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26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5.jp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.jp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image" Target="../media/image47.png"/><Relationship Id="rId16" Type="http://schemas.openxmlformats.org/officeDocument/2006/relationships/image" Target="../media/image61.png"/><Relationship Id="rId20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19" Type="http://schemas.openxmlformats.org/officeDocument/2006/relationships/image" Target="../media/image4.jpg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4.jp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3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11" Type="http://schemas.openxmlformats.org/officeDocument/2006/relationships/image" Target="../media/image10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Relationship Id="rId14" Type="http://schemas.openxmlformats.org/officeDocument/2006/relationships/image" Target="../media/image5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3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5" Type="http://schemas.openxmlformats.org/officeDocument/2006/relationships/image" Target="../media/image5.jp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Relationship Id="rId14" Type="http://schemas.openxmlformats.org/officeDocument/2006/relationships/image" Target="../media/image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4.png"/><Relationship Id="rId18" Type="http://schemas.openxmlformats.org/officeDocument/2006/relationships/image" Target="../media/image99.png"/><Relationship Id="rId26" Type="http://schemas.openxmlformats.org/officeDocument/2006/relationships/image" Target="../media/image107.png"/><Relationship Id="rId39" Type="http://schemas.openxmlformats.org/officeDocument/2006/relationships/image" Target="../media/image120.png"/><Relationship Id="rId3" Type="http://schemas.openxmlformats.org/officeDocument/2006/relationships/image" Target="../media/image84.png"/><Relationship Id="rId21" Type="http://schemas.openxmlformats.org/officeDocument/2006/relationships/image" Target="../media/image102.png"/><Relationship Id="rId34" Type="http://schemas.openxmlformats.org/officeDocument/2006/relationships/image" Target="../media/image115.png"/><Relationship Id="rId42" Type="http://schemas.openxmlformats.org/officeDocument/2006/relationships/image" Target="../media/image123.png"/><Relationship Id="rId47" Type="http://schemas.openxmlformats.org/officeDocument/2006/relationships/image" Target="../media/image128.png"/><Relationship Id="rId50" Type="http://schemas.openxmlformats.org/officeDocument/2006/relationships/image" Target="../media/image131.pn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17" Type="http://schemas.openxmlformats.org/officeDocument/2006/relationships/image" Target="../media/image98.png"/><Relationship Id="rId25" Type="http://schemas.openxmlformats.org/officeDocument/2006/relationships/image" Target="../media/image106.png"/><Relationship Id="rId33" Type="http://schemas.openxmlformats.org/officeDocument/2006/relationships/image" Target="../media/image114.png"/><Relationship Id="rId38" Type="http://schemas.openxmlformats.org/officeDocument/2006/relationships/image" Target="../media/image119.png"/><Relationship Id="rId46" Type="http://schemas.openxmlformats.org/officeDocument/2006/relationships/image" Target="../media/image127.png"/><Relationship Id="rId2" Type="http://schemas.openxmlformats.org/officeDocument/2006/relationships/image" Target="../media/image83.png"/><Relationship Id="rId16" Type="http://schemas.openxmlformats.org/officeDocument/2006/relationships/image" Target="../media/image97.png"/><Relationship Id="rId20" Type="http://schemas.openxmlformats.org/officeDocument/2006/relationships/image" Target="../media/image101.png"/><Relationship Id="rId29" Type="http://schemas.openxmlformats.org/officeDocument/2006/relationships/image" Target="../media/image110.png"/><Relationship Id="rId41" Type="http://schemas.openxmlformats.org/officeDocument/2006/relationships/image" Target="../media/image1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24" Type="http://schemas.openxmlformats.org/officeDocument/2006/relationships/image" Target="../media/image105.png"/><Relationship Id="rId32" Type="http://schemas.openxmlformats.org/officeDocument/2006/relationships/image" Target="../media/image113.png"/><Relationship Id="rId37" Type="http://schemas.openxmlformats.org/officeDocument/2006/relationships/image" Target="../media/image118.png"/><Relationship Id="rId40" Type="http://schemas.openxmlformats.org/officeDocument/2006/relationships/image" Target="../media/image121.png"/><Relationship Id="rId45" Type="http://schemas.openxmlformats.org/officeDocument/2006/relationships/image" Target="../media/image126.png"/><Relationship Id="rId53" Type="http://schemas.openxmlformats.org/officeDocument/2006/relationships/image" Target="../media/image5.jpg"/><Relationship Id="rId5" Type="http://schemas.openxmlformats.org/officeDocument/2006/relationships/image" Target="../media/image86.png"/><Relationship Id="rId15" Type="http://schemas.openxmlformats.org/officeDocument/2006/relationships/image" Target="../media/image96.png"/><Relationship Id="rId23" Type="http://schemas.openxmlformats.org/officeDocument/2006/relationships/image" Target="../media/image104.png"/><Relationship Id="rId28" Type="http://schemas.openxmlformats.org/officeDocument/2006/relationships/image" Target="../media/image109.png"/><Relationship Id="rId36" Type="http://schemas.openxmlformats.org/officeDocument/2006/relationships/image" Target="../media/image117.png"/><Relationship Id="rId49" Type="http://schemas.openxmlformats.org/officeDocument/2006/relationships/image" Target="../media/image130.png"/><Relationship Id="rId10" Type="http://schemas.openxmlformats.org/officeDocument/2006/relationships/image" Target="../media/image91.png"/><Relationship Id="rId19" Type="http://schemas.openxmlformats.org/officeDocument/2006/relationships/image" Target="../media/image100.png"/><Relationship Id="rId31" Type="http://schemas.openxmlformats.org/officeDocument/2006/relationships/image" Target="../media/image112.png"/><Relationship Id="rId44" Type="http://schemas.openxmlformats.org/officeDocument/2006/relationships/image" Target="../media/image125.png"/><Relationship Id="rId52" Type="http://schemas.openxmlformats.org/officeDocument/2006/relationships/image" Target="../media/image4.jpg"/><Relationship Id="rId4" Type="http://schemas.openxmlformats.org/officeDocument/2006/relationships/image" Target="../media/image85.png"/><Relationship Id="rId9" Type="http://schemas.openxmlformats.org/officeDocument/2006/relationships/image" Target="../media/image90.png"/><Relationship Id="rId14" Type="http://schemas.openxmlformats.org/officeDocument/2006/relationships/image" Target="../media/image95.png"/><Relationship Id="rId22" Type="http://schemas.openxmlformats.org/officeDocument/2006/relationships/image" Target="../media/image103.png"/><Relationship Id="rId27" Type="http://schemas.openxmlformats.org/officeDocument/2006/relationships/image" Target="../media/image108.png"/><Relationship Id="rId30" Type="http://schemas.openxmlformats.org/officeDocument/2006/relationships/image" Target="../media/image111.png"/><Relationship Id="rId35" Type="http://schemas.openxmlformats.org/officeDocument/2006/relationships/image" Target="../media/image116.png"/><Relationship Id="rId43" Type="http://schemas.openxmlformats.org/officeDocument/2006/relationships/image" Target="../media/image124.png"/><Relationship Id="rId48" Type="http://schemas.openxmlformats.org/officeDocument/2006/relationships/image" Target="../media/image129.png"/><Relationship Id="rId8" Type="http://schemas.openxmlformats.org/officeDocument/2006/relationships/image" Target="../media/image89.png"/><Relationship Id="rId51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g"/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3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7.jpg"/><Relationship Id="rId5" Type="http://schemas.openxmlformats.org/officeDocument/2006/relationships/image" Target="../media/image136.png"/><Relationship Id="rId4" Type="http://schemas.openxmlformats.org/officeDocument/2006/relationships/image" Target="../media/image5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39.jpg"/><Relationship Id="rId7" Type="http://schemas.openxmlformats.org/officeDocument/2006/relationships/image" Target="../media/image4.jpg"/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41.jpg"/><Relationship Id="rId4" Type="http://schemas.openxmlformats.org/officeDocument/2006/relationships/image" Target="../media/image140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43.jpg"/><Relationship Id="rId7" Type="http://schemas.openxmlformats.org/officeDocument/2006/relationships/image" Target="../media/image3.png"/><Relationship Id="rId2" Type="http://schemas.openxmlformats.org/officeDocument/2006/relationships/image" Target="../media/image14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6.jpg"/><Relationship Id="rId5" Type="http://schemas.openxmlformats.org/officeDocument/2006/relationships/image" Target="../media/image145.jpg"/><Relationship Id="rId4" Type="http://schemas.openxmlformats.org/officeDocument/2006/relationships/image" Target="../media/image144.jpg"/><Relationship Id="rId9" Type="http://schemas.openxmlformats.org/officeDocument/2006/relationships/image" Target="../media/image5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 txBox="1"/>
          <p:nvPr/>
        </p:nvSpPr>
        <p:spPr>
          <a:xfrm>
            <a:off x="4408136" y="2648712"/>
            <a:ext cx="3896139" cy="12313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35"/>
              </a:spcBef>
            </a:pPr>
            <a:endParaRPr sz="1300"/>
          </a:p>
          <a:p>
            <a:pPr>
              <a:lnSpc>
                <a:spcPct val="101725"/>
              </a:lnSpc>
            </a:pPr>
            <a:r>
              <a:rPr sz="4400" b="1" spc="0" dirty="0" smtClean="0">
                <a:latin typeface="Calibri"/>
                <a:cs typeface="Calibri"/>
              </a:rPr>
              <a:t>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22604" y="2648712"/>
            <a:ext cx="4262628" cy="12313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683252" y="2648712"/>
            <a:ext cx="3621024" cy="12313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324356" y="3944112"/>
            <a:ext cx="5710428" cy="2098548"/>
          </a:xfrm>
          <a:custGeom>
            <a:avLst/>
            <a:gdLst/>
            <a:ahLst/>
            <a:cxnLst/>
            <a:rect l="l" t="t" r="r" b="b"/>
            <a:pathLst>
              <a:path w="5710428" h="2098548">
                <a:moveTo>
                  <a:pt x="3434842" y="1950478"/>
                </a:moveTo>
                <a:lnTo>
                  <a:pt x="3441954" y="1902815"/>
                </a:lnTo>
                <a:lnTo>
                  <a:pt x="5710428" y="439165"/>
                </a:lnTo>
                <a:lnTo>
                  <a:pt x="3566795" y="1741131"/>
                </a:lnTo>
                <a:lnTo>
                  <a:pt x="3484753" y="1077340"/>
                </a:lnTo>
                <a:lnTo>
                  <a:pt x="3317113" y="1873885"/>
                </a:lnTo>
                <a:lnTo>
                  <a:pt x="3399154" y="348869"/>
                </a:lnTo>
                <a:lnTo>
                  <a:pt x="3195828" y="1827936"/>
                </a:lnTo>
                <a:lnTo>
                  <a:pt x="3142360" y="1746237"/>
                </a:lnTo>
                <a:lnTo>
                  <a:pt x="2639441" y="1385443"/>
                </a:lnTo>
                <a:lnTo>
                  <a:pt x="2867660" y="1676450"/>
                </a:lnTo>
                <a:lnTo>
                  <a:pt x="153415" y="0"/>
                </a:lnTo>
                <a:lnTo>
                  <a:pt x="3017520" y="1846656"/>
                </a:lnTo>
                <a:lnTo>
                  <a:pt x="2896235" y="1924939"/>
                </a:lnTo>
                <a:lnTo>
                  <a:pt x="0" y="1764957"/>
                </a:lnTo>
                <a:lnTo>
                  <a:pt x="2981833" y="1977707"/>
                </a:lnTo>
                <a:lnTo>
                  <a:pt x="2981833" y="2006638"/>
                </a:lnTo>
                <a:lnTo>
                  <a:pt x="1733423" y="2098548"/>
                </a:lnTo>
                <a:lnTo>
                  <a:pt x="3145917" y="2023656"/>
                </a:lnTo>
                <a:lnTo>
                  <a:pt x="3185160" y="2035568"/>
                </a:lnTo>
                <a:lnTo>
                  <a:pt x="3438398" y="2010041"/>
                </a:lnTo>
                <a:lnTo>
                  <a:pt x="3449066" y="1982812"/>
                </a:lnTo>
                <a:lnTo>
                  <a:pt x="5710428" y="1562481"/>
                </a:lnTo>
                <a:lnTo>
                  <a:pt x="3434842" y="1950478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543556" y="3837431"/>
            <a:ext cx="3802379" cy="2270760"/>
          </a:xfrm>
          <a:custGeom>
            <a:avLst/>
            <a:gdLst/>
            <a:ahLst/>
            <a:cxnLst/>
            <a:rect l="l" t="t" r="r" b="b"/>
            <a:pathLst>
              <a:path w="3802379" h="2270760">
                <a:moveTo>
                  <a:pt x="2518283" y="2238413"/>
                </a:moveTo>
                <a:lnTo>
                  <a:pt x="2760853" y="2202675"/>
                </a:lnTo>
                <a:lnTo>
                  <a:pt x="2939160" y="2149906"/>
                </a:lnTo>
                <a:lnTo>
                  <a:pt x="3046222" y="2090318"/>
                </a:lnTo>
                <a:lnTo>
                  <a:pt x="3128264" y="2025637"/>
                </a:lnTo>
                <a:lnTo>
                  <a:pt x="3188843" y="1966061"/>
                </a:lnTo>
                <a:lnTo>
                  <a:pt x="3245993" y="1886064"/>
                </a:lnTo>
                <a:lnTo>
                  <a:pt x="3277997" y="1783930"/>
                </a:lnTo>
                <a:lnTo>
                  <a:pt x="3303016" y="1671574"/>
                </a:lnTo>
                <a:lnTo>
                  <a:pt x="3306572" y="1596644"/>
                </a:lnTo>
                <a:lnTo>
                  <a:pt x="3331591" y="1533652"/>
                </a:lnTo>
                <a:lnTo>
                  <a:pt x="3352927" y="1496187"/>
                </a:lnTo>
                <a:lnTo>
                  <a:pt x="3399281" y="1446911"/>
                </a:lnTo>
                <a:lnTo>
                  <a:pt x="3452876" y="1392428"/>
                </a:lnTo>
                <a:lnTo>
                  <a:pt x="3502786" y="1354963"/>
                </a:lnTo>
                <a:lnTo>
                  <a:pt x="3542029" y="1320927"/>
                </a:lnTo>
                <a:lnTo>
                  <a:pt x="3595497" y="1290320"/>
                </a:lnTo>
                <a:lnTo>
                  <a:pt x="3666871" y="1256284"/>
                </a:lnTo>
                <a:lnTo>
                  <a:pt x="3802379" y="1203452"/>
                </a:lnTo>
                <a:lnTo>
                  <a:pt x="3595497" y="1240917"/>
                </a:lnTo>
                <a:lnTo>
                  <a:pt x="3491992" y="1266444"/>
                </a:lnTo>
                <a:lnTo>
                  <a:pt x="3399281" y="1298829"/>
                </a:lnTo>
                <a:lnTo>
                  <a:pt x="3303016" y="1332865"/>
                </a:lnTo>
                <a:lnTo>
                  <a:pt x="3210306" y="1371981"/>
                </a:lnTo>
                <a:lnTo>
                  <a:pt x="3131820" y="1419606"/>
                </a:lnTo>
                <a:lnTo>
                  <a:pt x="3039110" y="1482598"/>
                </a:lnTo>
                <a:lnTo>
                  <a:pt x="2964180" y="1532001"/>
                </a:lnTo>
                <a:lnTo>
                  <a:pt x="2896361" y="1583055"/>
                </a:lnTo>
                <a:lnTo>
                  <a:pt x="2960623" y="1508125"/>
                </a:lnTo>
                <a:lnTo>
                  <a:pt x="3003422" y="1443482"/>
                </a:lnTo>
                <a:lnTo>
                  <a:pt x="3031871" y="1371981"/>
                </a:lnTo>
                <a:lnTo>
                  <a:pt x="3046222" y="1280033"/>
                </a:lnTo>
                <a:lnTo>
                  <a:pt x="3042666" y="1186434"/>
                </a:lnTo>
                <a:lnTo>
                  <a:pt x="3014091" y="1099693"/>
                </a:lnTo>
                <a:lnTo>
                  <a:pt x="2981960" y="1014476"/>
                </a:lnTo>
                <a:lnTo>
                  <a:pt x="2942717" y="937895"/>
                </a:lnTo>
                <a:lnTo>
                  <a:pt x="2896361" y="869823"/>
                </a:lnTo>
                <a:lnTo>
                  <a:pt x="2835783" y="796671"/>
                </a:lnTo>
                <a:lnTo>
                  <a:pt x="2728722" y="708152"/>
                </a:lnTo>
                <a:lnTo>
                  <a:pt x="2653792" y="650240"/>
                </a:lnTo>
                <a:lnTo>
                  <a:pt x="2546858" y="563372"/>
                </a:lnTo>
                <a:lnTo>
                  <a:pt x="2450465" y="468122"/>
                </a:lnTo>
                <a:lnTo>
                  <a:pt x="2382773" y="381254"/>
                </a:lnTo>
                <a:lnTo>
                  <a:pt x="2336419" y="320040"/>
                </a:lnTo>
                <a:lnTo>
                  <a:pt x="2311399" y="250190"/>
                </a:lnTo>
                <a:lnTo>
                  <a:pt x="2293493" y="182118"/>
                </a:lnTo>
                <a:lnTo>
                  <a:pt x="2293493" y="124206"/>
                </a:lnTo>
                <a:lnTo>
                  <a:pt x="2300732" y="71501"/>
                </a:lnTo>
                <a:lnTo>
                  <a:pt x="2307844" y="0"/>
                </a:lnTo>
                <a:lnTo>
                  <a:pt x="2247138" y="97028"/>
                </a:lnTo>
                <a:lnTo>
                  <a:pt x="2207895" y="177038"/>
                </a:lnTo>
                <a:lnTo>
                  <a:pt x="2183003" y="248539"/>
                </a:lnTo>
                <a:lnTo>
                  <a:pt x="2179447" y="320040"/>
                </a:lnTo>
                <a:lnTo>
                  <a:pt x="2200783" y="406781"/>
                </a:lnTo>
                <a:lnTo>
                  <a:pt x="2243582" y="476631"/>
                </a:lnTo>
                <a:lnTo>
                  <a:pt x="2289936" y="543052"/>
                </a:lnTo>
                <a:lnTo>
                  <a:pt x="2347086" y="600837"/>
                </a:lnTo>
                <a:lnTo>
                  <a:pt x="2389885" y="677545"/>
                </a:lnTo>
                <a:lnTo>
                  <a:pt x="2407666" y="752348"/>
                </a:lnTo>
                <a:lnTo>
                  <a:pt x="2418460" y="830707"/>
                </a:lnTo>
                <a:lnTo>
                  <a:pt x="2429129" y="912368"/>
                </a:lnTo>
                <a:lnTo>
                  <a:pt x="2429129" y="987298"/>
                </a:lnTo>
                <a:lnTo>
                  <a:pt x="2404110" y="1109853"/>
                </a:lnTo>
                <a:lnTo>
                  <a:pt x="2354198" y="1186434"/>
                </a:lnTo>
                <a:lnTo>
                  <a:pt x="2232914" y="1293749"/>
                </a:lnTo>
                <a:lnTo>
                  <a:pt x="2129535" y="1402588"/>
                </a:lnTo>
                <a:lnTo>
                  <a:pt x="2047494" y="1511554"/>
                </a:lnTo>
                <a:lnTo>
                  <a:pt x="1990344" y="1450340"/>
                </a:lnTo>
                <a:lnTo>
                  <a:pt x="1947545" y="1383919"/>
                </a:lnTo>
                <a:lnTo>
                  <a:pt x="1922653" y="1315847"/>
                </a:lnTo>
                <a:lnTo>
                  <a:pt x="1908302" y="1208532"/>
                </a:lnTo>
                <a:lnTo>
                  <a:pt x="1958213" y="1021334"/>
                </a:lnTo>
                <a:lnTo>
                  <a:pt x="1972564" y="966851"/>
                </a:lnTo>
                <a:lnTo>
                  <a:pt x="1976120" y="902208"/>
                </a:lnTo>
                <a:lnTo>
                  <a:pt x="1976120" y="840867"/>
                </a:lnTo>
                <a:lnTo>
                  <a:pt x="1958213" y="759206"/>
                </a:lnTo>
                <a:lnTo>
                  <a:pt x="1922653" y="679196"/>
                </a:lnTo>
                <a:lnTo>
                  <a:pt x="1861946" y="602615"/>
                </a:lnTo>
                <a:lnTo>
                  <a:pt x="1754885" y="495300"/>
                </a:lnTo>
                <a:lnTo>
                  <a:pt x="1812035" y="623062"/>
                </a:lnTo>
                <a:lnTo>
                  <a:pt x="1847722" y="731901"/>
                </a:lnTo>
                <a:lnTo>
                  <a:pt x="1847722" y="822198"/>
                </a:lnTo>
                <a:lnTo>
                  <a:pt x="1829816" y="897128"/>
                </a:lnTo>
                <a:lnTo>
                  <a:pt x="1790572" y="965200"/>
                </a:lnTo>
                <a:lnTo>
                  <a:pt x="1729994" y="1048512"/>
                </a:lnTo>
                <a:lnTo>
                  <a:pt x="1569466" y="1228979"/>
                </a:lnTo>
                <a:lnTo>
                  <a:pt x="1558797" y="1116711"/>
                </a:lnTo>
                <a:lnTo>
                  <a:pt x="1573021" y="1017905"/>
                </a:lnTo>
                <a:lnTo>
                  <a:pt x="1590802" y="929386"/>
                </a:lnTo>
                <a:lnTo>
                  <a:pt x="1490980" y="1019683"/>
                </a:lnTo>
                <a:lnTo>
                  <a:pt x="1437513" y="1097915"/>
                </a:lnTo>
                <a:lnTo>
                  <a:pt x="1401826" y="1183005"/>
                </a:lnTo>
                <a:lnTo>
                  <a:pt x="1369695" y="1281811"/>
                </a:lnTo>
                <a:lnTo>
                  <a:pt x="1380363" y="1402588"/>
                </a:lnTo>
                <a:lnTo>
                  <a:pt x="1419606" y="1523492"/>
                </a:lnTo>
                <a:lnTo>
                  <a:pt x="1483868" y="1620520"/>
                </a:lnTo>
                <a:lnTo>
                  <a:pt x="1583690" y="1743075"/>
                </a:lnTo>
                <a:lnTo>
                  <a:pt x="1737106" y="1899678"/>
                </a:lnTo>
                <a:lnTo>
                  <a:pt x="1490980" y="1717548"/>
                </a:lnTo>
                <a:lnTo>
                  <a:pt x="1433957" y="1669923"/>
                </a:lnTo>
                <a:lnTo>
                  <a:pt x="1326895" y="1596644"/>
                </a:lnTo>
                <a:lnTo>
                  <a:pt x="1191386" y="1523492"/>
                </a:lnTo>
                <a:lnTo>
                  <a:pt x="980947" y="1434973"/>
                </a:lnTo>
                <a:lnTo>
                  <a:pt x="1109345" y="1533652"/>
                </a:lnTo>
                <a:lnTo>
                  <a:pt x="1180719" y="1593215"/>
                </a:lnTo>
                <a:lnTo>
                  <a:pt x="1251966" y="1654556"/>
                </a:lnTo>
                <a:lnTo>
                  <a:pt x="1376807" y="1783930"/>
                </a:lnTo>
                <a:lnTo>
                  <a:pt x="1473199" y="1889467"/>
                </a:lnTo>
                <a:lnTo>
                  <a:pt x="1612265" y="2064791"/>
                </a:lnTo>
                <a:lnTo>
                  <a:pt x="1441069" y="2035848"/>
                </a:lnTo>
                <a:lnTo>
                  <a:pt x="1287653" y="1983079"/>
                </a:lnTo>
                <a:lnTo>
                  <a:pt x="1127124" y="1913293"/>
                </a:lnTo>
                <a:lnTo>
                  <a:pt x="991616" y="1846910"/>
                </a:lnTo>
                <a:lnTo>
                  <a:pt x="809752" y="1765198"/>
                </a:lnTo>
                <a:lnTo>
                  <a:pt x="677671" y="1715897"/>
                </a:lnTo>
                <a:lnTo>
                  <a:pt x="567182" y="1678432"/>
                </a:lnTo>
                <a:lnTo>
                  <a:pt x="453008" y="1647698"/>
                </a:lnTo>
                <a:lnTo>
                  <a:pt x="328168" y="1632458"/>
                </a:lnTo>
                <a:lnTo>
                  <a:pt x="206882" y="1620520"/>
                </a:lnTo>
                <a:lnTo>
                  <a:pt x="0" y="1603502"/>
                </a:lnTo>
                <a:lnTo>
                  <a:pt x="181863" y="1639189"/>
                </a:lnTo>
                <a:lnTo>
                  <a:pt x="378079" y="1686941"/>
                </a:lnTo>
                <a:lnTo>
                  <a:pt x="517270" y="1734566"/>
                </a:lnTo>
                <a:lnTo>
                  <a:pt x="602869" y="1770303"/>
                </a:lnTo>
                <a:lnTo>
                  <a:pt x="759714" y="1862226"/>
                </a:lnTo>
                <a:lnTo>
                  <a:pt x="902461" y="1962658"/>
                </a:lnTo>
                <a:lnTo>
                  <a:pt x="1087882" y="2073300"/>
                </a:lnTo>
                <a:lnTo>
                  <a:pt x="1227073" y="2122665"/>
                </a:lnTo>
                <a:lnTo>
                  <a:pt x="1419606" y="2175433"/>
                </a:lnTo>
                <a:lnTo>
                  <a:pt x="1744218" y="2246922"/>
                </a:lnTo>
                <a:lnTo>
                  <a:pt x="2022474" y="2270760"/>
                </a:lnTo>
                <a:lnTo>
                  <a:pt x="2354198" y="2253742"/>
                </a:lnTo>
                <a:lnTo>
                  <a:pt x="2518283" y="223841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554224" y="3813048"/>
            <a:ext cx="3770376" cy="2269236"/>
          </a:xfrm>
          <a:custGeom>
            <a:avLst/>
            <a:gdLst/>
            <a:ahLst/>
            <a:cxnLst/>
            <a:rect l="l" t="t" r="r" b="b"/>
            <a:pathLst>
              <a:path w="3770376" h="2269236">
                <a:moveTo>
                  <a:pt x="2379217" y="910716"/>
                </a:moveTo>
                <a:lnTo>
                  <a:pt x="2379217" y="987425"/>
                </a:lnTo>
                <a:lnTo>
                  <a:pt x="2354199" y="1108202"/>
                </a:lnTo>
                <a:lnTo>
                  <a:pt x="2304288" y="1184783"/>
                </a:lnTo>
                <a:lnTo>
                  <a:pt x="2186559" y="1292097"/>
                </a:lnTo>
                <a:lnTo>
                  <a:pt x="2086737" y="1401064"/>
                </a:lnTo>
                <a:lnTo>
                  <a:pt x="2008251" y="1510030"/>
                </a:lnTo>
                <a:lnTo>
                  <a:pt x="1951227" y="1448689"/>
                </a:lnTo>
                <a:lnTo>
                  <a:pt x="1911985" y="1382268"/>
                </a:lnTo>
                <a:lnTo>
                  <a:pt x="1886965" y="1314195"/>
                </a:lnTo>
                <a:lnTo>
                  <a:pt x="1872741" y="1207008"/>
                </a:lnTo>
                <a:lnTo>
                  <a:pt x="1919097" y="1019682"/>
                </a:lnTo>
                <a:lnTo>
                  <a:pt x="1933321" y="965200"/>
                </a:lnTo>
                <a:lnTo>
                  <a:pt x="1936877" y="900557"/>
                </a:lnTo>
                <a:lnTo>
                  <a:pt x="1936877" y="839215"/>
                </a:lnTo>
                <a:lnTo>
                  <a:pt x="1919097" y="757554"/>
                </a:lnTo>
                <a:lnTo>
                  <a:pt x="1886965" y="677544"/>
                </a:lnTo>
                <a:lnTo>
                  <a:pt x="1826387" y="600963"/>
                </a:lnTo>
                <a:lnTo>
                  <a:pt x="1722881" y="495426"/>
                </a:lnTo>
                <a:lnTo>
                  <a:pt x="1779904" y="623062"/>
                </a:lnTo>
                <a:lnTo>
                  <a:pt x="1812036" y="730250"/>
                </a:lnTo>
                <a:lnTo>
                  <a:pt x="1812036" y="820546"/>
                </a:lnTo>
                <a:lnTo>
                  <a:pt x="1794255" y="895476"/>
                </a:lnTo>
                <a:lnTo>
                  <a:pt x="1755013" y="963549"/>
                </a:lnTo>
                <a:lnTo>
                  <a:pt x="1697863" y="1046988"/>
                </a:lnTo>
                <a:lnTo>
                  <a:pt x="1541017" y="1227454"/>
                </a:lnTo>
                <a:lnTo>
                  <a:pt x="1530223" y="1115059"/>
                </a:lnTo>
                <a:lnTo>
                  <a:pt x="1548129" y="1018032"/>
                </a:lnTo>
                <a:lnTo>
                  <a:pt x="1562353" y="927734"/>
                </a:lnTo>
                <a:lnTo>
                  <a:pt x="1466088" y="1019682"/>
                </a:lnTo>
                <a:lnTo>
                  <a:pt x="1412493" y="1096264"/>
                </a:lnTo>
                <a:lnTo>
                  <a:pt x="1376934" y="1181481"/>
                </a:lnTo>
                <a:lnTo>
                  <a:pt x="1348359" y="1280159"/>
                </a:lnTo>
                <a:lnTo>
                  <a:pt x="1359027" y="1401064"/>
                </a:lnTo>
                <a:lnTo>
                  <a:pt x="1394714" y="1521840"/>
                </a:lnTo>
                <a:lnTo>
                  <a:pt x="1458976" y="1618995"/>
                </a:lnTo>
                <a:lnTo>
                  <a:pt x="1555241" y="1743202"/>
                </a:lnTo>
                <a:lnTo>
                  <a:pt x="1705102" y="1898116"/>
                </a:lnTo>
                <a:lnTo>
                  <a:pt x="1466088" y="1716024"/>
                </a:lnTo>
                <a:lnTo>
                  <a:pt x="1408938" y="1668271"/>
                </a:lnTo>
                <a:lnTo>
                  <a:pt x="1309115" y="1595120"/>
                </a:lnTo>
                <a:lnTo>
                  <a:pt x="1177163" y="1521840"/>
                </a:lnTo>
                <a:lnTo>
                  <a:pt x="970279" y="1433321"/>
                </a:lnTo>
                <a:lnTo>
                  <a:pt x="1091564" y="1532127"/>
                </a:lnTo>
                <a:lnTo>
                  <a:pt x="1162812" y="1591690"/>
                </a:lnTo>
                <a:lnTo>
                  <a:pt x="1230629" y="1653032"/>
                </a:lnTo>
                <a:lnTo>
                  <a:pt x="1355471" y="1782368"/>
                </a:lnTo>
                <a:lnTo>
                  <a:pt x="1448180" y="1887905"/>
                </a:lnTo>
                <a:lnTo>
                  <a:pt x="1583816" y="2063254"/>
                </a:lnTo>
                <a:lnTo>
                  <a:pt x="1419733" y="2034311"/>
                </a:lnTo>
                <a:lnTo>
                  <a:pt x="1269873" y="1981542"/>
                </a:lnTo>
                <a:lnTo>
                  <a:pt x="1109345" y="1911743"/>
                </a:lnTo>
                <a:lnTo>
                  <a:pt x="980948" y="1845348"/>
                </a:lnTo>
                <a:lnTo>
                  <a:pt x="802639" y="1763649"/>
                </a:lnTo>
                <a:lnTo>
                  <a:pt x="674115" y="1714245"/>
                </a:lnTo>
                <a:lnTo>
                  <a:pt x="567182" y="1676780"/>
                </a:lnTo>
                <a:lnTo>
                  <a:pt x="456564" y="1646174"/>
                </a:lnTo>
                <a:lnTo>
                  <a:pt x="335280" y="1630807"/>
                </a:lnTo>
                <a:lnTo>
                  <a:pt x="217550" y="1618995"/>
                </a:lnTo>
                <a:lnTo>
                  <a:pt x="0" y="1608708"/>
                </a:lnTo>
                <a:lnTo>
                  <a:pt x="192658" y="1637664"/>
                </a:lnTo>
                <a:lnTo>
                  <a:pt x="385190" y="1685289"/>
                </a:lnTo>
                <a:lnTo>
                  <a:pt x="517270" y="1733041"/>
                </a:lnTo>
                <a:lnTo>
                  <a:pt x="602869" y="1770507"/>
                </a:lnTo>
                <a:lnTo>
                  <a:pt x="756158" y="1860677"/>
                </a:lnTo>
                <a:lnTo>
                  <a:pt x="895350" y="1961108"/>
                </a:lnTo>
                <a:lnTo>
                  <a:pt x="1073658" y="2073465"/>
                </a:lnTo>
                <a:lnTo>
                  <a:pt x="1209293" y="2121128"/>
                </a:lnTo>
                <a:lnTo>
                  <a:pt x="1394714" y="2175611"/>
                </a:lnTo>
                <a:lnTo>
                  <a:pt x="1712214" y="2245398"/>
                </a:lnTo>
                <a:lnTo>
                  <a:pt x="1983231" y="2269236"/>
                </a:lnTo>
                <a:lnTo>
                  <a:pt x="2307843" y="2252217"/>
                </a:lnTo>
                <a:lnTo>
                  <a:pt x="2464816" y="2236889"/>
                </a:lnTo>
                <a:lnTo>
                  <a:pt x="2700274" y="2201138"/>
                </a:lnTo>
                <a:lnTo>
                  <a:pt x="2875026" y="2148370"/>
                </a:lnTo>
                <a:lnTo>
                  <a:pt x="2978530" y="2088781"/>
                </a:lnTo>
                <a:lnTo>
                  <a:pt x="3057016" y="2024100"/>
                </a:lnTo>
                <a:lnTo>
                  <a:pt x="3117596" y="1964512"/>
                </a:lnTo>
                <a:lnTo>
                  <a:pt x="3171063" y="1884502"/>
                </a:lnTo>
                <a:lnTo>
                  <a:pt x="3203193" y="1782368"/>
                </a:lnTo>
                <a:lnTo>
                  <a:pt x="3228213" y="1671701"/>
                </a:lnTo>
                <a:lnTo>
                  <a:pt x="3231768" y="1595120"/>
                </a:lnTo>
                <a:lnTo>
                  <a:pt x="3253104" y="1533779"/>
                </a:lnTo>
                <a:lnTo>
                  <a:pt x="3278124" y="1494663"/>
                </a:lnTo>
                <a:lnTo>
                  <a:pt x="3320923" y="1445260"/>
                </a:lnTo>
                <a:lnTo>
                  <a:pt x="3374390" y="1392554"/>
                </a:lnTo>
                <a:lnTo>
                  <a:pt x="3424428" y="1353312"/>
                </a:lnTo>
                <a:lnTo>
                  <a:pt x="3485006" y="1314195"/>
                </a:lnTo>
                <a:lnTo>
                  <a:pt x="3531362" y="1288669"/>
                </a:lnTo>
                <a:lnTo>
                  <a:pt x="3599179" y="1263141"/>
                </a:lnTo>
                <a:lnTo>
                  <a:pt x="3770376" y="1230757"/>
                </a:lnTo>
                <a:lnTo>
                  <a:pt x="3570604" y="1247775"/>
                </a:lnTo>
                <a:lnTo>
                  <a:pt x="3445764" y="1264793"/>
                </a:lnTo>
                <a:lnTo>
                  <a:pt x="3320923" y="1298956"/>
                </a:lnTo>
                <a:lnTo>
                  <a:pt x="3228213" y="1331214"/>
                </a:lnTo>
                <a:lnTo>
                  <a:pt x="3139059" y="1370457"/>
                </a:lnTo>
                <a:lnTo>
                  <a:pt x="3064129" y="1418082"/>
                </a:lnTo>
                <a:lnTo>
                  <a:pt x="2971418" y="1481073"/>
                </a:lnTo>
                <a:lnTo>
                  <a:pt x="2896489" y="1530477"/>
                </a:lnTo>
                <a:lnTo>
                  <a:pt x="2832227" y="1581530"/>
                </a:lnTo>
                <a:lnTo>
                  <a:pt x="2892933" y="1506601"/>
                </a:lnTo>
                <a:lnTo>
                  <a:pt x="2935731" y="1441830"/>
                </a:lnTo>
                <a:lnTo>
                  <a:pt x="2967736" y="1370457"/>
                </a:lnTo>
                <a:lnTo>
                  <a:pt x="2978530" y="1278508"/>
                </a:lnTo>
                <a:lnTo>
                  <a:pt x="2974975" y="1184783"/>
                </a:lnTo>
                <a:lnTo>
                  <a:pt x="2946400" y="1098041"/>
                </a:lnTo>
                <a:lnTo>
                  <a:pt x="2917825" y="1012951"/>
                </a:lnTo>
                <a:lnTo>
                  <a:pt x="2878581" y="938021"/>
                </a:lnTo>
                <a:lnTo>
                  <a:pt x="2835783" y="868171"/>
                </a:lnTo>
                <a:lnTo>
                  <a:pt x="2775204" y="795019"/>
                </a:lnTo>
                <a:lnTo>
                  <a:pt x="2671699" y="706501"/>
                </a:lnTo>
                <a:lnTo>
                  <a:pt x="2596768" y="648588"/>
                </a:lnTo>
                <a:lnTo>
                  <a:pt x="2489835" y="561720"/>
                </a:lnTo>
                <a:lnTo>
                  <a:pt x="2400680" y="466470"/>
                </a:lnTo>
                <a:lnTo>
                  <a:pt x="2332863" y="379602"/>
                </a:lnTo>
                <a:lnTo>
                  <a:pt x="2290064" y="318388"/>
                </a:lnTo>
                <a:lnTo>
                  <a:pt x="2265045" y="250189"/>
                </a:lnTo>
                <a:lnTo>
                  <a:pt x="2247265" y="180466"/>
                </a:lnTo>
                <a:lnTo>
                  <a:pt x="2247265" y="122554"/>
                </a:lnTo>
                <a:lnTo>
                  <a:pt x="2250821" y="69850"/>
                </a:lnTo>
                <a:lnTo>
                  <a:pt x="2261489" y="0"/>
                </a:lnTo>
                <a:lnTo>
                  <a:pt x="2200910" y="95376"/>
                </a:lnTo>
                <a:lnTo>
                  <a:pt x="2161666" y="175387"/>
                </a:lnTo>
                <a:lnTo>
                  <a:pt x="2140204" y="248538"/>
                </a:lnTo>
                <a:lnTo>
                  <a:pt x="2136648" y="318388"/>
                </a:lnTo>
                <a:lnTo>
                  <a:pt x="2154554" y="405129"/>
                </a:lnTo>
                <a:lnTo>
                  <a:pt x="2197354" y="474979"/>
                </a:lnTo>
                <a:lnTo>
                  <a:pt x="2243709" y="541401"/>
                </a:lnTo>
                <a:lnTo>
                  <a:pt x="2297176" y="599185"/>
                </a:lnTo>
                <a:lnTo>
                  <a:pt x="2339975" y="675894"/>
                </a:lnTo>
                <a:lnTo>
                  <a:pt x="2357881" y="752475"/>
                </a:lnTo>
                <a:lnTo>
                  <a:pt x="2368550" y="830707"/>
                </a:lnTo>
                <a:lnTo>
                  <a:pt x="2379217" y="910716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564892" y="3874007"/>
            <a:ext cx="3663696" cy="2226564"/>
          </a:xfrm>
          <a:custGeom>
            <a:avLst/>
            <a:gdLst/>
            <a:ahLst/>
            <a:cxnLst/>
            <a:rect l="l" t="t" r="r" b="b"/>
            <a:pathLst>
              <a:path w="3663696" h="2226564">
                <a:moveTo>
                  <a:pt x="2236723" y="314960"/>
                </a:moveTo>
                <a:lnTo>
                  <a:pt x="2208148" y="246888"/>
                </a:lnTo>
                <a:lnTo>
                  <a:pt x="2193924" y="178689"/>
                </a:lnTo>
                <a:lnTo>
                  <a:pt x="2193924" y="120904"/>
                </a:lnTo>
                <a:lnTo>
                  <a:pt x="2197481" y="69850"/>
                </a:lnTo>
                <a:lnTo>
                  <a:pt x="2208148" y="0"/>
                </a:lnTo>
                <a:lnTo>
                  <a:pt x="2147570" y="95377"/>
                </a:lnTo>
                <a:lnTo>
                  <a:pt x="2111883" y="173609"/>
                </a:lnTo>
                <a:lnTo>
                  <a:pt x="2086863" y="245110"/>
                </a:lnTo>
                <a:lnTo>
                  <a:pt x="2083308" y="314960"/>
                </a:lnTo>
                <a:lnTo>
                  <a:pt x="2104771" y="398272"/>
                </a:lnTo>
                <a:lnTo>
                  <a:pt x="2144013" y="468122"/>
                </a:lnTo>
                <a:lnTo>
                  <a:pt x="2190369" y="532765"/>
                </a:lnTo>
                <a:lnTo>
                  <a:pt x="2243835" y="589026"/>
                </a:lnTo>
                <a:lnTo>
                  <a:pt x="2283079" y="663829"/>
                </a:lnTo>
                <a:lnTo>
                  <a:pt x="2300985" y="738759"/>
                </a:lnTo>
                <a:lnTo>
                  <a:pt x="2315210" y="815340"/>
                </a:lnTo>
                <a:lnTo>
                  <a:pt x="2322322" y="895350"/>
                </a:lnTo>
                <a:lnTo>
                  <a:pt x="2322322" y="968629"/>
                </a:lnTo>
                <a:lnTo>
                  <a:pt x="2297430" y="1087755"/>
                </a:lnTo>
                <a:lnTo>
                  <a:pt x="2251074" y="1162685"/>
                </a:lnTo>
                <a:lnTo>
                  <a:pt x="2133346" y="1268222"/>
                </a:lnTo>
                <a:lnTo>
                  <a:pt x="2036953" y="1375410"/>
                </a:lnTo>
                <a:lnTo>
                  <a:pt x="1958467" y="1482725"/>
                </a:lnTo>
                <a:lnTo>
                  <a:pt x="1904999" y="1421384"/>
                </a:lnTo>
                <a:lnTo>
                  <a:pt x="1862200" y="1356741"/>
                </a:lnTo>
                <a:lnTo>
                  <a:pt x="1837182" y="1290320"/>
                </a:lnTo>
                <a:lnTo>
                  <a:pt x="1826513" y="1184783"/>
                </a:lnTo>
                <a:lnTo>
                  <a:pt x="1872869" y="1002665"/>
                </a:lnTo>
                <a:lnTo>
                  <a:pt x="1887093" y="948182"/>
                </a:lnTo>
                <a:lnTo>
                  <a:pt x="1890648" y="885190"/>
                </a:lnTo>
                <a:lnTo>
                  <a:pt x="1890648" y="823849"/>
                </a:lnTo>
                <a:lnTo>
                  <a:pt x="1872869" y="743839"/>
                </a:lnTo>
                <a:lnTo>
                  <a:pt x="1837182" y="665607"/>
                </a:lnTo>
                <a:lnTo>
                  <a:pt x="1780158" y="590677"/>
                </a:lnTo>
                <a:lnTo>
                  <a:pt x="1680209" y="486791"/>
                </a:lnTo>
                <a:lnTo>
                  <a:pt x="1733804" y="611124"/>
                </a:lnTo>
                <a:lnTo>
                  <a:pt x="1769363" y="716661"/>
                </a:lnTo>
                <a:lnTo>
                  <a:pt x="1765808" y="805180"/>
                </a:lnTo>
                <a:lnTo>
                  <a:pt x="1751583" y="880110"/>
                </a:lnTo>
                <a:lnTo>
                  <a:pt x="1712341" y="946404"/>
                </a:lnTo>
                <a:lnTo>
                  <a:pt x="1655318" y="1028192"/>
                </a:lnTo>
                <a:lnTo>
                  <a:pt x="1501902" y="1205230"/>
                </a:lnTo>
                <a:lnTo>
                  <a:pt x="1491107" y="1094613"/>
                </a:lnTo>
                <a:lnTo>
                  <a:pt x="1505458" y="999236"/>
                </a:lnTo>
                <a:lnTo>
                  <a:pt x="1519682" y="910717"/>
                </a:lnTo>
                <a:lnTo>
                  <a:pt x="1426971" y="1000887"/>
                </a:lnTo>
                <a:lnTo>
                  <a:pt x="1377060" y="1077595"/>
                </a:lnTo>
                <a:lnTo>
                  <a:pt x="1341373" y="1159256"/>
                </a:lnTo>
                <a:lnTo>
                  <a:pt x="1312798" y="1256284"/>
                </a:lnTo>
                <a:lnTo>
                  <a:pt x="1319910" y="1375410"/>
                </a:lnTo>
                <a:lnTo>
                  <a:pt x="1359154" y="1494536"/>
                </a:lnTo>
                <a:lnTo>
                  <a:pt x="1423416" y="1589913"/>
                </a:lnTo>
                <a:lnTo>
                  <a:pt x="1516125" y="1710817"/>
                </a:lnTo>
                <a:lnTo>
                  <a:pt x="1662430" y="1862277"/>
                </a:lnTo>
                <a:lnTo>
                  <a:pt x="1426971" y="1683512"/>
                </a:lnTo>
                <a:lnTo>
                  <a:pt x="1373378" y="1637538"/>
                </a:lnTo>
                <a:lnTo>
                  <a:pt x="1273556" y="1564386"/>
                </a:lnTo>
                <a:lnTo>
                  <a:pt x="1141603" y="1494536"/>
                </a:lnTo>
                <a:lnTo>
                  <a:pt x="941832" y="1407795"/>
                </a:lnTo>
                <a:lnTo>
                  <a:pt x="1063117" y="1503045"/>
                </a:lnTo>
                <a:lnTo>
                  <a:pt x="1130808" y="1562735"/>
                </a:lnTo>
                <a:lnTo>
                  <a:pt x="1198625" y="1622298"/>
                </a:lnTo>
                <a:lnTo>
                  <a:pt x="1319910" y="1749933"/>
                </a:lnTo>
                <a:lnTo>
                  <a:pt x="1409065" y="1853768"/>
                </a:lnTo>
                <a:lnTo>
                  <a:pt x="1544700" y="2023999"/>
                </a:lnTo>
                <a:lnTo>
                  <a:pt x="1380617" y="1995055"/>
                </a:lnTo>
                <a:lnTo>
                  <a:pt x="1234312" y="1943989"/>
                </a:lnTo>
                <a:lnTo>
                  <a:pt x="1077341" y="1875891"/>
                </a:lnTo>
                <a:lnTo>
                  <a:pt x="948944" y="1811210"/>
                </a:lnTo>
                <a:lnTo>
                  <a:pt x="777747" y="1731200"/>
                </a:lnTo>
                <a:lnTo>
                  <a:pt x="652780" y="1683512"/>
                </a:lnTo>
                <a:lnTo>
                  <a:pt x="545845" y="1644396"/>
                </a:lnTo>
                <a:lnTo>
                  <a:pt x="435228" y="1615440"/>
                </a:lnTo>
                <a:lnTo>
                  <a:pt x="317500" y="1601851"/>
                </a:lnTo>
                <a:lnTo>
                  <a:pt x="203326" y="1589913"/>
                </a:lnTo>
                <a:lnTo>
                  <a:pt x="0" y="1576324"/>
                </a:lnTo>
                <a:lnTo>
                  <a:pt x="178307" y="1606931"/>
                </a:lnTo>
                <a:lnTo>
                  <a:pt x="367410" y="1654556"/>
                </a:lnTo>
                <a:lnTo>
                  <a:pt x="495807" y="1700530"/>
                </a:lnTo>
                <a:lnTo>
                  <a:pt x="581532" y="1736305"/>
                </a:lnTo>
                <a:lnTo>
                  <a:pt x="731266" y="1826526"/>
                </a:lnTo>
                <a:lnTo>
                  <a:pt x="866902" y="1923554"/>
                </a:lnTo>
                <a:lnTo>
                  <a:pt x="1041654" y="2034209"/>
                </a:lnTo>
                <a:lnTo>
                  <a:pt x="1173607" y="2081872"/>
                </a:lnTo>
                <a:lnTo>
                  <a:pt x="1359154" y="2134641"/>
                </a:lnTo>
                <a:lnTo>
                  <a:pt x="1669542" y="2202726"/>
                </a:lnTo>
                <a:lnTo>
                  <a:pt x="1933574" y="2226564"/>
                </a:lnTo>
                <a:lnTo>
                  <a:pt x="2251074" y="2209546"/>
                </a:lnTo>
                <a:lnTo>
                  <a:pt x="2404363" y="2194217"/>
                </a:lnTo>
                <a:lnTo>
                  <a:pt x="2639822" y="2160181"/>
                </a:lnTo>
                <a:lnTo>
                  <a:pt x="2811145" y="2109101"/>
                </a:lnTo>
                <a:lnTo>
                  <a:pt x="2910967" y="2049526"/>
                </a:lnTo>
                <a:lnTo>
                  <a:pt x="2989453" y="1986546"/>
                </a:lnTo>
                <a:lnTo>
                  <a:pt x="3046603" y="1926958"/>
                </a:lnTo>
                <a:lnTo>
                  <a:pt x="3100070" y="1848662"/>
                </a:lnTo>
                <a:lnTo>
                  <a:pt x="3132200" y="1748231"/>
                </a:lnTo>
                <a:lnTo>
                  <a:pt x="3157093" y="1640967"/>
                </a:lnTo>
                <a:lnTo>
                  <a:pt x="3160648" y="1566037"/>
                </a:lnTo>
                <a:lnTo>
                  <a:pt x="3182111" y="1504823"/>
                </a:lnTo>
                <a:lnTo>
                  <a:pt x="3203447" y="1467358"/>
                </a:lnTo>
                <a:lnTo>
                  <a:pt x="3249930" y="1417955"/>
                </a:lnTo>
                <a:lnTo>
                  <a:pt x="3299841" y="1366901"/>
                </a:lnTo>
                <a:lnTo>
                  <a:pt x="3346196" y="1327785"/>
                </a:lnTo>
                <a:lnTo>
                  <a:pt x="3406902" y="1288669"/>
                </a:lnTo>
                <a:lnTo>
                  <a:pt x="3449701" y="1264793"/>
                </a:lnTo>
                <a:lnTo>
                  <a:pt x="3520948" y="1239266"/>
                </a:lnTo>
                <a:lnTo>
                  <a:pt x="3663696" y="1191641"/>
                </a:lnTo>
                <a:lnTo>
                  <a:pt x="3492500" y="1218819"/>
                </a:lnTo>
                <a:lnTo>
                  <a:pt x="3371215" y="1240917"/>
                </a:lnTo>
                <a:lnTo>
                  <a:pt x="3249930" y="1273302"/>
                </a:lnTo>
                <a:lnTo>
                  <a:pt x="3157093" y="1307338"/>
                </a:lnTo>
                <a:lnTo>
                  <a:pt x="3067938" y="1344803"/>
                </a:lnTo>
                <a:lnTo>
                  <a:pt x="2993009" y="1390777"/>
                </a:lnTo>
                <a:lnTo>
                  <a:pt x="2903855" y="1453769"/>
                </a:lnTo>
                <a:lnTo>
                  <a:pt x="2832481" y="1501394"/>
                </a:lnTo>
                <a:lnTo>
                  <a:pt x="2768346" y="1552448"/>
                </a:lnTo>
                <a:lnTo>
                  <a:pt x="2828924" y="1479296"/>
                </a:lnTo>
                <a:lnTo>
                  <a:pt x="2868168" y="1416304"/>
                </a:lnTo>
                <a:lnTo>
                  <a:pt x="2900298" y="1344803"/>
                </a:lnTo>
                <a:lnTo>
                  <a:pt x="2910967" y="1254633"/>
                </a:lnTo>
                <a:lnTo>
                  <a:pt x="2907410" y="1162685"/>
                </a:lnTo>
                <a:lnTo>
                  <a:pt x="2882392" y="1079246"/>
                </a:lnTo>
                <a:lnTo>
                  <a:pt x="2850387" y="994156"/>
                </a:lnTo>
                <a:lnTo>
                  <a:pt x="2814700" y="920877"/>
                </a:lnTo>
                <a:lnTo>
                  <a:pt x="2768346" y="852805"/>
                </a:lnTo>
                <a:lnTo>
                  <a:pt x="2711196" y="781304"/>
                </a:lnTo>
                <a:lnTo>
                  <a:pt x="2607691" y="694563"/>
                </a:lnTo>
                <a:lnTo>
                  <a:pt x="2536444" y="636651"/>
                </a:lnTo>
                <a:lnTo>
                  <a:pt x="2432938" y="551561"/>
                </a:lnTo>
                <a:lnTo>
                  <a:pt x="2343785" y="459613"/>
                </a:lnTo>
                <a:lnTo>
                  <a:pt x="2275967" y="374523"/>
                </a:lnTo>
                <a:lnTo>
                  <a:pt x="2236723" y="31496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08504" y="3881628"/>
            <a:ext cx="3656076" cy="2193036"/>
          </a:xfrm>
          <a:custGeom>
            <a:avLst/>
            <a:gdLst/>
            <a:ahLst/>
            <a:cxnLst/>
            <a:rect l="l" t="t" r="r" b="b"/>
            <a:pathLst>
              <a:path w="3656076" h="2193036">
                <a:moveTo>
                  <a:pt x="2346960" y="896620"/>
                </a:moveTo>
                <a:lnTo>
                  <a:pt x="2346960" y="968121"/>
                </a:lnTo>
                <a:lnTo>
                  <a:pt x="2322068" y="1085469"/>
                </a:lnTo>
                <a:lnTo>
                  <a:pt x="2275712" y="1156970"/>
                </a:lnTo>
                <a:lnTo>
                  <a:pt x="2161540" y="1258951"/>
                </a:lnTo>
                <a:lnTo>
                  <a:pt x="2068830" y="1364488"/>
                </a:lnTo>
                <a:lnTo>
                  <a:pt x="1993899" y="1468247"/>
                </a:lnTo>
                <a:lnTo>
                  <a:pt x="1940433" y="1410462"/>
                </a:lnTo>
                <a:lnTo>
                  <a:pt x="1901190" y="1345819"/>
                </a:lnTo>
                <a:lnTo>
                  <a:pt x="1876170" y="1281176"/>
                </a:lnTo>
                <a:lnTo>
                  <a:pt x="1861946" y="1179068"/>
                </a:lnTo>
                <a:lnTo>
                  <a:pt x="1908301" y="1000379"/>
                </a:lnTo>
                <a:lnTo>
                  <a:pt x="1922525" y="947674"/>
                </a:lnTo>
                <a:lnTo>
                  <a:pt x="1926082" y="886460"/>
                </a:lnTo>
                <a:lnTo>
                  <a:pt x="1926082" y="826897"/>
                </a:lnTo>
                <a:lnTo>
                  <a:pt x="1908301" y="748538"/>
                </a:lnTo>
                <a:lnTo>
                  <a:pt x="1876170" y="672084"/>
                </a:lnTo>
                <a:lnTo>
                  <a:pt x="1819147" y="598932"/>
                </a:lnTo>
                <a:lnTo>
                  <a:pt x="1719198" y="498475"/>
                </a:lnTo>
                <a:lnTo>
                  <a:pt x="1776348" y="621030"/>
                </a:lnTo>
                <a:lnTo>
                  <a:pt x="1808480" y="723011"/>
                </a:lnTo>
                <a:lnTo>
                  <a:pt x="1804796" y="808101"/>
                </a:lnTo>
                <a:lnTo>
                  <a:pt x="1790572" y="881253"/>
                </a:lnTo>
                <a:lnTo>
                  <a:pt x="1754885" y="945896"/>
                </a:lnTo>
                <a:lnTo>
                  <a:pt x="1694307" y="1025906"/>
                </a:lnTo>
                <a:lnTo>
                  <a:pt x="1548003" y="1197737"/>
                </a:lnTo>
                <a:lnTo>
                  <a:pt x="1537334" y="1090549"/>
                </a:lnTo>
                <a:lnTo>
                  <a:pt x="1551558" y="996950"/>
                </a:lnTo>
                <a:lnTo>
                  <a:pt x="1565909" y="911860"/>
                </a:lnTo>
                <a:lnTo>
                  <a:pt x="1476756" y="998728"/>
                </a:lnTo>
                <a:lnTo>
                  <a:pt x="1426718" y="1073531"/>
                </a:lnTo>
                <a:lnTo>
                  <a:pt x="1391031" y="1153541"/>
                </a:lnTo>
                <a:lnTo>
                  <a:pt x="1362583" y="1248791"/>
                </a:lnTo>
                <a:lnTo>
                  <a:pt x="1373250" y="1364488"/>
                </a:lnTo>
                <a:lnTo>
                  <a:pt x="1408937" y="1480185"/>
                </a:lnTo>
                <a:lnTo>
                  <a:pt x="1469517" y="1572006"/>
                </a:lnTo>
                <a:lnTo>
                  <a:pt x="1562354" y="1689481"/>
                </a:lnTo>
                <a:lnTo>
                  <a:pt x="1704974" y="1839150"/>
                </a:lnTo>
                <a:lnTo>
                  <a:pt x="1476756" y="1665605"/>
                </a:lnTo>
                <a:lnTo>
                  <a:pt x="1423161" y="1619631"/>
                </a:lnTo>
                <a:lnTo>
                  <a:pt x="1323340" y="1548257"/>
                </a:lnTo>
                <a:lnTo>
                  <a:pt x="1198498" y="1480185"/>
                </a:lnTo>
                <a:lnTo>
                  <a:pt x="1002283" y="1395095"/>
                </a:lnTo>
                <a:lnTo>
                  <a:pt x="1120012" y="1488694"/>
                </a:lnTo>
                <a:lnTo>
                  <a:pt x="1187831" y="1546479"/>
                </a:lnTo>
                <a:lnTo>
                  <a:pt x="1251966" y="1604391"/>
                </a:lnTo>
                <a:lnTo>
                  <a:pt x="1369695" y="1728571"/>
                </a:lnTo>
                <a:lnTo>
                  <a:pt x="1458848" y="1828952"/>
                </a:lnTo>
                <a:lnTo>
                  <a:pt x="1587245" y="1995678"/>
                </a:lnTo>
                <a:lnTo>
                  <a:pt x="1430273" y="1968461"/>
                </a:lnTo>
                <a:lnTo>
                  <a:pt x="1287653" y="1917420"/>
                </a:lnTo>
                <a:lnTo>
                  <a:pt x="1134236" y="1851063"/>
                </a:lnTo>
                <a:lnTo>
                  <a:pt x="1009395" y="1788109"/>
                </a:lnTo>
                <a:lnTo>
                  <a:pt x="841756" y="1709851"/>
                </a:lnTo>
                <a:lnTo>
                  <a:pt x="720470" y="1663954"/>
                </a:lnTo>
                <a:lnTo>
                  <a:pt x="617093" y="1626489"/>
                </a:lnTo>
                <a:lnTo>
                  <a:pt x="506475" y="1597533"/>
                </a:lnTo>
                <a:lnTo>
                  <a:pt x="392302" y="1583944"/>
                </a:lnTo>
                <a:lnTo>
                  <a:pt x="281813" y="1572006"/>
                </a:lnTo>
                <a:lnTo>
                  <a:pt x="0" y="1544828"/>
                </a:lnTo>
                <a:lnTo>
                  <a:pt x="256794" y="1590802"/>
                </a:lnTo>
                <a:lnTo>
                  <a:pt x="442340" y="1634998"/>
                </a:lnTo>
                <a:lnTo>
                  <a:pt x="567182" y="1680972"/>
                </a:lnTo>
                <a:lnTo>
                  <a:pt x="652779" y="1716659"/>
                </a:lnTo>
                <a:lnTo>
                  <a:pt x="795400" y="1803425"/>
                </a:lnTo>
                <a:lnTo>
                  <a:pt x="927354" y="1898700"/>
                </a:lnTo>
                <a:lnTo>
                  <a:pt x="1098549" y="2005888"/>
                </a:lnTo>
                <a:lnTo>
                  <a:pt x="1227073" y="2051824"/>
                </a:lnTo>
                <a:lnTo>
                  <a:pt x="1408937" y="2102866"/>
                </a:lnTo>
                <a:lnTo>
                  <a:pt x="1708531" y="2170912"/>
                </a:lnTo>
                <a:lnTo>
                  <a:pt x="1968881" y="2193036"/>
                </a:lnTo>
                <a:lnTo>
                  <a:pt x="2279269" y="2176018"/>
                </a:lnTo>
                <a:lnTo>
                  <a:pt x="2429001" y="2162416"/>
                </a:lnTo>
                <a:lnTo>
                  <a:pt x="2657347" y="2128380"/>
                </a:lnTo>
                <a:lnTo>
                  <a:pt x="2824987" y="2077339"/>
                </a:lnTo>
                <a:lnTo>
                  <a:pt x="2921254" y="2021205"/>
                </a:lnTo>
                <a:lnTo>
                  <a:pt x="2996184" y="1959952"/>
                </a:lnTo>
                <a:lnTo>
                  <a:pt x="3053207" y="1902104"/>
                </a:lnTo>
                <a:lnTo>
                  <a:pt x="3106800" y="1825548"/>
                </a:lnTo>
                <a:lnTo>
                  <a:pt x="3135248" y="1728571"/>
                </a:lnTo>
                <a:lnTo>
                  <a:pt x="3160268" y="1621409"/>
                </a:lnTo>
                <a:lnTo>
                  <a:pt x="3163823" y="1549908"/>
                </a:lnTo>
                <a:lnTo>
                  <a:pt x="3185286" y="1490345"/>
                </a:lnTo>
                <a:lnTo>
                  <a:pt x="3206622" y="1453007"/>
                </a:lnTo>
                <a:lnTo>
                  <a:pt x="3249422" y="1407033"/>
                </a:lnTo>
                <a:lnTo>
                  <a:pt x="3299332" y="1354328"/>
                </a:lnTo>
                <a:lnTo>
                  <a:pt x="3345815" y="1316863"/>
                </a:lnTo>
                <a:lnTo>
                  <a:pt x="3402837" y="1281176"/>
                </a:lnTo>
                <a:lnTo>
                  <a:pt x="3445636" y="1257300"/>
                </a:lnTo>
                <a:lnTo>
                  <a:pt x="3517010" y="1231773"/>
                </a:lnTo>
                <a:lnTo>
                  <a:pt x="3656076" y="1185799"/>
                </a:lnTo>
                <a:lnTo>
                  <a:pt x="3488435" y="1211326"/>
                </a:lnTo>
                <a:lnTo>
                  <a:pt x="3367151" y="1233424"/>
                </a:lnTo>
                <a:lnTo>
                  <a:pt x="3249422" y="1265809"/>
                </a:lnTo>
                <a:lnTo>
                  <a:pt x="3160268" y="1298067"/>
                </a:lnTo>
                <a:lnTo>
                  <a:pt x="3074670" y="1333881"/>
                </a:lnTo>
                <a:lnTo>
                  <a:pt x="3003296" y="1379855"/>
                </a:lnTo>
                <a:lnTo>
                  <a:pt x="2914142" y="1439291"/>
                </a:lnTo>
                <a:lnTo>
                  <a:pt x="2842768" y="1486916"/>
                </a:lnTo>
                <a:lnTo>
                  <a:pt x="2782188" y="1536319"/>
                </a:lnTo>
                <a:lnTo>
                  <a:pt x="2839211" y="1464818"/>
                </a:lnTo>
                <a:lnTo>
                  <a:pt x="2882010" y="1403604"/>
                </a:lnTo>
                <a:lnTo>
                  <a:pt x="2910585" y="1333881"/>
                </a:lnTo>
                <a:lnTo>
                  <a:pt x="2921254" y="1247140"/>
                </a:lnTo>
                <a:lnTo>
                  <a:pt x="2917697" y="1156970"/>
                </a:lnTo>
                <a:lnTo>
                  <a:pt x="2892806" y="1075309"/>
                </a:lnTo>
                <a:lnTo>
                  <a:pt x="2860674" y="993648"/>
                </a:lnTo>
                <a:lnTo>
                  <a:pt x="2824987" y="922147"/>
                </a:lnTo>
                <a:lnTo>
                  <a:pt x="2782188" y="854075"/>
                </a:lnTo>
                <a:lnTo>
                  <a:pt x="2725166" y="786003"/>
                </a:lnTo>
                <a:lnTo>
                  <a:pt x="2625217" y="700913"/>
                </a:lnTo>
                <a:lnTo>
                  <a:pt x="2553843" y="644779"/>
                </a:lnTo>
                <a:lnTo>
                  <a:pt x="2457576" y="563118"/>
                </a:lnTo>
                <a:lnTo>
                  <a:pt x="2368422" y="471297"/>
                </a:lnTo>
                <a:lnTo>
                  <a:pt x="2304160" y="387858"/>
                </a:lnTo>
                <a:lnTo>
                  <a:pt x="2261361" y="330073"/>
                </a:lnTo>
                <a:lnTo>
                  <a:pt x="2236470" y="263652"/>
                </a:lnTo>
                <a:lnTo>
                  <a:pt x="2222119" y="199009"/>
                </a:lnTo>
                <a:lnTo>
                  <a:pt x="2222119" y="142875"/>
                </a:lnTo>
                <a:lnTo>
                  <a:pt x="2211450" y="81661"/>
                </a:lnTo>
                <a:lnTo>
                  <a:pt x="2250694" y="0"/>
                </a:lnTo>
                <a:lnTo>
                  <a:pt x="2165096" y="66294"/>
                </a:lnTo>
                <a:lnTo>
                  <a:pt x="2118741" y="159893"/>
                </a:lnTo>
                <a:lnTo>
                  <a:pt x="2118741" y="262001"/>
                </a:lnTo>
                <a:lnTo>
                  <a:pt x="2115185" y="330073"/>
                </a:lnTo>
                <a:lnTo>
                  <a:pt x="2132965" y="413385"/>
                </a:lnTo>
                <a:lnTo>
                  <a:pt x="2172208" y="479806"/>
                </a:lnTo>
                <a:lnTo>
                  <a:pt x="2218562" y="542671"/>
                </a:lnTo>
                <a:lnTo>
                  <a:pt x="2268600" y="598932"/>
                </a:lnTo>
                <a:lnTo>
                  <a:pt x="2311399" y="670306"/>
                </a:lnTo>
                <a:lnTo>
                  <a:pt x="2325623" y="743458"/>
                </a:lnTo>
                <a:lnTo>
                  <a:pt x="2339847" y="818388"/>
                </a:lnTo>
                <a:lnTo>
                  <a:pt x="2346960" y="896620"/>
                </a:lnTo>
                <a:close/>
              </a:path>
            </a:pathLst>
          </a:custGeom>
          <a:solidFill>
            <a:srgbClr val="FF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90216" y="3893820"/>
            <a:ext cx="3616452" cy="2176272"/>
          </a:xfrm>
          <a:custGeom>
            <a:avLst/>
            <a:gdLst/>
            <a:ahLst/>
            <a:cxnLst/>
            <a:rect l="l" t="t" r="r" b="b"/>
            <a:pathLst>
              <a:path w="3616452" h="2176272">
                <a:moveTo>
                  <a:pt x="1052068" y="1439544"/>
                </a:moveTo>
                <a:lnTo>
                  <a:pt x="1119885" y="1499107"/>
                </a:lnTo>
                <a:lnTo>
                  <a:pt x="1184147" y="1560321"/>
                </a:lnTo>
                <a:lnTo>
                  <a:pt x="1305306" y="1689607"/>
                </a:lnTo>
                <a:lnTo>
                  <a:pt x="1394459" y="1795132"/>
                </a:lnTo>
                <a:lnTo>
                  <a:pt x="1526412" y="1970379"/>
                </a:lnTo>
                <a:lnTo>
                  <a:pt x="1366011" y="1939759"/>
                </a:lnTo>
                <a:lnTo>
                  <a:pt x="1223263" y="1887004"/>
                </a:lnTo>
                <a:lnTo>
                  <a:pt x="1069974" y="1817242"/>
                </a:lnTo>
                <a:lnTo>
                  <a:pt x="941578" y="1750885"/>
                </a:lnTo>
                <a:lnTo>
                  <a:pt x="773937" y="1670939"/>
                </a:lnTo>
                <a:lnTo>
                  <a:pt x="649096" y="1621535"/>
                </a:lnTo>
                <a:lnTo>
                  <a:pt x="545719" y="1582419"/>
                </a:lnTo>
                <a:lnTo>
                  <a:pt x="435101" y="1551812"/>
                </a:lnTo>
                <a:lnTo>
                  <a:pt x="320928" y="1538223"/>
                </a:lnTo>
                <a:lnTo>
                  <a:pt x="206882" y="1531365"/>
                </a:lnTo>
                <a:lnTo>
                  <a:pt x="0" y="1533143"/>
                </a:lnTo>
                <a:lnTo>
                  <a:pt x="174751" y="1550161"/>
                </a:lnTo>
                <a:lnTo>
                  <a:pt x="263906" y="1563750"/>
                </a:lnTo>
                <a:lnTo>
                  <a:pt x="370966" y="1592579"/>
                </a:lnTo>
                <a:lnTo>
                  <a:pt x="495807" y="1638553"/>
                </a:lnTo>
                <a:lnTo>
                  <a:pt x="581406" y="1676018"/>
                </a:lnTo>
                <a:lnTo>
                  <a:pt x="724026" y="1766201"/>
                </a:lnTo>
                <a:lnTo>
                  <a:pt x="859535" y="1866595"/>
                </a:lnTo>
                <a:lnTo>
                  <a:pt x="1034287" y="1978888"/>
                </a:lnTo>
                <a:lnTo>
                  <a:pt x="1162684" y="2028240"/>
                </a:lnTo>
                <a:lnTo>
                  <a:pt x="1344548" y="2080983"/>
                </a:lnTo>
                <a:lnTo>
                  <a:pt x="1651254" y="2152446"/>
                </a:lnTo>
                <a:lnTo>
                  <a:pt x="1908047" y="2176272"/>
                </a:lnTo>
                <a:lnTo>
                  <a:pt x="2221992" y="2159254"/>
                </a:lnTo>
                <a:lnTo>
                  <a:pt x="2375281" y="2142235"/>
                </a:lnTo>
                <a:lnTo>
                  <a:pt x="2603499" y="2108212"/>
                </a:lnTo>
                <a:lnTo>
                  <a:pt x="2771139" y="2055456"/>
                </a:lnTo>
                <a:lnTo>
                  <a:pt x="2871088" y="1995906"/>
                </a:lnTo>
                <a:lnTo>
                  <a:pt x="2945892" y="1931250"/>
                </a:lnTo>
                <a:lnTo>
                  <a:pt x="3006597" y="1871700"/>
                </a:lnTo>
                <a:lnTo>
                  <a:pt x="3056509" y="1791728"/>
                </a:lnTo>
                <a:lnTo>
                  <a:pt x="3088639" y="1687956"/>
                </a:lnTo>
                <a:lnTo>
                  <a:pt x="3109975" y="1577339"/>
                </a:lnTo>
                <a:lnTo>
                  <a:pt x="3113532" y="1502409"/>
                </a:lnTo>
                <a:lnTo>
                  <a:pt x="3134995" y="1439544"/>
                </a:lnTo>
                <a:lnTo>
                  <a:pt x="3159886" y="1400428"/>
                </a:lnTo>
                <a:lnTo>
                  <a:pt x="3202685" y="1352676"/>
                </a:lnTo>
                <a:lnTo>
                  <a:pt x="3252724" y="1298320"/>
                </a:lnTo>
                <a:lnTo>
                  <a:pt x="3299079" y="1259077"/>
                </a:lnTo>
                <a:lnTo>
                  <a:pt x="3359657" y="1219961"/>
                </a:lnTo>
                <a:lnTo>
                  <a:pt x="3409569" y="1202943"/>
                </a:lnTo>
                <a:lnTo>
                  <a:pt x="3470275" y="1179194"/>
                </a:lnTo>
                <a:lnTo>
                  <a:pt x="3616452" y="1146809"/>
                </a:lnTo>
                <a:lnTo>
                  <a:pt x="3441700" y="1163827"/>
                </a:lnTo>
                <a:lnTo>
                  <a:pt x="3323971" y="1180845"/>
                </a:lnTo>
                <a:lnTo>
                  <a:pt x="3202685" y="1211452"/>
                </a:lnTo>
                <a:lnTo>
                  <a:pt x="3109975" y="1242186"/>
                </a:lnTo>
                <a:lnTo>
                  <a:pt x="3024378" y="1276095"/>
                </a:lnTo>
                <a:lnTo>
                  <a:pt x="2949574" y="1323847"/>
                </a:lnTo>
                <a:lnTo>
                  <a:pt x="2860294" y="1386712"/>
                </a:lnTo>
                <a:lnTo>
                  <a:pt x="2792603" y="1436115"/>
                </a:lnTo>
                <a:lnTo>
                  <a:pt x="2728341" y="1488820"/>
                </a:lnTo>
                <a:lnTo>
                  <a:pt x="2789047" y="1414017"/>
                </a:lnTo>
                <a:lnTo>
                  <a:pt x="2828289" y="1349374"/>
                </a:lnTo>
                <a:lnTo>
                  <a:pt x="2856737" y="1276095"/>
                </a:lnTo>
                <a:lnTo>
                  <a:pt x="2871088" y="1184274"/>
                </a:lnTo>
                <a:lnTo>
                  <a:pt x="2867533" y="1090675"/>
                </a:lnTo>
                <a:lnTo>
                  <a:pt x="2842513" y="1005585"/>
                </a:lnTo>
                <a:lnTo>
                  <a:pt x="2810383" y="918844"/>
                </a:lnTo>
                <a:lnTo>
                  <a:pt x="2774696" y="843914"/>
                </a:lnTo>
                <a:lnTo>
                  <a:pt x="2731897" y="774191"/>
                </a:lnTo>
                <a:lnTo>
                  <a:pt x="2674873" y="701039"/>
                </a:lnTo>
                <a:lnTo>
                  <a:pt x="2571496" y="614298"/>
                </a:lnTo>
                <a:lnTo>
                  <a:pt x="2500122" y="556386"/>
                </a:lnTo>
                <a:lnTo>
                  <a:pt x="2400299" y="467867"/>
                </a:lnTo>
                <a:lnTo>
                  <a:pt x="2311146" y="374395"/>
                </a:lnTo>
                <a:lnTo>
                  <a:pt x="2246884" y="287527"/>
                </a:lnTo>
                <a:lnTo>
                  <a:pt x="2207641" y="226313"/>
                </a:lnTo>
                <a:lnTo>
                  <a:pt x="2179193" y="156590"/>
                </a:lnTo>
                <a:lnTo>
                  <a:pt x="2186305" y="93598"/>
                </a:lnTo>
                <a:lnTo>
                  <a:pt x="2204085" y="56133"/>
                </a:lnTo>
                <a:lnTo>
                  <a:pt x="2253996" y="0"/>
                </a:lnTo>
                <a:lnTo>
                  <a:pt x="2161285" y="62991"/>
                </a:lnTo>
                <a:lnTo>
                  <a:pt x="2118486" y="105536"/>
                </a:lnTo>
                <a:lnTo>
                  <a:pt x="2090038" y="141223"/>
                </a:lnTo>
                <a:lnTo>
                  <a:pt x="2072132" y="180339"/>
                </a:lnTo>
                <a:lnTo>
                  <a:pt x="2068575" y="233171"/>
                </a:lnTo>
                <a:lnTo>
                  <a:pt x="2075687" y="313054"/>
                </a:lnTo>
                <a:lnTo>
                  <a:pt x="2114931" y="382904"/>
                </a:lnTo>
                <a:lnTo>
                  <a:pt x="2161285" y="449198"/>
                </a:lnTo>
                <a:lnTo>
                  <a:pt x="2214753" y="507110"/>
                </a:lnTo>
                <a:lnTo>
                  <a:pt x="2253996" y="583564"/>
                </a:lnTo>
                <a:lnTo>
                  <a:pt x="2271903" y="658494"/>
                </a:lnTo>
                <a:lnTo>
                  <a:pt x="2282571" y="736726"/>
                </a:lnTo>
                <a:lnTo>
                  <a:pt x="2293238" y="818387"/>
                </a:lnTo>
                <a:lnTo>
                  <a:pt x="2293238" y="893317"/>
                </a:lnTo>
                <a:lnTo>
                  <a:pt x="2268347" y="1015872"/>
                </a:lnTo>
                <a:lnTo>
                  <a:pt x="2221992" y="1090675"/>
                </a:lnTo>
                <a:lnTo>
                  <a:pt x="2104262" y="1197863"/>
                </a:lnTo>
                <a:lnTo>
                  <a:pt x="2011553" y="1308480"/>
                </a:lnTo>
                <a:lnTo>
                  <a:pt x="1933067" y="1415668"/>
                </a:lnTo>
                <a:lnTo>
                  <a:pt x="1879599" y="1354454"/>
                </a:lnTo>
                <a:lnTo>
                  <a:pt x="1840357" y="1289811"/>
                </a:lnTo>
                <a:lnTo>
                  <a:pt x="1815337" y="1221739"/>
                </a:lnTo>
                <a:lnTo>
                  <a:pt x="1801113" y="1114552"/>
                </a:lnTo>
                <a:lnTo>
                  <a:pt x="1847469" y="927353"/>
                </a:lnTo>
                <a:lnTo>
                  <a:pt x="1861693" y="872870"/>
                </a:lnTo>
                <a:lnTo>
                  <a:pt x="1865248" y="808227"/>
                </a:lnTo>
                <a:lnTo>
                  <a:pt x="1865248" y="745235"/>
                </a:lnTo>
                <a:lnTo>
                  <a:pt x="1847469" y="665352"/>
                </a:lnTo>
                <a:lnTo>
                  <a:pt x="1815337" y="585342"/>
                </a:lnTo>
                <a:lnTo>
                  <a:pt x="1758314" y="508761"/>
                </a:lnTo>
                <a:lnTo>
                  <a:pt x="1658493" y="401573"/>
                </a:lnTo>
                <a:lnTo>
                  <a:pt x="1711959" y="529208"/>
                </a:lnTo>
                <a:lnTo>
                  <a:pt x="1744091" y="636396"/>
                </a:lnTo>
                <a:lnTo>
                  <a:pt x="1744091" y="726566"/>
                </a:lnTo>
                <a:lnTo>
                  <a:pt x="1729739" y="803147"/>
                </a:lnTo>
                <a:lnTo>
                  <a:pt x="1690496" y="871219"/>
                </a:lnTo>
                <a:lnTo>
                  <a:pt x="1633473" y="952880"/>
                </a:lnTo>
                <a:lnTo>
                  <a:pt x="1483613" y="1133220"/>
                </a:lnTo>
                <a:lnTo>
                  <a:pt x="1494408" y="1022603"/>
                </a:lnTo>
                <a:lnTo>
                  <a:pt x="1533651" y="930782"/>
                </a:lnTo>
                <a:lnTo>
                  <a:pt x="1565656" y="864361"/>
                </a:lnTo>
                <a:lnTo>
                  <a:pt x="1455166" y="940942"/>
                </a:lnTo>
                <a:lnTo>
                  <a:pt x="1390904" y="1003934"/>
                </a:lnTo>
                <a:lnTo>
                  <a:pt x="1337436" y="1089024"/>
                </a:lnTo>
                <a:lnTo>
                  <a:pt x="1301749" y="1185925"/>
                </a:lnTo>
                <a:lnTo>
                  <a:pt x="1305306" y="1308480"/>
                </a:lnTo>
                <a:lnTo>
                  <a:pt x="1344548" y="1429257"/>
                </a:lnTo>
                <a:lnTo>
                  <a:pt x="1405255" y="1526285"/>
                </a:lnTo>
                <a:lnTo>
                  <a:pt x="1501520" y="1648840"/>
                </a:lnTo>
                <a:lnTo>
                  <a:pt x="1644142" y="1805330"/>
                </a:lnTo>
                <a:lnTo>
                  <a:pt x="1412367" y="1623313"/>
                </a:lnTo>
                <a:lnTo>
                  <a:pt x="1358899" y="1575688"/>
                </a:lnTo>
                <a:lnTo>
                  <a:pt x="1258950" y="1500758"/>
                </a:lnTo>
                <a:lnTo>
                  <a:pt x="1130554" y="1429257"/>
                </a:lnTo>
                <a:lnTo>
                  <a:pt x="934466" y="1340865"/>
                </a:lnTo>
                <a:lnTo>
                  <a:pt x="1052068" y="1439544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622804" y="3986783"/>
            <a:ext cx="3412235" cy="2069592"/>
          </a:xfrm>
          <a:custGeom>
            <a:avLst/>
            <a:gdLst/>
            <a:ahLst/>
            <a:cxnLst/>
            <a:rect l="l" t="t" r="r" b="b"/>
            <a:pathLst>
              <a:path w="3412235" h="2069592">
                <a:moveTo>
                  <a:pt x="2185670" y="832231"/>
                </a:moveTo>
                <a:lnTo>
                  <a:pt x="2185670" y="902081"/>
                </a:lnTo>
                <a:lnTo>
                  <a:pt x="2160778" y="1010920"/>
                </a:lnTo>
                <a:lnTo>
                  <a:pt x="2117979" y="1080770"/>
                </a:lnTo>
                <a:lnTo>
                  <a:pt x="2010918" y="1179449"/>
                </a:lnTo>
                <a:lnTo>
                  <a:pt x="1925446" y="1278128"/>
                </a:lnTo>
                <a:lnTo>
                  <a:pt x="1850517" y="1376934"/>
                </a:lnTo>
                <a:lnTo>
                  <a:pt x="1804161" y="1322451"/>
                </a:lnTo>
                <a:lnTo>
                  <a:pt x="1764919" y="1261110"/>
                </a:lnTo>
                <a:lnTo>
                  <a:pt x="1743583" y="1199896"/>
                </a:lnTo>
                <a:lnTo>
                  <a:pt x="1729232" y="1101217"/>
                </a:lnTo>
                <a:lnTo>
                  <a:pt x="1772031" y="931037"/>
                </a:lnTo>
                <a:lnTo>
                  <a:pt x="1786382" y="881634"/>
                </a:lnTo>
                <a:lnTo>
                  <a:pt x="1789937" y="822071"/>
                </a:lnTo>
                <a:lnTo>
                  <a:pt x="1789937" y="765937"/>
                </a:lnTo>
                <a:lnTo>
                  <a:pt x="1772031" y="691007"/>
                </a:lnTo>
                <a:lnTo>
                  <a:pt x="1743583" y="617855"/>
                </a:lnTo>
                <a:lnTo>
                  <a:pt x="1690116" y="549783"/>
                </a:lnTo>
                <a:lnTo>
                  <a:pt x="1597406" y="452755"/>
                </a:lnTo>
                <a:lnTo>
                  <a:pt x="1647317" y="568452"/>
                </a:lnTo>
                <a:lnTo>
                  <a:pt x="1679320" y="667131"/>
                </a:lnTo>
                <a:lnTo>
                  <a:pt x="1675765" y="748919"/>
                </a:lnTo>
                <a:lnTo>
                  <a:pt x="1661541" y="816991"/>
                </a:lnTo>
                <a:lnTo>
                  <a:pt x="1625854" y="879856"/>
                </a:lnTo>
                <a:lnTo>
                  <a:pt x="1572386" y="956564"/>
                </a:lnTo>
                <a:lnTo>
                  <a:pt x="1436878" y="1119886"/>
                </a:lnTo>
                <a:lnTo>
                  <a:pt x="1433321" y="1017778"/>
                </a:lnTo>
                <a:lnTo>
                  <a:pt x="1440433" y="929259"/>
                </a:lnTo>
                <a:lnTo>
                  <a:pt x="1433321" y="793115"/>
                </a:lnTo>
                <a:lnTo>
                  <a:pt x="1351407" y="925830"/>
                </a:lnTo>
                <a:lnTo>
                  <a:pt x="1312163" y="1000760"/>
                </a:lnTo>
                <a:lnTo>
                  <a:pt x="1283588" y="1078992"/>
                </a:lnTo>
                <a:lnTo>
                  <a:pt x="1262253" y="1167511"/>
                </a:lnTo>
                <a:lnTo>
                  <a:pt x="1269365" y="1279906"/>
                </a:lnTo>
                <a:lnTo>
                  <a:pt x="1305051" y="1388745"/>
                </a:lnTo>
                <a:lnTo>
                  <a:pt x="1362074" y="1477264"/>
                </a:lnTo>
                <a:lnTo>
                  <a:pt x="1447672" y="1589659"/>
                </a:lnTo>
                <a:lnTo>
                  <a:pt x="1579498" y="1730895"/>
                </a:lnTo>
                <a:lnTo>
                  <a:pt x="1369186" y="1565783"/>
                </a:lnTo>
                <a:lnTo>
                  <a:pt x="1319275" y="1521587"/>
                </a:lnTo>
                <a:lnTo>
                  <a:pt x="1223009" y="1455166"/>
                </a:lnTo>
                <a:lnTo>
                  <a:pt x="1105281" y="1388745"/>
                </a:lnTo>
                <a:lnTo>
                  <a:pt x="855725" y="1269619"/>
                </a:lnTo>
                <a:lnTo>
                  <a:pt x="1034033" y="1399032"/>
                </a:lnTo>
                <a:lnTo>
                  <a:pt x="1094612" y="1453515"/>
                </a:lnTo>
                <a:lnTo>
                  <a:pt x="1155192" y="1507998"/>
                </a:lnTo>
                <a:lnTo>
                  <a:pt x="1265808" y="1627085"/>
                </a:lnTo>
                <a:lnTo>
                  <a:pt x="1351407" y="1722386"/>
                </a:lnTo>
                <a:lnTo>
                  <a:pt x="1472565" y="1880679"/>
                </a:lnTo>
                <a:lnTo>
                  <a:pt x="1322832" y="1855139"/>
                </a:lnTo>
                <a:lnTo>
                  <a:pt x="1190879" y="1805787"/>
                </a:lnTo>
                <a:lnTo>
                  <a:pt x="1048257" y="1742808"/>
                </a:lnTo>
                <a:lnTo>
                  <a:pt x="930656" y="1683245"/>
                </a:lnTo>
                <a:lnTo>
                  <a:pt x="773683" y="1608353"/>
                </a:lnTo>
                <a:lnTo>
                  <a:pt x="659637" y="1564132"/>
                </a:lnTo>
                <a:lnTo>
                  <a:pt x="559815" y="1528318"/>
                </a:lnTo>
                <a:lnTo>
                  <a:pt x="459994" y="1501140"/>
                </a:lnTo>
                <a:lnTo>
                  <a:pt x="367283" y="1485773"/>
                </a:lnTo>
                <a:lnTo>
                  <a:pt x="253110" y="1473962"/>
                </a:lnTo>
                <a:lnTo>
                  <a:pt x="117601" y="1465453"/>
                </a:lnTo>
                <a:lnTo>
                  <a:pt x="0" y="1458595"/>
                </a:lnTo>
                <a:lnTo>
                  <a:pt x="224662" y="1494282"/>
                </a:lnTo>
                <a:lnTo>
                  <a:pt x="399288" y="1536827"/>
                </a:lnTo>
                <a:lnTo>
                  <a:pt x="517016" y="1579372"/>
                </a:lnTo>
                <a:lnTo>
                  <a:pt x="595502" y="1613458"/>
                </a:lnTo>
                <a:lnTo>
                  <a:pt x="730884" y="1696859"/>
                </a:lnTo>
                <a:lnTo>
                  <a:pt x="855725" y="1787067"/>
                </a:lnTo>
                <a:lnTo>
                  <a:pt x="1016126" y="1890890"/>
                </a:lnTo>
                <a:lnTo>
                  <a:pt x="1137411" y="1935137"/>
                </a:lnTo>
                <a:lnTo>
                  <a:pt x="1305051" y="1982787"/>
                </a:lnTo>
                <a:lnTo>
                  <a:pt x="1586610" y="2047468"/>
                </a:lnTo>
                <a:lnTo>
                  <a:pt x="1829181" y="2069592"/>
                </a:lnTo>
                <a:lnTo>
                  <a:pt x="2121535" y="2052574"/>
                </a:lnTo>
                <a:lnTo>
                  <a:pt x="2260599" y="2038959"/>
                </a:lnTo>
                <a:lnTo>
                  <a:pt x="2474468" y="2006612"/>
                </a:lnTo>
                <a:lnTo>
                  <a:pt x="2631440" y="1958962"/>
                </a:lnTo>
                <a:lnTo>
                  <a:pt x="2724022" y="1904504"/>
                </a:lnTo>
                <a:lnTo>
                  <a:pt x="2795397" y="1846630"/>
                </a:lnTo>
                <a:lnTo>
                  <a:pt x="2848863" y="1792173"/>
                </a:lnTo>
                <a:lnTo>
                  <a:pt x="2895219" y="1718983"/>
                </a:lnTo>
                <a:lnTo>
                  <a:pt x="2923794" y="1625384"/>
                </a:lnTo>
                <a:lnTo>
                  <a:pt x="2945130" y="1525016"/>
                </a:lnTo>
                <a:lnTo>
                  <a:pt x="2948685" y="1455166"/>
                </a:lnTo>
                <a:lnTo>
                  <a:pt x="2970148" y="1399032"/>
                </a:lnTo>
                <a:lnTo>
                  <a:pt x="2991485" y="1363218"/>
                </a:lnTo>
                <a:lnTo>
                  <a:pt x="3030728" y="1319022"/>
                </a:lnTo>
                <a:lnTo>
                  <a:pt x="3077083" y="1269619"/>
                </a:lnTo>
                <a:lnTo>
                  <a:pt x="3123437" y="1233932"/>
                </a:lnTo>
                <a:lnTo>
                  <a:pt x="3176905" y="1198245"/>
                </a:lnTo>
                <a:lnTo>
                  <a:pt x="3216147" y="1176020"/>
                </a:lnTo>
                <a:lnTo>
                  <a:pt x="3280282" y="1152271"/>
                </a:lnTo>
                <a:lnTo>
                  <a:pt x="3412235" y="1107948"/>
                </a:lnTo>
                <a:lnTo>
                  <a:pt x="3251834" y="1131824"/>
                </a:lnTo>
                <a:lnTo>
                  <a:pt x="3141218" y="1153922"/>
                </a:lnTo>
                <a:lnTo>
                  <a:pt x="3030728" y="1184529"/>
                </a:lnTo>
                <a:lnTo>
                  <a:pt x="2948685" y="1215263"/>
                </a:lnTo>
                <a:lnTo>
                  <a:pt x="2866644" y="1249299"/>
                </a:lnTo>
                <a:lnTo>
                  <a:pt x="2798953" y="1293495"/>
                </a:lnTo>
                <a:lnTo>
                  <a:pt x="2713355" y="1351407"/>
                </a:lnTo>
                <a:lnTo>
                  <a:pt x="2649220" y="1395603"/>
                </a:lnTo>
                <a:lnTo>
                  <a:pt x="2592197" y="1441577"/>
                </a:lnTo>
                <a:lnTo>
                  <a:pt x="2649220" y="1375156"/>
                </a:lnTo>
                <a:lnTo>
                  <a:pt x="2684907" y="1315593"/>
                </a:lnTo>
                <a:lnTo>
                  <a:pt x="2709798" y="1249299"/>
                </a:lnTo>
                <a:lnTo>
                  <a:pt x="2724022" y="1165860"/>
                </a:lnTo>
                <a:lnTo>
                  <a:pt x="2720467" y="1080770"/>
                </a:lnTo>
                <a:lnTo>
                  <a:pt x="2695574" y="1002411"/>
                </a:lnTo>
                <a:lnTo>
                  <a:pt x="2666999" y="924179"/>
                </a:lnTo>
                <a:lnTo>
                  <a:pt x="2634996" y="856107"/>
                </a:lnTo>
                <a:lnTo>
                  <a:pt x="2592197" y="791464"/>
                </a:lnTo>
                <a:lnTo>
                  <a:pt x="2538730" y="726694"/>
                </a:lnTo>
                <a:lnTo>
                  <a:pt x="2446020" y="645033"/>
                </a:lnTo>
                <a:lnTo>
                  <a:pt x="2378201" y="592328"/>
                </a:lnTo>
                <a:lnTo>
                  <a:pt x="2285492" y="513969"/>
                </a:lnTo>
                <a:lnTo>
                  <a:pt x="2203449" y="427228"/>
                </a:lnTo>
                <a:lnTo>
                  <a:pt x="2142871" y="347218"/>
                </a:lnTo>
                <a:lnTo>
                  <a:pt x="2107184" y="292735"/>
                </a:lnTo>
                <a:lnTo>
                  <a:pt x="2082292" y="229743"/>
                </a:lnTo>
                <a:lnTo>
                  <a:pt x="2068068" y="166751"/>
                </a:lnTo>
                <a:lnTo>
                  <a:pt x="2068068" y="114046"/>
                </a:lnTo>
                <a:lnTo>
                  <a:pt x="2071623" y="66421"/>
                </a:lnTo>
                <a:lnTo>
                  <a:pt x="2078735" y="0"/>
                </a:lnTo>
                <a:lnTo>
                  <a:pt x="2025269" y="88519"/>
                </a:lnTo>
                <a:lnTo>
                  <a:pt x="1989582" y="161671"/>
                </a:lnTo>
                <a:lnTo>
                  <a:pt x="1971801" y="228092"/>
                </a:lnTo>
                <a:lnTo>
                  <a:pt x="1968245" y="292735"/>
                </a:lnTo>
                <a:lnTo>
                  <a:pt x="1986025" y="370967"/>
                </a:lnTo>
                <a:lnTo>
                  <a:pt x="2021712" y="435737"/>
                </a:lnTo>
                <a:lnTo>
                  <a:pt x="2064511" y="495300"/>
                </a:lnTo>
                <a:lnTo>
                  <a:pt x="2110867" y="548005"/>
                </a:lnTo>
                <a:lnTo>
                  <a:pt x="2149983" y="616077"/>
                </a:lnTo>
                <a:lnTo>
                  <a:pt x="2164334" y="687578"/>
                </a:lnTo>
                <a:lnTo>
                  <a:pt x="2175001" y="759079"/>
                </a:lnTo>
                <a:lnTo>
                  <a:pt x="2185670" y="832231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686812" y="3962400"/>
            <a:ext cx="3398520" cy="2112264"/>
          </a:xfrm>
          <a:custGeom>
            <a:avLst/>
            <a:gdLst/>
            <a:ahLst/>
            <a:cxnLst/>
            <a:rect l="l" t="t" r="r" b="b"/>
            <a:pathLst>
              <a:path w="3398520" h="2112264">
                <a:moveTo>
                  <a:pt x="1280287" y="948055"/>
                </a:moveTo>
                <a:lnTo>
                  <a:pt x="1233932" y="1021207"/>
                </a:lnTo>
                <a:lnTo>
                  <a:pt x="1201801" y="1099566"/>
                </a:lnTo>
                <a:lnTo>
                  <a:pt x="1176782" y="1191387"/>
                </a:lnTo>
                <a:lnTo>
                  <a:pt x="1183893" y="1305433"/>
                </a:lnTo>
                <a:lnTo>
                  <a:pt x="1219580" y="1417828"/>
                </a:lnTo>
                <a:lnTo>
                  <a:pt x="1273048" y="1507998"/>
                </a:lnTo>
                <a:lnTo>
                  <a:pt x="1358646" y="1622044"/>
                </a:lnTo>
                <a:lnTo>
                  <a:pt x="1487042" y="1766747"/>
                </a:lnTo>
                <a:lnTo>
                  <a:pt x="1280287" y="1598295"/>
                </a:lnTo>
                <a:lnTo>
                  <a:pt x="1230376" y="1552321"/>
                </a:lnTo>
                <a:lnTo>
                  <a:pt x="1141222" y="1484249"/>
                </a:lnTo>
                <a:lnTo>
                  <a:pt x="1027049" y="1417828"/>
                </a:lnTo>
                <a:lnTo>
                  <a:pt x="848740" y="1334389"/>
                </a:lnTo>
                <a:lnTo>
                  <a:pt x="955675" y="1426337"/>
                </a:lnTo>
                <a:lnTo>
                  <a:pt x="1016380" y="1482471"/>
                </a:lnTo>
                <a:lnTo>
                  <a:pt x="1076960" y="1538605"/>
                </a:lnTo>
                <a:lnTo>
                  <a:pt x="1183893" y="1659509"/>
                </a:lnTo>
                <a:lnTo>
                  <a:pt x="1265936" y="1758238"/>
                </a:lnTo>
                <a:lnTo>
                  <a:pt x="1383664" y="1919935"/>
                </a:lnTo>
                <a:lnTo>
                  <a:pt x="1237488" y="1892693"/>
                </a:lnTo>
                <a:lnTo>
                  <a:pt x="1109090" y="1843341"/>
                </a:lnTo>
                <a:lnTo>
                  <a:pt x="970026" y="1780362"/>
                </a:lnTo>
                <a:lnTo>
                  <a:pt x="855852" y="1717382"/>
                </a:lnTo>
                <a:lnTo>
                  <a:pt x="702563" y="1642490"/>
                </a:lnTo>
                <a:lnTo>
                  <a:pt x="588390" y="1596517"/>
                </a:lnTo>
                <a:lnTo>
                  <a:pt x="495681" y="1560830"/>
                </a:lnTo>
                <a:lnTo>
                  <a:pt x="395858" y="1531874"/>
                </a:lnTo>
                <a:lnTo>
                  <a:pt x="292481" y="1518285"/>
                </a:lnTo>
                <a:lnTo>
                  <a:pt x="192531" y="1507998"/>
                </a:lnTo>
                <a:lnTo>
                  <a:pt x="0" y="1497838"/>
                </a:lnTo>
                <a:lnTo>
                  <a:pt x="167639" y="1525016"/>
                </a:lnTo>
                <a:lnTo>
                  <a:pt x="338836" y="1567561"/>
                </a:lnTo>
                <a:lnTo>
                  <a:pt x="452881" y="1611884"/>
                </a:lnTo>
                <a:lnTo>
                  <a:pt x="527812" y="1647596"/>
                </a:lnTo>
                <a:lnTo>
                  <a:pt x="659764" y="1730997"/>
                </a:lnTo>
                <a:lnTo>
                  <a:pt x="780923" y="1824609"/>
                </a:lnTo>
                <a:lnTo>
                  <a:pt x="937895" y="1930146"/>
                </a:lnTo>
                <a:lnTo>
                  <a:pt x="1055624" y="1976094"/>
                </a:lnTo>
                <a:lnTo>
                  <a:pt x="1219580" y="2023757"/>
                </a:lnTo>
                <a:lnTo>
                  <a:pt x="1494154" y="2090140"/>
                </a:lnTo>
                <a:lnTo>
                  <a:pt x="1729613" y="2112264"/>
                </a:lnTo>
                <a:lnTo>
                  <a:pt x="2011299" y="2095245"/>
                </a:lnTo>
                <a:lnTo>
                  <a:pt x="2146808" y="2081631"/>
                </a:lnTo>
                <a:lnTo>
                  <a:pt x="2357247" y="2049284"/>
                </a:lnTo>
                <a:lnTo>
                  <a:pt x="2510536" y="1999932"/>
                </a:lnTo>
                <a:lnTo>
                  <a:pt x="2599690" y="1943760"/>
                </a:lnTo>
                <a:lnTo>
                  <a:pt x="2667508" y="1884184"/>
                </a:lnTo>
                <a:lnTo>
                  <a:pt x="2720975" y="1828012"/>
                </a:lnTo>
                <a:lnTo>
                  <a:pt x="2763774" y="1754835"/>
                </a:lnTo>
                <a:lnTo>
                  <a:pt x="2795904" y="1659509"/>
                </a:lnTo>
                <a:lnTo>
                  <a:pt x="2813685" y="1555750"/>
                </a:lnTo>
                <a:lnTo>
                  <a:pt x="2820797" y="1485900"/>
                </a:lnTo>
                <a:lnTo>
                  <a:pt x="2838577" y="1427988"/>
                </a:lnTo>
                <a:lnTo>
                  <a:pt x="2860040" y="1390650"/>
                </a:lnTo>
                <a:lnTo>
                  <a:pt x="2899283" y="1346327"/>
                </a:lnTo>
                <a:lnTo>
                  <a:pt x="2945638" y="1295273"/>
                </a:lnTo>
                <a:lnTo>
                  <a:pt x="2988437" y="1259586"/>
                </a:lnTo>
                <a:lnTo>
                  <a:pt x="3038348" y="1222120"/>
                </a:lnTo>
                <a:lnTo>
                  <a:pt x="3077591" y="1199895"/>
                </a:lnTo>
                <a:lnTo>
                  <a:pt x="3141726" y="1176147"/>
                </a:lnTo>
                <a:lnTo>
                  <a:pt x="3398520" y="1097788"/>
                </a:lnTo>
                <a:lnTo>
                  <a:pt x="3248787" y="1120013"/>
                </a:lnTo>
                <a:lnTo>
                  <a:pt x="3109722" y="1148842"/>
                </a:lnTo>
                <a:lnTo>
                  <a:pt x="3006216" y="1177798"/>
                </a:lnTo>
                <a:lnTo>
                  <a:pt x="2899283" y="1208405"/>
                </a:lnTo>
                <a:lnTo>
                  <a:pt x="2817241" y="1239139"/>
                </a:lnTo>
                <a:lnTo>
                  <a:pt x="2738754" y="1274826"/>
                </a:lnTo>
                <a:lnTo>
                  <a:pt x="2671064" y="1319149"/>
                </a:lnTo>
                <a:lnTo>
                  <a:pt x="2589022" y="1378712"/>
                </a:lnTo>
                <a:lnTo>
                  <a:pt x="2528442" y="1424686"/>
                </a:lnTo>
                <a:lnTo>
                  <a:pt x="2471292" y="1472311"/>
                </a:lnTo>
                <a:lnTo>
                  <a:pt x="2524760" y="1402461"/>
                </a:lnTo>
                <a:lnTo>
                  <a:pt x="2560447" y="1342898"/>
                </a:lnTo>
                <a:lnTo>
                  <a:pt x="2585466" y="1274826"/>
                </a:lnTo>
                <a:lnTo>
                  <a:pt x="2599690" y="1189736"/>
                </a:lnTo>
                <a:lnTo>
                  <a:pt x="2596134" y="1102995"/>
                </a:lnTo>
                <a:lnTo>
                  <a:pt x="2571115" y="1022985"/>
                </a:lnTo>
                <a:lnTo>
                  <a:pt x="2542666" y="942975"/>
                </a:lnTo>
                <a:lnTo>
                  <a:pt x="2510536" y="873125"/>
                </a:lnTo>
                <a:lnTo>
                  <a:pt x="2471292" y="808482"/>
                </a:lnTo>
                <a:lnTo>
                  <a:pt x="2417826" y="740410"/>
                </a:lnTo>
                <a:lnTo>
                  <a:pt x="2328672" y="658749"/>
                </a:lnTo>
                <a:lnTo>
                  <a:pt x="2264537" y="604266"/>
                </a:lnTo>
                <a:lnTo>
                  <a:pt x="2175383" y="524256"/>
                </a:lnTo>
                <a:lnTo>
                  <a:pt x="2093340" y="435737"/>
                </a:lnTo>
                <a:lnTo>
                  <a:pt x="2032635" y="354075"/>
                </a:lnTo>
                <a:lnTo>
                  <a:pt x="1997075" y="297814"/>
                </a:lnTo>
                <a:lnTo>
                  <a:pt x="1975612" y="233172"/>
                </a:lnTo>
                <a:lnTo>
                  <a:pt x="1961388" y="168529"/>
                </a:lnTo>
                <a:lnTo>
                  <a:pt x="1961388" y="115697"/>
                </a:lnTo>
                <a:lnTo>
                  <a:pt x="1964943" y="66420"/>
                </a:lnTo>
                <a:lnTo>
                  <a:pt x="1972055" y="0"/>
                </a:lnTo>
                <a:lnTo>
                  <a:pt x="1918589" y="88518"/>
                </a:lnTo>
                <a:lnTo>
                  <a:pt x="1886458" y="165100"/>
                </a:lnTo>
                <a:lnTo>
                  <a:pt x="1865122" y="231520"/>
                </a:lnTo>
                <a:lnTo>
                  <a:pt x="1865122" y="297814"/>
                </a:lnTo>
                <a:lnTo>
                  <a:pt x="1879346" y="377825"/>
                </a:lnTo>
                <a:lnTo>
                  <a:pt x="1915033" y="444245"/>
                </a:lnTo>
                <a:lnTo>
                  <a:pt x="1957832" y="503808"/>
                </a:lnTo>
                <a:lnTo>
                  <a:pt x="2004187" y="558292"/>
                </a:lnTo>
                <a:lnTo>
                  <a:pt x="2039874" y="629793"/>
                </a:lnTo>
                <a:lnTo>
                  <a:pt x="2057653" y="701294"/>
                </a:lnTo>
                <a:lnTo>
                  <a:pt x="2064765" y="772794"/>
                </a:lnTo>
                <a:lnTo>
                  <a:pt x="2075434" y="847598"/>
                </a:lnTo>
                <a:lnTo>
                  <a:pt x="2075434" y="919099"/>
                </a:lnTo>
                <a:lnTo>
                  <a:pt x="2054098" y="1033144"/>
                </a:lnTo>
                <a:lnTo>
                  <a:pt x="2011299" y="1102995"/>
                </a:lnTo>
                <a:lnTo>
                  <a:pt x="1907921" y="1203325"/>
                </a:lnTo>
                <a:lnTo>
                  <a:pt x="1822323" y="1305433"/>
                </a:lnTo>
                <a:lnTo>
                  <a:pt x="1750949" y="1405890"/>
                </a:lnTo>
                <a:lnTo>
                  <a:pt x="1704593" y="1349756"/>
                </a:lnTo>
                <a:lnTo>
                  <a:pt x="1668907" y="1286764"/>
                </a:lnTo>
                <a:lnTo>
                  <a:pt x="1644014" y="1223772"/>
                </a:lnTo>
                <a:lnTo>
                  <a:pt x="1633347" y="1123314"/>
                </a:lnTo>
                <a:lnTo>
                  <a:pt x="1672463" y="949706"/>
                </a:lnTo>
                <a:lnTo>
                  <a:pt x="1686814" y="898651"/>
                </a:lnTo>
                <a:lnTo>
                  <a:pt x="1690370" y="839088"/>
                </a:lnTo>
                <a:lnTo>
                  <a:pt x="1690370" y="781304"/>
                </a:lnTo>
                <a:lnTo>
                  <a:pt x="1672463" y="704595"/>
                </a:lnTo>
                <a:lnTo>
                  <a:pt x="1644014" y="631444"/>
                </a:lnTo>
                <a:lnTo>
                  <a:pt x="1594103" y="559943"/>
                </a:lnTo>
                <a:lnTo>
                  <a:pt x="1501393" y="461263"/>
                </a:lnTo>
                <a:lnTo>
                  <a:pt x="1554861" y="580389"/>
                </a:lnTo>
                <a:lnTo>
                  <a:pt x="1583309" y="680847"/>
                </a:lnTo>
                <a:lnTo>
                  <a:pt x="1579752" y="762507"/>
                </a:lnTo>
                <a:lnTo>
                  <a:pt x="1565528" y="834008"/>
                </a:lnTo>
                <a:lnTo>
                  <a:pt x="1533398" y="898651"/>
                </a:lnTo>
                <a:lnTo>
                  <a:pt x="1479930" y="975232"/>
                </a:lnTo>
                <a:lnTo>
                  <a:pt x="1347977" y="1142111"/>
                </a:lnTo>
                <a:lnTo>
                  <a:pt x="1337310" y="1038225"/>
                </a:lnTo>
                <a:lnTo>
                  <a:pt x="1347977" y="948055"/>
                </a:lnTo>
                <a:lnTo>
                  <a:pt x="1362202" y="862964"/>
                </a:lnTo>
                <a:lnTo>
                  <a:pt x="1280287" y="94805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676143" y="4049268"/>
            <a:ext cx="3384804" cy="2014727"/>
          </a:xfrm>
          <a:custGeom>
            <a:avLst/>
            <a:gdLst/>
            <a:ahLst/>
            <a:cxnLst/>
            <a:rect l="l" t="t" r="r" b="b"/>
            <a:pathLst>
              <a:path w="3384804" h="2014727">
                <a:moveTo>
                  <a:pt x="2154301" y="808989"/>
                </a:moveTo>
                <a:lnTo>
                  <a:pt x="2154301" y="877061"/>
                </a:lnTo>
                <a:lnTo>
                  <a:pt x="2129282" y="984376"/>
                </a:lnTo>
                <a:lnTo>
                  <a:pt x="2086483" y="1052448"/>
                </a:lnTo>
                <a:lnTo>
                  <a:pt x="1975993" y="1147825"/>
                </a:lnTo>
                <a:lnTo>
                  <a:pt x="1890395" y="1243202"/>
                </a:lnTo>
                <a:lnTo>
                  <a:pt x="1819020" y="1340357"/>
                </a:lnTo>
                <a:lnTo>
                  <a:pt x="1769109" y="1285874"/>
                </a:lnTo>
                <a:lnTo>
                  <a:pt x="1729867" y="1227962"/>
                </a:lnTo>
                <a:lnTo>
                  <a:pt x="1708404" y="1168272"/>
                </a:lnTo>
                <a:lnTo>
                  <a:pt x="1694180" y="1071244"/>
                </a:lnTo>
                <a:lnTo>
                  <a:pt x="1736979" y="906017"/>
                </a:lnTo>
                <a:lnTo>
                  <a:pt x="1751203" y="858392"/>
                </a:lnTo>
                <a:lnTo>
                  <a:pt x="1754758" y="800480"/>
                </a:lnTo>
                <a:lnTo>
                  <a:pt x="1754758" y="745997"/>
                </a:lnTo>
                <a:lnTo>
                  <a:pt x="1736979" y="671067"/>
                </a:lnTo>
                <a:lnTo>
                  <a:pt x="1708404" y="601217"/>
                </a:lnTo>
                <a:lnTo>
                  <a:pt x="1654936" y="533018"/>
                </a:lnTo>
                <a:lnTo>
                  <a:pt x="1562227" y="439419"/>
                </a:lnTo>
                <a:lnTo>
                  <a:pt x="1612138" y="553465"/>
                </a:lnTo>
                <a:lnTo>
                  <a:pt x="1644269" y="648842"/>
                </a:lnTo>
                <a:lnTo>
                  <a:pt x="1644269" y="727201"/>
                </a:lnTo>
                <a:lnTo>
                  <a:pt x="1626361" y="795273"/>
                </a:lnTo>
                <a:lnTo>
                  <a:pt x="1594358" y="856614"/>
                </a:lnTo>
                <a:lnTo>
                  <a:pt x="1540764" y="929893"/>
                </a:lnTo>
                <a:lnTo>
                  <a:pt x="1401698" y="1089913"/>
                </a:lnTo>
                <a:lnTo>
                  <a:pt x="1391031" y="989456"/>
                </a:lnTo>
                <a:lnTo>
                  <a:pt x="1405255" y="902588"/>
                </a:lnTo>
                <a:lnTo>
                  <a:pt x="1419606" y="824229"/>
                </a:lnTo>
                <a:lnTo>
                  <a:pt x="1334008" y="904366"/>
                </a:lnTo>
                <a:lnTo>
                  <a:pt x="1283970" y="974216"/>
                </a:lnTo>
                <a:lnTo>
                  <a:pt x="1251966" y="1049146"/>
                </a:lnTo>
                <a:lnTo>
                  <a:pt x="1223391" y="1135887"/>
                </a:lnTo>
                <a:lnTo>
                  <a:pt x="1234058" y="1244980"/>
                </a:lnTo>
                <a:lnTo>
                  <a:pt x="1269745" y="1350517"/>
                </a:lnTo>
                <a:lnTo>
                  <a:pt x="1326769" y="1437385"/>
                </a:lnTo>
                <a:lnTo>
                  <a:pt x="1412367" y="1546390"/>
                </a:lnTo>
                <a:lnTo>
                  <a:pt x="1544320" y="1684337"/>
                </a:lnTo>
                <a:lnTo>
                  <a:pt x="1334008" y="1522602"/>
                </a:lnTo>
                <a:lnTo>
                  <a:pt x="1283970" y="1479930"/>
                </a:lnTo>
                <a:lnTo>
                  <a:pt x="1187704" y="1415287"/>
                </a:lnTo>
                <a:lnTo>
                  <a:pt x="1069975" y="1350517"/>
                </a:lnTo>
                <a:lnTo>
                  <a:pt x="884555" y="1272158"/>
                </a:lnTo>
                <a:lnTo>
                  <a:pt x="995171" y="1360804"/>
                </a:lnTo>
                <a:lnTo>
                  <a:pt x="1059307" y="1413509"/>
                </a:lnTo>
                <a:lnTo>
                  <a:pt x="1119885" y="1466341"/>
                </a:lnTo>
                <a:lnTo>
                  <a:pt x="1230503" y="1582153"/>
                </a:lnTo>
                <a:lnTo>
                  <a:pt x="1316101" y="1675815"/>
                </a:lnTo>
                <a:lnTo>
                  <a:pt x="1437385" y="1830793"/>
                </a:lnTo>
                <a:lnTo>
                  <a:pt x="1287526" y="1803552"/>
                </a:lnTo>
                <a:lnTo>
                  <a:pt x="1152017" y="1757565"/>
                </a:lnTo>
                <a:lnTo>
                  <a:pt x="1012952" y="1696250"/>
                </a:lnTo>
                <a:lnTo>
                  <a:pt x="895222" y="1636648"/>
                </a:lnTo>
                <a:lnTo>
                  <a:pt x="734694" y="1565122"/>
                </a:lnTo>
                <a:lnTo>
                  <a:pt x="620648" y="1520824"/>
                </a:lnTo>
                <a:lnTo>
                  <a:pt x="520700" y="1486788"/>
                </a:lnTo>
                <a:lnTo>
                  <a:pt x="420878" y="1459483"/>
                </a:lnTo>
                <a:lnTo>
                  <a:pt x="313817" y="1447545"/>
                </a:lnTo>
                <a:lnTo>
                  <a:pt x="206882" y="1437385"/>
                </a:lnTo>
                <a:lnTo>
                  <a:pt x="0" y="1422018"/>
                </a:lnTo>
                <a:lnTo>
                  <a:pt x="185419" y="1454403"/>
                </a:lnTo>
                <a:lnTo>
                  <a:pt x="360299" y="1495297"/>
                </a:lnTo>
                <a:lnTo>
                  <a:pt x="477900" y="1537842"/>
                </a:lnTo>
                <a:lnTo>
                  <a:pt x="556387" y="1570227"/>
                </a:lnTo>
                <a:lnTo>
                  <a:pt x="691895" y="1651977"/>
                </a:lnTo>
                <a:lnTo>
                  <a:pt x="816736" y="1738833"/>
                </a:lnTo>
                <a:lnTo>
                  <a:pt x="977265" y="1839315"/>
                </a:lnTo>
                <a:lnTo>
                  <a:pt x="1102106" y="1881885"/>
                </a:lnTo>
                <a:lnTo>
                  <a:pt x="1269745" y="1929574"/>
                </a:lnTo>
                <a:lnTo>
                  <a:pt x="1551558" y="1992591"/>
                </a:lnTo>
                <a:lnTo>
                  <a:pt x="1797558" y="2014727"/>
                </a:lnTo>
                <a:lnTo>
                  <a:pt x="2090039" y="1997697"/>
                </a:lnTo>
                <a:lnTo>
                  <a:pt x="2229231" y="1984070"/>
                </a:lnTo>
                <a:lnTo>
                  <a:pt x="2443226" y="1953412"/>
                </a:lnTo>
                <a:lnTo>
                  <a:pt x="2600071" y="1905736"/>
                </a:lnTo>
                <a:lnTo>
                  <a:pt x="2696464" y="1852929"/>
                </a:lnTo>
                <a:lnTo>
                  <a:pt x="2764155" y="1796732"/>
                </a:lnTo>
                <a:lnTo>
                  <a:pt x="2817748" y="1742236"/>
                </a:lnTo>
                <a:lnTo>
                  <a:pt x="2867660" y="1672412"/>
                </a:lnTo>
                <a:lnTo>
                  <a:pt x="2896108" y="1582153"/>
                </a:lnTo>
                <a:lnTo>
                  <a:pt x="2917571" y="1483359"/>
                </a:lnTo>
                <a:lnTo>
                  <a:pt x="2921127" y="1415287"/>
                </a:lnTo>
                <a:lnTo>
                  <a:pt x="2942590" y="1360804"/>
                </a:lnTo>
                <a:lnTo>
                  <a:pt x="2960370" y="1324990"/>
                </a:lnTo>
                <a:lnTo>
                  <a:pt x="3003169" y="1284096"/>
                </a:lnTo>
                <a:lnTo>
                  <a:pt x="3049523" y="1234693"/>
                </a:lnTo>
                <a:lnTo>
                  <a:pt x="3092322" y="1200657"/>
                </a:lnTo>
                <a:lnTo>
                  <a:pt x="3149346" y="1166621"/>
                </a:lnTo>
                <a:lnTo>
                  <a:pt x="3188589" y="1144396"/>
                </a:lnTo>
                <a:lnTo>
                  <a:pt x="3252851" y="1120647"/>
                </a:lnTo>
                <a:lnTo>
                  <a:pt x="3384804" y="1078102"/>
                </a:lnTo>
                <a:lnTo>
                  <a:pt x="3224276" y="1101851"/>
                </a:lnTo>
                <a:lnTo>
                  <a:pt x="3113785" y="1122298"/>
                </a:lnTo>
                <a:lnTo>
                  <a:pt x="3003169" y="1151254"/>
                </a:lnTo>
                <a:lnTo>
                  <a:pt x="2917571" y="1181988"/>
                </a:lnTo>
                <a:lnTo>
                  <a:pt x="2835529" y="1216024"/>
                </a:lnTo>
                <a:lnTo>
                  <a:pt x="2767710" y="1258569"/>
                </a:lnTo>
                <a:lnTo>
                  <a:pt x="2685669" y="1314703"/>
                </a:lnTo>
                <a:lnTo>
                  <a:pt x="2621534" y="1357375"/>
                </a:lnTo>
                <a:lnTo>
                  <a:pt x="2560955" y="1403349"/>
                </a:lnTo>
                <a:lnTo>
                  <a:pt x="2617978" y="1338579"/>
                </a:lnTo>
                <a:lnTo>
                  <a:pt x="2653665" y="1280667"/>
                </a:lnTo>
                <a:lnTo>
                  <a:pt x="2682113" y="1216024"/>
                </a:lnTo>
                <a:lnTo>
                  <a:pt x="2696464" y="1134236"/>
                </a:lnTo>
                <a:lnTo>
                  <a:pt x="2692908" y="1052448"/>
                </a:lnTo>
                <a:lnTo>
                  <a:pt x="2664333" y="975867"/>
                </a:lnTo>
                <a:lnTo>
                  <a:pt x="2635758" y="897508"/>
                </a:lnTo>
                <a:lnTo>
                  <a:pt x="2603754" y="832738"/>
                </a:lnTo>
                <a:lnTo>
                  <a:pt x="2564510" y="769746"/>
                </a:lnTo>
                <a:lnTo>
                  <a:pt x="2507360" y="706754"/>
                </a:lnTo>
                <a:lnTo>
                  <a:pt x="2414651" y="628395"/>
                </a:lnTo>
                <a:lnTo>
                  <a:pt x="2346833" y="575690"/>
                </a:lnTo>
                <a:lnTo>
                  <a:pt x="2254122" y="500760"/>
                </a:lnTo>
                <a:lnTo>
                  <a:pt x="2172081" y="415543"/>
                </a:lnTo>
                <a:lnTo>
                  <a:pt x="2111502" y="337184"/>
                </a:lnTo>
                <a:lnTo>
                  <a:pt x="2072258" y="284352"/>
                </a:lnTo>
                <a:lnTo>
                  <a:pt x="2047240" y="223138"/>
                </a:lnTo>
                <a:lnTo>
                  <a:pt x="2036571" y="161797"/>
                </a:lnTo>
                <a:lnTo>
                  <a:pt x="2036571" y="62991"/>
                </a:lnTo>
                <a:lnTo>
                  <a:pt x="2043683" y="0"/>
                </a:lnTo>
                <a:lnTo>
                  <a:pt x="1993772" y="85089"/>
                </a:lnTo>
                <a:lnTo>
                  <a:pt x="1958085" y="158368"/>
                </a:lnTo>
                <a:lnTo>
                  <a:pt x="1936750" y="221360"/>
                </a:lnTo>
                <a:lnTo>
                  <a:pt x="1933194" y="284352"/>
                </a:lnTo>
                <a:lnTo>
                  <a:pt x="1950973" y="361060"/>
                </a:lnTo>
                <a:lnTo>
                  <a:pt x="1990217" y="424052"/>
                </a:lnTo>
                <a:lnTo>
                  <a:pt x="2033016" y="480313"/>
                </a:lnTo>
                <a:lnTo>
                  <a:pt x="2079370" y="533018"/>
                </a:lnTo>
                <a:lnTo>
                  <a:pt x="2115058" y="599439"/>
                </a:lnTo>
                <a:lnTo>
                  <a:pt x="2132838" y="669289"/>
                </a:lnTo>
                <a:lnTo>
                  <a:pt x="2143633" y="737488"/>
                </a:lnTo>
                <a:lnTo>
                  <a:pt x="2154301" y="808989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749299" y="3837431"/>
            <a:ext cx="3267455" cy="2033016"/>
          </a:xfrm>
          <a:custGeom>
            <a:avLst/>
            <a:gdLst/>
            <a:ahLst/>
            <a:cxnLst/>
            <a:rect l="l" t="t" r="r" b="b"/>
            <a:pathLst>
              <a:path w="3267455" h="2033016">
                <a:moveTo>
                  <a:pt x="2172335" y="2002370"/>
                </a:moveTo>
                <a:lnTo>
                  <a:pt x="2386330" y="1971713"/>
                </a:lnTo>
                <a:lnTo>
                  <a:pt x="2536190" y="1924037"/>
                </a:lnTo>
                <a:lnTo>
                  <a:pt x="2628899" y="1869554"/>
                </a:lnTo>
                <a:lnTo>
                  <a:pt x="2700273" y="1813369"/>
                </a:lnTo>
                <a:lnTo>
                  <a:pt x="2750185" y="1758886"/>
                </a:lnTo>
                <a:lnTo>
                  <a:pt x="2796540" y="1687372"/>
                </a:lnTo>
                <a:lnTo>
                  <a:pt x="2828671" y="1597126"/>
                </a:lnTo>
                <a:lnTo>
                  <a:pt x="2846578" y="1496695"/>
                </a:lnTo>
                <a:lnTo>
                  <a:pt x="2850134" y="1428496"/>
                </a:lnTo>
                <a:lnTo>
                  <a:pt x="2871470" y="1374013"/>
                </a:lnTo>
                <a:lnTo>
                  <a:pt x="2892933" y="1338326"/>
                </a:lnTo>
                <a:lnTo>
                  <a:pt x="2932175" y="1295781"/>
                </a:lnTo>
                <a:lnTo>
                  <a:pt x="2978531" y="1246378"/>
                </a:lnTo>
                <a:lnTo>
                  <a:pt x="3021330" y="1210564"/>
                </a:lnTo>
                <a:lnTo>
                  <a:pt x="3074797" y="1176528"/>
                </a:lnTo>
                <a:lnTo>
                  <a:pt x="3114040" y="1154430"/>
                </a:lnTo>
                <a:lnTo>
                  <a:pt x="3156839" y="1130554"/>
                </a:lnTo>
                <a:lnTo>
                  <a:pt x="3267455" y="1084580"/>
                </a:lnTo>
                <a:lnTo>
                  <a:pt x="3146171" y="1106805"/>
                </a:lnTo>
                <a:lnTo>
                  <a:pt x="3039110" y="1132332"/>
                </a:lnTo>
                <a:lnTo>
                  <a:pt x="2932175" y="1162939"/>
                </a:lnTo>
                <a:lnTo>
                  <a:pt x="2850134" y="1191895"/>
                </a:lnTo>
                <a:lnTo>
                  <a:pt x="2768092" y="1227582"/>
                </a:lnTo>
                <a:lnTo>
                  <a:pt x="2703830" y="1270254"/>
                </a:lnTo>
                <a:lnTo>
                  <a:pt x="2621787" y="1326388"/>
                </a:lnTo>
                <a:lnTo>
                  <a:pt x="2557653" y="1370711"/>
                </a:lnTo>
                <a:lnTo>
                  <a:pt x="2500503" y="1416685"/>
                </a:lnTo>
                <a:lnTo>
                  <a:pt x="2554097" y="1350264"/>
                </a:lnTo>
                <a:lnTo>
                  <a:pt x="2589657" y="1292352"/>
                </a:lnTo>
                <a:lnTo>
                  <a:pt x="2618232" y="1227582"/>
                </a:lnTo>
                <a:lnTo>
                  <a:pt x="2628899" y="1145921"/>
                </a:lnTo>
                <a:lnTo>
                  <a:pt x="2625344" y="1060831"/>
                </a:lnTo>
                <a:lnTo>
                  <a:pt x="2600452" y="984123"/>
                </a:lnTo>
                <a:lnTo>
                  <a:pt x="2575433" y="907542"/>
                </a:lnTo>
                <a:lnTo>
                  <a:pt x="2539746" y="841121"/>
                </a:lnTo>
                <a:lnTo>
                  <a:pt x="2500503" y="778129"/>
                </a:lnTo>
                <a:lnTo>
                  <a:pt x="2447035" y="713486"/>
                </a:lnTo>
                <a:lnTo>
                  <a:pt x="2354325" y="633349"/>
                </a:lnTo>
                <a:lnTo>
                  <a:pt x="2290064" y="582294"/>
                </a:lnTo>
                <a:lnTo>
                  <a:pt x="2200910" y="503936"/>
                </a:lnTo>
                <a:lnTo>
                  <a:pt x="2118868" y="418846"/>
                </a:lnTo>
                <a:lnTo>
                  <a:pt x="2058161" y="340487"/>
                </a:lnTo>
                <a:lnTo>
                  <a:pt x="2022602" y="286004"/>
                </a:lnTo>
                <a:lnTo>
                  <a:pt x="1997583" y="224790"/>
                </a:lnTo>
                <a:lnTo>
                  <a:pt x="1986915" y="163449"/>
                </a:lnTo>
                <a:lnTo>
                  <a:pt x="1986915" y="110617"/>
                </a:lnTo>
                <a:lnTo>
                  <a:pt x="1990470" y="64643"/>
                </a:lnTo>
                <a:lnTo>
                  <a:pt x="1994027" y="0"/>
                </a:lnTo>
                <a:lnTo>
                  <a:pt x="1944116" y="86868"/>
                </a:lnTo>
                <a:lnTo>
                  <a:pt x="1908429" y="158369"/>
                </a:lnTo>
                <a:lnTo>
                  <a:pt x="1890521" y="223012"/>
                </a:lnTo>
                <a:lnTo>
                  <a:pt x="1886966" y="286004"/>
                </a:lnTo>
                <a:lnTo>
                  <a:pt x="1901317" y="364363"/>
                </a:lnTo>
                <a:lnTo>
                  <a:pt x="1940559" y="427355"/>
                </a:lnTo>
                <a:lnTo>
                  <a:pt x="1983358" y="485267"/>
                </a:lnTo>
                <a:lnTo>
                  <a:pt x="2029714" y="538099"/>
                </a:lnTo>
                <a:lnTo>
                  <a:pt x="2065400" y="606171"/>
                </a:lnTo>
                <a:lnTo>
                  <a:pt x="2083181" y="674243"/>
                </a:lnTo>
                <a:lnTo>
                  <a:pt x="2090293" y="744093"/>
                </a:lnTo>
                <a:lnTo>
                  <a:pt x="2100960" y="817244"/>
                </a:lnTo>
                <a:lnTo>
                  <a:pt x="2100960" y="885444"/>
                </a:lnTo>
                <a:lnTo>
                  <a:pt x="2076069" y="992632"/>
                </a:lnTo>
                <a:lnTo>
                  <a:pt x="2036825" y="1060831"/>
                </a:lnTo>
                <a:lnTo>
                  <a:pt x="1929765" y="1157859"/>
                </a:lnTo>
                <a:lnTo>
                  <a:pt x="1844167" y="1254887"/>
                </a:lnTo>
                <a:lnTo>
                  <a:pt x="1772793" y="1353693"/>
                </a:lnTo>
                <a:lnTo>
                  <a:pt x="1722882" y="1297432"/>
                </a:lnTo>
                <a:lnTo>
                  <a:pt x="1687195" y="1237869"/>
                </a:lnTo>
                <a:lnTo>
                  <a:pt x="1665858" y="1178306"/>
                </a:lnTo>
                <a:lnTo>
                  <a:pt x="1655191" y="1081151"/>
                </a:lnTo>
                <a:lnTo>
                  <a:pt x="1694307" y="914400"/>
                </a:lnTo>
                <a:lnTo>
                  <a:pt x="1708658" y="864997"/>
                </a:lnTo>
                <a:lnTo>
                  <a:pt x="1712214" y="807085"/>
                </a:lnTo>
                <a:lnTo>
                  <a:pt x="1712214" y="752601"/>
                </a:lnTo>
                <a:lnTo>
                  <a:pt x="1694307" y="677672"/>
                </a:lnTo>
                <a:lnTo>
                  <a:pt x="1665858" y="606171"/>
                </a:lnTo>
                <a:lnTo>
                  <a:pt x="1615947" y="538099"/>
                </a:lnTo>
                <a:lnTo>
                  <a:pt x="1523110" y="444373"/>
                </a:lnTo>
                <a:lnTo>
                  <a:pt x="1573148" y="558546"/>
                </a:lnTo>
                <a:lnTo>
                  <a:pt x="1601596" y="653796"/>
                </a:lnTo>
                <a:lnTo>
                  <a:pt x="1601596" y="733806"/>
                </a:lnTo>
                <a:lnTo>
                  <a:pt x="1583817" y="802005"/>
                </a:lnTo>
                <a:lnTo>
                  <a:pt x="1551685" y="864997"/>
                </a:lnTo>
                <a:lnTo>
                  <a:pt x="1498219" y="938149"/>
                </a:lnTo>
                <a:lnTo>
                  <a:pt x="1362583" y="1099947"/>
                </a:lnTo>
                <a:lnTo>
                  <a:pt x="1355470" y="997838"/>
                </a:lnTo>
                <a:lnTo>
                  <a:pt x="1366139" y="910971"/>
                </a:lnTo>
                <a:lnTo>
                  <a:pt x="1380490" y="830961"/>
                </a:lnTo>
                <a:lnTo>
                  <a:pt x="1298447" y="912622"/>
                </a:lnTo>
                <a:lnTo>
                  <a:pt x="1252093" y="982472"/>
                </a:lnTo>
                <a:lnTo>
                  <a:pt x="1219961" y="1059053"/>
                </a:lnTo>
                <a:lnTo>
                  <a:pt x="1191386" y="1145921"/>
                </a:lnTo>
                <a:lnTo>
                  <a:pt x="1202055" y="1256538"/>
                </a:lnTo>
                <a:lnTo>
                  <a:pt x="1234185" y="1363853"/>
                </a:lnTo>
                <a:lnTo>
                  <a:pt x="1291335" y="1450721"/>
                </a:lnTo>
                <a:lnTo>
                  <a:pt x="1376933" y="1561363"/>
                </a:lnTo>
                <a:lnTo>
                  <a:pt x="1505331" y="1699285"/>
                </a:lnTo>
                <a:lnTo>
                  <a:pt x="1298447" y="1537525"/>
                </a:lnTo>
                <a:lnTo>
                  <a:pt x="1248536" y="1494917"/>
                </a:lnTo>
                <a:lnTo>
                  <a:pt x="1155699" y="1428496"/>
                </a:lnTo>
                <a:lnTo>
                  <a:pt x="1041654" y="1363853"/>
                </a:lnTo>
                <a:lnTo>
                  <a:pt x="952372" y="1312799"/>
                </a:lnTo>
                <a:lnTo>
                  <a:pt x="809752" y="1249807"/>
                </a:lnTo>
                <a:lnTo>
                  <a:pt x="966723" y="1372362"/>
                </a:lnTo>
                <a:lnTo>
                  <a:pt x="1030858" y="1426845"/>
                </a:lnTo>
                <a:lnTo>
                  <a:pt x="1088008" y="1479677"/>
                </a:lnTo>
                <a:lnTo>
                  <a:pt x="1198498" y="1597126"/>
                </a:lnTo>
                <a:lnTo>
                  <a:pt x="1280541" y="1690776"/>
                </a:lnTo>
                <a:lnTo>
                  <a:pt x="1401825" y="1847418"/>
                </a:lnTo>
                <a:lnTo>
                  <a:pt x="1255648" y="1820176"/>
                </a:lnTo>
                <a:lnTo>
                  <a:pt x="1123695" y="1774202"/>
                </a:lnTo>
                <a:lnTo>
                  <a:pt x="984504" y="1712912"/>
                </a:lnTo>
                <a:lnTo>
                  <a:pt x="866774" y="1651609"/>
                </a:lnTo>
                <a:lnTo>
                  <a:pt x="713358" y="1580095"/>
                </a:lnTo>
                <a:lnTo>
                  <a:pt x="599312" y="1535823"/>
                </a:lnTo>
                <a:lnTo>
                  <a:pt x="506475" y="1496695"/>
                </a:lnTo>
                <a:lnTo>
                  <a:pt x="410209" y="1464310"/>
                </a:lnTo>
                <a:lnTo>
                  <a:pt x="328168" y="1447292"/>
                </a:lnTo>
                <a:lnTo>
                  <a:pt x="203326" y="1430274"/>
                </a:lnTo>
                <a:lnTo>
                  <a:pt x="0" y="1409827"/>
                </a:lnTo>
                <a:lnTo>
                  <a:pt x="199770" y="1459230"/>
                </a:lnTo>
                <a:lnTo>
                  <a:pt x="345947" y="1501775"/>
                </a:lnTo>
                <a:lnTo>
                  <a:pt x="460120" y="1551152"/>
                </a:lnTo>
                <a:lnTo>
                  <a:pt x="538607" y="1583499"/>
                </a:lnTo>
                <a:lnTo>
                  <a:pt x="670559" y="1666938"/>
                </a:lnTo>
                <a:lnTo>
                  <a:pt x="791844" y="1755482"/>
                </a:lnTo>
                <a:lnTo>
                  <a:pt x="952372" y="1855939"/>
                </a:lnTo>
                <a:lnTo>
                  <a:pt x="1070102" y="1900199"/>
                </a:lnTo>
                <a:lnTo>
                  <a:pt x="1234185" y="1947875"/>
                </a:lnTo>
                <a:lnTo>
                  <a:pt x="1512443" y="2010879"/>
                </a:lnTo>
                <a:lnTo>
                  <a:pt x="1751457" y="2033016"/>
                </a:lnTo>
                <a:lnTo>
                  <a:pt x="2036825" y="2015985"/>
                </a:lnTo>
                <a:lnTo>
                  <a:pt x="2172335" y="200237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767328" y="4739640"/>
            <a:ext cx="1940052" cy="1443228"/>
          </a:xfrm>
          <a:custGeom>
            <a:avLst/>
            <a:gdLst/>
            <a:ahLst/>
            <a:cxnLst/>
            <a:rect l="l" t="t" r="r" b="b"/>
            <a:pathLst>
              <a:path w="1940052" h="1443228">
                <a:moveTo>
                  <a:pt x="970026" y="427228"/>
                </a:moveTo>
                <a:lnTo>
                  <a:pt x="945007" y="459486"/>
                </a:lnTo>
                <a:lnTo>
                  <a:pt x="913002" y="522478"/>
                </a:lnTo>
                <a:lnTo>
                  <a:pt x="898651" y="566801"/>
                </a:lnTo>
                <a:lnTo>
                  <a:pt x="891539" y="616077"/>
                </a:lnTo>
                <a:lnTo>
                  <a:pt x="916559" y="682498"/>
                </a:lnTo>
                <a:lnTo>
                  <a:pt x="955801" y="827151"/>
                </a:lnTo>
                <a:lnTo>
                  <a:pt x="891539" y="956475"/>
                </a:lnTo>
                <a:lnTo>
                  <a:pt x="727456" y="750570"/>
                </a:lnTo>
                <a:lnTo>
                  <a:pt x="691896" y="701167"/>
                </a:lnTo>
                <a:lnTo>
                  <a:pt x="666876" y="639953"/>
                </a:lnTo>
                <a:lnTo>
                  <a:pt x="656209" y="573532"/>
                </a:lnTo>
                <a:lnTo>
                  <a:pt x="666876" y="507111"/>
                </a:lnTo>
                <a:lnTo>
                  <a:pt x="681101" y="454406"/>
                </a:lnTo>
                <a:lnTo>
                  <a:pt x="713232" y="403352"/>
                </a:lnTo>
                <a:lnTo>
                  <a:pt x="741807" y="352298"/>
                </a:lnTo>
                <a:lnTo>
                  <a:pt x="777494" y="304673"/>
                </a:lnTo>
                <a:lnTo>
                  <a:pt x="788162" y="258699"/>
                </a:lnTo>
                <a:lnTo>
                  <a:pt x="795274" y="205994"/>
                </a:lnTo>
                <a:lnTo>
                  <a:pt x="788162" y="148082"/>
                </a:lnTo>
                <a:lnTo>
                  <a:pt x="766699" y="81661"/>
                </a:lnTo>
                <a:lnTo>
                  <a:pt x="720344" y="0"/>
                </a:lnTo>
                <a:lnTo>
                  <a:pt x="723900" y="80010"/>
                </a:lnTo>
                <a:lnTo>
                  <a:pt x="734695" y="127635"/>
                </a:lnTo>
                <a:lnTo>
                  <a:pt x="723900" y="192278"/>
                </a:lnTo>
                <a:lnTo>
                  <a:pt x="688339" y="250190"/>
                </a:lnTo>
                <a:lnTo>
                  <a:pt x="645541" y="306324"/>
                </a:lnTo>
                <a:lnTo>
                  <a:pt x="599186" y="360807"/>
                </a:lnTo>
                <a:lnTo>
                  <a:pt x="549148" y="410210"/>
                </a:lnTo>
                <a:lnTo>
                  <a:pt x="485013" y="469773"/>
                </a:lnTo>
                <a:lnTo>
                  <a:pt x="424434" y="549783"/>
                </a:lnTo>
                <a:lnTo>
                  <a:pt x="388747" y="617855"/>
                </a:lnTo>
                <a:lnTo>
                  <a:pt x="349504" y="854367"/>
                </a:lnTo>
                <a:lnTo>
                  <a:pt x="370839" y="903719"/>
                </a:lnTo>
                <a:lnTo>
                  <a:pt x="424434" y="990511"/>
                </a:lnTo>
                <a:lnTo>
                  <a:pt x="224662" y="857770"/>
                </a:lnTo>
                <a:lnTo>
                  <a:pt x="0" y="816864"/>
                </a:lnTo>
                <a:lnTo>
                  <a:pt x="89154" y="852665"/>
                </a:lnTo>
                <a:lnTo>
                  <a:pt x="128397" y="891806"/>
                </a:lnTo>
                <a:lnTo>
                  <a:pt x="171196" y="949667"/>
                </a:lnTo>
                <a:lnTo>
                  <a:pt x="228219" y="1010945"/>
                </a:lnTo>
                <a:lnTo>
                  <a:pt x="228219" y="1053490"/>
                </a:lnTo>
                <a:lnTo>
                  <a:pt x="224662" y="1107948"/>
                </a:lnTo>
                <a:lnTo>
                  <a:pt x="210438" y="1153896"/>
                </a:lnTo>
                <a:lnTo>
                  <a:pt x="199771" y="1199857"/>
                </a:lnTo>
                <a:lnTo>
                  <a:pt x="199771" y="1244104"/>
                </a:lnTo>
                <a:lnTo>
                  <a:pt x="213995" y="1284947"/>
                </a:lnTo>
                <a:lnTo>
                  <a:pt x="238887" y="1327492"/>
                </a:lnTo>
                <a:lnTo>
                  <a:pt x="281686" y="1359827"/>
                </a:lnTo>
                <a:lnTo>
                  <a:pt x="342392" y="1388770"/>
                </a:lnTo>
                <a:lnTo>
                  <a:pt x="410083" y="1410893"/>
                </a:lnTo>
                <a:lnTo>
                  <a:pt x="481457" y="1426210"/>
                </a:lnTo>
                <a:lnTo>
                  <a:pt x="563499" y="1436420"/>
                </a:lnTo>
                <a:lnTo>
                  <a:pt x="649097" y="1443228"/>
                </a:lnTo>
                <a:lnTo>
                  <a:pt x="741807" y="1443228"/>
                </a:lnTo>
                <a:lnTo>
                  <a:pt x="827405" y="1438122"/>
                </a:lnTo>
                <a:lnTo>
                  <a:pt x="916559" y="1429613"/>
                </a:lnTo>
                <a:lnTo>
                  <a:pt x="1009269" y="1419402"/>
                </a:lnTo>
                <a:lnTo>
                  <a:pt x="1098423" y="1405788"/>
                </a:lnTo>
                <a:lnTo>
                  <a:pt x="1184021" y="1385366"/>
                </a:lnTo>
                <a:lnTo>
                  <a:pt x="1244600" y="1366647"/>
                </a:lnTo>
                <a:lnTo>
                  <a:pt x="1312418" y="1342809"/>
                </a:lnTo>
                <a:lnTo>
                  <a:pt x="1376552" y="1317282"/>
                </a:lnTo>
                <a:lnTo>
                  <a:pt x="1419352" y="1290053"/>
                </a:lnTo>
                <a:lnTo>
                  <a:pt x="1458595" y="1261122"/>
                </a:lnTo>
                <a:lnTo>
                  <a:pt x="1501394" y="1223683"/>
                </a:lnTo>
                <a:lnTo>
                  <a:pt x="1526413" y="1191348"/>
                </a:lnTo>
                <a:lnTo>
                  <a:pt x="1561973" y="1159002"/>
                </a:lnTo>
                <a:lnTo>
                  <a:pt x="1597660" y="1131773"/>
                </a:lnTo>
                <a:lnTo>
                  <a:pt x="1672589" y="1090930"/>
                </a:lnTo>
                <a:lnTo>
                  <a:pt x="1711833" y="1075613"/>
                </a:lnTo>
                <a:lnTo>
                  <a:pt x="1772412" y="1051788"/>
                </a:lnTo>
                <a:lnTo>
                  <a:pt x="1940052" y="1019454"/>
                </a:lnTo>
                <a:lnTo>
                  <a:pt x="1804543" y="1022858"/>
                </a:lnTo>
                <a:lnTo>
                  <a:pt x="1718945" y="1033068"/>
                </a:lnTo>
                <a:lnTo>
                  <a:pt x="1658366" y="1039876"/>
                </a:lnTo>
                <a:lnTo>
                  <a:pt x="1583436" y="1060297"/>
                </a:lnTo>
                <a:lnTo>
                  <a:pt x="1558417" y="1070508"/>
                </a:lnTo>
                <a:lnTo>
                  <a:pt x="1504950" y="1096035"/>
                </a:lnTo>
                <a:lnTo>
                  <a:pt x="1458595" y="1124966"/>
                </a:lnTo>
                <a:lnTo>
                  <a:pt x="1351661" y="1204963"/>
                </a:lnTo>
                <a:lnTo>
                  <a:pt x="1280287" y="1235595"/>
                </a:lnTo>
                <a:lnTo>
                  <a:pt x="1205357" y="1259420"/>
                </a:lnTo>
                <a:lnTo>
                  <a:pt x="1112647" y="1286649"/>
                </a:lnTo>
                <a:lnTo>
                  <a:pt x="1019937" y="1303667"/>
                </a:lnTo>
                <a:lnTo>
                  <a:pt x="1084199" y="1262824"/>
                </a:lnTo>
                <a:lnTo>
                  <a:pt x="1134110" y="1228788"/>
                </a:lnTo>
                <a:lnTo>
                  <a:pt x="1194689" y="1186243"/>
                </a:lnTo>
                <a:lnTo>
                  <a:pt x="1230376" y="1130071"/>
                </a:lnTo>
                <a:lnTo>
                  <a:pt x="1298067" y="1039876"/>
                </a:lnTo>
                <a:lnTo>
                  <a:pt x="1451483" y="925842"/>
                </a:lnTo>
                <a:lnTo>
                  <a:pt x="1276731" y="1005840"/>
                </a:lnTo>
                <a:lnTo>
                  <a:pt x="1226820" y="1031367"/>
                </a:lnTo>
                <a:lnTo>
                  <a:pt x="1123314" y="1126667"/>
                </a:lnTo>
                <a:lnTo>
                  <a:pt x="1201801" y="973493"/>
                </a:lnTo>
                <a:lnTo>
                  <a:pt x="1233932" y="886701"/>
                </a:lnTo>
                <a:lnTo>
                  <a:pt x="1237488" y="816864"/>
                </a:lnTo>
                <a:lnTo>
                  <a:pt x="1226820" y="765810"/>
                </a:lnTo>
                <a:lnTo>
                  <a:pt x="1198245" y="721614"/>
                </a:lnTo>
                <a:lnTo>
                  <a:pt x="1162558" y="670560"/>
                </a:lnTo>
                <a:lnTo>
                  <a:pt x="1116202" y="614426"/>
                </a:lnTo>
                <a:lnTo>
                  <a:pt x="1141222" y="723265"/>
                </a:lnTo>
                <a:lnTo>
                  <a:pt x="1130554" y="796544"/>
                </a:lnTo>
                <a:lnTo>
                  <a:pt x="1023493" y="672211"/>
                </a:lnTo>
                <a:lnTo>
                  <a:pt x="977138" y="616077"/>
                </a:lnTo>
                <a:lnTo>
                  <a:pt x="966470" y="563372"/>
                </a:lnTo>
                <a:lnTo>
                  <a:pt x="970026" y="505460"/>
                </a:lnTo>
                <a:lnTo>
                  <a:pt x="984250" y="454406"/>
                </a:lnTo>
                <a:lnTo>
                  <a:pt x="1009269" y="399923"/>
                </a:lnTo>
                <a:lnTo>
                  <a:pt x="970026" y="427228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875788" y="6009132"/>
            <a:ext cx="2703576" cy="755904"/>
          </a:xfrm>
          <a:custGeom>
            <a:avLst/>
            <a:gdLst/>
            <a:ahLst/>
            <a:cxnLst/>
            <a:rect l="l" t="t" r="r" b="b"/>
            <a:pathLst>
              <a:path w="2703576" h="755903">
                <a:moveTo>
                  <a:pt x="1522984" y="81724"/>
                </a:moveTo>
                <a:lnTo>
                  <a:pt x="1430274" y="418807"/>
                </a:lnTo>
                <a:lnTo>
                  <a:pt x="1626362" y="97040"/>
                </a:lnTo>
                <a:lnTo>
                  <a:pt x="1701291" y="56184"/>
                </a:lnTo>
                <a:lnTo>
                  <a:pt x="2578735" y="755904"/>
                </a:lnTo>
                <a:lnTo>
                  <a:pt x="1804797" y="56184"/>
                </a:lnTo>
                <a:lnTo>
                  <a:pt x="2703576" y="352412"/>
                </a:lnTo>
                <a:lnTo>
                  <a:pt x="1936750" y="34048"/>
                </a:lnTo>
                <a:lnTo>
                  <a:pt x="1633601" y="8509"/>
                </a:lnTo>
                <a:lnTo>
                  <a:pt x="1323213" y="0"/>
                </a:lnTo>
                <a:lnTo>
                  <a:pt x="0" y="267284"/>
                </a:lnTo>
                <a:lnTo>
                  <a:pt x="1344676" y="34048"/>
                </a:lnTo>
                <a:lnTo>
                  <a:pt x="1433829" y="45961"/>
                </a:lnTo>
                <a:lnTo>
                  <a:pt x="556387" y="725258"/>
                </a:lnTo>
                <a:lnTo>
                  <a:pt x="1522984" y="8172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45052" y="4916424"/>
            <a:ext cx="1627632" cy="1194816"/>
          </a:xfrm>
          <a:custGeom>
            <a:avLst/>
            <a:gdLst/>
            <a:ahLst/>
            <a:cxnLst/>
            <a:rect l="l" t="t" r="r" b="b"/>
            <a:pathLst>
              <a:path w="1627632" h="1194815">
                <a:moveTo>
                  <a:pt x="310514" y="742073"/>
                </a:moveTo>
                <a:lnTo>
                  <a:pt x="356997" y="823772"/>
                </a:lnTo>
                <a:lnTo>
                  <a:pt x="189230" y="697826"/>
                </a:lnTo>
                <a:lnTo>
                  <a:pt x="0" y="660400"/>
                </a:lnTo>
                <a:lnTo>
                  <a:pt x="78486" y="692721"/>
                </a:lnTo>
                <a:lnTo>
                  <a:pt x="110617" y="731862"/>
                </a:lnTo>
                <a:lnTo>
                  <a:pt x="146303" y="784631"/>
                </a:lnTo>
                <a:lnTo>
                  <a:pt x="192786" y="842492"/>
                </a:lnTo>
                <a:lnTo>
                  <a:pt x="192786" y="883348"/>
                </a:lnTo>
                <a:lnTo>
                  <a:pt x="189230" y="932700"/>
                </a:lnTo>
                <a:lnTo>
                  <a:pt x="214122" y="987170"/>
                </a:lnTo>
                <a:lnTo>
                  <a:pt x="228473" y="1026312"/>
                </a:lnTo>
                <a:lnTo>
                  <a:pt x="253364" y="1060361"/>
                </a:lnTo>
                <a:lnTo>
                  <a:pt x="278384" y="1092695"/>
                </a:lnTo>
                <a:lnTo>
                  <a:pt x="321183" y="1123327"/>
                </a:lnTo>
                <a:lnTo>
                  <a:pt x="360552" y="1145451"/>
                </a:lnTo>
                <a:lnTo>
                  <a:pt x="421132" y="1165885"/>
                </a:lnTo>
                <a:lnTo>
                  <a:pt x="492633" y="1181201"/>
                </a:lnTo>
                <a:lnTo>
                  <a:pt x="592455" y="1191412"/>
                </a:lnTo>
                <a:lnTo>
                  <a:pt x="692403" y="1194816"/>
                </a:lnTo>
                <a:lnTo>
                  <a:pt x="785240" y="1189710"/>
                </a:lnTo>
                <a:lnTo>
                  <a:pt x="878077" y="1179499"/>
                </a:lnTo>
                <a:lnTo>
                  <a:pt x="978026" y="1164183"/>
                </a:lnTo>
                <a:lnTo>
                  <a:pt x="1070864" y="1136942"/>
                </a:lnTo>
                <a:lnTo>
                  <a:pt x="1138682" y="1106309"/>
                </a:lnTo>
                <a:lnTo>
                  <a:pt x="1188593" y="1072273"/>
                </a:lnTo>
                <a:lnTo>
                  <a:pt x="1231392" y="1038225"/>
                </a:lnTo>
                <a:lnTo>
                  <a:pt x="1284986" y="992276"/>
                </a:lnTo>
                <a:lnTo>
                  <a:pt x="1338452" y="949718"/>
                </a:lnTo>
                <a:lnTo>
                  <a:pt x="1402714" y="910577"/>
                </a:lnTo>
                <a:lnTo>
                  <a:pt x="1488439" y="876541"/>
                </a:lnTo>
                <a:lnTo>
                  <a:pt x="1627632" y="851014"/>
                </a:lnTo>
                <a:lnTo>
                  <a:pt x="1513459" y="854417"/>
                </a:lnTo>
                <a:lnTo>
                  <a:pt x="1449197" y="864628"/>
                </a:lnTo>
                <a:lnTo>
                  <a:pt x="1377823" y="885050"/>
                </a:lnTo>
                <a:lnTo>
                  <a:pt x="1331340" y="905471"/>
                </a:lnTo>
                <a:lnTo>
                  <a:pt x="1263523" y="942911"/>
                </a:lnTo>
                <a:lnTo>
                  <a:pt x="1192149" y="990574"/>
                </a:lnTo>
                <a:lnTo>
                  <a:pt x="1134999" y="1024610"/>
                </a:lnTo>
                <a:lnTo>
                  <a:pt x="1077976" y="1053553"/>
                </a:lnTo>
                <a:lnTo>
                  <a:pt x="1013713" y="1077379"/>
                </a:lnTo>
                <a:lnTo>
                  <a:pt x="935227" y="1101204"/>
                </a:lnTo>
                <a:lnTo>
                  <a:pt x="856614" y="1118222"/>
                </a:lnTo>
                <a:lnTo>
                  <a:pt x="910209" y="1079080"/>
                </a:lnTo>
                <a:lnTo>
                  <a:pt x="953008" y="1046734"/>
                </a:lnTo>
                <a:lnTo>
                  <a:pt x="1003046" y="1007592"/>
                </a:lnTo>
                <a:lnTo>
                  <a:pt x="1035176" y="954836"/>
                </a:lnTo>
                <a:lnTo>
                  <a:pt x="1088644" y="869734"/>
                </a:lnTo>
                <a:lnTo>
                  <a:pt x="1217168" y="762507"/>
                </a:lnTo>
                <a:lnTo>
                  <a:pt x="1074420" y="837387"/>
                </a:lnTo>
                <a:lnTo>
                  <a:pt x="1031494" y="862926"/>
                </a:lnTo>
                <a:lnTo>
                  <a:pt x="942339" y="949718"/>
                </a:lnTo>
                <a:lnTo>
                  <a:pt x="1010158" y="806754"/>
                </a:lnTo>
                <a:lnTo>
                  <a:pt x="1035176" y="726757"/>
                </a:lnTo>
                <a:lnTo>
                  <a:pt x="1038733" y="660400"/>
                </a:lnTo>
                <a:lnTo>
                  <a:pt x="1006601" y="570229"/>
                </a:lnTo>
                <a:lnTo>
                  <a:pt x="978026" y="522478"/>
                </a:lnTo>
                <a:lnTo>
                  <a:pt x="945896" y="490219"/>
                </a:lnTo>
                <a:lnTo>
                  <a:pt x="956563" y="571881"/>
                </a:lnTo>
                <a:lnTo>
                  <a:pt x="949451" y="641604"/>
                </a:lnTo>
                <a:lnTo>
                  <a:pt x="860171" y="519175"/>
                </a:lnTo>
                <a:lnTo>
                  <a:pt x="835278" y="473201"/>
                </a:lnTo>
                <a:lnTo>
                  <a:pt x="824484" y="416941"/>
                </a:lnTo>
                <a:lnTo>
                  <a:pt x="828039" y="365887"/>
                </a:lnTo>
                <a:lnTo>
                  <a:pt x="853059" y="267207"/>
                </a:lnTo>
                <a:lnTo>
                  <a:pt x="785240" y="381253"/>
                </a:lnTo>
                <a:lnTo>
                  <a:pt x="763905" y="439166"/>
                </a:lnTo>
                <a:lnTo>
                  <a:pt x="763905" y="490219"/>
                </a:lnTo>
                <a:lnTo>
                  <a:pt x="778128" y="541273"/>
                </a:lnTo>
                <a:lnTo>
                  <a:pt x="792352" y="600837"/>
                </a:lnTo>
                <a:lnTo>
                  <a:pt x="803148" y="670560"/>
                </a:lnTo>
                <a:lnTo>
                  <a:pt x="749553" y="791438"/>
                </a:lnTo>
                <a:lnTo>
                  <a:pt x="581787" y="593979"/>
                </a:lnTo>
                <a:lnTo>
                  <a:pt x="564007" y="551434"/>
                </a:lnTo>
                <a:lnTo>
                  <a:pt x="553212" y="495300"/>
                </a:lnTo>
                <a:lnTo>
                  <a:pt x="560451" y="437388"/>
                </a:lnTo>
                <a:lnTo>
                  <a:pt x="578231" y="382904"/>
                </a:lnTo>
                <a:lnTo>
                  <a:pt x="610362" y="318262"/>
                </a:lnTo>
                <a:lnTo>
                  <a:pt x="646049" y="272288"/>
                </a:lnTo>
                <a:lnTo>
                  <a:pt x="671068" y="219582"/>
                </a:lnTo>
                <a:lnTo>
                  <a:pt x="685292" y="166750"/>
                </a:lnTo>
                <a:lnTo>
                  <a:pt x="685292" y="125983"/>
                </a:lnTo>
                <a:lnTo>
                  <a:pt x="671068" y="69723"/>
                </a:lnTo>
                <a:lnTo>
                  <a:pt x="624586" y="0"/>
                </a:lnTo>
                <a:lnTo>
                  <a:pt x="628269" y="73151"/>
                </a:lnTo>
                <a:lnTo>
                  <a:pt x="621030" y="134493"/>
                </a:lnTo>
                <a:lnTo>
                  <a:pt x="596138" y="188975"/>
                </a:lnTo>
                <a:lnTo>
                  <a:pt x="556768" y="236600"/>
                </a:lnTo>
                <a:lnTo>
                  <a:pt x="488950" y="304673"/>
                </a:lnTo>
                <a:lnTo>
                  <a:pt x="406908" y="408431"/>
                </a:lnTo>
                <a:lnTo>
                  <a:pt x="360552" y="473201"/>
                </a:lnTo>
                <a:lnTo>
                  <a:pt x="296290" y="694423"/>
                </a:lnTo>
                <a:lnTo>
                  <a:pt x="310514" y="742073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100583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98442" y="5895086"/>
            <a:ext cx="415406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60"/>
              </a:lnSpc>
              <a:spcBef>
                <a:spcPts val="168"/>
              </a:spcBef>
            </a:pPr>
            <a:r>
              <a:rPr sz="4800" spc="0" baseline="3413" dirty="0" smtClean="0">
                <a:latin typeface="Calibri"/>
                <a:cs typeface="Calibri"/>
              </a:rPr>
              <a:t>Oleh</a:t>
            </a:r>
            <a:r>
              <a:rPr sz="4800" spc="9" baseline="3413" dirty="0" smtClean="0">
                <a:latin typeface="Calibri"/>
                <a:cs typeface="Calibri"/>
              </a:rPr>
              <a:t> </a:t>
            </a:r>
            <a:r>
              <a:rPr sz="4800" spc="0" baseline="3413" dirty="0" smtClean="0">
                <a:latin typeface="Calibri"/>
                <a:cs typeface="Calibri"/>
              </a:rPr>
              <a:t>: </a:t>
            </a:r>
            <a:r>
              <a:rPr sz="4800" spc="0" baseline="3413" dirty="0" err="1" smtClean="0">
                <a:latin typeface="Calibri"/>
                <a:cs typeface="Calibri"/>
              </a:rPr>
              <a:t>Wilarso</a:t>
            </a:r>
            <a:r>
              <a:rPr sz="4800" spc="0" baseline="3413" dirty="0" smtClean="0">
                <a:latin typeface="Calibri"/>
                <a:cs typeface="Calibri"/>
              </a:rPr>
              <a:t> </a:t>
            </a:r>
            <a:r>
              <a:rPr sz="4800" spc="0" baseline="3413" dirty="0" err="1" smtClean="0">
                <a:latin typeface="Calibri"/>
                <a:cs typeface="Calibri"/>
              </a:rPr>
              <a:t>Hermanto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-20853" y="193085"/>
            <a:ext cx="9144000" cy="5265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29817">
              <a:lnSpc>
                <a:spcPts val="4613"/>
              </a:lnSpc>
            </a:pPr>
            <a:r>
              <a:rPr sz="5400" spc="0" baseline="10619" dirty="0" smtClean="0">
                <a:solidFill>
                  <a:srgbClr val="FFFFFF"/>
                </a:solidFill>
                <a:latin typeface="Calibri"/>
                <a:cs typeface="Calibri"/>
              </a:rPr>
              <a:t>KESELAMATAN DAN KESEHATAN KERJA</a:t>
            </a:r>
            <a:endParaRPr sz="3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427220" y="4564380"/>
            <a:ext cx="4876800" cy="1706880"/>
          </a:xfrm>
          <a:custGeom>
            <a:avLst/>
            <a:gdLst/>
            <a:ahLst/>
            <a:cxnLst/>
            <a:rect l="l" t="t" r="r" b="b"/>
            <a:pathLst>
              <a:path w="4876800" h="1706879">
                <a:moveTo>
                  <a:pt x="2686684" y="1645970"/>
                </a:moveTo>
                <a:lnTo>
                  <a:pt x="2720212" y="1655660"/>
                </a:lnTo>
                <a:lnTo>
                  <a:pt x="2936494" y="1634896"/>
                </a:lnTo>
                <a:lnTo>
                  <a:pt x="2945510" y="1612747"/>
                </a:lnTo>
                <a:lnTo>
                  <a:pt x="4716780" y="1299144"/>
                </a:lnTo>
                <a:lnTo>
                  <a:pt x="4716780" y="1296802"/>
                </a:lnTo>
                <a:lnTo>
                  <a:pt x="2933446" y="1586445"/>
                </a:lnTo>
                <a:lnTo>
                  <a:pt x="2939541" y="1547685"/>
                </a:lnTo>
                <a:lnTo>
                  <a:pt x="4716780" y="455465"/>
                </a:lnTo>
                <a:lnTo>
                  <a:pt x="4716780" y="449693"/>
                </a:lnTo>
                <a:lnTo>
                  <a:pt x="3046095" y="1416164"/>
                </a:lnTo>
                <a:lnTo>
                  <a:pt x="2975990" y="876300"/>
                </a:lnTo>
                <a:lnTo>
                  <a:pt x="2832861" y="1524152"/>
                </a:lnTo>
                <a:lnTo>
                  <a:pt x="2902965" y="283845"/>
                </a:lnTo>
                <a:lnTo>
                  <a:pt x="2729356" y="1486776"/>
                </a:lnTo>
                <a:lnTo>
                  <a:pt x="2683636" y="1420317"/>
                </a:lnTo>
                <a:lnTo>
                  <a:pt x="2254123" y="1126845"/>
                </a:lnTo>
                <a:lnTo>
                  <a:pt x="2449068" y="1363560"/>
                </a:lnTo>
                <a:lnTo>
                  <a:pt x="130937" y="0"/>
                </a:lnTo>
                <a:lnTo>
                  <a:pt x="2576956" y="1502003"/>
                </a:lnTo>
                <a:lnTo>
                  <a:pt x="2473452" y="1565681"/>
                </a:lnTo>
                <a:lnTo>
                  <a:pt x="0" y="1435544"/>
                </a:lnTo>
                <a:lnTo>
                  <a:pt x="2546477" y="1608594"/>
                </a:lnTo>
                <a:lnTo>
                  <a:pt x="2546477" y="1632127"/>
                </a:lnTo>
                <a:lnTo>
                  <a:pt x="1480439" y="1706880"/>
                </a:lnTo>
                <a:lnTo>
                  <a:pt x="2686684" y="164597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69636" y="4477512"/>
            <a:ext cx="3246119" cy="1845564"/>
          </a:xfrm>
          <a:custGeom>
            <a:avLst/>
            <a:gdLst/>
            <a:ahLst/>
            <a:cxnLst/>
            <a:rect l="l" t="t" r="r" b="b"/>
            <a:pathLst>
              <a:path w="3246119" h="1845564">
                <a:moveTo>
                  <a:pt x="2149856" y="1819275"/>
                </a:moveTo>
                <a:lnTo>
                  <a:pt x="2356992" y="1790230"/>
                </a:lnTo>
                <a:lnTo>
                  <a:pt x="2509139" y="1747342"/>
                </a:lnTo>
                <a:lnTo>
                  <a:pt x="2600579" y="1698917"/>
                </a:lnTo>
                <a:lnTo>
                  <a:pt x="2670556" y="1646339"/>
                </a:lnTo>
                <a:lnTo>
                  <a:pt x="2722371" y="1597914"/>
                </a:lnTo>
                <a:lnTo>
                  <a:pt x="2771140" y="1532902"/>
                </a:lnTo>
                <a:lnTo>
                  <a:pt x="2798444" y="1449882"/>
                </a:lnTo>
                <a:lnTo>
                  <a:pt x="2819781" y="1358582"/>
                </a:lnTo>
                <a:lnTo>
                  <a:pt x="2822829" y="1297698"/>
                </a:lnTo>
                <a:lnTo>
                  <a:pt x="2844165" y="1246517"/>
                </a:lnTo>
                <a:lnTo>
                  <a:pt x="2862453" y="1216075"/>
                </a:lnTo>
                <a:lnTo>
                  <a:pt x="2902077" y="1175956"/>
                </a:lnTo>
                <a:lnTo>
                  <a:pt x="2947669" y="1131684"/>
                </a:lnTo>
                <a:lnTo>
                  <a:pt x="2990341" y="1101217"/>
                </a:lnTo>
                <a:lnTo>
                  <a:pt x="3023869" y="1073531"/>
                </a:lnTo>
                <a:lnTo>
                  <a:pt x="3069463" y="1048639"/>
                </a:lnTo>
                <a:lnTo>
                  <a:pt x="3130422" y="1020953"/>
                </a:lnTo>
                <a:lnTo>
                  <a:pt x="3246119" y="978154"/>
                </a:lnTo>
                <a:lnTo>
                  <a:pt x="3069463" y="1008507"/>
                </a:lnTo>
                <a:lnTo>
                  <a:pt x="2981197" y="1029335"/>
                </a:lnTo>
                <a:lnTo>
                  <a:pt x="2902077" y="1055624"/>
                </a:lnTo>
                <a:lnTo>
                  <a:pt x="2819781" y="1083310"/>
                </a:lnTo>
                <a:lnTo>
                  <a:pt x="2740660" y="1115085"/>
                </a:lnTo>
                <a:lnTo>
                  <a:pt x="2673604" y="1153820"/>
                </a:lnTo>
                <a:lnTo>
                  <a:pt x="2594483" y="1205014"/>
                </a:lnTo>
                <a:lnTo>
                  <a:pt x="2530474" y="1245133"/>
                </a:lnTo>
                <a:lnTo>
                  <a:pt x="2472690" y="1286637"/>
                </a:lnTo>
                <a:lnTo>
                  <a:pt x="2527427" y="1225765"/>
                </a:lnTo>
                <a:lnTo>
                  <a:pt x="2564003" y="1173187"/>
                </a:lnTo>
                <a:lnTo>
                  <a:pt x="2588387" y="1115085"/>
                </a:lnTo>
                <a:lnTo>
                  <a:pt x="2600579" y="1040384"/>
                </a:lnTo>
                <a:lnTo>
                  <a:pt x="2597531" y="964310"/>
                </a:lnTo>
                <a:lnTo>
                  <a:pt x="2573146" y="893699"/>
                </a:lnTo>
                <a:lnTo>
                  <a:pt x="2545715" y="824610"/>
                </a:lnTo>
                <a:lnTo>
                  <a:pt x="2512187" y="762254"/>
                </a:lnTo>
                <a:lnTo>
                  <a:pt x="2472690" y="707008"/>
                </a:lnTo>
                <a:lnTo>
                  <a:pt x="2420873" y="647445"/>
                </a:lnTo>
                <a:lnTo>
                  <a:pt x="2329561" y="575563"/>
                </a:lnTo>
                <a:lnTo>
                  <a:pt x="2265553" y="528446"/>
                </a:lnTo>
                <a:lnTo>
                  <a:pt x="2174240" y="457962"/>
                </a:lnTo>
                <a:lnTo>
                  <a:pt x="2092070" y="380492"/>
                </a:lnTo>
                <a:lnTo>
                  <a:pt x="2034159" y="309880"/>
                </a:lnTo>
                <a:lnTo>
                  <a:pt x="1994535" y="260095"/>
                </a:lnTo>
                <a:lnTo>
                  <a:pt x="1973198" y="203326"/>
                </a:lnTo>
                <a:lnTo>
                  <a:pt x="1958086" y="148081"/>
                </a:lnTo>
                <a:lnTo>
                  <a:pt x="1958086" y="100964"/>
                </a:lnTo>
                <a:lnTo>
                  <a:pt x="1964055" y="58165"/>
                </a:lnTo>
                <a:lnTo>
                  <a:pt x="1970150" y="0"/>
                </a:lnTo>
                <a:lnTo>
                  <a:pt x="1918462" y="78867"/>
                </a:lnTo>
                <a:lnTo>
                  <a:pt x="1884934" y="143890"/>
                </a:lnTo>
                <a:lnTo>
                  <a:pt x="1863597" y="201930"/>
                </a:lnTo>
                <a:lnTo>
                  <a:pt x="1860549" y="260095"/>
                </a:lnTo>
                <a:lnTo>
                  <a:pt x="1878838" y="330707"/>
                </a:lnTo>
                <a:lnTo>
                  <a:pt x="1915414" y="387350"/>
                </a:lnTo>
                <a:lnTo>
                  <a:pt x="1955038" y="441325"/>
                </a:lnTo>
                <a:lnTo>
                  <a:pt x="2003679" y="488314"/>
                </a:lnTo>
                <a:lnTo>
                  <a:pt x="2040255" y="550671"/>
                </a:lnTo>
                <a:lnTo>
                  <a:pt x="2055494" y="611505"/>
                </a:lnTo>
                <a:lnTo>
                  <a:pt x="2064639" y="675132"/>
                </a:lnTo>
                <a:lnTo>
                  <a:pt x="2073783" y="741552"/>
                </a:lnTo>
                <a:lnTo>
                  <a:pt x="2073783" y="802385"/>
                </a:lnTo>
                <a:lnTo>
                  <a:pt x="2052446" y="902081"/>
                </a:lnTo>
                <a:lnTo>
                  <a:pt x="2009774" y="964310"/>
                </a:lnTo>
                <a:lnTo>
                  <a:pt x="1906269" y="1051433"/>
                </a:lnTo>
                <a:lnTo>
                  <a:pt x="1818005" y="1139990"/>
                </a:lnTo>
                <a:lnTo>
                  <a:pt x="1747900" y="1228534"/>
                </a:lnTo>
                <a:lnTo>
                  <a:pt x="1699133" y="1178725"/>
                </a:lnTo>
                <a:lnTo>
                  <a:pt x="1662684" y="1124775"/>
                </a:lnTo>
                <a:lnTo>
                  <a:pt x="1641347" y="1069467"/>
                </a:lnTo>
                <a:lnTo>
                  <a:pt x="1629156" y="982218"/>
                </a:lnTo>
                <a:lnTo>
                  <a:pt x="1671828" y="830072"/>
                </a:lnTo>
                <a:lnTo>
                  <a:pt x="1684019" y="785876"/>
                </a:lnTo>
                <a:lnTo>
                  <a:pt x="1687067" y="733298"/>
                </a:lnTo>
                <a:lnTo>
                  <a:pt x="1687067" y="683387"/>
                </a:lnTo>
                <a:lnTo>
                  <a:pt x="1671828" y="617093"/>
                </a:lnTo>
                <a:lnTo>
                  <a:pt x="1641347" y="552069"/>
                </a:lnTo>
                <a:lnTo>
                  <a:pt x="1589532" y="489712"/>
                </a:lnTo>
                <a:lnTo>
                  <a:pt x="1498218" y="402589"/>
                </a:lnTo>
                <a:lnTo>
                  <a:pt x="1546987" y="506349"/>
                </a:lnTo>
                <a:lnTo>
                  <a:pt x="1577339" y="594868"/>
                </a:lnTo>
                <a:lnTo>
                  <a:pt x="1577339" y="668274"/>
                </a:lnTo>
                <a:lnTo>
                  <a:pt x="1562099" y="729107"/>
                </a:lnTo>
                <a:lnTo>
                  <a:pt x="1528698" y="784479"/>
                </a:lnTo>
                <a:lnTo>
                  <a:pt x="1476883" y="852169"/>
                </a:lnTo>
                <a:lnTo>
                  <a:pt x="1339849" y="998854"/>
                </a:lnTo>
                <a:lnTo>
                  <a:pt x="1330706" y="907541"/>
                </a:lnTo>
                <a:lnTo>
                  <a:pt x="1342897" y="827278"/>
                </a:lnTo>
                <a:lnTo>
                  <a:pt x="1358138" y="755396"/>
                </a:lnTo>
                <a:lnTo>
                  <a:pt x="1272920" y="828675"/>
                </a:lnTo>
                <a:lnTo>
                  <a:pt x="1227200" y="892301"/>
                </a:lnTo>
                <a:lnTo>
                  <a:pt x="1196720" y="961516"/>
                </a:lnTo>
                <a:lnTo>
                  <a:pt x="1169289" y="1041781"/>
                </a:lnTo>
                <a:lnTo>
                  <a:pt x="1178433" y="1139990"/>
                </a:lnTo>
                <a:lnTo>
                  <a:pt x="1211961" y="1238211"/>
                </a:lnTo>
                <a:lnTo>
                  <a:pt x="1266824" y="1317078"/>
                </a:lnTo>
                <a:lnTo>
                  <a:pt x="1352041" y="1416685"/>
                </a:lnTo>
                <a:lnTo>
                  <a:pt x="1482979" y="1543964"/>
                </a:lnTo>
                <a:lnTo>
                  <a:pt x="1272920" y="1395933"/>
                </a:lnTo>
                <a:lnTo>
                  <a:pt x="1224153" y="1357198"/>
                </a:lnTo>
                <a:lnTo>
                  <a:pt x="1132839" y="1297698"/>
                </a:lnTo>
                <a:lnTo>
                  <a:pt x="1017015" y="1238211"/>
                </a:lnTo>
                <a:lnTo>
                  <a:pt x="837438" y="1166279"/>
                </a:lnTo>
                <a:lnTo>
                  <a:pt x="947038" y="1246517"/>
                </a:lnTo>
                <a:lnTo>
                  <a:pt x="1007999" y="1294942"/>
                </a:lnTo>
                <a:lnTo>
                  <a:pt x="1068832" y="1344739"/>
                </a:lnTo>
                <a:lnTo>
                  <a:pt x="1175385" y="1449882"/>
                </a:lnTo>
                <a:lnTo>
                  <a:pt x="1257681" y="1535658"/>
                </a:lnTo>
                <a:lnTo>
                  <a:pt x="1376425" y="1678165"/>
                </a:lnTo>
                <a:lnTo>
                  <a:pt x="1230248" y="1654644"/>
                </a:lnTo>
                <a:lnTo>
                  <a:pt x="1099312" y="1611757"/>
                </a:lnTo>
                <a:lnTo>
                  <a:pt x="962278" y="1555026"/>
                </a:lnTo>
                <a:lnTo>
                  <a:pt x="846581" y="1501076"/>
                </a:lnTo>
                <a:lnTo>
                  <a:pt x="691261" y="1434668"/>
                </a:lnTo>
                <a:lnTo>
                  <a:pt x="578612" y="1394548"/>
                </a:lnTo>
                <a:lnTo>
                  <a:pt x="484124" y="1364107"/>
                </a:lnTo>
                <a:lnTo>
                  <a:pt x="386714" y="1339215"/>
                </a:lnTo>
                <a:lnTo>
                  <a:pt x="280162" y="1326756"/>
                </a:lnTo>
                <a:lnTo>
                  <a:pt x="176656" y="1317078"/>
                </a:lnTo>
                <a:lnTo>
                  <a:pt x="0" y="1303235"/>
                </a:lnTo>
                <a:lnTo>
                  <a:pt x="155321" y="1332293"/>
                </a:lnTo>
                <a:lnTo>
                  <a:pt x="322834" y="1371028"/>
                </a:lnTo>
                <a:lnTo>
                  <a:pt x="441578" y="1409763"/>
                </a:lnTo>
                <a:lnTo>
                  <a:pt x="514603" y="1438821"/>
                </a:lnTo>
                <a:lnTo>
                  <a:pt x="648588" y="1513522"/>
                </a:lnTo>
                <a:lnTo>
                  <a:pt x="770381" y="1595158"/>
                </a:lnTo>
                <a:lnTo>
                  <a:pt x="928751" y="1685074"/>
                </a:lnTo>
                <a:lnTo>
                  <a:pt x="1047495" y="1725206"/>
                </a:lnTo>
                <a:lnTo>
                  <a:pt x="1211961" y="1768094"/>
                </a:lnTo>
                <a:lnTo>
                  <a:pt x="1489074" y="1826196"/>
                </a:lnTo>
                <a:lnTo>
                  <a:pt x="1726564" y="1845564"/>
                </a:lnTo>
                <a:lnTo>
                  <a:pt x="2009774" y="1831733"/>
                </a:lnTo>
                <a:lnTo>
                  <a:pt x="2149856" y="1819275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78780" y="4457700"/>
            <a:ext cx="3218688" cy="1845564"/>
          </a:xfrm>
          <a:custGeom>
            <a:avLst/>
            <a:gdLst/>
            <a:ahLst/>
            <a:cxnLst/>
            <a:rect l="l" t="t" r="r" b="b"/>
            <a:pathLst>
              <a:path w="3218688" h="1845564">
                <a:moveTo>
                  <a:pt x="2031111" y="740663"/>
                </a:moveTo>
                <a:lnTo>
                  <a:pt x="2031111" y="803021"/>
                </a:lnTo>
                <a:lnTo>
                  <a:pt x="2009775" y="901319"/>
                </a:lnTo>
                <a:lnTo>
                  <a:pt x="1967102" y="963676"/>
                </a:lnTo>
                <a:lnTo>
                  <a:pt x="1866646" y="1050798"/>
                </a:lnTo>
                <a:lnTo>
                  <a:pt x="1781428" y="1139456"/>
                </a:lnTo>
                <a:lnTo>
                  <a:pt x="1714373" y="1228064"/>
                </a:lnTo>
                <a:lnTo>
                  <a:pt x="1665731" y="1178229"/>
                </a:lnTo>
                <a:lnTo>
                  <a:pt x="1632203" y="1124204"/>
                </a:lnTo>
                <a:lnTo>
                  <a:pt x="1610868" y="1068832"/>
                </a:lnTo>
                <a:lnTo>
                  <a:pt x="1598676" y="981583"/>
                </a:lnTo>
                <a:lnTo>
                  <a:pt x="1638300" y="829310"/>
                </a:lnTo>
                <a:lnTo>
                  <a:pt x="1650492" y="784987"/>
                </a:lnTo>
                <a:lnTo>
                  <a:pt x="1653540" y="732408"/>
                </a:lnTo>
                <a:lnTo>
                  <a:pt x="1653540" y="682625"/>
                </a:lnTo>
                <a:lnTo>
                  <a:pt x="1638300" y="616076"/>
                </a:lnTo>
                <a:lnTo>
                  <a:pt x="1610868" y="551052"/>
                </a:lnTo>
                <a:lnTo>
                  <a:pt x="1559052" y="488695"/>
                </a:lnTo>
                <a:lnTo>
                  <a:pt x="1470787" y="402844"/>
                </a:lnTo>
                <a:lnTo>
                  <a:pt x="1519554" y="506730"/>
                </a:lnTo>
                <a:lnTo>
                  <a:pt x="1546860" y="593979"/>
                </a:lnTo>
                <a:lnTo>
                  <a:pt x="1546860" y="667385"/>
                </a:lnTo>
                <a:lnTo>
                  <a:pt x="1531747" y="728218"/>
                </a:lnTo>
                <a:lnTo>
                  <a:pt x="1498219" y="783590"/>
                </a:lnTo>
                <a:lnTo>
                  <a:pt x="1449451" y="851535"/>
                </a:lnTo>
                <a:lnTo>
                  <a:pt x="1315466" y="998219"/>
                </a:lnTo>
                <a:lnTo>
                  <a:pt x="1306322" y="906907"/>
                </a:lnTo>
                <a:lnTo>
                  <a:pt x="1321562" y="827913"/>
                </a:lnTo>
                <a:lnTo>
                  <a:pt x="1333753" y="754507"/>
                </a:lnTo>
                <a:lnTo>
                  <a:pt x="1251585" y="829310"/>
                </a:lnTo>
                <a:lnTo>
                  <a:pt x="1205865" y="891666"/>
                </a:lnTo>
                <a:lnTo>
                  <a:pt x="1175385" y="960882"/>
                </a:lnTo>
                <a:lnTo>
                  <a:pt x="1151001" y="1041146"/>
                </a:lnTo>
                <a:lnTo>
                  <a:pt x="1160145" y="1139456"/>
                </a:lnTo>
                <a:lnTo>
                  <a:pt x="1190625" y="1237754"/>
                </a:lnTo>
                <a:lnTo>
                  <a:pt x="1245489" y="1316672"/>
                </a:lnTo>
                <a:lnTo>
                  <a:pt x="1327658" y="1417751"/>
                </a:lnTo>
                <a:lnTo>
                  <a:pt x="1455547" y="1543735"/>
                </a:lnTo>
                <a:lnTo>
                  <a:pt x="1251585" y="1395590"/>
                </a:lnTo>
                <a:lnTo>
                  <a:pt x="1202817" y="1356829"/>
                </a:lnTo>
                <a:lnTo>
                  <a:pt x="1117600" y="1297292"/>
                </a:lnTo>
                <a:lnTo>
                  <a:pt x="1004951" y="1237754"/>
                </a:lnTo>
                <a:lnTo>
                  <a:pt x="828294" y="1165758"/>
                </a:lnTo>
                <a:lnTo>
                  <a:pt x="931799" y="1246060"/>
                </a:lnTo>
                <a:lnTo>
                  <a:pt x="992759" y="1294523"/>
                </a:lnTo>
                <a:lnTo>
                  <a:pt x="1050544" y="1344371"/>
                </a:lnTo>
                <a:lnTo>
                  <a:pt x="1157097" y="1449590"/>
                </a:lnTo>
                <a:lnTo>
                  <a:pt x="1236345" y="1535430"/>
                </a:lnTo>
                <a:lnTo>
                  <a:pt x="1352042" y="1678038"/>
                </a:lnTo>
                <a:lnTo>
                  <a:pt x="1211961" y="1654505"/>
                </a:lnTo>
                <a:lnTo>
                  <a:pt x="1084072" y="1611579"/>
                </a:lnTo>
                <a:lnTo>
                  <a:pt x="947039" y="1554810"/>
                </a:lnTo>
                <a:lnTo>
                  <a:pt x="837438" y="1500822"/>
                </a:lnTo>
                <a:lnTo>
                  <a:pt x="685165" y="1434363"/>
                </a:lnTo>
                <a:lnTo>
                  <a:pt x="575564" y="1394206"/>
                </a:lnTo>
                <a:lnTo>
                  <a:pt x="484124" y="1363751"/>
                </a:lnTo>
                <a:lnTo>
                  <a:pt x="389763" y="1338834"/>
                </a:lnTo>
                <a:lnTo>
                  <a:pt x="286258" y="1326375"/>
                </a:lnTo>
                <a:lnTo>
                  <a:pt x="185800" y="1316672"/>
                </a:lnTo>
                <a:lnTo>
                  <a:pt x="0" y="1308366"/>
                </a:lnTo>
                <a:lnTo>
                  <a:pt x="164465" y="1331912"/>
                </a:lnTo>
                <a:lnTo>
                  <a:pt x="328930" y="1370672"/>
                </a:lnTo>
                <a:lnTo>
                  <a:pt x="441579" y="1409446"/>
                </a:lnTo>
                <a:lnTo>
                  <a:pt x="514604" y="1439900"/>
                </a:lnTo>
                <a:lnTo>
                  <a:pt x="645541" y="1513281"/>
                </a:lnTo>
                <a:lnTo>
                  <a:pt x="764286" y="1594967"/>
                </a:lnTo>
                <a:lnTo>
                  <a:pt x="916559" y="1686344"/>
                </a:lnTo>
                <a:lnTo>
                  <a:pt x="1032255" y="1725104"/>
                </a:lnTo>
                <a:lnTo>
                  <a:pt x="1190625" y="1769414"/>
                </a:lnTo>
                <a:lnTo>
                  <a:pt x="1461643" y="1826183"/>
                </a:lnTo>
                <a:lnTo>
                  <a:pt x="1693037" y="1845564"/>
                </a:lnTo>
                <a:lnTo>
                  <a:pt x="1970151" y="1831720"/>
                </a:lnTo>
                <a:lnTo>
                  <a:pt x="2104136" y="1819262"/>
                </a:lnTo>
                <a:lnTo>
                  <a:pt x="2305177" y="1790179"/>
                </a:lnTo>
                <a:lnTo>
                  <a:pt x="2454402" y="1747265"/>
                </a:lnTo>
                <a:lnTo>
                  <a:pt x="2542667" y="1698802"/>
                </a:lnTo>
                <a:lnTo>
                  <a:pt x="2609723" y="1646186"/>
                </a:lnTo>
                <a:lnTo>
                  <a:pt x="2661412" y="1597736"/>
                </a:lnTo>
                <a:lnTo>
                  <a:pt x="2707131" y="1532661"/>
                </a:lnTo>
                <a:lnTo>
                  <a:pt x="2734564" y="1449590"/>
                </a:lnTo>
                <a:lnTo>
                  <a:pt x="2755773" y="1359598"/>
                </a:lnTo>
                <a:lnTo>
                  <a:pt x="2758821" y="1297292"/>
                </a:lnTo>
                <a:lnTo>
                  <a:pt x="2777109" y="1247457"/>
                </a:lnTo>
                <a:lnTo>
                  <a:pt x="2798445" y="1215605"/>
                </a:lnTo>
                <a:lnTo>
                  <a:pt x="2835021" y="1175461"/>
                </a:lnTo>
                <a:lnTo>
                  <a:pt x="2880741" y="1132535"/>
                </a:lnTo>
                <a:lnTo>
                  <a:pt x="2923286" y="1100709"/>
                </a:lnTo>
                <a:lnTo>
                  <a:pt x="2975102" y="1068832"/>
                </a:lnTo>
                <a:lnTo>
                  <a:pt x="3014726" y="1048131"/>
                </a:lnTo>
                <a:lnTo>
                  <a:pt x="3072511" y="1027303"/>
                </a:lnTo>
                <a:lnTo>
                  <a:pt x="3218688" y="1001013"/>
                </a:lnTo>
                <a:lnTo>
                  <a:pt x="3048127" y="1014857"/>
                </a:lnTo>
                <a:lnTo>
                  <a:pt x="2941574" y="1028700"/>
                </a:lnTo>
                <a:lnTo>
                  <a:pt x="2835021" y="1056386"/>
                </a:lnTo>
                <a:lnTo>
                  <a:pt x="2755773" y="1082675"/>
                </a:lnTo>
                <a:lnTo>
                  <a:pt x="2679700" y="1114552"/>
                </a:lnTo>
                <a:lnTo>
                  <a:pt x="2615692" y="1153299"/>
                </a:lnTo>
                <a:lnTo>
                  <a:pt x="2536571" y="1204531"/>
                </a:lnTo>
                <a:lnTo>
                  <a:pt x="2472690" y="1244676"/>
                </a:lnTo>
                <a:lnTo>
                  <a:pt x="2417826" y="1286217"/>
                </a:lnTo>
                <a:lnTo>
                  <a:pt x="2469642" y="1225296"/>
                </a:lnTo>
                <a:lnTo>
                  <a:pt x="2506091" y="1172692"/>
                </a:lnTo>
                <a:lnTo>
                  <a:pt x="2533523" y="1114552"/>
                </a:lnTo>
                <a:lnTo>
                  <a:pt x="2542667" y="1039749"/>
                </a:lnTo>
                <a:lnTo>
                  <a:pt x="2539619" y="963676"/>
                </a:lnTo>
                <a:lnTo>
                  <a:pt x="2515235" y="893063"/>
                </a:lnTo>
                <a:lnTo>
                  <a:pt x="2490851" y="823849"/>
                </a:lnTo>
                <a:lnTo>
                  <a:pt x="2457450" y="762888"/>
                </a:lnTo>
                <a:lnTo>
                  <a:pt x="2420874" y="706119"/>
                </a:lnTo>
                <a:lnTo>
                  <a:pt x="2369058" y="646557"/>
                </a:lnTo>
                <a:lnTo>
                  <a:pt x="2280793" y="574548"/>
                </a:lnTo>
                <a:lnTo>
                  <a:pt x="2216785" y="527557"/>
                </a:lnTo>
                <a:lnTo>
                  <a:pt x="2125472" y="456945"/>
                </a:lnTo>
                <a:lnTo>
                  <a:pt x="2049399" y="379349"/>
                </a:lnTo>
                <a:lnTo>
                  <a:pt x="1991487" y="308737"/>
                </a:lnTo>
                <a:lnTo>
                  <a:pt x="1954911" y="258952"/>
                </a:lnTo>
                <a:lnTo>
                  <a:pt x="1933702" y="203581"/>
                </a:lnTo>
                <a:lnTo>
                  <a:pt x="1918462" y="146812"/>
                </a:lnTo>
                <a:lnTo>
                  <a:pt x="1918462" y="99694"/>
                </a:lnTo>
                <a:lnTo>
                  <a:pt x="1921510" y="56768"/>
                </a:lnTo>
                <a:lnTo>
                  <a:pt x="1930653" y="0"/>
                </a:lnTo>
                <a:lnTo>
                  <a:pt x="1878838" y="77469"/>
                </a:lnTo>
                <a:lnTo>
                  <a:pt x="1845310" y="142620"/>
                </a:lnTo>
                <a:lnTo>
                  <a:pt x="1827022" y="202183"/>
                </a:lnTo>
                <a:lnTo>
                  <a:pt x="1823974" y="258952"/>
                </a:lnTo>
                <a:lnTo>
                  <a:pt x="1839214" y="329564"/>
                </a:lnTo>
                <a:lnTo>
                  <a:pt x="1875790" y="386333"/>
                </a:lnTo>
                <a:lnTo>
                  <a:pt x="1915414" y="440308"/>
                </a:lnTo>
                <a:lnTo>
                  <a:pt x="1961006" y="487299"/>
                </a:lnTo>
                <a:lnTo>
                  <a:pt x="1997583" y="549656"/>
                </a:lnTo>
                <a:lnTo>
                  <a:pt x="2012823" y="612013"/>
                </a:lnTo>
                <a:lnTo>
                  <a:pt x="2021967" y="675639"/>
                </a:lnTo>
                <a:lnTo>
                  <a:pt x="2031111" y="740663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487924" y="4507992"/>
            <a:ext cx="3127248" cy="1810512"/>
          </a:xfrm>
          <a:custGeom>
            <a:avLst/>
            <a:gdLst/>
            <a:ahLst/>
            <a:cxnLst/>
            <a:rect l="l" t="t" r="r" b="b"/>
            <a:pathLst>
              <a:path w="3127248" h="1810512">
                <a:moveTo>
                  <a:pt x="1909191" y="256031"/>
                </a:moveTo>
                <a:lnTo>
                  <a:pt x="1884933" y="200659"/>
                </a:lnTo>
                <a:lnTo>
                  <a:pt x="1872742" y="145287"/>
                </a:lnTo>
                <a:lnTo>
                  <a:pt x="1872742" y="98297"/>
                </a:lnTo>
                <a:lnTo>
                  <a:pt x="1875790" y="56768"/>
                </a:lnTo>
                <a:lnTo>
                  <a:pt x="1884933" y="0"/>
                </a:lnTo>
                <a:lnTo>
                  <a:pt x="1833118" y="77469"/>
                </a:lnTo>
                <a:lnTo>
                  <a:pt x="1802637" y="141223"/>
                </a:lnTo>
                <a:lnTo>
                  <a:pt x="1781302" y="199262"/>
                </a:lnTo>
                <a:lnTo>
                  <a:pt x="1778253" y="256031"/>
                </a:lnTo>
                <a:lnTo>
                  <a:pt x="1796542" y="323849"/>
                </a:lnTo>
                <a:lnTo>
                  <a:pt x="1830070" y="380618"/>
                </a:lnTo>
                <a:lnTo>
                  <a:pt x="1869694" y="433196"/>
                </a:lnTo>
                <a:lnTo>
                  <a:pt x="1915286" y="478916"/>
                </a:lnTo>
                <a:lnTo>
                  <a:pt x="1948815" y="539876"/>
                </a:lnTo>
                <a:lnTo>
                  <a:pt x="1964054" y="600709"/>
                </a:lnTo>
                <a:lnTo>
                  <a:pt x="1976247" y="663066"/>
                </a:lnTo>
                <a:lnTo>
                  <a:pt x="1982343" y="728090"/>
                </a:lnTo>
                <a:lnTo>
                  <a:pt x="1982343" y="787653"/>
                </a:lnTo>
                <a:lnTo>
                  <a:pt x="1961006" y="884554"/>
                </a:lnTo>
                <a:lnTo>
                  <a:pt x="1921382" y="945387"/>
                </a:lnTo>
                <a:lnTo>
                  <a:pt x="1820926" y="1031239"/>
                </a:lnTo>
                <a:lnTo>
                  <a:pt x="1738756" y="1118425"/>
                </a:lnTo>
                <a:lnTo>
                  <a:pt x="1671701" y="1205623"/>
                </a:lnTo>
                <a:lnTo>
                  <a:pt x="1626107" y="1155788"/>
                </a:lnTo>
                <a:lnTo>
                  <a:pt x="1589531" y="1103198"/>
                </a:lnTo>
                <a:lnTo>
                  <a:pt x="1568196" y="1049273"/>
                </a:lnTo>
                <a:lnTo>
                  <a:pt x="1559052" y="963421"/>
                </a:lnTo>
                <a:lnTo>
                  <a:pt x="1598676" y="815339"/>
                </a:lnTo>
                <a:lnTo>
                  <a:pt x="1610868" y="771016"/>
                </a:lnTo>
                <a:lnTo>
                  <a:pt x="1613916" y="719835"/>
                </a:lnTo>
                <a:lnTo>
                  <a:pt x="1613916" y="669924"/>
                </a:lnTo>
                <a:lnTo>
                  <a:pt x="1598676" y="604900"/>
                </a:lnTo>
                <a:lnTo>
                  <a:pt x="1568196" y="541273"/>
                </a:lnTo>
                <a:lnTo>
                  <a:pt x="1519427" y="480313"/>
                </a:lnTo>
                <a:lnTo>
                  <a:pt x="1434210" y="395858"/>
                </a:lnTo>
                <a:lnTo>
                  <a:pt x="1479930" y="496950"/>
                </a:lnTo>
                <a:lnTo>
                  <a:pt x="1510283" y="582802"/>
                </a:lnTo>
                <a:lnTo>
                  <a:pt x="1507235" y="654684"/>
                </a:lnTo>
                <a:lnTo>
                  <a:pt x="1495171" y="715644"/>
                </a:lnTo>
                <a:lnTo>
                  <a:pt x="1461643" y="769619"/>
                </a:lnTo>
                <a:lnTo>
                  <a:pt x="1412875" y="836040"/>
                </a:lnTo>
                <a:lnTo>
                  <a:pt x="1281937" y="980058"/>
                </a:lnTo>
                <a:lnTo>
                  <a:pt x="1272794" y="890015"/>
                </a:lnTo>
                <a:lnTo>
                  <a:pt x="1284985" y="812545"/>
                </a:lnTo>
                <a:lnTo>
                  <a:pt x="1297177" y="740536"/>
                </a:lnTo>
                <a:lnTo>
                  <a:pt x="1218056" y="813942"/>
                </a:lnTo>
                <a:lnTo>
                  <a:pt x="1175384" y="876172"/>
                </a:lnTo>
                <a:lnTo>
                  <a:pt x="1144904" y="942593"/>
                </a:lnTo>
                <a:lnTo>
                  <a:pt x="1120521" y="1021587"/>
                </a:lnTo>
                <a:lnTo>
                  <a:pt x="1126617" y="1118425"/>
                </a:lnTo>
                <a:lnTo>
                  <a:pt x="1160145" y="1215313"/>
                </a:lnTo>
                <a:lnTo>
                  <a:pt x="1215008" y="1292821"/>
                </a:lnTo>
                <a:lnTo>
                  <a:pt x="1294129" y="1391107"/>
                </a:lnTo>
                <a:lnTo>
                  <a:pt x="1418971" y="1514297"/>
                </a:lnTo>
                <a:lnTo>
                  <a:pt x="1218056" y="1368958"/>
                </a:lnTo>
                <a:lnTo>
                  <a:pt x="1172336" y="1331582"/>
                </a:lnTo>
                <a:lnTo>
                  <a:pt x="1087120" y="1272070"/>
                </a:lnTo>
                <a:lnTo>
                  <a:pt x="974471" y="1215313"/>
                </a:lnTo>
                <a:lnTo>
                  <a:pt x="803910" y="1144714"/>
                </a:lnTo>
                <a:lnTo>
                  <a:pt x="907414" y="1222235"/>
                </a:lnTo>
                <a:lnTo>
                  <a:pt x="965326" y="1270685"/>
                </a:lnTo>
                <a:lnTo>
                  <a:pt x="1023111" y="1319123"/>
                </a:lnTo>
                <a:lnTo>
                  <a:pt x="1126617" y="1422946"/>
                </a:lnTo>
                <a:lnTo>
                  <a:pt x="1202817" y="1507375"/>
                </a:lnTo>
                <a:lnTo>
                  <a:pt x="1318514" y="1645792"/>
                </a:lnTo>
                <a:lnTo>
                  <a:pt x="1178432" y="1622259"/>
                </a:lnTo>
                <a:lnTo>
                  <a:pt x="1053592" y="1580730"/>
                </a:lnTo>
                <a:lnTo>
                  <a:pt x="919606" y="1525371"/>
                </a:lnTo>
                <a:lnTo>
                  <a:pt x="810005" y="1472768"/>
                </a:lnTo>
                <a:lnTo>
                  <a:pt x="663828" y="1407718"/>
                </a:lnTo>
                <a:lnTo>
                  <a:pt x="557276" y="1368958"/>
                </a:lnTo>
                <a:lnTo>
                  <a:pt x="465836" y="1337119"/>
                </a:lnTo>
                <a:lnTo>
                  <a:pt x="371475" y="1313586"/>
                </a:lnTo>
                <a:lnTo>
                  <a:pt x="271017" y="1302511"/>
                </a:lnTo>
                <a:lnTo>
                  <a:pt x="173609" y="1292821"/>
                </a:lnTo>
                <a:lnTo>
                  <a:pt x="0" y="1281747"/>
                </a:lnTo>
                <a:lnTo>
                  <a:pt x="152273" y="1306664"/>
                </a:lnTo>
                <a:lnTo>
                  <a:pt x="313689" y="1345425"/>
                </a:lnTo>
                <a:lnTo>
                  <a:pt x="423290" y="1382801"/>
                </a:lnTo>
                <a:lnTo>
                  <a:pt x="496315" y="1411871"/>
                </a:lnTo>
                <a:lnTo>
                  <a:pt x="624204" y="1485226"/>
                </a:lnTo>
                <a:lnTo>
                  <a:pt x="739901" y="1564131"/>
                </a:lnTo>
                <a:lnTo>
                  <a:pt x="889126" y="1654098"/>
                </a:lnTo>
                <a:lnTo>
                  <a:pt x="1001776" y="1692859"/>
                </a:lnTo>
                <a:lnTo>
                  <a:pt x="1160145" y="1735759"/>
                </a:lnTo>
                <a:lnTo>
                  <a:pt x="1425067" y="1791131"/>
                </a:lnTo>
                <a:lnTo>
                  <a:pt x="1650365" y="1810511"/>
                </a:lnTo>
                <a:lnTo>
                  <a:pt x="1921382" y="1796668"/>
                </a:lnTo>
                <a:lnTo>
                  <a:pt x="2052320" y="1784210"/>
                </a:lnTo>
                <a:lnTo>
                  <a:pt x="2253360" y="1756524"/>
                </a:lnTo>
                <a:lnTo>
                  <a:pt x="2399537" y="1715007"/>
                </a:lnTo>
                <a:lnTo>
                  <a:pt x="2484754" y="1666557"/>
                </a:lnTo>
                <a:lnTo>
                  <a:pt x="2551683" y="1615338"/>
                </a:lnTo>
                <a:lnTo>
                  <a:pt x="2600452" y="1566900"/>
                </a:lnTo>
                <a:lnTo>
                  <a:pt x="2646172" y="1503222"/>
                </a:lnTo>
                <a:lnTo>
                  <a:pt x="2673477" y="1421561"/>
                </a:lnTo>
                <a:lnTo>
                  <a:pt x="2694812" y="1334350"/>
                </a:lnTo>
                <a:lnTo>
                  <a:pt x="2697860" y="1273454"/>
                </a:lnTo>
                <a:lnTo>
                  <a:pt x="2716149" y="1223619"/>
                </a:lnTo>
                <a:lnTo>
                  <a:pt x="2734436" y="1193164"/>
                </a:lnTo>
                <a:lnTo>
                  <a:pt x="2774060" y="1153020"/>
                </a:lnTo>
                <a:lnTo>
                  <a:pt x="2816605" y="1111503"/>
                </a:lnTo>
                <a:lnTo>
                  <a:pt x="2856229" y="1079626"/>
                </a:lnTo>
                <a:lnTo>
                  <a:pt x="2908046" y="1047876"/>
                </a:lnTo>
                <a:lnTo>
                  <a:pt x="2944495" y="1028445"/>
                </a:lnTo>
                <a:lnTo>
                  <a:pt x="3005454" y="1007744"/>
                </a:lnTo>
                <a:lnTo>
                  <a:pt x="3127248" y="968882"/>
                </a:lnTo>
                <a:lnTo>
                  <a:pt x="2981071" y="991107"/>
                </a:lnTo>
                <a:lnTo>
                  <a:pt x="2877566" y="1009014"/>
                </a:lnTo>
                <a:lnTo>
                  <a:pt x="2774060" y="1035430"/>
                </a:lnTo>
                <a:lnTo>
                  <a:pt x="2694812" y="1062989"/>
                </a:lnTo>
                <a:lnTo>
                  <a:pt x="2618740" y="1093508"/>
                </a:lnTo>
                <a:lnTo>
                  <a:pt x="2554731" y="1130871"/>
                </a:lnTo>
                <a:lnTo>
                  <a:pt x="2478658" y="1182090"/>
                </a:lnTo>
                <a:lnTo>
                  <a:pt x="2417699" y="1220850"/>
                </a:lnTo>
                <a:lnTo>
                  <a:pt x="2362961" y="1262379"/>
                </a:lnTo>
                <a:lnTo>
                  <a:pt x="2414651" y="1202855"/>
                </a:lnTo>
                <a:lnTo>
                  <a:pt x="2448179" y="1151635"/>
                </a:lnTo>
                <a:lnTo>
                  <a:pt x="2475610" y="1093508"/>
                </a:lnTo>
                <a:lnTo>
                  <a:pt x="2484754" y="1020190"/>
                </a:lnTo>
                <a:lnTo>
                  <a:pt x="2481706" y="945387"/>
                </a:lnTo>
                <a:lnTo>
                  <a:pt x="2460371" y="877569"/>
                </a:lnTo>
                <a:lnTo>
                  <a:pt x="2432939" y="808354"/>
                </a:lnTo>
                <a:lnTo>
                  <a:pt x="2402585" y="748791"/>
                </a:lnTo>
                <a:lnTo>
                  <a:pt x="2362961" y="693419"/>
                </a:lnTo>
                <a:lnTo>
                  <a:pt x="2314194" y="635380"/>
                </a:lnTo>
                <a:lnTo>
                  <a:pt x="2225929" y="564768"/>
                </a:lnTo>
                <a:lnTo>
                  <a:pt x="2164969" y="517651"/>
                </a:lnTo>
                <a:lnTo>
                  <a:pt x="2076703" y="448436"/>
                </a:lnTo>
                <a:lnTo>
                  <a:pt x="2000630" y="373760"/>
                </a:lnTo>
                <a:lnTo>
                  <a:pt x="1942719" y="304545"/>
                </a:lnTo>
                <a:lnTo>
                  <a:pt x="1909191" y="25603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439156" y="4512564"/>
            <a:ext cx="3122676" cy="1784604"/>
          </a:xfrm>
          <a:custGeom>
            <a:avLst/>
            <a:gdLst/>
            <a:ahLst/>
            <a:cxnLst/>
            <a:rect l="l" t="t" r="r" b="b"/>
            <a:pathLst>
              <a:path w="3122676" h="1784604">
                <a:moveTo>
                  <a:pt x="2004568" y="729615"/>
                </a:moveTo>
                <a:lnTo>
                  <a:pt x="2004568" y="787781"/>
                </a:lnTo>
                <a:lnTo>
                  <a:pt x="1983232" y="883285"/>
                </a:lnTo>
                <a:lnTo>
                  <a:pt x="1943735" y="941451"/>
                </a:lnTo>
                <a:lnTo>
                  <a:pt x="1846199" y="1024509"/>
                </a:lnTo>
                <a:lnTo>
                  <a:pt x="1766951" y="1110361"/>
                </a:lnTo>
                <a:lnTo>
                  <a:pt x="1702943" y="1194816"/>
                </a:lnTo>
                <a:lnTo>
                  <a:pt x="1657350" y="1147737"/>
                </a:lnTo>
                <a:lnTo>
                  <a:pt x="1623822" y="1095133"/>
                </a:lnTo>
                <a:lnTo>
                  <a:pt x="1602486" y="1042543"/>
                </a:lnTo>
                <a:lnTo>
                  <a:pt x="1590294" y="959485"/>
                </a:lnTo>
                <a:lnTo>
                  <a:pt x="1629918" y="814070"/>
                </a:lnTo>
                <a:lnTo>
                  <a:pt x="1642110" y="771144"/>
                </a:lnTo>
                <a:lnTo>
                  <a:pt x="1645158" y="721360"/>
                </a:lnTo>
                <a:lnTo>
                  <a:pt x="1645158" y="672846"/>
                </a:lnTo>
                <a:lnTo>
                  <a:pt x="1629918" y="609219"/>
                </a:lnTo>
                <a:lnTo>
                  <a:pt x="1602486" y="546862"/>
                </a:lnTo>
                <a:lnTo>
                  <a:pt x="1553718" y="487299"/>
                </a:lnTo>
                <a:lnTo>
                  <a:pt x="1468374" y="405638"/>
                </a:lnTo>
                <a:lnTo>
                  <a:pt x="1517142" y="505333"/>
                </a:lnTo>
                <a:lnTo>
                  <a:pt x="1544574" y="588391"/>
                </a:lnTo>
                <a:lnTo>
                  <a:pt x="1541526" y="657606"/>
                </a:lnTo>
                <a:lnTo>
                  <a:pt x="1529334" y="717169"/>
                </a:lnTo>
                <a:lnTo>
                  <a:pt x="1498853" y="769747"/>
                </a:lnTo>
                <a:lnTo>
                  <a:pt x="1447038" y="834898"/>
                </a:lnTo>
                <a:lnTo>
                  <a:pt x="1322197" y="974725"/>
                </a:lnTo>
                <a:lnTo>
                  <a:pt x="1313052" y="887476"/>
                </a:lnTo>
                <a:lnTo>
                  <a:pt x="1325245" y="811276"/>
                </a:lnTo>
                <a:lnTo>
                  <a:pt x="1337437" y="742061"/>
                </a:lnTo>
                <a:lnTo>
                  <a:pt x="1261237" y="812673"/>
                </a:lnTo>
                <a:lnTo>
                  <a:pt x="1218565" y="873633"/>
                </a:lnTo>
                <a:lnTo>
                  <a:pt x="1188085" y="938657"/>
                </a:lnTo>
                <a:lnTo>
                  <a:pt x="1163827" y="1016254"/>
                </a:lnTo>
                <a:lnTo>
                  <a:pt x="1172845" y="1110361"/>
                </a:lnTo>
                <a:lnTo>
                  <a:pt x="1203325" y="1204506"/>
                </a:lnTo>
                <a:lnTo>
                  <a:pt x="1255141" y="1279271"/>
                </a:lnTo>
                <a:lnTo>
                  <a:pt x="1334389" y="1374800"/>
                </a:lnTo>
                <a:lnTo>
                  <a:pt x="1456182" y="1496631"/>
                </a:lnTo>
                <a:lnTo>
                  <a:pt x="1261237" y="1355407"/>
                </a:lnTo>
                <a:lnTo>
                  <a:pt x="1215517" y="1318031"/>
                </a:lnTo>
                <a:lnTo>
                  <a:pt x="1130300" y="1259878"/>
                </a:lnTo>
                <a:lnTo>
                  <a:pt x="1023620" y="1204506"/>
                </a:lnTo>
                <a:lnTo>
                  <a:pt x="856107" y="1135278"/>
                </a:lnTo>
                <a:lnTo>
                  <a:pt x="956564" y="1211427"/>
                </a:lnTo>
                <a:lnTo>
                  <a:pt x="1014476" y="1258493"/>
                </a:lnTo>
                <a:lnTo>
                  <a:pt x="1069340" y="1305572"/>
                </a:lnTo>
                <a:lnTo>
                  <a:pt x="1169924" y="1406639"/>
                </a:lnTo>
                <a:lnTo>
                  <a:pt x="1245997" y="1488325"/>
                </a:lnTo>
                <a:lnTo>
                  <a:pt x="1355725" y="1623999"/>
                </a:lnTo>
                <a:lnTo>
                  <a:pt x="1221613" y="1601851"/>
                </a:lnTo>
                <a:lnTo>
                  <a:pt x="1099820" y="1560322"/>
                </a:lnTo>
                <a:lnTo>
                  <a:pt x="968756" y="1506321"/>
                </a:lnTo>
                <a:lnTo>
                  <a:pt x="862203" y="1455089"/>
                </a:lnTo>
                <a:lnTo>
                  <a:pt x="718947" y="1391412"/>
                </a:lnTo>
                <a:lnTo>
                  <a:pt x="615442" y="1354023"/>
                </a:lnTo>
                <a:lnTo>
                  <a:pt x="527050" y="1323568"/>
                </a:lnTo>
                <a:lnTo>
                  <a:pt x="432562" y="1300035"/>
                </a:lnTo>
                <a:lnTo>
                  <a:pt x="335153" y="1288961"/>
                </a:lnTo>
                <a:lnTo>
                  <a:pt x="240665" y="1279271"/>
                </a:lnTo>
                <a:lnTo>
                  <a:pt x="0" y="1257109"/>
                </a:lnTo>
                <a:lnTo>
                  <a:pt x="219329" y="1294498"/>
                </a:lnTo>
                <a:lnTo>
                  <a:pt x="377825" y="1330490"/>
                </a:lnTo>
                <a:lnTo>
                  <a:pt x="484378" y="1367878"/>
                </a:lnTo>
                <a:lnTo>
                  <a:pt x="557530" y="1396949"/>
                </a:lnTo>
                <a:lnTo>
                  <a:pt x="679323" y="1467561"/>
                </a:lnTo>
                <a:lnTo>
                  <a:pt x="792099" y="1545082"/>
                </a:lnTo>
                <a:lnTo>
                  <a:pt x="938276" y="1632305"/>
                </a:lnTo>
                <a:lnTo>
                  <a:pt x="1048004" y="1669694"/>
                </a:lnTo>
                <a:lnTo>
                  <a:pt x="1203325" y="1711223"/>
                </a:lnTo>
                <a:lnTo>
                  <a:pt x="1459229" y="1766608"/>
                </a:lnTo>
                <a:lnTo>
                  <a:pt x="1681734" y="1784604"/>
                </a:lnTo>
                <a:lnTo>
                  <a:pt x="1946783" y="1770761"/>
                </a:lnTo>
                <a:lnTo>
                  <a:pt x="2074672" y="1759686"/>
                </a:lnTo>
                <a:lnTo>
                  <a:pt x="2269617" y="1731987"/>
                </a:lnTo>
                <a:lnTo>
                  <a:pt x="2412873" y="1690458"/>
                </a:lnTo>
                <a:lnTo>
                  <a:pt x="2495042" y="1644764"/>
                </a:lnTo>
                <a:lnTo>
                  <a:pt x="2559050" y="1594929"/>
                </a:lnTo>
                <a:lnTo>
                  <a:pt x="2607818" y="1547850"/>
                </a:lnTo>
                <a:lnTo>
                  <a:pt x="2653538" y="1485557"/>
                </a:lnTo>
                <a:lnTo>
                  <a:pt x="2677922" y="1406639"/>
                </a:lnTo>
                <a:lnTo>
                  <a:pt x="2699258" y="1319415"/>
                </a:lnTo>
                <a:lnTo>
                  <a:pt x="2702305" y="1261262"/>
                </a:lnTo>
                <a:lnTo>
                  <a:pt x="2720594" y="1212811"/>
                </a:lnTo>
                <a:lnTo>
                  <a:pt x="2738754" y="1182357"/>
                </a:lnTo>
                <a:lnTo>
                  <a:pt x="2775330" y="1144968"/>
                </a:lnTo>
                <a:lnTo>
                  <a:pt x="2818003" y="1102055"/>
                </a:lnTo>
                <a:lnTo>
                  <a:pt x="2857627" y="1071626"/>
                </a:lnTo>
                <a:lnTo>
                  <a:pt x="2906395" y="1042543"/>
                </a:lnTo>
                <a:lnTo>
                  <a:pt x="2942971" y="1023112"/>
                </a:lnTo>
                <a:lnTo>
                  <a:pt x="3003804" y="1002411"/>
                </a:lnTo>
                <a:lnTo>
                  <a:pt x="3122676" y="964946"/>
                </a:lnTo>
                <a:lnTo>
                  <a:pt x="2979547" y="985774"/>
                </a:lnTo>
                <a:lnTo>
                  <a:pt x="2875915" y="1003808"/>
                </a:lnTo>
                <a:lnTo>
                  <a:pt x="2775330" y="1030097"/>
                </a:lnTo>
                <a:lnTo>
                  <a:pt x="2699258" y="1056386"/>
                </a:lnTo>
                <a:lnTo>
                  <a:pt x="2626105" y="1085443"/>
                </a:lnTo>
                <a:lnTo>
                  <a:pt x="2565146" y="1122819"/>
                </a:lnTo>
                <a:lnTo>
                  <a:pt x="2488946" y="1171270"/>
                </a:lnTo>
                <a:lnTo>
                  <a:pt x="2428113" y="1210043"/>
                </a:lnTo>
                <a:lnTo>
                  <a:pt x="2376297" y="1250188"/>
                </a:lnTo>
                <a:lnTo>
                  <a:pt x="2425065" y="1192047"/>
                </a:lnTo>
                <a:lnTo>
                  <a:pt x="2461641" y="1142199"/>
                </a:lnTo>
                <a:lnTo>
                  <a:pt x="2485898" y="1085443"/>
                </a:lnTo>
                <a:lnTo>
                  <a:pt x="2495042" y="1014857"/>
                </a:lnTo>
                <a:lnTo>
                  <a:pt x="2491994" y="941451"/>
                </a:lnTo>
                <a:lnTo>
                  <a:pt x="2470785" y="875030"/>
                </a:lnTo>
                <a:lnTo>
                  <a:pt x="2443353" y="808482"/>
                </a:lnTo>
                <a:lnTo>
                  <a:pt x="2412873" y="750443"/>
                </a:lnTo>
                <a:lnTo>
                  <a:pt x="2376297" y="695071"/>
                </a:lnTo>
                <a:lnTo>
                  <a:pt x="2327529" y="639572"/>
                </a:lnTo>
                <a:lnTo>
                  <a:pt x="2242185" y="570357"/>
                </a:lnTo>
                <a:lnTo>
                  <a:pt x="2181352" y="524763"/>
                </a:lnTo>
                <a:lnTo>
                  <a:pt x="2099055" y="458216"/>
                </a:lnTo>
                <a:lnTo>
                  <a:pt x="2022855" y="383540"/>
                </a:lnTo>
                <a:lnTo>
                  <a:pt x="1967992" y="315722"/>
                </a:lnTo>
                <a:lnTo>
                  <a:pt x="1931543" y="268605"/>
                </a:lnTo>
                <a:lnTo>
                  <a:pt x="1910207" y="214630"/>
                </a:lnTo>
                <a:lnTo>
                  <a:pt x="1898015" y="161925"/>
                </a:lnTo>
                <a:lnTo>
                  <a:pt x="1898015" y="116331"/>
                </a:lnTo>
                <a:lnTo>
                  <a:pt x="1888871" y="66421"/>
                </a:lnTo>
                <a:lnTo>
                  <a:pt x="1922399" y="0"/>
                </a:lnTo>
                <a:lnTo>
                  <a:pt x="1849247" y="53975"/>
                </a:lnTo>
                <a:lnTo>
                  <a:pt x="1809623" y="130175"/>
                </a:lnTo>
                <a:lnTo>
                  <a:pt x="1809623" y="213233"/>
                </a:lnTo>
                <a:lnTo>
                  <a:pt x="1806575" y="268605"/>
                </a:lnTo>
                <a:lnTo>
                  <a:pt x="1821815" y="336423"/>
                </a:lnTo>
                <a:lnTo>
                  <a:pt x="1855343" y="390398"/>
                </a:lnTo>
                <a:lnTo>
                  <a:pt x="1894967" y="441706"/>
                </a:lnTo>
                <a:lnTo>
                  <a:pt x="1937639" y="487299"/>
                </a:lnTo>
                <a:lnTo>
                  <a:pt x="1974088" y="545465"/>
                </a:lnTo>
                <a:lnTo>
                  <a:pt x="1986279" y="605028"/>
                </a:lnTo>
                <a:lnTo>
                  <a:pt x="1998472" y="665988"/>
                </a:lnTo>
                <a:lnTo>
                  <a:pt x="2004568" y="729615"/>
                </a:lnTo>
                <a:close/>
              </a:path>
            </a:pathLst>
          </a:custGeom>
          <a:solidFill>
            <a:srgbClr val="FF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423916" y="4523232"/>
            <a:ext cx="3089148" cy="1769364"/>
          </a:xfrm>
          <a:custGeom>
            <a:avLst/>
            <a:gdLst/>
            <a:ahLst/>
            <a:cxnLst/>
            <a:rect l="l" t="t" r="r" b="b"/>
            <a:pathLst>
              <a:path w="3089148" h="1769364">
                <a:moveTo>
                  <a:pt x="898779" y="1170355"/>
                </a:moveTo>
                <a:lnTo>
                  <a:pt x="956563" y="1218768"/>
                </a:lnTo>
                <a:lnTo>
                  <a:pt x="1011428" y="1268577"/>
                </a:lnTo>
                <a:lnTo>
                  <a:pt x="1115060" y="1373708"/>
                </a:lnTo>
                <a:lnTo>
                  <a:pt x="1191133" y="1459484"/>
                </a:lnTo>
                <a:lnTo>
                  <a:pt x="1303909" y="1601978"/>
                </a:lnTo>
                <a:lnTo>
                  <a:pt x="1166749" y="1577073"/>
                </a:lnTo>
                <a:lnTo>
                  <a:pt x="1044956" y="1534185"/>
                </a:lnTo>
                <a:lnTo>
                  <a:pt x="913892" y="1477467"/>
                </a:lnTo>
                <a:lnTo>
                  <a:pt x="804291" y="1423517"/>
                </a:lnTo>
                <a:lnTo>
                  <a:pt x="661035" y="1358493"/>
                </a:lnTo>
                <a:lnTo>
                  <a:pt x="554482" y="1318374"/>
                </a:lnTo>
                <a:lnTo>
                  <a:pt x="466089" y="1286560"/>
                </a:lnTo>
                <a:lnTo>
                  <a:pt x="371729" y="1261656"/>
                </a:lnTo>
                <a:lnTo>
                  <a:pt x="274193" y="1250594"/>
                </a:lnTo>
                <a:lnTo>
                  <a:pt x="176657" y="1245057"/>
                </a:lnTo>
                <a:lnTo>
                  <a:pt x="0" y="1246441"/>
                </a:lnTo>
                <a:lnTo>
                  <a:pt x="149225" y="1260271"/>
                </a:lnTo>
                <a:lnTo>
                  <a:pt x="225425" y="1271346"/>
                </a:lnTo>
                <a:lnTo>
                  <a:pt x="316864" y="1294853"/>
                </a:lnTo>
                <a:lnTo>
                  <a:pt x="423418" y="1332204"/>
                </a:lnTo>
                <a:lnTo>
                  <a:pt x="496570" y="1362646"/>
                </a:lnTo>
                <a:lnTo>
                  <a:pt x="618489" y="1435963"/>
                </a:lnTo>
                <a:lnTo>
                  <a:pt x="734187" y="1517586"/>
                </a:lnTo>
                <a:lnTo>
                  <a:pt x="883538" y="1608886"/>
                </a:lnTo>
                <a:lnTo>
                  <a:pt x="993139" y="1649006"/>
                </a:lnTo>
                <a:lnTo>
                  <a:pt x="1148588" y="1691894"/>
                </a:lnTo>
                <a:lnTo>
                  <a:pt x="1410589" y="1749996"/>
                </a:lnTo>
                <a:lnTo>
                  <a:pt x="1629917" y="1769364"/>
                </a:lnTo>
                <a:lnTo>
                  <a:pt x="1898014" y="1755533"/>
                </a:lnTo>
                <a:lnTo>
                  <a:pt x="2028952" y="1741690"/>
                </a:lnTo>
                <a:lnTo>
                  <a:pt x="2223897" y="1714030"/>
                </a:lnTo>
                <a:lnTo>
                  <a:pt x="2367153" y="1671142"/>
                </a:lnTo>
                <a:lnTo>
                  <a:pt x="2452369" y="1622729"/>
                </a:lnTo>
                <a:lnTo>
                  <a:pt x="2516378" y="1570151"/>
                </a:lnTo>
                <a:lnTo>
                  <a:pt x="2568193" y="1521739"/>
                </a:lnTo>
                <a:lnTo>
                  <a:pt x="2610866" y="1456715"/>
                </a:lnTo>
                <a:lnTo>
                  <a:pt x="2638298" y="1372323"/>
                </a:lnTo>
                <a:lnTo>
                  <a:pt x="2656586" y="1282407"/>
                </a:lnTo>
                <a:lnTo>
                  <a:pt x="2659634" y="1221536"/>
                </a:lnTo>
                <a:lnTo>
                  <a:pt x="2677922" y="1170355"/>
                </a:lnTo>
                <a:lnTo>
                  <a:pt x="2699258" y="1138529"/>
                </a:lnTo>
                <a:lnTo>
                  <a:pt x="2735707" y="1099794"/>
                </a:lnTo>
                <a:lnTo>
                  <a:pt x="2778379" y="1055497"/>
                </a:lnTo>
                <a:lnTo>
                  <a:pt x="2818003" y="1023747"/>
                </a:lnTo>
                <a:lnTo>
                  <a:pt x="2869818" y="991870"/>
                </a:lnTo>
                <a:lnTo>
                  <a:pt x="2912491" y="978027"/>
                </a:lnTo>
                <a:lnTo>
                  <a:pt x="2964180" y="958723"/>
                </a:lnTo>
                <a:lnTo>
                  <a:pt x="3089148" y="932434"/>
                </a:lnTo>
                <a:lnTo>
                  <a:pt x="2939923" y="946277"/>
                </a:lnTo>
                <a:lnTo>
                  <a:pt x="2839339" y="960120"/>
                </a:lnTo>
                <a:lnTo>
                  <a:pt x="2735707" y="985012"/>
                </a:lnTo>
                <a:lnTo>
                  <a:pt x="2656586" y="1009904"/>
                </a:lnTo>
                <a:lnTo>
                  <a:pt x="2583434" y="1037590"/>
                </a:lnTo>
                <a:lnTo>
                  <a:pt x="2519426" y="1076286"/>
                </a:lnTo>
                <a:lnTo>
                  <a:pt x="2443353" y="1127467"/>
                </a:lnTo>
                <a:lnTo>
                  <a:pt x="2385441" y="1167587"/>
                </a:lnTo>
                <a:lnTo>
                  <a:pt x="2330577" y="1210475"/>
                </a:lnTo>
                <a:lnTo>
                  <a:pt x="2382392" y="1149604"/>
                </a:lnTo>
                <a:lnTo>
                  <a:pt x="2415920" y="1097038"/>
                </a:lnTo>
                <a:lnTo>
                  <a:pt x="2440305" y="1037590"/>
                </a:lnTo>
                <a:lnTo>
                  <a:pt x="2452369" y="962787"/>
                </a:lnTo>
                <a:lnTo>
                  <a:pt x="2449322" y="886714"/>
                </a:lnTo>
                <a:lnTo>
                  <a:pt x="2428113" y="817626"/>
                </a:lnTo>
                <a:lnTo>
                  <a:pt x="2400681" y="747014"/>
                </a:lnTo>
                <a:lnTo>
                  <a:pt x="2370201" y="686181"/>
                </a:lnTo>
                <a:lnTo>
                  <a:pt x="2333625" y="629412"/>
                </a:lnTo>
                <a:lnTo>
                  <a:pt x="2284857" y="569976"/>
                </a:lnTo>
                <a:lnTo>
                  <a:pt x="2196465" y="499364"/>
                </a:lnTo>
                <a:lnTo>
                  <a:pt x="2135632" y="452374"/>
                </a:lnTo>
                <a:lnTo>
                  <a:pt x="2050288" y="380492"/>
                </a:lnTo>
                <a:lnTo>
                  <a:pt x="1974088" y="304292"/>
                </a:lnTo>
                <a:lnTo>
                  <a:pt x="1919351" y="233807"/>
                </a:lnTo>
                <a:lnTo>
                  <a:pt x="1885823" y="184023"/>
                </a:lnTo>
                <a:lnTo>
                  <a:pt x="1861439" y="127254"/>
                </a:lnTo>
                <a:lnTo>
                  <a:pt x="1867535" y="76073"/>
                </a:lnTo>
                <a:lnTo>
                  <a:pt x="1882775" y="45593"/>
                </a:lnTo>
                <a:lnTo>
                  <a:pt x="1925447" y="0"/>
                </a:lnTo>
                <a:lnTo>
                  <a:pt x="1846199" y="51181"/>
                </a:lnTo>
                <a:lnTo>
                  <a:pt x="1809623" y="85725"/>
                </a:lnTo>
                <a:lnTo>
                  <a:pt x="1785239" y="114808"/>
                </a:lnTo>
                <a:lnTo>
                  <a:pt x="1769999" y="146685"/>
                </a:lnTo>
                <a:lnTo>
                  <a:pt x="1766951" y="189484"/>
                </a:lnTo>
                <a:lnTo>
                  <a:pt x="1773047" y="254508"/>
                </a:lnTo>
                <a:lnTo>
                  <a:pt x="1806575" y="311277"/>
                </a:lnTo>
                <a:lnTo>
                  <a:pt x="1846199" y="365252"/>
                </a:lnTo>
                <a:lnTo>
                  <a:pt x="1891918" y="412242"/>
                </a:lnTo>
                <a:lnTo>
                  <a:pt x="1925447" y="474472"/>
                </a:lnTo>
                <a:lnTo>
                  <a:pt x="1940560" y="535432"/>
                </a:lnTo>
                <a:lnTo>
                  <a:pt x="1949704" y="599059"/>
                </a:lnTo>
                <a:lnTo>
                  <a:pt x="1958848" y="665353"/>
                </a:lnTo>
                <a:lnTo>
                  <a:pt x="1958848" y="726313"/>
                </a:lnTo>
                <a:lnTo>
                  <a:pt x="1937512" y="825881"/>
                </a:lnTo>
                <a:lnTo>
                  <a:pt x="1898014" y="886714"/>
                </a:lnTo>
                <a:lnTo>
                  <a:pt x="1797431" y="973963"/>
                </a:lnTo>
                <a:lnTo>
                  <a:pt x="1718183" y="1063879"/>
                </a:lnTo>
                <a:lnTo>
                  <a:pt x="1651254" y="1150988"/>
                </a:lnTo>
                <a:lnTo>
                  <a:pt x="1605534" y="1101178"/>
                </a:lnTo>
                <a:lnTo>
                  <a:pt x="1572006" y="1048639"/>
                </a:lnTo>
                <a:lnTo>
                  <a:pt x="1550669" y="993267"/>
                </a:lnTo>
                <a:lnTo>
                  <a:pt x="1538478" y="906145"/>
                </a:lnTo>
                <a:lnTo>
                  <a:pt x="1578102" y="753999"/>
                </a:lnTo>
                <a:lnTo>
                  <a:pt x="1590293" y="709676"/>
                </a:lnTo>
                <a:lnTo>
                  <a:pt x="1593341" y="657098"/>
                </a:lnTo>
                <a:lnTo>
                  <a:pt x="1593341" y="605917"/>
                </a:lnTo>
                <a:lnTo>
                  <a:pt x="1578102" y="540893"/>
                </a:lnTo>
                <a:lnTo>
                  <a:pt x="1550669" y="475869"/>
                </a:lnTo>
                <a:lnTo>
                  <a:pt x="1501902" y="413639"/>
                </a:lnTo>
                <a:lnTo>
                  <a:pt x="1416558" y="326517"/>
                </a:lnTo>
                <a:lnTo>
                  <a:pt x="1462278" y="430276"/>
                </a:lnTo>
                <a:lnTo>
                  <a:pt x="1489710" y="517398"/>
                </a:lnTo>
                <a:lnTo>
                  <a:pt x="1489710" y="590677"/>
                </a:lnTo>
                <a:lnTo>
                  <a:pt x="1477517" y="652907"/>
                </a:lnTo>
                <a:lnTo>
                  <a:pt x="1443989" y="708279"/>
                </a:lnTo>
                <a:lnTo>
                  <a:pt x="1395349" y="774700"/>
                </a:lnTo>
                <a:lnTo>
                  <a:pt x="1267333" y="921385"/>
                </a:lnTo>
                <a:lnTo>
                  <a:pt x="1276477" y="831469"/>
                </a:lnTo>
                <a:lnTo>
                  <a:pt x="1310005" y="756666"/>
                </a:lnTo>
                <a:lnTo>
                  <a:pt x="1337437" y="702818"/>
                </a:lnTo>
                <a:lnTo>
                  <a:pt x="1242949" y="765048"/>
                </a:lnTo>
                <a:lnTo>
                  <a:pt x="1188085" y="816229"/>
                </a:lnTo>
                <a:lnTo>
                  <a:pt x="1142491" y="885317"/>
                </a:lnTo>
                <a:lnTo>
                  <a:pt x="1112012" y="964184"/>
                </a:lnTo>
                <a:lnTo>
                  <a:pt x="1115060" y="1063879"/>
                </a:lnTo>
                <a:lnTo>
                  <a:pt x="1148588" y="1162050"/>
                </a:lnTo>
                <a:lnTo>
                  <a:pt x="1200277" y="1240904"/>
                </a:lnTo>
                <a:lnTo>
                  <a:pt x="1282573" y="1340510"/>
                </a:lnTo>
                <a:lnTo>
                  <a:pt x="1404492" y="1467777"/>
                </a:lnTo>
                <a:lnTo>
                  <a:pt x="1206373" y="1319758"/>
                </a:lnTo>
                <a:lnTo>
                  <a:pt x="1160653" y="1281023"/>
                </a:lnTo>
                <a:lnTo>
                  <a:pt x="1075436" y="1220152"/>
                </a:lnTo>
                <a:lnTo>
                  <a:pt x="965708" y="1162050"/>
                </a:lnTo>
                <a:lnTo>
                  <a:pt x="798195" y="1090117"/>
                </a:lnTo>
                <a:lnTo>
                  <a:pt x="898779" y="1170355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536692" y="4599432"/>
            <a:ext cx="2915412" cy="1682495"/>
          </a:xfrm>
          <a:custGeom>
            <a:avLst/>
            <a:gdLst/>
            <a:ahLst/>
            <a:cxnLst/>
            <a:rect l="l" t="t" r="r" b="b"/>
            <a:pathLst>
              <a:path w="2915412" h="1682496">
                <a:moveTo>
                  <a:pt x="1867408" y="676656"/>
                </a:moveTo>
                <a:lnTo>
                  <a:pt x="1867408" y="733298"/>
                </a:lnTo>
                <a:lnTo>
                  <a:pt x="1846072" y="821817"/>
                </a:lnTo>
                <a:lnTo>
                  <a:pt x="1809623" y="878586"/>
                </a:lnTo>
                <a:lnTo>
                  <a:pt x="1718183" y="958850"/>
                </a:lnTo>
                <a:lnTo>
                  <a:pt x="1645031" y="1039101"/>
                </a:lnTo>
                <a:lnTo>
                  <a:pt x="1581023" y="1119352"/>
                </a:lnTo>
                <a:lnTo>
                  <a:pt x="1541526" y="1075080"/>
                </a:lnTo>
                <a:lnTo>
                  <a:pt x="1507998" y="1025271"/>
                </a:lnTo>
                <a:lnTo>
                  <a:pt x="1489710" y="975487"/>
                </a:lnTo>
                <a:lnTo>
                  <a:pt x="1477517" y="895223"/>
                </a:lnTo>
                <a:lnTo>
                  <a:pt x="1514093" y="756793"/>
                </a:lnTo>
                <a:lnTo>
                  <a:pt x="1526286" y="716661"/>
                </a:lnTo>
                <a:lnTo>
                  <a:pt x="1529334" y="668274"/>
                </a:lnTo>
                <a:lnTo>
                  <a:pt x="1529334" y="622681"/>
                </a:lnTo>
                <a:lnTo>
                  <a:pt x="1514093" y="561721"/>
                </a:lnTo>
                <a:lnTo>
                  <a:pt x="1489710" y="502285"/>
                </a:lnTo>
                <a:lnTo>
                  <a:pt x="1443989" y="446913"/>
                </a:lnTo>
                <a:lnTo>
                  <a:pt x="1364741" y="368046"/>
                </a:lnTo>
                <a:lnTo>
                  <a:pt x="1407414" y="462153"/>
                </a:lnTo>
                <a:lnTo>
                  <a:pt x="1434846" y="542417"/>
                </a:lnTo>
                <a:lnTo>
                  <a:pt x="1431798" y="608838"/>
                </a:lnTo>
                <a:lnTo>
                  <a:pt x="1419606" y="664083"/>
                </a:lnTo>
                <a:lnTo>
                  <a:pt x="1389126" y="715391"/>
                </a:lnTo>
                <a:lnTo>
                  <a:pt x="1343406" y="777621"/>
                </a:lnTo>
                <a:lnTo>
                  <a:pt x="1227709" y="910463"/>
                </a:lnTo>
                <a:lnTo>
                  <a:pt x="1224661" y="827405"/>
                </a:lnTo>
                <a:lnTo>
                  <a:pt x="1230757" y="755523"/>
                </a:lnTo>
                <a:lnTo>
                  <a:pt x="1224661" y="644779"/>
                </a:lnTo>
                <a:lnTo>
                  <a:pt x="1154557" y="752729"/>
                </a:lnTo>
                <a:lnTo>
                  <a:pt x="1121029" y="813562"/>
                </a:lnTo>
                <a:lnTo>
                  <a:pt x="1096644" y="877189"/>
                </a:lnTo>
                <a:lnTo>
                  <a:pt x="1078484" y="949198"/>
                </a:lnTo>
                <a:lnTo>
                  <a:pt x="1084580" y="1040485"/>
                </a:lnTo>
                <a:lnTo>
                  <a:pt x="1114933" y="1129042"/>
                </a:lnTo>
                <a:lnTo>
                  <a:pt x="1163701" y="1200988"/>
                </a:lnTo>
                <a:lnTo>
                  <a:pt x="1236853" y="1292313"/>
                </a:lnTo>
                <a:lnTo>
                  <a:pt x="1349502" y="1407147"/>
                </a:lnTo>
                <a:lnTo>
                  <a:pt x="1169797" y="1272946"/>
                </a:lnTo>
                <a:lnTo>
                  <a:pt x="1127125" y="1236967"/>
                </a:lnTo>
                <a:lnTo>
                  <a:pt x="1044956" y="1183005"/>
                </a:lnTo>
                <a:lnTo>
                  <a:pt x="944372" y="1129042"/>
                </a:lnTo>
                <a:lnTo>
                  <a:pt x="731138" y="1032192"/>
                </a:lnTo>
                <a:lnTo>
                  <a:pt x="883412" y="1137348"/>
                </a:lnTo>
                <a:lnTo>
                  <a:pt x="935228" y="1181620"/>
                </a:lnTo>
                <a:lnTo>
                  <a:pt x="987043" y="1225892"/>
                </a:lnTo>
                <a:lnTo>
                  <a:pt x="1081532" y="1322755"/>
                </a:lnTo>
                <a:lnTo>
                  <a:pt x="1154557" y="1400238"/>
                </a:lnTo>
                <a:lnTo>
                  <a:pt x="1258189" y="1528914"/>
                </a:lnTo>
                <a:lnTo>
                  <a:pt x="1130173" y="1508163"/>
                </a:lnTo>
                <a:lnTo>
                  <a:pt x="1017524" y="1468031"/>
                </a:lnTo>
                <a:lnTo>
                  <a:pt x="895604" y="1416837"/>
                </a:lnTo>
                <a:lnTo>
                  <a:pt x="795147" y="1368412"/>
                </a:lnTo>
                <a:lnTo>
                  <a:pt x="661035" y="1307528"/>
                </a:lnTo>
                <a:lnTo>
                  <a:pt x="563626" y="1271562"/>
                </a:lnTo>
                <a:lnTo>
                  <a:pt x="478282" y="1242504"/>
                </a:lnTo>
                <a:lnTo>
                  <a:pt x="392938" y="1220368"/>
                </a:lnTo>
                <a:lnTo>
                  <a:pt x="313817" y="1207909"/>
                </a:lnTo>
                <a:lnTo>
                  <a:pt x="216281" y="1198219"/>
                </a:lnTo>
                <a:lnTo>
                  <a:pt x="100584" y="1191310"/>
                </a:lnTo>
                <a:lnTo>
                  <a:pt x="0" y="1185773"/>
                </a:lnTo>
                <a:lnTo>
                  <a:pt x="191897" y="1214831"/>
                </a:lnTo>
                <a:lnTo>
                  <a:pt x="341249" y="1249413"/>
                </a:lnTo>
                <a:lnTo>
                  <a:pt x="441706" y="1284008"/>
                </a:lnTo>
                <a:lnTo>
                  <a:pt x="508762" y="1311681"/>
                </a:lnTo>
                <a:lnTo>
                  <a:pt x="624459" y="1379474"/>
                </a:lnTo>
                <a:lnTo>
                  <a:pt x="731138" y="1452816"/>
                </a:lnTo>
                <a:lnTo>
                  <a:pt x="868172" y="1537220"/>
                </a:lnTo>
                <a:lnTo>
                  <a:pt x="971804" y="1573187"/>
                </a:lnTo>
                <a:lnTo>
                  <a:pt x="1114933" y="1611934"/>
                </a:lnTo>
                <a:lnTo>
                  <a:pt x="1355598" y="1664512"/>
                </a:lnTo>
                <a:lnTo>
                  <a:pt x="1562862" y="1682496"/>
                </a:lnTo>
                <a:lnTo>
                  <a:pt x="1812671" y="1668653"/>
                </a:lnTo>
                <a:lnTo>
                  <a:pt x="1931415" y="1657591"/>
                </a:lnTo>
                <a:lnTo>
                  <a:pt x="2114168" y="1631302"/>
                </a:lnTo>
                <a:lnTo>
                  <a:pt x="2248281" y="1592554"/>
                </a:lnTo>
                <a:lnTo>
                  <a:pt x="2327402" y="1548282"/>
                </a:lnTo>
                <a:lnTo>
                  <a:pt x="2388362" y="1501241"/>
                </a:lnTo>
                <a:lnTo>
                  <a:pt x="2434082" y="1456969"/>
                </a:lnTo>
                <a:lnTo>
                  <a:pt x="2473706" y="1397469"/>
                </a:lnTo>
                <a:lnTo>
                  <a:pt x="2498090" y="1321371"/>
                </a:lnTo>
                <a:lnTo>
                  <a:pt x="2516378" y="1239735"/>
                </a:lnTo>
                <a:lnTo>
                  <a:pt x="2519426" y="1183005"/>
                </a:lnTo>
                <a:lnTo>
                  <a:pt x="2537714" y="1137348"/>
                </a:lnTo>
                <a:lnTo>
                  <a:pt x="2555875" y="1108290"/>
                </a:lnTo>
                <a:lnTo>
                  <a:pt x="2589403" y="1072311"/>
                </a:lnTo>
                <a:lnTo>
                  <a:pt x="2629027" y="1032192"/>
                </a:lnTo>
                <a:lnTo>
                  <a:pt x="2668651" y="1003134"/>
                </a:lnTo>
                <a:lnTo>
                  <a:pt x="2714371" y="974090"/>
                </a:lnTo>
                <a:lnTo>
                  <a:pt x="2747899" y="956056"/>
                </a:lnTo>
                <a:lnTo>
                  <a:pt x="2802636" y="936752"/>
                </a:lnTo>
                <a:lnTo>
                  <a:pt x="2915412" y="900684"/>
                </a:lnTo>
                <a:lnTo>
                  <a:pt x="2778379" y="920115"/>
                </a:lnTo>
                <a:lnTo>
                  <a:pt x="2683891" y="938149"/>
                </a:lnTo>
                <a:lnTo>
                  <a:pt x="2589403" y="963041"/>
                </a:lnTo>
                <a:lnTo>
                  <a:pt x="2519426" y="987933"/>
                </a:lnTo>
                <a:lnTo>
                  <a:pt x="2449322" y="1015580"/>
                </a:lnTo>
                <a:lnTo>
                  <a:pt x="2391410" y="1051560"/>
                </a:lnTo>
                <a:lnTo>
                  <a:pt x="2318258" y="1098600"/>
                </a:lnTo>
                <a:lnTo>
                  <a:pt x="2263521" y="1134579"/>
                </a:lnTo>
                <a:lnTo>
                  <a:pt x="2214753" y="1171930"/>
                </a:lnTo>
                <a:lnTo>
                  <a:pt x="2263521" y="1117968"/>
                </a:lnTo>
                <a:lnTo>
                  <a:pt x="2294001" y="1069543"/>
                </a:lnTo>
                <a:lnTo>
                  <a:pt x="2315210" y="1015580"/>
                </a:lnTo>
                <a:lnTo>
                  <a:pt x="2327402" y="947801"/>
                </a:lnTo>
                <a:lnTo>
                  <a:pt x="2324354" y="878586"/>
                </a:lnTo>
                <a:lnTo>
                  <a:pt x="2303144" y="814959"/>
                </a:lnTo>
                <a:lnTo>
                  <a:pt x="2278761" y="751332"/>
                </a:lnTo>
                <a:lnTo>
                  <a:pt x="2251329" y="695960"/>
                </a:lnTo>
                <a:lnTo>
                  <a:pt x="2214753" y="643382"/>
                </a:lnTo>
                <a:lnTo>
                  <a:pt x="2169033" y="590804"/>
                </a:lnTo>
                <a:lnTo>
                  <a:pt x="2089785" y="524383"/>
                </a:lnTo>
                <a:lnTo>
                  <a:pt x="2032000" y="481457"/>
                </a:lnTo>
                <a:lnTo>
                  <a:pt x="1952752" y="417830"/>
                </a:lnTo>
                <a:lnTo>
                  <a:pt x="1882648" y="347345"/>
                </a:lnTo>
                <a:lnTo>
                  <a:pt x="1830832" y="282321"/>
                </a:lnTo>
                <a:lnTo>
                  <a:pt x="1800479" y="237998"/>
                </a:lnTo>
                <a:lnTo>
                  <a:pt x="1779142" y="186817"/>
                </a:lnTo>
                <a:lnTo>
                  <a:pt x="1766951" y="135636"/>
                </a:lnTo>
                <a:lnTo>
                  <a:pt x="1766951" y="92710"/>
                </a:lnTo>
                <a:lnTo>
                  <a:pt x="1769999" y="53975"/>
                </a:lnTo>
                <a:lnTo>
                  <a:pt x="1776094" y="0"/>
                </a:lnTo>
                <a:lnTo>
                  <a:pt x="1730375" y="72009"/>
                </a:lnTo>
                <a:lnTo>
                  <a:pt x="1699894" y="131445"/>
                </a:lnTo>
                <a:lnTo>
                  <a:pt x="1684655" y="185420"/>
                </a:lnTo>
                <a:lnTo>
                  <a:pt x="1681607" y="237998"/>
                </a:lnTo>
                <a:lnTo>
                  <a:pt x="1696847" y="301625"/>
                </a:lnTo>
                <a:lnTo>
                  <a:pt x="1727327" y="354203"/>
                </a:lnTo>
                <a:lnTo>
                  <a:pt x="1763903" y="402590"/>
                </a:lnTo>
                <a:lnTo>
                  <a:pt x="1803527" y="445516"/>
                </a:lnTo>
                <a:lnTo>
                  <a:pt x="1836928" y="500888"/>
                </a:lnTo>
                <a:lnTo>
                  <a:pt x="1849119" y="558927"/>
                </a:lnTo>
                <a:lnTo>
                  <a:pt x="1858264" y="617093"/>
                </a:lnTo>
                <a:lnTo>
                  <a:pt x="1867408" y="67665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91556" y="4579620"/>
            <a:ext cx="2903220" cy="1717548"/>
          </a:xfrm>
          <a:custGeom>
            <a:avLst/>
            <a:gdLst/>
            <a:ahLst/>
            <a:cxnLst/>
            <a:rect l="l" t="t" r="r" b="b"/>
            <a:pathLst>
              <a:path w="2903220" h="1717548">
                <a:moveTo>
                  <a:pt x="1093597" y="770889"/>
                </a:moveTo>
                <a:lnTo>
                  <a:pt x="1054100" y="830452"/>
                </a:lnTo>
                <a:lnTo>
                  <a:pt x="1026668" y="894079"/>
                </a:lnTo>
                <a:lnTo>
                  <a:pt x="1005332" y="968755"/>
                </a:lnTo>
                <a:lnTo>
                  <a:pt x="1011427" y="1061529"/>
                </a:lnTo>
                <a:lnTo>
                  <a:pt x="1041908" y="1152867"/>
                </a:lnTo>
                <a:lnTo>
                  <a:pt x="1087627" y="1226223"/>
                </a:lnTo>
                <a:lnTo>
                  <a:pt x="1160652" y="1318958"/>
                </a:lnTo>
                <a:lnTo>
                  <a:pt x="1270380" y="1436598"/>
                </a:lnTo>
                <a:lnTo>
                  <a:pt x="1093597" y="1299578"/>
                </a:lnTo>
                <a:lnTo>
                  <a:pt x="1051052" y="1262214"/>
                </a:lnTo>
                <a:lnTo>
                  <a:pt x="974851" y="1206855"/>
                </a:lnTo>
                <a:lnTo>
                  <a:pt x="877316" y="1152867"/>
                </a:lnTo>
                <a:lnTo>
                  <a:pt x="725043" y="1085062"/>
                </a:lnTo>
                <a:lnTo>
                  <a:pt x="816483" y="1159789"/>
                </a:lnTo>
                <a:lnTo>
                  <a:pt x="868172" y="1205471"/>
                </a:lnTo>
                <a:lnTo>
                  <a:pt x="919988" y="1251140"/>
                </a:lnTo>
                <a:lnTo>
                  <a:pt x="1011427" y="1349400"/>
                </a:lnTo>
                <a:lnTo>
                  <a:pt x="1081532" y="1429677"/>
                </a:lnTo>
                <a:lnTo>
                  <a:pt x="1181989" y="1561160"/>
                </a:lnTo>
                <a:lnTo>
                  <a:pt x="1057148" y="1539011"/>
                </a:lnTo>
                <a:lnTo>
                  <a:pt x="947420" y="1498879"/>
                </a:lnTo>
                <a:lnTo>
                  <a:pt x="828675" y="1447672"/>
                </a:lnTo>
                <a:lnTo>
                  <a:pt x="731139" y="1396453"/>
                </a:lnTo>
                <a:lnTo>
                  <a:pt x="600202" y="1335557"/>
                </a:lnTo>
                <a:lnTo>
                  <a:pt x="502666" y="1298193"/>
                </a:lnTo>
                <a:lnTo>
                  <a:pt x="423418" y="1269136"/>
                </a:lnTo>
                <a:lnTo>
                  <a:pt x="338201" y="1245603"/>
                </a:lnTo>
                <a:lnTo>
                  <a:pt x="249809" y="1234528"/>
                </a:lnTo>
                <a:lnTo>
                  <a:pt x="164465" y="1226223"/>
                </a:lnTo>
                <a:lnTo>
                  <a:pt x="0" y="1217917"/>
                </a:lnTo>
                <a:lnTo>
                  <a:pt x="143129" y="1240066"/>
                </a:lnTo>
                <a:lnTo>
                  <a:pt x="289433" y="1274660"/>
                </a:lnTo>
                <a:lnTo>
                  <a:pt x="386842" y="1310652"/>
                </a:lnTo>
                <a:lnTo>
                  <a:pt x="450850" y="1339710"/>
                </a:lnTo>
                <a:lnTo>
                  <a:pt x="563626" y="1407528"/>
                </a:lnTo>
                <a:lnTo>
                  <a:pt x="667131" y="1483652"/>
                </a:lnTo>
                <a:lnTo>
                  <a:pt x="801243" y="1569453"/>
                </a:lnTo>
                <a:lnTo>
                  <a:pt x="901700" y="1606829"/>
                </a:lnTo>
                <a:lnTo>
                  <a:pt x="1041908" y="1645577"/>
                </a:lnTo>
                <a:lnTo>
                  <a:pt x="1276477" y="1699552"/>
                </a:lnTo>
                <a:lnTo>
                  <a:pt x="1477518" y="1717547"/>
                </a:lnTo>
                <a:lnTo>
                  <a:pt x="1718183" y="1703704"/>
                </a:lnTo>
                <a:lnTo>
                  <a:pt x="1833879" y="1692630"/>
                </a:lnTo>
                <a:lnTo>
                  <a:pt x="2013712" y="1666341"/>
                </a:lnTo>
                <a:lnTo>
                  <a:pt x="2144649" y="1626196"/>
                </a:lnTo>
                <a:lnTo>
                  <a:pt x="2220849" y="1580527"/>
                </a:lnTo>
                <a:lnTo>
                  <a:pt x="2278761" y="1532089"/>
                </a:lnTo>
                <a:lnTo>
                  <a:pt x="2324354" y="1486420"/>
                </a:lnTo>
                <a:lnTo>
                  <a:pt x="2360929" y="1426908"/>
                </a:lnTo>
                <a:lnTo>
                  <a:pt x="2388362" y="1349400"/>
                </a:lnTo>
                <a:lnTo>
                  <a:pt x="2403602" y="1264983"/>
                </a:lnTo>
                <a:lnTo>
                  <a:pt x="2409698" y="1208239"/>
                </a:lnTo>
                <a:lnTo>
                  <a:pt x="2424938" y="1161173"/>
                </a:lnTo>
                <a:lnTo>
                  <a:pt x="2443226" y="1130731"/>
                </a:lnTo>
                <a:lnTo>
                  <a:pt x="2476754" y="1094739"/>
                </a:lnTo>
                <a:lnTo>
                  <a:pt x="2516378" y="1053223"/>
                </a:lnTo>
                <a:lnTo>
                  <a:pt x="2552827" y="1024166"/>
                </a:lnTo>
                <a:lnTo>
                  <a:pt x="2595499" y="993774"/>
                </a:lnTo>
                <a:lnTo>
                  <a:pt x="2629027" y="975740"/>
                </a:lnTo>
                <a:lnTo>
                  <a:pt x="2683891" y="956309"/>
                </a:lnTo>
                <a:lnTo>
                  <a:pt x="2903220" y="892682"/>
                </a:lnTo>
                <a:lnTo>
                  <a:pt x="2775330" y="910716"/>
                </a:lnTo>
                <a:lnTo>
                  <a:pt x="2656459" y="934211"/>
                </a:lnTo>
                <a:lnTo>
                  <a:pt x="2568067" y="957706"/>
                </a:lnTo>
                <a:lnTo>
                  <a:pt x="2476754" y="982598"/>
                </a:lnTo>
                <a:lnTo>
                  <a:pt x="2406650" y="1007490"/>
                </a:lnTo>
                <a:lnTo>
                  <a:pt x="2339594" y="1036612"/>
                </a:lnTo>
                <a:lnTo>
                  <a:pt x="2281809" y="1072603"/>
                </a:lnTo>
                <a:lnTo>
                  <a:pt x="2211704" y="1121041"/>
                </a:lnTo>
                <a:lnTo>
                  <a:pt x="2159889" y="1158405"/>
                </a:lnTo>
                <a:lnTo>
                  <a:pt x="2111121" y="1197165"/>
                </a:lnTo>
                <a:lnTo>
                  <a:pt x="2156841" y="1140421"/>
                </a:lnTo>
                <a:lnTo>
                  <a:pt x="2187321" y="1091984"/>
                </a:lnTo>
                <a:lnTo>
                  <a:pt x="2208657" y="1036612"/>
                </a:lnTo>
                <a:lnTo>
                  <a:pt x="2220849" y="967358"/>
                </a:lnTo>
                <a:lnTo>
                  <a:pt x="2217801" y="896873"/>
                </a:lnTo>
                <a:lnTo>
                  <a:pt x="2196465" y="831722"/>
                </a:lnTo>
                <a:lnTo>
                  <a:pt x="2172080" y="766698"/>
                </a:lnTo>
                <a:lnTo>
                  <a:pt x="2144649" y="709929"/>
                </a:lnTo>
                <a:lnTo>
                  <a:pt x="2111121" y="657351"/>
                </a:lnTo>
                <a:lnTo>
                  <a:pt x="2065401" y="601979"/>
                </a:lnTo>
                <a:lnTo>
                  <a:pt x="1989327" y="535558"/>
                </a:lnTo>
                <a:lnTo>
                  <a:pt x="1934464" y="491362"/>
                </a:lnTo>
                <a:lnTo>
                  <a:pt x="1858264" y="426211"/>
                </a:lnTo>
                <a:lnTo>
                  <a:pt x="1788287" y="354329"/>
                </a:lnTo>
                <a:lnTo>
                  <a:pt x="1736471" y="287908"/>
                </a:lnTo>
                <a:lnTo>
                  <a:pt x="1705991" y="242188"/>
                </a:lnTo>
                <a:lnTo>
                  <a:pt x="1687702" y="189610"/>
                </a:lnTo>
                <a:lnTo>
                  <a:pt x="1675511" y="137032"/>
                </a:lnTo>
                <a:lnTo>
                  <a:pt x="1675511" y="94106"/>
                </a:lnTo>
                <a:lnTo>
                  <a:pt x="1678559" y="53974"/>
                </a:lnTo>
                <a:lnTo>
                  <a:pt x="1684654" y="0"/>
                </a:lnTo>
                <a:lnTo>
                  <a:pt x="1638935" y="72008"/>
                </a:lnTo>
                <a:lnTo>
                  <a:pt x="1611502" y="134238"/>
                </a:lnTo>
                <a:lnTo>
                  <a:pt x="1593215" y="188213"/>
                </a:lnTo>
                <a:lnTo>
                  <a:pt x="1593215" y="242188"/>
                </a:lnTo>
                <a:lnTo>
                  <a:pt x="1605407" y="307212"/>
                </a:lnTo>
                <a:lnTo>
                  <a:pt x="1635887" y="361187"/>
                </a:lnTo>
                <a:lnTo>
                  <a:pt x="1672463" y="409701"/>
                </a:lnTo>
                <a:lnTo>
                  <a:pt x="1712087" y="453897"/>
                </a:lnTo>
                <a:lnTo>
                  <a:pt x="1742567" y="512063"/>
                </a:lnTo>
                <a:lnTo>
                  <a:pt x="1757807" y="570229"/>
                </a:lnTo>
                <a:lnTo>
                  <a:pt x="1763902" y="628395"/>
                </a:lnTo>
                <a:lnTo>
                  <a:pt x="1773047" y="689228"/>
                </a:lnTo>
                <a:lnTo>
                  <a:pt x="1773047" y="747394"/>
                </a:lnTo>
                <a:lnTo>
                  <a:pt x="1754759" y="840104"/>
                </a:lnTo>
                <a:lnTo>
                  <a:pt x="1718183" y="896873"/>
                </a:lnTo>
                <a:lnTo>
                  <a:pt x="1629791" y="978534"/>
                </a:lnTo>
                <a:lnTo>
                  <a:pt x="1556766" y="1061529"/>
                </a:lnTo>
                <a:lnTo>
                  <a:pt x="1495805" y="1143190"/>
                </a:lnTo>
                <a:lnTo>
                  <a:pt x="1456182" y="1097508"/>
                </a:lnTo>
                <a:lnTo>
                  <a:pt x="1425702" y="1046302"/>
                </a:lnTo>
                <a:lnTo>
                  <a:pt x="1404366" y="995044"/>
                </a:lnTo>
                <a:lnTo>
                  <a:pt x="1395222" y="913383"/>
                </a:lnTo>
                <a:lnTo>
                  <a:pt x="1428750" y="772286"/>
                </a:lnTo>
                <a:lnTo>
                  <a:pt x="1440942" y="730757"/>
                </a:lnTo>
                <a:lnTo>
                  <a:pt x="1443990" y="682370"/>
                </a:lnTo>
                <a:lnTo>
                  <a:pt x="1443990" y="635253"/>
                </a:lnTo>
                <a:lnTo>
                  <a:pt x="1428750" y="573023"/>
                </a:lnTo>
                <a:lnTo>
                  <a:pt x="1404366" y="513460"/>
                </a:lnTo>
                <a:lnTo>
                  <a:pt x="1361694" y="455294"/>
                </a:lnTo>
                <a:lnTo>
                  <a:pt x="1282573" y="375030"/>
                </a:lnTo>
                <a:lnTo>
                  <a:pt x="1328293" y="471931"/>
                </a:lnTo>
                <a:lnTo>
                  <a:pt x="1352550" y="553592"/>
                </a:lnTo>
                <a:lnTo>
                  <a:pt x="1349502" y="620013"/>
                </a:lnTo>
                <a:lnTo>
                  <a:pt x="1337310" y="678179"/>
                </a:lnTo>
                <a:lnTo>
                  <a:pt x="1310004" y="730757"/>
                </a:lnTo>
                <a:lnTo>
                  <a:pt x="1264285" y="792987"/>
                </a:lnTo>
                <a:lnTo>
                  <a:pt x="1151509" y="928623"/>
                </a:lnTo>
                <a:lnTo>
                  <a:pt x="1142365" y="844295"/>
                </a:lnTo>
                <a:lnTo>
                  <a:pt x="1151509" y="770889"/>
                </a:lnTo>
                <a:lnTo>
                  <a:pt x="1163701" y="701674"/>
                </a:lnTo>
                <a:lnTo>
                  <a:pt x="1093597" y="77088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582412" y="4649724"/>
            <a:ext cx="2891028" cy="1638300"/>
          </a:xfrm>
          <a:custGeom>
            <a:avLst/>
            <a:gdLst/>
            <a:ahLst/>
            <a:cxnLst/>
            <a:rect l="l" t="t" r="r" b="b"/>
            <a:pathLst>
              <a:path w="2891028" h="1638300">
                <a:moveTo>
                  <a:pt x="1839976" y="657860"/>
                </a:moveTo>
                <a:lnTo>
                  <a:pt x="1839976" y="713232"/>
                </a:lnTo>
                <a:lnTo>
                  <a:pt x="1818639" y="800481"/>
                </a:lnTo>
                <a:lnTo>
                  <a:pt x="1782190" y="855853"/>
                </a:lnTo>
                <a:lnTo>
                  <a:pt x="1687703" y="933450"/>
                </a:lnTo>
                <a:lnTo>
                  <a:pt x="1614551" y="1010958"/>
                </a:lnTo>
                <a:lnTo>
                  <a:pt x="1553717" y="1089888"/>
                </a:lnTo>
                <a:lnTo>
                  <a:pt x="1511045" y="1045578"/>
                </a:lnTo>
                <a:lnTo>
                  <a:pt x="1477517" y="998486"/>
                </a:lnTo>
                <a:lnTo>
                  <a:pt x="1459230" y="950023"/>
                </a:lnTo>
                <a:lnTo>
                  <a:pt x="1447038" y="871092"/>
                </a:lnTo>
                <a:lnTo>
                  <a:pt x="1483614" y="736726"/>
                </a:lnTo>
                <a:lnTo>
                  <a:pt x="1495806" y="697991"/>
                </a:lnTo>
                <a:lnTo>
                  <a:pt x="1498854" y="650875"/>
                </a:lnTo>
                <a:lnTo>
                  <a:pt x="1498854" y="606551"/>
                </a:lnTo>
                <a:lnTo>
                  <a:pt x="1483614" y="545592"/>
                </a:lnTo>
                <a:lnTo>
                  <a:pt x="1459230" y="488823"/>
                </a:lnTo>
                <a:lnTo>
                  <a:pt x="1413510" y="433450"/>
                </a:lnTo>
                <a:lnTo>
                  <a:pt x="1334262" y="357250"/>
                </a:lnTo>
                <a:lnTo>
                  <a:pt x="1376934" y="450088"/>
                </a:lnTo>
                <a:lnTo>
                  <a:pt x="1404365" y="527684"/>
                </a:lnTo>
                <a:lnTo>
                  <a:pt x="1404365" y="591312"/>
                </a:lnTo>
                <a:lnTo>
                  <a:pt x="1389126" y="646684"/>
                </a:lnTo>
                <a:lnTo>
                  <a:pt x="1361693" y="696594"/>
                </a:lnTo>
                <a:lnTo>
                  <a:pt x="1316101" y="756157"/>
                </a:lnTo>
                <a:lnTo>
                  <a:pt x="1197229" y="886332"/>
                </a:lnTo>
                <a:lnTo>
                  <a:pt x="1188085" y="804544"/>
                </a:lnTo>
                <a:lnTo>
                  <a:pt x="1200277" y="733932"/>
                </a:lnTo>
                <a:lnTo>
                  <a:pt x="1212468" y="670306"/>
                </a:lnTo>
                <a:lnTo>
                  <a:pt x="1139316" y="735329"/>
                </a:lnTo>
                <a:lnTo>
                  <a:pt x="1096644" y="792098"/>
                </a:lnTo>
                <a:lnTo>
                  <a:pt x="1069339" y="853059"/>
                </a:lnTo>
                <a:lnTo>
                  <a:pt x="1044956" y="923670"/>
                </a:lnTo>
                <a:lnTo>
                  <a:pt x="1054099" y="1012342"/>
                </a:lnTo>
                <a:lnTo>
                  <a:pt x="1084453" y="1098194"/>
                </a:lnTo>
                <a:lnTo>
                  <a:pt x="1133220" y="1168831"/>
                </a:lnTo>
                <a:lnTo>
                  <a:pt x="1206372" y="1257465"/>
                </a:lnTo>
                <a:lnTo>
                  <a:pt x="1319148" y="1369631"/>
                </a:lnTo>
                <a:lnTo>
                  <a:pt x="1139316" y="1238072"/>
                </a:lnTo>
                <a:lnTo>
                  <a:pt x="1096644" y="1203452"/>
                </a:lnTo>
                <a:lnTo>
                  <a:pt x="1014476" y="1150823"/>
                </a:lnTo>
                <a:lnTo>
                  <a:pt x="913891" y="1098194"/>
                </a:lnTo>
                <a:lnTo>
                  <a:pt x="755523" y="1034491"/>
                </a:lnTo>
                <a:lnTo>
                  <a:pt x="849884" y="1106512"/>
                </a:lnTo>
                <a:lnTo>
                  <a:pt x="904748" y="1149438"/>
                </a:lnTo>
                <a:lnTo>
                  <a:pt x="956563" y="1192377"/>
                </a:lnTo>
                <a:lnTo>
                  <a:pt x="1051052" y="1286548"/>
                </a:lnTo>
                <a:lnTo>
                  <a:pt x="1124077" y="1362710"/>
                </a:lnTo>
                <a:lnTo>
                  <a:pt x="1227709" y="1488732"/>
                </a:lnTo>
                <a:lnTo>
                  <a:pt x="1099692" y="1466570"/>
                </a:lnTo>
                <a:lnTo>
                  <a:pt x="983995" y="1429181"/>
                </a:lnTo>
                <a:lnTo>
                  <a:pt x="865124" y="1379334"/>
                </a:lnTo>
                <a:lnTo>
                  <a:pt x="764666" y="1330858"/>
                </a:lnTo>
                <a:lnTo>
                  <a:pt x="627507" y="1272692"/>
                </a:lnTo>
                <a:lnTo>
                  <a:pt x="530098" y="1236687"/>
                </a:lnTo>
                <a:lnTo>
                  <a:pt x="444753" y="1208989"/>
                </a:lnTo>
                <a:lnTo>
                  <a:pt x="359537" y="1186827"/>
                </a:lnTo>
                <a:lnTo>
                  <a:pt x="268097" y="1177137"/>
                </a:lnTo>
                <a:lnTo>
                  <a:pt x="176657" y="1168831"/>
                </a:lnTo>
                <a:lnTo>
                  <a:pt x="0" y="1156360"/>
                </a:lnTo>
                <a:lnTo>
                  <a:pt x="158368" y="1182674"/>
                </a:lnTo>
                <a:lnTo>
                  <a:pt x="307721" y="1215910"/>
                </a:lnTo>
                <a:lnTo>
                  <a:pt x="408177" y="1250530"/>
                </a:lnTo>
                <a:lnTo>
                  <a:pt x="475234" y="1276845"/>
                </a:lnTo>
                <a:lnTo>
                  <a:pt x="591058" y="1343317"/>
                </a:lnTo>
                <a:lnTo>
                  <a:pt x="697611" y="1413954"/>
                </a:lnTo>
                <a:lnTo>
                  <a:pt x="834771" y="1495653"/>
                </a:lnTo>
                <a:lnTo>
                  <a:pt x="941323" y="1530273"/>
                </a:lnTo>
                <a:lnTo>
                  <a:pt x="1084453" y="1569059"/>
                </a:lnTo>
                <a:lnTo>
                  <a:pt x="1325117" y="1620291"/>
                </a:lnTo>
                <a:lnTo>
                  <a:pt x="1535430" y="1638300"/>
                </a:lnTo>
                <a:lnTo>
                  <a:pt x="1785239" y="1624457"/>
                </a:lnTo>
                <a:lnTo>
                  <a:pt x="1903984" y="1613369"/>
                </a:lnTo>
                <a:lnTo>
                  <a:pt x="2086737" y="1588439"/>
                </a:lnTo>
                <a:lnTo>
                  <a:pt x="2220848" y="1549666"/>
                </a:lnTo>
                <a:lnTo>
                  <a:pt x="2303017" y="1506740"/>
                </a:lnTo>
                <a:lnTo>
                  <a:pt x="2360930" y="1461033"/>
                </a:lnTo>
                <a:lnTo>
                  <a:pt x="2406649" y="1416723"/>
                </a:lnTo>
                <a:lnTo>
                  <a:pt x="2449321" y="1359941"/>
                </a:lnTo>
                <a:lnTo>
                  <a:pt x="2473706" y="1286548"/>
                </a:lnTo>
                <a:lnTo>
                  <a:pt x="2491993" y="1206220"/>
                </a:lnTo>
                <a:lnTo>
                  <a:pt x="2495041" y="1150823"/>
                </a:lnTo>
                <a:lnTo>
                  <a:pt x="2513330" y="1106512"/>
                </a:lnTo>
                <a:lnTo>
                  <a:pt x="2528442" y="1077429"/>
                </a:lnTo>
                <a:lnTo>
                  <a:pt x="2565018" y="1044194"/>
                </a:lnTo>
                <a:lnTo>
                  <a:pt x="2604642" y="1004023"/>
                </a:lnTo>
                <a:lnTo>
                  <a:pt x="2641218" y="976337"/>
                </a:lnTo>
                <a:lnTo>
                  <a:pt x="2689987" y="948639"/>
                </a:lnTo>
                <a:lnTo>
                  <a:pt x="2723515" y="930656"/>
                </a:lnTo>
                <a:lnTo>
                  <a:pt x="2778252" y="911225"/>
                </a:lnTo>
                <a:lnTo>
                  <a:pt x="2891028" y="876681"/>
                </a:lnTo>
                <a:lnTo>
                  <a:pt x="2753994" y="895985"/>
                </a:lnTo>
                <a:lnTo>
                  <a:pt x="2659507" y="912622"/>
                </a:lnTo>
                <a:lnTo>
                  <a:pt x="2565018" y="936116"/>
                </a:lnTo>
                <a:lnTo>
                  <a:pt x="2491993" y="961097"/>
                </a:lnTo>
                <a:lnTo>
                  <a:pt x="2421890" y="988796"/>
                </a:lnTo>
                <a:lnTo>
                  <a:pt x="2363978" y="1023416"/>
                </a:lnTo>
                <a:lnTo>
                  <a:pt x="2293873" y="1069124"/>
                </a:lnTo>
                <a:lnTo>
                  <a:pt x="2239137" y="1103744"/>
                </a:lnTo>
                <a:lnTo>
                  <a:pt x="2187320" y="1141133"/>
                </a:lnTo>
                <a:lnTo>
                  <a:pt x="2236089" y="1088504"/>
                </a:lnTo>
                <a:lnTo>
                  <a:pt x="2266568" y="1041425"/>
                </a:lnTo>
                <a:lnTo>
                  <a:pt x="2290826" y="988796"/>
                </a:lnTo>
                <a:lnTo>
                  <a:pt x="2303017" y="922273"/>
                </a:lnTo>
                <a:lnTo>
                  <a:pt x="2299969" y="855853"/>
                </a:lnTo>
                <a:lnTo>
                  <a:pt x="2275713" y="793495"/>
                </a:lnTo>
                <a:lnTo>
                  <a:pt x="2251329" y="729869"/>
                </a:lnTo>
                <a:lnTo>
                  <a:pt x="2223896" y="677163"/>
                </a:lnTo>
                <a:lnTo>
                  <a:pt x="2190368" y="625982"/>
                </a:lnTo>
                <a:lnTo>
                  <a:pt x="2141601" y="574675"/>
                </a:lnTo>
                <a:lnTo>
                  <a:pt x="2062353" y="511048"/>
                </a:lnTo>
                <a:lnTo>
                  <a:pt x="2004567" y="468121"/>
                </a:lnTo>
                <a:lnTo>
                  <a:pt x="1925319" y="407162"/>
                </a:lnTo>
                <a:lnTo>
                  <a:pt x="1855215" y="337946"/>
                </a:lnTo>
                <a:lnTo>
                  <a:pt x="1803527" y="274193"/>
                </a:lnTo>
                <a:lnTo>
                  <a:pt x="1769998" y="231267"/>
                </a:lnTo>
                <a:lnTo>
                  <a:pt x="1748663" y="181356"/>
                </a:lnTo>
                <a:lnTo>
                  <a:pt x="1739518" y="131571"/>
                </a:lnTo>
                <a:lnTo>
                  <a:pt x="1739518" y="51181"/>
                </a:lnTo>
                <a:lnTo>
                  <a:pt x="1745614" y="0"/>
                </a:lnTo>
                <a:lnTo>
                  <a:pt x="1702942" y="69214"/>
                </a:lnTo>
                <a:lnTo>
                  <a:pt x="1672463" y="128777"/>
                </a:lnTo>
                <a:lnTo>
                  <a:pt x="1654174" y="180086"/>
                </a:lnTo>
                <a:lnTo>
                  <a:pt x="1651127" y="231267"/>
                </a:lnTo>
                <a:lnTo>
                  <a:pt x="1666366" y="293624"/>
                </a:lnTo>
                <a:lnTo>
                  <a:pt x="1699894" y="344805"/>
                </a:lnTo>
                <a:lnTo>
                  <a:pt x="1736470" y="390525"/>
                </a:lnTo>
                <a:lnTo>
                  <a:pt x="1776094" y="433450"/>
                </a:lnTo>
                <a:lnTo>
                  <a:pt x="1806447" y="487425"/>
                </a:lnTo>
                <a:lnTo>
                  <a:pt x="1821688" y="544194"/>
                </a:lnTo>
                <a:lnTo>
                  <a:pt x="1830832" y="599694"/>
                </a:lnTo>
                <a:lnTo>
                  <a:pt x="1839976" y="657860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34228" y="4671060"/>
            <a:ext cx="2790444" cy="1652015"/>
          </a:xfrm>
          <a:custGeom>
            <a:avLst/>
            <a:gdLst/>
            <a:ahLst/>
            <a:cxnLst/>
            <a:rect l="l" t="t" r="r" b="b"/>
            <a:pathLst>
              <a:path w="2790444" h="1652015">
                <a:moveTo>
                  <a:pt x="1855216" y="1627111"/>
                </a:moveTo>
                <a:lnTo>
                  <a:pt x="2037969" y="1602206"/>
                </a:lnTo>
                <a:lnTo>
                  <a:pt x="2165985" y="1563471"/>
                </a:lnTo>
                <a:lnTo>
                  <a:pt x="2245105" y="1519186"/>
                </a:lnTo>
                <a:lnTo>
                  <a:pt x="2306066" y="1473530"/>
                </a:lnTo>
                <a:lnTo>
                  <a:pt x="2348738" y="1429258"/>
                </a:lnTo>
                <a:lnTo>
                  <a:pt x="2388362" y="1371142"/>
                </a:lnTo>
                <a:lnTo>
                  <a:pt x="2415794" y="1297812"/>
                </a:lnTo>
                <a:lnTo>
                  <a:pt x="2431033" y="1216177"/>
                </a:lnTo>
                <a:lnTo>
                  <a:pt x="2434081" y="1160843"/>
                </a:lnTo>
                <a:lnTo>
                  <a:pt x="2452243" y="1116558"/>
                </a:lnTo>
                <a:lnTo>
                  <a:pt x="2470530" y="1087513"/>
                </a:lnTo>
                <a:lnTo>
                  <a:pt x="2504058" y="1052918"/>
                </a:lnTo>
                <a:lnTo>
                  <a:pt x="2543682" y="1012799"/>
                </a:lnTo>
                <a:lnTo>
                  <a:pt x="2580258" y="983741"/>
                </a:lnTo>
                <a:lnTo>
                  <a:pt x="2625979" y="956068"/>
                </a:lnTo>
                <a:lnTo>
                  <a:pt x="2659506" y="938072"/>
                </a:lnTo>
                <a:lnTo>
                  <a:pt x="2695955" y="918705"/>
                </a:lnTo>
                <a:lnTo>
                  <a:pt x="2790444" y="881379"/>
                </a:lnTo>
                <a:lnTo>
                  <a:pt x="2686812" y="899286"/>
                </a:lnTo>
                <a:lnTo>
                  <a:pt x="2595499" y="920089"/>
                </a:lnTo>
                <a:lnTo>
                  <a:pt x="2504058" y="944994"/>
                </a:lnTo>
                <a:lnTo>
                  <a:pt x="2434081" y="968514"/>
                </a:lnTo>
                <a:lnTo>
                  <a:pt x="2363978" y="997572"/>
                </a:lnTo>
                <a:lnTo>
                  <a:pt x="2309114" y="1032167"/>
                </a:lnTo>
                <a:lnTo>
                  <a:pt x="2239010" y="1077823"/>
                </a:lnTo>
                <a:lnTo>
                  <a:pt x="2184273" y="1113789"/>
                </a:lnTo>
                <a:lnTo>
                  <a:pt x="2135504" y="1151153"/>
                </a:lnTo>
                <a:lnTo>
                  <a:pt x="2181225" y="1097191"/>
                </a:lnTo>
                <a:lnTo>
                  <a:pt x="2211578" y="1050150"/>
                </a:lnTo>
                <a:lnTo>
                  <a:pt x="2235962" y="997572"/>
                </a:lnTo>
                <a:lnTo>
                  <a:pt x="2245105" y="931163"/>
                </a:lnTo>
                <a:lnTo>
                  <a:pt x="2242057" y="861948"/>
                </a:lnTo>
                <a:lnTo>
                  <a:pt x="2220722" y="799718"/>
                </a:lnTo>
                <a:lnTo>
                  <a:pt x="2199513" y="737488"/>
                </a:lnTo>
                <a:lnTo>
                  <a:pt x="2169032" y="683513"/>
                </a:lnTo>
                <a:lnTo>
                  <a:pt x="2135504" y="632332"/>
                </a:lnTo>
                <a:lnTo>
                  <a:pt x="2089785" y="579754"/>
                </a:lnTo>
                <a:lnTo>
                  <a:pt x="2010537" y="514731"/>
                </a:lnTo>
                <a:lnTo>
                  <a:pt x="1955800" y="473201"/>
                </a:lnTo>
                <a:lnTo>
                  <a:pt x="1879600" y="409575"/>
                </a:lnTo>
                <a:lnTo>
                  <a:pt x="1809496" y="340359"/>
                </a:lnTo>
                <a:lnTo>
                  <a:pt x="1757679" y="276732"/>
                </a:lnTo>
                <a:lnTo>
                  <a:pt x="1727327" y="232409"/>
                </a:lnTo>
                <a:lnTo>
                  <a:pt x="1705991" y="182625"/>
                </a:lnTo>
                <a:lnTo>
                  <a:pt x="1696847" y="132841"/>
                </a:lnTo>
                <a:lnTo>
                  <a:pt x="1696847" y="89915"/>
                </a:lnTo>
                <a:lnTo>
                  <a:pt x="1699895" y="52577"/>
                </a:lnTo>
                <a:lnTo>
                  <a:pt x="1702943" y="0"/>
                </a:lnTo>
                <a:lnTo>
                  <a:pt x="1660271" y="70612"/>
                </a:lnTo>
                <a:lnTo>
                  <a:pt x="1629791" y="128650"/>
                </a:lnTo>
                <a:lnTo>
                  <a:pt x="1614551" y="181228"/>
                </a:lnTo>
                <a:lnTo>
                  <a:pt x="1611502" y="232409"/>
                </a:lnTo>
                <a:lnTo>
                  <a:pt x="1623695" y="296037"/>
                </a:lnTo>
                <a:lnTo>
                  <a:pt x="1657223" y="347344"/>
                </a:lnTo>
                <a:lnTo>
                  <a:pt x="1693799" y="394334"/>
                </a:lnTo>
                <a:lnTo>
                  <a:pt x="1733423" y="437260"/>
                </a:lnTo>
                <a:lnTo>
                  <a:pt x="1763776" y="492506"/>
                </a:lnTo>
                <a:lnTo>
                  <a:pt x="1779016" y="547877"/>
                </a:lnTo>
                <a:lnTo>
                  <a:pt x="1785112" y="604646"/>
                </a:lnTo>
                <a:lnTo>
                  <a:pt x="1794255" y="664082"/>
                </a:lnTo>
                <a:lnTo>
                  <a:pt x="1794255" y="719454"/>
                </a:lnTo>
                <a:lnTo>
                  <a:pt x="1772920" y="806576"/>
                </a:lnTo>
                <a:lnTo>
                  <a:pt x="1739519" y="861948"/>
                </a:lnTo>
                <a:lnTo>
                  <a:pt x="1648078" y="940841"/>
                </a:lnTo>
                <a:lnTo>
                  <a:pt x="1574927" y="1019708"/>
                </a:lnTo>
                <a:lnTo>
                  <a:pt x="1513967" y="1099959"/>
                </a:lnTo>
                <a:lnTo>
                  <a:pt x="1471422" y="1054303"/>
                </a:lnTo>
                <a:lnTo>
                  <a:pt x="1440942" y="1005878"/>
                </a:lnTo>
                <a:lnTo>
                  <a:pt x="1422653" y="957452"/>
                </a:lnTo>
                <a:lnTo>
                  <a:pt x="1413510" y="878585"/>
                </a:lnTo>
                <a:lnTo>
                  <a:pt x="1447038" y="742949"/>
                </a:lnTo>
                <a:lnTo>
                  <a:pt x="1459229" y="702817"/>
                </a:lnTo>
                <a:lnTo>
                  <a:pt x="1462277" y="655827"/>
                </a:lnTo>
                <a:lnTo>
                  <a:pt x="1462277" y="611504"/>
                </a:lnTo>
                <a:lnTo>
                  <a:pt x="1447038" y="550671"/>
                </a:lnTo>
                <a:lnTo>
                  <a:pt x="1422653" y="492506"/>
                </a:lnTo>
                <a:lnTo>
                  <a:pt x="1379981" y="437260"/>
                </a:lnTo>
                <a:lnTo>
                  <a:pt x="1300733" y="361060"/>
                </a:lnTo>
                <a:lnTo>
                  <a:pt x="1343405" y="453770"/>
                </a:lnTo>
                <a:lnTo>
                  <a:pt x="1367790" y="531240"/>
                </a:lnTo>
                <a:lnTo>
                  <a:pt x="1367790" y="596391"/>
                </a:lnTo>
                <a:lnTo>
                  <a:pt x="1352550" y="651636"/>
                </a:lnTo>
                <a:lnTo>
                  <a:pt x="1325118" y="702817"/>
                </a:lnTo>
                <a:lnTo>
                  <a:pt x="1279398" y="762380"/>
                </a:lnTo>
                <a:lnTo>
                  <a:pt x="1163701" y="893826"/>
                </a:lnTo>
                <a:lnTo>
                  <a:pt x="1157604" y="810767"/>
                </a:lnTo>
                <a:lnTo>
                  <a:pt x="1166749" y="740282"/>
                </a:lnTo>
                <a:lnTo>
                  <a:pt x="1178941" y="675131"/>
                </a:lnTo>
                <a:lnTo>
                  <a:pt x="1108837" y="741552"/>
                </a:lnTo>
                <a:lnTo>
                  <a:pt x="1069213" y="798321"/>
                </a:lnTo>
                <a:lnTo>
                  <a:pt x="1041907" y="860551"/>
                </a:lnTo>
                <a:lnTo>
                  <a:pt x="1017524" y="931163"/>
                </a:lnTo>
                <a:lnTo>
                  <a:pt x="1026668" y="1021092"/>
                </a:lnTo>
                <a:lnTo>
                  <a:pt x="1053973" y="1108265"/>
                </a:lnTo>
                <a:lnTo>
                  <a:pt x="1102741" y="1178826"/>
                </a:lnTo>
                <a:lnTo>
                  <a:pt x="1175893" y="1268755"/>
                </a:lnTo>
                <a:lnTo>
                  <a:pt x="1285494" y="1380832"/>
                </a:lnTo>
                <a:lnTo>
                  <a:pt x="1108837" y="1249387"/>
                </a:lnTo>
                <a:lnTo>
                  <a:pt x="1066165" y="1214793"/>
                </a:lnTo>
                <a:lnTo>
                  <a:pt x="987044" y="1160843"/>
                </a:lnTo>
                <a:lnTo>
                  <a:pt x="889507" y="1108265"/>
                </a:lnTo>
                <a:lnTo>
                  <a:pt x="813435" y="1066749"/>
                </a:lnTo>
                <a:lnTo>
                  <a:pt x="691514" y="1015555"/>
                </a:lnTo>
                <a:lnTo>
                  <a:pt x="825500" y="1115174"/>
                </a:lnTo>
                <a:lnTo>
                  <a:pt x="880364" y="1159459"/>
                </a:lnTo>
                <a:lnTo>
                  <a:pt x="929131" y="1202347"/>
                </a:lnTo>
                <a:lnTo>
                  <a:pt x="1023620" y="1297812"/>
                </a:lnTo>
                <a:lnTo>
                  <a:pt x="1093597" y="1373911"/>
                </a:lnTo>
                <a:lnTo>
                  <a:pt x="1197228" y="1501203"/>
                </a:lnTo>
                <a:lnTo>
                  <a:pt x="1072261" y="1479067"/>
                </a:lnTo>
                <a:lnTo>
                  <a:pt x="959612" y="1441703"/>
                </a:lnTo>
                <a:lnTo>
                  <a:pt x="840739" y="1391894"/>
                </a:lnTo>
                <a:lnTo>
                  <a:pt x="740283" y="1342085"/>
                </a:lnTo>
                <a:lnTo>
                  <a:pt x="609219" y="1283982"/>
                </a:lnTo>
                <a:lnTo>
                  <a:pt x="511810" y="1248003"/>
                </a:lnTo>
                <a:lnTo>
                  <a:pt x="432562" y="1216177"/>
                </a:lnTo>
                <a:lnTo>
                  <a:pt x="350266" y="1189888"/>
                </a:lnTo>
                <a:lnTo>
                  <a:pt x="280288" y="1176058"/>
                </a:lnTo>
                <a:lnTo>
                  <a:pt x="173609" y="1162227"/>
                </a:lnTo>
                <a:lnTo>
                  <a:pt x="0" y="1145616"/>
                </a:lnTo>
                <a:lnTo>
                  <a:pt x="170561" y="1185748"/>
                </a:lnTo>
                <a:lnTo>
                  <a:pt x="295529" y="1220330"/>
                </a:lnTo>
                <a:lnTo>
                  <a:pt x="392938" y="1260462"/>
                </a:lnTo>
                <a:lnTo>
                  <a:pt x="459994" y="1286751"/>
                </a:lnTo>
                <a:lnTo>
                  <a:pt x="572770" y="1354543"/>
                </a:lnTo>
                <a:lnTo>
                  <a:pt x="676275" y="1426489"/>
                </a:lnTo>
                <a:lnTo>
                  <a:pt x="813435" y="1508124"/>
                </a:lnTo>
                <a:lnTo>
                  <a:pt x="913892" y="1544091"/>
                </a:lnTo>
                <a:lnTo>
                  <a:pt x="1053973" y="1582839"/>
                </a:lnTo>
                <a:lnTo>
                  <a:pt x="1291590" y="1634032"/>
                </a:lnTo>
                <a:lnTo>
                  <a:pt x="1495805" y="1652015"/>
                </a:lnTo>
                <a:lnTo>
                  <a:pt x="1739519" y="1638185"/>
                </a:lnTo>
                <a:lnTo>
                  <a:pt x="1855216" y="162711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513576" y="5210556"/>
            <a:ext cx="1658112" cy="1173480"/>
          </a:xfrm>
          <a:custGeom>
            <a:avLst/>
            <a:gdLst/>
            <a:ahLst/>
            <a:cxnLst/>
            <a:rect l="l" t="t" r="r" b="b"/>
            <a:pathLst>
              <a:path w="1658112" h="1173479">
                <a:moveTo>
                  <a:pt x="829055" y="347345"/>
                </a:moveTo>
                <a:lnTo>
                  <a:pt x="807720" y="373634"/>
                </a:lnTo>
                <a:lnTo>
                  <a:pt x="780288" y="424827"/>
                </a:lnTo>
                <a:lnTo>
                  <a:pt x="768096" y="460806"/>
                </a:lnTo>
                <a:lnTo>
                  <a:pt x="762000" y="500938"/>
                </a:lnTo>
                <a:lnTo>
                  <a:pt x="783335" y="554913"/>
                </a:lnTo>
                <a:lnTo>
                  <a:pt x="816864" y="672541"/>
                </a:lnTo>
                <a:lnTo>
                  <a:pt x="762000" y="777709"/>
                </a:lnTo>
                <a:lnTo>
                  <a:pt x="621792" y="610260"/>
                </a:lnTo>
                <a:lnTo>
                  <a:pt x="591312" y="570128"/>
                </a:lnTo>
                <a:lnTo>
                  <a:pt x="569976" y="520319"/>
                </a:lnTo>
                <a:lnTo>
                  <a:pt x="560831" y="466344"/>
                </a:lnTo>
                <a:lnTo>
                  <a:pt x="569976" y="412381"/>
                </a:lnTo>
                <a:lnTo>
                  <a:pt x="582168" y="369443"/>
                </a:lnTo>
                <a:lnTo>
                  <a:pt x="609600" y="327914"/>
                </a:lnTo>
                <a:lnTo>
                  <a:pt x="633983" y="286512"/>
                </a:lnTo>
                <a:lnTo>
                  <a:pt x="664464" y="247650"/>
                </a:lnTo>
                <a:lnTo>
                  <a:pt x="673607" y="210312"/>
                </a:lnTo>
                <a:lnTo>
                  <a:pt x="679703" y="167386"/>
                </a:lnTo>
                <a:lnTo>
                  <a:pt x="673607" y="120396"/>
                </a:lnTo>
                <a:lnTo>
                  <a:pt x="655320" y="66421"/>
                </a:lnTo>
                <a:lnTo>
                  <a:pt x="615696" y="0"/>
                </a:lnTo>
                <a:lnTo>
                  <a:pt x="618744" y="65024"/>
                </a:lnTo>
                <a:lnTo>
                  <a:pt x="627888" y="103759"/>
                </a:lnTo>
                <a:lnTo>
                  <a:pt x="618744" y="156337"/>
                </a:lnTo>
                <a:lnTo>
                  <a:pt x="588264" y="203454"/>
                </a:lnTo>
                <a:lnTo>
                  <a:pt x="551688" y="249047"/>
                </a:lnTo>
                <a:lnTo>
                  <a:pt x="512064" y="293370"/>
                </a:lnTo>
                <a:lnTo>
                  <a:pt x="469392" y="333502"/>
                </a:lnTo>
                <a:lnTo>
                  <a:pt x="414527" y="381939"/>
                </a:lnTo>
                <a:lnTo>
                  <a:pt x="362712" y="446976"/>
                </a:lnTo>
                <a:lnTo>
                  <a:pt x="332231" y="502323"/>
                </a:lnTo>
                <a:lnTo>
                  <a:pt x="298703" y="694677"/>
                </a:lnTo>
                <a:lnTo>
                  <a:pt x="316992" y="734809"/>
                </a:lnTo>
                <a:lnTo>
                  <a:pt x="362712" y="805383"/>
                </a:lnTo>
                <a:lnTo>
                  <a:pt x="192024" y="697445"/>
                </a:lnTo>
                <a:lnTo>
                  <a:pt x="0" y="664235"/>
                </a:lnTo>
                <a:lnTo>
                  <a:pt x="76200" y="693293"/>
                </a:lnTo>
                <a:lnTo>
                  <a:pt x="109727" y="725119"/>
                </a:lnTo>
                <a:lnTo>
                  <a:pt x="146303" y="772172"/>
                </a:lnTo>
                <a:lnTo>
                  <a:pt x="195072" y="821994"/>
                </a:lnTo>
                <a:lnTo>
                  <a:pt x="195072" y="856589"/>
                </a:lnTo>
                <a:lnTo>
                  <a:pt x="192024" y="900861"/>
                </a:lnTo>
                <a:lnTo>
                  <a:pt x="179831" y="938225"/>
                </a:lnTo>
                <a:lnTo>
                  <a:pt x="170688" y="975588"/>
                </a:lnTo>
                <a:lnTo>
                  <a:pt x="170688" y="1011567"/>
                </a:lnTo>
                <a:lnTo>
                  <a:pt x="182879" y="1044778"/>
                </a:lnTo>
                <a:lnTo>
                  <a:pt x="204216" y="1079385"/>
                </a:lnTo>
                <a:lnTo>
                  <a:pt x="240792" y="1105674"/>
                </a:lnTo>
                <a:lnTo>
                  <a:pt x="292607" y="1129195"/>
                </a:lnTo>
                <a:lnTo>
                  <a:pt x="350520" y="1147191"/>
                </a:lnTo>
                <a:lnTo>
                  <a:pt x="411479" y="1159637"/>
                </a:lnTo>
                <a:lnTo>
                  <a:pt x="481583" y="1167942"/>
                </a:lnTo>
                <a:lnTo>
                  <a:pt x="554735" y="1173480"/>
                </a:lnTo>
                <a:lnTo>
                  <a:pt x="633983" y="1173480"/>
                </a:lnTo>
                <a:lnTo>
                  <a:pt x="707135" y="1169327"/>
                </a:lnTo>
                <a:lnTo>
                  <a:pt x="783335" y="1162405"/>
                </a:lnTo>
                <a:lnTo>
                  <a:pt x="862583" y="1154099"/>
                </a:lnTo>
                <a:lnTo>
                  <a:pt x="938783" y="1143038"/>
                </a:lnTo>
                <a:lnTo>
                  <a:pt x="1011935" y="1126426"/>
                </a:lnTo>
                <a:lnTo>
                  <a:pt x="1063752" y="1111211"/>
                </a:lnTo>
                <a:lnTo>
                  <a:pt x="1121664" y="1091831"/>
                </a:lnTo>
                <a:lnTo>
                  <a:pt x="1176527" y="1071079"/>
                </a:lnTo>
                <a:lnTo>
                  <a:pt x="1213103" y="1048931"/>
                </a:lnTo>
                <a:lnTo>
                  <a:pt x="1246631" y="1025410"/>
                </a:lnTo>
                <a:lnTo>
                  <a:pt x="1283207" y="994968"/>
                </a:lnTo>
                <a:lnTo>
                  <a:pt x="1304544" y="968679"/>
                </a:lnTo>
                <a:lnTo>
                  <a:pt x="1335024" y="942378"/>
                </a:lnTo>
                <a:lnTo>
                  <a:pt x="1365503" y="920242"/>
                </a:lnTo>
                <a:lnTo>
                  <a:pt x="1429512" y="887031"/>
                </a:lnTo>
                <a:lnTo>
                  <a:pt x="1463040" y="874572"/>
                </a:lnTo>
                <a:lnTo>
                  <a:pt x="1514855" y="855205"/>
                </a:lnTo>
                <a:lnTo>
                  <a:pt x="1658112" y="828903"/>
                </a:lnTo>
                <a:lnTo>
                  <a:pt x="1542288" y="831672"/>
                </a:lnTo>
                <a:lnTo>
                  <a:pt x="1469135" y="839978"/>
                </a:lnTo>
                <a:lnTo>
                  <a:pt x="1417320" y="845515"/>
                </a:lnTo>
                <a:lnTo>
                  <a:pt x="1353312" y="862114"/>
                </a:lnTo>
                <a:lnTo>
                  <a:pt x="1331976" y="870419"/>
                </a:lnTo>
                <a:lnTo>
                  <a:pt x="1286255" y="891184"/>
                </a:lnTo>
                <a:lnTo>
                  <a:pt x="1246631" y="914704"/>
                </a:lnTo>
                <a:lnTo>
                  <a:pt x="1155192" y="979741"/>
                </a:lnTo>
                <a:lnTo>
                  <a:pt x="1094231" y="1004658"/>
                </a:lnTo>
                <a:lnTo>
                  <a:pt x="1030224" y="1024026"/>
                </a:lnTo>
                <a:lnTo>
                  <a:pt x="950976" y="1046162"/>
                </a:lnTo>
                <a:lnTo>
                  <a:pt x="871727" y="1060005"/>
                </a:lnTo>
                <a:lnTo>
                  <a:pt x="926592" y="1026795"/>
                </a:lnTo>
                <a:lnTo>
                  <a:pt x="969264" y="999121"/>
                </a:lnTo>
                <a:lnTo>
                  <a:pt x="1021079" y="964526"/>
                </a:lnTo>
                <a:lnTo>
                  <a:pt x="1051559" y="918857"/>
                </a:lnTo>
                <a:lnTo>
                  <a:pt x="1109472" y="845515"/>
                </a:lnTo>
                <a:lnTo>
                  <a:pt x="1240535" y="752792"/>
                </a:lnTo>
                <a:lnTo>
                  <a:pt x="1091183" y="817841"/>
                </a:lnTo>
                <a:lnTo>
                  <a:pt x="1048512" y="838593"/>
                </a:lnTo>
                <a:lnTo>
                  <a:pt x="960120" y="916089"/>
                </a:lnTo>
                <a:lnTo>
                  <a:pt x="1027176" y="791540"/>
                </a:lnTo>
                <a:lnTo>
                  <a:pt x="1054607" y="720966"/>
                </a:lnTo>
                <a:lnTo>
                  <a:pt x="1057655" y="664235"/>
                </a:lnTo>
                <a:lnTo>
                  <a:pt x="1048512" y="622719"/>
                </a:lnTo>
                <a:lnTo>
                  <a:pt x="1024127" y="586740"/>
                </a:lnTo>
                <a:lnTo>
                  <a:pt x="993648" y="545223"/>
                </a:lnTo>
                <a:lnTo>
                  <a:pt x="954024" y="499554"/>
                </a:lnTo>
                <a:lnTo>
                  <a:pt x="975359" y="588124"/>
                </a:lnTo>
                <a:lnTo>
                  <a:pt x="966216" y="647623"/>
                </a:lnTo>
                <a:lnTo>
                  <a:pt x="874776" y="546608"/>
                </a:lnTo>
                <a:lnTo>
                  <a:pt x="835151" y="500938"/>
                </a:lnTo>
                <a:lnTo>
                  <a:pt x="826007" y="458038"/>
                </a:lnTo>
                <a:lnTo>
                  <a:pt x="829055" y="410997"/>
                </a:lnTo>
                <a:lnTo>
                  <a:pt x="841248" y="369443"/>
                </a:lnTo>
                <a:lnTo>
                  <a:pt x="862583" y="325247"/>
                </a:lnTo>
                <a:lnTo>
                  <a:pt x="829055" y="347345"/>
                </a:lnTo>
                <a:close/>
              </a:path>
            </a:pathLst>
          </a:custGeom>
          <a:solidFill>
            <a:srgbClr val="FF8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753100" y="6243828"/>
            <a:ext cx="2308859" cy="614172"/>
          </a:xfrm>
          <a:custGeom>
            <a:avLst/>
            <a:gdLst/>
            <a:ahLst/>
            <a:cxnLst/>
            <a:rect l="l" t="t" r="r" b="b"/>
            <a:pathLst>
              <a:path w="2308859" h="614172">
                <a:moveTo>
                  <a:pt x="1541272" y="45643"/>
                </a:moveTo>
                <a:lnTo>
                  <a:pt x="2308859" y="286334"/>
                </a:lnTo>
                <a:lnTo>
                  <a:pt x="1653921" y="27660"/>
                </a:lnTo>
                <a:lnTo>
                  <a:pt x="1395095" y="6921"/>
                </a:lnTo>
                <a:lnTo>
                  <a:pt x="1130046" y="0"/>
                </a:lnTo>
                <a:lnTo>
                  <a:pt x="0" y="217170"/>
                </a:lnTo>
                <a:lnTo>
                  <a:pt x="1148333" y="27660"/>
                </a:lnTo>
                <a:lnTo>
                  <a:pt x="1224533" y="37350"/>
                </a:lnTo>
                <a:lnTo>
                  <a:pt x="475234" y="589272"/>
                </a:lnTo>
                <a:lnTo>
                  <a:pt x="1300606" y="66395"/>
                </a:lnTo>
                <a:lnTo>
                  <a:pt x="1221485" y="340283"/>
                </a:lnTo>
                <a:lnTo>
                  <a:pt x="1388999" y="78841"/>
                </a:lnTo>
                <a:lnTo>
                  <a:pt x="1452879" y="45643"/>
                </a:lnTo>
                <a:lnTo>
                  <a:pt x="2202303" y="614169"/>
                </a:lnTo>
                <a:lnTo>
                  <a:pt x="1541272" y="4564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580632" y="5355336"/>
            <a:ext cx="1389888" cy="970788"/>
          </a:xfrm>
          <a:custGeom>
            <a:avLst/>
            <a:gdLst/>
            <a:ahLst/>
            <a:cxnLst/>
            <a:rect l="l" t="t" r="r" b="b"/>
            <a:pathLst>
              <a:path w="1389888" h="970788">
                <a:moveTo>
                  <a:pt x="265175" y="602945"/>
                </a:moveTo>
                <a:lnTo>
                  <a:pt x="304800" y="669315"/>
                </a:lnTo>
                <a:lnTo>
                  <a:pt x="161544" y="566978"/>
                </a:lnTo>
                <a:lnTo>
                  <a:pt x="0" y="536562"/>
                </a:lnTo>
                <a:lnTo>
                  <a:pt x="67056" y="562838"/>
                </a:lnTo>
                <a:lnTo>
                  <a:pt x="94488" y="594639"/>
                </a:lnTo>
                <a:lnTo>
                  <a:pt x="124968" y="637514"/>
                </a:lnTo>
                <a:lnTo>
                  <a:pt x="164592" y="684529"/>
                </a:lnTo>
                <a:lnTo>
                  <a:pt x="164592" y="717715"/>
                </a:lnTo>
                <a:lnTo>
                  <a:pt x="161544" y="757821"/>
                </a:lnTo>
                <a:lnTo>
                  <a:pt x="182879" y="802081"/>
                </a:lnTo>
                <a:lnTo>
                  <a:pt x="195072" y="833882"/>
                </a:lnTo>
                <a:lnTo>
                  <a:pt x="216408" y="861542"/>
                </a:lnTo>
                <a:lnTo>
                  <a:pt x="237744" y="887818"/>
                </a:lnTo>
                <a:lnTo>
                  <a:pt x="274320" y="912710"/>
                </a:lnTo>
                <a:lnTo>
                  <a:pt x="307848" y="930681"/>
                </a:lnTo>
                <a:lnTo>
                  <a:pt x="359664" y="947280"/>
                </a:lnTo>
                <a:lnTo>
                  <a:pt x="420624" y="959726"/>
                </a:lnTo>
                <a:lnTo>
                  <a:pt x="505968" y="968019"/>
                </a:lnTo>
                <a:lnTo>
                  <a:pt x="591312" y="970788"/>
                </a:lnTo>
                <a:lnTo>
                  <a:pt x="670560" y="966635"/>
                </a:lnTo>
                <a:lnTo>
                  <a:pt x="749808" y="958341"/>
                </a:lnTo>
                <a:lnTo>
                  <a:pt x="835151" y="945895"/>
                </a:lnTo>
                <a:lnTo>
                  <a:pt x="914400" y="923772"/>
                </a:lnTo>
                <a:lnTo>
                  <a:pt x="972312" y="898880"/>
                </a:lnTo>
                <a:lnTo>
                  <a:pt x="1014984" y="871219"/>
                </a:lnTo>
                <a:lnTo>
                  <a:pt x="1051560" y="843559"/>
                </a:lnTo>
                <a:lnTo>
                  <a:pt x="1097279" y="806221"/>
                </a:lnTo>
                <a:lnTo>
                  <a:pt x="1143000" y="771651"/>
                </a:lnTo>
                <a:lnTo>
                  <a:pt x="1197864" y="739851"/>
                </a:lnTo>
                <a:lnTo>
                  <a:pt x="1271016" y="712190"/>
                </a:lnTo>
                <a:lnTo>
                  <a:pt x="1389888" y="691438"/>
                </a:lnTo>
                <a:lnTo>
                  <a:pt x="1292352" y="694207"/>
                </a:lnTo>
                <a:lnTo>
                  <a:pt x="1237488" y="702513"/>
                </a:lnTo>
                <a:lnTo>
                  <a:pt x="1176527" y="719099"/>
                </a:lnTo>
                <a:lnTo>
                  <a:pt x="1136903" y="735698"/>
                </a:lnTo>
                <a:lnTo>
                  <a:pt x="1078992" y="766114"/>
                </a:lnTo>
                <a:lnTo>
                  <a:pt x="1018032" y="804837"/>
                </a:lnTo>
                <a:lnTo>
                  <a:pt x="969264" y="832497"/>
                </a:lnTo>
                <a:lnTo>
                  <a:pt x="920496" y="856005"/>
                </a:lnTo>
                <a:lnTo>
                  <a:pt x="865632" y="875372"/>
                </a:lnTo>
                <a:lnTo>
                  <a:pt x="798576" y="894727"/>
                </a:lnTo>
                <a:lnTo>
                  <a:pt x="731520" y="908557"/>
                </a:lnTo>
                <a:lnTo>
                  <a:pt x="777240" y="876757"/>
                </a:lnTo>
                <a:lnTo>
                  <a:pt x="813816" y="850480"/>
                </a:lnTo>
                <a:lnTo>
                  <a:pt x="856488" y="818667"/>
                </a:lnTo>
                <a:lnTo>
                  <a:pt x="883920" y="775804"/>
                </a:lnTo>
                <a:lnTo>
                  <a:pt x="929640" y="706653"/>
                </a:lnTo>
                <a:lnTo>
                  <a:pt x="1039368" y="619531"/>
                </a:lnTo>
                <a:lnTo>
                  <a:pt x="917448" y="680377"/>
                </a:lnTo>
                <a:lnTo>
                  <a:pt x="880872" y="701128"/>
                </a:lnTo>
                <a:lnTo>
                  <a:pt x="804672" y="771651"/>
                </a:lnTo>
                <a:lnTo>
                  <a:pt x="862584" y="655485"/>
                </a:lnTo>
                <a:lnTo>
                  <a:pt x="883920" y="590499"/>
                </a:lnTo>
                <a:lnTo>
                  <a:pt x="886968" y="536562"/>
                </a:lnTo>
                <a:lnTo>
                  <a:pt x="859536" y="463270"/>
                </a:lnTo>
                <a:lnTo>
                  <a:pt x="835151" y="424548"/>
                </a:lnTo>
                <a:lnTo>
                  <a:pt x="807720" y="398272"/>
                </a:lnTo>
                <a:lnTo>
                  <a:pt x="816864" y="464654"/>
                </a:lnTo>
                <a:lnTo>
                  <a:pt x="810768" y="521347"/>
                </a:lnTo>
                <a:lnTo>
                  <a:pt x="734568" y="421779"/>
                </a:lnTo>
                <a:lnTo>
                  <a:pt x="713232" y="384441"/>
                </a:lnTo>
                <a:lnTo>
                  <a:pt x="704088" y="338810"/>
                </a:lnTo>
                <a:lnTo>
                  <a:pt x="707136" y="297319"/>
                </a:lnTo>
                <a:lnTo>
                  <a:pt x="728472" y="217169"/>
                </a:lnTo>
                <a:lnTo>
                  <a:pt x="670560" y="309765"/>
                </a:lnTo>
                <a:lnTo>
                  <a:pt x="652272" y="356781"/>
                </a:lnTo>
                <a:lnTo>
                  <a:pt x="652272" y="398272"/>
                </a:lnTo>
                <a:lnTo>
                  <a:pt x="664464" y="439762"/>
                </a:lnTo>
                <a:lnTo>
                  <a:pt x="676656" y="488162"/>
                </a:lnTo>
                <a:lnTo>
                  <a:pt x="685800" y="544855"/>
                </a:lnTo>
                <a:lnTo>
                  <a:pt x="640079" y="643039"/>
                </a:lnTo>
                <a:lnTo>
                  <a:pt x="496824" y="482625"/>
                </a:lnTo>
                <a:lnTo>
                  <a:pt x="481584" y="448055"/>
                </a:lnTo>
                <a:lnTo>
                  <a:pt x="472440" y="402424"/>
                </a:lnTo>
                <a:lnTo>
                  <a:pt x="478536" y="355396"/>
                </a:lnTo>
                <a:lnTo>
                  <a:pt x="493775" y="311150"/>
                </a:lnTo>
                <a:lnTo>
                  <a:pt x="521208" y="258597"/>
                </a:lnTo>
                <a:lnTo>
                  <a:pt x="551688" y="221233"/>
                </a:lnTo>
                <a:lnTo>
                  <a:pt x="573024" y="178434"/>
                </a:lnTo>
                <a:lnTo>
                  <a:pt x="585216" y="135508"/>
                </a:lnTo>
                <a:lnTo>
                  <a:pt x="585216" y="102361"/>
                </a:lnTo>
                <a:lnTo>
                  <a:pt x="573024" y="56641"/>
                </a:lnTo>
                <a:lnTo>
                  <a:pt x="533400" y="0"/>
                </a:lnTo>
                <a:lnTo>
                  <a:pt x="536448" y="59435"/>
                </a:lnTo>
                <a:lnTo>
                  <a:pt x="530351" y="109219"/>
                </a:lnTo>
                <a:lnTo>
                  <a:pt x="509016" y="153542"/>
                </a:lnTo>
                <a:lnTo>
                  <a:pt x="475488" y="192277"/>
                </a:lnTo>
                <a:lnTo>
                  <a:pt x="417575" y="247535"/>
                </a:lnTo>
                <a:lnTo>
                  <a:pt x="347472" y="331889"/>
                </a:lnTo>
                <a:lnTo>
                  <a:pt x="307848" y="384441"/>
                </a:lnTo>
                <a:lnTo>
                  <a:pt x="252984" y="564222"/>
                </a:lnTo>
                <a:lnTo>
                  <a:pt x="265175" y="602945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64642" y="1967038"/>
            <a:ext cx="7212147" cy="30316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2247" algn="just">
              <a:lnSpc>
                <a:spcPts val="3679"/>
              </a:lnSpc>
              <a:spcBef>
                <a:spcPts val="184"/>
              </a:spcBef>
            </a:pPr>
            <a:r>
              <a:rPr sz="3500" b="1" spc="0" dirty="0" smtClean="0">
                <a:latin typeface="Times New Roman"/>
                <a:cs typeface="Times New Roman"/>
              </a:rPr>
              <a:t>Keba</a:t>
            </a:r>
            <a:r>
              <a:rPr sz="3500" b="1" spc="-14" dirty="0" smtClean="0">
                <a:latin typeface="Times New Roman"/>
                <a:cs typeface="Times New Roman"/>
              </a:rPr>
              <a:t>k</a:t>
            </a:r>
            <a:r>
              <a:rPr sz="3500" b="1" spc="0" dirty="0" smtClean="0">
                <a:latin typeface="Times New Roman"/>
                <a:cs typeface="Times New Roman"/>
              </a:rPr>
              <a:t>aran</a:t>
            </a:r>
            <a:r>
              <a:rPr sz="3500" b="1" spc="-14" dirty="0" smtClean="0">
                <a:latin typeface="Times New Roman"/>
                <a:cs typeface="Times New Roman"/>
              </a:rPr>
              <a:t> </a:t>
            </a:r>
            <a:r>
              <a:rPr sz="3500" b="1" spc="0" dirty="0" smtClean="0">
                <a:latin typeface="Times New Roman"/>
                <a:cs typeface="Times New Roman"/>
              </a:rPr>
              <a:t>(ap</a:t>
            </a:r>
            <a:r>
              <a:rPr sz="3500" b="1" spc="-14" dirty="0" smtClean="0">
                <a:latin typeface="Times New Roman"/>
                <a:cs typeface="Times New Roman"/>
              </a:rPr>
              <a:t>i</a:t>
            </a:r>
            <a:r>
              <a:rPr sz="3500" b="1" spc="0" dirty="0" smtClean="0">
                <a:latin typeface="Times New Roman"/>
                <a:cs typeface="Times New Roman"/>
              </a:rPr>
              <a:t>) dapat </a:t>
            </a:r>
            <a:r>
              <a:rPr sz="3500" b="1" spc="-14" dirty="0" smtClean="0">
                <a:latin typeface="Times New Roman"/>
                <a:cs typeface="Times New Roman"/>
              </a:rPr>
              <a:t>d</a:t>
            </a:r>
            <a:r>
              <a:rPr sz="3500" b="1" spc="0" dirty="0" smtClean="0">
                <a:latin typeface="Times New Roman"/>
                <a:cs typeface="Times New Roman"/>
              </a:rPr>
              <a:t>idef</a:t>
            </a:r>
            <a:r>
              <a:rPr sz="3500" b="1" spc="-9" dirty="0" smtClean="0">
                <a:latin typeface="Times New Roman"/>
                <a:cs typeface="Times New Roman"/>
              </a:rPr>
              <a:t>i</a:t>
            </a:r>
            <a:r>
              <a:rPr sz="3500" b="1" spc="0" dirty="0" smtClean="0">
                <a:latin typeface="Times New Roman"/>
                <a:cs typeface="Times New Roman"/>
              </a:rPr>
              <a:t>nisi</a:t>
            </a:r>
            <a:r>
              <a:rPr sz="3500" b="1" spc="-14" dirty="0" smtClean="0">
                <a:latin typeface="Times New Roman"/>
                <a:cs typeface="Times New Roman"/>
              </a:rPr>
              <a:t>k</a:t>
            </a:r>
            <a:r>
              <a:rPr sz="3500" b="1" spc="0" dirty="0" smtClean="0">
                <a:latin typeface="Times New Roman"/>
                <a:cs typeface="Times New Roman"/>
              </a:rPr>
              <a:t>an</a:t>
            </a:r>
            <a:endParaRPr sz="3500" dirty="0">
              <a:latin typeface="Times New Roman"/>
              <a:cs typeface="Times New Roman"/>
            </a:endParaRPr>
          </a:p>
          <a:p>
            <a:pPr marL="12700" marR="5575168" algn="just">
              <a:lnSpc>
                <a:spcPct val="95825"/>
              </a:lnSpc>
              <a:spcBef>
                <a:spcPts val="834"/>
              </a:spcBef>
            </a:pPr>
            <a:r>
              <a:rPr sz="3500" b="1" spc="0" dirty="0" smtClean="0">
                <a:latin typeface="Times New Roman"/>
                <a:cs typeface="Times New Roman"/>
              </a:rPr>
              <a:t>sebagai:</a:t>
            </a:r>
            <a:endParaRPr sz="3500" dirty="0">
              <a:latin typeface="Times New Roman"/>
              <a:cs typeface="Times New Roman"/>
            </a:endParaRPr>
          </a:p>
          <a:p>
            <a:pPr marL="12700" algn="just">
              <a:lnSpc>
                <a:spcPts val="5040"/>
              </a:lnSpc>
              <a:spcBef>
                <a:spcPts val="501"/>
              </a:spcBef>
            </a:pPr>
            <a:r>
              <a:rPr sz="3500" spc="0" dirty="0" smtClean="0">
                <a:latin typeface="Times New Roman"/>
                <a:cs typeface="Times New Roman"/>
              </a:rPr>
              <a:t>“Suatu</a:t>
            </a:r>
            <a:r>
              <a:rPr sz="3500" spc="-14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reaksi</a:t>
            </a:r>
            <a:r>
              <a:rPr sz="3500" spc="-34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kim</a:t>
            </a:r>
            <a:r>
              <a:rPr sz="3500" spc="-9" dirty="0" smtClean="0">
                <a:latin typeface="Times New Roman"/>
                <a:cs typeface="Times New Roman"/>
              </a:rPr>
              <a:t>i</a:t>
            </a:r>
            <a:r>
              <a:rPr sz="3500" spc="0" dirty="0" smtClean="0">
                <a:latin typeface="Times New Roman"/>
                <a:cs typeface="Times New Roman"/>
              </a:rPr>
              <a:t>a yang </a:t>
            </a:r>
            <a:r>
              <a:rPr sz="3500" spc="-14" dirty="0" smtClean="0">
                <a:latin typeface="Times New Roman"/>
                <a:cs typeface="Times New Roman"/>
              </a:rPr>
              <a:t>t</a:t>
            </a:r>
            <a:r>
              <a:rPr sz="3500" spc="0" dirty="0" smtClean="0">
                <a:latin typeface="Times New Roman"/>
                <a:cs typeface="Times New Roman"/>
              </a:rPr>
              <a:t>erjadi</a:t>
            </a:r>
            <a:r>
              <a:rPr sz="3500" spc="-25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apabila bahan</a:t>
            </a:r>
            <a:r>
              <a:rPr sz="3500" spc="-14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bakar</a:t>
            </a:r>
            <a:r>
              <a:rPr sz="3500" spc="-14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dapat</a:t>
            </a:r>
            <a:r>
              <a:rPr sz="3500" spc="-14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terbakar</a:t>
            </a:r>
            <a:r>
              <a:rPr sz="3500" spc="-29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dan oksigen menyentuh</a:t>
            </a:r>
            <a:r>
              <a:rPr sz="3500" spc="-29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panas</a:t>
            </a:r>
            <a:r>
              <a:rPr sz="3500" spc="-25" dirty="0" smtClean="0">
                <a:latin typeface="Times New Roman"/>
                <a:cs typeface="Times New Roman"/>
              </a:rPr>
              <a:t> </a:t>
            </a:r>
            <a:r>
              <a:rPr sz="3500" spc="0" dirty="0" smtClean="0">
                <a:latin typeface="Times New Roman"/>
                <a:cs typeface="Times New Roman"/>
              </a:rPr>
              <a:t>atau api</a:t>
            </a:r>
            <a:endParaRPr sz="3500" dirty="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77190" y="2027809"/>
            <a:ext cx="3233928" cy="59436"/>
          </a:xfrm>
          <a:custGeom>
            <a:avLst/>
            <a:gdLst/>
            <a:ahLst/>
            <a:cxnLst/>
            <a:rect l="l" t="t" r="r" b="b"/>
            <a:pathLst>
              <a:path w="3233928" h="59436">
                <a:moveTo>
                  <a:pt x="0" y="0"/>
                </a:moveTo>
                <a:lnTo>
                  <a:pt x="0" y="59436"/>
                </a:lnTo>
                <a:lnTo>
                  <a:pt x="3233928" y="59436"/>
                </a:lnTo>
                <a:lnTo>
                  <a:pt x="3233928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358384" y="1929383"/>
            <a:ext cx="3462527" cy="41970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64642" y="1445059"/>
            <a:ext cx="2316460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latin typeface="Trebuchet MS"/>
                <a:cs typeface="Trebuchet MS"/>
              </a:rPr>
              <a:t>BAH</a:t>
            </a:r>
            <a:r>
              <a:rPr sz="4800" b="1" spc="-439" dirty="0" smtClean="0">
                <a:latin typeface="Trebuchet MS"/>
                <a:cs typeface="Trebuchet MS"/>
              </a:rPr>
              <a:t>A</a:t>
            </a:r>
            <a:r>
              <a:rPr sz="4800" b="1" spc="-434" dirty="0" smtClean="0">
                <a:latin typeface="Trebuchet MS"/>
                <a:cs typeface="Trebuchet MS"/>
              </a:rPr>
              <a:t>Y</a:t>
            </a:r>
            <a:r>
              <a:rPr sz="4800" b="1" spc="0" dirty="0" smtClean="0">
                <a:latin typeface="Trebuchet MS"/>
                <a:cs typeface="Trebuchet MS"/>
              </a:rPr>
              <a:t>A</a:t>
            </a:r>
            <a:endParaRPr sz="48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85389" y="1445059"/>
            <a:ext cx="1030347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latin typeface="Trebuchet MS"/>
                <a:cs typeface="Trebuchet MS"/>
              </a:rPr>
              <a:t>API</a:t>
            </a:r>
            <a:endParaRPr sz="48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4642" y="2553602"/>
            <a:ext cx="115264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4200" b="1" spc="4" baseline="1025" dirty="0" smtClean="0">
                <a:latin typeface="Trebuchet MS"/>
                <a:cs typeface="Trebuchet MS"/>
              </a:rPr>
              <a:t>1</a:t>
            </a:r>
            <a:r>
              <a:rPr sz="4200" b="1" spc="0" baseline="1025" dirty="0" smtClean="0">
                <a:latin typeface="Trebuchet MS"/>
                <a:cs typeface="Trebuchet MS"/>
              </a:rPr>
              <a:t>.</a:t>
            </a:r>
            <a:r>
              <a:rPr sz="4200" b="1" spc="24" baseline="1025" dirty="0" smtClean="0">
                <a:latin typeface="Trebuchet MS"/>
                <a:cs typeface="Trebuchet MS"/>
              </a:rPr>
              <a:t> </a:t>
            </a:r>
            <a:r>
              <a:rPr sz="3200" b="1" spc="0" dirty="0" smtClean="0">
                <a:latin typeface="Trebuchet MS"/>
                <a:cs typeface="Trebuchet MS"/>
              </a:rPr>
              <a:t>Api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4642" y="3529462"/>
            <a:ext cx="47427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b="1" spc="0" dirty="0" smtClean="0">
                <a:latin typeface="Trebuchet MS"/>
                <a:cs typeface="Trebuchet MS"/>
              </a:rPr>
              <a:t>2.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73684" y="3529462"/>
            <a:ext cx="115637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b="1" spc="-139" dirty="0" smtClean="0">
                <a:latin typeface="Trebuchet MS"/>
                <a:cs typeface="Trebuchet MS"/>
              </a:rPr>
              <a:t>P</a:t>
            </a:r>
            <a:r>
              <a:rPr sz="3200" b="1" spc="0" dirty="0" smtClean="0">
                <a:latin typeface="Trebuchet MS"/>
                <a:cs typeface="Trebuchet MS"/>
              </a:rPr>
              <a:t>anas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4642" y="4505203"/>
            <a:ext cx="474270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b="1" spc="0" dirty="0" smtClean="0">
                <a:latin typeface="Trebuchet MS"/>
                <a:cs typeface="Trebuchet MS"/>
              </a:rPr>
              <a:t>3.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52525" y="4505203"/>
            <a:ext cx="973169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0"/>
              </a:lnSpc>
              <a:spcBef>
                <a:spcPts val="170"/>
              </a:spcBef>
            </a:pPr>
            <a:r>
              <a:rPr sz="3200" b="1" spc="0" dirty="0" smtClean="0">
                <a:latin typeface="Trebuchet MS"/>
                <a:cs typeface="Trebuchet MS"/>
              </a:rPr>
              <a:t>Asap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93798" y="4547105"/>
            <a:ext cx="209049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85"/>
              </a:lnSpc>
              <a:spcBef>
                <a:spcPts val="149"/>
              </a:spcBef>
            </a:pPr>
            <a:r>
              <a:rPr sz="4200" b="1" spc="0" baseline="1025" dirty="0" smtClean="0">
                <a:latin typeface="Trebuchet MS"/>
                <a:cs typeface="Trebuchet MS"/>
              </a:rPr>
              <a:t>: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36698" y="4628443"/>
            <a:ext cx="2249237" cy="21319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539">
              <a:lnSpc>
                <a:spcPts val="2165"/>
              </a:lnSpc>
              <a:spcBef>
                <a:spcPts val="108"/>
              </a:spcBef>
            </a:pPr>
            <a:r>
              <a:rPr sz="2000" b="1" spc="0" dirty="0" smtClean="0">
                <a:latin typeface="Trebuchet MS"/>
                <a:cs typeface="Trebuchet MS"/>
              </a:rPr>
              <a:t>Ca</a:t>
            </a:r>
            <a:r>
              <a:rPr sz="2000" b="1" spc="-4" dirty="0" smtClean="0">
                <a:latin typeface="Trebuchet MS"/>
                <a:cs typeface="Trebuchet MS"/>
              </a:rPr>
              <a:t>r</a:t>
            </a:r>
            <a:r>
              <a:rPr sz="2000" b="1" spc="0" dirty="0" smtClean="0">
                <a:latin typeface="Trebuchet MS"/>
                <a:cs typeface="Trebuchet MS"/>
              </a:rPr>
              <a:t>bon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50"/>
              </a:lnSpc>
              <a:spcBef>
                <a:spcPts val="146"/>
              </a:spcBef>
            </a:pPr>
            <a:r>
              <a:rPr sz="2000" b="1" spc="0" dirty="0" smtClean="0">
                <a:latin typeface="Trebuchet MS"/>
                <a:cs typeface="Trebuchet MS"/>
              </a:rPr>
              <a:t>Ca</a:t>
            </a:r>
            <a:r>
              <a:rPr sz="2000" b="1" spc="-4" dirty="0" smtClean="0">
                <a:latin typeface="Trebuchet MS"/>
                <a:cs typeface="Trebuchet MS"/>
              </a:rPr>
              <a:t>r</a:t>
            </a:r>
            <a:r>
              <a:rPr sz="2000" b="1" spc="0" dirty="0" smtClean="0">
                <a:latin typeface="Trebuchet MS"/>
                <a:cs typeface="Trebuchet MS"/>
              </a:rPr>
              <a:t>bon</a:t>
            </a:r>
            <a:r>
              <a:rPr sz="2000" b="1" spc="-19" dirty="0" smtClean="0">
                <a:latin typeface="Trebuchet MS"/>
                <a:cs typeface="Trebuchet MS"/>
              </a:rPr>
              <a:t> </a:t>
            </a:r>
            <a:r>
              <a:rPr sz="2000" b="1" spc="0" dirty="0" smtClean="0">
                <a:latin typeface="Trebuchet MS"/>
                <a:cs typeface="Trebuchet MS"/>
              </a:rPr>
              <a:t>di</a:t>
            </a:r>
            <a:r>
              <a:rPr sz="2000" b="1" spc="4" dirty="0" smtClean="0">
                <a:latin typeface="Trebuchet MS"/>
                <a:cs typeface="Trebuchet MS"/>
              </a:rPr>
              <a:t>o</a:t>
            </a:r>
            <a:r>
              <a:rPr sz="2000" b="1" spc="0" dirty="0" smtClean="0">
                <a:latin typeface="Trebuchet MS"/>
                <a:cs typeface="Trebuchet MS"/>
              </a:rPr>
              <a:t>xide Ca</a:t>
            </a:r>
            <a:r>
              <a:rPr sz="2000" b="1" spc="-9" dirty="0" smtClean="0">
                <a:latin typeface="Trebuchet MS"/>
                <a:cs typeface="Trebuchet MS"/>
              </a:rPr>
              <a:t>r</a:t>
            </a:r>
            <a:r>
              <a:rPr sz="2000" b="1" spc="0" dirty="0" smtClean="0">
                <a:latin typeface="Trebuchet MS"/>
                <a:cs typeface="Trebuchet MS"/>
              </a:rPr>
              <a:t>bon</a:t>
            </a:r>
            <a:r>
              <a:rPr sz="2000" b="1" spc="-19" dirty="0" smtClean="0">
                <a:latin typeface="Trebuchet MS"/>
                <a:cs typeface="Trebuchet MS"/>
              </a:rPr>
              <a:t> </a:t>
            </a:r>
            <a:r>
              <a:rPr sz="2000" b="1" spc="-4" dirty="0" smtClean="0">
                <a:latin typeface="Trebuchet MS"/>
                <a:cs typeface="Trebuchet MS"/>
              </a:rPr>
              <a:t>M</a:t>
            </a:r>
            <a:r>
              <a:rPr sz="2000" b="1" spc="0" dirty="0" smtClean="0">
                <a:latin typeface="Trebuchet MS"/>
                <a:cs typeface="Trebuchet MS"/>
              </a:rPr>
              <a:t>o</a:t>
            </a:r>
            <a:r>
              <a:rPr sz="2000" b="1" spc="4" dirty="0" smtClean="0">
                <a:latin typeface="Trebuchet MS"/>
                <a:cs typeface="Trebuchet MS"/>
              </a:rPr>
              <a:t>n</a:t>
            </a:r>
            <a:r>
              <a:rPr sz="2000" b="1" spc="0" dirty="0" smtClean="0">
                <a:latin typeface="Trebuchet MS"/>
                <a:cs typeface="Trebuchet MS"/>
              </a:rPr>
              <a:t>oxide Hyd</a:t>
            </a:r>
            <a:r>
              <a:rPr sz="2000" b="1" spc="-4" dirty="0" smtClean="0">
                <a:latin typeface="Trebuchet MS"/>
                <a:cs typeface="Trebuchet MS"/>
              </a:rPr>
              <a:t>r</a:t>
            </a:r>
            <a:r>
              <a:rPr sz="2000" b="1" spc="0" dirty="0" smtClean="0">
                <a:latin typeface="Trebuchet MS"/>
                <a:cs typeface="Trebuchet MS"/>
              </a:rPr>
              <a:t>o</a:t>
            </a:r>
            <a:r>
              <a:rPr sz="2000" b="1" spc="4" dirty="0" smtClean="0">
                <a:latin typeface="Trebuchet MS"/>
                <a:cs typeface="Trebuchet MS"/>
              </a:rPr>
              <a:t>g</a:t>
            </a:r>
            <a:r>
              <a:rPr sz="2000" b="1" spc="0" dirty="0" smtClean="0">
                <a:latin typeface="Trebuchet MS"/>
                <a:cs typeface="Trebuchet MS"/>
              </a:rPr>
              <a:t>en</a:t>
            </a:r>
            <a:r>
              <a:rPr sz="2000" b="1" spc="-34" dirty="0" smtClean="0">
                <a:latin typeface="Trebuchet MS"/>
                <a:cs typeface="Trebuchet MS"/>
              </a:rPr>
              <a:t> </a:t>
            </a:r>
            <a:r>
              <a:rPr sz="2000" b="1" spc="0" dirty="0" smtClean="0">
                <a:latin typeface="Trebuchet MS"/>
                <a:cs typeface="Trebuchet MS"/>
              </a:rPr>
              <a:t>Sulfide Hyd</a:t>
            </a:r>
            <a:r>
              <a:rPr sz="2000" b="1" spc="-4" dirty="0" smtClean="0">
                <a:latin typeface="Trebuchet MS"/>
                <a:cs typeface="Trebuchet MS"/>
              </a:rPr>
              <a:t>r</a:t>
            </a:r>
            <a:r>
              <a:rPr sz="2000" b="1" spc="0" dirty="0" smtClean="0">
                <a:latin typeface="Trebuchet MS"/>
                <a:cs typeface="Trebuchet MS"/>
              </a:rPr>
              <a:t>o</a:t>
            </a:r>
            <a:r>
              <a:rPr sz="2000" b="1" spc="4" dirty="0" smtClean="0">
                <a:latin typeface="Trebuchet MS"/>
                <a:cs typeface="Trebuchet MS"/>
              </a:rPr>
              <a:t>g</a:t>
            </a:r>
            <a:r>
              <a:rPr sz="2000" b="1" spc="0" dirty="0" smtClean="0">
                <a:latin typeface="Trebuchet MS"/>
                <a:cs typeface="Trebuchet MS"/>
              </a:rPr>
              <a:t>en</a:t>
            </a:r>
            <a:r>
              <a:rPr sz="2000" b="1" spc="-34" dirty="0" smtClean="0">
                <a:latin typeface="Trebuchet MS"/>
                <a:cs typeface="Trebuchet MS"/>
              </a:rPr>
              <a:t> </a:t>
            </a:r>
            <a:r>
              <a:rPr sz="2000" b="1" spc="0" dirty="0" smtClean="0">
                <a:latin typeface="Trebuchet MS"/>
                <a:cs typeface="Trebuchet MS"/>
              </a:rPr>
              <a:t>Cyanide Aldehydes</a:t>
            </a:r>
            <a:endParaRPr sz="2000">
              <a:latin typeface="Trebuchet MS"/>
              <a:cs typeface="Trebuchet MS"/>
            </a:endParaRPr>
          </a:p>
          <a:p>
            <a:pPr marL="37083" marR="31539">
              <a:lnSpc>
                <a:spcPts val="2320"/>
              </a:lnSpc>
              <a:spcBef>
                <a:spcPts val="115"/>
              </a:spcBef>
            </a:pPr>
            <a:r>
              <a:rPr sz="2000" b="1" spc="0" dirty="0" smtClean="0">
                <a:latin typeface="Trebuchet MS"/>
                <a:cs typeface="Trebuchet MS"/>
              </a:rPr>
              <a:t>Acids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62000" y="1981200"/>
            <a:ext cx="7391400" cy="4495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05967" y="1325548"/>
            <a:ext cx="1602109" cy="609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795"/>
              </a:lnSpc>
              <a:spcBef>
                <a:spcPts val="239"/>
              </a:spcBef>
            </a:pPr>
            <a:r>
              <a:rPr sz="4600" b="1" spc="0" dirty="0" smtClean="0">
                <a:solidFill>
                  <a:srgbClr val="800080"/>
                </a:solidFill>
                <a:latin typeface="Trebuchet MS"/>
                <a:cs typeface="Trebuchet MS"/>
              </a:rPr>
              <a:t>BURN</a:t>
            </a:r>
            <a:endParaRPr sz="4600">
              <a:latin typeface="Trebuchet MS"/>
              <a:cs typeface="Trebuchet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object 133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118487" y="1273858"/>
            <a:ext cx="51855" cy="135554"/>
          </a:xfrm>
          <a:custGeom>
            <a:avLst/>
            <a:gdLst/>
            <a:ahLst/>
            <a:cxnLst/>
            <a:rect l="l" t="t" r="r" b="b"/>
            <a:pathLst>
              <a:path w="51855" h="135554">
                <a:moveTo>
                  <a:pt x="22587" y="54342"/>
                </a:moveTo>
                <a:lnTo>
                  <a:pt x="29554" y="78658"/>
                </a:lnTo>
                <a:lnTo>
                  <a:pt x="43457" y="108869"/>
                </a:lnTo>
                <a:lnTo>
                  <a:pt x="51855" y="135554"/>
                </a:lnTo>
                <a:lnTo>
                  <a:pt x="50425" y="118080"/>
                </a:lnTo>
                <a:lnTo>
                  <a:pt x="43457" y="81606"/>
                </a:lnTo>
                <a:lnTo>
                  <a:pt x="29554" y="45500"/>
                </a:lnTo>
                <a:lnTo>
                  <a:pt x="15652" y="18237"/>
                </a:lnTo>
                <a:lnTo>
                  <a:pt x="0" y="0"/>
                </a:lnTo>
                <a:lnTo>
                  <a:pt x="1750" y="3131"/>
                </a:lnTo>
                <a:lnTo>
                  <a:pt x="5217" y="15289"/>
                </a:lnTo>
                <a:lnTo>
                  <a:pt x="12152" y="33342"/>
                </a:lnTo>
                <a:lnTo>
                  <a:pt x="22587" y="54342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113270" y="1267779"/>
            <a:ext cx="5217" cy="6079"/>
          </a:xfrm>
          <a:custGeom>
            <a:avLst/>
            <a:gdLst/>
            <a:ahLst/>
            <a:cxnLst/>
            <a:rect l="l" t="t" r="r" b="b"/>
            <a:pathLst>
              <a:path w="5217" h="6079">
                <a:moveTo>
                  <a:pt x="5217" y="6079"/>
                </a:moveTo>
                <a:lnTo>
                  <a:pt x="3467" y="2947"/>
                </a:lnTo>
                <a:lnTo>
                  <a:pt x="0" y="0"/>
                </a:lnTo>
                <a:lnTo>
                  <a:pt x="5217" y="6079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03066" y="3575259"/>
            <a:ext cx="389465" cy="1687495"/>
          </a:xfrm>
          <a:custGeom>
            <a:avLst/>
            <a:gdLst/>
            <a:ahLst/>
            <a:cxnLst/>
            <a:rect l="l" t="t" r="r" b="b"/>
            <a:pathLst>
              <a:path w="389465" h="1687495">
                <a:moveTo>
                  <a:pt x="385965" y="0"/>
                </a:moveTo>
                <a:lnTo>
                  <a:pt x="389465" y="3021"/>
                </a:lnTo>
                <a:lnTo>
                  <a:pt x="388596" y="0"/>
                </a:lnTo>
                <a:lnTo>
                  <a:pt x="385965" y="0"/>
                </a:lnTo>
                <a:close/>
              </a:path>
              <a:path w="389465" h="1687495">
                <a:moveTo>
                  <a:pt x="365128" y="-145159"/>
                </a:moveTo>
                <a:lnTo>
                  <a:pt x="365128" y="-120990"/>
                </a:lnTo>
                <a:lnTo>
                  <a:pt x="368595" y="-93764"/>
                </a:lnTo>
                <a:lnTo>
                  <a:pt x="372062" y="-69558"/>
                </a:lnTo>
                <a:lnTo>
                  <a:pt x="375563" y="-45389"/>
                </a:lnTo>
                <a:lnTo>
                  <a:pt x="382497" y="-21184"/>
                </a:lnTo>
                <a:lnTo>
                  <a:pt x="388596" y="0"/>
                </a:lnTo>
                <a:lnTo>
                  <a:pt x="389465" y="0"/>
                </a:lnTo>
                <a:lnTo>
                  <a:pt x="389465" y="3021"/>
                </a:lnTo>
                <a:lnTo>
                  <a:pt x="385965" y="0"/>
                </a:lnTo>
                <a:lnTo>
                  <a:pt x="382497" y="-3057"/>
                </a:lnTo>
                <a:lnTo>
                  <a:pt x="379030" y="-3057"/>
                </a:lnTo>
                <a:lnTo>
                  <a:pt x="375563" y="-6078"/>
                </a:lnTo>
                <a:lnTo>
                  <a:pt x="375563" y="-9100"/>
                </a:lnTo>
                <a:lnTo>
                  <a:pt x="368595" y="-12121"/>
                </a:lnTo>
                <a:lnTo>
                  <a:pt x="365128" y="-15142"/>
                </a:lnTo>
                <a:lnTo>
                  <a:pt x="361627" y="-18163"/>
                </a:lnTo>
                <a:lnTo>
                  <a:pt x="358160" y="-21184"/>
                </a:lnTo>
                <a:lnTo>
                  <a:pt x="354693" y="-27226"/>
                </a:lnTo>
                <a:lnTo>
                  <a:pt x="347725" y="-33268"/>
                </a:lnTo>
                <a:lnTo>
                  <a:pt x="344258" y="-39347"/>
                </a:lnTo>
                <a:lnTo>
                  <a:pt x="337290" y="-45389"/>
                </a:lnTo>
                <a:lnTo>
                  <a:pt x="333823" y="-54453"/>
                </a:lnTo>
                <a:lnTo>
                  <a:pt x="326855" y="-60495"/>
                </a:lnTo>
                <a:lnTo>
                  <a:pt x="323387" y="-69558"/>
                </a:lnTo>
                <a:lnTo>
                  <a:pt x="316453" y="-78658"/>
                </a:lnTo>
                <a:lnTo>
                  <a:pt x="312952" y="-90742"/>
                </a:lnTo>
                <a:lnTo>
                  <a:pt x="306018" y="-99806"/>
                </a:lnTo>
                <a:lnTo>
                  <a:pt x="302517" y="-111890"/>
                </a:lnTo>
                <a:lnTo>
                  <a:pt x="295583" y="-127032"/>
                </a:lnTo>
                <a:lnTo>
                  <a:pt x="292082" y="-139117"/>
                </a:lnTo>
                <a:lnTo>
                  <a:pt x="288615" y="-154259"/>
                </a:lnTo>
                <a:lnTo>
                  <a:pt x="281680" y="-169364"/>
                </a:lnTo>
                <a:lnTo>
                  <a:pt x="278180" y="-187528"/>
                </a:lnTo>
                <a:lnTo>
                  <a:pt x="274713" y="-202633"/>
                </a:lnTo>
                <a:lnTo>
                  <a:pt x="271245" y="-220760"/>
                </a:lnTo>
                <a:lnTo>
                  <a:pt x="264278" y="-241944"/>
                </a:lnTo>
                <a:lnTo>
                  <a:pt x="260810" y="-263128"/>
                </a:lnTo>
                <a:lnTo>
                  <a:pt x="260810" y="-275213"/>
                </a:lnTo>
                <a:lnTo>
                  <a:pt x="257310" y="-287297"/>
                </a:lnTo>
                <a:lnTo>
                  <a:pt x="257310" y="-296360"/>
                </a:lnTo>
                <a:lnTo>
                  <a:pt x="253842" y="-308481"/>
                </a:lnTo>
                <a:lnTo>
                  <a:pt x="253842" y="-317545"/>
                </a:lnTo>
                <a:lnTo>
                  <a:pt x="250375" y="-329629"/>
                </a:lnTo>
                <a:lnTo>
                  <a:pt x="250375" y="-347792"/>
                </a:lnTo>
                <a:lnTo>
                  <a:pt x="246908" y="-356856"/>
                </a:lnTo>
                <a:lnTo>
                  <a:pt x="246908" y="-375019"/>
                </a:lnTo>
                <a:lnTo>
                  <a:pt x="243407" y="-384082"/>
                </a:lnTo>
                <a:lnTo>
                  <a:pt x="243407" y="-456662"/>
                </a:lnTo>
                <a:lnTo>
                  <a:pt x="246908" y="-465725"/>
                </a:lnTo>
                <a:lnTo>
                  <a:pt x="246908" y="-471767"/>
                </a:lnTo>
                <a:lnTo>
                  <a:pt x="250375" y="-480831"/>
                </a:lnTo>
                <a:lnTo>
                  <a:pt x="250375" y="-486910"/>
                </a:lnTo>
                <a:lnTo>
                  <a:pt x="253842" y="-492952"/>
                </a:lnTo>
                <a:lnTo>
                  <a:pt x="257310" y="-502015"/>
                </a:lnTo>
                <a:lnTo>
                  <a:pt x="257310" y="-508057"/>
                </a:lnTo>
                <a:lnTo>
                  <a:pt x="260810" y="-517120"/>
                </a:lnTo>
                <a:lnTo>
                  <a:pt x="264278" y="-523163"/>
                </a:lnTo>
                <a:lnTo>
                  <a:pt x="267745" y="-532263"/>
                </a:lnTo>
                <a:lnTo>
                  <a:pt x="271245" y="-541326"/>
                </a:lnTo>
                <a:lnTo>
                  <a:pt x="278180" y="-547368"/>
                </a:lnTo>
                <a:lnTo>
                  <a:pt x="281680" y="-556431"/>
                </a:lnTo>
                <a:lnTo>
                  <a:pt x="285148" y="-565531"/>
                </a:lnTo>
                <a:lnTo>
                  <a:pt x="288615" y="-574595"/>
                </a:lnTo>
                <a:lnTo>
                  <a:pt x="295583" y="-583658"/>
                </a:lnTo>
                <a:lnTo>
                  <a:pt x="299050" y="-592721"/>
                </a:lnTo>
                <a:lnTo>
                  <a:pt x="302517" y="-604842"/>
                </a:lnTo>
                <a:lnTo>
                  <a:pt x="306018" y="-613906"/>
                </a:lnTo>
                <a:lnTo>
                  <a:pt x="312952" y="-625990"/>
                </a:lnTo>
                <a:lnTo>
                  <a:pt x="316453" y="-638111"/>
                </a:lnTo>
                <a:lnTo>
                  <a:pt x="319920" y="-650195"/>
                </a:lnTo>
                <a:lnTo>
                  <a:pt x="323387" y="-662280"/>
                </a:lnTo>
                <a:lnTo>
                  <a:pt x="326855" y="-674401"/>
                </a:lnTo>
                <a:lnTo>
                  <a:pt x="330355" y="-686485"/>
                </a:lnTo>
                <a:lnTo>
                  <a:pt x="333823" y="-701591"/>
                </a:lnTo>
                <a:lnTo>
                  <a:pt x="333823" y="-716622"/>
                </a:lnTo>
                <a:lnTo>
                  <a:pt x="337290" y="-731728"/>
                </a:lnTo>
                <a:lnTo>
                  <a:pt x="337290" y="-746833"/>
                </a:lnTo>
                <a:lnTo>
                  <a:pt x="340790" y="-761939"/>
                </a:lnTo>
                <a:lnTo>
                  <a:pt x="340790" y="-834518"/>
                </a:lnTo>
                <a:lnTo>
                  <a:pt x="337290" y="-855887"/>
                </a:lnTo>
                <a:lnTo>
                  <a:pt x="337290" y="-876887"/>
                </a:lnTo>
                <a:lnTo>
                  <a:pt x="333823" y="-898256"/>
                </a:lnTo>
                <a:lnTo>
                  <a:pt x="330355" y="-919256"/>
                </a:lnTo>
                <a:lnTo>
                  <a:pt x="326855" y="-943572"/>
                </a:lnTo>
                <a:lnTo>
                  <a:pt x="319920" y="-967888"/>
                </a:lnTo>
                <a:lnTo>
                  <a:pt x="316453" y="-991836"/>
                </a:lnTo>
                <a:lnTo>
                  <a:pt x="309485" y="-1019099"/>
                </a:lnTo>
                <a:lnTo>
                  <a:pt x="309485" y="-1016152"/>
                </a:lnTo>
                <a:lnTo>
                  <a:pt x="306018" y="-1013204"/>
                </a:lnTo>
                <a:lnTo>
                  <a:pt x="306018" y="-1006941"/>
                </a:lnTo>
                <a:lnTo>
                  <a:pt x="302517" y="-1001046"/>
                </a:lnTo>
                <a:lnTo>
                  <a:pt x="295583" y="-991836"/>
                </a:lnTo>
                <a:lnTo>
                  <a:pt x="292082" y="-979678"/>
                </a:lnTo>
                <a:lnTo>
                  <a:pt x="285148" y="-964572"/>
                </a:lnTo>
                <a:lnTo>
                  <a:pt x="278180" y="-952414"/>
                </a:lnTo>
                <a:lnTo>
                  <a:pt x="271245" y="-934361"/>
                </a:lnTo>
                <a:lnTo>
                  <a:pt x="264278" y="-919256"/>
                </a:lnTo>
                <a:lnTo>
                  <a:pt x="253842" y="-901203"/>
                </a:lnTo>
                <a:lnTo>
                  <a:pt x="243407" y="-880203"/>
                </a:lnTo>
                <a:lnTo>
                  <a:pt x="236473" y="-861782"/>
                </a:lnTo>
                <a:lnTo>
                  <a:pt x="226038" y="-840781"/>
                </a:lnTo>
                <a:lnTo>
                  <a:pt x="212135" y="-819413"/>
                </a:lnTo>
                <a:lnTo>
                  <a:pt x="201700" y="-798413"/>
                </a:lnTo>
                <a:lnTo>
                  <a:pt x="191265" y="-774097"/>
                </a:lnTo>
                <a:lnTo>
                  <a:pt x="177363" y="-753096"/>
                </a:lnTo>
                <a:lnTo>
                  <a:pt x="166928" y="-731728"/>
                </a:lnTo>
                <a:lnTo>
                  <a:pt x="152992" y="-710728"/>
                </a:lnTo>
                <a:lnTo>
                  <a:pt x="142590" y="-689506"/>
                </a:lnTo>
                <a:lnTo>
                  <a:pt x="128655" y="-668322"/>
                </a:lnTo>
                <a:lnTo>
                  <a:pt x="114752" y="-647174"/>
                </a:lnTo>
                <a:lnTo>
                  <a:pt x="100850" y="-625990"/>
                </a:lnTo>
                <a:lnTo>
                  <a:pt x="90415" y="-607863"/>
                </a:lnTo>
                <a:lnTo>
                  <a:pt x="76512" y="-589700"/>
                </a:lnTo>
                <a:lnTo>
                  <a:pt x="62610" y="-574595"/>
                </a:lnTo>
                <a:lnTo>
                  <a:pt x="48708" y="-559452"/>
                </a:lnTo>
                <a:lnTo>
                  <a:pt x="38273" y="-544347"/>
                </a:lnTo>
                <a:lnTo>
                  <a:pt x="24337" y="-532263"/>
                </a:lnTo>
                <a:lnTo>
                  <a:pt x="13935" y="-520141"/>
                </a:lnTo>
                <a:lnTo>
                  <a:pt x="0" y="-511078"/>
                </a:lnTo>
                <a:lnTo>
                  <a:pt x="215603" y="51395"/>
                </a:lnTo>
                <a:lnTo>
                  <a:pt x="514653" y="81642"/>
                </a:lnTo>
                <a:lnTo>
                  <a:pt x="566795" y="-344771"/>
                </a:lnTo>
                <a:lnTo>
                  <a:pt x="883215" y="-698570"/>
                </a:lnTo>
                <a:lnTo>
                  <a:pt x="970163" y="-87721"/>
                </a:lnTo>
                <a:lnTo>
                  <a:pt x="1425674" y="81642"/>
                </a:lnTo>
                <a:lnTo>
                  <a:pt x="1630808" y="-375019"/>
                </a:lnTo>
                <a:lnTo>
                  <a:pt x="1989136" y="-24205"/>
                </a:lnTo>
                <a:lnTo>
                  <a:pt x="2357531" y="36253"/>
                </a:lnTo>
                <a:lnTo>
                  <a:pt x="2632244" y="-414330"/>
                </a:lnTo>
                <a:lnTo>
                  <a:pt x="2639246" y="-432456"/>
                </a:lnTo>
                <a:lnTo>
                  <a:pt x="2642580" y="-456662"/>
                </a:lnTo>
                <a:lnTo>
                  <a:pt x="2646247" y="-477809"/>
                </a:lnTo>
                <a:lnTo>
                  <a:pt x="2646247" y="-505036"/>
                </a:lnTo>
                <a:lnTo>
                  <a:pt x="2649581" y="-529242"/>
                </a:lnTo>
                <a:lnTo>
                  <a:pt x="2649581" y="-665301"/>
                </a:lnTo>
                <a:lnTo>
                  <a:pt x="2646247" y="-692527"/>
                </a:lnTo>
                <a:lnTo>
                  <a:pt x="2646247" y="-719570"/>
                </a:lnTo>
                <a:lnTo>
                  <a:pt x="2642580" y="-750149"/>
                </a:lnTo>
                <a:lnTo>
                  <a:pt x="2639246" y="-777044"/>
                </a:lnTo>
                <a:lnTo>
                  <a:pt x="2635578" y="-804307"/>
                </a:lnTo>
                <a:lnTo>
                  <a:pt x="2632244" y="-831571"/>
                </a:lnTo>
                <a:lnTo>
                  <a:pt x="2632244" y="-858834"/>
                </a:lnTo>
                <a:lnTo>
                  <a:pt x="2628911" y="-883150"/>
                </a:lnTo>
                <a:lnTo>
                  <a:pt x="2625243" y="-907098"/>
                </a:lnTo>
                <a:lnTo>
                  <a:pt x="2621909" y="-931414"/>
                </a:lnTo>
                <a:lnTo>
                  <a:pt x="2618242" y="-955730"/>
                </a:lnTo>
                <a:lnTo>
                  <a:pt x="2614908" y="-976730"/>
                </a:lnTo>
                <a:lnTo>
                  <a:pt x="2611241" y="-994783"/>
                </a:lnTo>
                <a:lnTo>
                  <a:pt x="2607907" y="-1013204"/>
                </a:lnTo>
                <a:lnTo>
                  <a:pt x="2604573" y="-1031257"/>
                </a:lnTo>
                <a:lnTo>
                  <a:pt x="2600906" y="-1046362"/>
                </a:lnTo>
                <a:lnTo>
                  <a:pt x="2600906" y="-1058521"/>
                </a:lnTo>
                <a:lnTo>
                  <a:pt x="2597572" y="-1070679"/>
                </a:lnTo>
                <a:lnTo>
                  <a:pt x="2593905" y="-1076573"/>
                </a:lnTo>
                <a:lnTo>
                  <a:pt x="2593905" y="-1049310"/>
                </a:lnTo>
                <a:lnTo>
                  <a:pt x="2590571" y="-1037152"/>
                </a:lnTo>
                <a:lnTo>
                  <a:pt x="2590571" y="-1013204"/>
                </a:lnTo>
                <a:lnTo>
                  <a:pt x="2586903" y="-998099"/>
                </a:lnTo>
                <a:lnTo>
                  <a:pt x="2586903" y="-982993"/>
                </a:lnTo>
                <a:lnTo>
                  <a:pt x="2583570" y="-964572"/>
                </a:lnTo>
                <a:lnTo>
                  <a:pt x="2580236" y="-946519"/>
                </a:lnTo>
                <a:lnTo>
                  <a:pt x="2576568" y="-928467"/>
                </a:lnTo>
                <a:lnTo>
                  <a:pt x="2573234" y="-907098"/>
                </a:lnTo>
                <a:lnTo>
                  <a:pt x="2566233" y="-886098"/>
                </a:lnTo>
                <a:lnTo>
                  <a:pt x="2562566" y="-864729"/>
                </a:lnTo>
                <a:lnTo>
                  <a:pt x="2555898" y="-840781"/>
                </a:lnTo>
                <a:lnTo>
                  <a:pt x="2548897" y="-816465"/>
                </a:lnTo>
                <a:lnTo>
                  <a:pt x="2538229" y="-789202"/>
                </a:lnTo>
                <a:lnTo>
                  <a:pt x="2531561" y="-761939"/>
                </a:lnTo>
                <a:lnTo>
                  <a:pt x="2520892" y="-735044"/>
                </a:lnTo>
                <a:lnTo>
                  <a:pt x="2510557" y="-704612"/>
                </a:lnTo>
                <a:lnTo>
                  <a:pt x="2496555" y="-677422"/>
                </a:lnTo>
                <a:lnTo>
                  <a:pt x="2486220" y="-644153"/>
                </a:lnTo>
                <a:lnTo>
                  <a:pt x="2472217" y="-613906"/>
                </a:lnTo>
                <a:lnTo>
                  <a:pt x="2454881" y="-580637"/>
                </a:lnTo>
                <a:lnTo>
                  <a:pt x="2437545" y="-544347"/>
                </a:lnTo>
                <a:lnTo>
                  <a:pt x="2420209" y="-511078"/>
                </a:lnTo>
                <a:lnTo>
                  <a:pt x="2402872" y="-474788"/>
                </a:lnTo>
                <a:lnTo>
                  <a:pt x="2381869" y="-438499"/>
                </a:lnTo>
                <a:lnTo>
                  <a:pt x="2364533" y="-405230"/>
                </a:lnTo>
                <a:lnTo>
                  <a:pt x="2347196" y="-378040"/>
                </a:lnTo>
                <a:lnTo>
                  <a:pt x="2329860" y="-350813"/>
                </a:lnTo>
                <a:lnTo>
                  <a:pt x="2312524" y="-323587"/>
                </a:lnTo>
                <a:lnTo>
                  <a:pt x="2298521" y="-302439"/>
                </a:lnTo>
                <a:lnTo>
                  <a:pt x="2284519" y="-281255"/>
                </a:lnTo>
                <a:lnTo>
                  <a:pt x="2270517" y="-263128"/>
                </a:lnTo>
                <a:lnTo>
                  <a:pt x="2256848" y="-247986"/>
                </a:lnTo>
                <a:lnTo>
                  <a:pt x="2242845" y="-232881"/>
                </a:lnTo>
                <a:lnTo>
                  <a:pt x="2232510" y="-220760"/>
                </a:lnTo>
                <a:lnTo>
                  <a:pt x="2221842" y="-211696"/>
                </a:lnTo>
                <a:lnTo>
                  <a:pt x="2211507" y="-202633"/>
                </a:lnTo>
                <a:lnTo>
                  <a:pt x="2201172" y="-193570"/>
                </a:lnTo>
                <a:lnTo>
                  <a:pt x="2190503" y="-187528"/>
                </a:lnTo>
                <a:lnTo>
                  <a:pt x="2183835" y="-181449"/>
                </a:lnTo>
                <a:lnTo>
                  <a:pt x="2173167" y="-178428"/>
                </a:lnTo>
                <a:lnTo>
                  <a:pt x="2166166" y="-175406"/>
                </a:lnTo>
                <a:lnTo>
                  <a:pt x="2159498" y="-172385"/>
                </a:lnTo>
                <a:lnTo>
                  <a:pt x="2128159" y="-172385"/>
                </a:lnTo>
                <a:lnTo>
                  <a:pt x="2128159" y="-175406"/>
                </a:lnTo>
                <a:lnTo>
                  <a:pt x="2110823" y="-175406"/>
                </a:lnTo>
                <a:lnTo>
                  <a:pt x="2103822" y="-178428"/>
                </a:lnTo>
                <a:lnTo>
                  <a:pt x="2096821" y="-181449"/>
                </a:lnTo>
                <a:lnTo>
                  <a:pt x="2086486" y="-184470"/>
                </a:lnTo>
                <a:lnTo>
                  <a:pt x="2079484" y="-187528"/>
                </a:lnTo>
                <a:lnTo>
                  <a:pt x="2068816" y="-190549"/>
                </a:lnTo>
                <a:lnTo>
                  <a:pt x="2055147" y="-196591"/>
                </a:lnTo>
                <a:lnTo>
                  <a:pt x="2044478" y="-202633"/>
                </a:lnTo>
                <a:lnTo>
                  <a:pt x="2030809" y="-208675"/>
                </a:lnTo>
                <a:lnTo>
                  <a:pt x="2016807" y="-217738"/>
                </a:lnTo>
                <a:lnTo>
                  <a:pt x="2002805" y="-223781"/>
                </a:lnTo>
                <a:lnTo>
                  <a:pt x="1989136" y="-232881"/>
                </a:lnTo>
                <a:lnTo>
                  <a:pt x="1975133" y="-241944"/>
                </a:lnTo>
                <a:lnTo>
                  <a:pt x="1957797" y="-254028"/>
                </a:lnTo>
                <a:lnTo>
                  <a:pt x="1943761" y="-263128"/>
                </a:lnTo>
                <a:lnTo>
                  <a:pt x="1926392" y="-275213"/>
                </a:lnTo>
                <a:lnTo>
                  <a:pt x="1912489" y="-290318"/>
                </a:lnTo>
                <a:lnTo>
                  <a:pt x="1895087" y="-302439"/>
                </a:lnTo>
                <a:lnTo>
                  <a:pt x="1877717" y="-317545"/>
                </a:lnTo>
                <a:lnTo>
                  <a:pt x="1863781" y="-332650"/>
                </a:lnTo>
                <a:lnTo>
                  <a:pt x="1846412" y="-347792"/>
                </a:lnTo>
                <a:lnTo>
                  <a:pt x="1829042" y="-362898"/>
                </a:lnTo>
                <a:lnTo>
                  <a:pt x="1815106" y="-381061"/>
                </a:lnTo>
                <a:lnTo>
                  <a:pt x="1801204" y="-399188"/>
                </a:lnTo>
                <a:lnTo>
                  <a:pt x="1783834" y="-417351"/>
                </a:lnTo>
                <a:lnTo>
                  <a:pt x="1769899" y="-438499"/>
                </a:lnTo>
                <a:lnTo>
                  <a:pt x="1755996" y="-459683"/>
                </a:lnTo>
                <a:lnTo>
                  <a:pt x="1745561" y="-480831"/>
                </a:lnTo>
                <a:lnTo>
                  <a:pt x="1731659" y="-502015"/>
                </a:lnTo>
                <a:lnTo>
                  <a:pt x="1728192" y="-511078"/>
                </a:lnTo>
                <a:lnTo>
                  <a:pt x="1721224" y="-520141"/>
                </a:lnTo>
                <a:lnTo>
                  <a:pt x="1714289" y="-532263"/>
                </a:lnTo>
                <a:lnTo>
                  <a:pt x="1703854" y="-550389"/>
                </a:lnTo>
                <a:lnTo>
                  <a:pt x="1693419" y="-568552"/>
                </a:lnTo>
                <a:lnTo>
                  <a:pt x="1682984" y="-589700"/>
                </a:lnTo>
                <a:lnTo>
                  <a:pt x="1669082" y="-613906"/>
                </a:lnTo>
                <a:lnTo>
                  <a:pt x="1655179" y="-638111"/>
                </a:lnTo>
                <a:lnTo>
                  <a:pt x="1637776" y="-665301"/>
                </a:lnTo>
                <a:lnTo>
                  <a:pt x="1620407" y="-695548"/>
                </a:lnTo>
                <a:lnTo>
                  <a:pt x="1606471" y="-725833"/>
                </a:lnTo>
                <a:lnTo>
                  <a:pt x="1589101" y="-758991"/>
                </a:lnTo>
                <a:lnTo>
                  <a:pt x="1568231" y="-789202"/>
                </a:lnTo>
                <a:lnTo>
                  <a:pt x="1550862" y="-822729"/>
                </a:lnTo>
                <a:lnTo>
                  <a:pt x="1533459" y="-858834"/>
                </a:lnTo>
                <a:lnTo>
                  <a:pt x="1516089" y="-891993"/>
                </a:lnTo>
                <a:lnTo>
                  <a:pt x="1498686" y="-928467"/>
                </a:lnTo>
                <a:lnTo>
                  <a:pt x="1481317" y="-961625"/>
                </a:lnTo>
                <a:lnTo>
                  <a:pt x="1467381" y="-998099"/>
                </a:lnTo>
                <a:lnTo>
                  <a:pt x="1450011" y="-1031257"/>
                </a:lnTo>
                <a:lnTo>
                  <a:pt x="1436109" y="-1064415"/>
                </a:lnTo>
                <a:lnTo>
                  <a:pt x="1422207" y="-1097574"/>
                </a:lnTo>
                <a:lnTo>
                  <a:pt x="1408271" y="-1131100"/>
                </a:lnTo>
                <a:lnTo>
                  <a:pt x="1397836" y="-1161311"/>
                </a:lnTo>
                <a:lnTo>
                  <a:pt x="1390901" y="-1191522"/>
                </a:lnTo>
                <a:lnTo>
                  <a:pt x="1380466" y="-1218785"/>
                </a:lnTo>
                <a:lnTo>
                  <a:pt x="1376999" y="-1246049"/>
                </a:lnTo>
                <a:lnTo>
                  <a:pt x="1373498" y="-1269996"/>
                </a:lnTo>
                <a:lnTo>
                  <a:pt x="1370031" y="-1291365"/>
                </a:lnTo>
                <a:lnTo>
                  <a:pt x="1373498" y="-1309418"/>
                </a:lnTo>
                <a:lnTo>
                  <a:pt x="1376999" y="-1327471"/>
                </a:lnTo>
                <a:lnTo>
                  <a:pt x="1380466" y="-1339629"/>
                </a:lnTo>
                <a:lnTo>
                  <a:pt x="1376999" y="-1336681"/>
                </a:lnTo>
                <a:lnTo>
                  <a:pt x="1373498" y="-1333734"/>
                </a:lnTo>
                <a:lnTo>
                  <a:pt x="1366564" y="-1327471"/>
                </a:lnTo>
                <a:lnTo>
                  <a:pt x="1363063" y="-1321576"/>
                </a:lnTo>
                <a:lnTo>
                  <a:pt x="1356129" y="-1315313"/>
                </a:lnTo>
                <a:lnTo>
                  <a:pt x="1352661" y="-1306470"/>
                </a:lnTo>
                <a:lnTo>
                  <a:pt x="1345694" y="-1294312"/>
                </a:lnTo>
                <a:lnTo>
                  <a:pt x="1338726" y="-1285102"/>
                </a:lnTo>
                <a:lnTo>
                  <a:pt x="1331791" y="-1269996"/>
                </a:lnTo>
                <a:lnTo>
                  <a:pt x="1324823" y="-1254891"/>
                </a:lnTo>
                <a:lnTo>
                  <a:pt x="1317889" y="-1236838"/>
                </a:lnTo>
                <a:lnTo>
                  <a:pt x="1310921" y="-1218785"/>
                </a:lnTo>
                <a:lnTo>
                  <a:pt x="1303953" y="-1197417"/>
                </a:lnTo>
                <a:lnTo>
                  <a:pt x="1297019" y="-1173469"/>
                </a:lnTo>
                <a:lnTo>
                  <a:pt x="1290051" y="-1149153"/>
                </a:lnTo>
                <a:lnTo>
                  <a:pt x="1283116" y="-1121890"/>
                </a:lnTo>
                <a:lnTo>
                  <a:pt x="1279616" y="-1091679"/>
                </a:lnTo>
                <a:lnTo>
                  <a:pt x="1276149" y="-1061468"/>
                </a:lnTo>
                <a:lnTo>
                  <a:pt x="1272681" y="-1024994"/>
                </a:lnTo>
                <a:lnTo>
                  <a:pt x="1269181" y="-988888"/>
                </a:lnTo>
                <a:lnTo>
                  <a:pt x="1269181" y="-861782"/>
                </a:lnTo>
                <a:lnTo>
                  <a:pt x="1272681" y="-813518"/>
                </a:lnTo>
                <a:lnTo>
                  <a:pt x="1276149" y="-761939"/>
                </a:lnTo>
                <a:lnTo>
                  <a:pt x="1283116" y="-707780"/>
                </a:lnTo>
                <a:lnTo>
                  <a:pt x="1290051" y="-653216"/>
                </a:lnTo>
                <a:lnTo>
                  <a:pt x="1300486" y="-592721"/>
                </a:lnTo>
                <a:lnTo>
                  <a:pt x="1310921" y="-529242"/>
                </a:lnTo>
                <a:lnTo>
                  <a:pt x="1324823" y="-462704"/>
                </a:lnTo>
                <a:lnTo>
                  <a:pt x="1328291" y="-447562"/>
                </a:lnTo>
                <a:lnTo>
                  <a:pt x="1328291" y="-426414"/>
                </a:lnTo>
                <a:lnTo>
                  <a:pt x="1324823" y="-420372"/>
                </a:lnTo>
                <a:lnTo>
                  <a:pt x="1321356" y="-414330"/>
                </a:lnTo>
                <a:lnTo>
                  <a:pt x="1317889" y="-408251"/>
                </a:lnTo>
                <a:lnTo>
                  <a:pt x="1310921" y="-405230"/>
                </a:lnTo>
                <a:lnTo>
                  <a:pt x="1307454" y="-402209"/>
                </a:lnTo>
                <a:lnTo>
                  <a:pt x="1300486" y="-399188"/>
                </a:lnTo>
                <a:lnTo>
                  <a:pt x="1293518" y="-396167"/>
                </a:lnTo>
                <a:lnTo>
                  <a:pt x="1283116" y="-396167"/>
                </a:lnTo>
                <a:lnTo>
                  <a:pt x="1276149" y="-393145"/>
                </a:lnTo>
                <a:lnTo>
                  <a:pt x="1269181" y="-390124"/>
                </a:lnTo>
                <a:lnTo>
                  <a:pt x="1258746" y="-390124"/>
                </a:lnTo>
                <a:lnTo>
                  <a:pt x="1251811" y="-387103"/>
                </a:lnTo>
                <a:lnTo>
                  <a:pt x="1244843" y="-381061"/>
                </a:lnTo>
                <a:lnTo>
                  <a:pt x="1237909" y="-378040"/>
                </a:lnTo>
                <a:lnTo>
                  <a:pt x="1230941" y="-371961"/>
                </a:lnTo>
                <a:lnTo>
                  <a:pt x="1224006" y="-362898"/>
                </a:lnTo>
                <a:lnTo>
                  <a:pt x="1217039" y="-353835"/>
                </a:lnTo>
                <a:lnTo>
                  <a:pt x="1210071" y="-341750"/>
                </a:lnTo>
                <a:lnTo>
                  <a:pt x="1206603" y="-329629"/>
                </a:lnTo>
                <a:lnTo>
                  <a:pt x="1203136" y="-314524"/>
                </a:lnTo>
                <a:lnTo>
                  <a:pt x="1203136" y="-251007"/>
                </a:lnTo>
                <a:lnTo>
                  <a:pt x="1206603" y="-223781"/>
                </a:lnTo>
                <a:lnTo>
                  <a:pt x="1210071" y="-193570"/>
                </a:lnTo>
                <a:lnTo>
                  <a:pt x="1213571" y="-160301"/>
                </a:lnTo>
                <a:lnTo>
                  <a:pt x="1224006" y="-120990"/>
                </a:lnTo>
                <a:lnTo>
                  <a:pt x="1230941" y="-81679"/>
                </a:lnTo>
                <a:lnTo>
                  <a:pt x="1244843" y="-33268"/>
                </a:lnTo>
                <a:lnTo>
                  <a:pt x="1241376" y="-36289"/>
                </a:lnTo>
                <a:lnTo>
                  <a:pt x="1234408" y="-36289"/>
                </a:lnTo>
                <a:lnTo>
                  <a:pt x="1230941" y="-39347"/>
                </a:lnTo>
                <a:lnTo>
                  <a:pt x="1224006" y="-42368"/>
                </a:lnTo>
                <a:lnTo>
                  <a:pt x="1217039" y="-45389"/>
                </a:lnTo>
                <a:lnTo>
                  <a:pt x="1210071" y="-48410"/>
                </a:lnTo>
                <a:lnTo>
                  <a:pt x="1203136" y="-54453"/>
                </a:lnTo>
                <a:lnTo>
                  <a:pt x="1192701" y="-60495"/>
                </a:lnTo>
                <a:lnTo>
                  <a:pt x="1182266" y="-66537"/>
                </a:lnTo>
                <a:lnTo>
                  <a:pt x="1175298" y="-75637"/>
                </a:lnTo>
                <a:lnTo>
                  <a:pt x="1164863" y="-84700"/>
                </a:lnTo>
                <a:lnTo>
                  <a:pt x="1154461" y="-96785"/>
                </a:lnTo>
                <a:lnTo>
                  <a:pt x="1144026" y="-108869"/>
                </a:lnTo>
                <a:lnTo>
                  <a:pt x="1133591" y="-120990"/>
                </a:lnTo>
                <a:lnTo>
                  <a:pt x="1123156" y="-136096"/>
                </a:lnTo>
                <a:lnTo>
                  <a:pt x="1112721" y="-154259"/>
                </a:lnTo>
                <a:lnTo>
                  <a:pt x="1105753" y="-172385"/>
                </a:lnTo>
                <a:lnTo>
                  <a:pt x="1095318" y="-193570"/>
                </a:lnTo>
                <a:lnTo>
                  <a:pt x="1084916" y="-217738"/>
                </a:lnTo>
                <a:lnTo>
                  <a:pt x="1077948" y="-241944"/>
                </a:lnTo>
                <a:lnTo>
                  <a:pt x="1067513" y="-269171"/>
                </a:lnTo>
                <a:lnTo>
                  <a:pt x="1060545" y="-296360"/>
                </a:lnTo>
                <a:lnTo>
                  <a:pt x="1053611" y="-329629"/>
                </a:lnTo>
                <a:lnTo>
                  <a:pt x="1046643" y="-362898"/>
                </a:lnTo>
                <a:lnTo>
                  <a:pt x="1043176" y="-399188"/>
                </a:lnTo>
                <a:lnTo>
                  <a:pt x="1039709" y="-438499"/>
                </a:lnTo>
                <a:lnTo>
                  <a:pt x="1036208" y="-480831"/>
                </a:lnTo>
                <a:lnTo>
                  <a:pt x="1032741" y="-523163"/>
                </a:lnTo>
                <a:lnTo>
                  <a:pt x="1032741" y="-622969"/>
                </a:lnTo>
                <a:lnTo>
                  <a:pt x="1029273" y="-629011"/>
                </a:lnTo>
                <a:lnTo>
                  <a:pt x="1025773" y="-641132"/>
                </a:lnTo>
                <a:lnTo>
                  <a:pt x="1018838" y="-656238"/>
                </a:lnTo>
                <a:lnTo>
                  <a:pt x="1011871" y="-674401"/>
                </a:lnTo>
                <a:lnTo>
                  <a:pt x="1001435" y="-698570"/>
                </a:lnTo>
                <a:lnTo>
                  <a:pt x="991000" y="-722886"/>
                </a:lnTo>
                <a:lnTo>
                  <a:pt x="977098" y="-750149"/>
                </a:lnTo>
                <a:lnTo>
                  <a:pt x="963196" y="-783307"/>
                </a:lnTo>
                <a:lnTo>
                  <a:pt x="949293" y="-816465"/>
                </a:lnTo>
                <a:lnTo>
                  <a:pt x="935391" y="-852940"/>
                </a:lnTo>
                <a:lnTo>
                  <a:pt x="917988" y="-889045"/>
                </a:lnTo>
                <a:lnTo>
                  <a:pt x="900618" y="-931414"/>
                </a:lnTo>
                <a:lnTo>
                  <a:pt x="883215" y="-970835"/>
                </a:lnTo>
                <a:lnTo>
                  <a:pt x="865846" y="-1013204"/>
                </a:lnTo>
                <a:lnTo>
                  <a:pt x="848443" y="-1058521"/>
                </a:lnTo>
                <a:lnTo>
                  <a:pt x="827573" y="-1100889"/>
                </a:lnTo>
                <a:lnTo>
                  <a:pt x="810203" y="-1146206"/>
                </a:lnTo>
                <a:lnTo>
                  <a:pt x="792800" y="-1191522"/>
                </a:lnTo>
                <a:lnTo>
                  <a:pt x="771963" y="-1236838"/>
                </a:lnTo>
                <a:lnTo>
                  <a:pt x="754560" y="-1282154"/>
                </a:lnTo>
                <a:lnTo>
                  <a:pt x="737191" y="-1324523"/>
                </a:lnTo>
                <a:lnTo>
                  <a:pt x="719788" y="-1369839"/>
                </a:lnTo>
                <a:lnTo>
                  <a:pt x="702418" y="-1412208"/>
                </a:lnTo>
                <a:lnTo>
                  <a:pt x="685015" y="-1451630"/>
                </a:lnTo>
                <a:lnTo>
                  <a:pt x="671113" y="-1493999"/>
                </a:lnTo>
                <a:lnTo>
                  <a:pt x="657211" y="-1530104"/>
                </a:lnTo>
                <a:lnTo>
                  <a:pt x="643308" y="-1566578"/>
                </a:lnTo>
                <a:lnTo>
                  <a:pt x="632873" y="-1599736"/>
                </a:lnTo>
                <a:lnTo>
                  <a:pt x="618971" y="-1632895"/>
                </a:lnTo>
                <a:lnTo>
                  <a:pt x="612003" y="-1660158"/>
                </a:lnTo>
                <a:lnTo>
                  <a:pt x="601568" y="-1684474"/>
                </a:lnTo>
                <a:lnTo>
                  <a:pt x="601568" y="-1512051"/>
                </a:lnTo>
                <a:lnTo>
                  <a:pt x="598101" y="-1475577"/>
                </a:lnTo>
                <a:lnTo>
                  <a:pt x="598101" y="-1436524"/>
                </a:lnTo>
                <a:lnTo>
                  <a:pt x="594600" y="-1397103"/>
                </a:lnTo>
                <a:lnTo>
                  <a:pt x="591133" y="-1354734"/>
                </a:lnTo>
                <a:lnTo>
                  <a:pt x="587666" y="-1309418"/>
                </a:lnTo>
                <a:lnTo>
                  <a:pt x="584198" y="-1264101"/>
                </a:lnTo>
                <a:lnTo>
                  <a:pt x="580698" y="-1218785"/>
                </a:lnTo>
                <a:lnTo>
                  <a:pt x="577230" y="-1173469"/>
                </a:lnTo>
                <a:lnTo>
                  <a:pt x="570263" y="-1128153"/>
                </a:lnTo>
                <a:lnTo>
                  <a:pt x="566795" y="-1079521"/>
                </a:lnTo>
                <a:lnTo>
                  <a:pt x="559827" y="-1034204"/>
                </a:lnTo>
                <a:lnTo>
                  <a:pt x="552893" y="-988888"/>
                </a:lnTo>
                <a:lnTo>
                  <a:pt x="542458" y="-943572"/>
                </a:lnTo>
                <a:lnTo>
                  <a:pt x="532023" y="-901203"/>
                </a:lnTo>
                <a:lnTo>
                  <a:pt x="525055" y="-858834"/>
                </a:lnTo>
                <a:lnTo>
                  <a:pt x="511153" y="-819413"/>
                </a:lnTo>
                <a:lnTo>
                  <a:pt x="500717" y="-780360"/>
                </a:lnTo>
                <a:lnTo>
                  <a:pt x="486815" y="-746833"/>
                </a:lnTo>
                <a:lnTo>
                  <a:pt x="472913" y="-713675"/>
                </a:lnTo>
                <a:lnTo>
                  <a:pt x="459010" y="-683464"/>
                </a:lnTo>
                <a:lnTo>
                  <a:pt x="441607" y="-656238"/>
                </a:lnTo>
                <a:lnTo>
                  <a:pt x="424238" y="-632032"/>
                </a:lnTo>
                <a:lnTo>
                  <a:pt x="406835" y="-610884"/>
                </a:lnTo>
                <a:lnTo>
                  <a:pt x="403368" y="-607863"/>
                </a:lnTo>
                <a:lnTo>
                  <a:pt x="403368" y="-595742"/>
                </a:lnTo>
                <a:lnTo>
                  <a:pt x="399900" y="-586679"/>
                </a:lnTo>
                <a:lnTo>
                  <a:pt x="396400" y="-577616"/>
                </a:lnTo>
                <a:lnTo>
                  <a:pt x="396400" y="-565531"/>
                </a:lnTo>
                <a:lnTo>
                  <a:pt x="392933" y="-550389"/>
                </a:lnTo>
                <a:lnTo>
                  <a:pt x="389465" y="-535284"/>
                </a:lnTo>
                <a:lnTo>
                  <a:pt x="385965" y="-520141"/>
                </a:lnTo>
                <a:lnTo>
                  <a:pt x="385965" y="-502015"/>
                </a:lnTo>
                <a:lnTo>
                  <a:pt x="382497" y="-480831"/>
                </a:lnTo>
                <a:lnTo>
                  <a:pt x="379030" y="-462704"/>
                </a:lnTo>
                <a:lnTo>
                  <a:pt x="375563" y="-441520"/>
                </a:lnTo>
                <a:lnTo>
                  <a:pt x="372062" y="-420372"/>
                </a:lnTo>
                <a:lnTo>
                  <a:pt x="372062" y="-396167"/>
                </a:lnTo>
                <a:lnTo>
                  <a:pt x="368595" y="-371961"/>
                </a:lnTo>
                <a:lnTo>
                  <a:pt x="365128" y="-350813"/>
                </a:lnTo>
                <a:lnTo>
                  <a:pt x="365128" y="-323587"/>
                </a:lnTo>
                <a:lnTo>
                  <a:pt x="361627" y="-299418"/>
                </a:lnTo>
                <a:lnTo>
                  <a:pt x="361627" y="-172385"/>
                </a:lnTo>
                <a:lnTo>
                  <a:pt x="365128" y="-145159"/>
                </a:lnTo>
                <a:close/>
              </a:path>
            </a:pathLst>
          </a:custGeom>
          <a:solidFill>
            <a:srgbClr val="FF4B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282229" y="1966312"/>
            <a:ext cx="1128340" cy="1681490"/>
          </a:xfrm>
          <a:custGeom>
            <a:avLst/>
            <a:gdLst/>
            <a:ahLst/>
            <a:cxnLst/>
            <a:rect l="l" t="t" r="r" b="b"/>
            <a:pathLst>
              <a:path w="1128340" h="1681490">
                <a:moveTo>
                  <a:pt x="107784" y="529426"/>
                </a:moveTo>
                <a:lnTo>
                  <a:pt x="107784" y="535321"/>
                </a:lnTo>
                <a:lnTo>
                  <a:pt x="111252" y="529426"/>
                </a:lnTo>
                <a:lnTo>
                  <a:pt x="111252" y="523163"/>
                </a:lnTo>
                <a:lnTo>
                  <a:pt x="107784" y="529426"/>
                </a:lnTo>
                <a:close/>
              </a:path>
              <a:path w="1128340" h="1681490">
                <a:moveTo>
                  <a:pt x="107784" y="538268"/>
                </a:moveTo>
                <a:lnTo>
                  <a:pt x="104317" y="550426"/>
                </a:lnTo>
                <a:lnTo>
                  <a:pt x="107784" y="541584"/>
                </a:lnTo>
                <a:lnTo>
                  <a:pt x="107784" y="538268"/>
                </a:lnTo>
                <a:close/>
              </a:path>
              <a:path w="1128340" h="1681490">
                <a:moveTo>
                  <a:pt x="1128340" y="9210"/>
                </a:moveTo>
                <a:lnTo>
                  <a:pt x="1123123" y="0"/>
                </a:lnTo>
                <a:lnTo>
                  <a:pt x="1126590" y="6263"/>
                </a:lnTo>
                <a:lnTo>
                  <a:pt x="1128340" y="9210"/>
                </a:lnTo>
                <a:close/>
              </a:path>
              <a:path w="1128340" h="1681490">
                <a:moveTo>
                  <a:pt x="100817" y="562584"/>
                </a:moveTo>
                <a:lnTo>
                  <a:pt x="93882" y="577689"/>
                </a:lnTo>
                <a:lnTo>
                  <a:pt x="90381" y="592795"/>
                </a:lnTo>
                <a:lnTo>
                  <a:pt x="83447" y="610848"/>
                </a:lnTo>
                <a:lnTo>
                  <a:pt x="79946" y="629269"/>
                </a:lnTo>
                <a:lnTo>
                  <a:pt x="73012" y="650269"/>
                </a:lnTo>
                <a:lnTo>
                  <a:pt x="66044" y="674585"/>
                </a:lnTo>
                <a:lnTo>
                  <a:pt x="59109" y="695585"/>
                </a:lnTo>
                <a:lnTo>
                  <a:pt x="55609" y="719901"/>
                </a:lnTo>
                <a:lnTo>
                  <a:pt x="48674" y="747165"/>
                </a:lnTo>
                <a:lnTo>
                  <a:pt x="41707" y="771112"/>
                </a:lnTo>
                <a:lnTo>
                  <a:pt x="34772" y="798376"/>
                </a:lnTo>
                <a:lnTo>
                  <a:pt x="31271" y="825639"/>
                </a:lnTo>
                <a:lnTo>
                  <a:pt x="24337" y="852903"/>
                </a:lnTo>
                <a:lnTo>
                  <a:pt x="20836" y="880166"/>
                </a:lnTo>
                <a:lnTo>
                  <a:pt x="13902" y="910377"/>
                </a:lnTo>
                <a:lnTo>
                  <a:pt x="10401" y="937604"/>
                </a:lnTo>
                <a:lnTo>
                  <a:pt x="6934" y="964793"/>
                </a:lnTo>
                <a:lnTo>
                  <a:pt x="3467" y="992020"/>
                </a:lnTo>
                <a:lnTo>
                  <a:pt x="3467" y="1019246"/>
                </a:lnTo>
                <a:lnTo>
                  <a:pt x="0" y="1046436"/>
                </a:lnTo>
                <a:lnTo>
                  <a:pt x="0" y="1122037"/>
                </a:lnTo>
                <a:lnTo>
                  <a:pt x="3467" y="1143221"/>
                </a:lnTo>
                <a:lnTo>
                  <a:pt x="6934" y="1167427"/>
                </a:lnTo>
                <a:lnTo>
                  <a:pt x="10401" y="1185553"/>
                </a:lnTo>
                <a:lnTo>
                  <a:pt x="288582" y="1636137"/>
                </a:lnTo>
                <a:lnTo>
                  <a:pt x="657177" y="1575678"/>
                </a:lnTo>
                <a:lnTo>
                  <a:pt x="973597" y="1025289"/>
                </a:lnTo>
                <a:lnTo>
                  <a:pt x="1217005" y="1681490"/>
                </a:lnTo>
                <a:lnTo>
                  <a:pt x="1676016" y="1512162"/>
                </a:lnTo>
                <a:lnTo>
                  <a:pt x="1762931" y="901166"/>
                </a:lnTo>
                <a:lnTo>
                  <a:pt x="2075984" y="1255112"/>
                </a:lnTo>
                <a:lnTo>
                  <a:pt x="2131660" y="1681490"/>
                </a:lnTo>
                <a:lnTo>
                  <a:pt x="2430710" y="1651279"/>
                </a:lnTo>
                <a:lnTo>
                  <a:pt x="2847781" y="1125095"/>
                </a:lnTo>
                <a:lnTo>
                  <a:pt x="2833779" y="1115995"/>
                </a:lnTo>
                <a:lnTo>
                  <a:pt x="2823443" y="1103910"/>
                </a:lnTo>
                <a:lnTo>
                  <a:pt x="2809441" y="1088805"/>
                </a:lnTo>
                <a:lnTo>
                  <a:pt x="2795772" y="1073663"/>
                </a:lnTo>
                <a:lnTo>
                  <a:pt x="2778436" y="1055536"/>
                </a:lnTo>
                <a:lnTo>
                  <a:pt x="2764433" y="1034352"/>
                </a:lnTo>
                <a:lnTo>
                  <a:pt x="2750431" y="1013204"/>
                </a:lnTo>
                <a:lnTo>
                  <a:pt x="2733095" y="988999"/>
                </a:lnTo>
                <a:lnTo>
                  <a:pt x="2719092" y="964793"/>
                </a:lnTo>
                <a:lnTo>
                  <a:pt x="2701756" y="937604"/>
                </a:lnTo>
                <a:lnTo>
                  <a:pt x="2687754" y="910377"/>
                </a:lnTo>
                <a:lnTo>
                  <a:pt x="2670418" y="883114"/>
                </a:lnTo>
                <a:lnTo>
                  <a:pt x="2656415" y="855850"/>
                </a:lnTo>
                <a:lnTo>
                  <a:pt x="2639079" y="828587"/>
                </a:lnTo>
                <a:lnTo>
                  <a:pt x="2625410" y="798376"/>
                </a:lnTo>
                <a:lnTo>
                  <a:pt x="2611408" y="771112"/>
                </a:lnTo>
                <a:lnTo>
                  <a:pt x="2594071" y="744217"/>
                </a:lnTo>
                <a:lnTo>
                  <a:pt x="2580069" y="716954"/>
                </a:lnTo>
                <a:lnTo>
                  <a:pt x="2566067" y="689691"/>
                </a:lnTo>
                <a:lnTo>
                  <a:pt x="2555732" y="662427"/>
                </a:lnTo>
                <a:lnTo>
                  <a:pt x="2541729" y="638111"/>
                </a:lnTo>
                <a:lnTo>
                  <a:pt x="2531394" y="614163"/>
                </a:lnTo>
                <a:lnTo>
                  <a:pt x="2521059" y="589847"/>
                </a:lnTo>
                <a:lnTo>
                  <a:pt x="2510391" y="568479"/>
                </a:lnTo>
                <a:lnTo>
                  <a:pt x="2500055" y="550426"/>
                </a:lnTo>
                <a:lnTo>
                  <a:pt x="2493054" y="532373"/>
                </a:lnTo>
                <a:lnTo>
                  <a:pt x="2486053" y="517268"/>
                </a:lnTo>
                <a:lnTo>
                  <a:pt x="2479385" y="505110"/>
                </a:lnTo>
                <a:lnTo>
                  <a:pt x="2475718" y="495899"/>
                </a:lnTo>
                <a:lnTo>
                  <a:pt x="2472384" y="487057"/>
                </a:lnTo>
                <a:lnTo>
                  <a:pt x="2468717" y="484110"/>
                </a:lnTo>
                <a:lnTo>
                  <a:pt x="2468717" y="480794"/>
                </a:lnTo>
                <a:lnTo>
                  <a:pt x="2458382" y="490004"/>
                </a:lnTo>
                <a:lnTo>
                  <a:pt x="2451381" y="502162"/>
                </a:lnTo>
                <a:lnTo>
                  <a:pt x="2444379" y="514320"/>
                </a:lnTo>
                <a:lnTo>
                  <a:pt x="2437378" y="526478"/>
                </a:lnTo>
                <a:lnTo>
                  <a:pt x="2434044" y="541584"/>
                </a:lnTo>
                <a:lnTo>
                  <a:pt x="2427043" y="556689"/>
                </a:lnTo>
                <a:lnTo>
                  <a:pt x="2423709" y="571795"/>
                </a:lnTo>
                <a:lnTo>
                  <a:pt x="2423709" y="586900"/>
                </a:lnTo>
                <a:lnTo>
                  <a:pt x="2420042" y="604953"/>
                </a:lnTo>
                <a:lnTo>
                  <a:pt x="2420042" y="623006"/>
                </a:lnTo>
                <a:lnTo>
                  <a:pt x="2416708" y="641059"/>
                </a:lnTo>
                <a:lnTo>
                  <a:pt x="2416708" y="677533"/>
                </a:lnTo>
                <a:lnTo>
                  <a:pt x="2420042" y="695585"/>
                </a:lnTo>
                <a:lnTo>
                  <a:pt x="2420042" y="713638"/>
                </a:lnTo>
                <a:lnTo>
                  <a:pt x="2423709" y="735007"/>
                </a:lnTo>
                <a:lnTo>
                  <a:pt x="2423709" y="753060"/>
                </a:lnTo>
                <a:lnTo>
                  <a:pt x="2427043" y="771112"/>
                </a:lnTo>
                <a:lnTo>
                  <a:pt x="2430710" y="789534"/>
                </a:lnTo>
                <a:lnTo>
                  <a:pt x="2434044" y="807586"/>
                </a:lnTo>
                <a:lnTo>
                  <a:pt x="2437378" y="825639"/>
                </a:lnTo>
                <a:lnTo>
                  <a:pt x="2441045" y="843692"/>
                </a:lnTo>
                <a:lnTo>
                  <a:pt x="2444379" y="858798"/>
                </a:lnTo>
                <a:lnTo>
                  <a:pt x="2448047" y="877219"/>
                </a:lnTo>
                <a:lnTo>
                  <a:pt x="2451381" y="892324"/>
                </a:lnTo>
                <a:lnTo>
                  <a:pt x="2455048" y="907356"/>
                </a:lnTo>
                <a:lnTo>
                  <a:pt x="2461716" y="922461"/>
                </a:lnTo>
                <a:lnTo>
                  <a:pt x="2465383" y="934546"/>
                </a:lnTo>
                <a:lnTo>
                  <a:pt x="2468717" y="946667"/>
                </a:lnTo>
                <a:lnTo>
                  <a:pt x="2472384" y="958751"/>
                </a:lnTo>
                <a:lnTo>
                  <a:pt x="2479385" y="967814"/>
                </a:lnTo>
                <a:lnTo>
                  <a:pt x="2482719" y="976914"/>
                </a:lnTo>
                <a:lnTo>
                  <a:pt x="2486053" y="982957"/>
                </a:lnTo>
                <a:lnTo>
                  <a:pt x="2489720" y="992020"/>
                </a:lnTo>
                <a:lnTo>
                  <a:pt x="2493054" y="998062"/>
                </a:lnTo>
                <a:lnTo>
                  <a:pt x="2496722" y="1007125"/>
                </a:lnTo>
                <a:lnTo>
                  <a:pt x="2496722" y="1013204"/>
                </a:lnTo>
                <a:lnTo>
                  <a:pt x="2500055" y="1022268"/>
                </a:lnTo>
                <a:lnTo>
                  <a:pt x="2503723" y="1028310"/>
                </a:lnTo>
                <a:lnTo>
                  <a:pt x="2503723" y="1037373"/>
                </a:lnTo>
                <a:lnTo>
                  <a:pt x="2507057" y="1043415"/>
                </a:lnTo>
                <a:lnTo>
                  <a:pt x="2507057" y="1058557"/>
                </a:lnTo>
                <a:lnTo>
                  <a:pt x="2510391" y="1067621"/>
                </a:lnTo>
                <a:lnTo>
                  <a:pt x="2510391" y="1103910"/>
                </a:lnTo>
                <a:lnTo>
                  <a:pt x="2507057" y="1112974"/>
                </a:lnTo>
                <a:lnTo>
                  <a:pt x="2507057" y="1134158"/>
                </a:lnTo>
                <a:lnTo>
                  <a:pt x="2503723" y="1143221"/>
                </a:lnTo>
                <a:lnTo>
                  <a:pt x="2500055" y="1155306"/>
                </a:lnTo>
                <a:lnTo>
                  <a:pt x="2500055" y="1167427"/>
                </a:lnTo>
                <a:lnTo>
                  <a:pt x="2496722" y="1179511"/>
                </a:lnTo>
                <a:lnTo>
                  <a:pt x="2493054" y="1194617"/>
                </a:lnTo>
                <a:lnTo>
                  <a:pt x="2489720" y="1209759"/>
                </a:lnTo>
                <a:lnTo>
                  <a:pt x="2486053" y="1221843"/>
                </a:lnTo>
                <a:lnTo>
                  <a:pt x="2482719" y="1240007"/>
                </a:lnTo>
                <a:lnTo>
                  <a:pt x="2475718" y="1255112"/>
                </a:lnTo>
                <a:lnTo>
                  <a:pt x="2472384" y="1273275"/>
                </a:lnTo>
                <a:lnTo>
                  <a:pt x="2465383" y="1291402"/>
                </a:lnTo>
                <a:lnTo>
                  <a:pt x="2458382" y="1309528"/>
                </a:lnTo>
                <a:lnTo>
                  <a:pt x="2455048" y="1330713"/>
                </a:lnTo>
                <a:lnTo>
                  <a:pt x="2448047" y="1348876"/>
                </a:lnTo>
                <a:lnTo>
                  <a:pt x="2441045" y="1370024"/>
                </a:lnTo>
                <a:lnTo>
                  <a:pt x="2434044" y="1388187"/>
                </a:lnTo>
                <a:lnTo>
                  <a:pt x="2423709" y="1406313"/>
                </a:lnTo>
                <a:lnTo>
                  <a:pt x="2416708" y="1421419"/>
                </a:lnTo>
                <a:lnTo>
                  <a:pt x="2409707" y="1436561"/>
                </a:lnTo>
                <a:lnTo>
                  <a:pt x="2402706" y="1451667"/>
                </a:lnTo>
                <a:lnTo>
                  <a:pt x="2392371" y="1463788"/>
                </a:lnTo>
                <a:lnTo>
                  <a:pt x="2385369" y="1478893"/>
                </a:lnTo>
                <a:lnTo>
                  <a:pt x="2378368" y="1490977"/>
                </a:lnTo>
                <a:lnTo>
                  <a:pt x="2368033" y="1503099"/>
                </a:lnTo>
                <a:lnTo>
                  <a:pt x="2361032" y="1512162"/>
                </a:lnTo>
                <a:lnTo>
                  <a:pt x="2354031" y="1521225"/>
                </a:lnTo>
                <a:lnTo>
                  <a:pt x="2343696" y="1530288"/>
                </a:lnTo>
                <a:lnTo>
                  <a:pt x="2336694" y="1539388"/>
                </a:lnTo>
                <a:lnTo>
                  <a:pt x="2329693" y="1548452"/>
                </a:lnTo>
                <a:lnTo>
                  <a:pt x="2322692" y="1554494"/>
                </a:lnTo>
                <a:lnTo>
                  <a:pt x="2315691" y="1563557"/>
                </a:lnTo>
                <a:lnTo>
                  <a:pt x="2308690" y="1569599"/>
                </a:lnTo>
                <a:lnTo>
                  <a:pt x="2302022" y="1572657"/>
                </a:lnTo>
                <a:lnTo>
                  <a:pt x="2295021" y="1578699"/>
                </a:lnTo>
                <a:lnTo>
                  <a:pt x="2288020" y="1581720"/>
                </a:lnTo>
                <a:lnTo>
                  <a:pt x="2284352" y="1587763"/>
                </a:lnTo>
                <a:lnTo>
                  <a:pt x="2277685" y="1590784"/>
                </a:lnTo>
                <a:lnTo>
                  <a:pt x="2274017" y="1593805"/>
                </a:lnTo>
                <a:lnTo>
                  <a:pt x="2270683" y="1593805"/>
                </a:lnTo>
                <a:lnTo>
                  <a:pt x="2267016" y="1596826"/>
                </a:lnTo>
                <a:lnTo>
                  <a:pt x="2263682" y="1599847"/>
                </a:lnTo>
                <a:lnTo>
                  <a:pt x="2260015" y="1599847"/>
                </a:lnTo>
                <a:lnTo>
                  <a:pt x="2256681" y="1602868"/>
                </a:lnTo>
                <a:lnTo>
                  <a:pt x="2263682" y="1578699"/>
                </a:lnTo>
                <a:lnTo>
                  <a:pt x="2267016" y="1554494"/>
                </a:lnTo>
                <a:lnTo>
                  <a:pt x="2270683" y="1530288"/>
                </a:lnTo>
                <a:lnTo>
                  <a:pt x="2274017" y="1506120"/>
                </a:lnTo>
                <a:lnTo>
                  <a:pt x="2277685" y="1481914"/>
                </a:lnTo>
                <a:lnTo>
                  <a:pt x="2277685" y="1457709"/>
                </a:lnTo>
                <a:lnTo>
                  <a:pt x="2281018" y="1433540"/>
                </a:lnTo>
                <a:lnTo>
                  <a:pt x="2281018" y="1409335"/>
                </a:lnTo>
                <a:lnTo>
                  <a:pt x="2277685" y="1385166"/>
                </a:lnTo>
                <a:lnTo>
                  <a:pt x="2277685" y="1336755"/>
                </a:lnTo>
                <a:lnTo>
                  <a:pt x="2274017" y="1312586"/>
                </a:lnTo>
                <a:lnTo>
                  <a:pt x="2270683" y="1288381"/>
                </a:lnTo>
                <a:lnTo>
                  <a:pt x="2267016" y="1267196"/>
                </a:lnTo>
                <a:lnTo>
                  <a:pt x="2263682" y="1243028"/>
                </a:lnTo>
                <a:lnTo>
                  <a:pt x="2260015" y="1221843"/>
                </a:lnTo>
                <a:lnTo>
                  <a:pt x="2256681" y="1200696"/>
                </a:lnTo>
                <a:lnTo>
                  <a:pt x="2253347" y="1182532"/>
                </a:lnTo>
                <a:lnTo>
                  <a:pt x="2249680" y="1161385"/>
                </a:lnTo>
                <a:lnTo>
                  <a:pt x="2246346" y="1143221"/>
                </a:lnTo>
                <a:lnTo>
                  <a:pt x="2242679" y="1125095"/>
                </a:lnTo>
                <a:lnTo>
                  <a:pt x="2235677" y="1109953"/>
                </a:lnTo>
                <a:lnTo>
                  <a:pt x="2232344" y="1094847"/>
                </a:lnTo>
                <a:lnTo>
                  <a:pt x="2229010" y="1082726"/>
                </a:lnTo>
                <a:lnTo>
                  <a:pt x="2225342" y="1070642"/>
                </a:lnTo>
                <a:lnTo>
                  <a:pt x="2222008" y="1058557"/>
                </a:lnTo>
                <a:lnTo>
                  <a:pt x="2222008" y="1049494"/>
                </a:lnTo>
                <a:lnTo>
                  <a:pt x="2218341" y="1040394"/>
                </a:lnTo>
                <a:lnTo>
                  <a:pt x="2215007" y="1034352"/>
                </a:lnTo>
                <a:lnTo>
                  <a:pt x="2215007" y="1025289"/>
                </a:lnTo>
                <a:lnTo>
                  <a:pt x="2190670" y="1004104"/>
                </a:lnTo>
                <a:lnTo>
                  <a:pt x="2173334" y="979936"/>
                </a:lnTo>
                <a:lnTo>
                  <a:pt x="2152330" y="955730"/>
                </a:lnTo>
                <a:lnTo>
                  <a:pt x="2138328" y="931525"/>
                </a:lnTo>
                <a:lnTo>
                  <a:pt x="2120991" y="904335"/>
                </a:lnTo>
                <a:lnTo>
                  <a:pt x="2107322" y="873903"/>
                </a:lnTo>
                <a:lnTo>
                  <a:pt x="2096654" y="847008"/>
                </a:lnTo>
                <a:lnTo>
                  <a:pt x="2086319" y="816797"/>
                </a:lnTo>
                <a:lnTo>
                  <a:pt x="2075984" y="786218"/>
                </a:lnTo>
                <a:lnTo>
                  <a:pt x="2068983" y="756007"/>
                </a:lnTo>
                <a:lnTo>
                  <a:pt x="2058647" y="725796"/>
                </a:lnTo>
                <a:lnTo>
                  <a:pt x="2054980" y="692638"/>
                </a:lnTo>
                <a:lnTo>
                  <a:pt x="2047979" y="662427"/>
                </a:lnTo>
                <a:lnTo>
                  <a:pt x="2044645" y="632216"/>
                </a:lnTo>
                <a:lnTo>
                  <a:pt x="2040978" y="602005"/>
                </a:lnTo>
                <a:lnTo>
                  <a:pt x="2037644" y="571795"/>
                </a:lnTo>
                <a:lnTo>
                  <a:pt x="2037644" y="541584"/>
                </a:lnTo>
                <a:lnTo>
                  <a:pt x="2034310" y="514320"/>
                </a:lnTo>
                <a:lnTo>
                  <a:pt x="2034310" y="387214"/>
                </a:lnTo>
                <a:lnTo>
                  <a:pt x="2037644" y="366214"/>
                </a:lnTo>
                <a:lnTo>
                  <a:pt x="2037644" y="329740"/>
                </a:lnTo>
                <a:lnTo>
                  <a:pt x="2040978" y="317582"/>
                </a:lnTo>
                <a:lnTo>
                  <a:pt x="2040978" y="287371"/>
                </a:lnTo>
                <a:lnTo>
                  <a:pt x="2044645" y="281476"/>
                </a:lnTo>
                <a:lnTo>
                  <a:pt x="2027309" y="296581"/>
                </a:lnTo>
                <a:lnTo>
                  <a:pt x="2009973" y="314634"/>
                </a:lnTo>
                <a:lnTo>
                  <a:pt x="1992303" y="335634"/>
                </a:lnTo>
                <a:lnTo>
                  <a:pt x="1975033" y="357003"/>
                </a:lnTo>
                <a:lnTo>
                  <a:pt x="1957664" y="378003"/>
                </a:lnTo>
                <a:lnTo>
                  <a:pt x="1940261" y="405267"/>
                </a:lnTo>
                <a:lnTo>
                  <a:pt x="1922891" y="429583"/>
                </a:lnTo>
                <a:lnTo>
                  <a:pt x="1905488" y="456846"/>
                </a:lnTo>
                <a:lnTo>
                  <a:pt x="1884618" y="484110"/>
                </a:lnTo>
                <a:lnTo>
                  <a:pt x="1867248" y="514320"/>
                </a:lnTo>
                <a:lnTo>
                  <a:pt x="1849879" y="541584"/>
                </a:lnTo>
                <a:lnTo>
                  <a:pt x="1832476" y="571795"/>
                </a:lnTo>
                <a:lnTo>
                  <a:pt x="1815106" y="602005"/>
                </a:lnTo>
                <a:lnTo>
                  <a:pt x="1797703" y="629269"/>
                </a:lnTo>
                <a:lnTo>
                  <a:pt x="1780334" y="659480"/>
                </a:lnTo>
                <a:lnTo>
                  <a:pt x="1762931" y="689691"/>
                </a:lnTo>
                <a:lnTo>
                  <a:pt x="1749028" y="716954"/>
                </a:lnTo>
                <a:lnTo>
                  <a:pt x="1731626" y="747165"/>
                </a:lnTo>
                <a:lnTo>
                  <a:pt x="1717723" y="774428"/>
                </a:lnTo>
                <a:lnTo>
                  <a:pt x="1703821" y="798376"/>
                </a:lnTo>
                <a:lnTo>
                  <a:pt x="1689918" y="825639"/>
                </a:lnTo>
                <a:lnTo>
                  <a:pt x="1676016" y="849955"/>
                </a:lnTo>
                <a:lnTo>
                  <a:pt x="1665581" y="870956"/>
                </a:lnTo>
                <a:lnTo>
                  <a:pt x="1655146" y="892324"/>
                </a:lnTo>
                <a:lnTo>
                  <a:pt x="1644711" y="910377"/>
                </a:lnTo>
                <a:lnTo>
                  <a:pt x="1637743" y="928503"/>
                </a:lnTo>
                <a:lnTo>
                  <a:pt x="1627308" y="943646"/>
                </a:lnTo>
                <a:lnTo>
                  <a:pt x="1623841" y="955730"/>
                </a:lnTo>
                <a:lnTo>
                  <a:pt x="1616873" y="964793"/>
                </a:lnTo>
                <a:lnTo>
                  <a:pt x="1613406" y="973893"/>
                </a:lnTo>
                <a:lnTo>
                  <a:pt x="1613406" y="976914"/>
                </a:lnTo>
                <a:lnTo>
                  <a:pt x="1609938" y="979936"/>
                </a:lnTo>
                <a:lnTo>
                  <a:pt x="1613406" y="1028310"/>
                </a:lnTo>
                <a:lnTo>
                  <a:pt x="1609938" y="1076684"/>
                </a:lnTo>
                <a:lnTo>
                  <a:pt x="1609938" y="1119016"/>
                </a:lnTo>
                <a:lnTo>
                  <a:pt x="1606471" y="1161385"/>
                </a:lnTo>
                <a:lnTo>
                  <a:pt x="1602970" y="1200696"/>
                </a:lnTo>
                <a:lnTo>
                  <a:pt x="1596036" y="1236985"/>
                </a:lnTo>
                <a:lnTo>
                  <a:pt x="1592535" y="1270217"/>
                </a:lnTo>
                <a:lnTo>
                  <a:pt x="1585601" y="1303486"/>
                </a:lnTo>
                <a:lnTo>
                  <a:pt x="1578633" y="1330713"/>
                </a:lnTo>
                <a:lnTo>
                  <a:pt x="1568198" y="1357939"/>
                </a:lnTo>
                <a:lnTo>
                  <a:pt x="1561263" y="1382108"/>
                </a:lnTo>
                <a:lnTo>
                  <a:pt x="1550828" y="1406313"/>
                </a:lnTo>
                <a:lnTo>
                  <a:pt x="1540393" y="1427498"/>
                </a:lnTo>
                <a:lnTo>
                  <a:pt x="1533425" y="1445624"/>
                </a:lnTo>
                <a:lnTo>
                  <a:pt x="1522990" y="1463788"/>
                </a:lnTo>
                <a:lnTo>
                  <a:pt x="1512589" y="1478893"/>
                </a:lnTo>
                <a:lnTo>
                  <a:pt x="1502153" y="1490977"/>
                </a:lnTo>
                <a:lnTo>
                  <a:pt x="1491718" y="1503099"/>
                </a:lnTo>
                <a:lnTo>
                  <a:pt x="1481283" y="1515183"/>
                </a:lnTo>
                <a:lnTo>
                  <a:pt x="1470848" y="1524246"/>
                </a:lnTo>
                <a:lnTo>
                  <a:pt x="1460413" y="1533309"/>
                </a:lnTo>
                <a:lnTo>
                  <a:pt x="1453445" y="1539388"/>
                </a:lnTo>
                <a:lnTo>
                  <a:pt x="1443043" y="1545431"/>
                </a:lnTo>
                <a:lnTo>
                  <a:pt x="1436076" y="1551473"/>
                </a:lnTo>
                <a:lnTo>
                  <a:pt x="1429108" y="1554494"/>
                </a:lnTo>
                <a:lnTo>
                  <a:pt x="1422173" y="1557515"/>
                </a:lnTo>
                <a:lnTo>
                  <a:pt x="1415205" y="1560536"/>
                </a:lnTo>
                <a:lnTo>
                  <a:pt x="1411738" y="1563557"/>
                </a:lnTo>
                <a:lnTo>
                  <a:pt x="1404770" y="1563557"/>
                </a:lnTo>
                <a:lnTo>
                  <a:pt x="1401303" y="1566578"/>
                </a:lnTo>
                <a:lnTo>
                  <a:pt x="1411738" y="1518204"/>
                </a:lnTo>
                <a:lnTo>
                  <a:pt x="1422173" y="1478893"/>
                </a:lnTo>
                <a:lnTo>
                  <a:pt x="1429108" y="1439582"/>
                </a:lnTo>
                <a:lnTo>
                  <a:pt x="1436076" y="1406313"/>
                </a:lnTo>
                <a:lnTo>
                  <a:pt x="1439543" y="1376066"/>
                </a:lnTo>
                <a:lnTo>
                  <a:pt x="1443043" y="1348876"/>
                </a:lnTo>
                <a:lnTo>
                  <a:pt x="1443043" y="1285360"/>
                </a:lnTo>
                <a:lnTo>
                  <a:pt x="1439543" y="1270217"/>
                </a:lnTo>
                <a:lnTo>
                  <a:pt x="1436076" y="1258133"/>
                </a:lnTo>
                <a:lnTo>
                  <a:pt x="1429108" y="1246049"/>
                </a:lnTo>
                <a:lnTo>
                  <a:pt x="1422173" y="1236985"/>
                </a:lnTo>
                <a:lnTo>
                  <a:pt x="1418673" y="1227885"/>
                </a:lnTo>
                <a:lnTo>
                  <a:pt x="1408271" y="1221843"/>
                </a:lnTo>
                <a:lnTo>
                  <a:pt x="1401303" y="1218822"/>
                </a:lnTo>
                <a:lnTo>
                  <a:pt x="1394335" y="1212780"/>
                </a:lnTo>
                <a:lnTo>
                  <a:pt x="1387401" y="1209759"/>
                </a:lnTo>
                <a:lnTo>
                  <a:pt x="1376966" y="1209759"/>
                </a:lnTo>
                <a:lnTo>
                  <a:pt x="1369998" y="1206738"/>
                </a:lnTo>
                <a:lnTo>
                  <a:pt x="1363063" y="1203717"/>
                </a:lnTo>
                <a:lnTo>
                  <a:pt x="1352628" y="1203717"/>
                </a:lnTo>
                <a:lnTo>
                  <a:pt x="1345660" y="1200696"/>
                </a:lnTo>
                <a:lnTo>
                  <a:pt x="1338726" y="1197675"/>
                </a:lnTo>
                <a:lnTo>
                  <a:pt x="1335225" y="1194617"/>
                </a:lnTo>
                <a:lnTo>
                  <a:pt x="1328291" y="1191596"/>
                </a:lnTo>
                <a:lnTo>
                  <a:pt x="1324790" y="1185553"/>
                </a:lnTo>
                <a:lnTo>
                  <a:pt x="1321323" y="1179511"/>
                </a:lnTo>
                <a:lnTo>
                  <a:pt x="1317856" y="1173469"/>
                </a:lnTo>
                <a:lnTo>
                  <a:pt x="1317856" y="1152285"/>
                </a:lnTo>
                <a:lnTo>
                  <a:pt x="1321323" y="1137179"/>
                </a:lnTo>
                <a:lnTo>
                  <a:pt x="1328291" y="1079705"/>
                </a:lnTo>
                <a:lnTo>
                  <a:pt x="1335225" y="1025289"/>
                </a:lnTo>
                <a:lnTo>
                  <a:pt x="1342193" y="967814"/>
                </a:lnTo>
                <a:lnTo>
                  <a:pt x="1345660" y="913398"/>
                </a:lnTo>
                <a:lnTo>
                  <a:pt x="1345660" y="858798"/>
                </a:lnTo>
                <a:lnTo>
                  <a:pt x="1342193" y="804639"/>
                </a:lnTo>
                <a:lnTo>
                  <a:pt x="1342193" y="753060"/>
                </a:lnTo>
                <a:lnTo>
                  <a:pt x="1338726" y="701849"/>
                </a:lnTo>
                <a:lnTo>
                  <a:pt x="1331758" y="650269"/>
                </a:lnTo>
                <a:lnTo>
                  <a:pt x="1324790" y="602005"/>
                </a:lnTo>
                <a:lnTo>
                  <a:pt x="1317856" y="553373"/>
                </a:lnTo>
                <a:lnTo>
                  <a:pt x="1307420" y="508057"/>
                </a:lnTo>
                <a:lnTo>
                  <a:pt x="1296985" y="462741"/>
                </a:lnTo>
                <a:lnTo>
                  <a:pt x="1286550" y="420372"/>
                </a:lnTo>
                <a:lnTo>
                  <a:pt x="1276115" y="378003"/>
                </a:lnTo>
                <a:lnTo>
                  <a:pt x="1265680" y="338950"/>
                </a:lnTo>
                <a:lnTo>
                  <a:pt x="1251778" y="299529"/>
                </a:lnTo>
                <a:lnTo>
                  <a:pt x="1241343" y="263055"/>
                </a:lnTo>
                <a:lnTo>
                  <a:pt x="1227440" y="229897"/>
                </a:lnTo>
                <a:lnTo>
                  <a:pt x="1217005" y="196738"/>
                </a:lnTo>
                <a:lnTo>
                  <a:pt x="1203103" y="166527"/>
                </a:lnTo>
                <a:lnTo>
                  <a:pt x="1192668" y="139264"/>
                </a:lnTo>
                <a:lnTo>
                  <a:pt x="1182233" y="114948"/>
                </a:lnTo>
                <a:lnTo>
                  <a:pt x="1171798" y="91000"/>
                </a:lnTo>
                <a:lnTo>
                  <a:pt x="1161362" y="69632"/>
                </a:lnTo>
                <a:lnTo>
                  <a:pt x="1150927" y="51579"/>
                </a:lnTo>
                <a:lnTo>
                  <a:pt x="1143993" y="36474"/>
                </a:lnTo>
                <a:lnTo>
                  <a:pt x="1137025" y="24316"/>
                </a:lnTo>
                <a:lnTo>
                  <a:pt x="1130091" y="12158"/>
                </a:lnTo>
                <a:lnTo>
                  <a:pt x="1128340" y="9210"/>
                </a:lnTo>
                <a:lnTo>
                  <a:pt x="1133558" y="18421"/>
                </a:lnTo>
                <a:lnTo>
                  <a:pt x="1140526" y="42368"/>
                </a:lnTo>
                <a:lnTo>
                  <a:pt x="1143993" y="66684"/>
                </a:lnTo>
                <a:lnTo>
                  <a:pt x="1143993" y="93948"/>
                </a:lnTo>
                <a:lnTo>
                  <a:pt x="1140526" y="121211"/>
                </a:lnTo>
                <a:lnTo>
                  <a:pt x="1137025" y="151422"/>
                </a:lnTo>
                <a:lnTo>
                  <a:pt x="1130091" y="184580"/>
                </a:lnTo>
                <a:lnTo>
                  <a:pt x="1123123" y="217739"/>
                </a:lnTo>
                <a:lnTo>
                  <a:pt x="1112688" y="254213"/>
                </a:lnTo>
                <a:lnTo>
                  <a:pt x="1098785" y="290318"/>
                </a:lnTo>
                <a:lnTo>
                  <a:pt x="1084883" y="329740"/>
                </a:lnTo>
                <a:lnTo>
                  <a:pt x="1070981" y="366214"/>
                </a:lnTo>
                <a:lnTo>
                  <a:pt x="1053578" y="405267"/>
                </a:lnTo>
                <a:lnTo>
                  <a:pt x="1036208" y="444688"/>
                </a:lnTo>
                <a:lnTo>
                  <a:pt x="1015338" y="487057"/>
                </a:lnTo>
                <a:lnTo>
                  <a:pt x="994468" y="526478"/>
                </a:lnTo>
                <a:lnTo>
                  <a:pt x="973597" y="568479"/>
                </a:lnTo>
                <a:lnTo>
                  <a:pt x="952727" y="607900"/>
                </a:lnTo>
                <a:lnTo>
                  <a:pt x="931890" y="647322"/>
                </a:lnTo>
                <a:lnTo>
                  <a:pt x="911020" y="689691"/>
                </a:lnTo>
                <a:lnTo>
                  <a:pt x="886683" y="728744"/>
                </a:lnTo>
                <a:lnTo>
                  <a:pt x="865813" y="768165"/>
                </a:lnTo>
                <a:lnTo>
                  <a:pt x="844942" y="804639"/>
                </a:lnTo>
                <a:lnTo>
                  <a:pt x="824072" y="843692"/>
                </a:lnTo>
                <a:lnTo>
                  <a:pt x="803235" y="880166"/>
                </a:lnTo>
                <a:lnTo>
                  <a:pt x="782365" y="913398"/>
                </a:lnTo>
                <a:lnTo>
                  <a:pt x="764962" y="946667"/>
                </a:lnTo>
                <a:lnTo>
                  <a:pt x="744092" y="979936"/>
                </a:lnTo>
                <a:lnTo>
                  <a:pt x="726722" y="1010146"/>
                </a:lnTo>
                <a:lnTo>
                  <a:pt x="712820" y="1037373"/>
                </a:lnTo>
                <a:lnTo>
                  <a:pt x="698918" y="1064600"/>
                </a:lnTo>
                <a:lnTo>
                  <a:pt x="684982" y="1088805"/>
                </a:lnTo>
                <a:lnTo>
                  <a:pt x="674580" y="1109953"/>
                </a:lnTo>
                <a:lnTo>
                  <a:pt x="664145" y="1134158"/>
                </a:lnTo>
                <a:lnTo>
                  <a:pt x="653710" y="1155306"/>
                </a:lnTo>
                <a:lnTo>
                  <a:pt x="643275" y="1176490"/>
                </a:lnTo>
                <a:lnTo>
                  <a:pt x="632840" y="1194617"/>
                </a:lnTo>
                <a:lnTo>
                  <a:pt x="622405" y="1215801"/>
                </a:lnTo>
                <a:lnTo>
                  <a:pt x="615437" y="1233928"/>
                </a:lnTo>
                <a:lnTo>
                  <a:pt x="605035" y="1252091"/>
                </a:lnTo>
                <a:lnTo>
                  <a:pt x="598067" y="1270217"/>
                </a:lnTo>
                <a:lnTo>
                  <a:pt x="591099" y="1288381"/>
                </a:lnTo>
                <a:lnTo>
                  <a:pt x="584165" y="1303486"/>
                </a:lnTo>
                <a:lnTo>
                  <a:pt x="577197" y="1318628"/>
                </a:lnTo>
                <a:lnTo>
                  <a:pt x="573730" y="1333734"/>
                </a:lnTo>
                <a:lnTo>
                  <a:pt x="566762" y="1348876"/>
                </a:lnTo>
                <a:lnTo>
                  <a:pt x="563295" y="1363981"/>
                </a:lnTo>
                <a:lnTo>
                  <a:pt x="556327" y="1376066"/>
                </a:lnTo>
                <a:lnTo>
                  <a:pt x="552860" y="1388187"/>
                </a:lnTo>
                <a:lnTo>
                  <a:pt x="549392" y="1400271"/>
                </a:lnTo>
                <a:lnTo>
                  <a:pt x="545892" y="1409335"/>
                </a:lnTo>
                <a:lnTo>
                  <a:pt x="542425" y="1418398"/>
                </a:lnTo>
                <a:lnTo>
                  <a:pt x="538957" y="1427498"/>
                </a:lnTo>
                <a:lnTo>
                  <a:pt x="535490" y="1436561"/>
                </a:lnTo>
                <a:lnTo>
                  <a:pt x="531989" y="1442603"/>
                </a:lnTo>
                <a:lnTo>
                  <a:pt x="531989" y="1448645"/>
                </a:lnTo>
                <a:lnTo>
                  <a:pt x="528522" y="1454688"/>
                </a:lnTo>
                <a:lnTo>
                  <a:pt x="528522" y="1460767"/>
                </a:lnTo>
                <a:lnTo>
                  <a:pt x="525055" y="1463788"/>
                </a:lnTo>
                <a:lnTo>
                  <a:pt x="525055" y="1469830"/>
                </a:lnTo>
                <a:lnTo>
                  <a:pt x="521554" y="1469830"/>
                </a:lnTo>
                <a:lnTo>
                  <a:pt x="521554" y="1466809"/>
                </a:lnTo>
                <a:lnTo>
                  <a:pt x="507652" y="1466809"/>
                </a:lnTo>
                <a:lnTo>
                  <a:pt x="504185" y="1463788"/>
                </a:lnTo>
                <a:lnTo>
                  <a:pt x="500717" y="1463788"/>
                </a:lnTo>
                <a:lnTo>
                  <a:pt x="497217" y="1460767"/>
                </a:lnTo>
                <a:lnTo>
                  <a:pt x="490282" y="1457709"/>
                </a:lnTo>
                <a:lnTo>
                  <a:pt x="483315" y="1454688"/>
                </a:lnTo>
                <a:lnTo>
                  <a:pt x="476347" y="1451667"/>
                </a:lnTo>
                <a:lnTo>
                  <a:pt x="469412" y="1445624"/>
                </a:lnTo>
                <a:lnTo>
                  <a:pt x="462444" y="1439582"/>
                </a:lnTo>
                <a:lnTo>
                  <a:pt x="452009" y="1433540"/>
                </a:lnTo>
                <a:lnTo>
                  <a:pt x="445075" y="1424477"/>
                </a:lnTo>
                <a:lnTo>
                  <a:pt x="434640" y="1415377"/>
                </a:lnTo>
                <a:lnTo>
                  <a:pt x="424205" y="1403292"/>
                </a:lnTo>
                <a:lnTo>
                  <a:pt x="413769" y="1391208"/>
                </a:lnTo>
                <a:lnTo>
                  <a:pt x="399867" y="1376066"/>
                </a:lnTo>
                <a:lnTo>
                  <a:pt x="389432" y="1360960"/>
                </a:lnTo>
                <a:lnTo>
                  <a:pt x="375530" y="1342797"/>
                </a:lnTo>
                <a:lnTo>
                  <a:pt x="361627" y="1321649"/>
                </a:lnTo>
                <a:lnTo>
                  <a:pt x="347692" y="1300465"/>
                </a:lnTo>
                <a:lnTo>
                  <a:pt x="330322" y="1279317"/>
                </a:lnTo>
                <a:lnTo>
                  <a:pt x="316420" y="1252091"/>
                </a:lnTo>
                <a:lnTo>
                  <a:pt x="299017" y="1224864"/>
                </a:lnTo>
                <a:lnTo>
                  <a:pt x="281647" y="1194617"/>
                </a:lnTo>
                <a:lnTo>
                  <a:pt x="264244" y="1161385"/>
                </a:lnTo>
                <a:lnTo>
                  <a:pt x="243374" y="1125095"/>
                </a:lnTo>
                <a:lnTo>
                  <a:pt x="226004" y="1088805"/>
                </a:lnTo>
                <a:lnTo>
                  <a:pt x="208601" y="1055536"/>
                </a:lnTo>
                <a:lnTo>
                  <a:pt x="191232" y="1019246"/>
                </a:lnTo>
                <a:lnTo>
                  <a:pt x="177329" y="988999"/>
                </a:lnTo>
                <a:lnTo>
                  <a:pt x="163427" y="955730"/>
                </a:lnTo>
                <a:lnTo>
                  <a:pt x="152992" y="925482"/>
                </a:lnTo>
                <a:lnTo>
                  <a:pt x="142557" y="895272"/>
                </a:lnTo>
                <a:lnTo>
                  <a:pt x="135589" y="865061"/>
                </a:lnTo>
                <a:lnTo>
                  <a:pt x="125154" y="837797"/>
                </a:lnTo>
                <a:lnTo>
                  <a:pt x="121687" y="810534"/>
                </a:lnTo>
                <a:lnTo>
                  <a:pt x="114719" y="786218"/>
                </a:lnTo>
                <a:lnTo>
                  <a:pt x="111252" y="762270"/>
                </a:lnTo>
                <a:lnTo>
                  <a:pt x="104317" y="737954"/>
                </a:lnTo>
                <a:lnTo>
                  <a:pt x="104317" y="716954"/>
                </a:lnTo>
                <a:lnTo>
                  <a:pt x="100817" y="695585"/>
                </a:lnTo>
                <a:lnTo>
                  <a:pt x="100817" y="674585"/>
                </a:lnTo>
                <a:lnTo>
                  <a:pt x="97349" y="656532"/>
                </a:lnTo>
                <a:lnTo>
                  <a:pt x="97349" y="607900"/>
                </a:lnTo>
                <a:lnTo>
                  <a:pt x="100817" y="592795"/>
                </a:lnTo>
                <a:lnTo>
                  <a:pt x="100817" y="568479"/>
                </a:lnTo>
                <a:lnTo>
                  <a:pt x="104317" y="559637"/>
                </a:lnTo>
                <a:lnTo>
                  <a:pt x="104317" y="550426"/>
                </a:lnTo>
                <a:lnTo>
                  <a:pt x="100817" y="562584"/>
                </a:lnTo>
                <a:close/>
              </a:path>
            </a:pathLst>
          </a:custGeom>
          <a:solidFill>
            <a:srgbClr val="FF7E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602116" y="3514764"/>
            <a:ext cx="3467" cy="12084"/>
          </a:xfrm>
          <a:custGeom>
            <a:avLst/>
            <a:gdLst/>
            <a:ahLst/>
            <a:cxnLst/>
            <a:rect l="l" t="t" r="r" b="b"/>
            <a:pathLst>
              <a:path w="3467" h="12084">
                <a:moveTo>
                  <a:pt x="3467" y="12084"/>
                </a:moveTo>
                <a:lnTo>
                  <a:pt x="3467" y="6042"/>
                </a:lnTo>
                <a:lnTo>
                  <a:pt x="0" y="0"/>
                </a:lnTo>
                <a:lnTo>
                  <a:pt x="3467" y="12084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19146" y="1409412"/>
            <a:ext cx="4940988" cy="5096146"/>
          </a:xfrm>
          <a:custGeom>
            <a:avLst/>
            <a:gdLst/>
            <a:ahLst/>
            <a:cxnLst/>
            <a:rect l="l" t="t" r="r" b="b"/>
            <a:pathLst>
              <a:path w="4940988" h="5096146">
                <a:moveTo>
                  <a:pt x="86931" y="2737384"/>
                </a:moveTo>
                <a:lnTo>
                  <a:pt x="90408" y="2755511"/>
                </a:lnTo>
                <a:lnTo>
                  <a:pt x="93885" y="2773674"/>
                </a:lnTo>
                <a:lnTo>
                  <a:pt x="97362" y="2791801"/>
                </a:lnTo>
                <a:lnTo>
                  <a:pt x="104317" y="2806943"/>
                </a:lnTo>
                <a:lnTo>
                  <a:pt x="107794" y="2825069"/>
                </a:lnTo>
                <a:lnTo>
                  <a:pt x="114749" y="2840212"/>
                </a:lnTo>
                <a:lnTo>
                  <a:pt x="121703" y="2852296"/>
                </a:lnTo>
                <a:lnTo>
                  <a:pt x="128658" y="2867401"/>
                </a:lnTo>
                <a:lnTo>
                  <a:pt x="135612" y="2879523"/>
                </a:lnTo>
                <a:lnTo>
                  <a:pt x="142567" y="2894628"/>
                </a:lnTo>
                <a:lnTo>
                  <a:pt x="152998" y="2906712"/>
                </a:lnTo>
                <a:lnTo>
                  <a:pt x="159953" y="2921855"/>
                </a:lnTo>
                <a:lnTo>
                  <a:pt x="170381" y="2933939"/>
                </a:lnTo>
                <a:lnTo>
                  <a:pt x="177336" y="2946023"/>
                </a:lnTo>
                <a:lnTo>
                  <a:pt x="187768" y="2961166"/>
                </a:lnTo>
                <a:lnTo>
                  <a:pt x="194722" y="2973250"/>
                </a:lnTo>
                <a:lnTo>
                  <a:pt x="205154" y="2988392"/>
                </a:lnTo>
                <a:lnTo>
                  <a:pt x="212108" y="3000476"/>
                </a:lnTo>
                <a:lnTo>
                  <a:pt x="222540" y="3015582"/>
                </a:lnTo>
                <a:lnTo>
                  <a:pt x="232972" y="3030724"/>
                </a:lnTo>
                <a:lnTo>
                  <a:pt x="239926" y="3045830"/>
                </a:lnTo>
                <a:lnTo>
                  <a:pt x="250358" y="3063993"/>
                </a:lnTo>
                <a:lnTo>
                  <a:pt x="257313" y="3082119"/>
                </a:lnTo>
                <a:lnTo>
                  <a:pt x="264267" y="3100283"/>
                </a:lnTo>
                <a:lnTo>
                  <a:pt x="274699" y="3118409"/>
                </a:lnTo>
                <a:lnTo>
                  <a:pt x="281653" y="3139594"/>
                </a:lnTo>
                <a:lnTo>
                  <a:pt x="288608" y="3160741"/>
                </a:lnTo>
                <a:lnTo>
                  <a:pt x="295562" y="3184947"/>
                </a:lnTo>
                <a:lnTo>
                  <a:pt x="299040" y="3209115"/>
                </a:lnTo>
                <a:lnTo>
                  <a:pt x="305994" y="3233321"/>
                </a:lnTo>
                <a:lnTo>
                  <a:pt x="309471" y="3260547"/>
                </a:lnTo>
                <a:lnTo>
                  <a:pt x="316426" y="3290795"/>
                </a:lnTo>
                <a:lnTo>
                  <a:pt x="319903" y="3321006"/>
                </a:lnTo>
                <a:lnTo>
                  <a:pt x="319903" y="3420812"/>
                </a:lnTo>
                <a:lnTo>
                  <a:pt x="312949" y="3454081"/>
                </a:lnTo>
                <a:lnTo>
                  <a:pt x="305994" y="3490371"/>
                </a:lnTo>
                <a:lnTo>
                  <a:pt x="299040" y="3526661"/>
                </a:lnTo>
                <a:lnTo>
                  <a:pt x="288608" y="3562950"/>
                </a:lnTo>
                <a:lnTo>
                  <a:pt x="278176" y="3599240"/>
                </a:lnTo>
                <a:lnTo>
                  <a:pt x="267744" y="3638551"/>
                </a:lnTo>
                <a:lnTo>
                  <a:pt x="253835" y="3674841"/>
                </a:lnTo>
                <a:lnTo>
                  <a:pt x="239926" y="3711131"/>
                </a:lnTo>
                <a:lnTo>
                  <a:pt x="226017" y="3750442"/>
                </a:lnTo>
                <a:lnTo>
                  <a:pt x="208631" y="3786732"/>
                </a:lnTo>
                <a:lnTo>
                  <a:pt x="194722" y="3823021"/>
                </a:lnTo>
                <a:lnTo>
                  <a:pt x="177336" y="3859311"/>
                </a:lnTo>
                <a:lnTo>
                  <a:pt x="159953" y="3895601"/>
                </a:lnTo>
                <a:lnTo>
                  <a:pt x="146044" y="3931891"/>
                </a:lnTo>
                <a:lnTo>
                  <a:pt x="128658" y="3965160"/>
                </a:lnTo>
                <a:lnTo>
                  <a:pt x="111271" y="4001450"/>
                </a:lnTo>
                <a:lnTo>
                  <a:pt x="97362" y="4031660"/>
                </a:lnTo>
                <a:lnTo>
                  <a:pt x="83453" y="4064929"/>
                </a:lnTo>
                <a:lnTo>
                  <a:pt x="69544" y="4095177"/>
                </a:lnTo>
                <a:lnTo>
                  <a:pt x="55635" y="4125424"/>
                </a:lnTo>
                <a:lnTo>
                  <a:pt x="41726" y="4152651"/>
                </a:lnTo>
                <a:lnTo>
                  <a:pt x="31294" y="4179841"/>
                </a:lnTo>
                <a:lnTo>
                  <a:pt x="20863" y="4204046"/>
                </a:lnTo>
                <a:lnTo>
                  <a:pt x="13908" y="4228252"/>
                </a:lnTo>
                <a:lnTo>
                  <a:pt x="6954" y="4249399"/>
                </a:lnTo>
                <a:lnTo>
                  <a:pt x="3477" y="4267563"/>
                </a:lnTo>
                <a:lnTo>
                  <a:pt x="0" y="4285689"/>
                </a:lnTo>
                <a:lnTo>
                  <a:pt x="0" y="4300831"/>
                </a:lnTo>
                <a:lnTo>
                  <a:pt x="3477" y="4312916"/>
                </a:lnTo>
                <a:lnTo>
                  <a:pt x="6954" y="4325000"/>
                </a:lnTo>
                <a:lnTo>
                  <a:pt x="13908" y="4337121"/>
                </a:lnTo>
                <a:lnTo>
                  <a:pt x="24340" y="4349206"/>
                </a:lnTo>
                <a:lnTo>
                  <a:pt x="34772" y="4361290"/>
                </a:lnTo>
                <a:lnTo>
                  <a:pt x="48681" y="4373411"/>
                </a:lnTo>
                <a:lnTo>
                  <a:pt x="62590" y="4388517"/>
                </a:lnTo>
                <a:lnTo>
                  <a:pt x="79976" y="4403622"/>
                </a:lnTo>
                <a:lnTo>
                  <a:pt x="97362" y="4415743"/>
                </a:lnTo>
                <a:lnTo>
                  <a:pt x="118226" y="4430849"/>
                </a:lnTo>
                <a:lnTo>
                  <a:pt x="139089" y="4445991"/>
                </a:lnTo>
                <a:lnTo>
                  <a:pt x="159953" y="4461096"/>
                </a:lnTo>
                <a:lnTo>
                  <a:pt x="184290" y="4479223"/>
                </a:lnTo>
                <a:lnTo>
                  <a:pt x="208631" y="4494365"/>
                </a:lnTo>
                <a:lnTo>
                  <a:pt x="232972" y="4509470"/>
                </a:lnTo>
                <a:lnTo>
                  <a:pt x="257313" y="4527634"/>
                </a:lnTo>
                <a:lnTo>
                  <a:pt x="281653" y="4545760"/>
                </a:lnTo>
                <a:lnTo>
                  <a:pt x="305994" y="4560902"/>
                </a:lnTo>
                <a:lnTo>
                  <a:pt x="330335" y="4579029"/>
                </a:lnTo>
                <a:lnTo>
                  <a:pt x="358146" y="4597192"/>
                </a:lnTo>
                <a:lnTo>
                  <a:pt x="382484" y="4615319"/>
                </a:lnTo>
                <a:lnTo>
                  <a:pt x="406821" y="4633482"/>
                </a:lnTo>
                <a:lnTo>
                  <a:pt x="427691" y="4651609"/>
                </a:lnTo>
                <a:lnTo>
                  <a:pt x="452029" y="4669772"/>
                </a:lnTo>
                <a:lnTo>
                  <a:pt x="472899" y="4690920"/>
                </a:lnTo>
                <a:lnTo>
                  <a:pt x="493769" y="4709083"/>
                </a:lnTo>
                <a:lnTo>
                  <a:pt x="514639" y="4727209"/>
                </a:lnTo>
                <a:lnTo>
                  <a:pt x="532009" y="4748394"/>
                </a:lnTo>
                <a:lnTo>
                  <a:pt x="549412" y="4766520"/>
                </a:lnTo>
                <a:lnTo>
                  <a:pt x="566782" y="4787694"/>
                </a:lnTo>
                <a:lnTo>
                  <a:pt x="577217" y="4805839"/>
                </a:lnTo>
                <a:lnTo>
                  <a:pt x="591119" y="4827005"/>
                </a:lnTo>
                <a:lnTo>
                  <a:pt x="598087" y="4845150"/>
                </a:lnTo>
                <a:lnTo>
                  <a:pt x="608522" y="4866319"/>
                </a:lnTo>
                <a:lnTo>
                  <a:pt x="618957" y="4881439"/>
                </a:lnTo>
                <a:lnTo>
                  <a:pt x="629359" y="4896559"/>
                </a:lnTo>
                <a:lnTo>
                  <a:pt x="643295" y="4908655"/>
                </a:lnTo>
                <a:lnTo>
                  <a:pt x="657197" y="4920750"/>
                </a:lnTo>
                <a:lnTo>
                  <a:pt x="671099" y="4929825"/>
                </a:lnTo>
                <a:lnTo>
                  <a:pt x="688502" y="4935870"/>
                </a:lnTo>
                <a:lnTo>
                  <a:pt x="705872" y="4941920"/>
                </a:lnTo>
                <a:lnTo>
                  <a:pt x="726742" y="4944945"/>
                </a:lnTo>
                <a:lnTo>
                  <a:pt x="747612" y="4947969"/>
                </a:lnTo>
                <a:lnTo>
                  <a:pt x="789319" y="4947969"/>
                </a:lnTo>
                <a:lnTo>
                  <a:pt x="813657" y="4944945"/>
                </a:lnTo>
                <a:lnTo>
                  <a:pt x="837994" y="4941920"/>
                </a:lnTo>
                <a:lnTo>
                  <a:pt x="865832" y="4938895"/>
                </a:lnTo>
                <a:lnTo>
                  <a:pt x="893637" y="4932849"/>
                </a:lnTo>
                <a:lnTo>
                  <a:pt x="921475" y="4926800"/>
                </a:lnTo>
                <a:lnTo>
                  <a:pt x="952747" y="4920750"/>
                </a:lnTo>
                <a:lnTo>
                  <a:pt x="980585" y="4911680"/>
                </a:lnTo>
                <a:lnTo>
                  <a:pt x="1015357" y="4902609"/>
                </a:lnTo>
                <a:lnTo>
                  <a:pt x="1046629" y="4893535"/>
                </a:lnTo>
                <a:lnTo>
                  <a:pt x="1081402" y="4884464"/>
                </a:lnTo>
                <a:lnTo>
                  <a:pt x="1116175" y="4875390"/>
                </a:lnTo>
                <a:lnTo>
                  <a:pt x="1150947" y="4863294"/>
                </a:lnTo>
                <a:lnTo>
                  <a:pt x="1189220" y="4851199"/>
                </a:lnTo>
                <a:lnTo>
                  <a:pt x="1227460" y="4839100"/>
                </a:lnTo>
                <a:lnTo>
                  <a:pt x="1265700" y="4830029"/>
                </a:lnTo>
                <a:lnTo>
                  <a:pt x="1307440" y="4817934"/>
                </a:lnTo>
                <a:lnTo>
                  <a:pt x="1345680" y="4805839"/>
                </a:lnTo>
                <a:lnTo>
                  <a:pt x="1390888" y="4793740"/>
                </a:lnTo>
                <a:lnTo>
                  <a:pt x="1432628" y="4781644"/>
                </a:lnTo>
                <a:lnTo>
                  <a:pt x="1477802" y="4769541"/>
                </a:lnTo>
                <a:lnTo>
                  <a:pt x="1519543" y="4760478"/>
                </a:lnTo>
                <a:lnTo>
                  <a:pt x="1561283" y="4751415"/>
                </a:lnTo>
                <a:lnTo>
                  <a:pt x="1599523" y="4745373"/>
                </a:lnTo>
                <a:lnTo>
                  <a:pt x="1637763" y="4739294"/>
                </a:lnTo>
                <a:lnTo>
                  <a:pt x="1676002" y="4736273"/>
                </a:lnTo>
                <a:lnTo>
                  <a:pt x="1710775" y="4733252"/>
                </a:lnTo>
                <a:lnTo>
                  <a:pt x="1686438" y="2114415"/>
                </a:lnTo>
                <a:lnTo>
                  <a:pt x="1710775" y="4733252"/>
                </a:lnTo>
                <a:lnTo>
                  <a:pt x="1773386" y="4733252"/>
                </a:lnTo>
                <a:lnTo>
                  <a:pt x="1804658" y="4736273"/>
                </a:lnTo>
                <a:lnTo>
                  <a:pt x="1832496" y="4739294"/>
                </a:lnTo>
                <a:lnTo>
                  <a:pt x="1860300" y="4745373"/>
                </a:lnTo>
                <a:lnTo>
                  <a:pt x="1888138" y="4751415"/>
                </a:lnTo>
                <a:lnTo>
                  <a:pt x="1912476" y="4757457"/>
                </a:lnTo>
                <a:lnTo>
                  <a:pt x="1936813" y="4766520"/>
                </a:lnTo>
                <a:lnTo>
                  <a:pt x="1961151" y="4775595"/>
                </a:lnTo>
                <a:lnTo>
                  <a:pt x="1982021" y="4784669"/>
                </a:lnTo>
                <a:lnTo>
                  <a:pt x="2002891" y="4796764"/>
                </a:lnTo>
                <a:lnTo>
                  <a:pt x="2023728" y="4805839"/>
                </a:lnTo>
                <a:lnTo>
                  <a:pt x="2044598" y="4817934"/>
                </a:lnTo>
                <a:lnTo>
                  <a:pt x="2062001" y="4830029"/>
                </a:lnTo>
                <a:lnTo>
                  <a:pt x="2082838" y="4842125"/>
                </a:lnTo>
                <a:lnTo>
                  <a:pt x="2100241" y="4854224"/>
                </a:lnTo>
                <a:lnTo>
                  <a:pt x="2117610" y="4869344"/>
                </a:lnTo>
                <a:lnTo>
                  <a:pt x="2135013" y="4881439"/>
                </a:lnTo>
                <a:lnTo>
                  <a:pt x="2152383" y="4893535"/>
                </a:lnTo>
                <a:lnTo>
                  <a:pt x="2166319" y="4908655"/>
                </a:lnTo>
                <a:lnTo>
                  <a:pt x="2183688" y="4920750"/>
                </a:lnTo>
                <a:lnTo>
                  <a:pt x="2201091" y="4932849"/>
                </a:lnTo>
                <a:lnTo>
                  <a:pt x="2214994" y="4947969"/>
                </a:lnTo>
                <a:lnTo>
                  <a:pt x="2232363" y="4960065"/>
                </a:lnTo>
                <a:lnTo>
                  <a:pt x="2249766" y="4972160"/>
                </a:lnTo>
                <a:lnTo>
                  <a:pt x="2263668" y="4984256"/>
                </a:lnTo>
                <a:lnTo>
                  <a:pt x="2281038" y="4993330"/>
                </a:lnTo>
                <a:lnTo>
                  <a:pt x="2298441" y="5002401"/>
                </a:lnTo>
                <a:lnTo>
                  <a:pt x="2315811" y="5008450"/>
                </a:lnTo>
                <a:lnTo>
                  <a:pt x="2333214" y="5014496"/>
                </a:lnTo>
                <a:lnTo>
                  <a:pt x="2350583" y="5017521"/>
                </a:lnTo>
                <a:lnTo>
                  <a:pt x="2367986" y="5020545"/>
                </a:lnTo>
                <a:lnTo>
                  <a:pt x="2402759" y="5020545"/>
                </a:lnTo>
                <a:lnTo>
                  <a:pt x="2423629" y="5017521"/>
                </a:lnTo>
                <a:lnTo>
                  <a:pt x="2440998" y="5014496"/>
                </a:lnTo>
                <a:lnTo>
                  <a:pt x="2461869" y="5011475"/>
                </a:lnTo>
                <a:lnTo>
                  <a:pt x="2479238" y="5005425"/>
                </a:lnTo>
                <a:lnTo>
                  <a:pt x="2500108" y="4999376"/>
                </a:lnTo>
                <a:lnTo>
                  <a:pt x="2520979" y="4993330"/>
                </a:lnTo>
                <a:lnTo>
                  <a:pt x="2541849" y="4987280"/>
                </a:lnTo>
                <a:lnTo>
                  <a:pt x="2562719" y="4978210"/>
                </a:lnTo>
                <a:lnTo>
                  <a:pt x="2583556" y="4969135"/>
                </a:lnTo>
                <a:lnTo>
                  <a:pt x="2604426" y="4957040"/>
                </a:lnTo>
                <a:lnTo>
                  <a:pt x="2625296" y="4947969"/>
                </a:lnTo>
                <a:lnTo>
                  <a:pt x="2649634" y="4935870"/>
                </a:lnTo>
                <a:lnTo>
                  <a:pt x="2670504" y="4926800"/>
                </a:lnTo>
                <a:lnTo>
                  <a:pt x="2694841" y="4914704"/>
                </a:lnTo>
                <a:lnTo>
                  <a:pt x="2719179" y="4902609"/>
                </a:lnTo>
                <a:lnTo>
                  <a:pt x="2743516" y="4890510"/>
                </a:lnTo>
                <a:lnTo>
                  <a:pt x="2767854" y="4878415"/>
                </a:lnTo>
                <a:lnTo>
                  <a:pt x="2792191" y="4866319"/>
                </a:lnTo>
                <a:lnTo>
                  <a:pt x="2816529" y="4854224"/>
                </a:lnTo>
                <a:lnTo>
                  <a:pt x="2840899" y="4845150"/>
                </a:lnTo>
                <a:lnTo>
                  <a:pt x="2868704" y="4833054"/>
                </a:lnTo>
                <a:lnTo>
                  <a:pt x="2896509" y="4820959"/>
                </a:lnTo>
                <a:lnTo>
                  <a:pt x="2920846" y="4811884"/>
                </a:lnTo>
                <a:lnTo>
                  <a:pt x="2948684" y="4799789"/>
                </a:lnTo>
                <a:lnTo>
                  <a:pt x="2976489" y="4790715"/>
                </a:lnTo>
                <a:lnTo>
                  <a:pt x="3007794" y="4784669"/>
                </a:lnTo>
                <a:lnTo>
                  <a:pt x="3035599" y="4781644"/>
                </a:lnTo>
                <a:lnTo>
                  <a:pt x="3091242" y="4781644"/>
                </a:lnTo>
                <a:lnTo>
                  <a:pt x="3119046" y="4784669"/>
                </a:lnTo>
                <a:lnTo>
                  <a:pt x="3146884" y="4787694"/>
                </a:lnTo>
                <a:lnTo>
                  <a:pt x="3178190" y="4793740"/>
                </a:lnTo>
                <a:lnTo>
                  <a:pt x="3205994" y="4802814"/>
                </a:lnTo>
                <a:lnTo>
                  <a:pt x="3233799" y="4811884"/>
                </a:lnTo>
                <a:lnTo>
                  <a:pt x="3261637" y="4820959"/>
                </a:lnTo>
                <a:lnTo>
                  <a:pt x="3292909" y="4833054"/>
                </a:lnTo>
                <a:lnTo>
                  <a:pt x="3320747" y="4845150"/>
                </a:lnTo>
                <a:lnTo>
                  <a:pt x="3348719" y="4860270"/>
                </a:lnTo>
                <a:lnTo>
                  <a:pt x="3376390" y="4872365"/>
                </a:lnTo>
                <a:lnTo>
                  <a:pt x="3407729" y="4887485"/>
                </a:lnTo>
                <a:lnTo>
                  <a:pt x="3435400" y="4902609"/>
                </a:lnTo>
                <a:lnTo>
                  <a:pt x="3463405" y="4917729"/>
                </a:lnTo>
                <a:lnTo>
                  <a:pt x="3491076" y="4935870"/>
                </a:lnTo>
                <a:lnTo>
                  <a:pt x="3522415" y="4950991"/>
                </a:lnTo>
                <a:lnTo>
                  <a:pt x="3550086" y="4966111"/>
                </a:lnTo>
                <a:lnTo>
                  <a:pt x="3578091" y="4981231"/>
                </a:lnTo>
                <a:lnTo>
                  <a:pt x="3605762" y="4996355"/>
                </a:lnTo>
                <a:lnTo>
                  <a:pt x="3637101" y="5011475"/>
                </a:lnTo>
                <a:lnTo>
                  <a:pt x="3665105" y="5023570"/>
                </a:lnTo>
                <a:lnTo>
                  <a:pt x="3692777" y="5038690"/>
                </a:lnTo>
                <a:lnTo>
                  <a:pt x="3720781" y="5050786"/>
                </a:lnTo>
                <a:lnTo>
                  <a:pt x="3748453" y="5059860"/>
                </a:lnTo>
                <a:lnTo>
                  <a:pt x="3776124" y="5068931"/>
                </a:lnTo>
                <a:lnTo>
                  <a:pt x="3807463" y="5078001"/>
                </a:lnTo>
                <a:lnTo>
                  <a:pt x="3835467" y="5084051"/>
                </a:lnTo>
                <a:lnTo>
                  <a:pt x="3863139" y="5090100"/>
                </a:lnTo>
                <a:lnTo>
                  <a:pt x="3891144" y="5093121"/>
                </a:lnTo>
                <a:lnTo>
                  <a:pt x="3922149" y="5096146"/>
                </a:lnTo>
                <a:lnTo>
                  <a:pt x="3950154" y="5096146"/>
                </a:lnTo>
                <a:lnTo>
                  <a:pt x="3981492" y="5093121"/>
                </a:lnTo>
                <a:lnTo>
                  <a:pt x="4016165" y="5090100"/>
                </a:lnTo>
                <a:lnTo>
                  <a:pt x="4047503" y="5087076"/>
                </a:lnTo>
                <a:lnTo>
                  <a:pt x="4082176" y="5081026"/>
                </a:lnTo>
                <a:lnTo>
                  <a:pt x="4117182" y="5071955"/>
                </a:lnTo>
                <a:lnTo>
                  <a:pt x="4151854" y="5065906"/>
                </a:lnTo>
                <a:lnTo>
                  <a:pt x="4183193" y="5056835"/>
                </a:lnTo>
                <a:lnTo>
                  <a:pt x="4217865" y="5044740"/>
                </a:lnTo>
                <a:lnTo>
                  <a:pt x="4252538" y="5032641"/>
                </a:lnTo>
                <a:lnTo>
                  <a:pt x="4283877" y="5020545"/>
                </a:lnTo>
                <a:lnTo>
                  <a:pt x="4318549" y="5008450"/>
                </a:lnTo>
                <a:lnTo>
                  <a:pt x="4349888" y="4996355"/>
                </a:lnTo>
                <a:lnTo>
                  <a:pt x="4381226" y="4981231"/>
                </a:lnTo>
                <a:lnTo>
                  <a:pt x="4412565" y="4966111"/>
                </a:lnTo>
                <a:lnTo>
                  <a:pt x="4440236" y="4950991"/>
                </a:lnTo>
                <a:lnTo>
                  <a:pt x="4468241" y="4935870"/>
                </a:lnTo>
                <a:lnTo>
                  <a:pt x="4495912" y="4917729"/>
                </a:lnTo>
                <a:lnTo>
                  <a:pt x="4520250" y="4902609"/>
                </a:lnTo>
                <a:lnTo>
                  <a:pt x="4544587" y="4884464"/>
                </a:lnTo>
                <a:lnTo>
                  <a:pt x="4565591" y="4869344"/>
                </a:lnTo>
                <a:lnTo>
                  <a:pt x="4586594" y="4851199"/>
                </a:lnTo>
                <a:lnTo>
                  <a:pt x="4603931" y="4836079"/>
                </a:lnTo>
                <a:lnTo>
                  <a:pt x="4617600" y="4817934"/>
                </a:lnTo>
                <a:lnTo>
                  <a:pt x="4628268" y="4802814"/>
                </a:lnTo>
                <a:lnTo>
                  <a:pt x="4638603" y="4784669"/>
                </a:lnTo>
                <a:lnTo>
                  <a:pt x="4645604" y="4769541"/>
                </a:lnTo>
                <a:lnTo>
                  <a:pt x="4652606" y="4754436"/>
                </a:lnTo>
                <a:lnTo>
                  <a:pt x="4652606" y="4724188"/>
                </a:lnTo>
                <a:lnTo>
                  <a:pt x="4648938" y="4709083"/>
                </a:lnTo>
                <a:lnTo>
                  <a:pt x="4648938" y="4693941"/>
                </a:lnTo>
                <a:lnTo>
                  <a:pt x="4652606" y="4678835"/>
                </a:lnTo>
                <a:lnTo>
                  <a:pt x="4655940" y="4660672"/>
                </a:lnTo>
                <a:lnTo>
                  <a:pt x="4662941" y="4642545"/>
                </a:lnTo>
                <a:lnTo>
                  <a:pt x="4673276" y="4624382"/>
                </a:lnTo>
                <a:lnTo>
                  <a:pt x="4680277" y="4606256"/>
                </a:lnTo>
                <a:lnTo>
                  <a:pt x="4694279" y="4585071"/>
                </a:lnTo>
                <a:lnTo>
                  <a:pt x="4704614" y="4563924"/>
                </a:lnTo>
                <a:lnTo>
                  <a:pt x="4718617" y="4542739"/>
                </a:lnTo>
                <a:lnTo>
                  <a:pt x="4732619" y="4521592"/>
                </a:lnTo>
                <a:lnTo>
                  <a:pt x="4746288" y="4497386"/>
                </a:lnTo>
                <a:lnTo>
                  <a:pt x="4760290" y="4476202"/>
                </a:lnTo>
                <a:lnTo>
                  <a:pt x="4774293" y="4452033"/>
                </a:lnTo>
                <a:lnTo>
                  <a:pt x="4787962" y="4427827"/>
                </a:lnTo>
                <a:lnTo>
                  <a:pt x="4798630" y="4400601"/>
                </a:lnTo>
                <a:lnTo>
                  <a:pt x="4812299" y="4376432"/>
                </a:lnTo>
                <a:lnTo>
                  <a:pt x="4826302" y="4349206"/>
                </a:lnTo>
                <a:lnTo>
                  <a:pt x="4836970" y="4321979"/>
                </a:lnTo>
                <a:lnTo>
                  <a:pt x="4843638" y="4294752"/>
                </a:lnTo>
                <a:lnTo>
                  <a:pt x="4854306" y="4267563"/>
                </a:lnTo>
                <a:lnTo>
                  <a:pt x="4861308" y="4240336"/>
                </a:lnTo>
                <a:lnTo>
                  <a:pt x="4864641" y="4210088"/>
                </a:lnTo>
                <a:lnTo>
                  <a:pt x="4867975" y="4179841"/>
                </a:lnTo>
                <a:lnTo>
                  <a:pt x="4867975" y="4122403"/>
                </a:lnTo>
                <a:lnTo>
                  <a:pt x="4861308" y="4089135"/>
                </a:lnTo>
                <a:lnTo>
                  <a:pt x="4854306" y="4058887"/>
                </a:lnTo>
                <a:lnTo>
                  <a:pt x="4843638" y="4028639"/>
                </a:lnTo>
                <a:lnTo>
                  <a:pt x="4829969" y="3995371"/>
                </a:lnTo>
                <a:lnTo>
                  <a:pt x="4812299" y="3965160"/>
                </a:lnTo>
                <a:lnTo>
                  <a:pt x="4791629" y="3931891"/>
                </a:lnTo>
                <a:lnTo>
                  <a:pt x="4781294" y="3916749"/>
                </a:lnTo>
                <a:lnTo>
                  <a:pt x="4774293" y="3901643"/>
                </a:lnTo>
                <a:lnTo>
                  <a:pt x="4770626" y="3886538"/>
                </a:lnTo>
                <a:lnTo>
                  <a:pt x="4770626" y="3856290"/>
                </a:lnTo>
                <a:lnTo>
                  <a:pt x="4774293" y="3841148"/>
                </a:lnTo>
                <a:lnTo>
                  <a:pt x="4781294" y="3826043"/>
                </a:lnTo>
                <a:lnTo>
                  <a:pt x="4784628" y="3810937"/>
                </a:lnTo>
                <a:lnTo>
                  <a:pt x="4794963" y="3795795"/>
                </a:lnTo>
                <a:lnTo>
                  <a:pt x="4801964" y="3780689"/>
                </a:lnTo>
                <a:lnTo>
                  <a:pt x="4812299" y="3765547"/>
                </a:lnTo>
                <a:lnTo>
                  <a:pt x="4822968" y="3747421"/>
                </a:lnTo>
                <a:lnTo>
                  <a:pt x="4836970" y="3732278"/>
                </a:lnTo>
                <a:lnTo>
                  <a:pt x="4847305" y="3714152"/>
                </a:lnTo>
                <a:lnTo>
                  <a:pt x="4857640" y="3699047"/>
                </a:lnTo>
                <a:lnTo>
                  <a:pt x="4871643" y="3680883"/>
                </a:lnTo>
                <a:lnTo>
                  <a:pt x="4881978" y="3662757"/>
                </a:lnTo>
                <a:lnTo>
                  <a:pt x="4892313" y="3641572"/>
                </a:lnTo>
                <a:lnTo>
                  <a:pt x="4902981" y="3623446"/>
                </a:lnTo>
                <a:lnTo>
                  <a:pt x="4913316" y="3602261"/>
                </a:lnTo>
                <a:lnTo>
                  <a:pt x="4920318" y="3581077"/>
                </a:lnTo>
                <a:lnTo>
                  <a:pt x="4927319" y="3559929"/>
                </a:lnTo>
                <a:lnTo>
                  <a:pt x="4934320" y="3538745"/>
                </a:lnTo>
                <a:lnTo>
                  <a:pt x="4937654" y="3514576"/>
                </a:lnTo>
                <a:lnTo>
                  <a:pt x="4940988" y="3490371"/>
                </a:lnTo>
                <a:lnTo>
                  <a:pt x="4937654" y="3466165"/>
                </a:lnTo>
                <a:lnTo>
                  <a:pt x="4937654" y="3438976"/>
                </a:lnTo>
                <a:lnTo>
                  <a:pt x="4930653" y="3411749"/>
                </a:lnTo>
                <a:lnTo>
                  <a:pt x="4923651" y="3384522"/>
                </a:lnTo>
                <a:lnTo>
                  <a:pt x="4909982" y="3354275"/>
                </a:lnTo>
                <a:lnTo>
                  <a:pt x="4895980" y="3321006"/>
                </a:lnTo>
                <a:lnTo>
                  <a:pt x="4878644" y="3290795"/>
                </a:lnTo>
                <a:lnTo>
                  <a:pt x="4867975" y="3272632"/>
                </a:lnTo>
                <a:lnTo>
                  <a:pt x="4861308" y="3257526"/>
                </a:lnTo>
                <a:lnTo>
                  <a:pt x="4854306" y="3239363"/>
                </a:lnTo>
                <a:lnTo>
                  <a:pt x="4847305" y="3224258"/>
                </a:lnTo>
                <a:lnTo>
                  <a:pt x="4843638" y="3206094"/>
                </a:lnTo>
                <a:lnTo>
                  <a:pt x="4836970" y="3187968"/>
                </a:lnTo>
                <a:lnTo>
                  <a:pt x="4833303" y="3172826"/>
                </a:lnTo>
                <a:lnTo>
                  <a:pt x="4833303" y="3154699"/>
                </a:lnTo>
                <a:lnTo>
                  <a:pt x="4829969" y="3136536"/>
                </a:lnTo>
                <a:lnTo>
                  <a:pt x="4829969" y="3045830"/>
                </a:lnTo>
                <a:lnTo>
                  <a:pt x="4833303" y="3027703"/>
                </a:lnTo>
                <a:lnTo>
                  <a:pt x="4836970" y="3006519"/>
                </a:lnTo>
                <a:lnTo>
                  <a:pt x="4836970" y="2988392"/>
                </a:lnTo>
                <a:lnTo>
                  <a:pt x="4840304" y="2967208"/>
                </a:lnTo>
                <a:lnTo>
                  <a:pt x="4843638" y="2946023"/>
                </a:lnTo>
                <a:lnTo>
                  <a:pt x="4847305" y="2927897"/>
                </a:lnTo>
                <a:lnTo>
                  <a:pt x="4850639" y="2906712"/>
                </a:lnTo>
                <a:lnTo>
                  <a:pt x="4857640" y="2885565"/>
                </a:lnTo>
                <a:lnTo>
                  <a:pt x="4861308" y="2861359"/>
                </a:lnTo>
                <a:lnTo>
                  <a:pt x="4864641" y="2840212"/>
                </a:lnTo>
                <a:lnTo>
                  <a:pt x="4867975" y="2819027"/>
                </a:lnTo>
                <a:lnTo>
                  <a:pt x="4871643" y="2794822"/>
                </a:lnTo>
                <a:lnTo>
                  <a:pt x="4878644" y="2773674"/>
                </a:lnTo>
                <a:lnTo>
                  <a:pt x="4881978" y="2749469"/>
                </a:lnTo>
                <a:lnTo>
                  <a:pt x="4885645" y="2725263"/>
                </a:lnTo>
                <a:lnTo>
                  <a:pt x="4888979" y="2701095"/>
                </a:lnTo>
                <a:lnTo>
                  <a:pt x="4892313" y="2673868"/>
                </a:lnTo>
                <a:lnTo>
                  <a:pt x="4895980" y="2649662"/>
                </a:lnTo>
                <a:lnTo>
                  <a:pt x="4899314" y="2622473"/>
                </a:lnTo>
                <a:lnTo>
                  <a:pt x="4899314" y="2598267"/>
                </a:lnTo>
                <a:lnTo>
                  <a:pt x="4895980" y="2571041"/>
                </a:lnTo>
                <a:lnTo>
                  <a:pt x="4888979" y="2543851"/>
                </a:lnTo>
                <a:lnTo>
                  <a:pt x="4881978" y="2516624"/>
                </a:lnTo>
                <a:lnTo>
                  <a:pt x="4874977" y="2489398"/>
                </a:lnTo>
                <a:lnTo>
                  <a:pt x="4864641" y="2462171"/>
                </a:lnTo>
                <a:lnTo>
                  <a:pt x="4850639" y="2431960"/>
                </a:lnTo>
                <a:lnTo>
                  <a:pt x="4836970" y="2404734"/>
                </a:lnTo>
                <a:lnTo>
                  <a:pt x="4822968" y="2377507"/>
                </a:lnTo>
                <a:lnTo>
                  <a:pt x="4805631" y="2353338"/>
                </a:lnTo>
                <a:lnTo>
                  <a:pt x="4791629" y="2326112"/>
                </a:lnTo>
                <a:lnTo>
                  <a:pt x="4774293" y="2298885"/>
                </a:lnTo>
                <a:lnTo>
                  <a:pt x="4753289" y="2274680"/>
                </a:lnTo>
                <a:lnTo>
                  <a:pt x="4735953" y="2247490"/>
                </a:lnTo>
                <a:lnTo>
                  <a:pt x="4718617" y="2223285"/>
                </a:lnTo>
                <a:lnTo>
                  <a:pt x="4697613" y="2202100"/>
                </a:lnTo>
                <a:lnTo>
                  <a:pt x="4680277" y="2177931"/>
                </a:lnTo>
                <a:lnTo>
                  <a:pt x="4659607" y="2156747"/>
                </a:lnTo>
                <a:lnTo>
                  <a:pt x="4641937" y="2135599"/>
                </a:lnTo>
                <a:lnTo>
                  <a:pt x="4624601" y="2114415"/>
                </a:lnTo>
                <a:lnTo>
                  <a:pt x="4607265" y="2096289"/>
                </a:lnTo>
                <a:lnTo>
                  <a:pt x="4593262" y="2081146"/>
                </a:lnTo>
                <a:lnTo>
                  <a:pt x="4575926" y="2063020"/>
                </a:lnTo>
                <a:lnTo>
                  <a:pt x="4562257" y="2047878"/>
                </a:lnTo>
                <a:lnTo>
                  <a:pt x="4551589" y="2035793"/>
                </a:lnTo>
                <a:lnTo>
                  <a:pt x="4537920" y="2023709"/>
                </a:lnTo>
                <a:lnTo>
                  <a:pt x="4530918" y="2014609"/>
                </a:lnTo>
                <a:lnTo>
                  <a:pt x="4520250" y="2005546"/>
                </a:lnTo>
                <a:lnTo>
                  <a:pt x="4516916" y="1999503"/>
                </a:lnTo>
                <a:lnTo>
                  <a:pt x="4513582" y="1996482"/>
                </a:lnTo>
                <a:lnTo>
                  <a:pt x="4509915" y="1993461"/>
                </a:lnTo>
                <a:lnTo>
                  <a:pt x="4509915" y="1878550"/>
                </a:lnTo>
                <a:lnTo>
                  <a:pt x="4506581" y="1851323"/>
                </a:lnTo>
                <a:lnTo>
                  <a:pt x="4506581" y="1802949"/>
                </a:lnTo>
                <a:lnTo>
                  <a:pt x="4502914" y="1781764"/>
                </a:lnTo>
                <a:lnTo>
                  <a:pt x="4502914" y="1760617"/>
                </a:lnTo>
                <a:lnTo>
                  <a:pt x="4499580" y="1739432"/>
                </a:lnTo>
                <a:lnTo>
                  <a:pt x="4495912" y="1721306"/>
                </a:lnTo>
                <a:lnTo>
                  <a:pt x="4495912" y="1703142"/>
                </a:lnTo>
                <a:lnTo>
                  <a:pt x="4492579" y="1688037"/>
                </a:lnTo>
                <a:lnTo>
                  <a:pt x="4489245" y="1672895"/>
                </a:lnTo>
                <a:lnTo>
                  <a:pt x="4489245" y="1657789"/>
                </a:lnTo>
                <a:lnTo>
                  <a:pt x="4485577" y="1645705"/>
                </a:lnTo>
                <a:lnTo>
                  <a:pt x="4482243" y="1633584"/>
                </a:lnTo>
                <a:lnTo>
                  <a:pt x="4478576" y="1621500"/>
                </a:lnTo>
                <a:lnTo>
                  <a:pt x="4478576" y="1612436"/>
                </a:lnTo>
                <a:lnTo>
                  <a:pt x="4475242" y="1600315"/>
                </a:lnTo>
                <a:lnTo>
                  <a:pt x="4471575" y="1594273"/>
                </a:lnTo>
                <a:lnTo>
                  <a:pt x="4471575" y="1585210"/>
                </a:lnTo>
                <a:lnTo>
                  <a:pt x="4468241" y="1579168"/>
                </a:lnTo>
                <a:lnTo>
                  <a:pt x="4468241" y="1573125"/>
                </a:lnTo>
                <a:lnTo>
                  <a:pt x="4464907" y="1567046"/>
                </a:lnTo>
                <a:lnTo>
                  <a:pt x="4464907" y="1564025"/>
                </a:lnTo>
                <a:lnTo>
                  <a:pt x="4461240" y="1557983"/>
                </a:lnTo>
                <a:lnTo>
                  <a:pt x="4461240" y="1554962"/>
                </a:lnTo>
                <a:lnTo>
                  <a:pt x="4457906" y="1551941"/>
                </a:lnTo>
                <a:lnTo>
                  <a:pt x="4443904" y="1539857"/>
                </a:lnTo>
                <a:lnTo>
                  <a:pt x="4429901" y="1524714"/>
                </a:lnTo>
                <a:lnTo>
                  <a:pt x="4415899" y="1506588"/>
                </a:lnTo>
                <a:lnTo>
                  <a:pt x="4398563" y="1488425"/>
                </a:lnTo>
                <a:lnTo>
                  <a:pt x="4384894" y="1467277"/>
                </a:lnTo>
                <a:lnTo>
                  <a:pt x="4370891" y="1442961"/>
                </a:lnTo>
                <a:lnTo>
                  <a:pt x="4356889" y="1415698"/>
                </a:lnTo>
                <a:lnTo>
                  <a:pt x="4346554" y="1388803"/>
                </a:lnTo>
                <a:lnTo>
                  <a:pt x="4332552" y="1361539"/>
                </a:lnTo>
                <a:lnTo>
                  <a:pt x="4318549" y="1331328"/>
                </a:lnTo>
                <a:lnTo>
                  <a:pt x="4308214" y="1301117"/>
                </a:lnTo>
                <a:lnTo>
                  <a:pt x="4294212" y="1267591"/>
                </a:lnTo>
                <a:lnTo>
                  <a:pt x="4283877" y="1234433"/>
                </a:lnTo>
                <a:lnTo>
                  <a:pt x="4269874" y="1204222"/>
                </a:lnTo>
                <a:lnTo>
                  <a:pt x="4259539" y="1171064"/>
                </a:lnTo>
                <a:lnTo>
                  <a:pt x="4249204" y="1137537"/>
                </a:lnTo>
                <a:lnTo>
                  <a:pt x="4238869" y="1104379"/>
                </a:lnTo>
                <a:lnTo>
                  <a:pt x="4231868" y="1074168"/>
                </a:lnTo>
                <a:lnTo>
                  <a:pt x="4221199" y="1043957"/>
                </a:lnTo>
                <a:lnTo>
                  <a:pt x="4214532" y="1013746"/>
                </a:lnTo>
                <a:lnTo>
                  <a:pt x="4203863" y="983535"/>
                </a:lnTo>
                <a:lnTo>
                  <a:pt x="4196862" y="956272"/>
                </a:lnTo>
                <a:lnTo>
                  <a:pt x="4190194" y="929008"/>
                </a:lnTo>
                <a:lnTo>
                  <a:pt x="4183193" y="904692"/>
                </a:lnTo>
                <a:lnTo>
                  <a:pt x="4179526" y="883692"/>
                </a:lnTo>
                <a:lnTo>
                  <a:pt x="4172524" y="865639"/>
                </a:lnTo>
                <a:lnTo>
                  <a:pt x="4169191" y="847218"/>
                </a:lnTo>
                <a:lnTo>
                  <a:pt x="4165857" y="832113"/>
                </a:lnTo>
                <a:lnTo>
                  <a:pt x="4162189" y="819955"/>
                </a:lnTo>
                <a:lnTo>
                  <a:pt x="4162189" y="811113"/>
                </a:lnTo>
                <a:lnTo>
                  <a:pt x="4158855" y="804849"/>
                </a:lnTo>
                <a:lnTo>
                  <a:pt x="4148187" y="817007"/>
                </a:lnTo>
                <a:lnTo>
                  <a:pt x="4137852" y="829165"/>
                </a:lnTo>
                <a:lnTo>
                  <a:pt x="4127517" y="841323"/>
                </a:lnTo>
                <a:lnTo>
                  <a:pt x="4120516" y="856429"/>
                </a:lnTo>
                <a:lnTo>
                  <a:pt x="4110181" y="871534"/>
                </a:lnTo>
                <a:lnTo>
                  <a:pt x="4103179" y="886640"/>
                </a:lnTo>
                <a:lnTo>
                  <a:pt x="4096178" y="901745"/>
                </a:lnTo>
                <a:lnTo>
                  <a:pt x="4089177" y="919798"/>
                </a:lnTo>
                <a:lnTo>
                  <a:pt x="4085843" y="934903"/>
                </a:lnTo>
                <a:lnTo>
                  <a:pt x="4078842" y="953325"/>
                </a:lnTo>
                <a:lnTo>
                  <a:pt x="4075175" y="971377"/>
                </a:lnTo>
                <a:lnTo>
                  <a:pt x="4071841" y="989430"/>
                </a:lnTo>
                <a:lnTo>
                  <a:pt x="4068507" y="1007483"/>
                </a:lnTo>
                <a:lnTo>
                  <a:pt x="4064840" y="1025904"/>
                </a:lnTo>
                <a:lnTo>
                  <a:pt x="4061506" y="1043957"/>
                </a:lnTo>
                <a:lnTo>
                  <a:pt x="4057838" y="1062010"/>
                </a:lnTo>
                <a:lnTo>
                  <a:pt x="4057838" y="1167748"/>
                </a:lnTo>
                <a:lnTo>
                  <a:pt x="4061506" y="1186169"/>
                </a:lnTo>
                <a:lnTo>
                  <a:pt x="4061506" y="1201274"/>
                </a:lnTo>
                <a:lnTo>
                  <a:pt x="4064840" y="1216380"/>
                </a:lnTo>
                <a:lnTo>
                  <a:pt x="4064840" y="1231485"/>
                </a:lnTo>
                <a:lnTo>
                  <a:pt x="4068507" y="1246591"/>
                </a:lnTo>
                <a:lnTo>
                  <a:pt x="4071841" y="1258749"/>
                </a:lnTo>
                <a:lnTo>
                  <a:pt x="4075175" y="1273854"/>
                </a:lnTo>
                <a:lnTo>
                  <a:pt x="4082176" y="1285644"/>
                </a:lnTo>
                <a:lnTo>
                  <a:pt x="4085843" y="1297802"/>
                </a:lnTo>
                <a:lnTo>
                  <a:pt x="4089177" y="1307012"/>
                </a:lnTo>
                <a:lnTo>
                  <a:pt x="4096178" y="1316223"/>
                </a:lnTo>
                <a:lnTo>
                  <a:pt x="4099512" y="1328012"/>
                </a:lnTo>
                <a:lnTo>
                  <a:pt x="4103179" y="1337223"/>
                </a:lnTo>
                <a:lnTo>
                  <a:pt x="4106513" y="1346434"/>
                </a:lnTo>
                <a:lnTo>
                  <a:pt x="4110181" y="1355276"/>
                </a:lnTo>
                <a:lnTo>
                  <a:pt x="4113514" y="1364486"/>
                </a:lnTo>
                <a:lnTo>
                  <a:pt x="4117182" y="1373697"/>
                </a:lnTo>
                <a:lnTo>
                  <a:pt x="4120516" y="1382539"/>
                </a:lnTo>
                <a:lnTo>
                  <a:pt x="4120516" y="1391750"/>
                </a:lnTo>
                <a:lnTo>
                  <a:pt x="4123850" y="1400592"/>
                </a:lnTo>
                <a:lnTo>
                  <a:pt x="4123850" y="1421961"/>
                </a:lnTo>
                <a:lnTo>
                  <a:pt x="4127517" y="1430803"/>
                </a:lnTo>
                <a:lnTo>
                  <a:pt x="4127517" y="1455119"/>
                </a:lnTo>
                <a:lnTo>
                  <a:pt x="4123850" y="1464256"/>
                </a:lnTo>
                <a:lnTo>
                  <a:pt x="4123850" y="1491446"/>
                </a:lnTo>
                <a:lnTo>
                  <a:pt x="4120516" y="1503567"/>
                </a:lnTo>
                <a:lnTo>
                  <a:pt x="4120516" y="1518672"/>
                </a:lnTo>
                <a:lnTo>
                  <a:pt x="4117182" y="1530793"/>
                </a:lnTo>
                <a:lnTo>
                  <a:pt x="4113514" y="1545899"/>
                </a:lnTo>
                <a:lnTo>
                  <a:pt x="4110181" y="1564025"/>
                </a:lnTo>
                <a:lnTo>
                  <a:pt x="4106513" y="1579168"/>
                </a:lnTo>
                <a:lnTo>
                  <a:pt x="4099512" y="1597294"/>
                </a:lnTo>
                <a:lnTo>
                  <a:pt x="4096178" y="1615457"/>
                </a:lnTo>
                <a:lnTo>
                  <a:pt x="4089177" y="1636605"/>
                </a:lnTo>
                <a:lnTo>
                  <a:pt x="4085843" y="1657789"/>
                </a:lnTo>
                <a:lnTo>
                  <a:pt x="4078842" y="1678937"/>
                </a:lnTo>
                <a:lnTo>
                  <a:pt x="4071841" y="1700121"/>
                </a:lnTo>
                <a:lnTo>
                  <a:pt x="4064840" y="1724327"/>
                </a:lnTo>
                <a:lnTo>
                  <a:pt x="4054505" y="1748496"/>
                </a:lnTo>
                <a:lnTo>
                  <a:pt x="4047503" y="1775722"/>
                </a:lnTo>
                <a:lnTo>
                  <a:pt x="4037168" y="1799928"/>
                </a:lnTo>
                <a:lnTo>
                  <a:pt x="4026500" y="1824096"/>
                </a:lnTo>
                <a:lnTo>
                  <a:pt x="4016165" y="1845281"/>
                </a:lnTo>
                <a:lnTo>
                  <a:pt x="4005830" y="1866428"/>
                </a:lnTo>
                <a:lnTo>
                  <a:pt x="3991827" y="1887613"/>
                </a:lnTo>
                <a:lnTo>
                  <a:pt x="3977825" y="1908797"/>
                </a:lnTo>
                <a:lnTo>
                  <a:pt x="3967490" y="1926924"/>
                </a:lnTo>
                <a:lnTo>
                  <a:pt x="3953487" y="1945087"/>
                </a:lnTo>
                <a:lnTo>
                  <a:pt x="3939818" y="1963214"/>
                </a:lnTo>
                <a:lnTo>
                  <a:pt x="3925816" y="1981377"/>
                </a:lnTo>
                <a:lnTo>
                  <a:pt x="3911814" y="1996482"/>
                </a:lnTo>
                <a:lnTo>
                  <a:pt x="3897811" y="2011588"/>
                </a:lnTo>
                <a:lnTo>
                  <a:pt x="3884142" y="2023709"/>
                </a:lnTo>
                <a:lnTo>
                  <a:pt x="3870140" y="2038814"/>
                </a:lnTo>
                <a:lnTo>
                  <a:pt x="3856138" y="2050899"/>
                </a:lnTo>
                <a:lnTo>
                  <a:pt x="3842469" y="2063020"/>
                </a:lnTo>
                <a:lnTo>
                  <a:pt x="3828466" y="2072083"/>
                </a:lnTo>
                <a:lnTo>
                  <a:pt x="3814464" y="2084167"/>
                </a:lnTo>
                <a:lnTo>
                  <a:pt x="3804129" y="2093267"/>
                </a:lnTo>
                <a:lnTo>
                  <a:pt x="3793794" y="2102331"/>
                </a:lnTo>
                <a:lnTo>
                  <a:pt x="3779791" y="2108373"/>
                </a:lnTo>
                <a:lnTo>
                  <a:pt x="3769456" y="2117436"/>
                </a:lnTo>
                <a:lnTo>
                  <a:pt x="3762455" y="2123478"/>
                </a:lnTo>
                <a:lnTo>
                  <a:pt x="3751787" y="2126499"/>
                </a:lnTo>
                <a:lnTo>
                  <a:pt x="3745119" y="2132578"/>
                </a:lnTo>
                <a:lnTo>
                  <a:pt x="3738118" y="2135599"/>
                </a:lnTo>
                <a:lnTo>
                  <a:pt x="3731117" y="2138621"/>
                </a:lnTo>
                <a:lnTo>
                  <a:pt x="3727449" y="2141642"/>
                </a:lnTo>
                <a:lnTo>
                  <a:pt x="3724115" y="2144663"/>
                </a:lnTo>
                <a:lnTo>
                  <a:pt x="3720781" y="2144663"/>
                </a:lnTo>
                <a:lnTo>
                  <a:pt x="3727449" y="2117436"/>
                </a:lnTo>
                <a:lnTo>
                  <a:pt x="3734450" y="2090210"/>
                </a:lnTo>
                <a:lnTo>
                  <a:pt x="3734450" y="2005546"/>
                </a:lnTo>
                <a:lnTo>
                  <a:pt x="3731117" y="1978319"/>
                </a:lnTo>
                <a:lnTo>
                  <a:pt x="3724115" y="1951129"/>
                </a:lnTo>
                <a:lnTo>
                  <a:pt x="3717114" y="1923903"/>
                </a:lnTo>
                <a:lnTo>
                  <a:pt x="3710113" y="1896676"/>
                </a:lnTo>
                <a:lnTo>
                  <a:pt x="3699778" y="1872507"/>
                </a:lnTo>
                <a:lnTo>
                  <a:pt x="3689443" y="1848302"/>
                </a:lnTo>
                <a:lnTo>
                  <a:pt x="3675440" y="1824096"/>
                </a:lnTo>
                <a:lnTo>
                  <a:pt x="3665105" y="1799928"/>
                </a:lnTo>
                <a:lnTo>
                  <a:pt x="3651103" y="1778743"/>
                </a:lnTo>
                <a:lnTo>
                  <a:pt x="3637101" y="1754575"/>
                </a:lnTo>
                <a:lnTo>
                  <a:pt x="3623098" y="1733390"/>
                </a:lnTo>
                <a:lnTo>
                  <a:pt x="3609429" y="1715227"/>
                </a:lnTo>
                <a:lnTo>
                  <a:pt x="3592093" y="1694079"/>
                </a:lnTo>
                <a:lnTo>
                  <a:pt x="3578091" y="1675916"/>
                </a:lnTo>
                <a:lnTo>
                  <a:pt x="3564088" y="1657789"/>
                </a:lnTo>
                <a:lnTo>
                  <a:pt x="3550086" y="1642684"/>
                </a:lnTo>
                <a:lnTo>
                  <a:pt x="3536417" y="1627542"/>
                </a:lnTo>
                <a:lnTo>
                  <a:pt x="3522415" y="1612436"/>
                </a:lnTo>
                <a:lnTo>
                  <a:pt x="3512079" y="1600315"/>
                </a:lnTo>
                <a:lnTo>
                  <a:pt x="3501411" y="1591252"/>
                </a:lnTo>
                <a:lnTo>
                  <a:pt x="3491076" y="1579168"/>
                </a:lnTo>
                <a:lnTo>
                  <a:pt x="3480741" y="1570104"/>
                </a:lnTo>
                <a:lnTo>
                  <a:pt x="3473740" y="1564025"/>
                </a:lnTo>
                <a:lnTo>
                  <a:pt x="3466738" y="1557983"/>
                </a:lnTo>
                <a:lnTo>
                  <a:pt x="3463405" y="1554962"/>
                </a:lnTo>
                <a:lnTo>
                  <a:pt x="3459737" y="1551941"/>
                </a:lnTo>
                <a:lnTo>
                  <a:pt x="3432066" y="1524714"/>
                </a:lnTo>
                <a:lnTo>
                  <a:pt x="3404061" y="1494504"/>
                </a:lnTo>
                <a:lnTo>
                  <a:pt x="3379724" y="1464256"/>
                </a:lnTo>
                <a:lnTo>
                  <a:pt x="3355386" y="1430803"/>
                </a:lnTo>
                <a:lnTo>
                  <a:pt x="3331182" y="1397645"/>
                </a:lnTo>
                <a:lnTo>
                  <a:pt x="3310312" y="1361539"/>
                </a:lnTo>
                <a:lnTo>
                  <a:pt x="3285975" y="1322118"/>
                </a:lnTo>
                <a:lnTo>
                  <a:pt x="3268572" y="1285644"/>
                </a:lnTo>
                <a:lnTo>
                  <a:pt x="3247701" y="1246591"/>
                </a:lnTo>
                <a:lnTo>
                  <a:pt x="3230332" y="1207169"/>
                </a:lnTo>
                <a:lnTo>
                  <a:pt x="3212962" y="1167748"/>
                </a:lnTo>
                <a:lnTo>
                  <a:pt x="3195559" y="1125379"/>
                </a:lnTo>
                <a:lnTo>
                  <a:pt x="3178190" y="1086326"/>
                </a:lnTo>
                <a:lnTo>
                  <a:pt x="3164254" y="1046904"/>
                </a:lnTo>
                <a:lnTo>
                  <a:pt x="3150352" y="1007483"/>
                </a:lnTo>
                <a:lnTo>
                  <a:pt x="3136449" y="968430"/>
                </a:lnTo>
                <a:lnTo>
                  <a:pt x="3122547" y="929008"/>
                </a:lnTo>
                <a:lnTo>
                  <a:pt x="3112112" y="892534"/>
                </a:lnTo>
                <a:lnTo>
                  <a:pt x="3101677" y="856429"/>
                </a:lnTo>
                <a:lnTo>
                  <a:pt x="3091242" y="823271"/>
                </a:lnTo>
                <a:lnTo>
                  <a:pt x="3084274" y="789744"/>
                </a:lnTo>
                <a:lnTo>
                  <a:pt x="3073872" y="756586"/>
                </a:lnTo>
                <a:lnTo>
                  <a:pt x="3066904" y="729322"/>
                </a:lnTo>
                <a:lnTo>
                  <a:pt x="3059936" y="702059"/>
                </a:lnTo>
                <a:lnTo>
                  <a:pt x="3056469" y="678111"/>
                </a:lnTo>
                <a:lnTo>
                  <a:pt x="3049501" y="653795"/>
                </a:lnTo>
                <a:lnTo>
                  <a:pt x="3046034" y="635742"/>
                </a:lnTo>
                <a:lnTo>
                  <a:pt x="3042567" y="620637"/>
                </a:lnTo>
                <a:lnTo>
                  <a:pt x="3042567" y="608479"/>
                </a:lnTo>
                <a:lnTo>
                  <a:pt x="3039100" y="596321"/>
                </a:lnTo>
                <a:lnTo>
                  <a:pt x="3039100" y="590426"/>
                </a:lnTo>
                <a:lnTo>
                  <a:pt x="3018229" y="608479"/>
                </a:lnTo>
                <a:lnTo>
                  <a:pt x="3000826" y="632795"/>
                </a:lnTo>
                <a:lnTo>
                  <a:pt x="2986924" y="653795"/>
                </a:lnTo>
                <a:lnTo>
                  <a:pt x="2973022" y="681059"/>
                </a:lnTo>
                <a:lnTo>
                  <a:pt x="2959119" y="708322"/>
                </a:lnTo>
                <a:lnTo>
                  <a:pt x="2948684" y="735586"/>
                </a:lnTo>
                <a:lnTo>
                  <a:pt x="2938249" y="765796"/>
                </a:lnTo>
                <a:lnTo>
                  <a:pt x="2931281" y="796007"/>
                </a:lnTo>
                <a:lnTo>
                  <a:pt x="2920846" y="826218"/>
                </a:lnTo>
                <a:lnTo>
                  <a:pt x="2917379" y="859376"/>
                </a:lnTo>
                <a:lnTo>
                  <a:pt x="2910444" y="889587"/>
                </a:lnTo>
                <a:lnTo>
                  <a:pt x="2906944" y="923114"/>
                </a:lnTo>
                <a:lnTo>
                  <a:pt x="2903477" y="956272"/>
                </a:lnTo>
                <a:lnTo>
                  <a:pt x="2900009" y="989430"/>
                </a:lnTo>
                <a:lnTo>
                  <a:pt x="2896509" y="1022588"/>
                </a:lnTo>
                <a:lnTo>
                  <a:pt x="2896509" y="1174011"/>
                </a:lnTo>
                <a:lnTo>
                  <a:pt x="2900009" y="1201274"/>
                </a:lnTo>
                <a:lnTo>
                  <a:pt x="2900009" y="1228538"/>
                </a:lnTo>
                <a:lnTo>
                  <a:pt x="2903477" y="1252485"/>
                </a:lnTo>
                <a:lnTo>
                  <a:pt x="2903477" y="1273854"/>
                </a:lnTo>
                <a:lnTo>
                  <a:pt x="2906944" y="1294854"/>
                </a:lnTo>
                <a:lnTo>
                  <a:pt x="2906944" y="1312907"/>
                </a:lnTo>
                <a:lnTo>
                  <a:pt x="2910444" y="1328012"/>
                </a:lnTo>
                <a:lnTo>
                  <a:pt x="2910444" y="1343118"/>
                </a:lnTo>
                <a:lnTo>
                  <a:pt x="2913912" y="1352328"/>
                </a:lnTo>
                <a:lnTo>
                  <a:pt x="2913912" y="1545899"/>
                </a:lnTo>
                <a:lnTo>
                  <a:pt x="2906944" y="1597294"/>
                </a:lnTo>
                <a:lnTo>
                  <a:pt x="2903477" y="1645705"/>
                </a:lnTo>
                <a:lnTo>
                  <a:pt x="2896509" y="1691058"/>
                </a:lnTo>
                <a:lnTo>
                  <a:pt x="2889574" y="1733390"/>
                </a:lnTo>
                <a:lnTo>
                  <a:pt x="2882606" y="1772701"/>
                </a:lnTo>
                <a:lnTo>
                  <a:pt x="2872171" y="1808991"/>
                </a:lnTo>
                <a:lnTo>
                  <a:pt x="2861736" y="1842260"/>
                </a:lnTo>
                <a:lnTo>
                  <a:pt x="2851301" y="1872507"/>
                </a:lnTo>
                <a:lnTo>
                  <a:pt x="2840899" y="1902718"/>
                </a:lnTo>
                <a:lnTo>
                  <a:pt x="2826964" y="1926924"/>
                </a:lnTo>
                <a:lnTo>
                  <a:pt x="2816529" y="1951129"/>
                </a:lnTo>
                <a:lnTo>
                  <a:pt x="2802626" y="1972277"/>
                </a:lnTo>
                <a:lnTo>
                  <a:pt x="2788724" y="1990440"/>
                </a:lnTo>
                <a:lnTo>
                  <a:pt x="2778289" y="2008567"/>
                </a:lnTo>
                <a:lnTo>
                  <a:pt x="2764386" y="2023709"/>
                </a:lnTo>
                <a:lnTo>
                  <a:pt x="2750484" y="2038814"/>
                </a:lnTo>
                <a:lnTo>
                  <a:pt x="2740049" y="2050899"/>
                </a:lnTo>
                <a:lnTo>
                  <a:pt x="2726147" y="2059999"/>
                </a:lnTo>
                <a:lnTo>
                  <a:pt x="2715712" y="2069062"/>
                </a:lnTo>
                <a:lnTo>
                  <a:pt x="2705276" y="2075104"/>
                </a:lnTo>
                <a:lnTo>
                  <a:pt x="2694841" y="2081146"/>
                </a:lnTo>
                <a:lnTo>
                  <a:pt x="2684406" y="2087188"/>
                </a:lnTo>
                <a:lnTo>
                  <a:pt x="2677438" y="2090210"/>
                </a:lnTo>
                <a:lnTo>
                  <a:pt x="2670504" y="2093267"/>
                </a:lnTo>
                <a:lnTo>
                  <a:pt x="2663536" y="2096289"/>
                </a:lnTo>
                <a:lnTo>
                  <a:pt x="2660069" y="2099310"/>
                </a:lnTo>
                <a:lnTo>
                  <a:pt x="2653101" y="2099310"/>
                </a:lnTo>
                <a:lnTo>
                  <a:pt x="2667037" y="2041835"/>
                </a:lnTo>
                <a:lnTo>
                  <a:pt x="2677438" y="1990440"/>
                </a:lnTo>
                <a:lnTo>
                  <a:pt x="2684406" y="1942066"/>
                </a:lnTo>
                <a:lnTo>
                  <a:pt x="2691374" y="1896676"/>
                </a:lnTo>
                <a:lnTo>
                  <a:pt x="2694841" y="1857365"/>
                </a:lnTo>
                <a:lnTo>
                  <a:pt x="2694841" y="1824096"/>
                </a:lnTo>
                <a:lnTo>
                  <a:pt x="2691374" y="1790828"/>
                </a:lnTo>
                <a:lnTo>
                  <a:pt x="2687874" y="1763638"/>
                </a:lnTo>
                <a:lnTo>
                  <a:pt x="2680939" y="1736411"/>
                </a:lnTo>
                <a:lnTo>
                  <a:pt x="2673971" y="1715227"/>
                </a:lnTo>
                <a:lnTo>
                  <a:pt x="2663536" y="1694079"/>
                </a:lnTo>
                <a:lnTo>
                  <a:pt x="2653101" y="1678937"/>
                </a:lnTo>
                <a:lnTo>
                  <a:pt x="2639199" y="1663832"/>
                </a:lnTo>
                <a:lnTo>
                  <a:pt x="2628764" y="1648726"/>
                </a:lnTo>
                <a:lnTo>
                  <a:pt x="2614861" y="1639626"/>
                </a:lnTo>
                <a:lnTo>
                  <a:pt x="2597492" y="1627542"/>
                </a:lnTo>
                <a:lnTo>
                  <a:pt x="2583556" y="1621500"/>
                </a:lnTo>
                <a:lnTo>
                  <a:pt x="2569654" y="1612436"/>
                </a:lnTo>
                <a:lnTo>
                  <a:pt x="2552284" y="1606394"/>
                </a:lnTo>
                <a:lnTo>
                  <a:pt x="2538382" y="1600315"/>
                </a:lnTo>
                <a:lnTo>
                  <a:pt x="2524446" y="1594273"/>
                </a:lnTo>
                <a:lnTo>
                  <a:pt x="2510544" y="1588231"/>
                </a:lnTo>
                <a:lnTo>
                  <a:pt x="2496641" y="1585210"/>
                </a:lnTo>
                <a:lnTo>
                  <a:pt x="2482739" y="1579168"/>
                </a:lnTo>
                <a:lnTo>
                  <a:pt x="2472304" y="1573125"/>
                </a:lnTo>
                <a:lnTo>
                  <a:pt x="2461869" y="1564025"/>
                </a:lnTo>
                <a:lnTo>
                  <a:pt x="2454901" y="1554962"/>
                </a:lnTo>
                <a:lnTo>
                  <a:pt x="2447966" y="1545899"/>
                </a:lnTo>
                <a:lnTo>
                  <a:pt x="2440998" y="1536836"/>
                </a:lnTo>
                <a:lnTo>
                  <a:pt x="2437531" y="1521693"/>
                </a:lnTo>
                <a:lnTo>
                  <a:pt x="2437531" y="1506588"/>
                </a:lnTo>
                <a:lnTo>
                  <a:pt x="2440998" y="1491446"/>
                </a:lnTo>
                <a:lnTo>
                  <a:pt x="2451434" y="1419013"/>
                </a:lnTo>
                <a:lnTo>
                  <a:pt x="2461869" y="1346434"/>
                </a:lnTo>
                <a:lnTo>
                  <a:pt x="2468836" y="1273854"/>
                </a:lnTo>
                <a:lnTo>
                  <a:pt x="2472304" y="1201274"/>
                </a:lnTo>
                <a:lnTo>
                  <a:pt x="2472304" y="1056115"/>
                </a:lnTo>
                <a:lnTo>
                  <a:pt x="2468836" y="983535"/>
                </a:lnTo>
                <a:lnTo>
                  <a:pt x="2461869" y="910956"/>
                </a:lnTo>
                <a:lnTo>
                  <a:pt x="2454901" y="841323"/>
                </a:lnTo>
                <a:lnTo>
                  <a:pt x="2447966" y="771691"/>
                </a:lnTo>
                <a:lnTo>
                  <a:pt x="2437531" y="705375"/>
                </a:lnTo>
                <a:lnTo>
                  <a:pt x="2427096" y="635742"/>
                </a:lnTo>
                <a:lnTo>
                  <a:pt x="2413194" y="572005"/>
                </a:lnTo>
                <a:lnTo>
                  <a:pt x="2399291" y="508636"/>
                </a:lnTo>
                <a:lnTo>
                  <a:pt x="2385356" y="445267"/>
                </a:lnTo>
                <a:lnTo>
                  <a:pt x="2371453" y="387793"/>
                </a:lnTo>
                <a:lnTo>
                  <a:pt x="2357551" y="330318"/>
                </a:lnTo>
                <a:lnTo>
                  <a:pt x="2340181" y="275791"/>
                </a:lnTo>
                <a:lnTo>
                  <a:pt x="2326246" y="221265"/>
                </a:lnTo>
                <a:lnTo>
                  <a:pt x="2308876" y="173001"/>
                </a:lnTo>
                <a:lnTo>
                  <a:pt x="2294974" y="124737"/>
                </a:lnTo>
                <a:lnTo>
                  <a:pt x="2281038" y="82368"/>
                </a:lnTo>
                <a:lnTo>
                  <a:pt x="2267136" y="42947"/>
                </a:lnTo>
                <a:lnTo>
                  <a:pt x="2253233" y="6473"/>
                </a:lnTo>
                <a:lnTo>
                  <a:pt x="2251196" y="0"/>
                </a:lnTo>
                <a:lnTo>
                  <a:pt x="2253233" y="24894"/>
                </a:lnTo>
                <a:lnTo>
                  <a:pt x="2253233" y="70210"/>
                </a:lnTo>
                <a:lnTo>
                  <a:pt x="2249766" y="118474"/>
                </a:lnTo>
                <a:lnTo>
                  <a:pt x="2246266" y="170054"/>
                </a:lnTo>
                <a:lnTo>
                  <a:pt x="2235864" y="224212"/>
                </a:lnTo>
                <a:lnTo>
                  <a:pt x="2225429" y="281686"/>
                </a:lnTo>
                <a:lnTo>
                  <a:pt x="2214994" y="339161"/>
                </a:lnTo>
                <a:lnTo>
                  <a:pt x="2197591" y="399951"/>
                </a:lnTo>
                <a:lnTo>
                  <a:pt x="2180221" y="463320"/>
                </a:lnTo>
                <a:lnTo>
                  <a:pt x="2162818" y="523741"/>
                </a:lnTo>
                <a:lnTo>
                  <a:pt x="2141948" y="590426"/>
                </a:lnTo>
                <a:lnTo>
                  <a:pt x="2121111" y="653795"/>
                </a:lnTo>
                <a:lnTo>
                  <a:pt x="2096774" y="717164"/>
                </a:lnTo>
                <a:lnTo>
                  <a:pt x="2075903" y="783849"/>
                </a:lnTo>
                <a:lnTo>
                  <a:pt x="2051566" y="847218"/>
                </a:lnTo>
                <a:lnTo>
                  <a:pt x="2023728" y="910956"/>
                </a:lnTo>
                <a:lnTo>
                  <a:pt x="1999390" y="974325"/>
                </a:lnTo>
                <a:lnTo>
                  <a:pt x="1975053" y="1034746"/>
                </a:lnTo>
                <a:lnTo>
                  <a:pt x="1950716" y="1095168"/>
                </a:lnTo>
                <a:lnTo>
                  <a:pt x="1922911" y="1152642"/>
                </a:lnTo>
                <a:lnTo>
                  <a:pt x="1898573" y="1207169"/>
                </a:lnTo>
                <a:lnTo>
                  <a:pt x="1874203" y="1261696"/>
                </a:lnTo>
                <a:lnTo>
                  <a:pt x="1853366" y="1309960"/>
                </a:lnTo>
                <a:lnTo>
                  <a:pt x="1829028" y="1355276"/>
                </a:lnTo>
                <a:lnTo>
                  <a:pt x="1808158" y="1400592"/>
                </a:lnTo>
                <a:lnTo>
                  <a:pt x="1790755" y="1440014"/>
                </a:lnTo>
                <a:lnTo>
                  <a:pt x="1773386" y="1476340"/>
                </a:lnTo>
                <a:lnTo>
                  <a:pt x="1755983" y="1506588"/>
                </a:lnTo>
                <a:lnTo>
                  <a:pt x="1742080" y="1533814"/>
                </a:lnTo>
                <a:lnTo>
                  <a:pt x="1731645" y="1564025"/>
                </a:lnTo>
                <a:lnTo>
                  <a:pt x="1717743" y="1591252"/>
                </a:lnTo>
                <a:lnTo>
                  <a:pt x="1707308" y="1621500"/>
                </a:lnTo>
                <a:lnTo>
                  <a:pt x="1700373" y="1648726"/>
                </a:lnTo>
                <a:lnTo>
                  <a:pt x="1693405" y="1675916"/>
                </a:lnTo>
                <a:lnTo>
                  <a:pt x="1686438" y="1703142"/>
                </a:lnTo>
                <a:lnTo>
                  <a:pt x="1679503" y="1733390"/>
                </a:lnTo>
                <a:lnTo>
                  <a:pt x="1676002" y="1757596"/>
                </a:lnTo>
                <a:lnTo>
                  <a:pt x="1672535" y="1784785"/>
                </a:lnTo>
                <a:lnTo>
                  <a:pt x="1669068" y="1812012"/>
                </a:lnTo>
                <a:lnTo>
                  <a:pt x="1665601" y="1836218"/>
                </a:lnTo>
                <a:lnTo>
                  <a:pt x="1665601" y="1860386"/>
                </a:lnTo>
                <a:lnTo>
                  <a:pt x="1662100" y="1884592"/>
                </a:lnTo>
                <a:lnTo>
                  <a:pt x="1662100" y="1951129"/>
                </a:lnTo>
                <a:lnTo>
                  <a:pt x="1665601" y="1972277"/>
                </a:lnTo>
                <a:lnTo>
                  <a:pt x="1665601" y="1990440"/>
                </a:lnTo>
                <a:lnTo>
                  <a:pt x="1669068" y="2008567"/>
                </a:lnTo>
                <a:lnTo>
                  <a:pt x="1669068" y="2026730"/>
                </a:lnTo>
                <a:lnTo>
                  <a:pt x="1672535" y="2041835"/>
                </a:lnTo>
                <a:lnTo>
                  <a:pt x="1672535" y="2056978"/>
                </a:lnTo>
                <a:lnTo>
                  <a:pt x="1676002" y="2069062"/>
                </a:lnTo>
                <a:lnTo>
                  <a:pt x="1679503" y="2081146"/>
                </a:lnTo>
                <a:lnTo>
                  <a:pt x="1679503" y="2090210"/>
                </a:lnTo>
                <a:lnTo>
                  <a:pt x="1682970" y="2099310"/>
                </a:lnTo>
                <a:lnTo>
                  <a:pt x="1686438" y="2105352"/>
                </a:lnTo>
                <a:lnTo>
                  <a:pt x="1686438" y="2117436"/>
                </a:lnTo>
                <a:lnTo>
                  <a:pt x="1682970" y="2105352"/>
                </a:lnTo>
                <a:lnTo>
                  <a:pt x="1682970" y="2099310"/>
                </a:lnTo>
                <a:lnTo>
                  <a:pt x="1679503" y="2093267"/>
                </a:lnTo>
                <a:lnTo>
                  <a:pt x="1676002" y="2087188"/>
                </a:lnTo>
                <a:lnTo>
                  <a:pt x="1672535" y="2075104"/>
                </a:lnTo>
                <a:lnTo>
                  <a:pt x="1669068" y="2066041"/>
                </a:lnTo>
                <a:lnTo>
                  <a:pt x="1665601" y="2053957"/>
                </a:lnTo>
                <a:lnTo>
                  <a:pt x="1658633" y="2041835"/>
                </a:lnTo>
                <a:lnTo>
                  <a:pt x="1651665" y="2026730"/>
                </a:lnTo>
                <a:lnTo>
                  <a:pt x="1644731" y="2011588"/>
                </a:lnTo>
                <a:lnTo>
                  <a:pt x="1637763" y="1993461"/>
                </a:lnTo>
                <a:lnTo>
                  <a:pt x="1630828" y="1975298"/>
                </a:lnTo>
                <a:lnTo>
                  <a:pt x="1620393" y="1957171"/>
                </a:lnTo>
                <a:lnTo>
                  <a:pt x="1609958" y="1935987"/>
                </a:lnTo>
                <a:lnTo>
                  <a:pt x="1599523" y="1911818"/>
                </a:lnTo>
                <a:lnTo>
                  <a:pt x="1589088" y="1887613"/>
                </a:lnTo>
                <a:lnTo>
                  <a:pt x="1575185" y="1863407"/>
                </a:lnTo>
                <a:lnTo>
                  <a:pt x="1561283" y="1836218"/>
                </a:lnTo>
                <a:lnTo>
                  <a:pt x="1547347" y="1808991"/>
                </a:lnTo>
                <a:lnTo>
                  <a:pt x="1533445" y="1778743"/>
                </a:lnTo>
                <a:lnTo>
                  <a:pt x="1519543" y="1748496"/>
                </a:lnTo>
                <a:lnTo>
                  <a:pt x="1502140" y="1715227"/>
                </a:lnTo>
                <a:lnTo>
                  <a:pt x="1484770" y="1681995"/>
                </a:lnTo>
                <a:lnTo>
                  <a:pt x="1467401" y="1645705"/>
                </a:lnTo>
                <a:lnTo>
                  <a:pt x="1446530" y="1606394"/>
                </a:lnTo>
                <a:lnTo>
                  <a:pt x="1425660" y="1570104"/>
                </a:lnTo>
                <a:lnTo>
                  <a:pt x="1404790" y="1527735"/>
                </a:lnTo>
                <a:lnTo>
                  <a:pt x="1383920" y="1488425"/>
                </a:lnTo>
                <a:lnTo>
                  <a:pt x="1359582" y="1442961"/>
                </a:lnTo>
                <a:lnTo>
                  <a:pt x="1335245" y="1397645"/>
                </a:lnTo>
                <a:lnTo>
                  <a:pt x="1314375" y="1352328"/>
                </a:lnTo>
                <a:lnTo>
                  <a:pt x="1293538" y="1309960"/>
                </a:lnTo>
                <a:lnTo>
                  <a:pt x="1279602" y="1264643"/>
                </a:lnTo>
                <a:lnTo>
                  <a:pt x="1265700" y="1222275"/>
                </a:lnTo>
                <a:lnTo>
                  <a:pt x="1258765" y="1179906"/>
                </a:lnTo>
                <a:lnTo>
                  <a:pt x="1251797" y="1140853"/>
                </a:lnTo>
                <a:lnTo>
                  <a:pt x="1244830" y="1101431"/>
                </a:lnTo>
                <a:lnTo>
                  <a:pt x="1244830" y="992378"/>
                </a:lnTo>
                <a:lnTo>
                  <a:pt x="1248330" y="959219"/>
                </a:lnTo>
                <a:lnTo>
                  <a:pt x="1255265" y="926061"/>
                </a:lnTo>
                <a:lnTo>
                  <a:pt x="1262233" y="895850"/>
                </a:lnTo>
                <a:lnTo>
                  <a:pt x="1269167" y="865639"/>
                </a:lnTo>
                <a:lnTo>
                  <a:pt x="1276135" y="838376"/>
                </a:lnTo>
                <a:lnTo>
                  <a:pt x="1283103" y="814060"/>
                </a:lnTo>
                <a:lnTo>
                  <a:pt x="1293538" y="789744"/>
                </a:lnTo>
                <a:lnTo>
                  <a:pt x="1300472" y="768744"/>
                </a:lnTo>
                <a:lnTo>
                  <a:pt x="1307440" y="747375"/>
                </a:lnTo>
                <a:lnTo>
                  <a:pt x="1314375" y="729322"/>
                </a:lnTo>
                <a:lnTo>
                  <a:pt x="1321343" y="714217"/>
                </a:lnTo>
                <a:lnTo>
                  <a:pt x="1328310" y="702059"/>
                </a:lnTo>
                <a:lnTo>
                  <a:pt x="1331778" y="690269"/>
                </a:lnTo>
                <a:lnTo>
                  <a:pt x="1335245" y="681059"/>
                </a:lnTo>
                <a:lnTo>
                  <a:pt x="1338712" y="674795"/>
                </a:lnTo>
                <a:lnTo>
                  <a:pt x="1338712" y="668901"/>
                </a:lnTo>
                <a:lnTo>
                  <a:pt x="1335245" y="665953"/>
                </a:lnTo>
                <a:lnTo>
                  <a:pt x="1331778" y="668901"/>
                </a:lnTo>
                <a:lnTo>
                  <a:pt x="1321343" y="671848"/>
                </a:lnTo>
                <a:lnTo>
                  <a:pt x="1314375" y="678111"/>
                </a:lnTo>
                <a:lnTo>
                  <a:pt x="1300472" y="686953"/>
                </a:lnTo>
                <a:lnTo>
                  <a:pt x="1283103" y="696164"/>
                </a:lnTo>
                <a:lnTo>
                  <a:pt x="1265700" y="711269"/>
                </a:lnTo>
                <a:lnTo>
                  <a:pt x="1244830" y="726375"/>
                </a:lnTo>
                <a:lnTo>
                  <a:pt x="1227460" y="744428"/>
                </a:lnTo>
                <a:lnTo>
                  <a:pt x="1210057" y="765796"/>
                </a:lnTo>
                <a:lnTo>
                  <a:pt x="1189220" y="786797"/>
                </a:lnTo>
                <a:lnTo>
                  <a:pt x="1171817" y="811113"/>
                </a:lnTo>
                <a:lnTo>
                  <a:pt x="1154448" y="835060"/>
                </a:lnTo>
                <a:lnTo>
                  <a:pt x="1133577" y="862324"/>
                </a:lnTo>
                <a:lnTo>
                  <a:pt x="1116175" y="889587"/>
                </a:lnTo>
                <a:lnTo>
                  <a:pt x="1098805" y="919798"/>
                </a:lnTo>
                <a:lnTo>
                  <a:pt x="1081402" y="947061"/>
                </a:lnTo>
                <a:lnTo>
                  <a:pt x="1064032" y="980220"/>
                </a:lnTo>
                <a:lnTo>
                  <a:pt x="1046629" y="1010799"/>
                </a:lnTo>
                <a:lnTo>
                  <a:pt x="1029260" y="1043957"/>
                </a:lnTo>
                <a:lnTo>
                  <a:pt x="1015357" y="1077115"/>
                </a:lnTo>
                <a:lnTo>
                  <a:pt x="1001422" y="1110273"/>
                </a:lnTo>
                <a:lnTo>
                  <a:pt x="987519" y="1143800"/>
                </a:lnTo>
                <a:lnTo>
                  <a:pt x="973617" y="1179906"/>
                </a:lnTo>
                <a:lnTo>
                  <a:pt x="959715" y="1213432"/>
                </a:lnTo>
                <a:lnTo>
                  <a:pt x="949280" y="1249538"/>
                </a:lnTo>
                <a:lnTo>
                  <a:pt x="938845" y="1282696"/>
                </a:lnTo>
                <a:lnTo>
                  <a:pt x="931877" y="1319170"/>
                </a:lnTo>
                <a:lnTo>
                  <a:pt x="921475" y="1352328"/>
                </a:lnTo>
                <a:lnTo>
                  <a:pt x="914507" y="1385487"/>
                </a:lnTo>
                <a:lnTo>
                  <a:pt x="911040" y="1419013"/>
                </a:lnTo>
                <a:lnTo>
                  <a:pt x="907539" y="1452172"/>
                </a:lnTo>
                <a:lnTo>
                  <a:pt x="904072" y="1482382"/>
                </a:lnTo>
                <a:lnTo>
                  <a:pt x="904072" y="1573125"/>
                </a:lnTo>
                <a:lnTo>
                  <a:pt x="907539" y="1600315"/>
                </a:lnTo>
                <a:lnTo>
                  <a:pt x="914507" y="1627542"/>
                </a:lnTo>
                <a:lnTo>
                  <a:pt x="921475" y="1651747"/>
                </a:lnTo>
                <a:lnTo>
                  <a:pt x="924942" y="1678937"/>
                </a:lnTo>
                <a:lnTo>
                  <a:pt x="928409" y="1703142"/>
                </a:lnTo>
                <a:lnTo>
                  <a:pt x="931877" y="1727348"/>
                </a:lnTo>
                <a:lnTo>
                  <a:pt x="931877" y="1775722"/>
                </a:lnTo>
                <a:lnTo>
                  <a:pt x="928409" y="1799928"/>
                </a:lnTo>
                <a:lnTo>
                  <a:pt x="924942" y="1821075"/>
                </a:lnTo>
                <a:lnTo>
                  <a:pt x="921475" y="1845281"/>
                </a:lnTo>
                <a:lnTo>
                  <a:pt x="914507" y="1866428"/>
                </a:lnTo>
                <a:lnTo>
                  <a:pt x="907539" y="1887613"/>
                </a:lnTo>
                <a:lnTo>
                  <a:pt x="900605" y="1908797"/>
                </a:lnTo>
                <a:lnTo>
                  <a:pt x="890170" y="1929945"/>
                </a:lnTo>
                <a:lnTo>
                  <a:pt x="879735" y="1951129"/>
                </a:lnTo>
                <a:lnTo>
                  <a:pt x="869299" y="1969256"/>
                </a:lnTo>
                <a:lnTo>
                  <a:pt x="855397" y="1990440"/>
                </a:lnTo>
                <a:lnTo>
                  <a:pt x="837994" y="2008567"/>
                </a:lnTo>
                <a:lnTo>
                  <a:pt x="824092" y="2026730"/>
                </a:lnTo>
                <a:lnTo>
                  <a:pt x="806722" y="2044856"/>
                </a:lnTo>
                <a:lnTo>
                  <a:pt x="785852" y="2063020"/>
                </a:lnTo>
                <a:lnTo>
                  <a:pt x="764982" y="2081146"/>
                </a:lnTo>
                <a:lnTo>
                  <a:pt x="744112" y="2096289"/>
                </a:lnTo>
                <a:lnTo>
                  <a:pt x="723275" y="2114415"/>
                </a:lnTo>
                <a:lnTo>
                  <a:pt x="698904" y="2129557"/>
                </a:lnTo>
                <a:lnTo>
                  <a:pt x="674567" y="2144663"/>
                </a:lnTo>
                <a:lnTo>
                  <a:pt x="646762" y="2159768"/>
                </a:lnTo>
                <a:lnTo>
                  <a:pt x="618957" y="2174910"/>
                </a:lnTo>
                <a:lnTo>
                  <a:pt x="587652" y="2186995"/>
                </a:lnTo>
                <a:lnTo>
                  <a:pt x="559847" y="2199079"/>
                </a:lnTo>
                <a:lnTo>
                  <a:pt x="525075" y="2214221"/>
                </a:lnTo>
                <a:lnTo>
                  <a:pt x="493769" y="2226306"/>
                </a:lnTo>
                <a:lnTo>
                  <a:pt x="458997" y="2238390"/>
                </a:lnTo>
                <a:lnTo>
                  <a:pt x="420757" y="2250511"/>
                </a:lnTo>
                <a:lnTo>
                  <a:pt x="385984" y="2262595"/>
                </a:lnTo>
                <a:lnTo>
                  <a:pt x="351212" y="2277738"/>
                </a:lnTo>
                <a:lnTo>
                  <a:pt x="319903" y="2289822"/>
                </a:lnTo>
                <a:lnTo>
                  <a:pt x="292085" y="2304927"/>
                </a:lnTo>
                <a:lnTo>
                  <a:pt x="264267" y="2320070"/>
                </a:lnTo>
                <a:lnTo>
                  <a:pt x="239926" y="2335175"/>
                </a:lnTo>
                <a:lnTo>
                  <a:pt x="219063" y="2347259"/>
                </a:lnTo>
                <a:lnTo>
                  <a:pt x="198199" y="2362402"/>
                </a:lnTo>
                <a:lnTo>
                  <a:pt x="180813" y="2377507"/>
                </a:lnTo>
                <a:lnTo>
                  <a:pt x="163430" y="2395670"/>
                </a:lnTo>
                <a:lnTo>
                  <a:pt x="149521" y="2410776"/>
                </a:lnTo>
                <a:lnTo>
                  <a:pt x="135612" y="2425881"/>
                </a:lnTo>
                <a:lnTo>
                  <a:pt x="121703" y="2441024"/>
                </a:lnTo>
                <a:lnTo>
                  <a:pt x="111271" y="2459150"/>
                </a:lnTo>
                <a:lnTo>
                  <a:pt x="104317" y="2474292"/>
                </a:lnTo>
                <a:lnTo>
                  <a:pt x="97362" y="2489398"/>
                </a:lnTo>
                <a:lnTo>
                  <a:pt x="90408" y="2507561"/>
                </a:lnTo>
                <a:lnTo>
                  <a:pt x="83453" y="2525688"/>
                </a:lnTo>
                <a:lnTo>
                  <a:pt x="79976" y="2540830"/>
                </a:lnTo>
                <a:lnTo>
                  <a:pt x="76499" y="2558956"/>
                </a:lnTo>
                <a:lnTo>
                  <a:pt x="76499" y="2592225"/>
                </a:lnTo>
                <a:lnTo>
                  <a:pt x="73022" y="2610352"/>
                </a:lnTo>
                <a:lnTo>
                  <a:pt x="76499" y="2628515"/>
                </a:lnTo>
                <a:lnTo>
                  <a:pt x="76499" y="2664805"/>
                </a:lnTo>
                <a:lnTo>
                  <a:pt x="79976" y="2682931"/>
                </a:lnTo>
                <a:lnTo>
                  <a:pt x="83453" y="2701095"/>
                </a:lnTo>
                <a:lnTo>
                  <a:pt x="83453" y="2719221"/>
                </a:lnTo>
                <a:lnTo>
                  <a:pt x="86931" y="2737384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8477" y="1564360"/>
            <a:ext cx="24337" cy="67612"/>
          </a:xfrm>
          <a:custGeom>
            <a:avLst/>
            <a:gdLst/>
            <a:ahLst/>
            <a:cxnLst/>
            <a:rect l="l" t="t" r="r" b="b"/>
            <a:pathLst>
              <a:path w="24337" h="67612">
                <a:moveTo>
                  <a:pt x="0" y="0"/>
                </a:moveTo>
                <a:lnTo>
                  <a:pt x="0" y="2947"/>
                </a:lnTo>
                <a:lnTo>
                  <a:pt x="3467" y="5894"/>
                </a:lnTo>
                <a:lnTo>
                  <a:pt x="3467" y="18052"/>
                </a:lnTo>
                <a:lnTo>
                  <a:pt x="6934" y="23947"/>
                </a:lnTo>
                <a:lnTo>
                  <a:pt x="6934" y="30210"/>
                </a:lnTo>
                <a:lnTo>
                  <a:pt x="10435" y="39053"/>
                </a:lnTo>
                <a:lnTo>
                  <a:pt x="13902" y="45316"/>
                </a:lnTo>
                <a:lnTo>
                  <a:pt x="17369" y="54158"/>
                </a:lnTo>
                <a:lnTo>
                  <a:pt x="17369" y="66316"/>
                </a:lnTo>
                <a:lnTo>
                  <a:pt x="18350" y="67612"/>
                </a:lnTo>
                <a:lnTo>
                  <a:pt x="20870" y="63369"/>
                </a:lnTo>
                <a:lnTo>
                  <a:pt x="20870" y="51211"/>
                </a:lnTo>
                <a:lnTo>
                  <a:pt x="24337" y="42368"/>
                </a:lnTo>
                <a:lnTo>
                  <a:pt x="24337" y="39053"/>
                </a:lnTo>
                <a:lnTo>
                  <a:pt x="20870" y="33158"/>
                </a:lnTo>
                <a:lnTo>
                  <a:pt x="20870" y="21000"/>
                </a:lnTo>
                <a:lnTo>
                  <a:pt x="17369" y="18052"/>
                </a:lnTo>
                <a:lnTo>
                  <a:pt x="13902" y="15105"/>
                </a:lnTo>
                <a:lnTo>
                  <a:pt x="13902" y="8842"/>
                </a:lnTo>
                <a:lnTo>
                  <a:pt x="10435" y="8842"/>
                </a:lnTo>
                <a:lnTo>
                  <a:pt x="10435" y="5894"/>
                </a:lnTo>
                <a:lnTo>
                  <a:pt x="6934" y="2947"/>
                </a:lnTo>
                <a:lnTo>
                  <a:pt x="6934" y="0"/>
                </a:lnTo>
                <a:lnTo>
                  <a:pt x="0" y="0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70811" y="3206319"/>
            <a:ext cx="17402" cy="341713"/>
          </a:xfrm>
          <a:custGeom>
            <a:avLst/>
            <a:gdLst/>
            <a:ahLst/>
            <a:cxnLst/>
            <a:rect l="l" t="t" r="r" b="b"/>
            <a:pathLst>
              <a:path w="17402" h="341713">
                <a:moveTo>
                  <a:pt x="13935" y="323550"/>
                </a:moveTo>
                <a:lnTo>
                  <a:pt x="13935" y="335671"/>
                </a:lnTo>
                <a:lnTo>
                  <a:pt x="10435" y="332650"/>
                </a:lnTo>
                <a:lnTo>
                  <a:pt x="13935" y="338692"/>
                </a:lnTo>
                <a:lnTo>
                  <a:pt x="17402" y="341713"/>
                </a:lnTo>
                <a:lnTo>
                  <a:pt x="13935" y="0"/>
                </a:lnTo>
                <a:lnTo>
                  <a:pt x="10435" y="9063"/>
                </a:lnTo>
                <a:lnTo>
                  <a:pt x="10435" y="24168"/>
                </a:lnTo>
                <a:lnTo>
                  <a:pt x="6967" y="33268"/>
                </a:lnTo>
                <a:lnTo>
                  <a:pt x="6967" y="66500"/>
                </a:lnTo>
                <a:lnTo>
                  <a:pt x="3500" y="72579"/>
                </a:lnTo>
                <a:lnTo>
                  <a:pt x="3500" y="120953"/>
                </a:lnTo>
                <a:lnTo>
                  <a:pt x="0" y="126995"/>
                </a:lnTo>
                <a:lnTo>
                  <a:pt x="0" y="223781"/>
                </a:lnTo>
                <a:lnTo>
                  <a:pt x="3500" y="232844"/>
                </a:lnTo>
                <a:lnTo>
                  <a:pt x="3500" y="263092"/>
                </a:lnTo>
                <a:lnTo>
                  <a:pt x="6967" y="272155"/>
                </a:lnTo>
                <a:lnTo>
                  <a:pt x="6967" y="296360"/>
                </a:lnTo>
                <a:lnTo>
                  <a:pt x="10435" y="302403"/>
                </a:lnTo>
                <a:lnTo>
                  <a:pt x="10435" y="317508"/>
                </a:lnTo>
                <a:lnTo>
                  <a:pt x="13935" y="323550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019986" y="2208367"/>
            <a:ext cx="1571695" cy="4103654"/>
          </a:xfrm>
          <a:custGeom>
            <a:avLst/>
            <a:gdLst/>
            <a:ahLst/>
            <a:cxnLst/>
            <a:rect l="l" t="t" r="r" b="b"/>
            <a:pathLst>
              <a:path w="1571695" h="4103654">
                <a:moveTo>
                  <a:pt x="1460443" y="1112863"/>
                </a:moveTo>
                <a:lnTo>
                  <a:pt x="1456942" y="1109842"/>
                </a:lnTo>
                <a:lnTo>
                  <a:pt x="1456942" y="1106821"/>
                </a:lnTo>
                <a:lnTo>
                  <a:pt x="1453475" y="1103763"/>
                </a:lnTo>
                <a:lnTo>
                  <a:pt x="1453475" y="1100742"/>
                </a:lnTo>
                <a:lnTo>
                  <a:pt x="1450008" y="1097721"/>
                </a:lnTo>
                <a:lnTo>
                  <a:pt x="1450008" y="1091679"/>
                </a:lnTo>
                <a:lnTo>
                  <a:pt x="1446507" y="1088658"/>
                </a:lnTo>
                <a:lnTo>
                  <a:pt x="1443040" y="1085637"/>
                </a:lnTo>
                <a:lnTo>
                  <a:pt x="1443040" y="1079594"/>
                </a:lnTo>
                <a:lnTo>
                  <a:pt x="1439573" y="1076573"/>
                </a:lnTo>
                <a:lnTo>
                  <a:pt x="1439573" y="1073552"/>
                </a:lnTo>
                <a:lnTo>
                  <a:pt x="1436072" y="1070531"/>
                </a:lnTo>
                <a:lnTo>
                  <a:pt x="1436072" y="1067473"/>
                </a:lnTo>
                <a:lnTo>
                  <a:pt x="1432605" y="1064452"/>
                </a:lnTo>
                <a:lnTo>
                  <a:pt x="1432605" y="1058410"/>
                </a:lnTo>
                <a:lnTo>
                  <a:pt x="1429138" y="1055389"/>
                </a:lnTo>
                <a:lnTo>
                  <a:pt x="1429138" y="1052368"/>
                </a:lnTo>
                <a:lnTo>
                  <a:pt x="1425670" y="1049347"/>
                </a:lnTo>
                <a:lnTo>
                  <a:pt x="1422170" y="1046326"/>
                </a:lnTo>
                <a:lnTo>
                  <a:pt x="1422170" y="1043305"/>
                </a:lnTo>
                <a:lnTo>
                  <a:pt x="1418703" y="1040284"/>
                </a:lnTo>
                <a:lnTo>
                  <a:pt x="1418703" y="1034241"/>
                </a:lnTo>
                <a:lnTo>
                  <a:pt x="1415235" y="1031220"/>
                </a:lnTo>
                <a:lnTo>
                  <a:pt x="1415235" y="1028162"/>
                </a:lnTo>
                <a:lnTo>
                  <a:pt x="1411735" y="1025141"/>
                </a:lnTo>
                <a:lnTo>
                  <a:pt x="1411735" y="1022120"/>
                </a:lnTo>
                <a:lnTo>
                  <a:pt x="1408268" y="1016078"/>
                </a:lnTo>
                <a:lnTo>
                  <a:pt x="1408268" y="1013057"/>
                </a:lnTo>
                <a:lnTo>
                  <a:pt x="1404800" y="1010036"/>
                </a:lnTo>
                <a:lnTo>
                  <a:pt x="1401300" y="1007015"/>
                </a:lnTo>
                <a:lnTo>
                  <a:pt x="1401300" y="1003994"/>
                </a:lnTo>
                <a:lnTo>
                  <a:pt x="1397832" y="997952"/>
                </a:lnTo>
                <a:lnTo>
                  <a:pt x="1397832" y="994930"/>
                </a:lnTo>
                <a:lnTo>
                  <a:pt x="1394365" y="991873"/>
                </a:lnTo>
                <a:lnTo>
                  <a:pt x="1390898" y="988851"/>
                </a:lnTo>
                <a:lnTo>
                  <a:pt x="1390898" y="982809"/>
                </a:lnTo>
                <a:lnTo>
                  <a:pt x="1387397" y="979788"/>
                </a:lnTo>
                <a:lnTo>
                  <a:pt x="1387397" y="976767"/>
                </a:lnTo>
                <a:lnTo>
                  <a:pt x="1383930" y="973746"/>
                </a:lnTo>
                <a:lnTo>
                  <a:pt x="1380463" y="967704"/>
                </a:lnTo>
                <a:lnTo>
                  <a:pt x="1380463" y="964683"/>
                </a:lnTo>
                <a:lnTo>
                  <a:pt x="1376962" y="961662"/>
                </a:lnTo>
                <a:lnTo>
                  <a:pt x="1376962" y="955620"/>
                </a:lnTo>
                <a:lnTo>
                  <a:pt x="1373495" y="952562"/>
                </a:lnTo>
                <a:lnTo>
                  <a:pt x="1370028" y="949541"/>
                </a:lnTo>
                <a:lnTo>
                  <a:pt x="1370028" y="943498"/>
                </a:lnTo>
                <a:lnTo>
                  <a:pt x="1366560" y="937456"/>
                </a:lnTo>
                <a:lnTo>
                  <a:pt x="1359593" y="928393"/>
                </a:lnTo>
                <a:lnTo>
                  <a:pt x="1356125" y="922351"/>
                </a:lnTo>
                <a:lnTo>
                  <a:pt x="1352625" y="916272"/>
                </a:lnTo>
                <a:lnTo>
                  <a:pt x="1345690" y="907209"/>
                </a:lnTo>
                <a:lnTo>
                  <a:pt x="1342190" y="898145"/>
                </a:lnTo>
                <a:lnTo>
                  <a:pt x="1338722" y="892103"/>
                </a:lnTo>
                <a:lnTo>
                  <a:pt x="1331788" y="883040"/>
                </a:lnTo>
                <a:lnTo>
                  <a:pt x="1328287" y="876961"/>
                </a:lnTo>
                <a:lnTo>
                  <a:pt x="1324820" y="867898"/>
                </a:lnTo>
                <a:lnTo>
                  <a:pt x="1317852" y="858834"/>
                </a:lnTo>
                <a:lnTo>
                  <a:pt x="1314385" y="852792"/>
                </a:lnTo>
                <a:lnTo>
                  <a:pt x="1310918" y="843729"/>
                </a:lnTo>
                <a:lnTo>
                  <a:pt x="1303950" y="834629"/>
                </a:lnTo>
                <a:lnTo>
                  <a:pt x="1300483" y="825566"/>
                </a:lnTo>
                <a:lnTo>
                  <a:pt x="1293515" y="816502"/>
                </a:lnTo>
                <a:lnTo>
                  <a:pt x="1290048" y="810460"/>
                </a:lnTo>
                <a:lnTo>
                  <a:pt x="1283080" y="801360"/>
                </a:lnTo>
                <a:lnTo>
                  <a:pt x="1279612" y="792297"/>
                </a:lnTo>
                <a:lnTo>
                  <a:pt x="1276145" y="783234"/>
                </a:lnTo>
                <a:lnTo>
                  <a:pt x="1269177" y="774170"/>
                </a:lnTo>
                <a:lnTo>
                  <a:pt x="1265710" y="765070"/>
                </a:lnTo>
                <a:lnTo>
                  <a:pt x="1258742" y="756007"/>
                </a:lnTo>
                <a:lnTo>
                  <a:pt x="1251808" y="746944"/>
                </a:lnTo>
                <a:lnTo>
                  <a:pt x="1248307" y="737881"/>
                </a:lnTo>
                <a:lnTo>
                  <a:pt x="1241373" y="728780"/>
                </a:lnTo>
                <a:lnTo>
                  <a:pt x="1237872" y="719717"/>
                </a:lnTo>
                <a:lnTo>
                  <a:pt x="1230938" y="710654"/>
                </a:lnTo>
                <a:lnTo>
                  <a:pt x="1227470" y="701591"/>
                </a:lnTo>
                <a:lnTo>
                  <a:pt x="1220502" y="689470"/>
                </a:lnTo>
                <a:lnTo>
                  <a:pt x="1213535" y="680406"/>
                </a:lnTo>
                <a:lnTo>
                  <a:pt x="1210067" y="671343"/>
                </a:lnTo>
                <a:lnTo>
                  <a:pt x="1185730" y="628900"/>
                </a:lnTo>
                <a:lnTo>
                  <a:pt x="1164860" y="586532"/>
                </a:lnTo>
                <a:lnTo>
                  <a:pt x="1147490" y="547479"/>
                </a:lnTo>
                <a:lnTo>
                  <a:pt x="1133554" y="508057"/>
                </a:lnTo>
                <a:lnTo>
                  <a:pt x="1123153" y="468636"/>
                </a:lnTo>
                <a:lnTo>
                  <a:pt x="1116185" y="429583"/>
                </a:lnTo>
                <a:lnTo>
                  <a:pt x="1109217" y="393109"/>
                </a:lnTo>
                <a:lnTo>
                  <a:pt x="1105750" y="359950"/>
                </a:lnTo>
                <a:lnTo>
                  <a:pt x="1105750" y="290318"/>
                </a:lnTo>
                <a:lnTo>
                  <a:pt x="1109217" y="260107"/>
                </a:lnTo>
                <a:lnTo>
                  <a:pt x="1112718" y="229897"/>
                </a:lnTo>
                <a:lnTo>
                  <a:pt x="1116185" y="202633"/>
                </a:lnTo>
                <a:lnTo>
                  <a:pt x="1119652" y="175370"/>
                </a:lnTo>
                <a:lnTo>
                  <a:pt x="1126620" y="148106"/>
                </a:lnTo>
                <a:lnTo>
                  <a:pt x="1133554" y="127106"/>
                </a:lnTo>
                <a:lnTo>
                  <a:pt x="1140522" y="105737"/>
                </a:lnTo>
                <a:lnTo>
                  <a:pt x="1147490" y="84737"/>
                </a:lnTo>
                <a:lnTo>
                  <a:pt x="1154425" y="66684"/>
                </a:lnTo>
                <a:lnTo>
                  <a:pt x="1161392" y="51579"/>
                </a:lnTo>
                <a:lnTo>
                  <a:pt x="1164860" y="36105"/>
                </a:lnTo>
                <a:lnTo>
                  <a:pt x="1171828" y="24316"/>
                </a:lnTo>
                <a:lnTo>
                  <a:pt x="1175295" y="15105"/>
                </a:lnTo>
                <a:lnTo>
                  <a:pt x="1178762" y="9210"/>
                </a:lnTo>
                <a:lnTo>
                  <a:pt x="1178762" y="0"/>
                </a:lnTo>
                <a:lnTo>
                  <a:pt x="1171828" y="0"/>
                </a:lnTo>
                <a:lnTo>
                  <a:pt x="1164860" y="5894"/>
                </a:lnTo>
                <a:lnTo>
                  <a:pt x="1154425" y="12158"/>
                </a:lnTo>
                <a:lnTo>
                  <a:pt x="1143990" y="24316"/>
                </a:lnTo>
                <a:lnTo>
                  <a:pt x="1126620" y="36105"/>
                </a:lnTo>
                <a:lnTo>
                  <a:pt x="1123153" y="39421"/>
                </a:lnTo>
                <a:lnTo>
                  <a:pt x="1119652" y="42368"/>
                </a:lnTo>
                <a:lnTo>
                  <a:pt x="1116185" y="45316"/>
                </a:lnTo>
                <a:lnTo>
                  <a:pt x="1116185" y="48263"/>
                </a:lnTo>
                <a:lnTo>
                  <a:pt x="1112718" y="48263"/>
                </a:lnTo>
                <a:lnTo>
                  <a:pt x="1112718" y="54526"/>
                </a:lnTo>
                <a:lnTo>
                  <a:pt x="1109217" y="54526"/>
                </a:lnTo>
                <a:lnTo>
                  <a:pt x="1109217" y="57474"/>
                </a:lnTo>
                <a:lnTo>
                  <a:pt x="1105750" y="60421"/>
                </a:lnTo>
                <a:lnTo>
                  <a:pt x="1102282" y="63369"/>
                </a:lnTo>
                <a:lnTo>
                  <a:pt x="1102282" y="66684"/>
                </a:lnTo>
                <a:lnTo>
                  <a:pt x="1098782" y="69632"/>
                </a:lnTo>
                <a:lnTo>
                  <a:pt x="1098782" y="72579"/>
                </a:lnTo>
                <a:lnTo>
                  <a:pt x="1095315" y="75527"/>
                </a:lnTo>
                <a:lnTo>
                  <a:pt x="1095315" y="78474"/>
                </a:lnTo>
                <a:lnTo>
                  <a:pt x="1091847" y="81790"/>
                </a:lnTo>
                <a:lnTo>
                  <a:pt x="1088380" y="84737"/>
                </a:lnTo>
                <a:lnTo>
                  <a:pt x="1088380" y="87685"/>
                </a:lnTo>
                <a:lnTo>
                  <a:pt x="1084880" y="87685"/>
                </a:lnTo>
                <a:lnTo>
                  <a:pt x="1084880" y="93579"/>
                </a:lnTo>
                <a:lnTo>
                  <a:pt x="1077945" y="96895"/>
                </a:lnTo>
                <a:lnTo>
                  <a:pt x="1074444" y="99843"/>
                </a:lnTo>
                <a:lnTo>
                  <a:pt x="1070977" y="105737"/>
                </a:lnTo>
                <a:lnTo>
                  <a:pt x="1067510" y="108685"/>
                </a:lnTo>
                <a:lnTo>
                  <a:pt x="1064043" y="114948"/>
                </a:lnTo>
                <a:lnTo>
                  <a:pt x="1060542" y="117895"/>
                </a:lnTo>
                <a:lnTo>
                  <a:pt x="1057075" y="124159"/>
                </a:lnTo>
                <a:lnTo>
                  <a:pt x="1053608" y="127106"/>
                </a:lnTo>
                <a:lnTo>
                  <a:pt x="1050107" y="133001"/>
                </a:lnTo>
                <a:lnTo>
                  <a:pt x="1046640" y="135948"/>
                </a:lnTo>
                <a:lnTo>
                  <a:pt x="1043172" y="142211"/>
                </a:lnTo>
                <a:lnTo>
                  <a:pt x="1039672" y="148106"/>
                </a:lnTo>
                <a:lnTo>
                  <a:pt x="1036205" y="154369"/>
                </a:lnTo>
                <a:lnTo>
                  <a:pt x="1029270" y="157317"/>
                </a:lnTo>
                <a:lnTo>
                  <a:pt x="1025770" y="163212"/>
                </a:lnTo>
                <a:lnTo>
                  <a:pt x="1022302" y="169475"/>
                </a:lnTo>
                <a:lnTo>
                  <a:pt x="1018835" y="175370"/>
                </a:lnTo>
                <a:lnTo>
                  <a:pt x="1015334" y="181264"/>
                </a:lnTo>
                <a:lnTo>
                  <a:pt x="1011867" y="184580"/>
                </a:lnTo>
                <a:lnTo>
                  <a:pt x="1008400" y="190475"/>
                </a:lnTo>
                <a:lnTo>
                  <a:pt x="1004899" y="196738"/>
                </a:lnTo>
                <a:lnTo>
                  <a:pt x="1001432" y="202633"/>
                </a:lnTo>
                <a:lnTo>
                  <a:pt x="997965" y="208528"/>
                </a:lnTo>
                <a:lnTo>
                  <a:pt x="994498" y="214791"/>
                </a:lnTo>
                <a:lnTo>
                  <a:pt x="990997" y="220686"/>
                </a:lnTo>
                <a:lnTo>
                  <a:pt x="987530" y="226949"/>
                </a:lnTo>
                <a:lnTo>
                  <a:pt x="984063" y="232844"/>
                </a:lnTo>
                <a:lnTo>
                  <a:pt x="980562" y="238739"/>
                </a:lnTo>
                <a:lnTo>
                  <a:pt x="977095" y="245002"/>
                </a:lnTo>
                <a:lnTo>
                  <a:pt x="973627" y="247949"/>
                </a:lnTo>
                <a:lnTo>
                  <a:pt x="970127" y="253844"/>
                </a:lnTo>
                <a:lnTo>
                  <a:pt x="966660" y="260107"/>
                </a:lnTo>
                <a:lnTo>
                  <a:pt x="959725" y="272265"/>
                </a:lnTo>
                <a:lnTo>
                  <a:pt x="952757" y="284423"/>
                </a:lnTo>
                <a:lnTo>
                  <a:pt x="945789" y="293266"/>
                </a:lnTo>
                <a:lnTo>
                  <a:pt x="938855" y="305424"/>
                </a:lnTo>
                <a:lnTo>
                  <a:pt x="931887" y="317582"/>
                </a:lnTo>
                <a:lnTo>
                  <a:pt x="928420" y="329740"/>
                </a:lnTo>
                <a:lnTo>
                  <a:pt x="921452" y="341898"/>
                </a:lnTo>
                <a:lnTo>
                  <a:pt x="914517" y="357003"/>
                </a:lnTo>
                <a:lnTo>
                  <a:pt x="907550" y="368793"/>
                </a:lnTo>
                <a:lnTo>
                  <a:pt x="904082" y="380951"/>
                </a:lnTo>
                <a:lnTo>
                  <a:pt x="897114" y="393109"/>
                </a:lnTo>
                <a:lnTo>
                  <a:pt x="890180" y="408214"/>
                </a:lnTo>
                <a:lnTo>
                  <a:pt x="886679" y="420372"/>
                </a:lnTo>
                <a:lnTo>
                  <a:pt x="879745" y="435478"/>
                </a:lnTo>
                <a:lnTo>
                  <a:pt x="876244" y="447636"/>
                </a:lnTo>
                <a:lnTo>
                  <a:pt x="869310" y="459794"/>
                </a:lnTo>
                <a:lnTo>
                  <a:pt x="865809" y="474899"/>
                </a:lnTo>
                <a:lnTo>
                  <a:pt x="858875" y="486689"/>
                </a:lnTo>
                <a:lnTo>
                  <a:pt x="855407" y="502162"/>
                </a:lnTo>
                <a:lnTo>
                  <a:pt x="848440" y="517268"/>
                </a:lnTo>
                <a:lnTo>
                  <a:pt x="844972" y="529057"/>
                </a:lnTo>
                <a:lnTo>
                  <a:pt x="841472" y="544163"/>
                </a:lnTo>
                <a:lnTo>
                  <a:pt x="838004" y="556321"/>
                </a:lnTo>
                <a:lnTo>
                  <a:pt x="831037" y="571426"/>
                </a:lnTo>
                <a:lnTo>
                  <a:pt x="827569" y="583584"/>
                </a:lnTo>
                <a:lnTo>
                  <a:pt x="824102" y="595742"/>
                </a:lnTo>
                <a:lnTo>
                  <a:pt x="820635" y="610848"/>
                </a:lnTo>
                <a:lnTo>
                  <a:pt x="817134" y="623006"/>
                </a:lnTo>
                <a:lnTo>
                  <a:pt x="813667" y="638111"/>
                </a:lnTo>
                <a:lnTo>
                  <a:pt x="810200" y="650269"/>
                </a:lnTo>
                <a:lnTo>
                  <a:pt x="806699" y="662280"/>
                </a:lnTo>
                <a:lnTo>
                  <a:pt x="803232" y="674364"/>
                </a:lnTo>
                <a:lnTo>
                  <a:pt x="799765" y="686448"/>
                </a:lnTo>
                <a:lnTo>
                  <a:pt x="799765" y="695549"/>
                </a:lnTo>
                <a:lnTo>
                  <a:pt x="796264" y="704612"/>
                </a:lnTo>
                <a:lnTo>
                  <a:pt x="796264" y="713675"/>
                </a:lnTo>
                <a:lnTo>
                  <a:pt x="792797" y="725759"/>
                </a:lnTo>
                <a:lnTo>
                  <a:pt x="792797" y="734859"/>
                </a:lnTo>
                <a:lnTo>
                  <a:pt x="789330" y="743923"/>
                </a:lnTo>
                <a:lnTo>
                  <a:pt x="789330" y="752986"/>
                </a:lnTo>
                <a:lnTo>
                  <a:pt x="785862" y="762049"/>
                </a:lnTo>
                <a:lnTo>
                  <a:pt x="785862" y="792297"/>
                </a:lnTo>
                <a:lnTo>
                  <a:pt x="782362" y="801360"/>
                </a:lnTo>
                <a:lnTo>
                  <a:pt x="782362" y="910230"/>
                </a:lnTo>
                <a:lnTo>
                  <a:pt x="785862" y="916272"/>
                </a:lnTo>
                <a:lnTo>
                  <a:pt x="785862" y="934435"/>
                </a:lnTo>
                <a:lnTo>
                  <a:pt x="789330" y="943498"/>
                </a:lnTo>
                <a:lnTo>
                  <a:pt x="789330" y="949541"/>
                </a:lnTo>
                <a:lnTo>
                  <a:pt x="792797" y="958641"/>
                </a:lnTo>
                <a:lnTo>
                  <a:pt x="792797" y="964683"/>
                </a:lnTo>
                <a:lnTo>
                  <a:pt x="796264" y="973746"/>
                </a:lnTo>
                <a:lnTo>
                  <a:pt x="796264" y="988851"/>
                </a:lnTo>
                <a:lnTo>
                  <a:pt x="799765" y="994930"/>
                </a:lnTo>
                <a:lnTo>
                  <a:pt x="799765" y="1003994"/>
                </a:lnTo>
                <a:lnTo>
                  <a:pt x="803232" y="1010036"/>
                </a:lnTo>
                <a:lnTo>
                  <a:pt x="803232" y="1031220"/>
                </a:lnTo>
                <a:lnTo>
                  <a:pt x="806699" y="1040284"/>
                </a:lnTo>
                <a:lnTo>
                  <a:pt x="806699" y="1137032"/>
                </a:lnTo>
                <a:lnTo>
                  <a:pt x="803232" y="1143111"/>
                </a:lnTo>
                <a:lnTo>
                  <a:pt x="803232" y="1164258"/>
                </a:lnTo>
                <a:lnTo>
                  <a:pt x="799765" y="1170301"/>
                </a:lnTo>
                <a:lnTo>
                  <a:pt x="799765" y="1176343"/>
                </a:lnTo>
                <a:lnTo>
                  <a:pt x="796264" y="1185443"/>
                </a:lnTo>
                <a:lnTo>
                  <a:pt x="796264" y="1191485"/>
                </a:lnTo>
                <a:lnTo>
                  <a:pt x="792797" y="1206590"/>
                </a:lnTo>
                <a:lnTo>
                  <a:pt x="785862" y="1221733"/>
                </a:lnTo>
                <a:lnTo>
                  <a:pt x="782362" y="1236838"/>
                </a:lnTo>
                <a:lnTo>
                  <a:pt x="775427" y="1251944"/>
                </a:lnTo>
                <a:lnTo>
                  <a:pt x="768459" y="1267086"/>
                </a:lnTo>
                <a:lnTo>
                  <a:pt x="761525" y="1282191"/>
                </a:lnTo>
                <a:lnTo>
                  <a:pt x="754557" y="1297333"/>
                </a:lnTo>
                <a:lnTo>
                  <a:pt x="747589" y="1309418"/>
                </a:lnTo>
                <a:lnTo>
                  <a:pt x="737154" y="1324523"/>
                </a:lnTo>
                <a:lnTo>
                  <a:pt x="726752" y="1339665"/>
                </a:lnTo>
                <a:lnTo>
                  <a:pt x="719785" y="1351750"/>
                </a:lnTo>
                <a:lnTo>
                  <a:pt x="705882" y="1363834"/>
                </a:lnTo>
                <a:lnTo>
                  <a:pt x="695447" y="1378976"/>
                </a:lnTo>
                <a:lnTo>
                  <a:pt x="685012" y="1391061"/>
                </a:lnTo>
                <a:lnTo>
                  <a:pt x="671110" y="1403145"/>
                </a:lnTo>
                <a:lnTo>
                  <a:pt x="657207" y="1415266"/>
                </a:lnTo>
                <a:lnTo>
                  <a:pt x="643272" y="1427351"/>
                </a:lnTo>
                <a:lnTo>
                  <a:pt x="629369" y="1439435"/>
                </a:lnTo>
                <a:lnTo>
                  <a:pt x="615467" y="1451556"/>
                </a:lnTo>
                <a:lnTo>
                  <a:pt x="601565" y="1463640"/>
                </a:lnTo>
                <a:lnTo>
                  <a:pt x="584162" y="1472704"/>
                </a:lnTo>
                <a:lnTo>
                  <a:pt x="566792" y="1484825"/>
                </a:lnTo>
                <a:lnTo>
                  <a:pt x="549389" y="1496909"/>
                </a:lnTo>
                <a:lnTo>
                  <a:pt x="532019" y="1505972"/>
                </a:lnTo>
                <a:lnTo>
                  <a:pt x="514616" y="1515036"/>
                </a:lnTo>
                <a:lnTo>
                  <a:pt x="493780" y="1527157"/>
                </a:lnTo>
                <a:lnTo>
                  <a:pt x="476377" y="1536220"/>
                </a:lnTo>
                <a:lnTo>
                  <a:pt x="455506" y="1545283"/>
                </a:lnTo>
                <a:lnTo>
                  <a:pt x="434636" y="1554383"/>
                </a:lnTo>
                <a:lnTo>
                  <a:pt x="413799" y="1563447"/>
                </a:lnTo>
                <a:lnTo>
                  <a:pt x="389462" y="1572510"/>
                </a:lnTo>
                <a:lnTo>
                  <a:pt x="368592" y="1578552"/>
                </a:lnTo>
                <a:lnTo>
                  <a:pt x="354689" y="1584594"/>
                </a:lnTo>
                <a:lnTo>
                  <a:pt x="344254" y="1587615"/>
                </a:lnTo>
                <a:lnTo>
                  <a:pt x="333819" y="1593694"/>
                </a:lnTo>
                <a:lnTo>
                  <a:pt x="323384" y="1596715"/>
                </a:lnTo>
                <a:lnTo>
                  <a:pt x="309482" y="1602758"/>
                </a:lnTo>
                <a:lnTo>
                  <a:pt x="299047" y="1605779"/>
                </a:lnTo>
                <a:lnTo>
                  <a:pt x="288612" y="1611821"/>
                </a:lnTo>
                <a:lnTo>
                  <a:pt x="278177" y="1614842"/>
                </a:lnTo>
                <a:lnTo>
                  <a:pt x="271209" y="1620884"/>
                </a:lnTo>
                <a:lnTo>
                  <a:pt x="260774" y="1623905"/>
                </a:lnTo>
                <a:lnTo>
                  <a:pt x="250372" y="1629984"/>
                </a:lnTo>
                <a:lnTo>
                  <a:pt x="243404" y="1633005"/>
                </a:lnTo>
                <a:lnTo>
                  <a:pt x="232972" y="1639047"/>
                </a:lnTo>
                <a:lnTo>
                  <a:pt x="226018" y="1642068"/>
                </a:lnTo>
                <a:lnTo>
                  <a:pt x="215586" y="1648111"/>
                </a:lnTo>
                <a:lnTo>
                  <a:pt x="208631" y="1654153"/>
                </a:lnTo>
                <a:lnTo>
                  <a:pt x="201677" y="1657174"/>
                </a:lnTo>
                <a:lnTo>
                  <a:pt x="191245" y="1663216"/>
                </a:lnTo>
                <a:lnTo>
                  <a:pt x="184291" y="1666274"/>
                </a:lnTo>
                <a:lnTo>
                  <a:pt x="177336" y="1672316"/>
                </a:lnTo>
                <a:lnTo>
                  <a:pt x="170382" y="1675337"/>
                </a:lnTo>
                <a:lnTo>
                  <a:pt x="163427" y="1681379"/>
                </a:lnTo>
                <a:lnTo>
                  <a:pt x="159950" y="1684400"/>
                </a:lnTo>
                <a:lnTo>
                  <a:pt x="152995" y="1690443"/>
                </a:lnTo>
                <a:lnTo>
                  <a:pt x="146041" y="1696485"/>
                </a:lnTo>
                <a:lnTo>
                  <a:pt x="139086" y="1699506"/>
                </a:lnTo>
                <a:lnTo>
                  <a:pt x="135609" y="1705585"/>
                </a:lnTo>
                <a:lnTo>
                  <a:pt x="128655" y="1708606"/>
                </a:lnTo>
                <a:lnTo>
                  <a:pt x="125177" y="1714648"/>
                </a:lnTo>
                <a:lnTo>
                  <a:pt x="118223" y="1720690"/>
                </a:lnTo>
                <a:lnTo>
                  <a:pt x="114746" y="1723711"/>
                </a:lnTo>
                <a:lnTo>
                  <a:pt x="111268" y="1729754"/>
                </a:lnTo>
                <a:lnTo>
                  <a:pt x="100837" y="1738817"/>
                </a:lnTo>
                <a:lnTo>
                  <a:pt x="93882" y="1747917"/>
                </a:lnTo>
                <a:lnTo>
                  <a:pt x="83450" y="1756980"/>
                </a:lnTo>
                <a:lnTo>
                  <a:pt x="76496" y="1769064"/>
                </a:lnTo>
                <a:lnTo>
                  <a:pt x="73019" y="1778165"/>
                </a:lnTo>
                <a:lnTo>
                  <a:pt x="66067" y="1787228"/>
                </a:lnTo>
                <a:lnTo>
                  <a:pt x="59113" y="1796291"/>
                </a:lnTo>
                <a:lnTo>
                  <a:pt x="55636" y="1808375"/>
                </a:lnTo>
                <a:lnTo>
                  <a:pt x="52158" y="1817475"/>
                </a:lnTo>
                <a:lnTo>
                  <a:pt x="45204" y="1826539"/>
                </a:lnTo>
                <a:lnTo>
                  <a:pt x="41727" y="1838623"/>
                </a:lnTo>
                <a:lnTo>
                  <a:pt x="41727" y="1847686"/>
                </a:lnTo>
                <a:lnTo>
                  <a:pt x="38249" y="1859807"/>
                </a:lnTo>
                <a:lnTo>
                  <a:pt x="34772" y="1868871"/>
                </a:lnTo>
                <a:lnTo>
                  <a:pt x="34772" y="1877934"/>
                </a:lnTo>
                <a:lnTo>
                  <a:pt x="31295" y="1890055"/>
                </a:lnTo>
                <a:lnTo>
                  <a:pt x="31295" y="1962598"/>
                </a:lnTo>
                <a:lnTo>
                  <a:pt x="34772" y="1971698"/>
                </a:lnTo>
                <a:lnTo>
                  <a:pt x="34772" y="1992846"/>
                </a:lnTo>
                <a:lnTo>
                  <a:pt x="38249" y="2004967"/>
                </a:lnTo>
                <a:lnTo>
                  <a:pt x="38249" y="2014030"/>
                </a:lnTo>
                <a:lnTo>
                  <a:pt x="41727" y="2026114"/>
                </a:lnTo>
                <a:lnTo>
                  <a:pt x="45204" y="2035178"/>
                </a:lnTo>
                <a:lnTo>
                  <a:pt x="45204" y="2047299"/>
                </a:lnTo>
                <a:lnTo>
                  <a:pt x="48681" y="2056362"/>
                </a:lnTo>
                <a:lnTo>
                  <a:pt x="48681" y="2068446"/>
                </a:lnTo>
                <a:lnTo>
                  <a:pt x="52158" y="2071467"/>
                </a:lnTo>
                <a:lnTo>
                  <a:pt x="52158" y="2083589"/>
                </a:lnTo>
                <a:lnTo>
                  <a:pt x="55636" y="2086610"/>
                </a:lnTo>
                <a:lnTo>
                  <a:pt x="55636" y="2095673"/>
                </a:lnTo>
                <a:lnTo>
                  <a:pt x="59113" y="2098694"/>
                </a:lnTo>
                <a:lnTo>
                  <a:pt x="59113" y="2104736"/>
                </a:lnTo>
                <a:lnTo>
                  <a:pt x="62590" y="2107757"/>
                </a:lnTo>
                <a:lnTo>
                  <a:pt x="62590" y="2113799"/>
                </a:lnTo>
                <a:lnTo>
                  <a:pt x="66067" y="2116857"/>
                </a:lnTo>
                <a:lnTo>
                  <a:pt x="69541" y="2125921"/>
                </a:lnTo>
                <a:lnTo>
                  <a:pt x="73019" y="2134984"/>
                </a:lnTo>
                <a:lnTo>
                  <a:pt x="76496" y="2144047"/>
                </a:lnTo>
                <a:lnTo>
                  <a:pt x="79973" y="2153147"/>
                </a:lnTo>
                <a:lnTo>
                  <a:pt x="86928" y="2159189"/>
                </a:lnTo>
                <a:lnTo>
                  <a:pt x="90405" y="2168253"/>
                </a:lnTo>
                <a:lnTo>
                  <a:pt x="93882" y="2174295"/>
                </a:lnTo>
                <a:lnTo>
                  <a:pt x="100837" y="2183358"/>
                </a:lnTo>
                <a:lnTo>
                  <a:pt x="104314" y="2189437"/>
                </a:lnTo>
                <a:lnTo>
                  <a:pt x="111268" y="2198500"/>
                </a:lnTo>
                <a:lnTo>
                  <a:pt x="114746" y="2204542"/>
                </a:lnTo>
                <a:lnTo>
                  <a:pt x="121700" y="2213606"/>
                </a:lnTo>
                <a:lnTo>
                  <a:pt x="125177" y="2219648"/>
                </a:lnTo>
                <a:lnTo>
                  <a:pt x="132132" y="2225690"/>
                </a:lnTo>
                <a:lnTo>
                  <a:pt x="135609" y="2234790"/>
                </a:lnTo>
                <a:lnTo>
                  <a:pt x="142564" y="2240832"/>
                </a:lnTo>
                <a:lnTo>
                  <a:pt x="146041" y="2249896"/>
                </a:lnTo>
                <a:lnTo>
                  <a:pt x="152995" y="2255938"/>
                </a:lnTo>
                <a:lnTo>
                  <a:pt x="159950" y="2265038"/>
                </a:lnTo>
                <a:lnTo>
                  <a:pt x="163427" y="2271080"/>
                </a:lnTo>
                <a:lnTo>
                  <a:pt x="170382" y="2280143"/>
                </a:lnTo>
                <a:lnTo>
                  <a:pt x="173859" y="2289206"/>
                </a:lnTo>
                <a:lnTo>
                  <a:pt x="180813" y="2298270"/>
                </a:lnTo>
                <a:lnTo>
                  <a:pt x="184291" y="2307370"/>
                </a:lnTo>
                <a:lnTo>
                  <a:pt x="191245" y="2316433"/>
                </a:lnTo>
                <a:lnTo>
                  <a:pt x="194722" y="2325496"/>
                </a:lnTo>
                <a:lnTo>
                  <a:pt x="201677" y="2337581"/>
                </a:lnTo>
                <a:lnTo>
                  <a:pt x="205154" y="2346681"/>
                </a:lnTo>
                <a:lnTo>
                  <a:pt x="212109" y="2358765"/>
                </a:lnTo>
                <a:lnTo>
                  <a:pt x="215586" y="2370849"/>
                </a:lnTo>
                <a:lnTo>
                  <a:pt x="219063" y="2382971"/>
                </a:lnTo>
                <a:lnTo>
                  <a:pt x="226018" y="2395055"/>
                </a:lnTo>
                <a:lnTo>
                  <a:pt x="226018" y="2398076"/>
                </a:lnTo>
                <a:lnTo>
                  <a:pt x="229495" y="2401097"/>
                </a:lnTo>
                <a:lnTo>
                  <a:pt x="229495" y="2410160"/>
                </a:lnTo>
                <a:lnTo>
                  <a:pt x="232972" y="2413218"/>
                </a:lnTo>
                <a:lnTo>
                  <a:pt x="232972" y="2419260"/>
                </a:lnTo>
                <a:lnTo>
                  <a:pt x="236449" y="2422281"/>
                </a:lnTo>
                <a:lnTo>
                  <a:pt x="236449" y="2431345"/>
                </a:lnTo>
                <a:lnTo>
                  <a:pt x="239937" y="2434366"/>
                </a:lnTo>
                <a:lnTo>
                  <a:pt x="239937" y="2440408"/>
                </a:lnTo>
                <a:lnTo>
                  <a:pt x="243404" y="2443429"/>
                </a:lnTo>
                <a:lnTo>
                  <a:pt x="243404" y="2455550"/>
                </a:lnTo>
                <a:lnTo>
                  <a:pt x="246871" y="2458571"/>
                </a:lnTo>
                <a:lnTo>
                  <a:pt x="246871" y="2464613"/>
                </a:lnTo>
                <a:lnTo>
                  <a:pt x="250372" y="2470656"/>
                </a:lnTo>
                <a:lnTo>
                  <a:pt x="250372" y="2479719"/>
                </a:lnTo>
                <a:lnTo>
                  <a:pt x="253839" y="2485761"/>
                </a:lnTo>
                <a:lnTo>
                  <a:pt x="253839" y="2494861"/>
                </a:lnTo>
                <a:lnTo>
                  <a:pt x="257306" y="2500903"/>
                </a:lnTo>
                <a:lnTo>
                  <a:pt x="257306" y="2512988"/>
                </a:lnTo>
                <a:lnTo>
                  <a:pt x="260774" y="2519030"/>
                </a:lnTo>
                <a:lnTo>
                  <a:pt x="260774" y="2531151"/>
                </a:lnTo>
                <a:lnTo>
                  <a:pt x="264274" y="2537193"/>
                </a:lnTo>
                <a:lnTo>
                  <a:pt x="264274" y="2555320"/>
                </a:lnTo>
                <a:lnTo>
                  <a:pt x="267741" y="2558341"/>
                </a:lnTo>
                <a:lnTo>
                  <a:pt x="267741" y="2582546"/>
                </a:lnTo>
                <a:lnTo>
                  <a:pt x="271209" y="2582546"/>
                </a:lnTo>
                <a:lnTo>
                  <a:pt x="271209" y="2652105"/>
                </a:lnTo>
                <a:lnTo>
                  <a:pt x="267741" y="2664189"/>
                </a:lnTo>
                <a:lnTo>
                  <a:pt x="267741" y="2685374"/>
                </a:lnTo>
                <a:lnTo>
                  <a:pt x="264274" y="2697458"/>
                </a:lnTo>
                <a:lnTo>
                  <a:pt x="264274" y="2718642"/>
                </a:lnTo>
                <a:lnTo>
                  <a:pt x="260774" y="2727706"/>
                </a:lnTo>
                <a:lnTo>
                  <a:pt x="260774" y="2739790"/>
                </a:lnTo>
                <a:lnTo>
                  <a:pt x="257306" y="2751911"/>
                </a:lnTo>
                <a:lnTo>
                  <a:pt x="257306" y="2760974"/>
                </a:lnTo>
                <a:lnTo>
                  <a:pt x="253839" y="2773059"/>
                </a:lnTo>
                <a:lnTo>
                  <a:pt x="253839" y="2785143"/>
                </a:lnTo>
                <a:lnTo>
                  <a:pt x="250372" y="2794243"/>
                </a:lnTo>
                <a:lnTo>
                  <a:pt x="250372" y="2806327"/>
                </a:lnTo>
                <a:lnTo>
                  <a:pt x="246871" y="2818412"/>
                </a:lnTo>
                <a:lnTo>
                  <a:pt x="243404" y="2830533"/>
                </a:lnTo>
                <a:lnTo>
                  <a:pt x="243404" y="2842617"/>
                </a:lnTo>
                <a:lnTo>
                  <a:pt x="239937" y="2851680"/>
                </a:lnTo>
                <a:lnTo>
                  <a:pt x="236449" y="2863802"/>
                </a:lnTo>
                <a:lnTo>
                  <a:pt x="232972" y="2875886"/>
                </a:lnTo>
                <a:lnTo>
                  <a:pt x="229495" y="2887970"/>
                </a:lnTo>
                <a:lnTo>
                  <a:pt x="226018" y="2897034"/>
                </a:lnTo>
                <a:lnTo>
                  <a:pt x="222540" y="2909155"/>
                </a:lnTo>
                <a:lnTo>
                  <a:pt x="219063" y="2921239"/>
                </a:lnTo>
                <a:lnTo>
                  <a:pt x="215586" y="2933323"/>
                </a:lnTo>
                <a:lnTo>
                  <a:pt x="212109" y="2942423"/>
                </a:lnTo>
                <a:lnTo>
                  <a:pt x="208631" y="2954508"/>
                </a:lnTo>
                <a:lnTo>
                  <a:pt x="205154" y="2966592"/>
                </a:lnTo>
                <a:lnTo>
                  <a:pt x="198200" y="2978713"/>
                </a:lnTo>
                <a:lnTo>
                  <a:pt x="194722" y="2987777"/>
                </a:lnTo>
                <a:lnTo>
                  <a:pt x="191245" y="2999861"/>
                </a:lnTo>
                <a:lnTo>
                  <a:pt x="187768" y="3008924"/>
                </a:lnTo>
                <a:lnTo>
                  <a:pt x="184291" y="3018024"/>
                </a:lnTo>
                <a:lnTo>
                  <a:pt x="177336" y="3027087"/>
                </a:lnTo>
                <a:lnTo>
                  <a:pt x="173859" y="3039172"/>
                </a:lnTo>
                <a:lnTo>
                  <a:pt x="170382" y="3048272"/>
                </a:lnTo>
                <a:lnTo>
                  <a:pt x="166904" y="3057335"/>
                </a:lnTo>
                <a:lnTo>
                  <a:pt x="163427" y="3069419"/>
                </a:lnTo>
                <a:lnTo>
                  <a:pt x="156473" y="3078483"/>
                </a:lnTo>
                <a:lnTo>
                  <a:pt x="152995" y="3087583"/>
                </a:lnTo>
                <a:lnTo>
                  <a:pt x="149518" y="3099667"/>
                </a:lnTo>
                <a:lnTo>
                  <a:pt x="146041" y="3108730"/>
                </a:lnTo>
                <a:lnTo>
                  <a:pt x="142564" y="3117794"/>
                </a:lnTo>
                <a:lnTo>
                  <a:pt x="139086" y="3129915"/>
                </a:lnTo>
                <a:lnTo>
                  <a:pt x="132132" y="3138978"/>
                </a:lnTo>
                <a:lnTo>
                  <a:pt x="128655" y="3148041"/>
                </a:lnTo>
                <a:lnTo>
                  <a:pt x="125177" y="3157105"/>
                </a:lnTo>
                <a:lnTo>
                  <a:pt x="121700" y="3169226"/>
                </a:lnTo>
                <a:lnTo>
                  <a:pt x="118223" y="3178289"/>
                </a:lnTo>
                <a:lnTo>
                  <a:pt x="114746" y="3187352"/>
                </a:lnTo>
                <a:lnTo>
                  <a:pt x="111268" y="3196415"/>
                </a:lnTo>
                <a:lnTo>
                  <a:pt x="104314" y="3205516"/>
                </a:lnTo>
                <a:lnTo>
                  <a:pt x="100837" y="3214579"/>
                </a:lnTo>
                <a:lnTo>
                  <a:pt x="97359" y="3226663"/>
                </a:lnTo>
                <a:lnTo>
                  <a:pt x="93882" y="3235763"/>
                </a:lnTo>
                <a:lnTo>
                  <a:pt x="90405" y="3244826"/>
                </a:lnTo>
                <a:lnTo>
                  <a:pt x="86928" y="3253890"/>
                </a:lnTo>
                <a:lnTo>
                  <a:pt x="83450" y="3259932"/>
                </a:lnTo>
                <a:lnTo>
                  <a:pt x="79973" y="3268995"/>
                </a:lnTo>
                <a:lnTo>
                  <a:pt x="76496" y="3278095"/>
                </a:lnTo>
                <a:lnTo>
                  <a:pt x="73019" y="3287158"/>
                </a:lnTo>
                <a:lnTo>
                  <a:pt x="66067" y="3293201"/>
                </a:lnTo>
                <a:lnTo>
                  <a:pt x="62590" y="3302264"/>
                </a:lnTo>
                <a:lnTo>
                  <a:pt x="59113" y="3311364"/>
                </a:lnTo>
                <a:lnTo>
                  <a:pt x="55636" y="3320427"/>
                </a:lnTo>
                <a:lnTo>
                  <a:pt x="52158" y="3329490"/>
                </a:lnTo>
                <a:lnTo>
                  <a:pt x="48681" y="3338554"/>
                </a:lnTo>
                <a:lnTo>
                  <a:pt x="45204" y="3347654"/>
                </a:lnTo>
                <a:lnTo>
                  <a:pt x="41727" y="3356717"/>
                </a:lnTo>
                <a:lnTo>
                  <a:pt x="38249" y="3365780"/>
                </a:lnTo>
                <a:lnTo>
                  <a:pt x="34772" y="3374844"/>
                </a:lnTo>
                <a:lnTo>
                  <a:pt x="31295" y="3383907"/>
                </a:lnTo>
                <a:lnTo>
                  <a:pt x="27818" y="3389986"/>
                </a:lnTo>
                <a:lnTo>
                  <a:pt x="24340" y="3399049"/>
                </a:lnTo>
                <a:lnTo>
                  <a:pt x="20863" y="3408112"/>
                </a:lnTo>
                <a:lnTo>
                  <a:pt x="20863" y="3414154"/>
                </a:lnTo>
                <a:lnTo>
                  <a:pt x="17386" y="3423255"/>
                </a:lnTo>
                <a:lnTo>
                  <a:pt x="13909" y="3429297"/>
                </a:lnTo>
                <a:lnTo>
                  <a:pt x="13909" y="3438360"/>
                </a:lnTo>
                <a:lnTo>
                  <a:pt x="10431" y="3444402"/>
                </a:lnTo>
                <a:lnTo>
                  <a:pt x="6954" y="3450444"/>
                </a:lnTo>
                <a:lnTo>
                  <a:pt x="6954" y="3465587"/>
                </a:lnTo>
                <a:lnTo>
                  <a:pt x="3477" y="3471629"/>
                </a:lnTo>
                <a:lnTo>
                  <a:pt x="3477" y="3483713"/>
                </a:lnTo>
                <a:lnTo>
                  <a:pt x="0" y="3486734"/>
                </a:lnTo>
                <a:lnTo>
                  <a:pt x="0" y="3510940"/>
                </a:lnTo>
                <a:lnTo>
                  <a:pt x="3477" y="3516982"/>
                </a:lnTo>
                <a:lnTo>
                  <a:pt x="3477" y="3526045"/>
                </a:lnTo>
                <a:lnTo>
                  <a:pt x="6954" y="3535145"/>
                </a:lnTo>
                <a:lnTo>
                  <a:pt x="10431" y="3541187"/>
                </a:lnTo>
                <a:lnTo>
                  <a:pt x="17386" y="3547229"/>
                </a:lnTo>
                <a:lnTo>
                  <a:pt x="20863" y="3556293"/>
                </a:lnTo>
                <a:lnTo>
                  <a:pt x="27818" y="3562335"/>
                </a:lnTo>
                <a:lnTo>
                  <a:pt x="34772" y="3571435"/>
                </a:lnTo>
                <a:lnTo>
                  <a:pt x="41727" y="3577477"/>
                </a:lnTo>
                <a:lnTo>
                  <a:pt x="48681" y="3586540"/>
                </a:lnTo>
                <a:lnTo>
                  <a:pt x="59113" y="3592583"/>
                </a:lnTo>
                <a:lnTo>
                  <a:pt x="66067" y="3601646"/>
                </a:lnTo>
                <a:lnTo>
                  <a:pt x="76496" y="3610746"/>
                </a:lnTo>
                <a:lnTo>
                  <a:pt x="86928" y="3616788"/>
                </a:lnTo>
                <a:lnTo>
                  <a:pt x="97359" y="3625851"/>
                </a:lnTo>
                <a:lnTo>
                  <a:pt x="107791" y="3634915"/>
                </a:lnTo>
                <a:lnTo>
                  <a:pt x="121700" y="3640957"/>
                </a:lnTo>
                <a:lnTo>
                  <a:pt x="132132" y="3650057"/>
                </a:lnTo>
                <a:lnTo>
                  <a:pt x="146041" y="3659120"/>
                </a:lnTo>
                <a:lnTo>
                  <a:pt x="156473" y="3668183"/>
                </a:lnTo>
                <a:lnTo>
                  <a:pt x="170382" y="3677247"/>
                </a:lnTo>
                <a:lnTo>
                  <a:pt x="184291" y="3686347"/>
                </a:lnTo>
                <a:lnTo>
                  <a:pt x="194722" y="3695410"/>
                </a:lnTo>
                <a:lnTo>
                  <a:pt x="208631" y="3701452"/>
                </a:lnTo>
                <a:lnTo>
                  <a:pt x="222540" y="3710515"/>
                </a:lnTo>
                <a:lnTo>
                  <a:pt x="236449" y="3719579"/>
                </a:lnTo>
                <a:lnTo>
                  <a:pt x="250372" y="3728679"/>
                </a:lnTo>
                <a:lnTo>
                  <a:pt x="264274" y="3740763"/>
                </a:lnTo>
                <a:lnTo>
                  <a:pt x="278177" y="3749826"/>
                </a:lnTo>
                <a:lnTo>
                  <a:pt x="292079" y="3758926"/>
                </a:lnTo>
                <a:lnTo>
                  <a:pt x="305981" y="3767990"/>
                </a:lnTo>
                <a:lnTo>
                  <a:pt x="319917" y="3777053"/>
                </a:lnTo>
                <a:lnTo>
                  <a:pt x="333819" y="3786116"/>
                </a:lnTo>
                <a:lnTo>
                  <a:pt x="344254" y="3792158"/>
                </a:lnTo>
                <a:lnTo>
                  <a:pt x="354689" y="3801258"/>
                </a:lnTo>
                <a:lnTo>
                  <a:pt x="365091" y="3807300"/>
                </a:lnTo>
                <a:lnTo>
                  <a:pt x="375526" y="3816364"/>
                </a:lnTo>
                <a:lnTo>
                  <a:pt x="385961" y="3822406"/>
                </a:lnTo>
                <a:lnTo>
                  <a:pt x="396397" y="3828448"/>
                </a:lnTo>
                <a:lnTo>
                  <a:pt x="406832" y="3837548"/>
                </a:lnTo>
                <a:lnTo>
                  <a:pt x="417267" y="3843590"/>
                </a:lnTo>
                <a:lnTo>
                  <a:pt x="427702" y="3852654"/>
                </a:lnTo>
                <a:lnTo>
                  <a:pt x="438137" y="3858696"/>
                </a:lnTo>
                <a:lnTo>
                  <a:pt x="448572" y="3864738"/>
                </a:lnTo>
                <a:lnTo>
                  <a:pt x="455506" y="3873838"/>
                </a:lnTo>
                <a:lnTo>
                  <a:pt x="465942" y="3879880"/>
                </a:lnTo>
                <a:lnTo>
                  <a:pt x="472909" y="3888943"/>
                </a:lnTo>
                <a:lnTo>
                  <a:pt x="483345" y="3894986"/>
                </a:lnTo>
                <a:lnTo>
                  <a:pt x="490279" y="3904049"/>
                </a:lnTo>
                <a:lnTo>
                  <a:pt x="500714" y="3910128"/>
                </a:lnTo>
                <a:lnTo>
                  <a:pt x="507682" y="3919191"/>
                </a:lnTo>
                <a:lnTo>
                  <a:pt x="514616" y="3925233"/>
                </a:lnTo>
                <a:lnTo>
                  <a:pt x="521584" y="3931275"/>
                </a:lnTo>
                <a:lnTo>
                  <a:pt x="528519" y="3940339"/>
                </a:lnTo>
                <a:lnTo>
                  <a:pt x="535487" y="3946418"/>
                </a:lnTo>
                <a:lnTo>
                  <a:pt x="542455" y="3955481"/>
                </a:lnTo>
                <a:lnTo>
                  <a:pt x="549389" y="3961523"/>
                </a:lnTo>
                <a:lnTo>
                  <a:pt x="556357" y="3967565"/>
                </a:lnTo>
                <a:lnTo>
                  <a:pt x="563291" y="3976640"/>
                </a:lnTo>
                <a:lnTo>
                  <a:pt x="566792" y="3982689"/>
                </a:lnTo>
                <a:lnTo>
                  <a:pt x="573726" y="3991760"/>
                </a:lnTo>
                <a:lnTo>
                  <a:pt x="577227" y="3997809"/>
                </a:lnTo>
                <a:lnTo>
                  <a:pt x="580694" y="4003859"/>
                </a:lnTo>
                <a:lnTo>
                  <a:pt x="584162" y="4012929"/>
                </a:lnTo>
                <a:lnTo>
                  <a:pt x="587662" y="4018979"/>
                </a:lnTo>
                <a:lnTo>
                  <a:pt x="591129" y="4028050"/>
                </a:lnTo>
                <a:lnTo>
                  <a:pt x="598064" y="4034099"/>
                </a:lnTo>
                <a:lnTo>
                  <a:pt x="601565" y="4043170"/>
                </a:lnTo>
                <a:lnTo>
                  <a:pt x="605032" y="4049219"/>
                </a:lnTo>
                <a:lnTo>
                  <a:pt x="612000" y="4055269"/>
                </a:lnTo>
                <a:lnTo>
                  <a:pt x="615467" y="4061315"/>
                </a:lnTo>
                <a:lnTo>
                  <a:pt x="622435" y="4067364"/>
                </a:lnTo>
                <a:lnTo>
                  <a:pt x="629369" y="4073410"/>
                </a:lnTo>
                <a:lnTo>
                  <a:pt x="632836" y="4079460"/>
                </a:lnTo>
                <a:lnTo>
                  <a:pt x="639804" y="4082484"/>
                </a:lnTo>
                <a:lnTo>
                  <a:pt x="646772" y="4085509"/>
                </a:lnTo>
                <a:lnTo>
                  <a:pt x="653707" y="4088530"/>
                </a:lnTo>
                <a:lnTo>
                  <a:pt x="664142" y="4091555"/>
                </a:lnTo>
                <a:lnTo>
                  <a:pt x="671110" y="4094580"/>
                </a:lnTo>
                <a:lnTo>
                  <a:pt x="678044" y="4097604"/>
                </a:lnTo>
                <a:lnTo>
                  <a:pt x="685012" y="4100629"/>
                </a:lnTo>
                <a:lnTo>
                  <a:pt x="702382" y="4100629"/>
                </a:lnTo>
                <a:lnTo>
                  <a:pt x="712817" y="4103654"/>
                </a:lnTo>
                <a:lnTo>
                  <a:pt x="751090" y="4103654"/>
                </a:lnTo>
                <a:lnTo>
                  <a:pt x="761525" y="4100629"/>
                </a:lnTo>
                <a:lnTo>
                  <a:pt x="771927" y="4100629"/>
                </a:lnTo>
                <a:lnTo>
                  <a:pt x="782362" y="4097604"/>
                </a:lnTo>
                <a:lnTo>
                  <a:pt x="796264" y="4097604"/>
                </a:lnTo>
                <a:lnTo>
                  <a:pt x="806699" y="4094580"/>
                </a:lnTo>
                <a:lnTo>
                  <a:pt x="817134" y="4091555"/>
                </a:lnTo>
                <a:lnTo>
                  <a:pt x="831037" y="4088530"/>
                </a:lnTo>
                <a:lnTo>
                  <a:pt x="841472" y="4085509"/>
                </a:lnTo>
                <a:lnTo>
                  <a:pt x="855407" y="4082484"/>
                </a:lnTo>
                <a:lnTo>
                  <a:pt x="865809" y="4082484"/>
                </a:lnTo>
                <a:lnTo>
                  <a:pt x="876244" y="4079460"/>
                </a:lnTo>
                <a:lnTo>
                  <a:pt x="886679" y="4076435"/>
                </a:lnTo>
                <a:lnTo>
                  <a:pt x="897114" y="4073410"/>
                </a:lnTo>
                <a:lnTo>
                  <a:pt x="907550" y="4070389"/>
                </a:lnTo>
                <a:lnTo>
                  <a:pt x="917985" y="4067364"/>
                </a:lnTo>
                <a:lnTo>
                  <a:pt x="928420" y="4064339"/>
                </a:lnTo>
                <a:lnTo>
                  <a:pt x="942322" y="4061315"/>
                </a:lnTo>
                <a:lnTo>
                  <a:pt x="952757" y="4058290"/>
                </a:lnTo>
                <a:lnTo>
                  <a:pt x="963192" y="4055269"/>
                </a:lnTo>
                <a:lnTo>
                  <a:pt x="977095" y="4049219"/>
                </a:lnTo>
                <a:lnTo>
                  <a:pt x="987530" y="4046194"/>
                </a:lnTo>
                <a:lnTo>
                  <a:pt x="1001432" y="4043170"/>
                </a:lnTo>
                <a:lnTo>
                  <a:pt x="1015334" y="4037124"/>
                </a:lnTo>
                <a:lnTo>
                  <a:pt x="1025770" y="4034099"/>
                </a:lnTo>
                <a:lnTo>
                  <a:pt x="1039672" y="4028050"/>
                </a:lnTo>
                <a:lnTo>
                  <a:pt x="1053608" y="4025025"/>
                </a:lnTo>
                <a:lnTo>
                  <a:pt x="1064043" y="4022004"/>
                </a:lnTo>
                <a:lnTo>
                  <a:pt x="1077945" y="4015954"/>
                </a:lnTo>
                <a:lnTo>
                  <a:pt x="1091847" y="4012929"/>
                </a:lnTo>
                <a:lnTo>
                  <a:pt x="1105750" y="4006884"/>
                </a:lnTo>
                <a:lnTo>
                  <a:pt x="1119652" y="4000834"/>
                </a:lnTo>
                <a:lnTo>
                  <a:pt x="1133554" y="3997809"/>
                </a:lnTo>
                <a:lnTo>
                  <a:pt x="1147490" y="3991760"/>
                </a:lnTo>
                <a:lnTo>
                  <a:pt x="1161392" y="3988739"/>
                </a:lnTo>
                <a:lnTo>
                  <a:pt x="1175295" y="3982689"/>
                </a:lnTo>
                <a:lnTo>
                  <a:pt x="1189197" y="3979664"/>
                </a:lnTo>
                <a:lnTo>
                  <a:pt x="1203100" y="3973607"/>
                </a:lnTo>
                <a:lnTo>
                  <a:pt x="1217035" y="3970586"/>
                </a:lnTo>
                <a:lnTo>
                  <a:pt x="1230938" y="3964544"/>
                </a:lnTo>
                <a:lnTo>
                  <a:pt x="1244840" y="3961523"/>
                </a:lnTo>
                <a:lnTo>
                  <a:pt x="1258742" y="3958502"/>
                </a:lnTo>
                <a:lnTo>
                  <a:pt x="1265710" y="3955481"/>
                </a:lnTo>
                <a:lnTo>
                  <a:pt x="1269177" y="3955481"/>
                </a:lnTo>
                <a:lnTo>
                  <a:pt x="1272645" y="3952460"/>
                </a:lnTo>
                <a:lnTo>
                  <a:pt x="1279612" y="3952460"/>
                </a:lnTo>
                <a:lnTo>
                  <a:pt x="1283080" y="3949439"/>
                </a:lnTo>
                <a:lnTo>
                  <a:pt x="1290048" y="3949439"/>
                </a:lnTo>
                <a:lnTo>
                  <a:pt x="1293515" y="3946418"/>
                </a:lnTo>
                <a:lnTo>
                  <a:pt x="1303950" y="3946418"/>
                </a:lnTo>
                <a:lnTo>
                  <a:pt x="1310918" y="3943360"/>
                </a:lnTo>
                <a:lnTo>
                  <a:pt x="1317852" y="3943360"/>
                </a:lnTo>
                <a:lnTo>
                  <a:pt x="1324820" y="3940339"/>
                </a:lnTo>
                <a:lnTo>
                  <a:pt x="1328287" y="3940339"/>
                </a:lnTo>
                <a:lnTo>
                  <a:pt x="1335255" y="3937318"/>
                </a:lnTo>
                <a:lnTo>
                  <a:pt x="1345690" y="3937318"/>
                </a:lnTo>
                <a:lnTo>
                  <a:pt x="1349158" y="3934296"/>
                </a:lnTo>
                <a:lnTo>
                  <a:pt x="1359593" y="3934296"/>
                </a:lnTo>
                <a:lnTo>
                  <a:pt x="1366560" y="3931275"/>
                </a:lnTo>
                <a:lnTo>
                  <a:pt x="1376962" y="3931275"/>
                </a:lnTo>
                <a:lnTo>
                  <a:pt x="1380463" y="3928254"/>
                </a:lnTo>
                <a:lnTo>
                  <a:pt x="1387397" y="3928254"/>
                </a:lnTo>
                <a:lnTo>
                  <a:pt x="1390898" y="3925233"/>
                </a:lnTo>
                <a:lnTo>
                  <a:pt x="1401300" y="3925233"/>
                </a:lnTo>
                <a:lnTo>
                  <a:pt x="1408268" y="3922212"/>
                </a:lnTo>
                <a:lnTo>
                  <a:pt x="1411735" y="3922212"/>
                </a:lnTo>
                <a:lnTo>
                  <a:pt x="1418703" y="3919191"/>
                </a:lnTo>
                <a:lnTo>
                  <a:pt x="1422170" y="3919191"/>
                </a:lnTo>
                <a:lnTo>
                  <a:pt x="1432605" y="3916170"/>
                </a:lnTo>
                <a:lnTo>
                  <a:pt x="1443040" y="3913149"/>
                </a:lnTo>
                <a:lnTo>
                  <a:pt x="1453475" y="3910128"/>
                </a:lnTo>
                <a:lnTo>
                  <a:pt x="1463910" y="3910128"/>
                </a:lnTo>
                <a:lnTo>
                  <a:pt x="1474345" y="3907070"/>
                </a:lnTo>
                <a:lnTo>
                  <a:pt x="1484780" y="3907070"/>
                </a:lnTo>
                <a:lnTo>
                  <a:pt x="1495216" y="3904049"/>
                </a:lnTo>
                <a:lnTo>
                  <a:pt x="1505617" y="3904049"/>
                </a:lnTo>
                <a:lnTo>
                  <a:pt x="1516052" y="3901028"/>
                </a:lnTo>
                <a:lnTo>
                  <a:pt x="1533455" y="3901028"/>
                </a:lnTo>
                <a:lnTo>
                  <a:pt x="1543890" y="3898007"/>
                </a:lnTo>
                <a:lnTo>
                  <a:pt x="1571695" y="3898007"/>
                </a:lnTo>
                <a:lnTo>
                  <a:pt x="1571695" y="1351750"/>
                </a:lnTo>
                <a:lnTo>
                  <a:pt x="1568228" y="1348729"/>
                </a:lnTo>
                <a:lnTo>
                  <a:pt x="1568228" y="1345708"/>
                </a:lnTo>
                <a:lnTo>
                  <a:pt x="1571695" y="1348729"/>
                </a:lnTo>
                <a:lnTo>
                  <a:pt x="1571695" y="955620"/>
                </a:lnTo>
                <a:lnTo>
                  <a:pt x="1568228" y="961662"/>
                </a:lnTo>
                <a:lnTo>
                  <a:pt x="1568228" y="970725"/>
                </a:lnTo>
                <a:lnTo>
                  <a:pt x="1564761" y="979788"/>
                </a:lnTo>
                <a:lnTo>
                  <a:pt x="1564761" y="997952"/>
                </a:lnTo>
                <a:lnTo>
                  <a:pt x="1568228" y="1339665"/>
                </a:lnTo>
                <a:lnTo>
                  <a:pt x="1568228" y="1342687"/>
                </a:lnTo>
                <a:lnTo>
                  <a:pt x="1568228" y="1339665"/>
                </a:lnTo>
                <a:lnTo>
                  <a:pt x="1564761" y="1336644"/>
                </a:lnTo>
                <a:lnTo>
                  <a:pt x="1561260" y="1330602"/>
                </a:lnTo>
                <a:lnTo>
                  <a:pt x="1561260" y="1324523"/>
                </a:lnTo>
                <a:lnTo>
                  <a:pt x="1557793" y="1321502"/>
                </a:lnTo>
                <a:lnTo>
                  <a:pt x="1557793" y="1315460"/>
                </a:lnTo>
                <a:lnTo>
                  <a:pt x="1554326" y="1309418"/>
                </a:lnTo>
                <a:lnTo>
                  <a:pt x="1550825" y="1306397"/>
                </a:lnTo>
                <a:lnTo>
                  <a:pt x="1550825" y="1300355"/>
                </a:lnTo>
                <a:lnTo>
                  <a:pt x="1547358" y="1291254"/>
                </a:lnTo>
                <a:lnTo>
                  <a:pt x="1543890" y="1285212"/>
                </a:lnTo>
                <a:lnTo>
                  <a:pt x="1540390" y="1279170"/>
                </a:lnTo>
                <a:lnTo>
                  <a:pt x="1536923" y="1273128"/>
                </a:lnTo>
                <a:lnTo>
                  <a:pt x="1533455" y="1264065"/>
                </a:lnTo>
                <a:lnTo>
                  <a:pt x="1529988" y="1255001"/>
                </a:lnTo>
                <a:lnTo>
                  <a:pt x="1526488" y="1248922"/>
                </a:lnTo>
                <a:lnTo>
                  <a:pt x="1523020" y="1239859"/>
                </a:lnTo>
                <a:lnTo>
                  <a:pt x="1519553" y="1230796"/>
                </a:lnTo>
                <a:lnTo>
                  <a:pt x="1512585" y="1221733"/>
                </a:lnTo>
                <a:lnTo>
                  <a:pt x="1509118" y="1212633"/>
                </a:lnTo>
                <a:lnTo>
                  <a:pt x="1505617" y="1200548"/>
                </a:lnTo>
                <a:lnTo>
                  <a:pt x="1498683" y="1191485"/>
                </a:lnTo>
                <a:lnTo>
                  <a:pt x="1495216" y="1179364"/>
                </a:lnTo>
                <a:lnTo>
                  <a:pt x="1488248" y="1167280"/>
                </a:lnTo>
                <a:lnTo>
                  <a:pt x="1481280" y="1158216"/>
                </a:lnTo>
                <a:lnTo>
                  <a:pt x="1477813" y="1146132"/>
                </a:lnTo>
                <a:lnTo>
                  <a:pt x="1474345" y="1143111"/>
                </a:lnTo>
                <a:lnTo>
                  <a:pt x="1474345" y="1137032"/>
                </a:lnTo>
                <a:lnTo>
                  <a:pt x="1470845" y="1137032"/>
                </a:lnTo>
                <a:lnTo>
                  <a:pt x="1470845" y="1134011"/>
                </a:lnTo>
                <a:lnTo>
                  <a:pt x="1467378" y="1130990"/>
                </a:lnTo>
                <a:lnTo>
                  <a:pt x="1467378" y="1124948"/>
                </a:lnTo>
                <a:lnTo>
                  <a:pt x="1463910" y="1121926"/>
                </a:lnTo>
                <a:lnTo>
                  <a:pt x="1463910" y="1118905"/>
                </a:lnTo>
                <a:lnTo>
                  <a:pt x="1460443" y="1115884"/>
                </a:lnTo>
                <a:lnTo>
                  <a:pt x="1460443" y="1112863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102339" y="2398842"/>
            <a:ext cx="3333" cy="1403"/>
          </a:xfrm>
          <a:custGeom>
            <a:avLst/>
            <a:gdLst/>
            <a:ahLst/>
            <a:cxnLst/>
            <a:rect l="l" t="t" r="r" b="b"/>
            <a:pathLst>
              <a:path w="3333" h="1403">
                <a:moveTo>
                  <a:pt x="3333" y="0"/>
                </a:moveTo>
                <a:lnTo>
                  <a:pt x="0" y="0"/>
                </a:lnTo>
                <a:lnTo>
                  <a:pt x="0" y="1403"/>
                </a:lnTo>
                <a:lnTo>
                  <a:pt x="3333" y="0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156446" y="2400246"/>
            <a:ext cx="1617006" cy="4066001"/>
          </a:xfrm>
          <a:custGeom>
            <a:avLst/>
            <a:gdLst/>
            <a:ahLst/>
            <a:cxnLst/>
            <a:rect l="l" t="t" r="r" b="b"/>
            <a:pathLst>
              <a:path w="1617006" h="4066001">
                <a:moveTo>
                  <a:pt x="855544" y="382863"/>
                </a:moveTo>
                <a:lnTo>
                  <a:pt x="855544" y="388758"/>
                </a:lnTo>
                <a:lnTo>
                  <a:pt x="858878" y="397968"/>
                </a:lnTo>
                <a:lnTo>
                  <a:pt x="858878" y="409758"/>
                </a:lnTo>
                <a:lnTo>
                  <a:pt x="862212" y="416021"/>
                </a:lnTo>
                <a:lnTo>
                  <a:pt x="865879" y="421916"/>
                </a:lnTo>
                <a:lnTo>
                  <a:pt x="865879" y="428179"/>
                </a:lnTo>
                <a:lnTo>
                  <a:pt x="869213" y="434074"/>
                </a:lnTo>
                <a:lnTo>
                  <a:pt x="869213" y="439969"/>
                </a:lnTo>
                <a:lnTo>
                  <a:pt x="872880" y="443285"/>
                </a:lnTo>
                <a:lnTo>
                  <a:pt x="876214" y="452127"/>
                </a:lnTo>
                <a:lnTo>
                  <a:pt x="879882" y="458390"/>
                </a:lnTo>
                <a:lnTo>
                  <a:pt x="879882" y="464285"/>
                </a:lnTo>
                <a:lnTo>
                  <a:pt x="883215" y="470401"/>
                </a:lnTo>
                <a:lnTo>
                  <a:pt x="886549" y="476443"/>
                </a:lnTo>
                <a:lnTo>
                  <a:pt x="886549" y="482485"/>
                </a:lnTo>
                <a:lnTo>
                  <a:pt x="890217" y="488527"/>
                </a:lnTo>
                <a:lnTo>
                  <a:pt x="890217" y="497591"/>
                </a:lnTo>
                <a:lnTo>
                  <a:pt x="893551" y="503670"/>
                </a:lnTo>
                <a:lnTo>
                  <a:pt x="893551" y="515754"/>
                </a:lnTo>
                <a:lnTo>
                  <a:pt x="897218" y="521796"/>
                </a:lnTo>
                <a:lnTo>
                  <a:pt x="897218" y="579270"/>
                </a:lnTo>
                <a:lnTo>
                  <a:pt x="893551" y="588334"/>
                </a:lnTo>
                <a:lnTo>
                  <a:pt x="893551" y="603439"/>
                </a:lnTo>
                <a:lnTo>
                  <a:pt x="890217" y="612502"/>
                </a:lnTo>
                <a:lnTo>
                  <a:pt x="890217" y="621602"/>
                </a:lnTo>
                <a:lnTo>
                  <a:pt x="886549" y="630666"/>
                </a:lnTo>
                <a:lnTo>
                  <a:pt x="886549" y="639729"/>
                </a:lnTo>
                <a:lnTo>
                  <a:pt x="883215" y="651850"/>
                </a:lnTo>
                <a:lnTo>
                  <a:pt x="879882" y="660913"/>
                </a:lnTo>
                <a:lnTo>
                  <a:pt x="876214" y="672998"/>
                </a:lnTo>
                <a:lnTo>
                  <a:pt x="872880" y="682061"/>
                </a:lnTo>
                <a:lnTo>
                  <a:pt x="869213" y="694182"/>
                </a:lnTo>
                <a:lnTo>
                  <a:pt x="869213" y="700224"/>
                </a:lnTo>
                <a:lnTo>
                  <a:pt x="865879" y="703245"/>
                </a:lnTo>
                <a:lnTo>
                  <a:pt x="865879" y="712308"/>
                </a:lnTo>
                <a:lnTo>
                  <a:pt x="862212" y="715330"/>
                </a:lnTo>
                <a:lnTo>
                  <a:pt x="862212" y="724393"/>
                </a:lnTo>
                <a:lnTo>
                  <a:pt x="858878" y="727451"/>
                </a:lnTo>
                <a:lnTo>
                  <a:pt x="858878" y="733493"/>
                </a:lnTo>
                <a:lnTo>
                  <a:pt x="855544" y="736514"/>
                </a:lnTo>
                <a:lnTo>
                  <a:pt x="855544" y="745577"/>
                </a:lnTo>
                <a:lnTo>
                  <a:pt x="851877" y="748598"/>
                </a:lnTo>
                <a:lnTo>
                  <a:pt x="851877" y="754640"/>
                </a:lnTo>
                <a:lnTo>
                  <a:pt x="848543" y="757662"/>
                </a:lnTo>
                <a:lnTo>
                  <a:pt x="848543" y="766762"/>
                </a:lnTo>
                <a:lnTo>
                  <a:pt x="844876" y="769783"/>
                </a:lnTo>
                <a:lnTo>
                  <a:pt x="844876" y="775825"/>
                </a:lnTo>
                <a:lnTo>
                  <a:pt x="841542" y="778846"/>
                </a:lnTo>
                <a:lnTo>
                  <a:pt x="841542" y="787909"/>
                </a:lnTo>
                <a:lnTo>
                  <a:pt x="837874" y="790930"/>
                </a:lnTo>
                <a:lnTo>
                  <a:pt x="837874" y="796972"/>
                </a:lnTo>
                <a:lnTo>
                  <a:pt x="834541" y="799994"/>
                </a:lnTo>
                <a:lnTo>
                  <a:pt x="834541" y="806073"/>
                </a:lnTo>
                <a:lnTo>
                  <a:pt x="831207" y="809094"/>
                </a:lnTo>
                <a:lnTo>
                  <a:pt x="831207" y="815136"/>
                </a:lnTo>
                <a:lnTo>
                  <a:pt x="827539" y="818157"/>
                </a:lnTo>
                <a:lnTo>
                  <a:pt x="827539" y="824199"/>
                </a:lnTo>
                <a:lnTo>
                  <a:pt x="824205" y="827220"/>
                </a:lnTo>
                <a:lnTo>
                  <a:pt x="824205" y="833262"/>
                </a:lnTo>
                <a:lnTo>
                  <a:pt x="820538" y="836283"/>
                </a:lnTo>
                <a:lnTo>
                  <a:pt x="820538" y="842362"/>
                </a:lnTo>
                <a:lnTo>
                  <a:pt x="817204" y="845383"/>
                </a:lnTo>
                <a:lnTo>
                  <a:pt x="817204" y="854447"/>
                </a:lnTo>
                <a:lnTo>
                  <a:pt x="813537" y="857468"/>
                </a:lnTo>
                <a:lnTo>
                  <a:pt x="806536" y="878652"/>
                </a:lnTo>
                <a:lnTo>
                  <a:pt x="799868" y="899800"/>
                </a:lnTo>
                <a:lnTo>
                  <a:pt x="789200" y="920984"/>
                </a:lnTo>
                <a:lnTo>
                  <a:pt x="778864" y="939111"/>
                </a:lnTo>
                <a:lnTo>
                  <a:pt x="768529" y="960295"/>
                </a:lnTo>
                <a:lnTo>
                  <a:pt x="757861" y="978422"/>
                </a:lnTo>
                <a:lnTo>
                  <a:pt x="744192" y="996585"/>
                </a:lnTo>
                <a:lnTo>
                  <a:pt x="733523" y="1011690"/>
                </a:lnTo>
                <a:lnTo>
                  <a:pt x="719855" y="1029854"/>
                </a:lnTo>
                <a:lnTo>
                  <a:pt x="709186" y="1044959"/>
                </a:lnTo>
                <a:lnTo>
                  <a:pt x="695517" y="1060065"/>
                </a:lnTo>
                <a:lnTo>
                  <a:pt x="684849" y="1072186"/>
                </a:lnTo>
                <a:lnTo>
                  <a:pt x="671180" y="1087291"/>
                </a:lnTo>
                <a:lnTo>
                  <a:pt x="657177" y="1099375"/>
                </a:lnTo>
                <a:lnTo>
                  <a:pt x="646842" y="1111497"/>
                </a:lnTo>
                <a:lnTo>
                  <a:pt x="632840" y="1123581"/>
                </a:lnTo>
                <a:lnTo>
                  <a:pt x="622505" y="1132644"/>
                </a:lnTo>
                <a:lnTo>
                  <a:pt x="608502" y="1141744"/>
                </a:lnTo>
                <a:lnTo>
                  <a:pt x="598167" y="1153829"/>
                </a:lnTo>
                <a:lnTo>
                  <a:pt x="587499" y="1159871"/>
                </a:lnTo>
                <a:lnTo>
                  <a:pt x="577164" y="1168934"/>
                </a:lnTo>
                <a:lnTo>
                  <a:pt x="566829" y="1175013"/>
                </a:lnTo>
                <a:lnTo>
                  <a:pt x="559827" y="1184076"/>
                </a:lnTo>
                <a:lnTo>
                  <a:pt x="549492" y="1187097"/>
                </a:lnTo>
                <a:lnTo>
                  <a:pt x="542491" y="1193140"/>
                </a:lnTo>
                <a:lnTo>
                  <a:pt x="535490" y="1199182"/>
                </a:lnTo>
                <a:lnTo>
                  <a:pt x="532156" y="1202203"/>
                </a:lnTo>
                <a:lnTo>
                  <a:pt x="525155" y="1205224"/>
                </a:lnTo>
                <a:lnTo>
                  <a:pt x="521488" y="1208245"/>
                </a:lnTo>
                <a:lnTo>
                  <a:pt x="518154" y="1211266"/>
                </a:lnTo>
                <a:lnTo>
                  <a:pt x="525155" y="1199182"/>
                </a:lnTo>
                <a:lnTo>
                  <a:pt x="528489" y="1187097"/>
                </a:lnTo>
                <a:lnTo>
                  <a:pt x="532156" y="1175013"/>
                </a:lnTo>
                <a:lnTo>
                  <a:pt x="532156" y="1162892"/>
                </a:lnTo>
                <a:lnTo>
                  <a:pt x="535490" y="1150808"/>
                </a:lnTo>
                <a:lnTo>
                  <a:pt x="535490" y="1138723"/>
                </a:lnTo>
                <a:lnTo>
                  <a:pt x="538824" y="1126602"/>
                </a:lnTo>
                <a:lnTo>
                  <a:pt x="538824" y="1066144"/>
                </a:lnTo>
                <a:lnTo>
                  <a:pt x="535490" y="1054022"/>
                </a:lnTo>
                <a:lnTo>
                  <a:pt x="535490" y="1041938"/>
                </a:lnTo>
                <a:lnTo>
                  <a:pt x="532156" y="1029854"/>
                </a:lnTo>
                <a:lnTo>
                  <a:pt x="532156" y="1017733"/>
                </a:lnTo>
                <a:lnTo>
                  <a:pt x="528489" y="1005648"/>
                </a:lnTo>
                <a:lnTo>
                  <a:pt x="525155" y="993564"/>
                </a:lnTo>
                <a:lnTo>
                  <a:pt x="521488" y="984464"/>
                </a:lnTo>
                <a:lnTo>
                  <a:pt x="518154" y="972379"/>
                </a:lnTo>
                <a:lnTo>
                  <a:pt x="514486" y="960295"/>
                </a:lnTo>
                <a:lnTo>
                  <a:pt x="511153" y="948174"/>
                </a:lnTo>
                <a:lnTo>
                  <a:pt x="507819" y="939111"/>
                </a:lnTo>
                <a:lnTo>
                  <a:pt x="500817" y="927026"/>
                </a:lnTo>
                <a:lnTo>
                  <a:pt x="497150" y="914942"/>
                </a:lnTo>
                <a:lnTo>
                  <a:pt x="493816" y="902821"/>
                </a:lnTo>
                <a:lnTo>
                  <a:pt x="486815" y="893758"/>
                </a:lnTo>
                <a:lnTo>
                  <a:pt x="483481" y="881673"/>
                </a:lnTo>
                <a:lnTo>
                  <a:pt x="476480" y="872573"/>
                </a:lnTo>
                <a:lnTo>
                  <a:pt x="469479" y="860489"/>
                </a:lnTo>
                <a:lnTo>
                  <a:pt x="465812" y="848405"/>
                </a:lnTo>
                <a:lnTo>
                  <a:pt x="459144" y="839341"/>
                </a:lnTo>
                <a:lnTo>
                  <a:pt x="452143" y="827220"/>
                </a:lnTo>
                <a:lnTo>
                  <a:pt x="445141" y="815136"/>
                </a:lnTo>
                <a:lnTo>
                  <a:pt x="438140" y="806073"/>
                </a:lnTo>
                <a:lnTo>
                  <a:pt x="431139" y="793951"/>
                </a:lnTo>
                <a:lnTo>
                  <a:pt x="424138" y="784888"/>
                </a:lnTo>
                <a:lnTo>
                  <a:pt x="413803" y="775825"/>
                </a:lnTo>
                <a:lnTo>
                  <a:pt x="406802" y="763741"/>
                </a:lnTo>
                <a:lnTo>
                  <a:pt x="399800" y="754640"/>
                </a:lnTo>
                <a:lnTo>
                  <a:pt x="392799" y="745577"/>
                </a:lnTo>
                <a:lnTo>
                  <a:pt x="385798" y="736514"/>
                </a:lnTo>
                <a:lnTo>
                  <a:pt x="379130" y="727451"/>
                </a:lnTo>
                <a:lnTo>
                  <a:pt x="372129" y="721372"/>
                </a:lnTo>
                <a:lnTo>
                  <a:pt x="365128" y="712308"/>
                </a:lnTo>
                <a:lnTo>
                  <a:pt x="358127" y="706266"/>
                </a:lnTo>
                <a:lnTo>
                  <a:pt x="351126" y="697203"/>
                </a:lnTo>
                <a:lnTo>
                  <a:pt x="344124" y="691161"/>
                </a:lnTo>
                <a:lnTo>
                  <a:pt x="340790" y="685082"/>
                </a:lnTo>
                <a:lnTo>
                  <a:pt x="333789" y="679040"/>
                </a:lnTo>
                <a:lnTo>
                  <a:pt x="326788" y="672998"/>
                </a:lnTo>
                <a:lnTo>
                  <a:pt x="323454" y="666955"/>
                </a:lnTo>
                <a:lnTo>
                  <a:pt x="316453" y="660913"/>
                </a:lnTo>
                <a:lnTo>
                  <a:pt x="312786" y="654871"/>
                </a:lnTo>
                <a:lnTo>
                  <a:pt x="309452" y="651850"/>
                </a:lnTo>
                <a:lnTo>
                  <a:pt x="302451" y="648792"/>
                </a:lnTo>
                <a:lnTo>
                  <a:pt x="299117" y="645771"/>
                </a:lnTo>
                <a:lnTo>
                  <a:pt x="295449" y="639729"/>
                </a:lnTo>
                <a:lnTo>
                  <a:pt x="292116" y="639729"/>
                </a:lnTo>
                <a:lnTo>
                  <a:pt x="292116" y="636708"/>
                </a:lnTo>
                <a:lnTo>
                  <a:pt x="288448" y="633687"/>
                </a:lnTo>
                <a:lnTo>
                  <a:pt x="285114" y="630666"/>
                </a:lnTo>
                <a:lnTo>
                  <a:pt x="274779" y="621602"/>
                </a:lnTo>
                <a:lnTo>
                  <a:pt x="264111" y="609481"/>
                </a:lnTo>
                <a:lnTo>
                  <a:pt x="253776" y="600418"/>
                </a:lnTo>
                <a:lnTo>
                  <a:pt x="243441" y="588334"/>
                </a:lnTo>
                <a:lnTo>
                  <a:pt x="233106" y="576212"/>
                </a:lnTo>
                <a:lnTo>
                  <a:pt x="222437" y="564128"/>
                </a:lnTo>
                <a:lnTo>
                  <a:pt x="212102" y="552044"/>
                </a:lnTo>
                <a:lnTo>
                  <a:pt x="201767" y="539959"/>
                </a:lnTo>
                <a:lnTo>
                  <a:pt x="194766" y="527838"/>
                </a:lnTo>
                <a:lnTo>
                  <a:pt x="184431" y="515754"/>
                </a:lnTo>
                <a:lnTo>
                  <a:pt x="173762" y="503670"/>
                </a:lnTo>
                <a:lnTo>
                  <a:pt x="163427" y="491548"/>
                </a:lnTo>
                <a:lnTo>
                  <a:pt x="156426" y="476443"/>
                </a:lnTo>
                <a:lnTo>
                  <a:pt x="146091" y="464285"/>
                </a:lnTo>
                <a:lnTo>
                  <a:pt x="135756" y="449180"/>
                </a:lnTo>
                <a:lnTo>
                  <a:pt x="128755" y="437022"/>
                </a:lnTo>
                <a:lnTo>
                  <a:pt x="118086" y="421916"/>
                </a:lnTo>
                <a:lnTo>
                  <a:pt x="111418" y="409758"/>
                </a:lnTo>
                <a:lnTo>
                  <a:pt x="100817" y="394653"/>
                </a:lnTo>
                <a:lnTo>
                  <a:pt x="93882" y="379547"/>
                </a:lnTo>
                <a:lnTo>
                  <a:pt x="83447" y="367389"/>
                </a:lnTo>
                <a:lnTo>
                  <a:pt x="76479" y="352284"/>
                </a:lnTo>
                <a:lnTo>
                  <a:pt x="69545" y="337178"/>
                </a:lnTo>
                <a:lnTo>
                  <a:pt x="59109" y="322073"/>
                </a:lnTo>
                <a:lnTo>
                  <a:pt x="52142" y="310283"/>
                </a:lnTo>
                <a:lnTo>
                  <a:pt x="45174" y="294810"/>
                </a:lnTo>
                <a:lnTo>
                  <a:pt x="38239" y="279704"/>
                </a:lnTo>
                <a:lnTo>
                  <a:pt x="31271" y="264599"/>
                </a:lnTo>
                <a:lnTo>
                  <a:pt x="20836" y="249493"/>
                </a:lnTo>
                <a:lnTo>
                  <a:pt x="13902" y="234388"/>
                </a:lnTo>
                <a:lnTo>
                  <a:pt x="6934" y="219283"/>
                </a:lnTo>
                <a:lnTo>
                  <a:pt x="0" y="204177"/>
                </a:lnTo>
                <a:lnTo>
                  <a:pt x="17369" y="3790810"/>
                </a:lnTo>
                <a:lnTo>
                  <a:pt x="38239" y="3799881"/>
                </a:lnTo>
                <a:lnTo>
                  <a:pt x="55609" y="3808955"/>
                </a:lnTo>
                <a:lnTo>
                  <a:pt x="76479" y="3821050"/>
                </a:lnTo>
                <a:lnTo>
                  <a:pt x="93882" y="3830125"/>
                </a:lnTo>
                <a:lnTo>
                  <a:pt x="114752" y="3839195"/>
                </a:lnTo>
                <a:lnTo>
                  <a:pt x="132088" y="3851291"/>
                </a:lnTo>
                <a:lnTo>
                  <a:pt x="153092" y="3860365"/>
                </a:lnTo>
                <a:lnTo>
                  <a:pt x="170428" y="3872460"/>
                </a:lnTo>
                <a:lnTo>
                  <a:pt x="191098" y="3881531"/>
                </a:lnTo>
                <a:lnTo>
                  <a:pt x="208768" y="3893630"/>
                </a:lnTo>
                <a:lnTo>
                  <a:pt x="229438" y="3905725"/>
                </a:lnTo>
                <a:lnTo>
                  <a:pt x="246775" y="3914796"/>
                </a:lnTo>
                <a:lnTo>
                  <a:pt x="267778" y="3926895"/>
                </a:lnTo>
                <a:lnTo>
                  <a:pt x="285114" y="3935966"/>
                </a:lnTo>
                <a:lnTo>
                  <a:pt x="306118" y="3948061"/>
                </a:lnTo>
                <a:lnTo>
                  <a:pt x="323454" y="3957135"/>
                </a:lnTo>
                <a:lnTo>
                  <a:pt x="344124" y="3969231"/>
                </a:lnTo>
                <a:lnTo>
                  <a:pt x="361461" y="3978301"/>
                </a:lnTo>
                <a:lnTo>
                  <a:pt x="382464" y="3987376"/>
                </a:lnTo>
                <a:lnTo>
                  <a:pt x="399800" y="3996446"/>
                </a:lnTo>
                <a:lnTo>
                  <a:pt x="420804" y="4005521"/>
                </a:lnTo>
                <a:lnTo>
                  <a:pt x="438140" y="4014591"/>
                </a:lnTo>
                <a:lnTo>
                  <a:pt x="459144" y="4023662"/>
                </a:lnTo>
                <a:lnTo>
                  <a:pt x="476480" y="4029711"/>
                </a:lnTo>
                <a:lnTo>
                  <a:pt x="497150" y="4035761"/>
                </a:lnTo>
                <a:lnTo>
                  <a:pt x="514486" y="4041807"/>
                </a:lnTo>
                <a:lnTo>
                  <a:pt x="532156" y="4047856"/>
                </a:lnTo>
                <a:lnTo>
                  <a:pt x="552826" y="4053906"/>
                </a:lnTo>
                <a:lnTo>
                  <a:pt x="570163" y="4056927"/>
                </a:lnTo>
                <a:lnTo>
                  <a:pt x="580831" y="4059952"/>
                </a:lnTo>
                <a:lnTo>
                  <a:pt x="591166" y="4059952"/>
                </a:lnTo>
                <a:lnTo>
                  <a:pt x="605168" y="4062976"/>
                </a:lnTo>
                <a:lnTo>
                  <a:pt x="625839" y="4062976"/>
                </a:lnTo>
                <a:lnTo>
                  <a:pt x="636174" y="4066001"/>
                </a:lnTo>
                <a:lnTo>
                  <a:pt x="709186" y="4066001"/>
                </a:lnTo>
                <a:lnTo>
                  <a:pt x="723188" y="4062976"/>
                </a:lnTo>
                <a:lnTo>
                  <a:pt x="747526" y="4062976"/>
                </a:lnTo>
                <a:lnTo>
                  <a:pt x="757861" y="4059952"/>
                </a:lnTo>
                <a:lnTo>
                  <a:pt x="771863" y="4059952"/>
                </a:lnTo>
                <a:lnTo>
                  <a:pt x="785866" y="4056927"/>
                </a:lnTo>
                <a:lnTo>
                  <a:pt x="796201" y="4053906"/>
                </a:lnTo>
                <a:lnTo>
                  <a:pt x="810203" y="4053906"/>
                </a:lnTo>
                <a:lnTo>
                  <a:pt x="824205" y="4050881"/>
                </a:lnTo>
                <a:lnTo>
                  <a:pt x="834541" y="4047856"/>
                </a:lnTo>
                <a:lnTo>
                  <a:pt x="848543" y="4044832"/>
                </a:lnTo>
                <a:lnTo>
                  <a:pt x="862212" y="4041807"/>
                </a:lnTo>
                <a:lnTo>
                  <a:pt x="872880" y="4038782"/>
                </a:lnTo>
                <a:lnTo>
                  <a:pt x="886549" y="4035761"/>
                </a:lnTo>
                <a:lnTo>
                  <a:pt x="900552" y="4032736"/>
                </a:lnTo>
                <a:lnTo>
                  <a:pt x="910887" y="4029711"/>
                </a:lnTo>
                <a:lnTo>
                  <a:pt x="924889" y="4023662"/>
                </a:lnTo>
                <a:lnTo>
                  <a:pt x="938892" y="4020641"/>
                </a:lnTo>
                <a:lnTo>
                  <a:pt x="949227" y="4017616"/>
                </a:lnTo>
                <a:lnTo>
                  <a:pt x="963229" y="4011567"/>
                </a:lnTo>
                <a:lnTo>
                  <a:pt x="970230" y="4008542"/>
                </a:lnTo>
                <a:lnTo>
                  <a:pt x="980565" y="4005521"/>
                </a:lnTo>
                <a:lnTo>
                  <a:pt x="990900" y="4002496"/>
                </a:lnTo>
                <a:lnTo>
                  <a:pt x="1001569" y="3999471"/>
                </a:lnTo>
                <a:lnTo>
                  <a:pt x="1008237" y="3993422"/>
                </a:lnTo>
                <a:lnTo>
                  <a:pt x="1018905" y="3990397"/>
                </a:lnTo>
                <a:lnTo>
                  <a:pt x="1029240" y="3987376"/>
                </a:lnTo>
                <a:lnTo>
                  <a:pt x="1036241" y="3981326"/>
                </a:lnTo>
                <a:lnTo>
                  <a:pt x="1046576" y="3978301"/>
                </a:lnTo>
                <a:lnTo>
                  <a:pt x="1053578" y="3975277"/>
                </a:lnTo>
                <a:lnTo>
                  <a:pt x="1063913" y="3969231"/>
                </a:lnTo>
                <a:lnTo>
                  <a:pt x="1074581" y="3966206"/>
                </a:lnTo>
                <a:lnTo>
                  <a:pt x="1081249" y="3960157"/>
                </a:lnTo>
                <a:lnTo>
                  <a:pt x="1091917" y="3957135"/>
                </a:lnTo>
                <a:lnTo>
                  <a:pt x="1098919" y="3951086"/>
                </a:lnTo>
                <a:lnTo>
                  <a:pt x="1109254" y="3948061"/>
                </a:lnTo>
                <a:lnTo>
                  <a:pt x="1116255" y="3942015"/>
                </a:lnTo>
                <a:lnTo>
                  <a:pt x="1126590" y="3938991"/>
                </a:lnTo>
                <a:lnTo>
                  <a:pt x="1133591" y="3932941"/>
                </a:lnTo>
                <a:lnTo>
                  <a:pt x="1140592" y="3929916"/>
                </a:lnTo>
                <a:lnTo>
                  <a:pt x="1150927" y="3923870"/>
                </a:lnTo>
                <a:lnTo>
                  <a:pt x="1157929" y="3917821"/>
                </a:lnTo>
                <a:lnTo>
                  <a:pt x="1164930" y="3914796"/>
                </a:lnTo>
                <a:lnTo>
                  <a:pt x="1171931" y="3908750"/>
                </a:lnTo>
                <a:lnTo>
                  <a:pt x="1178599" y="3902701"/>
                </a:lnTo>
                <a:lnTo>
                  <a:pt x="1189267" y="3899676"/>
                </a:lnTo>
                <a:lnTo>
                  <a:pt x="1196268" y="3893630"/>
                </a:lnTo>
                <a:lnTo>
                  <a:pt x="1202936" y="3887581"/>
                </a:lnTo>
                <a:lnTo>
                  <a:pt x="1209937" y="3884556"/>
                </a:lnTo>
                <a:lnTo>
                  <a:pt x="1216939" y="3878510"/>
                </a:lnTo>
                <a:lnTo>
                  <a:pt x="1220606" y="3872460"/>
                </a:lnTo>
                <a:lnTo>
                  <a:pt x="1227607" y="3869436"/>
                </a:lnTo>
                <a:lnTo>
                  <a:pt x="1234275" y="3863390"/>
                </a:lnTo>
                <a:lnTo>
                  <a:pt x="1241276" y="3857340"/>
                </a:lnTo>
                <a:lnTo>
                  <a:pt x="1248277" y="3854315"/>
                </a:lnTo>
                <a:lnTo>
                  <a:pt x="1255278" y="3848266"/>
                </a:lnTo>
                <a:lnTo>
                  <a:pt x="1262280" y="3842220"/>
                </a:lnTo>
                <a:lnTo>
                  <a:pt x="1265613" y="3836171"/>
                </a:lnTo>
                <a:lnTo>
                  <a:pt x="1272615" y="3830125"/>
                </a:lnTo>
                <a:lnTo>
                  <a:pt x="1276282" y="3827100"/>
                </a:lnTo>
                <a:lnTo>
                  <a:pt x="1282950" y="3821050"/>
                </a:lnTo>
                <a:lnTo>
                  <a:pt x="1286617" y="3815005"/>
                </a:lnTo>
                <a:lnTo>
                  <a:pt x="1293618" y="3808955"/>
                </a:lnTo>
                <a:lnTo>
                  <a:pt x="1296952" y="3805930"/>
                </a:lnTo>
                <a:lnTo>
                  <a:pt x="1300619" y="3799881"/>
                </a:lnTo>
                <a:lnTo>
                  <a:pt x="1303953" y="3793835"/>
                </a:lnTo>
                <a:lnTo>
                  <a:pt x="1310954" y="3787785"/>
                </a:lnTo>
                <a:lnTo>
                  <a:pt x="1314288" y="3781728"/>
                </a:lnTo>
                <a:lnTo>
                  <a:pt x="1317956" y="3778707"/>
                </a:lnTo>
                <a:lnTo>
                  <a:pt x="1317956" y="3772665"/>
                </a:lnTo>
                <a:lnTo>
                  <a:pt x="1321290" y="3766623"/>
                </a:lnTo>
                <a:lnTo>
                  <a:pt x="1324957" y="3760581"/>
                </a:lnTo>
                <a:lnTo>
                  <a:pt x="1328291" y="3757560"/>
                </a:lnTo>
                <a:lnTo>
                  <a:pt x="1328291" y="3751481"/>
                </a:lnTo>
                <a:lnTo>
                  <a:pt x="1331625" y="3745439"/>
                </a:lnTo>
                <a:lnTo>
                  <a:pt x="1331625" y="3736375"/>
                </a:lnTo>
                <a:lnTo>
                  <a:pt x="1335292" y="3730333"/>
                </a:lnTo>
                <a:lnTo>
                  <a:pt x="1335292" y="3712170"/>
                </a:lnTo>
                <a:lnTo>
                  <a:pt x="1331625" y="3706128"/>
                </a:lnTo>
                <a:lnTo>
                  <a:pt x="1331625" y="3703107"/>
                </a:lnTo>
                <a:lnTo>
                  <a:pt x="1328291" y="3691022"/>
                </a:lnTo>
                <a:lnTo>
                  <a:pt x="1328291" y="3666817"/>
                </a:lnTo>
                <a:lnTo>
                  <a:pt x="1331625" y="3654732"/>
                </a:lnTo>
                <a:lnTo>
                  <a:pt x="1331625" y="3642648"/>
                </a:lnTo>
                <a:lnTo>
                  <a:pt x="1335292" y="3627506"/>
                </a:lnTo>
                <a:lnTo>
                  <a:pt x="1342293" y="3615422"/>
                </a:lnTo>
                <a:lnTo>
                  <a:pt x="1345627" y="3600279"/>
                </a:lnTo>
                <a:lnTo>
                  <a:pt x="1352628" y="3588195"/>
                </a:lnTo>
                <a:lnTo>
                  <a:pt x="1359629" y="3573090"/>
                </a:lnTo>
                <a:lnTo>
                  <a:pt x="1366631" y="3557947"/>
                </a:lnTo>
                <a:lnTo>
                  <a:pt x="1373632" y="3542842"/>
                </a:lnTo>
                <a:lnTo>
                  <a:pt x="1383967" y="3524679"/>
                </a:lnTo>
                <a:lnTo>
                  <a:pt x="1390968" y="3509573"/>
                </a:lnTo>
                <a:lnTo>
                  <a:pt x="1401303" y="3494468"/>
                </a:lnTo>
                <a:lnTo>
                  <a:pt x="1408304" y="3476304"/>
                </a:lnTo>
                <a:lnTo>
                  <a:pt x="1418639" y="3458178"/>
                </a:lnTo>
                <a:lnTo>
                  <a:pt x="1425640" y="3443036"/>
                </a:lnTo>
                <a:lnTo>
                  <a:pt x="1435976" y="3424909"/>
                </a:lnTo>
                <a:lnTo>
                  <a:pt x="1446644" y="3406746"/>
                </a:lnTo>
                <a:lnTo>
                  <a:pt x="1453312" y="3388619"/>
                </a:lnTo>
                <a:lnTo>
                  <a:pt x="1463980" y="3370456"/>
                </a:lnTo>
                <a:lnTo>
                  <a:pt x="1470981" y="3349308"/>
                </a:lnTo>
                <a:lnTo>
                  <a:pt x="1481317" y="3331145"/>
                </a:lnTo>
                <a:lnTo>
                  <a:pt x="1488318" y="3313019"/>
                </a:lnTo>
                <a:lnTo>
                  <a:pt x="1495319" y="3291834"/>
                </a:lnTo>
                <a:lnTo>
                  <a:pt x="1501987" y="3273708"/>
                </a:lnTo>
                <a:lnTo>
                  <a:pt x="1505654" y="3252523"/>
                </a:lnTo>
                <a:lnTo>
                  <a:pt x="1508988" y="3231376"/>
                </a:lnTo>
                <a:lnTo>
                  <a:pt x="1515989" y="3210191"/>
                </a:lnTo>
                <a:lnTo>
                  <a:pt x="1515989" y="3192028"/>
                </a:lnTo>
                <a:lnTo>
                  <a:pt x="1519656" y="3170880"/>
                </a:lnTo>
                <a:lnTo>
                  <a:pt x="1519656" y="3089237"/>
                </a:lnTo>
                <a:lnTo>
                  <a:pt x="1515989" y="3083195"/>
                </a:lnTo>
                <a:lnTo>
                  <a:pt x="1515989" y="3068053"/>
                </a:lnTo>
                <a:lnTo>
                  <a:pt x="1512655" y="3062011"/>
                </a:lnTo>
                <a:lnTo>
                  <a:pt x="1512655" y="3046905"/>
                </a:lnTo>
                <a:lnTo>
                  <a:pt x="1508988" y="3037805"/>
                </a:lnTo>
                <a:lnTo>
                  <a:pt x="1505654" y="3031763"/>
                </a:lnTo>
                <a:lnTo>
                  <a:pt x="1505654" y="3022700"/>
                </a:lnTo>
                <a:lnTo>
                  <a:pt x="1501987" y="3016658"/>
                </a:lnTo>
                <a:lnTo>
                  <a:pt x="1498653" y="3010616"/>
                </a:lnTo>
                <a:lnTo>
                  <a:pt x="1498653" y="3001515"/>
                </a:lnTo>
                <a:lnTo>
                  <a:pt x="1495319" y="2995473"/>
                </a:lnTo>
                <a:lnTo>
                  <a:pt x="1491652" y="2986410"/>
                </a:lnTo>
                <a:lnTo>
                  <a:pt x="1488318" y="2980368"/>
                </a:lnTo>
                <a:lnTo>
                  <a:pt x="1484650" y="2971305"/>
                </a:lnTo>
                <a:lnTo>
                  <a:pt x="1481317" y="2965226"/>
                </a:lnTo>
                <a:lnTo>
                  <a:pt x="1477649" y="2956162"/>
                </a:lnTo>
                <a:lnTo>
                  <a:pt x="1474315" y="2950120"/>
                </a:lnTo>
                <a:lnTo>
                  <a:pt x="1467314" y="2941057"/>
                </a:lnTo>
                <a:lnTo>
                  <a:pt x="1463980" y="2935015"/>
                </a:lnTo>
                <a:lnTo>
                  <a:pt x="1460313" y="2925915"/>
                </a:lnTo>
                <a:lnTo>
                  <a:pt x="1456979" y="2916851"/>
                </a:lnTo>
                <a:lnTo>
                  <a:pt x="1453312" y="2910809"/>
                </a:lnTo>
                <a:lnTo>
                  <a:pt x="1449978" y="2901746"/>
                </a:lnTo>
                <a:lnTo>
                  <a:pt x="1449978" y="2862435"/>
                </a:lnTo>
                <a:lnTo>
                  <a:pt x="1453312" y="2856393"/>
                </a:lnTo>
                <a:lnTo>
                  <a:pt x="1456979" y="2847293"/>
                </a:lnTo>
                <a:lnTo>
                  <a:pt x="1460313" y="2838230"/>
                </a:lnTo>
                <a:lnTo>
                  <a:pt x="1463980" y="2832187"/>
                </a:lnTo>
                <a:lnTo>
                  <a:pt x="1467314" y="2823124"/>
                </a:lnTo>
                <a:lnTo>
                  <a:pt x="1470981" y="2817045"/>
                </a:lnTo>
                <a:lnTo>
                  <a:pt x="1477649" y="2807982"/>
                </a:lnTo>
                <a:lnTo>
                  <a:pt x="1481317" y="2798919"/>
                </a:lnTo>
                <a:lnTo>
                  <a:pt x="1488318" y="2792877"/>
                </a:lnTo>
                <a:lnTo>
                  <a:pt x="1491652" y="2783813"/>
                </a:lnTo>
                <a:lnTo>
                  <a:pt x="1498653" y="2774713"/>
                </a:lnTo>
                <a:lnTo>
                  <a:pt x="1505654" y="2768671"/>
                </a:lnTo>
                <a:lnTo>
                  <a:pt x="1512655" y="2759608"/>
                </a:lnTo>
                <a:lnTo>
                  <a:pt x="1519656" y="2750545"/>
                </a:lnTo>
                <a:lnTo>
                  <a:pt x="1526324" y="2741444"/>
                </a:lnTo>
                <a:lnTo>
                  <a:pt x="1533325" y="2732381"/>
                </a:lnTo>
                <a:lnTo>
                  <a:pt x="1540327" y="2726339"/>
                </a:lnTo>
                <a:lnTo>
                  <a:pt x="1543994" y="2717276"/>
                </a:lnTo>
                <a:lnTo>
                  <a:pt x="1550662" y="2708213"/>
                </a:lnTo>
                <a:lnTo>
                  <a:pt x="1557663" y="2699112"/>
                </a:lnTo>
                <a:lnTo>
                  <a:pt x="1564664" y="2687028"/>
                </a:lnTo>
                <a:lnTo>
                  <a:pt x="1571665" y="2677965"/>
                </a:lnTo>
                <a:lnTo>
                  <a:pt x="1578666" y="2668865"/>
                </a:lnTo>
                <a:lnTo>
                  <a:pt x="1582000" y="2662823"/>
                </a:lnTo>
                <a:lnTo>
                  <a:pt x="1585668" y="2653759"/>
                </a:lnTo>
                <a:lnTo>
                  <a:pt x="1589001" y="2647717"/>
                </a:lnTo>
                <a:lnTo>
                  <a:pt x="1592669" y="2638654"/>
                </a:lnTo>
                <a:lnTo>
                  <a:pt x="1596003" y="2632612"/>
                </a:lnTo>
                <a:lnTo>
                  <a:pt x="1599670" y="2623512"/>
                </a:lnTo>
                <a:lnTo>
                  <a:pt x="1603004" y="2614448"/>
                </a:lnTo>
                <a:lnTo>
                  <a:pt x="1606338" y="2608406"/>
                </a:lnTo>
                <a:lnTo>
                  <a:pt x="1606338" y="2599343"/>
                </a:lnTo>
                <a:lnTo>
                  <a:pt x="1610005" y="2590243"/>
                </a:lnTo>
                <a:lnTo>
                  <a:pt x="1613339" y="2581180"/>
                </a:lnTo>
                <a:lnTo>
                  <a:pt x="1613339" y="2566074"/>
                </a:lnTo>
                <a:lnTo>
                  <a:pt x="1617006" y="2556974"/>
                </a:lnTo>
                <a:lnTo>
                  <a:pt x="1617006" y="2508600"/>
                </a:lnTo>
                <a:lnTo>
                  <a:pt x="1613339" y="2499537"/>
                </a:lnTo>
                <a:lnTo>
                  <a:pt x="1613339" y="2487452"/>
                </a:lnTo>
                <a:lnTo>
                  <a:pt x="1610005" y="2478352"/>
                </a:lnTo>
                <a:lnTo>
                  <a:pt x="1610005" y="2466268"/>
                </a:lnTo>
                <a:lnTo>
                  <a:pt x="1606338" y="2457205"/>
                </a:lnTo>
                <a:lnTo>
                  <a:pt x="1603004" y="2445120"/>
                </a:lnTo>
                <a:lnTo>
                  <a:pt x="1596003" y="2436020"/>
                </a:lnTo>
                <a:lnTo>
                  <a:pt x="1592669" y="2423936"/>
                </a:lnTo>
                <a:lnTo>
                  <a:pt x="1589001" y="2411852"/>
                </a:lnTo>
                <a:lnTo>
                  <a:pt x="1582000" y="2399730"/>
                </a:lnTo>
                <a:lnTo>
                  <a:pt x="1574999" y="2387646"/>
                </a:lnTo>
                <a:lnTo>
                  <a:pt x="1568331" y="2375562"/>
                </a:lnTo>
                <a:lnTo>
                  <a:pt x="1561330" y="2363441"/>
                </a:lnTo>
                <a:lnTo>
                  <a:pt x="1554329" y="2354377"/>
                </a:lnTo>
                <a:lnTo>
                  <a:pt x="1550662" y="2342293"/>
                </a:lnTo>
                <a:lnTo>
                  <a:pt x="1543994" y="2333230"/>
                </a:lnTo>
                <a:lnTo>
                  <a:pt x="1540327" y="2324130"/>
                </a:lnTo>
                <a:lnTo>
                  <a:pt x="1536993" y="2312045"/>
                </a:lnTo>
                <a:lnTo>
                  <a:pt x="1533325" y="2302982"/>
                </a:lnTo>
                <a:lnTo>
                  <a:pt x="1529991" y="2290861"/>
                </a:lnTo>
                <a:lnTo>
                  <a:pt x="1526324" y="2281798"/>
                </a:lnTo>
                <a:lnTo>
                  <a:pt x="1522990" y="2269713"/>
                </a:lnTo>
                <a:lnTo>
                  <a:pt x="1522990" y="2260650"/>
                </a:lnTo>
                <a:lnTo>
                  <a:pt x="1519656" y="2248529"/>
                </a:lnTo>
                <a:lnTo>
                  <a:pt x="1519656" y="2157823"/>
                </a:lnTo>
                <a:lnTo>
                  <a:pt x="1522990" y="2145702"/>
                </a:lnTo>
                <a:lnTo>
                  <a:pt x="1522990" y="2133617"/>
                </a:lnTo>
                <a:lnTo>
                  <a:pt x="1526324" y="2121533"/>
                </a:lnTo>
                <a:lnTo>
                  <a:pt x="1526324" y="2109449"/>
                </a:lnTo>
                <a:lnTo>
                  <a:pt x="1529991" y="2097327"/>
                </a:lnTo>
                <a:lnTo>
                  <a:pt x="1533325" y="2085243"/>
                </a:lnTo>
                <a:lnTo>
                  <a:pt x="1536993" y="2070101"/>
                </a:lnTo>
                <a:lnTo>
                  <a:pt x="1536993" y="2058017"/>
                </a:lnTo>
                <a:lnTo>
                  <a:pt x="1540327" y="2045932"/>
                </a:lnTo>
                <a:lnTo>
                  <a:pt x="1543994" y="2030790"/>
                </a:lnTo>
                <a:lnTo>
                  <a:pt x="1547328" y="2015685"/>
                </a:lnTo>
                <a:lnTo>
                  <a:pt x="1550662" y="2003600"/>
                </a:lnTo>
                <a:lnTo>
                  <a:pt x="1554329" y="1988458"/>
                </a:lnTo>
                <a:lnTo>
                  <a:pt x="1557663" y="1982416"/>
                </a:lnTo>
                <a:lnTo>
                  <a:pt x="1557663" y="1970331"/>
                </a:lnTo>
                <a:lnTo>
                  <a:pt x="1561330" y="1964289"/>
                </a:lnTo>
                <a:lnTo>
                  <a:pt x="1561330" y="1952168"/>
                </a:lnTo>
                <a:lnTo>
                  <a:pt x="1564664" y="1946126"/>
                </a:lnTo>
                <a:lnTo>
                  <a:pt x="1564664" y="1940084"/>
                </a:lnTo>
                <a:lnTo>
                  <a:pt x="1568331" y="1934042"/>
                </a:lnTo>
                <a:lnTo>
                  <a:pt x="1568331" y="1921920"/>
                </a:lnTo>
                <a:lnTo>
                  <a:pt x="1571665" y="1915878"/>
                </a:lnTo>
                <a:lnTo>
                  <a:pt x="1571665" y="1909836"/>
                </a:lnTo>
                <a:lnTo>
                  <a:pt x="1574999" y="1900773"/>
                </a:lnTo>
                <a:lnTo>
                  <a:pt x="1574999" y="1894731"/>
                </a:lnTo>
                <a:lnTo>
                  <a:pt x="1578666" y="1888689"/>
                </a:lnTo>
                <a:lnTo>
                  <a:pt x="1578666" y="1882610"/>
                </a:lnTo>
                <a:lnTo>
                  <a:pt x="1582000" y="1876567"/>
                </a:lnTo>
                <a:lnTo>
                  <a:pt x="1582000" y="1867504"/>
                </a:lnTo>
                <a:lnTo>
                  <a:pt x="1585668" y="1861462"/>
                </a:lnTo>
                <a:lnTo>
                  <a:pt x="1585668" y="1855420"/>
                </a:lnTo>
                <a:lnTo>
                  <a:pt x="1589001" y="1849378"/>
                </a:lnTo>
                <a:lnTo>
                  <a:pt x="1589001" y="1834235"/>
                </a:lnTo>
                <a:lnTo>
                  <a:pt x="1592669" y="1828193"/>
                </a:lnTo>
                <a:lnTo>
                  <a:pt x="1592669" y="1822151"/>
                </a:lnTo>
                <a:lnTo>
                  <a:pt x="1596003" y="1813088"/>
                </a:lnTo>
                <a:lnTo>
                  <a:pt x="1596003" y="1807009"/>
                </a:lnTo>
                <a:lnTo>
                  <a:pt x="1599670" y="1800967"/>
                </a:lnTo>
                <a:lnTo>
                  <a:pt x="1599670" y="1791903"/>
                </a:lnTo>
                <a:lnTo>
                  <a:pt x="1603004" y="1785861"/>
                </a:lnTo>
                <a:lnTo>
                  <a:pt x="1603004" y="1779819"/>
                </a:lnTo>
                <a:lnTo>
                  <a:pt x="1606338" y="1764677"/>
                </a:lnTo>
                <a:lnTo>
                  <a:pt x="1610005" y="1752592"/>
                </a:lnTo>
                <a:lnTo>
                  <a:pt x="1610005" y="1698176"/>
                </a:lnTo>
                <a:lnTo>
                  <a:pt x="1606338" y="1683034"/>
                </a:lnTo>
                <a:lnTo>
                  <a:pt x="1606338" y="1667928"/>
                </a:lnTo>
                <a:lnTo>
                  <a:pt x="1603004" y="1655807"/>
                </a:lnTo>
                <a:lnTo>
                  <a:pt x="1599670" y="1640702"/>
                </a:lnTo>
                <a:lnTo>
                  <a:pt x="1596003" y="1625596"/>
                </a:lnTo>
                <a:lnTo>
                  <a:pt x="1592669" y="1613475"/>
                </a:lnTo>
                <a:lnTo>
                  <a:pt x="1589001" y="1598370"/>
                </a:lnTo>
                <a:lnTo>
                  <a:pt x="1585668" y="1583228"/>
                </a:lnTo>
                <a:lnTo>
                  <a:pt x="1578666" y="1571143"/>
                </a:lnTo>
                <a:lnTo>
                  <a:pt x="1574999" y="1556038"/>
                </a:lnTo>
                <a:lnTo>
                  <a:pt x="1568331" y="1540896"/>
                </a:lnTo>
                <a:lnTo>
                  <a:pt x="1561330" y="1525790"/>
                </a:lnTo>
                <a:lnTo>
                  <a:pt x="1554329" y="1513706"/>
                </a:lnTo>
                <a:lnTo>
                  <a:pt x="1547328" y="1498564"/>
                </a:lnTo>
                <a:lnTo>
                  <a:pt x="1540327" y="1486479"/>
                </a:lnTo>
                <a:lnTo>
                  <a:pt x="1533325" y="1471337"/>
                </a:lnTo>
                <a:lnTo>
                  <a:pt x="1522990" y="1459253"/>
                </a:lnTo>
                <a:lnTo>
                  <a:pt x="1515989" y="1444147"/>
                </a:lnTo>
                <a:lnTo>
                  <a:pt x="1508988" y="1432026"/>
                </a:lnTo>
                <a:lnTo>
                  <a:pt x="1498653" y="1416921"/>
                </a:lnTo>
                <a:lnTo>
                  <a:pt x="1488318" y="1404836"/>
                </a:lnTo>
                <a:lnTo>
                  <a:pt x="1481317" y="1392715"/>
                </a:lnTo>
                <a:lnTo>
                  <a:pt x="1470981" y="1380631"/>
                </a:lnTo>
                <a:lnTo>
                  <a:pt x="1463980" y="1368547"/>
                </a:lnTo>
                <a:lnTo>
                  <a:pt x="1453312" y="1353404"/>
                </a:lnTo>
                <a:lnTo>
                  <a:pt x="1442977" y="1341320"/>
                </a:lnTo>
                <a:lnTo>
                  <a:pt x="1435976" y="1332257"/>
                </a:lnTo>
                <a:lnTo>
                  <a:pt x="1425640" y="1323157"/>
                </a:lnTo>
                <a:lnTo>
                  <a:pt x="1418639" y="1311072"/>
                </a:lnTo>
                <a:lnTo>
                  <a:pt x="1411638" y="1302009"/>
                </a:lnTo>
                <a:lnTo>
                  <a:pt x="1404637" y="1292946"/>
                </a:lnTo>
                <a:lnTo>
                  <a:pt x="1394302" y="1283846"/>
                </a:lnTo>
                <a:lnTo>
                  <a:pt x="1387301" y="1274782"/>
                </a:lnTo>
                <a:lnTo>
                  <a:pt x="1380299" y="1265719"/>
                </a:lnTo>
                <a:lnTo>
                  <a:pt x="1373632" y="1256656"/>
                </a:lnTo>
                <a:lnTo>
                  <a:pt x="1366631" y="1247556"/>
                </a:lnTo>
                <a:lnTo>
                  <a:pt x="1359629" y="1241514"/>
                </a:lnTo>
                <a:lnTo>
                  <a:pt x="1352628" y="1232450"/>
                </a:lnTo>
                <a:lnTo>
                  <a:pt x="1345627" y="1226408"/>
                </a:lnTo>
                <a:lnTo>
                  <a:pt x="1338626" y="1217345"/>
                </a:lnTo>
                <a:lnTo>
                  <a:pt x="1331625" y="1211266"/>
                </a:lnTo>
                <a:lnTo>
                  <a:pt x="1324957" y="1205224"/>
                </a:lnTo>
                <a:lnTo>
                  <a:pt x="1321290" y="1199182"/>
                </a:lnTo>
                <a:lnTo>
                  <a:pt x="1314288" y="1190118"/>
                </a:lnTo>
                <a:lnTo>
                  <a:pt x="1310954" y="1187097"/>
                </a:lnTo>
                <a:lnTo>
                  <a:pt x="1303953" y="1181055"/>
                </a:lnTo>
                <a:lnTo>
                  <a:pt x="1300619" y="1175013"/>
                </a:lnTo>
                <a:lnTo>
                  <a:pt x="1296952" y="1168934"/>
                </a:lnTo>
                <a:lnTo>
                  <a:pt x="1293618" y="1165913"/>
                </a:lnTo>
                <a:lnTo>
                  <a:pt x="1289951" y="1162892"/>
                </a:lnTo>
                <a:lnTo>
                  <a:pt x="1286617" y="1156850"/>
                </a:lnTo>
                <a:lnTo>
                  <a:pt x="1282950" y="1153829"/>
                </a:lnTo>
                <a:lnTo>
                  <a:pt x="1279616" y="1150808"/>
                </a:lnTo>
                <a:lnTo>
                  <a:pt x="1279616" y="1147786"/>
                </a:lnTo>
                <a:lnTo>
                  <a:pt x="1276282" y="1144765"/>
                </a:lnTo>
                <a:lnTo>
                  <a:pt x="1276282" y="1141744"/>
                </a:lnTo>
                <a:lnTo>
                  <a:pt x="1272615" y="1141744"/>
                </a:lnTo>
                <a:lnTo>
                  <a:pt x="1272615" y="1020754"/>
                </a:lnTo>
                <a:lnTo>
                  <a:pt x="1269281" y="1008669"/>
                </a:lnTo>
                <a:lnTo>
                  <a:pt x="1269281" y="969358"/>
                </a:lnTo>
                <a:lnTo>
                  <a:pt x="1265613" y="960295"/>
                </a:lnTo>
                <a:lnTo>
                  <a:pt x="1265613" y="942132"/>
                </a:lnTo>
                <a:lnTo>
                  <a:pt x="1262280" y="933069"/>
                </a:lnTo>
                <a:lnTo>
                  <a:pt x="1262280" y="914942"/>
                </a:lnTo>
                <a:lnTo>
                  <a:pt x="1258612" y="905842"/>
                </a:lnTo>
                <a:lnTo>
                  <a:pt x="1258612" y="890737"/>
                </a:lnTo>
                <a:lnTo>
                  <a:pt x="1255278" y="884694"/>
                </a:lnTo>
                <a:lnTo>
                  <a:pt x="1255278" y="875594"/>
                </a:lnTo>
                <a:lnTo>
                  <a:pt x="1251944" y="869552"/>
                </a:lnTo>
                <a:lnTo>
                  <a:pt x="1251944" y="854447"/>
                </a:lnTo>
                <a:lnTo>
                  <a:pt x="1248277" y="848405"/>
                </a:lnTo>
                <a:lnTo>
                  <a:pt x="1248277" y="842362"/>
                </a:lnTo>
                <a:lnTo>
                  <a:pt x="1244943" y="836283"/>
                </a:lnTo>
                <a:lnTo>
                  <a:pt x="1244943" y="827220"/>
                </a:lnTo>
                <a:lnTo>
                  <a:pt x="1241276" y="821178"/>
                </a:lnTo>
                <a:lnTo>
                  <a:pt x="1241276" y="812115"/>
                </a:lnTo>
                <a:lnTo>
                  <a:pt x="1237942" y="806073"/>
                </a:lnTo>
                <a:lnTo>
                  <a:pt x="1237942" y="799994"/>
                </a:lnTo>
                <a:lnTo>
                  <a:pt x="1234275" y="793951"/>
                </a:lnTo>
                <a:lnTo>
                  <a:pt x="1234275" y="787909"/>
                </a:lnTo>
                <a:lnTo>
                  <a:pt x="1230941" y="781867"/>
                </a:lnTo>
                <a:lnTo>
                  <a:pt x="1230941" y="775825"/>
                </a:lnTo>
                <a:lnTo>
                  <a:pt x="1227607" y="769783"/>
                </a:lnTo>
                <a:lnTo>
                  <a:pt x="1227607" y="760683"/>
                </a:lnTo>
                <a:lnTo>
                  <a:pt x="1223940" y="757662"/>
                </a:lnTo>
                <a:lnTo>
                  <a:pt x="1223940" y="751619"/>
                </a:lnTo>
                <a:lnTo>
                  <a:pt x="1220606" y="748598"/>
                </a:lnTo>
                <a:lnTo>
                  <a:pt x="1220606" y="745577"/>
                </a:lnTo>
                <a:lnTo>
                  <a:pt x="1216939" y="742556"/>
                </a:lnTo>
                <a:lnTo>
                  <a:pt x="1216939" y="736514"/>
                </a:lnTo>
                <a:lnTo>
                  <a:pt x="1213605" y="733493"/>
                </a:lnTo>
                <a:lnTo>
                  <a:pt x="1213605" y="727451"/>
                </a:lnTo>
                <a:lnTo>
                  <a:pt x="1209937" y="727451"/>
                </a:lnTo>
                <a:lnTo>
                  <a:pt x="1209937" y="721372"/>
                </a:lnTo>
                <a:lnTo>
                  <a:pt x="1206603" y="721372"/>
                </a:lnTo>
                <a:lnTo>
                  <a:pt x="1206603" y="718351"/>
                </a:lnTo>
                <a:lnTo>
                  <a:pt x="1199602" y="715330"/>
                </a:lnTo>
                <a:lnTo>
                  <a:pt x="1196268" y="712308"/>
                </a:lnTo>
                <a:lnTo>
                  <a:pt x="1192601" y="709287"/>
                </a:lnTo>
                <a:lnTo>
                  <a:pt x="1189267" y="706266"/>
                </a:lnTo>
                <a:lnTo>
                  <a:pt x="1185600" y="700224"/>
                </a:lnTo>
                <a:lnTo>
                  <a:pt x="1182266" y="697203"/>
                </a:lnTo>
                <a:lnTo>
                  <a:pt x="1175265" y="694182"/>
                </a:lnTo>
                <a:lnTo>
                  <a:pt x="1171931" y="688103"/>
                </a:lnTo>
                <a:lnTo>
                  <a:pt x="1168264" y="685082"/>
                </a:lnTo>
                <a:lnTo>
                  <a:pt x="1164930" y="679040"/>
                </a:lnTo>
                <a:lnTo>
                  <a:pt x="1161262" y="672998"/>
                </a:lnTo>
                <a:lnTo>
                  <a:pt x="1157929" y="669976"/>
                </a:lnTo>
                <a:lnTo>
                  <a:pt x="1150927" y="663934"/>
                </a:lnTo>
                <a:lnTo>
                  <a:pt x="1147593" y="657892"/>
                </a:lnTo>
                <a:lnTo>
                  <a:pt x="1143926" y="651850"/>
                </a:lnTo>
                <a:lnTo>
                  <a:pt x="1140592" y="645771"/>
                </a:lnTo>
                <a:lnTo>
                  <a:pt x="1136925" y="639729"/>
                </a:lnTo>
                <a:lnTo>
                  <a:pt x="1133591" y="633687"/>
                </a:lnTo>
                <a:lnTo>
                  <a:pt x="1129924" y="627644"/>
                </a:lnTo>
                <a:lnTo>
                  <a:pt x="1126590" y="618581"/>
                </a:lnTo>
                <a:lnTo>
                  <a:pt x="1119589" y="612502"/>
                </a:lnTo>
                <a:lnTo>
                  <a:pt x="1116255" y="606460"/>
                </a:lnTo>
                <a:lnTo>
                  <a:pt x="1112588" y="597397"/>
                </a:lnTo>
                <a:lnTo>
                  <a:pt x="1109254" y="591355"/>
                </a:lnTo>
                <a:lnTo>
                  <a:pt x="1105586" y="582291"/>
                </a:lnTo>
                <a:lnTo>
                  <a:pt x="1102252" y="576212"/>
                </a:lnTo>
                <a:lnTo>
                  <a:pt x="1098919" y="567149"/>
                </a:lnTo>
                <a:lnTo>
                  <a:pt x="1095251" y="561107"/>
                </a:lnTo>
                <a:lnTo>
                  <a:pt x="1091917" y="552044"/>
                </a:lnTo>
                <a:lnTo>
                  <a:pt x="1088250" y="542980"/>
                </a:lnTo>
                <a:lnTo>
                  <a:pt x="1084916" y="536901"/>
                </a:lnTo>
                <a:lnTo>
                  <a:pt x="1081249" y="527838"/>
                </a:lnTo>
                <a:lnTo>
                  <a:pt x="1077915" y="515754"/>
                </a:lnTo>
                <a:lnTo>
                  <a:pt x="1070914" y="503670"/>
                </a:lnTo>
                <a:lnTo>
                  <a:pt x="1067580" y="488527"/>
                </a:lnTo>
                <a:lnTo>
                  <a:pt x="1060579" y="476443"/>
                </a:lnTo>
                <a:lnTo>
                  <a:pt x="1056911" y="464285"/>
                </a:lnTo>
                <a:lnTo>
                  <a:pt x="1053578" y="449180"/>
                </a:lnTo>
                <a:lnTo>
                  <a:pt x="1046576" y="437022"/>
                </a:lnTo>
                <a:lnTo>
                  <a:pt x="1043243" y="424863"/>
                </a:lnTo>
                <a:lnTo>
                  <a:pt x="1039575" y="409758"/>
                </a:lnTo>
                <a:lnTo>
                  <a:pt x="1032574" y="397968"/>
                </a:lnTo>
                <a:lnTo>
                  <a:pt x="1029240" y="385810"/>
                </a:lnTo>
                <a:lnTo>
                  <a:pt x="1025906" y="373652"/>
                </a:lnTo>
                <a:lnTo>
                  <a:pt x="1022239" y="358547"/>
                </a:lnTo>
                <a:lnTo>
                  <a:pt x="1018905" y="346389"/>
                </a:lnTo>
                <a:lnTo>
                  <a:pt x="1015238" y="334231"/>
                </a:lnTo>
                <a:lnTo>
                  <a:pt x="1011904" y="322073"/>
                </a:lnTo>
                <a:lnTo>
                  <a:pt x="1008237" y="306968"/>
                </a:lnTo>
                <a:lnTo>
                  <a:pt x="1004903" y="294810"/>
                </a:lnTo>
                <a:lnTo>
                  <a:pt x="1001569" y="283020"/>
                </a:lnTo>
                <a:lnTo>
                  <a:pt x="997902" y="270862"/>
                </a:lnTo>
                <a:lnTo>
                  <a:pt x="994568" y="258704"/>
                </a:lnTo>
                <a:lnTo>
                  <a:pt x="990900" y="246546"/>
                </a:lnTo>
                <a:lnTo>
                  <a:pt x="987566" y="234388"/>
                </a:lnTo>
                <a:lnTo>
                  <a:pt x="983899" y="222598"/>
                </a:lnTo>
                <a:lnTo>
                  <a:pt x="980565" y="210440"/>
                </a:lnTo>
                <a:lnTo>
                  <a:pt x="980565" y="198282"/>
                </a:lnTo>
                <a:lnTo>
                  <a:pt x="977231" y="186124"/>
                </a:lnTo>
                <a:lnTo>
                  <a:pt x="973564" y="176914"/>
                </a:lnTo>
                <a:lnTo>
                  <a:pt x="973564" y="165124"/>
                </a:lnTo>
                <a:lnTo>
                  <a:pt x="970230" y="155913"/>
                </a:lnTo>
                <a:lnTo>
                  <a:pt x="970230" y="134545"/>
                </a:lnTo>
                <a:lnTo>
                  <a:pt x="966563" y="125703"/>
                </a:lnTo>
                <a:lnTo>
                  <a:pt x="966563" y="119439"/>
                </a:lnTo>
                <a:lnTo>
                  <a:pt x="963229" y="110597"/>
                </a:lnTo>
                <a:lnTo>
                  <a:pt x="963229" y="98439"/>
                </a:lnTo>
                <a:lnTo>
                  <a:pt x="959562" y="92544"/>
                </a:lnTo>
                <a:lnTo>
                  <a:pt x="959562" y="80386"/>
                </a:lnTo>
                <a:lnTo>
                  <a:pt x="956228" y="74123"/>
                </a:lnTo>
                <a:lnTo>
                  <a:pt x="956228" y="56070"/>
                </a:lnTo>
                <a:lnTo>
                  <a:pt x="952894" y="50176"/>
                </a:lnTo>
                <a:lnTo>
                  <a:pt x="952894" y="31754"/>
                </a:lnTo>
                <a:lnTo>
                  <a:pt x="949227" y="28807"/>
                </a:lnTo>
                <a:lnTo>
                  <a:pt x="949227" y="4859"/>
                </a:lnTo>
                <a:lnTo>
                  <a:pt x="945893" y="4859"/>
                </a:lnTo>
                <a:lnTo>
                  <a:pt x="945893" y="0"/>
                </a:lnTo>
                <a:lnTo>
                  <a:pt x="942225" y="1543"/>
                </a:lnTo>
                <a:lnTo>
                  <a:pt x="938892" y="7807"/>
                </a:lnTo>
                <a:lnTo>
                  <a:pt x="935224" y="13702"/>
                </a:lnTo>
                <a:lnTo>
                  <a:pt x="928556" y="16649"/>
                </a:lnTo>
                <a:lnTo>
                  <a:pt x="924889" y="22912"/>
                </a:lnTo>
                <a:lnTo>
                  <a:pt x="921555" y="28807"/>
                </a:lnTo>
                <a:lnTo>
                  <a:pt x="917888" y="35070"/>
                </a:lnTo>
                <a:lnTo>
                  <a:pt x="914554" y="40965"/>
                </a:lnTo>
                <a:lnTo>
                  <a:pt x="910887" y="46860"/>
                </a:lnTo>
                <a:lnTo>
                  <a:pt x="907553" y="53123"/>
                </a:lnTo>
                <a:lnTo>
                  <a:pt x="904219" y="59018"/>
                </a:lnTo>
                <a:lnTo>
                  <a:pt x="900552" y="65281"/>
                </a:lnTo>
                <a:lnTo>
                  <a:pt x="897218" y="71176"/>
                </a:lnTo>
                <a:lnTo>
                  <a:pt x="893551" y="77439"/>
                </a:lnTo>
                <a:lnTo>
                  <a:pt x="890217" y="83334"/>
                </a:lnTo>
                <a:lnTo>
                  <a:pt x="886549" y="89229"/>
                </a:lnTo>
                <a:lnTo>
                  <a:pt x="883215" y="95492"/>
                </a:lnTo>
                <a:lnTo>
                  <a:pt x="879882" y="101387"/>
                </a:lnTo>
                <a:lnTo>
                  <a:pt x="876214" y="110597"/>
                </a:lnTo>
                <a:lnTo>
                  <a:pt x="876214" y="116492"/>
                </a:lnTo>
                <a:lnTo>
                  <a:pt x="872880" y="122755"/>
                </a:lnTo>
                <a:lnTo>
                  <a:pt x="869213" y="128650"/>
                </a:lnTo>
                <a:lnTo>
                  <a:pt x="865879" y="137861"/>
                </a:lnTo>
                <a:lnTo>
                  <a:pt x="865879" y="143755"/>
                </a:lnTo>
                <a:lnTo>
                  <a:pt x="862212" y="150019"/>
                </a:lnTo>
                <a:lnTo>
                  <a:pt x="862212" y="158861"/>
                </a:lnTo>
                <a:lnTo>
                  <a:pt x="858878" y="165124"/>
                </a:lnTo>
                <a:lnTo>
                  <a:pt x="858878" y="171019"/>
                </a:lnTo>
                <a:lnTo>
                  <a:pt x="855544" y="176914"/>
                </a:lnTo>
                <a:lnTo>
                  <a:pt x="855544" y="192019"/>
                </a:lnTo>
                <a:lnTo>
                  <a:pt x="851877" y="198282"/>
                </a:lnTo>
                <a:lnTo>
                  <a:pt x="851877" y="216335"/>
                </a:lnTo>
                <a:lnTo>
                  <a:pt x="848543" y="225546"/>
                </a:lnTo>
                <a:lnTo>
                  <a:pt x="848543" y="261651"/>
                </a:lnTo>
                <a:lnTo>
                  <a:pt x="844876" y="267915"/>
                </a:lnTo>
                <a:lnTo>
                  <a:pt x="844876" y="304020"/>
                </a:lnTo>
                <a:lnTo>
                  <a:pt x="848543" y="313231"/>
                </a:lnTo>
                <a:lnTo>
                  <a:pt x="848543" y="352284"/>
                </a:lnTo>
                <a:lnTo>
                  <a:pt x="851877" y="361494"/>
                </a:lnTo>
                <a:lnTo>
                  <a:pt x="851877" y="376600"/>
                </a:lnTo>
                <a:lnTo>
                  <a:pt x="855544" y="382863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591681" y="1631973"/>
            <a:ext cx="1582134" cy="4773793"/>
          </a:xfrm>
          <a:custGeom>
            <a:avLst/>
            <a:gdLst/>
            <a:ahLst/>
            <a:cxnLst/>
            <a:rect l="l" t="t" r="r" b="b"/>
            <a:pathLst>
              <a:path w="1582134" h="4773793">
                <a:moveTo>
                  <a:pt x="622438" y="4749599"/>
                </a:moveTo>
                <a:lnTo>
                  <a:pt x="629373" y="4749599"/>
                </a:lnTo>
                <a:lnTo>
                  <a:pt x="632873" y="4752624"/>
                </a:lnTo>
                <a:lnTo>
                  <a:pt x="639808" y="4755648"/>
                </a:lnTo>
                <a:lnTo>
                  <a:pt x="643275" y="4758670"/>
                </a:lnTo>
                <a:lnTo>
                  <a:pt x="650243" y="4761694"/>
                </a:lnTo>
                <a:lnTo>
                  <a:pt x="657211" y="4761694"/>
                </a:lnTo>
                <a:lnTo>
                  <a:pt x="660678" y="4764719"/>
                </a:lnTo>
                <a:lnTo>
                  <a:pt x="667646" y="4764719"/>
                </a:lnTo>
                <a:lnTo>
                  <a:pt x="674580" y="4767744"/>
                </a:lnTo>
                <a:lnTo>
                  <a:pt x="678047" y="4767744"/>
                </a:lnTo>
                <a:lnTo>
                  <a:pt x="685015" y="4770769"/>
                </a:lnTo>
                <a:lnTo>
                  <a:pt x="705885" y="4770769"/>
                </a:lnTo>
                <a:lnTo>
                  <a:pt x="712820" y="4773793"/>
                </a:lnTo>
                <a:lnTo>
                  <a:pt x="737157" y="4773793"/>
                </a:lnTo>
                <a:lnTo>
                  <a:pt x="744125" y="4770769"/>
                </a:lnTo>
                <a:lnTo>
                  <a:pt x="761528" y="4770769"/>
                </a:lnTo>
                <a:lnTo>
                  <a:pt x="768463" y="4767744"/>
                </a:lnTo>
                <a:lnTo>
                  <a:pt x="778898" y="4767744"/>
                </a:lnTo>
                <a:lnTo>
                  <a:pt x="785866" y="4764719"/>
                </a:lnTo>
                <a:lnTo>
                  <a:pt x="796301" y="4764719"/>
                </a:lnTo>
                <a:lnTo>
                  <a:pt x="806703" y="4761694"/>
                </a:lnTo>
                <a:lnTo>
                  <a:pt x="817138" y="4758670"/>
                </a:lnTo>
                <a:lnTo>
                  <a:pt x="824105" y="4755648"/>
                </a:lnTo>
                <a:lnTo>
                  <a:pt x="834541" y="4752624"/>
                </a:lnTo>
                <a:lnTo>
                  <a:pt x="844976" y="4749599"/>
                </a:lnTo>
                <a:lnTo>
                  <a:pt x="855411" y="4746574"/>
                </a:lnTo>
                <a:lnTo>
                  <a:pt x="862345" y="4743549"/>
                </a:lnTo>
                <a:lnTo>
                  <a:pt x="872780" y="4737504"/>
                </a:lnTo>
                <a:lnTo>
                  <a:pt x="883215" y="4734479"/>
                </a:lnTo>
                <a:lnTo>
                  <a:pt x="893651" y="4731454"/>
                </a:lnTo>
                <a:lnTo>
                  <a:pt x="904086" y="4725408"/>
                </a:lnTo>
                <a:lnTo>
                  <a:pt x="914521" y="4722383"/>
                </a:lnTo>
                <a:lnTo>
                  <a:pt x="924956" y="4716334"/>
                </a:lnTo>
                <a:lnTo>
                  <a:pt x="931890" y="4710288"/>
                </a:lnTo>
                <a:lnTo>
                  <a:pt x="942325" y="4707263"/>
                </a:lnTo>
                <a:lnTo>
                  <a:pt x="952761" y="4701214"/>
                </a:lnTo>
                <a:lnTo>
                  <a:pt x="963196" y="4695168"/>
                </a:lnTo>
                <a:lnTo>
                  <a:pt x="973631" y="4689118"/>
                </a:lnTo>
                <a:lnTo>
                  <a:pt x="984066" y="4683069"/>
                </a:lnTo>
                <a:lnTo>
                  <a:pt x="994501" y="4680048"/>
                </a:lnTo>
                <a:lnTo>
                  <a:pt x="1004903" y="4673998"/>
                </a:lnTo>
                <a:lnTo>
                  <a:pt x="1018838" y="4667949"/>
                </a:lnTo>
                <a:lnTo>
                  <a:pt x="1029273" y="4661903"/>
                </a:lnTo>
                <a:lnTo>
                  <a:pt x="1039675" y="4655853"/>
                </a:lnTo>
                <a:lnTo>
                  <a:pt x="1050110" y="4649804"/>
                </a:lnTo>
                <a:lnTo>
                  <a:pt x="1060545" y="4640733"/>
                </a:lnTo>
                <a:lnTo>
                  <a:pt x="1070981" y="4634684"/>
                </a:lnTo>
                <a:lnTo>
                  <a:pt x="1084883" y="4628638"/>
                </a:lnTo>
                <a:lnTo>
                  <a:pt x="1095318" y="4622588"/>
                </a:lnTo>
                <a:lnTo>
                  <a:pt x="1105753" y="4616539"/>
                </a:lnTo>
                <a:lnTo>
                  <a:pt x="1116188" y="4610493"/>
                </a:lnTo>
                <a:lnTo>
                  <a:pt x="1123156" y="4607468"/>
                </a:lnTo>
                <a:lnTo>
                  <a:pt x="1126623" y="4604443"/>
                </a:lnTo>
                <a:lnTo>
                  <a:pt x="1130091" y="4604443"/>
                </a:lnTo>
                <a:lnTo>
                  <a:pt x="1133591" y="4601418"/>
                </a:lnTo>
                <a:lnTo>
                  <a:pt x="1140526" y="4598397"/>
                </a:lnTo>
                <a:lnTo>
                  <a:pt x="1143993" y="4598397"/>
                </a:lnTo>
                <a:lnTo>
                  <a:pt x="1147493" y="4595373"/>
                </a:lnTo>
                <a:lnTo>
                  <a:pt x="1150961" y="4592348"/>
                </a:lnTo>
                <a:lnTo>
                  <a:pt x="1157929" y="4589323"/>
                </a:lnTo>
                <a:lnTo>
                  <a:pt x="1161396" y="4589323"/>
                </a:lnTo>
                <a:lnTo>
                  <a:pt x="1164863" y="4586298"/>
                </a:lnTo>
                <a:lnTo>
                  <a:pt x="1168364" y="4583277"/>
                </a:lnTo>
                <a:lnTo>
                  <a:pt x="1175298" y="4583277"/>
                </a:lnTo>
                <a:lnTo>
                  <a:pt x="1178765" y="4580252"/>
                </a:lnTo>
                <a:lnTo>
                  <a:pt x="1182266" y="4577228"/>
                </a:lnTo>
                <a:lnTo>
                  <a:pt x="1185733" y="4574203"/>
                </a:lnTo>
                <a:lnTo>
                  <a:pt x="1192701" y="4574203"/>
                </a:lnTo>
                <a:lnTo>
                  <a:pt x="1196168" y="4571178"/>
                </a:lnTo>
                <a:lnTo>
                  <a:pt x="1199636" y="4568153"/>
                </a:lnTo>
                <a:lnTo>
                  <a:pt x="1203136" y="4565132"/>
                </a:lnTo>
                <a:lnTo>
                  <a:pt x="1210071" y="4565132"/>
                </a:lnTo>
                <a:lnTo>
                  <a:pt x="1213538" y="4562108"/>
                </a:lnTo>
                <a:lnTo>
                  <a:pt x="1217039" y="4559083"/>
                </a:lnTo>
                <a:lnTo>
                  <a:pt x="1223973" y="4559083"/>
                </a:lnTo>
                <a:lnTo>
                  <a:pt x="1227474" y="4556058"/>
                </a:lnTo>
                <a:lnTo>
                  <a:pt x="1230941" y="4553033"/>
                </a:lnTo>
                <a:lnTo>
                  <a:pt x="1234408" y="4553033"/>
                </a:lnTo>
                <a:lnTo>
                  <a:pt x="1241376" y="4550001"/>
                </a:lnTo>
                <a:lnTo>
                  <a:pt x="1244843" y="4550001"/>
                </a:lnTo>
                <a:lnTo>
                  <a:pt x="1248311" y="4546980"/>
                </a:lnTo>
                <a:lnTo>
                  <a:pt x="1255278" y="4543959"/>
                </a:lnTo>
                <a:lnTo>
                  <a:pt x="1258746" y="4543959"/>
                </a:lnTo>
                <a:lnTo>
                  <a:pt x="1265713" y="4540938"/>
                </a:lnTo>
                <a:lnTo>
                  <a:pt x="1276149" y="4537917"/>
                </a:lnTo>
                <a:lnTo>
                  <a:pt x="1283083" y="4534896"/>
                </a:lnTo>
                <a:lnTo>
                  <a:pt x="1290051" y="4531875"/>
                </a:lnTo>
                <a:lnTo>
                  <a:pt x="1300486" y="4531875"/>
                </a:lnTo>
                <a:lnTo>
                  <a:pt x="1307420" y="4528854"/>
                </a:lnTo>
                <a:lnTo>
                  <a:pt x="1317856" y="4525832"/>
                </a:lnTo>
                <a:lnTo>
                  <a:pt x="1324823" y="4525832"/>
                </a:lnTo>
                <a:lnTo>
                  <a:pt x="1331791" y="4522811"/>
                </a:lnTo>
                <a:lnTo>
                  <a:pt x="1342193" y="4522811"/>
                </a:lnTo>
                <a:lnTo>
                  <a:pt x="1349161" y="4519753"/>
                </a:lnTo>
                <a:lnTo>
                  <a:pt x="1359596" y="4519753"/>
                </a:lnTo>
                <a:lnTo>
                  <a:pt x="1366564" y="4516732"/>
                </a:lnTo>
                <a:lnTo>
                  <a:pt x="1443043" y="4516732"/>
                </a:lnTo>
                <a:lnTo>
                  <a:pt x="1450011" y="4519753"/>
                </a:lnTo>
                <a:lnTo>
                  <a:pt x="1467381" y="4519753"/>
                </a:lnTo>
                <a:lnTo>
                  <a:pt x="1474349" y="4522811"/>
                </a:lnTo>
                <a:lnTo>
                  <a:pt x="1484784" y="4525832"/>
                </a:lnTo>
                <a:lnTo>
                  <a:pt x="1491718" y="4525832"/>
                </a:lnTo>
                <a:lnTo>
                  <a:pt x="1502153" y="4528854"/>
                </a:lnTo>
                <a:lnTo>
                  <a:pt x="1509121" y="4531875"/>
                </a:lnTo>
                <a:lnTo>
                  <a:pt x="1516056" y="4534896"/>
                </a:lnTo>
                <a:lnTo>
                  <a:pt x="1526491" y="4534896"/>
                </a:lnTo>
                <a:lnTo>
                  <a:pt x="1543894" y="4543959"/>
                </a:lnTo>
                <a:lnTo>
                  <a:pt x="1564764" y="4553033"/>
                </a:lnTo>
                <a:lnTo>
                  <a:pt x="1582134" y="4559083"/>
                </a:lnTo>
                <a:lnTo>
                  <a:pt x="1564764" y="972450"/>
                </a:lnTo>
                <a:lnTo>
                  <a:pt x="1564764" y="969502"/>
                </a:lnTo>
                <a:lnTo>
                  <a:pt x="1561263" y="966555"/>
                </a:lnTo>
                <a:lnTo>
                  <a:pt x="1561263" y="960292"/>
                </a:lnTo>
                <a:lnTo>
                  <a:pt x="1557796" y="960292"/>
                </a:lnTo>
                <a:lnTo>
                  <a:pt x="1557796" y="954397"/>
                </a:lnTo>
                <a:lnTo>
                  <a:pt x="1554329" y="951450"/>
                </a:lnTo>
                <a:lnTo>
                  <a:pt x="1554329" y="945186"/>
                </a:lnTo>
                <a:lnTo>
                  <a:pt x="1550828" y="945186"/>
                </a:lnTo>
                <a:lnTo>
                  <a:pt x="1550828" y="939292"/>
                </a:lnTo>
                <a:lnTo>
                  <a:pt x="1547361" y="936344"/>
                </a:lnTo>
                <a:lnTo>
                  <a:pt x="1547361" y="930081"/>
                </a:lnTo>
                <a:lnTo>
                  <a:pt x="1543894" y="927134"/>
                </a:lnTo>
                <a:lnTo>
                  <a:pt x="1543894" y="921239"/>
                </a:lnTo>
                <a:lnTo>
                  <a:pt x="1540427" y="918291"/>
                </a:lnTo>
                <a:lnTo>
                  <a:pt x="1540427" y="914976"/>
                </a:lnTo>
                <a:lnTo>
                  <a:pt x="1536926" y="912028"/>
                </a:lnTo>
                <a:lnTo>
                  <a:pt x="1536926" y="906133"/>
                </a:lnTo>
                <a:lnTo>
                  <a:pt x="1533459" y="902818"/>
                </a:lnTo>
                <a:lnTo>
                  <a:pt x="1533459" y="896923"/>
                </a:lnTo>
                <a:lnTo>
                  <a:pt x="1529991" y="893975"/>
                </a:lnTo>
                <a:lnTo>
                  <a:pt x="1529991" y="887712"/>
                </a:lnTo>
                <a:lnTo>
                  <a:pt x="1526491" y="884765"/>
                </a:lnTo>
                <a:lnTo>
                  <a:pt x="1526491" y="878870"/>
                </a:lnTo>
                <a:lnTo>
                  <a:pt x="1523024" y="875923"/>
                </a:lnTo>
                <a:lnTo>
                  <a:pt x="1523024" y="872607"/>
                </a:lnTo>
                <a:lnTo>
                  <a:pt x="1519556" y="869659"/>
                </a:lnTo>
                <a:lnTo>
                  <a:pt x="1519556" y="863765"/>
                </a:lnTo>
                <a:lnTo>
                  <a:pt x="1516056" y="860817"/>
                </a:lnTo>
                <a:lnTo>
                  <a:pt x="1516056" y="854554"/>
                </a:lnTo>
                <a:lnTo>
                  <a:pt x="1512589" y="851606"/>
                </a:lnTo>
                <a:lnTo>
                  <a:pt x="1512589" y="845712"/>
                </a:lnTo>
                <a:lnTo>
                  <a:pt x="1509121" y="842396"/>
                </a:lnTo>
                <a:lnTo>
                  <a:pt x="1509121" y="836501"/>
                </a:lnTo>
                <a:lnTo>
                  <a:pt x="1505654" y="833554"/>
                </a:lnTo>
                <a:lnTo>
                  <a:pt x="1505654" y="827290"/>
                </a:lnTo>
                <a:lnTo>
                  <a:pt x="1502153" y="827290"/>
                </a:lnTo>
                <a:lnTo>
                  <a:pt x="1502153" y="821396"/>
                </a:lnTo>
                <a:lnTo>
                  <a:pt x="1498686" y="818448"/>
                </a:lnTo>
                <a:lnTo>
                  <a:pt x="1498686" y="809238"/>
                </a:lnTo>
                <a:lnTo>
                  <a:pt x="1495219" y="806290"/>
                </a:lnTo>
                <a:lnTo>
                  <a:pt x="1495219" y="803343"/>
                </a:lnTo>
                <a:lnTo>
                  <a:pt x="1491718" y="800027"/>
                </a:lnTo>
                <a:lnTo>
                  <a:pt x="1491718" y="794132"/>
                </a:lnTo>
                <a:lnTo>
                  <a:pt x="1488251" y="791185"/>
                </a:lnTo>
                <a:lnTo>
                  <a:pt x="1488251" y="781974"/>
                </a:lnTo>
                <a:lnTo>
                  <a:pt x="1484784" y="781974"/>
                </a:lnTo>
                <a:lnTo>
                  <a:pt x="1484784" y="776079"/>
                </a:lnTo>
                <a:lnTo>
                  <a:pt x="1481283" y="773132"/>
                </a:lnTo>
                <a:lnTo>
                  <a:pt x="1481283" y="763921"/>
                </a:lnTo>
                <a:lnTo>
                  <a:pt x="1477816" y="760974"/>
                </a:lnTo>
                <a:lnTo>
                  <a:pt x="1477816" y="757658"/>
                </a:lnTo>
                <a:lnTo>
                  <a:pt x="1470881" y="742553"/>
                </a:lnTo>
                <a:lnTo>
                  <a:pt x="1467381" y="727447"/>
                </a:lnTo>
                <a:lnTo>
                  <a:pt x="1463914" y="715658"/>
                </a:lnTo>
                <a:lnTo>
                  <a:pt x="1460446" y="703500"/>
                </a:lnTo>
                <a:lnTo>
                  <a:pt x="1456946" y="688394"/>
                </a:lnTo>
                <a:lnTo>
                  <a:pt x="1450011" y="676236"/>
                </a:lnTo>
                <a:lnTo>
                  <a:pt x="1446511" y="664078"/>
                </a:lnTo>
                <a:lnTo>
                  <a:pt x="1443043" y="651920"/>
                </a:lnTo>
                <a:lnTo>
                  <a:pt x="1439576" y="639762"/>
                </a:lnTo>
                <a:lnTo>
                  <a:pt x="1436109" y="627973"/>
                </a:lnTo>
                <a:lnTo>
                  <a:pt x="1429141" y="618762"/>
                </a:lnTo>
                <a:lnTo>
                  <a:pt x="1425674" y="606604"/>
                </a:lnTo>
                <a:lnTo>
                  <a:pt x="1422173" y="597393"/>
                </a:lnTo>
                <a:lnTo>
                  <a:pt x="1418706" y="588551"/>
                </a:lnTo>
                <a:lnTo>
                  <a:pt x="1415239" y="576393"/>
                </a:lnTo>
                <a:lnTo>
                  <a:pt x="1411738" y="570498"/>
                </a:lnTo>
                <a:lnTo>
                  <a:pt x="1408271" y="561288"/>
                </a:lnTo>
                <a:lnTo>
                  <a:pt x="1404804" y="552077"/>
                </a:lnTo>
                <a:lnTo>
                  <a:pt x="1401336" y="546182"/>
                </a:lnTo>
                <a:lnTo>
                  <a:pt x="1397836" y="536972"/>
                </a:lnTo>
                <a:lnTo>
                  <a:pt x="1397836" y="531077"/>
                </a:lnTo>
                <a:lnTo>
                  <a:pt x="1394369" y="524814"/>
                </a:lnTo>
                <a:lnTo>
                  <a:pt x="1390901" y="518919"/>
                </a:lnTo>
                <a:lnTo>
                  <a:pt x="1387401" y="515972"/>
                </a:lnTo>
                <a:lnTo>
                  <a:pt x="1387401" y="509708"/>
                </a:lnTo>
                <a:lnTo>
                  <a:pt x="1383933" y="506761"/>
                </a:lnTo>
                <a:lnTo>
                  <a:pt x="1383933" y="503814"/>
                </a:lnTo>
                <a:lnTo>
                  <a:pt x="1380466" y="500866"/>
                </a:lnTo>
                <a:lnTo>
                  <a:pt x="1380466" y="497919"/>
                </a:lnTo>
                <a:lnTo>
                  <a:pt x="1376966" y="497919"/>
                </a:lnTo>
                <a:lnTo>
                  <a:pt x="1359596" y="515972"/>
                </a:lnTo>
                <a:lnTo>
                  <a:pt x="1342193" y="536972"/>
                </a:lnTo>
                <a:lnTo>
                  <a:pt x="1328291" y="561288"/>
                </a:lnTo>
                <a:lnTo>
                  <a:pt x="1314388" y="585604"/>
                </a:lnTo>
                <a:lnTo>
                  <a:pt x="1300486" y="609551"/>
                </a:lnTo>
                <a:lnTo>
                  <a:pt x="1290051" y="636815"/>
                </a:lnTo>
                <a:lnTo>
                  <a:pt x="1283083" y="667026"/>
                </a:lnTo>
                <a:lnTo>
                  <a:pt x="1276149" y="697237"/>
                </a:lnTo>
                <a:lnTo>
                  <a:pt x="1269181" y="727447"/>
                </a:lnTo>
                <a:lnTo>
                  <a:pt x="1262246" y="757658"/>
                </a:lnTo>
                <a:lnTo>
                  <a:pt x="1258746" y="788237"/>
                </a:lnTo>
                <a:lnTo>
                  <a:pt x="1255278" y="821396"/>
                </a:lnTo>
                <a:lnTo>
                  <a:pt x="1251811" y="851606"/>
                </a:lnTo>
                <a:lnTo>
                  <a:pt x="1248311" y="884765"/>
                </a:lnTo>
                <a:lnTo>
                  <a:pt x="1248311" y="1008924"/>
                </a:lnTo>
                <a:lnTo>
                  <a:pt x="1251811" y="1036187"/>
                </a:lnTo>
                <a:lnTo>
                  <a:pt x="1251811" y="1090346"/>
                </a:lnTo>
                <a:lnTo>
                  <a:pt x="1255278" y="1117609"/>
                </a:lnTo>
                <a:lnTo>
                  <a:pt x="1258746" y="1141925"/>
                </a:lnTo>
                <a:lnTo>
                  <a:pt x="1258746" y="1162925"/>
                </a:lnTo>
                <a:lnTo>
                  <a:pt x="1262246" y="1184294"/>
                </a:lnTo>
                <a:lnTo>
                  <a:pt x="1265713" y="1199399"/>
                </a:lnTo>
                <a:lnTo>
                  <a:pt x="1265713" y="1217452"/>
                </a:lnTo>
                <a:lnTo>
                  <a:pt x="1269181" y="1229610"/>
                </a:lnTo>
                <a:lnTo>
                  <a:pt x="1269181" y="1238673"/>
                </a:lnTo>
                <a:lnTo>
                  <a:pt x="1272648" y="1247737"/>
                </a:lnTo>
                <a:lnTo>
                  <a:pt x="1272648" y="1365669"/>
                </a:lnTo>
                <a:lnTo>
                  <a:pt x="1269181" y="1417065"/>
                </a:lnTo>
                <a:lnTo>
                  <a:pt x="1265713" y="1462455"/>
                </a:lnTo>
                <a:lnTo>
                  <a:pt x="1262246" y="1507808"/>
                </a:lnTo>
                <a:lnTo>
                  <a:pt x="1255278" y="1550140"/>
                </a:lnTo>
                <a:lnTo>
                  <a:pt x="1248311" y="1589451"/>
                </a:lnTo>
                <a:lnTo>
                  <a:pt x="1237909" y="1622719"/>
                </a:lnTo>
                <a:lnTo>
                  <a:pt x="1230941" y="1655988"/>
                </a:lnTo>
                <a:lnTo>
                  <a:pt x="1220506" y="1686236"/>
                </a:lnTo>
                <a:lnTo>
                  <a:pt x="1210071" y="1716447"/>
                </a:lnTo>
                <a:lnTo>
                  <a:pt x="1199636" y="1740652"/>
                </a:lnTo>
                <a:lnTo>
                  <a:pt x="1185733" y="1764858"/>
                </a:lnTo>
                <a:lnTo>
                  <a:pt x="1175298" y="1786005"/>
                </a:lnTo>
                <a:lnTo>
                  <a:pt x="1161396" y="1804169"/>
                </a:lnTo>
                <a:lnTo>
                  <a:pt x="1150961" y="1822295"/>
                </a:lnTo>
                <a:lnTo>
                  <a:pt x="1137058" y="1837437"/>
                </a:lnTo>
                <a:lnTo>
                  <a:pt x="1123156" y="1849522"/>
                </a:lnTo>
                <a:lnTo>
                  <a:pt x="1112721" y="1861606"/>
                </a:lnTo>
                <a:lnTo>
                  <a:pt x="1098819" y="1870706"/>
                </a:lnTo>
                <a:lnTo>
                  <a:pt x="1088383" y="1879769"/>
                </a:lnTo>
                <a:lnTo>
                  <a:pt x="1074448" y="1888833"/>
                </a:lnTo>
                <a:lnTo>
                  <a:pt x="1064046" y="1894875"/>
                </a:lnTo>
                <a:lnTo>
                  <a:pt x="1053611" y="1900917"/>
                </a:lnTo>
                <a:lnTo>
                  <a:pt x="1043176" y="1903938"/>
                </a:lnTo>
                <a:lnTo>
                  <a:pt x="1036208" y="1906996"/>
                </a:lnTo>
                <a:lnTo>
                  <a:pt x="1029273" y="1910017"/>
                </a:lnTo>
                <a:lnTo>
                  <a:pt x="1015338" y="1910017"/>
                </a:lnTo>
                <a:lnTo>
                  <a:pt x="1008403" y="1913038"/>
                </a:lnTo>
                <a:lnTo>
                  <a:pt x="1004903" y="1913038"/>
                </a:lnTo>
                <a:lnTo>
                  <a:pt x="1004903" y="1900917"/>
                </a:lnTo>
                <a:lnTo>
                  <a:pt x="1008403" y="1888833"/>
                </a:lnTo>
                <a:lnTo>
                  <a:pt x="1011871" y="1879769"/>
                </a:lnTo>
                <a:lnTo>
                  <a:pt x="1011871" y="1867648"/>
                </a:lnTo>
                <a:lnTo>
                  <a:pt x="1015338" y="1858585"/>
                </a:lnTo>
                <a:lnTo>
                  <a:pt x="1018838" y="1846501"/>
                </a:lnTo>
                <a:lnTo>
                  <a:pt x="1018838" y="1837437"/>
                </a:lnTo>
                <a:lnTo>
                  <a:pt x="1022306" y="1828337"/>
                </a:lnTo>
                <a:lnTo>
                  <a:pt x="1022306" y="1807190"/>
                </a:lnTo>
                <a:lnTo>
                  <a:pt x="1025773" y="1798126"/>
                </a:lnTo>
                <a:lnTo>
                  <a:pt x="1025773" y="1779963"/>
                </a:lnTo>
                <a:lnTo>
                  <a:pt x="1029273" y="1770900"/>
                </a:lnTo>
                <a:lnTo>
                  <a:pt x="1029273" y="1737631"/>
                </a:lnTo>
                <a:lnTo>
                  <a:pt x="1032741" y="1728568"/>
                </a:lnTo>
                <a:lnTo>
                  <a:pt x="1032741" y="1686236"/>
                </a:lnTo>
                <a:lnTo>
                  <a:pt x="1029273" y="1677136"/>
                </a:lnTo>
                <a:lnTo>
                  <a:pt x="1029273" y="1643867"/>
                </a:lnTo>
                <a:lnTo>
                  <a:pt x="1025773" y="1637825"/>
                </a:lnTo>
                <a:lnTo>
                  <a:pt x="1022306" y="1616677"/>
                </a:lnTo>
                <a:lnTo>
                  <a:pt x="1018838" y="1595493"/>
                </a:lnTo>
                <a:lnTo>
                  <a:pt x="1015338" y="1574345"/>
                </a:lnTo>
                <a:lnTo>
                  <a:pt x="1008403" y="1556182"/>
                </a:lnTo>
                <a:lnTo>
                  <a:pt x="997968" y="1541077"/>
                </a:lnTo>
                <a:lnTo>
                  <a:pt x="991000" y="1525934"/>
                </a:lnTo>
                <a:lnTo>
                  <a:pt x="980565" y="1513850"/>
                </a:lnTo>
                <a:lnTo>
                  <a:pt x="970130" y="1501766"/>
                </a:lnTo>
                <a:lnTo>
                  <a:pt x="959728" y="1492665"/>
                </a:lnTo>
                <a:lnTo>
                  <a:pt x="949293" y="1483602"/>
                </a:lnTo>
                <a:lnTo>
                  <a:pt x="938858" y="1474539"/>
                </a:lnTo>
                <a:lnTo>
                  <a:pt x="924956" y="1468497"/>
                </a:lnTo>
                <a:lnTo>
                  <a:pt x="914521" y="1462455"/>
                </a:lnTo>
                <a:lnTo>
                  <a:pt x="900618" y="1456376"/>
                </a:lnTo>
                <a:lnTo>
                  <a:pt x="890183" y="1450333"/>
                </a:lnTo>
                <a:lnTo>
                  <a:pt x="876248" y="1447312"/>
                </a:lnTo>
                <a:lnTo>
                  <a:pt x="865846" y="1441270"/>
                </a:lnTo>
                <a:lnTo>
                  <a:pt x="851910" y="1438249"/>
                </a:lnTo>
                <a:lnTo>
                  <a:pt x="841475" y="1432207"/>
                </a:lnTo>
                <a:lnTo>
                  <a:pt x="831073" y="1429186"/>
                </a:lnTo>
                <a:lnTo>
                  <a:pt x="820638" y="1426165"/>
                </a:lnTo>
                <a:lnTo>
                  <a:pt x="810203" y="1420123"/>
                </a:lnTo>
                <a:lnTo>
                  <a:pt x="799768" y="1417065"/>
                </a:lnTo>
                <a:lnTo>
                  <a:pt x="792800" y="1411023"/>
                </a:lnTo>
                <a:lnTo>
                  <a:pt x="785866" y="1404980"/>
                </a:lnTo>
                <a:lnTo>
                  <a:pt x="778898" y="1398938"/>
                </a:lnTo>
                <a:lnTo>
                  <a:pt x="771930" y="1392896"/>
                </a:lnTo>
                <a:lnTo>
                  <a:pt x="768463" y="1383833"/>
                </a:lnTo>
                <a:lnTo>
                  <a:pt x="764995" y="1374733"/>
                </a:lnTo>
                <a:lnTo>
                  <a:pt x="764995" y="1326359"/>
                </a:lnTo>
                <a:lnTo>
                  <a:pt x="768463" y="1314274"/>
                </a:lnTo>
                <a:lnTo>
                  <a:pt x="768463" y="1299132"/>
                </a:lnTo>
                <a:lnTo>
                  <a:pt x="771930" y="1287048"/>
                </a:lnTo>
                <a:lnTo>
                  <a:pt x="771930" y="1271942"/>
                </a:lnTo>
                <a:lnTo>
                  <a:pt x="775431" y="1256800"/>
                </a:lnTo>
                <a:lnTo>
                  <a:pt x="775431" y="1229610"/>
                </a:lnTo>
                <a:lnTo>
                  <a:pt x="778898" y="1217452"/>
                </a:lnTo>
                <a:lnTo>
                  <a:pt x="778898" y="1190189"/>
                </a:lnTo>
                <a:lnTo>
                  <a:pt x="782365" y="1175083"/>
                </a:lnTo>
                <a:lnTo>
                  <a:pt x="782365" y="1120557"/>
                </a:lnTo>
                <a:lnTo>
                  <a:pt x="785866" y="1108767"/>
                </a:lnTo>
                <a:lnTo>
                  <a:pt x="785866" y="933397"/>
                </a:lnTo>
                <a:lnTo>
                  <a:pt x="782365" y="918291"/>
                </a:lnTo>
                <a:lnTo>
                  <a:pt x="782365" y="875923"/>
                </a:lnTo>
                <a:lnTo>
                  <a:pt x="778898" y="869659"/>
                </a:lnTo>
                <a:lnTo>
                  <a:pt x="778898" y="827290"/>
                </a:lnTo>
                <a:lnTo>
                  <a:pt x="775431" y="824343"/>
                </a:lnTo>
                <a:lnTo>
                  <a:pt x="775431" y="794132"/>
                </a:lnTo>
                <a:lnTo>
                  <a:pt x="771930" y="791185"/>
                </a:lnTo>
                <a:lnTo>
                  <a:pt x="771930" y="760974"/>
                </a:lnTo>
                <a:lnTo>
                  <a:pt x="768463" y="757658"/>
                </a:lnTo>
                <a:lnTo>
                  <a:pt x="768463" y="736658"/>
                </a:lnTo>
                <a:lnTo>
                  <a:pt x="764995" y="730763"/>
                </a:lnTo>
                <a:lnTo>
                  <a:pt x="764995" y="718605"/>
                </a:lnTo>
                <a:lnTo>
                  <a:pt x="761528" y="712342"/>
                </a:lnTo>
                <a:lnTo>
                  <a:pt x="761528" y="697237"/>
                </a:lnTo>
                <a:lnTo>
                  <a:pt x="758028" y="691342"/>
                </a:lnTo>
                <a:lnTo>
                  <a:pt x="758028" y="685079"/>
                </a:lnTo>
                <a:lnTo>
                  <a:pt x="754560" y="679184"/>
                </a:lnTo>
                <a:lnTo>
                  <a:pt x="754560" y="669973"/>
                </a:lnTo>
                <a:lnTo>
                  <a:pt x="751093" y="664078"/>
                </a:lnTo>
                <a:lnTo>
                  <a:pt x="751093" y="651920"/>
                </a:lnTo>
                <a:lnTo>
                  <a:pt x="747593" y="646026"/>
                </a:lnTo>
                <a:lnTo>
                  <a:pt x="747593" y="639762"/>
                </a:lnTo>
                <a:lnTo>
                  <a:pt x="744125" y="633867"/>
                </a:lnTo>
                <a:lnTo>
                  <a:pt x="744125" y="627973"/>
                </a:lnTo>
                <a:lnTo>
                  <a:pt x="740658" y="618762"/>
                </a:lnTo>
                <a:lnTo>
                  <a:pt x="740658" y="612499"/>
                </a:lnTo>
                <a:lnTo>
                  <a:pt x="737157" y="606604"/>
                </a:lnTo>
                <a:lnTo>
                  <a:pt x="737157" y="600709"/>
                </a:lnTo>
                <a:lnTo>
                  <a:pt x="733690" y="594446"/>
                </a:lnTo>
                <a:lnTo>
                  <a:pt x="733690" y="588551"/>
                </a:lnTo>
                <a:lnTo>
                  <a:pt x="730223" y="582288"/>
                </a:lnTo>
                <a:lnTo>
                  <a:pt x="730223" y="567183"/>
                </a:lnTo>
                <a:lnTo>
                  <a:pt x="726756" y="561288"/>
                </a:lnTo>
                <a:lnTo>
                  <a:pt x="726756" y="555393"/>
                </a:lnTo>
                <a:lnTo>
                  <a:pt x="723255" y="549130"/>
                </a:lnTo>
                <a:lnTo>
                  <a:pt x="723255" y="536972"/>
                </a:lnTo>
                <a:lnTo>
                  <a:pt x="719788" y="528130"/>
                </a:lnTo>
                <a:lnTo>
                  <a:pt x="719788" y="515972"/>
                </a:lnTo>
                <a:lnTo>
                  <a:pt x="716321" y="509708"/>
                </a:lnTo>
                <a:lnTo>
                  <a:pt x="716321" y="500866"/>
                </a:lnTo>
                <a:lnTo>
                  <a:pt x="712820" y="494603"/>
                </a:lnTo>
                <a:lnTo>
                  <a:pt x="712820" y="482813"/>
                </a:lnTo>
                <a:lnTo>
                  <a:pt x="709353" y="473603"/>
                </a:lnTo>
                <a:lnTo>
                  <a:pt x="709353" y="467708"/>
                </a:lnTo>
                <a:lnTo>
                  <a:pt x="705885" y="461445"/>
                </a:lnTo>
                <a:lnTo>
                  <a:pt x="705885" y="446339"/>
                </a:lnTo>
                <a:lnTo>
                  <a:pt x="702385" y="440445"/>
                </a:lnTo>
                <a:lnTo>
                  <a:pt x="702385" y="431234"/>
                </a:lnTo>
                <a:lnTo>
                  <a:pt x="698918" y="425339"/>
                </a:lnTo>
                <a:lnTo>
                  <a:pt x="698918" y="419076"/>
                </a:lnTo>
                <a:lnTo>
                  <a:pt x="695450" y="413181"/>
                </a:lnTo>
                <a:lnTo>
                  <a:pt x="695450" y="398076"/>
                </a:lnTo>
                <a:lnTo>
                  <a:pt x="691983" y="391812"/>
                </a:lnTo>
                <a:lnTo>
                  <a:pt x="691983" y="385918"/>
                </a:lnTo>
                <a:lnTo>
                  <a:pt x="688483" y="376707"/>
                </a:lnTo>
                <a:lnTo>
                  <a:pt x="688483" y="370812"/>
                </a:lnTo>
                <a:lnTo>
                  <a:pt x="685015" y="364549"/>
                </a:lnTo>
                <a:lnTo>
                  <a:pt x="685015" y="352759"/>
                </a:lnTo>
                <a:lnTo>
                  <a:pt x="681548" y="346496"/>
                </a:lnTo>
                <a:lnTo>
                  <a:pt x="681548" y="340601"/>
                </a:lnTo>
                <a:lnTo>
                  <a:pt x="678047" y="334338"/>
                </a:lnTo>
                <a:lnTo>
                  <a:pt x="678047" y="328443"/>
                </a:lnTo>
                <a:lnTo>
                  <a:pt x="674580" y="316285"/>
                </a:lnTo>
                <a:lnTo>
                  <a:pt x="671113" y="304127"/>
                </a:lnTo>
                <a:lnTo>
                  <a:pt x="667646" y="291969"/>
                </a:lnTo>
                <a:lnTo>
                  <a:pt x="667646" y="280180"/>
                </a:lnTo>
                <a:lnTo>
                  <a:pt x="664145" y="268022"/>
                </a:lnTo>
                <a:lnTo>
                  <a:pt x="660678" y="258811"/>
                </a:lnTo>
                <a:lnTo>
                  <a:pt x="657211" y="246653"/>
                </a:lnTo>
                <a:lnTo>
                  <a:pt x="653710" y="234495"/>
                </a:lnTo>
                <a:lnTo>
                  <a:pt x="653710" y="225653"/>
                </a:lnTo>
                <a:lnTo>
                  <a:pt x="650243" y="213495"/>
                </a:lnTo>
                <a:lnTo>
                  <a:pt x="646775" y="201337"/>
                </a:lnTo>
                <a:lnTo>
                  <a:pt x="643275" y="192495"/>
                </a:lnTo>
                <a:lnTo>
                  <a:pt x="639808" y="180337"/>
                </a:lnTo>
                <a:lnTo>
                  <a:pt x="639808" y="171126"/>
                </a:lnTo>
                <a:lnTo>
                  <a:pt x="636340" y="161915"/>
                </a:lnTo>
                <a:lnTo>
                  <a:pt x="632873" y="150126"/>
                </a:lnTo>
                <a:lnTo>
                  <a:pt x="629373" y="140915"/>
                </a:lnTo>
                <a:lnTo>
                  <a:pt x="625905" y="131705"/>
                </a:lnTo>
                <a:lnTo>
                  <a:pt x="625905" y="119915"/>
                </a:lnTo>
                <a:lnTo>
                  <a:pt x="622438" y="110704"/>
                </a:lnTo>
                <a:lnTo>
                  <a:pt x="618937" y="101494"/>
                </a:lnTo>
                <a:lnTo>
                  <a:pt x="615470" y="92652"/>
                </a:lnTo>
                <a:lnTo>
                  <a:pt x="612003" y="83441"/>
                </a:lnTo>
                <a:lnTo>
                  <a:pt x="612003" y="74230"/>
                </a:lnTo>
                <a:lnTo>
                  <a:pt x="608502" y="65388"/>
                </a:lnTo>
                <a:lnTo>
                  <a:pt x="605035" y="56178"/>
                </a:lnTo>
                <a:lnTo>
                  <a:pt x="601568" y="50283"/>
                </a:lnTo>
                <a:lnTo>
                  <a:pt x="601568" y="41072"/>
                </a:lnTo>
                <a:lnTo>
                  <a:pt x="598101" y="32230"/>
                </a:lnTo>
                <a:lnTo>
                  <a:pt x="594600" y="23019"/>
                </a:lnTo>
                <a:lnTo>
                  <a:pt x="591133" y="16756"/>
                </a:lnTo>
                <a:lnTo>
                  <a:pt x="591133" y="7914"/>
                </a:lnTo>
                <a:lnTo>
                  <a:pt x="585145" y="0"/>
                </a:lnTo>
                <a:lnTo>
                  <a:pt x="584165" y="1651"/>
                </a:lnTo>
                <a:lnTo>
                  <a:pt x="584165" y="10861"/>
                </a:lnTo>
                <a:lnTo>
                  <a:pt x="580698" y="16756"/>
                </a:lnTo>
                <a:lnTo>
                  <a:pt x="577230" y="25967"/>
                </a:lnTo>
                <a:lnTo>
                  <a:pt x="577230" y="32230"/>
                </a:lnTo>
                <a:lnTo>
                  <a:pt x="573730" y="41072"/>
                </a:lnTo>
                <a:lnTo>
                  <a:pt x="570263" y="50283"/>
                </a:lnTo>
                <a:lnTo>
                  <a:pt x="566795" y="56178"/>
                </a:lnTo>
                <a:lnTo>
                  <a:pt x="563328" y="65388"/>
                </a:lnTo>
                <a:lnTo>
                  <a:pt x="559827" y="74230"/>
                </a:lnTo>
                <a:lnTo>
                  <a:pt x="556360" y="80494"/>
                </a:lnTo>
                <a:lnTo>
                  <a:pt x="552893" y="89336"/>
                </a:lnTo>
                <a:lnTo>
                  <a:pt x="549392" y="98546"/>
                </a:lnTo>
                <a:lnTo>
                  <a:pt x="545925" y="104810"/>
                </a:lnTo>
                <a:lnTo>
                  <a:pt x="542458" y="113652"/>
                </a:lnTo>
                <a:lnTo>
                  <a:pt x="538957" y="122862"/>
                </a:lnTo>
                <a:lnTo>
                  <a:pt x="535490" y="128757"/>
                </a:lnTo>
                <a:lnTo>
                  <a:pt x="535490" y="137968"/>
                </a:lnTo>
                <a:lnTo>
                  <a:pt x="532023" y="143863"/>
                </a:lnTo>
                <a:lnTo>
                  <a:pt x="528556" y="150126"/>
                </a:lnTo>
                <a:lnTo>
                  <a:pt x="528556" y="156021"/>
                </a:lnTo>
                <a:lnTo>
                  <a:pt x="525055" y="161915"/>
                </a:lnTo>
                <a:lnTo>
                  <a:pt x="525055" y="177389"/>
                </a:lnTo>
                <a:lnTo>
                  <a:pt x="521588" y="186231"/>
                </a:lnTo>
                <a:lnTo>
                  <a:pt x="521588" y="195442"/>
                </a:lnTo>
                <a:lnTo>
                  <a:pt x="518120" y="201337"/>
                </a:lnTo>
                <a:lnTo>
                  <a:pt x="518120" y="210547"/>
                </a:lnTo>
                <a:lnTo>
                  <a:pt x="514620" y="219390"/>
                </a:lnTo>
                <a:lnTo>
                  <a:pt x="514620" y="228600"/>
                </a:lnTo>
                <a:lnTo>
                  <a:pt x="511153" y="237811"/>
                </a:lnTo>
                <a:lnTo>
                  <a:pt x="511153" y="246653"/>
                </a:lnTo>
                <a:lnTo>
                  <a:pt x="507685" y="255864"/>
                </a:lnTo>
                <a:lnTo>
                  <a:pt x="507685" y="265074"/>
                </a:lnTo>
                <a:lnTo>
                  <a:pt x="504185" y="273917"/>
                </a:lnTo>
                <a:lnTo>
                  <a:pt x="504185" y="283127"/>
                </a:lnTo>
                <a:lnTo>
                  <a:pt x="500717" y="291969"/>
                </a:lnTo>
                <a:lnTo>
                  <a:pt x="497250" y="301180"/>
                </a:lnTo>
                <a:lnTo>
                  <a:pt x="497250" y="310391"/>
                </a:lnTo>
                <a:lnTo>
                  <a:pt x="493783" y="319233"/>
                </a:lnTo>
                <a:lnTo>
                  <a:pt x="490282" y="328443"/>
                </a:lnTo>
                <a:lnTo>
                  <a:pt x="490282" y="337654"/>
                </a:lnTo>
                <a:lnTo>
                  <a:pt x="486815" y="349444"/>
                </a:lnTo>
                <a:lnTo>
                  <a:pt x="483348" y="358654"/>
                </a:lnTo>
                <a:lnTo>
                  <a:pt x="483348" y="367865"/>
                </a:lnTo>
                <a:lnTo>
                  <a:pt x="479847" y="376707"/>
                </a:lnTo>
                <a:lnTo>
                  <a:pt x="476380" y="385918"/>
                </a:lnTo>
                <a:lnTo>
                  <a:pt x="472913" y="395128"/>
                </a:lnTo>
                <a:lnTo>
                  <a:pt x="469412" y="406918"/>
                </a:lnTo>
                <a:lnTo>
                  <a:pt x="469412" y="416128"/>
                </a:lnTo>
                <a:lnTo>
                  <a:pt x="465945" y="425339"/>
                </a:lnTo>
                <a:lnTo>
                  <a:pt x="462478" y="434181"/>
                </a:lnTo>
                <a:lnTo>
                  <a:pt x="459010" y="443392"/>
                </a:lnTo>
                <a:lnTo>
                  <a:pt x="455510" y="455550"/>
                </a:lnTo>
                <a:lnTo>
                  <a:pt x="452043" y="464392"/>
                </a:lnTo>
                <a:lnTo>
                  <a:pt x="448575" y="479498"/>
                </a:lnTo>
                <a:lnTo>
                  <a:pt x="441607" y="494603"/>
                </a:lnTo>
                <a:lnTo>
                  <a:pt x="438140" y="513024"/>
                </a:lnTo>
                <a:lnTo>
                  <a:pt x="431172" y="528130"/>
                </a:lnTo>
                <a:lnTo>
                  <a:pt x="424238" y="543235"/>
                </a:lnTo>
                <a:lnTo>
                  <a:pt x="417270" y="561288"/>
                </a:lnTo>
                <a:lnTo>
                  <a:pt x="413803" y="576393"/>
                </a:lnTo>
                <a:lnTo>
                  <a:pt x="406835" y="594446"/>
                </a:lnTo>
                <a:lnTo>
                  <a:pt x="399867" y="609551"/>
                </a:lnTo>
                <a:lnTo>
                  <a:pt x="392933" y="627973"/>
                </a:lnTo>
                <a:lnTo>
                  <a:pt x="385965" y="643078"/>
                </a:lnTo>
                <a:lnTo>
                  <a:pt x="379030" y="661131"/>
                </a:lnTo>
                <a:lnTo>
                  <a:pt x="372062" y="676236"/>
                </a:lnTo>
                <a:lnTo>
                  <a:pt x="365128" y="691342"/>
                </a:lnTo>
                <a:lnTo>
                  <a:pt x="358160" y="709395"/>
                </a:lnTo>
                <a:lnTo>
                  <a:pt x="351192" y="724500"/>
                </a:lnTo>
                <a:lnTo>
                  <a:pt x="344258" y="742553"/>
                </a:lnTo>
                <a:lnTo>
                  <a:pt x="337290" y="757658"/>
                </a:lnTo>
                <a:lnTo>
                  <a:pt x="330355" y="773132"/>
                </a:lnTo>
                <a:lnTo>
                  <a:pt x="323387" y="791185"/>
                </a:lnTo>
                <a:lnTo>
                  <a:pt x="312952" y="806290"/>
                </a:lnTo>
                <a:lnTo>
                  <a:pt x="305985" y="821396"/>
                </a:lnTo>
                <a:lnTo>
                  <a:pt x="299050" y="839448"/>
                </a:lnTo>
                <a:lnTo>
                  <a:pt x="292082" y="854554"/>
                </a:lnTo>
                <a:lnTo>
                  <a:pt x="285148" y="869659"/>
                </a:lnTo>
                <a:lnTo>
                  <a:pt x="278180" y="884765"/>
                </a:lnTo>
                <a:lnTo>
                  <a:pt x="271212" y="899870"/>
                </a:lnTo>
                <a:lnTo>
                  <a:pt x="264278" y="918291"/>
                </a:lnTo>
                <a:lnTo>
                  <a:pt x="260810" y="933397"/>
                </a:lnTo>
                <a:lnTo>
                  <a:pt x="253842" y="948502"/>
                </a:lnTo>
                <a:lnTo>
                  <a:pt x="246875" y="960292"/>
                </a:lnTo>
                <a:lnTo>
                  <a:pt x="239940" y="975397"/>
                </a:lnTo>
                <a:lnTo>
                  <a:pt x="239940" y="981660"/>
                </a:lnTo>
                <a:lnTo>
                  <a:pt x="236439" y="981660"/>
                </a:lnTo>
                <a:lnTo>
                  <a:pt x="236439" y="984608"/>
                </a:lnTo>
                <a:lnTo>
                  <a:pt x="232972" y="987555"/>
                </a:lnTo>
                <a:lnTo>
                  <a:pt x="232972" y="993818"/>
                </a:lnTo>
                <a:lnTo>
                  <a:pt x="229505" y="993818"/>
                </a:lnTo>
                <a:lnTo>
                  <a:pt x="229505" y="999713"/>
                </a:lnTo>
                <a:lnTo>
                  <a:pt x="226038" y="1002661"/>
                </a:lnTo>
                <a:lnTo>
                  <a:pt x="226038" y="1008924"/>
                </a:lnTo>
                <a:lnTo>
                  <a:pt x="222537" y="1008924"/>
                </a:lnTo>
                <a:lnTo>
                  <a:pt x="222537" y="1014819"/>
                </a:lnTo>
                <a:lnTo>
                  <a:pt x="219070" y="1014819"/>
                </a:lnTo>
                <a:lnTo>
                  <a:pt x="219070" y="1021082"/>
                </a:lnTo>
                <a:lnTo>
                  <a:pt x="215603" y="1024029"/>
                </a:lnTo>
                <a:lnTo>
                  <a:pt x="215603" y="1026977"/>
                </a:lnTo>
                <a:lnTo>
                  <a:pt x="212102" y="1029924"/>
                </a:lnTo>
                <a:lnTo>
                  <a:pt x="212102" y="1036187"/>
                </a:lnTo>
                <a:lnTo>
                  <a:pt x="208635" y="1036187"/>
                </a:lnTo>
                <a:lnTo>
                  <a:pt x="208635" y="1042082"/>
                </a:lnTo>
                <a:lnTo>
                  <a:pt x="205168" y="1042082"/>
                </a:lnTo>
                <a:lnTo>
                  <a:pt x="205168" y="1047977"/>
                </a:lnTo>
                <a:lnTo>
                  <a:pt x="201667" y="1051293"/>
                </a:lnTo>
                <a:lnTo>
                  <a:pt x="201667" y="1054240"/>
                </a:lnTo>
                <a:lnTo>
                  <a:pt x="198200" y="1057187"/>
                </a:lnTo>
                <a:lnTo>
                  <a:pt x="198200" y="1063082"/>
                </a:lnTo>
                <a:lnTo>
                  <a:pt x="194732" y="1063082"/>
                </a:lnTo>
                <a:lnTo>
                  <a:pt x="194732" y="1069345"/>
                </a:lnTo>
                <a:lnTo>
                  <a:pt x="191265" y="1069345"/>
                </a:lnTo>
                <a:lnTo>
                  <a:pt x="191265" y="1075240"/>
                </a:lnTo>
                <a:lnTo>
                  <a:pt x="187765" y="1075240"/>
                </a:lnTo>
                <a:lnTo>
                  <a:pt x="187765" y="1081504"/>
                </a:lnTo>
                <a:lnTo>
                  <a:pt x="184297" y="1084451"/>
                </a:lnTo>
                <a:lnTo>
                  <a:pt x="184297" y="1090346"/>
                </a:lnTo>
                <a:lnTo>
                  <a:pt x="180830" y="1090346"/>
                </a:lnTo>
                <a:lnTo>
                  <a:pt x="180830" y="1096609"/>
                </a:lnTo>
                <a:lnTo>
                  <a:pt x="177329" y="1096609"/>
                </a:lnTo>
                <a:lnTo>
                  <a:pt x="177329" y="1102504"/>
                </a:lnTo>
                <a:lnTo>
                  <a:pt x="173862" y="1105451"/>
                </a:lnTo>
                <a:lnTo>
                  <a:pt x="173862" y="1111714"/>
                </a:lnTo>
                <a:lnTo>
                  <a:pt x="170395" y="1111714"/>
                </a:lnTo>
                <a:lnTo>
                  <a:pt x="170395" y="1117609"/>
                </a:lnTo>
                <a:lnTo>
                  <a:pt x="166894" y="1120557"/>
                </a:lnTo>
                <a:lnTo>
                  <a:pt x="166894" y="1126820"/>
                </a:lnTo>
                <a:lnTo>
                  <a:pt x="163427" y="1126820"/>
                </a:lnTo>
                <a:lnTo>
                  <a:pt x="163427" y="1132715"/>
                </a:lnTo>
                <a:lnTo>
                  <a:pt x="159960" y="1135662"/>
                </a:lnTo>
                <a:lnTo>
                  <a:pt x="159960" y="1141925"/>
                </a:lnTo>
                <a:lnTo>
                  <a:pt x="156493" y="1141925"/>
                </a:lnTo>
                <a:lnTo>
                  <a:pt x="156493" y="1147820"/>
                </a:lnTo>
                <a:lnTo>
                  <a:pt x="152992" y="1151136"/>
                </a:lnTo>
                <a:lnTo>
                  <a:pt x="152992" y="1154083"/>
                </a:lnTo>
                <a:lnTo>
                  <a:pt x="149525" y="1157031"/>
                </a:lnTo>
                <a:lnTo>
                  <a:pt x="149525" y="1162925"/>
                </a:lnTo>
                <a:lnTo>
                  <a:pt x="146058" y="1166241"/>
                </a:lnTo>
                <a:lnTo>
                  <a:pt x="142557" y="1169189"/>
                </a:lnTo>
                <a:lnTo>
                  <a:pt x="142557" y="1175083"/>
                </a:lnTo>
                <a:lnTo>
                  <a:pt x="139090" y="1178031"/>
                </a:lnTo>
                <a:lnTo>
                  <a:pt x="139090" y="1181347"/>
                </a:lnTo>
                <a:lnTo>
                  <a:pt x="135622" y="1184294"/>
                </a:lnTo>
                <a:lnTo>
                  <a:pt x="135622" y="1190189"/>
                </a:lnTo>
                <a:lnTo>
                  <a:pt x="132122" y="1190189"/>
                </a:lnTo>
                <a:lnTo>
                  <a:pt x="132122" y="1193136"/>
                </a:lnTo>
                <a:lnTo>
                  <a:pt x="128655" y="1196452"/>
                </a:lnTo>
                <a:lnTo>
                  <a:pt x="128655" y="1202347"/>
                </a:lnTo>
                <a:lnTo>
                  <a:pt x="125187" y="1205294"/>
                </a:lnTo>
                <a:lnTo>
                  <a:pt x="125187" y="1208242"/>
                </a:lnTo>
                <a:lnTo>
                  <a:pt x="121720" y="1211557"/>
                </a:lnTo>
                <a:lnTo>
                  <a:pt x="121720" y="1214505"/>
                </a:lnTo>
                <a:lnTo>
                  <a:pt x="118219" y="1217452"/>
                </a:lnTo>
                <a:lnTo>
                  <a:pt x="118219" y="1223715"/>
                </a:lnTo>
                <a:lnTo>
                  <a:pt x="114752" y="1226663"/>
                </a:lnTo>
                <a:lnTo>
                  <a:pt x="111285" y="1229610"/>
                </a:lnTo>
                <a:lnTo>
                  <a:pt x="111285" y="1235505"/>
                </a:lnTo>
                <a:lnTo>
                  <a:pt x="107784" y="1241695"/>
                </a:lnTo>
                <a:lnTo>
                  <a:pt x="104317" y="1247737"/>
                </a:lnTo>
                <a:lnTo>
                  <a:pt x="100850" y="1253779"/>
                </a:lnTo>
                <a:lnTo>
                  <a:pt x="100850" y="1256800"/>
                </a:lnTo>
                <a:lnTo>
                  <a:pt x="97349" y="1262842"/>
                </a:lnTo>
                <a:lnTo>
                  <a:pt x="93882" y="1268884"/>
                </a:lnTo>
                <a:lnTo>
                  <a:pt x="90415" y="1271942"/>
                </a:lnTo>
                <a:lnTo>
                  <a:pt x="90415" y="1277984"/>
                </a:lnTo>
                <a:lnTo>
                  <a:pt x="86948" y="1284027"/>
                </a:lnTo>
                <a:lnTo>
                  <a:pt x="83447" y="1287048"/>
                </a:lnTo>
                <a:lnTo>
                  <a:pt x="83447" y="1293090"/>
                </a:lnTo>
                <a:lnTo>
                  <a:pt x="79980" y="1299132"/>
                </a:lnTo>
                <a:lnTo>
                  <a:pt x="76512" y="1302153"/>
                </a:lnTo>
                <a:lnTo>
                  <a:pt x="76512" y="1308232"/>
                </a:lnTo>
                <a:lnTo>
                  <a:pt x="73012" y="1311253"/>
                </a:lnTo>
                <a:lnTo>
                  <a:pt x="69545" y="1317295"/>
                </a:lnTo>
                <a:lnTo>
                  <a:pt x="69545" y="1320316"/>
                </a:lnTo>
                <a:lnTo>
                  <a:pt x="66077" y="1326359"/>
                </a:lnTo>
                <a:lnTo>
                  <a:pt x="66077" y="1329380"/>
                </a:lnTo>
                <a:lnTo>
                  <a:pt x="62610" y="1335422"/>
                </a:lnTo>
                <a:lnTo>
                  <a:pt x="59109" y="1338443"/>
                </a:lnTo>
                <a:lnTo>
                  <a:pt x="59109" y="1341464"/>
                </a:lnTo>
                <a:lnTo>
                  <a:pt x="55642" y="1347543"/>
                </a:lnTo>
                <a:lnTo>
                  <a:pt x="55642" y="1350564"/>
                </a:lnTo>
                <a:lnTo>
                  <a:pt x="52175" y="1353585"/>
                </a:lnTo>
                <a:lnTo>
                  <a:pt x="52175" y="1362648"/>
                </a:lnTo>
                <a:lnTo>
                  <a:pt x="48674" y="1365669"/>
                </a:lnTo>
                <a:lnTo>
                  <a:pt x="48674" y="1374733"/>
                </a:lnTo>
                <a:lnTo>
                  <a:pt x="45207" y="1377754"/>
                </a:lnTo>
                <a:lnTo>
                  <a:pt x="45207" y="1383833"/>
                </a:lnTo>
                <a:lnTo>
                  <a:pt x="41740" y="1383833"/>
                </a:lnTo>
                <a:lnTo>
                  <a:pt x="41740" y="1392896"/>
                </a:lnTo>
                <a:lnTo>
                  <a:pt x="38239" y="1392896"/>
                </a:lnTo>
                <a:lnTo>
                  <a:pt x="38239" y="1404980"/>
                </a:lnTo>
                <a:lnTo>
                  <a:pt x="34772" y="1404980"/>
                </a:lnTo>
                <a:lnTo>
                  <a:pt x="34772" y="1414044"/>
                </a:lnTo>
                <a:lnTo>
                  <a:pt x="31305" y="1414044"/>
                </a:lnTo>
                <a:lnTo>
                  <a:pt x="31305" y="1420123"/>
                </a:lnTo>
                <a:lnTo>
                  <a:pt x="27838" y="1423144"/>
                </a:lnTo>
                <a:lnTo>
                  <a:pt x="27838" y="1429186"/>
                </a:lnTo>
                <a:lnTo>
                  <a:pt x="24337" y="1432207"/>
                </a:lnTo>
                <a:lnTo>
                  <a:pt x="24337" y="1441270"/>
                </a:lnTo>
                <a:lnTo>
                  <a:pt x="20870" y="1441270"/>
                </a:lnTo>
                <a:lnTo>
                  <a:pt x="20870" y="1450333"/>
                </a:lnTo>
                <a:lnTo>
                  <a:pt x="17402" y="1459434"/>
                </a:lnTo>
                <a:lnTo>
                  <a:pt x="13902" y="1468497"/>
                </a:lnTo>
                <a:lnTo>
                  <a:pt x="10435" y="1477560"/>
                </a:lnTo>
                <a:lnTo>
                  <a:pt x="10435" y="1486623"/>
                </a:lnTo>
                <a:lnTo>
                  <a:pt x="6967" y="1495723"/>
                </a:lnTo>
                <a:lnTo>
                  <a:pt x="3467" y="1504787"/>
                </a:lnTo>
                <a:lnTo>
                  <a:pt x="3467" y="1513850"/>
                </a:lnTo>
                <a:lnTo>
                  <a:pt x="0" y="1522913"/>
                </a:lnTo>
                <a:lnTo>
                  <a:pt x="0" y="4474400"/>
                </a:lnTo>
                <a:lnTo>
                  <a:pt x="100850" y="4474400"/>
                </a:lnTo>
                <a:lnTo>
                  <a:pt x="107784" y="4477421"/>
                </a:lnTo>
                <a:lnTo>
                  <a:pt x="139090" y="4477421"/>
                </a:lnTo>
                <a:lnTo>
                  <a:pt x="159960" y="4480443"/>
                </a:lnTo>
                <a:lnTo>
                  <a:pt x="180830" y="4483464"/>
                </a:lnTo>
                <a:lnTo>
                  <a:pt x="201667" y="4489543"/>
                </a:lnTo>
                <a:lnTo>
                  <a:pt x="219070" y="4492564"/>
                </a:lnTo>
                <a:lnTo>
                  <a:pt x="236439" y="4498606"/>
                </a:lnTo>
                <a:lnTo>
                  <a:pt x="253842" y="4504648"/>
                </a:lnTo>
                <a:lnTo>
                  <a:pt x="271212" y="4510690"/>
                </a:lnTo>
                <a:lnTo>
                  <a:pt x="288615" y="4516732"/>
                </a:lnTo>
                <a:lnTo>
                  <a:pt x="305985" y="4522811"/>
                </a:lnTo>
                <a:lnTo>
                  <a:pt x="319920" y="4531875"/>
                </a:lnTo>
                <a:lnTo>
                  <a:pt x="337290" y="4537917"/>
                </a:lnTo>
                <a:lnTo>
                  <a:pt x="351192" y="4546980"/>
                </a:lnTo>
                <a:lnTo>
                  <a:pt x="365128" y="4556058"/>
                </a:lnTo>
                <a:lnTo>
                  <a:pt x="379030" y="4565132"/>
                </a:lnTo>
                <a:lnTo>
                  <a:pt x="392933" y="4574203"/>
                </a:lnTo>
                <a:lnTo>
                  <a:pt x="406835" y="4583277"/>
                </a:lnTo>
                <a:lnTo>
                  <a:pt x="420737" y="4592348"/>
                </a:lnTo>
                <a:lnTo>
                  <a:pt x="431172" y="4601418"/>
                </a:lnTo>
                <a:lnTo>
                  <a:pt x="445075" y="4610493"/>
                </a:lnTo>
                <a:lnTo>
                  <a:pt x="455510" y="4619563"/>
                </a:lnTo>
                <a:lnTo>
                  <a:pt x="469412" y="4631662"/>
                </a:lnTo>
                <a:lnTo>
                  <a:pt x="479847" y="4640733"/>
                </a:lnTo>
                <a:lnTo>
                  <a:pt x="493783" y="4649804"/>
                </a:lnTo>
                <a:lnTo>
                  <a:pt x="504185" y="4661903"/>
                </a:lnTo>
                <a:lnTo>
                  <a:pt x="518120" y="4670973"/>
                </a:lnTo>
                <a:lnTo>
                  <a:pt x="528556" y="4680048"/>
                </a:lnTo>
                <a:lnTo>
                  <a:pt x="542458" y="4689118"/>
                </a:lnTo>
                <a:lnTo>
                  <a:pt x="552893" y="4698189"/>
                </a:lnTo>
                <a:lnTo>
                  <a:pt x="563328" y="4707263"/>
                </a:lnTo>
                <a:lnTo>
                  <a:pt x="577230" y="4716334"/>
                </a:lnTo>
                <a:lnTo>
                  <a:pt x="587666" y="4725408"/>
                </a:lnTo>
                <a:lnTo>
                  <a:pt x="601568" y="4734479"/>
                </a:lnTo>
                <a:lnTo>
                  <a:pt x="605035" y="4737504"/>
                </a:lnTo>
                <a:lnTo>
                  <a:pt x="612003" y="4740528"/>
                </a:lnTo>
                <a:lnTo>
                  <a:pt x="618937" y="4746574"/>
                </a:lnTo>
                <a:lnTo>
                  <a:pt x="622438" y="4749599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74312" y="3581302"/>
            <a:ext cx="3467" cy="18126"/>
          </a:xfrm>
          <a:custGeom>
            <a:avLst/>
            <a:gdLst/>
            <a:ahLst/>
            <a:cxnLst/>
            <a:rect l="l" t="t" r="r" b="b"/>
            <a:pathLst>
              <a:path w="3467" h="18126">
                <a:moveTo>
                  <a:pt x="0" y="0"/>
                </a:moveTo>
                <a:lnTo>
                  <a:pt x="0" y="15105"/>
                </a:lnTo>
                <a:lnTo>
                  <a:pt x="3467" y="18126"/>
                </a:lnTo>
                <a:lnTo>
                  <a:pt x="0" y="12084"/>
                </a:lnTo>
                <a:lnTo>
                  <a:pt x="3467" y="18126"/>
                </a:lnTo>
                <a:lnTo>
                  <a:pt x="0" y="0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712940" y="2583423"/>
            <a:ext cx="1004836" cy="3843509"/>
          </a:xfrm>
          <a:custGeom>
            <a:avLst/>
            <a:gdLst/>
            <a:ahLst/>
            <a:cxnLst/>
            <a:rect l="l" t="t" r="r" b="b"/>
            <a:pathLst>
              <a:path w="1004836" h="3843509">
                <a:moveTo>
                  <a:pt x="976831" y="2388939"/>
                </a:moveTo>
                <a:lnTo>
                  <a:pt x="973497" y="2379876"/>
                </a:lnTo>
                <a:lnTo>
                  <a:pt x="973497" y="2364734"/>
                </a:lnTo>
                <a:lnTo>
                  <a:pt x="969830" y="2355670"/>
                </a:lnTo>
                <a:lnTo>
                  <a:pt x="969830" y="2346607"/>
                </a:lnTo>
                <a:lnTo>
                  <a:pt x="966496" y="2337544"/>
                </a:lnTo>
                <a:lnTo>
                  <a:pt x="963162" y="2328444"/>
                </a:lnTo>
                <a:lnTo>
                  <a:pt x="959495" y="2316359"/>
                </a:lnTo>
                <a:lnTo>
                  <a:pt x="956161" y="2307296"/>
                </a:lnTo>
                <a:lnTo>
                  <a:pt x="952494" y="2298196"/>
                </a:lnTo>
                <a:lnTo>
                  <a:pt x="949160" y="2289133"/>
                </a:lnTo>
                <a:lnTo>
                  <a:pt x="942159" y="2277048"/>
                </a:lnTo>
                <a:lnTo>
                  <a:pt x="938825" y="2267985"/>
                </a:lnTo>
                <a:lnTo>
                  <a:pt x="931824" y="2255864"/>
                </a:lnTo>
                <a:lnTo>
                  <a:pt x="924822" y="2243780"/>
                </a:lnTo>
                <a:lnTo>
                  <a:pt x="917821" y="2237738"/>
                </a:lnTo>
                <a:lnTo>
                  <a:pt x="914487" y="2228674"/>
                </a:lnTo>
                <a:lnTo>
                  <a:pt x="907486" y="2219574"/>
                </a:lnTo>
                <a:lnTo>
                  <a:pt x="903819" y="2210511"/>
                </a:lnTo>
                <a:lnTo>
                  <a:pt x="900485" y="2201448"/>
                </a:lnTo>
                <a:lnTo>
                  <a:pt x="896818" y="2192384"/>
                </a:lnTo>
                <a:lnTo>
                  <a:pt x="893484" y="2183284"/>
                </a:lnTo>
                <a:lnTo>
                  <a:pt x="893484" y="2174221"/>
                </a:lnTo>
                <a:lnTo>
                  <a:pt x="890150" y="2165158"/>
                </a:lnTo>
                <a:lnTo>
                  <a:pt x="890150" y="2156095"/>
                </a:lnTo>
                <a:lnTo>
                  <a:pt x="886483" y="2146995"/>
                </a:lnTo>
                <a:lnTo>
                  <a:pt x="886483" y="2098620"/>
                </a:lnTo>
                <a:lnTo>
                  <a:pt x="890150" y="2089557"/>
                </a:lnTo>
                <a:lnTo>
                  <a:pt x="890150" y="2068373"/>
                </a:lnTo>
                <a:lnTo>
                  <a:pt x="893484" y="2056288"/>
                </a:lnTo>
                <a:lnTo>
                  <a:pt x="896818" y="2047225"/>
                </a:lnTo>
                <a:lnTo>
                  <a:pt x="896818" y="2035104"/>
                </a:lnTo>
                <a:lnTo>
                  <a:pt x="900485" y="2023020"/>
                </a:lnTo>
                <a:lnTo>
                  <a:pt x="903819" y="2013956"/>
                </a:lnTo>
                <a:lnTo>
                  <a:pt x="907486" y="2001872"/>
                </a:lnTo>
                <a:lnTo>
                  <a:pt x="907486" y="1989751"/>
                </a:lnTo>
                <a:lnTo>
                  <a:pt x="910820" y="1977667"/>
                </a:lnTo>
                <a:lnTo>
                  <a:pt x="914487" y="1965582"/>
                </a:lnTo>
                <a:lnTo>
                  <a:pt x="921155" y="1953461"/>
                </a:lnTo>
                <a:lnTo>
                  <a:pt x="924822" y="1941377"/>
                </a:lnTo>
                <a:lnTo>
                  <a:pt x="928156" y="1926271"/>
                </a:lnTo>
                <a:lnTo>
                  <a:pt x="931824" y="1914150"/>
                </a:lnTo>
                <a:lnTo>
                  <a:pt x="931824" y="1908108"/>
                </a:lnTo>
                <a:lnTo>
                  <a:pt x="935158" y="1902066"/>
                </a:lnTo>
                <a:lnTo>
                  <a:pt x="935158" y="1889981"/>
                </a:lnTo>
                <a:lnTo>
                  <a:pt x="938825" y="1883902"/>
                </a:lnTo>
                <a:lnTo>
                  <a:pt x="938825" y="1880881"/>
                </a:lnTo>
                <a:lnTo>
                  <a:pt x="942159" y="1874839"/>
                </a:lnTo>
                <a:lnTo>
                  <a:pt x="942159" y="1868797"/>
                </a:lnTo>
                <a:lnTo>
                  <a:pt x="945493" y="1862755"/>
                </a:lnTo>
                <a:lnTo>
                  <a:pt x="945493" y="1856713"/>
                </a:lnTo>
                <a:lnTo>
                  <a:pt x="949160" y="1850634"/>
                </a:lnTo>
                <a:lnTo>
                  <a:pt x="949160" y="1844592"/>
                </a:lnTo>
                <a:lnTo>
                  <a:pt x="952494" y="1838549"/>
                </a:lnTo>
                <a:lnTo>
                  <a:pt x="952494" y="1832507"/>
                </a:lnTo>
                <a:lnTo>
                  <a:pt x="956161" y="1826465"/>
                </a:lnTo>
                <a:lnTo>
                  <a:pt x="956161" y="1820423"/>
                </a:lnTo>
                <a:lnTo>
                  <a:pt x="959495" y="1814381"/>
                </a:lnTo>
                <a:lnTo>
                  <a:pt x="959495" y="1808302"/>
                </a:lnTo>
                <a:lnTo>
                  <a:pt x="963162" y="1802260"/>
                </a:lnTo>
                <a:lnTo>
                  <a:pt x="966496" y="1793196"/>
                </a:lnTo>
                <a:lnTo>
                  <a:pt x="966496" y="1787154"/>
                </a:lnTo>
                <a:lnTo>
                  <a:pt x="969830" y="1781112"/>
                </a:lnTo>
                <a:lnTo>
                  <a:pt x="969830" y="1775033"/>
                </a:lnTo>
                <a:lnTo>
                  <a:pt x="973497" y="1768991"/>
                </a:lnTo>
                <a:lnTo>
                  <a:pt x="976831" y="1762949"/>
                </a:lnTo>
                <a:lnTo>
                  <a:pt x="976831" y="1756906"/>
                </a:lnTo>
                <a:lnTo>
                  <a:pt x="980499" y="1750864"/>
                </a:lnTo>
                <a:lnTo>
                  <a:pt x="983832" y="1741801"/>
                </a:lnTo>
                <a:lnTo>
                  <a:pt x="983832" y="1735722"/>
                </a:lnTo>
                <a:lnTo>
                  <a:pt x="987500" y="1729680"/>
                </a:lnTo>
                <a:lnTo>
                  <a:pt x="987500" y="1723638"/>
                </a:lnTo>
                <a:lnTo>
                  <a:pt x="990834" y="1714574"/>
                </a:lnTo>
                <a:lnTo>
                  <a:pt x="994168" y="1702490"/>
                </a:lnTo>
                <a:lnTo>
                  <a:pt x="997835" y="1690369"/>
                </a:lnTo>
                <a:lnTo>
                  <a:pt x="1001169" y="1678285"/>
                </a:lnTo>
                <a:lnTo>
                  <a:pt x="1001169" y="1663142"/>
                </a:lnTo>
                <a:lnTo>
                  <a:pt x="1004836" y="1651058"/>
                </a:lnTo>
                <a:lnTo>
                  <a:pt x="1004836" y="1596642"/>
                </a:lnTo>
                <a:lnTo>
                  <a:pt x="1001169" y="1584521"/>
                </a:lnTo>
                <a:lnTo>
                  <a:pt x="1001169" y="1572436"/>
                </a:lnTo>
                <a:lnTo>
                  <a:pt x="997835" y="1557331"/>
                </a:lnTo>
                <a:lnTo>
                  <a:pt x="994168" y="1545210"/>
                </a:lnTo>
                <a:lnTo>
                  <a:pt x="994168" y="1530104"/>
                </a:lnTo>
                <a:lnTo>
                  <a:pt x="990834" y="1518020"/>
                </a:lnTo>
                <a:lnTo>
                  <a:pt x="983832" y="1502878"/>
                </a:lnTo>
                <a:lnTo>
                  <a:pt x="980499" y="1490793"/>
                </a:lnTo>
                <a:lnTo>
                  <a:pt x="976831" y="1475651"/>
                </a:lnTo>
                <a:lnTo>
                  <a:pt x="969830" y="1463567"/>
                </a:lnTo>
                <a:lnTo>
                  <a:pt x="966496" y="1448461"/>
                </a:lnTo>
                <a:lnTo>
                  <a:pt x="959495" y="1436340"/>
                </a:lnTo>
                <a:lnTo>
                  <a:pt x="952494" y="1424256"/>
                </a:lnTo>
                <a:lnTo>
                  <a:pt x="945493" y="1409150"/>
                </a:lnTo>
                <a:lnTo>
                  <a:pt x="938825" y="1397029"/>
                </a:lnTo>
                <a:lnTo>
                  <a:pt x="931824" y="1384945"/>
                </a:lnTo>
                <a:lnTo>
                  <a:pt x="924822" y="1372861"/>
                </a:lnTo>
                <a:lnTo>
                  <a:pt x="917821" y="1360739"/>
                </a:lnTo>
                <a:lnTo>
                  <a:pt x="910820" y="1345634"/>
                </a:lnTo>
                <a:lnTo>
                  <a:pt x="900485" y="1333550"/>
                </a:lnTo>
                <a:lnTo>
                  <a:pt x="893484" y="1321428"/>
                </a:lnTo>
                <a:lnTo>
                  <a:pt x="883149" y="1312365"/>
                </a:lnTo>
                <a:lnTo>
                  <a:pt x="876148" y="1300281"/>
                </a:lnTo>
                <a:lnTo>
                  <a:pt x="869146" y="1288160"/>
                </a:lnTo>
                <a:lnTo>
                  <a:pt x="858811" y="1279096"/>
                </a:lnTo>
                <a:lnTo>
                  <a:pt x="851810" y="1270033"/>
                </a:lnTo>
                <a:lnTo>
                  <a:pt x="844809" y="1260970"/>
                </a:lnTo>
                <a:lnTo>
                  <a:pt x="837808" y="1251870"/>
                </a:lnTo>
                <a:lnTo>
                  <a:pt x="830807" y="1242807"/>
                </a:lnTo>
                <a:lnTo>
                  <a:pt x="823805" y="1233743"/>
                </a:lnTo>
                <a:lnTo>
                  <a:pt x="817138" y="1224680"/>
                </a:lnTo>
                <a:lnTo>
                  <a:pt x="810136" y="1215580"/>
                </a:lnTo>
                <a:lnTo>
                  <a:pt x="803135" y="1206517"/>
                </a:lnTo>
                <a:lnTo>
                  <a:pt x="796134" y="1197454"/>
                </a:lnTo>
                <a:lnTo>
                  <a:pt x="789133" y="1191411"/>
                </a:lnTo>
                <a:lnTo>
                  <a:pt x="782132" y="1182348"/>
                </a:lnTo>
                <a:lnTo>
                  <a:pt x="778798" y="1176269"/>
                </a:lnTo>
                <a:lnTo>
                  <a:pt x="771797" y="1170227"/>
                </a:lnTo>
                <a:lnTo>
                  <a:pt x="764795" y="1161164"/>
                </a:lnTo>
                <a:lnTo>
                  <a:pt x="761462" y="1155122"/>
                </a:lnTo>
                <a:lnTo>
                  <a:pt x="754460" y="1149079"/>
                </a:lnTo>
                <a:lnTo>
                  <a:pt x="750793" y="1143037"/>
                </a:lnTo>
                <a:lnTo>
                  <a:pt x="747459" y="1136958"/>
                </a:lnTo>
                <a:lnTo>
                  <a:pt x="740458" y="1133937"/>
                </a:lnTo>
                <a:lnTo>
                  <a:pt x="737124" y="1127895"/>
                </a:lnTo>
                <a:lnTo>
                  <a:pt x="733457" y="1121853"/>
                </a:lnTo>
                <a:lnTo>
                  <a:pt x="730123" y="1118832"/>
                </a:lnTo>
                <a:lnTo>
                  <a:pt x="726456" y="1115811"/>
                </a:lnTo>
                <a:lnTo>
                  <a:pt x="726456" y="1112790"/>
                </a:lnTo>
                <a:lnTo>
                  <a:pt x="723122" y="1106747"/>
                </a:lnTo>
                <a:lnTo>
                  <a:pt x="719788" y="1103726"/>
                </a:lnTo>
                <a:lnTo>
                  <a:pt x="719788" y="1097647"/>
                </a:lnTo>
                <a:lnTo>
                  <a:pt x="716121" y="1097647"/>
                </a:lnTo>
                <a:lnTo>
                  <a:pt x="716121" y="979714"/>
                </a:lnTo>
                <a:lnTo>
                  <a:pt x="712787" y="967630"/>
                </a:lnTo>
                <a:lnTo>
                  <a:pt x="712787" y="937382"/>
                </a:lnTo>
                <a:lnTo>
                  <a:pt x="709119" y="928319"/>
                </a:lnTo>
                <a:lnTo>
                  <a:pt x="709119" y="910156"/>
                </a:lnTo>
                <a:lnTo>
                  <a:pt x="705785" y="901093"/>
                </a:lnTo>
                <a:lnTo>
                  <a:pt x="705785" y="885987"/>
                </a:lnTo>
                <a:lnTo>
                  <a:pt x="702118" y="876887"/>
                </a:lnTo>
                <a:lnTo>
                  <a:pt x="702118" y="867824"/>
                </a:lnTo>
                <a:lnTo>
                  <a:pt x="698784" y="861782"/>
                </a:lnTo>
                <a:lnTo>
                  <a:pt x="698784" y="852719"/>
                </a:lnTo>
                <a:lnTo>
                  <a:pt x="695450" y="846676"/>
                </a:lnTo>
                <a:lnTo>
                  <a:pt x="695450" y="840597"/>
                </a:lnTo>
                <a:lnTo>
                  <a:pt x="691783" y="831534"/>
                </a:lnTo>
                <a:lnTo>
                  <a:pt x="688449" y="825492"/>
                </a:lnTo>
                <a:lnTo>
                  <a:pt x="688449" y="819450"/>
                </a:lnTo>
                <a:lnTo>
                  <a:pt x="684782" y="813408"/>
                </a:lnTo>
                <a:lnTo>
                  <a:pt x="681448" y="807365"/>
                </a:lnTo>
                <a:lnTo>
                  <a:pt x="681448" y="801286"/>
                </a:lnTo>
                <a:lnTo>
                  <a:pt x="677781" y="795244"/>
                </a:lnTo>
                <a:lnTo>
                  <a:pt x="677781" y="786181"/>
                </a:lnTo>
                <a:lnTo>
                  <a:pt x="674447" y="780139"/>
                </a:lnTo>
                <a:lnTo>
                  <a:pt x="674447" y="774097"/>
                </a:lnTo>
                <a:lnTo>
                  <a:pt x="671113" y="768055"/>
                </a:lnTo>
                <a:lnTo>
                  <a:pt x="671113" y="761975"/>
                </a:lnTo>
                <a:lnTo>
                  <a:pt x="667446" y="755933"/>
                </a:lnTo>
                <a:lnTo>
                  <a:pt x="667446" y="749891"/>
                </a:lnTo>
                <a:lnTo>
                  <a:pt x="664112" y="746870"/>
                </a:lnTo>
                <a:lnTo>
                  <a:pt x="664112" y="740828"/>
                </a:lnTo>
                <a:lnTo>
                  <a:pt x="660444" y="737807"/>
                </a:lnTo>
                <a:lnTo>
                  <a:pt x="660444" y="731765"/>
                </a:lnTo>
                <a:lnTo>
                  <a:pt x="657111" y="728707"/>
                </a:lnTo>
                <a:lnTo>
                  <a:pt x="657111" y="722665"/>
                </a:lnTo>
                <a:lnTo>
                  <a:pt x="653443" y="719643"/>
                </a:lnTo>
                <a:lnTo>
                  <a:pt x="653443" y="716622"/>
                </a:lnTo>
                <a:lnTo>
                  <a:pt x="650109" y="713601"/>
                </a:lnTo>
                <a:lnTo>
                  <a:pt x="650109" y="710580"/>
                </a:lnTo>
                <a:lnTo>
                  <a:pt x="646442" y="707559"/>
                </a:lnTo>
                <a:lnTo>
                  <a:pt x="643108" y="704538"/>
                </a:lnTo>
                <a:lnTo>
                  <a:pt x="643108" y="701517"/>
                </a:lnTo>
                <a:lnTo>
                  <a:pt x="639774" y="698496"/>
                </a:lnTo>
                <a:lnTo>
                  <a:pt x="639774" y="695475"/>
                </a:lnTo>
                <a:lnTo>
                  <a:pt x="636107" y="695475"/>
                </a:lnTo>
                <a:lnTo>
                  <a:pt x="636107" y="692417"/>
                </a:lnTo>
                <a:lnTo>
                  <a:pt x="632773" y="692417"/>
                </a:lnTo>
                <a:lnTo>
                  <a:pt x="629106" y="689396"/>
                </a:lnTo>
                <a:lnTo>
                  <a:pt x="625772" y="686375"/>
                </a:lnTo>
                <a:lnTo>
                  <a:pt x="622105" y="683354"/>
                </a:lnTo>
                <a:lnTo>
                  <a:pt x="618771" y="680333"/>
                </a:lnTo>
                <a:lnTo>
                  <a:pt x="615437" y="677311"/>
                </a:lnTo>
                <a:lnTo>
                  <a:pt x="608436" y="674290"/>
                </a:lnTo>
                <a:lnTo>
                  <a:pt x="604768" y="668248"/>
                </a:lnTo>
                <a:lnTo>
                  <a:pt x="601434" y="665227"/>
                </a:lnTo>
                <a:lnTo>
                  <a:pt x="597767" y="662206"/>
                </a:lnTo>
                <a:lnTo>
                  <a:pt x="594433" y="656164"/>
                </a:lnTo>
                <a:lnTo>
                  <a:pt x="591099" y="650085"/>
                </a:lnTo>
                <a:lnTo>
                  <a:pt x="587432" y="647064"/>
                </a:lnTo>
                <a:lnTo>
                  <a:pt x="580431" y="641022"/>
                </a:lnTo>
                <a:lnTo>
                  <a:pt x="577097" y="634979"/>
                </a:lnTo>
                <a:lnTo>
                  <a:pt x="573430" y="628937"/>
                </a:lnTo>
                <a:lnTo>
                  <a:pt x="570096" y="622895"/>
                </a:lnTo>
                <a:lnTo>
                  <a:pt x="566762" y="616816"/>
                </a:lnTo>
                <a:lnTo>
                  <a:pt x="563095" y="610774"/>
                </a:lnTo>
                <a:lnTo>
                  <a:pt x="559761" y="604732"/>
                </a:lnTo>
                <a:lnTo>
                  <a:pt x="556093" y="598690"/>
                </a:lnTo>
                <a:lnTo>
                  <a:pt x="552760" y="592647"/>
                </a:lnTo>
                <a:lnTo>
                  <a:pt x="549092" y="586605"/>
                </a:lnTo>
                <a:lnTo>
                  <a:pt x="545758" y="580563"/>
                </a:lnTo>
                <a:lnTo>
                  <a:pt x="542425" y="571463"/>
                </a:lnTo>
                <a:lnTo>
                  <a:pt x="538757" y="565421"/>
                </a:lnTo>
                <a:lnTo>
                  <a:pt x="535423" y="559379"/>
                </a:lnTo>
                <a:lnTo>
                  <a:pt x="531756" y="550315"/>
                </a:lnTo>
                <a:lnTo>
                  <a:pt x="528422" y="544273"/>
                </a:lnTo>
                <a:lnTo>
                  <a:pt x="524755" y="535173"/>
                </a:lnTo>
                <a:lnTo>
                  <a:pt x="521421" y="529131"/>
                </a:lnTo>
                <a:lnTo>
                  <a:pt x="518087" y="520068"/>
                </a:lnTo>
                <a:lnTo>
                  <a:pt x="514420" y="511005"/>
                </a:lnTo>
                <a:lnTo>
                  <a:pt x="511086" y="498883"/>
                </a:lnTo>
                <a:lnTo>
                  <a:pt x="504085" y="486799"/>
                </a:lnTo>
                <a:lnTo>
                  <a:pt x="500417" y="471694"/>
                </a:lnTo>
                <a:lnTo>
                  <a:pt x="497084" y="459572"/>
                </a:lnTo>
                <a:lnTo>
                  <a:pt x="490082" y="447488"/>
                </a:lnTo>
                <a:lnTo>
                  <a:pt x="486748" y="432383"/>
                </a:lnTo>
                <a:lnTo>
                  <a:pt x="483081" y="420262"/>
                </a:lnTo>
                <a:lnTo>
                  <a:pt x="479747" y="408177"/>
                </a:lnTo>
                <a:lnTo>
                  <a:pt x="476080" y="393035"/>
                </a:lnTo>
                <a:lnTo>
                  <a:pt x="469412" y="380951"/>
                </a:lnTo>
                <a:lnTo>
                  <a:pt x="465745" y="368866"/>
                </a:lnTo>
                <a:lnTo>
                  <a:pt x="462411" y="356782"/>
                </a:lnTo>
                <a:lnTo>
                  <a:pt x="458744" y="344661"/>
                </a:lnTo>
                <a:lnTo>
                  <a:pt x="455410" y="329555"/>
                </a:lnTo>
                <a:lnTo>
                  <a:pt x="451743" y="317434"/>
                </a:lnTo>
                <a:lnTo>
                  <a:pt x="448409" y="305350"/>
                </a:lnTo>
                <a:lnTo>
                  <a:pt x="445075" y="293266"/>
                </a:lnTo>
                <a:lnTo>
                  <a:pt x="445075" y="281108"/>
                </a:lnTo>
                <a:lnTo>
                  <a:pt x="441407" y="268950"/>
                </a:lnTo>
                <a:lnTo>
                  <a:pt x="438074" y="260107"/>
                </a:lnTo>
                <a:lnTo>
                  <a:pt x="434406" y="247949"/>
                </a:lnTo>
                <a:lnTo>
                  <a:pt x="434406" y="235791"/>
                </a:lnTo>
                <a:lnTo>
                  <a:pt x="431072" y="223633"/>
                </a:lnTo>
                <a:lnTo>
                  <a:pt x="427405" y="211475"/>
                </a:lnTo>
                <a:lnTo>
                  <a:pt x="427405" y="202633"/>
                </a:lnTo>
                <a:lnTo>
                  <a:pt x="424071" y="190475"/>
                </a:lnTo>
                <a:lnTo>
                  <a:pt x="424071" y="160264"/>
                </a:lnTo>
                <a:lnTo>
                  <a:pt x="420737" y="148106"/>
                </a:lnTo>
                <a:lnTo>
                  <a:pt x="420737" y="96527"/>
                </a:lnTo>
                <a:lnTo>
                  <a:pt x="417070" y="90632"/>
                </a:lnTo>
                <a:lnTo>
                  <a:pt x="417070" y="45316"/>
                </a:lnTo>
                <a:lnTo>
                  <a:pt x="413736" y="39421"/>
                </a:lnTo>
                <a:lnTo>
                  <a:pt x="413736" y="0"/>
                </a:lnTo>
                <a:lnTo>
                  <a:pt x="410069" y="2947"/>
                </a:lnTo>
                <a:lnTo>
                  <a:pt x="406735" y="5894"/>
                </a:lnTo>
                <a:lnTo>
                  <a:pt x="403068" y="12158"/>
                </a:lnTo>
                <a:lnTo>
                  <a:pt x="399734" y="18052"/>
                </a:lnTo>
                <a:lnTo>
                  <a:pt x="396400" y="21000"/>
                </a:lnTo>
                <a:lnTo>
                  <a:pt x="392733" y="27263"/>
                </a:lnTo>
                <a:lnTo>
                  <a:pt x="389399" y="30210"/>
                </a:lnTo>
                <a:lnTo>
                  <a:pt x="385731" y="36105"/>
                </a:lnTo>
                <a:lnTo>
                  <a:pt x="382397" y="42368"/>
                </a:lnTo>
                <a:lnTo>
                  <a:pt x="378730" y="48263"/>
                </a:lnTo>
                <a:lnTo>
                  <a:pt x="375396" y="51211"/>
                </a:lnTo>
                <a:lnTo>
                  <a:pt x="372062" y="57474"/>
                </a:lnTo>
                <a:lnTo>
                  <a:pt x="368395" y="63369"/>
                </a:lnTo>
                <a:lnTo>
                  <a:pt x="365061" y="69632"/>
                </a:lnTo>
                <a:lnTo>
                  <a:pt x="361394" y="75527"/>
                </a:lnTo>
                <a:lnTo>
                  <a:pt x="358060" y="81421"/>
                </a:lnTo>
                <a:lnTo>
                  <a:pt x="354393" y="87685"/>
                </a:lnTo>
                <a:lnTo>
                  <a:pt x="351059" y="93579"/>
                </a:lnTo>
                <a:lnTo>
                  <a:pt x="347725" y="96527"/>
                </a:lnTo>
                <a:lnTo>
                  <a:pt x="347725" y="102790"/>
                </a:lnTo>
                <a:lnTo>
                  <a:pt x="344058" y="108685"/>
                </a:lnTo>
                <a:lnTo>
                  <a:pt x="340724" y="114948"/>
                </a:lnTo>
                <a:lnTo>
                  <a:pt x="340724" y="120843"/>
                </a:lnTo>
                <a:lnTo>
                  <a:pt x="337056" y="127106"/>
                </a:lnTo>
                <a:lnTo>
                  <a:pt x="333723" y="133001"/>
                </a:lnTo>
                <a:lnTo>
                  <a:pt x="333723" y="138896"/>
                </a:lnTo>
                <a:lnTo>
                  <a:pt x="330055" y="145159"/>
                </a:lnTo>
                <a:lnTo>
                  <a:pt x="330055" y="151054"/>
                </a:lnTo>
                <a:lnTo>
                  <a:pt x="326721" y="157317"/>
                </a:lnTo>
                <a:lnTo>
                  <a:pt x="326721" y="169106"/>
                </a:lnTo>
                <a:lnTo>
                  <a:pt x="323387" y="175370"/>
                </a:lnTo>
                <a:lnTo>
                  <a:pt x="323387" y="190475"/>
                </a:lnTo>
                <a:lnTo>
                  <a:pt x="319720" y="196370"/>
                </a:lnTo>
                <a:lnTo>
                  <a:pt x="319720" y="226581"/>
                </a:lnTo>
                <a:lnTo>
                  <a:pt x="316386" y="235791"/>
                </a:lnTo>
                <a:lnTo>
                  <a:pt x="316386" y="293266"/>
                </a:lnTo>
                <a:lnTo>
                  <a:pt x="319720" y="299308"/>
                </a:lnTo>
                <a:lnTo>
                  <a:pt x="319720" y="326534"/>
                </a:lnTo>
                <a:lnTo>
                  <a:pt x="323387" y="335598"/>
                </a:lnTo>
                <a:lnTo>
                  <a:pt x="323387" y="353724"/>
                </a:lnTo>
                <a:lnTo>
                  <a:pt x="326721" y="359803"/>
                </a:lnTo>
                <a:lnTo>
                  <a:pt x="326721" y="365845"/>
                </a:lnTo>
                <a:lnTo>
                  <a:pt x="330055" y="368866"/>
                </a:lnTo>
                <a:lnTo>
                  <a:pt x="330055" y="380951"/>
                </a:lnTo>
                <a:lnTo>
                  <a:pt x="333723" y="383972"/>
                </a:lnTo>
                <a:lnTo>
                  <a:pt x="333723" y="390014"/>
                </a:lnTo>
                <a:lnTo>
                  <a:pt x="337056" y="396093"/>
                </a:lnTo>
                <a:lnTo>
                  <a:pt x="340724" y="402135"/>
                </a:lnTo>
                <a:lnTo>
                  <a:pt x="340724" y="408177"/>
                </a:lnTo>
                <a:lnTo>
                  <a:pt x="344058" y="414219"/>
                </a:lnTo>
                <a:lnTo>
                  <a:pt x="344058" y="420262"/>
                </a:lnTo>
                <a:lnTo>
                  <a:pt x="347725" y="426304"/>
                </a:lnTo>
                <a:lnTo>
                  <a:pt x="347725" y="438425"/>
                </a:lnTo>
                <a:lnTo>
                  <a:pt x="351059" y="441446"/>
                </a:lnTo>
                <a:lnTo>
                  <a:pt x="351059" y="492841"/>
                </a:lnTo>
                <a:lnTo>
                  <a:pt x="347725" y="498883"/>
                </a:lnTo>
                <a:lnTo>
                  <a:pt x="347725" y="514026"/>
                </a:lnTo>
                <a:lnTo>
                  <a:pt x="344058" y="520068"/>
                </a:lnTo>
                <a:lnTo>
                  <a:pt x="344058" y="529131"/>
                </a:lnTo>
                <a:lnTo>
                  <a:pt x="340724" y="538194"/>
                </a:lnTo>
                <a:lnTo>
                  <a:pt x="340724" y="544273"/>
                </a:lnTo>
                <a:lnTo>
                  <a:pt x="337056" y="553337"/>
                </a:lnTo>
                <a:lnTo>
                  <a:pt x="333723" y="562400"/>
                </a:lnTo>
                <a:lnTo>
                  <a:pt x="333723" y="571463"/>
                </a:lnTo>
                <a:lnTo>
                  <a:pt x="330055" y="580563"/>
                </a:lnTo>
                <a:lnTo>
                  <a:pt x="326721" y="589626"/>
                </a:lnTo>
                <a:lnTo>
                  <a:pt x="323387" y="601711"/>
                </a:lnTo>
                <a:lnTo>
                  <a:pt x="319720" y="610774"/>
                </a:lnTo>
                <a:lnTo>
                  <a:pt x="316386" y="622895"/>
                </a:lnTo>
                <a:lnTo>
                  <a:pt x="316386" y="625916"/>
                </a:lnTo>
                <a:lnTo>
                  <a:pt x="312719" y="625916"/>
                </a:lnTo>
                <a:lnTo>
                  <a:pt x="312719" y="631958"/>
                </a:lnTo>
                <a:lnTo>
                  <a:pt x="309385" y="634979"/>
                </a:lnTo>
                <a:lnTo>
                  <a:pt x="309385" y="641022"/>
                </a:lnTo>
                <a:lnTo>
                  <a:pt x="305718" y="644043"/>
                </a:lnTo>
                <a:lnTo>
                  <a:pt x="305718" y="653106"/>
                </a:lnTo>
                <a:lnTo>
                  <a:pt x="302384" y="653106"/>
                </a:lnTo>
                <a:lnTo>
                  <a:pt x="302384" y="662206"/>
                </a:lnTo>
                <a:lnTo>
                  <a:pt x="299050" y="665227"/>
                </a:lnTo>
                <a:lnTo>
                  <a:pt x="299050" y="668248"/>
                </a:lnTo>
                <a:lnTo>
                  <a:pt x="295383" y="671269"/>
                </a:lnTo>
                <a:lnTo>
                  <a:pt x="295383" y="680333"/>
                </a:lnTo>
                <a:lnTo>
                  <a:pt x="292049" y="680333"/>
                </a:lnTo>
                <a:lnTo>
                  <a:pt x="292049" y="686375"/>
                </a:lnTo>
                <a:lnTo>
                  <a:pt x="288382" y="689396"/>
                </a:lnTo>
                <a:lnTo>
                  <a:pt x="288382" y="698496"/>
                </a:lnTo>
                <a:lnTo>
                  <a:pt x="285048" y="701517"/>
                </a:lnTo>
                <a:lnTo>
                  <a:pt x="285048" y="704538"/>
                </a:lnTo>
                <a:lnTo>
                  <a:pt x="281380" y="707559"/>
                </a:lnTo>
                <a:lnTo>
                  <a:pt x="281380" y="713601"/>
                </a:lnTo>
                <a:lnTo>
                  <a:pt x="278046" y="716622"/>
                </a:lnTo>
                <a:lnTo>
                  <a:pt x="278046" y="722665"/>
                </a:lnTo>
                <a:lnTo>
                  <a:pt x="274713" y="722665"/>
                </a:lnTo>
                <a:lnTo>
                  <a:pt x="274713" y="728707"/>
                </a:lnTo>
                <a:lnTo>
                  <a:pt x="271045" y="731765"/>
                </a:lnTo>
                <a:lnTo>
                  <a:pt x="271045" y="737807"/>
                </a:lnTo>
                <a:lnTo>
                  <a:pt x="267711" y="737807"/>
                </a:lnTo>
                <a:lnTo>
                  <a:pt x="267711" y="746870"/>
                </a:lnTo>
                <a:lnTo>
                  <a:pt x="264044" y="746870"/>
                </a:lnTo>
                <a:lnTo>
                  <a:pt x="264044" y="752912"/>
                </a:lnTo>
                <a:lnTo>
                  <a:pt x="260710" y="752912"/>
                </a:lnTo>
                <a:lnTo>
                  <a:pt x="260710" y="761975"/>
                </a:lnTo>
                <a:lnTo>
                  <a:pt x="257043" y="761975"/>
                </a:lnTo>
                <a:lnTo>
                  <a:pt x="257043" y="771076"/>
                </a:lnTo>
                <a:lnTo>
                  <a:pt x="250042" y="789202"/>
                </a:lnTo>
                <a:lnTo>
                  <a:pt x="239707" y="807365"/>
                </a:lnTo>
                <a:lnTo>
                  <a:pt x="232706" y="825492"/>
                </a:lnTo>
                <a:lnTo>
                  <a:pt x="222370" y="840597"/>
                </a:lnTo>
                <a:lnTo>
                  <a:pt x="212035" y="858761"/>
                </a:lnTo>
                <a:lnTo>
                  <a:pt x="201367" y="873866"/>
                </a:lnTo>
                <a:lnTo>
                  <a:pt x="191032" y="889008"/>
                </a:lnTo>
                <a:lnTo>
                  <a:pt x="180697" y="904114"/>
                </a:lnTo>
                <a:lnTo>
                  <a:pt x="170362" y="919256"/>
                </a:lnTo>
                <a:lnTo>
                  <a:pt x="159693" y="931340"/>
                </a:lnTo>
                <a:lnTo>
                  <a:pt x="149358" y="946446"/>
                </a:lnTo>
                <a:lnTo>
                  <a:pt x="135356" y="958567"/>
                </a:lnTo>
                <a:lnTo>
                  <a:pt x="125021" y="970651"/>
                </a:lnTo>
                <a:lnTo>
                  <a:pt x="114686" y="979714"/>
                </a:lnTo>
                <a:lnTo>
                  <a:pt x="104017" y="991836"/>
                </a:lnTo>
                <a:lnTo>
                  <a:pt x="93682" y="1000899"/>
                </a:lnTo>
                <a:lnTo>
                  <a:pt x="83347" y="1012983"/>
                </a:lnTo>
                <a:lnTo>
                  <a:pt x="73012" y="1019025"/>
                </a:lnTo>
                <a:lnTo>
                  <a:pt x="62343" y="1028089"/>
                </a:lnTo>
                <a:lnTo>
                  <a:pt x="52008" y="1037189"/>
                </a:lnTo>
                <a:lnTo>
                  <a:pt x="45007" y="1043231"/>
                </a:lnTo>
                <a:lnTo>
                  <a:pt x="34672" y="1049273"/>
                </a:lnTo>
                <a:lnTo>
                  <a:pt x="27671" y="1055315"/>
                </a:lnTo>
                <a:lnTo>
                  <a:pt x="20670" y="1061357"/>
                </a:lnTo>
                <a:lnTo>
                  <a:pt x="13668" y="1067436"/>
                </a:lnTo>
                <a:lnTo>
                  <a:pt x="10335" y="1070458"/>
                </a:lnTo>
                <a:lnTo>
                  <a:pt x="6667" y="1073479"/>
                </a:lnTo>
                <a:lnTo>
                  <a:pt x="3333" y="1076500"/>
                </a:lnTo>
                <a:lnTo>
                  <a:pt x="1666" y="1078010"/>
                </a:lnTo>
                <a:lnTo>
                  <a:pt x="0" y="1082542"/>
                </a:lnTo>
                <a:lnTo>
                  <a:pt x="3333" y="3837463"/>
                </a:lnTo>
                <a:lnTo>
                  <a:pt x="13668" y="3840485"/>
                </a:lnTo>
                <a:lnTo>
                  <a:pt x="27671" y="3840485"/>
                </a:lnTo>
                <a:lnTo>
                  <a:pt x="38006" y="3843509"/>
                </a:lnTo>
                <a:lnTo>
                  <a:pt x="146024" y="3843509"/>
                </a:lnTo>
                <a:lnTo>
                  <a:pt x="159693" y="3840485"/>
                </a:lnTo>
                <a:lnTo>
                  <a:pt x="170362" y="3840485"/>
                </a:lnTo>
                <a:lnTo>
                  <a:pt x="184031" y="3837463"/>
                </a:lnTo>
                <a:lnTo>
                  <a:pt x="194699" y="3837463"/>
                </a:lnTo>
                <a:lnTo>
                  <a:pt x="208368" y="3834439"/>
                </a:lnTo>
                <a:lnTo>
                  <a:pt x="222370" y="3834439"/>
                </a:lnTo>
                <a:lnTo>
                  <a:pt x="232706" y="3831414"/>
                </a:lnTo>
                <a:lnTo>
                  <a:pt x="246708" y="3828389"/>
                </a:lnTo>
                <a:lnTo>
                  <a:pt x="257043" y="3825364"/>
                </a:lnTo>
                <a:lnTo>
                  <a:pt x="271045" y="3822343"/>
                </a:lnTo>
                <a:lnTo>
                  <a:pt x="281380" y="3819319"/>
                </a:lnTo>
                <a:lnTo>
                  <a:pt x="295383" y="3816294"/>
                </a:lnTo>
                <a:lnTo>
                  <a:pt x="305718" y="3813269"/>
                </a:lnTo>
                <a:lnTo>
                  <a:pt x="319720" y="3810244"/>
                </a:lnTo>
                <a:lnTo>
                  <a:pt x="330055" y="3804198"/>
                </a:lnTo>
                <a:lnTo>
                  <a:pt x="344058" y="3801174"/>
                </a:lnTo>
                <a:lnTo>
                  <a:pt x="351059" y="3798149"/>
                </a:lnTo>
                <a:lnTo>
                  <a:pt x="361394" y="3795124"/>
                </a:lnTo>
                <a:lnTo>
                  <a:pt x="372062" y="3792099"/>
                </a:lnTo>
                <a:lnTo>
                  <a:pt x="378730" y="3789078"/>
                </a:lnTo>
                <a:lnTo>
                  <a:pt x="389399" y="3786053"/>
                </a:lnTo>
                <a:lnTo>
                  <a:pt x="396400" y="3780004"/>
                </a:lnTo>
                <a:lnTo>
                  <a:pt x="406735" y="3776979"/>
                </a:lnTo>
                <a:lnTo>
                  <a:pt x="417070" y="3773958"/>
                </a:lnTo>
                <a:lnTo>
                  <a:pt x="424071" y="3767909"/>
                </a:lnTo>
                <a:lnTo>
                  <a:pt x="434406" y="3764884"/>
                </a:lnTo>
                <a:lnTo>
                  <a:pt x="441407" y="3758838"/>
                </a:lnTo>
                <a:lnTo>
                  <a:pt x="451743" y="3755813"/>
                </a:lnTo>
                <a:lnTo>
                  <a:pt x="458744" y="3749764"/>
                </a:lnTo>
                <a:lnTo>
                  <a:pt x="469412" y="3746739"/>
                </a:lnTo>
                <a:lnTo>
                  <a:pt x="476080" y="3740693"/>
                </a:lnTo>
                <a:lnTo>
                  <a:pt x="483081" y="3737668"/>
                </a:lnTo>
                <a:lnTo>
                  <a:pt x="493750" y="3731619"/>
                </a:lnTo>
                <a:lnTo>
                  <a:pt x="500417" y="3725573"/>
                </a:lnTo>
                <a:lnTo>
                  <a:pt x="511086" y="3722548"/>
                </a:lnTo>
                <a:lnTo>
                  <a:pt x="518087" y="3716499"/>
                </a:lnTo>
                <a:lnTo>
                  <a:pt x="524755" y="3710453"/>
                </a:lnTo>
                <a:lnTo>
                  <a:pt x="531756" y="3707428"/>
                </a:lnTo>
                <a:lnTo>
                  <a:pt x="538757" y="3701378"/>
                </a:lnTo>
                <a:lnTo>
                  <a:pt x="549092" y="3695333"/>
                </a:lnTo>
                <a:lnTo>
                  <a:pt x="556093" y="3692308"/>
                </a:lnTo>
                <a:lnTo>
                  <a:pt x="563095" y="3686258"/>
                </a:lnTo>
                <a:lnTo>
                  <a:pt x="570096" y="3680212"/>
                </a:lnTo>
                <a:lnTo>
                  <a:pt x="577097" y="3674163"/>
                </a:lnTo>
                <a:lnTo>
                  <a:pt x="584098" y="3671138"/>
                </a:lnTo>
                <a:lnTo>
                  <a:pt x="587432" y="3665089"/>
                </a:lnTo>
                <a:lnTo>
                  <a:pt x="594433" y="3659043"/>
                </a:lnTo>
                <a:lnTo>
                  <a:pt x="601434" y="3656018"/>
                </a:lnTo>
                <a:lnTo>
                  <a:pt x="608436" y="3649968"/>
                </a:lnTo>
                <a:lnTo>
                  <a:pt x="611770" y="3643923"/>
                </a:lnTo>
                <a:lnTo>
                  <a:pt x="618771" y="3637873"/>
                </a:lnTo>
                <a:lnTo>
                  <a:pt x="625772" y="3634848"/>
                </a:lnTo>
                <a:lnTo>
                  <a:pt x="629106" y="3628802"/>
                </a:lnTo>
                <a:lnTo>
                  <a:pt x="636107" y="3622753"/>
                </a:lnTo>
                <a:lnTo>
                  <a:pt x="643108" y="3616703"/>
                </a:lnTo>
                <a:lnTo>
                  <a:pt x="646442" y="3613682"/>
                </a:lnTo>
                <a:lnTo>
                  <a:pt x="650109" y="3607633"/>
                </a:lnTo>
                <a:lnTo>
                  <a:pt x="657111" y="3601583"/>
                </a:lnTo>
                <a:lnTo>
                  <a:pt x="660444" y="3595530"/>
                </a:lnTo>
                <a:lnTo>
                  <a:pt x="664112" y="3592509"/>
                </a:lnTo>
                <a:lnTo>
                  <a:pt x="667446" y="3586467"/>
                </a:lnTo>
                <a:lnTo>
                  <a:pt x="671113" y="3580425"/>
                </a:lnTo>
                <a:lnTo>
                  <a:pt x="674447" y="3574382"/>
                </a:lnTo>
                <a:lnTo>
                  <a:pt x="677781" y="3568303"/>
                </a:lnTo>
                <a:lnTo>
                  <a:pt x="681448" y="3565282"/>
                </a:lnTo>
                <a:lnTo>
                  <a:pt x="684782" y="3559240"/>
                </a:lnTo>
                <a:lnTo>
                  <a:pt x="688449" y="3553198"/>
                </a:lnTo>
                <a:lnTo>
                  <a:pt x="688449" y="3547156"/>
                </a:lnTo>
                <a:lnTo>
                  <a:pt x="691783" y="3544135"/>
                </a:lnTo>
                <a:lnTo>
                  <a:pt x="691783" y="3538093"/>
                </a:lnTo>
                <a:lnTo>
                  <a:pt x="695450" y="3532014"/>
                </a:lnTo>
                <a:lnTo>
                  <a:pt x="695450" y="3486660"/>
                </a:lnTo>
                <a:lnTo>
                  <a:pt x="691783" y="3477597"/>
                </a:lnTo>
                <a:lnTo>
                  <a:pt x="688449" y="3465513"/>
                </a:lnTo>
                <a:lnTo>
                  <a:pt x="688449" y="3453392"/>
                </a:lnTo>
                <a:lnTo>
                  <a:pt x="691783" y="3438286"/>
                </a:lnTo>
                <a:lnTo>
                  <a:pt x="691783" y="3426202"/>
                </a:lnTo>
                <a:lnTo>
                  <a:pt x="695450" y="3414081"/>
                </a:lnTo>
                <a:lnTo>
                  <a:pt x="698784" y="3398975"/>
                </a:lnTo>
                <a:lnTo>
                  <a:pt x="702118" y="3383870"/>
                </a:lnTo>
                <a:lnTo>
                  <a:pt x="705785" y="3371749"/>
                </a:lnTo>
                <a:lnTo>
                  <a:pt x="712787" y="3356643"/>
                </a:lnTo>
                <a:lnTo>
                  <a:pt x="719788" y="3341501"/>
                </a:lnTo>
                <a:lnTo>
                  <a:pt x="726456" y="3326396"/>
                </a:lnTo>
                <a:lnTo>
                  <a:pt x="733457" y="3308232"/>
                </a:lnTo>
                <a:lnTo>
                  <a:pt x="740458" y="3293127"/>
                </a:lnTo>
                <a:lnTo>
                  <a:pt x="747459" y="3278022"/>
                </a:lnTo>
                <a:lnTo>
                  <a:pt x="754460" y="3259858"/>
                </a:lnTo>
                <a:lnTo>
                  <a:pt x="761462" y="3241732"/>
                </a:lnTo>
                <a:lnTo>
                  <a:pt x="771797" y="3226589"/>
                </a:lnTo>
                <a:lnTo>
                  <a:pt x="778798" y="3208463"/>
                </a:lnTo>
                <a:lnTo>
                  <a:pt x="785799" y="3190300"/>
                </a:lnTo>
                <a:lnTo>
                  <a:pt x="792800" y="3172173"/>
                </a:lnTo>
                <a:lnTo>
                  <a:pt x="803135" y="3154010"/>
                </a:lnTo>
                <a:lnTo>
                  <a:pt x="810136" y="3135883"/>
                </a:lnTo>
                <a:lnTo>
                  <a:pt x="817138" y="3117720"/>
                </a:lnTo>
                <a:lnTo>
                  <a:pt x="823805" y="3099593"/>
                </a:lnTo>
                <a:lnTo>
                  <a:pt x="827473" y="3078409"/>
                </a:lnTo>
                <a:lnTo>
                  <a:pt x="834474" y="3060283"/>
                </a:lnTo>
                <a:lnTo>
                  <a:pt x="837808" y="3039098"/>
                </a:lnTo>
                <a:lnTo>
                  <a:pt x="844809" y="3020972"/>
                </a:lnTo>
                <a:lnTo>
                  <a:pt x="848143" y="2999787"/>
                </a:lnTo>
                <a:lnTo>
                  <a:pt x="848143" y="2981661"/>
                </a:lnTo>
                <a:lnTo>
                  <a:pt x="851810" y="2960476"/>
                </a:lnTo>
                <a:lnTo>
                  <a:pt x="851810" y="2921165"/>
                </a:lnTo>
                <a:lnTo>
                  <a:pt x="855144" y="2915123"/>
                </a:lnTo>
                <a:lnTo>
                  <a:pt x="855144" y="2900018"/>
                </a:lnTo>
                <a:lnTo>
                  <a:pt x="851810" y="2893939"/>
                </a:lnTo>
                <a:lnTo>
                  <a:pt x="851810" y="2854628"/>
                </a:lnTo>
                <a:lnTo>
                  <a:pt x="848143" y="2848586"/>
                </a:lnTo>
                <a:lnTo>
                  <a:pt x="848143" y="2833480"/>
                </a:lnTo>
                <a:lnTo>
                  <a:pt x="844809" y="2827438"/>
                </a:lnTo>
                <a:lnTo>
                  <a:pt x="844809" y="2812296"/>
                </a:lnTo>
                <a:lnTo>
                  <a:pt x="841475" y="2806254"/>
                </a:lnTo>
                <a:lnTo>
                  <a:pt x="837808" y="2800212"/>
                </a:lnTo>
                <a:lnTo>
                  <a:pt x="837808" y="2791148"/>
                </a:lnTo>
                <a:lnTo>
                  <a:pt x="834474" y="2785069"/>
                </a:lnTo>
                <a:lnTo>
                  <a:pt x="830807" y="2779027"/>
                </a:lnTo>
                <a:lnTo>
                  <a:pt x="830807" y="2772985"/>
                </a:lnTo>
                <a:lnTo>
                  <a:pt x="827473" y="2763922"/>
                </a:lnTo>
                <a:lnTo>
                  <a:pt x="823805" y="2757880"/>
                </a:lnTo>
                <a:lnTo>
                  <a:pt x="820472" y="2751837"/>
                </a:lnTo>
                <a:lnTo>
                  <a:pt x="817138" y="2745758"/>
                </a:lnTo>
                <a:lnTo>
                  <a:pt x="813470" y="2736695"/>
                </a:lnTo>
                <a:lnTo>
                  <a:pt x="810136" y="2730653"/>
                </a:lnTo>
                <a:lnTo>
                  <a:pt x="806469" y="2721590"/>
                </a:lnTo>
                <a:lnTo>
                  <a:pt x="806469" y="2688321"/>
                </a:lnTo>
                <a:lnTo>
                  <a:pt x="810136" y="2679258"/>
                </a:lnTo>
                <a:lnTo>
                  <a:pt x="813470" y="2673216"/>
                </a:lnTo>
                <a:lnTo>
                  <a:pt x="817138" y="2667137"/>
                </a:lnTo>
                <a:lnTo>
                  <a:pt x="820472" y="2661094"/>
                </a:lnTo>
                <a:lnTo>
                  <a:pt x="823805" y="2652031"/>
                </a:lnTo>
                <a:lnTo>
                  <a:pt x="827473" y="2645989"/>
                </a:lnTo>
                <a:lnTo>
                  <a:pt x="830807" y="2639947"/>
                </a:lnTo>
                <a:lnTo>
                  <a:pt x="837808" y="2630847"/>
                </a:lnTo>
                <a:lnTo>
                  <a:pt x="844809" y="2624805"/>
                </a:lnTo>
                <a:lnTo>
                  <a:pt x="848143" y="2618762"/>
                </a:lnTo>
                <a:lnTo>
                  <a:pt x="855144" y="2609699"/>
                </a:lnTo>
                <a:lnTo>
                  <a:pt x="862145" y="2603657"/>
                </a:lnTo>
                <a:lnTo>
                  <a:pt x="865813" y="2597578"/>
                </a:lnTo>
                <a:lnTo>
                  <a:pt x="872480" y="2588515"/>
                </a:lnTo>
                <a:lnTo>
                  <a:pt x="879481" y="2582473"/>
                </a:lnTo>
                <a:lnTo>
                  <a:pt x="886483" y="2573409"/>
                </a:lnTo>
                <a:lnTo>
                  <a:pt x="893484" y="2567367"/>
                </a:lnTo>
                <a:lnTo>
                  <a:pt x="900485" y="2558267"/>
                </a:lnTo>
                <a:lnTo>
                  <a:pt x="907486" y="2549204"/>
                </a:lnTo>
                <a:lnTo>
                  <a:pt x="910820" y="2543162"/>
                </a:lnTo>
                <a:lnTo>
                  <a:pt x="917821" y="2534098"/>
                </a:lnTo>
                <a:lnTo>
                  <a:pt x="924822" y="2525035"/>
                </a:lnTo>
                <a:lnTo>
                  <a:pt x="931824" y="2518956"/>
                </a:lnTo>
                <a:lnTo>
                  <a:pt x="935158" y="2509893"/>
                </a:lnTo>
                <a:lnTo>
                  <a:pt x="938825" y="2503851"/>
                </a:lnTo>
                <a:lnTo>
                  <a:pt x="942159" y="2497809"/>
                </a:lnTo>
                <a:lnTo>
                  <a:pt x="949160" y="2491766"/>
                </a:lnTo>
                <a:lnTo>
                  <a:pt x="952494" y="2482666"/>
                </a:lnTo>
                <a:lnTo>
                  <a:pt x="956161" y="2476624"/>
                </a:lnTo>
                <a:lnTo>
                  <a:pt x="956161" y="2470582"/>
                </a:lnTo>
                <a:lnTo>
                  <a:pt x="959495" y="2464540"/>
                </a:lnTo>
                <a:lnTo>
                  <a:pt x="963162" y="2458498"/>
                </a:lnTo>
                <a:lnTo>
                  <a:pt x="966496" y="2449434"/>
                </a:lnTo>
                <a:lnTo>
                  <a:pt x="966496" y="2443355"/>
                </a:lnTo>
                <a:lnTo>
                  <a:pt x="969830" y="2434292"/>
                </a:lnTo>
                <a:lnTo>
                  <a:pt x="969830" y="2428250"/>
                </a:lnTo>
                <a:lnTo>
                  <a:pt x="973497" y="2419187"/>
                </a:lnTo>
                <a:lnTo>
                  <a:pt x="973497" y="2398002"/>
                </a:lnTo>
                <a:lnTo>
                  <a:pt x="976831" y="2388939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144575" y="1733467"/>
            <a:ext cx="3467" cy="9210"/>
          </a:xfrm>
          <a:custGeom>
            <a:avLst/>
            <a:gdLst/>
            <a:ahLst/>
            <a:cxnLst/>
            <a:rect l="l" t="t" r="r" b="b"/>
            <a:pathLst>
              <a:path w="3467" h="9210">
                <a:moveTo>
                  <a:pt x="3467" y="9210"/>
                </a:moveTo>
                <a:lnTo>
                  <a:pt x="3467" y="3315"/>
                </a:lnTo>
                <a:lnTo>
                  <a:pt x="0" y="0"/>
                </a:lnTo>
                <a:lnTo>
                  <a:pt x="0" y="6263"/>
                </a:lnTo>
                <a:lnTo>
                  <a:pt x="3467" y="9210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110391" y="1748573"/>
            <a:ext cx="3626886" cy="4672314"/>
          </a:xfrm>
          <a:custGeom>
            <a:avLst/>
            <a:gdLst/>
            <a:ahLst/>
            <a:cxnLst/>
            <a:rect l="l" t="t" r="r" b="b"/>
            <a:pathLst>
              <a:path w="3626886" h="4672314">
                <a:moveTo>
                  <a:pt x="3139937" y="1019062"/>
                </a:moveTo>
                <a:lnTo>
                  <a:pt x="3132969" y="1003957"/>
                </a:lnTo>
                <a:lnTo>
                  <a:pt x="3122534" y="992167"/>
                </a:lnTo>
                <a:lnTo>
                  <a:pt x="3115599" y="977062"/>
                </a:lnTo>
                <a:lnTo>
                  <a:pt x="3108632" y="964904"/>
                </a:lnTo>
                <a:lnTo>
                  <a:pt x="3101664" y="949798"/>
                </a:lnTo>
                <a:lnTo>
                  <a:pt x="3098197" y="949798"/>
                </a:lnTo>
                <a:lnTo>
                  <a:pt x="3098197" y="943535"/>
                </a:lnTo>
                <a:lnTo>
                  <a:pt x="3094729" y="940588"/>
                </a:lnTo>
                <a:lnTo>
                  <a:pt x="3094729" y="937640"/>
                </a:lnTo>
                <a:lnTo>
                  <a:pt x="3091229" y="934693"/>
                </a:lnTo>
                <a:lnTo>
                  <a:pt x="3091229" y="928430"/>
                </a:lnTo>
                <a:lnTo>
                  <a:pt x="3087761" y="928430"/>
                </a:lnTo>
                <a:lnTo>
                  <a:pt x="3087761" y="922535"/>
                </a:lnTo>
                <a:lnTo>
                  <a:pt x="3084294" y="922535"/>
                </a:lnTo>
                <a:lnTo>
                  <a:pt x="3084294" y="919588"/>
                </a:lnTo>
                <a:lnTo>
                  <a:pt x="3080827" y="916272"/>
                </a:lnTo>
                <a:lnTo>
                  <a:pt x="3080827" y="913324"/>
                </a:lnTo>
                <a:lnTo>
                  <a:pt x="3077326" y="910377"/>
                </a:lnTo>
                <a:lnTo>
                  <a:pt x="3077326" y="904482"/>
                </a:lnTo>
                <a:lnTo>
                  <a:pt x="3073859" y="901166"/>
                </a:lnTo>
                <a:lnTo>
                  <a:pt x="3073859" y="898219"/>
                </a:lnTo>
                <a:lnTo>
                  <a:pt x="3070392" y="895272"/>
                </a:lnTo>
                <a:lnTo>
                  <a:pt x="3070392" y="889377"/>
                </a:lnTo>
                <a:lnTo>
                  <a:pt x="3066891" y="886061"/>
                </a:lnTo>
                <a:lnTo>
                  <a:pt x="3066891" y="883114"/>
                </a:lnTo>
                <a:lnTo>
                  <a:pt x="3063424" y="880166"/>
                </a:lnTo>
                <a:lnTo>
                  <a:pt x="3063424" y="877219"/>
                </a:lnTo>
                <a:lnTo>
                  <a:pt x="3059957" y="874271"/>
                </a:lnTo>
                <a:lnTo>
                  <a:pt x="3059957" y="870956"/>
                </a:lnTo>
                <a:lnTo>
                  <a:pt x="3056456" y="868008"/>
                </a:lnTo>
                <a:lnTo>
                  <a:pt x="3056456" y="862113"/>
                </a:lnTo>
                <a:lnTo>
                  <a:pt x="3052989" y="858798"/>
                </a:lnTo>
                <a:lnTo>
                  <a:pt x="3052989" y="855850"/>
                </a:lnTo>
                <a:lnTo>
                  <a:pt x="3049522" y="852903"/>
                </a:lnTo>
                <a:lnTo>
                  <a:pt x="3049522" y="847008"/>
                </a:lnTo>
                <a:lnTo>
                  <a:pt x="3046054" y="843692"/>
                </a:lnTo>
                <a:lnTo>
                  <a:pt x="3046054" y="840745"/>
                </a:lnTo>
                <a:lnTo>
                  <a:pt x="3042554" y="837797"/>
                </a:lnTo>
                <a:lnTo>
                  <a:pt x="3042554" y="834850"/>
                </a:lnTo>
                <a:lnTo>
                  <a:pt x="3039087" y="831903"/>
                </a:lnTo>
                <a:lnTo>
                  <a:pt x="3039087" y="825639"/>
                </a:lnTo>
                <a:lnTo>
                  <a:pt x="3035619" y="822692"/>
                </a:lnTo>
                <a:lnTo>
                  <a:pt x="3035619" y="819744"/>
                </a:lnTo>
                <a:lnTo>
                  <a:pt x="3032119" y="816797"/>
                </a:lnTo>
                <a:lnTo>
                  <a:pt x="3032119" y="813481"/>
                </a:lnTo>
                <a:lnTo>
                  <a:pt x="3028651" y="810534"/>
                </a:lnTo>
                <a:lnTo>
                  <a:pt x="3028651" y="804639"/>
                </a:lnTo>
                <a:lnTo>
                  <a:pt x="3025184" y="801692"/>
                </a:lnTo>
                <a:lnTo>
                  <a:pt x="3025184" y="798376"/>
                </a:lnTo>
                <a:lnTo>
                  <a:pt x="3021717" y="795428"/>
                </a:lnTo>
                <a:lnTo>
                  <a:pt x="3021717" y="789534"/>
                </a:lnTo>
                <a:lnTo>
                  <a:pt x="3018216" y="786218"/>
                </a:lnTo>
                <a:lnTo>
                  <a:pt x="3018216" y="783270"/>
                </a:lnTo>
                <a:lnTo>
                  <a:pt x="3014749" y="780323"/>
                </a:lnTo>
                <a:lnTo>
                  <a:pt x="3014749" y="771112"/>
                </a:lnTo>
                <a:lnTo>
                  <a:pt x="3011282" y="771112"/>
                </a:lnTo>
                <a:lnTo>
                  <a:pt x="3011282" y="765218"/>
                </a:lnTo>
                <a:lnTo>
                  <a:pt x="3007781" y="762270"/>
                </a:lnTo>
                <a:lnTo>
                  <a:pt x="3007781" y="759323"/>
                </a:lnTo>
                <a:lnTo>
                  <a:pt x="3004314" y="756007"/>
                </a:lnTo>
                <a:lnTo>
                  <a:pt x="3004314" y="750112"/>
                </a:lnTo>
                <a:lnTo>
                  <a:pt x="3000847" y="747165"/>
                </a:lnTo>
                <a:lnTo>
                  <a:pt x="2997346" y="735007"/>
                </a:lnTo>
                <a:lnTo>
                  <a:pt x="2993879" y="722849"/>
                </a:lnTo>
                <a:lnTo>
                  <a:pt x="2990412" y="710691"/>
                </a:lnTo>
                <a:lnTo>
                  <a:pt x="2983444" y="695585"/>
                </a:lnTo>
                <a:lnTo>
                  <a:pt x="2979977" y="683427"/>
                </a:lnTo>
                <a:lnTo>
                  <a:pt x="2976509" y="674585"/>
                </a:lnTo>
                <a:lnTo>
                  <a:pt x="2973009" y="662427"/>
                </a:lnTo>
                <a:lnTo>
                  <a:pt x="2966074" y="650269"/>
                </a:lnTo>
                <a:lnTo>
                  <a:pt x="2962574" y="638111"/>
                </a:lnTo>
                <a:lnTo>
                  <a:pt x="2959106" y="629269"/>
                </a:lnTo>
                <a:lnTo>
                  <a:pt x="2955639" y="617111"/>
                </a:lnTo>
                <a:lnTo>
                  <a:pt x="2952172" y="607900"/>
                </a:lnTo>
                <a:lnTo>
                  <a:pt x="2945204" y="599058"/>
                </a:lnTo>
                <a:lnTo>
                  <a:pt x="2941737" y="589847"/>
                </a:lnTo>
                <a:lnTo>
                  <a:pt x="2938236" y="580637"/>
                </a:lnTo>
                <a:lnTo>
                  <a:pt x="2934769" y="571795"/>
                </a:lnTo>
                <a:lnTo>
                  <a:pt x="2931302" y="562584"/>
                </a:lnTo>
                <a:lnTo>
                  <a:pt x="2927801" y="556689"/>
                </a:lnTo>
                <a:lnTo>
                  <a:pt x="2924334" y="550426"/>
                </a:lnTo>
                <a:lnTo>
                  <a:pt x="2920867" y="541584"/>
                </a:lnTo>
                <a:lnTo>
                  <a:pt x="2917399" y="535321"/>
                </a:lnTo>
                <a:lnTo>
                  <a:pt x="2913899" y="532373"/>
                </a:lnTo>
                <a:lnTo>
                  <a:pt x="2910431" y="526478"/>
                </a:lnTo>
                <a:lnTo>
                  <a:pt x="2906964" y="520215"/>
                </a:lnTo>
                <a:lnTo>
                  <a:pt x="2906964" y="517268"/>
                </a:lnTo>
                <a:lnTo>
                  <a:pt x="2903464" y="514320"/>
                </a:lnTo>
                <a:lnTo>
                  <a:pt x="2899996" y="511373"/>
                </a:lnTo>
                <a:lnTo>
                  <a:pt x="2896529" y="508057"/>
                </a:lnTo>
                <a:lnTo>
                  <a:pt x="2893029" y="508057"/>
                </a:lnTo>
                <a:lnTo>
                  <a:pt x="2872192" y="526478"/>
                </a:lnTo>
                <a:lnTo>
                  <a:pt x="2858256" y="547479"/>
                </a:lnTo>
                <a:lnTo>
                  <a:pt x="2844354" y="568479"/>
                </a:lnTo>
                <a:lnTo>
                  <a:pt x="2830451" y="592795"/>
                </a:lnTo>
                <a:lnTo>
                  <a:pt x="2820016" y="617111"/>
                </a:lnTo>
                <a:lnTo>
                  <a:pt x="2809581" y="644374"/>
                </a:lnTo>
                <a:lnTo>
                  <a:pt x="2799146" y="671638"/>
                </a:lnTo>
                <a:lnTo>
                  <a:pt x="2792211" y="701849"/>
                </a:lnTo>
                <a:lnTo>
                  <a:pt x="2785244" y="729112"/>
                </a:lnTo>
                <a:lnTo>
                  <a:pt x="2778309" y="759323"/>
                </a:lnTo>
                <a:lnTo>
                  <a:pt x="2774809" y="792481"/>
                </a:lnTo>
                <a:lnTo>
                  <a:pt x="2771341" y="822692"/>
                </a:lnTo>
                <a:lnTo>
                  <a:pt x="2767874" y="852903"/>
                </a:lnTo>
                <a:lnTo>
                  <a:pt x="2767874" y="886061"/>
                </a:lnTo>
                <a:lnTo>
                  <a:pt x="2764373" y="916272"/>
                </a:lnTo>
                <a:lnTo>
                  <a:pt x="2764373" y="1034536"/>
                </a:lnTo>
                <a:lnTo>
                  <a:pt x="2767874" y="1061431"/>
                </a:lnTo>
                <a:lnTo>
                  <a:pt x="2767874" y="1088695"/>
                </a:lnTo>
                <a:lnTo>
                  <a:pt x="2771341" y="1113011"/>
                </a:lnTo>
                <a:lnTo>
                  <a:pt x="2771341" y="1137179"/>
                </a:lnTo>
                <a:lnTo>
                  <a:pt x="2774809" y="1158364"/>
                </a:lnTo>
                <a:lnTo>
                  <a:pt x="2774809" y="1176490"/>
                </a:lnTo>
                <a:lnTo>
                  <a:pt x="2778309" y="1194653"/>
                </a:lnTo>
                <a:lnTo>
                  <a:pt x="2778309" y="1209759"/>
                </a:lnTo>
                <a:lnTo>
                  <a:pt x="2781776" y="1221843"/>
                </a:lnTo>
                <a:lnTo>
                  <a:pt x="2781776" y="1233964"/>
                </a:lnTo>
                <a:lnTo>
                  <a:pt x="2785244" y="1240007"/>
                </a:lnTo>
                <a:lnTo>
                  <a:pt x="2785244" y="1348876"/>
                </a:lnTo>
                <a:lnTo>
                  <a:pt x="2781776" y="1394229"/>
                </a:lnTo>
                <a:lnTo>
                  <a:pt x="2778309" y="1436561"/>
                </a:lnTo>
                <a:lnTo>
                  <a:pt x="2774809" y="1478893"/>
                </a:lnTo>
                <a:lnTo>
                  <a:pt x="2767874" y="1515183"/>
                </a:lnTo>
                <a:lnTo>
                  <a:pt x="2760906" y="1548452"/>
                </a:lnTo>
                <a:lnTo>
                  <a:pt x="2753938" y="1581720"/>
                </a:lnTo>
                <a:lnTo>
                  <a:pt x="2743537" y="1611968"/>
                </a:lnTo>
                <a:lnTo>
                  <a:pt x="2733101" y="1639158"/>
                </a:lnTo>
                <a:lnTo>
                  <a:pt x="2722666" y="1663363"/>
                </a:lnTo>
                <a:lnTo>
                  <a:pt x="2712231" y="1687569"/>
                </a:lnTo>
                <a:lnTo>
                  <a:pt x="2701796" y="1705695"/>
                </a:lnTo>
                <a:lnTo>
                  <a:pt x="2687894" y="1726880"/>
                </a:lnTo>
                <a:lnTo>
                  <a:pt x="2677459" y="1741985"/>
                </a:lnTo>
                <a:lnTo>
                  <a:pt x="2663556" y="1757127"/>
                </a:lnTo>
                <a:lnTo>
                  <a:pt x="2653121" y="1769212"/>
                </a:lnTo>
                <a:lnTo>
                  <a:pt x="2639219" y="1781296"/>
                </a:lnTo>
                <a:lnTo>
                  <a:pt x="2625283" y="1790396"/>
                </a:lnTo>
                <a:lnTo>
                  <a:pt x="2614882" y="1799459"/>
                </a:lnTo>
                <a:lnTo>
                  <a:pt x="2600946" y="1808523"/>
                </a:lnTo>
                <a:lnTo>
                  <a:pt x="2590511" y="1814565"/>
                </a:lnTo>
                <a:lnTo>
                  <a:pt x="2580109" y="1817586"/>
                </a:lnTo>
                <a:lnTo>
                  <a:pt x="2569674" y="1823628"/>
                </a:lnTo>
                <a:lnTo>
                  <a:pt x="2559239" y="1826686"/>
                </a:lnTo>
                <a:lnTo>
                  <a:pt x="2548804" y="1826686"/>
                </a:lnTo>
                <a:lnTo>
                  <a:pt x="2538369" y="1829707"/>
                </a:lnTo>
                <a:lnTo>
                  <a:pt x="2510564" y="1829707"/>
                </a:lnTo>
                <a:lnTo>
                  <a:pt x="2514031" y="1817586"/>
                </a:lnTo>
                <a:lnTo>
                  <a:pt x="2514031" y="1808523"/>
                </a:lnTo>
                <a:lnTo>
                  <a:pt x="2517498" y="1796438"/>
                </a:lnTo>
                <a:lnTo>
                  <a:pt x="2517498" y="1778275"/>
                </a:lnTo>
                <a:lnTo>
                  <a:pt x="2520966" y="1766191"/>
                </a:lnTo>
                <a:lnTo>
                  <a:pt x="2520966" y="1748027"/>
                </a:lnTo>
                <a:lnTo>
                  <a:pt x="2524466" y="1738964"/>
                </a:lnTo>
                <a:lnTo>
                  <a:pt x="2524466" y="1621031"/>
                </a:lnTo>
                <a:lnTo>
                  <a:pt x="2520966" y="1614989"/>
                </a:lnTo>
                <a:lnTo>
                  <a:pt x="2520966" y="1599847"/>
                </a:lnTo>
                <a:lnTo>
                  <a:pt x="2517498" y="1593805"/>
                </a:lnTo>
                <a:lnTo>
                  <a:pt x="2517498" y="1581720"/>
                </a:lnTo>
                <a:lnTo>
                  <a:pt x="2514031" y="1575678"/>
                </a:lnTo>
                <a:lnTo>
                  <a:pt x="2514031" y="1572657"/>
                </a:lnTo>
                <a:lnTo>
                  <a:pt x="2510564" y="1548452"/>
                </a:lnTo>
                <a:lnTo>
                  <a:pt x="2503596" y="1530325"/>
                </a:lnTo>
                <a:lnTo>
                  <a:pt x="2496628" y="1512162"/>
                </a:lnTo>
                <a:lnTo>
                  <a:pt x="2489694" y="1494035"/>
                </a:lnTo>
                <a:lnTo>
                  <a:pt x="2482726" y="1478893"/>
                </a:lnTo>
                <a:lnTo>
                  <a:pt x="2472291" y="1466809"/>
                </a:lnTo>
                <a:lnTo>
                  <a:pt x="2461856" y="1454724"/>
                </a:lnTo>
                <a:lnTo>
                  <a:pt x="2451421" y="1442603"/>
                </a:lnTo>
                <a:lnTo>
                  <a:pt x="2441019" y="1433540"/>
                </a:lnTo>
                <a:lnTo>
                  <a:pt x="2430584" y="1427498"/>
                </a:lnTo>
                <a:lnTo>
                  <a:pt x="2420149" y="1418435"/>
                </a:lnTo>
                <a:lnTo>
                  <a:pt x="2406246" y="1412356"/>
                </a:lnTo>
                <a:lnTo>
                  <a:pt x="2395811" y="1406313"/>
                </a:lnTo>
                <a:lnTo>
                  <a:pt x="2381909" y="1400271"/>
                </a:lnTo>
                <a:lnTo>
                  <a:pt x="2371474" y="1397250"/>
                </a:lnTo>
                <a:lnTo>
                  <a:pt x="2357538" y="1391208"/>
                </a:lnTo>
                <a:lnTo>
                  <a:pt x="2347136" y="1388187"/>
                </a:lnTo>
                <a:lnTo>
                  <a:pt x="2333201" y="1385166"/>
                </a:lnTo>
                <a:lnTo>
                  <a:pt x="2322765" y="1382145"/>
                </a:lnTo>
                <a:lnTo>
                  <a:pt x="2312364" y="1379124"/>
                </a:lnTo>
                <a:lnTo>
                  <a:pt x="2301929" y="1373045"/>
                </a:lnTo>
                <a:lnTo>
                  <a:pt x="2291494" y="1370024"/>
                </a:lnTo>
                <a:lnTo>
                  <a:pt x="2281058" y="1367003"/>
                </a:lnTo>
                <a:lnTo>
                  <a:pt x="2274091" y="1360960"/>
                </a:lnTo>
                <a:lnTo>
                  <a:pt x="2263655" y="1357939"/>
                </a:lnTo>
                <a:lnTo>
                  <a:pt x="2256721" y="1351897"/>
                </a:lnTo>
                <a:lnTo>
                  <a:pt x="2253220" y="1345855"/>
                </a:lnTo>
                <a:lnTo>
                  <a:pt x="2246286" y="1336755"/>
                </a:lnTo>
                <a:lnTo>
                  <a:pt x="2242819" y="1327692"/>
                </a:lnTo>
                <a:lnTo>
                  <a:pt x="2242819" y="1261154"/>
                </a:lnTo>
                <a:lnTo>
                  <a:pt x="2246286" y="1249070"/>
                </a:lnTo>
                <a:lnTo>
                  <a:pt x="2246286" y="1188574"/>
                </a:lnTo>
                <a:lnTo>
                  <a:pt x="2249753" y="1176490"/>
                </a:lnTo>
                <a:lnTo>
                  <a:pt x="2249753" y="1103800"/>
                </a:lnTo>
                <a:lnTo>
                  <a:pt x="2253220" y="1091642"/>
                </a:lnTo>
                <a:lnTo>
                  <a:pt x="2253220" y="937640"/>
                </a:lnTo>
                <a:lnTo>
                  <a:pt x="2249753" y="925482"/>
                </a:lnTo>
                <a:lnTo>
                  <a:pt x="2249753" y="877219"/>
                </a:lnTo>
                <a:lnTo>
                  <a:pt x="2246286" y="870956"/>
                </a:lnTo>
                <a:lnTo>
                  <a:pt x="2246286" y="840745"/>
                </a:lnTo>
                <a:lnTo>
                  <a:pt x="2242819" y="837797"/>
                </a:lnTo>
                <a:lnTo>
                  <a:pt x="2242819" y="813481"/>
                </a:lnTo>
                <a:lnTo>
                  <a:pt x="2239318" y="807586"/>
                </a:lnTo>
                <a:lnTo>
                  <a:pt x="2239318" y="780323"/>
                </a:lnTo>
                <a:lnTo>
                  <a:pt x="2235851" y="774428"/>
                </a:lnTo>
                <a:lnTo>
                  <a:pt x="2235851" y="762270"/>
                </a:lnTo>
                <a:lnTo>
                  <a:pt x="2232384" y="756007"/>
                </a:lnTo>
                <a:lnTo>
                  <a:pt x="2232384" y="744217"/>
                </a:lnTo>
                <a:lnTo>
                  <a:pt x="2228883" y="737954"/>
                </a:lnTo>
                <a:lnTo>
                  <a:pt x="2228883" y="732059"/>
                </a:lnTo>
                <a:lnTo>
                  <a:pt x="2225416" y="725796"/>
                </a:lnTo>
                <a:lnTo>
                  <a:pt x="2221948" y="719901"/>
                </a:lnTo>
                <a:lnTo>
                  <a:pt x="2221948" y="713638"/>
                </a:lnTo>
                <a:lnTo>
                  <a:pt x="2218448" y="707743"/>
                </a:lnTo>
                <a:lnTo>
                  <a:pt x="2218448" y="701849"/>
                </a:lnTo>
                <a:lnTo>
                  <a:pt x="2214981" y="695585"/>
                </a:lnTo>
                <a:lnTo>
                  <a:pt x="2211513" y="689691"/>
                </a:lnTo>
                <a:lnTo>
                  <a:pt x="2211513" y="683427"/>
                </a:lnTo>
                <a:lnTo>
                  <a:pt x="2208046" y="677533"/>
                </a:lnTo>
                <a:lnTo>
                  <a:pt x="2208046" y="674585"/>
                </a:lnTo>
                <a:lnTo>
                  <a:pt x="2204545" y="668322"/>
                </a:lnTo>
                <a:lnTo>
                  <a:pt x="2201078" y="662427"/>
                </a:lnTo>
                <a:lnTo>
                  <a:pt x="2201078" y="656532"/>
                </a:lnTo>
                <a:lnTo>
                  <a:pt x="2197611" y="650269"/>
                </a:lnTo>
                <a:lnTo>
                  <a:pt x="2194110" y="644374"/>
                </a:lnTo>
                <a:lnTo>
                  <a:pt x="2194110" y="638111"/>
                </a:lnTo>
                <a:lnTo>
                  <a:pt x="2190643" y="632216"/>
                </a:lnTo>
                <a:lnTo>
                  <a:pt x="2190643" y="625953"/>
                </a:lnTo>
                <a:lnTo>
                  <a:pt x="2187176" y="620058"/>
                </a:lnTo>
                <a:lnTo>
                  <a:pt x="2187176" y="614163"/>
                </a:lnTo>
                <a:lnTo>
                  <a:pt x="2183675" y="607900"/>
                </a:lnTo>
                <a:lnTo>
                  <a:pt x="2183675" y="602005"/>
                </a:lnTo>
                <a:lnTo>
                  <a:pt x="2180208" y="595742"/>
                </a:lnTo>
                <a:lnTo>
                  <a:pt x="2180208" y="583953"/>
                </a:lnTo>
                <a:lnTo>
                  <a:pt x="2176741" y="577689"/>
                </a:lnTo>
                <a:lnTo>
                  <a:pt x="2176741" y="565531"/>
                </a:lnTo>
                <a:lnTo>
                  <a:pt x="2173274" y="559637"/>
                </a:lnTo>
                <a:lnTo>
                  <a:pt x="2173274" y="544531"/>
                </a:lnTo>
                <a:lnTo>
                  <a:pt x="2169773" y="538268"/>
                </a:lnTo>
                <a:lnTo>
                  <a:pt x="2169773" y="523163"/>
                </a:lnTo>
                <a:lnTo>
                  <a:pt x="2166306" y="517268"/>
                </a:lnTo>
                <a:lnTo>
                  <a:pt x="2166306" y="511373"/>
                </a:lnTo>
                <a:lnTo>
                  <a:pt x="2162838" y="502162"/>
                </a:lnTo>
                <a:lnTo>
                  <a:pt x="2162838" y="487057"/>
                </a:lnTo>
                <a:lnTo>
                  <a:pt x="2159338" y="480794"/>
                </a:lnTo>
                <a:lnTo>
                  <a:pt x="2159338" y="465688"/>
                </a:lnTo>
                <a:lnTo>
                  <a:pt x="2155871" y="459794"/>
                </a:lnTo>
                <a:lnTo>
                  <a:pt x="2155871" y="453899"/>
                </a:lnTo>
                <a:lnTo>
                  <a:pt x="2152403" y="447636"/>
                </a:lnTo>
                <a:lnTo>
                  <a:pt x="2152403" y="432530"/>
                </a:lnTo>
                <a:lnTo>
                  <a:pt x="2148936" y="426635"/>
                </a:lnTo>
                <a:lnTo>
                  <a:pt x="2148936" y="420372"/>
                </a:lnTo>
                <a:lnTo>
                  <a:pt x="2145435" y="414477"/>
                </a:lnTo>
                <a:lnTo>
                  <a:pt x="2145435" y="408214"/>
                </a:lnTo>
                <a:lnTo>
                  <a:pt x="2141968" y="399372"/>
                </a:lnTo>
                <a:lnTo>
                  <a:pt x="2141968" y="387214"/>
                </a:lnTo>
                <a:lnTo>
                  <a:pt x="2138501" y="384266"/>
                </a:lnTo>
                <a:lnTo>
                  <a:pt x="2138501" y="378003"/>
                </a:lnTo>
                <a:lnTo>
                  <a:pt x="2135000" y="366214"/>
                </a:lnTo>
                <a:lnTo>
                  <a:pt x="2131533" y="354056"/>
                </a:lnTo>
                <a:lnTo>
                  <a:pt x="2131533" y="341898"/>
                </a:lnTo>
                <a:lnTo>
                  <a:pt x="2128066" y="329740"/>
                </a:lnTo>
                <a:lnTo>
                  <a:pt x="2124565" y="317582"/>
                </a:lnTo>
                <a:lnTo>
                  <a:pt x="2121098" y="305424"/>
                </a:lnTo>
                <a:lnTo>
                  <a:pt x="2121098" y="293634"/>
                </a:lnTo>
                <a:lnTo>
                  <a:pt x="2117631" y="281476"/>
                </a:lnTo>
                <a:lnTo>
                  <a:pt x="2114164" y="272265"/>
                </a:lnTo>
                <a:lnTo>
                  <a:pt x="2110663" y="260107"/>
                </a:lnTo>
                <a:lnTo>
                  <a:pt x="2110663" y="247949"/>
                </a:lnTo>
                <a:lnTo>
                  <a:pt x="2107196" y="239107"/>
                </a:lnTo>
                <a:lnTo>
                  <a:pt x="2103728" y="226949"/>
                </a:lnTo>
                <a:lnTo>
                  <a:pt x="2103728" y="217739"/>
                </a:lnTo>
                <a:lnTo>
                  <a:pt x="2100228" y="205949"/>
                </a:lnTo>
                <a:lnTo>
                  <a:pt x="2096761" y="196738"/>
                </a:lnTo>
                <a:lnTo>
                  <a:pt x="2093293" y="187528"/>
                </a:lnTo>
                <a:lnTo>
                  <a:pt x="2093293" y="178685"/>
                </a:lnTo>
                <a:lnTo>
                  <a:pt x="2089793" y="166527"/>
                </a:lnTo>
                <a:lnTo>
                  <a:pt x="2086325" y="157317"/>
                </a:lnTo>
                <a:lnTo>
                  <a:pt x="2086325" y="148475"/>
                </a:lnTo>
                <a:lnTo>
                  <a:pt x="2082858" y="139264"/>
                </a:lnTo>
                <a:lnTo>
                  <a:pt x="2079391" y="130053"/>
                </a:lnTo>
                <a:lnTo>
                  <a:pt x="2075890" y="121211"/>
                </a:lnTo>
                <a:lnTo>
                  <a:pt x="2075890" y="114948"/>
                </a:lnTo>
                <a:lnTo>
                  <a:pt x="2072423" y="106106"/>
                </a:lnTo>
                <a:lnTo>
                  <a:pt x="2068956" y="96895"/>
                </a:lnTo>
                <a:lnTo>
                  <a:pt x="2068956" y="87685"/>
                </a:lnTo>
                <a:lnTo>
                  <a:pt x="2065455" y="81790"/>
                </a:lnTo>
                <a:lnTo>
                  <a:pt x="2061988" y="72579"/>
                </a:lnTo>
                <a:lnTo>
                  <a:pt x="2058521" y="66684"/>
                </a:lnTo>
                <a:lnTo>
                  <a:pt x="2058521" y="60790"/>
                </a:lnTo>
                <a:lnTo>
                  <a:pt x="2055020" y="48632"/>
                </a:lnTo>
                <a:lnTo>
                  <a:pt x="2051553" y="39421"/>
                </a:lnTo>
                <a:lnTo>
                  <a:pt x="2048086" y="30210"/>
                </a:lnTo>
                <a:lnTo>
                  <a:pt x="2044618" y="21368"/>
                </a:lnTo>
                <a:lnTo>
                  <a:pt x="2041118" y="12158"/>
                </a:lnTo>
                <a:lnTo>
                  <a:pt x="2041118" y="6263"/>
                </a:lnTo>
                <a:lnTo>
                  <a:pt x="2037651" y="0"/>
                </a:lnTo>
                <a:lnTo>
                  <a:pt x="2037651" y="6263"/>
                </a:lnTo>
                <a:lnTo>
                  <a:pt x="2034183" y="9210"/>
                </a:lnTo>
                <a:lnTo>
                  <a:pt x="2034183" y="12158"/>
                </a:lnTo>
                <a:lnTo>
                  <a:pt x="2030683" y="15105"/>
                </a:lnTo>
                <a:lnTo>
                  <a:pt x="2030683" y="18421"/>
                </a:lnTo>
                <a:lnTo>
                  <a:pt x="2027216" y="21368"/>
                </a:lnTo>
                <a:lnTo>
                  <a:pt x="2027216" y="24316"/>
                </a:lnTo>
                <a:lnTo>
                  <a:pt x="2023748" y="27263"/>
                </a:lnTo>
                <a:lnTo>
                  <a:pt x="2023748" y="33526"/>
                </a:lnTo>
                <a:lnTo>
                  <a:pt x="2020248" y="36474"/>
                </a:lnTo>
                <a:lnTo>
                  <a:pt x="2020248" y="39421"/>
                </a:lnTo>
                <a:lnTo>
                  <a:pt x="2016780" y="42368"/>
                </a:lnTo>
                <a:lnTo>
                  <a:pt x="2016780" y="54526"/>
                </a:lnTo>
                <a:lnTo>
                  <a:pt x="2013313" y="60790"/>
                </a:lnTo>
                <a:lnTo>
                  <a:pt x="2013313" y="84737"/>
                </a:lnTo>
                <a:lnTo>
                  <a:pt x="2009846" y="93948"/>
                </a:lnTo>
                <a:lnTo>
                  <a:pt x="2009846" y="117895"/>
                </a:lnTo>
                <a:lnTo>
                  <a:pt x="2006345" y="121211"/>
                </a:lnTo>
                <a:lnTo>
                  <a:pt x="2006345" y="127106"/>
                </a:lnTo>
                <a:lnTo>
                  <a:pt x="2002878" y="130053"/>
                </a:lnTo>
                <a:lnTo>
                  <a:pt x="2002878" y="133369"/>
                </a:lnTo>
                <a:lnTo>
                  <a:pt x="1999411" y="136317"/>
                </a:lnTo>
                <a:lnTo>
                  <a:pt x="1999411" y="139264"/>
                </a:lnTo>
                <a:lnTo>
                  <a:pt x="1995910" y="142211"/>
                </a:lnTo>
                <a:lnTo>
                  <a:pt x="1995910" y="145159"/>
                </a:lnTo>
                <a:lnTo>
                  <a:pt x="1992443" y="148475"/>
                </a:lnTo>
                <a:lnTo>
                  <a:pt x="1992443" y="151422"/>
                </a:lnTo>
                <a:lnTo>
                  <a:pt x="1988976" y="154369"/>
                </a:lnTo>
                <a:lnTo>
                  <a:pt x="1988976" y="157317"/>
                </a:lnTo>
                <a:lnTo>
                  <a:pt x="1985475" y="160264"/>
                </a:lnTo>
                <a:lnTo>
                  <a:pt x="1985475" y="166527"/>
                </a:lnTo>
                <a:lnTo>
                  <a:pt x="1982008" y="169475"/>
                </a:lnTo>
                <a:lnTo>
                  <a:pt x="1982008" y="172422"/>
                </a:lnTo>
                <a:lnTo>
                  <a:pt x="1978541" y="175370"/>
                </a:lnTo>
                <a:lnTo>
                  <a:pt x="1978541" y="178685"/>
                </a:lnTo>
                <a:lnTo>
                  <a:pt x="1975073" y="184580"/>
                </a:lnTo>
                <a:lnTo>
                  <a:pt x="1975073" y="187528"/>
                </a:lnTo>
                <a:lnTo>
                  <a:pt x="1971573" y="193791"/>
                </a:lnTo>
                <a:lnTo>
                  <a:pt x="1971573" y="202633"/>
                </a:lnTo>
                <a:lnTo>
                  <a:pt x="1968106" y="208896"/>
                </a:lnTo>
                <a:lnTo>
                  <a:pt x="1968106" y="221054"/>
                </a:lnTo>
                <a:lnTo>
                  <a:pt x="1964638" y="229897"/>
                </a:lnTo>
                <a:lnTo>
                  <a:pt x="1964638" y="245002"/>
                </a:lnTo>
                <a:lnTo>
                  <a:pt x="1961138" y="254213"/>
                </a:lnTo>
                <a:lnTo>
                  <a:pt x="1961138" y="263055"/>
                </a:lnTo>
                <a:lnTo>
                  <a:pt x="1957670" y="272265"/>
                </a:lnTo>
                <a:lnTo>
                  <a:pt x="1957670" y="278529"/>
                </a:lnTo>
                <a:lnTo>
                  <a:pt x="1954203" y="287371"/>
                </a:lnTo>
                <a:lnTo>
                  <a:pt x="1954203" y="296581"/>
                </a:lnTo>
                <a:lnTo>
                  <a:pt x="1950703" y="305424"/>
                </a:lnTo>
                <a:lnTo>
                  <a:pt x="1950703" y="314634"/>
                </a:lnTo>
                <a:lnTo>
                  <a:pt x="1947235" y="323845"/>
                </a:lnTo>
                <a:lnTo>
                  <a:pt x="1943768" y="332687"/>
                </a:lnTo>
                <a:lnTo>
                  <a:pt x="1943768" y="341898"/>
                </a:lnTo>
                <a:lnTo>
                  <a:pt x="1940301" y="351108"/>
                </a:lnTo>
                <a:lnTo>
                  <a:pt x="1940301" y="359950"/>
                </a:lnTo>
                <a:lnTo>
                  <a:pt x="1936800" y="372108"/>
                </a:lnTo>
                <a:lnTo>
                  <a:pt x="1933333" y="381319"/>
                </a:lnTo>
                <a:lnTo>
                  <a:pt x="1933333" y="390161"/>
                </a:lnTo>
                <a:lnTo>
                  <a:pt x="1929866" y="399372"/>
                </a:lnTo>
                <a:lnTo>
                  <a:pt x="1926365" y="408214"/>
                </a:lnTo>
                <a:lnTo>
                  <a:pt x="1922898" y="417425"/>
                </a:lnTo>
                <a:lnTo>
                  <a:pt x="1922898" y="429583"/>
                </a:lnTo>
                <a:lnTo>
                  <a:pt x="1919431" y="438793"/>
                </a:lnTo>
                <a:lnTo>
                  <a:pt x="1915930" y="447636"/>
                </a:lnTo>
                <a:lnTo>
                  <a:pt x="1912463" y="456846"/>
                </a:lnTo>
                <a:lnTo>
                  <a:pt x="1908996" y="465688"/>
                </a:lnTo>
                <a:lnTo>
                  <a:pt x="1905528" y="477846"/>
                </a:lnTo>
                <a:lnTo>
                  <a:pt x="1902028" y="487057"/>
                </a:lnTo>
                <a:lnTo>
                  <a:pt x="1898560" y="495899"/>
                </a:lnTo>
                <a:lnTo>
                  <a:pt x="1895093" y="505110"/>
                </a:lnTo>
                <a:lnTo>
                  <a:pt x="1891593" y="520215"/>
                </a:lnTo>
                <a:lnTo>
                  <a:pt x="1884658" y="535321"/>
                </a:lnTo>
                <a:lnTo>
                  <a:pt x="1881157" y="550426"/>
                </a:lnTo>
                <a:lnTo>
                  <a:pt x="1874223" y="568479"/>
                </a:lnTo>
                <a:lnTo>
                  <a:pt x="1867255" y="583953"/>
                </a:lnTo>
                <a:lnTo>
                  <a:pt x="1860321" y="599058"/>
                </a:lnTo>
                <a:lnTo>
                  <a:pt x="1853353" y="614163"/>
                </a:lnTo>
                <a:lnTo>
                  <a:pt x="1846418" y="632216"/>
                </a:lnTo>
                <a:lnTo>
                  <a:pt x="1839450" y="647322"/>
                </a:lnTo>
                <a:lnTo>
                  <a:pt x="1832483" y="662427"/>
                </a:lnTo>
                <a:lnTo>
                  <a:pt x="1822047" y="680480"/>
                </a:lnTo>
                <a:lnTo>
                  <a:pt x="1815113" y="695585"/>
                </a:lnTo>
                <a:lnTo>
                  <a:pt x="1808145" y="710691"/>
                </a:lnTo>
                <a:lnTo>
                  <a:pt x="1801211" y="729112"/>
                </a:lnTo>
                <a:lnTo>
                  <a:pt x="1794243" y="744217"/>
                </a:lnTo>
                <a:lnTo>
                  <a:pt x="1783808" y="759323"/>
                </a:lnTo>
                <a:lnTo>
                  <a:pt x="1776873" y="777376"/>
                </a:lnTo>
                <a:lnTo>
                  <a:pt x="1769905" y="792481"/>
                </a:lnTo>
                <a:lnTo>
                  <a:pt x="1759470" y="807586"/>
                </a:lnTo>
                <a:lnTo>
                  <a:pt x="1752502" y="822692"/>
                </a:lnTo>
                <a:lnTo>
                  <a:pt x="1745568" y="840745"/>
                </a:lnTo>
                <a:lnTo>
                  <a:pt x="1738600" y="855850"/>
                </a:lnTo>
                <a:lnTo>
                  <a:pt x="1731666" y="870956"/>
                </a:lnTo>
                <a:lnTo>
                  <a:pt x="1721230" y="886061"/>
                </a:lnTo>
                <a:lnTo>
                  <a:pt x="1714263" y="901166"/>
                </a:lnTo>
                <a:lnTo>
                  <a:pt x="1707328" y="916272"/>
                </a:lnTo>
                <a:lnTo>
                  <a:pt x="1700360" y="931377"/>
                </a:lnTo>
                <a:lnTo>
                  <a:pt x="1693392" y="946483"/>
                </a:lnTo>
                <a:lnTo>
                  <a:pt x="1686458" y="958641"/>
                </a:lnTo>
                <a:lnTo>
                  <a:pt x="1679490" y="973746"/>
                </a:lnTo>
                <a:lnTo>
                  <a:pt x="1676023" y="988851"/>
                </a:lnTo>
                <a:lnTo>
                  <a:pt x="1669055" y="1001009"/>
                </a:lnTo>
                <a:lnTo>
                  <a:pt x="1669055" y="1003957"/>
                </a:lnTo>
                <a:lnTo>
                  <a:pt x="1665588" y="1003957"/>
                </a:lnTo>
                <a:lnTo>
                  <a:pt x="1665588" y="1010220"/>
                </a:lnTo>
                <a:lnTo>
                  <a:pt x="1662120" y="1013167"/>
                </a:lnTo>
                <a:lnTo>
                  <a:pt x="1662120" y="1016115"/>
                </a:lnTo>
                <a:lnTo>
                  <a:pt x="1658620" y="1016115"/>
                </a:lnTo>
                <a:lnTo>
                  <a:pt x="1658620" y="1022378"/>
                </a:lnTo>
                <a:lnTo>
                  <a:pt x="1655153" y="1025325"/>
                </a:lnTo>
                <a:lnTo>
                  <a:pt x="1655153" y="1028273"/>
                </a:lnTo>
                <a:lnTo>
                  <a:pt x="1651685" y="1028273"/>
                </a:lnTo>
                <a:lnTo>
                  <a:pt x="1651685" y="1031220"/>
                </a:lnTo>
                <a:lnTo>
                  <a:pt x="1648185" y="1034536"/>
                </a:lnTo>
                <a:lnTo>
                  <a:pt x="1648185" y="1040431"/>
                </a:lnTo>
                <a:lnTo>
                  <a:pt x="1644718" y="1040431"/>
                </a:lnTo>
                <a:lnTo>
                  <a:pt x="1644718" y="1043378"/>
                </a:lnTo>
                <a:lnTo>
                  <a:pt x="1641250" y="1046326"/>
                </a:lnTo>
                <a:lnTo>
                  <a:pt x="1641250" y="1052589"/>
                </a:lnTo>
                <a:lnTo>
                  <a:pt x="1637783" y="1052589"/>
                </a:lnTo>
                <a:lnTo>
                  <a:pt x="1637783" y="1055536"/>
                </a:lnTo>
                <a:lnTo>
                  <a:pt x="1634282" y="1058484"/>
                </a:lnTo>
                <a:lnTo>
                  <a:pt x="1634282" y="1061431"/>
                </a:lnTo>
                <a:lnTo>
                  <a:pt x="1630815" y="1064747"/>
                </a:lnTo>
                <a:lnTo>
                  <a:pt x="1630815" y="1067694"/>
                </a:lnTo>
                <a:lnTo>
                  <a:pt x="1627348" y="1070642"/>
                </a:lnTo>
                <a:lnTo>
                  <a:pt x="1627348" y="1073589"/>
                </a:lnTo>
                <a:lnTo>
                  <a:pt x="1623847" y="1076537"/>
                </a:lnTo>
                <a:lnTo>
                  <a:pt x="1623847" y="1079852"/>
                </a:lnTo>
                <a:lnTo>
                  <a:pt x="1620380" y="1082800"/>
                </a:lnTo>
                <a:lnTo>
                  <a:pt x="1620380" y="1085747"/>
                </a:lnTo>
                <a:lnTo>
                  <a:pt x="1616913" y="1085747"/>
                </a:lnTo>
                <a:lnTo>
                  <a:pt x="1616913" y="1091642"/>
                </a:lnTo>
                <a:lnTo>
                  <a:pt x="1613412" y="1091642"/>
                </a:lnTo>
                <a:lnTo>
                  <a:pt x="1613412" y="1097905"/>
                </a:lnTo>
                <a:lnTo>
                  <a:pt x="1609945" y="1097905"/>
                </a:lnTo>
                <a:lnTo>
                  <a:pt x="1609945" y="1100853"/>
                </a:lnTo>
                <a:lnTo>
                  <a:pt x="1606478" y="1103800"/>
                </a:lnTo>
                <a:lnTo>
                  <a:pt x="1606478" y="1110063"/>
                </a:lnTo>
                <a:lnTo>
                  <a:pt x="1603010" y="1110063"/>
                </a:lnTo>
                <a:lnTo>
                  <a:pt x="1603010" y="1115958"/>
                </a:lnTo>
                <a:lnTo>
                  <a:pt x="1599510" y="1118905"/>
                </a:lnTo>
                <a:lnTo>
                  <a:pt x="1599510" y="1122074"/>
                </a:lnTo>
                <a:lnTo>
                  <a:pt x="1596043" y="1125095"/>
                </a:lnTo>
                <a:lnTo>
                  <a:pt x="1596043" y="1128116"/>
                </a:lnTo>
                <a:lnTo>
                  <a:pt x="1592575" y="1131137"/>
                </a:lnTo>
                <a:lnTo>
                  <a:pt x="1592575" y="1134158"/>
                </a:lnTo>
                <a:lnTo>
                  <a:pt x="1589075" y="1137179"/>
                </a:lnTo>
                <a:lnTo>
                  <a:pt x="1589075" y="1143221"/>
                </a:lnTo>
                <a:lnTo>
                  <a:pt x="1585608" y="1143221"/>
                </a:lnTo>
                <a:lnTo>
                  <a:pt x="1585608" y="1149264"/>
                </a:lnTo>
                <a:lnTo>
                  <a:pt x="1582140" y="1149264"/>
                </a:lnTo>
                <a:lnTo>
                  <a:pt x="1582140" y="1155343"/>
                </a:lnTo>
                <a:lnTo>
                  <a:pt x="1578640" y="1158364"/>
                </a:lnTo>
                <a:lnTo>
                  <a:pt x="1578640" y="1164406"/>
                </a:lnTo>
                <a:lnTo>
                  <a:pt x="1575172" y="1164406"/>
                </a:lnTo>
                <a:lnTo>
                  <a:pt x="1575172" y="1170448"/>
                </a:lnTo>
                <a:lnTo>
                  <a:pt x="1571705" y="1173469"/>
                </a:lnTo>
                <a:lnTo>
                  <a:pt x="1571705" y="1176490"/>
                </a:lnTo>
                <a:lnTo>
                  <a:pt x="1568238" y="1176490"/>
                </a:lnTo>
                <a:lnTo>
                  <a:pt x="1568238" y="1182532"/>
                </a:lnTo>
                <a:lnTo>
                  <a:pt x="1564737" y="1182532"/>
                </a:lnTo>
                <a:lnTo>
                  <a:pt x="1564737" y="1188574"/>
                </a:lnTo>
                <a:lnTo>
                  <a:pt x="1561270" y="1191632"/>
                </a:lnTo>
                <a:lnTo>
                  <a:pt x="1561270" y="1194653"/>
                </a:lnTo>
                <a:lnTo>
                  <a:pt x="1557803" y="1197675"/>
                </a:lnTo>
                <a:lnTo>
                  <a:pt x="1557803" y="1200696"/>
                </a:lnTo>
                <a:lnTo>
                  <a:pt x="1554302" y="1203717"/>
                </a:lnTo>
                <a:lnTo>
                  <a:pt x="1550835" y="1206738"/>
                </a:lnTo>
                <a:lnTo>
                  <a:pt x="1550835" y="1212780"/>
                </a:lnTo>
                <a:lnTo>
                  <a:pt x="1547368" y="1212780"/>
                </a:lnTo>
                <a:lnTo>
                  <a:pt x="1547368" y="1218822"/>
                </a:lnTo>
                <a:lnTo>
                  <a:pt x="1543900" y="1221843"/>
                </a:lnTo>
                <a:lnTo>
                  <a:pt x="1543900" y="1224864"/>
                </a:lnTo>
                <a:lnTo>
                  <a:pt x="1540400" y="1230943"/>
                </a:lnTo>
                <a:lnTo>
                  <a:pt x="1536933" y="1233964"/>
                </a:lnTo>
                <a:lnTo>
                  <a:pt x="1533465" y="1240007"/>
                </a:lnTo>
                <a:lnTo>
                  <a:pt x="1533465" y="1243028"/>
                </a:lnTo>
                <a:lnTo>
                  <a:pt x="1529965" y="1249070"/>
                </a:lnTo>
                <a:lnTo>
                  <a:pt x="1526498" y="1252091"/>
                </a:lnTo>
                <a:lnTo>
                  <a:pt x="1526498" y="1258133"/>
                </a:lnTo>
                <a:lnTo>
                  <a:pt x="1523030" y="1261154"/>
                </a:lnTo>
                <a:lnTo>
                  <a:pt x="1519530" y="1267233"/>
                </a:lnTo>
                <a:lnTo>
                  <a:pt x="1519530" y="1270254"/>
                </a:lnTo>
                <a:lnTo>
                  <a:pt x="1516062" y="1276296"/>
                </a:lnTo>
                <a:lnTo>
                  <a:pt x="1512595" y="1279317"/>
                </a:lnTo>
                <a:lnTo>
                  <a:pt x="1512595" y="1285360"/>
                </a:lnTo>
                <a:lnTo>
                  <a:pt x="1509128" y="1288381"/>
                </a:lnTo>
                <a:lnTo>
                  <a:pt x="1509128" y="1291402"/>
                </a:lnTo>
                <a:lnTo>
                  <a:pt x="1505627" y="1297444"/>
                </a:lnTo>
                <a:lnTo>
                  <a:pt x="1505627" y="1300465"/>
                </a:lnTo>
                <a:lnTo>
                  <a:pt x="1502160" y="1303523"/>
                </a:lnTo>
                <a:lnTo>
                  <a:pt x="1502160" y="1309565"/>
                </a:lnTo>
                <a:lnTo>
                  <a:pt x="1498693" y="1312586"/>
                </a:lnTo>
                <a:lnTo>
                  <a:pt x="1498693" y="1315607"/>
                </a:lnTo>
                <a:lnTo>
                  <a:pt x="1495192" y="1321649"/>
                </a:lnTo>
                <a:lnTo>
                  <a:pt x="1495192" y="1327692"/>
                </a:lnTo>
                <a:lnTo>
                  <a:pt x="1491725" y="1330713"/>
                </a:lnTo>
                <a:lnTo>
                  <a:pt x="1491725" y="1348876"/>
                </a:lnTo>
                <a:lnTo>
                  <a:pt x="1488258" y="1351897"/>
                </a:lnTo>
                <a:lnTo>
                  <a:pt x="1488258" y="1367003"/>
                </a:lnTo>
                <a:lnTo>
                  <a:pt x="1484757" y="1367003"/>
                </a:lnTo>
                <a:lnTo>
                  <a:pt x="1484757" y="1379124"/>
                </a:lnTo>
                <a:lnTo>
                  <a:pt x="1481290" y="1382145"/>
                </a:lnTo>
                <a:lnTo>
                  <a:pt x="1481290" y="1391208"/>
                </a:lnTo>
                <a:lnTo>
                  <a:pt x="1477823" y="1394229"/>
                </a:lnTo>
                <a:lnTo>
                  <a:pt x="1477823" y="1406313"/>
                </a:lnTo>
                <a:lnTo>
                  <a:pt x="1474355" y="1406313"/>
                </a:lnTo>
                <a:lnTo>
                  <a:pt x="1474355" y="1421456"/>
                </a:lnTo>
                <a:lnTo>
                  <a:pt x="1470855" y="1421456"/>
                </a:lnTo>
                <a:lnTo>
                  <a:pt x="1470855" y="1433540"/>
                </a:lnTo>
                <a:lnTo>
                  <a:pt x="1467388" y="1442603"/>
                </a:lnTo>
                <a:lnTo>
                  <a:pt x="1467388" y="1448645"/>
                </a:lnTo>
                <a:lnTo>
                  <a:pt x="1463920" y="1457746"/>
                </a:lnTo>
                <a:lnTo>
                  <a:pt x="1463920" y="1466809"/>
                </a:lnTo>
                <a:lnTo>
                  <a:pt x="1460420" y="1475872"/>
                </a:lnTo>
                <a:lnTo>
                  <a:pt x="1460420" y="1491014"/>
                </a:lnTo>
                <a:lnTo>
                  <a:pt x="1456952" y="1500078"/>
                </a:lnTo>
                <a:lnTo>
                  <a:pt x="1456952" y="1524246"/>
                </a:lnTo>
                <a:lnTo>
                  <a:pt x="1453485" y="1530325"/>
                </a:lnTo>
                <a:lnTo>
                  <a:pt x="1453485" y="1639158"/>
                </a:lnTo>
                <a:lnTo>
                  <a:pt x="1449985" y="1645237"/>
                </a:lnTo>
                <a:lnTo>
                  <a:pt x="1449985" y="1735943"/>
                </a:lnTo>
                <a:lnTo>
                  <a:pt x="1453485" y="1745006"/>
                </a:lnTo>
                <a:lnTo>
                  <a:pt x="1453485" y="1778275"/>
                </a:lnTo>
                <a:lnTo>
                  <a:pt x="1456952" y="1787338"/>
                </a:lnTo>
                <a:lnTo>
                  <a:pt x="1456952" y="1808523"/>
                </a:lnTo>
                <a:lnTo>
                  <a:pt x="1460420" y="1814565"/>
                </a:lnTo>
                <a:lnTo>
                  <a:pt x="1460420" y="1829707"/>
                </a:lnTo>
                <a:lnTo>
                  <a:pt x="1463920" y="1832728"/>
                </a:lnTo>
                <a:lnTo>
                  <a:pt x="1467388" y="1850855"/>
                </a:lnTo>
                <a:lnTo>
                  <a:pt x="1463920" y="1850855"/>
                </a:lnTo>
                <a:lnTo>
                  <a:pt x="1463920" y="1841791"/>
                </a:lnTo>
                <a:lnTo>
                  <a:pt x="1460420" y="1838770"/>
                </a:lnTo>
                <a:lnTo>
                  <a:pt x="1460420" y="1835749"/>
                </a:lnTo>
                <a:lnTo>
                  <a:pt x="1456952" y="1829707"/>
                </a:lnTo>
                <a:lnTo>
                  <a:pt x="1456952" y="1823628"/>
                </a:lnTo>
                <a:lnTo>
                  <a:pt x="1453485" y="1817586"/>
                </a:lnTo>
                <a:lnTo>
                  <a:pt x="1449985" y="1814565"/>
                </a:lnTo>
                <a:lnTo>
                  <a:pt x="1449985" y="1808523"/>
                </a:lnTo>
                <a:lnTo>
                  <a:pt x="1446517" y="1802481"/>
                </a:lnTo>
                <a:lnTo>
                  <a:pt x="1443050" y="1796438"/>
                </a:lnTo>
                <a:lnTo>
                  <a:pt x="1443050" y="1793417"/>
                </a:lnTo>
                <a:lnTo>
                  <a:pt x="1439583" y="1784317"/>
                </a:lnTo>
                <a:lnTo>
                  <a:pt x="1436082" y="1778275"/>
                </a:lnTo>
                <a:lnTo>
                  <a:pt x="1432615" y="1772233"/>
                </a:lnTo>
                <a:lnTo>
                  <a:pt x="1429148" y="1766191"/>
                </a:lnTo>
                <a:lnTo>
                  <a:pt x="1425647" y="1757127"/>
                </a:lnTo>
                <a:lnTo>
                  <a:pt x="1422180" y="1751048"/>
                </a:lnTo>
                <a:lnTo>
                  <a:pt x="1418713" y="1741985"/>
                </a:lnTo>
                <a:lnTo>
                  <a:pt x="1411745" y="1732922"/>
                </a:lnTo>
                <a:lnTo>
                  <a:pt x="1408278" y="1726880"/>
                </a:lnTo>
                <a:lnTo>
                  <a:pt x="1404810" y="1717817"/>
                </a:lnTo>
                <a:lnTo>
                  <a:pt x="1401310" y="1708716"/>
                </a:lnTo>
                <a:lnTo>
                  <a:pt x="1394375" y="1696632"/>
                </a:lnTo>
                <a:lnTo>
                  <a:pt x="1390875" y="1687569"/>
                </a:lnTo>
                <a:lnTo>
                  <a:pt x="1383940" y="1678506"/>
                </a:lnTo>
                <a:lnTo>
                  <a:pt x="1380440" y="1666384"/>
                </a:lnTo>
                <a:lnTo>
                  <a:pt x="1373505" y="1657321"/>
                </a:lnTo>
                <a:lnTo>
                  <a:pt x="1366537" y="1645237"/>
                </a:lnTo>
                <a:lnTo>
                  <a:pt x="1366537" y="1642216"/>
                </a:lnTo>
                <a:lnTo>
                  <a:pt x="1363070" y="1639158"/>
                </a:lnTo>
                <a:lnTo>
                  <a:pt x="1363070" y="1636137"/>
                </a:lnTo>
                <a:lnTo>
                  <a:pt x="1359603" y="1633116"/>
                </a:lnTo>
                <a:lnTo>
                  <a:pt x="1359603" y="1630095"/>
                </a:lnTo>
                <a:lnTo>
                  <a:pt x="1356102" y="1627074"/>
                </a:lnTo>
                <a:lnTo>
                  <a:pt x="1356102" y="1624052"/>
                </a:lnTo>
                <a:lnTo>
                  <a:pt x="1352635" y="1621031"/>
                </a:lnTo>
                <a:lnTo>
                  <a:pt x="1352635" y="1618010"/>
                </a:lnTo>
                <a:lnTo>
                  <a:pt x="1349168" y="1614989"/>
                </a:lnTo>
                <a:lnTo>
                  <a:pt x="1349168" y="1611968"/>
                </a:lnTo>
                <a:lnTo>
                  <a:pt x="1345667" y="1608947"/>
                </a:lnTo>
                <a:lnTo>
                  <a:pt x="1345667" y="1605926"/>
                </a:lnTo>
                <a:lnTo>
                  <a:pt x="1342200" y="1602905"/>
                </a:lnTo>
                <a:lnTo>
                  <a:pt x="1342200" y="1599847"/>
                </a:lnTo>
                <a:lnTo>
                  <a:pt x="1338732" y="1596826"/>
                </a:lnTo>
                <a:lnTo>
                  <a:pt x="1338732" y="1593805"/>
                </a:lnTo>
                <a:lnTo>
                  <a:pt x="1335265" y="1590784"/>
                </a:lnTo>
                <a:lnTo>
                  <a:pt x="1335265" y="1587763"/>
                </a:lnTo>
                <a:lnTo>
                  <a:pt x="1331765" y="1584742"/>
                </a:lnTo>
                <a:lnTo>
                  <a:pt x="1331765" y="1581720"/>
                </a:lnTo>
                <a:lnTo>
                  <a:pt x="1328297" y="1578699"/>
                </a:lnTo>
                <a:lnTo>
                  <a:pt x="1328297" y="1575678"/>
                </a:lnTo>
                <a:lnTo>
                  <a:pt x="1324830" y="1572657"/>
                </a:lnTo>
                <a:lnTo>
                  <a:pt x="1324830" y="1569636"/>
                </a:lnTo>
                <a:lnTo>
                  <a:pt x="1321330" y="1566615"/>
                </a:lnTo>
                <a:lnTo>
                  <a:pt x="1321330" y="1563557"/>
                </a:lnTo>
                <a:lnTo>
                  <a:pt x="1317862" y="1560536"/>
                </a:lnTo>
                <a:lnTo>
                  <a:pt x="1317862" y="1557515"/>
                </a:lnTo>
                <a:lnTo>
                  <a:pt x="1314395" y="1554494"/>
                </a:lnTo>
                <a:lnTo>
                  <a:pt x="1310894" y="1551473"/>
                </a:lnTo>
                <a:lnTo>
                  <a:pt x="1310894" y="1548452"/>
                </a:lnTo>
                <a:lnTo>
                  <a:pt x="1307427" y="1542410"/>
                </a:lnTo>
                <a:lnTo>
                  <a:pt x="1307427" y="1539388"/>
                </a:lnTo>
                <a:lnTo>
                  <a:pt x="1303960" y="1536367"/>
                </a:lnTo>
                <a:lnTo>
                  <a:pt x="1303960" y="1533346"/>
                </a:lnTo>
                <a:lnTo>
                  <a:pt x="1300493" y="1530325"/>
                </a:lnTo>
                <a:lnTo>
                  <a:pt x="1300493" y="1527267"/>
                </a:lnTo>
                <a:lnTo>
                  <a:pt x="1296992" y="1524246"/>
                </a:lnTo>
                <a:lnTo>
                  <a:pt x="1293525" y="1521225"/>
                </a:lnTo>
                <a:lnTo>
                  <a:pt x="1293525" y="1515183"/>
                </a:lnTo>
                <a:lnTo>
                  <a:pt x="1290058" y="1512162"/>
                </a:lnTo>
                <a:lnTo>
                  <a:pt x="1290058" y="1509141"/>
                </a:lnTo>
                <a:lnTo>
                  <a:pt x="1286557" y="1506120"/>
                </a:lnTo>
                <a:lnTo>
                  <a:pt x="1286557" y="1503099"/>
                </a:lnTo>
                <a:lnTo>
                  <a:pt x="1283090" y="1497056"/>
                </a:lnTo>
                <a:lnTo>
                  <a:pt x="1279622" y="1494035"/>
                </a:lnTo>
                <a:lnTo>
                  <a:pt x="1279622" y="1491014"/>
                </a:lnTo>
                <a:lnTo>
                  <a:pt x="1276155" y="1487956"/>
                </a:lnTo>
                <a:lnTo>
                  <a:pt x="1276155" y="1484935"/>
                </a:lnTo>
                <a:lnTo>
                  <a:pt x="1272655" y="1478893"/>
                </a:lnTo>
                <a:lnTo>
                  <a:pt x="1269187" y="1475872"/>
                </a:lnTo>
                <a:lnTo>
                  <a:pt x="1269187" y="1472851"/>
                </a:lnTo>
                <a:lnTo>
                  <a:pt x="1265720" y="1469830"/>
                </a:lnTo>
                <a:lnTo>
                  <a:pt x="1265720" y="1466809"/>
                </a:lnTo>
                <a:lnTo>
                  <a:pt x="1262220" y="1460767"/>
                </a:lnTo>
                <a:lnTo>
                  <a:pt x="1258752" y="1457746"/>
                </a:lnTo>
                <a:lnTo>
                  <a:pt x="1255285" y="1451667"/>
                </a:lnTo>
                <a:lnTo>
                  <a:pt x="1251784" y="1445624"/>
                </a:lnTo>
                <a:lnTo>
                  <a:pt x="1244850" y="1436561"/>
                </a:lnTo>
                <a:lnTo>
                  <a:pt x="1241383" y="1430519"/>
                </a:lnTo>
                <a:lnTo>
                  <a:pt x="1234415" y="1424477"/>
                </a:lnTo>
                <a:lnTo>
                  <a:pt x="1230948" y="1415414"/>
                </a:lnTo>
                <a:lnTo>
                  <a:pt x="1227447" y="1409335"/>
                </a:lnTo>
                <a:lnTo>
                  <a:pt x="1220512" y="1400271"/>
                </a:lnTo>
                <a:lnTo>
                  <a:pt x="1217012" y="1394229"/>
                </a:lnTo>
                <a:lnTo>
                  <a:pt x="1210077" y="1385166"/>
                </a:lnTo>
                <a:lnTo>
                  <a:pt x="1206610" y="1379124"/>
                </a:lnTo>
                <a:lnTo>
                  <a:pt x="1199642" y="1370024"/>
                </a:lnTo>
                <a:lnTo>
                  <a:pt x="1196175" y="1363981"/>
                </a:lnTo>
                <a:lnTo>
                  <a:pt x="1192674" y="1354918"/>
                </a:lnTo>
                <a:lnTo>
                  <a:pt x="1185740" y="1348876"/>
                </a:lnTo>
                <a:lnTo>
                  <a:pt x="1182239" y="1339776"/>
                </a:lnTo>
                <a:lnTo>
                  <a:pt x="1175305" y="1330713"/>
                </a:lnTo>
                <a:lnTo>
                  <a:pt x="1171838" y="1324671"/>
                </a:lnTo>
                <a:lnTo>
                  <a:pt x="1164870" y="1315607"/>
                </a:lnTo>
                <a:lnTo>
                  <a:pt x="1157902" y="1306544"/>
                </a:lnTo>
                <a:lnTo>
                  <a:pt x="1154435" y="1300465"/>
                </a:lnTo>
                <a:lnTo>
                  <a:pt x="1147467" y="1291402"/>
                </a:lnTo>
                <a:lnTo>
                  <a:pt x="1144000" y="1282339"/>
                </a:lnTo>
                <a:lnTo>
                  <a:pt x="1137065" y="1273275"/>
                </a:lnTo>
                <a:lnTo>
                  <a:pt x="1133564" y="1267233"/>
                </a:lnTo>
                <a:lnTo>
                  <a:pt x="1126630" y="1258133"/>
                </a:lnTo>
                <a:lnTo>
                  <a:pt x="1119662" y="1249070"/>
                </a:lnTo>
                <a:lnTo>
                  <a:pt x="1116195" y="1240007"/>
                </a:lnTo>
                <a:lnTo>
                  <a:pt x="1109227" y="1230943"/>
                </a:lnTo>
                <a:lnTo>
                  <a:pt x="1105760" y="1221843"/>
                </a:lnTo>
                <a:lnTo>
                  <a:pt x="1098792" y="1212780"/>
                </a:lnTo>
                <a:lnTo>
                  <a:pt x="1091857" y="1203717"/>
                </a:lnTo>
                <a:lnTo>
                  <a:pt x="1067520" y="1164406"/>
                </a:lnTo>
                <a:lnTo>
                  <a:pt x="1046650" y="1125095"/>
                </a:lnTo>
                <a:lnTo>
                  <a:pt x="1029247" y="1088695"/>
                </a:lnTo>
                <a:lnTo>
                  <a:pt x="1015344" y="1049642"/>
                </a:lnTo>
                <a:lnTo>
                  <a:pt x="1004909" y="1013167"/>
                </a:lnTo>
                <a:lnTo>
                  <a:pt x="994474" y="980009"/>
                </a:lnTo>
                <a:lnTo>
                  <a:pt x="987540" y="946483"/>
                </a:lnTo>
                <a:lnTo>
                  <a:pt x="984039" y="913324"/>
                </a:lnTo>
                <a:lnTo>
                  <a:pt x="980572" y="880166"/>
                </a:lnTo>
                <a:lnTo>
                  <a:pt x="980572" y="822692"/>
                </a:lnTo>
                <a:lnTo>
                  <a:pt x="984039" y="795428"/>
                </a:lnTo>
                <a:lnTo>
                  <a:pt x="987540" y="768165"/>
                </a:lnTo>
                <a:lnTo>
                  <a:pt x="994474" y="744217"/>
                </a:lnTo>
                <a:lnTo>
                  <a:pt x="997975" y="722849"/>
                </a:lnTo>
                <a:lnTo>
                  <a:pt x="1004909" y="701849"/>
                </a:lnTo>
                <a:lnTo>
                  <a:pt x="1011877" y="680480"/>
                </a:lnTo>
                <a:lnTo>
                  <a:pt x="1018812" y="665375"/>
                </a:lnTo>
                <a:lnTo>
                  <a:pt x="1025780" y="647322"/>
                </a:lnTo>
                <a:lnTo>
                  <a:pt x="1029247" y="635164"/>
                </a:lnTo>
                <a:lnTo>
                  <a:pt x="1036215" y="623006"/>
                </a:lnTo>
                <a:lnTo>
                  <a:pt x="1039682" y="614163"/>
                </a:lnTo>
                <a:lnTo>
                  <a:pt x="1043149" y="604953"/>
                </a:lnTo>
                <a:lnTo>
                  <a:pt x="1046650" y="599058"/>
                </a:lnTo>
                <a:lnTo>
                  <a:pt x="1050117" y="595742"/>
                </a:lnTo>
                <a:lnTo>
                  <a:pt x="1046650" y="595742"/>
                </a:lnTo>
                <a:lnTo>
                  <a:pt x="1043149" y="602005"/>
                </a:lnTo>
                <a:lnTo>
                  <a:pt x="1036215" y="607900"/>
                </a:lnTo>
                <a:lnTo>
                  <a:pt x="1029247" y="617111"/>
                </a:lnTo>
                <a:lnTo>
                  <a:pt x="1015344" y="625953"/>
                </a:lnTo>
                <a:lnTo>
                  <a:pt x="1001442" y="641059"/>
                </a:lnTo>
                <a:lnTo>
                  <a:pt x="997975" y="644374"/>
                </a:lnTo>
                <a:lnTo>
                  <a:pt x="994474" y="647322"/>
                </a:lnTo>
                <a:lnTo>
                  <a:pt x="991007" y="650269"/>
                </a:lnTo>
                <a:lnTo>
                  <a:pt x="991007" y="653217"/>
                </a:lnTo>
                <a:lnTo>
                  <a:pt x="987540" y="653217"/>
                </a:lnTo>
                <a:lnTo>
                  <a:pt x="987540" y="656532"/>
                </a:lnTo>
                <a:lnTo>
                  <a:pt x="984039" y="656532"/>
                </a:lnTo>
                <a:lnTo>
                  <a:pt x="984039" y="659480"/>
                </a:lnTo>
                <a:lnTo>
                  <a:pt x="980572" y="659480"/>
                </a:lnTo>
                <a:lnTo>
                  <a:pt x="980572" y="662427"/>
                </a:lnTo>
                <a:lnTo>
                  <a:pt x="977105" y="665375"/>
                </a:lnTo>
                <a:lnTo>
                  <a:pt x="977105" y="668322"/>
                </a:lnTo>
                <a:lnTo>
                  <a:pt x="973637" y="668322"/>
                </a:lnTo>
                <a:lnTo>
                  <a:pt x="973637" y="671638"/>
                </a:lnTo>
                <a:lnTo>
                  <a:pt x="970137" y="671638"/>
                </a:lnTo>
                <a:lnTo>
                  <a:pt x="970137" y="674585"/>
                </a:lnTo>
                <a:lnTo>
                  <a:pt x="966670" y="677533"/>
                </a:lnTo>
                <a:lnTo>
                  <a:pt x="963202" y="680480"/>
                </a:lnTo>
                <a:lnTo>
                  <a:pt x="959702" y="683427"/>
                </a:lnTo>
                <a:lnTo>
                  <a:pt x="959702" y="686743"/>
                </a:lnTo>
                <a:lnTo>
                  <a:pt x="956234" y="686743"/>
                </a:lnTo>
                <a:lnTo>
                  <a:pt x="956234" y="689691"/>
                </a:lnTo>
                <a:lnTo>
                  <a:pt x="952767" y="692638"/>
                </a:lnTo>
                <a:lnTo>
                  <a:pt x="949267" y="695585"/>
                </a:lnTo>
                <a:lnTo>
                  <a:pt x="949267" y="698533"/>
                </a:lnTo>
                <a:lnTo>
                  <a:pt x="945799" y="701849"/>
                </a:lnTo>
                <a:lnTo>
                  <a:pt x="942332" y="707743"/>
                </a:lnTo>
                <a:lnTo>
                  <a:pt x="938865" y="710691"/>
                </a:lnTo>
                <a:lnTo>
                  <a:pt x="935364" y="716954"/>
                </a:lnTo>
                <a:lnTo>
                  <a:pt x="931897" y="719901"/>
                </a:lnTo>
                <a:lnTo>
                  <a:pt x="928430" y="725796"/>
                </a:lnTo>
                <a:lnTo>
                  <a:pt x="924929" y="729112"/>
                </a:lnTo>
                <a:lnTo>
                  <a:pt x="921462" y="735007"/>
                </a:lnTo>
                <a:lnTo>
                  <a:pt x="917995" y="740902"/>
                </a:lnTo>
                <a:lnTo>
                  <a:pt x="914494" y="744217"/>
                </a:lnTo>
                <a:lnTo>
                  <a:pt x="911027" y="750112"/>
                </a:lnTo>
                <a:lnTo>
                  <a:pt x="907560" y="756007"/>
                </a:lnTo>
                <a:lnTo>
                  <a:pt x="904092" y="762270"/>
                </a:lnTo>
                <a:lnTo>
                  <a:pt x="900592" y="765218"/>
                </a:lnTo>
                <a:lnTo>
                  <a:pt x="897124" y="771112"/>
                </a:lnTo>
                <a:lnTo>
                  <a:pt x="893657" y="777376"/>
                </a:lnTo>
                <a:lnTo>
                  <a:pt x="890157" y="783270"/>
                </a:lnTo>
                <a:lnTo>
                  <a:pt x="886689" y="789534"/>
                </a:lnTo>
                <a:lnTo>
                  <a:pt x="883222" y="795428"/>
                </a:lnTo>
                <a:lnTo>
                  <a:pt x="879722" y="801692"/>
                </a:lnTo>
                <a:lnTo>
                  <a:pt x="876254" y="807586"/>
                </a:lnTo>
                <a:lnTo>
                  <a:pt x="872787" y="813481"/>
                </a:lnTo>
                <a:lnTo>
                  <a:pt x="869320" y="816797"/>
                </a:lnTo>
                <a:lnTo>
                  <a:pt x="865819" y="822692"/>
                </a:lnTo>
                <a:lnTo>
                  <a:pt x="862352" y="828587"/>
                </a:lnTo>
                <a:lnTo>
                  <a:pt x="858885" y="834850"/>
                </a:lnTo>
                <a:lnTo>
                  <a:pt x="855384" y="840745"/>
                </a:lnTo>
                <a:lnTo>
                  <a:pt x="851917" y="847008"/>
                </a:lnTo>
                <a:lnTo>
                  <a:pt x="848450" y="852903"/>
                </a:lnTo>
                <a:lnTo>
                  <a:pt x="844949" y="858798"/>
                </a:lnTo>
                <a:lnTo>
                  <a:pt x="841482" y="865061"/>
                </a:lnTo>
                <a:lnTo>
                  <a:pt x="834547" y="874271"/>
                </a:lnTo>
                <a:lnTo>
                  <a:pt x="831047" y="883114"/>
                </a:lnTo>
                <a:lnTo>
                  <a:pt x="824112" y="895272"/>
                </a:lnTo>
                <a:lnTo>
                  <a:pt x="817144" y="907430"/>
                </a:lnTo>
                <a:lnTo>
                  <a:pt x="810176" y="919588"/>
                </a:lnTo>
                <a:lnTo>
                  <a:pt x="806709" y="931377"/>
                </a:lnTo>
                <a:lnTo>
                  <a:pt x="799775" y="943535"/>
                </a:lnTo>
                <a:lnTo>
                  <a:pt x="796274" y="955693"/>
                </a:lnTo>
                <a:lnTo>
                  <a:pt x="789340" y="967851"/>
                </a:lnTo>
                <a:lnTo>
                  <a:pt x="782372" y="982957"/>
                </a:lnTo>
                <a:lnTo>
                  <a:pt x="778904" y="995115"/>
                </a:lnTo>
                <a:lnTo>
                  <a:pt x="771937" y="1007273"/>
                </a:lnTo>
                <a:lnTo>
                  <a:pt x="768469" y="1022378"/>
                </a:lnTo>
                <a:lnTo>
                  <a:pt x="761502" y="1034536"/>
                </a:lnTo>
                <a:lnTo>
                  <a:pt x="758034" y="1049642"/>
                </a:lnTo>
                <a:lnTo>
                  <a:pt x="751066" y="1061431"/>
                </a:lnTo>
                <a:lnTo>
                  <a:pt x="747599" y="1076537"/>
                </a:lnTo>
                <a:lnTo>
                  <a:pt x="744132" y="1091642"/>
                </a:lnTo>
                <a:lnTo>
                  <a:pt x="737164" y="1103800"/>
                </a:lnTo>
                <a:lnTo>
                  <a:pt x="733697" y="1118905"/>
                </a:lnTo>
                <a:lnTo>
                  <a:pt x="730230" y="1131137"/>
                </a:lnTo>
                <a:lnTo>
                  <a:pt x="726729" y="1146242"/>
                </a:lnTo>
                <a:lnTo>
                  <a:pt x="719795" y="1158364"/>
                </a:lnTo>
                <a:lnTo>
                  <a:pt x="716294" y="1173469"/>
                </a:lnTo>
                <a:lnTo>
                  <a:pt x="712827" y="1185553"/>
                </a:lnTo>
                <a:lnTo>
                  <a:pt x="709359" y="1200696"/>
                </a:lnTo>
                <a:lnTo>
                  <a:pt x="705859" y="1212780"/>
                </a:lnTo>
                <a:lnTo>
                  <a:pt x="702392" y="1224864"/>
                </a:lnTo>
                <a:lnTo>
                  <a:pt x="698924" y="1236985"/>
                </a:lnTo>
                <a:lnTo>
                  <a:pt x="695457" y="1252091"/>
                </a:lnTo>
                <a:lnTo>
                  <a:pt x="691956" y="1264175"/>
                </a:lnTo>
                <a:lnTo>
                  <a:pt x="688489" y="1273275"/>
                </a:lnTo>
                <a:lnTo>
                  <a:pt x="688489" y="1285360"/>
                </a:lnTo>
                <a:lnTo>
                  <a:pt x="685022" y="1294423"/>
                </a:lnTo>
                <a:lnTo>
                  <a:pt x="685022" y="1303523"/>
                </a:lnTo>
                <a:lnTo>
                  <a:pt x="681521" y="1312586"/>
                </a:lnTo>
                <a:lnTo>
                  <a:pt x="681521" y="1324671"/>
                </a:lnTo>
                <a:lnTo>
                  <a:pt x="678054" y="1333734"/>
                </a:lnTo>
                <a:lnTo>
                  <a:pt x="678054" y="1351897"/>
                </a:lnTo>
                <a:lnTo>
                  <a:pt x="674587" y="1360960"/>
                </a:lnTo>
                <a:lnTo>
                  <a:pt x="674587" y="1382145"/>
                </a:lnTo>
                <a:lnTo>
                  <a:pt x="671120" y="1391208"/>
                </a:lnTo>
                <a:lnTo>
                  <a:pt x="671120" y="1515183"/>
                </a:lnTo>
                <a:lnTo>
                  <a:pt x="674587" y="1524246"/>
                </a:lnTo>
                <a:lnTo>
                  <a:pt x="674587" y="1539388"/>
                </a:lnTo>
                <a:lnTo>
                  <a:pt x="678054" y="1548452"/>
                </a:lnTo>
                <a:lnTo>
                  <a:pt x="678054" y="1554494"/>
                </a:lnTo>
                <a:lnTo>
                  <a:pt x="681521" y="1563557"/>
                </a:lnTo>
                <a:lnTo>
                  <a:pt x="681521" y="1569636"/>
                </a:lnTo>
                <a:lnTo>
                  <a:pt x="685022" y="1578699"/>
                </a:lnTo>
                <a:lnTo>
                  <a:pt x="685022" y="1593805"/>
                </a:lnTo>
                <a:lnTo>
                  <a:pt x="688489" y="1599847"/>
                </a:lnTo>
                <a:lnTo>
                  <a:pt x="688489" y="1614989"/>
                </a:lnTo>
                <a:lnTo>
                  <a:pt x="691956" y="1621031"/>
                </a:lnTo>
                <a:lnTo>
                  <a:pt x="691956" y="1642216"/>
                </a:lnTo>
                <a:lnTo>
                  <a:pt x="695457" y="1651279"/>
                </a:lnTo>
                <a:lnTo>
                  <a:pt x="695457" y="1726880"/>
                </a:lnTo>
                <a:lnTo>
                  <a:pt x="691956" y="1732922"/>
                </a:lnTo>
                <a:lnTo>
                  <a:pt x="691956" y="1754106"/>
                </a:lnTo>
                <a:lnTo>
                  <a:pt x="688489" y="1760149"/>
                </a:lnTo>
                <a:lnTo>
                  <a:pt x="688489" y="1772233"/>
                </a:lnTo>
                <a:lnTo>
                  <a:pt x="685022" y="1778275"/>
                </a:lnTo>
                <a:lnTo>
                  <a:pt x="685022" y="1784317"/>
                </a:lnTo>
                <a:lnTo>
                  <a:pt x="681521" y="1802481"/>
                </a:lnTo>
                <a:lnTo>
                  <a:pt x="678054" y="1817586"/>
                </a:lnTo>
                <a:lnTo>
                  <a:pt x="671120" y="1832728"/>
                </a:lnTo>
                <a:lnTo>
                  <a:pt x="667619" y="1847834"/>
                </a:lnTo>
                <a:lnTo>
                  <a:pt x="660685" y="1862939"/>
                </a:lnTo>
                <a:lnTo>
                  <a:pt x="653717" y="1878081"/>
                </a:lnTo>
                <a:lnTo>
                  <a:pt x="646749" y="1893187"/>
                </a:lnTo>
                <a:lnTo>
                  <a:pt x="639814" y="1908329"/>
                </a:lnTo>
                <a:lnTo>
                  <a:pt x="629379" y="1920413"/>
                </a:lnTo>
                <a:lnTo>
                  <a:pt x="622411" y="1935519"/>
                </a:lnTo>
                <a:lnTo>
                  <a:pt x="611976" y="1947640"/>
                </a:lnTo>
                <a:lnTo>
                  <a:pt x="601575" y="1962745"/>
                </a:lnTo>
                <a:lnTo>
                  <a:pt x="591139" y="1974830"/>
                </a:lnTo>
                <a:lnTo>
                  <a:pt x="580704" y="1989972"/>
                </a:lnTo>
                <a:lnTo>
                  <a:pt x="566802" y="2002056"/>
                </a:lnTo>
                <a:lnTo>
                  <a:pt x="556367" y="2014177"/>
                </a:lnTo>
                <a:lnTo>
                  <a:pt x="542431" y="2026262"/>
                </a:lnTo>
                <a:lnTo>
                  <a:pt x="528529" y="2038346"/>
                </a:lnTo>
                <a:lnTo>
                  <a:pt x="514626" y="2050430"/>
                </a:lnTo>
                <a:lnTo>
                  <a:pt x="500724" y="2062552"/>
                </a:lnTo>
                <a:lnTo>
                  <a:pt x="486822" y="2074636"/>
                </a:lnTo>
                <a:lnTo>
                  <a:pt x="469419" y="2083699"/>
                </a:lnTo>
                <a:lnTo>
                  <a:pt x="455516" y="2095820"/>
                </a:lnTo>
                <a:lnTo>
                  <a:pt x="438114" y="2104884"/>
                </a:lnTo>
                <a:lnTo>
                  <a:pt x="420744" y="2116968"/>
                </a:lnTo>
                <a:lnTo>
                  <a:pt x="403374" y="2126068"/>
                </a:lnTo>
                <a:lnTo>
                  <a:pt x="385971" y="2135131"/>
                </a:lnTo>
                <a:lnTo>
                  <a:pt x="365101" y="2147216"/>
                </a:lnTo>
                <a:lnTo>
                  <a:pt x="347732" y="2156279"/>
                </a:lnTo>
                <a:lnTo>
                  <a:pt x="326861" y="2165379"/>
                </a:lnTo>
                <a:lnTo>
                  <a:pt x="309458" y="2174442"/>
                </a:lnTo>
                <a:lnTo>
                  <a:pt x="288622" y="2180484"/>
                </a:lnTo>
                <a:lnTo>
                  <a:pt x="274686" y="2186526"/>
                </a:lnTo>
                <a:lnTo>
                  <a:pt x="264284" y="2189548"/>
                </a:lnTo>
                <a:lnTo>
                  <a:pt x="253849" y="2195590"/>
                </a:lnTo>
                <a:lnTo>
                  <a:pt x="243414" y="2198611"/>
                </a:lnTo>
                <a:lnTo>
                  <a:pt x="236446" y="2204690"/>
                </a:lnTo>
                <a:lnTo>
                  <a:pt x="226011" y="2207711"/>
                </a:lnTo>
                <a:lnTo>
                  <a:pt x="215576" y="2213753"/>
                </a:lnTo>
                <a:lnTo>
                  <a:pt x="208641" y="2216774"/>
                </a:lnTo>
                <a:lnTo>
                  <a:pt x="198206" y="2222816"/>
                </a:lnTo>
                <a:lnTo>
                  <a:pt x="191238" y="2225837"/>
                </a:lnTo>
                <a:lnTo>
                  <a:pt x="180803" y="2231880"/>
                </a:lnTo>
                <a:lnTo>
                  <a:pt x="173869" y="2237959"/>
                </a:lnTo>
                <a:lnTo>
                  <a:pt x="166901" y="2240980"/>
                </a:lnTo>
                <a:lnTo>
                  <a:pt x="156466" y="2247022"/>
                </a:lnTo>
                <a:lnTo>
                  <a:pt x="149531" y="2250043"/>
                </a:lnTo>
                <a:lnTo>
                  <a:pt x="142567" y="2256085"/>
                </a:lnTo>
                <a:lnTo>
                  <a:pt x="135612" y="2259106"/>
                </a:lnTo>
                <a:lnTo>
                  <a:pt x="128658" y="2265148"/>
                </a:lnTo>
                <a:lnTo>
                  <a:pt x="125181" y="2268169"/>
                </a:lnTo>
                <a:lnTo>
                  <a:pt x="118226" y="2274212"/>
                </a:lnTo>
                <a:lnTo>
                  <a:pt x="111272" y="2277269"/>
                </a:lnTo>
                <a:lnTo>
                  <a:pt x="107794" y="2283312"/>
                </a:lnTo>
                <a:lnTo>
                  <a:pt x="100840" y="2286333"/>
                </a:lnTo>
                <a:lnTo>
                  <a:pt x="97363" y="2292375"/>
                </a:lnTo>
                <a:lnTo>
                  <a:pt x="90408" y="2295396"/>
                </a:lnTo>
                <a:lnTo>
                  <a:pt x="86931" y="2301438"/>
                </a:lnTo>
                <a:lnTo>
                  <a:pt x="79976" y="2304459"/>
                </a:lnTo>
                <a:lnTo>
                  <a:pt x="76499" y="2310501"/>
                </a:lnTo>
                <a:lnTo>
                  <a:pt x="73022" y="2313559"/>
                </a:lnTo>
                <a:lnTo>
                  <a:pt x="69545" y="2319601"/>
                </a:lnTo>
                <a:lnTo>
                  <a:pt x="66067" y="2322623"/>
                </a:lnTo>
                <a:lnTo>
                  <a:pt x="62590" y="2328665"/>
                </a:lnTo>
                <a:lnTo>
                  <a:pt x="55636" y="2337728"/>
                </a:lnTo>
                <a:lnTo>
                  <a:pt x="48681" y="2346791"/>
                </a:lnTo>
                <a:lnTo>
                  <a:pt x="41727" y="2355891"/>
                </a:lnTo>
                <a:lnTo>
                  <a:pt x="34772" y="2364955"/>
                </a:lnTo>
                <a:lnTo>
                  <a:pt x="31295" y="2374018"/>
                </a:lnTo>
                <a:lnTo>
                  <a:pt x="24340" y="2383081"/>
                </a:lnTo>
                <a:lnTo>
                  <a:pt x="20863" y="2392181"/>
                </a:lnTo>
                <a:lnTo>
                  <a:pt x="17386" y="2401244"/>
                </a:lnTo>
                <a:lnTo>
                  <a:pt x="13909" y="2410308"/>
                </a:lnTo>
                <a:lnTo>
                  <a:pt x="10431" y="2419371"/>
                </a:lnTo>
                <a:lnTo>
                  <a:pt x="6954" y="2428471"/>
                </a:lnTo>
                <a:lnTo>
                  <a:pt x="6954" y="2437534"/>
                </a:lnTo>
                <a:lnTo>
                  <a:pt x="3477" y="2446597"/>
                </a:lnTo>
                <a:lnTo>
                  <a:pt x="0" y="2455661"/>
                </a:lnTo>
                <a:lnTo>
                  <a:pt x="0" y="2546404"/>
                </a:lnTo>
                <a:lnTo>
                  <a:pt x="3477" y="2555467"/>
                </a:lnTo>
                <a:lnTo>
                  <a:pt x="3477" y="2573593"/>
                </a:lnTo>
                <a:lnTo>
                  <a:pt x="6954" y="2582694"/>
                </a:lnTo>
                <a:lnTo>
                  <a:pt x="6954" y="2591757"/>
                </a:lnTo>
                <a:lnTo>
                  <a:pt x="10431" y="2600820"/>
                </a:lnTo>
                <a:lnTo>
                  <a:pt x="10431" y="2609883"/>
                </a:lnTo>
                <a:lnTo>
                  <a:pt x="13909" y="2618983"/>
                </a:lnTo>
                <a:lnTo>
                  <a:pt x="13909" y="2625026"/>
                </a:lnTo>
                <a:lnTo>
                  <a:pt x="17386" y="2628047"/>
                </a:lnTo>
                <a:lnTo>
                  <a:pt x="17386" y="2637110"/>
                </a:lnTo>
                <a:lnTo>
                  <a:pt x="20863" y="2637110"/>
                </a:lnTo>
                <a:lnTo>
                  <a:pt x="20863" y="2649231"/>
                </a:lnTo>
                <a:lnTo>
                  <a:pt x="24340" y="2649231"/>
                </a:lnTo>
                <a:lnTo>
                  <a:pt x="24340" y="2655273"/>
                </a:lnTo>
                <a:lnTo>
                  <a:pt x="27818" y="2658294"/>
                </a:lnTo>
                <a:lnTo>
                  <a:pt x="27818" y="2664337"/>
                </a:lnTo>
                <a:lnTo>
                  <a:pt x="31295" y="2667358"/>
                </a:lnTo>
                <a:lnTo>
                  <a:pt x="34772" y="2676421"/>
                </a:lnTo>
                <a:lnTo>
                  <a:pt x="38249" y="2685484"/>
                </a:lnTo>
                <a:lnTo>
                  <a:pt x="41727" y="2691563"/>
                </a:lnTo>
                <a:lnTo>
                  <a:pt x="45204" y="2700626"/>
                </a:lnTo>
                <a:lnTo>
                  <a:pt x="48681" y="2706669"/>
                </a:lnTo>
                <a:lnTo>
                  <a:pt x="55636" y="2712711"/>
                </a:lnTo>
                <a:lnTo>
                  <a:pt x="59113" y="2718753"/>
                </a:lnTo>
                <a:lnTo>
                  <a:pt x="62590" y="2727853"/>
                </a:lnTo>
                <a:lnTo>
                  <a:pt x="69545" y="2733895"/>
                </a:lnTo>
                <a:lnTo>
                  <a:pt x="73022" y="2739937"/>
                </a:lnTo>
                <a:lnTo>
                  <a:pt x="76499" y="2745979"/>
                </a:lnTo>
                <a:lnTo>
                  <a:pt x="83454" y="2752022"/>
                </a:lnTo>
                <a:lnTo>
                  <a:pt x="86931" y="2755043"/>
                </a:lnTo>
                <a:lnTo>
                  <a:pt x="93885" y="2761122"/>
                </a:lnTo>
                <a:lnTo>
                  <a:pt x="97363" y="2767164"/>
                </a:lnTo>
                <a:lnTo>
                  <a:pt x="104317" y="2773206"/>
                </a:lnTo>
                <a:lnTo>
                  <a:pt x="107794" y="2779248"/>
                </a:lnTo>
                <a:lnTo>
                  <a:pt x="114749" y="2785290"/>
                </a:lnTo>
                <a:lnTo>
                  <a:pt x="118226" y="2791333"/>
                </a:lnTo>
                <a:lnTo>
                  <a:pt x="125181" y="2800433"/>
                </a:lnTo>
                <a:lnTo>
                  <a:pt x="128658" y="2806475"/>
                </a:lnTo>
                <a:lnTo>
                  <a:pt x="132135" y="2812517"/>
                </a:lnTo>
                <a:lnTo>
                  <a:pt x="139090" y="2821580"/>
                </a:lnTo>
                <a:lnTo>
                  <a:pt x="142567" y="2827622"/>
                </a:lnTo>
                <a:lnTo>
                  <a:pt x="149531" y="2836722"/>
                </a:lnTo>
                <a:lnTo>
                  <a:pt x="152999" y="2845786"/>
                </a:lnTo>
                <a:lnTo>
                  <a:pt x="159967" y="2854849"/>
                </a:lnTo>
                <a:lnTo>
                  <a:pt x="163434" y="2863912"/>
                </a:lnTo>
                <a:lnTo>
                  <a:pt x="166901" y="2873012"/>
                </a:lnTo>
                <a:lnTo>
                  <a:pt x="173869" y="2885097"/>
                </a:lnTo>
                <a:lnTo>
                  <a:pt x="177336" y="2894160"/>
                </a:lnTo>
                <a:lnTo>
                  <a:pt x="180803" y="2906244"/>
                </a:lnTo>
                <a:lnTo>
                  <a:pt x="180803" y="2909265"/>
                </a:lnTo>
                <a:lnTo>
                  <a:pt x="184304" y="2912323"/>
                </a:lnTo>
                <a:lnTo>
                  <a:pt x="184304" y="2915344"/>
                </a:lnTo>
                <a:lnTo>
                  <a:pt x="187771" y="2918365"/>
                </a:lnTo>
                <a:lnTo>
                  <a:pt x="187771" y="2924408"/>
                </a:lnTo>
                <a:lnTo>
                  <a:pt x="191238" y="2930450"/>
                </a:lnTo>
                <a:lnTo>
                  <a:pt x="191238" y="2933471"/>
                </a:lnTo>
                <a:lnTo>
                  <a:pt x="194739" y="2936492"/>
                </a:lnTo>
                <a:lnTo>
                  <a:pt x="194739" y="2945555"/>
                </a:lnTo>
                <a:lnTo>
                  <a:pt x="198206" y="2948613"/>
                </a:lnTo>
                <a:lnTo>
                  <a:pt x="198206" y="2951634"/>
                </a:lnTo>
                <a:lnTo>
                  <a:pt x="201674" y="2957676"/>
                </a:lnTo>
                <a:lnTo>
                  <a:pt x="201674" y="2966740"/>
                </a:lnTo>
                <a:lnTo>
                  <a:pt x="205141" y="2969761"/>
                </a:lnTo>
                <a:lnTo>
                  <a:pt x="205141" y="2975803"/>
                </a:lnTo>
                <a:lnTo>
                  <a:pt x="208641" y="2978824"/>
                </a:lnTo>
                <a:lnTo>
                  <a:pt x="208641" y="2987924"/>
                </a:lnTo>
                <a:lnTo>
                  <a:pt x="212109" y="2993966"/>
                </a:lnTo>
                <a:lnTo>
                  <a:pt x="212109" y="3006050"/>
                </a:lnTo>
                <a:lnTo>
                  <a:pt x="215576" y="3009072"/>
                </a:lnTo>
                <a:lnTo>
                  <a:pt x="215576" y="3015114"/>
                </a:lnTo>
                <a:lnTo>
                  <a:pt x="219077" y="3021156"/>
                </a:lnTo>
                <a:lnTo>
                  <a:pt x="219077" y="3033277"/>
                </a:lnTo>
                <a:lnTo>
                  <a:pt x="222544" y="3039319"/>
                </a:lnTo>
                <a:lnTo>
                  <a:pt x="222544" y="3051404"/>
                </a:lnTo>
                <a:lnTo>
                  <a:pt x="226011" y="3054425"/>
                </a:lnTo>
                <a:lnTo>
                  <a:pt x="226011" y="3069567"/>
                </a:lnTo>
                <a:lnTo>
                  <a:pt x="229512" y="3072588"/>
                </a:lnTo>
                <a:lnTo>
                  <a:pt x="229512" y="3090714"/>
                </a:lnTo>
                <a:lnTo>
                  <a:pt x="232979" y="3090714"/>
                </a:lnTo>
                <a:lnTo>
                  <a:pt x="232979" y="3169336"/>
                </a:lnTo>
                <a:lnTo>
                  <a:pt x="229512" y="3181457"/>
                </a:lnTo>
                <a:lnTo>
                  <a:pt x="229512" y="3244937"/>
                </a:lnTo>
                <a:lnTo>
                  <a:pt x="226011" y="3254037"/>
                </a:lnTo>
                <a:lnTo>
                  <a:pt x="226011" y="3287306"/>
                </a:lnTo>
                <a:lnTo>
                  <a:pt x="222544" y="3296369"/>
                </a:lnTo>
                <a:lnTo>
                  <a:pt x="222544" y="3317517"/>
                </a:lnTo>
                <a:lnTo>
                  <a:pt x="219077" y="3329638"/>
                </a:lnTo>
                <a:lnTo>
                  <a:pt x="219077" y="3341722"/>
                </a:lnTo>
                <a:lnTo>
                  <a:pt x="215576" y="3350785"/>
                </a:lnTo>
                <a:lnTo>
                  <a:pt x="215576" y="3362907"/>
                </a:lnTo>
                <a:lnTo>
                  <a:pt x="212109" y="3371970"/>
                </a:lnTo>
                <a:lnTo>
                  <a:pt x="208641" y="3384054"/>
                </a:lnTo>
                <a:lnTo>
                  <a:pt x="208641" y="3393117"/>
                </a:lnTo>
                <a:lnTo>
                  <a:pt x="205141" y="3405239"/>
                </a:lnTo>
                <a:lnTo>
                  <a:pt x="201674" y="3417323"/>
                </a:lnTo>
                <a:lnTo>
                  <a:pt x="198206" y="3426386"/>
                </a:lnTo>
                <a:lnTo>
                  <a:pt x="194739" y="3438507"/>
                </a:lnTo>
                <a:lnTo>
                  <a:pt x="191238" y="3447571"/>
                </a:lnTo>
                <a:lnTo>
                  <a:pt x="184304" y="3459655"/>
                </a:lnTo>
                <a:lnTo>
                  <a:pt x="180803" y="3468718"/>
                </a:lnTo>
                <a:lnTo>
                  <a:pt x="177336" y="3477818"/>
                </a:lnTo>
                <a:lnTo>
                  <a:pt x="173869" y="3486882"/>
                </a:lnTo>
                <a:lnTo>
                  <a:pt x="170368" y="3495945"/>
                </a:lnTo>
                <a:lnTo>
                  <a:pt x="166901" y="3505008"/>
                </a:lnTo>
                <a:lnTo>
                  <a:pt x="163434" y="3514108"/>
                </a:lnTo>
                <a:lnTo>
                  <a:pt x="159967" y="3526192"/>
                </a:lnTo>
                <a:lnTo>
                  <a:pt x="156466" y="3535256"/>
                </a:lnTo>
                <a:lnTo>
                  <a:pt x="152999" y="3544319"/>
                </a:lnTo>
                <a:lnTo>
                  <a:pt x="149531" y="3556440"/>
                </a:lnTo>
                <a:lnTo>
                  <a:pt x="146044" y="3565503"/>
                </a:lnTo>
                <a:lnTo>
                  <a:pt x="142567" y="3574567"/>
                </a:lnTo>
                <a:lnTo>
                  <a:pt x="139090" y="3586688"/>
                </a:lnTo>
                <a:lnTo>
                  <a:pt x="135612" y="3595751"/>
                </a:lnTo>
                <a:lnTo>
                  <a:pt x="132135" y="3607835"/>
                </a:lnTo>
                <a:lnTo>
                  <a:pt x="128658" y="3616899"/>
                </a:lnTo>
                <a:lnTo>
                  <a:pt x="125181" y="3625999"/>
                </a:lnTo>
                <a:lnTo>
                  <a:pt x="121703" y="3638083"/>
                </a:lnTo>
                <a:lnTo>
                  <a:pt x="118226" y="3647146"/>
                </a:lnTo>
                <a:lnTo>
                  <a:pt x="114749" y="3656210"/>
                </a:lnTo>
                <a:lnTo>
                  <a:pt x="111272" y="3665310"/>
                </a:lnTo>
                <a:lnTo>
                  <a:pt x="107794" y="3674373"/>
                </a:lnTo>
                <a:lnTo>
                  <a:pt x="104317" y="3686457"/>
                </a:lnTo>
                <a:lnTo>
                  <a:pt x="100840" y="3695557"/>
                </a:lnTo>
                <a:lnTo>
                  <a:pt x="97363" y="3704621"/>
                </a:lnTo>
                <a:lnTo>
                  <a:pt x="93885" y="3713684"/>
                </a:lnTo>
                <a:lnTo>
                  <a:pt x="90408" y="3722747"/>
                </a:lnTo>
                <a:lnTo>
                  <a:pt x="86931" y="3728789"/>
                </a:lnTo>
                <a:lnTo>
                  <a:pt x="83454" y="3737889"/>
                </a:lnTo>
                <a:lnTo>
                  <a:pt x="79976" y="3746953"/>
                </a:lnTo>
                <a:lnTo>
                  <a:pt x="76499" y="3752995"/>
                </a:lnTo>
                <a:lnTo>
                  <a:pt x="73022" y="3762058"/>
                </a:lnTo>
                <a:lnTo>
                  <a:pt x="69545" y="3771158"/>
                </a:lnTo>
                <a:lnTo>
                  <a:pt x="66067" y="3780221"/>
                </a:lnTo>
                <a:lnTo>
                  <a:pt x="62590" y="3786263"/>
                </a:lnTo>
                <a:lnTo>
                  <a:pt x="59113" y="3795327"/>
                </a:lnTo>
                <a:lnTo>
                  <a:pt x="55636" y="3804390"/>
                </a:lnTo>
                <a:lnTo>
                  <a:pt x="52158" y="3813490"/>
                </a:lnTo>
                <a:lnTo>
                  <a:pt x="48681" y="3822553"/>
                </a:lnTo>
                <a:lnTo>
                  <a:pt x="45204" y="3831617"/>
                </a:lnTo>
                <a:lnTo>
                  <a:pt x="41727" y="3837659"/>
                </a:lnTo>
                <a:lnTo>
                  <a:pt x="38249" y="3846759"/>
                </a:lnTo>
                <a:lnTo>
                  <a:pt x="34772" y="3855822"/>
                </a:lnTo>
                <a:lnTo>
                  <a:pt x="34772" y="3864885"/>
                </a:lnTo>
                <a:lnTo>
                  <a:pt x="31295" y="3870927"/>
                </a:lnTo>
                <a:lnTo>
                  <a:pt x="27818" y="3879991"/>
                </a:lnTo>
                <a:lnTo>
                  <a:pt x="24340" y="3886070"/>
                </a:lnTo>
                <a:lnTo>
                  <a:pt x="24340" y="3895133"/>
                </a:lnTo>
                <a:lnTo>
                  <a:pt x="20863" y="3901175"/>
                </a:lnTo>
                <a:lnTo>
                  <a:pt x="20863" y="3910238"/>
                </a:lnTo>
                <a:lnTo>
                  <a:pt x="17386" y="3916281"/>
                </a:lnTo>
                <a:lnTo>
                  <a:pt x="17386" y="3925381"/>
                </a:lnTo>
                <a:lnTo>
                  <a:pt x="13909" y="3931423"/>
                </a:lnTo>
                <a:lnTo>
                  <a:pt x="13909" y="3949549"/>
                </a:lnTo>
                <a:lnTo>
                  <a:pt x="10431" y="3955591"/>
                </a:lnTo>
                <a:lnTo>
                  <a:pt x="10431" y="3982818"/>
                </a:lnTo>
                <a:lnTo>
                  <a:pt x="13909" y="3985839"/>
                </a:lnTo>
                <a:lnTo>
                  <a:pt x="13909" y="3991881"/>
                </a:lnTo>
                <a:lnTo>
                  <a:pt x="17386" y="4000981"/>
                </a:lnTo>
                <a:lnTo>
                  <a:pt x="20863" y="4007024"/>
                </a:lnTo>
                <a:lnTo>
                  <a:pt x="24340" y="4016087"/>
                </a:lnTo>
                <a:lnTo>
                  <a:pt x="31295" y="4022129"/>
                </a:lnTo>
                <a:lnTo>
                  <a:pt x="38249" y="4031229"/>
                </a:lnTo>
                <a:lnTo>
                  <a:pt x="45204" y="4037271"/>
                </a:lnTo>
                <a:lnTo>
                  <a:pt x="52158" y="4046334"/>
                </a:lnTo>
                <a:lnTo>
                  <a:pt x="59113" y="4052377"/>
                </a:lnTo>
                <a:lnTo>
                  <a:pt x="69545" y="4061440"/>
                </a:lnTo>
                <a:lnTo>
                  <a:pt x="76499" y="4067482"/>
                </a:lnTo>
                <a:lnTo>
                  <a:pt x="86931" y="4076582"/>
                </a:lnTo>
                <a:lnTo>
                  <a:pt x="97363" y="4085645"/>
                </a:lnTo>
                <a:lnTo>
                  <a:pt x="107794" y="4091688"/>
                </a:lnTo>
                <a:lnTo>
                  <a:pt x="118226" y="4100751"/>
                </a:lnTo>
                <a:lnTo>
                  <a:pt x="128658" y="4109851"/>
                </a:lnTo>
                <a:lnTo>
                  <a:pt x="142567" y="4115893"/>
                </a:lnTo>
                <a:lnTo>
                  <a:pt x="152999" y="4124956"/>
                </a:lnTo>
                <a:lnTo>
                  <a:pt x="166901" y="4134020"/>
                </a:lnTo>
                <a:lnTo>
                  <a:pt x="177336" y="4143083"/>
                </a:lnTo>
                <a:lnTo>
                  <a:pt x="191238" y="4149162"/>
                </a:lnTo>
                <a:lnTo>
                  <a:pt x="205141" y="4158225"/>
                </a:lnTo>
                <a:lnTo>
                  <a:pt x="219077" y="4167288"/>
                </a:lnTo>
                <a:lnTo>
                  <a:pt x="229512" y="4176352"/>
                </a:lnTo>
                <a:lnTo>
                  <a:pt x="243414" y="4185452"/>
                </a:lnTo>
                <a:lnTo>
                  <a:pt x="257316" y="4191494"/>
                </a:lnTo>
                <a:lnTo>
                  <a:pt x="271219" y="4200557"/>
                </a:lnTo>
                <a:lnTo>
                  <a:pt x="285121" y="4209620"/>
                </a:lnTo>
                <a:lnTo>
                  <a:pt x="299057" y="4218720"/>
                </a:lnTo>
                <a:lnTo>
                  <a:pt x="312959" y="4227784"/>
                </a:lnTo>
                <a:lnTo>
                  <a:pt x="323394" y="4236847"/>
                </a:lnTo>
                <a:lnTo>
                  <a:pt x="337297" y="4245910"/>
                </a:lnTo>
                <a:lnTo>
                  <a:pt x="347732" y="4251952"/>
                </a:lnTo>
                <a:lnTo>
                  <a:pt x="361634" y="4258031"/>
                </a:lnTo>
                <a:lnTo>
                  <a:pt x="372069" y="4264073"/>
                </a:lnTo>
                <a:lnTo>
                  <a:pt x="382504" y="4273137"/>
                </a:lnTo>
                <a:lnTo>
                  <a:pt x="392939" y="4279179"/>
                </a:lnTo>
                <a:lnTo>
                  <a:pt x="403374" y="4285221"/>
                </a:lnTo>
                <a:lnTo>
                  <a:pt x="413776" y="4291263"/>
                </a:lnTo>
                <a:lnTo>
                  <a:pt x="420744" y="4300363"/>
                </a:lnTo>
                <a:lnTo>
                  <a:pt x="431179" y="4306405"/>
                </a:lnTo>
                <a:lnTo>
                  <a:pt x="441614" y="4312448"/>
                </a:lnTo>
                <a:lnTo>
                  <a:pt x="452049" y="4318490"/>
                </a:lnTo>
                <a:lnTo>
                  <a:pt x="458984" y="4327553"/>
                </a:lnTo>
                <a:lnTo>
                  <a:pt x="469419" y="4333632"/>
                </a:lnTo>
                <a:lnTo>
                  <a:pt x="476387" y="4339674"/>
                </a:lnTo>
                <a:lnTo>
                  <a:pt x="486822" y="4345716"/>
                </a:lnTo>
                <a:lnTo>
                  <a:pt x="493756" y="4351759"/>
                </a:lnTo>
                <a:lnTo>
                  <a:pt x="504191" y="4360822"/>
                </a:lnTo>
                <a:lnTo>
                  <a:pt x="511159" y="4366864"/>
                </a:lnTo>
                <a:lnTo>
                  <a:pt x="518094" y="4372943"/>
                </a:lnTo>
                <a:lnTo>
                  <a:pt x="525062" y="4378985"/>
                </a:lnTo>
                <a:lnTo>
                  <a:pt x="532029" y="4385027"/>
                </a:lnTo>
                <a:lnTo>
                  <a:pt x="538964" y="4391069"/>
                </a:lnTo>
                <a:lnTo>
                  <a:pt x="545932" y="4397112"/>
                </a:lnTo>
                <a:lnTo>
                  <a:pt x="552866" y="4403154"/>
                </a:lnTo>
                <a:lnTo>
                  <a:pt x="556367" y="4409233"/>
                </a:lnTo>
                <a:lnTo>
                  <a:pt x="563301" y="4415275"/>
                </a:lnTo>
                <a:lnTo>
                  <a:pt x="566802" y="4421317"/>
                </a:lnTo>
                <a:lnTo>
                  <a:pt x="573736" y="4427359"/>
                </a:lnTo>
                <a:lnTo>
                  <a:pt x="577204" y="4433401"/>
                </a:lnTo>
                <a:lnTo>
                  <a:pt x="580704" y="4439458"/>
                </a:lnTo>
                <a:lnTo>
                  <a:pt x="584172" y="4445508"/>
                </a:lnTo>
                <a:lnTo>
                  <a:pt x="587639" y="4451554"/>
                </a:lnTo>
                <a:lnTo>
                  <a:pt x="591139" y="4457603"/>
                </a:lnTo>
                <a:lnTo>
                  <a:pt x="594607" y="4463653"/>
                </a:lnTo>
                <a:lnTo>
                  <a:pt x="598074" y="4472723"/>
                </a:lnTo>
                <a:lnTo>
                  <a:pt x="605042" y="4478773"/>
                </a:lnTo>
                <a:lnTo>
                  <a:pt x="608509" y="4481798"/>
                </a:lnTo>
                <a:lnTo>
                  <a:pt x="615477" y="4487844"/>
                </a:lnTo>
                <a:lnTo>
                  <a:pt x="618944" y="4493893"/>
                </a:lnTo>
                <a:lnTo>
                  <a:pt x="625912" y="4496918"/>
                </a:lnTo>
                <a:lnTo>
                  <a:pt x="629379" y="4499939"/>
                </a:lnTo>
                <a:lnTo>
                  <a:pt x="636347" y="4505988"/>
                </a:lnTo>
                <a:lnTo>
                  <a:pt x="643282" y="4509013"/>
                </a:lnTo>
                <a:lnTo>
                  <a:pt x="650249" y="4509013"/>
                </a:lnTo>
                <a:lnTo>
                  <a:pt x="657184" y="4512038"/>
                </a:lnTo>
                <a:lnTo>
                  <a:pt x="664152" y="4515063"/>
                </a:lnTo>
                <a:lnTo>
                  <a:pt x="671120" y="4515063"/>
                </a:lnTo>
                <a:lnTo>
                  <a:pt x="678054" y="4518084"/>
                </a:lnTo>
                <a:lnTo>
                  <a:pt x="723262" y="4518084"/>
                </a:lnTo>
                <a:lnTo>
                  <a:pt x="730230" y="4515063"/>
                </a:lnTo>
                <a:lnTo>
                  <a:pt x="740631" y="4515063"/>
                </a:lnTo>
                <a:lnTo>
                  <a:pt x="751066" y="4512038"/>
                </a:lnTo>
                <a:lnTo>
                  <a:pt x="761502" y="4512038"/>
                </a:lnTo>
                <a:lnTo>
                  <a:pt x="771937" y="4509013"/>
                </a:lnTo>
                <a:lnTo>
                  <a:pt x="782372" y="4505988"/>
                </a:lnTo>
                <a:lnTo>
                  <a:pt x="792807" y="4502964"/>
                </a:lnTo>
                <a:lnTo>
                  <a:pt x="803242" y="4499939"/>
                </a:lnTo>
                <a:lnTo>
                  <a:pt x="813677" y="4496918"/>
                </a:lnTo>
                <a:lnTo>
                  <a:pt x="824112" y="4493893"/>
                </a:lnTo>
                <a:lnTo>
                  <a:pt x="838014" y="4490868"/>
                </a:lnTo>
                <a:lnTo>
                  <a:pt x="844949" y="4487844"/>
                </a:lnTo>
                <a:lnTo>
                  <a:pt x="855384" y="4484819"/>
                </a:lnTo>
                <a:lnTo>
                  <a:pt x="865819" y="4481798"/>
                </a:lnTo>
                <a:lnTo>
                  <a:pt x="876254" y="4478773"/>
                </a:lnTo>
                <a:lnTo>
                  <a:pt x="886689" y="4475748"/>
                </a:lnTo>
                <a:lnTo>
                  <a:pt x="897124" y="4472723"/>
                </a:lnTo>
                <a:lnTo>
                  <a:pt x="907560" y="4469699"/>
                </a:lnTo>
                <a:lnTo>
                  <a:pt x="917995" y="4466678"/>
                </a:lnTo>
                <a:lnTo>
                  <a:pt x="931897" y="4460628"/>
                </a:lnTo>
                <a:lnTo>
                  <a:pt x="942332" y="4457603"/>
                </a:lnTo>
                <a:lnTo>
                  <a:pt x="952767" y="4454579"/>
                </a:lnTo>
                <a:lnTo>
                  <a:pt x="966670" y="4448533"/>
                </a:lnTo>
                <a:lnTo>
                  <a:pt x="977105" y="4445508"/>
                </a:lnTo>
                <a:lnTo>
                  <a:pt x="991007" y="4439458"/>
                </a:lnTo>
                <a:lnTo>
                  <a:pt x="1001442" y="4436434"/>
                </a:lnTo>
                <a:lnTo>
                  <a:pt x="1015344" y="4430380"/>
                </a:lnTo>
                <a:lnTo>
                  <a:pt x="1029247" y="4424338"/>
                </a:lnTo>
                <a:lnTo>
                  <a:pt x="1039682" y="4421317"/>
                </a:lnTo>
                <a:lnTo>
                  <a:pt x="1053584" y="4415275"/>
                </a:lnTo>
                <a:lnTo>
                  <a:pt x="1067520" y="4412254"/>
                </a:lnTo>
                <a:lnTo>
                  <a:pt x="1081422" y="4406212"/>
                </a:lnTo>
                <a:lnTo>
                  <a:pt x="1095325" y="4400133"/>
                </a:lnTo>
                <a:lnTo>
                  <a:pt x="1105760" y="4397112"/>
                </a:lnTo>
                <a:lnTo>
                  <a:pt x="1119662" y="4391069"/>
                </a:lnTo>
                <a:lnTo>
                  <a:pt x="1133564" y="4385027"/>
                </a:lnTo>
                <a:lnTo>
                  <a:pt x="1147467" y="4382006"/>
                </a:lnTo>
                <a:lnTo>
                  <a:pt x="1161402" y="4375964"/>
                </a:lnTo>
                <a:lnTo>
                  <a:pt x="1175305" y="4372943"/>
                </a:lnTo>
                <a:lnTo>
                  <a:pt x="1189207" y="4366864"/>
                </a:lnTo>
                <a:lnTo>
                  <a:pt x="1203110" y="4363843"/>
                </a:lnTo>
                <a:lnTo>
                  <a:pt x="1213545" y="4357801"/>
                </a:lnTo>
                <a:lnTo>
                  <a:pt x="1227447" y="4354780"/>
                </a:lnTo>
                <a:lnTo>
                  <a:pt x="1234415" y="4354780"/>
                </a:lnTo>
                <a:lnTo>
                  <a:pt x="1237882" y="4351759"/>
                </a:lnTo>
                <a:lnTo>
                  <a:pt x="1248317" y="4351759"/>
                </a:lnTo>
                <a:lnTo>
                  <a:pt x="1251784" y="4348737"/>
                </a:lnTo>
                <a:lnTo>
                  <a:pt x="1262220" y="4348737"/>
                </a:lnTo>
                <a:lnTo>
                  <a:pt x="1265720" y="4345716"/>
                </a:lnTo>
                <a:lnTo>
                  <a:pt x="1279622" y="4345716"/>
                </a:lnTo>
                <a:lnTo>
                  <a:pt x="1283090" y="4342695"/>
                </a:lnTo>
                <a:lnTo>
                  <a:pt x="1296992" y="4342695"/>
                </a:lnTo>
                <a:lnTo>
                  <a:pt x="1303960" y="4339674"/>
                </a:lnTo>
                <a:lnTo>
                  <a:pt x="1317862" y="4339674"/>
                </a:lnTo>
                <a:lnTo>
                  <a:pt x="1321330" y="4336653"/>
                </a:lnTo>
                <a:lnTo>
                  <a:pt x="1342200" y="4336653"/>
                </a:lnTo>
                <a:lnTo>
                  <a:pt x="1345667" y="4333632"/>
                </a:lnTo>
                <a:lnTo>
                  <a:pt x="1356102" y="4333632"/>
                </a:lnTo>
                <a:lnTo>
                  <a:pt x="1359603" y="4330611"/>
                </a:lnTo>
                <a:lnTo>
                  <a:pt x="1370038" y="4330611"/>
                </a:lnTo>
                <a:lnTo>
                  <a:pt x="1376972" y="4327553"/>
                </a:lnTo>
                <a:lnTo>
                  <a:pt x="1380440" y="4327553"/>
                </a:lnTo>
                <a:lnTo>
                  <a:pt x="1390875" y="4324532"/>
                </a:lnTo>
                <a:lnTo>
                  <a:pt x="1401310" y="4321511"/>
                </a:lnTo>
                <a:lnTo>
                  <a:pt x="1411745" y="4321511"/>
                </a:lnTo>
                <a:lnTo>
                  <a:pt x="1418713" y="4318490"/>
                </a:lnTo>
                <a:lnTo>
                  <a:pt x="1429148" y="4318490"/>
                </a:lnTo>
                <a:lnTo>
                  <a:pt x="1439583" y="4315469"/>
                </a:lnTo>
                <a:lnTo>
                  <a:pt x="1467388" y="4315469"/>
                </a:lnTo>
                <a:lnTo>
                  <a:pt x="1477823" y="4312448"/>
                </a:lnTo>
                <a:lnTo>
                  <a:pt x="1502160" y="4312448"/>
                </a:lnTo>
                <a:lnTo>
                  <a:pt x="1512595" y="4315469"/>
                </a:lnTo>
                <a:lnTo>
                  <a:pt x="1554302" y="4315469"/>
                </a:lnTo>
                <a:lnTo>
                  <a:pt x="1561270" y="4318490"/>
                </a:lnTo>
                <a:lnTo>
                  <a:pt x="1575172" y="4318490"/>
                </a:lnTo>
                <a:lnTo>
                  <a:pt x="1585608" y="4321511"/>
                </a:lnTo>
                <a:lnTo>
                  <a:pt x="1606478" y="4321511"/>
                </a:lnTo>
                <a:lnTo>
                  <a:pt x="1613412" y="4324532"/>
                </a:lnTo>
                <a:lnTo>
                  <a:pt x="1637783" y="4324532"/>
                </a:lnTo>
                <a:lnTo>
                  <a:pt x="1644718" y="4327553"/>
                </a:lnTo>
                <a:lnTo>
                  <a:pt x="1651685" y="4327553"/>
                </a:lnTo>
                <a:lnTo>
                  <a:pt x="1669055" y="4330611"/>
                </a:lnTo>
                <a:lnTo>
                  <a:pt x="1689925" y="4333632"/>
                </a:lnTo>
                <a:lnTo>
                  <a:pt x="1707328" y="4339674"/>
                </a:lnTo>
                <a:lnTo>
                  <a:pt x="1724698" y="4342695"/>
                </a:lnTo>
                <a:lnTo>
                  <a:pt x="1742101" y="4348737"/>
                </a:lnTo>
                <a:lnTo>
                  <a:pt x="1759470" y="4354780"/>
                </a:lnTo>
                <a:lnTo>
                  <a:pt x="1773373" y="4363843"/>
                </a:lnTo>
                <a:lnTo>
                  <a:pt x="1790776" y="4369922"/>
                </a:lnTo>
                <a:lnTo>
                  <a:pt x="1804678" y="4375964"/>
                </a:lnTo>
                <a:lnTo>
                  <a:pt x="1818580" y="4385027"/>
                </a:lnTo>
                <a:lnTo>
                  <a:pt x="1832483" y="4394091"/>
                </a:lnTo>
                <a:lnTo>
                  <a:pt x="1846418" y="4403154"/>
                </a:lnTo>
                <a:lnTo>
                  <a:pt x="1860321" y="4409233"/>
                </a:lnTo>
                <a:lnTo>
                  <a:pt x="1874223" y="4418296"/>
                </a:lnTo>
                <a:lnTo>
                  <a:pt x="1888125" y="4430380"/>
                </a:lnTo>
                <a:lnTo>
                  <a:pt x="1898560" y="4439458"/>
                </a:lnTo>
                <a:lnTo>
                  <a:pt x="1912463" y="4448533"/>
                </a:lnTo>
                <a:lnTo>
                  <a:pt x="1922898" y="4457603"/>
                </a:lnTo>
                <a:lnTo>
                  <a:pt x="1936800" y="4466678"/>
                </a:lnTo>
                <a:lnTo>
                  <a:pt x="1947235" y="4478773"/>
                </a:lnTo>
                <a:lnTo>
                  <a:pt x="1961138" y="4487844"/>
                </a:lnTo>
                <a:lnTo>
                  <a:pt x="1971573" y="4496918"/>
                </a:lnTo>
                <a:lnTo>
                  <a:pt x="1982008" y="4509013"/>
                </a:lnTo>
                <a:lnTo>
                  <a:pt x="1995910" y="4518084"/>
                </a:lnTo>
                <a:lnTo>
                  <a:pt x="2006345" y="4527158"/>
                </a:lnTo>
                <a:lnTo>
                  <a:pt x="2016780" y="4536229"/>
                </a:lnTo>
                <a:lnTo>
                  <a:pt x="2030683" y="4548324"/>
                </a:lnTo>
                <a:lnTo>
                  <a:pt x="2041118" y="4557398"/>
                </a:lnTo>
                <a:lnTo>
                  <a:pt x="2055020" y="4566469"/>
                </a:lnTo>
                <a:lnTo>
                  <a:pt x="2065455" y="4575543"/>
                </a:lnTo>
                <a:lnTo>
                  <a:pt x="2075890" y="4584614"/>
                </a:lnTo>
                <a:lnTo>
                  <a:pt x="2089793" y="4590664"/>
                </a:lnTo>
                <a:lnTo>
                  <a:pt x="2096761" y="4596709"/>
                </a:lnTo>
                <a:lnTo>
                  <a:pt x="2100228" y="4599734"/>
                </a:lnTo>
                <a:lnTo>
                  <a:pt x="2107196" y="4602759"/>
                </a:lnTo>
                <a:lnTo>
                  <a:pt x="2110663" y="4605784"/>
                </a:lnTo>
                <a:lnTo>
                  <a:pt x="2117631" y="4608808"/>
                </a:lnTo>
                <a:lnTo>
                  <a:pt x="2121098" y="4608808"/>
                </a:lnTo>
                <a:lnTo>
                  <a:pt x="2128066" y="4611830"/>
                </a:lnTo>
                <a:lnTo>
                  <a:pt x="2131533" y="4614854"/>
                </a:lnTo>
                <a:lnTo>
                  <a:pt x="2138501" y="4617879"/>
                </a:lnTo>
                <a:lnTo>
                  <a:pt x="2145435" y="4617879"/>
                </a:lnTo>
                <a:lnTo>
                  <a:pt x="2148936" y="4620904"/>
                </a:lnTo>
                <a:lnTo>
                  <a:pt x="2155871" y="4620904"/>
                </a:lnTo>
                <a:lnTo>
                  <a:pt x="2159338" y="4623929"/>
                </a:lnTo>
                <a:lnTo>
                  <a:pt x="2166306" y="4623929"/>
                </a:lnTo>
                <a:lnTo>
                  <a:pt x="2173274" y="4626950"/>
                </a:lnTo>
                <a:lnTo>
                  <a:pt x="2190643" y="4626950"/>
                </a:lnTo>
                <a:lnTo>
                  <a:pt x="2194110" y="4629974"/>
                </a:lnTo>
                <a:lnTo>
                  <a:pt x="2232384" y="4629974"/>
                </a:lnTo>
                <a:lnTo>
                  <a:pt x="2235851" y="4626950"/>
                </a:lnTo>
                <a:lnTo>
                  <a:pt x="2256721" y="4626950"/>
                </a:lnTo>
                <a:lnTo>
                  <a:pt x="2260188" y="4623929"/>
                </a:lnTo>
                <a:lnTo>
                  <a:pt x="2274091" y="4623929"/>
                </a:lnTo>
                <a:lnTo>
                  <a:pt x="2284526" y="4620904"/>
                </a:lnTo>
                <a:lnTo>
                  <a:pt x="2294961" y="4617879"/>
                </a:lnTo>
                <a:lnTo>
                  <a:pt x="2301929" y="4617879"/>
                </a:lnTo>
                <a:lnTo>
                  <a:pt x="2312364" y="4614854"/>
                </a:lnTo>
                <a:lnTo>
                  <a:pt x="2322765" y="4611830"/>
                </a:lnTo>
                <a:lnTo>
                  <a:pt x="2329733" y="4608808"/>
                </a:lnTo>
                <a:lnTo>
                  <a:pt x="2340168" y="4605784"/>
                </a:lnTo>
                <a:lnTo>
                  <a:pt x="2350603" y="4599734"/>
                </a:lnTo>
                <a:lnTo>
                  <a:pt x="2361039" y="4596709"/>
                </a:lnTo>
                <a:lnTo>
                  <a:pt x="2367973" y="4593688"/>
                </a:lnTo>
                <a:lnTo>
                  <a:pt x="2378408" y="4587639"/>
                </a:lnTo>
                <a:lnTo>
                  <a:pt x="2388843" y="4584614"/>
                </a:lnTo>
                <a:lnTo>
                  <a:pt x="2399278" y="4578568"/>
                </a:lnTo>
                <a:lnTo>
                  <a:pt x="2406246" y="4575543"/>
                </a:lnTo>
                <a:lnTo>
                  <a:pt x="2416681" y="4569494"/>
                </a:lnTo>
                <a:lnTo>
                  <a:pt x="2427083" y="4563448"/>
                </a:lnTo>
                <a:lnTo>
                  <a:pt x="2437518" y="4560423"/>
                </a:lnTo>
                <a:lnTo>
                  <a:pt x="2447953" y="4554374"/>
                </a:lnTo>
                <a:lnTo>
                  <a:pt x="2454921" y="4548324"/>
                </a:lnTo>
                <a:lnTo>
                  <a:pt x="2465356" y="4542278"/>
                </a:lnTo>
                <a:lnTo>
                  <a:pt x="2475791" y="4536229"/>
                </a:lnTo>
                <a:lnTo>
                  <a:pt x="2486193" y="4530183"/>
                </a:lnTo>
                <a:lnTo>
                  <a:pt x="2496628" y="4524133"/>
                </a:lnTo>
                <a:lnTo>
                  <a:pt x="2507063" y="4518084"/>
                </a:lnTo>
                <a:lnTo>
                  <a:pt x="2517498" y="4512038"/>
                </a:lnTo>
                <a:lnTo>
                  <a:pt x="2527933" y="4505988"/>
                </a:lnTo>
                <a:lnTo>
                  <a:pt x="2538369" y="4496918"/>
                </a:lnTo>
                <a:lnTo>
                  <a:pt x="2548804" y="4490868"/>
                </a:lnTo>
                <a:lnTo>
                  <a:pt x="2559239" y="4484819"/>
                </a:lnTo>
                <a:lnTo>
                  <a:pt x="2569674" y="4475748"/>
                </a:lnTo>
                <a:lnTo>
                  <a:pt x="2580109" y="4469699"/>
                </a:lnTo>
                <a:lnTo>
                  <a:pt x="2590511" y="4463653"/>
                </a:lnTo>
                <a:lnTo>
                  <a:pt x="2594011" y="4460628"/>
                </a:lnTo>
                <a:lnTo>
                  <a:pt x="2597479" y="4457603"/>
                </a:lnTo>
                <a:lnTo>
                  <a:pt x="2600946" y="4457603"/>
                </a:lnTo>
                <a:lnTo>
                  <a:pt x="2607914" y="4454579"/>
                </a:lnTo>
                <a:lnTo>
                  <a:pt x="2611381" y="4451554"/>
                </a:lnTo>
                <a:lnTo>
                  <a:pt x="2614882" y="4448533"/>
                </a:lnTo>
                <a:lnTo>
                  <a:pt x="2618349" y="4448533"/>
                </a:lnTo>
                <a:lnTo>
                  <a:pt x="2621816" y="4445508"/>
                </a:lnTo>
                <a:lnTo>
                  <a:pt x="2625283" y="4442483"/>
                </a:lnTo>
                <a:lnTo>
                  <a:pt x="2628784" y="4439458"/>
                </a:lnTo>
                <a:lnTo>
                  <a:pt x="2635718" y="4439458"/>
                </a:lnTo>
                <a:lnTo>
                  <a:pt x="2639219" y="4436434"/>
                </a:lnTo>
                <a:lnTo>
                  <a:pt x="2642686" y="4433401"/>
                </a:lnTo>
                <a:lnTo>
                  <a:pt x="2646153" y="4430380"/>
                </a:lnTo>
                <a:lnTo>
                  <a:pt x="2649654" y="4427359"/>
                </a:lnTo>
                <a:lnTo>
                  <a:pt x="2653121" y="4427359"/>
                </a:lnTo>
                <a:lnTo>
                  <a:pt x="2660056" y="4424338"/>
                </a:lnTo>
                <a:lnTo>
                  <a:pt x="2663556" y="4421317"/>
                </a:lnTo>
                <a:lnTo>
                  <a:pt x="2667024" y="4418296"/>
                </a:lnTo>
                <a:lnTo>
                  <a:pt x="2670491" y="4415275"/>
                </a:lnTo>
                <a:lnTo>
                  <a:pt x="2673991" y="4415275"/>
                </a:lnTo>
                <a:lnTo>
                  <a:pt x="2680926" y="4412254"/>
                </a:lnTo>
                <a:lnTo>
                  <a:pt x="2684427" y="4409233"/>
                </a:lnTo>
                <a:lnTo>
                  <a:pt x="2687894" y="4406212"/>
                </a:lnTo>
                <a:lnTo>
                  <a:pt x="2691361" y="4406212"/>
                </a:lnTo>
                <a:lnTo>
                  <a:pt x="2694828" y="4403154"/>
                </a:lnTo>
                <a:lnTo>
                  <a:pt x="2701796" y="4400133"/>
                </a:lnTo>
                <a:lnTo>
                  <a:pt x="2705263" y="4400133"/>
                </a:lnTo>
                <a:lnTo>
                  <a:pt x="2708764" y="4397112"/>
                </a:lnTo>
                <a:lnTo>
                  <a:pt x="2712231" y="4397112"/>
                </a:lnTo>
                <a:lnTo>
                  <a:pt x="2719199" y="4394091"/>
                </a:lnTo>
                <a:lnTo>
                  <a:pt x="2722666" y="4391069"/>
                </a:lnTo>
                <a:lnTo>
                  <a:pt x="2729601" y="4391069"/>
                </a:lnTo>
                <a:lnTo>
                  <a:pt x="2736569" y="4388048"/>
                </a:lnTo>
                <a:lnTo>
                  <a:pt x="2743537" y="4385027"/>
                </a:lnTo>
                <a:lnTo>
                  <a:pt x="2753938" y="4382006"/>
                </a:lnTo>
                <a:lnTo>
                  <a:pt x="2760906" y="4378985"/>
                </a:lnTo>
                <a:lnTo>
                  <a:pt x="2767874" y="4375964"/>
                </a:lnTo>
                <a:lnTo>
                  <a:pt x="2774809" y="4372943"/>
                </a:lnTo>
                <a:lnTo>
                  <a:pt x="2785244" y="4372943"/>
                </a:lnTo>
                <a:lnTo>
                  <a:pt x="2792211" y="4369922"/>
                </a:lnTo>
                <a:lnTo>
                  <a:pt x="2799146" y="4366864"/>
                </a:lnTo>
                <a:lnTo>
                  <a:pt x="2806114" y="4366864"/>
                </a:lnTo>
                <a:lnTo>
                  <a:pt x="2813082" y="4363843"/>
                </a:lnTo>
                <a:lnTo>
                  <a:pt x="2823483" y="4360822"/>
                </a:lnTo>
                <a:lnTo>
                  <a:pt x="2830451" y="4360822"/>
                </a:lnTo>
                <a:lnTo>
                  <a:pt x="2837419" y="4357801"/>
                </a:lnTo>
                <a:lnTo>
                  <a:pt x="2854789" y="4357801"/>
                </a:lnTo>
                <a:lnTo>
                  <a:pt x="2861757" y="4354780"/>
                </a:lnTo>
                <a:lnTo>
                  <a:pt x="2917399" y="4354780"/>
                </a:lnTo>
                <a:lnTo>
                  <a:pt x="2924334" y="4357801"/>
                </a:lnTo>
                <a:lnTo>
                  <a:pt x="2931302" y="4357801"/>
                </a:lnTo>
                <a:lnTo>
                  <a:pt x="2938236" y="4360822"/>
                </a:lnTo>
                <a:lnTo>
                  <a:pt x="2948671" y="4360822"/>
                </a:lnTo>
                <a:lnTo>
                  <a:pt x="2955639" y="4363843"/>
                </a:lnTo>
                <a:lnTo>
                  <a:pt x="2962574" y="4363843"/>
                </a:lnTo>
                <a:lnTo>
                  <a:pt x="2969541" y="4366864"/>
                </a:lnTo>
                <a:lnTo>
                  <a:pt x="2990412" y="4375964"/>
                </a:lnTo>
                <a:lnTo>
                  <a:pt x="3007781" y="4385027"/>
                </a:lnTo>
                <a:lnTo>
                  <a:pt x="3025184" y="4391069"/>
                </a:lnTo>
                <a:lnTo>
                  <a:pt x="3042554" y="4400133"/>
                </a:lnTo>
                <a:lnTo>
                  <a:pt x="3063424" y="4412254"/>
                </a:lnTo>
                <a:lnTo>
                  <a:pt x="3080827" y="4421317"/>
                </a:lnTo>
                <a:lnTo>
                  <a:pt x="3098197" y="4430380"/>
                </a:lnTo>
                <a:lnTo>
                  <a:pt x="3119067" y="4442483"/>
                </a:lnTo>
                <a:lnTo>
                  <a:pt x="3136436" y="4451554"/>
                </a:lnTo>
                <a:lnTo>
                  <a:pt x="3153806" y="4463653"/>
                </a:lnTo>
                <a:lnTo>
                  <a:pt x="3174809" y="4472723"/>
                </a:lnTo>
                <a:lnTo>
                  <a:pt x="3192146" y="4484819"/>
                </a:lnTo>
                <a:lnTo>
                  <a:pt x="3209482" y="4496918"/>
                </a:lnTo>
                <a:lnTo>
                  <a:pt x="3230486" y="4505988"/>
                </a:lnTo>
                <a:lnTo>
                  <a:pt x="3247822" y="4518084"/>
                </a:lnTo>
                <a:lnTo>
                  <a:pt x="3268492" y="4530183"/>
                </a:lnTo>
                <a:lnTo>
                  <a:pt x="3285828" y="4539254"/>
                </a:lnTo>
                <a:lnTo>
                  <a:pt x="3303498" y="4551349"/>
                </a:lnTo>
                <a:lnTo>
                  <a:pt x="3324168" y="4563448"/>
                </a:lnTo>
                <a:lnTo>
                  <a:pt x="3341504" y="4572519"/>
                </a:lnTo>
                <a:lnTo>
                  <a:pt x="3358841" y="4581589"/>
                </a:lnTo>
                <a:lnTo>
                  <a:pt x="3379844" y="4593688"/>
                </a:lnTo>
                <a:lnTo>
                  <a:pt x="3397180" y="4602759"/>
                </a:lnTo>
                <a:lnTo>
                  <a:pt x="3414517" y="4611830"/>
                </a:lnTo>
                <a:lnTo>
                  <a:pt x="3435520" y="4620904"/>
                </a:lnTo>
                <a:lnTo>
                  <a:pt x="3452856" y="4626950"/>
                </a:lnTo>
                <a:lnTo>
                  <a:pt x="3470193" y="4636024"/>
                </a:lnTo>
                <a:lnTo>
                  <a:pt x="3487529" y="4642070"/>
                </a:lnTo>
                <a:lnTo>
                  <a:pt x="3508533" y="4648119"/>
                </a:lnTo>
                <a:lnTo>
                  <a:pt x="3525869" y="4654169"/>
                </a:lnTo>
                <a:lnTo>
                  <a:pt x="3543205" y="4660215"/>
                </a:lnTo>
                <a:lnTo>
                  <a:pt x="3564209" y="4663240"/>
                </a:lnTo>
                <a:lnTo>
                  <a:pt x="3574544" y="4666264"/>
                </a:lnTo>
                <a:lnTo>
                  <a:pt x="3584879" y="4669289"/>
                </a:lnTo>
                <a:lnTo>
                  <a:pt x="3595547" y="4672314"/>
                </a:lnTo>
                <a:lnTo>
                  <a:pt x="3605882" y="4672314"/>
                </a:lnTo>
                <a:lnTo>
                  <a:pt x="3602548" y="1917392"/>
                </a:lnTo>
                <a:lnTo>
                  <a:pt x="3598881" y="1917392"/>
                </a:lnTo>
                <a:lnTo>
                  <a:pt x="3602548" y="1914371"/>
                </a:lnTo>
                <a:lnTo>
                  <a:pt x="3604215" y="1912861"/>
                </a:lnTo>
                <a:lnTo>
                  <a:pt x="3605882" y="1908329"/>
                </a:lnTo>
                <a:lnTo>
                  <a:pt x="3609216" y="1896208"/>
                </a:lnTo>
                <a:lnTo>
                  <a:pt x="3612884" y="1884123"/>
                </a:lnTo>
                <a:lnTo>
                  <a:pt x="3616217" y="1872039"/>
                </a:lnTo>
                <a:lnTo>
                  <a:pt x="3619885" y="1862939"/>
                </a:lnTo>
                <a:lnTo>
                  <a:pt x="3623219" y="1850855"/>
                </a:lnTo>
                <a:lnTo>
                  <a:pt x="3623219" y="1838770"/>
                </a:lnTo>
                <a:lnTo>
                  <a:pt x="3626886" y="1829707"/>
                </a:lnTo>
                <a:lnTo>
                  <a:pt x="3626886" y="1751048"/>
                </a:lnTo>
                <a:lnTo>
                  <a:pt x="3623219" y="1738964"/>
                </a:lnTo>
                <a:lnTo>
                  <a:pt x="3623219" y="1729901"/>
                </a:lnTo>
                <a:lnTo>
                  <a:pt x="3619885" y="1717817"/>
                </a:lnTo>
                <a:lnTo>
                  <a:pt x="3616217" y="1705695"/>
                </a:lnTo>
                <a:lnTo>
                  <a:pt x="3616217" y="1696632"/>
                </a:lnTo>
                <a:lnTo>
                  <a:pt x="3612884" y="1684548"/>
                </a:lnTo>
                <a:lnTo>
                  <a:pt x="3609216" y="1672427"/>
                </a:lnTo>
                <a:lnTo>
                  <a:pt x="3605882" y="1663363"/>
                </a:lnTo>
                <a:lnTo>
                  <a:pt x="3602548" y="1651279"/>
                </a:lnTo>
                <a:lnTo>
                  <a:pt x="3598881" y="1639158"/>
                </a:lnTo>
                <a:lnTo>
                  <a:pt x="3591880" y="1630095"/>
                </a:lnTo>
                <a:lnTo>
                  <a:pt x="3588546" y="1618010"/>
                </a:lnTo>
                <a:lnTo>
                  <a:pt x="3584879" y="1605926"/>
                </a:lnTo>
                <a:lnTo>
                  <a:pt x="3578211" y="1596826"/>
                </a:lnTo>
                <a:lnTo>
                  <a:pt x="3574544" y="1584742"/>
                </a:lnTo>
                <a:lnTo>
                  <a:pt x="3567543" y="1572657"/>
                </a:lnTo>
                <a:lnTo>
                  <a:pt x="3564209" y="1563557"/>
                </a:lnTo>
                <a:lnTo>
                  <a:pt x="3557207" y="1551473"/>
                </a:lnTo>
                <a:lnTo>
                  <a:pt x="3550206" y="1539388"/>
                </a:lnTo>
                <a:lnTo>
                  <a:pt x="3543205" y="1530325"/>
                </a:lnTo>
                <a:lnTo>
                  <a:pt x="3536204" y="1518204"/>
                </a:lnTo>
                <a:lnTo>
                  <a:pt x="3529536" y="1509141"/>
                </a:lnTo>
                <a:lnTo>
                  <a:pt x="3522535" y="1500078"/>
                </a:lnTo>
                <a:lnTo>
                  <a:pt x="3515534" y="1487956"/>
                </a:lnTo>
                <a:lnTo>
                  <a:pt x="3508533" y="1478893"/>
                </a:lnTo>
                <a:lnTo>
                  <a:pt x="3501531" y="1469830"/>
                </a:lnTo>
                <a:lnTo>
                  <a:pt x="3494530" y="1460767"/>
                </a:lnTo>
                <a:lnTo>
                  <a:pt x="3487529" y="1454724"/>
                </a:lnTo>
                <a:lnTo>
                  <a:pt x="3480528" y="1445624"/>
                </a:lnTo>
                <a:lnTo>
                  <a:pt x="3473860" y="1436561"/>
                </a:lnTo>
                <a:lnTo>
                  <a:pt x="3466859" y="1430519"/>
                </a:lnTo>
                <a:lnTo>
                  <a:pt x="3459858" y="1421456"/>
                </a:lnTo>
                <a:lnTo>
                  <a:pt x="3456190" y="1415414"/>
                </a:lnTo>
                <a:lnTo>
                  <a:pt x="3449523" y="1409335"/>
                </a:lnTo>
                <a:lnTo>
                  <a:pt x="3442521" y="1403292"/>
                </a:lnTo>
                <a:lnTo>
                  <a:pt x="3438854" y="1397250"/>
                </a:lnTo>
                <a:lnTo>
                  <a:pt x="3431853" y="1391208"/>
                </a:lnTo>
                <a:lnTo>
                  <a:pt x="3428519" y="1385166"/>
                </a:lnTo>
                <a:lnTo>
                  <a:pt x="3425185" y="1382145"/>
                </a:lnTo>
                <a:lnTo>
                  <a:pt x="3418184" y="1376066"/>
                </a:lnTo>
                <a:lnTo>
                  <a:pt x="3414517" y="1373045"/>
                </a:lnTo>
                <a:lnTo>
                  <a:pt x="3411183" y="1370024"/>
                </a:lnTo>
                <a:lnTo>
                  <a:pt x="3407515" y="1363981"/>
                </a:lnTo>
                <a:lnTo>
                  <a:pt x="3404182" y="1363981"/>
                </a:lnTo>
                <a:lnTo>
                  <a:pt x="3404182" y="1360960"/>
                </a:lnTo>
                <a:lnTo>
                  <a:pt x="3400848" y="1357939"/>
                </a:lnTo>
                <a:lnTo>
                  <a:pt x="3397180" y="1354918"/>
                </a:lnTo>
                <a:lnTo>
                  <a:pt x="3386845" y="1342834"/>
                </a:lnTo>
                <a:lnTo>
                  <a:pt x="3376510" y="1333734"/>
                </a:lnTo>
                <a:lnTo>
                  <a:pt x="3365842" y="1321649"/>
                </a:lnTo>
                <a:lnTo>
                  <a:pt x="3355507" y="1312586"/>
                </a:lnTo>
                <a:lnTo>
                  <a:pt x="3345172" y="1300465"/>
                </a:lnTo>
                <a:lnTo>
                  <a:pt x="3334503" y="1288381"/>
                </a:lnTo>
                <a:lnTo>
                  <a:pt x="3324168" y="1276296"/>
                </a:lnTo>
                <a:lnTo>
                  <a:pt x="3313833" y="1267233"/>
                </a:lnTo>
                <a:lnTo>
                  <a:pt x="3303498" y="1255112"/>
                </a:lnTo>
                <a:lnTo>
                  <a:pt x="3296497" y="1243028"/>
                </a:lnTo>
                <a:lnTo>
                  <a:pt x="3285828" y="1230943"/>
                </a:lnTo>
                <a:lnTo>
                  <a:pt x="3275493" y="1218822"/>
                </a:lnTo>
                <a:lnTo>
                  <a:pt x="3265158" y="1203717"/>
                </a:lnTo>
                <a:lnTo>
                  <a:pt x="3254823" y="1191632"/>
                </a:lnTo>
                <a:lnTo>
                  <a:pt x="3247822" y="1179511"/>
                </a:lnTo>
                <a:lnTo>
                  <a:pt x="3237153" y="1167427"/>
                </a:lnTo>
                <a:lnTo>
                  <a:pt x="3226818" y="1152285"/>
                </a:lnTo>
                <a:lnTo>
                  <a:pt x="3219817" y="1140200"/>
                </a:lnTo>
                <a:lnTo>
                  <a:pt x="3209482" y="1128116"/>
                </a:lnTo>
                <a:lnTo>
                  <a:pt x="3199147" y="1113011"/>
                </a:lnTo>
                <a:lnTo>
                  <a:pt x="3192146" y="1100853"/>
                </a:lnTo>
                <a:lnTo>
                  <a:pt x="3181811" y="1085747"/>
                </a:lnTo>
                <a:lnTo>
                  <a:pt x="3174809" y="1073589"/>
                </a:lnTo>
                <a:lnTo>
                  <a:pt x="3164141" y="1058484"/>
                </a:lnTo>
                <a:lnTo>
                  <a:pt x="3157473" y="1046326"/>
                </a:lnTo>
                <a:lnTo>
                  <a:pt x="3146871" y="1031220"/>
                </a:lnTo>
                <a:lnTo>
                  <a:pt x="3139937" y="1019062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151014" y="2767636"/>
            <a:ext cx="3333" cy="3315"/>
          </a:xfrm>
          <a:custGeom>
            <a:avLst/>
            <a:gdLst/>
            <a:ahLst/>
            <a:cxnLst/>
            <a:rect l="l" t="t" r="r" b="b"/>
            <a:pathLst>
              <a:path w="3333" h="3315">
                <a:moveTo>
                  <a:pt x="3333" y="0"/>
                </a:moveTo>
                <a:lnTo>
                  <a:pt x="0" y="0"/>
                </a:lnTo>
                <a:lnTo>
                  <a:pt x="0" y="3315"/>
                </a:lnTo>
                <a:lnTo>
                  <a:pt x="3333" y="0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760641" y="3173050"/>
            <a:ext cx="17369" cy="320529"/>
          </a:xfrm>
          <a:custGeom>
            <a:avLst/>
            <a:gdLst/>
            <a:ahLst/>
            <a:cxnLst/>
            <a:rect l="l" t="t" r="r" b="b"/>
            <a:pathLst>
              <a:path w="17369" h="320529">
                <a:moveTo>
                  <a:pt x="10435" y="284239"/>
                </a:moveTo>
                <a:lnTo>
                  <a:pt x="10435" y="290318"/>
                </a:lnTo>
                <a:lnTo>
                  <a:pt x="13902" y="296360"/>
                </a:lnTo>
                <a:lnTo>
                  <a:pt x="13902" y="311466"/>
                </a:lnTo>
                <a:lnTo>
                  <a:pt x="17369" y="320529"/>
                </a:lnTo>
                <a:lnTo>
                  <a:pt x="17369" y="0"/>
                </a:lnTo>
                <a:lnTo>
                  <a:pt x="13902" y="9063"/>
                </a:lnTo>
                <a:lnTo>
                  <a:pt x="13902" y="21147"/>
                </a:lnTo>
                <a:lnTo>
                  <a:pt x="10435" y="30247"/>
                </a:lnTo>
                <a:lnTo>
                  <a:pt x="10435" y="39310"/>
                </a:lnTo>
                <a:lnTo>
                  <a:pt x="6934" y="48374"/>
                </a:lnTo>
                <a:lnTo>
                  <a:pt x="6934" y="66537"/>
                </a:lnTo>
                <a:lnTo>
                  <a:pt x="3467" y="75600"/>
                </a:lnTo>
                <a:lnTo>
                  <a:pt x="3467" y="93727"/>
                </a:lnTo>
                <a:lnTo>
                  <a:pt x="0" y="105848"/>
                </a:lnTo>
                <a:lnTo>
                  <a:pt x="0" y="226802"/>
                </a:lnTo>
                <a:lnTo>
                  <a:pt x="3467" y="235865"/>
                </a:lnTo>
                <a:lnTo>
                  <a:pt x="3467" y="250970"/>
                </a:lnTo>
                <a:lnTo>
                  <a:pt x="6934" y="260071"/>
                </a:lnTo>
                <a:lnTo>
                  <a:pt x="6934" y="275176"/>
                </a:lnTo>
                <a:lnTo>
                  <a:pt x="10435" y="284239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166027" y="3103492"/>
            <a:ext cx="629386" cy="3078483"/>
          </a:xfrm>
          <a:custGeom>
            <a:avLst/>
            <a:gdLst/>
            <a:ahLst/>
            <a:cxnLst/>
            <a:rect l="l" t="t" r="r" b="b"/>
            <a:pathLst>
              <a:path w="629386" h="3078483">
                <a:moveTo>
                  <a:pt x="10431" y="1185443"/>
                </a:moveTo>
                <a:lnTo>
                  <a:pt x="6954" y="1194506"/>
                </a:lnTo>
                <a:lnTo>
                  <a:pt x="6954" y="1203569"/>
                </a:lnTo>
                <a:lnTo>
                  <a:pt x="3477" y="1209612"/>
                </a:lnTo>
                <a:lnTo>
                  <a:pt x="3477" y="1218675"/>
                </a:lnTo>
                <a:lnTo>
                  <a:pt x="0" y="1227775"/>
                </a:lnTo>
                <a:lnTo>
                  <a:pt x="0" y="1288233"/>
                </a:lnTo>
                <a:lnTo>
                  <a:pt x="3477" y="1297333"/>
                </a:lnTo>
                <a:lnTo>
                  <a:pt x="3477" y="1312439"/>
                </a:lnTo>
                <a:lnTo>
                  <a:pt x="6954" y="1318481"/>
                </a:lnTo>
                <a:lnTo>
                  <a:pt x="6954" y="1327544"/>
                </a:lnTo>
                <a:lnTo>
                  <a:pt x="10431" y="1333623"/>
                </a:lnTo>
                <a:lnTo>
                  <a:pt x="10431" y="1348729"/>
                </a:lnTo>
                <a:lnTo>
                  <a:pt x="13909" y="1354771"/>
                </a:lnTo>
                <a:lnTo>
                  <a:pt x="13909" y="1363834"/>
                </a:lnTo>
                <a:lnTo>
                  <a:pt x="17386" y="1363834"/>
                </a:lnTo>
                <a:lnTo>
                  <a:pt x="17386" y="1375955"/>
                </a:lnTo>
                <a:lnTo>
                  <a:pt x="20863" y="1375955"/>
                </a:lnTo>
                <a:lnTo>
                  <a:pt x="20863" y="1385019"/>
                </a:lnTo>
                <a:lnTo>
                  <a:pt x="24340" y="1388040"/>
                </a:lnTo>
                <a:lnTo>
                  <a:pt x="24340" y="1394082"/>
                </a:lnTo>
                <a:lnTo>
                  <a:pt x="27818" y="1394082"/>
                </a:lnTo>
                <a:lnTo>
                  <a:pt x="27818" y="1400124"/>
                </a:lnTo>
                <a:lnTo>
                  <a:pt x="31295" y="1403145"/>
                </a:lnTo>
                <a:lnTo>
                  <a:pt x="34772" y="1412245"/>
                </a:lnTo>
                <a:lnTo>
                  <a:pt x="38249" y="1418287"/>
                </a:lnTo>
                <a:lnTo>
                  <a:pt x="41727" y="1427351"/>
                </a:lnTo>
                <a:lnTo>
                  <a:pt x="45204" y="1433393"/>
                </a:lnTo>
                <a:lnTo>
                  <a:pt x="48681" y="1439435"/>
                </a:lnTo>
                <a:lnTo>
                  <a:pt x="52158" y="1445514"/>
                </a:lnTo>
                <a:lnTo>
                  <a:pt x="55636" y="1451556"/>
                </a:lnTo>
                <a:lnTo>
                  <a:pt x="62590" y="1454577"/>
                </a:lnTo>
                <a:lnTo>
                  <a:pt x="66067" y="1460619"/>
                </a:lnTo>
                <a:lnTo>
                  <a:pt x="69545" y="1463640"/>
                </a:lnTo>
                <a:lnTo>
                  <a:pt x="73022" y="1469683"/>
                </a:lnTo>
                <a:lnTo>
                  <a:pt x="79976" y="1472704"/>
                </a:lnTo>
                <a:lnTo>
                  <a:pt x="83454" y="1478746"/>
                </a:lnTo>
                <a:lnTo>
                  <a:pt x="86931" y="1481804"/>
                </a:lnTo>
                <a:lnTo>
                  <a:pt x="93895" y="1487846"/>
                </a:lnTo>
                <a:lnTo>
                  <a:pt x="97363" y="1490867"/>
                </a:lnTo>
                <a:lnTo>
                  <a:pt x="100830" y="1496909"/>
                </a:lnTo>
                <a:lnTo>
                  <a:pt x="107798" y="1499930"/>
                </a:lnTo>
                <a:lnTo>
                  <a:pt x="111265" y="1505972"/>
                </a:lnTo>
                <a:lnTo>
                  <a:pt x="118233" y="1512015"/>
                </a:lnTo>
                <a:lnTo>
                  <a:pt x="121700" y="1518094"/>
                </a:lnTo>
                <a:lnTo>
                  <a:pt x="125167" y="1521115"/>
                </a:lnTo>
                <a:lnTo>
                  <a:pt x="132135" y="1527157"/>
                </a:lnTo>
                <a:lnTo>
                  <a:pt x="135602" y="1536220"/>
                </a:lnTo>
                <a:lnTo>
                  <a:pt x="139103" y="1542262"/>
                </a:lnTo>
                <a:lnTo>
                  <a:pt x="146038" y="1548304"/>
                </a:lnTo>
                <a:lnTo>
                  <a:pt x="149505" y="1557404"/>
                </a:lnTo>
                <a:lnTo>
                  <a:pt x="153005" y="1563447"/>
                </a:lnTo>
                <a:lnTo>
                  <a:pt x="156473" y="1572510"/>
                </a:lnTo>
                <a:lnTo>
                  <a:pt x="163440" y="1584594"/>
                </a:lnTo>
                <a:lnTo>
                  <a:pt x="166908" y="1593694"/>
                </a:lnTo>
                <a:lnTo>
                  <a:pt x="170375" y="1605779"/>
                </a:lnTo>
                <a:lnTo>
                  <a:pt x="173876" y="1608800"/>
                </a:lnTo>
                <a:lnTo>
                  <a:pt x="173876" y="1611821"/>
                </a:lnTo>
                <a:lnTo>
                  <a:pt x="177343" y="1614842"/>
                </a:lnTo>
                <a:lnTo>
                  <a:pt x="177343" y="1617863"/>
                </a:lnTo>
                <a:lnTo>
                  <a:pt x="180810" y="1620884"/>
                </a:lnTo>
                <a:lnTo>
                  <a:pt x="180810" y="1623905"/>
                </a:lnTo>
                <a:lnTo>
                  <a:pt x="184277" y="1626926"/>
                </a:lnTo>
                <a:lnTo>
                  <a:pt x="184277" y="1633005"/>
                </a:lnTo>
                <a:lnTo>
                  <a:pt x="187778" y="1636026"/>
                </a:lnTo>
                <a:lnTo>
                  <a:pt x="187778" y="1642068"/>
                </a:lnTo>
                <a:lnTo>
                  <a:pt x="191245" y="1645090"/>
                </a:lnTo>
                <a:lnTo>
                  <a:pt x="191245" y="1651132"/>
                </a:lnTo>
                <a:lnTo>
                  <a:pt x="194712" y="1657174"/>
                </a:lnTo>
                <a:lnTo>
                  <a:pt x="194712" y="1660195"/>
                </a:lnTo>
                <a:lnTo>
                  <a:pt x="198213" y="1663216"/>
                </a:lnTo>
                <a:lnTo>
                  <a:pt x="198213" y="1672316"/>
                </a:lnTo>
                <a:lnTo>
                  <a:pt x="201680" y="1678358"/>
                </a:lnTo>
                <a:lnTo>
                  <a:pt x="201680" y="1681379"/>
                </a:lnTo>
                <a:lnTo>
                  <a:pt x="205148" y="1687422"/>
                </a:lnTo>
                <a:lnTo>
                  <a:pt x="205148" y="1696485"/>
                </a:lnTo>
                <a:lnTo>
                  <a:pt x="208648" y="1702527"/>
                </a:lnTo>
                <a:lnTo>
                  <a:pt x="208648" y="1708606"/>
                </a:lnTo>
                <a:lnTo>
                  <a:pt x="212115" y="1711627"/>
                </a:lnTo>
                <a:lnTo>
                  <a:pt x="212115" y="1723711"/>
                </a:lnTo>
                <a:lnTo>
                  <a:pt x="215583" y="1729754"/>
                </a:lnTo>
                <a:lnTo>
                  <a:pt x="215583" y="1735796"/>
                </a:lnTo>
                <a:lnTo>
                  <a:pt x="219050" y="1735796"/>
                </a:lnTo>
                <a:lnTo>
                  <a:pt x="219050" y="1747917"/>
                </a:lnTo>
                <a:lnTo>
                  <a:pt x="222550" y="1747917"/>
                </a:lnTo>
                <a:lnTo>
                  <a:pt x="222550" y="1760001"/>
                </a:lnTo>
                <a:lnTo>
                  <a:pt x="226018" y="1763022"/>
                </a:lnTo>
                <a:lnTo>
                  <a:pt x="226018" y="1775107"/>
                </a:lnTo>
                <a:lnTo>
                  <a:pt x="229485" y="1778128"/>
                </a:lnTo>
                <a:lnTo>
                  <a:pt x="229485" y="1871892"/>
                </a:lnTo>
                <a:lnTo>
                  <a:pt x="232986" y="1880955"/>
                </a:lnTo>
                <a:lnTo>
                  <a:pt x="232986" y="1929366"/>
                </a:lnTo>
                <a:lnTo>
                  <a:pt x="236453" y="1941450"/>
                </a:lnTo>
                <a:lnTo>
                  <a:pt x="236453" y="2001909"/>
                </a:lnTo>
                <a:lnTo>
                  <a:pt x="232986" y="2014030"/>
                </a:lnTo>
                <a:lnTo>
                  <a:pt x="232986" y="2044278"/>
                </a:lnTo>
                <a:lnTo>
                  <a:pt x="229485" y="2053341"/>
                </a:lnTo>
                <a:lnTo>
                  <a:pt x="229485" y="2062404"/>
                </a:lnTo>
                <a:lnTo>
                  <a:pt x="226018" y="2074489"/>
                </a:lnTo>
                <a:lnTo>
                  <a:pt x="222550" y="2083589"/>
                </a:lnTo>
                <a:lnTo>
                  <a:pt x="219050" y="2092652"/>
                </a:lnTo>
                <a:lnTo>
                  <a:pt x="215583" y="2101715"/>
                </a:lnTo>
                <a:lnTo>
                  <a:pt x="212115" y="2113799"/>
                </a:lnTo>
                <a:lnTo>
                  <a:pt x="208648" y="2119878"/>
                </a:lnTo>
                <a:lnTo>
                  <a:pt x="205148" y="2128942"/>
                </a:lnTo>
                <a:lnTo>
                  <a:pt x="201680" y="2138005"/>
                </a:lnTo>
                <a:lnTo>
                  <a:pt x="198213" y="2150089"/>
                </a:lnTo>
                <a:lnTo>
                  <a:pt x="194712" y="2159189"/>
                </a:lnTo>
                <a:lnTo>
                  <a:pt x="191245" y="2168253"/>
                </a:lnTo>
                <a:lnTo>
                  <a:pt x="187778" y="2177316"/>
                </a:lnTo>
                <a:lnTo>
                  <a:pt x="187778" y="2186379"/>
                </a:lnTo>
                <a:lnTo>
                  <a:pt x="184277" y="2198500"/>
                </a:lnTo>
                <a:lnTo>
                  <a:pt x="180810" y="2207564"/>
                </a:lnTo>
                <a:lnTo>
                  <a:pt x="177343" y="2219648"/>
                </a:lnTo>
                <a:lnTo>
                  <a:pt x="173876" y="2228748"/>
                </a:lnTo>
                <a:lnTo>
                  <a:pt x="170375" y="2237811"/>
                </a:lnTo>
                <a:lnTo>
                  <a:pt x="166908" y="2249896"/>
                </a:lnTo>
                <a:lnTo>
                  <a:pt x="163440" y="2258959"/>
                </a:lnTo>
                <a:lnTo>
                  <a:pt x="163440" y="2271080"/>
                </a:lnTo>
                <a:lnTo>
                  <a:pt x="159940" y="2280143"/>
                </a:lnTo>
                <a:lnTo>
                  <a:pt x="156473" y="2289206"/>
                </a:lnTo>
                <a:lnTo>
                  <a:pt x="153005" y="2301291"/>
                </a:lnTo>
                <a:lnTo>
                  <a:pt x="149505" y="2310391"/>
                </a:lnTo>
                <a:lnTo>
                  <a:pt x="146038" y="2319454"/>
                </a:lnTo>
                <a:lnTo>
                  <a:pt x="146038" y="2331538"/>
                </a:lnTo>
                <a:lnTo>
                  <a:pt x="142570" y="2340639"/>
                </a:lnTo>
                <a:lnTo>
                  <a:pt x="139103" y="2349702"/>
                </a:lnTo>
                <a:lnTo>
                  <a:pt x="135602" y="2358765"/>
                </a:lnTo>
                <a:lnTo>
                  <a:pt x="132135" y="2367828"/>
                </a:lnTo>
                <a:lnTo>
                  <a:pt x="128668" y="2376892"/>
                </a:lnTo>
                <a:lnTo>
                  <a:pt x="125167" y="2385992"/>
                </a:lnTo>
                <a:lnTo>
                  <a:pt x="125167" y="2392034"/>
                </a:lnTo>
                <a:lnTo>
                  <a:pt x="121700" y="2401097"/>
                </a:lnTo>
                <a:lnTo>
                  <a:pt x="118233" y="2407139"/>
                </a:lnTo>
                <a:lnTo>
                  <a:pt x="114732" y="2416239"/>
                </a:lnTo>
                <a:lnTo>
                  <a:pt x="111265" y="2422281"/>
                </a:lnTo>
                <a:lnTo>
                  <a:pt x="107798" y="2431345"/>
                </a:lnTo>
                <a:lnTo>
                  <a:pt x="104330" y="2440408"/>
                </a:lnTo>
                <a:lnTo>
                  <a:pt x="100830" y="2446450"/>
                </a:lnTo>
                <a:lnTo>
                  <a:pt x="97363" y="2455550"/>
                </a:lnTo>
                <a:lnTo>
                  <a:pt x="93895" y="2464613"/>
                </a:lnTo>
                <a:lnTo>
                  <a:pt x="90408" y="2473677"/>
                </a:lnTo>
                <a:lnTo>
                  <a:pt x="86931" y="2479719"/>
                </a:lnTo>
                <a:lnTo>
                  <a:pt x="83454" y="2488782"/>
                </a:lnTo>
                <a:lnTo>
                  <a:pt x="83454" y="2497882"/>
                </a:lnTo>
                <a:lnTo>
                  <a:pt x="79976" y="2506945"/>
                </a:lnTo>
                <a:lnTo>
                  <a:pt x="76499" y="2512988"/>
                </a:lnTo>
                <a:lnTo>
                  <a:pt x="73022" y="2522051"/>
                </a:lnTo>
                <a:lnTo>
                  <a:pt x="73022" y="2531151"/>
                </a:lnTo>
                <a:lnTo>
                  <a:pt x="69545" y="2537193"/>
                </a:lnTo>
                <a:lnTo>
                  <a:pt x="69545" y="2546256"/>
                </a:lnTo>
                <a:lnTo>
                  <a:pt x="66067" y="2552299"/>
                </a:lnTo>
                <a:lnTo>
                  <a:pt x="62590" y="2561362"/>
                </a:lnTo>
                <a:lnTo>
                  <a:pt x="62590" y="2576504"/>
                </a:lnTo>
                <a:lnTo>
                  <a:pt x="59113" y="2582546"/>
                </a:lnTo>
                <a:lnTo>
                  <a:pt x="59113" y="2594631"/>
                </a:lnTo>
                <a:lnTo>
                  <a:pt x="55636" y="2600673"/>
                </a:lnTo>
                <a:lnTo>
                  <a:pt x="55636" y="2636963"/>
                </a:lnTo>
                <a:lnTo>
                  <a:pt x="59113" y="2646063"/>
                </a:lnTo>
                <a:lnTo>
                  <a:pt x="62590" y="2652105"/>
                </a:lnTo>
                <a:lnTo>
                  <a:pt x="66067" y="2661168"/>
                </a:lnTo>
                <a:lnTo>
                  <a:pt x="69545" y="2667210"/>
                </a:lnTo>
                <a:lnTo>
                  <a:pt x="76499" y="2676310"/>
                </a:lnTo>
                <a:lnTo>
                  <a:pt x="79976" y="2682352"/>
                </a:lnTo>
                <a:lnTo>
                  <a:pt x="86931" y="2691416"/>
                </a:lnTo>
                <a:lnTo>
                  <a:pt x="93895" y="2697458"/>
                </a:lnTo>
                <a:lnTo>
                  <a:pt x="104330" y="2706521"/>
                </a:lnTo>
                <a:lnTo>
                  <a:pt x="111265" y="2712563"/>
                </a:lnTo>
                <a:lnTo>
                  <a:pt x="121700" y="2721663"/>
                </a:lnTo>
                <a:lnTo>
                  <a:pt x="128668" y="2730727"/>
                </a:lnTo>
                <a:lnTo>
                  <a:pt x="139103" y="2736769"/>
                </a:lnTo>
                <a:lnTo>
                  <a:pt x="149505" y="2745832"/>
                </a:lnTo>
                <a:lnTo>
                  <a:pt x="163440" y="2751911"/>
                </a:lnTo>
                <a:lnTo>
                  <a:pt x="173876" y="2760974"/>
                </a:lnTo>
                <a:lnTo>
                  <a:pt x="184277" y="2767016"/>
                </a:lnTo>
                <a:lnTo>
                  <a:pt x="198213" y="2776080"/>
                </a:lnTo>
                <a:lnTo>
                  <a:pt x="208648" y="2785143"/>
                </a:lnTo>
                <a:lnTo>
                  <a:pt x="222550" y="2791222"/>
                </a:lnTo>
                <a:lnTo>
                  <a:pt x="232986" y="2800285"/>
                </a:lnTo>
                <a:lnTo>
                  <a:pt x="246888" y="2809348"/>
                </a:lnTo>
                <a:lnTo>
                  <a:pt x="260790" y="2815391"/>
                </a:lnTo>
                <a:lnTo>
                  <a:pt x="271225" y="2824454"/>
                </a:lnTo>
                <a:lnTo>
                  <a:pt x="285128" y="2833554"/>
                </a:lnTo>
                <a:lnTo>
                  <a:pt x="299030" y="2839596"/>
                </a:lnTo>
                <a:lnTo>
                  <a:pt x="312966" y="2848659"/>
                </a:lnTo>
                <a:lnTo>
                  <a:pt x="326868" y="2857723"/>
                </a:lnTo>
                <a:lnTo>
                  <a:pt x="337303" y="2863802"/>
                </a:lnTo>
                <a:lnTo>
                  <a:pt x="351206" y="2872865"/>
                </a:lnTo>
                <a:lnTo>
                  <a:pt x="365108" y="2881928"/>
                </a:lnTo>
                <a:lnTo>
                  <a:pt x="375543" y="2890991"/>
                </a:lnTo>
                <a:lnTo>
                  <a:pt x="389445" y="2897034"/>
                </a:lnTo>
                <a:lnTo>
                  <a:pt x="399880" y="2903113"/>
                </a:lnTo>
                <a:lnTo>
                  <a:pt x="410316" y="2909155"/>
                </a:lnTo>
                <a:lnTo>
                  <a:pt x="420751" y="2915197"/>
                </a:lnTo>
                <a:lnTo>
                  <a:pt x="431186" y="2921239"/>
                </a:lnTo>
                <a:lnTo>
                  <a:pt x="441621" y="2927281"/>
                </a:lnTo>
                <a:lnTo>
                  <a:pt x="452023" y="2933323"/>
                </a:lnTo>
                <a:lnTo>
                  <a:pt x="462458" y="2939402"/>
                </a:lnTo>
                <a:lnTo>
                  <a:pt x="472893" y="2945445"/>
                </a:lnTo>
                <a:lnTo>
                  <a:pt x="479861" y="2951487"/>
                </a:lnTo>
                <a:lnTo>
                  <a:pt x="490296" y="2957529"/>
                </a:lnTo>
                <a:lnTo>
                  <a:pt x="500731" y="2963571"/>
                </a:lnTo>
                <a:lnTo>
                  <a:pt x="507665" y="2969613"/>
                </a:lnTo>
                <a:lnTo>
                  <a:pt x="518100" y="2975692"/>
                </a:lnTo>
                <a:lnTo>
                  <a:pt x="525068" y="2981734"/>
                </a:lnTo>
                <a:lnTo>
                  <a:pt x="532003" y="2987777"/>
                </a:lnTo>
                <a:lnTo>
                  <a:pt x="538971" y="2993819"/>
                </a:lnTo>
                <a:lnTo>
                  <a:pt x="549406" y="2999861"/>
                </a:lnTo>
                <a:lnTo>
                  <a:pt x="556340" y="3005903"/>
                </a:lnTo>
                <a:lnTo>
                  <a:pt x="563308" y="3008924"/>
                </a:lnTo>
                <a:lnTo>
                  <a:pt x="570276" y="3015003"/>
                </a:lnTo>
                <a:lnTo>
                  <a:pt x="577210" y="3021045"/>
                </a:lnTo>
                <a:lnTo>
                  <a:pt x="580711" y="3027087"/>
                </a:lnTo>
                <a:lnTo>
                  <a:pt x="587645" y="3030109"/>
                </a:lnTo>
                <a:lnTo>
                  <a:pt x="591113" y="3036151"/>
                </a:lnTo>
                <a:lnTo>
                  <a:pt x="598081" y="3042193"/>
                </a:lnTo>
                <a:lnTo>
                  <a:pt x="601548" y="3045214"/>
                </a:lnTo>
                <a:lnTo>
                  <a:pt x="608516" y="3051293"/>
                </a:lnTo>
                <a:lnTo>
                  <a:pt x="611983" y="3054314"/>
                </a:lnTo>
                <a:lnTo>
                  <a:pt x="615484" y="3060356"/>
                </a:lnTo>
                <a:lnTo>
                  <a:pt x="618951" y="3063377"/>
                </a:lnTo>
                <a:lnTo>
                  <a:pt x="622418" y="3066398"/>
                </a:lnTo>
                <a:lnTo>
                  <a:pt x="625885" y="3072441"/>
                </a:lnTo>
                <a:lnTo>
                  <a:pt x="629386" y="3078483"/>
                </a:lnTo>
                <a:lnTo>
                  <a:pt x="625885" y="0"/>
                </a:lnTo>
                <a:lnTo>
                  <a:pt x="622418" y="15105"/>
                </a:lnTo>
                <a:lnTo>
                  <a:pt x="622418" y="27226"/>
                </a:lnTo>
                <a:lnTo>
                  <a:pt x="618951" y="39310"/>
                </a:lnTo>
                <a:lnTo>
                  <a:pt x="615484" y="48374"/>
                </a:lnTo>
                <a:lnTo>
                  <a:pt x="611983" y="60495"/>
                </a:lnTo>
                <a:lnTo>
                  <a:pt x="611983" y="402209"/>
                </a:lnTo>
                <a:lnTo>
                  <a:pt x="615484" y="411272"/>
                </a:lnTo>
                <a:lnTo>
                  <a:pt x="615484" y="453604"/>
                </a:lnTo>
                <a:lnTo>
                  <a:pt x="618951" y="459646"/>
                </a:lnTo>
                <a:lnTo>
                  <a:pt x="618951" y="480831"/>
                </a:lnTo>
                <a:lnTo>
                  <a:pt x="615484" y="486873"/>
                </a:lnTo>
                <a:lnTo>
                  <a:pt x="615484" y="526184"/>
                </a:lnTo>
                <a:lnTo>
                  <a:pt x="611983" y="532226"/>
                </a:lnTo>
                <a:lnTo>
                  <a:pt x="611983" y="547368"/>
                </a:lnTo>
                <a:lnTo>
                  <a:pt x="608516" y="553410"/>
                </a:lnTo>
                <a:lnTo>
                  <a:pt x="608516" y="565495"/>
                </a:lnTo>
                <a:lnTo>
                  <a:pt x="605048" y="583658"/>
                </a:lnTo>
                <a:lnTo>
                  <a:pt x="598081" y="598763"/>
                </a:lnTo>
                <a:lnTo>
                  <a:pt x="594613" y="613869"/>
                </a:lnTo>
                <a:lnTo>
                  <a:pt x="591113" y="629011"/>
                </a:lnTo>
                <a:lnTo>
                  <a:pt x="584178" y="644116"/>
                </a:lnTo>
                <a:lnTo>
                  <a:pt x="577210" y="659259"/>
                </a:lnTo>
                <a:lnTo>
                  <a:pt x="570276" y="674364"/>
                </a:lnTo>
                <a:lnTo>
                  <a:pt x="563308" y="689470"/>
                </a:lnTo>
                <a:lnTo>
                  <a:pt x="556340" y="704612"/>
                </a:lnTo>
                <a:lnTo>
                  <a:pt x="545938" y="716696"/>
                </a:lnTo>
                <a:lnTo>
                  <a:pt x="538971" y="731802"/>
                </a:lnTo>
                <a:lnTo>
                  <a:pt x="528536" y="746944"/>
                </a:lnTo>
                <a:lnTo>
                  <a:pt x="518100" y="759028"/>
                </a:lnTo>
                <a:lnTo>
                  <a:pt x="507665" y="771149"/>
                </a:lnTo>
                <a:lnTo>
                  <a:pt x="497230" y="786255"/>
                </a:lnTo>
                <a:lnTo>
                  <a:pt x="486795" y="798339"/>
                </a:lnTo>
                <a:lnTo>
                  <a:pt x="476393" y="810460"/>
                </a:lnTo>
                <a:lnTo>
                  <a:pt x="462458" y="822545"/>
                </a:lnTo>
                <a:lnTo>
                  <a:pt x="448555" y="834629"/>
                </a:lnTo>
                <a:lnTo>
                  <a:pt x="438120" y="846750"/>
                </a:lnTo>
                <a:lnTo>
                  <a:pt x="424218" y="858834"/>
                </a:lnTo>
                <a:lnTo>
                  <a:pt x="410316" y="870919"/>
                </a:lnTo>
                <a:lnTo>
                  <a:pt x="392913" y="879982"/>
                </a:lnTo>
                <a:lnTo>
                  <a:pt x="379010" y="892103"/>
                </a:lnTo>
                <a:lnTo>
                  <a:pt x="365108" y="901166"/>
                </a:lnTo>
                <a:lnTo>
                  <a:pt x="347738" y="913251"/>
                </a:lnTo>
                <a:lnTo>
                  <a:pt x="330335" y="922351"/>
                </a:lnTo>
                <a:lnTo>
                  <a:pt x="312966" y="931414"/>
                </a:lnTo>
                <a:lnTo>
                  <a:pt x="295563" y="940477"/>
                </a:lnTo>
                <a:lnTo>
                  <a:pt x="278193" y="949541"/>
                </a:lnTo>
                <a:lnTo>
                  <a:pt x="260790" y="958641"/>
                </a:lnTo>
                <a:lnTo>
                  <a:pt x="239920" y="967704"/>
                </a:lnTo>
                <a:lnTo>
                  <a:pt x="229485" y="970725"/>
                </a:lnTo>
                <a:lnTo>
                  <a:pt x="222550" y="976767"/>
                </a:lnTo>
                <a:lnTo>
                  <a:pt x="212115" y="982809"/>
                </a:lnTo>
                <a:lnTo>
                  <a:pt x="201680" y="985830"/>
                </a:lnTo>
                <a:lnTo>
                  <a:pt x="194712" y="991873"/>
                </a:lnTo>
                <a:lnTo>
                  <a:pt x="184277" y="994930"/>
                </a:lnTo>
                <a:lnTo>
                  <a:pt x="177343" y="1000973"/>
                </a:lnTo>
                <a:lnTo>
                  <a:pt x="170375" y="1003994"/>
                </a:lnTo>
                <a:lnTo>
                  <a:pt x="159940" y="1010036"/>
                </a:lnTo>
                <a:lnTo>
                  <a:pt x="153005" y="1013057"/>
                </a:lnTo>
                <a:lnTo>
                  <a:pt x="146038" y="1019099"/>
                </a:lnTo>
                <a:lnTo>
                  <a:pt x="139103" y="1022120"/>
                </a:lnTo>
                <a:lnTo>
                  <a:pt x="132135" y="1028162"/>
                </a:lnTo>
                <a:lnTo>
                  <a:pt x="125167" y="1031183"/>
                </a:lnTo>
                <a:lnTo>
                  <a:pt x="118233" y="1037262"/>
                </a:lnTo>
                <a:lnTo>
                  <a:pt x="114732" y="1040284"/>
                </a:lnTo>
                <a:lnTo>
                  <a:pt x="107798" y="1046326"/>
                </a:lnTo>
                <a:lnTo>
                  <a:pt x="100830" y="1049347"/>
                </a:lnTo>
                <a:lnTo>
                  <a:pt x="97363" y="1055389"/>
                </a:lnTo>
                <a:lnTo>
                  <a:pt x="90408" y="1058410"/>
                </a:lnTo>
                <a:lnTo>
                  <a:pt x="86931" y="1064452"/>
                </a:lnTo>
                <a:lnTo>
                  <a:pt x="83454" y="1067473"/>
                </a:lnTo>
                <a:lnTo>
                  <a:pt x="79976" y="1073552"/>
                </a:lnTo>
                <a:lnTo>
                  <a:pt x="73022" y="1076573"/>
                </a:lnTo>
                <a:lnTo>
                  <a:pt x="69545" y="1082616"/>
                </a:lnTo>
                <a:lnTo>
                  <a:pt x="66067" y="1085637"/>
                </a:lnTo>
                <a:lnTo>
                  <a:pt x="62590" y="1091679"/>
                </a:lnTo>
                <a:lnTo>
                  <a:pt x="59113" y="1094700"/>
                </a:lnTo>
                <a:lnTo>
                  <a:pt x="55636" y="1097721"/>
                </a:lnTo>
                <a:lnTo>
                  <a:pt x="55636" y="1103763"/>
                </a:lnTo>
                <a:lnTo>
                  <a:pt x="52158" y="1106821"/>
                </a:lnTo>
                <a:lnTo>
                  <a:pt x="48681" y="1112863"/>
                </a:lnTo>
                <a:lnTo>
                  <a:pt x="45204" y="1118905"/>
                </a:lnTo>
                <a:lnTo>
                  <a:pt x="38249" y="1127969"/>
                </a:lnTo>
                <a:lnTo>
                  <a:pt x="31295" y="1137032"/>
                </a:lnTo>
                <a:lnTo>
                  <a:pt x="27818" y="1146132"/>
                </a:lnTo>
                <a:lnTo>
                  <a:pt x="24340" y="1152174"/>
                </a:lnTo>
                <a:lnTo>
                  <a:pt x="20863" y="1161237"/>
                </a:lnTo>
                <a:lnTo>
                  <a:pt x="17386" y="1170301"/>
                </a:lnTo>
                <a:lnTo>
                  <a:pt x="13909" y="1176343"/>
                </a:lnTo>
                <a:lnTo>
                  <a:pt x="10431" y="1185443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546474" y="3227466"/>
            <a:ext cx="17402" cy="411272"/>
          </a:xfrm>
          <a:custGeom>
            <a:avLst/>
            <a:gdLst/>
            <a:ahLst/>
            <a:cxnLst/>
            <a:rect l="l" t="t" r="r" b="b"/>
            <a:pathLst>
              <a:path w="17402" h="411272">
                <a:moveTo>
                  <a:pt x="13902" y="396167"/>
                </a:moveTo>
                <a:lnTo>
                  <a:pt x="13902" y="405230"/>
                </a:lnTo>
                <a:lnTo>
                  <a:pt x="13902" y="402209"/>
                </a:lnTo>
                <a:lnTo>
                  <a:pt x="13902" y="411272"/>
                </a:lnTo>
                <a:lnTo>
                  <a:pt x="13902" y="408251"/>
                </a:lnTo>
                <a:lnTo>
                  <a:pt x="17402" y="411272"/>
                </a:lnTo>
                <a:lnTo>
                  <a:pt x="13902" y="0"/>
                </a:lnTo>
                <a:lnTo>
                  <a:pt x="10435" y="0"/>
                </a:lnTo>
                <a:lnTo>
                  <a:pt x="10435" y="15142"/>
                </a:lnTo>
                <a:lnTo>
                  <a:pt x="6967" y="18163"/>
                </a:lnTo>
                <a:lnTo>
                  <a:pt x="6967" y="36289"/>
                </a:lnTo>
                <a:lnTo>
                  <a:pt x="3500" y="42331"/>
                </a:lnTo>
                <a:lnTo>
                  <a:pt x="3500" y="66537"/>
                </a:lnTo>
                <a:lnTo>
                  <a:pt x="0" y="75600"/>
                </a:lnTo>
                <a:lnTo>
                  <a:pt x="0" y="169364"/>
                </a:lnTo>
                <a:lnTo>
                  <a:pt x="3500" y="175407"/>
                </a:lnTo>
                <a:lnTo>
                  <a:pt x="3500" y="217739"/>
                </a:lnTo>
                <a:lnTo>
                  <a:pt x="6967" y="223781"/>
                </a:lnTo>
                <a:lnTo>
                  <a:pt x="6967" y="251007"/>
                </a:lnTo>
                <a:lnTo>
                  <a:pt x="3500" y="260071"/>
                </a:lnTo>
                <a:lnTo>
                  <a:pt x="3500" y="314524"/>
                </a:lnTo>
                <a:lnTo>
                  <a:pt x="6967" y="323587"/>
                </a:lnTo>
                <a:lnTo>
                  <a:pt x="6967" y="356856"/>
                </a:lnTo>
                <a:lnTo>
                  <a:pt x="10435" y="362898"/>
                </a:lnTo>
                <a:lnTo>
                  <a:pt x="10435" y="387103"/>
                </a:lnTo>
                <a:lnTo>
                  <a:pt x="13902" y="390124"/>
                </a:lnTo>
                <a:lnTo>
                  <a:pt x="13902" y="396167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747612" y="2770951"/>
            <a:ext cx="924822" cy="3622716"/>
          </a:xfrm>
          <a:custGeom>
            <a:avLst/>
            <a:gdLst/>
            <a:ahLst/>
            <a:cxnLst/>
            <a:rect l="l" t="t" r="r" b="b"/>
            <a:pathLst>
              <a:path w="924822" h="3622716">
                <a:moveTo>
                  <a:pt x="709453" y="2612683"/>
                </a:moveTo>
                <a:lnTo>
                  <a:pt x="705785" y="2606641"/>
                </a:lnTo>
                <a:lnTo>
                  <a:pt x="705785" y="2594520"/>
                </a:lnTo>
                <a:lnTo>
                  <a:pt x="702452" y="2588478"/>
                </a:lnTo>
                <a:lnTo>
                  <a:pt x="702452" y="2582436"/>
                </a:lnTo>
                <a:lnTo>
                  <a:pt x="698784" y="2576394"/>
                </a:lnTo>
                <a:lnTo>
                  <a:pt x="698784" y="2570351"/>
                </a:lnTo>
                <a:lnTo>
                  <a:pt x="695450" y="2561288"/>
                </a:lnTo>
                <a:lnTo>
                  <a:pt x="695450" y="2555209"/>
                </a:lnTo>
                <a:lnTo>
                  <a:pt x="691783" y="2549167"/>
                </a:lnTo>
                <a:lnTo>
                  <a:pt x="688449" y="2543125"/>
                </a:lnTo>
                <a:lnTo>
                  <a:pt x="685115" y="2537083"/>
                </a:lnTo>
                <a:lnTo>
                  <a:pt x="685115" y="2506835"/>
                </a:lnTo>
                <a:lnTo>
                  <a:pt x="688449" y="2500793"/>
                </a:lnTo>
                <a:lnTo>
                  <a:pt x="691783" y="2494751"/>
                </a:lnTo>
                <a:lnTo>
                  <a:pt x="695450" y="2488708"/>
                </a:lnTo>
                <a:lnTo>
                  <a:pt x="698784" y="2482629"/>
                </a:lnTo>
                <a:lnTo>
                  <a:pt x="702452" y="2476587"/>
                </a:lnTo>
                <a:lnTo>
                  <a:pt x="705785" y="2470545"/>
                </a:lnTo>
                <a:lnTo>
                  <a:pt x="709453" y="2464503"/>
                </a:lnTo>
                <a:lnTo>
                  <a:pt x="716121" y="2458461"/>
                </a:lnTo>
                <a:lnTo>
                  <a:pt x="719788" y="2452419"/>
                </a:lnTo>
                <a:lnTo>
                  <a:pt x="726789" y="2446340"/>
                </a:lnTo>
                <a:lnTo>
                  <a:pt x="733790" y="2440297"/>
                </a:lnTo>
                <a:lnTo>
                  <a:pt x="737124" y="2434255"/>
                </a:lnTo>
                <a:lnTo>
                  <a:pt x="744125" y="2428213"/>
                </a:lnTo>
                <a:lnTo>
                  <a:pt x="751126" y="2419150"/>
                </a:lnTo>
                <a:lnTo>
                  <a:pt x="758128" y="2413108"/>
                </a:lnTo>
                <a:lnTo>
                  <a:pt x="764795" y="2407029"/>
                </a:lnTo>
                <a:lnTo>
                  <a:pt x="768463" y="2400987"/>
                </a:lnTo>
                <a:lnTo>
                  <a:pt x="775464" y="2394944"/>
                </a:lnTo>
                <a:lnTo>
                  <a:pt x="782465" y="2388902"/>
                </a:lnTo>
                <a:lnTo>
                  <a:pt x="789133" y="2382860"/>
                </a:lnTo>
                <a:lnTo>
                  <a:pt x="796134" y="2373797"/>
                </a:lnTo>
                <a:lnTo>
                  <a:pt x="799801" y="2367718"/>
                </a:lnTo>
                <a:lnTo>
                  <a:pt x="806803" y="2361676"/>
                </a:lnTo>
                <a:lnTo>
                  <a:pt x="813470" y="2352612"/>
                </a:lnTo>
                <a:lnTo>
                  <a:pt x="817138" y="2346570"/>
                </a:lnTo>
                <a:lnTo>
                  <a:pt x="820472" y="2340528"/>
                </a:lnTo>
                <a:lnTo>
                  <a:pt x="824139" y="2334449"/>
                </a:lnTo>
                <a:lnTo>
                  <a:pt x="827473" y="2331428"/>
                </a:lnTo>
                <a:lnTo>
                  <a:pt x="831140" y="2325386"/>
                </a:lnTo>
                <a:lnTo>
                  <a:pt x="834474" y="2319344"/>
                </a:lnTo>
                <a:lnTo>
                  <a:pt x="837808" y="2313301"/>
                </a:lnTo>
                <a:lnTo>
                  <a:pt x="841475" y="2307259"/>
                </a:lnTo>
                <a:lnTo>
                  <a:pt x="844809" y="2301217"/>
                </a:lnTo>
                <a:lnTo>
                  <a:pt x="844809" y="2295138"/>
                </a:lnTo>
                <a:lnTo>
                  <a:pt x="848476" y="2289096"/>
                </a:lnTo>
                <a:lnTo>
                  <a:pt x="851810" y="2283054"/>
                </a:lnTo>
                <a:lnTo>
                  <a:pt x="851810" y="2270969"/>
                </a:lnTo>
                <a:lnTo>
                  <a:pt x="855477" y="2264927"/>
                </a:lnTo>
                <a:lnTo>
                  <a:pt x="855477" y="2222558"/>
                </a:lnTo>
                <a:lnTo>
                  <a:pt x="851810" y="2216516"/>
                </a:lnTo>
                <a:lnTo>
                  <a:pt x="851810" y="2207453"/>
                </a:lnTo>
                <a:lnTo>
                  <a:pt x="848476" y="2201411"/>
                </a:lnTo>
                <a:lnTo>
                  <a:pt x="844809" y="2192348"/>
                </a:lnTo>
                <a:lnTo>
                  <a:pt x="841475" y="2183248"/>
                </a:lnTo>
                <a:lnTo>
                  <a:pt x="841475" y="2177205"/>
                </a:lnTo>
                <a:lnTo>
                  <a:pt x="834474" y="2168142"/>
                </a:lnTo>
                <a:lnTo>
                  <a:pt x="831140" y="2159079"/>
                </a:lnTo>
                <a:lnTo>
                  <a:pt x="827473" y="2150016"/>
                </a:lnTo>
                <a:lnTo>
                  <a:pt x="820472" y="2140916"/>
                </a:lnTo>
                <a:lnTo>
                  <a:pt x="817138" y="2131852"/>
                </a:lnTo>
                <a:lnTo>
                  <a:pt x="810136" y="2122789"/>
                </a:lnTo>
                <a:lnTo>
                  <a:pt x="803135" y="2113726"/>
                </a:lnTo>
                <a:lnTo>
                  <a:pt x="799801" y="2107647"/>
                </a:lnTo>
                <a:lnTo>
                  <a:pt x="796134" y="2101605"/>
                </a:lnTo>
                <a:lnTo>
                  <a:pt x="792800" y="2092541"/>
                </a:lnTo>
                <a:lnTo>
                  <a:pt x="789133" y="2086499"/>
                </a:lnTo>
                <a:lnTo>
                  <a:pt x="785799" y="2080457"/>
                </a:lnTo>
                <a:lnTo>
                  <a:pt x="782465" y="2071357"/>
                </a:lnTo>
                <a:lnTo>
                  <a:pt x="782465" y="2065315"/>
                </a:lnTo>
                <a:lnTo>
                  <a:pt x="778798" y="2056252"/>
                </a:lnTo>
                <a:lnTo>
                  <a:pt x="778798" y="1998777"/>
                </a:lnTo>
                <a:lnTo>
                  <a:pt x="782465" y="1989714"/>
                </a:lnTo>
                <a:lnTo>
                  <a:pt x="782465" y="1983672"/>
                </a:lnTo>
                <a:lnTo>
                  <a:pt x="785799" y="1974609"/>
                </a:lnTo>
                <a:lnTo>
                  <a:pt x="785799" y="1962524"/>
                </a:lnTo>
                <a:lnTo>
                  <a:pt x="789133" y="1953424"/>
                </a:lnTo>
                <a:lnTo>
                  <a:pt x="792800" y="1944361"/>
                </a:lnTo>
                <a:lnTo>
                  <a:pt x="792800" y="1935298"/>
                </a:lnTo>
                <a:lnTo>
                  <a:pt x="796134" y="1923177"/>
                </a:lnTo>
                <a:lnTo>
                  <a:pt x="799801" y="1914113"/>
                </a:lnTo>
                <a:lnTo>
                  <a:pt x="803135" y="1902029"/>
                </a:lnTo>
                <a:lnTo>
                  <a:pt x="806803" y="1892966"/>
                </a:lnTo>
                <a:lnTo>
                  <a:pt x="813470" y="1880845"/>
                </a:lnTo>
                <a:lnTo>
                  <a:pt x="817138" y="1868760"/>
                </a:lnTo>
                <a:lnTo>
                  <a:pt x="820472" y="1859697"/>
                </a:lnTo>
                <a:lnTo>
                  <a:pt x="824139" y="1847576"/>
                </a:lnTo>
                <a:lnTo>
                  <a:pt x="831140" y="1835491"/>
                </a:lnTo>
                <a:lnTo>
                  <a:pt x="831140" y="1823407"/>
                </a:lnTo>
                <a:lnTo>
                  <a:pt x="834474" y="1817365"/>
                </a:lnTo>
                <a:lnTo>
                  <a:pt x="834474" y="1814344"/>
                </a:lnTo>
                <a:lnTo>
                  <a:pt x="837808" y="1808265"/>
                </a:lnTo>
                <a:lnTo>
                  <a:pt x="837808" y="1802223"/>
                </a:lnTo>
                <a:lnTo>
                  <a:pt x="841475" y="1796181"/>
                </a:lnTo>
                <a:lnTo>
                  <a:pt x="841475" y="1790138"/>
                </a:lnTo>
                <a:lnTo>
                  <a:pt x="844809" y="1787117"/>
                </a:lnTo>
                <a:lnTo>
                  <a:pt x="844809" y="1781075"/>
                </a:lnTo>
                <a:lnTo>
                  <a:pt x="848476" y="1774996"/>
                </a:lnTo>
                <a:lnTo>
                  <a:pt x="848476" y="1768954"/>
                </a:lnTo>
                <a:lnTo>
                  <a:pt x="851810" y="1762912"/>
                </a:lnTo>
                <a:lnTo>
                  <a:pt x="855477" y="1756870"/>
                </a:lnTo>
                <a:lnTo>
                  <a:pt x="855477" y="1750827"/>
                </a:lnTo>
                <a:lnTo>
                  <a:pt x="858811" y="1747806"/>
                </a:lnTo>
                <a:lnTo>
                  <a:pt x="858811" y="1741764"/>
                </a:lnTo>
                <a:lnTo>
                  <a:pt x="862145" y="1735685"/>
                </a:lnTo>
                <a:lnTo>
                  <a:pt x="865813" y="1729643"/>
                </a:lnTo>
                <a:lnTo>
                  <a:pt x="869146" y="1723601"/>
                </a:lnTo>
                <a:lnTo>
                  <a:pt x="869146" y="1717559"/>
                </a:lnTo>
                <a:lnTo>
                  <a:pt x="872814" y="1711517"/>
                </a:lnTo>
                <a:lnTo>
                  <a:pt x="876148" y="1705474"/>
                </a:lnTo>
                <a:lnTo>
                  <a:pt x="879815" y="1699395"/>
                </a:lnTo>
                <a:lnTo>
                  <a:pt x="879815" y="1693353"/>
                </a:lnTo>
                <a:lnTo>
                  <a:pt x="883149" y="1687311"/>
                </a:lnTo>
                <a:lnTo>
                  <a:pt x="886483" y="1681269"/>
                </a:lnTo>
                <a:lnTo>
                  <a:pt x="890150" y="1675227"/>
                </a:lnTo>
                <a:lnTo>
                  <a:pt x="890150" y="1666163"/>
                </a:lnTo>
                <a:lnTo>
                  <a:pt x="893484" y="1660084"/>
                </a:lnTo>
                <a:lnTo>
                  <a:pt x="897151" y="1654042"/>
                </a:lnTo>
                <a:lnTo>
                  <a:pt x="900485" y="1648000"/>
                </a:lnTo>
                <a:lnTo>
                  <a:pt x="904152" y="1635916"/>
                </a:lnTo>
                <a:lnTo>
                  <a:pt x="910820" y="1623795"/>
                </a:lnTo>
                <a:lnTo>
                  <a:pt x="914487" y="1611710"/>
                </a:lnTo>
                <a:lnTo>
                  <a:pt x="917821" y="1599626"/>
                </a:lnTo>
                <a:lnTo>
                  <a:pt x="917821" y="1587505"/>
                </a:lnTo>
                <a:lnTo>
                  <a:pt x="921489" y="1575420"/>
                </a:lnTo>
                <a:lnTo>
                  <a:pt x="924822" y="1563336"/>
                </a:lnTo>
                <a:lnTo>
                  <a:pt x="924822" y="1484714"/>
                </a:lnTo>
                <a:lnTo>
                  <a:pt x="921489" y="1472593"/>
                </a:lnTo>
                <a:lnTo>
                  <a:pt x="921489" y="1460509"/>
                </a:lnTo>
                <a:lnTo>
                  <a:pt x="917821" y="1445403"/>
                </a:lnTo>
                <a:lnTo>
                  <a:pt x="914487" y="1433282"/>
                </a:lnTo>
                <a:lnTo>
                  <a:pt x="914487" y="1421198"/>
                </a:lnTo>
                <a:lnTo>
                  <a:pt x="910820" y="1409114"/>
                </a:lnTo>
                <a:lnTo>
                  <a:pt x="904152" y="1393971"/>
                </a:lnTo>
                <a:lnTo>
                  <a:pt x="900485" y="1381887"/>
                </a:lnTo>
                <a:lnTo>
                  <a:pt x="897151" y="1369803"/>
                </a:lnTo>
                <a:lnTo>
                  <a:pt x="890150" y="1357681"/>
                </a:lnTo>
                <a:lnTo>
                  <a:pt x="886483" y="1345597"/>
                </a:lnTo>
                <a:lnTo>
                  <a:pt x="879815" y="1333513"/>
                </a:lnTo>
                <a:lnTo>
                  <a:pt x="872814" y="1321392"/>
                </a:lnTo>
                <a:lnTo>
                  <a:pt x="865813" y="1309307"/>
                </a:lnTo>
                <a:lnTo>
                  <a:pt x="858811" y="1297223"/>
                </a:lnTo>
                <a:lnTo>
                  <a:pt x="851810" y="1285102"/>
                </a:lnTo>
                <a:lnTo>
                  <a:pt x="844809" y="1276038"/>
                </a:lnTo>
                <a:lnTo>
                  <a:pt x="837808" y="1263954"/>
                </a:lnTo>
                <a:lnTo>
                  <a:pt x="827473" y="1251833"/>
                </a:lnTo>
                <a:lnTo>
                  <a:pt x="820472" y="1242770"/>
                </a:lnTo>
                <a:lnTo>
                  <a:pt x="813470" y="1233706"/>
                </a:lnTo>
                <a:lnTo>
                  <a:pt x="806803" y="1221622"/>
                </a:lnTo>
                <a:lnTo>
                  <a:pt x="799801" y="1212522"/>
                </a:lnTo>
                <a:lnTo>
                  <a:pt x="796134" y="1203459"/>
                </a:lnTo>
                <a:lnTo>
                  <a:pt x="789133" y="1194396"/>
                </a:lnTo>
                <a:lnTo>
                  <a:pt x="782465" y="1185332"/>
                </a:lnTo>
                <a:lnTo>
                  <a:pt x="775464" y="1176232"/>
                </a:lnTo>
                <a:lnTo>
                  <a:pt x="768463" y="1167169"/>
                </a:lnTo>
                <a:lnTo>
                  <a:pt x="761462" y="1161127"/>
                </a:lnTo>
                <a:lnTo>
                  <a:pt x="754460" y="1152064"/>
                </a:lnTo>
                <a:lnTo>
                  <a:pt x="751126" y="1143000"/>
                </a:lnTo>
                <a:lnTo>
                  <a:pt x="744125" y="1136921"/>
                </a:lnTo>
                <a:lnTo>
                  <a:pt x="737124" y="1130879"/>
                </a:lnTo>
                <a:lnTo>
                  <a:pt x="733790" y="1121816"/>
                </a:lnTo>
                <a:lnTo>
                  <a:pt x="726789" y="1115774"/>
                </a:lnTo>
                <a:lnTo>
                  <a:pt x="723122" y="1109732"/>
                </a:lnTo>
                <a:lnTo>
                  <a:pt x="719788" y="1103689"/>
                </a:lnTo>
                <a:lnTo>
                  <a:pt x="712787" y="1097610"/>
                </a:lnTo>
                <a:lnTo>
                  <a:pt x="709453" y="1091568"/>
                </a:lnTo>
                <a:lnTo>
                  <a:pt x="705785" y="1085526"/>
                </a:lnTo>
                <a:lnTo>
                  <a:pt x="702452" y="1079484"/>
                </a:lnTo>
                <a:lnTo>
                  <a:pt x="698784" y="1076463"/>
                </a:lnTo>
                <a:lnTo>
                  <a:pt x="695450" y="1070421"/>
                </a:lnTo>
                <a:lnTo>
                  <a:pt x="691783" y="1067400"/>
                </a:lnTo>
                <a:lnTo>
                  <a:pt x="688449" y="1064342"/>
                </a:lnTo>
                <a:lnTo>
                  <a:pt x="688449" y="1061321"/>
                </a:lnTo>
                <a:lnTo>
                  <a:pt x="685115" y="1058299"/>
                </a:lnTo>
                <a:lnTo>
                  <a:pt x="685115" y="1049236"/>
                </a:lnTo>
                <a:lnTo>
                  <a:pt x="681448" y="1049236"/>
                </a:lnTo>
                <a:lnTo>
                  <a:pt x="681448" y="931303"/>
                </a:lnTo>
                <a:lnTo>
                  <a:pt x="678114" y="922240"/>
                </a:lnTo>
                <a:lnTo>
                  <a:pt x="678114" y="891993"/>
                </a:lnTo>
                <a:lnTo>
                  <a:pt x="674447" y="882929"/>
                </a:lnTo>
                <a:lnTo>
                  <a:pt x="674447" y="873829"/>
                </a:lnTo>
                <a:lnTo>
                  <a:pt x="671113" y="867787"/>
                </a:lnTo>
                <a:lnTo>
                  <a:pt x="671113" y="858724"/>
                </a:lnTo>
                <a:lnTo>
                  <a:pt x="667446" y="849661"/>
                </a:lnTo>
                <a:lnTo>
                  <a:pt x="667446" y="840560"/>
                </a:lnTo>
                <a:lnTo>
                  <a:pt x="664112" y="834518"/>
                </a:lnTo>
                <a:lnTo>
                  <a:pt x="664112" y="825455"/>
                </a:lnTo>
                <a:lnTo>
                  <a:pt x="660778" y="819413"/>
                </a:lnTo>
                <a:lnTo>
                  <a:pt x="660778" y="813371"/>
                </a:lnTo>
                <a:lnTo>
                  <a:pt x="657111" y="804307"/>
                </a:lnTo>
                <a:lnTo>
                  <a:pt x="653777" y="798228"/>
                </a:lnTo>
                <a:lnTo>
                  <a:pt x="653777" y="792186"/>
                </a:lnTo>
                <a:lnTo>
                  <a:pt x="650109" y="786144"/>
                </a:lnTo>
                <a:lnTo>
                  <a:pt x="646775" y="780102"/>
                </a:lnTo>
                <a:lnTo>
                  <a:pt x="643108" y="774060"/>
                </a:lnTo>
                <a:lnTo>
                  <a:pt x="639774" y="768018"/>
                </a:lnTo>
                <a:lnTo>
                  <a:pt x="636440" y="761939"/>
                </a:lnTo>
                <a:lnTo>
                  <a:pt x="636440" y="755896"/>
                </a:lnTo>
                <a:lnTo>
                  <a:pt x="632773" y="749854"/>
                </a:lnTo>
                <a:lnTo>
                  <a:pt x="632773" y="743812"/>
                </a:lnTo>
                <a:lnTo>
                  <a:pt x="629439" y="737770"/>
                </a:lnTo>
                <a:lnTo>
                  <a:pt x="625772" y="731728"/>
                </a:lnTo>
                <a:lnTo>
                  <a:pt x="625772" y="725649"/>
                </a:lnTo>
                <a:lnTo>
                  <a:pt x="622438" y="719607"/>
                </a:lnTo>
                <a:lnTo>
                  <a:pt x="622438" y="716586"/>
                </a:lnTo>
                <a:lnTo>
                  <a:pt x="618771" y="710543"/>
                </a:lnTo>
                <a:lnTo>
                  <a:pt x="618771" y="707522"/>
                </a:lnTo>
                <a:lnTo>
                  <a:pt x="615437" y="701480"/>
                </a:lnTo>
                <a:lnTo>
                  <a:pt x="611770" y="698459"/>
                </a:lnTo>
                <a:lnTo>
                  <a:pt x="611770" y="695438"/>
                </a:lnTo>
                <a:lnTo>
                  <a:pt x="608436" y="692417"/>
                </a:lnTo>
                <a:lnTo>
                  <a:pt x="608436" y="689359"/>
                </a:lnTo>
                <a:lnTo>
                  <a:pt x="605102" y="686338"/>
                </a:lnTo>
                <a:lnTo>
                  <a:pt x="605102" y="683317"/>
                </a:lnTo>
                <a:lnTo>
                  <a:pt x="601434" y="680296"/>
                </a:lnTo>
                <a:lnTo>
                  <a:pt x="601434" y="677275"/>
                </a:lnTo>
                <a:lnTo>
                  <a:pt x="598101" y="674254"/>
                </a:lnTo>
                <a:lnTo>
                  <a:pt x="594433" y="671232"/>
                </a:lnTo>
                <a:lnTo>
                  <a:pt x="594433" y="668211"/>
                </a:lnTo>
                <a:lnTo>
                  <a:pt x="591099" y="668211"/>
                </a:lnTo>
                <a:lnTo>
                  <a:pt x="591099" y="665190"/>
                </a:lnTo>
                <a:lnTo>
                  <a:pt x="587432" y="665190"/>
                </a:lnTo>
                <a:lnTo>
                  <a:pt x="584098" y="662169"/>
                </a:lnTo>
                <a:lnTo>
                  <a:pt x="580764" y="662169"/>
                </a:lnTo>
                <a:lnTo>
                  <a:pt x="577097" y="659148"/>
                </a:lnTo>
                <a:lnTo>
                  <a:pt x="573763" y="656127"/>
                </a:lnTo>
                <a:lnTo>
                  <a:pt x="566762" y="653069"/>
                </a:lnTo>
                <a:lnTo>
                  <a:pt x="563095" y="650048"/>
                </a:lnTo>
                <a:lnTo>
                  <a:pt x="559761" y="644006"/>
                </a:lnTo>
                <a:lnTo>
                  <a:pt x="556427" y="640985"/>
                </a:lnTo>
                <a:lnTo>
                  <a:pt x="552760" y="637964"/>
                </a:lnTo>
                <a:lnTo>
                  <a:pt x="549426" y="631922"/>
                </a:lnTo>
                <a:lnTo>
                  <a:pt x="545758" y="628900"/>
                </a:lnTo>
                <a:lnTo>
                  <a:pt x="542425" y="622858"/>
                </a:lnTo>
                <a:lnTo>
                  <a:pt x="538757" y="619837"/>
                </a:lnTo>
                <a:lnTo>
                  <a:pt x="535423" y="613758"/>
                </a:lnTo>
                <a:lnTo>
                  <a:pt x="532089" y="610737"/>
                </a:lnTo>
                <a:lnTo>
                  <a:pt x="525088" y="604695"/>
                </a:lnTo>
                <a:lnTo>
                  <a:pt x="521421" y="598653"/>
                </a:lnTo>
                <a:lnTo>
                  <a:pt x="518087" y="592611"/>
                </a:lnTo>
                <a:lnTo>
                  <a:pt x="514420" y="586568"/>
                </a:lnTo>
                <a:lnTo>
                  <a:pt x="511086" y="580526"/>
                </a:lnTo>
                <a:lnTo>
                  <a:pt x="507752" y="574447"/>
                </a:lnTo>
                <a:lnTo>
                  <a:pt x="504085" y="568405"/>
                </a:lnTo>
                <a:lnTo>
                  <a:pt x="500751" y="562363"/>
                </a:lnTo>
                <a:lnTo>
                  <a:pt x="497084" y="556321"/>
                </a:lnTo>
                <a:lnTo>
                  <a:pt x="493750" y="550279"/>
                </a:lnTo>
                <a:lnTo>
                  <a:pt x="490082" y="544236"/>
                </a:lnTo>
                <a:lnTo>
                  <a:pt x="486748" y="535136"/>
                </a:lnTo>
                <a:lnTo>
                  <a:pt x="483415" y="529094"/>
                </a:lnTo>
                <a:lnTo>
                  <a:pt x="483415" y="523052"/>
                </a:lnTo>
                <a:lnTo>
                  <a:pt x="479747" y="513989"/>
                </a:lnTo>
                <a:lnTo>
                  <a:pt x="476413" y="507947"/>
                </a:lnTo>
                <a:lnTo>
                  <a:pt x="472746" y="498847"/>
                </a:lnTo>
                <a:lnTo>
                  <a:pt x="469412" y="492804"/>
                </a:lnTo>
                <a:lnTo>
                  <a:pt x="465745" y="477699"/>
                </a:lnTo>
                <a:lnTo>
                  <a:pt x="462411" y="465578"/>
                </a:lnTo>
                <a:lnTo>
                  <a:pt x="455410" y="450472"/>
                </a:lnTo>
                <a:lnTo>
                  <a:pt x="452076" y="438388"/>
                </a:lnTo>
                <a:lnTo>
                  <a:pt x="448409" y="426267"/>
                </a:lnTo>
                <a:lnTo>
                  <a:pt x="445075" y="411161"/>
                </a:lnTo>
                <a:lnTo>
                  <a:pt x="441407" y="399077"/>
                </a:lnTo>
                <a:lnTo>
                  <a:pt x="438074" y="386956"/>
                </a:lnTo>
                <a:lnTo>
                  <a:pt x="434740" y="371851"/>
                </a:lnTo>
                <a:lnTo>
                  <a:pt x="431072" y="359766"/>
                </a:lnTo>
                <a:lnTo>
                  <a:pt x="424071" y="347645"/>
                </a:lnTo>
                <a:lnTo>
                  <a:pt x="424071" y="335561"/>
                </a:lnTo>
                <a:lnTo>
                  <a:pt x="420737" y="323476"/>
                </a:lnTo>
                <a:lnTo>
                  <a:pt x="417070" y="311355"/>
                </a:lnTo>
                <a:lnTo>
                  <a:pt x="413736" y="299271"/>
                </a:lnTo>
                <a:lnTo>
                  <a:pt x="410402" y="287187"/>
                </a:lnTo>
                <a:lnTo>
                  <a:pt x="406735" y="275065"/>
                </a:lnTo>
                <a:lnTo>
                  <a:pt x="406735" y="266002"/>
                </a:lnTo>
                <a:lnTo>
                  <a:pt x="403401" y="253918"/>
                </a:lnTo>
                <a:lnTo>
                  <a:pt x="399734" y="241797"/>
                </a:lnTo>
                <a:lnTo>
                  <a:pt x="399734" y="229712"/>
                </a:lnTo>
                <a:lnTo>
                  <a:pt x="396400" y="220649"/>
                </a:lnTo>
                <a:lnTo>
                  <a:pt x="396400" y="187380"/>
                </a:lnTo>
                <a:lnTo>
                  <a:pt x="392733" y="178317"/>
                </a:lnTo>
                <a:lnTo>
                  <a:pt x="392733" y="148069"/>
                </a:lnTo>
                <a:lnTo>
                  <a:pt x="396400" y="139006"/>
                </a:lnTo>
                <a:lnTo>
                  <a:pt x="396400" y="99695"/>
                </a:lnTo>
                <a:lnTo>
                  <a:pt x="399734" y="93579"/>
                </a:lnTo>
                <a:lnTo>
                  <a:pt x="399734" y="18052"/>
                </a:lnTo>
                <a:lnTo>
                  <a:pt x="403401" y="15105"/>
                </a:lnTo>
                <a:lnTo>
                  <a:pt x="403401" y="0"/>
                </a:lnTo>
                <a:lnTo>
                  <a:pt x="399734" y="2947"/>
                </a:lnTo>
                <a:lnTo>
                  <a:pt x="396400" y="5894"/>
                </a:lnTo>
                <a:lnTo>
                  <a:pt x="392733" y="12158"/>
                </a:lnTo>
                <a:lnTo>
                  <a:pt x="389399" y="15105"/>
                </a:lnTo>
                <a:lnTo>
                  <a:pt x="386065" y="21000"/>
                </a:lnTo>
                <a:lnTo>
                  <a:pt x="382397" y="23947"/>
                </a:lnTo>
                <a:lnTo>
                  <a:pt x="379064" y="30210"/>
                </a:lnTo>
                <a:lnTo>
                  <a:pt x="375396" y="33158"/>
                </a:lnTo>
                <a:lnTo>
                  <a:pt x="372062" y="39053"/>
                </a:lnTo>
                <a:lnTo>
                  <a:pt x="368395" y="42368"/>
                </a:lnTo>
                <a:lnTo>
                  <a:pt x="365061" y="48263"/>
                </a:lnTo>
                <a:lnTo>
                  <a:pt x="361727" y="54158"/>
                </a:lnTo>
                <a:lnTo>
                  <a:pt x="358060" y="57474"/>
                </a:lnTo>
                <a:lnTo>
                  <a:pt x="354726" y="63369"/>
                </a:lnTo>
                <a:lnTo>
                  <a:pt x="351059" y="69263"/>
                </a:lnTo>
                <a:lnTo>
                  <a:pt x="347725" y="72579"/>
                </a:lnTo>
                <a:lnTo>
                  <a:pt x="344058" y="78474"/>
                </a:lnTo>
                <a:lnTo>
                  <a:pt x="340724" y="81421"/>
                </a:lnTo>
                <a:lnTo>
                  <a:pt x="340724" y="87685"/>
                </a:lnTo>
                <a:lnTo>
                  <a:pt x="337390" y="93579"/>
                </a:lnTo>
                <a:lnTo>
                  <a:pt x="333723" y="96527"/>
                </a:lnTo>
                <a:lnTo>
                  <a:pt x="330389" y="102716"/>
                </a:lnTo>
                <a:lnTo>
                  <a:pt x="330389" y="108758"/>
                </a:lnTo>
                <a:lnTo>
                  <a:pt x="326721" y="111780"/>
                </a:lnTo>
                <a:lnTo>
                  <a:pt x="326721" y="117822"/>
                </a:lnTo>
                <a:lnTo>
                  <a:pt x="323387" y="123864"/>
                </a:lnTo>
                <a:lnTo>
                  <a:pt x="323387" y="126885"/>
                </a:lnTo>
                <a:lnTo>
                  <a:pt x="319720" y="132964"/>
                </a:lnTo>
                <a:lnTo>
                  <a:pt x="319720" y="135985"/>
                </a:lnTo>
                <a:lnTo>
                  <a:pt x="316386" y="142027"/>
                </a:lnTo>
                <a:lnTo>
                  <a:pt x="316386" y="157133"/>
                </a:lnTo>
                <a:lnTo>
                  <a:pt x="313052" y="163175"/>
                </a:lnTo>
                <a:lnTo>
                  <a:pt x="313052" y="181338"/>
                </a:lnTo>
                <a:lnTo>
                  <a:pt x="309385" y="187380"/>
                </a:lnTo>
                <a:lnTo>
                  <a:pt x="309385" y="275065"/>
                </a:lnTo>
                <a:lnTo>
                  <a:pt x="313052" y="281144"/>
                </a:lnTo>
                <a:lnTo>
                  <a:pt x="313052" y="302292"/>
                </a:lnTo>
                <a:lnTo>
                  <a:pt x="316386" y="308334"/>
                </a:lnTo>
                <a:lnTo>
                  <a:pt x="316386" y="320455"/>
                </a:lnTo>
                <a:lnTo>
                  <a:pt x="319720" y="326497"/>
                </a:lnTo>
                <a:lnTo>
                  <a:pt x="319720" y="335561"/>
                </a:lnTo>
                <a:lnTo>
                  <a:pt x="323387" y="341603"/>
                </a:lnTo>
                <a:lnTo>
                  <a:pt x="323387" y="347645"/>
                </a:lnTo>
                <a:lnTo>
                  <a:pt x="326721" y="350666"/>
                </a:lnTo>
                <a:lnTo>
                  <a:pt x="326721" y="371851"/>
                </a:lnTo>
                <a:lnTo>
                  <a:pt x="330389" y="377893"/>
                </a:lnTo>
                <a:lnTo>
                  <a:pt x="330389" y="389977"/>
                </a:lnTo>
                <a:lnTo>
                  <a:pt x="326721" y="396056"/>
                </a:lnTo>
                <a:lnTo>
                  <a:pt x="326721" y="417204"/>
                </a:lnTo>
                <a:lnTo>
                  <a:pt x="323387" y="423246"/>
                </a:lnTo>
                <a:lnTo>
                  <a:pt x="323387" y="432346"/>
                </a:lnTo>
                <a:lnTo>
                  <a:pt x="319720" y="438388"/>
                </a:lnTo>
                <a:lnTo>
                  <a:pt x="319720" y="444430"/>
                </a:lnTo>
                <a:lnTo>
                  <a:pt x="316386" y="450472"/>
                </a:lnTo>
                <a:lnTo>
                  <a:pt x="316386" y="459536"/>
                </a:lnTo>
                <a:lnTo>
                  <a:pt x="313052" y="465578"/>
                </a:lnTo>
                <a:lnTo>
                  <a:pt x="309385" y="471657"/>
                </a:lnTo>
                <a:lnTo>
                  <a:pt x="309385" y="480720"/>
                </a:lnTo>
                <a:lnTo>
                  <a:pt x="306051" y="489783"/>
                </a:lnTo>
                <a:lnTo>
                  <a:pt x="302384" y="498847"/>
                </a:lnTo>
                <a:lnTo>
                  <a:pt x="299050" y="504889"/>
                </a:lnTo>
                <a:lnTo>
                  <a:pt x="295383" y="513989"/>
                </a:lnTo>
                <a:lnTo>
                  <a:pt x="292049" y="526073"/>
                </a:lnTo>
                <a:lnTo>
                  <a:pt x="288715" y="535136"/>
                </a:lnTo>
                <a:lnTo>
                  <a:pt x="281714" y="544236"/>
                </a:lnTo>
                <a:lnTo>
                  <a:pt x="281714" y="550279"/>
                </a:lnTo>
                <a:lnTo>
                  <a:pt x="278046" y="553300"/>
                </a:lnTo>
                <a:lnTo>
                  <a:pt x="278046" y="559342"/>
                </a:lnTo>
                <a:lnTo>
                  <a:pt x="274713" y="562363"/>
                </a:lnTo>
                <a:lnTo>
                  <a:pt x="274713" y="565384"/>
                </a:lnTo>
                <a:lnTo>
                  <a:pt x="271045" y="568405"/>
                </a:lnTo>
                <a:lnTo>
                  <a:pt x="271045" y="574447"/>
                </a:lnTo>
                <a:lnTo>
                  <a:pt x="267711" y="577468"/>
                </a:lnTo>
                <a:lnTo>
                  <a:pt x="267711" y="580526"/>
                </a:lnTo>
                <a:lnTo>
                  <a:pt x="264378" y="583547"/>
                </a:lnTo>
                <a:lnTo>
                  <a:pt x="264378" y="589590"/>
                </a:lnTo>
                <a:lnTo>
                  <a:pt x="260710" y="589590"/>
                </a:lnTo>
                <a:lnTo>
                  <a:pt x="260710" y="595632"/>
                </a:lnTo>
                <a:lnTo>
                  <a:pt x="257376" y="598653"/>
                </a:lnTo>
                <a:lnTo>
                  <a:pt x="257376" y="604695"/>
                </a:lnTo>
                <a:lnTo>
                  <a:pt x="253709" y="607716"/>
                </a:lnTo>
                <a:lnTo>
                  <a:pt x="253709" y="610737"/>
                </a:lnTo>
                <a:lnTo>
                  <a:pt x="250375" y="613758"/>
                </a:lnTo>
                <a:lnTo>
                  <a:pt x="250375" y="619837"/>
                </a:lnTo>
                <a:lnTo>
                  <a:pt x="246708" y="619837"/>
                </a:lnTo>
                <a:lnTo>
                  <a:pt x="246708" y="625879"/>
                </a:lnTo>
                <a:lnTo>
                  <a:pt x="243374" y="625879"/>
                </a:lnTo>
                <a:lnTo>
                  <a:pt x="243374" y="631922"/>
                </a:lnTo>
                <a:lnTo>
                  <a:pt x="240040" y="634943"/>
                </a:lnTo>
                <a:lnTo>
                  <a:pt x="240040" y="637964"/>
                </a:lnTo>
                <a:lnTo>
                  <a:pt x="236373" y="640985"/>
                </a:lnTo>
                <a:lnTo>
                  <a:pt x="236373" y="644006"/>
                </a:lnTo>
                <a:lnTo>
                  <a:pt x="233039" y="647027"/>
                </a:lnTo>
                <a:lnTo>
                  <a:pt x="233039" y="653069"/>
                </a:lnTo>
                <a:lnTo>
                  <a:pt x="229372" y="656127"/>
                </a:lnTo>
                <a:lnTo>
                  <a:pt x="229372" y="659148"/>
                </a:lnTo>
                <a:lnTo>
                  <a:pt x="226038" y="662169"/>
                </a:lnTo>
                <a:lnTo>
                  <a:pt x="226038" y="668211"/>
                </a:lnTo>
                <a:lnTo>
                  <a:pt x="222370" y="671232"/>
                </a:lnTo>
                <a:lnTo>
                  <a:pt x="222370" y="677275"/>
                </a:lnTo>
                <a:lnTo>
                  <a:pt x="219037" y="677275"/>
                </a:lnTo>
                <a:lnTo>
                  <a:pt x="219037" y="680296"/>
                </a:lnTo>
                <a:lnTo>
                  <a:pt x="212035" y="695438"/>
                </a:lnTo>
                <a:lnTo>
                  <a:pt x="205034" y="710543"/>
                </a:lnTo>
                <a:lnTo>
                  <a:pt x="198033" y="725649"/>
                </a:lnTo>
                <a:lnTo>
                  <a:pt x="187698" y="740791"/>
                </a:lnTo>
                <a:lnTo>
                  <a:pt x="180697" y="752875"/>
                </a:lnTo>
                <a:lnTo>
                  <a:pt x="170362" y="768018"/>
                </a:lnTo>
                <a:lnTo>
                  <a:pt x="160027" y="780102"/>
                </a:lnTo>
                <a:lnTo>
                  <a:pt x="153025" y="792186"/>
                </a:lnTo>
                <a:lnTo>
                  <a:pt x="142357" y="804307"/>
                </a:lnTo>
                <a:lnTo>
                  <a:pt x="132022" y="816392"/>
                </a:lnTo>
                <a:lnTo>
                  <a:pt x="121687" y="828476"/>
                </a:lnTo>
                <a:lnTo>
                  <a:pt x="111352" y="837539"/>
                </a:lnTo>
                <a:lnTo>
                  <a:pt x="100683" y="849661"/>
                </a:lnTo>
                <a:lnTo>
                  <a:pt x="90348" y="858724"/>
                </a:lnTo>
                <a:lnTo>
                  <a:pt x="83347" y="867787"/>
                </a:lnTo>
                <a:lnTo>
                  <a:pt x="73012" y="876850"/>
                </a:lnTo>
                <a:lnTo>
                  <a:pt x="62677" y="885950"/>
                </a:lnTo>
                <a:lnTo>
                  <a:pt x="55676" y="895014"/>
                </a:lnTo>
                <a:lnTo>
                  <a:pt x="48674" y="901056"/>
                </a:lnTo>
                <a:lnTo>
                  <a:pt x="38339" y="907098"/>
                </a:lnTo>
                <a:lnTo>
                  <a:pt x="31338" y="916198"/>
                </a:lnTo>
                <a:lnTo>
                  <a:pt x="24337" y="922240"/>
                </a:lnTo>
                <a:lnTo>
                  <a:pt x="17336" y="925261"/>
                </a:lnTo>
                <a:lnTo>
                  <a:pt x="14002" y="931303"/>
                </a:lnTo>
                <a:lnTo>
                  <a:pt x="8501" y="933677"/>
                </a:lnTo>
                <a:lnTo>
                  <a:pt x="3333" y="940367"/>
                </a:lnTo>
                <a:lnTo>
                  <a:pt x="0" y="952451"/>
                </a:lnTo>
                <a:lnTo>
                  <a:pt x="7001" y="3622716"/>
                </a:lnTo>
                <a:lnTo>
                  <a:pt x="55676" y="3622716"/>
                </a:lnTo>
                <a:lnTo>
                  <a:pt x="66011" y="3619691"/>
                </a:lnTo>
                <a:lnTo>
                  <a:pt x="90348" y="3619691"/>
                </a:lnTo>
                <a:lnTo>
                  <a:pt x="104350" y="3616670"/>
                </a:lnTo>
                <a:lnTo>
                  <a:pt x="114686" y="3616670"/>
                </a:lnTo>
                <a:lnTo>
                  <a:pt x="128688" y="3613645"/>
                </a:lnTo>
                <a:lnTo>
                  <a:pt x="139023" y="3613645"/>
                </a:lnTo>
                <a:lnTo>
                  <a:pt x="149358" y="3610621"/>
                </a:lnTo>
                <a:lnTo>
                  <a:pt x="163360" y="3607596"/>
                </a:lnTo>
                <a:lnTo>
                  <a:pt x="173696" y="3604571"/>
                </a:lnTo>
                <a:lnTo>
                  <a:pt x="187698" y="3604571"/>
                </a:lnTo>
                <a:lnTo>
                  <a:pt x="198033" y="3601550"/>
                </a:lnTo>
                <a:lnTo>
                  <a:pt x="212035" y="3598525"/>
                </a:lnTo>
                <a:lnTo>
                  <a:pt x="222370" y="3595500"/>
                </a:lnTo>
                <a:lnTo>
                  <a:pt x="233039" y="3589451"/>
                </a:lnTo>
                <a:lnTo>
                  <a:pt x="246708" y="3586430"/>
                </a:lnTo>
                <a:lnTo>
                  <a:pt x="253709" y="3583405"/>
                </a:lnTo>
                <a:lnTo>
                  <a:pt x="264378" y="3580380"/>
                </a:lnTo>
                <a:lnTo>
                  <a:pt x="271045" y="3577356"/>
                </a:lnTo>
                <a:lnTo>
                  <a:pt x="281714" y="3574331"/>
                </a:lnTo>
                <a:lnTo>
                  <a:pt x="288715" y="3571310"/>
                </a:lnTo>
                <a:lnTo>
                  <a:pt x="299050" y="3565260"/>
                </a:lnTo>
                <a:lnTo>
                  <a:pt x="306051" y="3562235"/>
                </a:lnTo>
                <a:lnTo>
                  <a:pt x="316386" y="3559211"/>
                </a:lnTo>
                <a:lnTo>
                  <a:pt x="323387" y="3553165"/>
                </a:lnTo>
                <a:lnTo>
                  <a:pt x="333723" y="3550140"/>
                </a:lnTo>
                <a:lnTo>
                  <a:pt x="340724" y="3544091"/>
                </a:lnTo>
                <a:lnTo>
                  <a:pt x="351059" y="3541069"/>
                </a:lnTo>
                <a:lnTo>
                  <a:pt x="358060" y="3535020"/>
                </a:lnTo>
                <a:lnTo>
                  <a:pt x="368395" y="3531995"/>
                </a:lnTo>
                <a:lnTo>
                  <a:pt x="375396" y="3525946"/>
                </a:lnTo>
                <a:lnTo>
                  <a:pt x="382397" y="3519900"/>
                </a:lnTo>
                <a:lnTo>
                  <a:pt x="392733" y="3516875"/>
                </a:lnTo>
                <a:lnTo>
                  <a:pt x="399734" y="3510825"/>
                </a:lnTo>
                <a:lnTo>
                  <a:pt x="406735" y="3504780"/>
                </a:lnTo>
                <a:lnTo>
                  <a:pt x="417070" y="3501755"/>
                </a:lnTo>
                <a:lnTo>
                  <a:pt x="424071" y="3495705"/>
                </a:lnTo>
                <a:lnTo>
                  <a:pt x="431072" y="3489659"/>
                </a:lnTo>
                <a:lnTo>
                  <a:pt x="438074" y="3483610"/>
                </a:lnTo>
                <a:lnTo>
                  <a:pt x="445075" y="3480585"/>
                </a:lnTo>
                <a:lnTo>
                  <a:pt x="452076" y="3474539"/>
                </a:lnTo>
                <a:lnTo>
                  <a:pt x="459077" y="3468490"/>
                </a:lnTo>
                <a:lnTo>
                  <a:pt x="465745" y="3462440"/>
                </a:lnTo>
                <a:lnTo>
                  <a:pt x="472746" y="3456394"/>
                </a:lnTo>
                <a:lnTo>
                  <a:pt x="476413" y="3453370"/>
                </a:lnTo>
                <a:lnTo>
                  <a:pt x="483415" y="3447320"/>
                </a:lnTo>
                <a:lnTo>
                  <a:pt x="490082" y="3441274"/>
                </a:lnTo>
                <a:lnTo>
                  <a:pt x="493750" y="3435225"/>
                </a:lnTo>
                <a:lnTo>
                  <a:pt x="500751" y="3432200"/>
                </a:lnTo>
                <a:lnTo>
                  <a:pt x="507752" y="3426154"/>
                </a:lnTo>
                <a:lnTo>
                  <a:pt x="511086" y="3420105"/>
                </a:lnTo>
                <a:lnTo>
                  <a:pt x="518087" y="3417080"/>
                </a:lnTo>
                <a:lnTo>
                  <a:pt x="521421" y="3411023"/>
                </a:lnTo>
                <a:lnTo>
                  <a:pt x="528422" y="3404981"/>
                </a:lnTo>
                <a:lnTo>
                  <a:pt x="532089" y="3398939"/>
                </a:lnTo>
                <a:lnTo>
                  <a:pt x="538757" y="3395917"/>
                </a:lnTo>
                <a:lnTo>
                  <a:pt x="542425" y="3389875"/>
                </a:lnTo>
                <a:lnTo>
                  <a:pt x="545758" y="3383833"/>
                </a:lnTo>
                <a:lnTo>
                  <a:pt x="549426" y="3377754"/>
                </a:lnTo>
                <a:lnTo>
                  <a:pt x="552760" y="3371712"/>
                </a:lnTo>
                <a:lnTo>
                  <a:pt x="556427" y="3368691"/>
                </a:lnTo>
                <a:lnTo>
                  <a:pt x="559761" y="3362649"/>
                </a:lnTo>
                <a:lnTo>
                  <a:pt x="563095" y="3356607"/>
                </a:lnTo>
                <a:lnTo>
                  <a:pt x="566762" y="3350564"/>
                </a:lnTo>
                <a:lnTo>
                  <a:pt x="570096" y="3347543"/>
                </a:lnTo>
                <a:lnTo>
                  <a:pt x="570096" y="3341464"/>
                </a:lnTo>
                <a:lnTo>
                  <a:pt x="573763" y="3335422"/>
                </a:lnTo>
                <a:lnTo>
                  <a:pt x="573763" y="3329380"/>
                </a:lnTo>
                <a:lnTo>
                  <a:pt x="577097" y="3326359"/>
                </a:lnTo>
                <a:lnTo>
                  <a:pt x="577097" y="3320317"/>
                </a:lnTo>
                <a:lnTo>
                  <a:pt x="580764" y="3314275"/>
                </a:lnTo>
                <a:lnTo>
                  <a:pt x="580764" y="3277985"/>
                </a:lnTo>
                <a:lnTo>
                  <a:pt x="577097" y="3274964"/>
                </a:lnTo>
                <a:lnTo>
                  <a:pt x="577097" y="3268885"/>
                </a:lnTo>
                <a:lnTo>
                  <a:pt x="573763" y="3256800"/>
                </a:lnTo>
                <a:lnTo>
                  <a:pt x="570096" y="3244716"/>
                </a:lnTo>
                <a:lnTo>
                  <a:pt x="570096" y="3205405"/>
                </a:lnTo>
                <a:lnTo>
                  <a:pt x="573763" y="3193284"/>
                </a:lnTo>
                <a:lnTo>
                  <a:pt x="577097" y="3178178"/>
                </a:lnTo>
                <a:lnTo>
                  <a:pt x="577097" y="3166094"/>
                </a:lnTo>
                <a:lnTo>
                  <a:pt x="584098" y="3150952"/>
                </a:lnTo>
                <a:lnTo>
                  <a:pt x="587432" y="3135846"/>
                </a:lnTo>
                <a:lnTo>
                  <a:pt x="591099" y="3120704"/>
                </a:lnTo>
                <a:lnTo>
                  <a:pt x="598101" y="3105599"/>
                </a:lnTo>
                <a:lnTo>
                  <a:pt x="601434" y="3087472"/>
                </a:lnTo>
                <a:lnTo>
                  <a:pt x="608436" y="3072330"/>
                </a:lnTo>
                <a:lnTo>
                  <a:pt x="615437" y="3057225"/>
                </a:lnTo>
                <a:lnTo>
                  <a:pt x="622438" y="3039061"/>
                </a:lnTo>
                <a:lnTo>
                  <a:pt x="629439" y="3023956"/>
                </a:lnTo>
                <a:lnTo>
                  <a:pt x="636440" y="3005793"/>
                </a:lnTo>
                <a:lnTo>
                  <a:pt x="643108" y="2987666"/>
                </a:lnTo>
                <a:lnTo>
                  <a:pt x="650109" y="2969503"/>
                </a:lnTo>
                <a:lnTo>
                  <a:pt x="657111" y="2954397"/>
                </a:lnTo>
                <a:lnTo>
                  <a:pt x="660778" y="2936271"/>
                </a:lnTo>
                <a:lnTo>
                  <a:pt x="667446" y="2918107"/>
                </a:lnTo>
                <a:lnTo>
                  <a:pt x="674447" y="2899981"/>
                </a:lnTo>
                <a:lnTo>
                  <a:pt x="681448" y="2881818"/>
                </a:lnTo>
                <a:lnTo>
                  <a:pt x="685115" y="2863691"/>
                </a:lnTo>
                <a:lnTo>
                  <a:pt x="691783" y="2842507"/>
                </a:lnTo>
                <a:lnTo>
                  <a:pt x="695450" y="2824380"/>
                </a:lnTo>
                <a:lnTo>
                  <a:pt x="698784" y="2806217"/>
                </a:lnTo>
                <a:lnTo>
                  <a:pt x="702452" y="2788090"/>
                </a:lnTo>
                <a:lnTo>
                  <a:pt x="705785" y="2766906"/>
                </a:lnTo>
                <a:lnTo>
                  <a:pt x="705785" y="2730616"/>
                </a:lnTo>
                <a:lnTo>
                  <a:pt x="709453" y="2724574"/>
                </a:lnTo>
                <a:lnTo>
                  <a:pt x="709453" y="2612683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791913" y="1872732"/>
            <a:ext cx="1380466" cy="4415094"/>
          </a:xfrm>
          <a:custGeom>
            <a:avLst/>
            <a:gdLst/>
            <a:ahLst/>
            <a:cxnLst/>
            <a:rect l="l" t="t" r="r" b="b"/>
            <a:pathLst>
              <a:path w="1380466" h="4415094">
                <a:moveTo>
                  <a:pt x="264278" y="774060"/>
                </a:moveTo>
                <a:lnTo>
                  <a:pt x="267745" y="753060"/>
                </a:lnTo>
                <a:lnTo>
                  <a:pt x="271245" y="728744"/>
                </a:lnTo>
                <a:lnTo>
                  <a:pt x="274713" y="707743"/>
                </a:lnTo>
                <a:lnTo>
                  <a:pt x="278180" y="689322"/>
                </a:lnTo>
                <a:lnTo>
                  <a:pt x="285148" y="674217"/>
                </a:lnTo>
                <a:lnTo>
                  <a:pt x="292116" y="656164"/>
                </a:lnTo>
                <a:lnTo>
                  <a:pt x="295583" y="644006"/>
                </a:lnTo>
                <a:lnTo>
                  <a:pt x="302517" y="631848"/>
                </a:lnTo>
                <a:lnTo>
                  <a:pt x="306018" y="623006"/>
                </a:lnTo>
                <a:lnTo>
                  <a:pt x="312952" y="613795"/>
                </a:lnTo>
                <a:lnTo>
                  <a:pt x="306018" y="620058"/>
                </a:lnTo>
                <a:lnTo>
                  <a:pt x="299050" y="628900"/>
                </a:lnTo>
                <a:lnTo>
                  <a:pt x="288615" y="644006"/>
                </a:lnTo>
                <a:lnTo>
                  <a:pt x="274713" y="659111"/>
                </a:lnTo>
                <a:lnTo>
                  <a:pt x="271245" y="662059"/>
                </a:lnTo>
                <a:lnTo>
                  <a:pt x="271245" y="665375"/>
                </a:lnTo>
                <a:lnTo>
                  <a:pt x="267745" y="665375"/>
                </a:lnTo>
                <a:lnTo>
                  <a:pt x="267745" y="668322"/>
                </a:lnTo>
                <a:lnTo>
                  <a:pt x="264278" y="668322"/>
                </a:lnTo>
                <a:lnTo>
                  <a:pt x="264278" y="671269"/>
                </a:lnTo>
                <a:lnTo>
                  <a:pt x="260810" y="671269"/>
                </a:lnTo>
                <a:lnTo>
                  <a:pt x="260810" y="674217"/>
                </a:lnTo>
                <a:lnTo>
                  <a:pt x="257343" y="677533"/>
                </a:lnTo>
                <a:lnTo>
                  <a:pt x="253842" y="680480"/>
                </a:lnTo>
                <a:lnTo>
                  <a:pt x="253842" y="683427"/>
                </a:lnTo>
                <a:lnTo>
                  <a:pt x="250375" y="686375"/>
                </a:lnTo>
                <a:lnTo>
                  <a:pt x="246908" y="689322"/>
                </a:lnTo>
                <a:lnTo>
                  <a:pt x="243407" y="692638"/>
                </a:lnTo>
                <a:lnTo>
                  <a:pt x="243407" y="695585"/>
                </a:lnTo>
                <a:lnTo>
                  <a:pt x="239940" y="698533"/>
                </a:lnTo>
                <a:lnTo>
                  <a:pt x="239940" y="701480"/>
                </a:lnTo>
                <a:lnTo>
                  <a:pt x="236473" y="701480"/>
                </a:lnTo>
                <a:lnTo>
                  <a:pt x="236473" y="704428"/>
                </a:lnTo>
                <a:lnTo>
                  <a:pt x="232972" y="704428"/>
                </a:lnTo>
                <a:lnTo>
                  <a:pt x="232972" y="710691"/>
                </a:lnTo>
                <a:lnTo>
                  <a:pt x="229505" y="710691"/>
                </a:lnTo>
                <a:lnTo>
                  <a:pt x="229505" y="713638"/>
                </a:lnTo>
                <a:lnTo>
                  <a:pt x="226038" y="716586"/>
                </a:lnTo>
                <a:lnTo>
                  <a:pt x="222570" y="722849"/>
                </a:lnTo>
                <a:lnTo>
                  <a:pt x="219070" y="725796"/>
                </a:lnTo>
                <a:lnTo>
                  <a:pt x="215603" y="728744"/>
                </a:lnTo>
                <a:lnTo>
                  <a:pt x="212135" y="734638"/>
                </a:lnTo>
                <a:lnTo>
                  <a:pt x="208635" y="737954"/>
                </a:lnTo>
                <a:lnTo>
                  <a:pt x="205168" y="743849"/>
                </a:lnTo>
                <a:lnTo>
                  <a:pt x="201700" y="746796"/>
                </a:lnTo>
                <a:lnTo>
                  <a:pt x="198200" y="753060"/>
                </a:lnTo>
                <a:lnTo>
                  <a:pt x="194732" y="758954"/>
                </a:lnTo>
                <a:lnTo>
                  <a:pt x="194732" y="761902"/>
                </a:lnTo>
                <a:lnTo>
                  <a:pt x="191265" y="768165"/>
                </a:lnTo>
                <a:lnTo>
                  <a:pt x="187798" y="774060"/>
                </a:lnTo>
                <a:lnTo>
                  <a:pt x="184297" y="780323"/>
                </a:lnTo>
                <a:lnTo>
                  <a:pt x="180830" y="786218"/>
                </a:lnTo>
                <a:lnTo>
                  <a:pt x="177363" y="792113"/>
                </a:lnTo>
                <a:lnTo>
                  <a:pt x="173862" y="798376"/>
                </a:lnTo>
                <a:lnTo>
                  <a:pt x="170395" y="804271"/>
                </a:lnTo>
                <a:lnTo>
                  <a:pt x="166928" y="810534"/>
                </a:lnTo>
                <a:lnTo>
                  <a:pt x="163427" y="816429"/>
                </a:lnTo>
                <a:lnTo>
                  <a:pt x="159960" y="819376"/>
                </a:lnTo>
                <a:lnTo>
                  <a:pt x="156493" y="825639"/>
                </a:lnTo>
                <a:lnTo>
                  <a:pt x="153025" y="831534"/>
                </a:lnTo>
                <a:lnTo>
                  <a:pt x="149525" y="837797"/>
                </a:lnTo>
                <a:lnTo>
                  <a:pt x="149525" y="843692"/>
                </a:lnTo>
                <a:lnTo>
                  <a:pt x="146058" y="849587"/>
                </a:lnTo>
                <a:lnTo>
                  <a:pt x="142590" y="855850"/>
                </a:lnTo>
                <a:lnTo>
                  <a:pt x="139090" y="861745"/>
                </a:lnTo>
                <a:lnTo>
                  <a:pt x="135622" y="868008"/>
                </a:lnTo>
                <a:lnTo>
                  <a:pt x="132155" y="870956"/>
                </a:lnTo>
                <a:lnTo>
                  <a:pt x="128655" y="876850"/>
                </a:lnTo>
                <a:lnTo>
                  <a:pt x="125187" y="883114"/>
                </a:lnTo>
                <a:lnTo>
                  <a:pt x="121720" y="891956"/>
                </a:lnTo>
                <a:lnTo>
                  <a:pt x="114752" y="901166"/>
                </a:lnTo>
                <a:lnTo>
                  <a:pt x="111285" y="913324"/>
                </a:lnTo>
                <a:lnTo>
                  <a:pt x="104317" y="925482"/>
                </a:lnTo>
                <a:lnTo>
                  <a:pt x="97383" y="934325"/>
                </a:lnTo>
                <a:lnTo>
                  <a:pt x="93882" y="946483"/>
                </a:lnTo>
                <a:lnTo>
                  <a:pt x="86948" y="958641"/>
                </a:lnTo>
                <a:lnTo>
                  <a:pt x="83480" y="973746"/>
                </a:lnTo>
                <a:lnTo>
                  <a:pt x="76512" y="985904"/>
                </a:lnTo>
                <a:lnTo>
                  <a:pt x="73045" y="997915"/>
                </a:lnTo>
                <a:lnTo>
                  <a:pt x="66077" y="1013020"/>
                </a:lnTo>
                <a:lnTo>
                  <a:pt x="62610" y="1025104"/>
                </a:lnTo>
                <a:lnTo>
                  <a:pt x="59109" y="1040247"/>
                </a:lnTo>
                <a:lnTo>
                  <a:pt x="52175" y="1052331"/>
                </a:lnTo>
                <a:lnTo>
                  <a:pt x="48708" y="1067473"/>
                </a:lnTo>
                <a:lnTo>
                  <a:pt x="45207" y="1079558"/>
                </a:lnTo>
                <a:lnTo>
                  <a:pt x="38273" y="1094663"/>
                </a:lnTo>
                <a:lnTo>
                  <a:pt x="34772" y="1109805"/>
                </a:lnTo>
                <a:lnTo>
                  <a:pt x="31305" y="1121890"/>
                </a:lnTo>
                <a:lnTo>
                  <a:pt x="27838" y="1136995"/>
                </a:lnTo>
                <a:lnTo>
                  <a:pt x="24337" y="1152137"/>
                </a:lnTo>
                <a:lnTo>
                  <a:pt x="17402" y="1164222"/>
                </a:lnTo>
                <a:lnTo>
                  <a:pt x="13935" y="1179364"/>
                </a:lnTo>
                <a:lnTo>
                  <a:pt x="10435" y="1191448"/>
                </a:lnTo>
                <a:lnTo>
                  <a:pt x="6967" y="1206554"/>
                </a:lnTo>
                <a:lnTo>
                  <a:pt x="3500" y="1218675"/>
                </a:lnTo>
                <a:lnTo>
                  <a:pt x="0" y="1230759"/>
                </a:lnTo>
                <a:lnTo>
                  <a:pt x="3500" y="4309242"/>
                </a:lnTo>
                <a:lnTo>
                  <a:pt x="6967" y="4315299"/>
                </a:lnTo>
                <a:lnTo>
                  <a:pt x="10435" y="4321349"/>
                </a:lnTo>
                <a:lnTo>
                  <a:pt x="17402" y="4327395"/>
                </a:lnTo>
                <a:lnTo>
                  <a:pt x="20870" y="4330419"/>
                </a:lnTo>
                <a:lnTo>
                  <a:pt x="24337" y="4333444"/>
                </a:lnTo>
                <a:lnTo>
                  <a:pt x="31305" y="4336469"/>
                </a:lnTo>
                <a:lnTo>
                  <a:pt x="34772" y="4339494"/>
                </a:lnTo>
                <a:lnTo>
                  <a:pt x="41740" y="4342518"/>
                </a:lnTo>
                <a:lnTo>
                  <a:pt x="48708" y="4345540"/>
                </a:lnTo>
                <a:lnTo>
                  <a:pt x="52175" y="4345540"/>
                </a:lnTo>
                <a:lnTo>
                  <a:pt x="59109" y="4348564"/>
                </a:lnTo>
                <a:lnTo>
                  <a:pt x="73045" y="4348564"/>
                </a:lnTo>
                <a:lnTo>
                  <a:pt x="79980" y="4351589"/>
                </a:lnTo>
                <a:lnTo>
                  <a:pt x="86948" y="4351589"/>
                </a:lnTo>
                <a:lnTo>
                  <a:pt x="97383" y="4348564"/>
                </a:lnTo>
                <a:lnTo>
                  <a:pt x="111285" y="4348564"/>
                </a:lnTo>
                <a:lnTo>
                  <a:pt x="121720" y="4345540"/>
                </a:lnTo>
                <a:lnTo>
                  <a:pt x="128655" y="4345540"/>
                </a:lnTo>
                <a:lnTo>
                  <a:pt x="139090" y="4342518"/>
                </a:lnTo>
                <a:lnTo>
                  <a:pt x="146058" y="4339494"/>
                </a:lnTo>
                <a:lnTo>
                  <a:pt x="156493" y="4336469"/>
                </a:lnTo>
                <a:lnTo>
                  <a:pt x="166928" y="4333444"/>
                </a:lnTo>
                <a:lnTo>
                  <a:pt x="173862" y="4330419"/>
                </a:lnTo>
                <a:lnTo>
                  <a:pt x="184297" y="4327395"/>
                </a:lnTo>
                <a:lnTo>
                  <a:pt x="194732" y="4324374"/>
                </a:lnTo>
                <a:lnTo>
                  <a:pt x="205168" y="4321349"/>
                </a:lnTo>
                <a:lnTo>
                  <a:pt x="215603" y="4315299"/>
                </a:lnTo>
                <a:lnTo>
                  <a:pt x="226038" y="4312274"/>
                </a:lnTo>
                <a:lnTo>
                  <a:pt x="236473" y="4309242"/>
                </a:lnTo>
                <a:lnTo>
                  <a:pt x="246908" y="4306221"/>
                </a:lnTo>
                <a:lnTo>
                  <a:pt x="253842" y="4306221"/>
                </a:lnTo>
                <a:lnTo>
                  <a:pt x="264278" y="4303200"/>
                </a:lnTo>
                <a:lnTo>
                  <a:pt x="274713" y="4300179"/>
                </a:lnTo>
                <a:lnTo>
                  <a:pt x="285148" y="4294137"/>
                </a:lnTo>
                <a:lnTo>
                  <a:pt x="295583" y="4291116"/>
                </a:lnTo>
                <a:lnTo>
                  <a:pt x="306018" y="4288095"/>
                </a:lnTo>
                <a:lnTo>
                  <a:pt x="316453" y="4282053"/>
                </a:lnTo>
                <a:lnTo>
                  <a:pt x="330355" y="4278995"/>
                </a:lnTo>
                <a:lnTo>
                  <a:pt x="340790" y="4272952"/>
                </a:lnTo>
                <a:lnTo>
                  <a:pt x="351226" y="4269931"/>
                </a:lnTo>
                <a:lnTo>
                  <a:pt x="365128" y="4263889"/>
                </a:lnTo>
                <a:lnTo>
                  <a:pt x="375563" y="4257847"/>
                </a:lnTo>
                <a:lnTo>
                  <a:pt x="389465" y="4254826"/>
                </a:lnTo>
                <a:lnTo>
                  <a:pt x="399900" y="4248784"/>
                </a:lnTo>
                <a:lnTo>
                  <a:pt x="413803" y="4242705"/>
                </a:lnTo>
                <a:lnTo>
                  <a:pt x="424238" y="4236663"/>
                </a:lnTo>
                <a:lnTo>
                  <a:pt x="438140" y="4233642"/>
                </a:lnTo>
                <a:lnTo>
                  <a:pt x="452043" y="4227599"/>
                </a:lnTo>
                <a:lnTo>
                  <a:pt x="462478" y="4221557"/>
                </a:lnTo>
                <a:lnTo>
                  <a:pt x="476380" y="4215515"/>
                </a:lnTo>
                <a:lnTo>
                  <a:pt x="490316" y="4209473"/>
                </a:lnTo>
                <a:lnTo>
                  <a:pt x="504218" y="4206452"/>
                </a:lnTo>
                <a:lnTo>
                  <a:pt x="514653" y="4200373"/>
                </a:lnTo>
                <a:lnTo>
                  <a:pt x="528556" y="4194331"/>
                </a:lnTo>
                <a:lnTo>
                  <a:pt x="542458" y="4191310"/>
                </a:lnTo>
                <a:lnTo>
                  <a:pt x="556360" y="4185267"/>
                </a:lnTo>
                <a:lnTo>
                  <a:pt x="566795" y="4182246"/>
                </a:lnTo>
                <a:lnTo>
                  <a:pt x="580698" y="4176204"/>
                </a:lnTo>
                <a:lnTo>
                  <a:pt x="594633" y="4173183"/>
                </a:lnTo>
                <a:lnTo>
                  <a:pt x="605035" y="4170162"/>
                </a:lnTo>
                <a:lnTo>
                  <a:pt x="608536" y="4167104"/>
                </a:lnTo>
                <a:lnTo>
                  <a:pt x="618971" y="4167104"/>
                </a:lnTo>
                <a:lnTo>
                  <a:pt x="622438" y="4164083"/>
                </a:lnTo>
                <a:lnTo>
                  <a:pt x="636340" y="4164083"/>
                </a:lnTo>
                <a:lnTo>
                  <a:pt x="639808" y="4161062"/>
                </a:lnTo>
                <a:lnTo>
                  <a:pt x="681548" y="4161062"/>
                </a:lnTo>
                <a:lnTo>
                  <a:pt x="685015" y="4158041"/>
                </a:lnTo>
                <a:lnTo>
                  <a:pt x="716321" y="4158041"/>
                </a:lnTo>
                <a:lnTo>
                  <a:pt x="719788" y="4155020"/>
                </a:lnTo>
                <a:lnTo>
                  <a:pt x="733690" y="4155020"/>
                </a:lnTo>
                <a:lnTo>
                  <a:pt x="737191" y="4151999"/>
                </a:lnTo>
                <a:lnTo>
                  <a:pt x="747626" y="4151999"/>
                </a:lnTo>
                <a:lnTo>
                  <a:pt x="758061" y="4148978"/>
                </a:lnTo>
                <a:lnTo>
                  <a:pt x="764995" y="4145956"/>
                </a:lnTo>
                <a:lnTo>
                  <a:pt x="775431" y="4145956"/>
                </a:lnTo>
                <a:lnTo>
                  <a:pt x="785866" y="4142935"/>
                </a:lnTo>
                <a:lnTo>
                  <a:pt x="851944" y="4142935"/>
                </a:lnTo>
                <a:lnTo>
                  <a:pt x="862379" y="4145956"/>
                </a:lnTo>
                <a:lnTo>
                  <a:pt x="876281" y="4145956"/>
                </a:lnTo>
                <a:lnTo>
                  <a:pt x="883215" y="4148978"/>
                </a:lnTo>
                <a:lnTo>
                  <a:pt x="893651" y="4148978"/>
                </a:lnTo>
                <a:lnTo>
                  <a:pt x="900618" y="4151999"/>
                </a:lnTo>
                <a:lnTo>
                  <a:pt x="907553" y="4151999"/>
                </a:lnTo>
                <a:lnTo>
                  <a:pt x="914521" y="4155020"/>
                </a:lnTo>
                <a:lnTo>
                  <a:pt x="921489" y="4155020"/>
                </a:lnTo>
                <a:lnTo>
                  <a:pt x="928423" y="4158041"/>
                </a:lnTo>
                <a:lnTo>
                  <a:pt x="935391" y="4158041"/>
                </a:lnTo>
                <a:lnTo>
                  <a:pt x="942325" y="4161062"/>
                </a:lnTo>
                <a:lnTo>
                  <a:pt x="949293" y="4161062"/>
                </a:lnTo>
                <a:lnTo>
                  <a:pt x="956261" y="4164083"/>
                </a:lnTo>
                <a:lnTo>
                  <a:pt x="970163" y="4164083"/>
                </a:lnTo>
                <a:lnTo>
                  <a:pt x="977098" y="4167104"/>
                </a:lnTo>
                <a:lnTo>
                  <a:pt x="997968" y="4167104"/>
                </a:lnTo>
                <a:lnTo>
                  <a:pt x="1015371" y="4173183"/>
                </a:lnTo>
                <a:lnTo>
                  <a:pt x="1032741" y="4176204"/>
                </a:lnTo>
                <a:lnTo>
                  <a:pt x="1050144" y="4182246"/>
                </a:lnTo>
                <a:lnTo>
                  <a:pt x="1067513" y="4188288"/>
                </a:lnTo>
                <a:lnTo>
                  <a:pt x="1081416" y="4194331"/>
                </a:lnTo>
                <a:lnTo>
                  <a:pt x="1098819" y="4200373"/>
                </a:lnTo>
                <a:lnTo>
                  <a:pt x="1112721" y="4209473"/>
                </a:lnTo>
                <a:lnTo>
                  <a:pt x="1126623" y="4215515"/>
                </a:lnTo>
                <a:lnTo>
                  <a:pt x="1140526" y="4224578"/>
                </a:lnTo>
                <a:lnTo>
                  <a:pt x="1154461" y="4230620"/>
                </a:lnTo>
                <a:lnTo>
                  <a:pt x="1168364" y="4239684"/>
                </a:lnTo>
                <a:lnTo>
                  <a:pt x="1182266" y="4248784"/>
                </a:lnTo>
                <a:lnTo>
                  <a:pt x="1192701" y="4257847"/>
                </a:lnTo>
                <a:lnTo>
                  <a:pt x="1206603" y="4266910"/>
                </a:lnTo>
                <a:lnTo>
                  <a:pt x="1220506" y="4278995"/>
                </a:lnTo>
                <a:lnTo>
                  <a:pt x="1230941" y="4288095"/>
                </a:lnTo>
                <a:lnTo>
                  <a:pt x="1241376" y="4297158"/>
                </a:lnTo>
                <a:lnTo>
                  <a:pt x="1255278" y="4306221"/>
                </a:lnTo>
                <a:lnTo>
                  <a:pt x="1265713" y="4318324"/>
                </a:lnTo>
                <a:lnTo>
                  <a:pt x="1276149" y="4327395"/>
                </a:lnTo>
                <a:lnTo>
                  <a:pt x="1290051" y="4336469"/>
                </a:lnTo>
                <a:lnTo>
                  <a:pt x="1300486" y="4348564"/>
                </a:lnTo>
                <a:lnTo>
                  <a:pt x="1310921" y="4357639"/>
                </a:lnTo>
                <a:lnTo>
                  <a:pt x="1321356" y="4366709"/>
                </a:lnTo>
                <a:lnTo>
                  <a:pt x="1335259" y="4378805"/>
                </a:lnTo>
                <a:lnTo>
                  <a:pt x="1345694" y="4387879"/>
                </a:lnTo>
                <a:lnTo>
                  <a:pt x="1356129" y="4396950"/>
                </a:lnTo>
                <a:lnTo>
                  <a:pt x="1370031" y="4406024"/>
                </a:lnTo>
                <a:lnTo>
                  <a:pt x="1380466" y="4415094"/>
                </a:lnTo>
                <a:lnTo>
                  <a:pt x="1373498" y="138896"/>
                </a:lnTo>
                <a:lnTo>
                  <a:pt x="1370031" y="130053"/>
                </a:lnTo>
                <a:lnTo>
                  <a:pt x="1370031" y="123790"/>
                </a:lnTo>
                <a:lnTo>
                  <a:pt x="1366564" y="117895"/>
                </a:lnTo>
                <a:lnTo>
                  <a:pt x="1363097" y="108685"/>
                </a:lnTo>
                <a:lnTo>
                  <a:pt x="1363097" y="102790"/>
                </a:lnTo>
                <a:lnTo>
                  <a:pt x="1359596" y="93579"/>
                </a:lnTo>
                <a:lnTo>
                  <a:pt x="1356129" y="81790"/>
                </a:lnTo>
                <a:lnTo>
                  <a:pt x="1352661" y="72579"/>
                </a:lnTo>
                <a:lnTo>
                  <a:pt x="1349161" y="63369"/>
                </a:lnTo>
                <a:lnTo>
                  <a:pt x="1345694" y="57474"/>
                </a:lnTo>
                <a:lnTo>
                  <a:pt x="1342226" y="48263"/>
                </a:lnTo>
                <a:lnTo>
                  <a:pt x="1342226" y="42368"/>
                </a:lnTo>
                <a:lnTo>
                  <a:pt x="1338726" y="36105"/>
                </a:lnTo>
                <a:lnTo>
                  <a:pt x="1335259" y="30210"/>
                </a:lnTo>
                <a:lnTo>
                  <a:pt x="1331791" y="27263"/>
                </a:lnTo>
                <a:lnTo>
                  <a:pt x="1331791" y="21000"/>
                </a:lnTo>
                <a:lnTo>
                  <a:pt x="1328324" y="18052"/>
                </a:lnTo>
                <a:lnTo>
                  <a:pt x="1324823" y="15105"/>
                </a:lnTo>
                <a:lnTo>
                  <a:pt x="1324823" y="12158"/>
                </a:lnTo>
                <a:lnTo>
                  <a:pt x="1321356" y="9210"/>
                </a:lnTo>
                <a:lnTo>
                  <a:pt x="1317889" y="5894"/>
                </a:lnTo>
                <a:lnTo>
                  <a:pt x="1314388" y="2947"/>
                </a:lnTo>
                <a:lnTo>
                  <a:pt x="1314388" y="0"/>
                </a:lnTo>
                <a:lnTo>
                  <a:pt x="1303953" y="0"/>
                </a:lnTo>
                <a:lnTo>
                  <a:pt x="1303953" y="2947"/>
                </a:lnTo>
                <a:lnTo>
                  <a:pt x="1307454" y="5894"/>
                </a:lnTo>
                <a:lnTo>
                  <a:pt x="1307454" y="42368"/>
                </a:lnTo>
                <a:lnTo>
                  <a:pt x="1303953" y="45316"/>
                </a:lnTo>
                <a:lnTo>
                  <a:pt x="1303953" y="57474"/>
                </a:lnTo>
                <a:lnTo>
                  <a:pt x="1300486" y="60421"/>
                </a:lnTo>
                <a:lnTo>
                  <a:pt x="1300486" y="75527"/>
                </a:lnTo>
                <a:lnTo>
                  <a:pt x="1297019" y="81790"/>
                </a:lnTo>
                <a:lnTo>
                  <a:pt x="1297019" y="102790"/>
                </a:lnTo>
                <a:lnTo>
                  <a:pt x="1293551" y="108685"/>
                </a:lnTo>
                <a:lnTo>
                  <a:pt x="1293551" y="148106"/>
                </a:lnTo>
                <a:lnTo>
                  <a:pt x="1290051" y="151054"/>
                </a:lnTo>
                <a:lnTo>
                  <a:pt x="1290051" y="160264"/>
                </a:lnTo>
                <a:lnTo>
                  <a:pt x="1286584" y="163212"/>
                </a:lnTo>
                <a:lnTo>
                  <a:pt x="1286584" y="169475"/>
                </a:lnTo>
                <a:lnTo>
                  <a:pt x="1283116" y="172422"/>
                </a:lnTo>
                <a:lnTo>
                  <a:pt x="1283116" y="175370"/>
                </a:lnTo>
                <a:lnTo>
                  <a:pt x="1279616" y="178317"/>
                </a:lnTo>
                <a:lnTo>
                  <a:pt x="1279616" y="181264"/>
                </a:lnTo>
                <a:lnTo>
                  <a:pt x="1276149" y="184580"/>
                </a:lnTo>
                <a:lnTo>
                  <a:pt x="1272681" y="187528"/>
                </a:lnTo>
                <a:lnTo>
                  <a:pt x="1272681" y="190475"/>
                </a:lnTo>
                <a:lnTo>
                  <a:pt x="1269181" y="193422"/>
                </a:lnTo>
                <a:lnTo>
                  <a:pt x="1269181" y="196370"/>
                </a:lnTo>
                <a:lnTo>
                  <a:pt x="1265713" y="199686"/>
                </a:lnTo>
                <a:lnTo>
                  <a:pt x="1265713" y="202633"/>
                </a:lnTo>
                <a:lnTo>
                  <a:pt x="1262246" y="205580"/>
                </a:lnTo>
                <a:lnTo>
                  <a:pt x="1262246" y="208528"/>
                </a:lnTo>
                <a:lnTo>
                  <a:pt x="1258779" y="211475"/>
                </a:lnTo>
                <a:lnTo>
                  <a:pt x="1258779" y="217739"/>
                </a:lnTo>
                <a:lnTo>
                  <a:pt x="1255278" y="220686"/>
                </a:lnTo>
                <a:lnTo>
                  <a:pt x="1255278" y="226949"/>
                </a:lnTo>
                <a:lnTo>
                  <a:pt x="1251811" y="229897"/>
                </a:lnTo>
                <a:lnTo>
                  <a:pt x="1251811" y="242055"/>
                </a:lnTo>
                <a:lnTo>
                  <a:pt x="1248344" y="245002"/>
                </a:lnTo>
                <a:lnTo>
                  <a:pt x="1248344" y="260107"/>
                </a:lnTo>
                <a:lnTo>
                  <a:pt x="1244843" y="266002"/>
                </a:lnTo>
                <a:lnTo>
                  <a:pt x="1244843" y="281108"/>
                </a:lnTo>
                <a:lnTo>
                  <a:pt x="1241376" y="290318"/>
                </a:lnTo>
                <a:lnTo>
                  <a:pt x="1241376" y="296213"/>
                </a:lnTo>
                <a:lnTo>
                  <a:pt x="1237909" y="305424"/>
                </a:lnTo>
                <a:lnTo>
                  <a:pt x="1237909" y="323476"/>
                </a:lnTo>
                <a:lnTo>
                  <a:pt x="1234408" y="332687"/>
                </a:lnTo>
                <a:lnTo>
                  <a:pt x="1234408" y="341529"/>
                </a:lnTo>
                <a:lnTo>
                  <a:pt x="1230941" y="350740"/>
                </a:lnTo>
                <a:lnTo>
                  <a:pt x="1230941" y="359950"/>
                </a:lnTo>
                <a:lnTo>
                  <a:pt x="1227474" y="368793"/>
                </a:lnTo>
                <a:lnTo>
                  <a:pt x="1224006" y="378003"/>
                </a:lnTo>
                <a:lnTo>
                  <a:pt x="1224006" y="387214"/>
                </a:lnTo>
                <a:lnTo>
                  <a:pt x="1220506" y="396056"/>
                </a:lnTo>
                <a:lnTo>
                  <a:pt x="1220506" y="405267"/>
                </a:lnTo>
                <a:lnTo>
                  <a:pt x="1217039" y="414109"/>
                </a:lnTo>
                <a:lnTo>
                  <a:pt x="1213571" y="423319"/>
                </a:lnTo>
                <a:lnTo>
                  <a:pt x="1213571" y="432530"/>
                </a:lnTo>
                <a:lnTo>
                  <a:pt x="1210071" y="444320"/>
                </a:lnTo>
                <a:lnTo>
                  <a:pt x="1206603" y="453530"/>
                </a:lnTo>
                <a:lnTo>
                  <a:pt x="1203136" y="462741"/>
                </a:lnTo>
                <a:lnTo>
                  <a:pt x="1199636" y="471583"/>
                </a:lnTo>
                <a:lnTo>
                  <a:pt x="1199636" y="480794"/>
                </a:lnTo>
                <a:lnTo>
                  <a:pt x="1196168" y="492952"/>
                </a:lnTo>
                <a:lnTo>
                  <a:pt x="1192701" y="501794"/>
                </a:lnTo>
                <a:lnTo>
                  <a:pt x="1189234" y="511005"/>
                </a:lnTo>
                <a:lnTo>
                  <a:pt x="1185733" y="520215"/>
                </a:lnTo>
                <a:lnTo>
                  <a:pt x="1182266" y="529057"/>
                </a:lnTo>
                <a:lnTo>
                  <a:pt x="1178799" y="538268"/>
                </a:lnTo>
                <a:lnTo>
                  <a:pt x="1171831" y="553373"/>
                </a:lnTo>
                <a:lnTo>
                  <a:pt x="1168364" y="568479"/>
                </a:lnTo>
                <a:lnTo>
                  <a:pt x="1161396" y="583584"/>
                </a:lnTo>
                <a:lnTo>
                  <a:pt x="1154461" y="598690"/>
                </a:lnTo>
                <a:lnTo>
                  <a:pt x="1147493" y="613795"/>
                </a:lnTo>
                <a:lnTo>
                  <a:pt x="1140526" y="628900"/>
                </a:lnTo>
                <a:lnTo>
                  <a:pt x="1133591" y="646953"/>
                </a:lnTo>
                <a:lnTo>
                  <a:pt x="1123156" y="662059"/>
                </a:lnTo>
                <a:lnTo>
                  <a:pt x="1116188" y="677533"/>
                </a:lnTo>
                <a:lnTo>
                  <a:pt x="1109254" y="692638"/>
                </a:lnTo>
                <a:lnTo>
                  <a:pt x="1098819" y="707743"/>
                </a:lnTo>
                <a:lnTo>
                  <a:pt x="1091851" y="725796"/>
                </a:lnTo>
                <a:lnTo>
                  <a:pt x="1081416" y="740902"/>
                </a:lnTo>
                <a:lnTo>
                  <a:pt x="1074481" y="756007"/>
                </a:lnTo>
                <a:lnTo>
                  <a:pt x="1064046" y="771112"/>
                </a:lnTo>
                <a:lnTo>
                  <a:pt x="1057078" y="786218"/>
                </a:lnTo>
                <a:lnTo>
                  <a:pt x="1046643" y="804271"/>
                </a:lnTo>
                <a:lnTo>
                  <a:pt x="1039709" y="819376"/>
                </a:lnTo>
                <a:lnTo>
                  <a:pt x="1029273" y="834481"/>
                </a:lnTo>
                <a:lnTo>
                  <a:pt x="1022306" y="849587"/>
                </a:lnTo>
                <a:lnTo>
                  <a:pt x="1015371" y="864692"/>
                </a:lnTo>
                <a:lnTo>
                  <a:pt x="1004936" y="879798"/>
                </a:lnTo>
                <a:lnTo>
                  <a:pt x="997968" y="894903"/>
                </a:lnTo>
                <a:lnTo>
                  <a:pt x="991034" y="910377"/>
                </a:lnTo>
                <a:lnTo>
                  <a:pt x="980599" y="922167"/>
                </a:lnTo>
                <a:lnTo>
                  <a:pt x="973631" y="937272"/>
                </a:lnTo>
                <a:lnTo>
                  <a:pt x="966663" y="952377"/>
                </a:lnTo>
                <a:lnTo>
                  <a:pt x="959728" y="964535"/>
                </a:lnTo>
                <a:lnTo>
                  <a:pt x="952761" y="979641"/>
                </a:lnTo>
                <a:lnTo>
                  <a:pt x="945826" y="991799"/>
                </a:lnTo>
                <a:lnTo>
                  <a:pt x="942325" y="1006978"/>
                </a:lnTo>
                <a:lnTo>
                  <a:pt x="935391" y="1019062"/>
                </a:lnTo>
                <a:lnTo>
                  <a:pt x="931890" y="1022083"/>
                </a:lnTo>
                <a:lnTo>
                  <a:pt x="931890" y="1025104"/>
                </a:lnTo>
                <a:lnTo>
                  <a:pt x="928423" y="1028126"/>
                </a:lnTo>
                <a:lnTo>
                  <a:pt x="928423" y="1031183"/>
                </a:lnTo>
                <a:lnTo>
                  <a:pt x="924956" y="1031183"/>
                </a:lnTo>
                <a:lnTo>
                  <a:pt x="924956" y="1034205"/>
                </a:lnTo>
                <a:lnTo>
                  <a:pt x="921489" y="1037226"/>
                </a:lnTo>
                <a:lnTo>
                  <a:pt x="921489" y="1043268"/>
                </a:lnTo>
                <a:lnTo>
                  <a:pt x="917988" y="1043268"/>
                </a:lnTo>
                <a:lnTo>
                  <a:pt x="917988" y="1046289"/>
                </a:lnTo>
                <a:lnTo>
                  <a:pt x="914521" y="1049310"/>
                </a:lnTo>
                <a:lnTo>
                  <a:pt x="914521" y="1052331"/>
                </a:lnTo>
                <a:lnTo>
                  <a:pt x="911053" y="1052331"/>
                </a:lnTo>
                <a:lnTo>
                  <a:pt x="911053" y="1055352"/>
                </a:lnTo>
                <a:lnTo>
                  <a:pt x="907553" y="1058373"/>
                </a:lnTo>
                <a:lnTo>
                  <a:pt x="907553" y="1061394"/>
                </a:lnTo>
                <a:lnTo>
                  <a:pt x="904086" y="1064415"/>
                </a:lnTo>
                <a:lnTo>
                  <a:pt x="904086" y="1067473"/>
                </a:lnTo>
                <a:lnTo>
                  <a:pt x="900618" y="1067473"/>
                </a:lnTo>
                <a:lnTo>
                  <a:pt x="900618" y="1073515"/>
                </a:lnTo>
                <a:lnTo>
                  <a:pt x="897118" y="1073515"/>
                </a:lnTo>
                <a:lnTo>
                  <a:pt x="897118" y="1076537"/>
                </a:lnTo>
                <a:lnTo>
                  <a:pt x="893651" y="1079558"/>
                </a:lnTo>
                <a:lnTo>
                  <a:pt x="893651" y="1082579"/>
                </a:lnTo>
                <a:lnTo>
                  <a:pt x="890183" y="1082579"/>
                </a:lnTo>
                <a:lnTo>
                  <a:pt x="890183" y="1085600"/>
                </a:lnTo>
                <a:lnTo>
                  <a:pt x="886716" y="1088621"/>
                </a:lnTo>
                <a:lnTo>
                  <a:pt x="886716" y="1091642"/>
                </a:lnTo>
                <a:lnTo>
                  <a:pt x="883215" y="1091642"/>
                </a:lnTo>
                <a:lnTo>
                  <a:pt x="883215" y="1094663"/>
                </a:lnTo>
                <a:lnTo>
                  <a:pt x="879748" y="1097684"/>
                </a:lnTo>
                <a:lnTo>
                  <a:pt x="879748" y="1100705"/>
                </a:lnTo>
                <a:lnTo>
                  <a:pt x="876281" y="1100705"/>
                </a:lnTo>
                <a:lnTo>
                  <a:pt x="876281" y="1103726"/>
                </a:lnTo>
                <a:lnTo>
                  <a:pt x="872780" y="1103726"/>
                </a:lnTo>
                <a:lnTo>
                  <a:pt x="872780" y="1109805"/>
                </a:lnTo>
                <a:lnTo>
                  <a:pt x="869313" y="1109805"/>
                </a:lnTo>
                <a:lnTo>
                  <a:pt x="869313" y="1115847"/>
                </a:lnTo>
                <a:lnTo>
                  <a:pt x="865846" y="1118869"/>
                </a:lnTo>
                <a:lnTo>
                  <a:pt x="865846" y="1121890"/>
                </a:lnTo>
                <a:lnTo>
                  <a:pt x="862379" y="1124911"/>
                </a:lnTo>
                <a:lnTo>
                  <a:pt x="862379" y="1127932"/>
                </a:lnTo>
                <a:lnTo>
                  <a:pt x="858878" y="1130953"/>
                </a:lnTo>
                <a:lnTo>
                  <a:pt x="858878" y="1133974"/>
                </a:lnTo>
                <a:lnTo>
                  <a:pt x="855411" y="1133974"/>
                </a:lnTo>
                <a:lnTo>
                  <a:pt x="855411" y="1140016"/>
                </a:lnTo>
                <a:lnTo>
                  <a:pt x="851944" y="1140016"/>
                </a:lnTo>
                <a:lnTo>
                  <a:pt x="851944" y="1143074"/>
                </a:lnTo>
                <a:lnTo>
                  <a:pt x="848443" y="1146095"/>
                </a:lnTo>
                <a:lnTo>
                  <a:pt x="848443" y="1149116"/>
                </a:lnTo>
                <a:lnTo>
                  <a:pt x="844976" y="1152137"/>
                </a:lnTo>
                <a:lnTo>
                  <a:pt x="844976" y="1158179"/>
                </a:lnTo>
                <a:lnTo>
                  <a:pt x="841508" y="1161201"/>
                </a:lnTo>
                <a:lnTo>
                  <a:pt x="841508" y="1164222"/>
                </a:lnTo>
                <a:lnTo>
                  <a:pt x="838008" y="1167243"/>
                </a:lnTo>
                <a:lnTo>
                  <a:pt x="838008" y="1170264"/>
                </a:lnTo>
                <a:lnTo>
                  <a:pt x="834541" y="1173285"/>
                </a:lnTo>
                <a:lnTo>
                  <a:pt x="834541" y="1176306"/>
                </a:lnTo>
                <a:lnTo>
                  <a:pt x="831073" y="1176306"/>
                </a:lnTo>
                <a:lnTo>
                  <a:pt x="831073" y="1179364"/>
                </a:lnTo>
                <a:lnTo>
                  <a:pt x="827606" y="1182385"/>
                </a:lnTo>
                <a:lnTo>
                  <a:pt x="827606" y="1185406"/>
                </a:lnTo>
                <a:lnTo>
                  <a:pt x="824105" y="1188427"/>
                </a:lnTo>
                <a:lnTo>
                  <a:pt x="824105" y="1191448"/>
                </a:lnTo>
                <a:lnTo>
                  <a:pt x="820638" y="1191448"/>
                </a:lnTo>
                <a:lnTo>
                  <a:pt x="820638" y="1194469"/>
                </a:lnTo>
                <a:lnTo>
                  <a:pt x="817171" y="1197490"/>
                </a:lnTo>
                <a:lnTo>
                  <a:pt x="817171" y="1200511"/>
                </a:lnTo>
                <a:lnTo>
                  <a:pt x="813670" y="1203533"/>
                </a:lnTo>
                <a:lnTo>
                  <a:pt x="813670" y="1206554"/>
                </a:lnTo>
                <a:lnTo>
                  <a:pt x="810203" y="1209575"/>
                </a:lnTo>
                <a:lnTo>
                  <a:pt x="810203" y="1212596"/>
                </a:lnTo>
                <a:lnTo>
                  <a:pt x="806736" y="1218675"/>
                </a:lnTo>
                <a:lnTo>
                  <a:pt x="803235" y="1221696"/>
                </a:lnTo>
                <a:lnTo>
                  <a:pt x="803235" y="1224717"/>
                </a:lnTo>
                <a:lnTo>
                  <a:pt x="799768" y="1227738"/>
                </a:lnTo>
                <a:lnTo>
                  <a:pt x="796301" y="1233780"/>
                </a:lnTo>
                <a:lnTo>
                  <a:pt x="796301" y="1236801"/>
                </a:lnTo>
                <a:lnTo>
                  <a:pt x="792834" y="1239822"/>
                </a:lnTo>
                <a:lnTo>
                  <a:pt x="792834" y="1245865"/>
                </a:lnTo>
                <a:lnTo>
                  <a:pt x="789333" y="1248886"/>
                </a:lnTo>
                <a:lnTo>
                  <a:pt x="785866" y="1251907"/>
                </a:lnTo>
                <a:lnTo>
                  <a:pt x="785866" y="1254965"/>
                </a:lnTo>
                <a:lnTo>
                  <a:pt x="782398" y="1261007"/>
                </a:lnTo>
                <a:lnTo>
                  <a:pt x="782398" y="1264028"/>
                </a:lnTo>
                <a:lnTo>
                  <a:pt x="778898" y="1267049"/>
                </a:lnTo>
                <a:lnTo>
                  <a:pt x="778898" y="1270070"/>
                </a:lnTo>
                <a:lnTo>
                  <a:pt x="775431" y="1273091"/>
                </a:lnTo>
                <a:lnTo>
                  <a:pt x="775431" y="1282154"/>
                </a:lnTo>
                <a:lnTo>
                  <a:pt x="771963" y="1285175"/>
                </a:lnTo>
                <a:lnTo>
                  <a:pt x="771963" y="1291254"/>
                </a:lnTo>
                <a:lnTo>
                  <a:pt x="768463" y="1294276"/>
                </a:lnTo>
                <a:lnTo>
                  <a:pt x="768463" y="1354734"/>
                </a:lnTo>
                <a:lnTo>
                  <a:pt x="771963" y="1766007"/>
                </a:lnTo>
                <a:lnTo>
                  <a:pt x="768463" y="1766007"/>
                </a:lnTo>
                <a:lnTo>
                  <a:pt x="768463" y="1756943"/>
                </a:lnTo>
                <a:lnTo>
                  <a:pt x="764995" y="1753922"/>
                </a:lnTo>
                <a:lnTo>
                  <a:pt x="764995" y="1747880"/>
                </a:lnTo>
                <a:lnTo>
                  <a:pt x="761528" y="1744859"/>
                </a:lnTo>
                <a:lnTo>
                  <a:pt x="761528" y="1741838"/>
                </a:lnTo>
                <a:lnTo>
                  <a:pt x="758061" y="1735759"/>
                </a:lnTo>
                <a:lnTo>
                  <a:pt x="758061" y="1732738"/>
                </a:lnTo>
                <a:lnTo>
                  <a:pt x="754560" y="1726696"/>
                </a:lnTo>
                <a:lnTo>
                  <a:pt x="754560" y="1723675"/>
                </a:lnTo>
                <a:lnTo>
                  <a:pt x="751093" y="1717632"/>
                </a:lnTo>
                <a:lnTo>
                  <a:pt x="747626" y="1711590"/>
                </a:lnTo>
                <a:lnTo>
                  <a:pt x="744125" y="1705548"/>
                </a:lnTo>
                <a:lnTo>
                  <a:pt x="740658" y="1702527"/>
                </a:lnTo>
                <a:lnTo>
                  <a:pt x="740658" y="1696448"/>
                </a:lnTo>
                <a:lnTo>
                  <a:pt x="737191" y="1687385"/>
                </a:lnTo>
                <a:lnTo>
                  <a:pt x="733690" y="1681343"/>
                </a:lnTo>
                <a:lnTo>
                  <a:pt x="730223" y="1675300"/>
                </a:lnTo>
                <a:lnTo>
                  <a:pt x="726756" y="1669258"/>
                </a:lnTo>
                <a:lnTo>
                  <a:pt x="719788" y="1660158"/>
                </a:lnTo>
                <a:lnTo>
                  <a:pt x="716321" y="1654116"/>
                </a:lnTo>
                <a:lnTo>
                  <a:pt x="712853" y="1645053"/>
                </a:lnTo>
                <a:lnTo>
                  <a:pt x="709353" y="1635989"/>
                </a:lnTo>
                <a:lnTo>
                  <a:pt x="705885" y="1626889"/>
                </a:lnTo>
                <a:lnTo>
                  <a:pt x="698918" y="1620847"/>
                </a:lnTo>
                <a:lnTo>
                  <a:pt x="695450" y="1611784"/>
                </a:lnTo>
                <a:lnTo>
                  <a:pt x="688516" y="1602721"/>
                </a:lnTo>
                <a:lnTo>
                  <a:pt x="685015" y="1590636"/>
                </a:lnTo>
                <a:lnTo>
                  <a:pt x="678081" y="1581536"/>
                </a:lnTo>
                <a:lnTo>
                  <a:pt x="674580" y="1572473"/>
                </a:lnTo>
                <a:lnTo>
                  <a:pt x="667646" y="1560389"/>
                </a:lnTo>
                <a:lnTo>
                  <a:pt x="664145" y="1557368"/>
                </a:lnTo>
                <a:lnTo>
                  <a:pt x="664145" y="1554347"/>
                </a:lnTo>
                <a:lnTo>
                  <a:pt x="660678" y="1551289"/>
                </a:lnTo>
                <a:lnTo>
                  <a:pt x="660678" y="1548268"/>
                </a:lnTo>
                <a:lnTo>
                  <a:pt x="657211" y="1545246"/>
                </a:lnTo>
                <a:lnTo>
                  <a:pt x="657211" y="1542225"/>
                </a:lnTo>
                <a:lnTo>
                  <a:pt x="653743" y="1542225"/>
                </a:lnTo>
                <a:lnTo>
                  <a:pt x="653743" y="1536183"/>
                </a:lnTo>
                <a:lnTo>
                  <a:pt x="650243" y="1536183"/>
                </a:lnTo>
                <a:lnTo>
                  <a:pt x="650243" y="1533162"/>
                </a:lnTo>
                <a:lnTo>
                  <a:pt x="646775" y="1530141"/>
                </a:lnTo>
                <a:lnTo>
                  <a:pt x="646775" y="1527120"/>
                </a:lnTo>
                <a:lnTo>
                  <a:pt x="643308" y="1524099"/>
                </a:lnTo>
                <a:lnTo>
                  <a:pt x="643308" y="1521078"/>
                </a:lnTo>
                <a:lnTo>
                  <a:pt x="639808" y="1521078"/>
                </a:lnTo>
                <a:lnTo>
                  <a:pt x="639808" y="1514999"/>
                </a:lnTo>
                <a:lnTo>
                  <a:pt x="636340" y="1511978"/>
                </a:lnTo>
                <a:lnTo>
                  <a:pt x="632873" y="1508957"/>
                </a:lnTo>
                <a:lnTo>
                  <a:pt x="632873" y="1505936"/>
                </a:lnTo>
                <a:lnTo>
                  <a:pt x="629373" y="1502914"/>
                </a:lnTo>
                <a:lnTo>
                  <a:pt x="629373" y="1499893"/>
                </a:lnTo>
                <a:lnTo>
                  <a:pt x="625905" y="1496872"/>
                </a:lnTo>
                <a:lnTo>
                  <a:pt x="625905" y="1493851"/>
                </a:lnTo>
                <a:lnTo>
                  <a:pt x="622438" y="1490830"/>
                </a:lnTo>
                <a:lnTo>
                  <a:pt x="622438" y="1487809"/>
                </a:lnTo>
                <a:lnTo>
                  <a:pt x="618971" y="1484788"/>
                </a:lnTo>
                <a:lnTo>
                  <a:pt x="618971" y="1481767"/>
                </a:lnTo>
                <a:lnTo>
                  <a:pt x="615470" y="1478746"/>
                </a:lnTo>
                <a:lnTo>
                  <a:pt x="615470" y="1475688"/>
                </a:lnTo>
                <a:lnTo>
                  <a:pt x="612003" y="1472667"/>
                </a:lnTo>
                <a:lnTo>
                  <a:pt x="608536" y="1469646"/>
                </a:lnTo>
                <a:lnTo>
                  <a:pt x="608536" y="1466625"/>
                </a:lnTo>
                <a:lnTo>
                  <a:pt x="605035" y="1463604"/>
                </a:lnTo>
                <a:lnTo>
                  <a:pt x="605035" y="1460582"/>
                </a:lnTo>
                <a:lnTo>
                  <a:pt x="601568" y="1457561"/>
                </a:lnTo>
                <a:lnTo>
                  <a:pt x="601568" y="1454540"/>
                </a:lnTo>
                <a:lnTo>
                  <a:pt x="598101" y="1451519"/>
                </a:lnTo>
                <a:lnTo>
                  <a:pt x="594633" y="1448498"/>
                </a:lnTo>
                <a:lnTo>
                  <a:pt x="594633" y="1445477"/>
                </a:lnTo>
                <a:lnTo>
                  <a:pt x="591133" y="1442456"/>
                </a:lnTo>
                <a:lnTo>
                  <a:pt x="591133" y="1439398"/>
                </a:lnTo>
                <a:lnTo>
                  <a:pt x="587666" y="1436377"/>
                </a:lnTo>
                <a:lnTo>
                  <a:pt x="587666" y="1433356"/>
                </a:lnTo>
                <a:lnTo>
                  <a:pt x="584198" y="1430335"/>
                </a:lnTo>
                <a:lnTo>
                  <a:pt x="580698" y="1427314"/>
                </a:lnTo>
                <a:lnTo>
                  <a:pt x="580698" y="1421272"/>
                </a:lnTo>
                <a:lnTo>
                  <a:pt x="577230" y="1418250"/>
                </a:lnTo>
                <a:lnTo>
                  <a:pt x="577230" y="1415229"/>
                </a:lnTo>
                <a:lnTo>
                  <a:pt x="573763" y="1412208"/>
                </a:lnTo>
                <a:lnTo>
                  <a:pt x="570263" y="1409187"/>
                </a:lnTo>
                <a:lnTo>
                  <a:pt x="570263" y="1406166"/>
                </a:lnTo>
                <a:lnTo>
                  <a:pt x="566795" y="1403108"/>
                </a:lnTo>
                <a:lnTo>
                  <a:pt x="563328" y="1400087"/>
                </a:lnTo>
                <a:lnTo>
                  <a:pt x="563328" y="1394045"/>
                </a:lnTo>
                <a:lnTo>
                  <a:pt x="559861" y="1391024"/>
                </a:lnTo>
                <a:lnTo>
                  <a:pt x="559861" y="1388003"/>
                </a:lnTo>
                <a:lnTo>
                  <a:pt x="552893" y="1381961"/>
                </a:lnTo>
                <a:lnTo>
                  <a:pt x="549426" y="1375918"/>
                </a:lnTo>
                <a:lnTo>
                  <a:pt x="542458" y="1369876"/>
                </a:lnTo>
                <a:lnTo>
                  <a:pt x="538991" y="1360776"/>
                </a:lnTo>
                <a:lnTo>
                  <a:pt x="532023" y="1354734"/>
                </a:lnTo>
                <a:lnTo>
                  <a:pt x="528556" y="1348692"/>
                </a:lnTo>
                <a:lnTo>
                  <a:pt x="521588" y="1342650"/>
                </a:lnTo>
                <a:lnTo>
                  <a:pt x="518120" y="1336608"/>
                </a:lnTo>
                <a:lnTo>
                  <a:pt x="511153" y="1327507"/>
                </a:lnTo>
                <a:lnTo>
                  <a:pt x="507685" y="1321465"/>
                </a:lnTo>
                <a:lnTo>
                  <a:pt x="500717" y="1315423"/>
                </a:lnTo>
                <a:lnTo>
                  <a:pt x="497250" y="1306360"/>
                </a:lnTo>
                <a:lnTo>
                  <a:pt x="490316" y="1300318"/>
                </a:lnTo>
                <a:lnTo>
                  <a:pt x="486815" y="1291254"/>
                </a:lnTo>
                <a:lnTo>
                  <a:pt x="479881" y="1285175"/>
                </a:lnTo>
                <a:lnTo>
                  <a:pt x="476380" y="1279133"/>
                </a:lnTo>
                <a:lnTo>
                  <a:pt x="469446" y="1270070"/>
                </a:lnTo>
                <a:lnTo>
                  <a:pt x="465945" y="1264028"/>
                </a:lnTo>
                <a:lnTo>
                  <a:pt x="459010" y="1254965"/>
                </a:lnTo>
                <a:lnTo>
                  <a:pt x="452043" y="1248886"/>
                </a:lnTo>
                <a:lnTo>
                  <a:pt x="448575" y="1239822"/>
                </a:lnTo>
                <a:lnTo>
                  <a:pt x="441607" y="1233780"/>
                </a:lnTo>
                <a:lnTo>
                  <a:pt x="438140" y="1224717"/>
                </a:lnTo>
                <a:lnTo>
                  <a:pt x="431172" y="1215617"/>
                </a:lnTo>
                <a:lnTo>
                  <a:pt x="424238" y="1209575"/>
                </a:lnTo>
                <a:lnTo>
                  <a:pt x="420771" y="1200511"/>
                </a:lnTo>
                <a:lnTo>
                  <a:pt x="413803" y="1191448"/>
                </a:lnTo>
                <a:lnTo>
                  <a:pt x="406835" y="1185406"/>
                </a:lnTo>
                <a:lnTo>
                  <a:pt x="403368" y="1176306"/>
                </a:lnTo>
                <a:lnTo>
                  <a:pt x="396400" y="1167243"/>
                </a:lnTo>
                <a:lnTo>
                  <a:pt x="389465" y="1161201"/>
                </a:lnTo>
                <a:lnTo>
                  <a:pt x="385998" y="1152137"/>
                </a:lnTo>
                <a:lnTo>
                  <a:pt x="358160" y="1115847"/>
                </a:lnTo>
                <a:lnTo>
                  <a:pt x="337290" y="1079558"/>
                </a:lnTo>
                <a:lnTo>
                  <a:pt x="319920" y="1043268"/>
                </a:lnTo>
                <a:lnTo>
                  <a:pt x="302517" y="1009999"/>
                </a:lnTo>
                <a:lnTo>
                  <a:pt x="292116" y="976693"/>
                </a:lnTo>
                <a:lnTo>
                  <a:pt x="281680" y="943535"/>
                </a:lnTo>
                <a:lnTo>
                  <a:pt x="271245" y="913324"/>
                </a:lnTo>
                <a:lnTo>
                  <a:pt x="267745" y="883114"/>
                </a:lnTo>
                <a:lnTo>
                  <a:pt x="264278" y="852903"/>
                </a:lnTo>
                <a:lnTo>
                  <a:pt x="260810" y="825639"/>
                </a:lnTo>
                <a:lnTo>
                  <a:pt x="260810" y="801323"/>
                </a:lnTo>
                <a:lnTo>
                  <a:pt x="264278" y="774060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108366" y="2477685"/>
            <a:ext cx="3467" cy="2947"/>
          </a:xfrm>
          <a:custGeom>
            <a:avLst/>
            <a:gdLst/>
            <a:ahLst/>
            <a:cxnLst/>
            <a:rect l="l" t="t" r="r" b="b"/>
            <a:pathLst>
              <a:path w="3467" h="2947">
                <a:moveTo>
                  <a:pt x="3467" y="0"/>
                </a:moveTo>
                <a:lnTo>
                  <a:pt x="0" y="0"/>
                </a:lnTo>
                <a:lnTo>
                  <a:pt x="0" y="2947"/>
                </a:lnTo>
                <a:lnTo>
                  <a:pt x="3467" y="0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65412" y="2011628"/>
            <a:ext cx="1616873" cy="4382039"/>
          </a:xfrm>
          <a:custGeom>
            <a:avLst/>
            <a:gdLst/>
            <a:ahLst/>
            <a:cxnLst/>
            <a:rect l="l" t="t" r="r" b="b"/>
            <a:pathLst>
              <a:path w="1616873" h="4382039">
                <a:moveTo>
                  <a:pt x="1070981" y="735007"/>
                </a:moveTo>
                <a:lnTo>
                  <a:pt x="1067513" y="732059"/>
                </a:lnTo>
                <a:lnTo>
                  <a:pt x="1067513" y="725796"/>
                </a:lnTo>
                <a:lnTo>
                  <a:pt x="1064046" y="725796"/>
                </a:lnTo>
                <a:lnTo>
                  <a:pt x="1064046" y="722849"/>
                </a:lnTo>
                <a:lnTo>
                  <a:pt x="1060579" y="719901"/>
                </a:lnTo>
                <a:lnTo>
                  <a:pt x="1060579" y="716954"/>
                </a:lnTo>
                <a:lnTo>
                  <a:pt x="1057078" y="714007"/>
                </a:lnTo>
                <a:lnTo>
                  <a:pt x="1057078" y="710691"/>
                </a:lnTo>
                <a:lnTo>
                  <a:pt x="1053611" y="707743"/>
                </a:lnTo>
                <a:lnTo>
                  <a:pt x="1053611" y="704796"/>
                </a:lnTo>
                <a:lnTo>
                  <a:pt x="1050144" y="701849"/>
                </a:lnTo>
                <a:lnTo>
                  <a:pt x="1050144" y="698901"/>
                </a:lnTo>
                <a:lnTo>
                  <a:pt x="1046643" y="695585"/>
                </a:lnTo>
                <a:lnTo>
                  <a:pt x="1046643" y="692638"/>
                </a:lnTo>
                <a:lnTo>
                  <a:pt x="1043176" y="689691"/>
                </a:lnTo>
                <a:lnTo>
                  <a:pt x="1043176" y="683427"/>
                </a:lnTo>
                <a:lnTo>
                  <a:pt x="1039709" y="683427"/>
                </a:lnTo>
                <a:lnTo>
                  <a:pt x="1039709" y="680480"/>
                </a:lnTo>
                <a:lnTo>
                  <a:pt x="1036208" y="677533"/>
                </a:lnTo>
                <a:lnTo>
                  <a:pt x="1036208" y="671638"/>
                </a:lnTo>
                <a:lnTo>
                  <a:pt x="1032741" y="668322"/>
                </a:lnTo>
                <a:lnTo>
                  <a:pt x="1032741" y="665375"/>
                </a:lnTo>
                <a:lnTo>
                  <a:pt x="1029273" y="665375"/>
                </a:lnTo>
                <a:lnTo>
                  <a:pt x="1029273" y="662427"/>
                </a:lnTo>
                <a:lnTo>
                  <a:pt x="1025806" y="659480"/>
                </a:lnTo>
                <a:lnTo>
                  <a:pt x="1025806" y="653217"/>
                </a:lnTo>
                <a:lnTo>
                  <a:pt x="1022306" y="653217"/>
                </a:lnTo>
                <a:lnTo>
                  <a:pt x="1022306" y="647322"/>
                </a:lnTo>
                <a:lnTo>
                  <a:pt x="1018838" y="644374"/>
                </a:lnTo>
                <a:lnTo>
                  <a:pt x="1015371" y="641427"/>
                </a:lnTo>
                <a:lnTo>
                  <a:pt x="1015371" y="635164"/>
                </a:lnTo>
                <a:lnTo>
                  <a:pt x="1011871" y="635164"/>
                </a:lnTo>
                <a:lnTo>
                  <a:pt x="1011871" y="629269"/>
                </a:lnTo>
                <a:lnTo>
                  <a:pt x="1008403" y="626322"/>
                </a:lnTo>
                <a:lnTo>
                  <a:pt x="1004936" y="623006"/>
                </a:lnTo>
                <a:lnTo>
                  <a:pt x="1004936" y="617111"/>
                </a:lnTo>
                <a:lnTo>
                  <a:pt x="1001435" y="617111"/>
                </a:lnTo>
                <a:lnTo>
                  <a:pt x="1001435" y="611216"/>
                </a:lnTo>
                <a:lnTo>
                  <a:pt x="997968" y="607900"/>
                </a:lnTo>
                <a:lnTo>
                  <a:pt x="994501" y="604953"/>
                </a:lnTo>
                <a:lnTo>
                  <a:pt x="994501" y="599058"/>
                </a:lnTo>
                <a:lnTo>
                  <a:pt x="991034" y="599058"/>
                </a:lnTo>
                <a:lnTo>
                  <a:pt x="991034" y="592795"/>
                </a:lnTo>
                <a:lnTo>
                  <a:pt x="987533" y="583953"/>
                </a:lnTo>
                <a:lnTo>
                  <a:pt x="984066" y="571795"/>
                </a:lnTo>
                <a:lnTo>
                  <a:pt x="977098" y="559637"/>
                </a:lnTo>
                <a:lnTo>
                  <a:pt x="973631" y="550426"/>
                </a:lnTo>
                <a:lnTo>
                  <a:pt x="970163" y="538636"/>
                </a:lnTo>
                <a:lnTo>
                  <a:pt x="966696" y="529426"/>
                </a:lnTo>
                <a:lnTo>
                  <a:pt x="963196" y="517268"/>
                </a:lnTo>
                <a:lnTo>
                  <a:pt x="959728" y="508057"/>
                </a:lnTo>
                <a:lnTo>
                  <a:pt x="952761" y="496268"/>
                </a:lnTo>
                <a:lnTo>
                  <a:pt x="949293" y="487057"/>
                </a:lnTo>
                <a:lnTo>
                  <a:pt x="945826" y="474899"/>
                </a:lnTo>
                <a:lnTo>
                  <a:pt x="942325" y="466057"/>
                </a:lnTo>
                <a:lnTo>
                  <a:pt x="938858" y="456846"/>
                </a:lnTo>
                <a:lnTo>
                  <a:pt x="931924" y="447636"/>
                </a:lnTo>
                <a:lnTo>
                  <a:pt x="928423" y="438793"/>
                </a:lnTo>
                <a:lnTo>
                  <a:pt x="924956" y="429583"/>
                </a:lnTo>
                <a:lnTo>
                  <a:pt x="921489" y="423688"/>
                </a:lnTo>
                <a:lnTo>
                  <a:pt x="914521" y="414477"/>
                </a:lnTo>
                <a:lnTo>
                  <a:pt x="911053" y="408583"/>
                </a:lnTo>
                <a:lnTo>
                  <a:pt x="907553" y="402319"/>
                </a:lnTo>
                <a:lnTo>
                  <a:pt x="904086" y="396424"/>
                </a:lnTo>
                <a:lnTo>
                  <a:pt x="900618" y="390161"/>
                </a:lnTo>
                <a:lnTo>
                  <a:pt x="893651" y="384266"/>
                </a:lnTo>
                <a:lnTo>
                  <a:pt x="890183" y="381319"/>
                </a:lnTo>
                <a:lnTo>
                  <a:pt x="886716" y="378003"/>
                </a:lnTo>
                <a:lnTo>
                  <a:pt x="883215" y="375056"/>
                </a:lnTo>
                <a:lnTo>
                  <a:pt x="879748" y="372108"/>
                </a:lnTo>
                <a:lnTo>
                  <a:pt x="876281" y="369161"/>
                </a:lnTo>
                <a:lnTo>
                  <a:pt x="865846" y="369161"/>
                </a:lnTo>
                <a:lnTo>
                  <a:pt x="844976" y="390161"/>
                </a:lnTo>
                <a:lnTo>
                  <a:pt x="831073" y="408583"/>
                </a:lnTo>
                <a:lnTo>
                  <a:pt x="817171" y="429583"/>
                </a:lnTo>
                <a:lnTo>
                  <a:pt x="803235" y="453899"/>
                </a:lnTo>
                <a:lnTo>
                  <a:pt x="792834" y="477846"/>
                </a:lnTo>
                <a:lnTo>
                  <a:pt x="782398" y="505110"/>
                </a:lnTo>
                <a:lnTo>
                  <a:pt x="771963" y="532373"/>
                </a:lnTo>
                <a:lnTo>
                  <a:pt x="764995" y="559637"/>
                </a:lnTo>
                <a:lnTo>
                  <a:pt x="758061" y="589847"/>
                </a:lnTo>
                <a:lnTo>
                  <a:pt x="751093" y="620058"/>
                </a:lnTo>
                <a:lnTo>
                  <a:pt x="747626" y="647322"/>
                </a:lnTo>
                <a:lnTo>
                  <a:pt x="744125" y="677533"/>
                </a:lnTo>
                <a:lnTo>
                  <a:pt x="740658" y="710691"/>
                </a:lnTo>
                <a:lnTo>
                  <a:pt x="740658" y="740902"/>
                </a:lnTo>
                <a:lnTo>
                  <a:pt x="737191" y="771481"/>
                </a:lnTo>
                <a:lnTo>
                  <a:pt x="737191" y="859019"/>
                </a:lnTo>
                <a:lnTo>
                  <a:pt x="740658" y="886208"/>
                </a:lnTo>
                <a:lnTo>
                  <a:pt x="740658" y="913435"/>
                </a:lnTo>
                <a:lnTo>
                  <a:pt x="744125" y="937640"/>
                </a:lnTo>
                <a:lnTo>
                  <a:pt x="744125" y="961809"/>
                </a:lnTo>
                <a:lnTo>
                  <a:pt x="747626" y="986015"/>
                </a:lnTo>
                <a:lnTo>
                  <a:pt x="747626" y="1007199"/>
                </a:lnTo>
                <a:lnTo>
                  <a:pt x="751093" y="1025325"/>
                </a:lnTo>
                <a:lnTo>
                  <a:pt x="754560" y="1043489"/>
                </a:lnTo>
                <a:lnTo>
                  <a:pt x="754560" y="1055573"/>
                </a:lnTo>
                <a:lnTo>
                  <a:pt x="758061" y="1070679"/>
                </a:lnTo>
                <a:lnTo>
                  <a:pt x="758061" y="1085821"/>
                </a:lnTo>
                <a:lnTo>
                  <a:pt x="761528" y="1091863"/>
                </a:lnTo>
                <a:lnTo>
                  <a:pt x="761528" y="1185590"/>
                </a:lnTo>
                <a:lnTo>
                  <a:pt x="758061" y="1224901"/>
                </a:lnTo>
                <a:lnTo>
                  <a:pt x="754560" y="1264212"/>
                </a:lnTo>
                <a:lnTo>
                  <a:pt x="751093" y="1300502"/>
                </a:lnTo>
                <a:lnTo>
                  <a:pt x="744125" y="1333771"/>
                </a:lnTo>
                <a:lnTo>
                  <a:pt x="737191" y="1364018"/>
                </a:lnTo>
                <a:lnTo>
                  <a:pt x="730223" y="1394266"/>
                </a:lnTo>
                <a:lnTo>
                  <a:pt x="719788" y="1418471"/>
                </a:lnTo>
                <a:lnTo>
                  <a:pt x="709353" y="1442640"/>
                </a:lnTo>
                <a:lnTo>
                  <a:pt x="702418" y="1466846"/>
                </a:lnTo>
                <a:lnTo>
                  <a:pt x="688516" y="1484972"/>
                </a:lnTo>
                <a:lnTo>
                  <a:pt x="678081" y="1503135"/>
                </a:lnTo>
                <a:lnTo>
                  <a:pt x="667646" y="1518241"/>
                </a:lnTo>
                <a:lnTo>
                  <a:pt x="653743" y="1533383"/>
                </a:lnTo>
                <a:lnTo>
                  <a:pt x="643308" y="1545467"/>
                </a:lnTo>
                <a:lnTo>
                  <a:pt x="629406" y="1557552"/>
                </a:lnTo>
                <a:lnTo>
                  <a:pt x="618971" y="1566652"/>
                </a:lnTo>
                <a:lnTo>
                  <a:pt x="605035" y="1575715"/>
                </a:lnTo>
                <a:lnTo>
                  <a:pt x="591133" y="1581757"/>
                </a:lnTo>
                <a:lnTo>
                  <a:pt x="580698" y="1587799"/>
                </a:lnTo>
                <a:lnTo>
                  <a:pt x="566795" y="1593842"/>
                </a:lnTo>
                <a:lnTo>
                  <a:pt x="556360" y="1596863"/>
                </a:lnTo>
                <a:lnTo>
                  <a:pt x="545925" y="1599884"/>
                </a:lnTo>
                <a:lnTo>
                  <a:pt x="535490" y="1599884"/>
                </a:lnTo>
                <a:lnTo>
                  <a:pt x="525088" y="1602942"/>
                </a:lnTo>
                <a:lnTo>
                  <a:pt x="490316" y="1602942"/>
                </a:lnTo>
                <a:lnTo>
                  <a:pt x="486815" y="1599884"/>
                </a:lnTo>
                <a:lnTo>
                  <a:pt x="479881" y="1599884"/>
                </a:lnTo>
                <a:lnTo>
                  <a:pt x="483348" y="1587799"/>
                </a:lnTo>
                <a:lnTo>
                  <a:pt x="483348" y="1569673"/>
                </a:lnTo>
                <a:lnTo>
                  <a:pt x="486815" y="1560573"/>
                </a:lnTo>
                <a:lnTo>
                  <a:pt x="486815" y="1451740"/>
                </a:lnTo>
                <a:lnTo>
                  <a:pt x="483348" y="1442640"/>
                </a:lnTo>
                <a:lnTo>
                  <a:pt x="483348" y="1421493"/>
                </a:lnTo>
                <a:lnTo>
                  <a:pt x="479881" y="1415450"/>
                </a:lnTo>
                <a:lnTo>
                  <a:pt x="479881" y="1409371"/>
                </a:lnTo>
                <a:lnTo>
                  <a:pt x="476380" y="1403329"/>
                </a:lnTo>
                <a:lnTo>
                  <a:pt x="476380" y="1391245"/>
                </a:lnTo>
                <a:lnTo>
                  <a:pt x="472913" y="1385203"/>
                </a:lnTo>
                <a:lnTo>
                  <a:pt x="472913" y="1379161"/>
                </a:lnTo>
                <a:lnTo>
                  <a:pt x="469446" y="1373082"/>
                </a:lnTo>
                <a:lnTo>
                  <a:pt x="469446" y="1367039"/>
                </a:lnTo>
                <a:lnTo>
                  <a:pt x="465945" y="1364018"/>
                </a:lnTo>
                <a:lnTo>
                  <a:pt x="462478" y="1357976"/>
                </a:lnTo>
                <a:lnTo>
                  <a:pt x="459010" y="1336792"/>
                </a:lnTo>
                <a:lnTo>
                  <a:pt x="452043" y="1318665"/>
                </a:lnTo>
                <a:lnTo>
                  <a:pt x="445108" y="1300502"/>
                </a:lnTo>
                <a:lnTo>
                  <a:pt x="438140" y="1285396"/>
                </a:lnTo>
                <a:lnTo>
                  <a:pt x="427705" y="1273312"/>
                </a:lnTo>
                <a:lnTo>
                  <a:pt x="417270" y="1261191"/>
                </a:lnTo>
                <a:lnTo>
                  <a:pt x="410336" y="1249107"/>
                </a:lnTo>
                <a:lnTo>
                  <a:pt x="396400" y="1240043"/>
                </a:lnTo>
                <a:lnTo>
                  <a:pt x="385998" y="1230980"/>
                </a:lnTo>
                <a:lnTo>
                  <a:pt x="375563" y="1221880"/>
                </a:lnTo>
                <a:lnTo>
                  <a:pt x="361661" y="1215838"/>
                </a:lnTo>
                <a:lnTo>
                  <a:pt x="351226" y="1209796"/>
                </a:lnTo>
                <a:lnTo>
                  <a:pt x="337290" y="1203754"/>
                </a:lnTo>
                <a:lnTo>
                  <a:pt x="326888" y="1200732"/>
                </a:lnTo>
                <a:lnTo>
                  <a:pt x="312952" y="1194690"/>
                </a:lnTo>
                <a:lnTo>
                  <a:pt x="302517" y="1191669"/>
                </a:lnTo>
                <a:lnTo>
                  <a:pt x="288615" y="1188611"/>
                </a:lnTo>
                <a:lnTo>
                  <a:pt x="278180" y="1185590"/>
                </a:lnTo>
                <a:lnTo>
                  <a:pt x="267745" y="1182569"/>
                </a:lnTo>
                <a:lnTo>
                  <a:pt x="253842" y="1179548"/>
                </a:lnTo>
                <a:lnTo>
                  <a:pt x="243407" y="1176527"/>
                </a:lnTo>
                <a:lnTo>
                  <a:pt x="232972" y="1173506"/>
                </a:lnTo>
                <a:lnTo>
                  <a:pt x="226038" y="1170485"/>
                </a:lnTo>
                <a:lnTo>
                  <a:pt x="215603" y="1164443"/>
                </a:lnTo>
                <a:lnTo>
                  <a:pt x="208635" y="1161422"/>
                </a:lnTo>
                <a:lnTo>
                  <a:pt x="201700" y="1155379"/>
                </a:lnTo>
                <a:lnTo>
                  <a:pt x="194732" y="1149300"/>
                </a:lnTo>
                <a:lnTo>
                  <a:pt x="191265" y="1143258"/>
                </a:lnTo>
                <a:lnTo>
                  <a:pt x="187798" y="1134195"/>
                </a:lnTo>
                <a:lnTo>
                  <a:pt x="184297" y="1128153"/>
                </a:lnTo>
                <a:lnTo>
                  <a:pt x="184297" y="1106968"/>
                </a:lnTo>
                <a:lnTo>
                  <a:pt x="180830" y="1094884"/>
                </a:lnTo>
                <a:lnTo>
                  <a:pt x="180830" y="970909"/>
                </a:lnTo>
                <a:lnTo>
                  <a:pt x="184297" y="958788"/>
                </a:lnTo>
                <a:lnTo>
                  <a:pt x="184297" y="798376"/>
                </a:lnTo>
                <a:lnTo>
                  <a:pt x="180830" y="789534"/>
                </a:lnTo>
                <a:lnTo>
                  <a:pt x="180830" y="740902"/>
                </a:lnTo>
                <a:lnTo>
                  <a:pt x="177363" y="737954"/>
                </a:lnTo>
                <a:lnTo>
                  <a:pt x="177363" y="707743"/>
                </a:lnTo>
                <a:lnTo>
                  <a:pt x="173862" y="704796"/>
                </a:lnTo>
                <a:lnTo>
                  <a:pt x="173862" y="680480"/>
                </a:lnTo>
                <a:lnTo>
                  <a:pt x="170395" y="677533"/>
                </a:lnTo>
                <a:lnTo>
                  <a:pt x="170395" y="659480"/>
                </a:lnTo>
                <a:lnTo>
                  <a:pt x="166928" y="653217"/>
                </a:lnTo>
                <a:lnTo>
                  <a:pt x="166928" y="641427"/>
                </a:lnTo>
                <a:lnTo>
                  <a:pt x="163427" y="635164"/>
                </a:lnTo>
                <a:lnTo>
                  <a:pt x="163427" y="632216"/>
                </a:lnTo>
                <a:lnTo>
                  <a:pt x="159960" y="626322"/>
                </a:lnTo>
                <a:lnTo>
                  <a:pt x="156493" y="620058"/>
                </a:lnTo>
                <a:lnTo>
                  <a:pt x="156493" y="614163"/>
                </a:lnTo>
                <a:lnTo>
                  <a:pt x="153025" y="607900"/>
                </a:lnTo>
                <a:lnTo>
                  <a:pt x="149525" y="604953"/>
                </a:lnTo>
                <a:lnTo>
                  <a:pt x="149525" y="599058"/>
                </a:lnTo>
                <a:lnTo>
                  <a:pt x="146058" y="592795"/>
                </a:lnTo>
                <a:lnTo>
                  <a:pt x="142590" y="586900"/>
                </a:lnTo>
                <a:lnTo>
                  <a:pt x="139090" y="583953"/>
                </a:lnTo>
                <a:lnTo>
                  <a:pt x="139090" y="577689"/>
                </a:lnTo>
                <a:lnTo>
                  <a:pt x="135622" y="571795"/>
                </a:lnTo>
                <a:lnTo>
                  <a:pt x="132155" y="568847"/>
                </a:lnTo>
                <a:lnTo>
                  <a:pt x="128655" y="562584"/>
                </a:lnTo>
                <a:lnTo>
                  <a:pt x="125187" y="556689"/>
                </a:lnTo>
                <a:lnTo>
                  <a:pt x="125187" y="550426"/>
                </a:lnTo>
                <a:lnTo>
                  <a:pt x="121720" y="547479"/>
                </a:lnTo>
                <a:lnTo>
                  <a:pt x="118253" y="541584"/>
                </a:lnTo>
                <a:lnTo>
                  <a:pt x="114752" y="535321"/>
                </a:lnTo>
                <a:lnTo>
                  <a:pt x="114752" y="529426"/>
                </a:lnTo>
                <a:lnTo>
                  <a:pt x="111285" y="526478"/>
                </a:lnTo>
                <a:lnTo>
                  <a:pt x="107818" y="520215"/>
                </a:lnTo>
                <a:lnTo>
                  <a:pt x="107818" y="514320"/>
                </a:lnTo>
                <a:lnTo>
                  <a:pt x="104317" y="508057"/>
                </a:lnTo>
                <a:lnTo>
                  <a:pt x="104317" y="499215"/>
                </a:lnTo>
                <a:lnTo>
                  <a:pt x="100850" y="492952"/>
                </a:lnTo>
                <a:lnTo>
                  <a:pt x="100850" y="481162"/>
                </a:lnTo>
                <a:lnTo>
                  <a:pt x="97383" y="474899"/>
                </a:lnTo>
                <a:lnTo>
                  <a:pt x="97383" y="462741"/>
                </a:lnTo>
                <a:lnTo>
                  <a:pt x="93915" y="453899"/>
                </a:lnTo>
                <a:lnTo>
                  <a:pt x="93915" y="441741"/>
                </a:lnTo>
                <a:lnTo>
                  <a:pt x="90415" y="432530"/>
                </a:lnTo>
                <a:lnTo>
                  <a:pt x="90415" y="420372"/>
                </a:lnTo>
                <a:lnTo>
                  <a:pt x="86948" y="411530"/>
                </a:lnTo>
                <a:lnTo>
                  <a:pt x="86948" y="399372"/>
                </a:lnTo>
                <a:lnTo>
                  <a:pt x="83480" y="390161"/>
                </a:lnTo>
                <a:lnTo>
                  <a:pt x="83480" y="384266"/>
                </a:lnTo>
                <a:lnTo>
                  <a:pt x="79980" y="378003"/>
                </a:lnTo>
                <a:lnTo>
                  <a:pt x="79980" y="362898"/>
                </a:lnTo>
                <a:lnTo>
                  <a:pt x="76512" y="354056"/>
                </a:lnTo>
                <a:lnTo>
                  <a:pt x="76512" y="341898"/>
                </a:lnTo>
                <a:lnTo>
                  <a:pt x="73045" y="336003"/>
                </a:lnTo>
                <a:lnTo>
                  <a:pt x="73045" y="320897"/>
                </a:lnTo>
                <a:lnTo>
                  <a:pt x="69545" y="314634"/>
                </a:lnTo>
                <a:lnTo>
                  <a:pt x="69545" y="308739"/>
                </a:lnTo>
                <a:lnTo>
                  <a:pt x="66077" y="302476"/>
                </a:lnTo>
                <a:lnTo>
                  <a:pt x="66077" y="290318"/>
                </a:lnTo>
                <a:lnTo>
                  <a:pt x="62610" y="284423"/>
                </a:lnTo>
                <a:lnTo>
                  <a:pt x="62610" y="281476"/>
                </a:lnTo>
                <a:lnTo>
                  <a:pt x="59143" y="266371"/>
                </a:lnTo>
                <a:lnTo>
                  <a:pt x="55642" y="254213"/>
                </a:lnTo>
                <a:lnTo>
                  <a:pt x="55642" y="242055"/>
                </a:lnTo>
                <a:lnTo>
                  <a:pt x="52175" y="229897"/>
                </a:lnTo>
                <a:lnTo>
                  <a:pt x="48708" y="217739"/>
                </a:lnTo>
                <a:lnTo>
                  <a:pt x="48708" y="205949"/>
                </a:lnTo>
                <a:lnTo>
                  <a:pt x="45207" y="193791"/>
                </a:lnTo>
                <a:lnTo>
                  <a:pt x="41740" y="181633"/>
                </a:lnTo>
                <a:lnTo>
                  <a:pt x="41740" y="172422"/>
                </a:lnTo>
                <a:lnTo>
                  <a:pt x="38273" y="160264"/>
                </a:lnTo>
                <a:lnTo>
                  <a:pt x="38273" y="148475"/>
                </a:lnTo>
                <a:lnTo>
                  <a:pt x="34772" y="139264"/>
                </a:lnTo>
                <a:lnTo>
                  <a:pt x="31305" y="127106"/>
                </a:lnTo>
                <a:lnTo>
                  <a:pt x="31305" y="118264"/>
                </a:lnTo>
                <a:lnTo>
                  <a:pt x="27838" y="106106"/>
                </a:lnTo>
                <a:lnTo>
                  <a:pt x="24370" y="96895"/>
                </a:lnTo>
                <a:lnTo>
                  <a:pt x="24370" y="88053"/>
                </a:lnTo>
                <a:lnTo>
                  <a:pt x="20870" y="78842"/>
                </a:lnTo>
                <a:lnTo>
                  <a:pt x="17402" y="69632"/>
                </a:lnTo>
                <a:lnTo>
                  <a:pt x="17402" y="57474"/>
                </a:lnTo>
                <a:lnTo>
                  <a:pt x="13935" y="48632"/>
                </a:lnTo>
                <a:lnTo>
                  <a:pt x="10435" y="42368"/>
                </a:lnTo>
                <a:lnTo>
                  <a:pt x="10435" y="33526"/>
                </a:lnTo>
                <a:lnTo>
                  <a:pt x="6967" y="24316"/>
                </a:lnTo>
                <a:lnTo>
                  <a:pt x="3500" y="15473"/>
                </a:lnTo>
                <a:lnTo>
                  <a:pt x="3500" y="6263"/>
                </a:lnTo>
                <a:lnTo>
                  <a:pt x="0" y="0"/>
                </a:lnTo>
                <a:lnTo>
                  <a:pt x="6967" y="4276198"/>
                </a:lnTo>
                <a:lnTo>
                  <a:pt x="17402" y="4285269"/>
                </a:lnTo>
                <a:lnTo>
                  <a:pt x="31305" y="4294343"/>
                </a:lnTo>
                <a:lnTo>
                  <a:pt x="41740" y="4303414"/>
                </a:lnTo>
                <a:lnTo>
                  <a:pt x="48708" y="4306439"/>
                </a:lnTo>
                <a:lnTo>
                  <a:pt x="52175" y="4309463"/>
                </a:lnTo>
                <a:lnTo>
                  <a:pt x="59143" y="4312488"/>
                </a:lnTo>
                <a:lnTo>
                  <a:pt x="62610" y="4315513"/>
                </a:lnTo>
                <a:lnTo>
                  <a:pt x="69545" y="4318534"/>
                </a:lnTo>
                <a:lnTo>
                  <a:pt x="73045" y="4321559"/>
                </a:lnTo>
                <a:lnTo>
                  <a:pt x="79980" y="4321559"/>
                </a:lnTo>
                <a:lnTo>
                  <a:pt x="86948" y="4324584"/>
                </a:lnTo>
                <a:lnTo>
                  <a:pt x="90415" y="4327608"/>
                </a:lnTo>
                <a:lnTo>
                  <a:pt x="97383" y="4327608"/>
                </a:lnTo>
                <a:lnTo>
                  <a:pt x="100850" y="4330633"/>
                </a:lnTo>
                <a:lnTo>
                  <a:pt x="107818" y="4333654"/>
                </a:lnTo>
                <a:lnTo>
                  <a:pt x="118253" y="4333654"/>
                </a:lnTo>
                <a:lnTo>
                  <a:pt x="125187" y="4336679"/>
                </a:lnTo>
                <a:lnTo>
                  <a:pt x="135622" y="4336679"/>
                </a:lnTo>
                <a:lnTo>
                  <a:pt x="142590" y="4339704"/>
                </a:lnTo>
                <a:lnTo>
                  <a:pt x="187798" y="4339704"/>
                </a:lnTo>
                <a:lnTo>
                  <a:pt x="194732" y="4336679"/>
                </a:lnTo>
                <a:lnTo>
                  <a:pt x="212135" y="4336679"/>
                </a:lnTo>
                <a:lnTo>
                  <a:pt x="219070" y="4333654"/>
                </a:lnTo>
                <a:lnTo>
                  <a:pt x="226038" y="4333654"/>
                </a:lnTo>
                <a:lnTo>
                  <a:pt x="236473" y="4330633"/>
                </a:lnTo>
                <a:lnTo>
                  <a:pt x="243407" y="4330633"/>
                </a:lnTo>
                <a:lnTo>
                  <a:pt x="253842" y="4327608"/>
                </a:lnTo>
                <a:lnTo>
                  <a:pt x="264278" y="4324584"/>
                </a:lnTo>
                <a:lnTo>
                  <a:pt x="271245" y="4321559"/>
                </a:lnTo>
                <a:lnTo>
                  <a:pt x="281680" y="4318534"/>
                </a:lnTo>
                <a:lnTo>
                  <a:pt x="292116" y="4315513"/>
                </a:lnTo>
                <a:lnTo>
                  <a:pt x="299050" y="4312488"/>
                </a:lnTo>
                <a:lnTo>
                  <a:pt x="309485" y="4309463"/>
                </a:lnTo>
                <a:lnTo>
                  <a:pt x="319920" y="4306439"/>
                </a:lnTo>
                <a:lnTo>
                  <a:pt x="326888" y="4300393"/>
                </a:lnTo>
                <a:lnTo>
                  <a:pt x="337290" y="4297368"/>
                </a:lnTo>
                <a:lnTo>
                  <a:pt x="347725" y="4291318"/>
                </a:lnTo>
                <a:lnTo>
                  <a:pt x="354693" y="4288294"/>
                </a:lnTo>
                <a:lnTo>
                  <a:pt x="365128" y="4282248"/>
                </a:lnTo>
                <a:lnTo>
                  <a:pt x="375563" y="4276198"/>
                </a:lnTo>
                <a:lnTo>
                  <a:pt x="382497" y="4270149"/>
                </a:lnTo>
                <a:lnTo>
                  <a:pt x="392933" y="4267128"/>
                </a:lnTo>
                <a:lnTo>
                  <a:pt x="403368" y="4261078"/>
                </a:lnTo>
                <a:lnTo>
                  <a:pt x="410336" y="4255029"/>
                </a:lnTo>
                <a:lnTo>
                  <a:pt x="420771" y="4248983"/>
                </a:lnTo>
                <a:lnTo>
                  <a:pt x="431172" y="4242933"/>
                </a:lnTo>
                <a:lnTo>
                  <a:pt x="438140" y="4233863"/>
                </a:lnTo>
                <a:lnTo>
                  <a:pt x="448575" y="4227813"/>
                </a:lnTo>
                <a:lnTo>
                  <a:pt x="459010" y="4221764"/>
                </a:lnTo>
                <a:lnTo>
                  <a:pt x="465945" y="4212693"/>
                </a:lnTo>
                <a:lnTo>
                  <a:pt x="476380" y="4206643"/>
                </a:lnTo>
                <a:lnTo>
                  <a:pt x="486815" y="4200598"/>
                </a:lnTo>
                <a:lnTo>
                  <a:pt x="497250" y="4191523"/>
                </a:lnTo>
                <a:lnTo>
                  <a:pt x="507685" y="4185477"/>
                </a:lnTo>
                <a:lnTo>
                  <a:pt x="514653" y="4176403"/>
                </a:lnTo>
                <a:lnTo>
                  <a:pt x="525088" y="4167325"/>
                </a:lnTo>
                <a:lnTo>
                  <a:pt x="528556" y="4167325"/>
                </a:lnTo>
                <a:lnTo>
                  <a:pt x="532023" y="4164304"/>
                </a:lnTo>
                <a:lnTo>
                  <a:pt x="538991" y="4161283"/>
                </a:lnTo>
                <a:lnTo>
                  <a:pt x="542458" y="4161283"/>
                </a:lnTo>
                <a:lnTo>
                  <a:pt x="545925" y="4158262"/>
                </a:lnTo>
                <a:lnTo>
                  <a:pt x="549426" y="4155241"/>
                </a:lnTo>
                <a:lnTo>
                  <a:pt x="552893" y="4155241"/>
                </a:lnTo>
                <a:lnTo>
                  <a:pt x="556360" y="4152220"/>
                </a:lnTo>
                <a:lnTo>
                  <a:pt x="559861" y="4149199"/>
                </a:lnTo>
                <a:lnTo>
                  <a:pt x="563328" y="4146178"/>
                </a:lnTo>
                <a:lnTo>
                  <a:pt x="566795" y="4143156"/>
                </a:lnTo>
                <a:lnTo>
                  <a:pt x="570263" y="4140099"/>
                </a:lnTo>
                <a:lnTo>
                  <a:pt x="573763" y="4137077"/>
                </a:lnTo>
                <a:lnTo>
                  <a:pt x="577230" y="4137077"/>
                </a:lnTo>
                <a:lnTo>
                  <a:pt x="580698" y="4134056"/>
                </a:lnTo>
                <a:lnTo>
                  <a:pt x="584198" y="4131035"/>
                </a:lnTo>
                <a:lnTo>
                  <a:pt x="591133" y="4128014"/>
                </a:lnTo>
                <a:lnTo>
                  <a:pt x="594633" y="4124993"/>
                </a:lnTo>
                <a:lnTo>
                  <a:pt x="598101" y="4121972"/>
                </a:lnTo>
                <a:lnTo>
                  <a:pt x="601568" y="4118951"/>
                </a:lnTo>
                <a:lnTo>
                  <a:pt x="605035" y="4115930"/>
                </a:lnTo>
                <a:lnTo>
                  <a:pt x="608536" y="4115930"/>
                </a:lnTo>
                <a:lnTo>
                  <a:pt x="612003" y="4112909"/>
                </a:lnTo>
                <a:lnTo>
                  <a:pt x="615470" y="4109888"/>
                </a:lnTo>
                <a:lnTo>
                  <a:pt x="622438" y="4106867"/>
                </a:lnTo>
                <a:lnTo>
                  <a:pt x="625905" y="4106867"/>
                </a:lnTo>
                <a:lnTo>
                  <a:pt x="629406" y="4103809"/>
                </a:lnTo>
                <a:lnTo>
                  <a:pt x="632873" y="4100788"/>
                </a:lnTo>
                <a:lnTo>
                  <a:pt x="636340" y="4100788"/>
                </a:lnTo>
                <a:lnTo>
                  <a:pt x="639808" y="4097767"/>
                </a:lnTo>
                <a:lnTo>
                  <a:pt x="643308" y="4097767"/>
                </a:lnTo>
                <a:lnTo>
                  <a:pt x="646775" y="4094745"/>
                </a:lnTo>
                <a:lnTo>
                  <a:pt x="657211" y="4091724"/>
                </a:lnTo>
                <a:lnTo>
                  <a:pt x="664178" y="4088703"/>
                </a:lnTo>
                <a:lnTo>
                  <a:pt x="671113" y="4085682"/>
                </a:lnTo>
                <a:lnTo>
                  <a:pt x="678081" y="4082661"/>
                </a:lnTo>
                <a:lnTo>
                  <a:pt x="685015" y="4082661"/>
                </a:lnTo>
                <a:lnTo>
                  <a:pt x="691983" y="4079640"/>
                </a:lnTo>
                <a:lnTo>
                  <a:pt x="698918" y="4076619"/>
                </a:lnTo>
                <a:lnTo>
                  <a:pt x="705885" y="4073598"/>
                </a:lnTo>
                <a:lnTo>
                  <a:pt x="712853" y="4070577"/>
                </a:lnTo>
                <a:lnTo>
                  <a:pt x="719788" y="4067556"/>
                </a:lnTo>
                <a:lnTo>
                  <a:pt x="726756" y="4064498"/>
                </a:lnTo>
                <a:lnTo>
                  <a:pt x="733690" y="4061477"/>
                </a:lnTo>
                <a:lnTo>
                  <a:pt x="740658" y="4061477"/>
                </a:lnTo>
                <a:lnTo>
                  <a:pt x="747626" y="4058456"/>
                </a:lnTo>
                <a:lnTo>
                  <a:pt x="758061" y="4055435"/>
                </a:lnTo>
                <a:lnTo>
                  <a:pt x="764995" y="4052413"/>
                </a:lnTo>
                <a:lnTo>
                  <a:pt x="771963" y="4052413"/>
                </a:lnTo>
                <a:lnTo>
                  <a:pt x="778898" y="4049392"/>
                </a:lnTo>
                <a:lnTo>
                  <a:pt x="785866" y="4049392"/>
                </a:lnTo>
                <a:lnTo>
                  <a:pt x="792834" y="4046371"/>
                </a:lnTo>
                <a:lnTo>
                  <a:pt x="806736" y="4046371"/>
                </a:lnTo>
                <a:lnTo>
                  <a:pt x="813670" y="4043350"/>
                </a:lnTo>
                <a:lnTo>
                  <a:pt x="834541" y="4043350"/>
                </a:lnTo>
                <a:lnTo>
                  <a:pt x="844976" y="4046371"/>
                </a:lnTo>
                <a:lnTo>
                  <a:pt x="858878" y="4046371"/>
                </a:lnTo>
                <a:lnTo>
                  <a:pt x="865846" y="4049392"/>
                </a:lnTo>
                <a:lnTo>
                  <a:pt x="872780" y="4049392"/>
                </a:lnTo>
                <a:lnTo>
                  <a:pt x="879748" y="4052413"/>
                </a:lnTo>
                <a:lnTo>
                  <a:pt x="897151" y="4061477"/>
                </a:lnTo>
                <a:lnTo>
                  <a:pt x="914521" y="4070577"/>
                </a:lnTo>
                <a:lnTo>
                  <a:pt x="931924" y="4079640"/>
                </a:lnTo>
                <a:lnTo>
                  <a:pt x="949293" y="4088703"/>
                </a:lnTo>
                <a:lnTo>
                  <a:pt x="970163" y="4097767"/>
                </a:lnTo>
                <a:lnTo>
                  <a:pt x="987533" y="4106867"/>
                </a:lnTo>
                <a:lnTo>
                  <a:pt x="1004936" y="4118951"/>
                </a:lnTo>
                <a:lnTo>
                  <a:pt x="1022306" y="4128014"/>
                </a:lnTo>
                <a:lnTo>
                  <a:pt x="1039709" y="4140099"/>
                </a:lnTo>
                <a:lnTo>
                  <a:pt x="1057078" y="4149199"/>
                </a:lnTo>
                <a:lnTo>
                  <a:pt x="1074481" y="4161283"/>
                </a:lnTo>
                <a:lnTo>
                  <a:pt x="1095451" y="4173378"/>
                </a:lnTo>
                <a:lnTo>
                  <a:pt x="1112788" y="4185477"/>
                </a:lnTo>
                <a:lnTo>
                  <a:pt x="1130124" y="4194548"/>
                </a:lnTo>
                <a:lnTo>
                  <a:pt x="1147460" y="4206643"/>
                </a:lnTo>
                <a:lnTo>
                  <a:pt x="1164796" y="4218742"/>
                </a:lnTo>
                <a:lnTo>
                  <a:pt x="1185800" y="4227813"/>
                </a:lnTo>
                <a:lnTo>
                  <a:pt x="1203136" y="4239908"/>
                </a:lnTo>
                <a:lnTo>
                  <a:pt x="1220472" y="4252008"/>
                </a:lnTo>
                <a:lnTo>
                  <a:pt x="1237809" y="4261078"/>
                </a:lnTo>
                <a:lnTo>
                  <a:pt x="1255145" y="4273174"/>
                </a:lnTo>
                <a:lnTo>
                  <a:pt x="1276149" y="4282248"/>
                </a:lnTo>
                <a:lnTo>
                  <a:pt x="1293485" y="4291318"/>
                </a:lnTo>
                <a:lnTo>
                  <a:pt x="1310821" y="4300393"/>
                </a:lnTo>
                <a:lnTo>
                  <a:pt x="1328157" y="4309463"/>
                </a:lnTo>
                <a:lnTo>
                  <a:pt x="1345827" y="4318534"/>
                </a:lnTo>
                <a:lnTo>
                  <a:pt x="1363163" y="4327608"/>
                </a:lnTo>
                <a:lnTo>
                  <a:pt x="1383833" y="4333654"/>
                </a:lnTo>
                <a:lnTo>
                  <a:pt x="1401170" y="4342728"/>
                </a:lnTo>
                <a:lnTo>
                  <a:pt x="1418839" y="4348774"/>
                </a:lnTo>
                <a:lnTo>
                  <a:pt x="1436176" y="4354824"/>
                </a:lnTo>
                <a:lnTo>
                  <a:pt x="1453512" y="4357849"/>
                </a:lnTo>
                <a:lnTo>
                  <a:pt x="1463847" y="4360873"/>
                </a:lnTo>
                <a:lnTo>
                  <a:pt x="1474515" y="4363894"/>
                </a:lnTo>
                <a:lnTo>
                  <a:pt x="1484850" y="4366919"/>
                </a:lnTo>
                <a:lnTo>
                  <a:pt x="1498853" y="4369944"/>
                </a:lnTo>
                <a:lnTo>
                  <a:pt x="1509188" y="4372969"/>
                </a:lnTo>
                <a:lnTo>
                  <a:pt x="1519523" y="4372969"/>
                </a:lnTo>
                <a:lnTo>
                  <a:pt x="1529858" y="4375994"/>
                </a:lnTo>
                <a:lnTo>
                  <a:pt x="1543860" y="4375994"/>
                </a:lnTo>
                <a:lnTo>
                  <a:pt x="1554196" y="4379015"/>
                </a:lnTo>
                <a:lnTo>
                  <a:pt x="1578533" y="4379015"/>
                </a:lnTo>
                <a:lnTo>
                  <a:pt x="1589201" y="4382039"/>
                </a:lnTo>
                <a:lnTo>
                  <a:pt x="1582200" y="1711774"/>
                </a:lnTo>
                <a:lnTo>
                  <a:pt x="1578533" y="1711774"/>
                </a:lnTo>
                <a:lnTo>
                  <a:pt x="1578533" y="1708753"/>
                </a:lnTo>
                <a:lnTo>
                  <a:pt x="1582200" y="1705732"/>
                </a:lnTo>
                <a:lnTo>
                  <a:pt x="1582200" y="1702711"/>
                </a:lnTo>
                <a:lnTo>
                  <a:pt x="1585534" y="1699690"/>
                </a:lnTo>
                <a:lnTo>
                  <a:pt x="1589201" y="1693648"/>
                </a:lnTo>
                <a:lnTo>
                  <a:pt x="1590702" y="1693001"/>
                </a:lnTo>
                <a:lnTo>
                  <a:pt x="1592535" y="1690627"/>
                </a:lnTo>
                <a:lnTo>
                  <a:pt x="1596203" y="1681564"/>
                </a:lnTo>
                <a:lnTo>
                  <a:pt x="1599537" y="1669442"/>
                </a:lnTo>
                <a:lnTo>
                  <a:pt x="1602870" y="1660379"/>
                </a:lnTo>
                <a:lnTo>
                  <a:pt x="1606538" y="1648295"/>
                </a:lnTo>
                <a:lnTo>
                  <a:pt x="1609872" y="1639232"/>
                </a:lnTo>
                <a:lnTo>
                  <a:pt x="1609872" y="1630131"/>
                </a:lnTo>
                <a:lnTo>
                  <a:pt x="1613539" y="1618047"/>
                </a:lnTo>
                <a:lnTo>
                  <a:pt x="1613539" y="1608984"/>
                </a:lnTo>
                <a:lnTo>
                  <a:pt x="1616873" y="1596863"/>
                </a:lnTo>
                <a:lnTo>
                  <a:pt x="1616873" y="1536404"/>
                </a:lnTo>
                <a:lnTo>
                  <a:pt x="1613539" y="1524283"/>
                </a:lnTo>
                <a:lnTo>
                  <a:pt x="1613539" y="1515220"/>
                </a:lnTo>
                <a:lnTo>
                  <a:pt x="1609872" y="1503135"/>
                </a:lnTo>
                <a:lnTo>
                  <a:pt x="1606538" y="1494072"/>
                </a:lnTo>
                <a:lnTo>
                  <a:pt x="1606538" y="1481951"/>
                </a:lnTo>
                <a:lnTo>
                  <a:pt x="1602870" y="1472888"/>
                </a:lnTo>
                <a:lnTo>
                  <a:pt x="1599537" y="1460803"/>
                </a:lnTo>
                <a:lnTo>
                  <a:pt x="1596203" y="1448682"/>
                </a:lnTo>
                <a:lnTo>
                  <a:pt x="1592535" y="1439619"/>
                </a:lnTo>
                <a:lnTo>
                  <a:pt x="1589201" y="1427535"/>
                </a:lnTo>
                <a:lnTo>
                  <a:pt x="1585534" y="1415450"/>
                </a:lnTo>
                <a:lnTo>
                  <a:pt x="1578533" y="1406350"/>
                </a:lnTo>
                <a:lnTo>
                  <a:pt x="1575199" y="1394266"/>
                </a:lnTo>
                <a:lnTo>
                  <a:pt x="1571865" y="1382182"/>
                </a:lnTo>
                <a:lnTo>
                  <a:pt x="1564864" y="1370060"/>
                </a:lnTo>
                <a:lnTo>
                  <a:pt x="1557863" y="1357976"/>
                </a:lnTo>
                <a:lnTo>
                  <a:pt x="1550862" y="1348913"/>
                </a:lnTo>
                <a:lnTo>
                  <a:pt x="1547528" y="1336792"/>
                </a:lnTo>
                <a:lnTo>
                  <a:pt x="1540527" y="1327728"/>
                </a:lnTo>
                <a:lnTo>
                  <a:pt x="1533525" y="1318665"/>
                </a:lnTo>
                <a:lnTo>
                  <a:pt x="1526524" y="1306581"/>
                </a:lnTo>
                <a:lnTo>
                  <a:pt x="1519523" y="1297481"/>
                </a:lnTo>
                <a:lnTo>
                  <a:pt x="1512522" y="1288418"/>
                </a:lnTo>
                <a:lnTo>
                  <a:pt x="1505521" y="1279354"/>
                </a:lnTo>
                <a:lnTo>
                  <a:pt x="1502187" y="1270291"/>
                </a:lnTo>
                <a:lnTo>
                  <a:pt x="1495186" y="1261191"/>
                </a:lnTo>
                <a:lnTo>
                  <a:pt x="1488184" y="1255149"/>
                </a:lnTo>
                <a:lnTo>
                  <a:pt x="1481183" y="1246086"/>
                </a:lnTo>
                <a:lnTo>
                  <a:pt x="1474515" y="1240043"/>
                </a:lnTo>
                <a:lnTo>
                  <a:pt x="1470848" y="1230980"/>
                </a:lnTo>
                <a:lnTo>
                  <a:pt x="1463847" y="1224901"/>
                </a:lnTo>
                <a:lnTo>
                  <a:pt x="1456846" y="1218859"/>
                </a:lnTo>
                <a:lnTo>
                  <a:pt x="1453512" y="1212817"/>
                </a:lnTo>
                <a:lnTo>
                  <a:pt x="1446511" y="1206775"/>
                </a:lnTo>
                <a:lnTo>
                  <a:pt x="1443177" y="1200732"/>
                </a:lnTo>
                <a:lnTo>
                  <a:pt x="1439509" y="1194690"/>
                </a:lnTo>
                <a:lnTo>
                  <a:pt x="1432508" y="1191669"/>
                </a:lnTo>
                <a:lnTo>
                  <a:pt x="1429174" y="1185590"/>
                </a:lnTo>
                <a:lnTo>
                  <a:pt x="1425507" y="1182569"/>
                </a:lnTo>
                <a:lnTo>
                  <a:pt x="1422173" y="1179548"/>
                </a:lnTo>
                <a:lnTo>
                  <a:pt x="1418839" y="1173506"/>
                </a:lnTo>
                <a:lnTo>
                  <a:pt x="1415172" y="1170485"/>
                </a:lnTo>
                <a:lnTo>
                  <a:pt x="1411838" y="1167464"/>
                </a:lnTo>
                <a:lnTo>
                  <a:pt x="1408171" y="1164443"/>
                </a:lnTo>
                <a:lnTo>
                  <a:pt x="1408171" y="1161422"/>
                </a:lnTo>
                <a:lnTo>
                  <a:pt x="1397836" y="1152358"/>
                </a:lnTo>
                <a:lnTo>
                  <a:pt x="1387501" y="1140237"/>
                </a:lnTo>
                <a:lnTo>
                  <a:pt x="1376832" y="1131174"/>
                </a:lnTo>
                <a:lnTo>
                  <a:pt x="1366497" y="1119090"/>
                </a:lnTo>
                <a:lnTo>
                  <a:pt x="1356162" y="1109989"/>
                </a:lnTo>
                <a:lnTo>
                  <a:pt x="1345827" y="1097905"/>
                </a:lnTo>
                <a:lnTo>
                  <a:pt x="1335159" y="1085821"/>
                </a:lnTo>
                <a:lnTo>
                  <a:pt x="1324823" y="1076721"/>
                </a:lnTo>
                <a:lnTo>
                  <a:pt x="1314488" y="1064636"/>
                </a:lnTo>
                <a:lnTo>
                  <a:pt x="1303820" y="1052552"/>
                </a:lnTo>
                <a:lnTo>
                  <a:pt x="1293485" y="1040468"/>
                </a:lnTo>
                <a:lnTo>
                  <a:pt x="1283150" y="1028347"/>
                </a:lnTo>
                <a:lnTo>
                  <a:pt x="1276149" y="1016262"/>
                </a:lnTo>
                <a:lnTo>
                  <a:pt x="1265813" y="1004178"/>
                </a:lnTo>
                <a:lnTo>
                  <a:pt x="1255145" y="992057"/>
                </a:lnTo>
                <a:lnTo>
                  <a:pt x="1244810" y="979972"/>
                </a:lnTo>
                <a:lnTo>
                  <a:pt x="1234475" y="967888"/>
                </a:lnTo>
                <a:lnTo>
                  <a:pt x="1224140" y="955767"/>
                </a:lnTo>
                <a:lnTo>
                  <a:pt x="1217139" y="943683"/>
                </a:lnTo>
                <a:lnTo>
                  <a:pt x="1206470" y="931598"/>
                </a:lnTo>
                <a:lnTo>
                  <a:pt x="1196135" y="919477"/>
                </a:lnTo>
                <a:lnTo>
                  <a:pt x="1189134" y="907393"/>
                </a:lnTo>
                <a:lnTo>
                  <a:pt x="1178799" y="895308"/>
                </a:lnTo>
                <a:lnTo>
                  <a:pt x="1168464" y="880166"/>
                </a:lnTo>
                <a:lnTo>
                  <a:pt x="1161462" y="868082"/>
                </a:lnTo>
                <a:lnTo>
                  <a:pt x="1151127" y="855850"/>
                </a:lnTo>
                <a:lnTo>
                  <a:pt x="1140459" y="844061"/>
                </a:lnTo>
                <a:lnTo>
                  <a:pt x="1133458" y="831903"/>
                </a:lnTo>
                <a:lnTo>
                  <a:pt x="1123123" y="816797"/>
                </a:lnTo>
                <a:lnTo>
                  <a:pt x="1116121" y="804639"/>
                </a:lnTo>
                <a:lnTo>
                  <a:pt x="1105786" y="792481"/>
                </a:lnTo>
                <a:lnTo>
                  <a:pt x="1098785" y="780323"/>
                </a:lnTo>
                <a:lnTo>
                  <a:pt x="1098785" y="777376"/>
                </a:lnTo>
                <a:lnTo>
                  <a:pt x="1095451" y="777376"/>
                </a:lnTo>
                <a:lnTo>
                  <a:pt x="1095451" y="771481"/>
                </a:lnTo>
                <a:lnTo>
                  <a:pt x="1091851" y="771481"/>
                </a:lnTo>
                <a:lnTo>
                  <a:pt x="1091851" y="768165"/>
                </a:lnTo>
                <a:lnTo>
                  <a:pt x="1088383" y="765218"/>
                </a:lnTo>
                <a:lnTo>
                  <a:pt x="1088383" y="762270"/>
                </a:lnTo>
                <a:lnTo>
                  <a:pt x="1084916" y="759323"/>
                </a:lnTo>
                <a:lnTo>
                  <a:pt x="1084916" y="756007"/>
                </a:lnTo>
                <a:lnTo>
                  <a:pt x="1081416" y="756007"/>
                </a:lnTo>
                <a:lnTo>
                  <a:pt x="1081416" y="750112"/>
                </a:lnTo>
                <a:lnTo>
                  <a:pt x="1077948" y="747165"/>
                </a:lnTo>
                <a:lnTo>
                  <a:pt x="1074481" y="744217"/>
                </a:lnTo>
                <a:lnTo>
                  <a:pt x="1074481" y="740902"/>
                </a:lnTo>
                <a:lnTo>
                  <a:pt x="1070981" y="737954"/>
                </a:lnTo>
                <a:lnTo>
                  <a:pt x="1070981" y="735007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515202" y="3206319"/>
            <a:ext cx="31271" cy="444541"/>
          </a:xfrm>
          <a:custGeom>
            <a:avLst/>
            <a:gdLst/>
            <a:ahLst/>
            <a:cxnLst/>
            <a:rect l="l" t="t" r="r" b="b"/>
            <a:pathLst>
              <a:path w="31271" h="444541">
                <a:moveTo>
                  <a:pt x="27804" y="405193"/>
                </a:moveTo>
                <a:lnTo>
                  <a:pt x="27804" y="438462"/>
                </a:lnTo>
                <a:lnTo>
                  <a:pt x="31271" y="444541"/>
                </a:lnTo>
                <a:lnTo>
                  <a:pt x="27804" y="0"/>
                </a:lnTo>
                <a:lnTo>
                  <a:pt x="24337" y="3021"/>
                </a:lnTo>
                <a:lnTo>
                  <a:pt x="24337" y="6042"/>
                </a:lnTo>
                <a:lnTo>
                  <a:pt x="20836" y="12084"/>
                </a:lnTo>
                <a:lnTo>
                  <a:pt x="20836" y="15105"/>
                </a:lnTo>
                <a:lnTo>
                  <a:pt x="17369" y="18126"/>
                </a:lnTo>
                <a:lnTo>
                  <a:pt x="17369" y="21147"/>
                </a:lnTo>
                <a:lnTo>
                  <a:pt x="13902" y="24168"/>
                </a:lnTo>
                <a:lnTo>
                  <a:pt x="13902" y="27189"/>
                </a:lnTo>
                <a:lnTo>
                  <a:pt x="10401" y="30210"/>
                </a:lnTo>
                <a:lnTo>
                  <a:pt x="10401" y="33268"/>
                </a:lnTo>
                <a:lnTo>
                  <a:pt x="6934" y="36289"/>
                </a:lnTo>
                <a:lnTo>
                  <a:pt x="6934" y="39310"/>
                </a:lnTo>
                <a:lnTo>
                  <a:pt x="3467" y="42331"/>
                </a:lnTo>
                <a:lnTo>
                  <a:pt x="3467" y="51395"/>
                </a:lnTo>
                <a:lnTo>
                  <a:pt x="0" y="54416"/>
                </a:lnTo>
                <a:lnTo>
                  <a:pt x="0" y="72579"/>
                </a:lnTo>
                <a:lnTo>
                  <a:pt x="3467" y="75600"/>
                </a:lnTo>
                <a:lnTo>
                  <a:pt x="3467" y="81642"/>
                </a:lnTo>
                <a:lnTo>
                  <a:pt x="6934" y="84663"/>
                </a:lnTo>
                <a:lnTo>
                  <a:pt x="6934" y="102790"/>
                </a:lnTo>
                <a:lnTo>
                  <a:pt x="10401" y="102790"/>
                </a:lnTo>
                <a:lnTo>
                  <a:pt x="10401" y="120953"/>
                </a:lnTo>
                <a:lnTo>
                  <a:pt x="6934" y="123974"/>
                </a:lnTo>
                <a:lnTo>
                  <a:pt x="6934" y="208638"/>
                </a:lnTo>
                <a:lnTo>
                  <a:pt x="10401" y="217702"/>
                </a:lnTo>
                <a:lnTo>
                  <a:pt x="10401" y="235865"/>
                </a:lnTo>
                <a:lnTo>
                  <a:pt x="13902" y="241907"/>
                </a:lnTo>
                <a:lnTo>
                  <a:pt x="13902" y="257049"/>
                </a:lnTo>
                <a:lnTo>
                  <a:pt x="17369" y="263092"/>
                </a:lnTo>
                <a:lnTo>
                  <a:pt x="17369" y="275176"/>
                </a:lnTo>
                <a:lnTo>
                  <a:pt x="20836" y="278197"/>
                </a:lnTo>
                <a:lnTo>
                  <a:pt x="20836" y="296360"/>
                </a:lnTo>
                <a:lnTo>
                  <a:pt x="24337" y="302403"/>
                </a:lnTo>
                <a:lnTo>
                  <a:pt x="24337" y="320529"/>
                </a:lnTo>
                <a:lnTo>
                  <a:pt x="27804" y="323550"/>
                </a:lnTo>
                <a:lnTo>
                  <a:pt x="27804" y="335671"/>
                </a:lnTo>
                <a:lnTo>
                  <a:pt x="24337" y="344735"/>
                </a:lnTo>
                <a:lnTo>
                  <a:pt x="24337" y="399151"/>
                </a:lnTo>
                <a:lnTo>
                  <a:pt x="27804" y="405193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546474" y="3653881"/>
            <a:ext cx="3500" cy="21147"/>
          </a:xfrm>
          <a:custGeom>
            <a:avLst/>
            <a:gdLst/>
            <a:ahLst/>
            <a:cxnLst/>
            <a:rect l="l" t="t" r="r" b="b"/>
            <a:pathLst>
              <a:path w="3500" h="21147">
                <a:moveTo>
                  <a:pt x="0" y="9063"/>
                </a:moveTo>
                <a:lnTo>
                  <a:pt x="0" y="21147"/>
                </a:lnTo>
                <a:lnTo>
                  <a:pt x="0" y="18126"/>
                </a:lnTo>
                <a:lnTo>
                  <a:pt x="3500" y="21147"/>
                </a:lnTo>
                <a:lnTo>
                  <a:pt x="0" y="0"/>
                </a:lnTo>
                <a:lnTo>
                  <a:pt x="0" y="9063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033821" y="2607371"/>
            <a:ext cx="29337" cy="50261"/>
          </a:xfrm>
          <a:custGeom>
            <a:avLst/>
            <a:gdLst/>
            <a:ahLst/>
            <a:cxnLst/>
            <a:rect l="l" t="t" r="r" b="b"/>
            <a:pathLst>
              <a:path w="29337" h="50261">
                <a:moveTo>
                  <a:pt x="8467" y="30579"/>
                </a:moveTo>
                <a:lnTo>
                  <a:pt x="5000" y="39421"/>
                </a:lnTo>
                <a:lnTo>
                  <a:pt x="0" y="50261"/>
                </a:lnTo>
                <a:lnTo>
                  <a:pt x="1499" y="48632"/>
                </a:lnTo>
                <a:lnTo>
                  <a:pt x="11934" y="33526"/>
                </a:lnTo>
                <a:lnTo>
                  <a:pt x="18902" y="21368"/>
                </a:lnTo>
                <a:lnTo>
                  <a:pt x="22369" y="12158"/>
                </a:lnTo>
                <a:lnTo>
                  <a:pt x="25837" y="6263"/>
                </a:lnTo>
                <a:lnTo>
                  <a:pt x="29337" y="3315"/>
                </a:lnTo>
                <a:lnTo>
                  <a:pt x="29337" y="0"/>
                </a:lnTo>
                <a:lnTo>
                  <a:pt x="25837" y="0"/>
                </a:lnTo>
                <a:lnTo>
                  <a:pt x="22369" y="6263"/>
                </a:lnTo>
                <a:lnTo>
                  <a:pt x="18902" y="12158"/>
                </a:lnTo>
                <a:lnTo>
                  <a:pt x="11934" y="18421"/>
                </a:lnTo>
                <a:lnTo>
                  <a:pt x="8467" y="30579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234957" y="2504580"/>
            <a:ext cx="1592669" cy="3852801"/>
          </a:xfrm>
          <a:custGeom>
            <a:avLst/>
            <a:gdLst/>
            <a:ahLst/>
            <a:cxnLst/>
            <a:rect l="l" t="t" r="r" b="b"/>
            <a:pathLst>
              <a:path w="1592669" h="3852801">
                <a:moveTo>
                  <a:pt x="424238" y="973893"/>
                </a:moveTo>
                <a:lnTo>
                  <a:pt x="420771" y="967851"/>
                </a:lnTo>
                <a:lnTo>
                  <a:pt x="420771" y="961809"/>
                </a:lnTo>
                <a:lnTo>
                  <a:pt x="417270" y="955730"/>
                </a:lnTo>
                <a:lnTo>
                  <a:pt x="417270" y="949688"/>
                </a:lnTo>
                <a:lnTo>
                  <a:pt x="413803" y="943646"/>
                </a:lnTo>
                <a:lnTo>
                  <a:pt x="410336" y="937604"/>
                </a:lnTo>
                <a:lnTo>
                  <a:pt x="410336" y="931561"/>
                </a:lnTo>
                <a:lnTo>
                  <a:pt x="406835" y="928540"/>
                </a:lnTo>
                <a:lnTo>
                  <a:pt x="403368" y="922498"/>
                </a:lnTo>
                <a:lnTo>
                  <a:pt x="403368" y="916419"/>
                </a:lnTo>
                <a:lnTo>
                  <a:pt x="399900" y="913398"/>
                </a:lnTo>
                <a:lnTo>
                  <a:pt x="392933" y="895272"/>
                </a:lnTo>
                <a:lnTo>
                  <a:pt x="385998" y="877108"/>
                </a:lnTo>
                <a:lnTo>
                  <a:pt x="379030" y="862003"/>
                </a:lnTo>
                <a:lnTo>
                  <a:pt x="368595" y="846897"/>
                </a:lnTo>
                <a:lnTo>
                  <a:pt x="361627" y="834776"/>
                </a:lnTo>
                <a:lnTo>
                  <a:pt x="351226" y="822692"/>
                </a:lnTo>
                <a:lnTo>
                  <a:pt x="340790" y="813629"/>
                </a:lnTo>
                <a:lnTo>
                  <a:pt x="326855" y="804529"/>
                </a:lnTo>
                <a:lnTo>
                  <a:pt x="316453" y="795465"/>
                </a:lnTo>
                <a:lnTo>
                  <a:pt x="306018" y="789423"/>
                </a:lnTo>
                <a:lnTo>
                  <a:pt x="292116" y="783381"/>
                </a:lnTo>
                <a:lnTo>
                  <a:pt x="281680" y="777339"/>
                </a:lnTo>
                <a:lnTo>
                  <a:pt x="267745" y="774318"/>
                </a:lnTo>
                <a:lnTo>
                  <a:pt x="257343" y="768239"/>
                </a:lnTo>
                <a:lnTo>
                  <a:pt x="243407" y="765218"/>
                </a:lnTo>
                <a:lnTo>
                  <a:pt x="232972" y="762197"/>
                </a:lnTo>
                <a:lnTo>
                  <a:pt x="219070" y="759175"/>
                </a:lnTo>
                <a:lnTo>
                  <a:pt x="208635" y="756154"/>
                </a:lnTo>
                <a:lnTo>
                  <a:pt x="194732" y="753133"/>
                </a:lnTo>
                <a:lnTo>
                  <a:pt x="184297" y="750112"/>
                </a:lnTo>
                <a:lnTo>
                  <a:pt x="173862" y="747091"/>
                </a:lnTo>
                <a:lnTo>
                  <a:pt x="163427" y="744070"/>
                </a:lnTo>
                <a:lnTo>
                  <a:pt x="156493" y="741049"/>
                </a:lnTo>
                <a:lnTo>
                  <a:pt x="146058" y="738028"/>
                </a:lnTo>
                <a:lnTo>
                  <a:pt x="139090" y="735007"/>
                </a:lnTo>
                <a:lnTo>
                  <a:pt x="132155" y="728928"/>
                </a:lnTo>
                <a:lnTo>
                  <a:pt x="125187" y="725907"/>
                </a:lnTo>
                <a:lnTo>
                  <a:pt x="118253" y="719865"/>
                </a:lnTo>
                <a:lnTo>
                  <a:pt x="114752" y="713822"/>
                </a:lnTo>
                <a:lnTo>
                  <a:pt x="111285" y="704759"/>
                </a:lnTo>
                <a:lnTo>
                  <a:pt x="111285" y="686596"/>
                </a:lnTo>
                <a:lnTo>
                  <a:pt x="107818" y="677533"/>
                </a:lnTo>
                <a:lnTo>
                  <a:pt x="107818" y="668469"/>
                </a:lnTo>
                <a:lnTo>
                  <a:pt x="104317" y="659406"/>
                </a:lnTo>
                <a:lnTo>
                  <a:pt x="104317" y="632179"/>
                </a:lnTo>
                <a:lnTo>
                  <a:pt x="100850" y="623116"/>
                </a:lnTo>
                <a:lnTo>
                  <a:pt x="100850" y="420483"/>
                </a:lnTo>
                <a:lnTo>
                  <a:pt x="97383" y="411419"/>
                </a:lnTo>
                <a:lnTo>
                  <a:pt x="97383" y="378151"/>
                </a:lnTo>
                <a:lnTo>
                  <a:pt x="93882" y="375130"/>
                </a:lnTo>
                <a:lnTo>
                  <a:pt x="93882" y="354056"/>
                </a:lnTo>
                <a:lnTo>
                  <a:pt x="90415" y="351108"/>
                </a:lnTo>
                <a:lnTo>
                  <a:pt x="90415" y="329740"/>
                </a:lnTo>
                <a:lnTo>
                  <a:pt x="86948" y="326792"/>
                </a:lnTo>
                <a:lnTo>
                  <a:pt x="86948" y="308739"/>
                </a:lnTo>
                <a:lnTo>
                  <a:pt x="83480" y="302476"/>
                </a:lnTo>
                <a:lnTo>
                  <a:pt x="83480" y="296581"/>
                </a:lnTo>
                <a:lnTo>
                  <a:pt x="79980" y="293634"/>
                </a:lnTo>
                <a:lnTo>
                  <a:pt x="79980" y="287371"/>
                </a:lnTo>
                <a:lnTo>
                  <a:pt x="76512" y="284423"/>
                </a:lnTo>
                <a:lnTo>
                  <a:pt x="73045" y="278529"/>
                </a:lnTo>
                <a:lnTo>
                  <a:pt x="69545" y="272265"/>
                </a:lnTo>
                <a:lnTo>
                  <a:pt x="69545" y="269318"/>
                </a:lnTo>
                <a:lnTo>
                  <a:pt x="66077" y="263055"/>
                </a:lnTo>
                <a:lnTo>
                  <a:pt x="62610" y="260107"/>
                </a:lnTo>
                <a:lnTo>
                  <a:pt x="59109" y="254213"/>
                </a:lnTo>
                <a:lnTo>
                  <a:pt x="55642" y="251265"/>
                </a:lnTo>
                <a:lnTo>
                  <a:pt x="52175" y="245002"/>
                </a:lnTo>
                <a:lnTo>
                  <a:pt x="48708" y="239107"/>
                </a:lnTo>
                <a:lnTo>
                  <a:pt x="45207" y="236160"/>
                </a:lnTo>
                <a:lnTo>
                  <a:pt x="41740" y="229897"/>
                </a:lnTo>
                <a:lnTo>
                  <a:pt x="38273" y="226949"/>
                </a:lnTo>
                <a:lnTo>
                  <a:pt x="34772" y="221054"/>
                </a:lnTo>
                <a:lnTo>
                  <a:pt x="34772" y="217739"/>
                </a:lnTo>
                <a:lnTo>
                  <a:pt x="31305" y="211844"/>
                </a:lnTo>
                <a:lnTo>
                  <a:pt x="27838" y="208896"/>
                </a:lnTo>
                <a:lnTo>
                  <a:pt x="24370" y="202633"/>
                </a:lnTo>
                <a:lnTo>
                  <a:pt x="20870" y="199686"/>
                </a:lnTo>
                <a:lnTo>
                  <a:pt x="20870" y="193791"/>
                </a:lnTo>
                <a:lnTo>
                  <a:pt x="17402" y="190475"/>
                </a:lnTo>
                <a:lnTo>
                  <a:pt x="13935" y="184580"/>
                </a:lnTo>
                <a:lnTo>
                  <a:pt x="13935" y="178685"/>
                </a:lnTo>
                <a:lnTo>
                  <a:pt x="10435" y="175370"/>
                </a:lnTo>
                <a:lnTo>
                  <a:pt x="10435" y="163580"/>
                </a:lnTo>
                <a:lnTo>
                  <a:pt x="6967" y="160264"/>
                </a:lnTo>
                <a:lnTo>
                  <a:pt x="6967" y="148475"/>
                </a:lnTo>
                <a:lnTo>
                  <a:pt x="3500" y="142211"/>
                </a:lnTo>
                <a:lnTo>
                  <a:pt x="3500" y="127106"/>
                </a:lnTo>
                <a:lnTo>
                  <a:pt x="0" y="121211"/>
                </a:lnTo>
                <a:lnTo>
                  <a:pt x="3500" y="3795341"/>
                </a:lnTo>
                <a:lnTo>
                  <a:pt x="6967" y="3798366"/>
                </a:lnTo>
                <a:lnTo>
                  <a:pt x="13935" y="3801391"/>
                </a:lnTo>
                <a:lnTo>
                  <a:pt x="17402" y="3804416"/>
                </a:lnTo>
                <a:lnTo>
                  <a:pt x="24370" y="3804416"/>
                </a:lnTo>
                <a:lnTo>
                  <a:pt x="27838" y="3807440"/>
                </a:lnTo>
                <a:lnTo>
                  <a:pt x="34772" y="3810462"/>
                </a:lnTo>
                <a:lnTo>
                  <a:pt x="38273" y="3810462"/>
                </a:lnTo>
                <a:lnTo>
                  <a:pt x="45207" y="3813486"/>
                </a:lnTo>
                <a:lnTo>
                  <a:pt x="48708" y="3813486"/>
                </a:lnTo>
                <a:lnTo>
                  <a:pt x="55642" y="3816511"/>
                </a:lnTo>
                <a:lnTo>
                  <a:pt x="73045" y="3816511"/>
                </a:lnTo>
                <a:lnTo>
                  <a:pt x="76512" y="3819536"/>
                </a:lnTo>
                <a:lnTo>
                  <a:pt x="139090" y="3819536"/>
                </a:lnTo>
                <a:lnTo>
                  <a:pt x="142590" y="3816511"/>
                </a:lnTo>
                <a:lnTo>
                  <a:pt x="163427" y="3816511"/>
                </a:lnTo>
                <a:lnTo>
                  <a:pt x="170395" y="3813486"/>
                </a:lnTo>
                <a:lnTo>
                  <a:pt x="180830" y="3810462"/>
                </a:lnTo>
                <a:lnTo>
                  <a:pt x="191265" y="3810462"/>
                </a:lnTo>
                <a:lnTo>
                  <a:pt x="201700" y="3807440"/>
                </a:lnTo>
                <a:lnTo>
                  <a:pt x="208635" y="3804416"/>
                </a:lnTo>
                <a:lnTo>
                  <a:pt x="219070" y="3801391"/>
                </a:lnTo>
                <a:lnTo>
                  <a:pt x="226038" y="3798366"/>
                </a:lnTo>
                <a:lnTo>
                  <a:pt x="236473" y="3795341"/>
                </a:lnTo>
                <a:lnTo>
                  <a:pt x="243407" y="3792317"/>
                </a:lnTo>
                <a:lnTo>
                  <a:pt x="253842" y="3786271"/>
                </a:lnTo>
                <a:lnTo>
                  <a:pt x="264278" y="3783246"/>
                </a:lnTo>
                <a:lnTo>
                  <a:pt x="271245" y="3780221"/>
                </a:lnTo>
                <a:lnTo>
                  <a:pt x="281680" y="3774175"/>
                </a:lnTo>
                <a:lnTo>
                  <a:pt x="288615" y="3768126"/>
                </a:lnTo>
                <a:lnTo>
                  <a:pt x="299050" y="3765101"/>
                </a:lnTo>
                <a:lnTo>
                  <a:pt x="306018" y="3759055"/>
                </a:lnTo>
                <a:lnTo>
                  <a:pt x="316453" y="3753006"/>
                </a:lnTo>
                <a:lnTo>
                  <a:pt x="323387" y="3746956"/>
                </a:lnTo>
                <a:lnTo>
                  <a:pt x="330355" y="3740910"/>
                </a:lnTo>
                <a:lnTo>
                  <a:pt x="340790" y="3734861"/>
                </a:lnTo>
                <a:lnTo>
                  <a:pt x="347725" y="3728811"/>
                </a:lnTo>
                <a:lnTo>
                  <a:pt x="358160" y="3722765"/>
                </a:lnTo>
                <a:lnTo>
                  <a:pt x="365128" y="3716716"/>
                </a:lnTo>
                <a:lnTo>
                  <a:pt x="375563" y="3707645"/>
                </a:lnTo>
                <a:lnTo>
                  <a:pt x="382497" y="3701596"/>
                </a:lnTo>
                <a:lnTo>
                  <a:pt x="392933" y="3692525"/>
                </a:lnTo>
                <a:lnTo>
                  <a:pt x="403368" y="3686476"/>
                </a:lnTo>
                <a:lnTo>
                  <a:pt x="410336" y="3677394"/>
                </a:lnTo>
                <a:lnTo>
                  <a:pt x="420771" y="3671352"/>
                </a:lnTo>
                <a:lnTo>
                  <a:pt x="427705" y="3662289"/>
                </a:lnTo>
                <a:lnTo>
                  <a:pt x="438140" y="3653225"/>
                </a:lnTo>
                <a:lnTo>
                  <a:pt x="448575" y="3644125"/>
                </a:lnTo>
                <a:lnTo>
                  <a:pt x="452043" y="3644125"/>
                </a:lnTo>
                <a:lnTo>
                  <a:pt x="455543" y="3641104"/>
                </a:lnTo>
                <a:lnTo>
                  <a:pt x="459010" y="3638083"/>
                </a:lnTo>
                <a:lnTo>
                  <a:pt x="462478" y="3638083"/>
                </a:lnTo>
                <a:lnTo>
                  <a:pt x="465945" y="3635062"/>
                </a:lnTo>
                <a:lnTo>
                  <a:pt x="469446" y="3632041"/>
                </a:lnTo>
                <a:lnTo>
                  <a:pt x="472913" y="3629020"/>
                </a:lnTo>
                <a:lnTo>
                  <a:pt x="476380" y="3625999"/>
                </a:lnTo>
                <a:lnTo>
                  <a:pt x="479881" y="3625999"/>
                </a:lnTo>
                <a:lnTo>
                  <a:pt x="483348" y="3622978"/>
                </a:lnTo>
                <a:lnTo>
                  <a:pt x="486815" y="3619957"/>
                </a:lnTo>
                <a:lnTo>
                  <a:pt x="490316" y="3616935"/>
                </a:lnTo>
                <a:lnTo>
                  <a:pt x="493783" y="3613914"/>
                </a:lnTo>
                <a:lnTo>
                  <a:pt x="497250" y="3610856"/>
                </a:lnTo>
                <a:lnTo>
                  <a:pt x="500717" y="3607835"/>
                </a:lnTo>
                <a:lnTo>
                  <a:pt x="504218" y="3604814"/>
                </a:lnTo>
                <a:lnTo>
                  <a:pt x="507685" y="3601793"/>
                </a:lnTo>
                <a:lnTo>
                  <a:pt x="511153" y="3598772"/>
                </a:lnTo>
                <a:lnTo>
                  <a:pt x="514653" y="3595751"/>
                </a:lnTo>
                <a:lnTo>
                  <a:pt x="518120" y="3592730"/>
                </a:lnTo>
                <a:lnTo>
                  <a:pt x="521588" y="3589709"/>
                </a:lnTo>
                <a:lnTo>
                  <a:pt x="525088" y="3586688"/>
                </a:lnTo>
                <a:lnTo>
                  <a:pt x="528556" y="3586688"/>
                </a:lnTo>
                <a:lnTo>
                  <a:pt x="532023" y="3583667"/>
                </a:lnTo>
                <a:lnTo>
                  <a:pt x="535490" y="3580646"/>
                </a:lnTo>
                <a:lnTo>
                  <a:pt x="538991" y="3577625"/>
                </a:lnTo>
                <a:lnTo>
                  <a:pt x="542458" y="3574603"/>
                </a:lnTo>
                <a:lnTo>
                  <a:pt x="545925" y="3574603"/>
                </a:lnTo>
                <a:lnTo>
                  <a:pt x="549426" y="3571546"/>
                </a:lnTo>
                <a:lnTo>
                  <a:pt x="552893" y="3571546"/>
                </a:lnTo>
                <a:lnTo>
                  <a:pt x="556360" y="3568524"/>
                </a:lnTo>
                <a:lnTo>
                  <a:pt x="559861" y="3568524"/>
                </a:lnTo>
                <a:lnTo>
                  <a:pt x="566795" y="3565503"/>
                </a:lnTo>
                <a:lnTo>
                  <a:pt x="573763" y="3562482"/>
                </a:lnTo>
                <a:lnTo>
                  <a:pt x="580698" y="3559461"/>
                </a:lnTo>
                <a:lnTo>
                  <a:pt x="587666" y="3556440"/>
                </a:lnTo>
                <a:lnTo>
                  <a:pt x="594633" y="3553419"/>
                </a:lnTo>
                <a:lnTo>
                  <a:pt x="598101" y="3550398"/>
                </a:lnTo>
                <a:lnTo>
                  <a:pt x="605035" y="3547377"/>
                </a:lnTo>
                <a:lnTo>
                  <a:pt x="612003" y="3544356"/>
                </a:lnTo>
                <a:lnTo>
                  <a:pt x="618971" y="3541335"/>
                </a:lnTo>
                <a:lnTo>
                  <a:pt x="625905" y="3538314"/>
                </a:lnTo>
                <a:lnTo>
                  <a:pt x="632873" y="3535256"/>
                </a:lnTo>
                <a:lnTo>
                  <a:pt x="639808" y="3532235"/>
                </a:lnTo>
                <a:lnTo>
                  <a:pt x="646775" y="3526192"/>
                </a:lnTo>
                <a:lnTo>
                  <a:pt x="653743" y="3523171"/>
                </a:lnTo>
                <a:lnTo>
                  <a:pt x="660678" y="3520150"/>
                </a:lnTo>
                <a:lnTo>
                  <a:pt x="667646" y="3520150"/>
                </a:lnTo>
                <a:lnTo>
                  <a:pt x="674580" y="3517129"/>
                </a:lnTo>
                <a:lnTo>
                  <a:pt x="678081" y="3514108"/>
                </a:lnTo>
                <a:lnTo>
                  <a:pt x="685015" y="3511087"/>
                </a:lnTo>
                <a:lnTo>
                  <a:pt x="691983" y="3508066"/>
                </a:lnTo>
                <a:lnTo>
                  <a:pt x="698918" y="3508066"/>
                </a:lnTo>
                <a:lnTo>
                  <a:pt x="705885" y="3505045"/>
                </a:lnTo>
                <a:lnTo>
                  <a:pt x="712853" y="3505045"/>
                </a:lnTo>
                <a:lnTo>
                  <a:pt x="719788" y="3502024"/>
                </a:lnTo>
                <a:lnTo>
                  <a:pt x="754560" y="3502024"/>
                </a:lnTo>
                <a:lnTo>
                  <a:pt x="761528" y="3505045"/>
                </a:lnTo>
                <a:lnTo>
                  <a:pt x="768463" y="3505045"/>
                </a:lnTo>
                <a:lnTo>
                  <a:pt x="775431" y="3508066"/>
                </a:lnTo>
                <a:lnTo>
                  <a:pt x="789333" y="3517129"/>
                </a:lnTo>
                <a:lnTo>
                  <a:pt x="806736" y="3523171"/>
                </a:lnTo>
                <a:lnTo>
                  <a:pt x="824105" y="3532235"/>
                </a:lnTo>
                <a:lnTo>
                  <a:pt x="841508" y="3544356"/>
                </a:lnTo>
                <a:lnTo>
                  <a:pt x="858878" y="3553419"/>
                </a:lnTo>
                <a:lnTo>
                  <a:pt x="876281" y="3562482"/>
                </a:lnTo>
                <a:lnTo>
                  <a:pt x="893651" y="3574603"/>
                </a:lnTo>
                <a:lnTo>
                  <a:pt x="911053" y="3583667"/>
                </a:lnTo>
                <a:lnTo>
                  <a:pt x="928423" y="3595751"/>
                </a:lnTo>
                <a:lnTo>
                  <a:pt x="945826" y="3607835"/>
                </a:lnTo>
                <a:lnTo>
                  <a:pt x="963196" y="3619957"/>
                </a:lnTo>
                <a:lnTo>
                  <a:pt x="980599" y="3629020"/>
                </a:lnTo>
                <a:lnTo>
                  <a:pt x="997968" y="3641104"/>
                </a:lnTo>
                <a:lnTo>
                  <a:pt x="1015371" y="3653225"/>
                </a:lnTo>
                <a:lnTo>
                  <a:pt x="1032907" y="3665310"/>
                </a:lnTo>
                <a:lnTo>
                  <a:pt x="1050244" y="3677394"/>
                </a:lnTo>
                <a:lnTo>
                  <a:pt x="1067580" y="3686476"/>
                </a:lnTo>
                <a:lnTo>
                  <a:pt x="1084916" y="3698571"/>
                </a:lnTo>
                <a:lnTo>
                  <a:pt x="1102252" y="3710670"/>
                </a:lnTo>
                <a:lnTo>
                  <a:pt x="1119589" y="3719741"/>
                </a:lnTo>
                <a:lnTo>
                  <a:pt x="1136925" y="3731836"/>
                </a:lnTo>
                <a:lnTo>
                  <a:pt x="1154595" y="3740910"/>
                </a:lnTo>
                <a:lnTo>
                  <a:pt x="1171931" y="3753006"/>
                </a:lnTo>
                <a:lnTo>
                  <a:pt x="1189267" y="3762076"/>
                </a:lnTo>
                <a:lnTo>
                  <a:pt x="1209937" y="3771151"/>
                </a:lnTo>
                <a:lnTo>
                  <a:pt x="1227607" y="3780221"/>
                </a:lnTo>
                <a:lnTo>
                  <a:pt x="1244943" y="3789296"/>
                </a:lnTo>
                <a:lnTo>
                  <a:pt x="1262280" y="3798366"/>
                </a:lnTo>
                <a:lnTo>
                  <a:pt x="1279616" y="3804416"/>
                </a:lnTo>
                <a:lnTo>
                  <a:pt x="1296952" y="3810462"/>
                </a:lnTo>
                <a:lnTo>
                  <a:pt x="1314288" y="3816511"/>
                </a:lnTo>
                <a:lnTo>
                  <a:pt x="1331625" y="3822561"/>
                </a:lnTo>
                <a:lnTo>
                  <a:pt x="1342293" y="3825582"/>
                </a:lnTo>
                <a:lnTo>
                  <a:pt x="1352628" y="3831631"/>
                </a:lnTo>
                <a:lnTo>
                  <a:pt x="1362963" y="3834656"/>
                </a:lnTo>
                <a:lnTo>
                  <a:pt x="1373632" y="3837681"/>
                </a:lnTo>
                <a:lnTo>
                  <a:pt x="1383967" y="3837681"/>
                </a:lnTo>
                <a:lnTo>
                  <a:pt x="1394302" y="3840702"/>
                </a:lnTo>
                <a:lnTo>
                  <a:pt x="1408304" y="3843727"/>
                </a:lnTo>
                <a:lnTo>
                  <a:pt x="1418639" y="3846751"/>
                </a:lnTo>
                <a:lnTo>
                  <a:pt x="1429308" y="3846751"/>
                </a:lnTo>
                <a:lnTo>
                  <a:pt x="1439643" y="3849776"/>
                </a:lnTo>
                <a:lnTo>
                  <a:pt x="1453645" y="3849776"/>
                </a:lnTo>
                <a:lnTo>
                  <a:pt x="1463980" y="3852801"/>
                </a:lnTo>
                <a:lnTo>
                  <a:pt x="1557663" y="3852801"/>
                </a:lnTo>
                <a:lnTo>
                  <a:pt x="1568331" y="3849776"/>
                </a:lnTo>
                <a:lnTo>
                  <a:pt x="1564664" y="1246049"/>
                </a:lnTo>
                <a:lnTo>
                  <a:pt x="1557663" y="1255112"/>
                </a:lnTo>
                <a:lnTo>
                  <a:pt x="1554329" y="1264212"/>
                </a:lnTo>
                <a:lnTo>
                  <a:pt x="1547328" y="1273275"/>
                </a:lnTo>
                <a:lnTo>
                  <a:pt x="1543994" y="1273275"/>
                </a:lnTo>
                <a:lnTo>
                  <a:pt x="1543994" y="1264212"/>
                </a:lnTo>
                <a:lnTo>
                  <a:pt x="1547328" y="1261191"/>
                </a:lnTo>
                <a:lnTo>
                  <a:pt x="1547328" y="1258170"/>
                </a:lnTo>
                <a:lnTo>
                  <a:pt x="1554329" y="1255112"/>
                </a:lnTo>
                <a:lnTo>
                  <a:pt x="1557663" y="1249070"/>
                </a:lnTo>
                <a:lnTo>
                  <a:pt x="1561330" y="1243028"/>
                </a:lnTo>
                <a:lnTo>
                  <a:pt x="1566850" y="1240646"/>
                </a:lnTo>
                <a:lnTo>
                  <a:pt x="1568331" y="1236985"/>
                </a:lnTo>
                <a:lnTo>
                  <a:pt x="1571665" y="1227922"/>
                </a:lnTo>
                <a:lnTo>
                  <a:pt x="1575332" y="1218822"/>
                </a:lnTo>
                <a:lnTo>
                  <a:pt x="1578666" y="1209759"/>
                </a:lnTo>
                <a:lnTo>
                  <a:pt x="1582000" y="1197675"/>
                </a:lnTo>
                <a:lnTo>
                  <a:pt x="1585668" y="1188611"/>
                </a:lnTo>
                <a:lnTo>
                  <a:pt x="1585668" y="1179511"/>
                </a:lnTo>
                <a:lnTo>
                  <a:pt x="1589001" y="1170448"/>
                </a:lnTo>
                <a:lnTo>
                  <a:pt x="1589001" y="1161385"/>
                </a:lnTo>
                <a:lnTo>
                  <a:pt x="1592669" y="1152321"/>
                </a:lnTo>
                <a:lnTo>
                  <a:pt x="1592669" y="1091826"/>
                </a:lnTo>
                <a:lnTo>
                  <a:pt x="1589001" y="1082763"/>
                </a:lnTo>
                <a:lnTo>
                  <a:pt x="1589001" y="1073700"/>
                </a:lnTo>
                <a:lnTo>
                  <a:pt x="1585668" y="1061578"/>
                </a:lnTo>
                <a:lnTo>
                  <a:pt x="1585668" y="1052515"/>
                </a:lnTo>
                <a:lnTo>
                  <a:pt x="1582000" y="1040431"/>
                </a:lnTo>
                <a:lnTo>
                  <a:pt x="1578666" y="1031331"/>
                </a:lnTo>
                <a:lnTo>
                  <a:pt x="1575332" y="1019246"/>
                </a:lnTo>
                <a:lnTo>
                  <a:pt x="1571665" y="1007162"/>
                </a:lnTo>
                <a:lnTo>
                  <a:pt x="1568331" y="995041"/>
                </a:lnTo>
                <a:lnTo>
                  <a:pt x="1564664" y="985978"/>
                </a:lnTo>
                <a:lnTo>
                  <a:pt x="1561330" y="973893"/>
                </a:lnTo>
                <a:lnTo>
                  <a:pt x="1557663" y="961809"/>
                </a:lnTo>
                <a:lnTo>
                  <a:pt x="1554329" y="949688"/>
                </a:lnTo>
                <a:lnTo>
                  <a:pt x="1547328" y="937604"/>
                </a:lnTo>
                <a:lnTo>
                  <a:pt x="1540327" y="928540"/>
                </a:lnTo>
                <a:lnTo>
                  <a:pt x="1536993" y="916419"/>
                </a:lnTo>
                <a:lnTo>
                  <a:pt x="1529991" y="907356"/>
                </a:lnTo>
                <a:lnTo>
                  <a:pt x="1522990" y="898293"/>
                </a:lnTo>
                <a:lnTo>
                  <a:pt x="1515989" y="886208"/>
                </a:lnTo>
                <a:lnTo>
                  <a:pt x="1512655" y="877108"/>
                </a:lnTo>
                <a:lnTo>
                  <a:pt x="1505654" y="868045"/>
                </a:lnTo>
                <a:lnTo>
                  <a:pt x="1498653" y="858982"/>
                </a:lnTo>
                <a:lnTo>
                  <a:pt x="1491652" y="849918"/>
                </a:lnTo>
                <a:lnTo>
                  <a:pt x="1488318" y="843839"/>
                </a:lnTo>
                <a:lnTo>
                  <a:pt x="1481317" y="834776"/>
                </a:lnTo>
                <a:lnTo>
                  <a:pt x="1474315" y="825713"/>
                </a:lnTo>
                <a:lnTo>
                  <a:pt x="1470981" y="819671"/>
                </a:lnTo>
                <a:lnTo>
                  <a:pt x="1463980" y="813629"/>
                </a:lnTo>
                <a:lnTo>
                  <a:pt x="1456979" y="804529"/>
                </a:lnTo>
                <a:lnTo>
                  <a:pt x="1453645" y="798486"/>
                </a:lnTo>
                <a:lnTo>
                  <a:pt x="1446644" y="792444"/>
                </a:lnTo>
                <a:lnTo>
                  <a:pt x="1442977" y="786402"/>
                </a:lnTo>
                <a:lnTo>
                  <a:pt x="1439643" y="780360"/>
                </a:lnTo>
                <a:lnTo>
                  <a:pt x="1432642" y="777339"/>
                </a:lnTo>
                <a:lnTo>
                  <a:pt x="1429308" y="771260"/>
                </a:lnTo>
                <a:lnTo>
                  <a:pt x="1425640" y="765218"/>
                </a:lnTo>
                <a:lnTo>
                  <a:pt x="1422307" y="762197"/>
                </a:lnTo>
                <a:lnTo>
                  <a:pt x="1418639" y="759175"/>
                </a:lnTo>
                <a:lnTo>
                  <a:pt x="1415305" y="753133"/>
                </a:lnTo>
                <a:lnTo>
                  <a:pt x="1411638" y="750112"/>
                </a:lnTo>
                <a:lnTo>
                  <a:pt x="1408304" y="747091"/>
                </a:lnTo>
                <a:lnTo>
                  <a:pt x="1404970" y="744070"/>
                </a:lnTo>
                <a:lnTo>
                  <a:pt x="1404970" y="741049"/>
                </a:lnTo>
                <a:lnTo>
                  <a:pt x="1401303" y="741049"/>
                </a:lnTo>
                <a:lnTo>
                  <a:pt x="1390968" y="731949"/>
                </a:lnTo>
                <a:lnTo>
                  <a:pt x="1380633" y="719865"/>
                </a:lnTo>
                <a:lnTo>
                  <a:pt x="1369964" y="710801"/>
                </a:lnTo>
                <a:lnTo>
                  <a:pt x="1359629" y="698717"/>
                </a:lnTo>
                <a:lnTo>
                  <a:pt x="1352628" y="689617"/>
                </a:lnTo>
                <a:lnTo>
                  <a:pt x="1342293" y="677533"/>
                </a:lnTo>
                <a:lnTo>
                  <a:pt x="1331625" y="665448"/>
                </a:lnTo>
                <a:lnTo>
                  <a:pt x="1321290" y="656348"/>
                </a:lnTo>
                <a:lnTo>
                  <a:pt x="1310954" y="644264"/>
                </a:lnTo>
                <a:lnTo>
                  <a:pt x="1300619" y="635201"/>
                </a:lnTo>
                <a:lnTo>
                  <a:pt x="1289951" y="623116"/>
                </a:lnTo>
                <a:lnTo>
                  <a:pt x="1279616" y="610995"/>
                </a:lnTo>
                <a:lnTo>
                  <a:pt x="1269281" y="598911"/>
                </a:lnTo>
                <a:lnTo>
                  <a:pt x="1258612" y="589847"/>
                </a:lnTo>
                <a:lnTo>
                  <a:pt x="1248277" y="577726"/>
                </a:lnTo>
                <a:lnTo>
                  <a:pt x="1237942" y="565642"/>
                </a:lnTo>
                <a:lnTo>
                  <a:pt x="1227607" y="553558"/>
                </a:lnTo>
                <a:lnTo>
                  <a:pt x="1216939" y="544458"/>
                </a:lnTo>
                <a:lnTo>
                  <a:pt x="1206603" y="532373"/>
                </a:lnTo>
                <a:lnTo>
                  <a:pt x="1196268" y="520289"/>
                </a:lnTo>
                <a:lnTo>
                  <a:pt x="1189267" y="508168"/>
                </a:lnTo>
                <a:lnTo>
                  <a:pt x="1178932" y="496083"/>
                </a:lnTo>
                <a:lnTo>
                  <a:pt x="1168264" y="483999"/>
                </a:lnTo>
                <a:lnTo>
                  <a:pt x="1157929" y="471878"/>
                </a:lnTo>
                <a:lnTo>
                  <a:pt x="1147593" y="462815"/>
                </a:lnTo>
                <a:lnTo>
                  <a:pt x="1140592" y="450730"/>
                </a:lnTo>
                <a:lnTo>
                  <a:pt x="1130257" y="438646"/>
                </a:lnTo>
                <a:lnTo>
                  <a:pt x="1119589" y="426525"/>
                </a:lnTo>
                <a:lnTo>
                  <a:pt x="1109254" y="414440"/>
                </a:lnTo>
                <a:lnTo>
                  <a:pt x="1102252" y="402356"/>
                </a:lnTo>
                <a:lnTo>
                  <a:pt x="1091917" y="390235"/>
                </a:lnTo>
                <a:lnTo>
                  <a:pt x="1081582" y="378151"/>
                </a:lnTo>
                <a:lnTo>
                  <a:pt x="1081582" y="375130"/>
                </a:lnTo>
                <a:lnTo>
                  <a:pt x="1077915" y="375130"/>
                </a:lnTo>
                <a:lnTo>
                  <a:pt x="1077915" y="372108"/>
                </a:lnTo>
                <a:lnTo>
                  <a:pt x="1074581" y="369087"/>
                </a:lnTo>
                <a:lnTo>
                  <a:pt x="1074581" y="366066"/>
                </a:lnTo>
                <a:lnTo>
                  <a:pt x="1070914" y="366066"/>
                </a:lnTo>
                <a:lnTo>
                  <a:pt x="1070914" y="362898"/>
                </a:lnTo>
                <a:lnTo>
                  <a:pt x="1067580" y="362898"/>
                </a:lnTo>
                <a:lnTo>
                  <a:pt x="1067580" y="357003"/>
                </a:lnTo>
                <a:lnTo>
                  <a:pt x="1063913" y="357003"/>
                </a:lnTo>
                <a:lnTo>
                  <a:pt x="1063913" y="354056"/>
                </a:lnTo>
                <a:lnTo>
                  <a:pt x="1060579" y="351108"/>
                </a:lnTo>
                <a:lnTo>
                  <a:pt x="1060579" y="347792"/>
                </a:lnTo>
                <a:lnTo>
                  <a:pt x="1057245" y="344845"/>
                </a:lnTo>
                <a:lnTo>
                  <a:pt x="1053578" y="341898"/>
                </a:lnTo>
                <a:lnTo>
                  <a:pt x="1053578" y="338950"/>
                </a:lnTo>
                <a:lnTo>
                  <a:pt x="1050244" y="335634"/>
                </a:lnTo>
                <a:lnTo>
                  <a:pt x="1050244" y="332687"/>
                </a:lnTo>
                <a:lnTo>
                  <a:pt x="1046576" y="332687"/>
                </a:lnTo>
                <a:lnTo>
                  <a:pt x="1046576" y="329740"/>
                </a:lnTo>
                <a:lnTo>
                  <a:pt x="1043243" y="326792"/>
                </a:lnTo>
                <a:lnTo>
                  <a:pt x="1043243" y="323845"/>
                </a:lnTo>
                <a:lnTo>
                  <a:pt x="1039575" y="320529"/>
                </a:lnTo>
                <a:lnTo>
                  <a:pt x="1036241" y="317582"/>
                </a:lnTo>
                <a:lnTo>
                  <a:pt x="1036241" y="314634"/>
                </a:lnTo>
                <a:lnTo>
                  <a:pt x="1032907" y="311687"/>
                </a:lnTo>
                <a:lnTo>
                  <a:pt x="1032907" y="308739"/>
                </a:lnTo>
                <a:lnTo>
                  <a:pt x="1029240" y="305424"/>
                </a:lnTo>
                <a:lnTo>
                  <a:pt x="1025906" y="302476"/>
                </a:lnTo>
                <a:lnTo>
                  <a:pt x="1025906" y="299529"/>
                </a:lnTo>
                <a:lnTo>
                  <a:pt x="1022306" y="296581"/>
                </a:lnTo>
                <a:lnTo>
                  <a:pt x="1022306" y="293634"/>
                </a:lnTo>
                <a:lnTo>
                  <a:pt x="1018838" y="290318"/>
                </a:lnTo>
                <a:lnTo>
                  <a:pt x="1018838" y="287371"/>
                </a:lnTo>
                <a:lnTo>
                  <a:pt x="1015371" y="284423"/>
                </a:lnTo>
                <a:lnTo>
                  <a:pt x="1015371" y="281476"/>
                </a:lnTo>
                <a:lnTo>
                  <a:pt x="1011871" y="281476"/>
                </a:lnTo>
                <a:lnTo>
                  <a:pt x="1011871" y="278529"/>
                </a:lnTo>
                <a:lnTo>
                  <a:pt x="1008403" y="275213"/>
                </a:lnTo>
                <a:lnTo>
                  <a:pt x="1008403" y="272265"/>
                </a:lnTo>
                <a:lnTo>
                  <a:pt x="1004936" y="272265"/>
                </a:lnTo>
                <a:lnTo>
                  <a:pt x="1004936" y="269318"/>
                </a:lnTo>
                <a:lnTo>
                  <a:pt x="1001435" y="266371"/>
                </a:lnTo>
                <a:lnTo>
                  <a:pt x="1001435" y="263055"/>
                </a:lnTo>
                <a:lnTo>
                  <a:pt x="997968" y="260107"/>
                </a:lnTo>
                <a:lnTo>
                  <a:pt x="997968" y="257160"/>
                </a:lnTo>
                <a:lnTo>
                  <a:pt x="994501" y="257160"/>
                </a:lnTo>
                <a:lnTo>
                  <a:pt x="994501" y="251265"/>
                </a:lnTo>
                <a:lnTo>
                  <a:pt x="991034" y="247949"/>
                </a:lnTo>
                <a:lnTo>
                  <a:pt x="987533" y="245002"/>
                </a:lnTo>
                <a:lnTo>
                  <a:pt x="987533" y="242055"/>
                </a:lnTo>
                <a:lnTo>
                  <a:pt x="984066" y="242055"/>
                </a:lnTo>
                <a:lnTo>
                  <a:pt x="984066" y="236160"/>
                </a:lnTo>
                <a:lnTo>
                  <a:pt x="980599" y="236160"/>
                </a:lnTo>
                <a:lnTo>
                  <a:pt x="980599" y="232844"/>
                </a:lnTo>
                <a:lnTo>
                  <a:pt x="977098" y="229897"/>
                </a:lnTo>
                <a:lnTo>
                  <a:pt x="977098" y="226949"/>
                </a:lnTo>
                <a:lnTo>
                  <a:pt x="973631" y="224002"/>
                </a:lnTo>
                <a:lnTo>
                  <a:pt x="970163" y="221054"/>
                </a:lnTo>
                <a:lnTo>
                  <a:pt x="970163" y="217739"/>
                </a:lnTo>
                <a:lnTo>
                  <a:pt x="966663" y="214791"/>
                </a:lnTo>
                <a:lnTo>
                  <a:pt x="966663" y="211844"/>
                </a:lnTo>
                <a:lnTo>
                  <a:pt x="963196" y="208896"/>
                </a:lnTo>
                <a:lnTo>
                  <a:pt x="959728" y="196738"/>
                </a:lnTo>
                <a:lnTo>
                  <a:pt x="956261" y="184580"/>
                </a:lnTo>
                <a:lnTo>
                  <a:pt x="949293" y="175370"/>
                </a:lnTo>
                <a:lnTo>
                  <a:pt x="945826" y="163580"/>
                </a:lnTo>
                <a:lnTo>
                  <a:pt x="942325" y="154369"/>
                </a:lnTo>
                <a:lnTo>
                  <a:pt x="938858" y="142211"/>
                </a:lnTo>
                <a:lnTo>
                  <a:pt x="931890" y="133369"/>
                </a:lnTo>
                <a:lnTo>
                  <a:pt x="928423" y="121211"/>
                </a:lnTo>
                <a:lnTo>
                  <a:pt x="924956" y="112001"/>
                </a:lnTo>
                <a:lnTo>
                  <a:pt x="917988" y="102790"/>
                </a:lnTo>
                <a:lnTo>
                  <a:pt x="914521" y="93948"/>
                </a:lnTo>
                <a:lnTo>
                  <a:pt x="907553" y="84737"/>
                </a:lnTo>
                <a:lnTo>
                  <a:pt x="904086" y="75895"/>
                </a:lnTo>
                <a:lnTo>
                  <a:pt x="900618" y="66684"/>
                </a:lnTo>
                <a:lnTo>
                  <a:pt x="893651" y="60790"/>
                </a:lnTo>
                <a:lnTo>
                  <a:pt x="890183" y="51579"/>
                </a:lnTo>
                <a:lnTo>
                  <a:pt x="883215" y="45684"/>
                </a:lnTo>
                <a:lnTo>
                  <a:pt x="879748" y="39421"/>
                </a:lnTo>
                <a:lnTo>
                  <a:pt x="876281" y="33526"/>
                </a:lnTo>
                <a:lnTo>
                  <a:pt x="869313" y="27263"/>
                </a:lnTo>
                <a:lnTo>
                  <a:pt x="865846" y="21368"/>
                </a:lnTo>
                <a:lnTo>
                  <a:pt x="862379" y="18421"/>
                </a:lnTo>
                <a:lnTo>
                  <a:pt x="858878" y="12158"/>
                </a:lnTo>
                <a:lnTo>
                  <a:pt x="855411" y="9210"/>
                </a:lnTo>
                <a:lnTo>
                  <a:pt x="848443" y="6263"/>
                </a:lnTo>
                <a:lnTo>
                  <a:pt x="844976" y="3315"/>
                </a:lnTo>
                <a:lnTo>
                  <a:pt x="841508" y="3315"/>
                </a:lnTo>
                <a:lnTo>
                  <a:pt x="838008" y="0"/>
                </a:lnTo>
                <a:lnTo>
                  <a:pt x="831073" y="0"/>
                </a:lnTo>
                <a:lnTo>
                  <a:pt x="827606" y="3315"/>
                </a:lnTo>
                <a:lnTo>
                  <a:pt x="810203" y="18421"/>
                </a:lnTo>
                <a:lnTo>
                  <a:pt x="796301" y="36474"/>
                </a:lnTo>
                <a:lnTo>
                  <a:pt x="782398" y="57474"/>
                </a:lnTo>
                <a:lnTo>
                  <a:pt x="768463" y="81790"/>
                </a:lnTo>
                <a:lnTo>
                  <a:pt x="758061" y="106106"/>
                </a:lnTo>
                <a:lnTo>
                  <a:pt x="747626" y="130053"/>
                </a:lnTo>
                <a:lnTo>
                  <a:pt x="740658" y="157317"/>
                </a:lnTo>
                <a:lnTo>
                  <a:pt x="733690" y="184580"/>
                </a:lnTo>
                <a:lnTo>
                  <a:pt x="726756" y="211844"/>
                </a:lnTo>
                <a:lnTo>
                  <a:pt x="719788" y="242055"/>
                </a:lnTo>
                <a:lnTo>
                  <a:pt x="716321" y="269318"/>
                </a:lnTo>
                <a:lnTo>
                  <a:pt x="712853" y="299529"/>
                </a:lnTo>
                <a:lnTo>
                  <a:pt x="709353" y="329740"/>
                </a:lnTo>
                <a:lnTo>
                  <a:pt x="705885" y="359950"/>
                </a:lnTo>
                <a:lnTo>
                  <a:pt x="705885" y="556579"/>
                </a:lnTo>
                <a:lnTo>
                  <a:pt x="709353" y="577726"/>
                </a:lnTo>
                <a:lnTo>
                  <a:pt x="709353" y="601932"/>
                </a:lnTo>
                <a:lnTo>
                  <a:pt x="712853" y="623116"/>
                </a:lnTo>
                <a:lnTo>
                  <a:pt x="712853" y="641243"/>
                </a:lnTo>
                <a:lnTo>
                  <a:pt x="716321" y="659406"/>
                </a:lnTo>
                <a:lnTo>
                  <a:pt x="716321" y="686596"/>
                </a:lnTo>
                <a:lnTo>
                  <a:pt x="719788" y="695659"/>
                </a:lnTo>
                <a:lnTo>
                  <a:pt x="719788" y="828734"/>
                </a:lnTo>
                <a:lnTo>
                  <a:pt x="716321" y="862003"/>
                </a:lnTo>
                <a:lnTo>
                  <a:pt x="709353" y="892250"/>
                </a:lnTo>
                <a:lnTo>
                  <a:pt x="705885" y="922498"/>
                </a:lnTo>
                <a:lnTo>
                  <a:pt x="698918" y="949688"/>
                </a:lnTo>
                <a:lnTo>
                  <a:pt x="691983" y="973893"/>
                </a:lnTo>
                <a:lnTo>
                  <a:pt x="681548" y="998099"/>
                </a:lnTo>
                <a:lnTo>
                  <a:pt x="671113" y="1019246"/>
                </a:lnTo>
                <a:lnTo>
                  <a:pt x="664145" y="1037410"/>
                </a:lnTo>
                <a:lnTo>
                  <a:pt x="653743" y="1055536"/>
                </a:lnTo>
                <a:lnTo>
                  <a:pt x="639808" y="1070679"/>
                </a:lnTo>
                <a:lnTo>
                  <a:pt x="629373" y="1082763"/>
                </a:lnTo>
                <a:lnTo>
                  <a:pt x="618971" y="1094847"/>
                </a:lnTo>
                <a:lnTo>
                  <a:pt x="605035" y="1106932"/>
                </a:lnTo>
                <a:lnTo>
                  <a:pt x="594633" y="1116032"/>
                </a:lnTo>
                <a:lnTo>
                  <a:pt x="580698" y="1122074"/>
                </a:lnTo>
                <a:lnTo>
                  <a:pt x="570263" y="1128116"/>
                </a:lnTo>
                <a:lnTo>
                  <a:pt x="556360" y="1134158"/>
                </a:lnTo>
                <a:lnTo>
                  <a:pt x="542458" y="1140200"/>
                </a:lnTo>
                <a:lnTo>
                  <a:pt x="532023" y="1143221"/>
                </a:lnTo>
                <a:lnTo>
                  <a:pt x="518120" y="1143221"/>
                </a:lnTo>
                <a:lnTo>
                  <a:pt x="507685" y="1146279"/>
                </a:lnTo>
                <a:lnTo>
                  <a:pt x="465945" y="1146279"/>
                </a:lnTo>
                <a:lnTo>
                  <a:pt x="459010" y="1143221"/>
                </a:lnTo>
                <a:lnTo>
                  <a:pt x="448575" y="1143221"/>
                </a:lnTo>
                <a:lnTo>
                  <a:pt x="441607" y="1140200"/>
                </a:lnTo>
                <a:lnTo>
                  <a:pt x="438140" y="1140200"/>
                </a:lnTo>
                <a:lnTo>
                  <a:pt x="438140" y="1052515"/>
                </a:lnTo>
                <a:lnTo>
                  <a:pt x="434673" y="1043452"/>
                </a:lnTo>
                <a:lnTo>
                  <a:pt x="434673" y="1022268"/>
                </a:lnTo>
                <a:lnTo>
                  <a:pt x="431172" y="1013204"/>
                </a:lnTo>
                <a:lnTo>
                  <a:pt x="431172" y="1001120"/>
                </a:lnTo>
                <a:lnTo>
                  <a:pt x="427705" y="992020"/>
                </a:lnTo>
                <a:lnTo>
                  <a:pt x="427705" y="985978"/>
                </a:lnTo>
                <a:lnTo>
                  <a:pt x="424238" y="979936"/>
                </a:lnTo>
                <a:lnTo>
                  <a:pt x="424238" y="973893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175351" y="2952290"/>
            <a:ext cx="3333" cy="3021"/>
          </a:xfrm>
          <a:custGeom>
            <a:avLst/>
            <a:gdLst/>
            <a:ahLst/>
            <a:cxnLst/>
            <a:rect l="l" t="t" r="r" b="b"/>
            <a:pathLst>
              <a:path w="3333" h="3021">
                <a:moveTo>
                  <a:pt x="3333" y="0"/>
                </a:moveTo>
                <a:lnTo>
                  <a:pt x="0" y="0"/>
                </a:lnTo>
                <a:lnTo>
                  <a:pt x="0" y="3021"/>
                </a:lnTo>
                <a:lnTo>
                  <a:pt x="3333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171684" y="2955311"/>
            <a:ext cx="3667" cy="3021"/>
          </a:xfrm>
          <a:custGeom>
            <a:avLst/>
            <a:gdLst/>
            <a:ahLst/>
            <a:cxnLst/>
            <a:rect l="l" t="t" r="r" b="b"/>
            <a:pathLst>
              <a:path w="3667" h="3021">
                <a:moveTo>
                  <a:pt x="3667" y="0"/>
                </a:moveTo>
                <a:lnTo>
                  <a:pt x="0" y="3021"/>
                </a:lnTo>
                <a:lnTo>
                  <a:pt x="3667" y="3021"/>
                </a:lnTo>
                <a:lnTo>
                  <a:pt x="3667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221663" y="1981417"/>
            <a:ext cx="2016794" cy="4318505"/>
          </a:xfrm>
          <a:custGeom>
            <a:avLst/>
            <a:gdLst/>
            <a:ahLst/>
            <a:cxnLst/>
            <a:rect l="l" t="t" r="r" b="b"/>
            <a:pathLst>
              <a:path w="2016794" h="4318505">
                <a:moveTo>
                  <a:pt x="212122" y="2222816"/>
                </a:moveTo>
                <a:lnTo>
                  <a:pt x="194719" y="2231916"/>
                </a:lnTo>
                <a:lnTo>
                  <a:pt x="184284" y="2234938"/>
                </a:lnTo>
                <a:lnTo>
                  <a:pt x="177349" y="2240980"/>
                </a:lnTo>
                <a:lnTo>
                  <a:pt x="170382" y="2244001"/>
                </a:lnTo>
                <a:lnTo>
                  <a:pt x="159947" y="2250043"/>
                </a:lnTo>
                <a:lnTo>
                  <a:pt x="153012" y="2256085"/>
                </a:lnTo>
                <a:lnTo>
                  <a:pt x="146044" y="2259106"/>
                </a:lnTo>
                <a:lnTo>
                  <a:pt x="139076" y="2265148"/>
                </a:lnTo>
                <a:lnTo>
                  <a:pt x="132142" y="2268206"/>
                </a:lnTo>
                <a:lnTo>
                  <a:pt x="125174" y="2274248"/>
                </a:lnTo>
                <a:lnTo>
                  <a:pt x="118239" y="2277269"/>
                </a:lnTo>
                <a:lnTo>
                  <a:pt x="111272" y="2283312"/>
                </a:lnTo>
                <a:lnTo>
                  <a:pt x="104304" y="2286333"/>
                </a:lnTo>
                <a:lnTo>
                  <a:pt x="100837" y="2292375"/>
                </a:lnTo>
                <a:lnTo>
                  <a:pt x="93869" y="2295396"/>
                </a:lnTo>
                <a:lnTo>
                  <a:pt x="90401" y="2301438"/>
                </a:lnTo>
                <a:lnTo>
                  <a:pt x="83467" y="2304496"/>
                </a:lnTo>
                <a:lnTo>
                  <a:pt x="79966" y="2310538"/>
                </a:lnTo>
                <a:lnTo>
                  <a:pt x="73032" y="2313559"/>
                </a:lnTo>
                <a:lnTo>
                  <a:pt x="69531" y="2319601"/>
                </a:lnTo>
                <a:lnTo>
                  <a:pt x="66064" y="2322623"/>
                </a:lnTo>
                <a:lnTo>
                  <a:pt x="62597" y="2328665"/>
                </a:lnTo>
                <a:lnTo>
                  <a:pt x="59096" y="2331686"/>
                </a:lnTo>
                <a:lnTo>
                  <a:pt x="55629" y="2334707"/>
                </a:lnTo>
                <a:lnTo>
                  <a:pt x="52162" y="2340749"/>
                </a:lnTo>
                <a:lnTo>
                  <a:pt x="48694" y="2343807"/>
                </a:lnTo>
                <a:lnTo>
                  <a:pt x="48694" y="2346828"/>
                </a:lnTo>
                <a:lnTo>
                  <a:pt x="45194" y="2352870"/>
                </a:lnTo>
                <a:lnTo>
                  <a:pt x="41727" y="2355891"/>
                </a:lnTo>
                <a:lnTo>
                  <a:pt x="41727" y="2361933"/>
                </a:lnTo>
                <a:lnTo>
                  <a:pt x="38259" y="2364955"/>
                </a:lnTo>
                <a:lnTo>
                  <a:pt x="38259" y="2370997"/>
                </a:lnTo>
                <a:lnTo>
                  <a:pt x="31295" y="2380097"/>
                </a:lnTo>
                <a:lnTo>
                  <a:pt x="27818" y="2389160"/>
                </a:lnTo>
                <a:lnTo>
                  <a:pt x="24340" y="2395202"/>
                </a:lnTo>
                <a:lnTo>
                  <a:pt x="20863" y="2404265"/>
                </a:lnTo>
                <a:lnTo>
                  <a:pt x="17386" y="2410308"/>
                </a:lnTo>
                <a:lnTo>
                  <a:pt x="13909" y="2416387"/>
                </a:lnTo>
                <a:lnTo>
                  <a:pt x="13909" y="2425450"/>
                </a:lnTo>
                <a:lnTo>
                  <a:pt x="10431" y="2431492"/>
                </a:lnTo>
                <a:lnTo>
                  <a:pt x="6954" y="2440555"/>
                </a:lnTo>
                <a:lnTo>
                  <a:pt x="6954" y="2446597"/>
                </a:lnTo>
                <a:lnTo>
                  <a:pt x="3477" y="2452640"/>
                </a:lnTo>
                <a:lnTo>
                  <a:pt x="3477" y="2482887"/>
                </a:lnTo>
                <a:lnTo>
                  <a:pt x="0" y="2488929"/>
                </a:lnTo>
                <a:lnTo>
                  <a:pt x="0" y="2495009"/>
                </a:lnTo>
                <a:lnTo>
                  <a:pt x="3477" y="2501051"/>
                </a:lnTo>
                <a:lnTo>
                  <a:pt x="3477" y="2534319"/>
                </a:lnTo>
                <a:lnTo>
                  <a:pt x="6954" y="2540362"/>
                </a:lnTo>
                <a:lnTo>
                  <a:pt x="6954" y="2552446"/>
                </a:lnTo>
                <a:lnTo>
                  <a:pt x="10431" y="2558488"/>
                </a:lnTo>
                <a:lnTo>
                  <a:pt x="10431" y="2564530"/>
                </a:lnTo>
                <a:lnTo>
                  <a:pt x="13909" y="2570609"/>
                </a:lnTo>
                <a:lnTo>
                  <a:pt x="13909" y="2573630"/>
                </a:lnTo>
                <a:lnTo>
                  <a:pt x="17386" y="2579673"/>
                </a:lnTo>
                <a:lnTo>
                  <a:pt x="17386" y="2591757"/>
                </a:lnTo>
                <a:lnTo>
                  <a:pt x="20863" y="2591757"/>
                </a:lnTo>
                <a:lnTo>
                  <a:pt x="20863" y="2600820"/>
                </a:lnTo>
                <a:lnTo>
                  <a:pt x="24340" y="2600820"/>
                </a:lnTo>
                <a:lnTo>
                  <a:pt x="24340" y="2606899"/>
                </a:lnTo>
                <a:lnTo>
                  <a:pt x="27818" y="2609920"/>
                </a:lnTo>
                <a:lnTo>
                  <a:pt x="27818" y="2612941"/>
                </a:lnTo>
                <a:lnTo>
                  <a:pt x="31295" y="2612941"/>
                </a:lnTo>
                <a:lnTo>
                  <a:pt x="31295" y="2618983"/>
                </a:lnTo>
                <a:lnTo>
                  <a:pt x="34772" y="2625026"/>
                </a:lnTo>
                <a:lnTo>
                  <a:pt x="38259" y="2631068"/>
                </a:lnTo>
                <a:lnTo>
                  <a:pt x="41727" y="2637110"/>
                </a:lnTo>
                <a:lnTo>
                  <a:pt x="45194" y="2643189"/>
                </a:lnTo>
                <a:lnTo>
                  <a:pt x="48694" y="2649231"/>
                </a:lnTo>
                <a:lnTo>
                  <a:pt x="52162" y="2652252"/>
                </a:lnTo>
                <a:lnTo>
                  <a:pt x="55629" y="2658294"/>
                </a:lnTo>
                <a:lnTo>
                  <a:pt x="59096" y="2661315"/>
                </a:lnTo>
                <a:lnTo>
                  <a:pt x="62597" y="2664337"/>
                </a:lnTo>
                <a:lnTo>
                  <a:pt x="66064" y="2667358"/>
                </a:lnTo>
                <a:lnTo>
                  <a:pt x="73032" y="2670379"/>
                </a:lnTo>
                <a:lnTo>
                  <a:pt x="76499" y="2673400"/>
                </a:lnTo>
                <a:lnTo>
                  <a:pt x="79966" y="2676421"/>
                </a:lnTo>
                <a:lnTo>
                  <a:pt x="83467" y="2679479"/>
                </a:lnTo>
                <a:lnTo>
                  <a:pt x="90401" y="2682500"/>
                </a:lnTo>
                <a:lnTo>
                  <a:pt x="93869" y="2688542"/>
                </a:lnTo>
                <a:lnTo>
                  <a:pt x="97369" y="2691563"/>
                </a:lnTo>
                <a:lnTo>
                  <a:pt x="100837" y="2694584"/>
                </a:lnTo>
                <a:lnTo>
                  <a:pt x="107804" y="2697605"/>
                </a:lnTo>
                <a:lnTo>
                  <a:pt x="111272" y="2700626"/>
                </a:lnTo>
                <a:lnTo>
                  <a:pt x="114739" y="2703647"/>
                </a:lnTo>
                <a:lnTo>
                  <a:pt x="118239" y="2709690"/>
                </a:lnTo>
                <a:lnTo>
                  <a:pt x="125174" y="2712711"/>
                </a:lnTo>
                <a:lnTo>
                  <a:pt x="128641" y="2718790"/>
                </a:lnTo>
                <a:lnTo>
                  <a:pt x="132142" y="2724832"/>
                </a:lnTo>
                <a:lnTo>
                  <a:pt x="135609" y="2730874"/>
                </a:lnTo>
                <a:lnTo>
                  <a:pt x="142577" y="2736916"/>
                </a:lnTo>
                <a:lnTo>
                  <a:pt x="146044" y="2742958"/>
                </a:lnTo>
                <a:lnTo>
                  <a:pt x="149511" y="2752058"/>
                </a:lnTo>
                <a:lnTo>
                  <a:pt x="153012" y="2761122"/>
                </a:lnTo>
                <a:lnTo>
                  <a:pt x="156479" y="2770185"/>
                </a:lnTo>
                <a:lnTo>
                  <a:pt x="159947" y="2779248"/>
                </a:lnTo>
                <a:lnTo>
                  <a:pt x="163414" y="2782269"/>
                </a:lnTo>
                <a:lnTo>
                  <a:pt x="166914" y="2785290"/>
                </a:lnTo>
                <a:lnTo>
                  <a:pt x="166914" y="2788311"/>
                </a:lnTo>
                <a:lnTo>
                  <a:pt x="170382" y="2791369"/>
                </a:lnTo>
                <a:lnTo>
                  <a:pt x="170382" y="2794390"/>
                </a:lnTo>
                <a:lnTo>
                  <a:pt x="173849" y="2797412"/>
                </a:lnTo>
                <a:lnTo>
                  <a:pt x="173849" y="2800433"/>
                </a:lnTo>
                <a:lnTo>
                  <a:pt x="177349" y="2803454"/>
                </a:lnTo>
                <a:lnTo>
                  <a:pt x="177349" y="2806475"/>
                </a:lnTo>
                <a:lnTo>
                  <a:pt x="180817" y="2809496"/>
                </a:lnTo>
                <a:lnTo>
                  <a:pt x="180817" y="2815538"/>
                </a:lnTo>
                <a:lnTo>
                  <a:pt x="184284" y="2818559"/>
                </a:lnTo>
                <a:lnTo>
                  <a:pt x="184284" y="2821580"/>
                </a:lnTo>
                <a:lnTo>
                  <a:pt x="187785" y="2827659"/>
                </a:lnTo>
                <a:lnTo>
                  <a:pt x="187785" y="2830680"/>
                </a:lnTo>
                <a:lnTo>
                  <a:pt x="191252" y="2833701"/>
                </a:lnTo>
                <a:lnTo>
                  <a:pt x="191252" y="2839744"/>
                </a:lnTo>
                <a:lnTo>
                  <a:pt x="194719" y="2842765"/>
                </a:lnTo>
                <a:lnTo>
                  <a:pt x="194719" y="2845786"/>
                </a:lnTo>
                <a:lnTo>
                  <a:pt x="198186" y="2851828"/>
                </a:lnTo>
                <a:lnTo>
                  <a:pt x="198186" y="2860891"/>
                </a:lnTo>
                <a:lnTo>
                  <a:pt x="201687" y="2863949"/>
                </a:lnTo>
                <a:lnTo>
                  <a:pt x="201687" y="2869991"/>
                </a:lnTo>
                <a:lnTo>
                  <a:pt x="205154" y="2876033"/>
                </a:lnTo>
                <a:lnTo>
                  <a:pt x="205154" y="2879054"/>
                </a:lnTo>
                <a:lnTo>
                  <a:pt x="208621" y="2885097"/>
                </a:lnTo>
                <a:lnTo>
                  <a:pt x="208621" y="2891139"/>
                </a:lnTo>
                <a:lnTo>
                  <a:pt x="212122" y="2894160"/>
                </a:lnTo>
                <a:lnTo>
                  <a:pt x="212122" y="2900202"/>
                </a:lnTo>
                <a:lnTo>
                  <a:pt x="215589" y="2903260"/>
                </a:lnTo>
                <a:lnTo>
                  <a:pt x="215589" y="2909302"/>
                </a:lnTo>
                <a:lnTo>
                  <a:pt x="219057" y="2912323"/>
                </a:lnTo>
                <a:lnTo>
                  <a:pt x="219057" y="2921386"/>
                </a:lnTo>
                <a:lnTo>
                  <a:pt x="222557" y="2924408"/>
                </a:lnTo>
                <a:lnTo>
                  <a:pt x="222557" y="2930450"/>
                </a:lnTo>
                <a:lnTo>
                  <a:pt x="226024" y="2933471"/>
                </a:lnTo>
                <a:lnTo>
                  <a:pt x="226024" y="2945592"/>
                </a:lnTo>
                <a:lnTo>
                  <a:pt x="229492" y="2945592"/>
                </a:lnTo>
                <a:lnTo>
                  <a:pt x="226024" y="2954655"/>
                </a:lnTo>
                <a:lnTo>
                  <a:pt x="226024" y="2963718"/>
                </a:lnTo>
                <a:lnTo>
                  <a:pt x="229492" y="2972782"/>
                </a:lnTo>
                <a:lnTo>
                  <a:pt x="229492" y="3000008"/>
                </a:lnTo>
                <a:lnTo>
                  <a:pt x="232959" y="3009072"/>
                </a:lnTo>
                <a:lnTo>
                  <a:pt x="232959" y="3027235"/>
                </a:lnTo>
                <a:lnTo>
                  <a:pt x="236459" y="3036298"/>
                </a:lnTo>
                <a:lnTo>
                  <a:pt x="236459" y="3045361"/>
                </a:lnTo>
                <a:lnTo>
                  <a:pt x="239927" y="3054461"/>
                </a:lnTo>
                <a:lnTo>
                  <a:pt x="239927" y="3063525"/>
                </a:lnTo>
                <a:lnTo>
                  <a:pt x="243394" y="3072588"/>
                </a:lnTo>
                <a:lnTo>
                  <a:pt x="243394" y="3084672"/>
                </a:lnTo>
                <a:lnTo>
                  <a:pt x="246895" y="3093772"/>
                </a:lnTo>
                <a:lnTo>
                  <a:pt x="246895" y="3102836"/>
                </a:lnTo>
                <a:lnTo>
                  <a:pt x="250362" y="3111899"/>
                </a:lnTo>
                <a:lnTo>
                  <a:pt x="250362" y="3133083"/>
                </a:lnTo>
                <a:lnTo>
                  <a:pt x="253829" y="3142147"/>
                </a:lnTo>
                <a:lnTo>
                  <a:pt x="253829" y="3190521"/>
                </a:lnTo>
                <a:lnTo>
                  <a:pt x="250362" y="3199584"/>
                </a:lnTo>
                <a:lnTo>
                  <a:pt x="250362" y="3208684"/>
                </a:lnTo>
                <a:lnTo>
                  <a:pt x="246895" y="3217747"/>
                </a:lnTo>
                <a:lnTo>
                  <a:pt x="243394" y="3226811"/>
                </a:lnTo>
                <a:lnTo>
                  <a:pt x="243394" y="3235874"/>
                </a:lnTo>
                <a:lnTo>
                  <a:pt x="239927" y="3244974"/>
                </a:lnTo>
                <a:lnTo>
                  <a:pt x="236459" y="3254037"/>
                </a:lnTo>
                <a:lnTo>
                  <a:pt x="232959" y="3260079"/>
                </a:lnTo>
                <a:lnTo>
                  <a:pt x="229492" y="3269143"/>
                </a:lnTo>
                <a:lnTo>
                  <a:pt x="226024" y="3278243"/>
                </a:lnTo>
                <a:lnTo>
                  <a:pt x="222557" y="3287306"/>
                </a:lnTo>
                <a:lnTo>
                  <a:pt x="219057" y="3296369"/>
                </a:lnTo>
                <a:lnTo>
                  <a:pt x="219057" y="3308453"/>
                </a:lnTo>
                <a:lnTo>
                  <a:pt x="215589" y="3317554"/>
                </a:lnTo>
                <a:lnTo>
                  <a:pt x="212122" y="3326617"/>
                </a:lnTo>
                <a:lnTo>
                  <a:pt x="208621" y="3338701"/>
                </a:lnTo>
                <a:lnTo>
                  <a:pt x="208621" y="3347764"/>
                </a:lnTo>
                <a:lnTo>
                  <a:pt x="205154" y="3359886"/>
                </a:lnTo>
                <a:lnTo>
                  <a:pt x="201687" y="3368949"/>
                </a:lnTo>
                <a:lnTo>
                  <a:pt x="201687" y="3378012"/>
                </a:lnTo>
                <a:lnTo>
                  <a:pt x="198186" y="3390133"/>
                </a:lnTo>
                <a:lnTo>
                  <a:pt x="194719" y="3399196"/>
                </a:lnTo>
                <a:lnTo>
                  <a:pt x="194719" y="3411281"/>
                </a:lnTo>
                <a:lnTo>
                  <a:pt x="191252" y="3420344"/>
                </a:lnTo>
                <a:lnTo>
                  <a:pt x="187785" y="3432465"/>
                </a:lnTo>
                <a:lnTo>
                  <a:pt x="187785" y="3441528"/>
                </a:lnTo>
                <a:lnTo>
                  <a:pt x="184284" y="3450592"/>
                </a:lnTo>
                <a:lnTo>
                  <a:pt x="180817" y="3462713"/>
                </a:lnTo>
                <a:lnTo>
                  <a:pt x="177349" y="3471776"/>
                </a:lnTo>
                <a:lnTo>
                  <a:pt x="177349" y="3480839"/>
                </a:lnTo>
                <a:lnTo>
                  <a:pt x="173849" y="3489903"/>
                </a:lnTo>
                <a:lnTo>
                  <a:pt x="170382" y="3498966"/>
                </a:lnTo>
                <a:lnTo>
                  <a:pt x="170382" y="3508066"/>
                </a:lnTo>
                <a:lnTo>
                  <a:pt x="166914" y="3514108"/>
                </a:lnTo>
                <a:lnTo>
                  <a:pt x="163414" y="3523171"/>
                </a:lnTo>
                <a:lnTo>
                  <a:pt x="159947" y="3529214"/>
                </a:lnTo>
                <a:lnTo>
                  <a:pt x="156479" y="3538314"/>
                </a:lnTo>
                <a:lnTo>
                  <a:pt x="156479" y="3544356"/>
                </a:lnTo>
                <a:lnTo>
                  <a:pt x="153012" y="3550398"/>
                </a:lnTo>
                <a:lnTo>
                  <a:pt x="149511" y="3559461"/>
                </a:lnTo>
                <a:lnTo>
                  <a:pt x="146044" y="3568524"/>
                </a:lnTo>
                <a:lnTo>
                  <a:pt x="142577" y="3574603"/>
                </a:lnTo>
                <a:lnTo>
                  <a:pt x="139076" y="3583667"/>
                </a:lnTo>
                <a:lnTo>
                  <a:pt x="135609" y="3592730"/>
                </a:lnTo>
                <a:lnTo>
                  <a:pt x="132142" y="3598772"/>
                </a:lnTo>
                <a:lnTo>
                  <a:pt x="128641" y="3607835"/>
                </a:lnTo>
                <a:lnTo>
                  <a:pt x="128641" y="3616935"/>
                </a:lnTo>
                <a:lnTo>
                  <a:pt x="125174" y="3625999"/>
                </a:lnTo>
                <a:lnTo>
                  <a:pt x="121707" y="3632041"/>
                </a:lnTo>
                <a:lnTo>
                  <a:pt x="121707" y="3641104"/>
                </a:lnTo>
                <a:lnTo>
                  <a:pt x="118239" y="3650204"/>
                </a:lnTo>
                <a:lnTo>
                  <a:pt x="114739" y="3656246"/>
                </a:lnTo>
                <a:lnTo>
                  <a:pt x="114739" y="3665310"/>
                </a:lnTo>
                <a:lnTo>
                  <a:pt x="111272" y="3674373"/>
                </a:lnTo>
                <a:lnTo>
                  <a:pt x="111272" y="3680415"/>
                </a:lnTo>
                <a:lnTo>
                  <a:pt x="107804" y="3689515"/>
                </a:lnTo>
                <a:lnTo>
                  <a:pt x="107804" y="3695557"/>
                </a:lnTo>
                <a:lnTo>
                  <a:pt x="104304" y="3704621"/>
                </a:lnTo>
                <a:lnTo>
                  <a:pt x="104304" y="3716705"/>
                </a:lnTo>
                <a:lnTo>
                  <a:pt x="100837" y="3722747"/>
                </a:lnTo>
                <a:lnTo>
                  <a:pt x="100837" y="3762095"/>
                </a:lnTo>
                <a:lnTo>
                  <a:pt x="104304" y="3765116"/>
                </a:lnTo>
                <a:lnTo>
                  <a:pt x="104304" y="3774179"/>
                </a:lnTo>
                <a:lnTo>
                  <a:pt x="107804" y="3780221"/>
                </a:lnTo>
                <a:lnTo>
                  <a:pt x="111272" y="3789285"/>
                </a:lnTo>
                <a:lnTo>
                  <a:pt x="114739" y="3798385"/>
                </a:lnTo>
                <a:lnTo>
                  <a:pt x="121707" y="3804427"/>
                </a:lnTo>
                <a:lnTo>
                  <a:pt x="125174" y="3813490"/>
                </a:lnTo>
                <a:lnTo>
                  <a:pt x="132142" y="3819532"/>
                </a:lnTo>
                <a:lnTo>
                  <a:pt x="139076" y="3828595"/>
                </a:lnTo>
                <a:lnTo>
                  <a:pt x="149511" y="3834638"/>
                </a:lnTo>
                <a:lnTo>
                  <a:pt x="156479" y="3843738"/>
                </a:lnTo>
                <a:lnTo>
                  <a:pt x="166914" y="3852801"/>
                </a:lnTo>
                <a:lnTo>
                  <a:pt x="173849" y="3858843"/>
                </a:lnTo>
                <a:lnTo>
                  <a:pt x="184284" y="3867906"/>
                </a:lnTo>
                <a:lnTo>
                  <a:pt x="194719" y="3873985"/>
                </a:lnTo>
                <a:lnTo>
                  <a:pt x="205154" y="3883049"/>
                </a:lnTo>
                <a:lnTo>
                  <a:pt x="215589" y="3889091"/>
                </a:lnTo>
                <a:lnTo>
                  <a:pt x="229492" y="3898154"/>
                </a:lnTo>
                <a:lnTo>
                  <a:pt x="239927" y="3904196"/>
                </a:lnTo>
                <a:lnTo>
                  <a:pt x="253829" y="3913296"/>
                </a:lnTo>
                <a:lnTo>
                  <a:pt x="264264" y="3919338"/>
                </a:lnTo>
                <a:lnTo>
                  <a:pt x="278167" y="3928402"/>
                </a:lnTo>
                <a:lnTo>
                  <a:pt x="288602" y="3934444"/>
                </a:lnTo>
                <a:lnTo>
                  <a:pt x="302504" y="3943507"/>
                </a:lnTo>
                <a:lnTo>
                  <a:pt x="316440" y="3949586"/>
                </a:lnTo>
                <a:lnTo>
                  <a:pt x="326841" y="3958649"/>
                </a:lnTo>
                <a:lnTo>
                  <a:pt x="340777" y="3964692"/>
                </a:lnTo>
                <a:lnTo>
                  <a:pt x="354679" y="3973755"/>
                </a:lnTo>
                <a:lnTo>
                  <a:pt x="365115" y="3979797"/>
                </a:lnTo>
                <a:lnTo>
                  <a:pt x="379017" y="3988897"/>
                </a:lnTo>
                <a:lnTo>
                  <a:pt x="392919" y="3994939"/>
                </a:lnTo>
                <a:lnTo>
                  <a:pt x="403354" y="4004002"/>
                </a:lnTo>
                <a:lnTo>
                  <a:pt x="417257" y="4010045"/>
                </a:lnTo>
                <a:lnTo>
                  <a:pt x="427692" y="4016087"/>
                </a:lnTo>
                <a:lnTo>
                  <a:pt x="438127" y="4022129"/>
                </a:lnTo>
                <a:lnTo>
                  <a:pt x="448562" y="4028208"/>
                </a:lnTo>
                <a:lnTo>
                  <a:pt x="458997" y="4034250"/>
                </a:lnTo>
                <a:lnTo>
                  <a:pt x="469432" y="4040292"/>
                </a:lnTo>
                <a:lnTo>
                  <a:pt x="479867" y="4046334"/>
                </a:lnTo>
                <a:lnTo>
                  <a:pt x="490302" y="4052377"/>
                </a:lnTo>
                <a:lnTo>
                  <a:pt x="500704" y="4055398"/>
                </a:lnTo>
                <a:lnTo>
                  <a:pt x="511139" y="4061477"/>
                </a:lnTo>
                <a:lnTo>
                  <a:pt x="521574" y="4067519"/>
                </a:lnTo>
                <a:lnTo>
                  <a:pt x="528542" y="4073561"/>
                </a:lnTo>
                <a:lnTo>
                  <a:pt x="538977" y="4079603"/>
                </a:lnTo>
                <a:lnTo>
                  <a:pt x="545912" y="4085645"/>
                </a:lnTo>
                <a:lnTo>
                  <a:pt x="556347" y="4088666"/>
                </a:lnTo>
                <a:lnTo>
                  <a:pt x="563315" y="4094709"/>
                </a:lnTo>
                <a:lnTo>
                  <a:pt x="570249" y="4100788"/>
                </a:lnTo>
                <a:lnTo>
                  <a:pt x="577217" y="4103809"/>
                </a:lnTo>
                <a:lnTo>
                  <a:pt x="587652" y="4109851"/>
                </a:lnTo>
                <a:lnTo>
                  <a:pt x="594587" y="4115893"/>
                </a:lnTo>
                <a:lnTo>
                  <a:pt x="598087" y="4118914"/>
                </a:lnTo>
                <a:lnTo>
                  <a:pt x="605022" y="4124956"/>
                </a:lnTo>
                <a:lnTo>
                  <a:pt x="611990" y="4127977"/>
                </a:lnTo>
                <a:lnTo>
                  <a:pt x="618957" y="4130998"/>
                </a:lnTo>
                <a:lnTo>
                  <a:pt x="622425" y="4137077"/>
                </a:lnTo>
                <a:lnTo>
                  <a:pt x="629359" y="4140099"/>
                </a:lnTo>
                <a:lnTo>
                  <a:pt x="632860" y="4143120"/>
                </a:lnTo>
                <a:lnTo>
                  <a:pt x="639794" y="4146141"/>
                </a:lnTo>
                <a:lnTo>
                  <a:pt x="643295" y="4149162"/>
                </a:lnTo>
                <a:lnTo>
                  <a:pt x="646762" y="4152183"/>
                </a:lnTo>
                <a:lnTo>
                  <a:pt x="650229" y="4155204"/>
                </a:lnTo>
                <a:lnTo>
                  <a:pt x="653730" y="4158225"/>
                </a:lnTo>
                <a:lnTo>
                  <a:pt x="657197" y="4161246"/>
                </a:lnTo>
                <a:lnTo>
                  <a:pt x="660665" y="4167288"/>
                </a:lnTo>
                <a:lnTo>
                  <a:pt x="664132" y="4170309"/>
                </a:lnTo>
                <a:lnTo>
                  <a:pt x="667632" y="4176388"/>
                </a:lnTo>
                <a:lnTo>
                  <a:pt x="671100" y="4179409"/>
                </a:lnTo>
                <a:lnTo>
                  <a:pt x="674567" y="4185452"/>
                </a:lnTo>
                <a:lnTo>
                  <a:pt x="678067" y="4188473"/>
                </a:lnTo>
                <a:lnTo>
                  <a:pt x="681535" y="4191494"/>
                </a:lnTo>
                <a:lnTo>
                  <a:pt x="688503" y="4191494"/>
                </a:lnTo>
                <a:lnTo>
                  <a:pt x="691970" y="4194515"/>
                </a:lnTo>
                <a:lnTo>
                  <a:pt x="698904" y="4197536"/>
                </a:lnTo>
                <a:lnTo>
                  <a:pt x="709339" y="4197536"/>
                </a:lnTo>
                <a:lnTo>
                  <a:pt x="716307" y="4200557"/>
                </a:lnTo>
                <a:lnTo>
                  <a:pt x="733677" y="4200557"/>
                </a:lnTo>
                <a:lnTo>
                  <a:pt x="740645" y="4197536"/>
                </a:lnTo>
                <a:lnTo>
                  <a:pt x="747613" y="4197536"/>
                </a:lnTo>
                <a:lnTo>
                  <a:pt x="754547" y="4194515"/>
                </a:lnTo>
                <a:lnTo>
                  <a:pt x="761515" y="4194515"/>
                </a:lnTo>
                <a:lnTo>
                  <a:pt x="771950" y="4191494"/>
                </a:lnTo>
                <a:lnTo>
                  <a:pt x="778884" y="4188473"/>
                </a:lnTo>
                <a:lnTo>
                  <a:pt x="785852" y="4185452"/>
                </a:lnTo>
                <a:lnTo>
                  <a:pt x="796287" y="4182431"/>
                </a:lnTo>
                <a:lnTo>
                  <a:pt x="803222" y="4179409"/>
                </a:lnTo>
                <a:lnTo>
                  <a:pt x="813657" y="4176388"/>
                </a:lnTo>
                <a:lnTo>
                  <a:pt x="820625" y="4173367"/>
                </a:lnTo>
                <a:lnTo>
                  <a:pt x="831060" y="4167288"/>
                </a:lnTo>
                <a:lnTo>
                  <a:pt x="841495" y="4164267"/>
                </a:lnTo>
                <a:lnTo>
                  <a:pt x="848430" y="4158225"/>
                </a:lnTo>
                <a:lnTo>
                  <a:pt x="858865" y="4155204"/>
                </a:lnTo>
                <a:lnTo>
                  <a:pt x="869300" y="4149162"/>
                </a:lnTo>
                <a:lnTo>
                  <a:pt x="879735" y="4149162"/>
                </a:lnTo>
                <a:lnTo>
                  <a:pt x="886703" y="4146141"/>
                </a:lnTo>
                <a:lnTo>
                  <a:pt x="893637" y="4143120"/>
                </a:lnTo>
                <a:lnTo>
                  <a:pt x="904072" y="4140099"/>
                </a:lnTo>
                <a:lnTo>
                  <a:pt x="914507" y="4137077"/>
                </a:lnTo>
                <a:lnTo>
                  <a:pt x="924943" y="4134020"/>
                </a:lnTo>
                <a:lnTo>
                  <a:pt x="935378" y="4127977"/>
                </a:lnTo>
                <a:lnTo>
                  <a:pt x="945813" y="4124956"/>
                </a:lnTo>
                <a:lnTo>
                  <a:pt x="956248" y="4118914"/>
                </a:lnTo>
                <a:lnTo>
                  <a:pt x="966650" y="4115893"/>
                </a:lnTo>
                <a:lnTo>
                  <a:pt x="977085" y="4109851"/>
                </a:lnTo>
                <a:lnTo>
                  <a:pt x="991020" y="4103809"/>
                </a:lnTo>
                <a:lnTo>
                  <a:pt x="1001422" y="4097767"/>
                </a:lnTo>
                <a:lnTo>
                  <a:pt x="1011857" y="4091688"/>
                </a:lnTo>
                <a:lnTo>
                  <a:pt x="1025793" y="4085645"/>
                </a:lnTo>
                <a:lnTo>
                  <a:pt x="1036195" y="4082624"/>
                </a:lnTo>
                <a:lnTo>
                  <a:pt x="1050130" y="4076582"/>
                </a:lnTo>
                <a:lnTo>
                  <a:pt x="1064033" y="4070540"/>
                </a:lnTo>
                <a:lnTo>
                  <a:pt x="1074468" y="4064498"/>
                </a:lnTo>
                <a:lnTo>
                  <a:pt x="1088370" y="4058419"/>
                </a:lnTo>
                <a:lnTo>
                  <a:pt x="1098805" y="4052377"/>
                </a:lnTo>
                <a:lnTo>
                  <a:pt x="1112708" y="4046334"/>
                </a:lnTo>
                <a:lnTo>
                  <a:pt x="1126610" y="4040292"/>
                </a:lnTo>
                <a:lnTo>
                  <a:pt x="1137045" y="4034250"/>
                </a:lnTo>
                <a:lnTo>
                  <a:pt x="1150947" y="4028208"/>
                </a:lnTo>
                <a:lnTo>
                  <a:pt x="1161382" y="4025187"/>
                </a:lnTo>
                <a:lnTo>
                  <a:pt x="1175285" y="4019108"/>
                </a:lnTo>
                <a:lnTo>
                  <a:pt x="1189221" y="4013066"/>
                </a:lnTo>
                <a:lnTo>
                  <a:pt x="1199622" y="4010045"/>
                </a:lnTo>
                <a:lnTo>
                  <a:pt x="1213558" y="4007024"/>
                </a:lnTo>
                <a:lnTo>
                  <a:pt x="1223993" y="4000981"/>
                </a:lnTo>
                <a:lnTo>
                  <a:pt x="1234395" y="3997960"/>
                </a:lnTo>
                <a:lnTo>
                  <a:pt x="1237895" y="3997960"/>
                </a:lnTo>
                <a:lnTo>
                  <a:pt x="1244830" y="3994939"/>
                </a:lnTo>
                <a:lnTo>
                  <a:pt x="1349148" y="3994939"/>
                </a:lnTo>
                <a:lnTo>
                  <a:pt x="1352648" y="3991918"/>
                </a:lnTo>
                <a:lnTo>
                  <a:pt x="1366550" y="3991918"/>
                </a:lnTo>
                <a:lnTo>
                  <a:pt x="1376986" y="3988897"/>
                </a:lnTo>
                <a:lnTo>
                  <a:pt x="1383920" y="3985876"/>
                </a:lnTo>
                <a:lnTo>
                  <a:pt x="1439563" y="3985876"/>
                </a:lnTo>
                <a:lnTo>
                  <a:pt x="1446531" y="3988897"/>
                </a:lnTo>
                <a:lnTo>
                  <a:pt x="1463900" y="3988897"/>
                </a:lnTo>
                <a:lnTo>
                  <a:pt x="1470868" y="3991918"/>
                </a:lnTo>
                <a:lnTo>
                  <a:pt x="1477803" y="3994939"/>
                </a:lnTo>
                <a:lnTo>
                  <a:pt x="1484770" y="3994939"/>
                </a:lnTo>
                <a:lnTo>
                  <a:pt x="1491738" y="3997960"/>
                </a:lnTo>
                <a:lnTo>
                  <a:pt x="1498673" y="4000981"/>
                </a:lnTo>
                <a:lnTo>
                  <a:pt x="1505641" y="4000981"/>
                </a:lnTo>
                <a:lnTo>
                  <a:pt x="1512575" y="4004002"/>
                </a:lnTo>
                <a:lnTo>
                  <a:pt x="1519543" y="4007024"/>
                </a:lnTo>
                <a:lnTo>
                  <a:pt x="1526511" y="4010045"/>
                </a:lnTo>
                <a:lnTo>
                  <a:pt x="1533445" y="4010045"/>
                </a:lnTo>
                <a:lnTo>
                  <a:pt x="1540413" y="4013066"/>
                </a:lnTo>
                <a:lnTo>
                  <a:pt x="1547348" y="4016087"/>
                </a:lnTo>
                <a:lnTo>
                  <a:pt x="1554316" y="4016087"/>
                </a:lnTo>
                <a:lnTo>
                  <a:pt x="1561283" y="4019108"/>
                </a:lnTo>
                <a:lnTo>
                  <a:pt x="1564751" y="4022129"/>
                </a:lnTo>
                <a:lnTo>
                  <a:pt x="1571685" y="4022129"/>
                </a:lnTo>
                <a:lnTo>
                  <a:pt x="1578653" y="4025187"/>
                </a:lnTo>
                <a:lnTo>
                  <a:pt x="1596056" y="4025187"/>
                </a:lnTo>
                <a:lnTo>
                  <a:pt x="1613426" y="4031229"/>
                </a:lnTo>
                <a:lnTo>
                  <a:pt x="1630828" y="4037271"/>
                </a:lnTo>
                <a:lnTo>
                  <a:pt x="1644731" y="4040292"/>
                </a:lnTo>
                <a:lnTo>
                  <a:pt x="1658633" y="4049356"/>
                </a:lnTo>
                <a:lnTo>
                  <a:pt x="1676003" y="4055398"/>
                </a:lnTo>
                <a:lnTo>
                  <a:pt x="1689938" y="4061477"/>
                </a:lnTo>
                <a:lnTo>
                  <a:pt x="1703841" y="4070540"/>
                </a:lnTo>
                <a:lnTo>
                  <a:pt x="1717743" y="4076582"/>
                </a:lnTo>
                <a:lnTo>
                  <a:pt x="1728178" y="4085645"/>
                </a:lnTo>
                <a:lnTo>
                  <a:pt x="1742081" y="4094709"/>
                </a:lnTo>
                <a:lnTo>
                  <a:pt x="1755983" y="4103809"/>
                </a:lnTo>
                <a:lnTo>
                  <a:pt x="1766418" y="4112872"/>
                </a:lnTo>
                <a:lnTo>
                  <a:pt x="1780320" y="4121935"/>
                </a:lnTo>
                <a:lnTo>
                  <a:pt x="1790756" y="4130998"/>
                </a:lnTo>
                <a:lnTo>
                  <a:pt x="1801191" y="4143120"/>
                </a:lnTo>
                <a:lnTo>
                  <a:pt x="1815093" y="4152183"/>
                </a:lnTo>
                <a:lnTo>
                  <a:pt x="1825528" y="4161246"/>
                </a:lnTo>
                <a:lnTo>
                  <a:pt x="1835963" y="4173367"/>
                </a:lnTo>
                <a:lnTo>
                  <a:pt x="1846398" y="4182431"/>
                </a:lnTo>
                <a:lnTo>
                  <a:pt x="1856833" y="4194515"/>
                </a:lnTo>
                <a:lnTo>
                  <a:pt x="1867268" y="4203589"/>
                </a:lnTo>
                <a:lnTo>
                  <a:pt x="1881171" y="4212663"/>
                </a:lnTo>
                <a:lnTo>
                  <a:pt x="1891606" y="4224759"/>
                </a:lnTo>
                <a:lnTo>
                  <a:pt x="1902041" y="4233833"/>
                </a:lnTo>
                <a:lnTo>
                  <a:pt x="1912476" y="4242904"/>
                </a:lnTo>
                <a:lnTo>
                  <a:pt x="1922911" y="4254999"/>
                </a:lnTo>
                <a:lnTo>
                  <a:pt x="1936814" y="4264073"/>
                </a:lnTo>
                <a:lnTo>
                  <a:pt x="1947249" y="4273144"/>
                </a:lnTo>
                <a:lnTo>
                  <a:pt x="1957684" y="4282218"/>
                </a:lnTo>
                <a:lnTo>
                  <a:pt x="1971586" y="4291289"/>
                </a:lnTo>
                <a:lnTo>
                  <a:pt x="1982021" y="4300360"/>
                </a:lnTo>
                <a:lnTo>
                  <a:pt x="1995924" y="4306409"/>
                </a:lnTo>
                <a:lnTo>
                  <a:pt x="1999391" y="4309434"/>
                </a:lnTo>
                <a:lnTo>
                  <a:pt x="2006359" y="4312459"/>
                </a:lnTo>
                <a:lnTo>
                  <a:pt x="2009826" y="4315480"/>
                </a:lnTo>
                <a:lnTo>
                  <a:pt x="2016794" y="4318505"/>
                </a:lnTo>
                <a:lnTo>
                  <a:pt x="2013293" y="644374"/>
                </a:lnTo>
                <a:lnTo>
                  <a:pt x="2013293" y="632216"/>
                </a:lnTo>
                <a:lnTo>
                  <a:pt x="2009826" y="623006"/>
                </a:lnTo>
                <a:lnTo>
                  <a:pt x="2009826" y="607900"/>
                </a:lnTo>
                <a:lnTo>
                  <a:pt x="2006359" y="602005"/>
                </a:lnTo>
                <a:lnTo>
                  <a:pt x="2006359" y="586900"/>
                </a:lnTo>
                <a:lnTo>
                  <a:pt x="2002891" y="580637"/>
                </a:lnTo>
                <a:lnTo>
                  <a:pt x="2002891" y="565531"/>
                </a:lnTo>
                <a:lnTo>
                  <a:pt x="1999391" y="559637"/>
                </a:lnTo>
                <a:lnTo>
                  <a:pt x="1999391" y="544531"/>
                </a:lnTo>
                <a:lnTo>
                  <a:pt x="1995924" y="535321"/>
                </a:lnTo>
                <a:lnTo>
                  <a:pt x="1995924" y="523163"/>
                </a:lnTo>
                <a:lnTo>
                  <a:pt x="1992456" y="517268"/>
                </a:lnTo>
                <a:lnTo>
                  <a:pt x="1992456" y="505110"/>
                </a:lnTo>
                <a:lnTo>
                  <a:pt x="1988956" y="499215"/>
                </a:lnTo>
                <a:lnTo>
                  <a:pt x="1988956" y="487057"/>
                </a:lnTo>
                <a:lnTo>
                  <a:pt x="1985488" y="480794"/>
                </a:lnTo>
                <a:lnTo>
                  <a:pt x="1985488" y="474899"/>
                </a:lnTo>
                <a:lnTo>
                  <a:pt x="1982021" y="462741"/>
                </a:lnTo>
                <a:lnTo>
                  <a:pt x="1982021" y="450583"/>
                </a:lnTo>
                <a:lnTo>
                  <a:pt x="1978521" y="438793"/>
                </a:lnTo>
                <a:lnTo>
                  <a:pt x="1975053" y="426635"/>
                </a:lnTo>
                <a:lnTo>
                  <a:pt x="1975053" y="414477"/>
                </a:lnTo>
                <a:lnTo>
                  <a:pt x="1971586" y="402319"/>
                </a:lnTo>
                <a:lnTo>
                  <a:pt x="1971586" y="390161"/>
                </a:lnTo>
                <a:lnTo>
                  <a:pt x="1968119" y="378003"/>
                </a:lnTo>
                <a:lnTo>
                  <a:pt x="1964618" y="366214"/>
                </a:lnTo>
                <a:lnTo>
                  <a:pt x="1964618" y="354056"/>
                </a:lnTo>
                <a:lnTo>
                  <a:pt x="1961151" y="341898"/>
                </a:lnTo>
                <a:lnTo>
                  <a:pt x="1961151" y="332687"/>
                </a:lnTo>
                <a:lnTo>
                  <a:pt x="1957684" y="320529"/>
                </a:lnTo>
                <a:lnTo>
                  <a:pt x="1957684" y="311687"/>
                </a:lnTo>
                <a:lnTo>
                  <a:pt x="1954183" y="299529"/>
                </a:lnTo>
                <a:lnTo>
                  <a:pt x="1950716" y="290318"/>
                </a:lnTo>
                <a:lnTo>
                  <a:pt x="1950716" y="281476"/>
                </a:lnTo>
                <a:lnTo>
                  <a:pt x="1947249" y="272265"/>
                </a:lnTo>
                <a:lnTo>
                  <a:pt x="1947249" y="263055"/>
                </a:lnTo>
                <a:lnTo>
                  <a:pt x="1943748" y="251265"/>
                </a:lnTo>
                <a:lnTo>
                  <a:pt x="1943748" y="245002"/>
                </a:lnTo>
                <a:lnTo>
                  <a:pt x="1940281" y="236160"/>
                </a:lnTo>
                <a:lnTo>
                  <a:pt x="1936814" y="226949"/>
                </a:lnTo>
                <a:lnTo>
                  <a:pt x="1936814" y="217739"/>
                </a:lnTo>
                <a:lnTo>
                  <a:pt x="1933346" y="208896"/>
                </a:lnTo>
                <a:lnTo>
                  <a:pt x="1933346" y="202633"/>
                </a:lnTo>
                <a:lnTo>
                  <a:pt x="1929846" y="193791"/>
                </a:lnTo>
                <a:lnTo>
                  <a:pt x="1929846" y="187528"/>
                </a:lnTo>
                <a:lnTo>
                  <a:pt x="1926378" y="181633"/>
                </a:lnTo>
                <a:lnTo>
                  <a:pt x="1922911" y="175370"/>
                </a:lnTo>
                <a:lnTo>
                  <a:pt x="1922911" y="166527"/>
                </a:lnTo>
                <a:lnTo>
                  <a:pt x="1919411" y="160264"/>
                </a:lnTo>
                <a:lnTo>
                  <a:pt x="1915943" y="151422"/>
                </a:lnTo>
                <a:lnTo>
                  <a:pt x="1912476" y="139264"/>
                </a:lnTo>
                <a:lnTo>
                  <a:pt x="1912476" y="130053"/>
                </a:lnTo>
                <a:lnTo>
                  <a:pt x="1908976" y="121211"/>
                </a:lnTo>
                <a:lnTo>
                  <a:pt x="1905508" y="112001"/>
                </a:lnTo>
                <a:lnTo>
                  <a:pt x="1902041" y="102790"/>
                </a:lnTo>
                <a:lnTo>
                  <a:pt x="1898574" y="93948"/>
                </a:lnTo>
                <a:lnTo>
                  <a:pt x="1898574" y="87685"/>
                </a:lnTo>
                <a:lnTo>
                  <a:pt x="1895073" y="78842"/>
                </a:lnTo>
                <a:lnTo>
                  <a:pt x="1891606" y="72579"/>
                </a:lnTo>
                <a:lnTo>
                  <a:pt x="1891606" y="63737"/>
                </a:lnTo>
                <a:lnTo>
                  <a:pt x="1888139" y="57474"/>
                </a:lnTo>
                <a:lnTo>
                  <a:pt x="1888139" y="51579"/>
                </a:lnTo>
                <a:lnTo>
                  <a:pt x="1884638" y="45684"/>
                </a:lnTo>
                <a:lnTo>
                  <a:pt x="1884638" y="39421"/>
                </a:lnTo>
                <a:lnTo>
                  <a:pt x="1881171" y="33526"/>
                </a:lnTo>
                <a:lnTo>
                  <a:pt x="1881171" y="27263"/>
                </a:lnTo>
                <a:lnTo>
                  <a:pt x="1877704" y="24316"/>
                </a:lnTo>
                <a:lnTo>
                  <a:pt x="1877704" y="15105"/>
                </a:lnTo>
                <a:lnTo>
                  <a:pt x="1874203" y="12158"/>
                </a:lnTo>
                <a:lnTo>
                  <a:pt x="1874203" y="3315"/>
                </a:lnTo>
                <a:lnTo>
                  <a:pt x="1870736" y="0"/>
                </a:lnTo>
                <a:lnTo>
                  <a:pt x="1870736" y="9210"/>
                </a:lnTo>
                <a:lnTo>
                  <a:pt x="1867268" y="12158"/>
                </a:lnTo>
                <a:lnTo>
                  <a:pt x="1867268" y="15105"/>
                </a:lnTo>
                <a:lnTo>
                  <a:pt x="1863801" y="21368"/>
                </a:lnTo>
                <a:lnTo>
                  <a:pt x="1863801" y="24316"/>
                </a:lnTo>
                <a:lnTo>
                  <a:pt x="1860301" y="30210"/>
                </a:lnTo>
                <a:lnTo>
                  <a:pt x="1860301" y="33526"/>
                </a:lnTo>
                <a:lnTo>
                  <a:pt x="1856833" y="39421"/>
                </a:lnTo>
                <a:lnTo>
                  <a:pt x="1856833" y="42368"/>
                </a:lnTo>
                <a:lnTo>
                  <a:pt x="1853366" y="48632"/>
                </a:lnTo>
                <a:lnTo>
                  <a:pt x="1849866" y="54526"/>
                </a:lnTo>
                <a:lnTo>
                  <a:pt x="1849866" y="57474"/>
                </a:lnTo>
                <a:lnTo>
                  <a:pt x="1846398" y="63737"/>
                </a:lnTo>
                <a:lnTo>
                  <a:pt x="1842931" y="69632"/>
                </a:lnTo>
                <a:lnTo>
                  <a:pt x="1842931" y="75895"/>
                </a:lnTo>
                <a:lnTo>
                  <a:pt x="1839430" y="81790"/>
                </a:lnTo>
                <a:lnTo>
                  <a:pt x="1835963" y="87685"/>
                </a:lnTo>
                <a:lnTo>
                  <a:pt x="1832496" y="93948"/>
                </a:lnTo>
                <a:lnTo>
                  <a:pt x="1832496" y="99843"/>
                </a:lnTo>
                <a:lnTo>
                  <a:pt x="1829029" y="106106"/>
                </a:lnTo>
                <a:lnTo>
                  <a:pt x="1829029" y="114948"/>
                </a:lnTo>
                <a:lnTo>
                  <a:pt x="1825528" y="121211"/>
                </a:lnTo>
                <a:lnTo>
                  <a:pt x="1825528" y="127106"/>
                </a:lnTo>
                <a:lnTo>
                  <a:pt x="1822061" y="133369"/>
                </a:lnTo>
                <a:lnTo>
                  <a:pt x="1822061" y="172422"/>
                </a:lnTo>
                <a:lnTo>
                  <a:pt x="1818594" y="178685"/>
                </a:lnTo>
                <a:lnTo>
                  <a:pt x="1818594" y="190475"/>
                </a:lnTo>
                <a:lnTo>
                  <a:pt x="1815093" y="193791"/>
                </a:lnTo>
                <a:lnTo>
                  <a:pt x="1815093" y="202633"/>
                </a:lnTo>
                <a:lnTo>
                  <a:pt x="1811626" y="205949"/>
                </a:lnTo>
                <a:lnTo>
                  <a:pt x="1811626" y="214791"/>
                </a:lnTo>
                <a:lnTo>
                  <a:pt x="1808158" y="217739"/>
                </a:lnTo>
                <a:lnTo>
                  <a:pt x="1808158" y="221054"/>
                </a:lnTo>
                <a:lnTo>
                  <a:pt x="1804658" y="224002"/>
                </a:lnTo>
                <a:lnTo>
                  <a:pt x="1804658" y="229897"/>
                </a:lnTo>
                <a:lnTo>
                  <a:pt x="1801191" y="232844"/>
                </a:lnTo>
                <a:lnTo>
                  <a:pt x="1801191" y="236160"/>
                </a:lnTo>
                <a:lnTo>
                  <a:pt x="1797723" y="239107"/>
                </a:lnTo>
                <a:lnTo>
                  <a:pt x="1797723" y="245002"/>
                </a:lnTo>
                <a:lnTo>
                  <a:pt x="1794256" y="247949"/>
                </a:lnTo>
                <a:lnTo>
                  <a:pt x="1794256" y="254213"/>
                </a:lnTo>
                <a:lnTo>
                  <a:pt x="1790756" y="257160"/>
                </a:lnTo>
                <a:lnTo>
                  <a:pt x="1790756" y="263055"/>
                </a:lnTo>
                <a:lnTo>
                  <a:pt x="1787288" y="266371"/>
                </a:lnTo>
                <a:lnTo>
                  <a:pt x="1787288" y="275213"/>
                </a:lnTo>
                <a:lnTo>
                  <a:pt x="1783821" y="281476"/>
                </a:lnTo>
                <a:lnTo>
                  <a:pt x="1783821" y="287371"/>
                </a:lnTo>
                <a:lnTo>
                  <a:pt x="1780320" y="293634"/>
                </a:lnTo>
                <a:lnTo>
                  <a:pt x="1780320" y="311687"/>
                </a:lnTo>
                <a:lnTo>
                  <a:pt x="1776853" y="317582"/>
                </a:lnTo>
                <a:lnTo>
                  <a:pt x="1776853" y="332687"/>
                </a:lnTo>
                <a:lnTo>
                  <a:pt x="1773386" y="341898"/>
                </a:lnTo>
                <a:lnTo>
                  <a:pt x="1773386" y="357003"/>
                </a:lnTo>
                <a:lnTo>
                  <a:pt x="1769885" y="362898"/>
                </a:lnTo>
                <a:lnTo>
                  <a:pt x="1769885" y="372108"/>
                </a:lnTo>
                <a:lnTo>
                  <a:pt x="1766418" y="381319"/>
                </a:lnTo>
                <a:lnTo>
                  <a:pt x="1766418" y="390161"/>
                </a:lnTo>
                <a:lnTo>
                  <a:pt x="1762951" y="399372"/>
                </a:lnTo>
                <a:lnTo>
                  <a:pt x="1762951" y="408214"/>
                </a:lnTo>
                <a:lnTo>
                  <a:pt x="1759484" y="417425"/>
                </a:lnTo>
                <a:lnTo>
                  <a:pt x="1759484" y="426635"/>
                </a:lnTo>
                <a:lnTo>
                  <a:pt x="1755983" y="435478"/>
                </a:lnTo>
                <a:lnTo>
                  <a:pt x="1755983" y="444688"/>
                </a:lnTo>
                <a:lnTo>
                  <a:pt x="1752516" y="453899"/>
                </a:lnTo>
                <a:lnTo>
                  <a:pt x="1749048" y="465688"/>
                </a:lnTo>
                <a:lnTo>
                  <a:pt x="1749048" y="474899"/>
                </a:lnTo>
                <a:lnTo>
                  <a:pt x="1745548" y="484110"/>
                </a:lnTo>
                <a:lnTo>
                  <a:pt x="1742081" y="492952"/>
                </a:lnTo>
                <a:lnTo>
                  <a:pt x="1742081" y="502162"/>
                </a:lnTo>
                <a:lnTo>
                  <a:pt x="1738613" y="514320"/>
                </a:lnTo>
                <a:lnTo>
                  <a:pt x="1735146" y="523163"/>
                </a:lnTo>
                <a:lnTo>
                  <a:pt x="1731646" y="532373"/>
                </a:lnTo>
                <a:lnTo>
                  <a:pt x="1728178" y="541584"/>
                </a:lnTo>
                <a:lnTo>
                  <a:pt x="1724711" y="550426"/>
                </a:lnTo>
                <a:lnTo>
                  <a:pt x="1721210" y="559637"/>
                </a:lnTo>
                <a:lnTo>
                  <a:pt x="1717743" y="571795"/>
                </a:lnTo>
                <a:lnTo>
                  <a:pt x="1714276" y="580637"/>
                </a:lnTo>
                <a:lnTo>
                  <a:pt x="1710775" y="589847"/>
                </a:lnTo>
                <a:lnTo>
                  <a:pt x="1707308" y="602005"/>
                </a:lnTo>
                <a:lnTo>
                  <a:pt x="1700374" y="617111"/>
                </a:lnTo>
                <a:lnTo>
                  <a:pt x="1693406" y="632216"/>
                </a:lnTo>
                <a:lnTo>
                  <a:pt x="1686438" y="647322"/>
                </a:lnTo>
                <a:lnTo>
                  <a:pt x="1679503" y="662427"/>
                </a:lnTo>
                <a:lnTo>
                  <a:pt x="1669068" y="677533"/>
                </a:lnTo>
                <a:lnTo>
                  <a:pt x="1662100" y="692638"/>
                </a:lnTo>
                <a:lnTo>
                  <a:pt x="1655166" y="707743"/>
                </a:lnTo>
                <a:lnTo>
                  <a:pt x="1644731" y="722849"/>
                </a:lnTo>
                <a:lnTo>
                  <a:pt x="1637763" y="737954"/>
                </a:lnTo>
                <a:lnTo>
                  <a:pt x="1627328" y="753060"/>
                </a:lnTo>
                <a:lnTo>
                  <a:pt x="1616893" y="768165"/>
                </a:lnTo>
                <a:lnTo>
                  <a:pt x="1609958" y="783270"/>
                </a:lnTo>
                <a:lnTo>
                  <a:pt x="1599523" y="798376"/>
                </a:lnTo>
                <a:lnTo>
                  <a:pt x="1589088" y="816797"/>
                </a:lnTo>
                <a:lnTo>
                  <a:pt x="1582120" y="831903"/>
                </a:lnTo>
                <a:lnTo>
                  <a:pt x="1571685" y="847008"/>
                </a:lnTo>
                <a:lnTo>
                  <a:pt x="1561283" y="862113"/>
                </a:lnTo>
                <a:lnTo>
                  <a:pt x="1550848" y="877219"/>
                </a:lnTo>
                <a:lnTo>
                  <a:pt x="1543880" y="889229"/>
                </a:lnTo>
                <a:lnTo>
                  <a:pt x="1533445" y="904335"/>
                </a:lnTo>
                <a:lnTo>
                  <a:pt x="1526511" y="919440"/>
                </a:lnTo>
                <a:lnTo>
                  <a:pt x="1516076" y="934582"/>
                </a:lnTo>
                <a:lnTo>
                  <a:pt x="1509108" y="949688"/>
                </a:lnTo>
                <a:lnTo>
                  <a:pt x="1498673" y="961809"/>
                </a:lnTo>
                <a:lnTo>
                  <a:pt x="1491738" y="976914"/>
                </a:lnTo>
                <a:lnTo>
                  <a:pt x="1484770" y="988999"/>
                </a:lnTo>
                <a:lnTo>
                  <a:pt x="1477803" y="1001120"/>
                </a:lnTo>
                <a:lnTo>
                  <a:pt x="1470868" y="1016225"/>
                </a:lnTo>
                <a:lnTo>
                  <a:pt x="1463900" y="1028310"/>
                </a:lnTo>
                <a:lnTo>
                  <a:pt x="1456966" y="1040431"/>
                </a:lnTo>
                <a:lnTo>
                  <a:pt x="1453465" y="1052515"/>
                </a:lnTo>
                <a:lnTo>
                  <a:pt x="1449998" y="1055536"/>
                </a:lnTo>
                <a:lnTo>
                  <a:pt x="1449998" y="1058557"/>
                </a:lnTo>
                <a:lnTo>
                  <a:pt x="1446531" y="1058557"/>
                </a:lnTo>
                <a:lnTo>
                  <a:pt x="1446531" y="1061578"/>
                </a:lnTo>
                <a:lnTo>
                  <a:pt x="1443030" y="1064600"/>
                </a:lnTo>
                <a:lnTo>
                  <a:pt x="1439563" y="1067621"/>
                </a:lnTo>
                <a:lnTo>
                  <a:pt x="1439563" y="1070679"/>
                </a:lnTo>
                <a:lnTo>
                  <a:pt x="1436096" y="1070679"/>
                </a:lnTo>
                <a:lnTo>
                  <a:pt x="1436096" y="1073700"/>
                </a:lnTo>
                <a:lnTo>
                  <a:pt x="1432628" y="1076721"/>
                </a:lnTo>
                <a:lnTo>
                  <a:pt x="1432628" y="1079742"/>
                </a:lnTo>
                <a:lnTo>
                  <a:pt x="1429128" y="1082763"/>
                </a:lnTo>
                <a:lnTo>
                  <a:pt x="1429128" y="1085784"/>
                </a:lnTo>
                <a:lnTo>
                  <a:pt x="1425660" y="1085784"/>
                </a:lnTo>
                <a:lnTo>
                  <a:pt x="1425660" y="1088805"/>
                </a:lnTo>
                <a:lnTo>
                  <a:pt x="1422193" y="1091826"/>
                </a:lnTo>
                <a:lnTo>
                  <a:pt x="1422193" y="1094847"/>
                </a:lnTo>
                <a:lnTo>
                  <a:pt x="1418693" y="1094847"/>
                </a:lnTo>
                <a:lnTo>
                  <a:pt x="1418693" y="1097868"/>
                </a:lnTo>
                <a:lnTo>
                  <a:pt x="1415225" y="1097868"/>
                </a:lnTo>
                <a:lnTo>
                  <a:pt x="1415225" y="1100889"/>
                </a:lnTo>
                <a:lnTo>
                  <a:pt x="1411758" y="1103910"/>
                </a:lnTo>
                <a:lnTo>
                  <a:pt x="1411758" y="1106932"/>
                </a:lnTo>
                <a:lnTo>
                  <a:pt x="1408258" y="1106932"/>
                </a:lnTo>
                <a:lnTo>
                  <a:pt x="1408258" y="1109989"/>
                </a:lnTo>
                <a:lnTo>
                  <a:pt x="1404790" y="1113011"/>
                </a:lnTo>
                <a:lnTo>
                  <a:pt x="1401323" y="1116032"/>
                </a:lnTo>
                <a:lnTo>
                  <a:pt x="1397856" y="1119053"/>
                </a:lnTo>
                <a:lnTo>
                  <a:pt x="1397856" y="1122074"/>
                </a:lnTo>
                <a:lnTo>
                  <a:pt x="1394355" y="1122074"/>
                </a:lnTo>
                <a:lnTo>
                  <a:pt x="1394355" y="1125095"/>
                </a:lnTo>
                <a:lnTo>
                  <a:pt x="1390888" y="1125095"/>
                </a:lnTo>
                <a:lnTo>
                  <a:pt x="1390888" y="1128116"/>
                </a:lnTo>
                <a:lnTo>
                  <a:pt x="1387421" y="1131137"/>
                </a:lnTo>
                <a:lnTo>
                  <a:pt x="1387421" y="1134158"/>
                </a:lnTo>
                <a:lnTo>
                  <a:pt x="1383920" y="1134158"/>
                </a:lnTo>
                <a:lnTo>
                  <a:pt x="1383920" y="1140200"/>
                </a:lnTo>
                <a:lnTo>
                  <a:pt x="1380453" y="1140200"/>
                </a:lnTo>
                <a:lnTo>
                  <a:pt x="1380453" y="1146279"/>
                </a:lnTo>
                <a:lnTo>
                  <a:pt x="1376986" y="1146279"/>
                </a:lnTo>
                <a:lnTo>
                  <a:pt x="1376986" y="1149300"/>
                </a:lnTo>
                <a:lnTo>
                  <a:pt x="1373485" y="1149300"/>
                </a:lnTo>
                <a:lnTo>
                  <a:pt x="1373485" y="1152321"/>
                </a:lnTo>
                <a:lnTo>
                  <a:pt x="1370018" y="1152321"/>
                </a:lnTo>
                <a:lnTo>
                  <a:pt x="1370018" y="1155343"/>
                </a:lnTo>
                <a:lnTo>
                  <a:pt x="1366550" y="1158364"/>
                </a:lnTo>
                <a:lnTo>
                  <a:pt x="1366550" y="1161385"/>
                </a:lnTo>
                <a:lnTo>
                  <a:pt x="1363083" y="1164406"/>
                </a:lnTo>
                <a:lnTo>
                  <a:pt x="1363083" y="1170448"/>
                </a:lnTo>
                <a:lnTo>
                  <a:pt x="1359583" y="1170448"/>
                </a:lnTo>
                <a:lnTo>
                  <a:pt x="1359583" y="1176490"/>
                </a:lnTo>
                <a:lnTo>
                  <a:pt x="1356115" y="1176490"/>
                </a:lnTo>
                <a:lnTo>
                  <a:pt x="1356115" y="1179511"/>
                </a:lnTo>
                <a:lnTo>
                  <a:pt x="1352648" y="1182569"/>
                </a:lnTo>
                <a:lnTo>
                  <a:pt x="1352648" y="1185590"/>
                </a:lnTo>
                <a:lnTo>
                  <a:pt x="1349148" y="1185590"/>
                </a:lnTo>
                <a:lnTo>
                  <a:pt x="1349148" y="1188611"/>
                </a:lnTo>
                <a:lnTo>
                  <a:pt x="1345680" y="1191632"/>
                </a:lnTo>
                <a:lnTo>
                  <a:pt x="1342213" y="1194653"/>
                </a:lnTo>
                <a:lnTo>
                  <a:pt x="1338712" y="1197675"/>
                </a:lnTo>
                <a:lnTo>
                  <a:pt x="1338712" y="1200696"/>
                </a:lnTo>
                <a:lnTo>
                  <a:pt x="1335245" y="1200696"/>
                </a:lnTo>
                <a:lnTo>
                  <a:pt x="1335245" y="1203717"/>
                </a:lnTo>
                <a:lnTo>
                  <a:pt x="1331778" y="1206738"/>
                </a:lnTo>
                <a:lnTo>
                  <a:pt x="1331778" y="1212780"/>
                </a:lnTo>
                <a:lnTo>
                  <a:pt x="1328311" y="1212780"/>
                </a:lnTo>
                <a:lnTo>
                  <a:pt x="1328311" y="1215801"/>
                </a:lnTo>
                <a:lnTo>
                  <a:pt x="1324810" y="1218822"/>
                </a:lnTo>
                <a:lnTo>
                  <a:pt x="1324810" y="1221880"/>
                </a:lnTo>
                <a:lnTo>
                  <a:pt x="1321343" y="1224901"/>
                </a:lnTo>
                <a:lnTo>
                  <a:pt x="1324810" y="1669442"/>
                </a:lnTo>
                <a:lnTo>
                  <a:pt x="1324810" y="1672463"/>
                </a:lnTo>
                <a:lnTo>
                  <a:pt x="1328311" y="1693611"/>
                </a:lnTo>
                <a:lnTo>
                  <a:pt x="1324810" y="1693611"/>
                </a:lnTo>
                <a:lnTo>
                  <a:pt x="1324810" y="1687569"/>
                </a:lnTo>
                <a:lnTo>
                  <a:pt x="1321343" y="1684548"/>
                </a:lnTo>
                <a:lnTo>
                  <a:pt x="1321343" y="1678506"/>
                </a:lnTo>
                <a:lnTo>
                  <a:pt x="1317876" y="1675485"/>
                </a:lnTo>
                <a:lnTo>
                  <a:pt x="1317876" y="1669442"/>
                </a:lnTo>
                <a:lnTo>
                  <a:pt x="1314375" y="1666384"/>
                </a:lnTo>
                <a:lnTo>
                  <a:pt x="1314375" y="1660342"/>
                </a:lnTo>
                <a:lnTo>
                  <a:pt x="1310908" y="1657321"/>
                </a:lnTo>
                <a:lnTo>
                  <a:pt x="1307441" y="1651279"/>
                </a:lnTo>
                <a:lnTo>
                  <a:pt x="1307441" y="1648258"/>
                </a:lnTo>
                <a:lnTo>
                  <a:pt x="1303940" y="1642216"/>
                </a:lnTo>
                <a:lnTo>
                  <a:pt x="1300473" y="1636174"/>
                </a:lnTo>
                <a:lnTo>
                  <a:pt x="1297005" y="1630095"/>
                </a:lnTo>
                <a:lnTo>
                  <a:pt x="1293538" y="1627074"/>
                </a:lnTo>
                <a:lnTo>
                  <a:pt x="1290038" y="1621031"/>
                </a:lnTo>
                <a:lnTo>
                  <a:pt x="1286570" y="1614989"/>
                </a:lnTo>
                <a:lnTo>
                  <a:pt x="1283103" y="1605926"/>
                </a:lnTo>
                <a:lnTo>
                  <a:pt x="1279602" y="1599884"/>
                </a:lnTo>
                <a:lnTo>
                  <a:pt x="1276135" y="1593842"/>
                </a:lnTo>
                <a:lnTo>
                  <a:pt x="1272668" y="1587763"/>
                </a:lnTo>
                <a:lnTo>
                  <a:pt x="1269167" y="1578699"/>
                </a:lnTo>
                <a:lnTo>
                  <a:pt x="1265700" y="1572657"/>
                </a:lnTo>
                <a:lnTo>
                  <a:pt x="1262233" y="1563594"/>
                </a:lnTo>
                <a:lnTo>
                  <a:pt x="1255265" y="1554494"/>
                </a:lnTo>
                <a:lnTo>
                  <a:pt x="1251798" y="1548452"/>
                </a:lnTo>
                <a:lnTo>
                  <a:pt x="1248331" y="1539388"/>
                </a:lnTo>
                <a:lnTo>
                  <a:pt x="1241363" y="1530325"/>
                </a:lnTo>
                <a:lnTo>
                  <a:pt x="1237895" y="1521262"/>
                </a:lnTo>
                <a:lnTo>
                  <a:pt x="1230928" y="1512162"/>
                </a:lnTo>
                <a:lnTo>
                  <a:pt x="1227460" y="1503099"/>
                </a:lnTo>
                <a:lnTo>
                  <a:pt x="1220492" y="1494035"/>
                </a:lnTo>
                <a:lnTo>
                  <a:pt x="1220492" y="1491014"/>
                </a:lnTo>
                <a:lnTo>
                  <a:pt x="1217025" y="1491014"/>
                </a:lnTo>
                <a:lnTo>
                  <a:pt x="1217025" y="1484972"/>
                </a:lnTo>
                <a:lnTo>
                  <a:pt x="1213558" y="1484972"/>
                </a:lnTo>
                <a:lnTo>
                  <a:pt x="1213558" y="1481951"/>
                </a:lnTo>
                <a:lnTo>
                  <a:pt x="1210057" y="1481951"/>
                </a:lnTo>
                <a:lnTo>
                  <a:pt x="1210057" y="1475872"/>
                </a:lnTo>
                <a:lnTo>
                  <a:pt x="1206590" y="1475872"/>
                </a:lnTo>
                <a:lnTo>
                  <a:pt x="1206590" y="1472851"/>
                </a:lnTo>
                <a:lnTo>
                  <a:pt x="1203123" y="1469830"/>
                </a:lnTo>
                <a:lnTo>
                  <a:pt x="1203123" y="1466809"/>
                </a:lnTo>
                <a:lnTo>
                  <a:pt x="1199622" y="1466809"/>
                </a:lnTo>
                <a:lnTo>
                  <a:pt x="1199622" y="1463788"/>
                </a:lnTo>
                <a:lnTo>
                  <a:pt x="1196155" y="1460767"/>
                </a:lnTo>
                <a:lnTo>
                  <a:pt x="1196155" y="1457746"/>
                </a:lnTo>
                <a:lnTo>
                  <a:pt x="1192688" y="1454724"/>
                </a:lnTo>
                <a:lnTo>
                  <a:pt x="1189221" y="1451703"/>
                </a:lnTo>
                <a:lnTo>
                  <a:pt x="1189221" y="1448682"/>
                </a:lnTo>
                <a:lnTo>
                  <a:pt x="1185720" y="1448682"/>
                </a:lnTo>
                <a:lnTo>
                  <a:pt x="1185720" y="1442603"/>
                </a:lnTo>
                <a:lnTo>
                  <a:pt x="1182253" y="1442603"/>
                </a:lnTo>
                <a:lnTo>
                  <a:pt x="1182253" y="1439582"/>
                </a:lnTo>
                <a:lnTo>
                  <a:pt x="1178785" y="1436561"/>
                </a:lnTo>
                <a:lnTo>
                  <a:pt x="1178785" y="1433540"/>
                </a:lnTo>
                <a:lnTo>
                  <a:pt x="1175285" y="1433540"/>
                </a:lnTo>
                <a:lnTo>
                  <a:pt x="1175285" y="1430519"/>
                </a:lnTo>
                <a:lnTo>
                  <a:pt x="1171818" y="1427498"/>
                </a:lnTo>
                <a:lnTo>
                  <a:pt x="1171818" y="1424477"/>
                </a:lnTo>
                <a:lnTo>
                  <a:pt x="1168350" y="1421456"/>
                </a:lnTo>
                <a:lnTo>
                  <a:pt x="1168350" y="1418435"/>
                </a:lnTo>
                <a:lnTo>
                  <a:pt x="1164883" y="1415414"/>
                </a:lnTo>
                <a:lnTo>
                  <a:pt x="1164883" y="1412392"/>
                </a:lnTo>
                <a:lnTo>
                  <a:pt x="1161382" y="1409371"/>
                </a:lnTo>
                <a:lnTo>
                  <a:pt x="1157915" y="1406313"/>
                </a:lnTo>
                <a:lnTo>
                  <a:pt x="1157915" y="1403292"/>
                </a:lnTo>
                <a:lnTo>
                  <a:pt x="1154448" y="1403292"/>
                </a:lnTo>
                <a:lnTo>
                  <a:pt x="1154448" y="1400271"/>
                </a:lnTo>
                <a:lnTo>
                  <a:pt x="1150947" y="1397250"/>
                </a:lnTo>
                <a:lnTo>
                  <a:pt x="1150947" y="1394229"/>
                </a:lnTo>
                <a:lnTo>
                  <a:pt x="1147480" y="1391208"/>
                </a:lnTo>
                <a:lnTo>
                  <a:pt x="1144013" y="1388187"/>
                </a:lnTo>
                <a:lnTo>
                  <a:pt x="1144013" y="1385166"/>
                </a:lnTo>
                <a:lnTo>
                  <a:pt x="1140512" y="1382145"/>
                </a:lnTo>
                <a:lnTo>
                  <a:pt x="1140512" y="1379124"/>
                </a:lnTo>
                <a:lnTo>
                  <a:pt x="1137045" y="1373082"/>
                </a:lnTo>
                <a:lnTo>
                  <a:pt x="1137045" y="1370060"/>
                </a:lnTo>
                <a:lnTo>
                  <a:pt x="1133578" y="1367003"/>
                </a:lnTo>
                <a:lnTo>
                  <a:pt x="1130111" y="1363981"/>
                </a:lnTo>
                <a:lnTo>
                  <a:pt x="1130111" y="1360960"/>
                </a:lnTo>
                <a:lnTo>
                  <a:pt x="1126610" y="1357939"/>
                </a:lnTo>
                <a:lnTo>
                  <a:pt x="1126610" y="1354918"/>
                </a:lnTo>
                <a:lnTo>
                  <a:pt x="1123143" y="1351897"/>
                </a:lnTo>
                <a:lnTo>
                  <a:pt x="1119675" y="1348876"/>
                </a:lnTo>
                <a:lnTo>
                  <a:pt x="1119675" y="1345855"/>
                </a:lnTo>
                <a:lnTo>
                  <a:pt x="1116175" y="1342834"/>
                </a:lnTo>
                <a:lnTo>
                  <a:pt x="1112708" y="1339813"/>
                </a:lnTo>
                <a:lnTo>
                  <a:pt x="1112708" y="1336792"/>
                </a:lnTo>
                <a:lnTo>
                  <a:pt x="1109240" y="1333771"/>
                </a:lnTo>
                <a:lnTo>
                  <a:pt x="1105740" y="1327692"/>
                </a:lnTo>
                <a:lnTo>
                  <a:pt x="1098805" y="1321649"/>
                </a:lnTo>
                <a:lnTo>
                  <a:pt x="1095338" y="1315607"/>
                </a:lnTo>
                <a:lnTo>
                  <a:pt x="1088370" y="1309565"/>
                </a:lnTo>
                <a:lnTo>
                  <a:pt x="1081402" y="1303523"/>
                </a:lnTo>
                <a:lnTo>
                  <a:pt x="1077935" y="1297481"/>
                </a:lnTo>
                <a:lnTo>
                  <a:pt x="1070967" y="1291402"/>
                </a:lnTo>
                <a:lnTo>
                  <a:pt x="1067500" y="1285360"/>
                </a:lnTo>
                <a:lnTo>
                  <a:pt x="1060565" y="1279317"/>
                </a:lnTo>
                <a:lnTo>
                  <a:pt x="1057065" y="1270254"/>
                </a:lnTo>
                <a:lnTo>
                  <a:pt x="1050130" y="1264212"/>
                </a:lnTo>
                <a:lnTo>
                  <a:pt x="1043162" y="1258170"/>
                </a:lnTo>
                <a:lnTo>
                  <a:pt x="1039695" y="1252091"/>
                </a:lnTo>
                <a:lnTo>
                  <a:pt x="1032727" y="1246049"/>
                </a:lnTo>
                <a:lnTo>
                  <a:pt x="1029260" y="1240007"/>
                </a:lnTo>
                <a:lnTo>
                  <a:pt x="1022292" y="1230943"/>
                </a:lnTo>
                <a:lnTo>
                  <a:pt x="1015358" y="1224901"/>
                </a:lnTo>
                <a:lnTo>
                  <a:pt x="1011857" y="1218822"/>
                </a:lnTo>
                <a:lnTo>
                  <a:pt x="1004923" y="1209759"/>
                </a:lnTo>
                <a:lnTo>
                  <a:pt x="997955" y="1203717"/>
                </a:lnTo>
                <a:lnTo>
                  <a:pt x="994488" y="1197675"/>
                </a:lnTo>
                <a:lnTo>
                  <a:pt x="987520" y="1188611"/>
                </a:lnTo>
                <a:lnTo>
                  <a:pt x="980585" y="1182569"/>
                </a:lnTo>
                <a:lnTo>
                  <a:pt x="977085" y="1176490"/>
                </a:lnTo>
                <a:lnTo>
                  <a:pt x="970150" y="1167427"/>
                </a:lnTo>
                <a:lnTo>
                  <a:pt x="963182" y="1161385"/>
                </a:lnTo>
                <a:lnTo>
                  <a:pt x="959715" y="1152321"/>
                </a:lnTo>
                <a:lnTo>
                  <a:pt x="952747" y="1146279"/>
                </a:lnTo>
                <a:lnTo>
                  <a:pt x="945813" y="1137179"/>
                </a:lnTo>
                <a:lnTo>
                  <a:pt x="942312" y="1131137"/>
                </a:lnTo>
                <a:lnTo>
                  <a:pt x="935378" y="1122074"/>
                </a:lnTo>
                <a:lnTo>
                  <a:pt x="928410" y="1116032"/>
                </a:lnTo>
                <a:lnTo>
                  <a:pt x="904072" y="1082763"/>
                </a:lnTo>
                <a:lnTo>
                  <a:pt x="879735" y="1049494"/>
                </a:lnTo>
                <a:lnTo>
                  <a:pt x="858865" y="1016225"/>
                </a:lnTo>
                <a:lnTo>
                  <a:pt x="844962" y="985978"/>
                </a:lnTo>
                <a:lnTo>
                  <a:pt x="831060" y="955730"/>
                </a:lnTo>
                <a:lnTo>
                  <a:pt x="817158" y="925519"/>
                </a:lnTo>
                <a:lnTo>
                  <a:pt x="810190" y="895272"/>
                </a:lnTo>
                <a:lnTo>
                  <a:pt x="803222" y="868008"/>
                </a:lnTo>
                <a:lnTo>
                  <a:pt x="799755" y="840745"/>
                </a:lnTo>
                <a:lnTo>
                  <a:pt x="796287" y="816797"/>
                </a:lnTo>
                <a:lnTo>
                  <a:pt x="792820" y="792481"/>
                </a:lnTo>
                <a:lnTo>
                  <a:pt x="792820" y="771112"/>
                </a:lnTo>
                <a:lnTo>
                  <a:pt x="796287" y="750112"/>
                </a:lnTo>
                <a:lnTo>
                  <a:pt x="799755" y="729112"/>
                </a:lnTo>
                <a:lnTo>
                  <a:pt x="803222" y="710691"/>
                </a:lnTo>
                <a:lnTo>
                  <a:pt x="806723" y="695585"/>
                </a:lnTo>
                <a:lnTo>
                  <a:pt x="810190" y="680480"/>
                </a:lnTo>
                <a:lnTo>
                  <a:pt x="812157" y="676215"/>
                </a:lnTo>
                <a:lnTo>
                  <a:pt x="799755" y="689691"/>
                </a:lnTo>
                <a:lnTo>
                  <a:pt x="799755" y="692638"/>
                </a:lnTo>
                <a:lnTo>
                  <a:pt x="796287" y="695585"/>
                </a:lnTo>
                <a:lnTo>
                  <a:pt x="796287" y="698533"/>
                </a:lnTo>
                <a:lnTo>
                  <a:pt x="792820" y="698533"/>
                </a:lnTo>
                <a:lnTo>
                  <a:pt x="792820" y="701849"/>
                </a:lnTo>
                <a:lnTo>
                  <a:pt x="789320" y="704796"/>
                </a:lnTo>
                <a:lnTo>
                  <a:pt x="789320" y="707743"/>
                </a:lnTo>
                <a:lnTo>
                  <a:pt x="785852" y="707743"/>
                </a:lnTo>
                <a:lnTo>
                  <a:pt x="785852" y="710691"/>
                </a:lnTo>
                <a:lnTo>
                  <a:pt x="782385" y="710691"/>
                </a:lnTo>
                <a:lnTo>
                  <a:pt x="782385" y="716954"/>
                </a:lnTo>
                <a:lnTo>
                  <a:pt x="778884" y="716954"/>
                </a:lnTo>
                <a:lnTo>
                  <a:pt x="778884" y="719901"/>
                </a:lnTo>
                <a:lnTo>
                  <a:pt x="775417" y="719901"/>
                </a:lnTo>
                <a:lnTo>
                  <a:pt x="775417" y="725796"/>
                </a:lnTo>
                <a:lnTo>
                  <a:pt x="771950" y="725796"/>
                </a:lnTo>
                <a:lnTo>
                  <a:pt x="771950" y="729112"/>
                </a:lnTo>
                <a:lnTo>
                  <a:pt x="768449" y="732059"/>
                </a:lnTo>
                <a:lnTo>
                  <a:pt x="768449" y="735007"/>
                </a:lnTo>
                <a:lnTo>
                  <a:pt x="764982" y="737954"/>
                </a:lnTo>
                <a:lnTo>
                  <a:pt x="761515" y="740902"/>
                </a:lnTo>
                <a:lnTo>
                  <a:pt x="761515" y="744217"/>
                </a:lnTo>
                <a:lnTo>
                  <a:pt x="758048" y="747165"/>
                </a:lnTo>
                <a:lnTo>
                  <a:pt x="758048" y="750112"/>
                </a:lnTo>
                <a:lnTo>
                  <a:pt x="754547" y="753060"/>
                </a:lnTo>
                <a:lnTo>
                  <a:pt x="751080" y="756007"/>
                </a:lnTo>
                <a:lnTo>
                  <a:pt x="747613" y="759323"/>
                </a:lnTo>
                <a:lnTo>
                  <a:pt x="744112" y="762270"/>
                </a:lnTo>
                <a:lnTo>
                  <a:pt x="744112" y="768165"/>
                </a:lnTo>
                <a:lnTo>
                  <a:pt x="740645" y="771112"/>
                </a:lnTo>
                <a:lnTo>
                  <a:pt x="737177" y="777376"/>
                </a:lnTo>
                <a:lnTo>
                  <a:pt x="733677" y="780323"/>
                </a:lnTo>
                <a:lnTo>
                  <a:pt x="730210" y="786218"/>
                </a:lnTo>
                <a:lnTo>
                  <a:pt x="726742" y="792481"/>
                </a:lnTo>
                <a:lnTo>
                  <a:pt x="723275" y="798376"/>
                </a:lnTo>
                <a:lnTo>
                  <a:pt x="723275" y="801692"/>
                </a:lnTo>
                <a:lnTo>
                  <a:pt x="719774" y="807586"/>
                </a:lnTo>
                <a:lnTo>
                  <a:pt x="716307" y="813481"/>
                </a:lnTo>
                <a:lnTo>
                  <a:pt x="712840" y="819744"/>
                </a:lnTo>
                <a:lnTo>
                  <a:pt x="709339" y="825639"/>
                </a:lnTo>
                <a:lnTo>
                  <a:pt x="705872" y="831903"/>
                </a:lnTo>
                <a:lnTo>
                  <a:pt x="702405" y="837797"/>
                </a:lnTo>
                <a:lnTo>
                  <a:pt x="702405" y="843692"/>
                </a:lnTo>
                <a:lnTo>
                  <a:pt x="698904" y="849955"/>
                </a:lnTo>
                <a:lnTo>
                  <a:pt x="695437" y="855850"/>
                </a:lnTo>
                <a:lnTo>
                  <a:pt x="691970" y="862113"/>
                </a:lnTo>
                <a:lnTo>
                  <a:pt x="688503" y="868008"/>
                </a:lnTo>
                <a:lnTo>
                  <a:pt x="685002" y="874271"/>
                </a:lnTo>
                <a:lnTo>
                  <a:pt x="685002" y="880166"/>
                </a:lnTo>
                <a:lnTo>
                  <a:pt x="681535" y="886061"/>
                </a:lnTo>
                <a:lnTo>
                  <a:pt x="678067" y="892250"/>
                </a:lnTo>
                <a:lnTo>
                  <a:pt x="674567" y="895272"/>
                </a:lnTo>
                <a:lnTo>
                  <a:pt x="671100" y="901314"/>
                </a:lnTo>
                <a:lnTo>
                  <a:pt x="667632" y="907356"/>
                </a:lnTo>
                <a:lnTo>
                  <a:pt x="667632" y="910377"/>
                </a:lnTo>
                <a:lnTo>
                  <a:pt x="664132" y="916419"/>
                </a:lnTo>
                <a:lnTo>
                  <a:pt x="657197" y="925519"/>
                </a:lnTo>
                <a:lnTo>
                  <a:pt x="653730" y="934582"/>
                </a:lnTo>
                <a:lnTo>
                  <a:pt x="646762" y="946667"/>
                </a:lnTo>
                <a:lnTo>
                  <a:pt x="643295" y="955730"/>
                </a:lnTo>
                <a:lnTo>
                  <a:pt x="636327" y="967851"/>
                </a:lnTo>
                <a:lnTo>
                  <a:pt x="632860" y="979936"/>
                </a:lnTo>
                <a:lnTo>
                  <a:pt x="629359" y="992020"/>
                </a:lnTo>
                <a:lnTo>
                  <a:pt x="622425" y="1004141"/>
                </a:lnTo>
                <a:lnTo>
                  <a:pt x="618957" y="1016225"/>
                </a:lnTo>
                <a:lnTo>
                  <a:pt x="615457" y="1031331"/>
                </a:lnTo>
                <a:lnTo>
                  <a:pt x="608522" y="1043452"/>
                </a:lnTo>
                <a:lnTo>
                  <a:pt x="605022" y="1058557"/>
                </a:lnTo>
                <a:lnTo>
                  <a:pt x="601555" y="1070679"/>
                </a:lnTo>
                <a:lnTo>
                  <a:pt x="594587" y="1085784"/>
                </a:lnTo>
                <a:lnTo>
                  <a:pt x="591119" y="1100889"/>
                </a:lnTo>
                <a:lnTo>
                  <a:pt x="587652" y="1113011"/>
                </a:lnTo>
                <a:lnTo>
                  <a:pt x="584185" y="1128116"/>
                </a:lnTo>
                <a:lnTo>
                  <a:pt x="580684" y="1143221"/>
                </a:lnTo>
                <a:lnTo>
                  <a:pt x="573750" y="1158364"/>
                </a:lnTo>
                <a:lnTo>
                  <a:pt x="570249" y="1170448"/>
                </a:lnTo>
                <a:lnTo>
                  <a:pt x="566782" y="1185590"/>
                </a:lnTo>
                <a:lnTo>
                  <a:pt x="563315" y="1200696"/>
                </a:lnTo>
                <a:lnTo>
                  <a:pt x="559847" y="1212780"/>
                </a:lnTo>
                <a:lnTo>
                  <a:pt x="556347" y="1227922"/>
                </a:lnTo>
                <a:lnTo>
                  <a:pt x="552880" y="1240007"/>
                </a:lnTo>
                <a:lnTo>
                  <a:pt x="549412" y="1252091"/>
                </a:lnTo>
                <a:lnTo>
                  <a:pt x="545912" y="1264212"/>
                </a:lnTo>
                <a:lnTo>
                  <a:pt x="545912" y="1279317"/>
                </a:lnTo>
                <a:lnTo>
                  <a:pt x="542445" y="1288381"/>
                </a:lnTo>
                <a:lnTo>
                  <a:pt x="538977" y="1300502"/>
                </a:lnTo>
                <a:lnTo>
                  <a:pt x="535477" y="1312586"/>
                </a:lnTo>
                <a:lnTo>
                  <a:pt x="535477" y="1321649"/>
                </a:lnTo>
                <a:lnTo>
                  <a:pt x="532009" y="1330713"/>
                </a:lnTo>
                <a:lnTo>
                  <a:pt x="532009" y="1342834"/>
                </a:lnTo>
                <a:lnTo>
                  <a:pt x="528542" y="1351897"/>
                </a:lnTo>
                <a:lnTo>
                  <a:pt x="528542" y="1360960"/>
                </a:lnTo>
                <a:lnTo>
                  <a:pt x="525075" y="1370060"/>
                </a:lnTo>
                <a:lnTo>
                  <a:pt x="525075" y="1388187"/>
                </a:lnTo>
                <a:lnTo>
                  <a:pt x="521574" y="1397250"/>
                </a:lnTo>
                <a:lnTo>
                  <a:pt x="521574" y="1415414"/>
                </a:lnTo>
                <a:lnTo>
                  <a:pt x="518107" y="1424477"/>
                </a:lnTo>
                <a:lnTo>
                  <a:pt x="518107" y="1487993"/>
                </a:lnTo>
                <a:lnTo>
                  <a:pt x="514640" y="1497056"/>
                </a:lnTo>
                <a:lnTo>
                  <a:pt x="514640" y="1506120"/>
                </a:lnTo>
                <a:lnTo>
                  <a:pt x="518107" y="1515183"/>
                </a:lnTo>
                <a:lnTo>
                  <a:pt x="518107" y="1563594"/>
                </a:lnTo>
                <a:lnTo>
                  <a:pt x="521574" y="1572657"/>
                </a:lnTo>
                <a:lnTo>
                  <a:pt x="521574" y="1587763"/>
                </a:lnTo>
                <a:lnTo>
                  <a:pt x="525075" y="1596863"/>
                </a:lnTo>
                <a:lnTo>
                  <a:pt x="525075" y="1605926"/>
                </a:lnTo>
                <a:lnTo>
                  <a:pt x="528542" y="1611968"/>
                </a:lnTo>
                <a:lnTo>
                  <a:pt x="528542" y="1627074"/>
                </a:lnTo>
                <a:lnTo>
                  <a:pt x="532009" y="1633153"/>
                </a:lnTo>
                <a:lnTo>
                  <a:pt x="532009" y="1648258"/>
                </a:lnTo>
                <a:lnTo>
                  <a:pt x="535477" y="1654300"/>
                </a:lnTo>
                <a:lnTo>
                  <a:pt x="535477" y="1675485"/>
                </a:lnTo>
                <a:lnTo>
                  <a:pt x="538977" y="1681527"/>
                </a:lnTo>
                <a:lnTo>
                  <a:pt x="538977" y="1763170"/>
                </a:lnTo>
                <a:lnTo>
                  <a:pt x="535477" y="1772233"/>
                </a:lnTo>
                <a:lnTo>
                  <a:pt x="535477" y="1796438"/>
                </a:lnTo>
                <a:lnTo>
                  <a:pt x="532009" y="1805502"/>
                </a:lnTo>
                <a:lnTo>
                  <a:pt x="532009" y="1817586"/>
                </a:lnTo>
                <a:lnTo>
                  <a:pt x="528542" y="1823665"/>
                </a:lnTo>
                <a:lnTo>
                  <a:pt x="525075" y="1838770"/>
                </a:lnTo>
                <a:lnTo>
                  <a:pt x="521574" y="1856934"/>
                </a:lnTo>
                <a:lnTo>
                  <a:pt x="518107" y="1872039"/>
                </a:lnTo>
                <a:lnTo>
                  <a:pt x="514640" y="1887145"/>
                </a:lnTo>
                <a:lnTo>
                  <a:pt x="507672" y="1902287"/>
                </a:lnTo>
                <a:lnTo>
                  <a:pt x="504205" y="1917392"/>
                </a:lnTo>
                <a:lnTo>
                  <a:pt x="497237" y="1932534"/>
                </a:lnTo>
                <a:lnTo>
                  <a:pt x="490302" y="1947640"/>
                </a:lnTo>
                <a:lnTo>
                  <a:pt x="483335" y="1962745"/>
                </a:lnTo>
                <a:lnTo>
                  <a:pt x="476367" y="1977888"/>
                </a:lnTo>
                <a:lnTo>
                  <a:pt x="465932" y="1992993"/>
                </a:lnTo>
                <a:lnTo>
                  <a:pt x="458997" y="2005114"/>
                </a:lnTo>
                <a:lnTo>
                  <a:pt x="448562" y="2020220"/>
                </a:lnTo>
                <a:lnTo>
                  <a:pt x="438127" y="2032304"/>
                </a:lnTo>
                <a:lnTo>
                  <a:pt x="427692" y="2047446"/>
                </a:lnTo>
                <a:lnTo>
                  <a:pt x="417257" y="2059530"/>
                </a:lnTo>
                <a:lnTo>
                  <a:pt x="406822" y="2071615"/>
                </a:lnTo>
                <a:lnTo>
                  <a:pt x="396387" y="2083736"/>
                </a:lnTo>
                <a:lnTo>
                  <a:pt x="385985" y="2095820"/>
                </a:lnTo>
                <a:lnTo>
                  <a:pt x="372049" y="2107905"/>
                </a:lnTo>
                <a:lnTo>
                  <a:pt x="361614" y="2120026"/>
                </a:lnTo>
                <a:lnTo>
                  <a:pt x="347712" y="2132110"/>
                </a:lnTo>
                <a:lnTo>
                  <a:pt x="333809" y="2144194"/>
                </a:lnTo>
                <a:lnTo>
                  <a:pt x="319907" y="2153258"/>
                </a:lnTo>
                <a:lnTo>
                  <a:pt x="306005" y="2165379"/>
                </a:lnTo>
                <a:lnTo>
                  <a:pt x="292102" y="2174442"/>
                </a:lnTo>
                <a:lnTo>
                  <a:pt x="274699" y="2183505"/>
                </a:lnTo>
                <a:lnTo>
                  <a:pt x="260797" y="2195627"/>
                </a:lnTo>
                <a:lnTo>
                  <a:pt x="243394" y="2204690"/>
                </a:lnTo>
                <a:lnTo>
                  <a:pt x="229492" y="2213753"/>
                </a:lnTo>
                <a:lnTo>
                  <a:pt x="212122" y="2222816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799621" y="2958332"/>
            <a:ext cx="834474" cy="3396024"/>
          </a:xfrm>
          <a:custGeom>
            <a:avLst/>
            <a:gdLst/>
            <a:ahLst/>
            <a:cxnLst/>
            <a:rect l="l" t="t" r="r" b="b"/>
            <a:pathLst>
              <a:path w="834474" h="3396024">
                <a:moveTo>
                  <a:pt x="664112" y="1983782"/>
                </a:moveTo>
                <a:lnTo>
                  <a:pt x="660778" y="1977740"/>
                </a:lnTo>
                <a:lnTo>
                  <a:pt x="657444" y="1971698"/>
                </a:lnTo>
                <a:lnTo>
                  <a:pt x="657444" y="1965656"/>
                </a:lnTo>
                <a:lnTo>
                  <a:pt x="653777" y="1959577"/>
                </a:lnTo>
                <a:lnTo>
                  <a:pt x="653777" y="1953535"/>
                </a:lnTo>
                <a:lnTo>
                  <a:pt x="650443" y="1947493"/>
                </a:lnTo>
                <a:lnTo>
                  <a:pt x="650443" y="1914224"/>
                </a:lnTo>
                <a:lnTo>
                  <a:pt x="653777" y="1908182"/>
                </a:lnTo>
                <a:lnTo>
                  <a:pt x="653777" y="1893076"/>
                </a:lnTo>
                <a:lnTo>
                  <a:pt x="657444" y="1887034"/>
                </a:lnTo>
                <a:lnTo>
                  <a:pt x="660778" y="1877934"/>
                </a:lnTo>
                <a:lnTo>
                  <a:pt x="660778" y="1871892"/>
                </a:lnTo>
                <a:lnTo>
                  <a:pt x="664112" y="1862829"/>
                </a:lnTo>
                <a:lnTo>
                  <a:pt x="667779" y="1853765"/>
                </a:lnTo>
                <a:lnTo>
                  <a:pt x="671113" y="1844665"/>
                </a:lnTo>
                <a:lnTo>
                  <a:pt x="674780" y="1835602"/>
                </a:lnTo>
                <a:lnTo>
                  <a:pt x="678114" y="1826539"/>
                </a:lnTo>
                <a:lnTo>
                  <a:pt x="681781" y="1817475"/>
                </a:lnTo>
                <a:lnTo>
                  <a:pt x="688449" y="1808375"/>
                </a:lnTo>
                <a:lnTo>
                  <a:pt x="692116" y="1796291"/>
                </a:lnTo>
                <a:lnTo>
                  <a:pt x="695450" y="1787228"/>
                </a:lnTo>
                <a:lnTo>
                  <a:pt x="702452" y="1775143"/>
                </a:lnTo>
                <a:lnTo>
                  <a:pt x="706119" y="1766043"/>
                </a:lnTo>
                <a:lnTo>
                  <a:pt x="712787" y="1753959"/>
                </a:lnTo>
                <a:lnTo>
                  <a:pt x="712787" y="1744896"/>
                </a:lnTo>
                <a:lnTo>
                  <a:pt x="716454" y="1738854"/>
                </a:lnTo>
                <a:lnTo>
                  <a:pt x="716454" y="1735796"/>
                </a:lnTo>
                <a:lnTo>
                  <a:pt x="719788" y="1729754"/>
                </a:lnTo>
                <a:lnTo>
                  <a:pt x="719788" y="1723711"/>
                </a:lnTo>
                <a:lnTo>
                  <a:pt x="723455" y="1720690"/>
                </a:lnTo>
                <a:lnTo>
                  <a:pt x="723455" y="1714648"/>
                </a:lnTo>
                <a:lnTo>
                  <a:pt x="726789" y="1708606"/>
                </a:lnTo>
                <a:lnTo>
                  <a:pt x="726789" y="1705585"/>
                </a:lnTo>
                <a:lnTo>
                  <a:pt x="730456" y="1699506"/>
                </a:lnTo>
                <a:lnTo>
                  <a:pt x="733790" y="1693464"/>
                </a:lnTo>
                <a:lnTo>
                  <a:pt x="733790" y="1687422"/>
                </a:lnTo>
                <a:lnTo>
                  <a:pt x="737124" y="1684400"/>
                </a:lnTo>
                <a:lnTo>
                  <a:pt x="740791" y="1678358"/>
                </a:lnTo>
                <a:lnTo>
                  <a:pt x="740791" y="1672316"/>
                </a:lnTo>
                <a:lnTo>
                  <a:pt x="744125" y="1666274"/>
                </a:lnTo>
                <a:lnTo>
                  <a:pt x="747793" y="1663253"/>
                </a:lnTo>
                <a:lnTo>
                  <a:pt x="751126" y="1657174"/>
                </a:lnTo>
                <a:lnTo>
                  <a:pt x="754794" y="1651132"/>
                </a:lnTo>
                <a:lnTo>
                  <a:pt x="758128" y="1645090"/>
                </a:lnTo>
                <a:lnTo>
                  <a:pt x="758128" y="1639047"/>
                </a:lnTo>
                <a:lnTo>
                  <a:pt x="761462" y="1633005"/>
                </a:lnTo>
                <a:lnTo>
                  <a:pt x="765129" y="1626963"/>
                </a:lnTo>
                <a:lnTo>
                  <a:pt x="768463" y="1620884"/>
                </a:lnTo>
                <a:lnTo>
                  <a:pt x="772130" y="1617863"/>
                </a:lnTo>
                <a:lnTo>
                  <a:pt x="775464" y="1611821"/>
                </a:lnTo>
                <a:lnTo>
                  <a:pt x="779131" y="1605779"/>
                </a:lnTo>
                <a:lnTo>
                  <a:pt x="782465" y="1599736"/>
                </a:lnTo>
                <a:lnTo>
                  <a:pt x="785799" y="1593694"/>
                </a:lnTo>
                <a:lnTo>
                  <a:pt x="789466" y="1587615"/>
                </a:lnTo>
                <a:lnTo>
                  <a:pt x="792800" y="1581573"/>
                </a:lnTo>
                <a:lnTo>
                  <a:pt x="799801" y="1569489"/>
                </a:lnTo>
                <a:lnTo>
                  <a:pt x="803469" y="1557404"/>
                </a:lnTo>
                <a:lnTo>
                  <a:pt x="810136" y="1545283"/>
                </a:lnTo>
                <a:lnTo>
                  <a:pt x="813804" y="1536220"/>
                </a:lnTo>
                <a:lnTo>
                  <a:pt x="817138" y="1524136"/>
                </a:lnTo>
                <a:lnTo>
                  <a:pt x="820805" y="1512015"/>
                </a:lnTo>
                <a:lnTo>
                  <a:pt x="824139" y="1499930"/>
                </a:lnTo>
                <a:lnTo>
                  <a:pt x="827806" y="1487846"/>
                </a:lnTo>
                <a:lnTo>
                  <a:pt x="831140" y="1475725"/>
                </a:lnTo>
                <a:lnTo>
                  <a:pt x="831140" y="1463640"/>
                </a:lnTo>
                <a:lnTo>
                  <a:pt x="834474" y="1451556"/>
                </a:lnTo>
                <a:lnTo>
                  <a:pt x="834474" y="1378976"/>
                </a:lnTo>
                <a:lnTo>
                  <a:pt x="831140" y="1366892"/>
                </a:lnTo>
                <a:lnTo>
                  <a:pt x="831140" y="1354771"/>
                </a:lnTo>
                <a:lnTo>
                  <a:pt x="827806" y="1342687"/>
                </a:lnTo>
                <a:lnTo>
                  <a:pt x="824139" y="1330602"/>
                </a:lnTo>
                <a:lnTo>
                  <a:pt x="820805" y="1318481"/>
                </a:lnTo>
                <a:lnTo>
                  <a:pt x="817138" y="1306397"/>
                </a:lnTo>
                <a:lnTo>
                  <a:pt x="813804" y="1294312"/>
                </a:lnTo>
                <a:lnTo>
                  <a:pt x="810136" y="1282191"/>
                </a:lnTo>
                <a:lnTo>
                  <a:pt x="803469" y="1270107"/>
                </a:lnTo>
                <a:lnTo>
                  <a:pt x="799801" y="1258023"/>
                </a:lnTo>
                <a:lnTo>
                  <a:pt x="792800" y="1248922"/>
                </a:lnTo>
                <a:lnTo>
                  <a:pt x="785799" y="1236838"/>
                </a:lnTo>
                <a:lnTo>
                  <a:pt x="779131" y="1224754"/>
                </a:lnTo>
                <a:lnTo>
                  <a:pt x="772130" y="1215691"/>
                </a:lnTo>
                <a:lnTo>
                  <a:pt x="765129" y="1203569"/>
                </a:lnTo>
                <a:lnTo>
                  <a:pt x="758128" y="1194506"/>
                </a:lnTo>
                <a:lnTo>
                  <a:pt x="751126" y="1185443"/>
                </a:lnTo>
                <a:lnTo>
                  <a:pt x="747793" y="1176343"/>
                </a:lnTo>
                <a:lnTo>
                  <a:pt x="740791" y="1167280"/>
                </a:lnTo>
                <a:lnTo>
                  <a:pt x="733790" y="1158216"/>
                </a:lnTo>
                <a:lnTo>
                  <a:pt x="726789" y="1149153"/>
                </a:lnTo>
                <a:lnTo>
                  <a:pt x="719788" y="1140090"/>
                </a:lnTo>
                <a:lnTo>
                  <a:pt x="716454" y="1130990"/>
                </a:lnTo>
                <a:lnTo>
                  <a:pt x="709453" y="1121926"/>
                </a:lnTo>
                <a:lnTo>
                  <a:pt x="702452" y="1112863"/>
                </a:lnTo>
                <a:lnTo>
                  <a:pt x="699118" y="1106821"/>
                </a:lnTo>
                <a:lnTo>
                  <a:pt x="692116" y="1097721"/>
                </a:lnTo>
                <a:lnTo>
                  <a:pt x="688449" y="1091679"/>
                </a:lnTo>
                <a:lnTo>
                  <a:pt x="681781" y="1082616"/>
                </a:lnTo>
                <a:lnTo>
                  <a:pt x="678114" y="1076573"/>
                </a:lnTo>
                <a:lnTo>
                  <a:pt x="671113" y="1070531"/>
                </a:lnTo>
                <a:lnTo>
                  <a:pt x="667779" y="1061431"/>
                </a:lnTo>
                <a:lnTo>
                  <a:pt x="664112" y="1055389"/>
                </a:lnTo>
                <a:lnTo>
                  <a:pt x="660778" y="1049347"/>
                </a:lnTo>
                <a:lnTo>
                  <a:pt x="653777" y="1046326"/>
                </a:lnTo>
                <a:lnTo>
                  <a:pt x="650443" y="1040284"/>
                </a:lnTo>
                <a:lnTo>
                  <a:pt x="646775" y="1034241"/>
                </a:lnTo>
                <a:lnTo>
                  <a:pt x="646775" y="1028199"/>
                </a:lnTo>
                <a:lnTo>
                  <a:pt x="643442" y="1025141"/>
                </a:lnTo>
                <a:lnTo>
                  <a:pt x="639774" y="1019099"/>
                </a:lnTo>
                <a:lnTo>
                  <a:pt x="636440" y="1016078"/>
                </a:lnTo>
                <a:lnTo>
                  <a:pt x="636440" y="1010036"/>
                </a:lnTo>
                <a:lnTo>
                  <a:pt x="633107" y="1007015"/>
                </a:lnTo>
                <a:lnTo>
                  <a:pt x="633107" y="940477"/>
                </a:lnTo>
                <a:lnTo>
                  <a:pt x="629439" y="928393"/>
                </a:lnTo>
                <a:lnTo>
                  <a:pt x="629439" y="886061"/>
                </a:lnTo>
                <a:lnTo>
                  <a:pt x="626105" y="876961"/>
                </a:lnTo>
                <a:lnTo>
                  <a:pt x="626105" y="858834"/>
                </a:lnTo>
                <a:lnTo>
                  <a:pt x="622438" y="849771"/>
                </a:lnTo>
                <a:lnTo>
                  <a:pt x="622438" y="831608"/>
                </a:lnTo>
                <a:lnTo>
                  <a:pt x="619104" y="822545"/>
                </a:lnTo>
                <a:lnTo>
                  <a:pt x="619104" y="813481"/>
                </a:lnTo>
                <a:lnTo>
                  <a:pt x="615437" y="807439"/>
                </a:lnTo>
                <a:lnTo>
                  <a:pt x="612103" y="798339"/>
                </a:lnTo>
                <a:lnTo>
                  <a:pt x="612103" y="792297"/>
                </a:lnTo>
                <a:lnTo>
                  <a:pt x="608769" y="786255"/>
                </a:lnTo>
                <a:lnTo>
                  <a:pt x="605102" y="777191"/>
                </a:lnTo>
                <a:lnTo>
                  <a:pt x="605102" y="771149"/>
                </a:lnTo>
                <a:lnTo>
                  <a:pt x="601768" y="765070"/>
                </a:lnTo>
                <a:lnTo>
                  <a:pt x="598101" y="759028"/>
                </a:lnTo>
                <a:lnTo>
                  <a:pt x="594767" y="752986"/>
                </a:lnTo>
                <a:lnTo>
                  <a:pt x="591099" y="746944"/>
                </a:lnTo>
                <a:lnTo>
                  <a:pt x="587766" y="740902"/>
                </a:lnTo>
                <a:lnTo>
                  <a:pt x="584432" y="734859"/>
                </a:lnTo>
                <a:lnTo>
                  <a:pt x="580764" y="731838"/>
                </a:lnTo>
                <a:lnTo>
                  <a:pt x="577430" y="725759"/>
                </a:lnTo>
                <a:lnTo>
                  <a:pt x="573763" y="719717"/>
                </a:lnTo>
                <a:lnTo>
                  <a:pt x="573763" y="713675"/>
                </a:lnTo>
                <a:lnTo>
                  <a:pt x="570429" y="707633"/>
                </a:lnTo>
                <a:lnTo>
                  <a:pt x="566762" y="701591"/>
                </a:lnTo>
                <a:lnTo>
                  <a:pt x="566762" y="695549"/>
                </a:lnTo>
                <a:lnTo>
                  <a:pt x="563428" y="692527"/>
                </a:lnTo>
                <a:lnTo>
                  <a:pt x="559761" y="686448"/>
                </a:lnTo>
                <a:lnTo>
                  <a:pt x="559761" y="680406"/>
                </a:lnTo>
                <a:lnTo>
                  <a:pt x="556427" y="677385"/>
                </a:lnTo>
                <a:lnTo>
                  <a:pt x="556427" y="674364"/>
                </a:lnTo>
                <a:lnTo>
                  <a:pt x="553093" y="668322"/>
                </a:lnTo>
                <a:lnTo>
                  <a:pt x="549426" y="665301"/>
                </a:lnTo>
                <a:lnTo>
                  <a:pt x="549426" y="662280"/>
                </a:lnTo>
                <a:lnTo>
                  <a:pt x="546092" y="659259"/>
                </a:lnTo>
                <a:lnTo>
                  <a:pt x="546092" y="656238"/>
                </a:lnTo>
                <a:lnTo>
                  <a:pt x="542425" y="653180"/>
                </a:lnTo>
                <a:lnTo>
                  <a:pt x="539091" y="650159"/>
                </a:lnTo>
                <a:lnTo>
                  <a:pt x="535423" y="647138"/>
                </a:lnTo>
                <a:lnTo>
                  <a:pt x="535423" y="644116"/>
                </a:lnTo>
                <a:lnTo>
                  <a:pt x="532089" y="644116"/>
                </a:lnTo>
                <a:lnTo>
                  <a:pt x="532089" y="641095"/>
                </a:lnTo>
                <a:lnTo>
                  <a:pt x="528756" y="641095"/>
                </a:lnTo>
                <a:lnTo>
                  <a:pt x="528756" y="638074"/>
                </a:lnTo>
                <a:lnTo>
                  <a:pt x="525088" y="638074"/>
                </a:lnTo>
                <a:lnTo>
                  <a:pt x="525088" y="635053"/>
                </a:lnTo>
                <a:lnTo>
                  <a:pt x="514753" y="635053"/>
                </a:lnTo>
                <a:lnTo>
                  <a:pt x="511086" y="632032"/>
                </a:lnTo>
                <a:lnTo>
                  <a:pt x="507752" y="629011"/>
                </a:lnTo>
                <a:lnTo>
                  <a:pt x="504418" y="625990"/>
                </a:lnTo>
                <a:lnTo>
                  <a:pt x="500751" y="622969"/>
                </a:lnTo>
                <a:lnTo>
                  <a:pt x="497417" y="619948"/>
                </a:lnTo>
                <a:lnTo>
                  <a:pt x="493750" y="616927"/>
                </a:lnTo>
                <a:lnTo>
                  <a:pt x="490416" y="613869"/>
                </a:lnTo>
                <a:lnTo>
                  <a:pt x="486748" y="610848"/>
                </a:lnTo>
                <a:lnTo>
                  <a:pt x="483415" y="604806"/>
                </a:lnTo>
                <a:lnTo>
                  <a:pt x="480081" y="601784"/>
                </a:lnTo>
                <a:lnTo>
                  <a:pt x="476413" y="598763"/>
                </a:lnTo>
                <a:lnTo>
                  <a:pt x="473079" y="592721"/>
                </a:lnTo>
                <a:lnTo>
                  <a:pt x="469412" y="589700"/>
                </a:lnTo>
                <a:lnTo>
                  <a:pt x="466078" y="583658"/>
                </a:lnTo>
                <a:lnTo>
                  <a:pt x="462411" y="577579"/>
                </a:lnTo>
                <a:lnTo>
                  <a:pt x="459077" y="574558"/>
                </a:lnTo>
                <a:lnTo>
                  <a:pt x="455743" y="568516"/>
                </a:lnTo>
                <a:lnTo>
                  <a:pt x="452076" y="562474"/>
                </a:lnTo>
                <a:lnTo>
                  <a:pt x="448742" y="556431"/>
                </a:lnTo>
                <a:lnTo>
                  <a:pt x="445075" y="550389"/>
                </a:lnTo>
                <a:lnTo>
                  <a:pt x="441741" y="544347"/>
                </a:lnTo>
                <a:lnTo>
                  <a:pt x="438074" y="538268"/>
                </a:lnTo>
                <a:lnTo>
                  <a:pt x="434740" y="532226"/>
                </a:lnTo>
                <a:lnTo>
                  <a:pt x="431406" y="526184"/>
                </a:lnTo>
                <a:lnTo>
                  <a:pt x="427738" y="520142"/>
                </a:lnTo>
                <a:lnTo>
                  <a:pt x="424405" y="514099"/>
                </a:lnTo>
                <a:lnTo>
                  <a:pt x="420737" y="508057"/>
                </a:lnTo>
                <a:lnTo>
                  <a:pt x="420737" y="501978"/>
                </a:lnTo>
                <a:lnTo>
                  <a:pt x="417403" y="492915"/>
                </a:lnTo>
                <a:lnTo>
                  <a:pt x="413736" y="486873"/>
                </a:lnTo>
                <a:lnTo>
                  <a:pt x="410402" y="480831"/>
                </a:lnTo>
                <a:lnTo>
                  <a:pt x="407068" y="474788"/>
                </a:lnTo>
                <a:lnTo>
                  <a:pt x="403401" y="459646"/>
                </a:lnTo>
                <a:lnTo>
                  <a:pt x="400067" y="444541"/>
                </a:lnTo>
                <a:lnTo>
                  <a:pt x="396400" y="429399"/>
                </a:lnTo>
                <a:lnTo>
                  <a:pt x="393066" y="417314"/>
                </a:lnTo>
                <a:lnTo>
                  <a:pt x="389399" y="402209"/>
                </a:lnTo>
                <a:lnTo>
                  <a:pt x="386065" y="390088"/>
                </a:lnTo>
                <a:lnTo>
                  <a:pt x="382731" y="378003"/>
                </a:lnTo>
                <a:lnTo>
                  <a:pt x="379064" y="362898"/>
                </a:lnTo>
                <a:lnTo>
                  <a:pt x="375730" y="350777"/>
                </a:lnTo>
                <a:lnTo>
                  <a:pt x="372062" y="338692"/>
                </a:lnTo>
                <a:lnTo>
                  <a:pt x="368728" y="326608"/>
                </a:lnTo>
                <a:lnTo>
                  <a:pt x="365061" y="314487"/>
                </a:lnTo>
                <a:lnTo>
                  <a:pt x="361727" y="302403"/>
                </a:lnTo>
                <a:lnTo>
                  <a:pt x="358393" y="290318"/>
                </a:lnTo>
                <a:lnTo>
                  <a:pt x="354726" y="281255"/>
                </a:lnTo>
                <a:lnTo>
                  <a:pt x="354726" y="269134"/>
                </a:lnTo>
                <a:lnTo>
                  <a:pt x="351392" y="257049"/>
                </a:lnTo>
                <a:lnTo>
                  <a:pt x="351392" y="247986"/>
                </a:lnTo>
                <a:lnTo>
                  <a:pt x="347725" y="235865"/>
                </a:lnTo>
                <a:lnTo>
                  <a:pt x="347725" y="226802"/>
                </a:lnTo>
                <a:lnTo>
                  <a:pt x="344391" y="214717"/>
                </a:lnTo>
                <a:lnTo>
                  <a:pt x="344391" y="157243"/>
                </a:lnTo>
                <a:lnTo>
                  <a:pt x="347725" y="145159"/>
                </a:lnTo>
                <a:lnTo>
                  <a:pt x="347725" y="136096"/>
                </a:lnTo>
                <a:lnTo>
                  <a:pt x="351392" y="126995"/>
                </a:lnTo>
                <a:lnTo>
                  <a:pt x="351392" y="117932"/>
                </a:lnTo>
                <a:lnTo>
                  <a:pt x="354726" y="108869"/>
                </a:lnTo>
                <a:lnTo>
                  <a:pt x="354726" y="102827"/>
                </a:lnTo>
                <a:lnTo>
                  <a:pt x="358393" y="96785"/>
                </a:lnTo>
                <a:lnTo>
                  <a:pt x="358393" y="78621"/>
                </a:lnTo>
                <a:lnTo>
                  <a:pt x="361727" y="75600"/>
                </a:lnTo>
                <a:lnTo>
                  <a:pt x="361727" y="57474"/>
                </a:lnTo>
                <a:lnTo>
                  <a:pt x="365061" y="54416"/>
                </a:lnTo>
                <a:lnTo>
                  <a:pt x="365061" y="39310"/>
                </a:lnTo>
                <a:lnTo>
                  <a:pt x="368728" y="36289"/>
                </a:lnTo>
                <a:lnTo>
                  <a:pt x="368728" y="18126"/>
                </a:lnTo>
                <a:lnTo>
                  <a:pt x="372062" y="12084"/>
                </a:lnTo>
                <a:lnTo>
                  <a:pt x="372062" y="0"/>
                </a:lnTo>
                <a:lnTo>
                  <a:pt x="368728" y="3021"/>
                </a:lnTo>
                <a:lnTo>
                  <a:pt x="365061" y="6042"/>
                </a:lnTo>
                <a:lnTo>
                  <a:pt x="361727" y="12084"/>
                </a:lnTo>
                <a:lnTo>
                  <a:pt x="358393" y="15105"/>
                </a:lnTo>
                <a:lnTo>
                  <a:pt x="358393" y="18126"/>
                </a:lnTo>
                <a:lnTo>
                  <a:pt x="354726" y="21184"/>
                </a:lnTo>
                <a:lnTo>
                  <a:pt x="351392" y="27226"/>
                </a:lnTo>
                <a:lnTo>
                  <a:pt x="347725" y="30247"/>
                </a:lnTo>
                <a:lnTo>
                  <a:pt x="344391" y="33268"/>
                </a:lnTo>
                <a:lnTo>
                  <a:pt x="340724" y="39310"/>
                </a:lnTo>
                <a:lnTo>
                  <a:pt x="337390" y="42331"/>
                </a:lnTo>
                <a:lnTo>
                  <a:pt x="334056" y="45353"/>
                </a:lnTo>
                <a:lnTo>
                  <a:pt x="330389" y="51395"/>
                </a:lnTo>
                <a:lnTo>
                  <a:pt x="327055" y="54416"/>
                </a:lnTo>
                <a:lnTo>
                  <a:pt x="323387" y="60495"/>
                </a:lnTo>
                <a:lnTo>
                  <a:pt x="320054" y="63516"/>
                </a:lnTo>
                <a:lnTo>
                  <a:pt x="320054" y="66537"/>
                </a:lnTo>
                <a:lnTo>
                  <a:pt x="316386" y="72579"/>
                </a:lnTo>
                <a:lnTo>
                  <a:pt x="313052" y="75600"/>
                </a:lnTo>
                <a:lnTo>
                  <a:pt x="309719" y="78621"/>
                </a:lnTo>
                <a:lnTo>
                  <a:pt x="306051" y="84663"/>
                </a:lnTo>
                <a:lnTo>
                  <a:pt x="306051" y="87685"/>
                </a:lnTo>
                <a:lnTo>
                  <a:pt x="302717" y="90706"/>
                </a:lnTo>
                <a:lnTo>
                  <a:pt x="299050" y="96785"/>
                </a:lnTo>
                <a:lnTo>
                  <a:pt x="299050" y="99806"/>
                </a:lnTo>
                <a:lnTo>
                  <a:pt x="295716" y="102827"/>
                </a:lnTo>
                <a:lnTo>
                  <a:pt x="295716" y="108869"/>
                </a:lnTo>
                <a:lnTo>
                  <a:pt x="292049" y="111890"/>
                </a:lnTo>
                <a:lnTo>
                  <a:pt x="292049" y="120953"/>
                </a:lnTo>
                <a:lnTo>
                  <a:pt x="288715" y="123974"/>
                </a:lnTo>
                <a:lnTo>
                  <a:pt x="288715" y="145159"/>
                </a:lnTo>
                <a:lnTo>
                  <a:pt x="285381" y="151201"/>
                </a:lnTo>
                <a:lnTo>
                  <a:pt x="285381" y="181449"/>
                </a:lnTo>
                <a:lnTo>
                  <a:pt x="281714" y="187491"/>
                </a:lnTo>
                <a:lnTo>
                  <a:pt x="281714" y="238886"/>
                </a:lnTo>
                <a:lnTo>
                  <a:pt x="285381" y="241907"/>
                </a:lnTo>
                <a:lnTo>
                  <a:pt x="285381" y="272155"/>
                </a:lnTo>
                <a:lnTo>
                  <a:pt x="288715" y="275176"/>
                </a:lnTo>
                <a:lnTo>
                  <a:pt x="288715" y="329629"/>
                </a:lnTo>
                <a:lnTo>
                  <a:pt x="285381" y="335671"/>
                </a:lnTo>
                <a:lnTo>
                  <a:pt x="285381" y="344735"/>
                </a:lnTo>
                <a:lnTo>
                  <a:pt x="281714" y="350777"/>
                </a:lnTo>
                <a:lnTo>
                  <a:pt x="281714" y="356856"/>
                </a:lnTo>
                <a:lnTo>
                  <a:pt x="278380" y="362898"/>
                </a:lnTo>
                <a:lnTo>
                  <a:pt x="278380" y="368940"/>
                </a:lnTo>
                <a:lnTo>
                  <a:pt x="274713" y="374982"/>
                </a:lnTo>
                <a:lnTo>
                  <a:pt x="271379" y="381024"/>
                </a:lnTo>
                <a:lnTo>
                  <a:pt x="271379" y="387067"/>
                </a:lnTo>
                <a:lnTo>
                  <a:pt x="267711" y="393146"/>
                </a:lnTo>
                <a:lnTo>
                  <a:pt x="264378" y="402209"/>
                </a:lnTo>
                <a:lnTo>
                  <a:pt x="261044" y="408251"/>
                </a:lnTo>
                <a:lnTo>
                  <a:pt x="257376" y="417314"/>
                </a:lnTo>
                <a:lnTo>
                  <a:pt x="254042" y="423356"/>
                </a:lnTo>
                <a:lnTo>
                  <a:pt x="250375" y="432456"/>
                </a:lnTo>
                <a:lnTo>
                  <a:pt x="247041" y="441520"/>
                </a:lnTo>
                <a:lnTo>
                  <a:pt x="243374" y="447562"/>
                </a:lnTo>
                <a:lnTo>
                  <a:pt x="236706" y="456625"/>
                </a:lnTo>
                <a:lnTo>
                  <a:pt x="233039" y="465688"/>
                </a:lnTo>
                <a:lnTo>
                  <a:pt x="233039" y="468746"/>
                </a:lnTo>
                <a:lnTo>
                  <a:pt x="229705" y="471767"/>
                </a:lnTo>
                <a:lnTo>
                  <a:pt x="229705" y="477810"/>
                </a:lnTo>
                <a:lnTo>
                  <a:pt x="226038" y="477810"/>
                </a:lnTo>
                <a:lnTo>
                  <a:pt x="226038" y="483852"/>
                </a:lnTo>
                <a:lnTo>
                  <a:pt x="222704" y="483852"/>
                </a:lnTo>
                <a:lnTo>
                  <a:pt x="222704" y="489894"/>
                </a:lnTo>
                <a:lnTo>
                  <a:pt x="219037" y="489894"/>
                </a:lnTo>
                <a:lnTo>
                  <a:pt x="219037" y="495936"/>
                </a:lnTo>
                <a:lnTo>
                  <a:pt x="215703" y="495936"/>
                </a:lnTo>
                <a:lnTo>
                  <a:pt x="215703" y="501978"/>
                </a:lnTo>
                <a:lnTo>
                  <a:pt x="212369" y="501978"/>
                </a:lnTo>
                <a:lnTo>
                  <a:pt x="212369" y="508057"/>
                </a:lnTo>
                <a:lnTo>
                  <a:pt x="208701" y="511078"/>
                </a:lnTo>
                <a:lnTo>
                  <a:pt x="208701" y="514099"/>
                </a:lnTo>
                <a:lnTo>
                  <a:pt x="205368" y="517120"/>
                </a:lnTo>
                <a:lnTo>
                  <a:pt x="205368" y="520142"/>
                </a:lnTo>
                <a:lnTo>
                  <a:pt x="201700" y="523163"/>
                </a:lnTo>
                <a:lnTo>
                  <a:pt x="201700" y="529205"/>
                </a:lnTo>
                <a:lnTo>
                  <a:pt x="198366" y="529205"/>
                </a:lnTo>
                <a:lnTo>
                  <a:pt x="198366" y="535247"/>
                </a:lnTo>
                <a:lnTo>
                  <a:pt x="194699" y="538268"/>
                </a:lnTo>
                <a:lnTo>
                  <a:pt x="194699" y="541289"/>
                </a:lnTo>
                <a:lnTo>
                  <a:pt x="191365" y="541289"/>
                </a:lnTo>
                <a:lnTo>
                  <a:pt x="191365" y="544347"/>
                </a:lnTo>
                <a:lnTo>
                  <a:pt x="188031" y="547368"/>
                </a:lnTo>
                <a:lnTo>
                  <a:pt x="188031" y="550389"/>
                </a:lnTo>
                <a:lnTo>
                  <a:pt x="184364" y="553410"/>
                </a:lnTo>
                <a:lnTo>
                  <a:pt x="184364" y="556431"/>
                </a:lnTo>
                <a:lnTo>
                  <a:pt x="181030" y="559452"/>
                </a:lnTo>
                <a:lnTo>
                  <a:pt x="181030" y="562474"/>
                </a:lnTo>
                <a:lnTo>
                  <a:pt x="177363" y="565495"/>
                </a:lnTo>
                <a:lnTo>
                  <a:pt x="177363" y="568516"/>
                </a:lnTo>
                <a:lnTo>
                  <a:pt x="174029" y="568516"/>
                </a:lnTo>
                <a:lnTo>
                  <a:pt x="174029" y="574558"/>
                </a:lnTo>
                <a:lnTo>
                  <a:pt x="170362" y="577579"/>
                </a:lnTo>
                <a:lnTo>
                  <a:pt x="170362" y="580637"/>
                </a:lnTo>
                <a:lnTo>
                  <a:pt x="167028" y="580637"/>
                </a:lnTo>
                <a:lnTo>
                  <a:pt x="167028" y="586679"/>
                </a:lnTo>
                <a:lnTo>
                  <a:pt x="163360" y="589700"/>
                </a:lnTo>
                <a:lnTo>
                  <a:pt x="156693" y="601784"/>
                </a:lnTo>
                <a:lnTo>
                  <a:pt x="149691" y="613869"/>
                </a:lnTo>
                <a:lnTo>
                  <a:pt x="142690" y="625990"/>
                </a:lnTo>
                <a:lnTo>
                  <a:pt x="135689" y="638074"/>
                </a:lnTo>
                <a:lnTo>
                  <a:pt x="128688" y="647138"/>
                </a:lnTo>
                <a:lnTo>
                  <a:pt x="121687" y="659259"/>
                </a:lnTo>
                <a:lnTo>
                  <a:pt x="111352" y="671343"/>
                </a:lnTo>
                <a:lnTo>
                  <a:pt x="104350" y="680406"/>
                </a:lnTo>
                <a:lnTo>
                  <a:pt x="94015" y="689470"/>
                </a:lnTo>
                <a:lnTo>
                  <a:pt x="87014" y="701591"/>
                </a:lnTo>
                <a:lnTo>
                  <a:pt x="76679" y="710654"/>
                </a:lnTo>
                <a:lnTo>
                  <a:pt x="69678" y="719717"/>
                </a:lnTo>
                <a:lnTo>
                  <a:pt x="59343" y="728817"/>
                </a:lnTo>
                <a:lnTo>
                  <a:pt x="52342" y="734859"/>
                </a:lnTo>
                <a:lnTo>
                  <a:pt x="45340" y="743923"/>
                </a:lnTo>
                <a:lnTo>
                  <a:pt x="35005" y="752986"/>
                </a:lnTo>
                <a:lnTo>
                  <a:pt x="28004" y="759028"/>
                </a:lnTo>
                <a:lnTo>
                  <a:pt x="21003" y="765070"/>
                </a:lnTo>
                <a:lnTo>
                  <a:pt x="14002" y="774170"/>
                </a:lnTo>
                <a:lnTo>
                  <a:pt x="7001" y="780213"/>
                </a:lnTo>
                <a:lnTo>
                  <a:pt x="3667" y="786255"/>
                </a:lnTo>
                <a:lnTo>
                  <a:pt x="2186" y="786894"/>
                </a:lnTo>
                <a:lnTo>
                  <a:pt x="0" y="792297"/>
                </a:lnTo>
                <a:lnTo>
                  <a:pt x="3667" y="3396024"/>
                </a:lnTo>
                <a:lnTo>
                  <a:pt x="17336" y="3396024"/>
                </a:lnTo>
                <a:lnTo>
                  <a:pt x="28004" y="3393000"/>
                </a:lnTo>
                <a:lnTo>
                  <a:pt x="38339" y="3393000"/>
                </a:lnTo>
                <a:lnTo>
                  <a:pt x="52342" y="3389975"/>
                </a:lnTo>
                <a:lnTo>
                  <a:pt x="62677" y="3389975"/>
                </a:lnTo>
                <a:lnTo>
                  <a:pt x="73012" y="3386950"/>
                </a:lnTo>
                <a:lnTo>
                  <a:pt x="87014" y="3383929"/>
                </a:lnTo>
                <a:lnTo>
                  <a:pt x="97349" y="3380904"/>
                </a:lnTo>
                <a:lnTo>
                  <a:pt x="108018" y="3377879"/>
                </a:lnTo>
                <a:lnTo>
                  <a:pt x="118353" y="3374855"/>
                </a:lnTo>
                <a:lnTo>
                  <a:pt x="132355" y="3371830"/>
                </a:lnTo>
                <a:lnTo>
                  <a:pt x="139023" y="3368809"/>
                </a:lnTo>
                <a:lnTo>
                  <a:pt x="146024" y="3365784"/>
                </a:lnTo>
                <a:lnTo>
                  <a:pt x="156693" y="3362759"/>
                </a:lnTo>
                <a:lnTo>
                  <a:pt x="163360" y="3359734"/>
                </a:lnTo>
                <a:lnTo>
                  <a:pt x="174029" y="3356710"/>
                </a:lnTo>
                <a:lnTo>
                  <a:pt x="181030" y="3350664"/>
                </a:lnTo>
                <a:lnTo>
                  <a:pt x="191365" y="3347639"/>
                </a:lnTo>
                <a:lnTo>
                  <a:pt x="198366" y="3344614"/>
                </a:lnTo>
                <a:lnTo>
                  <a:pt x="208701" y="3338565"/>
                </a:lnTo>
                <a:lnTo>
                  <a:pt x="215703" y="3335544"/>
                </a:lnTo>
                <a:lnTo>
                  <a:pt x="222704" y="3329494"/>
                </a:lnTo>
                <a:lnTo>
                  <a:pt x="233039" y="3326469"/>
                </a:lnTo>
                <a:lnTo>
                  <a:pt x="240040" y="3320424"/>
                </a:lnTo>
                <a:lnTo>
                  <a:pt x="250375" y="3314374"/>
                </a:lnTo>
                <a:lnTo>
                  <a:pt x="257376" y="3311349"/>
                </a:lnTo>
                <a:lnTo>
                  <a:pt x="264378" y="3305303"/>
                </a:lnTo>
                <a:lnTo>
                  <a:pt x="271379" y="3299254"/>
                </a:lnTo>
                <a:lnTo>
                  <a:pt x="281714" y="3296229"/>
                </a:lnTo>
                <a:lnTo>
                  <a:pt x="288715" y="3290180"/>
                </a:lnTo>
                <a:lnTo>
                  <a:pt x="295716" y="3284134"/>
                </a:lnTo>
                <a:lnTo>
                  <a:pt x="302717" y="3278084"/>
                </a:lnTo>
                <a:lnTo>
                  <a:pt x="309719" y="3272038"/>
                </a:lnTo>
                <a:lnTo>
                  <a:pt x="316386" y="3269014"/>
                </a:lnTo>
                <a:lnTo>
                  <a:pt x="323387" y="3262964"/>
                </a:lnTo>
                <a:lnTo>
                  <a:pt x="330389" y="3256918"/>
                </a:lnTo>
                <a:lnTo>
                  <a:pt x="337390" y="3250869"/>
                </a:lnTo>
                <a:lnTo>
                  <a:pt x="344391" y="3244819"/>
                </a:lnTo>
                <a:lnTo>
                  <a:pt x="351392" y="3238773"/>
                </a:lnTo>
                <a:lnTo>
                  <a:pt x="354726" y="3235748"/>
                </a:lnTo>
                <a:lnTo>
                  <a:pt x="361727" y="3229699"/>
                </a:lnTo>
                <a:lnTo>
                  <a:pt x="368728" y="3223642"/>
                </a:lnTo>
                <a:lnTo>
                  <a:pt x="372062" y="3217600"/>
                </a:lnTo>
                <a:lnTo>
                  <a:pt x="379064" y="3211558"/>
                </a:lnTo>
                <a:lnTo>
                  <a:pt x="382731" y="3208537"/>
                </a:lnTo>
                <a:lnTo>
                  <a:pt x="389399" y="3202494"/>
                </a:lnTo>
                <a:lnTo>
                  <a:pt x="393066" y="3196452"/>
                </a:lnTo>
                <a:lnTo>
                  <a:pt x="396400" y="3193394"/>
                </a:lnTo>
                <a:lnTo>
                  <a:pt x="403401" y="3187352"/>
                </a:lnTo>
                <a:lnTo>
                  <a:pt x="407068" y="3181310"/>
                </a:lnTo>
                <a:lnTo>
                  <a:pt x="410402" y="3175268"/>
                </a:lnTo>
                <a:lnTo>
                  <a:pt x="413736" y="3172247"/>
                </a:lnTo>
                <a:lnTo>
                  <a:pt x="417403" y="3166205"/>
                </a:lnTo>
                <a:lnTo>
                  <a:pt x="420737" y="3160162"/>
                </a:lnTo>
                <a:lnTo>
                  <a:pt x="424405" y="3154083"/>
                </a:lnTo>
                <a:lnTo>
                  <a:pt x="427738" y="3151062"/>
                </a:lnTo>
                <a:lnTo>
                  <a:pt x="431406" y="3145020"/>
                </a:lnTo>
                <a:lnTo>
                  <a:pt x="434740" y="3138978"/>
                </a:lnTo>
                <a:lnTo>
                  <a:pt x="438074" y="3132936"/>
                </a:lnTo>
                <a:lnTo>
                  <a:pt x="438074" y="3129915"/>
                </a:lnTo>
                <a:lnTo>
                  <a:pt x="441741" y="3123873"/>
                </a:lnTo>
                <a:lnTo>
                  <a:pt x="441741" y="3117794"/>
                </a:lnTo>
                <a:lnTo>
                  <a:pt x="445075" y="3111751"/>
                </a:lnTo>
                <a:lnTo>
                  <a:pt x="445075" y="3102688"/>
                </a:lnTo>
                <a:lnTo>
                  <a:pt x="448742" y="3096646"/>
                </a:lnTo>
                <a:lnTo>
                  <a:pt x="448742" y="3066398"/>
                </a:lnTo>
                <a:lnTo>
                  <a:pt x="445075" y="3060356"/>
                </a:lnTo>
                <a:lnTo>
                  <a:pt x="445075" y="3054314"/>
                </a:lnTo>
                <a:lnTo>
                  <a:pt x="441741" y="3051293"/>
                </a:lnTo>
                <a:lnTo>
                  <a:pt x="438074" y="3039172"/>
                </a:lnTo>
                <a:lnTo>
                  <a:pt x="438074" y="3027087"/>
                </a:lnTo>
                <a:lnTo>
                  <a:pt x="434740" y="3011982"/>
                </a:lnTo>
                <a:lnTo>
                  <a:pt x="434740" y="2972671"/>
                </a:lnTo>
                <a:lnTo>
                  <a:pt x="438074" y="2957529"/>
                </a:lnTo>
                <a:lnTo>
                  <a:pt x="438074" y="2945445"/>
                </a:lnTo>
                <a:lnTo>
                  <a:pt x="441741" y="2930302"/>
                </a:lnTo>
                <a:lnTo>
                  <a:pt x="445075" y="2915197"/>
                </a:lnTo>
                <a:lnTo>
                  <a:pt x="448742" y="2900091"/>
                </a:lnTo>
                <a:lnTo>
                  <a:pt x="452076" y="2881928"/>
                </a:lnTo>
                <a:lnTo>
                  <a:pt x="455743" y="2866823"/>
                </a:lnTo>
                <a:lnTo>
                  <a:pt x="462411" y="2851680"/>
                </a:lnTo>
                <a:lnTo>
                  <a:pt x="466078" y="2836575"/>
                </a:lnTo>
                <a:lnTo>
                  <a:pt x="473079" y="2818412"/>
                </a:lnTo>
                <a:lnTo>
                  <a:pt x="476413" y="2803306"/>
                </a:lnTo>
                <a:lnTo>
                  <a:pt x="483415" y="2785180"/>
                </a:lnTo>
                <a:lnTo>
                  <a:pt x="490416" y="2767016"/>
                </a:lnTo>
                <a:lnTo>
                  <a:pt x="493750" y="2751911"/>
                </a:lnTo>
                <a:lnTo>
                  <a:pt x="500751" y="2733748"/>
                </a:lnTo>
                <a:lnTo>
                  <a:pt x="504418" y="2715621"/>
                </a:lnTo>
                <a:lnTo>
                  <a:pt x="511086" y="2697458"/>
                </a:lnTo>
                <a:lnTo>
                  <a:pt x="514753" y="2682352"/>
                </a:lnTo>
                <a:lnTo>
                  <a:pt x="521754" y="2664189"/>
                </a:lnTo>
                <a:lnTo>
                  <a:pt x="525088" y="2646063"/>
                </a:lnTo>
                <a:lnTo>
                  <a:pt x="528756" y="2627899"/>
                </a:lnTo>
                <a:lnTo>
                  <a:pt x="532089" y="2609773"/>
                </a:lnTo>
                <a:lnTo>
                  <a:pt x="535423" y="2591609"/>
                </a:lnTo>
                <a:lnTo>
                  <a:pt x="539091" y="2573483"/>
                </a:lnTo>
                <a:lnTo>
                  <a:pt x="542425" y="2555320"/>
                </a:lnTo>
                <a:lnTo>
                  <a:pt x="542425" y="2519030"/>
                </a:lnTo>
                <a:lnTo>
                  <a:pt x="546092" y="2512988"/>
                </a:lnTo>
                <a:lnTo>
                  <a:pt x="546092" y="2491840"/>
                </a:lnTo>
                <a:lnTo>
                  <a:pt x="549426" y="2485798"/>
                </a:lnTo>
                <a:lnTo>
                  <a:pt x="549426" y="2461592"/>
                </a:lnTo>
                <a:lnTo>
                  <a:pt x="553093" y="2455550"/>
                </a:lnTo>
                <a:lnTo>
                  <a:pt x="553093" y="2422281"/>
                </a:lnTo>
                <a:lnTo>
                  <a:pt x="556427" y="2416239"/>
                </a:lnTo>
                <a:lnTo>
                  <a:pt x="556427" y="2401097"/>
                </a:lnTo>
                <a:lnTo>
                  <a:pt x="553093" y="2395055"/>
                </a:lnTo>
                <a:lnTo>
                  <a:pt x="553093" y="2373907"/>
                </a:lnTo>
                <a:lnTo>
                  <a:pt x="549426" y="2367828"/>
                </a:lnTo>
                <a:lnTo>
                  <a:pt x="549426" y="2358765"/>
                </a:lnTo>
                <a:lnTo>
                  <a:pt x="546092" y="2352723"/>
                </a:lnTo>
                <a:lnTo>
                  <a:pt x="546092" y="2322475"/>
                </a:lnTo>
                <a:lnTo>
                  <a:pt x="549426" y="2319454"/>
                </a:lnTo>
                <a:lnTo>
                  <a:pt x="553093" y="2313412"/>
                </a:lnTo>
                <a:lnTo>
                  <a:pt x="556427" y="2307370"/>
                </a:lnTo>
                <a:lnTo>
                  <a:pt x="559761" y="2301328"/>
                </a:lnTo>
                <a:lnTo>
                  <a:pt x="563428" y="2298307"/>
                </a:lnTo>
                <a:lnTo>
                  <a:pt x="566762" y="2292228"/>
                </a:lnTo>
                <a:lnTo>
                  <a:pt x="570429" y="2286185"/>
                </a:lnTo>
                <a:lnTo>
                  <a:pt x="577430" y="2280143"/>
                </a:lnTo>
                <a:lnTo>
                  <a:pt x="580764" y="2277122"/>
                </a:lnTo>
                <a:lnTo>
                  <a:pt x="587766" y="2271080"/>
                </a:lnTo>
                <a:lnTo>
                  <a:pt x="591099" y="2265038"/>
                </a:lnTo>
                <a:lnTo>
                  <a:pt x="598101" y="2262017"/>
                </a:lnTo>
                <a:lnTo>
                  <a:pt x="605102" y="2255938"/>
                </a:lnTo>
                <a:lnTo>
                  <a:pt x="612103" y="2249896"/>
                </a:lnTo>
                <a:lnTo>
                  <a:pt x="615437" y="2243853"/>
                </a:lnTo>
                <a:lnTo>
                  <a:pt x="622438" y="2240832"/>
                </a:lnTo>
                <a:lnTo>
                  <a:pt x="629439" y="2234790"/>
                </a:lnTo>
                <a:lnTo>
                  <a:pt x="636440" y="2228748"/>
                </a:lnTo>
                <a:lnTo>
                  <a:pt x="643442" y="2222669"/>
                </a:lnTo>
                <a:lnTo>
                  <a:pt x="646775" y="2216627"/>
                </a:lnTo>
                <a:lnTo>
                  <a:pt x="653777" y="2210585"/>
                </a:lnTo>
                <a:lnTo>
                  <a:pt x="660778" y="2207564"/>
                </a:lnTo>
                <a:lnTo>
                  <a:pt x="664112" y="2201521"/>
                </a:lnTo>
                <a:lnTo>
                  <a:pt x="671113" y="2195479"/>
                </a:lnTo>
                <a:lnTo>
                  <a:pt x="674780" y="2189437"/>
                </a:lnTo>
                <a:lnTo>
                  <a:pt x="681781" y="2183358"/>
                </a:lnTo>
                <a:lnTo>
                  <a:pt x="685115" y="2177316"/>
                </a:lnTo>
                <a:lnTo>
                  <a:pt x="688449" y="2174295"/>
                </a:lnTo>
                <a:lnTo>
                  <a:pt x="692116" y="2168253"/>
                </a:lnTo>
                <a:lnTo>
                  <a:pt x="695450" y="2165232"/>
                </a:lnTo>
                <a:lnTo>
                  <a:pt x="699118" y="2162210"/>
                </a:lnTo>
                <a:lnTo>
                  <a:pt x="702452" y="2156168"/>
                </a:lnTo>
                <a:lnTo>
                  <a:pt x="702452" y="2153147"/>
                </a:lnTo>
                <a:lnTo>
                  <a:pt x="706119" y="2147068"/>
                </a:lnTo>
                <a:lnTo>
                  <a:pt x="709453" y="2141026"/>
                </a:lnTo>
                <a:lnTo>
                  <a:pt x="709453" y="2138005"/>
                </a:lnTo>
                <a:lnTo>
                  <a:pt x="712787" y="2131963"/>
                </a:lnTo>
                <a:lnTo>
                  <a:pt x="712787" y="2128942"/>
                </a:lnTo>
                <a:lnTo>
                  <a:pt x="716454" y="2122900"/>
                </a:lnTo>
                <a:lnTo>
                  <a:pt x="716454" y="2077546"/>
                </a:lnTo>
                <a:lnTo>
                  <a:pt x="712787" y="2071467"/>
                </a:lnTo>
                <a:lnTo>
                  <a:pt x="712787" y="2065425"/>
                </a:lnTo>
                <a:lnTo>
                  <a:pt x="709453" y="2056362"/>
                </a:lnTo>
                <a:lnTo>
                  <a:pt x="706119" y="2050320"/>
                </a:lnTo>
                <a:lnTo>
                  <a:pt x="702452" y="2044278"/>
                </a:lnTo>
                <a:lnTo>
                  <a:pt x="699118" y="2038236"/>
                </a:lnTo>
                <a:lnTo>
                  <a:pt x="695450" y="2029135"/>
                </a:lnTo>
                <a:lnTo>
                  <a:pt x="692116" y="2023093"/>
                </a:lnTo>
                <a:lnTo>
                  <a:pt x="688449" y="2014030"/>
                </a:lnTo>
                <a:lnTo>
                  <a:pt x="681781" y="2007988"/>
                </a:lnTo>
                <a:lnTo>
                  <a:pt x="674780" y="1998888"/>
                </a:lnTo>
                <a:lnTo>
                  <a:pt x="671113" y="1992846"/>
                </a:lnTo>
                <a:lnTo>
                  <a:pt x="667779" y="1989825"/>
                </a:lnTo>
                <a:lnTo>
                  <a:pt x="664112" y="1983782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196022" y="3139781"/>
            <a:ext cx="3667" cy="3021"/>
          </a:xfrm>
          <a:custGeom>
            <a:avLst/>
            <a:gdLst/>
            <a:ahLst/>
            <a:cxnLst/>
            <a:rect l="l" t="t" r="r" b="b"/>
            <a:pathLst>
              <a:path w="3667" h="3021">
                <a:moveTo>
                  <a:pt x="3667" y="0"/>
                </a:moveTo>
                <a:lnTo>
                  <a:pt x="0" y="0"/>
                </a:lnTo>
                <a:lnTo>
                  <a:pt x="0" y="3021"/>
                </a:lnTo>
                <a:lnTo>
                  <a:pt x="3667" y="0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983178" y="2734477"/>
            <a:ext cx="31305" cy="69610"/>
          </a:xfrm>
          <a:custGeom>
            <a:avLst/>
            <a:gdLst/>
            <a:ahLst/>
            <a:cxnLst/>
            <a:rect l="l" t="t" r="r" b="b"/>
            <a:pathLst>
              <a:path w="31305" h="69610">
                <a:moveTo>
                  <a:pt x="6934" y="60421"/>
                </a:moveTo>
                <a:lnTo>
                  <a:pt x="13902" y="45316"/>
                </a:lnTo>
                <a:lnTo>
                  <a:pt x="20870" y="33158"/>
                </a:lnTo>
                <a:lnTo>
                  <a:pt x="24337" y="21368"/>
                </a:lnTo>
                <a:lnTo>
                  <a:pt x="27804" y="12158"/>
                </a:lnTo>
                <a:lnTo>
                  <a:pt x="31305" y="6263"/>
                </a:lnTo>
                <a:lnTo>
                  <a:pt x="31305" y="2947"/>
                </a:lnTo>
                <a:lnTo>
                  <a:pt x="27804" y="0"/>
                </a:lnTo>
                <a:lnTo>
                  <a:pt x="27804" y="2947"/>
                </a:lnTo>
                <a:lnTo>
                  <a:pt x="24337" y="2947"/>
                </a:lnTo>
                <a:lnTo>
                  <a:pt x="20870" y="9210"/>
                </a:lnTo>
                <a:lnTo>
                  <a:pt x="17369" y="15105"/>
                </a:lnTo>
                <a:lnTo>
                  <a:pt x="13902" y="21368"/>
                </a:lnTo>
                <a:lnTo>
                  <a:pt x="10435" y="30210"/>
                </a:lnTo>
                <a:lnTo>
                  <a:pt x="3467" y="42368"/>
                </a:lnTo>
                <a:lnTo>
                  <a:pt x="0" y="54526"/>
                </a:lnTo>
                <a:lnTo>
                  <a:pt x="0" y="69610"/>
                </a:lnTo>
                <a:lnTo>
                  <a:pt x="6934" y="60421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715433" y="3472432"/>
            <a:ext cx="17369" cy="278197"/>
          </a:xfrm>
          <a:custGeom>
            <a:avLst/>
            <a:gdLst/>
            <a:ahLst/>
            <a:cxnLst/>
            <a:rect l="l" t="t" r="r" b="b"/>
            <a:pathLst>
              <a:path w="17369" h="278197">
                <a:moveTo>
                  <a:pt x="10435" y="244928"/>
                </a:moveTo>
                <a:lnTo>
                  <a:pt x="10435" y="250970"/>
                </a:lnTo>
                <a:lnTo>
                  <a:pt x="13902" y="260071"/>
                </a:lnTo>
                <a:lnTo>
                  <a:pt x="13902" y="272155"/>
                </a:lnTo>
                <a:lnTo>
                  <a:pt x="17369" y="278197"/>
                </a:lnTo>
                <a:lnTo>
                  <a:pt x="13902" y="0"/>
                </a:lnTo>
                <a:lnTo>
                  <a:pt x="10435" y="9063"/>
                </a:lnTo>
                <a:lnTo>
                  <a:pt x="10435" y="27189"/>
                </a:lnTo>
                <a:lnTo>
                  <a:pt x="6934" y="36289"/>
                </a:lnTo>
                <a:lnTo>
                  <a:pt x="6934" y="54416"/>
                </a:lnTo>
                <a:lnTo>
                  <a:pt x="3467" y="63479"/>
                </a:lnTo>
                <a:lnTo>
                  <a:pt x="3467" y="117932"/>
                </a:lnTo>
                <a:lnTo>
                  <a:pt x="0" y="126995"/>
                </a:lnTo>
                <a:lnTo>
                  <a:pt x="0" y="151201"/>
                </a:lnTo>
                <a:lnTo>
                  <a:pt x="3467" y="160264"/>
                </a:lnTo>
                <a:lnTo>
                  <a:pt x="3467" y="211659"/>
                </a:lnTo>
                <a:lnTo>
                  <a:pt x="6934" y="220760"/>
                </a:lnTo>
                <a:lnTo>
                  <a:pt x="6934" y="235865"/>
                </a:lnTo>
                <a:lnTo>
                  <a:pt x="10435" y="244928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280760" y="4297998"/>
            <a:ext cx="236473" cy="740902"/>
          </a:xfrm>
          <a:custGeom>
            <a:avLst/>
            <a:gdLst/>
            <a:ahLst/>
            <a:cxnLst/>
            <a:rect l="l" t="t" r="r" b="b"/>
            <a:pathLst>
              <a:path w="236473" h="740902">
                <a:moveTo>
                  <a:pt x="6967" y="344735"/>
                </a:moveTo>
                <a:lnTo>
                  <a:pt x="6967" y="350777"/>
                </a:lnTo>
                <a:lnTo>
                  <a:pt x="10435" y="353798"/>
                </a:lnTo>
                <a:lnTo>
                  <a:pt x="10435" y="356819"/>
                </a:lnTo>
                <a:lnTo>
                  <a:pt x="13935" y="362898"/>
                </a:lnTo>
                <a:lnTo>
                  <a:pt x="13935" y="368940"/>
                </a:lnTo>
                <a:lnTo>
                  <a:pt x="17402" y="368940"/>
                </a:lnTo>
                <a:lnTo>
                  <a:pt x="17402" y="378003"/>
                </a:lnTo>
                <a:lnTo>
                  <a:pt x="20870" y="378003"/>
                </a:lnTo>
                <a:lnTo>
                  <a:pt x="20870" y="384045"/>
                </a:lnTo>
                <a:lnTo>
                  <a:pt x="24370" y="384045"/>
                </a:lnTo>
                <a:lnTo>
                  <a:pt x="24370" y="387067"/>
                </a:lnTo>
                <a:lnTo>
                  <a:pt x="27838" y="387067"/>
                </a:lnTo>
                <a:lnTo>
                  <a:pt x="27838" y="393109"/>
                </a:lnTo>
                <a:lnTo>
                  <a:pt x="31305" y="399188"/>
                </a:lnTo>
                <a:lnTo>
                  <a:pt x="34772" y="405230"/>
                </a:lnTo>
                <a:lnTo>
                  <a:pt x="38273" y="408251"/>
                </a:lnTo>
                <a:lnTo>
                  <a:pt x="41740" y="414293"/>
                </a:lnTo>
                <a:lnTo>
                  <a:pt x="45207" y="417314"/>
                </a:lnTo>
                <a:lnTo>
                  <a:pt x="48708" y="420335"/>
                </a:lnTo>
                <a:lnTo>
                  <a:pt x="52175" y="426377"/>
                </a:lnTo>
                <a:lnTo>
                  <a:pt x="55642" y="426377"/>
                </a:lnTo>
                <a:lnTo>
                  <a:pt x="59143" y="429399"/>
                </a:lnTo>
                <a:lnTo>
                  <a:pt x="62610" y="432420"/>
                </a:lnTo>
                <a:lnTo>
                  <a:pt x="66077" y="435478"/>
                </a:lnTo>
                <a:lnTo>
                  <a:pt x="69545" y="435478"/>
                </a:lnTo>
                <a:lnTo>
                  <a:pt x="73045" y="438499"/>
                </a:lnTo>
                <a:lnTo>
                  <a:pt x="76512" y="438499"/>
                </a:lnTo>
                <a:lnTo>
                  <a:pt x="79980" y="441520"/>
                </a:lnTo>
                <a:lnTo>
                  <a:pt x="86948" y="444541"/>
                </a:lnTo>
                <a:lnTo>
                  <a:pt x="90415" y="444541"/>
                </a:lnTo>
                <a:lnTo>
                  <a:pt x="93915" y="447562"/>
                </a:lnTo>
                <a:lnTo>
                  <a:pt x="97383" y="450583"/>
                </a:lnTo>
                <a:lnTo>
                  <a:pt x="100850" y="450583"/>
                </a:lnTo>
                <a:lnTo>
                  <a:pt x="107818" y="453604"/>
                </a:lnTo>
                <a:lnTo>
                  <a:pt x="111285" y="456625"/>
                </a:lnTo>
                <a:lnTo>
                  <a:pt x="114752" y="459646"/>
                </a:lnTo>
                <a:lnTo>
                  <a:pt x="118253" y="462667"/>
                </a:lnTo>
                <a:lnTo>
                  <a:pt x="121720" y="468709"/>
                </a:lnTo>
                <a:lnTo>
                  <a:pt x="125187" y="471731"/>
                </a:lnTo>
                <a:lnTo>
                  <a:pt x="128688" y="477810"/>
                </a:lnTo>
                <a:lnTo>
                  <a:pt x="132155" y="483852"/>
                </a:lnTo>
                <a:lnTo>
                  <a:pt x="135622" y="489894"/>
                </a:lnTo>
                <a:lnTo>
                  <a:pt x="139090" y="498957"/>
                </a:lnTo>
                <a:lnTo>
                  <a:pt x="142590" y="508020"/>
                </a:lnTo>
                <a:lnTo>
                  <a:pt x="146058" y="517120"/>
                </a:lnTo>
                <a:lnTo>
                  <a:pt x="153025" y="517120"/>
                </a:lnTo>
                <a:lnTo>
                  <a:pt x="153025" y="520142"/>
                </a:lnTo>
                <a:lnTo>
                  <a:pt x="156493" y="523163"/>
                </a:lnTo>
                <a:lnTo>
                  <a:pt x="159960" y="526184"/>
                </a:lnTo>
                <a:lnTo>
                  <a:pt x="159960" y="529205"/>
                </a:lnTo>
                <a:lnTo>
                  <a:pt x="163460" y="532226"/>
                </a:lnTo>
                <a:lnTo>
                  <a:pt x="166928" y="535247"/>
                </a:lnTo>
                <a:lnTo>
                  <a:pt x="166928" y="538268"/>
                </a:lnTo>
                <a:lnTo>
                  <a:pt x="170395" y="541289"/>
                </a:lnTo>
                <a:lnTo>
                  <a:pt x="170395" y="544310"/>
                </a:lnTo>
                <a:lnTo>
                  <a:pt x="173862" y="547368"/>
                </a:lnTo>
                <a:lnTo>
                  <a:pt x="173862" y="550389"/>
                </a:lnTo>
                <a:lnTo>
                  <a:pt x="177363" y="553410"/>
                </a:lnTo>
                <a:lnTo>
                  <a:pt x="177363" y="556431"/>
                </a:lnTo>
                <a:lnTo>
                  <a:pt x="180830" y="559452"/>
                </a:lnTo>
                <a:lnTo>
                  <a:pt x="180830" y="565495"/>
                </a:lnTo>
                <a:lnTo>
                  <a:pt x="184297" y="568516"/>
                </a:lnTo>
                <a:lnTo>
                  <a:pt x="184297" y="574558"/>
                </a:lnTo>
                <a:lnTo>
                  <a:pt x="187798" y="580600"/>
                </a:lnTo>
                <a:lnTo>
                  <a:pt x="187798" y="583621"/>
                </a:lnTo>
                <a:lnTo>
                  <a:pt x="191265" y="589700"/>
                </a:lnTo>
                <a:lnTo>
                  <a:pt x="191265" y="592721"/>
                </a:lnTo>
                <a:lnTo>
                  <a:pt x="194732" y="598763"/>
                </a:lnTo>
                <a:lnTo>
                  <a:pt x="194732" y="601784"/>
                </a:lnTo>
                <a:lnTo>
                  <a:pt x="198233" y="604806"/>
                </a:lnTo>
                <a:lnTo>
                  <a:pt x="198233" y="607827"/>
                </a:lnTo>
                <a:lnTo>
                  <a:pt x="201700" y="610848"/>
                </a:lnTo>
                <a:lnTo>
                  <a:pt x="201700" y="613869"/>
                </a:lnTo>
                <a:lnTo>
                  <a:pt x="205168" y="616890"/>
                </a:lnTo>
                <a:lnTo>
                  <a:pt x="205168" y="622969"/>
                </a:lnTo>
                <a:lnTo>
                  <a:pt x="208635" y="622969"/>
                </a:lnTo>
                <a:lnTo>
                  <a:pt x="208635" y="632032"/>
                </a:lnTo>
                <a:lnTo>
                  <a:pt x="212135" y="632032"/>
                </a:lnTo>
                <a:lnTo>
                  <a:pt x="212135" y="638074"/>
                </a:lnTo>
                <a:lnTo>
                  <a:pt x="215603" y="641095"/>
                </a:lnTo>
                <a:lnTo>
                  <a:pt x="215603" y="647138"/>
                </a:lnTo>
                <a:lnTo>
                  <a:pt x="219070" y="650159"/>
                </a:lnTo>
                <a:lnTo>
                  <a:pt x="219070" y="656201"/>
                </a:lnTo>
                <a:lnTo>
                  <a:pt x="222570" y="659222"/>
                </a:lnTo>
                <a:lnTo>
                  <a:pt x="222570" y="689470"/>
                </a:lnTo>
                <a:lnTo>
                  <a:pt x="226038" y="698570"/>
                </a:lnTo>
                <a:lnTo>
                  <a:pt x="226038" y="707633"/>
                </a:lnTo>
                <a:lnTo>
                  <a:pt x="229505" y="716696"/>
                </a:lnTo>
                <a:lnTo>
                  <a:pt x="229505" y="725759"/>
                </a:lnTo>
                <a:lnTo>
                  <a:pt x="233006" y="731802"/>
                </a:lnTo>
                <a:lnTo>
                  <a:pt x="236473" y="740902"/>
                </a:lnTo>
                <a:lnTo>
                  <a:pt x="233006" y="0"/>
                </a:lnTo>
                <a:lnTo>
                  <a:pt x="219070" y="9063"/>
                </a:lnTo>
                <a:lnTo>
                  <a:pt x="205168" y="18126"/>
                </a:lnTo>
                <a:lnTo>
                  <a:pt x="191265" y="27226"/>
                </a:lnTo>
                <a:lnTo>
                  <a:pt x="173862" y="39310"/>
                </a:lnTo>
                <a:lnTo>
                  <a:pt x="159960" y="48374"/>
                </a:lnTo>
                <a:lnTo>
                  <a:pt x="146058" y="54416"/>
                </a:lnTo>
                <a:lnTo>
                  <a:pt x="135622" y="60458"/>
                </a:lnTo>
                <a:lnTo>
                  <a:pt x="128688" y="66537"/>
                </a:lnTo>
                <a:lnTo>
                  <a:pt x="121720" y="69558"/>
                </a:lnTo>
                <a:lnTo>
                  <a:pt x="114752" y="75600"/>
                </a:lnTo>
                <a:lnTo>
                  <a:pt x="107818" y="81642"/>
                </a:lnTo>
                <a:lnTo>
                  <a:pt x="100850" y="84663"/>
                </a:lnTo>
                <a:lnTo>
                  <a:pt x="97383" y="90706"/>
                </a:lnTo>
                <a:lnTo>
                  <a:pt x="90415" y="93727"/>
                </a:lnTo>
                <a:lnTo>
                  <a:pt x="83480" y="99806"/>
                </a:lnTo>
                <a:lnTo>
                  <a:pt x="79980" y="102827"/>
                </a:lnTo>
                <a:lnTo>
                  <a:pt x="73045" y="108869"/>
                </a:lnTo>
                <a:lnTo>
                  <a:pt x="69545" y="111890"/>
                </a:lnTo>
                <a:lnTo>
                  <a:pt x="62610" y="117932"/>
                </a:lnTo>
                <a:lnTo>
                  <a:pt x="59143" y="120953"/>
                </a:lnTo>
                <a:lnTo>
                  <a:pt x="55642" y="126995"/>
                </a:lnTo>
                <a:lnTo>
                  <a:pt x="52175" y="130017"/>
                </a:lnTo>
                <a:lnTo>
                  <a:pt x="45207" y="136059"/>
                </a:lnTo>
                <a:lnTo>
                  <a:pt x="41740" y="139117"/>
                </a:lnTo>
                <a:lnTo>
                  <a:pt x="41740" y="145159"/>
                </a:lnTo>
                <a:lnTo>
                  <a:pt x="38273" y="148180"/>
                </a:lnTo>
                <a:lnTo>
                  <a:pt x="34772" y="151201"/>
                </a:lnTo>
                <a:lnTo>
                  <a:pt x="31305" y="157243"/>
                </a:lnTo>
                <a:lnTo>
                  <a:pt x="27838" y="160264"/>
                </a:lnTo>
                <a:lnTo>
                  <a:pt x="27838" y="163285"/>
                </a:lnTo>
                <a:lnTo>
                  <a:pt x="24370" y="169327"/>
                </a:lnTo>
                <a:lnTo>
                  <a:pt x="24370" y="175407"/>
                </a:lnTo>
                <a:lnTo>
                  <a:pt x="20870" y="181449"/>
                </a:lnTo>
                <a:lnTo>
                  <a:pt x="20870" y="193533"/>
                </a:lnTo>
                <a:lnTo>
                  <a:pt x="17402" y="202596"/>
                </a:lnTo>
                <a:lnTo>
                  <a:pt x="13935" y="208638"/>
                </a:lnTo>
                <a:lnTo>
                  <a:pt x="10435" y="214717"/>
                </a:lnTo>
                <a:lnTo>
                  <a:pt x="10435" y="223781"/>
                </a:lnTo>
                <a:lnTo>
                  <a:pt x="6967" y="229823"/>
                </a:lnTo>
                <a:lnTo>
                  <a:pt x="6967" y="235865"/>
                </a:lnTo>
                <a:lnTo>
                  <a:pt x="3500" y="241907"/>
                </a:lnTo>
                <a:lnTo>
                  <a:pt x="3500" y="247949"/>
                </a:lnTo>
                <a:lnTo>
                  <a:pt x="0" y="254028"/>
                </a:lnTo>
                <a:lnTo>
                  <a:pt x="0" y="317508"/>
                </a:lnTo>
                <a:lnTo>
                  <a:pt x="3500" y="323587"/>
                </a:lnTo>
                <a:lnTo>
                  <a:pt x="3500" y="338692"/>
                </a:lnTo>
                <a:lnTo>
                  <a:pt x="6967" y="341713"/>
                </a:lnTo>
                <a:lnTo>
                  <a:pt x="6967" y="344735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328377" y="3765772"/>
            <a:ext cx="274713" cy="1451519"/>
          </a:xfrm>
          <a:custGeom>
            <a:avLst/>
            <a:gdLst/>
            <a:ahLst/>
            <a:cxnLst/>
            <a:rect l="l" t="t" r="r" b="b"/>
            <a:pathLst>
              <a:path w="274713" h="1451519">
                <a:moveTo>
                  <a:pt x="97349" y="193533"/>
                </a:moveTo>
                <a:lnTo>
                  <a:pt x="93682" y="184470"/>
                </a:lnTo>
                <a:lnTo>
                  <a:pt x="93682" y="175370"/>
                </a:lnTo>
                <a:lnTo>
                  <a:pt x="90348" y="166306"/>
                </a:lnTo>
                <a:lnTo>
                  <a:pt x="90348" y="160264"/>
                </a:lnTo>
                <a:lnTo>
                  <a:pt x="86681" y="151201"/>
                </a:lnTo>
                <a:lnTo>
                  <a:pt x="86681" y="142101"/>
                </a:lnTo>
                <a:lnTo>
                  <a:pt x="83347" y="136059"/>
                </a:lnTo>
                <a:lnTo>
                  <a:pt x="80013" y="130017"/>
                </a:lnTo>
                <a:lnTo>
                  <a:pt x="76346" y="120953"/>
                </a:lnTo>
                <a:lnTo>
                  <a:pt x="76346" y="114911"/>
                </a:lnTo>
                <a:lnTo>
                  <a:pt x="73012" y="108869"/>
                </a:lnTo>
                <a:lnTo>
                  <a:pt x="69345" y="102790"/>
                </a:lnTo>
                <a:lnTo>
                  <a:pt x="66011" y="96748"/>
                </a:lnTo>
                <a:lnTo>
                  <a:pt x="62343" y="90706"/>
                </a:lnTo>
                <a:lnTo>
                  <a:pt x="59009" y="87685"/>
                </a:lnTo>
                <a:lnTo>
                  <a:pt x="52008" y="81642"/>
                </a:lnTo>
                <a:lnTo>
                  <a:pt x="48674" y="75600"/>
                </a:lnTo>
                <a:lnTo>
                  <a:pt x="45007" y="72579"/>
                </a:lnTo>
                <a:lnTo>
                  <a:pt x="38006" y="66500"/>
                </a:lnTo>
                <a:lnTo>
                  <a:pt x="38006" y="60458"/>
                </a:lnTo>
                <a:lnTo>
                  <a:pt x="34672" y="54416"/>
                </a:lnTo>
                <a:lnTo>
                  <a:pt x="31005" y="51395"/>
                </a:lnTo>
                <a:lnTo>
                  <a:pt x="31005" y="45353"/>
                </a:lnTo>
                <a:lnTo>
                  <a:pt x="27671" y="39310"/>
                </a:lnTo>
                <a:lnTo>
                  <a:pt x="24337" y="36289"/>
                </a:lnTo>
                <a:lnTo>
                  <a:pt x="24337" y="30210"/>
                </a:lnTo>
                <a:lnTo>
                  <a:pt x="20670" y="27189"/>
                </a:lnTo>
                <a:lnTo>
                  <a:pt x="17336" y="24168"/>
                </a:lnTo>
                <a:lnTo>
                  <a:pt x="17336" y="21147"/>
                </a:lnTo>
                <a:lnTo>
                  <a:pt x="13668" y="15105"/>
                </a:lnTo>
                <a:lnTo>
                  <a:pt x="10335" y="12084"/>
                </a:lnTo>
                <a:lnTo>
                  <a:pt x="10335" y="9063"/>
                </a:lnTo>
                <a:lnTo>
                  <a:pt x="6667" y="6042"/>
                </a:lnTo>
                <a:lnTo>
                  <a:pt x="3333" y="3021"/>
                </a:lnTo>
                <a:lnTo>
                  <a:pt x="0" y="0"/>
                </a:lnTo>
                <a:lnTo>
                  <a:pt x="0" y="1451519"/>
                </a:lnTo>
                <a:lnTo>
                  <a:pt x="6667" y="1448498"/>
                </a:lnTo>
                <a:lnTo>
                  <a:pt x="10335" y="1445477"/>
                </a:lnTo>
                <a:lnTo>
                  <a:pt x="17336" y="1439435"/>
                </a:lnTo>
                <a:lnTo>
                  <a:pt x="24337" y="1436414"/>
                </a:lnTo>
                <a:lnTo>
                  <a:pt x="31005" y="1430372"/>
                </a:lnTo>
                <a:lnTo>
                  <a:pt x="38006" y="1427351"/>
                </a:lnTo>
                <a:lnTo>
                  <a:pt x="41673" y="1421308"/>
                </a:lnTo>
                <a:lnTo>
                  <a:pt x="48674" y="1418287"/>
                </a:lnTo>
                <a:lnTo>
                  <a:pt x="55676" y="1412208"/>
                </a:lnTo>
                <a:lnTo>
                  <a:pt x="59009" y="1409187"/>
                </a:lnTo>
                <a:lnTo>
                  <a:pt x="62343" y="1403145"/>
                </a:lnTo>
                <a:lnTo>
                  <a:pt x="69345" y="1397103"/>
                </a:lnTo>
                <a:lnTo>
                  <a:pt x="73012" y="1394082"/>
                </a:lnTo>
                <a:lnTo>
                  <a:pt x="76346" y="1391061"/>
                </a:lnTo>
                <a:lnTo>
                  <a:pt x="80013" y="1388040"/>
                </a:lnTo>
                <a:lnTo>
                  <a:pt x="83347" y="1385019"/>
                </a:lnTo>
                <a:lnTo>
                  <a:pt x="83347" y="1381997"/>
                </a:lnTo>
                <a:lnTo>
                  <a:pt x="86681" y="1378976"/>
                </a:lnTo>
                <a:lnTo>
                  <a:pt x="90348" y="1375918"/>
                </a:lnTo>
                <a:lnTo>
                  <a:pt x="93682" y="1372897"/>
                </a:lnTo>
                <a:lnTo>
                  <a:pt x="93682" y="1369876"/>
                </a:lnTo>
                <a:lnTo>
                  <a:pt x="97349" y="1363834"/>
                </a:lnTo>
                <a:lnTo>
                  <a:pt x="97349" y="1360813"/>
                </a:lnTo>
                <a:lnTo>
                  <a:pt x="100683" y="1357792"/>
                </a:lnTo>
                <a:lnTo>
                  <a:pt x="100683" y="1348729"/>
                </a:lnTo>
                <a:lnTo>
                  <a:pt x="104350" y="1345708"/>
                </a:lnTo>
                <a:lnTo>
                  <a:pt x="104350" y="1327544"/>
                </a:lnTo>
                <a:lnTo>
                  <a:pt x="100683" y="1324523"/>
                </a:lnTo>
                <a:lnTo>
                  <a:pt x="100683" y="1312439"/>
                </a:lnTo>
                <a:lnTo>
                  <a:pt x="97349" y="1309418"/>
                </a:lnTo>
                <a:lnTo>
                  <a:pt x="97349" y="1303339"/>
                </a:lnTo>
                <a:lnTo>
                  <a:pt x="93682" y="1297297"/>
                </a:lnTo>
                <a:lnTo>
                  <a:pt x="90348" y="1291254"/>
                </a:lnTo>
                <a:lnTo>
                  <a:pt x="86681" y="1285212"/>
                </a:lnTo>
                <a:lnTo>
                  <a:pt x="83347" y="1279170"/>
                </a:lnTo>
                <a:lnTo>
                  <a:pt x="80013" y="1273128"/>
                </a:lnTo>
                <a:lnTo>
                  <a:pt x="76346" y="1267086"/>
                </a:lnTo>
                <a:lnTo>
                  <a:pt x="73012" y="1261007"/>
                </a:lnTo>
                <a:lnTo>
                  <a:pt x="66011" y="1254965"/>
                </a:lnTo>
                <a:lnTo>
                  <a:pt x="62343" y="1251944"/>
                </a:lnTo>
                <a:lnTo>
                  <a:pt x="59009" y="1248922"/>
                </a:lnTo>
                <a:lnTo>
                  <a:pt x="55676" y="1242880"/>
                </a:lnTo>
                <a:lnTo>
                  <a:pt x="52008" y="1239859"/>
                </a:lnTo>
                <a:lnTo>
                  <a:pt x="52008" y="1236838"/>
                </a:lnTo>
                <a:lnTo>
                  <a:pt x="48674" y="1230796"/>
                </a:lnTo>
                <a:lnTo>
                  <a:pt x="48674" y="1224717"/>
                </a:lnTo>
                <a:lnTo>
                  <a:pt x="45007" y="1218675"/>
                </a:lnTo>
                <a:lnTo>
                  <a:pt x="45007" y="1203569"/>
                </a:lnTo>
                <a:lnTo>
                  <a:pt x="48674" y="1200548"/>
                </a:lnTo>
                <a:lnTo>
                  <a:pt x="48674" y="1188427"/>
                </a:lnTo>
                <a:lnTo>
                  <a:pt x="52008" y="1182385"/>
                </a:lnTo>
                <a:lnTo>
                  <a:pt x="52008" y="1176343"/>
                </a:lnTo>
                <a:lnTo>
                  <a:pt x="55676" y="1170301"/>
                </a:lnTo>
                <a:lnTo>
                  <a:pt x="59009" y="1164258"/>
                </a:lnTo>
                <a:lnTo>
                  <a:pt x="62343" y="1158216"/>
                </a:lnTo>
                <a:lnTo>
                  <a:pt x="66011" y="1149116"/>
                </a:lnTo>
                <a:lnTo>
                  <a:pt x="69345" y="1143074"/>
                </a:lnTo>
                <a:lnTo>
                  <a:pt x="73012" y="1137032"/>
                </a:lnTo>
                <a:lnTo>
                  <a:pt x="76346" y="1127969"/>
                </a:lnTo>
                <a:lnTo>
                  <a:pt x="80013" y="1118905"/>
                </a:lnTo>
                <a:lnTo>
                  <a:pt x="83347" y="1112826"/>
                </a:lnTo>
                <a:lnTo>
                  <a:pt x="90348" y="1103763"/>
                </a:lnTo>
                <a:lnTo>
                  <a:pt x="93682" y="1094700"/>
                </a:lnTo>
                <a:lnTo>
                  <a:pt x="100683" y="1085637"/>
                </a:lnTo>
                <a:lnTo>
                  <a:pt x="104350" y="1073515"/>
                </a:lnTo>
                <a:lnTo>
                  <a:pt x="111018" y="1064452"/>
                </a:lnTo>
                <a:lnTo>
                  <a:pt x="118019" y="1055389"/>
                </a:lnTo>
                <a:lnTo>
                  <a:pt x="118019" y="1046326"/>
                </a:lnTo>
                <a:lnTo>
                  <a:pt x="121687" y="1040247"/>
                </a:lnTo>
                <a:lnTo>
                  <a:pt x="121687" y="1037226"/>
                </a:lnTo>
                <a:lnTo>
                  <a:pt x="125021" y="1031183"/>
                </a:lnTo>
                <a:lnTo>
                  <a:pt x="125021" y="1028162"/>
                </a:lnTo>
                <a:lnTo>
                  <a:pt x="128688" y="1022120"/>
                </a:lnTo>
                <a:lnTo>
                  <a:pt x="128688" y="1019099"/>
                </a:lnTo>
                <a:lnTo>
                  <a:pt x="132022" y="1013057"/>
                </a:lnTo>
                <a:lnTo>
                  <a:pt x="132022" y="1010036"/>
                </a:lnTo>
                <a:lnTo>
                  <a:pt x="135356" y="1003957"/>
                </a:lnTo>
                <a:lnTo>
                  <a:pt x="139023" y="997915"/>
                </a:lnTo>
                <a:lnTo>
                  <a:pt x="142357" y="994894"/>
                </a:lnTo>
                <a:lnTo>
                  <a:pt x="142357" y="988851"/>
                </a:lnTo>
                <a:lnTo>
                  <a:pt x="146024" y="985830"/>
                </a:lnTo>
                <a:lnTo>
                  <a:pt x="149358" y="979788"/>
                </a:lnTo>
                <a:lnTo>
                  <a:pt x="153025" y="973746"/>
                </a:lnTo>
                <a:lnTo>
                  <a:pt x="156359" y="970725"/>
                </a:lnTo>
                <a:lnTo>
                  <a:pt x="159693" y="964646"/>
                </a:lnTo>
                <a:lnTo>
                  <a:pt x="163360" y="958604"/>
                </a:lnTo>
                <a:lnTo>
                  <a:pt x="166694" y="952562"/>
                </a:lnTo>
                <a:lnTo>
                  <a:pt x="170362" y="949541"/>
                </a:lnTo>
                <a:lnTo>
                  <a:pt x="173696" y="943498"/>
                </a:lnTo>
                <a:lnTo>
                  <a:pt x="177363" y="937456"/>
                </a:lnTo>
                <a:lnTo>
                  <a:pt x="180697" y="931414"/>
                </a:lnTo>
                <a:lnTo>
                  <a:pt x="184031" y="928356"/>
                </a:lnTo>
                <a:lnTo>
                  <a:pt x="187698" y="922314"/>
                </a:lnTo>
                <a:lnTo>
                  <a:pt x="191032" y="916272"/>
                </a:lnTo>
                <a:lnTo>
                  <a:pt x="194699" y="910230"/>
                </a:lnTo>
                <a:lnTo>
                  <a:pt x="198033" y="904187"/>
                </a:lnTo>
                <a:lnTo>
                  <a:pt x="205034" y="898145"/>
                </a:lnTo>
                <a:lnTo>
                  <a:pt x="208368" y="892066"/>
                </a:lnTo>
                <a:lnTo>
                  <a:pt x="215369" y="883003"/>
                </a:lnTo>
                <a:lnTo>
                  <a:pt x="222370" y="870919"/>
                </a:lnTo>
                <a:lnTo>
                  <a:pt x="229372" y="861855"/>
                </a:lnTo>
                <a:lnTo>
                  <a:pt x="232706" y="849734"/>
                </a:lnTo>
                <a:lnTo>
                  <a:pt x="239707" y="837650"/>
                </a:lnTo>
                <a:lnTo>
                  <a:pt x="243374" y="828587"/>
                </a:lnTo>
                <a:lnTo>
                  <a:pt x="250375" y="816466"/>
                </a:lnTo>
                <a:lnTo>
                  <a:pt x="253709" y="804381"/>
                </a:lnTo>
                <a:lnTo>
                  <a:pt x="257043" y="795318"/>
                </a:lnTo>
                <a:lnTo>
                  <a:pt x="260710" y="783234"/>
                </a:lnTo>
                <a:lnTo>
                  <a:pt x="264044" y="771112"/>
                </a:lnTo>
                <a:lnTo>
                  <a:pt x="267711" y="759028"/>
                </a:lnTo>
                <a:lnTo>
                  <a:pt x="271045" y="746944"/>
                </a:lnTo>
                <a:lnTo>
                  <a:pt x="271045" y="737844"/>
                </a:lnTo>
                <a:lnTo>
                  <a:pt x="274713" y="725759"/>
                </a:lnTo>
                <a:lnTo>
                  <a:pt x="274713" y="668285"/>
                </a:lnTo>
                <a:lnTo>
                  <a:pt x="271045" y="656201"/>
                </a:lnTo>
                <a:lnTo>
                  <a:pt x="271045" y="644116"/>
                </a:lnTo>
                <a:lnTo>
                  <a:pt x="267711" y="635053"/>
                </a:lnTo>
                <a:lnTo>
                  <a:pt x="264044" y="622932"/>
                </a:lnTo>
                <a:lnTo>
                  <a:pt x="260710" y="610848"/>
                </a:lnTo>
                <a:lnTo>
                  <a:pt x="257043" y="601784"/>
                </a:lnTo>
                <a:lnTo>
                  <a:pt x="253709" y="589663"/>
                </a:lnTo>
                <a:lnTo>
                  <a:pt x="250375" y="580600"/>
                </a:lnTo>
                <a:lnTo>
                  <a:pt x="243374" y="568516"/>
                </a:lnTo>
                <a:lnTo>
                  <a:pt x="239707" y="559452"/>
                </a:lnTo>
                <a:lnTo>
                  <a:pt x="232706" y="547331"/>
                </a:lnTo>
                <a:lnTo>
                  <a:pt x="226038" y="538268"/>
                </a:lnTo>
                <a:lnTo>
                  <a:pt x="219037" y="529205"/>
                </a:lnTo>
                <a:lnTo>
                  <a:pt x="212035" y="517084"/>
                </a:lnTo>
                <a:lnTo>
                  <a:pt x="208368" y="508020"/>
                </a:lnTo>
                <a:lnTo>
                  <a:pt x="201700" y="498957"/>
                </a:lnTo>
                <a:lnTo>
                  <a:pt x="194699" y="489894"/>
                </a:lnTo>
                <a:lnTo>
                  <a:pt x="191032" y="480794"/>
                </a:lnTo>
                <a:lnTo>
                  <a:pt x="184031" y="471731"/>
                </a:lnTo>
                <a:lnTo>
                  <a:pt x="180697" y="465688"/>
                </a:lnTo>
                <a:lnTo>
                  <a:pt x="173696" y="456625"/>
                </a:lnTo>
                <a:lnTo>
                  <a:pt x="170362" y="447562"/>
                </a:lnTo>
                <a:lnTo>
                  <a:pt x="163360" y="438462"/>
                </a:lnTo>
                <a:lnTo>
                  <a:pt x="159693" y="432420"/>
                </a:lnTo>
                <a:lnTo>
                  <a:pt x="153025" y="423356"/>
                </a:lnTo>
                <a:lnTo>
                  <a:pt x="149358" y="417314"/>
                </a:lnTo>
                <a:lnTo>
                  <a:pt x="146024" y="411272"/>
                </a:lnTo>
                <a:lnTo>
                  <a:pt x="139023" y="402172"/>
                </a:lnTo>
                <a:lnTo>
                  <a:pt x="135356" y="396130"/>
                </a:lnTo>
                <a:lnTo>
                  <a:pt x="132022" y="390088"/>
                </a:lnTo>
                <a:lnTo>
                  <a:pt x="128688" y="384045"/>
                </a:lnTo>
                <a:lnTo>
                  <a:pt x="125021" y="378003"/>
                </a:lnTo>
                <a:lnTo>
                  <a:pt x="121687" y="371961"/>
                </a:lnTo>
                <a:lnTo>
                  <a:pt x="118019" y="368903"/>
                </a:lnTo>
                <a:lnTo>
                  <a:pt x="114686" y="362861"/>
                </a:lnTo>
                <a:lnTo>
                  <a:pt x="114686" y="356819"/>
                </a:lnTo>
                <a:lnTo>
                  <a:pt x="111018" y="353798"/>
                </a:lnTo>
                <a:lnTo>
                  <a:pt x="107684" y="350777"/>
                </a:lnTo>
                <a:lnTo>
                  <a:pt x="107684" y="341713"/>
                </a:lnTo>
                <a:lnTo>
                  <a:pt x="104350" y="338692"/>
                </a:lnTo>
                <a:lnTo>
                  <a:pt x="104350" y="272155"/>
                </a:lnTo>
                <a:lnTo>
                  <a:pt x="100683" y="260071"/>
                </a:lnTo>
                <a:lnTo>
                  <a:pt x="100683" y="220760"/>
                </a:lnTo>
                <a:lnTo>
                  <a:pt x="97349" y="211659"/>
                </a:lnTo>
                <a:lnTo>
                  <a:pt x="97349" y="193533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813624" y="3148845"/>
            <a:ext cx="514753" cy="3166197"/>
          </a:xfrm>
          <a:custGeom>
            <a:avLst/>
            <a:gdLst/>
            <a:ahLst/>
            <a:cxnLst/>
            <a:rect l="l" t="t" r="r" b="b"/>
            <a:pathLst>
              <a:path w="514753" h="3166197">
                <a:moveTo>
                  <a:pt x="354726" y="2860781"/>
                </a:moveTo>
                <a:lnTo>
                  <a:pt x="351059" y="2854702"/>
                </a:lnTo>
                <a:lnTo>
                  <a:pt x="351059" y="2839596"/>
                </a:lnTo>
                <a:lnTo>
                  <a:pt x="347725" y="2833554"/>
                </a:lnTo>
                <a:lnTo>
                  <a:pt x="347725" y="2827512"/>
                </a:lnTo>
                <a:lnTo>
                  <a:pt x="344391" y="2815391"/>
                </a:lnTo>
                <a:lnTo>
                  <a:pt x="340724" y="2803306"/>
                </a:lnTo>
                <a:lnTo>
                  <a:pt x="337390" y="2791222"/>
                </a:lnTo>
                <a:lnTo>
                  <a:pt x="337390" y="2776080"/>
                </a:lnTo>
                <a:lnTo>
                  <a:pt x="333723" y="2763995"/>
                </a:lnTo>
                <a:lnTo>
                  <a:pt x="333723" y="2736769"/>
                </a:lnTo>
                <a:lnTo>
                  <a:pt x="337390" y="2721663"/>
                </a:lnTo>
                <a:lnTo>
                  <a:pt x="337390" y="2706558"/>
                </a:lnTo>
                <a:lnTo>
                  <a:pt x="340724" y="2691416"/>
                </a:lnTo>
                <a:lnTo>
                  <a:pt x="344391" y="2676310"/>
                </a:lnTo>
                <a:lnTo>
                  <a:pt x="344391" y="2661168"/>
                </a:lnTo>
                <a:lnTo>
                  <a:pt x="347725" y="2643042"/>
                </a:lnTo>
                <a:lnTo>
                  <a:pt x="351059" y="2627899"/>
                </a:lnTo>
                <a:lnTo>
                  <a:pt x="354726" y="2612794"/>
                </a:lnTo>
                <a:lnTo>
                  <a:pt x="361727" y="2594667"/>
                </a:lnTo>
                <a:lnTo>
                  <a:pt x="365061" y="2579525"/>
                </a:lnTo>
                <a:lnTo>
                  <a:pt x="368728" y="2561399"/>
                </a:lnTo>
                <a:lnTo>
                  <a:pt x="372062" y="2546256"/>
                </a:lnTo>
                <a:lnTo>
                  <a:pt x="379064" y="2528130"/>
                </a:lnTo>
                <a:lnTo>
                  <a:pt x="382397" y="2512988"/>
                </a:lnTo>
                <a:lnTo>
                  <a:pt x="386065" y="2494861"/>
                </a:lnTo>
                <a:lnTo>
                  <a:pt x="389399" y="2476698"/>
                </a:lnTo>
                <a:lnTo>
                  <a:pt x="396400" y="2461592"/>
                </a:lnTo>
                <a:lnTo>
                  <a:pt x="399734" y="2443429"/>
                </a:lnTo>
                <a:lnTo>
                  <a:pt x="403401" y="2425303"/>
                </a:lnTo>
                <a:lnTo>
                  <a:pt x="406735" y="2407176"/>
                </a:lnTo>
                <a:lnTo>
                  <a:pt x="410402" y="2392034"/>
                </a:lnTo>
                <a:lnTo>
                  <a:pt x="410402" y="2373907"/>
                </a:lnTo>
                <a:lnTo>
                  <a:pt x="413736" y="2355744"/>
                </a:lnTo>
                <a:lnTo>
                  <a:pt x="413736" y="2337617"/>
                </a:lnTo>
                <a:lnTo>
                  <a:pt x="417403" y="2322475"/>
                </a:lnTo>
                <a:lnTo>
                  <a:pt x="417403" y="2301328"/>
                </a:lnTo>
                <a:lnTo>
                  <a:pt x="420737" y="2295285"/>
                </a:lnTo>
                <a:lnTo>
                  <a:pt x="420737" y="2286185"/>
                </a:lnTo>
                <a:lnTo>
                  <a:pt x="424071" y="2280143"/>
                </a:lnTo>
                <a:lnTo>
                  <a:pt x="424071" y="2268059"/>
                </a:lnTo>
                <a:lnTo>
                  <a:pt x="427738" y="2265038"/>
                </a:lnTo>
                <a:lnTo>
                  <a:pt x="427738" y="2252917"/>
                </a:lnTo>
                <a:lnTo>
                  <a:pt x="431072" y="2249896"/>
                </a:lnTo>
                <a:lnTo>
                  <a:pt x="431072" y="2243853"/>
                </a:lnTo>
                <a:lnTo>
                  <a:pt x="434740" y="2237811"/>
                </a:lnTo>
                <a:lnTo>
                  <a:pt x="434740" y="2228748"/>
                </a:lnTo>
                <a:lnTo>
                  <a:pt x="438074" y="2222706"/>
                </a:lnTo>
                <a:lnTo>
                  <a:pt x="438074" y="2213606"/>
                </a:lnTo>
                <a:lnTo>
                  <a:pt x="441741" y="2207564"/>
                </a:lnTo>
                <a:lnTo>
                  <a:pt x="441741" y="2189437"/>
                </a:lnTo>
                <a:lnTo>
                  <a:pt x="445075" y="2183395"/>
                </a:lnTo>
                <a:lnTo>
                  <a:pt x="445075" y="2162210"/>
                </a:lnTo>
                <a:lnTo>
                  <a:pt x="441741" y="2156168"/>
                </a:lnTo>
                <a:lnTo>
                  <a:pt x="441741" y="2147105"/>
                </a:lnTo>
                <a:lnTo>
                  <a:pt x="445075" y="2141026"/>
                </a:lnTo>
                <a:lnTo>
                  <a:pt x="445075" y="2134984"/>
                </a:lnTo>
                <a:lnTo>
                  <a:pt x="448409" y="2131963"/>
                </a:lnTo>
                <a:lnTo>
                  <a:pt x="448409" y="2125921"/>
                </a:lnTo>
                <a:lnTo>
                  <a:pt x="452076" y="2122900"/>
                </a:lnTo>
                <a:lnTo>
                  <a:pt x="455410" y="2116857"/>
                </a:lnTo>
                <a:lnTo>
                  <a:pt x="459077" y="2113836"/>
                </a:lnTo>
                <a:lnTo>
                  <a:pt x="466078" y="2107794"/>
                </a:lnTo>
                <a:lnTo>
                  <a:pt x="469412" y="2104736"/>
                </a:lnTo>
                <a:lnTo>
                  <a:pt x="472746" y="2098694"/>
                </a:lnTo>
                <a:lnTo>
                  <a:pt x="479747" y="2095673"/>
                </a:lnTo>
                <a:lnTo>
                  <a:pt x="483415" y="2092652"/>
                </a:lnTo>
                <a:lnTo>
                  <a:pt x="490416" y="2086610"/>
                </a:lnTo>
                <a:lnTo>
                  <a:pt x="497084" y="2083589"/>
                </a:lnTo>
                <a:lnTo>
                  <a:pt x="500751" y="2077546"/>
                </a:lnTo>
                <a:lnTo>
                  <a:pt x="507752" y="2074525"/>
                </a:lnTo>
                <a:lnTo>
                  <a:pt x="514753" y="2068446"/>
                </a:lnTo>
                <a:lnTo>
                  <a:pt x="514753" y="616927"/>
                </a:lnTo>
                <a:lnTo>
                  <a:pt x="511086" y="613906"/>
                </a:lnTo>
                <a:lnTo>
                  <a:pt x="507752" y="610848"/>
                </a:lnTo>
                <a:lnTo>
                  <a:pt x="507752" y="607827"/>
                </a:lnTo>
                <a:lnTo>
                  <a:pt x="504085" y="607827"/>
                </a:lnTo>
                <a:lnTo>
                  <a:pt x="500751" y="604806"/>
                </a:lnTo>
                <a:lnTo>
                  <a:pt x="497084" y="604806"/>
                </a:lnTo>
                <a:lnTo>
                  <a:pt x="493750" y="601784"/>
                </a:lnTo>
                <a:lnTo>
                  <a:pt x="486748" y="601784"/>
                </a:lnTo>
                <a:lnTo>
                  <a:pt x="483415" y="598763"/>
                </a:lnTo>
                <a:lnTo>
                  <a:pt x="479747" y="595742"/>
                </a:lnTo>
                <a:lnTo>
                  <a:pt x="476413" y="595742"/>
                </a:lnTo>
                <a:lnTo>
                  <a:pt x="472746" y="592721"/>
                </a:lnTo>
                <a:lnTo>
                  <a:pt x="469412" y="589700"/>
                </a:lnTo>
                <a:lnTo>
                  <a:pt x="466078" y="586679"/>
                </a:lnTo>
                <a:lnTo>
                  <a:pt x="462411" y="583658"/>
                </a:lnTo>
                <a:lnTo>
                  <a:pt x="459077" y="577616"/>
                </a:lnTo>
                <a:lnTo>
                  <a:pt x="455410" y="574558"/>
                </a:lnTo>
                <a:lnTo>
                  <a:pt x="452076" y="571537"/>
                </a:lnTo>
                <a:lnTo>
                  <a:pt x="448409" y="568516"/>
                </a:lnTo>
                <a:lnTo>
                  <a:pt x="445075" y="562474"/>
                </a:lnTo>
                <a:lnTo>
                  <a:pt x="441741" y="559452"/>
                </a:lnTo>
                <a:lnTo>
                  <a:pt x="438074" y="553410"/>
                </a:lnTo>
                <a:lnTo>
                  <a:pt x="434740" y="550389"/>
                </a:lnTo>
                <a:lnTo>
                  <a:pt x="431072" y="544347"/>
                </a:lnTo>
                <a:lnTo>
                  <a:pt x="427738" y="541326"/>
                </a:lnTo>
                <a:lnTo>
                  <a:pt x="424071" y="535247"/>
                </a:lnTo>
                <a:lnTo>
                  <a:pt x="420737" y="529205"/>
                </a:lnTo>
                <a:lnTo>
                  <a:pt x="417403" y="523163"/>
                </a:lnTo>
                <a:lnTo>
                  <a:pt x="413736" y="517120"/>
                </a:lnTo>
                <a:lnTo>
                  <a:pt x="410402" y="514099"/>
                </a:lnTo>
                <a:lnTo>
                  <a:pt x="406735" y="508057"/>
                </a:lnTo>
                <a:lnTo>
                  <a:pt x="406735" y="502015"/>
                </a:lnTo>
                <a:lnTo>
                  <a:pt x="403401" y="495936"/>
                </a:lnTo>
                <a:lnTo>
                  <a:pt x="399734" y="489894"/>
                </a:lnTo>
                <a:lnTo>
                  <a:pt x="396400" y="483852"/>
                </a:lnTo>
                <a:lnTo>
                  <a:pt x="393066" y="477810"/>
                </a:lnTo>
                <a:lnTo>
                  <a:pt x="389399" y="471767"/>
                </a:lnTo>
                <a:lnTo>
                  <a:pt x="389399" y="462667"/>
                </a:lnTo>
                <a:lnTo>
                  <a:pt x="386065" y="456625"/>
                </a:lnTo>
                <a:lnTo>
                  <a:pt x="382397" y="450583"/>
                </a:lnTo>
                <a:lnTo>
                  <a:pt x="379064" y="435478"/>
                </a:lnTo>
                <a:lnTo>
                  <a:pt x="375396" y="420335"/>
                </a:lnTo>
                <a:lnTo>
                  <a:pt x="372062" y="405230"/>
                </a:lnTo>
                <a:lnTo>
                  <a:pt x="368728" y="393146"/>
                </a:lnTo>
                <a:lnTo>
                  <a:pt x="365061" y="378003"/>
                </a:lnTo>
                <a:lnTo>
                  <a:pt x="361727" y="365919"/>
                </a:lnTo>
                <a:lnTo>
                  <a:pt x="358060" y="353835"/>
                </a:lnTo>
                <a:lnTo>
                  <a:pt x="354726" y="338692"/>
                </a:lnTo>
                <a:lnTo>
                  <a:pt x="351059" y="326608"/>
                </a:lnTo>
                <a:lnTo>
                  <a:pt x="351059" y="314524"/>
                </a:lnTo>
                <a:lnTo>
                  <a:pt x="347725" y="302403"/>
                </a:lnTo>
                <a:lnTo>
                  <a:pt x="344391" y="290318"/>
                </a:lnTo>
                <a:lnTo>
                  <a:pt x="340724" y="278234"/>
                </a:lnTo>
                <a:lnTo>
                  <a:pt x="340724" y="269134"/>
                </a:lnTo>
                <a:lnTo>
                  <a:pt x="337390" y="257049"/>
                </a:lnTo>
                <a:lnTo>
                  <a:pt x="337390" y="247986"/>
                </a:lnTo>
                <a:lnTo>
                  <a:pt x="333723" y="235865"/>
                </a:lnTo>
                <a:lnTo>
                  <a:pt x="333723" y="226802"/>
                </a:lnTo>
                <a:lnTo>
                  <a:pt x="330389" y="214717"/>
                </a:lnTo>
                <a:lnTo>
                  <a:pt x="330389" y="166343"/>
                </a:lnTo>
                <a:lnTo>
                  <a:pt x="333723" y="157243"/>
                </a:lnTo>
                <a:lnTo>
                  <a:pt x="333723" y="148180"/>
                </a:lnTo>
                <a:lnTo>
                  <a:pt x="337390" y="139117"/>
                </a:lnTo>
                <a:lnTo>
                  <a:pt x="337390" y="133075"/>
                </a:lnTo>
                <a:lnTo>
                  <a:pt x="340724" y="123974"/>
                </a:lnTo>
                <a:lnTo>
                  <a:pt x="344391" y="114911"/>
                </a:lnTo>
                <a:lnTo>
                  <a:pt x="347725" y="105848"/>
                </a:lnTo>
                <a:lnTo>
                  <a:pt x="351059" y="96785"/>
                </a:lnTo>
                <a:lnTo>
                  <a:pt x="351059" y="90743"/>
                </a:lnTo>
                <a:lnTo>
                  <a:pt x="354726" y="84663"/>
                </a:lnTo>
                <a:lnTo>
                  <a:pt x="354726" y="81642"/>
                </a:lnTo>
                <a:lnTo>
                  <a:pt x="358060" y="75600"/>
                </a:lnTo>
                <a:lnTo>
                  <a:pt x="358060" y="69558"/>
                </a:lnTo>
                <a:lnTo>
                  <a:pt x="361727" y="63516"/>
                </a:lnTo>
                <a:lnTo>
                  <a:pt x="361727" y="60495"/>
                </a:lnTo>
                <a:lnTo>
                  <a:pt x="365061" y="54453"/>
                </a:lnTo>
                <a:lnTo>
                  <a:pt x="365061" y="45353"/>
                </a:lnTo>
                <a:lnTo>
                  <a:pt x="368728" y="39310"/>
                </a:lnTo>
                <a:lnTo>
                  <a:pt x="368728" y="36289"/>
                </a:lnTo>
                <a:lnTo>
                  <a:pt x="372062" y="30247"/>
                </a:lnTo>
                <a:lnTo>
                  <a:pt x="372062" y="24205"/>
                </a:lnTo>
                <a:lnTo>
                  <a:pt x="375396" y="21184"/>
                </a:lnTo>
                <a:lnTo>
                  <a:pt x="375396" y="9063"/>
                </a:lnTo>
                <a:lnTo>
                  <a:pt x="379064" y="6042"/>
                </a:lnTo>
                <a:lnTo>
                  <a:pt x="379064" y="0"/>
                </a:lnTo>
                <a:lnTo>
                  <a:pt x="375396" y="3021"/>
                </a:lnTo>
                <a:lnTo>
                  <a:pt x="372062" y="6042"/>
                </a:lnTo>
                <a:lnTo>
                  <a:pt x="368728" y="9063"/>
                </a:lnTo>
                <a:lnTo>
                  <a:pt x="368728" y="12084"/>
                </a:lnTo>
                <a:lnTo>
                  <a:pt x="365061" y="15142"/>
                </a:lnTo>
                <a:lnTo>
                  <a:pt x="361727" y="18163"/>
                </a:lnTo>
                <a:lnTo>
                  <a:pt x="358060" y="21184"/>
                </a:lnTo>
                <a:lnTo>
                  <a:pt x="354726" y="24205"/>
                </a:lnTo>
                <a:lnTo>
                  <a:pt x="351059" y="27226"/>
                </a:lnTo>
                <a:lnTo>
                  <a:pt x="347725" y="33268"/>
                </a:lnTo>
                <a:lnTo>
                  <a:pt x="344391" y="36289"/>
                </a:lnTo>
                <a:lnTo>
                  <a:pt x="340724" y="39310"/>
                </a:lnTo>
                <a:lnTo>
                  <a:pt x="337390" y="42331"/>
                </a:lnTo>
                <a:lnTo>
                  <a:pt x="333723" y="45353"/>
                </a:lnTo>
                <a:lnTo>
                  <a:pt x="333723" y="48374"/>
                </a:lnTo>
                <a:lnTo>
                  <a:pt x="330389" y="51395"/>
                </a:lnTo>
                <a:lnTo>
                  <a:pt x="326721" y="54453"/>
                </a:lnTo>
                <a:lnTo>
                  <a:pt x="323387" y="57474"/>
                </a:lnTo>
                <a:lnTo>
                  <a:pt x="320054" y="60495"/>
                </a:lnTo>
                <a:lnTo>
                  <a:pt x="320054" y="63516"/>
                </a:lnTo>
                <a:lnTo>
                  <a:pt x="316386" y="66537"/>
                </a:lnTo>
                <a:lnTo>
                  <a:pt x="313052" y="69558"/>
                </a:lnTo>
                <a:lnTo>
                  <a:pt x="313052" y="72579"/>
                </a:lnTo>
                <a:lnTo>
                  <a:pt x="309385" y="75600"/>
                </a:lnTo>
                <a:lnTo>
                  <a:pt x="309385" y="78621"/>
                </a:lnTo>
                <a:lnTo>
                  <a:pt x="306051" y="81642"/>
                </a:lnTo>
                <a:lnTo>
                  <a:pt x="306051" y="87685"/>
                </a:lnTo>
                <a:lnTo>
                  <a:pt x="302384" y="90743"/>
                </a:lnTo>
                <a:lnTo>
                  <a:pt x="302384" y="105848"/>
                </a:lnTo>
                <a:lnTo>
                  <a:pt x="299050" y="108869"/>
                </a:lnTo>
                <a:lnTo>
                  <a:pt x="299050" y="126995"/>
                </a:lnTo>
                <a:lnTo>
                  <a:pt x="295716" y="130053"/>
                </a:lnTo>
                <a:lnTo>
                  <a:pt x="295716" y="160264"/>
                </a:lnTo>
                <a:lnTo>
                  <a:pt x="292049" y="163285"/>
                </a:lnTo>
                <a:lnTo>
                  <a:pt x="292049" y="241944"/>
                </a:lnTo>
                <a:lnTo>
                  <a:pt x="288715" y="247986"/>
                </a:lnTo>
                <a:lnTo>
                  <a:pt x="288715" y="257049"/>
                </a:lnTo>
                <a:lnTo>
                  <a:pt x="285048" y="260071"/>
                </a:lnTo>
                <a:lnTo>
                  <a:pt x="285048" y="266113"/>
                </a:lnTo>
                <a:lnTo>
                  <a:pt x="281714" y="269134"/>
                </a:lnTo>
                <a:lnTo>
                  <a:pt x="281714" y="275176"/>
                </a:lnTo>
                <a:lnTo>
                  <a:pt x="278046" y="281255"/>
                </a:lnTo>
                <a:lnTo>
                  <a:pt x="274713" y="284276"/>
                </a:lnTo>
                <a:lnTo>
                  <a:pt x="274713" y="290318"/>
                </a:lnTo>
                <a:lnTo>
                  <a:pt x="271379" y="296360"/>
                </a:lnTo>
                <a:lnTo>
                  <a:pt x="267711" y="302403"/>
                </a:lnTo>
                <a:lnTo>
                  <a:pt x="264378" y="308445"/>
                </a:lnTo>
                <a:lnTo>
                  <a:pt x="260710" y="314524"/>
                </a:lnTo>
                <a:lnTo>
                  <a:pt x="257376" y="320566"/>
                </a:lnTo>
                <a:lnTo>
                  <a:pt x="253709" y="326608"/>
                </a:lnTo>
                <a:lnTo>
                  <a:pt x="250375" y="332650"/>
                </a:lnTo>
                <a:lnTo>
                  <a:pt x="247041" y="341713"/>
                </a:lnTo>
                <a:lnTo>
                  <a:pt x="243374" y="347756"/>
                </a:lnTo>
                <a:lnTo>
                  <a:pt x="240040" y="353835"/>
                </a:lnTo>
                <a:lnTo>
                  <a:pt x="233039" y="362898"/>
                </a:lnTo>
                <a:lnTo>
                  <a:pt x="229372" y="371961"/>
                </a:lnTo>
                <a:lnTo>
                  <a:pt x="226038" y="378003"/>
                </a:lnTo>
                <a:lnTo>
                  <a:pt x="219037" y="387067"/>
                </a:lnTo>
                <a:lnTo>
                  <a:pt x="219037" y="390124"/>
                </a:lnTo>
                <a:lnTo>
                  <a:pt x="215703" y="393146"/>
                </a:lnTo>
                <a:lnTo>
                  <a:pt x="215703" y="396167"/>
                </a:lnTo>
                <a:lnTo>
                  <a:pt x="212035" y="399188"/>
                </a:lnTo>
                <a:lnTo>
                  <a:pt x="212035" y="402209"/>
                </a:lnTo>
                <a:lnTo>
                  <a:pt x="208701" y="402209"/>
                </a:lnTo>
                <a:lnTo>
                  <a:pt x="208701" y="408251"/>
                </a:lnTo>
                <a:lnTo>
                  <a:pt x="205034" y="408251"/>
                </a:lnTo>
                <a:lnTo>
                  <a:pt x="205034" y="411272"/>
                </a:lnTo>
                <a:lnTo>
                  <a:pt x="201700" y="414293"/>
                </a:lnTo>
                <a:lnTo>
                  <a:pt x="201700" y="417314"/>
                </a:lnTo>
                <a:lnTo>
                  <a:pt x="198366" y="420335"/>
                </a:lnTo>
                <a:lnTo>
                  <a:pt x="198366" y="423356"/>
                </a:lnTo>
                <a:lnTo>
                  <a:pt x="194699" y="426414"/>
                </a:lnTo>
                <a:lnTo>
                  <a:pt x="194699" y="429435"/>
                </a:lnTo>
                <a:lnTo>
                  <a:pt x="191365" y="432456"/>
                </a:lnTo>
                <a:lnTo>
                  <a:pt x="191365" y="435478"/>
                </a:lnTo>
                <a:lnTo>
                  <a:pt x="187698" y="435478"/>
                </a:lnTo>
                <a:lnTo>
                  <a:pt x="187698" y="441520"/>
                </a:lnTo>
                <a:lnTo>
                  <a:pt x="184364" y="441520"/>
                </a:lnTo>
                <a:lnTo>
                  <a:pt x="184364" y="447562"/>
                </a:lnTo>
                <a:lnTo>
                  <a:pt x="180697" y="447562"/>
                </a:lnTo>
                <a:lnTo>
                  <a:pt x="180697" y="453604"/>
                </a:lnTo>
                <a:lnTo>
                  <a:pt x="177363" y="453604"/>
                </a:lnTo>
                <a:lnTo>
                  <a:pt x="177363" y="456625"/>
                </a:lnTo>
                <a:lnTo>
                  <a:pt x="174029" y="459646"/>
                </a:lnTo>
                <a:lnTo>
                  <a:pt x="174029" y="462667"/>
                </a:lnTo>
                <a:lnTo>
                  <a:pt x="170362" y="462667"/>
                </a:lnTo>
                <a:lnTo>
                  <a:pt x="170362" y="465725"/>
                </a:lnTo>
                <a:lnTo>
                  <a:pt x="167028" y="468746"/>
                </a:lnTo>
                <a:lnTo>
                  <a:pt x="167028" y="471767"/>
                </a:lnTo>
                <a:lnTo>
                  <a:pt x="163360" y="471767"/>
                </a:lnTo>
                <a:lnTo>
                  <a:pt x="163360" y="474788"/>
                </a:lnTo>
                <a:lnTo>
                  <a:pt x="160027" y="477810"/>
                </a:lnTo>
                <a:lnTo>
                  <a:pt x="160027" y="480831"/>
                </a:lnTo>
                <a:lnTo>
                  <a:pt x="156359" y="480831"/>
                </a:lnTo>
                <a:lnTo>
                  <a:pt x="156359" y="486873"/>
                </a:lnTo>
                <a:lnTo>
                  <a:pt x="153025" y="486873"/>
                </a:lnTo>
                <a:lnTo>
                  <a:pt x="153025" y="489894"/>
                </a:lnTo>
                <a:lnTo>
                  <a:pt x="149358" y="492915"/>
                </a:lnTo>
                <a:lnTo>
                  <a:pt x="149358" y="495936"/>
                </a:lnTo>
                <a:lnTo>
                  <a:pt x="142690" y="505036"/>
                </a:lnTo>
                <a:lnTo>
                  <a:pt x="135689" y="514099"/>
                </a:lnTo>
                <a:lnTo>
                  <a:pt x="128688" y="523163"/>
                </a:lnTo>
                <a:lnTo>
                  <a:pt x="121687" y="532226"/>
                </a:lnTo>
                <a:lnTo>
                  <a:pt x="114686" y="541326"/>
                </a:lnTo>
                <a:lnTo>
                  <a:pt x="107684" y="550389"/>
                </a:lnTo>
                <a:lnTo>
                  <a:pt x="100683" y="556431"/>
                </a:lnTo>
                <a:lnTo>
                  <a:pt x="94015" y="565495"/>
                </a:lnTo>
                <a:lnTo>
                  <a:pt x="87014" y="574558"/>
                </a:lnTo>
                <a:lnTo>
                  <a:pt x="80013" y="580637"/>
                </a:lnTo>
                <a:lnTo>
                  <a:pt x="73012" y="589700"/>
                </a:lnTo>
                <a:lnTo>
                  <a:pt x="66011" y="595742"/>
                </a:lnTo>
                <a:lnTo>
                  <a:pt x="59009" y="604806"/>
                </a:lnTo>
                <a:lnTo>
                  <a:pt x="52008" y="610848"/>
                </a:lnTo>
                <a:lnTo>
                  <a:pt x="45340" y="616927"/>
                </a:lnTo>
                <a:lnTo>
                  <a:pt x="41673" y="625990"/>
                </a:lnTo>
                <a:lnTo>
                  <a:pt x="38339" y="635053"/>
                </a:lnTo>
                <a:lnTo>
                  <a:pt x="31338" y="644116"/>
                </a:lnTo>
                <a:lnTo>
                  <a:pt x="27671" y="650159"/>
                </a:lnTo>
                <a:lnTo>
                  <a:pt x="21003" y="659259"/>
                </a:lnTo>
                <a:lnTo>
                  <a:pt x="17336" y="668322"/>
                </a:lnTo>
                <a:lnTo>
                  <a:pt x="10335" y="677385"/>
                </a:lnTo>
                <a:lnTo>
                  <a:pt x="3333" y="683427"/>
                </a:lnTo>
                <a:lnTo>
                  <a:pt x="0" y="683427"/>
                </a:lnTo>
                <a:lnTo>
                  <a:pt x="0" y="3166197"/>
                </a:lnTo>
                <a:lnTo>
                  <a:pt x="10335" y="3163176"/>
                </a:lnTo>
                <a:lnTo>
                  <a:pt x="21003" y="3163176"/>
                </a:lnTo>
                <a:lnTo>
                  <a:pt x="31338" y="3160151"/>
                </a:lnTo>
                <a:lnTo>
                  <a:pt x="45340" y="3157127"/>
                </a:lnTo>
                <a:lnTo>
                  <a:pt x="55676" y="3154102"/>
                </a:lnTo>
                <a:lnTo>
                  <a:pt x="62677" y="3151077"/>
                </a:lnTo>
                <a:lnTo>
                  <a:pt x="69678" y="3148052"/>
                </a:lnTo>
                <a:lnTo>
                  <a:pt x="80013" y="3145031"/>
                </a:lnTo>
                <a:lnTo>
                  <a:pt x="87014" y="3142007"/>
                </a:lnTo>
                <a:lnTo>
                  <a:pt x="94015" y="3138982"/>
                </a:lnTo>
                <a:lnTo>
                  <a:pt x="104350" y="3132932"/>
                </a:lnTo>
                <a:lnTo>
                  <a:pt x="111352" y="3129911"/>
                </a:lnTo>
                <a:lnTo>
                  <a:pt x="121687" y="3126886"/>
                </a:lnTo>
                <a:lnTo>
                  <a:pt x="128688" y="3120837"/>
                </a:lnTo>
                <a:lnTo>
                  <a:pt x="135689" y="3117812"/>
                </a:lnTo>
                <a:lnTo>
                  <a:pt x="146024" y="3111766"/>
                </a:lnTo>
                <a:lnTo>
                  <a:pt x="153025" y="3108741"/>
                </a:lnTo>
                <a:lnTo>
                  <a:pt x="160027" y="3102692"/>
                </a:lnTo>
                <a:lnTo>
                  <a:pt x="170362" y="3096646"/>
                </a:lnTo>
                <a:lnTo>
                  <a:pt x="177363" y="3093621"/>
                </a:lnTo>
                <a:lnTo>
                  <a:pt x="184364" y="3087572"/>
                </a:lnTo>
                <a:lnTo>
                  <a:pt x="191365" y="3081526"/>
                </a:lnTo>
                <a:lnTo>
                  <a:pt x="201700" y="3075476"/>
                </a:lnTo>
                <a:lnTo>
                  <a:pt x="208701" y="3069427"/>
                </a:lnTo>
                <a:lnTo>
                  <a:pt x="215703" y="3063381"/>
                </a:lnTo>
                <a:lnTo>
                  <a:pt x="222704" y="3060356"/>
                </a:lnTo>
                <a:lnTo>
                  <a:pt x="229372" y="3054307"/>
                </a:lnTo>
                <a:lnTo>
                  <a:pt x="236373" y="3048261"/>
                </a:lnTo>
                <a:lnTo>
                  <a:pt x="243374" y="3042211"/>
                </a:lnTo>
                <a:lnTo>
                  <a:pt x="250375" y="3036162"/>
                </a:lnTo>
                <a:lnTo>
                  <a:pt x="253709" y="3030109"/>
                </a:lnTo>
                <a:lnTo>
                  <a:pt x="260710" y="3024066"/>
                </a:lnTo>
                <a:lnTo>
                  <a:pt x="267711" y="3018024"/>
                </a:lnTo>
                <a:lnTo>
                  <a:pt x="274713" y="3011982"/>
                </a:lnTo>
                <a:lnTo>
                  <a:pt x="278046" y="3005940"/>
                </a:lnTo>
                <a:lnTo>
                  <a:pt x="285048" y="2999861"/>
                </a:lnTo>
                <a:lnTo>
                  <a:pt x="288715" y="2996840"/>
                </a:lnTo>
                <a:lnTo>
                  <a:pt x="292049" y="2990798"/>
                </a:lnTo>
                <a:lnTo>
                  <a:pt x="299050" y="2984755"/>
                </a:lnTo>
                <a:lnTo>
                  <a:pt x="302384" y="2981734"/>
                </a:lnTo>
                <a:lnTo>
                  <a:pt x="306051" y="2975692"/>
                </a:lnTo>
                <a:lnTo>
                  <a:pt x="313052" y="2969650"/>
                </a:lnTo>
                <a:lnTo>
                  <a:pt x="316386" y="2966592"/>
                </a:lnTo>
                <a:lnTo>
                  <a:pt x="320054" y="2960550"/>
                </a:lnTo>
                <a:lnTo>
                  <a:pt x="323387" y="2954508"/>
                </a:lnTo>
                <a:lnTo>
                  <a:pt x="326721" y="2948466"/>
                </a:lnTo>
                <a:lnTo>
                  <a:pt x="330389" y="2945445"/>
                </a:lnTo>
                <a:lnTo>
                  <a:pt x="333723" y="2939402"/>
                </a:lnTo>
                <a:lnTo>
                  <a:pt x="337390" y="2933360"/>
                </a:lnTo>
                <a:lnTo>
                  <a:pt x="337390" y="2930339"/>
                </a:lnTo>
                <a:lnTo>
                  <a:pt x="340724" y="2924260"/>
                </a:lnTo>
                <a:lnTo>
                  <a:pt x="344391" y="2918218"/>
                </a:lnTo>
                <a:lnTo>
                  <a:pt x="344391" y="2912176"/>
                </a:lnTo>
                <a:lnTo>
                  <a:pt x="347725" y="2906134"/>
                </a:lnTo>
                <a:lnTo>
                  <a:pt x="347725" y="2903113"/>
                </a:lnTo>
                <a:lnTo>
                  <a:pt x="351059" y="2897070"/>
                </a:lnTo>
                <a:lnTo>
                  <a:pt x="351059" y="2881928"/>
                </a:lnTo>
                <a:lnTo>
                  <a:pt x="354726" y="2875886"/>
                </a:lnTo>
                <a:lnTo>
                  <a:pt x="354726" y="2860781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423351" y="2804087"/>
            <a:ext cx="1112688" cy="3338576"/>
          </a:xfrm>
          <a:custGeom>
            <a:avLst/>
            <a:gdLst/>
            <a:ahLst/>
            <a:cxnLst/>
            <a:rect l="l" t="t" r="r" b="b"/>
            <a:pathLst>
              <a:path w="1112688" h="3338576">
                <a:moveTo>
                  <a:pt x="1088350" y="731824"/>
                </a:moveTo>
                <a:lnTo>
                  <a:pt x="1091851" y="737903"/>
                </a:lnTo>
                <a:lnTo>
                  <a:pt x="1091851" y="743945"/>
                </a:lnTo>
                <a:lnTo>
                  <a:pt x="1095318" y="746966"/>
                </a:lnTo>
                <a:lnTo>
                  <a:pt x="1095318" y="759050"/>
                </a:lnTo>
                <a:lnTo>
                  <a:pt x="1098785" y="762071"/>
                </a:lnTo>
                <a:lnTo>
                  <a:pt x="1098785" y="768114"/>
                </a:lnTo>
                <a:lnTo>
                  <a:pt x="1102252" y="771171"/>
                </a:lnTo>
                <a:lnTo>
                  <a:pt x="1102252" y="777214"/>
                </a:lnTo>
                <a:lnTo>
                  <a:pt x="1105753" y="780235"/>
                </a:lnTo>
                <a:lnTo>
                  <a:pt x="1105753" y="795340"/>
                </a:lnTo>
                <a:lnTo>
                  <a:pt x="1109220" y="798361"/>
                </a:lnTo>
                <a:lnTo>
                  <a:pt x="1109220" y="804403"/>
                </a:lnTo>
                <a:lnTo>
                  <a:pt x="1105753" y="810482"/>
                </a:lnTo>
                <a:lnTo>
                  <a:pt x="1105753" y="855835"/>
                </a:lnTo>
                <a:lnTo>
                  <a:pt x="1109220" y="861878"/>
                </a:lnTo>
                <a:lnTo>
                  <a:pt x="1109220" y="904210"/>
                </a:lnTo>
                <a:lnTo>
                  <a:pt x="1105753" y="901189"/>
                </a:lnTo>
                <a:lnTo>
                  <a:pt x="1105753" y="898167"/>
                </a:lnTo>
                <a:lnTo>
                  <a:pt x="1102252" y="892125"/>
                </a:lnTo>
                <a:lnTo>
                  <a:pt x="1102252" y="889104"/>
                </a:lnTo>
                <a:lnTo>
                  <a:pt x="1098785" y="886083"/>
                </a:lnTo>
                <a:lnTo>
                  <a:pt x="1098785" y="883062"/>
                </a:lnTo>
                <a:lnTo>
                  <a:pt x="1095318" y="876983"/>
                </a:lnTo>
                <a:lnTo>
                  <a:pt x="1095318" y="873962"/>
                </a:lnTo>
                <a:lnTo>
                  <a:pt x="1091851" y="867920"/>
                </a:lnTo>
                <a:lnTo>
                  <a:pt x="1088350" y="864899"/>
                </a:lnTo>
                <a:lnTo>
                  <a:pt x="1084883" y="858857"/>
                </a:lnTo>
                <a:lnTo>
                  <a:pt x="1084883" y="852814"/>
                </a:lnTo>
                <a:lnTo>
                  <a:pt x="1081416" y="846772"/>
                </a:lnTo>
                <a:lnTo>
                  <a:pt x="1077915" y="840693"/>
                </a:lnTo>
                <a:lnTo>
                  <a:pt x="1074448" y="837672"/>
                </a:lnTo>
                <a:lnTo>
                  <a:pt x="1070981" y="831630"/>
                </a:lnTo>
                <a:lnTo>
                  <a:pt x="1067480" y="825588"/>
                </a:lnTo>
                <a:lnTo>
                  <a:pt x="1064013" y="816525"/>
                </a:lnTo>
                <a:lnTo>
                  <a:pt x="1060545" y="810482"/>
                </a:lnTo>
                <a:lnTo>
                  <a:pt x="1057078" y="804403"/>
                </a:lnTo>
                <a:lnTo>
                  <a:pt x="1053578" y="798361"/>
                </a:lnTo>
                <a:lnTo>
                  <a:pt x="1050110" y="792319"/>
                </a:lnTo>
                <a:lnTo>
                  <a:pt x="1043142" y="783256"/>
                </a:lnTo>
                <a:lnTo>
                  <a:pt x="1039675" y="777214"/>
                </a:lnTo>
                <a:lnTo>
                  <a:pt x="1036208" y="768114"/>
                </a:lnTo>
                <a:lnTo>
                  <a:pt x="1029240" y="762071"/>
                </a:lnTo>
                <a:lnTo>
                  <a:pt x="1025773" y="753008"/>
                </a:lnTo>
                <a:lnTo>
                  <a:pt x="1022306" y="743945"/>
                </a:lnTo>
                <a:lnTo>
                  <a:pt x="1015338" y="737903"/>
                </a:lnTo>
                <a:lnTo>
                  <a:pt x="1011871" y="728803"/>
                </a:lnTo>
                <a:lnTo>
                  <a:pt x="1004903" y="719739"/>
                </a:lnTo>
                <a:lnTo>
                  <a:pt x="1001435" y="710676"/>
                </a:lnTo>
                <a:lnTo>
                  <a:pt x="997935" y="710676"/>
                </a:lnTo>
                <a:lnTo>
                  <a:pt x="997935" y="704634"/>
                </a:lnTo>
                <a:lnTo>
                  <a:pt x="994468" y="704634"/>
                </a:lnTo>
                <a:lnTo>
                  <a:pt x="994468" y="701613"/>
                </a:lnTo>
                <a:lnTo>
                  <a:pt x="991000" y="701613"/>
                </a:lnTo>
                <a:lnTo>
                  <a:pt x="991000" y="698592"/>
                </a:lnTo>
                <a:lnTo>
                  <a:pt x="987533" y="695534"/>
                </a:lnTo>
                <a:lnTo>
                  <a:pt x="987533" y="692513"/>
                </a:lnTo>
                <a:lnTo>
                  <a:pt x="984033" y="692513"/>
                </a:lnTo>
                <a:lnTo>
                  <a:pt x="984033" y="689492"/>
                </a:lnTo>
                <a:lnTo>
                  <a:pt x="980565" y="686471"/>
                </a:lnTo>
                <a:lnTo>
                  <a:pt x="980565" y="683450"/>
                </a:lnTo>
                <a:lnTo>
                  <a:pt x="977098" y="683450"/>
                </a:lnTo>
                <a:lnTo>
                  <a:pt x="977098" y="680428"/>
                </a:lnTo>
                <a:lnTo>
                  <a:pt x="973597" y="680428"/>
                </a:lnTo>
                <a:lnTo>
                  <a:pt x="973597" y="677407"/>
                </a:lnTo>
                <a:lnTo>
                  <a:pt x="970130" y="674386"/>
                </a:lnTo>
                <a:lnTo>
                  <a:pt x="970130" y="671365"/>
                </a:lnTo>
                <a:lnTo>
                  <a:pt x="966663" y="671365"/>
                </a:lnTo>
                <a:lnTo>
                  <a:pt x="966663" y="668344"/>
                </a:lnTo>
                <a:lnTo>
                  <a:pt x="963196" y="665323"/>
                </a:lnTo>
                <a:lnTo>
                  <a:pt x="959695" y="662302"/>
                </a:lnTo>
                <a:lnTo>
                  <a:pt x="959695" y="659281"/>
                </a:lnTo>
                <a:lnTo>
                  <a:pt x="956228" y="659281"/>
                </a:lnTo>
                <a:lnTo>
                  <a:pt x="956228" y="656223"/>
                </a:lnTo>
                <a:lnTo>
                  <a:pt x="952761" y="653202"/>
                </a:lnTo>
                <a:lnTo>
                  <a:pt x="952761" y="650181"/>
                </a:lnTo>
                <a:lnTo>
                  <a:pt x="949260" y="650181"/>
                </a:lnTo>
                <a:lnTo>
                  <a:pt x="949260" y="647160"/>
                </a:lnTo>
                <a:lnTo>
                  <a:pt x="945793" y="644139"/>
                </a:lnTo>
                <a:lnTo>
                  <a:pt x="945793" y="641118"/>
                </a:lnTo>
                <a:lnTo>
                  <a:pt x="942325" y="638096"/>
                </a:lnTo>
                <a:lnTo>
                  <a:pt x="942325" y="635075"/>
                </a:lnTo>
                <a:lnTo>
                  <a:pt x="938825" y="635075"/>
                </a:lnTo>
                <a:lnTo>
                  <a:pt x="935358" y="632054"/>
                </a:lnTo>
                <a:lnTo>
                  <a:pt x="935358" y="629033"/>
                </a:lnTo>
                <a:lnTo>
                  <a:pt x="931890" y="626012"/>
                </a:lnTo>
                <a:lnTo>
                  <a:pt x="931890" y="622991"/>
                </a:lnTo>
                <a:lnTo>
                  <a:pt x="928423" y="619933"/>
                </a:lnTo>
                <a:lnTo>
                  <a:pt x="928423" y="616912"/>
                </a:lnTo>
                <a:lnTo>
                  <a:pt x="924923" y="613891"/>
                </a:lnTo>
                <a:lnTo>
                  <a:pt x="921455" y="610870"/>
                </a:lnTo>
                <a:lnTo>
                  <a:pt x="921455" y="607849"/>
                </a:lnTo>
                <a:lnTo>
                  <a:pt x="917988" y="604828"/>
                </a:lnTo>
                <a:lnTo>
                  <a:pt x="917988" y="601807"/>
                </a:lnTo>
                <a:lnTo>
                  <a:pt x="914487" y="598786"/>
                </a:lnTo>
                <a:lnTo>
                  <a:pt x="911020" y="595764"/>
                </a:lnTo>
                <a:lnTo>
                  <a:pt x="911020" y="592743"/>
                </a:lnTo>
                <a:lnTo>
                  <a:pt x="907553" y="589722"/>
                </a:lnTo>
                <a:lnTo>
                  <a:pt x="907553" y="586701"/>
                </a:lnTo>
                <a:lnTo>
                  <a:pt x="904052" y="583643"/>
                </a:lnTo>
                <a:lnTo>
                  <a:pt x="900585" y="580622"/>
                </a:lnTo>
                <a:lnTo>
                  <a:pt x="900585" y="577601"/>
                </a:lnTo>
                <a:lnTo>
                  <a:pt x="897118" y="574580"/>
                </a:lnTo>
                <a:lnTo>
                  <a:pt x="893651" y="571559"/>
                </a:lnTo>
                <a:lnTo>
                  <a:pt x="893651" y="568538"/>
                </a:lnTo>
                <a:lnTo>
                  <a:pt x="890150" y="568538"/>
                </a:lnTo>
                <a:lnTo>
                  <a:pt x="890150" y="565517"/>
                </a:lnTo>
                <a:lnTo>
                  <a:pt x="883215" y="559475"/>
                </a:lnTo>
                <a:lnTo>
                  <a:pt x="876248" y="553432"/>
                </a:lnTo>
                <a:lnTo>
                  <a:pt x="872780" y="547390"/>
                </a:lnTo>
                <a:lnTo>
                  <a:pt x="865813" y="541311"/>
                </a:lnTo>
                <a:lnTo>
                  <a:pt x="858878" y="535269"/>
                </a:lnTo>
                <a:lnTo>
                  <a:pt x="855377" y="532248"/>
                </a:lnTo>
                <a:lnTo>
                  <a:pt x="848443" y="526206"/>
                </a:lnTo>
                <a:lnTo>
                  <a:pt x="841475" y="520164"/>
                </a:lnTo>
                <a:lnTo>
                  <a:pt x="838008" y="514122"/>
                </a:lnTo>
                <a:lnTo>
                  <a:pt x="831040" y="508043"/>
                </a:lnTo>
                <a:lnTo>
                  <a:pt x="824105" y="502000"/>
                </a:lnTo>
                <a:lnTo>
                  <a:pt x="820605" y="495958"/>
                </a:lnTo>
                <a:lnTo>
                  <a:pt x="813670" y="489916"/>
                </a:lnTo>
                <a:lnTo>
                  <a:pt x="806703" y="483874"/>
                </a:lnTo>
                <a:lnTo>
                  <a:pt x="803235" y="477832"/>
                </a:lnTo>
                <a:lnTo>
                  <a:pt x="796267" y="471753"/>
                </a:lnTo>
                <a:lnTo>
                  <a:pt x="789333" y="465711"/>
                </a:lnTo>
                <a:lnTo>
                  <a:pt x="785832" y="459668"/>
                </a:lnTo>
                <a:lnTo>
                  <a:pt x="778898" y="453626"/>
                </a:lnTo>
                <a:lnTo>
                  <a:pt x="771930" y="444563"/>
                </a:lnTo>
                <a:lnTo>
                  <a:pt x="768463" y="438521"/>
                </a:lnTo>
                <a:lnTo>
                  <a:pt x="761495" y="432442"/>
                </a:lnTo>
                <a:lnTo>
                  <a:pt x="754560" y="426400"/>
                </a:lnTo>
                <a:lnTo>
                  <a:pt x="751060" y="420357"/>
                </a:lnTo>
                <a:lnTo>
                  <a:pt x="744125" y="414315"/>
                </a:lnTo>
                <a:lnTo>
                  <a:pt x="737157" y="405252"/>
                </a:lnTo>
                <a:lnTo>
                  <a:pt x="733690" y="399210"/>
                </a:lnTo>
                <a:lnTo>
                  <a:pt x="726722" y="393131"/>
                </a:lnTo>
                <a:lnTo>
                  <a:pt x="719788" y="384068"/>
                </a:lnTo>
                <a:lnTo>
                  <a:pt x="712820" y="378025"/>
                </a:lnTo>
                <a:lnTo>
                  <a:pt x="709353" y="371983"/>
                </a:lnTo>
                <a:lnTo>
                  <a:pt x="702385" y="362920"/>
                </a:lnTo>
                <a:lnTo>
                  <a:pt x="674580" y="332672"/>
                </a:lnTo>
                <a:lnTo>
                  <a:pt x="650243" y="302425"/>
                </a:lnTo>
                <a:lnTo>
                  <a:pt x="629373" y="275198"/>
                </a:lnTo>
                <a:lnTo>
                  <a:pt x="611970" y="244950"/>
                </a:lnTo>
                <a:lnTo>
                  <a:pt x="598067" y="217761"/>
                </a:lnTo>
                <a:lnTo>
                  <a:pt x="584165" y="190534"/>
                </a:lnTo>
                <a:lnTo>
                  <a:pt x="573730" y="163308"/>
                </a:lnTo>
                <a:lnTo>
                  <a:pt x="566762" y="139139"/>
                </a:lnTo>
                <a:lnTo>
                  <a:pt x="559827" y="114933"/>
                </a:lnTo>
                <a:lnTo>
                  <a:pt x="556360" y="93749"/>
                </a:lnTo>
                <a:lnTo>
                  <a:pt x="556360" y="72601"/>
                </a:lnTo>
                <a:lnTo>
                  <a:pt x="552860" y="51601"/>
                </a:lnTo>
                <a:lnTo>
                  <a:pt x="552860" y="33180"/>
                </a:lnTo>
                <a:lnTo>
                  <a:pt x="556360" y="15127"/>
                </a:lnTo>
                <a:lnTo>
                  <a:pt x="559827" y="22"/>
                </a:lnTo>
                <a:lnTo>
                  <a:pt x="552860" y="9232"/>
                </a:lnTo>
                <a:lnTo>
                  <a:pt x="552860" y="12180"/>
                </a:lnTo>
                <a:lnTo>
                  <a:pt x="549392" y="15127"/>
                </a:lnTo>
                <a:lnTo>
                  <a:pt x="549392" y="18074"/>
                </a:lnTo>
                <a:lnTo>
                  <a:pt x="545925" y="18074"/>
                </a:lnTo>
                <a:lnTo>
                  <a:pt x="545925" y="24338"/>
                </a:lnTo>
                <a:lnTo>
                  <a:pt x="542425" y="24338"/>
                </a:lnTo>
                <a:lnTo>
                  <a:pt x="542425" y="27285"/>
                </a:lnTo>
                <a:lnTo>
                  <a:pt x="538957" y="30233"/>
                </a:lnTo>
                <a:lnTo>
                  <a:pt x="538957" y="33180"/>
                </a:lnTo>
                <a:lnTo>
                  <a:pt x="535490" y="36127"/>
                </a:lnTo>
                <a:lnTo>
                  <a:pt x="535490" y="39443"/>
                </a:lnTo>
                <a:lnTo>
                  <a:pt x="531989" y="42391"/>
                </a:lnTo>
                <a:lnTo>
                  <a:pt x="528522" y="45338"/>
                </a:lnTo>
                <a:lnTo>
                  <a:pt x="528522" y="48285"/>
                </a:lnTo>
                <a:lnTo>
                  <a:pt x="525055" y="51601"/>
                </a:lnTo>
                <a:lnTo>
                  <a:pt x="525055" y="54549"/>
                </a:lnTo>
                <a:lnTo>
                  <a:pt x="521588" y="57496"/>
                </a:lnTo>
                <a:lnTo>
                  <a:pt x="521588" y="60443"/>
                </a:lnTo>
                <a:lnTo>
                  <a:pt x="518087" y="63391"/>
                </a:lnTo>
                <a:lnTo>
                  <a:pt x="514620" y="66559"/>
                </a:lnTo>
                <a:lnTo>
                  <a:pt x="514620" y="69580"/>
                </a:lnTo>
                <a:lnTo>
                  <a:pt x="511153" y="72601"/>
                </a:lnTo>
                <a:lnTo>
                  <a:pt x="507652" y="75622"/>
                </a:lnTo>
                <a:lnTo>
                  <a:pt x="507652" y="78644"/>
                </a:lnTo>
                <a:lnTo>
                  <a:pt x="504185" y="81665"/>
                </a:lnTo>
                <a:lnTo>
                  <a:pt x="500717" y="87707"/>
                </a:lnTo>
                <a:lnTo>
                  <a:pt x="497217" y="90728"/>
                </a:lnTo>
                <a:lnTo>
                  <a:pt x="497217" y="96770"/>
                </a:lnTo>
                <a:lnTo>
                  <a:pt x="493750" y="102849"/>
                </a:lnTo>
                <a:lnTo>
                  <a:pt x="490282" y="105870"/>
                </a:lnTo>
                <a:lnTo>
                  <a:pt x="486815" y="111912"/>
                </a:lnTo>
                <a:lnTo>
                  <a:pt x="483315" y="117954"/>
                </a:lnTo>
                <a:lnTo>
                  <a:pt x="483315" y="123997"/>
                </a:lnTo>
                <a:lnTo>
                  <a:pt x="479847" y="130039"/>
                </a:lnTo>
                <a:lnTo>
                  <a:pt x="476380" y="136118"/>
                </a:lnTo>
                <a:lnTo>
                  <a:pt x="472879" y="142160"/>
                </a:lnTo>
                <a:lnTo>
                  <a:pt x="472879" y="148202"/>
                </a:lnTo>
                <a:lnTo>
                  <a:pt x="469412" y="154244"/>
                </a:lnTo>
                <a:lnTo>
                  <a:pt x="465945" y="160286"/>
                </a:lnTo>
                <a:lnTo>
                  <a:pt x="462444" y="166329"/>
                </a:lnTo>
                <a:lnTo>
                  <a:pt x="458977" y="172371"/>
                </a:lnTo>
                <a:lnTo>
                  <a:pt x="458977" y="178450"/>
                </a:lnTo>
                <a:lnTo>
                  <a:pt x="455510" y="184492"/>
                </a:lnTo>
                <a:lnTo>
                  <a:pt x="452043" y="190534"/>
                </a:lnTo>
                <a:lnTo>
                  <a:pt x="448542" y="196576"/>
                </a:lnTo>
                <a:lnTo>
                  <a:pt x="448542" y="202618"/>
                </a:lnTo>
                <a:lnTo>
                  <a:pt x="445075" y="208661"/>
                </a:lnTo>
                <a:lnTo>
                  <a:pt x="441607" y="211719"/>
                </a:lnTo>
                <a:lnTo>
                  <a:pt x="438107" y="217761"/>
                </a:lnTo>
                <a:lnTo>
                  <a:pt x="434640" y="223803"/>
                </a:lnTo>
                <a:lnTo>
                  <a:pt x="434640" y="226824"/>
                </a:lnTo>
                <a:lnTo>
                  <a:pt x="431172" y="232866"/>
                </a:lnTo>
                <a:lnTo>
                  <a:pt x="427672" y="235887"/>
                </a:lnTo>
                <a:lnTo>
                  <a:pt x="424205" y="244950"/>
                </a:lnTo>
                <a:lnTo>
                  <a:pt x="417270" y="254051"/>
                </a:lnTo>
                <a:lnTo>
                  <a:pt x="413769" y="263114"/>
                </a:lnTo>
                <a:lnTo>
                  <a:pt x="410302" y="275198"/>
                </a:lnTo>
                <a:lnTo>
                  <a:pt x="403334" y="287319"/>
                </a:lnTo>
                <a:lnTo>
                  <a:pt x="399867" y="296383"/>
                </a:lnTo>
                <a:lnTo>
                  <a:pt x="396400" y="308467"/>
                </a:lnTo>
                <a:lnTo>
                  <a:pt x="392899" y="320551"/>
                </a:lnTo>
                <a:lnTo>
                  <a:pt x="385965" y="335693"/>
                </a:lnTo>
                <a:lnTo>
                  <a:pt x="382497" y="347778"/>
                </a:lnTo>
                <a:lnTo>
                  <a:pt x="378997" y="362920"/>
                </a:lnTo>
                <a:lnTo>
                  <a:pt x="375530" y="375004"/>
                </a:lnTo>
                <a:lnTo>
                  <a:pt x="368562" y="390110"/>
                </a:lnTo>
                <a:lnTo>
                  <a:pt x="365095" y="405252"/>
                </a:lnTo>
                <a:lnTo>
                  <a:pt x="361627" y="417336"/>
                </a:lnTo>
                <a:lnTo>
                  <a:pt x="358160" y="432442"/>
                </a:lnTo>
                <a:lnTo>
                  <a:pt x="354659" y="447584"/>
                </a:lnTo>
                <a:lnTo>
                  <a:pt x="351192" y="462689"/>
                </a:lnTo>
                <a:lnTo>
                  <a:pt x="347725" y="477832"/>
                </a:lnTo>
                <a:lnTo>
                  <a:pt x="344224" y="489916"/>
                </a:lnTo>
                <a:lnTo>
                  <a:pt x="340757" y="505021"/>
                </a:lnTo>
                <a:lnTo>
                  <a:pt x="337290" y="520164"/>
                </a:lnTo>
                <a:lnTo>
                  <a:pt x="333789" y="532248"/>
                </a:lnTo>
                <a:lnTo>
                  <a:pt x="330322" y="547390"/>
                </a:lnTo>
                <a:lnTo>
                  <a:pt x="326855" y="559475"/>
                </a:lnTo>
                <a:lnTo>
                  <a:pt x="323387" y="574580"/>
                </a:lnTo>
                <a:lnTo>
                  <a:pt x="319887" y="586701"/>
                </a:lnTo>
                <a:lnTo>
                  <a:pt x="319887" y="598786"/>
                </a:lnTo>
                <a:lnTo>
                  <a:pt x="316420" y="607849"/>
                </a:lnTo>
                <a:lnTo>
                  <a:pt x="312952" y="619933"/>
                </a:lnTo>
                <a:lnTo>
                  <a:pt x="312952" y="629033"/>
                </a:lnTo>
                <a:lnTo>
                  <a:pt x="309452" y="638096"/>
                </a:lnTo>
                <a:lnTo>
                  <a:pt x="305985" y="650181"/>
                </a:lnTo>
                <a:lnTo>
                  <a:pt x="305985" y="668344"/>
                </a:lnTo>
                <a:lnTo>
                  <a:pt x="309452" y="946542"/>
                </a:lnTo>
                <a:lnTo>
                  <a:pt x="309452" y="967726"/>
                </a:lnTo>
                <a:lnTo>
                  <a:pt x="312952" y="976789"/>
                </a:lnTo>
                <a:lnTo>
                  <a:pt x="312952" y="1025163"/>
                </a:lnTo>
                <a:lnTo>
                  <a:pt x="316420" y="1031206"/>
                </a:lnTo>
                <a:lnTo>
                  <a:pt x="316420" y="1043327"/>
                </a:lnTo>
                <a:lnTo>
                  <a:pt x="312952" y="1049369"/>
                </a:lnTo>
                <a:lnTo>
                  <a:pt x="312952" y="1097743"/>
                </a:lnTo>
                <a:lnTo>
                  <a:pt x="309452" y="1103785"/>
                </a:lnTo>
                <a:lnTo>
                  <a:pt x="309452" y="1121949"/>
                </a:lnTo>
                <a:lnTo>
                  <a:pt x="305985" y="1127991"/>
                </a:lnTo>
                <a:lnTo>
                  <a:pt x="305985" y="1137054"/>
                </a:lnTo>
                <a:lnTo>
                  <a:pt x="302517" y="1152196"/>
                </a:lnTo>
                <a:lnTo>
                  <a:pt x="299017" y="1170323"/>
                </a:lnTo>
                <a:lnTo>
                  <a:pt x="295549" y="1185465"/>
                </a:lnTo>
                <a:lnTo>
                  <a:pt x="292082" y="1200570"/>
                </a:lnTo>
                <a:lnTo>
                  <a:pt x="285114" y="1215676"/>
                </a:lnTo>
                <a:lnTo>
                  <a:pt x="281647" y="1233839"/>
                </a:lnTo>
                <a:lnTo>
                  <a:pt x="274679" y="1248945"/>
                </a:lnTo>
                <a:lnTo>
                  <a:pt x="267745" y="1264087"/>
                </a:lnTo>
                <a:lnTo>
                  <a:pt x="264244" y="1279192"/>
                </a:lnTo>
                <a:lnTo>
                  <a:pt x="257310" y="1291277"/>
                </a:lnTo>
                <a:lnTo>
                  <a:pt x="246875" y="1306419"/>
                </a:lnTo>
                <a:lnTo>
                  <a:pt x="239907" y="1321524"/>
                </a:lnTo>
                <a:lnTo>
                  <a:pt x="232972" y="1336667"/>
                </a:lnTo>
                <a:lnTo>
                  <a:pt x="222537" y="1348751"/>
                </a:lnTo>
                <a:lnTo>
                  <a:pt x="215569" y="1360835"/>
                </a:lnTo>
                <a:lnTo>
                  <a:pt x="205134" y="1375977"/>
                </a:lnTo>
                <a:lnTo>
                  <a:pt x="194699" y="1388062"/>
                </a:lnTo>
                <a:lnTo>
                  <a:pt x="184297" y="1400146"/>
                </a:lnTo>
                <a:lnTo>
                  <a:pt x="173862" y="1412267"/>
                </a:lnTo>
                <a:lnTo>
                  <a:pt x="163427" y="1424352"/>
                </a:lnTo>
                <a:lnTo>
                  <a:pt x="152992" y="1436436"/>
                </a:lnTo>
                <a:lnTo>
                  <a:pt x="139090" y="1448557"/>
                </a:lnTo>
                <a:lnTo>
                  <a:pt x="128655" y="1460641"/>
                </a:lnTo>
                <a:lnTo>
                  <a:pt x="114752" y="1472726"/>
                </a:lnTo>
                <a:lnTo>
                  <a:pt x="100817" y="1481826"/>
                </a:lnTo>
                <a:lnTo>
                  <a:pt x="90415" y="1493910"/>
                </a:lnTo>
                <a:lnTo>
                  <a:pt x="93882" y="2234812"/>
                </a:lnTo>
                <a:lnTo>
                  <a:pt x="97349" y="2243876"/>
                </a:lnTo>
                <a:lnTo>
                  <a:pt x="97349" y="2252939"/>
                </a:lnTo>
                <a:lnTo>
                  <a:pt x="100817" y="2262002"/>
                </a:lnTo>
                <a:lnTo>
                  <a:pt x="104317" y="2271102"/>
                </a:lnTo>
                <a:lnTo>
                  <a:pt x="107784" y="2280165"/>
                </a:lnTo>
                <a:lnTo>
                  <a:pt x="111252" y="2289229"/>
                </a:lnTo>
                <a:lnTo>
                  <a:pt x="114752" y="2298292"/>
                </a:lnTo>
                <a:lnTo>
                  <a:pt x="114752" y="2307392"/>
                </a:lnTo>
                <a:lnTo>
                  <a:pt x="118219" y="2316455"/>
                </a:lnTo>
                <a:lnTo>
                  <a:pt x="121687" y="2325518"/>
                </a:lnTo>
                <a:lnTo>
                  <a:pt x="121687" y="2334582"/>
                </a:lnTo>
                <a:lnTo>
                  <a:pt x="125154" y="2343682"/>
                </a:lnTo>
                <a:lnTo>
                  <a:pt x="125154" y="2352745"/>
                </a:lnTo>
                <a:lnTo>
                  <a:pt x="128655" y="2361808"/>
                </a:lnTo>
                <a:lnTo>
                  <a:pt x="128655" y="2398098"/>
                </a:lnTo>
                <a:lnTo>
                  <a:pt x="125154" y="2407161"/>
                </a:lnTo>
                <a:lnTo>
                  <a:pt x="125154" y="2416261"/>
                </a:lnTo>
                <a:lnTo>
                  <a:pt x="121687" y="2422304"/>
                </a:lnTo>
                <a:lnTo>
                  <a:pt x="118219" y="2431367"/>
                </a:lnTo>
                <a:lnTo>
                  <a:pt x="114752" y="2440430"/>
                </a:lnTo>
                <a:lnTo>
                  <a:pt x="114752" y="2446472"/>
                </a:lnTo>
                <a:lnTo>
                  <a:pt x="111252" y="2455572"/>
                </a:lnTo>
                <a:lnTo>
                  <a:pt x="107784" y="2464636"/>
                </a:lnTo>
                <a:lnTo>
                  <a:pt x="104317" y="2473699"/>
                </a:lnTo>
                <a:lnTo>
                  <a:pt x="104317" y="2482762"/>
                </a:lnTo>
                <a:lnTo>
                  <a:pt x="100817" y="2491862"/>
                </a:lnTo>
                <a:lnTo>
                  <a:pt x="97349" y="2500925"/>
                </a:lnTo>
                <a:lnTo>
                  <a:pt x="97349" y="2513010"/>
                </a:lnTo>
                <a:lnTo>
                  <a:pt x="93882" y="2522073"/>
                </a:lnTo>
                <a:lnTo>
                  <a:pt x="93882" y="2531173"/>
                </a:lnTo>
                <a:lnTo>
                  <a:pt x="90415" y="2543257"/>
                </a:lnTo>
                <a:lnTo>
                  <a:pt x="90415" y="2552321"/>
                </a:lnTo>
                <a:lnTo>
                  <a:pt x="86914" y="2564405"/>
                </a:lnTo>
                <a:lnTo>
                  <a:pt x="83447" y="2576526"/>
                </a:lnTo>
                <a:lnTo>
                  <a:pt x="83447" y="2585589"/>
                </a:lnTo>
                <a:lnTo>
                  <a:pt x="79980" y="2597674"/>
                </a:lnTo>
                <a:lnTo>
                  <a:pt x="79980" y="2606774"/>
                </a:lnTo>
                <a:lnTo>
                  <a:pt x="76479" y="2618858"/>
                </a:lnTo>
                <a:lnTo>
                  <a:pt x="76479" y="2627921"/>
                </a:lnTo>
                <a:lnTo>
                  <a:pt x="73012" y="2636985"/>
                </a:lnTo>
                <a:lnTo>
                  <a:pt x="73012" y="2649106"/>
                </a:lnTo>
                <a:lnTo>
                  <a:pt x="69545" y="2658169"/>
                </a:lnTo>
                <a:lnTo>
                  <a:pt x="69545" y="2667232"/>
                </a:lnTo>
                <a:lnTo>
                  <a:pt x="66044" y="2676296"/>
                </a:lnTo>
                <a:lnTo>
                  <a:pt x="62577" y="2685396"/>
                </a:lnTo>
                <a:lnTo>
                  <a:pt x="62577" y="2694459"/>
                </a:lnTo>
                <a:lnTo>
                  <a:pt x="59109" y="2703522"/>
                </a:lnTo>
                <a:lnTo>
                  <a:pt x="55642" y="2709564"/>
                </a:lnTo>
                <a:lnTo>
                  <a:pt x="55642" y="2715643"/>
                </a:lnTo>
                <a:lnTo>
                  <a:pt x="52142" y="2724707"/>
                </a:lnTo>
                <a:lnTo>
                  <a:pt x="48674" y="2730749"/>
                </a:lnTo>
                <a:lnTo>
                  <a:pt x="45207" y="2736791"/>
                </a:lnTo>
                <a:lnTo>
                  <a:pt x="41707" y="2742833"/>
                </a:lnTo>
                <a:lnTo>
                  <a:pt x="41707" y="2751933"/>
                </a:lnTo>
                <a:lnTo>
                  <a:pt x="38239" y="2757975"/>
                </a:lnTo>
                <a:lnTo>
                  <a:pt x="34772" y="2767039"/>
                </a:lnTo>
                <a:lnTo>
                  <a:pt x="31271" y="2773081"/>
                </a:lnTo>
                <a:lnTo>
                  <a:pt x="31271" y="2782144"/>
                </a:lnTo>
                <a:lnTo>
                  <a:pt x="27804" y="2791244"/>
                </a:lnTo>
                <a:lnTo>
                  <a:pt x="24337" y="2800307"/>
                </a:lnTo>
                <a:lnTo>
                  <a:pt x="20870" y="2806350"/>
                </a:lnTo>
                <a:lnTo>
                  <a:pt x="20870" y="2815413"/>
                </a:lnTo>
                <a:lnTo>
                  <a:pt x="17369" y="2824476"/>
                </a:lnTo>
                <a:lnTo>
                  <a:pt x="17369" y="2833576"/>
                </a:lnTo>
                <a:lnTo>
                  <a:pt x="13902" y="2839618"/>
                </a:lnTo>
                <a:lnTo>
                  <a:pt x="10435" y="2848682"/>
                </a:lnTo>
                <a:lnTo>
                  <a:pt x="10435" y="2857745"/>
                </a:lnTo>
                <a:lnTo>
                  <a:pt x="6934" y="2863824"/>
                </a:lnTo>
                <a:lnTo>
                  <a:pt x="6934" y="2878929"/>
                </a:lnTo>
                <a:lnTo>
                  <a:pt x="3467" y="2887992"/>
                </a:lnTo>
                <a:lnTo>
                  <a:pt x="3467" y="2900077"/>
                </a:lnTo>
                <a:lnTo>
                  <a:pt x="0" y="2909177"/>
                </a:lnTo>
                <a:lnTo>
                  <a:pt x="0" y="2951509"/>
                </a:lnTo>
                <a:lnTo>
                  <a:pt x="3467" y="2957551"/>
                </a:lnTo>
                <a:lnTo>
                  <a:pt x="6934" y="2966614"/>
                </a:lnTo>
                <a:lnTo>
                  <a:pt x="10435" y="2975714"/>
                </a:lnTo>
                <a:lnTo>
                  <a:pt x="13902" y="2981757"/>
                </a:lnTo>
                <a:lnTo>
                  <a:pt x="17369" y="2990820"/>
                </a:lnTo>
                <a:lnTo>
                  <a:pt x="24337" y="2999883"/>
                </a:lnTo>
                <a:lnTo>
                  <a:pt x="31271" y="3005925"/>
                </a:lnTo>
                <a:lnTo>
                  <a:pt x="38239" y="3015025"/>
                </a:lnTo>
                <a:lnTo>
                  <a:pt x="45207" y="3021068"/>
                </a:lnTo>
                <a:lnTo>
                  <a:pt x="55642" y="3030131"/>
                </a:lnTo>
                <a:lnTo>
                  <a:pt x="62577" y="3036173"/>
                </a:lnTo>
                <a:lnTo>
                  <a:pt x="73012" y="3045236"/>
                </a:lnTo>
                <a:lnTo>
                  <a:pt x="83447" y="3051315"/>
                </a:lnTo>
                <a:lnTo>
                  <a:pt x="93882" y="3060378"/>
                </a:lnTo>
                <a:lnTo>
                  <a:pt x="104317" y="3066421"/>
                </a:lnTo>
                <a:lnTo>
                  <a:pt x="114752" y="3072463"/>
                </a:lnTo>
                <a:lnTo>
                  <a:pt x="125154" y="3081526"/>
                </a:lnTo>
                <a:lnTo>
                  <a:pt x="139090" y="3087568"/>
                </a:lnTo>
                <a:lnTo>
                  <a:pt x="149525" y="3096668"/>
                </a:lnTo>
                <a:lnTo>
                  <a:pt x="163427" y="3102710"/>
                </a:lnTo>
                <a:lnTo>
                  <a:pt x="173862" y="3108753"/>
                </a:lnTo>
                <a:lnTo>
                  <a:pt x="187765" y="3117816"/>
                </a:lnTo>
                <a:lnTo>
                  <a:pt x="198200" y="3123858"/>
                </a:lnTo>
                <a:lnTo>
                  <a:pt x="212102" y="3129937"/>
                </a:lnTo>
                <a:lnTo>
                  <a:pt x="226004" y="3139000"/>
                </a:lnTo>
                <a:lnTo>
                  <a:pt x="236439" y="3145042"/>
                </a:lnTo>
                <a:lnTo>
                  <a:pt x="250342" y="3151085"/>
                </a:lnTo>
                <a:lnTo>
                  <a:pt x="260777" y="3160148"/>
                </a:lnTo>
                <a:lnTo>
                  <a:pt x="274679" y="3166227"/>
                </a:lnTo>
                <a:lnTo>
                  <a:pt x="285114" y="3172269"/>
                </a:lnTo>
                <a:lnTo>
                  <a:pt x="299017" y="3181332"/>
                </a:lnTo>
                <a:lnTo>
                  <a:pt x="309452" y="3187374"/>
                </a:lnTo>
                <a:lnTo>
                  <a:pt x="319887" y="3193417"/>
                </a:lnTo>
                <a:lnTo>
                  <a:pt x="333789" y="3196438"/>
                </a:lnTo>
                <a:lnTo>
                  <a:pt x="344224" y="3202517"/>
                </a:lnTo>
                <a:lnTo>
                  <a:pt x="354659" y="3208559"/>
                </a:lnTo>
                <a:lnTo>
                  <a:pt x="365095" y="3214601"/>
                </a:lnTo>
                <a:lnTo>
                  <a:pt x="375530" y="3217622"/>
                </a:lnTo>
                <a:lnTo>
                  <a:pt x="385965" y="3223664"/>
                </a:lnTo>
                <a:lnTo>
                  <a:pt x="396400" y="3229706"/>
                </a:lnTo>
                <a:lnTo>
                  <a:pt x="403334" y="3232727"/>
                </a:lnTo>
                <a:lnTo>
                  <a:pt x="413769" y="3238807"/>
                </a:lnTo>
                <a:lnTo>
                  <a:pt x="424205" y="3244849"/>
                </a:lnTo>
                <a:lnTo>
                  <a:pt x="431172" y="3247870"/>
                </a:lnTo>
                <a:lnTo>
                  <a:pt x="441607" y="3253912"/>
                </a:lnTo>
                <a:lnTo>
                  <a:pt x="448542" y="3256933"/>
                </a:lnTo>
                <a:lnTo>
                  <a:pt x="455510" y="3262975"/>
                </a:lnTo>
                <a:lnTo>
                  <a:pt x="462444" y="3265996"/>
                </a:lnTo>
                <a:lnTo>
                  <a:pt x="469412" y="3272038"/>
                </a:lnTo>
                <a:lnTo>
                  <a:pt x="476380" y="3275096"/>
                </a:lnTo>
                <a:lnTo>
                  <a:pt x="483315" y="3278117"/>
                </a:lnTo>
                <a:lnTo>
                  <a:pt x="490282" y="3284160"/>
                </a:lnTo>
                <a:lnTo>
                  <a:pt x="497217" y="3287181"/>
                </a:lnTo>
                <a:lnTo>
                  <a:pt x="504185" y="3290202"/>
                </a:lnTo>
                <a:lnTo>
                  <a:pt x="507652" y="3293223"/>
                </a:lnTo>
                <a:lnTo>
                  <a:pt x="514620" y="3296244"/>
                </a:lnTo>
                <a:lnTo>
                  <a:pt x="518087" y="3299265"/>
                </a:lnTo>
                <a:lnTo>
                  <a:pt x="521588" y="3302286"/>
                </a:lnTo>
                <a:lnTo>
                  <a:pt x="528522" y="3302286"/>
                </a:lnTo>
                <a:lnTo>
                  <a:pt x="531989" y="3305307"/>
                </a:lnTo>
                <a:lnTo>
                  <a:pt x="535490" y="3308328"/>
                </a:lnTo>
                <a:lnTo>
                  <a:pt x="542425" y="3308328"/>
                </a:lnTo>
                <a:lnTo>
                  <a:pt x="542425" y="3311349"/>
                </a:lnTo>
                <a:lnTo>
                  <a:pt x="545925" y="3314407"/>
                </a:lnTo>
                <a:lnTo>
                  <a:pt x="549392" y="3320449"/>
                </a:lnTo>
                <a:lnTo>
                  <a:pt x="552860" y="3323471"/>
                </a:lnTo>
                <a:lnTo>
                  <a:pt x="556360" y="3326492"/>
                </a:lnTo>
                <a:lnTo>
                  <a:pt x="559827" y="3329513"/>
                </a:lnTo>
                <a:lnTo>
                  <a:pt x="563295" y="3329513"/>
                </a:lnTo>
                <a:lnTo>
                  <a:pt x="570263" y="3332534"/>
                </a:lnTo>
                <a:lnTo>
                  <a:pt x="573730" y="3335555"/>
                </a:lnTo>
                <a:lnTo>
                  <a:pt x="587632" y="3335555"/>
                </a:lnTo>
                <a:lnTo>
                  <a:pt x="594600" y="3338576"/>
                </a:lnTo>
                <a:lnTo>
                  <a:pt x="598067" y="3335555"/>
                </a:lnTo>
                <a:lnTo>
                  <a:pt x="615470" y="3335555"/>
                </a:lnTo>
                <a:lnTo>
                  <a:pt x="622405" y="3332534"/>
                </a:lnTo>
                <a:lnTo>
                  <a:pt x="629373" y="3329513"/>
                </a:lnTo>
                <a:lnTo>
                  <a:pt x="636307" y="3329513"/>
                </a:lnTo>
                <a:lnTo>
                  <a:pt x="643275" y="3326492"/>
                </a:lnTo>
                <a:lnTo>
                  <a:pt x="650243" y="3323471"/>
                </a:lnTo>
                <a:lnTo>
                  <a:pt x="657177" y="3320449"/>
                </a:lnTo>
                <a:lnTo>
                  <a:pt x="664145" y="3317428"/>
                </a:lnTo>
                <a:lnTo>
                  <a:pt x="671080" y="3311349"/>
                </a:lnTo>
                <a:lnTo>
                  <a:pt x="678047" y="3308328"/>
                </a:lnTo>
                <a:lnTo>
                  <a:pt x="688483" y="3305307"/>
                </a:lnTo>
                <a:lnTo>
                  <a:pt x="695417" y="3299265"/>
                </a:lnTo>
                <a:lnTo>
                  <a:pt x="705852" y="3296244"/>
                </a:lnTo>
                <a:lnTo>
                  <a:pt x="712820" y="3290202"/>
                </a:lnTo>
                <a:lnTo>
                  <a:pt x="723255" y="3284160"/>
                </a:lnTo>
                <a:lnTo>
                  <a:pt x="730190" y="3278117"/>
                </a:lnTo>
                <a:lnTo>
                  <a:pt x="740625" y="3272038"/>
                </a:lnTo>
                <a:lnTo>
                  <a:pt x="747593" y="3272038"/>
                </a:lnTo>
                <a:lnTo>
                  <a:pt x="754560" y="3269017"/>
                </a:lnTo>
                <a:lnTo>
                  <a:pt x="764962" y="3265996"/>
                </a:lnTo>
                <a:lnTo>
                  <a:pt x="771930" y="3262975"/>
                </a:lnTo>
                <a:lnTo>
                  <a:pt x="782365" y="3259954"/>
                </a:lnTo>
                <a:lnTo>
                  <a:pt x="792800" y="3256933"/>
                </a:lnTo>
                <a:lnTo>
                  <a:pt x="799735" y="3250891"/>
                </a:lnTo>
                <a:lnTo>
                  <a:pt x="810170" y="3247870"/>
                </a:lnTo>
                <a:lnTo>
                  <a:pt x="820605" y="3241828"/>
                </a:lnTo>
                <a:lnTo>
                  <a:pt x="834507" y="3235749"/>
                </a:lnTo>
                <a:lnTo>
                  <a:pt x="844942" y="3229706"/>
                </a:lnTo>
                <a:lnTo>
                  <a:pt x="855377" y="3223664"/>
                </a:lnTo>
                <a:lnTo>
                  <a:pt x="865813" y="3217622"/>
                </a:lnTo>
                <a:lnTo>
                  <a:pt x="879715" y="3211580"/>
                </a:lnTo>
                <a:lnTo>
                  <a:pt x="890150" y="3205538"/>
                </a:lnTo>
                <a:lnTo>
                  <a:pt x="904052" y="3199459"/>
                </a:lnTo>
                <a:lnTo>
                  <a:pt x="914487" y="3193417"/>
                </a:lnTo>
                <a:lnTo>
                  <a:pt x="928423" y="3187374"/>
                </a:lnTo>
                <a:lnTo>
                  <a:pt x="938825" y="3181332"/>
                </a:lnTo>
                <a:lnTo>
                  <a:pt x="952761" y="3175290"/>
                </a:lnTo>
                <a:lnTo>
                  <a:pt x="963196" y="3169248"/>
                </a:lnTo>
                <a:lnTo>
                  <a:pt x="977098" y="3163206"/>
                </a:lnTo>
                <a:lnTo>
                  <a:pt x="987533" y="3157127"/>
                </a:lnTo>
                <a:lnTo>
                  <a:pt x="1001435" y="3151085"/>
                </a:lnTo>
                <a:lnTo>
                  <a:pt x="1011871" y="3145042"/>
                </a:lnTo>
                <a:lnTo>
                  <a:pt x="1025773" y="3139000"/>
                </a:lnTo>
                <a:lnTo>
                  <a:pt x="1036208" y="3132958"/>
                </a:lnTo>
                <a:lnTo>
                  <a:pt x="1046643" y="3129937"/>
                </a:lnTo>
                <a:lnTo>
                  <a:pt x="1060545" y="3123858"/>
                </a:lnTo>
                <a:lnTo>
                  <a:pt x="1070981" y="3120837"/>
                </a:lnTo>
                <a:lnTo>
                  <a:pt x="1081416" y="3117816"/>
                </a:lnTo>
                <a:lnTo>
                  <a:pt x="1091851" y="3114795"/>
                </a:lnTo>
                <a:lnTo>
                  <a:pt x="1095318" y="3111774"/>
                </a:lnTo>
                <a:lnTo>
                  <a:pt x="1112688" y="3111774"/>
                </a:lnTo>
                <a:lnTo>
                  <a:pt x="1112688" y="910252"/>
                </a:lnTo>
                <a:lnTo>
                  <a:pt x="1109220" y="910252"/>
                </a:lnTo>
                <a:lnTo>
                  <a:pt x="1109220" y="907231"/>
                </a:lnTo>
                <a:lnTo>
                  <a:pt x="1112688" y="907231"/>
                </a:lnTo>
                <a:lnTo>
                  <a:pt x="1112688" y="459668"/>
                </a:lnTo>
                <a:lnTo>
                  <a:pt x="1109220" y="462689"/>
                </a:lnTo>
                <a:lnTo>
                  <a:pt x="1109220" y="465711"/>
                </a:lnTo>
                <a:lnTo>
                  <a:pt x="1105753" y="465711"/>
                </a:lnTo>
                <a:lnTo>
                  <a:pt x="1105753" y="471753"/>
                </a:lnTo>
                <a:lnTo>
                  <a:pt x="1102252" y="471753"/>
                </a:lnTo>
                <a:lnTo>
                  <a:pt x="1102252" y="477832"/>
                </a:lnTo>
                <a:lnTo>
                  <a:pt x="1098785" y="480853"/>
                </a:lnTo>
                <a:lnTo>
                  <a:pt x="1095318" y="483874"/>
                </a:lnTo>
                <a:lnTo>
                  <a:pt x="1091851" y="486895"/>
                </a:lnTo>
                <a:lnTo>
                  <a:pt x="1088350" y="486895"/>
                </a:lnTo>
                <a:lnTo>
                  <a:pt x="1088350" y="489916"/>
                </a:lnTo>
                <a:lnTo>
                  <a:pt x="1084883" y="489916"/>
                </a:lnTo>
                <a:lnTo>
                  <a:pt x="1084883" y="492937"/>
                </a:lnTo>
                <a:lnTo>
                  <a:pt x="1081416" y="492937"/>
                </a:lnTo>
                <a:lnTo>
                  <a:pt x="1081416" y="495958"/>
                </a:lnTo>
                <a:lnTo>
                  <a:pt x="1077915" y="495958"/>
                </a:lnTo>
                <a:lnTo>
                  <a:pt x="1077915" y="502000"/>
                </a:lnTo>
                <a:lnTo>
                  <a:pt x="1074448" y="502000"/>
                </a:lnTo>
                <a:lnTo>
                  <a:pt x="1074448" y="505021"/>
                </a:lnTo>
                <a:lnTo>
                  <a:pt x="1070981" y="508043"/>
                </a:lnTo>
                <a:lnTo>
                  <a:pt x="1070981" y="511100"/>
                </a:lnTo>
                <a:lnTo>
                  <a:pt x="1067480" y="514122"/>
                </a:lnTo>
                <a:lnTo>
                  <a:pt x="1064013" y="517143"/>
                </a:lnTo>
                <a:lnTo>
                  <a:pt x="1064013" y="520164"/>
                </a:lnTo>
                <a:lnTo>
                  <a:pt x="1060545" y="523185"/>
                </a:lnTo>
                <a:lnTo>
                  <a:pt x="1060545" y="526206"/>
                </a:lnTo>
                <a:lnTo>
                  <a:pt x="1057078" y="529227"/>
                </a:lnTo>
                <a:lnTo>
                  <a:pt x="1053578" y="532248"/>
                </a:lnTo>
                <a:lnTo>
                  <a:pt x="1053578" y="535269"/>
                </a:lnTo>
                <a:lnTo>
                  <a:pt x="1050110" y="538290"/>
                </a:lnTo>
                <a:lnTo>
                  <a:pt x="1050110" y="544332"/>
                </a:lnTo>
                <a:lnTo>
                  <a:pt x="1046643" y="547390"/>
                </a:lnTo>
                <a:lnTo>
                  <a:pt x="1046643" y="565517"/>
                </a:lnTo>
                <a:lnTo>
                  <a:pt x="1050110" y="568538"/>
                </a:lnTo>
                <a:lnTo>
                  <a:pt x="1050110" y="571559"/>
                </a:lnTo>
                <a:lnTo>
                  <a:pt x="1053578" y="574580"/>
                </a:lnTo>
                <a:lnTo>
                  <a:pt x="1053578" y="577601"/>
                </a:lnTo>
                <a:lnTo>
                  <a:pt x="1057078" y="580622"/>
                </a:lnTo>
                <a:lnTo>
                  <a:pt x="1060545" y="583643"/>
                </a:lnTo>
                <a:lnTo>
                  <a:pt x="1060545" y="586701"/>
                </a:lnTo>
                <a:lnTo>
                  <a:pt x="1064013" y="589722"/>
                </a:lnTo>
                <a:lnTo>
                  <a:pt x="1064013" y="598786"/>
                </a:lnTo>
                <a:lnTo>
                  <a:pt x="1067480" y="601807"/>
                </a:lnTo>
                <a:lnTo>
                  <a:pt x="1067480" y="629033"/>
                </a:lnTo>
                <a:lnTo>
                  <a:pt x="1070981" y="629033"/>
                </a:lnTo>
                <a:lnTo>
                  <a:pt x="1070981" y="665323"/>
                </a:lnTo>
                <a:lnTo>
                  <a:pt x="1074448" y="671365"/>
                </a:lnTo>
                <a:lnTo>
                  <a:pt x="1074448" y="683450"/>
                </a:lnTo>
                <a:lnTo>
                  <a:pt x="1077915" y="689492"/>
                </a:lnTo>
                <a:lnTo>
                  <a:pt x="1077915" y="695534"/>
                </a:lnTo>
                <a:lnTo>
                  <a:pt x="1081416" y="701613"/>
                </a:lnTo>
                <a:lnTo>
                  <a:pt x="1081416" y="713697"/>
                </a:lnTo>
                <a:lnTo>
                  <a:pt x="1084883" y="719739"/>
                </a:lnTo>
                <a:lnTo>
                  <a:pt x="1084883" y="725782"/>
                </a:lnTo>
                <a:lnTo>
                  <a:pt x="1088350" y="731824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536039" y="2138735"/>
            <a:ext cx="698918" cy="4130947"/>
          </a:xfrm>
          <a:custGeom>
            <a:avLst/>
            <a:gdLst/>
            <a:ahLst/>
            <a:cxnLst/>
            <a:rect l="l" t="t" r="r" b="b"/>
            <a:pathLst>
              <a:path w="698918" h="4130947">
                <a:moveTo>
                  <a:pt x="646775" y="459794"/>
                </a:moveTo>
                <a:lnTo>
                  <a:pt x="643308" y="444688"/>
                </a:lnTo>
                <a:lnTo>
                  <a:pt x="643308" y="432530"/>
                </a:lnTo>
                <a:lnTo>
                  <a:pt x="639808" y="420372"/>
                </a:lnTo>
                <a:lnTo>
                  <a:pt x="636340" y="408214"/>
                </a:lnTo>
                <a:lnTo>
                  <a:pt x="636340" y="396056"/>
                </a:lnTo>
                <a:lnTo>
                  <a:pt x="632873" y="384266"/>
                </a:lnTo>
                <a:lnTo>
                  <a:pt x="632873" y="372108"/>
                </a:lnTo>
                <a:lnTo>
                  <a:pt x="629373" y="359950"/>
                </a:lnTo>
                <a:lnTo>
                  <a:pt x="629373" y="350740"/>
                </a:lnTo>
                <a:lnTo>
                  <a:pt x="625905" y="338950"/>
                </a:lnTo>
                <a:lnTo>
                  <a:pt x="625905" y="326792"/>
                </a:lnTo>
                <a:lnTo>
                  <a:pt x="622438" y="317582"/>
                </a:lnTo>
                <a:lnTo>
                  <a:pt x="622438" y="305424"/>
                </a:lnTo>
                <a:lnTo>
                  <a:pt x="618971" y="296581"/>
                </a:lnTo>
                <a:lnTo>
                  <a:pt x="618971" y="287371"/>
                </a:lnTo>
                <a:lnTo>
                  <a:pt x="615470" y="278160"/>
                </a:lnTo>
                <a:lnTo>
                  <a:pt x="615470" y="266371"/>
                </a:lnTo>
                <a:lnTo>
                  <a:pt x="612003" y="257160"/>
                </a:lnTo>
                <a:lnTo>
                  <a:pt x="612003" y="250897"/>
                </a:lnTo>
                <a:lnTo>
                  <a:pt x="608536" y="242055"/>
                </a:lnTo>
                <a:lnTo>
                  <a:pt x="608536" y="224002"/>
                </a:lnTo>
                <a:lnTo>
                  <a:pt x="605035" y="217739"/>
                </a:lnTo>
                <a:lnTo>
                  <a:pt x="601568" y="208896"/>
                </a:lnTo>
                <a:lnTo>
                  <a:pt x="601568" y="202633"/>
                </a:lnTo>
                <a:lnTo>
                  <a:pt x="598101" y="196738"/>
                </a:lnTo>
                <a:lnTo>
                  <a:pt x="598101" y="190475"/>
                </a:lnTo>
                <a:lnTo>
                  <a:pt x="594600" y="181633"/>
                </a:lnTo>
                <a:lnTo>
                  <a:pt x="594600" y="175370"/>
                </a:lnTo>
                <a:lnTo>
                  <a:pt x="591133" y="172422"/>
                </a:lnTo>
                <a:lnTo>
                  <a:pt x="587666" y="160264"/>
                </a:lnTo>
                <a:lnTo>
                  <a:pt x="587666" y="151422"/>
                </a:lnTo>
                <a:lnTo>
                  <a:pt x="584198" y="142211"/>
                </a:lnTo>
                <a:lnTo>
                  <a:pt x="580698" y="133001"/>
                </a:lnTo>
                <a:lnTo>
                  <a:pt x="577230" y="124159"/>
                </a:lnTo>
                <a:lnTo>
                  <a:pt x="573763" y="114948"/>
                </a:lnTo>
                <a:lnTo>
                  <a:pt x="570263" y="105737"/>
                </a:lnTo>
                <a:lnTo>
                  <a:pt x="566795" y="96895"/>
                </a:lnTo>
                <a:lnTo>
                  <a:pt x="566795" y="87685"/>
                </a:lnTo>
                <a:lnTo>
                  <a:pt x="563328" y="81790"/>
                </a:lnTo>
                <a:lnTo>
                  <a:pt x="559827" y="75527"/>
                </a:lnTo>
                <a:lnTo>
                  <a:pt x="556360" y="66684"/>
                </a:lnTo>
                <a:lnTo>
                  <a:pt x="552893" y="60421"/>
                </a:lnTo>
                <a:lnTo>
                  <a:pt x="552893" y="54526"/>
                </a:lnTo>
                <a:lnTo>
                  <a:pt x="549426" y="48632"/>
                </a:lnTo>
                <a:lnTo>
                  <a:pt x="545925" y="42368"/>
                </a:lnTo>
                <a:lnTo>
                  <a:pt x="542458" y="36474"/>
                </a:lnTo>
                <a:lnTo>
                  <a:pt x="542458" y="33158"/>
                </a:lnTo>
                <a:lnTo>
                  <a:pt x="538991" y="27263"/>
                </a:lnTo>
                <a:lnTo>
                  <a:pt x="538991" y="24316"/>
                </a:lnTo>
                <a:lnTo>
                  <a:pt x="535490" y="18052"/>
                </a:lnTo>
                <a:lnTo>
                  <a:pt x="532023" y="15105"/>
                </a:lnTo>
                <a:lnTo>
                  <a:pt x="532023" y="9210"/>
                </a:lnTo>
                <a:lnTo>
                  <a:pt x="528556" y="6263"/>
                </a:lnTo>
                <a:lnTo>
                  <a:pt x="528556" y="2947"/>
                </a:lnTo>
                <a:lnTo>
                  <a:pt x="525055" y="0"/>
                </a:lnTo>
                <a:lnTo>
                  <a:pt x="521588" y="2947"/>
                </a:lnTo>
                <a:lnTo>
                  <a:pt x="521588" y="12158"/>
                </a:lnTo>
                <a:lnTo>
                  <a:pt x="518120" y="15105"/>
                </a:lnTo>
                <a:lnTo>
                  <a:pt x="518120" y="18052"/>
                </a:lnTo>
                <a:lnTo>
                  <a:pt x="514653" y="24316"/>
                </a:lnTo>
                <a:lnTo>
                  <a:pt x="511153" y="27263"/>
                </a:lnTo>
                <a:lnTo>
                  <a:pt x="511153" y="30210"/>
                </a:lnTo>
                <a:lnTo>
                  <a:pt x="507685" y="36474"/>
                </a:lnTo>
                <a:lnTo>
                  <a:pt x="504218" y="39421"/>
                </a:lnTo>
                <a:lnTo>
                  <a:pt x="500717" y="42368"/>
                </a:lnTo>
                <a:lnTo>
                  <a:pt x="497250" y="48632"/>
                </a:lnTo>
                <a:lnTo>
                  <a:pt x="493783" y="51579"/>
                </a:lnTo>
                <a:lnTo>
                  <a:pt x="490282" y="57474"/>
                </a:lnTo>
                <a:lnTo>
                  <a:pt x="486815" y="63737"/>
                </a:lnTo>
                <a:lnTo>
                  <a:pt x="483348" y="66684"/>
                </a:lnTo>
                <a:lnTo>
                  <a:pt x="479881" y="72579"/>
                </a:lnTo>
                <a:lnTo>
                  <a:pt x="476380" y="78842"/>
                </a:lnTo>
                <a:lnTo>
                  <a:pt x="476380" y="81790"/>
                </a:lnTo>
                <a:lnTo>
                  <a:pt x="472913" y="87685"/>
                </a:lnTo>
                <a:lnTo>
                  <a:pt x="469446" y="93948"/>
                </a:lnTo>
                <a:lnTo>
                  <a:pt x="465945" y="99843"/>
                </a:lnTo>
                <a:lnTo>
                  <a:pt x="462478" y="105737"/>
                </a:lnTo>
                <a:lnTo>
                  <a:pt x="462478" y="112001"/>
                </a:lnTo>
                <a:lnTo>
                  <a:pt x="459010" y="117895"/>
                </a:lnTo>
                <a:lnTo>
                  <a:pt x="455510" y="124159"/>
                </a:lnTo>
                <a:lnTo>
                  <a:pt x="455510" y="136317"/>
                </a:lnTo>
                <a:lnTo>
                  <a:pt x="452043" y="142211"/>
                </a:lnTo>
                <a:lnTo>
                  <a:pt x="452043" y="184580"/>
                </a:lnTo>
                <a:lnTo>
                  <a:pt x="448575" y="187528"/>
                </a:lnTo>
                <a:lnTo>
                  <a:pt x="448575" y="205580"/>
                </a:lnTo>
                <a:lnTo>
                  <a:pt x="445108" y="208896"/>
                </a:lnTo>
                <a:lnTo>
                  <a:pt x="445108" y="220686"/>
                </a:lnTo>
                <a:lnTo>
                  <a:pt x="441607" y="226949"/>
                </a:lnTo>
                <a:lnTo>
                  <a:pt x="441607" y="239107"/>
                </a:lnTo>
                <a:lnTo>
                  <a:pt x="438140" y="245002"/>
                </a:lnTo>
                <a:lnTo>
                  <a:pt x="438140" y="254213"/>
                </a:lnTo>
                <a:lnTo>
                  <a:pt x="434673" y="260107"/>
                </a:lnTo>
                <a:lnTo>
                  <a:pt x="434673" y="275213"/>
                </a:lnTo>
                <a:lnTo>
                  <a:pt x="431172" y="278160"/>
                </a:lnTo>
                <a:lnTo>
                  <a:pt x="431172" y="296581"/>
                </a:lnTo>
                <a:lnTo>
                  <a:pt x="427705" y="302476"/>
                </a:lnTo>
                <a:lnTo>
                  <a:pt x="427705" y="320529"/>
                </a:lnTo>
                <a:lnTo>
                  <a:pt x="424238" y="329740"/>
                </a:lnTo>
                <a:lnTo>
                  <a:pt x="424238" y="341898"/>
                </a:lnTo>
                <a:lnTo>
                  <a:pt x="420771" y="350740"/>
                </a:lnTo>
                <a:lnTo>
                  <a:pt x="420771" y="357003"/>
                </a:lnTo>
                <a:lnTo>
                  <a:pt x="417270" y="365845"/>
                </a:lnTo>
                <a:lnTo>
                  <a:pt x="417270" y="384266"/>
                </a:lnTo>
                <a:lnTo>
                  <a:pt x="413803" y="390161"/>
                </a:lnTo>
                <a:lnTo>
                  <a:pt x="413803" y="399372"/>
                </a:lnTo>
                <a:lnTo>
                  <a:pt x="410336" y="408214"/>
                </a:lnTo>
                <a:lnTo>
                  <a:pt x="410336" y="417425"/>
                </a:lnTo>
                <a:lnTo>
                  <a:pt x="406835" y="426635"/>
                </a:lnTo>
                <a:lnTo>
                  <a:pt x="406835" y="438425"/>
                </a:lnTo>
                <a:lnTo>
                  <a:pt x="403368" y="447636"/>
                </a:lnTo>
                <a:lnTo>
                  <a:pt x="403368" y="456846"/>
                </a:lnTo>
                <a:lnTo>
                  <a:pt x="399900" y="465688"/>
                </a:lnTo>
                <a:lnTo>
                  <a:pt x="396400" y="474899"/>
                </a:lnTo>
                <a:lnTo>
                  <a:pt x="396400" y="484110"/>
                </a:lnTo>
                <a:lnTo>
                  <a:pt x="392933" y="495899"/>
                </a:lnTo>
                <a:lnTo>
                  <a:pt x="389465" y="505110"/>
                </a:lnTo>
                <a:lnTo>
                  <a:pt x="389465" y="514320"/>
                </a:lnTo>
                <a:lnTo>
                  <a:pt x="385998" y="523163"/>
                </a:lnTo>
                <a:lnTo>
                  <a:pt x="382497" y="532373"/>
                </a:lnTo>
                <a:lnTo>
                  <a:pt x="379030" y="544531"/>
                </a:lnTo>
                <a:lnTo>
                  <a:pt x="375563" y="553373"/>
                </a:lnTo>
                <a:lnTo>
                  <a:pt x="372062" y="562584"/>
                </a:lnTo>
                <a:lnTo>
                  <a:pt x="368595" y="571795"/>
                </a:lnTo>
                <a:lnTo>
                  <a:pt x="365128" y="580637"/>
                </a:lnTo>
                <a:lnTo>
                  <a:pt x="361627" y="589847"/>
                </a:lnTo>
                <a:lnTo>
                  <a:pt x="354693" y="602005"/>
                </a:lnTo>
                <a:lnTo>
                  <a:pt x="347725" y="617111"/>
                </a:lnTo>
                <a:lnTo>
                  <a:pt x="340790" y="632216"/>
                </a:lnTo>
                <a:lnTo>
                  <a:pt x="333823" y="647322"/>
                </a:lnTo>
                <a:lnTo>
                  <a:pt x="326855" y="659480"/>
                </a:lnTo>
                <a:lnTo>
                  <a:pt x="316453" y="674585"/>
                </a:lnTo>
                <a:lnTo>
                  <a:pt x="309485" y="689691"/>
                </a:lnTo>
                <a:lnTo>
                  <a:pt x="299050" y="704796"/>
                </a:lnTo>
                <a:lnTo>
                  <a:pt x="288615" y="719901"/>
                </a:lnTo>
                <a:lnTo>
                  <a:pt x="281680" y="734933"/>
                </a:lnTo>
                <a:lnTo>
                  <a:pt x="271245" y="750039"/>
                </a:lnTo>
                <a:lnTo>
                  <a:pt x="260810" y="765181"/>
                </a:lnTo>
                <a:lnTo>
                  <a:pt x="250375" y="780286"/>
                </a:lnTo>
                <a:lnTo>
                  <a:pt x="239940" y="795392"/>
                </a:lnTo>
                <a:lnTo>
                  <a:pt x="229505" y="810534"/>
                </a:lnTo>
                <a:lnTo>
                  <a:pt x="219070" y="825639"/>
                </a:lnTo>
                <a:lnTo>
                  <a:pt x="208635" y="840782"/>
                </a:lnTo>
                <a:lnTo>
                  <a:pt x="198200" y="855887"/>
                </a:lnTo>
                <a:lnTo>
                  <a:pt x="187765" y="867971"/>
                </a:lnTo>
                <a:lnTo>
                  <a:pt x="177363" y="883114"/>
                </a:lnTo>
                <a:lnTo>
                  <a:pt x="170395" y="898219"/>
                </a:lnTo>
                <a:lnTo>
                  <a:pt x="159960" y="910303"/>
                </a:lnTo>
                <a:lnTo>
                  <a:pt x="149525" y="925446"/>
                </a:lnTo>
                <a:lnTo>
                  <a:pt x="142590" y="940551"/>
                </a:lnTo>
                <a:lnTo>
                  <a:pt x="132155" y="952672"/>
                </a:lnTo>
                <a:lnTo>
                  <a:pt x="125187" y="964756"/>
                </a:lnTo>
                <a:lnTo>
                  <a:pt x="118253" y="979862"/>
                </a:lnTo>
                <a:lnTo>
                  <a:pt x="107818" y="991983"/>
                </a:lnTo>
                <a:lnTo>
                  <a:pt x="100850" y="1004067"/>
                </a:lnTo>
                <a:lnTo>
                  <a:pt x="97383" y="1016152"/>
                </a:lnTo>
                <a:lnTo>
                  <a:pt x="90415" y="1025252"/>
                </a:lnTo>
                <a:lnTo>
                  <a:pt x="86948" y="1037336"/>
                </a:lnTo>
                <a:lnTo>
                  <a:pt x="83480" y="1037336"/>
                </a:lnTo>
                <a:lnTo>
                  <a:pt x="83480" y="1040357"/>
                </a:lnTo>
                <a:lnTo>
                  <a:pt x="79980" y="1043378"/>
                </a:lnTo>
                <a:lnTo>
                  <a:pt x="79980" y="1046399"/>
                </a:lnTo>
                <a:lnTo>
                  <a:pt x="76512" y="1046399"/>
                </a:lnTo>
                <a:lnTo>
                  <a:pt x="76512" y="1049420"/>
                </a:lnTo>
                <a:lnTo>
                  <a:pt x="73045" y="1049420"/>
                </a:lnTo>
                <a:lnTo>
                  <a:pt x="73045" y="1052442"/>
                </a:lnTo>
                <a:lnTo>
                  <a:pt x="69545" y="1052442"/>
                </a:lnTo>
                <a:lnTo>
                  <a:pt x="69545" y="1055463"/>
                </a:lnTo>
                <a:lnTo>
                  <a:pt x="66077" y="1058484"/>
                </a:lnTo>
                <a:lnTo>
                  <a:pt x="66077" y="1061505"/>
                </a:lnTo>
                <a:lnTo>
                  <a:pt x="62610" y="1061505"/>
                </a:lnTo>
                <a:lnTo>
                  <a:pt x="62610" y="1064563"/>
                </a:lnTo>
                <a:lnTo>
                  <a:pt x="59109" y="1067584"/>
                </a:lnTo>
                <a:lnTo>
                  <a:pt x="59109" y="1070605"/>
                </a:lnTo>
                <a:lnTo>
                  <a:pt x="55642" y="1070605"/>
                </a:lnTo>
                <a:lnTo>
                  <a:pt x="55642" y="1073626"/>
                </a:lnTo>
                <a:lnTo>
                  <a:pt x="52175" y="1073626"/>
                </a:lnTo>
                <a:lnTo>
                  <a:pt x="52175" y="1076647"/>
                </a:lnTo>
                <a:lnTo>
                  <a:pt x="48708" y="1076647"/>
                </a:lnTo>
                <a:lnTo>
                  <a:pt x="48708" y="1079668"/>
                </a:lnTo>
                <a:lnTo>
                  <a:pt x="45207" y="1082689"/>
                </a:lnTo>
                <a:lnTo>
                  <a:pt x="41740" y="1085710"/>
                </a:lnTo>
                <a:lnTo>
                  <a:pt x="38273" y="1088731"/>
                </a:lnTo>
                <a:lnTo>
                  <a:pt x="38273" y="1091752"/>
                </a:lnTo>
                <a:lnTo>
                  <a:pt x="34772" y="1091752"/>
                </a:lnTo>
                <a:lnTo>
                  <a:pt x="31305" y="1094774"/>
                </a:lnTo>
                <a:lnTo>
                  <a:pt x="27838" y="1097795"/>
                </a:lnTo>
                <a:lnTo>
                  <a:pt x="24337" y="1100853"/>
                </a:lnTo>
                <a:lnTo>
                  <a:pt x="20870" y="1100853"/>
                </a:lnTo>
                <a:lnTo>
                  <a:pt x="20870" y="1103874"/>
                </a:lnTo>
                <a:lnTo>
                  <a:pt x="17402" y="1103874"/>
                </a:lnTo>
                <a:lnTo>
                  <a:pt x="17402" y="1106895"/>
                </a:lnTo>
                <a:lnTo>
                  <a:pt x="13935" y="1106895"/>
                </a:lnTo>
                <a:lnTo>
                  <a:pt x="13935" y="1112937"/>
                </a:lnTo>
                <a:lnTo>
                  <a:pt x="10435" y="1112937"/>
                </a:lnTo>
                <a:lnTo>
                  <a:pt x="10435" y="1115958"/>
                </a:lnTo>
                <a:lnTo>
                  <a:pt x="6967" y="1115958"/>
                </a:lnTo>
                <a:lnTo>
                  <a:pt x="6967" y="1118979"/>
                </a:lnTo>
                <a:lnTo>
                  <a:pt x="3500" y="1122000"/>
                </a:lnTo>
                <a:lnTo>
                  <a:pt x="0" y="1122000"/>
                </a:lnTo>
                <a:lnTo>
                  <a:pt x="0" y="3777127"/>
                </a:lnTo>
                <a:lnTo>
                  <a:pt x="27838" y="3777127"/>
                </a:lnTo>
                <a:lnTo>
                  <a:pt x="31305" y="3780148"/>
                </a:lnTo>
                <a:lnTo>
                  <a:pt x="45207" y="3780148"/>
                </a:lnTo>
                <a:lnTo>
                  <a:pt x="48708" y="3783169"/>
                </a:lnTo>
                <a:lnTo>
                  <a:pt x="100850" y="3783169"/>
                </a:lnTo>
                <a:lnTo>
                  <a:pt x="107818" y="3780148"/>
                </a:lnTo>
                <a:lnTo>
                  <a:pt x="114752" y="3780148"/>
                </a:lnTo>
                <a:lnTo>
                  <a:pt x="125187" y="3777127"/>
                </a:lnTo>
                <a:lnTo>
                  <a:pt x="146058" y="3777127"/>
                </a:lnTo>
                <a:lnTo>
                  <a:pt x="152992" y="3780148"/>
                </a:lnTo>
                <a:lnTo>
                  <a:pt x="166928" y="3780148"/>
                </a:lnTo>
                <a:lnTo>
                  <a:pt x="173862" y="3783169"/>
                </a:lnTo>
                <a:lnTo>
                  <a:pt x="180830" y="3786190"/>
                </a:lnTo>
                <a:lnTo>
                  <a:pt x="187765" y="3786190"/>
                </a:lnTo>
                <a:lnTo>
                  <a:pt x="194732" y="3789211"/>
                </a:lnTo>
                <a:lnTo>
                  <a:pt x="201700" y="3792269"/>
                </a:lnTo>
                <a:lnTo>
                  <a:pt x="208635" y="3795290"/>
                </a:lnTo>
                <a:lnTo>
                  <a:pt x="215603" y="3798311"/>
                </a:lnTo>
                <a:lnTo>
                  <a:pt x="222537" y="3801332"/>
                </a:lnTo>
                <a:lnTo>
                  <a:pt x="229505" y="3804353"/>
                </a:lnTo>
                <a:lnTo>
                  <a:pt x="232972" y="3807374"/>
                </a:lnTo>
                <a:lnTo>
                  <a:pt x="239940" y="3810395"/>
                </a:lnTo>
                <a:lnTo>
                  <a:pt x="246908" y="3813416"/>
                </a:lnTo>
                <a:lnTo>
                  <a:pt x="253842" y="3816437"/>
                </a:lnTo>
                <a:lnTo>
                  <a:pt x="260810" y="3819459"/>
                </a:lnTo>
                <a:lnTo>
                  <a:pt x="264278" y="3822480"/>
                </a:lnTo>
                <a:lnTo>
                  <a:pt x="271245" y="3822480"/>
                </a:lnTo>
                <a:lnTo>
                  <a:pt x="278180" y="3825501"/>
                </a:lnTo>
                <a:lnTo>
                  <a:pt x="281680" y="3828559"/>
                </a:lnTo>
                <a:lnTo>
                  <a:pt x="288615" y="3828559"/>
                </a:lnTo>
                <a:lnTo>
                  <a:pt x="295583" y="3831580"/>
                </a:lnTo>
                <a:lnTo>
                  <a:pt x="299050" y="3831580"/>
                </a:lnTo>
                <a:lnTo>
                  <a:pt x="306018" y="3834601"/>
                </a:lnTo>
                <a:lnTo>
                  <a:pt x="312952" y="3834601"/>
                </a:lnTo>
                <a:lnTo>
                  <a:pt x="326855" y="3840643"/>
                </a:lnTo>
                <a:lnTo>
                  <a:pt x="340790" y="3846685"/>
                </a:lnTo>
                <a:lnTo>
                  <a:pt x="354693" y="3852727"/>
                </a:lnTo>
                <a:lnTo>
                  <a:pt x="368595" y="3858769"/>
                </a:lnTo>
                <a:lnTo>
                  <a:pt x="382497" y="3864812"/>
                </a:lnTo>
                <a:lnTo>
                  <a:pt x="396400" y="3873912"/>
                </a:lnTo>
                <a:lnTo>
                  <a:pt x="410336" y="3882975"/>
                </a:lnTo>
                <a:lnTo>
                  <a:pt x="420771" y="3892038"/>
                </a:lnTo>
                <a:lnTo>
                  <a:pt x="434673" y="3898080"/>
                </a:lnTo>
                <a:lnTo>
                  <a:pt x="445108" y="3907180"/>
                </a:lnTo>
                <a:lnTo>
                  <a:pt x="455510" y="3919265"/>
                </a:lnTo>
                <a:lnTo>
                  <a:pt x="465945" y="3928328"/>
                </a:lnTo>
                <a:lnTo>
                  <a:pt x="479881" y="3937391"/>
                </a:lnTo>
                <a:lnTo>
                  <a:pt x="490282" y="3946491"/>
                </a:lnTo>
                <a:lnTo>
                  <a:pt x="500717" y="3958576"/>
                </a:lnTo>
                <a:lnTo>
                  <a:pt x="511153" y="3967639"/>
                </a:lnTo>
                <a:lnTo>
                  <a:pt x="521588" y="3979760"/>
                </a:lnTo>
                <a:lnTo>
                  <a:pt x="532023" y="3988823"/>
                </a:lnTo>
                <a:lnTo>
                  <a:pt x="542458" y="3997887"/>
                </a:lnTo>
                <a:lnTo>
                  <a:pt x="552893" y="4009971"/>
                </a:lnTo>
                <a:lnTo>
                  <a:pt x="563328" y="4019071"/>
                </a:lnTo>
                <a:lnTo>
                  <a:pt x="573763" y="4031155"/>
                </a:lnTo>
                <a:lnTo>
                  <a:pt x="584198" y="4040219"/>
                </a:lnTo>
                <a:lnTo>
                  <a:pt x="594600" y="4049297"/>
                </a:lnTo>
                <a:lnTo>
                  <a:pt x="605035" y="4061392"/>
                </a:lnTo>
                <a:lnTo>
                  <a:pt x="615470" y="4070466"/>
                </a:lnTo>
                <a:lnTo>
                  <a:pt x="629373" y="4079537"/>
                </a:lnTo>
                <a:lnTo>
                  <a:pt x="639808" y="4088611"/>
                </a:lnTo>
                <a:lnTo>
                  <a:pt x="650243" y="4097682"/>
                </a:lnTo>
                <a:lnTo>
                  <a:pt x="664145" y="4106756"/>
                </a:lnTo>
                <a:lnTo>
                  <a:pt x="674580" y="4115827"/>
                </a:lnTo>
                <a:lnTo>
                  <a:pt x="688516" y="4124901"/>
                </a:lnTo>
                <a:lnTo>
                  <a:pt x="691983" y="4127922"/>
                </a:lnTo>
                <a:lnTo>
                  <a:pt x="698918" y="4130947"/>
                </a:lnTo>
                <a:lnTo>
                  <a:pt x="695450" y="722849"/>
                </a:lnTo>
                <a:lnTo>
                  <a:pt x="691983" y="716954"/>
                </a:lnTo>
                <a:lnTo>
                  <a:pt x="691983" y="713638"/>
                </a:lnTo>
                <a:lnTo>
                  <a:pt x="688516" y="707743"/>
                </a:lnTo>
                <a:lnTo>
                  <a:pt x="685015" y="704796"/>
                </a:lnTo>
                <a:lnTo>
                  <a:pt x="685015" y="695585"/>
                </a:lnTo>
                <a:lnTo>
                  <a:pt x="681548" y="689691"/>
                </a:lnTo>
                <a:lnTo>
                  <a:pt x="681548" y="671269"/>
                </a:lnTo>
                <a:lnTo>
                  <a:pt x="678081" y="665375"/>
                </a:lnTo>
                <a:lnTo>
                  <a:pt x="678081" y="653217"/>
                </a:lnTo>
                <a:lnTo>
                  <a:pt x="674580" y="647322"/>
                </a:lnTo>
                <a:lnTo>
                  <a:pt x="674580" y="632216"/>
                </a:lnTo>
                <a:lnTo>
                  <a:pt x="671113" y="625953"/>
                </a:lnTo>
                <a:lnTo>
                  <a:pt x="671113" y="602005"/>
                </a:lnTo>
                <a:lnTo>
                  <a:pt x="667646" y="595742"/>
                </a:lnTo>
                <a:lnTo>
                  <a:pt x="667646" y="580637"/>
                </a:lnTo>
                <a:lnTo>
                  <a:pt x="664145" y="574742"/>
                </a:lnTo>
                <a:lnTo>
                  <a:pt x="664145" y="559637"/>
                </a:lnTo>
                <a:lnTo>
                  <a:pt x="660678" y="550426"/>
                </a:lnTo>
                <a:lnTo>
                  <a:pt x="660678" y="538268"/>
                </a:lnTo>
                <a:lnTo>
                  <a:pt x="657211" y="529426"/>
                </a:lnTo>
                <a:lnTo>
                  <a:pt x="657211" y="517268"/>
                </a:lnTo>
                <a:lnTo>
                  <a:pt x="653743" y="511005"/>
                </a:lnTo>
                <a:lnTo>
                  <a:pt x="653743" y="499215"/>
                </a:lnTo>
                <a:lnTo>
                  <a:pt x="650243" y="495899"/>
                </a:lnTo>
                <a:lnTo>
                  <a:pt x="650243" y="484110"/>
                </a:lnTo>
                <a:lnTo>
                  <a:pt x="646775" y="471952"/>
                </a:lnTo>
                <a:lnTo>
                  <a:pt x="646775" y="459794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231489" y="2628739"/>
            <a:ext cx="1644811" cy="3695377"/>
          </a:xfrm>
          <a:custGeom>
            <a:avLst/>
            <a:gdLst/>
            <a:ahLst/>
            <a:cxnLst/>
            <a:rect l="l" t="t" r="r" b="b"/>
            <a:pathLst>
              <a:path w="1644811" h="3695377">
                <a:moveTo>
                  <a:pt x="1088383" y="287260"/>
                </a:moveTo>
                <a:lnTo>
                  <a:pt x="1085050" y="284239"/>
                </a:lnTo>
                <a:lnTo>
                  <a:pt x="1085050" y="281218"/>
                </a:lnTo>
                <a:lnTo>
                  <a:pt x="1081382" y="281218"/>
                </a:lnTo>
                <a:lnTo>
                  <a:pt x="1081382" y="278197"/>
                </a:lnTo>
                <a:lnTo>
                  <a:pt x="1078048" y="275176"/>
                </a:lnTo>
                <a:lnTo>
                  <a:pt x="1078048" y="272118"/>
                </a:lnTo>
                <a:lnTo>
                  <a:pt x="1074381" y="272118"/>
                </a:lnTo>
                <a:lnTo>
                  <a:pt x="1074381" y="269097"/>
                </a:lnTo>
                <a:lnTo>
                  <a:pt x="1071047" y="266076"/>
                </a:lnTo>
                <a:lnTo>
                  <a:pt x="1071047" y="263055"/>
                </a:lnTo>
                <a:lnTo>
                  <a:pt x="1067380" y="263055"/>
                </a:lnTo>
                <a:lnTo>
                  <a:pt x="1064046" y="260034"/>
                </a:lnTo>
                <a:lnTo>
                  <a:pt x="1064046" y="257013"/>
                </a:lnTo>
                <a:lnTo>
                  <a:pt x="1060712" y="253991"/>
                </a:lnTo>
                <a:lnTo>
                  <a:pt x="1057045" y="250970"/>
                </a:lnTo>
                <a:lnTo>
                  <a:pt x="1057045" y="247949"/>
                </a:lnTo>
                <a:lnTo>
                  <a:pt x="1053711" y="244928"/>
                </a:lnTo>
                <a:lnTo>
                  <a:pt x="1053711" y="241907"/>
                </a:lnTo>
                <a:lnTo>
                  <a:pt x="1050044" y="241907"/>
                </a:lnTo>
                <a:lnTo>
                  <a:pt x="1050044" y="238739"/>
                </a:lnTo>
                <a:lnTo>
                  <a:pt x="1046710" y="235791"/>
                </a:lnTo>
                <a:lnTo>
                  <a:pt x="1043042" y="232844"/>
                </a:lnTo>
                <a:lnTo>
                  <a:pt x="1043042" y="229897"/>
                </a:lnTo>
                <a:lnTo>
                  <a:pt x="1039709" y="229897"/>
                </a:lnTo>
                <a:lnTo>
                  <a:pt x="1039709" y="226949"/>
                </a:lnTo>
                <a:lnTo>
                  <a:pt x="1036375" y="226949"/>
                </a:lnTo>
                <a:lnTo>
                  <a:pt x="1036375" y="220686"/>
                </a:lnTo>
                <a:lnTo>
                  <a:pt x="1032707" y="220686"/>
                </a:lnTo>
                <a:lnTo>
                  <a:pt x="1032707" y="217739"/>
                </a:lnTo>
                <a:lnTo>
                  <a:pt x="1029373" y="214791"/>
                </a:lnTo>
                <a:lnTo>
                  <a:pt x="1025773" y="211475"/>
                </a:lnTo>
                <a:lnTo>
                  <a:pt x="1022306" y="208528"/>
                </a:lnTo>
                <a:lnTo>
                  <a:pt x="1022306" y="205580"/>
                </a:lnTo>
                <a:lnTo>
                  <a:pt x="1018838" y="202633"/>
                </a:lnTo>
                <a:lnTo>
                  <a:pt x="1018838" y="199686"/>
                </a:lnTo>
                <a:lnTo>
                  <a:pt x="1015338" y="199686"/>
                </a:lnTo>
                <a:lnTo>
                  <a:pt x="1015338" y="196370"/>
                </a:lnTo>
                <a:lnTo>
                  <a:pt x="1011871" y="196370"/>
                </a:lnTo>
                <a:lnTo>
                  <a:pt x="1011871" y="190475"/>
                </a:lnTo>
                <a:lnTo>
                  <a:pt x="1004903" y="181264"/>
                </a:lnTo>
                <a:lnTo>
                  <a:pt x="1001435" y="169475"/>
                </a:lnTo>
                <a:lnTo>
                  <a:pt x="997968" y="160264"/>
                </a:lnTo>
                <a:lnTo>
                  <a:pt x="994501" y="151054"/>
                </a:lnTo>
                <a:lnTo>
                  <a:pt x="991000" y="142211"/>
                </a:lnTo>
                <a:lnTo>
                  <a:pt x="987533" y="130053"/>
                </a:lnTo>
                <a:lnTo>
                  <a:pt x="980565" y="120843"/>
                </a:lnTo>
                <a:lnTo>
                  <a:pt x="977098" y="112001"/>
                </a:lnTo>
                <a:lnTo>
                  <a:pt x="973631" y="102790"/>
                </a:lnTo>
                <a:lnTo>
                  <a:pt x="966663" y="93579"/>
                </a:lnTo>
                <a:lnTo>
                  <a:pt x="963196" y="84737"/>
                </a:lnTo>
                <a:lnTo>
                  <a:pt x="959728" y="78474"/>
                </a:lnTo>
                <a:lnTo>
                  <a:pt x="952761" y="69632"/>
                </a:lnTo>
                <a:lnTo>
                  <a:pt x="949293" y="63369"/>
                </a:lnTo>
                <a:lnTo>
                  <a:pt x="945793" y="54526"/>
                </a:lnTo>
                <a:lnTo>
                  <a:pt x="938858" y="48263"/>
                </a:lnTo>
                <a:lnTo>
                  <a:pt x="935358" y="42368"/>
                </a:lnTo>
                <a:lnTo>
                  <a:pt x="931890" y="36105"/>
                </a:lnTo>
                <a:lnTo>
                  <a:pt x="924956" y="30210"/>
                </a:lnTo>
                <a:lnTo>
                  <a:pt x="921455" y="24316"/>
                </a:lnTo>
                <a:lnTo>
                  <a:pt x="917988" y="18052"/>
                </a:lnTo>
                <a:lnTo>
                  <a:pt x="914521" y="15105"/>
                </a:lnTo>
                <a:lnTo>
                  <a:pt x="907553" y="12158"/>
                </a:lnTo>
                <a:lnTo>
                  <a:pt x="904086" y="9210"/>
                </a:lnTo>
                <a:lnTo>
                  <a:pt x="900618" y="5894"/>
                </a:lnTo>
                <a:lnTo>
                  <a:pt x="897118" y="2947"/>
                </a:lnTo>
                <a:lnTo>
                  <a:pt x="890183" y="2947"/>
                </a:lnTo>
                <a:lnTo>
                  <a:pt x="886683" y="0"/>
                </a:lnTo>
                <a:lnTo>
                  <a:pt x="883215" y="2947"/>
                </a:lnTo>
                <a:lnTo>
                  <a:pt x="879748" y="2947"/>
                </a:lnTo>
                <a:lnTo>
                  <a:pt x="876248" y="5894"/>
                </a:lnTo>
                <a:lnTo>
                  <a:pt x="858878" y="21000"/>
                </a:lnTo>
                <a:lnTo>
                  <a:pt x="844976" y="39421"/>
                </a:lnTo>
                <a:lnTo>
                  <a:pt x="831073" y="60421"/>
                </a:lnTo>
                <a:lnTo>
                  <a:pt x="820638" y="81790"/>
                </a:lnTo>
                <a:lnTo>
                  <a:pt x="806703" y="102790"/>
                </a:lnTo>
                <a:lnTo>
                  <a:pt x="799768" y="127106"/>
                </a:lnTo>
                <a:lnTo>
                  <a:pt x="789333" y="154369"/>
                </a:lnTo>
                <a:lnTo>
                  <a:pt x="782365" y="181264"/>
                </a:lnTo>
                <a:lnTo>
                  <a:pt x="775431" y="208528"/>
                </a:lnTo>
                <a:lnTo>
                  <a:pt x="768463" y="235791"/>
                </a:lnTo>
                <a:lnTo>
                  <a:pt x="764995" y="263055"/>
                </a:lnTo>
                <a:lnTo>
                  <a:pt x="758028" y="293302"/>
                </a:lnTo>
                <a:lnTo>
                  <a:pt x="754560" y="323550"/>
                </a:lnTo>
                <a:lnTo>
                  <a:pt x="751093" y="350777"/>
                </a:lnTo>
                <a:lnTo>
                  <a:pt x="751093" y="380987"/>
                </a:lnTo>
                <a:lnTo>
                  <a:pt x="747593" y="408214"/>
                </a:lnTo>
                <a:lnTo>
                  <a:pt x="747593" y="607790"/>
                </a:lnTo>
                <a:lnTo>
                  <a:pt x="751093" y="628974"/>
                </a:lnTo>
                <a:lnTo>
                  <a:pt x="751093" y="671306"/>
                </a:lnTo>
                <a:lnTo>
                  <a:pt x="754560" y="680369"/>
                </a:lnTo>
                <a:lnTo>
                  <a:pt x="754560" y="765070"/>
                </a:lnTo>
                <a:lnTo>
                  <a:pt x="751093" y="798339"/>
                </a:lnTo>
                <a:lnTo>
                  <a:pt x="747593" y="828550"/>
                </a:lnTo>
                <a:lnTo>
                  <a:pt x="744125" y="855776"/>
                </a:lnTo>
                <a:lnTo>
                  <a:pt x="737157" y="879982"/>
                </a:lnTo>
                <a:lnTo>
                  <a:pt x="733690" y="904151"/>
                </a:lnTo>
                <a:lnTo>
                  <a:pt x="726756" y="925335"/>
                </a:lnTo>
                <a:lnTo>
                  <a:pt x="716321" y="943462"/>
                </a:lnTo>
                <a:lnTo>
                  <a:pt x="709353" y="961625"/>
                </a:lnTo>
                <a:lnTo>
                  <a:pt x="698918" y="976730"/>
                </a:lnTo>
                <a:lnTo>
                  <a:pt x="688483" y="991873"/>
                </a:lnTo>
                <a:lnTo>
                  <a:pt x="678047" y="1003957"/>
                </a:lnTo>
                <a:lnTo>
                  <a:pt x="664145" y="1016041"/>
                </a:lnTo>
                <a:lnTo>
                  <a:pt x="653710" y="1025141"/>
                </a:lnTo>
                <a:lnTo>
                  <a:pt x="643275" y="1034205"/>
                </a:lnTo>
                <a:lnTo>
                  <a:pt x="629373" y="1040247"/>
                </a:lnTo>
                <a:lnTo>
                  <a:pt x="618937" y="1046289"/>
                </a:lnTo>
                <a:lnTo>
                  <a:pt x="605035" y="1052331"/>
                </a:lnTo>
                <a:lnTo>
                  <a:pt x="591133" y="1055352"/>
                </a:lnTo>
                <a:lnTo>
                  <a:pt x="580698" y="1058410"/>
                </a:lnTo>
                <a:lnTo>
                  <a:pt x="566795" y="1061431"/>
                </a:lnTo>
                <a:lnTo>
                  <a:pt x="521588" y="1061431"/>
                </a:lnTo>
                <a:lnTo>
                  <a:pt x="511153" y="1058410"/>
                </a:lnTo>
                <a:lnTo>
                  <a:pt x="500717" y="1058410"/>
                </a:lnTo>
                <a:lnTo>
                  <a:pt x="490282" y="1055352"/>
                </a:lnTo>
                <a:lnTo>
                  <a:pt x="479847" y="1052331"/>
                </a:lnTo>
                <a:lnTo>
                  <a:pt x="472913" y="1052331"/>
                </a:lnTo>
                <a:lnTo>
                  <a:pt x="465945" y="1049310"/>
                </a:lnTo>
                <a:lnTo>
                  <a:pt x="465945" y="1013020"/>
                </a:lnTo>
                <a:lnTo>
                  <a:pt x="462478" y="1006978"/>
                </a:lnTo>
                <a:lnTo>
                  <a:pt x="462478" y="982772"/>
                </a:lnTo>
                <a:lnTo>
                  <a:pt x="459010" y="973709"/>
                </a:lnTo>
                <a:lnTo>
                  <a:pt x="459010" y="958604"/>
                </a:lnTo>
                <a:lnTo>
                  <a:pt x="455510" y="952562"/>
                </a:lnTo>
                <a:lnTo>
                  <a:pt x="455510" y="937419"/>
                </a:lnTo>
                <a:lnTo>
                  <a:pt x="452043" y="931377"/>
                </a:lnTo>
                <a:lnTo>
                  <a:pt x="452043" y="925335"/>
                </a:lnTo>
                <a:lnTo>
                  <a:pt x="448575" y="919293"/>
                </a:lnTo>
                <a:lnTo>
                  <a:pt x="445075" y="913251"/>
                </a:lnTo>
                <a:lnTo>
                  <a:pt x="445075" y="907172"/>
                </a:lnTo>
                <a:lnTo>
                  <a:pt x="441607" y="901130"/>
                </a:lnTo>
                <a:lnTo>
                  <a:pt x="441607" y="895087"/>
                </a:lnTo>
                <a:lnTo>
                  <a:pt x="438140" y="889045"/>
                </a:lnTo>
                <a:lnTo>
                  <a:pt x="434640" y="883003"/>
                </a:lnTo>
                <a:lnTo>
                  <a:pt x="434640" y="876961"/>
                </a:lnTo>
                <a:lnTo>
                  <a:pt x="431172" y="870882"/>
                </a:lnTo>
                <a:lnTo>
                  <a:pt x="427705" y="864840"/>
                </a:lnTo>
                <a:lnTo>
                  <a:pt x="424238" y="861819"/>
                </a:lnTo>
                <a:lnTo>
                  <a:pt x="420737" y="855776"/>
                </a:lnTo>
                <a:lnTo>
                  <a:pt x="417270" y="852755"/>
                </a:lnTo>
                <a:lnTo>
                  <a:pt x="417270" y="846713"/>
                </a:lnTo>
                <a:lnTo>
                  <a:pt x="413803" y="840671"/>
                </a:lnTo>
                <a:lnTo>
                  <a:pt x="410302" y="837650"/>
                </a:lnTo>
                <a:lnTo>
                  <a:pt x="403368" y="819487"/>
                </a:lnTo>
                <a:lnTo>
                  <a:pt x="392933" y="804381"/>
                </a:lnTo>
                <a:lnTo>
                  <a:pt x="385965" y="789239"/>
                </a:lnTo>
                <a:lnTo>
                  <a:pt x="375530" y="777155"/>
                </a:lnTo>
                <a:lnTo>
                  <a:pt x="365095" y="765070"/>
                </a:lnTo>
                <a:lnTo>
                  <a:pt x="354693" y="755970"/>
                </a:lnTo>
                <a:lnTo>
                  <a:pt x="344258" y="746907"/>
                </a:lnTo>
                <a:lnTo>
                  <a:pt x="333823" y="737844"/>
                </a:lnTo>
                <a:lnTo>
                  <a:pt x="319920" y="731802"/>
                </a:lnTo>
                <a:lnTo>
                  <a:pt x="309485" y="725759"/>
                </a:lnTo>
                <a:lnTo>
                  <a:pt x="295583" y="719680"/>
                </a:lnTo>
                <a:lnTo>
                  <a:pt x="281647" y="713638"/>
                </a:lnTo>
                <a:lnTo>
                  <a:pt x="271212" y="710617"/>
                </a:lnTo>
                <a:lnTo>
                  <a:pt x="257310" y="707596"/>
                </a:lnTo>
                <a:lnTo>
                  <a:pt x="246875" y="704575"/>
                </a:lnTo>
                <a:lnTo>
                  <a:pt x="232972" y="701554"/>
                </a:lnTo>
                <a:lnTo>
                  <a:pt x="222537" y="698533"/>
                </a:lnTo>
                <a:lnTo>
                  <a:pt x="208635" y="695512"/>
                </a:lnTo>
                <a:lnTo>
                  <a:pt x="198200" y="692491"/>
                </a:lnTo>
                <a:lnTo>
                  <a:pt x="187765" y="692491"/>
                </a:lnTo>
                <a:lnTo>
                  <a:pt x="177329" y="689470"/>
                </a:lnTo>
                <a:lnTo>
                  <a:pt x="166894" y="686448"/>
                </a:lnTo>
                <a:lnTo>
                  <a:pt x="156493" y="683391"/>
                </a:lnTo>
                <a:lnTo>
                  <a:pt x="149525" y="680369"/>
                </a:lnTo>
                <a:lnTo>
                  <a:pt x="139090" y="677348"/>
                </a:lnTo>
                <a:lnTo>
                  <a:pt x="132122" y="674327"/>
                </a:lnTo>
                <a:lnTo>
                  <a:pt x="125187" y="668285"/>
                </a:lnTo>
                <a:lnTo>
                  <a:pt x="121720" y="665264"/>
                </a:lnTo>
                <a:lnTo>
                  <a:pt x="114752" y="659222"/>
                </a:lnTo>
                <a:lnTo>
                  <a:pt x="111285" y="653180"/>
                </a:lnTo>
                <a:lnTo>
                  <a:pt x="111285" y="635016"/>
                </a:lnTo>
                <a:lnTo>
                  <a:pt x="107784" y="628974"/>
                </a:lnTo>
                <a:lnTo>
                  <a:pt x="104317" y="619911"/>
                </a:lnTo>
                <a:lnTo>
                  <a:pt x="100850" y="610848"/>
                </a:lnTo>
                <a:lnTo>
                  <a:pt x="100850" y="604769"/>
                </a:lnTo>
                <a:lnTo>
                  <a:pt x="97349" y="595705"/>
                </a:lnTo>
                <a:lnTo>
                  <a:pt x="97349" y="580600"/>
                </a:lnTo>
                <a:lnTo>
                  <a:pt x="93882" y="574558"/>
                </a:lnTo>
                <a:lnTo>
                  <a:pt x="93882" y="553373"/>
                </a:lnTo>
                <a:lnTo>
                  <a:pt x="90415" y="544310"/>
                </a:lnTo>
                <a:lnTo>
                  <a:pt x="90415" y="414256"/>
                </a:lnTo>
                <a:lnTo>
                  <a:pt x="86948" y="411235"/>
                </a:lnTo>
                <a:lnTo>
                  <a:pt x="86948" y="380987"/>
                </a:lnTo>
                <a:lnTo>
                  <a:pt x="83447" y="380987"/>
                </a:lnTo>
                <a:lnTo>
                  <a:pt x="83447" y="362861"/>
                </a:lnTo>
                <a:lnTo>
                  <a:pt x="79980" y="362861"/>
                </a:lnTo>
                <a:lnTo>
                  <a:pt x="79980" y="341677"/>
                </a:lnTo>
                <a:lnTo>
                  <a:pt x="76512" y="335634"/>
                </a:lnTo>
                <a:lnTo>
                  <a:pt x="76512" y="326571"/>
                </a:lnTo>
                <a:lnTo>
                  <a:pt x="73012" y="323550"/>
                </a:lnTo>
                <a:lnTo>
                  <a:pt x="69545" y="317508"/>
                </a:lnTo>
                <a:lnTo>
                  <a:pt x="69545" y="314487"/>
                </a:lnTo>
                <a:lnTo>
                  <a:pt x="66077" y="308408"/>
                </a:lnTo>
                <a:lnTo>
                  <a:pt x="62577" y="305387"/>
                </a:lnTo>
                <a:lnTo>
                  <a:pt x="59109" y="299345"/>
                </a:lnTo>
                <a:lnTo>
                  <a:pt x="55642" y="296323"/>
                </a:lnTo>
                <a:lnTo>
                  <a:pt x="52175" y="293302"/>
                </a:lnTo>
                <a:lnTo>
                  <a:pt x="48674" y="287260"/>
                </a:lnTo>
                <a:lnTo>
                  <a:pt x="45207" y="284239"/>
                </a:lnTo>
                <a:lnTo>
                  <a:pt x="41740" y="281218"/>
                </a:lnTo>
                <a:lnTo>
                  <a:pt x="38239" y="275176"/>
                </a:lnTo>
                <a:lnTo>
                  <a:pt x="34772" y="272118"/>
                </a:lnTo>
                <a:lnTo>
                  <a:pt x="31305" y="269097"/>
                </a:lnTo>
                <a:lnTo>
                  <a:pt x="27838" y="263055"/>
                </a:lnTo>
                <a:lnTo>
                  <a:pt x="24337" y="260034"/>
                </a:lnTo>
                <a:lnTo>
                  <a:pt x="20870" y="257013"/>
                </a:lnTo>
                <a:lnTo>
                  <a:pt x="17402" y="250970"/>
                </a:lnTo>
                <a:lnTo>
                  <a:pt x="13902" y="247949"/>
                </a:lnTo>
                <a:lnTo>
                  <a:pt x="10435" y="244928"/>
                </a:lnTo>
                <a:lnTo>
                  <a:pt x="6967" y="238739"/>
                </a:lnTo>
                <a:lnTo>
                  <a:pt x="3467" y="235791"/>
                </a:lnTo>
                <a:lnTo>
                  <a:pt x="0" y="232844"/>
                </a:lnTo>
                <a:lnTo>
                  <a:pt x="3467" y="3640942"/>
                </a:lnTo>
                <a:lnTo>
                  <a:pt x="6967" y="3643967"/>
                </a:lnTo>
                <a:lnTo>
                  <a:pt x="13902" y="3643967"/>
                </a:lnTo>
                <a:lnTo>
                  <a:pt x="17402" y="3646992"/>
                </a:lnTo>
                <a:lnTo>
                  <a:pt x="24337" y="3650016"/>
                </a:lnTo>
                <a:lnTo>
                  <a:pt x="27838" y="3653037"/>
                </a:lnTo>
                <a:lnTo>
                  <a:pt x="34772" y="3653037"/>
                </a:lnTo>
                <a:lnTo>
                  <a:pt x="38239" y="3656062"/>
                </a:lnTo>
                <a:lnTo>
                  <a:pt x="45207" y="3659087"/>
                </a:lnTo>
                <a:lnTo>
                  <a:pt x="48674" y="3659087"/>
                </a:lnTo>
                <a:lnTo>
                  <a:pt x="55642" y="3662112"/>
                </a:lnTo>
                <a:lnTo>
                  <a:pt x="66077" y="3662112"/>
                </a:lnTo>
                <a:lnTo>
                  <a:pt x="73012" y="3665136"/>
                </a:lnTo>
                <a:lnTo>
                  <a:pt x="83447" y="3665136"/>
                </a:lnTo>
                <a:lnTo>
                  <a:pt x="86948" y="3668158"/>
                </a:lnTo>
                <a:lnTo>
                  <a:pt x="152992" y="3668158"/>
                </a:lnTo>
                <a:lnTo>
                  <a:pt x="159960" y="3665136"/>
                </a:lnTo>
                <a:lnTo>
                  <a:pt x="173862" y="3665136"/>
                </a:lnTo>
                <a:lnTo>
                  <a:pt x="180830" y="3662112"/>
                </a:lnTo>
                <a:lnTo>
                  <a:pt x="191265" y="3662112"/>
                </a:lnTo>
                <a:lnTo>
                  <a:pt x="201667" y="3659087"/>
                </a:lnTo>
                <a:lnTo>
                  <a:pt x="208635" y="3656062"/>
                </a:lnTo>
                <a:lnTo>
                  <a:pt x="219070" y="3656062"/>
                </a:lnTo>
                <a:lnTo>
                  <a:pt x="226038" y="3653037"/>
                </a:lnTo>
                <a:lnTo>
                  <a:pt x="236439" y="3650016"/>
                </a:lnTo>
                <a:lnTo>
                  <a:pt x="243407" y="3646992"/>
                </a:lnTo>
                <a:lnTo>
                  <a:pt x="253842" y="3640942"/>
                </a:lnTo>
                <a:lnTo>
                  <a:pt x="260810" y="3637917"/>
                </a:lnTo>
                <a:lnTo>
                  <a:pt x="271212" y="3634896"/>
                </a:lnTo>
                <a:lnTo>
                  <a:pt x="278180" y="3628847"/>
                </a:lnTo>
                <a:lnTo>
                  <a:pt x="285148" y="3625822"/>
                </a:lnTo>
                <a:lnTo>
                  <a:pt x="295583" y="3619772"/>
                </a:lnTo>
                <a:lnTo>
                  <a:pt x="302517" y="3616751"/>
                </a:lnTo>
                <a:lnTo>
                  <a:pt x="312952" y="3610702"/>
                </a:lnTo>
                <a:lnTo>
                  <a:pt x="319920" y="3604652"/>
                </a:lnTo>
                <a:lnTo>
                  <a:pt x="326855" y="3598606"/>
                </a:lnTo>
                <a:lnTo>
                  <a:pt x="333823" y="3592557"/>
                </a:lnTo>
                <a:lnTo>
                  <a:pt x="344258" y="3586511"/>
                </a:lnTo>
                <a:lnTo>
                  <a:pt x="351192" y="3580461"/>
                </a:lnTo>
                <a:lnTo>
                  <a:pt x="358160" y="3571387"/>
                </a:lnTo>
                <a:lnTo>
                  <a:pt x="368595" y="3565341"/>
                </a:lnTo>
                <a:lnTo>
                  <a:pt x="375530" y="3559292"/>
                </a:lnTo>
                <a:lnTo>
                  <a:pt x="382497" y="3550214"/>
                </a:lnTo>
                <a:lnTo>
                  <a:pt x="392933" y="3541150"/>
                </a:lnTo>
                <a:lnTo>
                  <a:pt x="399867" y="3535108"/>
                </a:lnTo>
                <a:lnTo>
                  <a:pt x="410302" y="3526045"/>
                </a:lnTo>
                <a:lnTo>
                  <a:pt x="417270" y="3516945"/>
                </a:lnTo>
                <a:lnTo>
                  <a:pt x="424238" y="3507882"/>
                </a:lnTo>
                <a:lnTo>
                  <a:pt x="434640" y="3498818"/>
                </a:lnTo>
                <a:lnTo>
                  <a:pt x="441607" y="3489755"/>
                </a:lnTo>
                <a:lnTo>
                  <a:pt x="445075" y="3486697"/>
                </a:lnTo>
                <a:lnTo>
                  <a:pt x="448575" y="3486697"/>
                </a:lnTo>
                <a:lnTo>
                  <a:pt x="452043" y="3483676"/>
                </a:lnTo>
                <a:lnTo>
                  <a:pt x="455510" y="3483676"/>
                </a:lnTo>
                <a:lnTo>
                  <a:pt x="459010" y="3480655"/>
                </a:lnTo>
                <a:lnTo>
                  <a:pt x="462478" y="3477634"/>
                </a:lnTo>
                <a:lnTo>
                  <a:pt x="462478" y="3474613"/>
                </a:lnTo>
                <a:lnTo>
                  <a:pt x="465945" y="3471592"/>
                </a:lnTo>
                <a:lnTo>
                  <a:pt x="469412" y="3468571"/>
                </a:lnTo>
                <a:lnTo>
                  <a:pt x="472913" y="3465550"/>
                </a:lnTo>
                <a:lnTo>
                  <a:pt x="476380" y="3462529"/>
                </a:lnTo>
                <a:lnTo>
                  <a:pt x="479847" y="3459508"/>
                </a:lnTo>
                <a:lnTo>
                  <a:pt x="483348" y="3456486"/>
                </a:lnTo>
                <a:lnTo>
                  <a:pt x="486815" y="3453465"/>
                </a:lnTo>
                <a:lnTo>
                  <a:pt x="490282" y="3450444"/>
                </a:lnTo>
                <a:lnTo>
                  <a:pt x="493783" y="3447386"/>
                </a:lnTo>
                <a:lnTo>
                  <a:pt x="497250" y="3444365"/>
                </a:lnTo>
                <a:lnTo>
                  <a:pt x="500717" y="3441344"/>
                </a:lnTo>
                <a:lnTo>
                  <a:pt x="500717" y="3438323"/>
                </a:lnTo>
                <a:lnTo>
                  <a:pt x="504185" y="3435302"/>
                </a:lnTo>
                <a:lnTo>
                  <a:pt x="507685" y="3432281"/>
                </a:lnTo>
                <a:lnTo>
                  <a:pt x="511153" y="3429260"/>
                </a:lnTo>
                <a:lnTo>
                  <a:pt x="514620" y="3426239"/>
                </a:lnTo>
                <a:lnTo>
                  <a:pt x="518120" y="3423218"/>
                </a:lnTo>
                <a:lnTo>
                  <a:pt x="521588" y="3420197"/>
                </a:lnTo>
                <a:lnTo>
                  <a:pt x="525055" y="3420197"/>
                </a:lnTo>
                <a:lnTo>
                  <a:pt x="528556" y="3417176"/>
                </a:lnTo>
                <a:lnTo>
                  <a:pt x="532023" y="3414154"/>
                </a:lnTo>
                <a:lnTo>
                  <a:pt x="535490" y="3414154"/>
                </a:lnTo>
                <a:lnTo>
                  <a:pt x="538957" y="3411097"/>
                </a:lnTo>
                <a:lnTo>
                  <a:pt x="542458" y="3408075"/>
                </a:lnTo>
                <a:lnTo>
                  <a:pt x="545925" y="3408075"/>
                </a:lnTo>
                <a:lnTo>
                  <a:pt x="552893" y="3405054"/>
                </a:lnTo>
                <a:lnTo>
                  <a:pt x="556360" y="3402033"/>
                </a:lnTo>
                <a:lnTo>
                  <a:pt x="563328" y="3399012"/>
                </a:lnTo>
                <a:lnTo>
                  <a:pt x="570263" y="3395991"/>
                </a:lnTo>
                <a:lnTo>
                  <a:pt x="577230" y="3392970"/>
                </a:lnTo>
                <a:lnTo>
                  <a:pt x="580698" y="3389949"/>
                </a:lnTo>
                <a:lnTo>
                  <a:pt x="587666" y="3386928"/>
                </a:lnTo>
                <a:lnTo>
                  <a:pt x="594600" y="3383907"/>
                </a:lnTo>
                <a:lnTo>
                  <a:pt x="601568" y="3380886"/>
                </a:lnTo>
                <a:lnTo>
                  <a:pt x="605035" y="3374807"/>
                </a:lnTo>
                <a:lnTo>
                  <a:pt x="612003" y="3371786"/>
                </a:lnTo>
                <a:lnTo>
                  <a:pt x="618937" y="3368765"/>
                </a:lnTo>
                <a:lnTo>
                  <a:pt x="625905" y="3362722"/>
                </a:lnTo>
                <a:lnTo>
                  <a:pt x="629373" y="3359701"/>
                </a:lnTo>
                <a:lnTo>
                  <a:pt x="636340" y="3356680"/>
                </a:lnTo>
                <a:lnTo>
                  <a:pt x="643275" y="3353659"/>
                </a:lnTo>
                <a:lnTo>
                  <a:pt x="650243" y="3350638"/>
                </a:lnTo>
                <a:lnTo>
                  <a:pt x="653710" y="3344596"/>
                </a:lnTo>
                <a:lnTo>
                  <a:pt x="660678" y="3341575"/>
                </a:lnTo>
                <a:lnTo>
                  <a:pt x="667612" y="3338554"/>
                </a:lnTo>
                <a:lnTo>
                  <a:pt x="674580" y="3338554"/>
                </a:lnTo>
                <a:lnTo>
                  <a:pt x="678047" y="3335496"/>
                </a:lnTo>
                <a:lnTo>
                  <a:pt x="685015" y="3332475"/>
                </a:lnTo>
                <a:lnTo>
                  <a:pt x="691983" y="3329454"/>
                </a:lnTo>
                <a:lnTo>
                  <a:pt x="702385" y="3329454"/>
                </a:lnTo>
                <a:lnTo>
                  <a:pt x="709353" y="3326433"/>
                </a:lnTo>
                <a:lnTo>
                  <a:pt x="723255" y="3326433"/>
                </a:lnTo>
                <a:lnTo>
                  <a:pt x="730223" y="3329454"/>
                </a:lnTo>
                <a:lnTo>
                  <a:pt x="733690" y="3329454"/>
                </a:lnTo>
                <a:lnTo>
                  <a:pt x="740658" y="3332475"/>
                </a:lnTo>
                <a:lnTo>
                  <a:pt x="758028" y="3341575"/>
                </a:lnTo>
                <a:lnTo>
                  <a:pt x="771930" y="3347617"/>
                </a:lnTo>
                <a:lnTo>
                  <a:pt x="789333" y="3359701"/>
                </a:lnTo>
                <a:lnTo>
                  <a:pt x="806703" y="3368765"/>
                </a:lnTo>
                <a:lnTo>
                  <a:pt x="824105" y="3377865"/>
                </a:lnTo>
                <a:lnTo>
                  <a:pt x="838008" y="3389949"/>
                </a:lnTo>
                <a:lnTo>
                  <a:pt x="855411" y="3399012"/>
                </a:lnTo>
                <a:lnTo>
                  <a:pt x="872780" y="3411097"/>
                </a:lnTo>
                <a:lnTo>
                  <a:pt x="890183" y="3423218"/>
                </a:lnTo>
                <a:lnTo>
                  <a:pt x="907553" y="3432281"/>
                </a:lnTo>
                <a:lnTo>
                  <a:pt x="921455" y="3444365"/>
                </a:lnTo>
                <a:lnTo>
                  <a:pt x="938858" y="3456486"/>
                </a:lnTo>
                <a:lnTo>
                  <a:pt x="956228" y="3468571"/>
                </a:lnTo>
                <a:lnTo>
                  <a:pt x="973631" y="3480655"/>
                </a:lnTo>
                <a:lnTo>
                  <a:pt x="991000" y="3492776"/>
                </a:lnTo>
                <a:lnTo>
                  <a:pt x="1008403" y="3504861"/>
                </a:lnTo>
                <a:lnTo>
                  <a:pt x="1025773" y="3513924"/>
                </a:lnTo>
                <a:lnTo>
                  <a:pt x="1043042" y="3526045"/>
                </a:lnTo>
                <a:lnTo>
                  <a:pt x="1057045" y="3538129"/>
                </a:lnTo>
                <a:lnTo>
                  <a:pt x="1074381" y="3550214"/>
                </a:lnTo>
                <a:lnTo>
                  <a:pt x="1091717" y="3559292"/>
                </a:lnTo>
                <a:lnTo>
                  <a:pt x="1109387" y="3571387"/>
                </a:lnTo>
                <a:lnTo>
                  <a:pt x="1126723" y="3580461"/>
                </a:lnTo>
                <a:lnTo>
                  <a:pt x="1144060" y="3592557"/>
                </a:lnTo>
                <a:lnTo>
                  <a:pt x="1161396" y="3601631"/>
                </a:lnTo>
                <a:lnTo>
                  <a:pt x="1178732" y="3610702"/>
                </a:lnTo>
                <a:lnTo>
                  <a:pt x="1196068" y="3619772"/>
                </a:lnTo>
                <a:lnTo>
                  <a:pt x="1213405" y="3628847"/>
                </a:lnTo>
                <a:lnTo>
                  <a:pt x="1227407" y="3634896"/>
                </a:lnTo>
                <a:lnTo>
                  <a:pt x="1244743" y="3643967"/>
                </a:lnTo>
                <a:lnTo>
                  <a:pt x="1262080" y="3650016"/>
                </a:lnTo>
                <a:lnTo>
                  <a:pt x="1279749" y="3656062"/>
                </a:lnTo>
                <a:lnTo>
                  <a:pt x="1290084" y="3659087"/>
                </a:lnTo>
                <a:lnTo>
                  <a:pt x="1300419" y="3665136"/>
                </a:lnTo>
                <a:lnTo>
                  <a:pt x="1310754" y="3668158"/>
                </a:lnTo>
                <a:lnTo>
                  <a:pt x="1321423" y="3671182"/>
                </a:lnTo>
                <a:lnTo>
                  <a:pt x="1331758" y="3674207"/>
                </a:lnTo>
                <a:lnTo>
                  <a:pt x="1342093" y="3677232"/>
                </a:lnTo>
                <a:lnTo>
                  <a:pt x="1356095" y="3680257"/>
                </a:lnTo>
                <a:lnTo>
                  <a:pt x="1366430" y="3683281"/>
                </a:lnTo>
                <a:lnTo>
                  <a:pt x="1377099" y="3686302"/>
                </a:lnTo>
                <a:lnTo>
                  <a:pt x="1387434" y="3686302"/>
                </a:lnTo>
                <a:lnTo>
                  <a:pt x="1401436" y="3689327"/>
                </a:lnTo>
                <a:lnTo>
                  <a:pt x="1411771" y="3689327"/>
                </a:lnTo>
                <a:lnTo>
                  <a:pt x="1422107" y="3692352"/>
                </a:lnTo>
                <a:lnTo>
                  <a:pt x="1432775" y="3692352"/>
                </a:lnTo>
                <a:lnTo>
                  <a:pt x="1446444" y="3695377"/>
                </a:lnTo>
                <a:lnTo>
                  <a:pt x="1512455" y="3695377"/>
                </a:lnTo>
                <a:lnTo>
                  <a:pt x="1526458" y="3692352"/>
                </a:lnTo>
                <a:lnTo>
                  <a:pt x="1547461" y="3692352"/>
                </a:lnTo>
                <a:lnTo>
                  <a:pt x="1561130" y="3689327"/>
                </a:lnTo>
                <a:lnTo>
                  <a:pt x="1571799" y="3689327"/>
                </a:lnTo>
                <a:lnTo>
                  <a:pt x="1582134" y="3686302"/>
                </a:lnTo>
                <a:lnTo>
                  <a:pt x="1582134" y="1203533"/>
                </a:lnTo>
                <a:lnTo>
                  <a:pt x="1578800" y="1200511"/>
                </a:lnTo>
                <a:lnTo>
                  <a:pt x="1578800" y="1188427"/>
                </a:lnTo>
                <a:lnTo>
                  <a:pt x="1582134" y="1185406"/>
                </a:lnTo>
                <a:lnTo>
                  <a:pt x="1585467" y="1182385"/>
                </a:lnTo>
                <a:lnTo>
                  <a:pt x="1589135" y="1176343"/>
                </a:lnTo>
                <a:lnTo>
                  <a:pt x="1592469" y="1173322"/>
                </a:lnTo>
                <a:lnTo>
                  <a:pt x="1596136" y="1167243"/>
                </a:lnTo>
                <a:lnTo>
                  <a:pt x="1603137" y="1161201"/>
                </a:lnTo>
                <a:lnTo>
                  <a:pt x="1606471" y="1155158"/>
                </a:lnTo>
                <a:lnTo>
                  <a:pt x="1613472" y="1149116"/>
                </a:lnTo>
                <a:lnTo>
                  <a:pt x="1620473" y="1143074"/>
                </a:lnTo>
                <a:lnTo>
                  <a:pt x="1627475" y="1137032"/>
                </a:lnTo>
                <a:lnTo>
                  <a:pt x="1630808" y="1130953"/>
                </a:lnTo>
                <a:lnTo>
                  <a:pt x="1634142" y="1121890"/>
                </a:lnTo>
                <a:lnTo>
                  <a:pt x="1634142" y="1112826"/>
                </a:lnTo>
                <a:lnTo>
                  <a:pt x="1637810" y="1103763"/>
                </a:lnTo>
                <a:lnTo>
                  <a:pt x="1641144" y="1094663"/>
                </a:lnTo>
                <a:lnTo>
                  <a:pt x="1641144" y="1076537"/>
                </a:lnTo>
                <a:lnTo>
                  <a:pt x="1644811" y="1067473"/>
                </a:lnTo>
                <a:lnTo>
                  <a:pt x="1644811" y="1022120"/>
                </a:lnTo>
                <a:lnTo>
                  <a:pt x="1641144" y="1009999"/>
                </a:lnTo>
                <a:lnTo>
                  <a:pt x="1641144" y="1000936"/>
                </a:lnTo>
                <a:lnTo>
                  <a:pt x="1637810" y="988851"/>
                </a:lnTo>
                <a:lnTo>
                  <a:pt x="1637810" y="979751"/>
                </a:lnTo>
                <a:lnTo>
                  <a:pt x="1634142" y="967667"/>
                </a:lnTo>
                <a:lnTo>
                  <a:pt x="1630808" y="958604"/>
                </a:lnTo>
                <a:lnTo>
                  <a:pt x="1627475" y="946519"/>
                </a:lnTo>
                <a:lnTo>
                  <a:pt x="1623807" y="934398"/>
                </a:lnTo>
                <a:lnTo>
                  <a:pt x="1620473" y="922314"/>
                </a:lnTo>
                <a:lnTo>
                  <a:pt x="1616806" y="910230"/>
                </a:lnTo>
                <a:lnTo>
                  <a:pt x="1613472" y="895087"/>
                </a:lnTo>
                <a:lnTo>
                  <a:pt x="1606471" y="886024"/>
                </a:lnTo>
                <a:lnTo>
                  <a:pt x="1603137" y="873940"/>
                </a:lnTo>
                <a:lnTo>
                  <a:pt x="1596136" y="864840"/>
                </a:lnTo>
                <a:lnTo>
                  <a:pt x="1592469" y="855776"/>
                </a:lnTo>
                <a:lnTo>
                  <a:pt x="1585467" y="843692"/>
                </a:lnTo>
                <a:lnTo>
                  <a:pt x="1578800" y="834629"/>
                </a:lnTo>
                <a:lnTo>
                  <a:pt x="1575132" y="825529"/>
                </a:lnTo>
                <a:lnTo>
                  <a:pt x="1568131" y="816466"/>
                </a:lnTo>
                <a:lnTo>
                  <a:pt x="1564797" y="807402"/>
                </a:lnTo>
                <a:lnTo>
                  <a:pt x="1557796" y="801360"/>
                </a:lnTo>
                <a:lnTo>
                  <a:pt x="1550795" y="792260"/>
                </a:lnTo>
                <a:lnTo>
                  <a:pt x="1547461" y="783197"/>
                </a:lnTo>
                <a:lnTo>
                  <a:pt x="1540460" y="777155"/>
                </a:lnTo>
                <a:lnTo>
                  <a:pt x="1536793" y="768091"/>
                </a:lnTo>
                <a:lnTo>
                  <a:pt x="1530125" y="762049"/>
                </a:lnTo>
                <a:lnTo>
                  <a:pt x="1526458" y="752949"/>
                </a:lnTo>
                <a:lnTo>
                  <a:pt x="1519456" y="746907"/>
                </a:lnTo>
                <a:lnTo>
                  <a:pt x="1516122" y="740865"/>
                </a:lnTo>
                <a:lnTo>
                  <a:pt x="1512455" y="734823"/>
                </a:lnTo>
                <a:lnTo>
                  <a:pt x="1505787" y="728780"/>
                </a:lnTo>
                <a:lnTo>
                  <a:pt x="1502120" y="725759"/>
                </a:lnTo>
                <a:lnTo>
                  <a:pt x="1498786" y="719680"/>
                </a:lnTo>
                <a:lnTo>
                  <a:pt x="1495119" y="713638"/>
                </a:lnTo>
                <a:lnTo>
                  <a:pt x="1491785" y="710617"/>
                </a:lnTo>
                <a:lnTo>
                  <a:pt x="1488118" y="707596"/>
                </a:lnTo>
                <a:lnTo>
                  <a:pt x="1484784" y="701554"/>
                </a:lnTo>
                <a:lnTo>
                  <a:pt x="1481450" y="698533"/>
                </a:lnTo>
                <a:lnTo>
                  <a:pt x="1477783" y="695512"/>
                </a:lnTo>
                <a:lnTo>
                  <a:pt x="1474449" y="692491"/>
                </a:lnTo>
                <a:lnTo>
                  <a:pt x="1470781" y="689470"/>
                </a:lnTo>
                <a:lnTo>
                  <a:pt x="1470781" y="686448"/>
                </a:lnTo>
                <a:lnTo>
                  <a:pt x="1460446" y="677348"/>
                </a:lnTo>
                <a:lnTo>
                  <a:pt x="1450111" y="668285"/>
                </a:lnTo>
                <a:lnTo>
                  <a:pt x="1439443" y="656201"/>
                </a:lnTo>
                <a:lnTo>
                  <a:pt x="1429108" y="647101"/>
                </a:lnTo>
                <a:lnTo>
                  <a:pt x="1418773" y="635016"/>
                </a:lnTo>
                <a:lnTo>
                  <a:pt x="1408438" y="625953"/>
                </a:lnTo>
                <a:lnTo>
                  <a:pt x="1397769" y="613869"/>
                </a:lnTo>
                <a:lnTo>
                  <a:pt x="1387434" y="604769"/>
                </a:lnTo>
                <a:lnTo>
                  <a:pt x="1377099" y="595705"/>
                </a:lnTo>
                <a:lnTo>
                  <a:pt x="1366430" y="583621"/>
                </a:lnTo>
                <a:lnTo>
                  <a:pt x="1356095" y="574558"/>
                </a:lnTo>
                <a:lnTo>
                  <a:pt x="1345760" y="562437"/>
                </a:lnTo>
                <a:lnTo>
                  <a:pt x="1335092" y="553373"/>
                </a:lnTo>
                <a:lnTo>
                  <a:pt x="1324757" y="541289"/>
                </a:lnTo>
                <a:lnTo>
                  <a:pt x="1314422" y="529168"/>
                </a:lnTo>
                <a:lnTo>
                  <a:pt x="1304087" y="520105"/>
                </a:lnTo>
                <a:lnTo>
                  <a:pt x="1293418" y="508020"/>
                </a:lnTo>
                <a:lnTo>
                  <a:pt x="1283083" y="498957"/>
                </a:lnTo>
                <a:lnTo>
                  <a:pt x="1272748" y="486836"/>
                </a:lnTo>
                <a:lnTo>
                  <a:pt x="1262080" y="477773"/>
                </a:lnTo>
                <a:lnTo>
                  <a:pt x="1251744" y="465688"/>
                </a:lnTo>
                <a:lnTo>
                  <a:pt x="1241409" y="456588"/>
                </a:lnTo>
                <a:lnTo>
                  <a:pt x="1231074" y="444504"/>
                </a:lnTo>
                <a:lnTo>
                  <a:pt x="1220406" y="432420"/>
                </a:lnTo>
                <a:lnTo>
                  <a:pt x="1210071" y="423356"/>
                </a:lnTo>
                <a:lnTo>
                  <a:pt x="1199736" y="411235"/>
                </a:lnTo>
                <a:lnTo>
                  <a:pt x="1189067" y="402172"/>
                </a:lnTo>
                <a:lnTo>
                  <a:pt x="1178732" y="390088"/>
                </a:lnTo>
                <a:lnTo>
                  <a:pt x="1168397" y="380987"/>
                </a:lnTo>
                <a:lnTo>
                  <a:pt x="1161396" y="368903"/>
                </a:lnTo>
                <a:lnTo>
                  <a:pt x="1151061" y="356819"/>
                </a:lnTo>
                <a:lnTo>
                  <a:pt x="1140392" y="347719"/>
                </a:lnTo>
                <a:lnTo>
                  <a:pt x="1137058" y="344698"/>
                </a:lnTo>
                <a:lnTo>
                  <a:pt x="1137058" y="341677"/>
                </a:lnTo>
                <a:lnTo>
                  <a:pt x="1133724" y="341677"/>
                </a:lnTo>
                <a:lnTo>
                  <a:pt x="1133724" y="338655"/>
                </a:lnTo>
                <a:lnTo>
                  <a:pt x="1130057" y="338655"/>
                </a:lnTo>
                <a:lnTo>
                  <a:pt x="1130057" y="335634"/>
                </a:lnTo>
                <a:lnTo>
                  <a:pt x="1126723" y="335634"/>
                </a:lnTo>
                <a:lnTo>
                  <a:pt x="1126723" y="332613"/>
                </a:lnTo>
                <a:lnTo>
                  <a:pt x="1123056" y="332613"/>
                </a:lnTo>
                <a:lnTo>
                  <a:pt x="1123056" y="329592"/>
                </a:lnTo>
                <a:lnTo>
                  <a:pt x="1119722" y="329592"/>
                </a:lnTo>
                <a:lnTo>
                  <a:pt x="1119722" y="326571"/>
                </a:lnTo>
                <a:lnTo>
                  <a:pt x="1116055" y="323550"/>
                </a:lnTo>
                <a:lnTo>
                  <a:pt x="1116055" y="320529"/>
                </a:lnTo>
                <a:lnTo>
                  <a:pt x="1112721" y="317508"/>
                </a:lnTo>
                <a:lnTo>
                  <a:pt x="1109387" y="314487"/>
                </a:lnTo>
                <a:lnTo>
                  <a:pt x="1105720" y="311466"/>
                </a:lnTo>
                <a:lnTo>
                  <a:pt x="1105720" y="308408"/>
                </a:lnTo>
                <a:lnTo>
                  <a:pt x="1102386" y="308408"/>
                </a:lnTo>
                <a:lnTo>
                  <a:pt x="1102386" y="305387"/>
                </a:lnTo>
                <a:lnTo>
                  <a:pt x="1098719" y="302366"/>
                </a:lnTo>
                <a:lnTo>
                  <a:pt x="1098719" y="299345"/>
                </a:lnTo>
                <a:lnTo>
                  <a:pt x="1095385" y="299345"/>
                </a:lnTo>
                <a:lnTo>
                  <a:pt x="1095385" y="296323"/>
                </a:lnTo>
                <a:lnTo>
                  <a:pt x="1091717" y="293302"/>
                </a:lnTo>
                <a:lnTo>
                  <a:pt x="1091717" y="290281"/>
                </a:lnTo>
                <a:lnTo>
                  <a:pt x="1088383" y="290281"/>
                </a:lnTo>
                <a:lnTo>
                  <a:pt x="1088383" y="287260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851963" y="3336336"/>
            <a:ext cx="723122" cy="2915201"/>
          </a:xfrm>
          <a:custGeom>
            <a:avLst/>
            <a:gdLst/>
            <a:ahLst/>
            <a:cxnLst/>
            <a:rect l="l" t="t" r="r" b="b"/>
            <a:pathLst>
              <a:path w="723122" h="2915201">
                <a:moveTo>
                  <a:pt x="622438" y="988888"/>
                </a:moveTo>
                <a:lnTo>
                  <a:pt x="615437" y="979788"/>
                </a:lnTo>
                <a:lnTo>
                  <a:pt x="611770" y="973746"/>
                </a:lnTo>
                <a:lnTo>
                  <a:pt x="608436" y="967704"/>
                </a:lnTo>
                <a:lnTo>
                  <a:pt x="605102" y="961662"/>
                </a:lnTo>
                <a:lnTo>
                  <a:pt x="601434" y="955620"/>
                </a:lnTo>
                <a:lnTo>
                  <a:pt x="598101" y="949577"/>
                </a:lnTo>
                <a:lnTo>
                  <a:pt x="598101" y="943498"/>
                </a:lnTo>
                <a:lnTo>
                  <a:pt x="594433" y="937456"/>
                </a:lnTo>
                <a:lnTo>
                  <a:pt x="591099" y="931414"/>
                </a:lnTo>
                <a:lnTo>
                  <a:pt x="587432" y="928393"/>
                </a:lnTo>
                <a:lnTo>
                  <a:pt x="587432" y="922351"/>
                </a:lnTo>
                <a:lnTo>
                  <a:pt x="584098" y="919330"/>
                </a:lnTo>
                <a:lnTo>
                  <a:pt x="584098" y="916309"/>
                </a:lnTo>
                <a:lnTo>
                  <a:pt x="580764" y="910230"/>
                </a:lnTo>
                <a:lnTo>
                  <a:pt x="580764" y="840708"/>
                </a:lnTo>
                <a:lnTo>
                  <a:pt x="577097" y="831608"/>
                </a:lnTo>
                <a:lnTo>
                  <a:pt x="577097" y="792297"/>
                </a:lnTo>
                <a:lnTo>
                  <a:pt x="573763" y="783234"/>
                </a:lnTo>
                <a:lnTo>
                  <a:pt x="573763" y="774170"/>
                </a:lnTo>
                <a:lnTo>
                  <a:pt x="570096" y="765107"/>
                </a:lnTo>
                <a:lnTo>
                  <a:pt x="570096" y="756007"/>
                </a:lnTo>
                <a:lnTo>
                  <a:pt x="566762" y="746944"/>
                </a:lnTo>
                <a:lnTo>
                  <a:pt x="566762" y="740902"/>
                </a:lnTo>
                <a:lnTo>
                  <a:pt x="563095" y="731838"/>
                </a:lnTo>
                <a:lnTo>
                  <a:pt x="563095" y="725796"/>
                </a:lnTo>
                <a:lnTo>
                  <a:pt x="559761" y="716696"/>
                </a:lnTo>
                <a:lnTo>
                  <a:pt x="556427" y="710654"/>
                </a:lnTo>
                <a:lnTo>
                  <a:pt x="552760" y="704612"/>
                </a:lnTo>
                <a:lnTo>
                  <a:pt x="552760" y="698570"/>
                </a:lnTo>
                <a:lnTo>
                  <a:pt x="549426" y="692527"/>
                </a:lnTo>
                <a:lnTo>
                  <a:pt x="545758" y="686448"/>
                </a:lnTo>
                <a:lnTo>
                  <a:pt x="538757" y="680406"/>
                </a:lnTo>
                <a:lnTo>
                  <a:pt x="535423" y="674364"/>
                </a:lnTo>
                <a:lnTo>
                  <a:pt x="532089" y="668322"/>
                </a:lnTo>
                <a:lnTo>
                  <a:pt x="528422" y="662280"/>
                </a:lnTo>
                <a:lnTo>
                  <a:pt x="525088" y="659259"/>
                </a:lnTo>
                <a:lnTo>
                  <a:pt x="518087" y="653217"/>
                </a:lnTo>
                <a:lnTo>
                  <a:pt x="514420" y="650195"/>
                </a:lnTo>
                <a:lnTo>
                  <a:pt x="507419" y="644116"/>
                </a:lnTo>
                <a:lnTo>
                  <a:pt x="504085" y="641095"/>
                </a:lnTo>
                <a:lnTo>
                  <a:pt x="504085" y="635053"/>
                </a:lnTo>
                <a:lnTo>
                  <a:pt x="500751" y="629011"/>
                </a:lnTo>
                <a:lnTo>
                  <a:pt x="497084" y="625990"/>
                </a:lnTo>
                <a:lnTo>
                  <a:pt x="493750" y="619948"/>
                </a:lnTo>
                <a:lnTo>
                  <a:pt x="493750" y="616927"/>
                </a:lnTo>
                <a:lnTo>
                  <a:pt x="490082" y="613906"/>
                </a:lnTo>
                <a:lnTo>
                  <a:pt x="486748" y="610848"/>
                </a:lnTo>
                <a:lnTo>
                  <a:pt x="483081" y="604806"/>
                </a:lnTo>
                <a:lnTo>
                  <a:pt x="483081" y="601784"/>
                </a:lnTo>
                <a:lnTo>
                  <a:pt x="479747" y="598763"/>
                </a:lnTo>
                <a:lnTo>
                  <a:pt x="476413" y="595742"/>
                </a:lnTo>
                <a:lnTo>
                  <a:pt x="476413" y="592721"/>
                </a:lnTo>
                <a:lnTo>
                  <a:pt x="472746" y="592721"/>
                </a:lnTo>
                <a:lnTo>
                  <a:pt x="469412" y="589700"/>
                </a:lnTo>
                <a:lnTo>
                  <a:pt x="465745" y="586679"/>
                </a:lnTo>
                <a:lnTo>
                  <a:pt x="465745" y="583658"/>
                </a:lnTo>
                <a:lnTo>
                  <a:pt x="462411" y="583658"/>
                </a:lnTo>
                <a:lnTo>
                  <a:pt x="458744" y="580637"/>
                </a:lnTo>
                <a:lnTo>
                  <a:pt x="455410" y="577616"/>
                </a:lnTo>
                <a:lnTo>
                  <a:pt x="452076" y="577616"/>
                </a:lnTo>
                <a:lnTo>
                  <a:pt x="448409" y="574558"/>
                </a:lnTo>
                <a:lnTo>
                  <a:pt x="441407" y="574558"/>
                </a:lnTo>
                <a:lnTo>
                  <a:pt x="441407" y="571537"/>
                </a:lnTo>
                <a:lnTo>
                  <a:pt x="434406" y="571537"/>
                </a:lnTo>
                <a:lnTo>
                  <a:pt x="431072" y="568516"/>
                </a:lnTo>
                <a:lnTo>
                  <a:pt x="427738" y="568516"/>
                </a:lnTo>
                <a:lnTo>
                  <a:pt x="424071" y="565495"/>
                </a:lnTo>
                <a:lnTo>
                  <a:pt x="420737" y="562474"/>
                </a:lnTo>
                <a:lnTo>
                  <a:pt x="417070" y="559452"/>
                </a:lnTo>
                <a:lnTo>
                  <a:pt x="413736" y="556431"/>
                </a:lnTo>
                <a:lnTo>
                  <a:pt x="410069" y="553410"/>
                </a:lnTo>
                <a:lnTo>
                  <a:pt x="406735" y="550389"/>
                </a:lnTo>
                <a:lnTo>
                  <a:pt x="403401" y="547368"/>
                </a:lnTo>
                <a:lnTo>
                  <a:pt x="399734" y="544347"/>
                </a:lnTo>
                <a:lnTo>
                  <a:pt x="396400" y="541326"/>
                </a:lnTo>
                <a:lnTo>
                  <a:pt x="392733" y="535247"/>
                </a:lnTo>
                <a:lnTo>
                  <a:pt x="389399" y="532226"/>
                </a:lnTo>
                <a:lnTo>
                  <a:pt x="385731" y="529205"/>
                </a:lnTo>
                <a:lnTo>
                  <a:pt x="382397" y="523163"/>
                </a:lnTo>
                <a:lnTo>
                  <a:pt x="379064" y="520142"/>
                </a:lnTo>
                <a:lnTo>
                  <a:pt x="375396" y="514099"/>
                </a:lnTo>
                <a:lnTo>
                  <a:pt x="372062" y="511078"/>
                </a:lnTo>
                <a:lnTo>
                  <a:pt x="368395" y="505036"/>
                </a:lnTo>
                <a:lnTo>
                  <a:pt x="368395" y="498957"/>
                </a:lnTo>
                <a:lnTo>
                  <a:pt x="365061" y="492915"/>
                </a:lnTo>
                <a:lnTo>
                  <a:pt x="361394" y="489894"/>
                </a:lnTo>
                <a:lnTo>
                  <a:pt x="358060" y="483852"/>
                </a:lnTo>
                <a:lnTo>
                  <a:pt x="354726" y="477810"/>
                </a:lnTo>
                <a:lnTo>
                  <a:pt x="351059" y="471767"/>
                </a:lnTo>
                <a:lnTo>
                  <a:pt x="351059" y="465725"/>
                </a:lnTo>
                <a:lnTo>
                  <a:pt x="347725" y="459646"/>
                </a:lnTo>
                <a:lnTo>
                  <a:pt x="344058" y="453604"/>
                </a:lnTo>
                <a:lnTo>
                  <a:pt x="340724" y="447562"/>
                </a:lnTo>
                <a:lnTo>
                  <a:pt x="340724" y="441520"/>
                </a:lnTo>
                <a:lnTo>
                  <a:pt x="337056" y="435478"/>
                </a:lnTo>
                <a:lnTo>
                  <a:pt x="333723" y="429435"/>
                </a:lnTo>
                <a:lnTo>
                  <a:pt x="330389" y="414293"/>
                </a:lnTo>
                <a:lnTo>
                  <a:pt x="326721" y="399188"/>
                </a:lnTo>
                <a:lnTo>
                  <a:pt x="323387" y="384045"/>
                </a:lnTo>
                <a:lnTo>
                  <a:pt x="323387" y="371961"/>
                </a:lnTo>
                <a:lnTo>
                  <a:pt x="319720" y="356856"/>
                </a:lnTo>
                <a:lnTo>
                  <a:pt x="316386" y="344735"/>
                </a:lnTo>
                <a:lnTo>
                  <a:pt x="312719" y="329629"/>
                </a:lnTo>
                <a:lnTo>
                  <a:pt x="309385" y="317545"/>
                </a:lnTo>
                <a:lnTo>
                  <a:pt x="306051" y="305424"/>
                </a:lnTo>
                <a:lnTo>
                  <a:pt x="306051" y="293339"/>
                </a:lnTo>
                <a:lnTo>
                  <a:pt x="302384" y="281255"/>
                </a:lnTo>
                <a:lnTo>
                  <a:pt x="299050" y="269134"/>
                </a:lnTo>
                <a:lnTo>
                  <a:pt x="299050" y="260071"/>
                </a:lnTo>
                <a:lnTo>
                  <a:pt x="295383" y="247986"/>
                </a:lnTo>
                <a:lnTo>
                  <a:pt x="295383" y="238923"/>
                </a:lnTo>
                <a:lnTo>
                  <a:pt x="292049" y="226802"/>
                </a:lnTo>
                <a:lnTo>
                  <a:pt x="292049" y="163285"/>
                </a:lnTo>
                <a:lnTo>
                  <a:pt x="295383" y="154222"/>
                </a:lnTo>
                <a:lnTo>
                  <a:pt x="295383" y="145159"/>
                </a:lnTo>
                <a:lnTo>
                  <a:pt x="299050" y="136096"/>
                </a:lnTo>
                <a:lnTo>
                  <a:pt x="302384" y="130053"/>
                </a:lnTo>
                <a:lnTo>
                  <a:pt x="302384" y="120953"/>
                </a:lnTo>
                <a:lnTo>
                  <a:pt x="309385" y="111890"/>
                </a:lnTo>
                <a:lnTo>
                  <a:pt x="312719" y="105848"/>
                </a:lnTo>
                <a:lnTo>
                  <a:pt x="316386" y="96785"/>
                </a:lnTo>
                <a:lnTo>
                  <a:pt x="323387" y="87685"/>
                </a:lnTo>
                <a:lnTo>
                  <a:pt x="323387" y="84663"/>
                </a:lnTo>
                <a:lnTo>
                  <a:pt x="326721" y="78621"/>
                </a:lnTo>
                <a:lnTo>
                  <a:pt x="330389" y="72579"/>
                </a:lnTo>
                <a:lnTo>
                  <a:pt x="333723" y="66537"/>
                </a:lnTo>
                <a:lnTo>
                  <a:pt x="333723" y="63516"/>
                </a:lnTo>
                <a:lnTo>
                  <a:pt x="337056" y="57474"/>
                </a:lnTo>
                <a:lnTo>
                  <a:pt x="340724" y="51395"/>
                </a:lnTo>
                <a:lnTo>
                  <a:pt x="340724" y="48374"/>
                </a:lnTo>
                <a:lnTo>
                  <a:pt x="344058" y="42331"/>
                </a:lnTo>
                <a:lnTo>
                  <a:pt x="344058" y="39310"/>
                </a:lnTo>
                <a:lnTo>
                  <a:pt x="347725" y="33268"/>
                </a:lnTo>
                <a:lnTo>
                  <a:pt x="347725" y="30247"/>
                </a:lnTo>
                <a:lnTo>
                  <a:pt x="351059" y="27226"/>
                </a:lnTo>
                <a:lnTo>
                  <a:pt x="351059" y="24205"/>
                </a:lnTo>
                <a:lnTo>
                  <a:pt x="354726" y="18163"/>
                </a:lnTo>
                <a:lnTo>
                  <a:pt x="354726" y="15142"/>
                </a:lnTo>
                <a:lnTo>
                  <a:pt x="358060" y="12084"/>
                </a:lnTo>
                <a:lnTo>
                  <a:pt x="358060" y="9063"/>
                </a:lnTo>
                <a:lnTo>
                  <a:pt x="361394" y="6042"/>
                </a:lnTo>
                <a:lnTo>
                  <a:pt x="361394" y="0"/>
                </a:lnTo>
                <a:lnTo>
                  <a:pt x="358060" y="3021"/>
                </a:lnTo>
                <a:lnTo>
                  <a:pt x="354726" y="3021"/>
                </a:lnTo>
                <a:lnTo>
                  <a:pt x="354726" y="6042"/>
                </a:lnTo>
                <a:lnTo>
                  <a:pt x="351059" y="9063"/>
                </a:lnTo>
                <a:lnTo>
                  <a:pt x="347725" y="12084"/>
                </a:lnTo>
                <a:lnTo>
                  <a:pt x="344058" y="15142"/>
                </a:lnTo>
                <a:lnTo>
                  <a:pt x="340724" y="18163"/>
                </a:lnTo>
                <a:lnTo>
                  <a:pt x="337056" y="21184"/>
                </a:lnTo>
                <a:lnTo>
                  <a:pt x="333723" y="24205"/>
                </a:lnTo>
                <a:lnTo>
                  <a:pt x="330389" y="27226"/>
                </a:lnTo>
                <a:lnTo>
                  <a:pt x="326721" y="30247"/>
                </a:lnTo>
                <a:lnTo>
                  <a:pt x="323387" y="33268"/>
                </a:lnTo>
                <a:lnTo>
                  <a:pt x="319720" y="36289"/>
                </a:lnTo>
                <a:lnTo>
                  <a:pt x="316386" y="39310"/>
                </a:lnTo>
                <a:lnTo>
                  <a:pt x="312719" y="39310"/>
                </a:lnTo>
                <a:lnTo>
                  <a:pt x="309385" y="42331"/>
                </a:lnTo>
                <a:lnTo>
                  <a:pt x="309385" y="45353"/>
                </a:lnTo>
                <a:lnTo>
                  <a:pt x="306051" y="45353"/>
                </a:lnTo>
                <a:lnTo>
                  <a:pt x="302384" y="48374"/>
                </a:lnTo>
                <a:lnTo>
                  <a:pt x="299050" y="51395"/>
                </a:lnTo>
                <a:lnTo>
                  <a:pt x="295383" y="54453"/>
                </a:lnTo>
                <a:lnTo>
                  <a:pt x="295383" y="57474"/>
                </a:lnTo>
                <a:lnTo>
                  <a:pt x="292049" y="57474"/>
                </a:lnTo>
                <a:lnTo>
                  <a:pt x="292049" y="66537"/>
                </a:lnTo>
                <a:lnTo>
                  <a:pt x="288382" y="69558"/>
                </a:lnTo>
                <a:lnTo>
                  <a:pt x="288382" y="78621"/>
                </a:lnTo>
                <a:lnTo>
                  <a:pt x="285048" y="81642"/>
                </a:lnTo>
                <a:lnTo>
                  <a:pt x="285048" y="93764"/>
                </a:lnTo>
                <a:lnTo>
                  <a:pt x="281714" y="96785"/>
                </a:lnTo>
                <a:lnTo>
                  <a:pt x="281714" y="108869"/>
                </a:lnTo>
                <a:lnTo>
                  <a:pt x="278046" y="111890"/>
                </a:lnTo>
                <a:lnTo>
                  <a:pt x="278046" y="130053"/>
                </a:lnTo>
                <a:lnTo>
                  <a:pt x="274713" y="133075"/>
                </a:lnTo>
                <a:lnTo>
                  <a:pt x="274713" y="151201"/>
                </a:lnTo>
                <a:lnTo>
                  <a:pt x="271045" y="154222"/>
                </a:lnTo>
                <a:lnTo>
                  <a:pt x="271045" y="166343"/>
                </a:lnTo>
                <a:lnTo>
                  <a:pt x="267711" y="172385"/>
                </a:lnTo>
                <a:lnTo>
                  <a:pt x="267711" y="178428"/>
                </a:lnTo>
                <a:lnTo>
                  <a:pt x="264044" y="181449"/>
                </a:lnTo>
                <a:lnTo>
                  <a:pt x="264044" y="187491"/>
                </a:lnTo>
                <a:lnTo>
                  <a:pt x="260710" y="190512"/>
                </a:lnTo>
                <a:lnTo>
                  <a:pt x="260710" y="193533"/>
                </a:lnTo>
                <a:lnTo>
                  <a:pt x="257376" y="199575"/>
                </a:lnTo>
                <a:lnTo>
                  <a:pt x="253709" y="202633"/>
                </a:lnTo>
                <a:lnTo>
                  <a:pt x="250375" y="208675"/>
                </a:lnTo>
                <a:lnTo>
                  <a:pt x="250375" y="211696"/>
                </a:lnTo>
                <a:lnTo>
                  <a:pt x="246708" y="217739"/>
                </a:lnTo>
                <a:lnTo>
                  <a:pt x="243374" y="220760"/>
                </a:lnTo>
                <a:lnTo>
                  <a:pt x="239707" y="226802"/>
                </a:lnTo>
                <a:lnTo>
                  <a:pt x="236373" y="232844"/>
                </a:lnTo>
                <a:lnTo>
                  <a:pt x="233039" y="235865"/>
                </a:lnTo>
                <a:lnTo>
                  <a:pt x="229372" y="241944"/>
                </a:lnTo>
                <a:lnTo>
                  <a:pt x="226038" y="247986"/>
                </a:lnTo>
                <a:lnTo>
                  <a:pt x="222370" y="254028"/>
                </a:lnTo>
                <a:lnTo>
                  <a:pt x="219037" y="260071"/>
                </a:lnTo>
                <a:lnTo>
                  <a:pt x="212035" y="266113"/>
                </a:lnTo>
                <a:lnTo>
                  <a:pt x="208701" y="272155"/>
                </a:lnTo>
                <a:lnTo>
                  <a:pt x="205034" y="281255"/>
                </a:lnTo>
                <a:lnTo>
                  <a:pt x="198033" y="287297"/>
                </a:lnTo>
                <a:lnTo>
                  <a:pt x="194699" y="293339"/>
                </a:lnTo>
                <a:lnTo>
                  <a:pt x="191032" y="302403"/>
                </a:lnTo>
                <a:lnTo>
                  <a:pt x="184364" y="308445"/>
                </a:lnTo>
                <a:lnTo>
                  <a:pt x="184364" y="311466"/>
                </a:lnTo>
                <a:lnTo>
                  <a:pt x="180697" y="311466"/>
                </a:lnTo>
                <a:lnTo>
                  <a:pt x="180697" y="314524"/>
                </a:lnTo>
                <a:lnTo>
                  <a:pt x="177363" y="317545"/>
                </a:lnTo>
                <a:lnTo>
                  <a:pt x="177363" y="320566"/>
                </a:lnTo>
                <a:lnTo>
                  <a:pt x="173696" y="320566"/>
                </a:lnTo>
                <a:lnTo>
                  <a:pt x="173696" y="323587"/>
                </a:lnTo>
                <a:lnTo>
                  <a:pt x="170362" y="326608"/>
                </a:lnTo>
                <a:lnTo>
                  <a:pt x="170362" y="329629"/>
                </a:lnTo>
                <a:lnTo>
                  <a:pt x="166694" y="329629"/>
                </a:lnTo>
                <a:lnTo>
                  <a:pt x="166694" y="332650"/>
                </a:lnTo>
                <a:lnTo>
                  <a:pt x="163360" y="335671"/>
                </a:lnTo>
                <a:lnTo>
                  <a:pt x="163360" y="338692"/>
                </a:lnTo>
                <a:lnTo>
                  <a:pt x="160027" y="338692"/>
                </a:lnTo>
                <a:lnTo>
                  <a:pt x="160027" y="344735"/>
                </a:lnTo>
                <a:lnTo>
                  <a:pt x="156359" y="344735"/>
                </a:lnTo>
                <a:lnTo>
                  <a:pt x="156359" y="347756"/>
                </a:lnTo>
                <a:lnTo>
                  <a:pt x="153025" y="350814"/>
                </a:lnTo>
                <a:lnTo>
                  <a:pt x="153025" y="353835"/>
                </a:lnTo>
                <a:lnTo>
                  <a:pt x="149358" y="353835"/>
                </a:lnTo>
                <a:lnTo>
                  <a:pt x="149358" y="359877"/>
                </a:lnTo>
                <a:lnTo>
                  <a:pt x="146024" y="359877"/>
                </a:lnTo>
                <a:lnTo>
                  <a:pt x="146024" y="362898"/>
                </a:lnTo>
                <a:lnTo>
                  <a:pt x="142357" y="365919"/>
                </a:lnTo>
                <a:lnTo>
                  <a:pt x="142357" y="368940"/>
                </a:lnTo>
                <a:lnTo>
                  <a:pt x="139023" y="368940"/>
                </a:lnTo>
                <a:lnTo>
                  <a:pt x="139023" y="371961"/>
                </a:lnTo>
                <a:lnTo>
                  <a:pt x="135689" y="374982"/>
                </a:lnTo>
                <a:lnTo>
                  <a:pt x="132022" y="378003"/>
                </a:lnTo>
                <a:lnTo>
                  <a:pt x="132022" y="381024"/>
                </a:lnTo>
                <a:lnTo>
                  <a:pt x="128688" y="381024"/>
                </a:lnTo>
                <a:lnTo>
                  <a:pt x="128688" y="384045"/>
                </a:lnTo>
                <a:lnTo>
                  <a:pt x="125021" y="384045"/>
                </a:lnTo>
                <a:lnTo>
                  <a:pt x="125021" y="387067"/>
                </a:lnTo>
                <a:lnTo>
                  <a:pt x="121687" y="390124"/>
                </a:lnTo>
                <a:lnTo>
                  <a:pt x="118019" y="393146"/>
                </a:lnTo>
                <a:lnTo>
                  <a:pt x="118019" y="396167"/>
                </a:lnTo>
                <a:lnTo>
                  <a:pt x="114686" y="396167"/>
                </a:lnTo>
                <a:lnTo>
                  <a:pt x="114686" y="399188"/>
                </a:lnTo>
                <a:lnTo>
                  <a:pt x="111018" y="399188"/>
                </a:lnTo>
                <a:lnTo>
                  <a:pt x="111018" y="405230"/>
                </a:lnTo>
                <a:lnTo>
                  <a:pt x="107684" y="405230"/>
                </a:lnTo>
                <a:lnTo>
                  <a:pt x="104350" y="411272"/>
                </a:lnTo>
                <a:lnTo>
                  <a:pt x="97349" y="417314"/>
                </a:lnTo>
                <a:lnTo>
                  <a:pt x="90348" y="423356"/>
                </a:lnTo>
                <a:lnTo>
                  <a:pt x="86681" y="429435"/>
                </a:lnTo>
                <a:lnTo>
                  <a:pt x="80013" y="435478"/>
                </a:lnTo>
                <a:lnTo>
                  <a:pt x="73012" y="441520"/>
                </a:lnTo>
                <a:lnTo>
                  <a:pt x="66011" y="447562"/>
                </a:lnTo>
                <a:lnTo>
                  <a:pt x="62343" y="456625"/>
                </a:lnTo>
                <a:lnTo>
                  <a:pt x="62343" y="462667"/>
                </a:lnTo>
                <a:lnTo>
                  <a:pt x="59009" y="471767"/>
                </a:lnTo>
                <a:lnTo>
                  <a:pt x="55676" y="477810"/>
                </a:lnTo>
                <a:lnTo>
                  <a:pt x="52008" y="486873"/>
                </a:lnTo>
                <a:lnTo>
                  <a:pt x="48674" y="492915"/>
                </a:lnTo>
                <a:lnTo>
                  <a:pt x="41673" y="502015"/>
                </a:lnTo>
                <a:lnTo>
                  <a:pt x="38006" y="508057"/>
                </a:lnTo>
                <a:lnTo>
                  <a:pt x="31338" y="517120"/>
                </a:lnTo>
                <a:lnTo>
                  <a:pt x="27671" y="523163"/>
                </a:lnTo>
                <a:lnTo>
                  <a:pt x="20670" y="532226"/>
                </a:lnTo>
                <a:lnTo>
                  <a:pt x="13668" y="538305"/>
                </a:lnTo>
                <a:lnTo>
                  <a:pt x="7001" y="547368"/>
                </a:lnTo>
                <a:lnTo>
                  <a:pt x="0" y="553410"/>
                </a:lnTo>
                <a:lnTo>
                  <a:pt x="10335" y="2915201"/>
                </a:lnTo>
                <a:lnTo>
                  <a:pt x="17336" y="2912176"/>
                </a:lnTo>
                <a:lnTo>
                  <a:pt x="24337" y="2906130"/>
                </a:lnTo>
                <a:lnTo>
                  <a:pt x="31338" y="2903105"/>
                </a:lnTo>
                <a:lnTo>
                  <a:pt x="41673" y="2897056"/>
                </a:lnTo>
                <a:lnTo>
                  <a:pt x="48674" y="2894035"/>
                </a:lnTo>
                <a:lnTo>
                  <a:pt x="55676" y="2887985"/>
                </a:lnTo>
                <a:lnTo>
                  <a:pt x="66011" y="2881936"/>
                </a:lnTo>
                <a:lnTo>
                  <a:pt x="73012" y="2875890"/>
                </a:lnTo>
                <a:lnTo>
                  <a:pt x="80013" y="2872865"/>
                </a:lnTo>
                <a:lnTo>
                  <a:pt x="86681" y="2866815"/>
                </a:lnTo>
                <a:lnTo>
                  <a:pt x="93682" y="2860770"/>
                </a:lnTo>
                <a:lnTo>
                  <a:pt x="100683" y="2854720"/>
                </a:lnTo>
                <a:lnTo>
                  <a:pt x="107684" y="2848670"/>
                </a:lnTo>
                <a:lnTo>
                  <a:pt x="114686" y="2842617"/>
                </a:lnTo>
                <a:lnTo>
                  <a:pt x="121687" y="2836575"/>
                </a:lnTo>
                <a:lnTo>
                  <a:pt x="128688" y="2830533"/>
                </a:lnTo>
                <a:lnTo>
                  <a:pt x="135689" y="2824491"/>
                </a:lnTo>
                <a:lnTo>
                  <a:pt x="142357" y="2818449"/>
                </a:lnTo>
                <a:lnTo>
                  <a:pt x="149358" y="2812370"/>
                </a:lnTo>
                <a:lnTo>
                  <a:pt x="153025" y="2806327"/>
                </a:lnTo>
                <a:lnTo>
                  <a:pt x="160027" y="2800285"/>
                </a:lnTo>
                <a:lnTo>
                  <a:pt x="163360" y="2794243"/>
                </a:lnTo>
                <a:lnTo>
                  <a:pt x="170362" y="2788201"/>
                </a:lnTo>
                <a:lnTo>
                  <a:pt x="173696" y="2782159"/>
                </a:lnTo>
                <a:lnTo>
                  <a:pt x="177363" y="2776080"/>
                </a:lnTo>
                <a:lnTo>
                  <a:pt x="184364" y="2773059"/>
                </a:lnTo>
                <a:lnTo>
                  <a:pt x="187698" y="2767016"/>
                </a:lnTo>
                <a:lnTo>
                  <a:pt x="191032" y="2763995"/>
                </a:lnTo>
                <a:lnTo>
                  <a:pt x="194699" y="2757953"/>
                </a:lnTo>
                <a:lnTo>
                  <a:pt x="198033" y="2751911"/>
                </a:lnTo>
                <a:lnTo>
                  <a:pt x="205034" y="2748890"/>
                </a:lnTo>
                <a:lnTo>
                  <a:pt x="208701" y="2742848"/>
                </a:lnTo>
                <a:lnTo>
                  <a:pt x="208701" y="2736769"/>
                </a:lnTo>
                <a:lnTo>
                  <a:pt x="212035" y="2730727"/>
                </a:lnTo>
                <a:lnTo>
                  <a:pt x="215369" y="2727706"/>
                </a:lnTo>
                <a:lnTo>
                  <a:pt x="219037" y="2721663"/>
                </a:lnTo>
                <a:lnTo>
                  <a:pt x="222370" y="2715621"/>
                </a:lnTo>
                <a:lnTo>
                  <a:pt x="222370" y="2712600"/>
                </a:lnTo>
                <a:lnTo>
                  <a:pt x="226038" y="2706558"/>
                </a:lnTo>
                <a:lnTo>
                  <a:pt x="226038" y="2700479"/>
                </a:lnTo>
                <a:lnTo>
                  <a:pt x="229372" y="2694437"/>
                </a:lnTo>
                <a:lnTo>
                  <a:pt x="229372" y="2691416"/>
                </a:lnTo>
                <a:lnTo>
                  <a:pt x="233039" y="2685374"/>
                </a:lnTo>
                <a:lnTo>
                  <a:pt x="233039" y="2667210"/>
                </a:lnTo>
                <a:lnTo>
                  <a:pt x="236373" y="2664189"/>
                </a:lnTo>
                <a:lnTo>
                  <a:pt x="236373" y="2652105"/>
                </a:lnTo>
                <a:lnTo>
                  <a:pt x="233039" y="2646063"/>
                </a:lnTo>
                <a:lnTo>
                  <a:pt x="233039" y="2630957"/>
                </a:lnTo>
                <a:lnTo>
                  <a:pt x="229372" y="2624878"/>
                </a:lnTo>
                <a:lnTo>
                  <a:pt x="229372" y="2615815"/>
                </a:lnTo>
                <a:lnTo>
                  <a:pt x="226038" y="2609773"/>
                </a:lnTo>
                <a:lnTo>
                  <a:pt x="222370" y="2597688"/>
                </a:lnTo>
                <a:lnTo>
                  <a:pt x="219037" y="2585567"/>
                </a:lnTo>
                <a:lnTo>
                  <a:pt x="215369" y="2570462"/>
                </a:lnTo>
                <a:lnTo>
                  <a:pt x="212035" y="2558378"/>
                </a:lnTo>
                <a:lnTo>
                  <a:pt x="212035" y="2543235"/>
                </a:lnTo>
                <a:lnTo>
                  <a:pt x="208701" y="2531151"/>
                </a:lnTo>
                <a:lnTo>
                  <a:pt x="208701" y="2485798"/>
                </a:lnTo>
                <a:lnTo>
                  <a:pt x="212035" y="2470656"/>
                </a:lnTo>
                <a:lnTo>
                  <a:pt x="212035" y="2455550"/>
                </a:lnTo>
                <a:lnTo>
                  <a:pt x="215369" y="2440408"/>
                </a:lnTo>
                <a:lnTo>
                  <a:pt x="215369" y="2422281"/>
                </a:lnTo>
                <a:lnTo>
                  <a:pt x="219037" y="2407176"/>
                </a:lnTo>
                <a:lnTo>
                  <a:pt x="222370" y="2392034"/>
                </a:lnTo>
                <a:lnTo>
                  <a:pt x="222370" y="2373907"/>
                </a:lnTo>
                <a:lnTo>
                  <a:pt x="226038" y="2358765"/>
                </a:lnTo>
                <a:lnTo>
                  <a:pt x="229372" y="2343660"/>
                </a:lnTo>
                <a:lnTo>
                  <a:pt x="233039" y="2325496"/>
                </a:lnTo>
                <a:lnTo>
                  <a:pt x="236373" y="2310391"/>
                </a:lnTo>
                <a:lnTo>
                  <a:pt x="239707" y="2292228"/>
                </a:lnTo>
                <a:lnTo>
                  <a:pt x="243374" y="2274101"/>
                </a:lnTo>
                <a:lnTo>
                  <a:pt x="246708" y="2258996"/>
                </a:lnTo>
                <a:lnTo>
                  <a:pt x="250375" y="2240832"/>
                </a:lnTo>
                <a:lnTo>
                  <a:pt x="253709" y="2225727"/>
                </a:lnTo>
                <a:lnTo>
                  <a:pt x="253709" y="2207564"/>
                </a:lnTo>
                <a:lnTo>
                  <a:pt x="257376" y="2192458"/>
                </a:lnTo>
                <a:lnTo>
                  <a:pt x="260710" y="2174295"/>
                </a:lnTo>
                <a:lnTo>
                  <a:pt x="260710" y="2159189"/>
                </a:lnTo>
                <a:lnTo>
                  <a:pt x="264044" y="2141026"/>
                </a:lnTo>
                <a:lnTo>
                  <a:pt x="264044" y="2125921"/>
                </a:lnTo>
                <a:lnTo>
                  <a:pt x="267711" y="2107794"/>
                </a:lnTo>
                <a:lnTo>
                  <a:pt x="267711" y="2089631"/>
                </a:lnTo>
                <a:lnTo>
                  <a:pt x="271045" y="2083589"/>
                </a:lnTo>
                <a:lnTo>
                  <a:pt x="271045" y="2080568"/>
                </a:lnTo>
                <a:lnTo>
                  <a:pt x="274713" y="2074525"/>
                </a:lnTo>
                <a:lnTo>
                  <a:pt x="274713" y="2065425"/>
                </a:lnTo>
                <a:lnTo>
                  <a:pt x="278046" y="2062404"/>
                </a:lnTo>
                <a:lnTo>
                  <a:pt x="278046" y="2056362"/>
                </a:lnTo>
                <a:lnTo>
                  <a:pt x="281714" y="2053341"/>
                </a:lnTo>
                <a:lnTo>
                  <a:pt x="281714" y="2047299"/>
                </a:lnTo>
                <a:lnTo>
                  <a:pt x="285048" y="2044278"/>
                </a:lnTo>
                <a:lnTo>
                  <a:pt x="288382" y="2038236"/>
                </a:lnTo>
                <a:lnTo>
                  <a:pt x="288382" y="2035214"/>
                </a:lnTo>
                <a:lnTo>
                  <a:pt x="292049" y="2029135"/>
                </a:lnTo>
                <a:lnTo>
                  <a:pt x="292049" y="2026114"/>
                </a:lnTo>
                <a:lnTo>
                  <a:pt x="295383" y="2020072"/>
                </a:lnTo>
                <a:lnTo>
                  <a:pt x="295383" y="2017051"/>
                </a:lnTo>
                <a:lnTo>
                  <a:pt x="299050" y="2011009"/>
                </a:lnTo>
                <a:lnTo>
                  <a:pt x="302384" y="2007988"/>
                </a:lnTo>
                <a:lnTo>
                  <a:pt x="302384" y="2004967"/>
                </a:lnTo>
                <a:lnTo>
                  <a:pt x="306051" y="1998925"/>
                </a:lnTo>
                <a:lnTo>
                  <a:pt x="306051" y="1995904"/>
                </a:lnTo>
                <a:lnTo>
                  <a:pt x="309385" y="1989825"/>
                </a:lnTo>
                <a:lnTo>
                  <a:pt x="309385" y="1983782"/>
                </a:lnTo>
                <a:lnTo>
                  <a:pt x="312719" y="1977740"/>
                </a:lnTo>
                <a:lnTo>
                  <a:pt x="312719" y="1971698"/>
                </a:lnTo>
                <a:lnTo>
                  <a:pt x="316386" y="1965656"/>
                </a:lnTo>
                <a:lnTo>
                  <a:pt x="316386" y="1953535"/>
                </a:lnTo>
                <a:lnTo>
                  <a:pt x="319720" y="1950514"/>
                </a:lnTo>
                <a:lnTo>
                  <a:pt x="319720" y="1947493"/>
                </a:lnTo>
                <a:lnTo>
                  <a:pt x="323387" y="1941450"/>
                </a:lnTo>
                <a:lnTo>
                  <a:pt x="326721" y="1938429"/>
                </a:lnTo>
                <a:lnTo>
                  <a:pt x="330389" y="1935408"/>
                </a:lnTo>
                <a:lnTo>
                  <a:pt x="333723" y="1932387"/>
                </a:lnTo>
                <a:lnTo>
                  <a:pt x="337056" y="1926345"/>
                </a:lnTo>
                <a:lnTo>
                  <a:pt x="344058" y="1923324"/>
                </a:lnTo>
                <a:lnTo>
                  <a:pt x="347725" y="1920303"/>
                </a:lnTo>
                <a:lnTo>
                  <a:pt x="351059" y="1917245"/>
                </a:lnTo>
                <a:lnTo>
                  <a:pt x="358060" y="1914224"/>
                </a:lnTo>
                <a:lnTo>
                  <a:pt x="365061" y="1911203"/>
                </a:lnTo>
                <a:lnTo>
                  <a:pt x="368395" y="1905161"/>
                </a:lnTo>
                <a:lnTo>
                  <a:pt x="375396" y="1902139"/>
                </a:lnTo>
                <a:lnTo>
                  <a:pt x="382397" y="1899118"/>
                </a:lnTo>
                <a:lnTo>
                  <a:pt x="385731" y="1896097"/>
                </a:lnTo>
                <a:lnTo>
                  <a:pt x="392733" y="1893076"/>
                </a:lnTo>
                <a:lnTo>
                  <a:pt x="399734" y="1890055"/>
                </a:lnTo>
                <a:lnTo>
                  <a:pt x="406735" y="1887034"/>
                </a:lnTo>
                <a:lnTo>
                  <a:pt x="413736" y="1884013"/>
                </a:lnTo>
                <a:lnTo>
                  <a:pt x="417070" y="1880955"/>
                </a:lnTo>
                <a:lnTo>
                  <a:pt x="424071" y="1877934"/>
                </a:lnTo>
                <a:lnTo>
                  <a:pt x="431072" y="1871892"/>
                </a:lnTo>
                <a:lnTo>
                  <a:pt x="438074" y="1868871"/>
                </a:lnTo>
                <a:lnTo>
                  <a:pt x="441407" y="1865850"/>
                </a:lnTo>
                <a:lnTo>
                  <a:pt x="448409" y="1862829"/>
                </a:lnTo>
                <a:lnTo>
                  <a:pt x="452076" y="1859807"/>
                </a:lnTo>
                <a:lnTo>
                  <a:pt x="458744" y="1856786"/>
                </a:lnTo>
                <a:lnTo>
                  <a:pt x="462411" y="1853765"/>
                </a:lnTo>
                <a:lnTo>
                  <a:pt x="465745" y="1850744"/>
                </a:lnTo>
                <a:lnTo>
                  <a:pt x="469412" y="1847723"/>
                </a:lnTo>
                <a:lnTo>
                  <a:pt x="469412" y="1844665"/>
                </a:lnTo>
                <a:lnTo>
                  <a:pt x="472746" y="1844665"/>
                </a:lnTo>
                <a:lnTo>
                  <a:pt x="476413" y="1841644"/>
                </a:lnTo>
                <a:lnTo>
                  <a:pt x="479747" y="1838623"/>
                </a:lnTo>
                <a:lnTo>
                  <a:pt x="479747" y="1835602"/>
                </a:lnTo>
                <a:lnTo>
                  <a:pt x="483081" y="1835602"/>
                </a:lnTo>
                <a:lnTo>
                  <a:pt x="486748" y="1832581"/>
                </a:lnTo>
                <a:lnTo>
                  <a:pt x="486748" y="1829560"/>
                </a:lnTo>
                <a:lnTo>
                  <a:pt x="490082" y="1826539"/>
                </a:lnTo>
                <a:lnTo>
                  <a:pt x="490082" y="1820497"/>
                </a:lnTo>
                <a:lnTo>
                  <a:pt x="493750" y="1817475"/>
                </a:lnTo>
                <a:lnTo>
                  <a:pt x="493750" y="1796291"/>
                </a:lnTo>
                <a:lnTo>
                  <a:pt x="490082" y="1793270"/>
                </a:lnTo>
                <a:lnTo>
                  <a:pt x="490082" y="1784207"/>
                </a:lnTo>
                <a:lnTo>
                  <a:pt x="486748" y="1781186"/>
                </a:lnTo>
                <a:lnTo>
                  <a:pt x="483081" y="1778165"/>
                </a:lnTo>
                <a:lnTo>
                  <a:pt x="483081" y="1772122"/>
                </a:lnTo>
                <a:lnTo>
                  <a:pt x="479747" y="1769064"/>
                </a:lnTo>
                <a:lnTo>
                  <a:pt x="476413" y="1763022"/>
                </a:lnTo>
                <a:lnTo>
                  <a:pt x="472746" y="1760001"/>
                </a:lnTo>
                <a:lnTo>
                  <a:pt x="465745" y="1753959"/>
                </a:lnTo>
                <a:lnTo>
                  <a:pt x="462411" y="1747917"/>
                </a:lnTo>
                <a:lnTo>
                  <a:pt x="458744" y="1747917"/>
                </a:lnTo>
                <a:lnTo>
                  <a:pt x="455410" y="1744896"/>
                </a:lnTo>
                <a:lnTo>
                  <a:pt x="455410" y="1741875"/>
                </a:lnTo>
                <a:lnTo>
                  <a:pt x="452076" y="1738854"/>
                </a:lnTo>
                <a:lnTo>
                  <a:pt x="448409" y="1738854"/>
                </a:lnTo>
                <a:lnTo>
                  <a:pt x="448409" y="1732775"/>
                </a:lnTo>
                <a:lnTo>
                  <a:pt x="445075" y="1729754"/>
                </a:lnTo>
                <a:lnTo>
                  <a:pt x="445075" y="1720690"/>
                </a:lnTo>
                <a:lnTo>
                  <a:pt x="448409" y="1717669"/>
                </a:lnTo>
                <a:lnTo>
                  <a:pt x="448409" y="1708606"/>
                </a:lnTo>
                <a:lnTo>
                  <a:pt x="452076" y="1705585"/>
                </a:lnTo>
                <a:lnTo>
                  <a:pt x="452076" y="1699543"/>
                </a:lnTo>
                <a:lnTo>
                  <a:pt x="455410" y="1696522"/>
                </a:lnTo>
                <a:lnTo>
                  <a:pt x="458744" y="1690443"/>
                </a:lnTo>
                <a:lnTo>
                  <a:pt x="462411" y="1687422"/>
                </a:lnTo>
                <a:lnTo>
                  <a:pt x="465745" y="1681379"/>
                </a:lnTo>
                <a:lnTo>
                  <a:pt x="469412" y="1675337"/>
                </a:lnTo>
                <a:lnTo>
                  <a:pt x="472746" y="1669295"/>
                </a:lnTo>
                <a:lnTo>
                  <a:pt x="476413" y="1663253"/>
                </a:lnTo>
                <a:lnTo>
                  <a:pt x="479747" y="1657174"/>
                </a:lnTo>
                <a:lnTo>
                  <a:pt x="486748" y="1648111"/>
                </a:lnTo>
                <a:lnTo>
                  <a:pt x="490082" y="1642068"/>
                </a:lnTo>
                <a:lnTo>
                  <a:pt x="497084" y="1636026"/>
                </a:lnTo>
                <a:lnTo>
                  <a:pt x="500751" y="1626963"/>
                </a:lnTo>
                <a:lnTo>
                  <a:pt x="507419" y="1617863"/>
                </a:lnTo>
                <a:lnTo>
                  <a:pt x="514420" y="1611821"/>
                </a:lnTo>
                <a:lnTo>
                  <a:pt x="521421" y="1602758"/>
                </a:lnTo>
                <a:lnTo>
                  <a:pt x="525088" y="1590673"/>
                </a:lnTo>
                <a:lnTo>
                  <a:pt x="528422" y="1587652"/>
                </a:lnTo>
                <a:lnTo>
                  <a:pt x="528422" y="1578552"/>
                </a:lnTo>
                <a:lnTo>
                  <a:pt x="532089" y="1575531"/>
                </a:lnTo>
                <a:lnTo>
                  <a:pt x="532089" y="1572510"/>
                </a:lnTo>
                <a:lnTo>
                  <a:pt x="535423" y="1566468"/>
                </a:lnTo>
                <a:lnTo>
                  <a:pt x="535423" y="1563447"/>
                </a:lnTo>
                <a:lnTo>
                  <a:pt x="538757" y="1557404"/>
                </a:lnTo>
                <a:lnTo>
                  <a:pt x="542425" y="1554383"/>
                </a:lnTo>
                <a:lnTo>
                  <a:pt x="542425" y="1551362"/>
                </a:lnTo>
                <a:lnTo>
                  <a:pt x="545758" y="1545283"/>
                </a:lnTo>
                <a:lnTo>
                  <a:pt x="549426" y="1542262"/>
                </a:lnTo>
                <a:lnTo>
                  <a:pt x="552760" y="1536220"/>
                </a:lnTo>
                <a:lnTo>
                  <a:pt x="556427" y="1533199"/>
                </a:lnTo>
                <a:lnTo>
                  <a:pt x="559761" y="1527157"/>
                </a:lnTo>
                <a:lnTo>
                  <a:pt x="563095" y="1524136"/>
                </a:lnTo>
                <a:lnTo>
                  <a:pt x="566762" y="1518094"/>
                </a:lnTo>
                <a:lnTo>
                  <a:pt x="570096" y="1512051"/>
                </a:lnTo>
                <a:lnTo>
                  <a:pt x="573763" y="1509030"/>
                </a:lnTo>
                <a:lnTo>
                  <a:pt x="577097" y="1502951"/>
                </a:lnTo>
                <a:lnTo>
                  <a:pt x="580764" y="1499930"/>
                </a:lnTo>
                <a:lnTo>
                  <a:pt x="584098" y="1493888"/>
                </a:lnTo>
                <a:lnTo>
                  <a:pt x="587432" y="1487846"/>
                </a:lnTo>
                <a:lnTo>
                  <a:pt x="591099" y="1484825"/>
                </a:lnTo>
                <a:lnTo>
                  <a:pt x="598101" y="1478783"/>
                </a:lnTo>
                <a:lnTo>
                  <a:pt x="601434" y="1472740"/>
                </a:lnTo>
                <a:lnTo>
                  <a:pt x="605102" y="1469683"/>
                </a:lnTo>
                <a:lnTo>
                  <a:pt x="608436" y="1463640"/>
                </a:lnTo>
                <a:lnTo>
                  <a:pt x="615437" y="1457598"/>
                </a:lnTo>
                <a:lnTo>
                  <a:pt x="618771" y="1454577"/>
                </a:lnTo>
                <a:lnTo>
                  <a:pt x="622438" y="1448535"/>
                </a:lnTo>
                <a:lnTo>
                  <a:pt x="629439" y="1442493"/>
                </a:lnTo>
                <a:lnTo>
                  <a:pt x="636107" y="1433393"/>
                </a:lnTo>
                <a:lnTo>
                  <a:pt x="643108" y="1424329"/>
                </a:lnTo>
                <a:lnTo>
                  <a:pt x="653777" y="1412245"/>
                </a:lnTo>
                <a:lnTo>
                  <a:pt x="660444" y="1403182"/>
                </a:lnTo>
                <a:lnTo>
                  <a:pt x="667446" y="1391061"/>
                </a:lnTo>
                <a:lnTo>
                  <a:pt x="674447" y="1381997"/>
                </a:lnTo>
                <a:lnTo>
                  <a:pt x="678114" y="1369913"/>
                </a:lnTo>
                <a:lnTo>
                  <a:pt x="684782" y="1360850"/>
                </a:lnTo>
                <a:lnTo>
                  <a:pt x="691783" y="1348729"/>
                </a:lnTo>
                <a:lnTo>
                  <a:pt x="695450" y="1339665"/>
                </a:lnTo>
                <a:lnTo>
                  <a:pt x="702452" y="1327581"/>
                </a:lnTo>
                <a:lnTo>
                  <a:pt x="705785" y="1318481"/>
                </a:lnTo>
                <a:lnTo>
                  <a:pt x="709119" y="1306397"/>
                </a:lnTo>
                <a:lnTo>
                  <a:pt x="712787" y="1294312"/>
                </a:lnTo>
                <a:lnTo>
                  <a:pt x="716121" y="1285249"/>
                </a:lnTo>
                <a:lnTo>
                  <a:pt x="719788" y="1273128"/>
                </a:lnTo>
                <a:lnTo>
                  <a:pt x="719788" y="1264065"/>
                </a:lnTo>
                <a:lnTo>
                  <a:pt x="723122" y="1251980"/>
                </a:lnTo>
                <a:lnTo>
                  <a:pt x="723122" y="1188464"/>
                </a:lnTo>
                <a:lnTo>
                  <a:pt x="719788" y="1176380"/>
                </a:lnTo>
                <a:lnTo>
                  <a:pt x="716121" y="1167280"/>
                </a:lnTo>
                <a:lnTo>
                  <a:pt x="716121" y="1155195"/>
                </a:lnTo>
                <a:lnTo>
                  <a:pt x="709119" y="1146132"/>
                </a:lnTo>
                <a:lnTo>
                  <a:pt x="705785" y="1137069"/>
                </a:lnTo>
                <a:lnTo>
                  <a:pt x="702452" y="1127969"/>
                </a:lnTo>
                <a:lnTo>
                  <a:pt x="695450" y="1115884"/>
                </a:lnTo>
                <a:lnTo>
                  <a:pt x="691783" y="1106821"/>
                </a:lnTo>
                <a:lnTo>
                  <a:pt x="684782" y="1097721"/>
                </a:lnTo>
                <a:lnTo>
                  <a:pt x="678114" y="1088658"/>
                </a:lnTo>
                <a:lnTo>
                  <a:pt x="674447" y="1079594"/>
                </a:lnTo>
                <a:lnTo>
                  <a:pt x="667446" y="1070531"/>
                </a:lnTo>
                <a:lnTo>
                  <a:pt x="664112" y="1061468"/>
                </a:lnTo>
                <a:lnTo>
                  <a:pt x="657111" y="1052368"/>
                </a:lnTo>
                <a:lnTo>
                  <a:pt x="653777" y="1043305"/>
                </a:lnTo>
                <a:lnTo>
                  <a:pt x="650109" y="1034241"/>
                </a:lnTo>
                <a:lnTo>
                  <a:pt x="643108" y="1025178"/>
                </a:lnTo>
                <a:lnTo>
                  <a:pt x="639774" y="1019099"/>
                </a:lnTo>
                <a:lnTo>
                  <a:pt x="632773" y="1010036"/>
                </a:lnTo>
                <a:lnTo>
                  <a:pt x="629439" y="1000973"/>
                </a:lnTo>
                <a:lnTo>
                  <a:pt x="625772" y="994930"/>
                </a:lnTo>
                <a:lnTo>
                  <a:pt x="622438" y="988888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937971" y="2864531"/>
            <a:ext cx="27804" cy="81698"/>
          </a:xfrm>
          <a:custGeom>
            <a:avLst/>
            <a:gdLst/>
            <a:ahLst/>
            <a:cxnLst/>
            <a:rect l="l" t="t" r="r" b="b"/>
            <a:pathLst>
              <a:path w="27804" h="81698">
                <a:moveTo>
                  <a:pt x="13902" y="54490"/>
                </a:moveTo>
                <a:lnTo>
                  <a:pt x="17369" y="39384"/>
                </a:lnTo>
                <a:lnTo>
                  <a:pt x="24337" y="27263"/>
                </a:lnTo>
                <a:lnTo>
                  <a:pt x="24337" y="18200"/>
                </a:lnTo>
                <a:lnTo>
                  <a:pt x="27804" y="9136"/>
                </a:lnTo>
                <a:lnTo>
                  <a:pt x="27804" y="6115"/>
                </a:lnTo>
                <a:lnTo>
                  <a:pt x="24337" y="0"/>
                </a:lnTo>
                <a:lnTo>
                  <a:pt x="20870" y="0"/>
                </a:lnTo>
                <a:lnTo>
                  <a:pt x="17369" y="2947"/>
                </a:lnTo>
                <a:lnTo>
                  <a:pt x="13902" y="6115"/>
                </a:lnTo>
                <a:lnTo>
                  <a:pt x="10435" y="12158"/>
                </a:lnTo>
                <a:lnTo>
                  <a:pt x="10435" y="18200"/>
                </a:lnTo>
                <a:lnTo>
                  <a:pt x="6967" y="27263"/>
                </a:lnTo>
                <a:lnTo>
                  <a:pt x="3467" y="39384"/>
                </a:lnTo>
                <a:lnTo>
                  <a:pt x="0" y="51468"/>
                </a:lnTo>
                <a:lnTo>
                  <a:pt x="0" y="81698"/>
                </a:lnTo>
                <a:lnTo>
                  <a:pt x="3467" y="72616"/>
                </a:lnTo>
                <a:lnTo>
                  <a:pt x="13902" y="54490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220359" y="3324252"/>
            <a:ext cx="3667" cy="3021"/>
          </a:xfrm>
          <a:custGeom>
            <a:avLst/>
            <a:gdLst/>
            <a:ahLst/>
            <a:cxnLst/>
            <a:rect l="l" t="t" r="r" b="b"/>
            <a:pathLst>
              <a:path w="3667" h="3021">
                <a:moveTo>
                  <a:pt x="3667" y="0"/>
                </a:moveTo>
                <a:lnTo>
                  <a:pt x="0" y="0"/>
                </a:lnTo>
                <a:lnTo>
                  <a:pt x="0" y="3021"/>
                </a:lnTo>
                <a:lnTo>
                  <a:pt x="3667" y="0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336402" y="2296052"/>
            <a:ext cx="3588573" cy="3994799"/>
          </a:xfrm>
          <a:custGeom>
            <a:avLst/>
            <a:gdLst/>
            <a:ahLst/>
            <a:cxnLst/>
            <a:rect l="l" t="t" r="r" b="b"/>
            <a:pathLst>
              <a:path w="3588573" h="3994799">
                <a:moveTo>
                  <a:pt x="13902" y="2464613"/>
                </a:moveTo>
                <a:lnTo>
                  <a:pt x="13902" y="2467635"/>
                </a:lnTo>
                <a:lnTo>
                  <a:pt x="17402" y="2470656"/>
                </a:lnTo>
                <a:lnTo>
                  <a:pt x="17402" y="2473677"/>
                </a:lnTo>
                <a:lnTo>
                  <a:pt x="20870" y="2473677"/>
                </a:lnTo>
                <a:lnTo>
                  <a:pt x="20870" y="2479756"/>
                </a:lnTo>
                <a:lnTo>
                  <a:pt x="24337" y="2479756"/>
                </a:lnTo>
                <a:lnTo>
                  <a:pt x="24337" y="2482777"/>
                </a:lnTo>
                <a:lnTo>
                  <a:pt x="27838" y="2482777"/>
                </a:lnTo>
                <a:lnTo>
                  <a:pt x="27838" y="2485798"/>
                </a:lnTo>
                <a:lnTo>
                  <a:pt x="31305" y="2485798"/>
                </a:lnTo>
                <a:lnTo>
                  <a:pt x="31305" y="2491840"/>
                </a:lnTo>
                <a:lnTo>
                  <a:pt x="34772" y="2494861"/>
                </a:lnTo>
                <a:lnTo>
                  <a:pt x="38273" y="2500903"/>
                </a:lnTo>
                <a:lnTo>
                  <a:pt x="41740" y="2503924"/>
                </a:lnTo>
                <a:lnTo>
                  <a:pt x="41740" y="2506945"/>
                </a:lnTo>
                <a:lnTo>
                  <a:pt x="45207" y="2509967"/>
                </a:lnTo>
                <a:lnTo>
                  <a:pt x="48674" y="2513024"/>
                </a:lnTo>
                <a:lnTo>
                  <a:pt x="52175" y="2513024"/>
                </a:lnTo>
                <a:lnTo>
                  <a:pt x="55642" y="2516046"/>
                </a:lnTo>
                <a:lnTo>
                  <a:pt x="66077" y="2516046"/>
                </a:lnTo>
                <a:lnTo>
                  <a:pt x="69545" y="2519067"/>
                </a:lnTo>
                <a:lnTo>
                  <a:pt x="90415" y="2519067"/>
                </a:lnTo>
                <a:lnTo>
                  <a:pt x="93882" y="2522088"/>
                </a:lnTo>
                <a:lnTo>
                  <a:pt x="104317" y="2522088"/>
                </a:lnTo>
                <a:lnTo>
                  <a:pt x="107818" y="2525109"/>
                </a:lnTo>
                <a:lnTo>
                  <a:pt x="111285" y="2528130"/>
                </a:lnTo>
                <a:lnTo>
                  <a:pt x="114752" y="2531151"/>
                </a:lnTo>
                <a:lnTo>
                  <a:pt x="118219" y="2534172"/>
                </a:lnTo>
                <a:lnTo>
                  <a:pt x="121720" y="2537193"/>
                </a:lnTo>
                <a:lnTo>
                  <a:pt x="125187" y="2543235"/>
                </a:lnTo>
                <a:lnTo>
                  <a:pt x="128655" y="2549314"/>
                </a:lnTo>
                <a:lnTo>
                  <a:pt x="128655" y="2555356"/>
                </a:lnTo>
                <a:lnTo>
                  <a:pt x="132155" y="2561399"/>
                </a:lnTo>
                <a:lnTo>
                  <a:pt x="135622" y="2570462"/>
                </a:lnTo>
                <a:lnTo>
                  <a:pt x="146058" y="2570462"/>
                </a:lnTo>
                <a:lnTo>
                  <a:pt x="146058" y="2573483"/>
                </a:lnTo>
                <a:lnTo>
                  <a:pt x="149525" y="2573483"/>
                </a:lnTo>
                <a:lnTo>
                  <a:pt x="149525" y="2576504"/>
                </a:lnTo>
                <a:lnTo>
                  <a:pt x="152992" y="2576504"/>
                </a:lnTo>
                <a:lnTo>
                  <a:pt x="152992" y="2579525"/>
                </a:lnTo>
                <a:lnTo>
                  <a:pt x="156493" y="2579525"/>
                </a:lnTo>
                <a:lnTo>
                  <a:pt x="156493" y="2582546"/>
                </a:lnTo>
                <a:lnTo>
                  <a:pt x="159960" y="2585567"/>
                </a:lnTo>
                <a:lnTo>
                  <a:pt x="163427" y="2588625"/>
                </a:lnTo>
                <a:lnTo>
                  <a:pt x="163427" y="2591646"/>
                </a:lnTo>
                <a:lnTo>
                  <a:pt x="166928" y="2594667"/>
                </a:lnTo>
                <a:lnTo>
                  <a:pt x="166928" y="2597688"/>
                </a:lnTo>
                <a:lnTo>
                  <a:pt x="170395" y="2600710"/>
                </a:lnTo>
                <a:lnTo>
                  <a:pt x="170395" y="2603731"/>
                </a:lnTo>
                <a:lnTo>
                  <a:pt x="173862" y="2606752"/>
                </a:lnTo>
                <a:lnTo>
                  <a:pt x="173862" y="2609773"/>
                </a:lnTo>
                <a:lnTo>
                  <a:pt x="177363" y="2615815"/>
                </a:lnTo>
                <a:lnTo>
                  <a:pt x="177363" y="2618836"/>
                </a:lnTo>
                <a:lnTo>
                  <a:pt x="180830" y="2621857"/>
                </a:lnTo>
                <a:lnTo>
                  <a:pt x="184297" y="2624915"/>
                </a:lnTo>
                <a:lnTo>
                  <a:pt x="184297" y="2630957"/>
                </a:lnTo>
                <a:lnTo>
                  <a:pt x="187765" y="2633978"/>
                </a:lnTo>
                <a:lnTo>
                  <a:pt x="187765" y="2640020"/>
                </a:lnTo>
                <a:lnTo>
                  <a:pt x="191265" y="2640020"/>
                </a:lnTo>
                <a:lnTo>
                  <a:pt x="191265" y="2646063"/>
                </a:lnTo>
                <a:lnTo>
                  <a:pt x="194732" y="2646063"/>
                </a:lnTo>
                <a:lnTo>
                  <a:pt x="194732" y="2649084"/>
                </a:lnTo>
                <a:lnTo>
                  <a:pt x="198200" y="2652105"/>
                </a:lnTo>
                <a:lnTo>
                  <a:pt x="198200" y="2655126"/>
                </a:lnTo>
                <a:lnTo>
                  <a:pt x="201700" y="2658147"/>
                </a:lnTo>
                <a:lnTo>
                  <a:pt x="201700" y="2661168"/>
                </a:lnTo>
                <a:lnTo>
                  <a:pt x="205168" y="2664226"/>
                </a:lnTo>
                <a:lnTo>
                  <a:pt x="205168" y="2667247"/>
                </a:lnTo>
                <a:lnTo>
                  <a:pt x="208635" y="2670268"/>
                </a:lnTo>
                <a:lnTo>
                  <a:pt x="208635" y="2673289"/>
                </a:lnTo>
                <a:lnTo>
                  <a:pt x="212102" y="2676310"/>
                </a:lnTo>
                <a:lnTo>
                  <a:pt x="212102" y="2682352"/>
                </a:lnTo>
                <a:lnTo>
                  <a:pt x="215603" y="2682352"/>
                </a:lnTo>
                <a:lnTo>
                  <a:pt x="215603" y="2688395"/>
                </a:lnTo>
                <a:lnTo>
                  <a:pt x="219070" y="2688395"/>
                </a:lnTo>
                <a:lnTo>
                  <a:pt x="219070" y="2712600"/>
                </a:lnTo>
                <a:lnTo>
                  <a:pt x="222537" y="2718642"/>
                </a:lnTo>
                <a:lnTo>
                  <a:pt x="222537" y="2727706"/>
                </a:lnTo>
                <a:lnTo>
                  <a:pt x="226038" y="2733748"/>
                </a:lnTo>
                <a:lnTo>
                  <a:pt x="229505" y="2742848"/>
                </a:lnTo>
                <a:lnTo>
                  <a:pt x="232972" y="2751911"/>
                </a:lnTo>
                <a:lnTo>
                  <a:pt x="236473" y="2757953"/>
                </a:lnTo>
                <a:lnTo>
                  <a:pt x="239940" y="2767016"/>
                </a:lnTo>
                <a:lnTo>
                  <a:pt x="243407" y="2776117"/>
                </a:lnTo>
                <a:lnTo>
                  <a:pt x="246875" y="2782159"/>
                </a:lnTo>
                <a:lnTo>
                  <a:pt x="250375" y="2791222"/>
                </a:lnTo>
                <a:lnTo>
                  <a:pt x="253842" y="2800285"/>
                </a:lnTo>
                <a:lnTo>
                  <a:pt x="260810" y="2809348"/>
                </a:lnTo>
                <a:lnTo>
                  <a:pt x="264278" y="2818449"/>
                </a:lnTo>
                <a:lnTo>
                  <a:pt x="267745" y="2827512"/>
                </a:lnTo>
                <a:lnTo>
                  <a:pt x="271245" y="2836575"/>
                </a:lnTo>
                <a:lnTo>
                  <a:pt x="274713" y="2842617"/>
                </a:lnTo>
                <a:lnTo>
                  <a:pt x="278180" y="2851717"/>
                </a:lnTo>
                <a:lnTo>
                  <a:pt x="281647" y="2860781"/>
                </a:lnTo>
                <a:lnTo>
                  <a:pt x="285148" y="2869844"/>
                </a:lnTo>
                <a:lnTo>
                  <a:pt x="288615" y="2878907"/>
                </a:lnTo>
                <a:lnTo>
                  <a:pt x="292082" y="2884949"/>
                </a:lnTo>
                <a:lnTo>
                  <a:pt x="292082" y="2903113"/>
                </a:lnTo>
                <a:lnTo>
                  <a:pt x="295583" y="2912176"/>
                </a:lnTo>
                <a:lnTo>
                  <a:pt x="295583" y="2927318"/>
                </a:lnTo>
                <a:lnTo>
                  <a:pt x="292082" y="2936381"/>
                </a:lnTo>
                <a:lnTo>
                  <a:pt x="292082" y="2942423"/>
                </a:lnTo>
                <a:lnTo>
                  <a:pt x="288615" y="2951487"/>
                </a:lnTo>
                <a:lnTo>
                  <a:pt x="285148" y="2957529"/>
                </a:lnTo>
                <a:lnTo>
                  <a:pt x="285148" y="2963608"/>
                </a:lnTo>
                <a:lnTo>
                  <a:pt x="281647" y="2972671"/>
                </a:lnTo>
                <a:lnTo>
                  <a:pt x="278180" y="2978713"/>
                </a:lnTo>
                <a:lnTo>
                  <a:pt x="278180" y="2987777"/>
                </a:lnTo>
                <a:lnTo>
                  <a:pt x="274713" y="2996840"/>
                </a:lnTo>
                <a:lnTo>
                  <a:pt x="274713" y="3008961"/>
                </a:lnTo>
                <a:lnTo>
                  <a:pt x="271245" y="3018024"/>
                </a:lnTo>
                <a:lnTo>
                  <a:pt x="271245" y="3027087"/>
                </a:lnTo>
                <a:lnTo>
                  <a:pt x="267745" y="3036188"/>
                </a:lnTo>
                <a:lnTo>
                  <a:pt x="267745" y="3048272"/>
                </a:lnTo>
                <a:lnTo>
                  <a:pt x="264278" y="3057335"/>
                </a:lnTo>
                <a:lnTo>
                  <a:pt x="264278" y="3069419"/>
                </a:lnTo>
                <a:lnTo>
                  <a:pt x="260810" y="3081541"/>
                </a:lnTo>
                <a:lnTo>
                  <a:pt x="260810" y="3102688"/>
                </a:lnTo>
                <a:lnTo>
                  <a:pt x="257310" y="3111788"/>
                </a:lnTo>
                <a:lnTo>
                  <a:pt x="257310" y="3123873"/>
                </a:lnTo>
                <a:lnTo>
                  <a:pt x="253842" y="3135957"/>
                </a:lnTo>
                <a:lnTo>
                  <a:pt x="253842" y="3154120"/>
                </a:lnTo>
                <a:lnTo>
                  <a:pt x="250375" y="3166205"/>
                </a:lnTo>
                <a:lnTo>
                  <a:pt x="250375" y="3175268"/>
                </a:lnTo>
                <a:lnTo>
                  <a:pt x="246875" y="3184331"/>
                </a:lnTo>
                <a:lnTo>
                  <a:pt x="246875" y="3202494"/>
                </a:lnTo>
                <a:lnTo>
                  <a:pt x="243407" y="3211558"/>
                </a:lnTo>
                <a:lnTo>
                  <a:pt x="243407" y="3217600"/>
                </a:lnTo>
                <a:lnTo>
                  <a:pt x="239940" y="3226700"/>
                </a:lnTo>
                <a:lnTo>
                  <a:pt x="236473" y="3232742"/>
                </a:lnTo>
                <a:lnTo>
                  <a:pt x="236473" y="3238784"/>
                </a:lnTo>
                <a:lnTo>
                  <a:pt x="232972" y="3244826"/>
                </a:lnTo>
                <a:lnTo>
                  <a:pt x="229505" y="3250869"/>
                </a:lnTo>
                <a:lnTo>
                  <a:pt x="229505" y="3256911"/>
                </a:lnTo>
                <a:lnTo>
                  <a:pt x="226038" y="3266011"/>
                </a:lnTo>
                <a:lnTo>
                  <a:pt x="222537" y="3272053"/>
                </a:lnTo>
                <a:lnTo>
                  <a:pt x="219070" y="3281116"/>
                </a:lnTo>
                <a:lnTo>
                  <a:pt x="219070" y="3287158"/>
                </a:lnTo>
                <a:lnTo>
                  <a:pt x="215603" y="3296222"/>
                </a:lnTo>
                <a:lnTo>
                  <a:pt x="212102" y="3302301"/>
                </a:lnTo>
                <a:lnTo>
                  <a:pt x="208635" y="3311364"/>
                </a:lnTo>
                <a:lnTo>
                  <a:pt x="208635" y="3320427"/>
                </a:lnTo>
                <a:lnTo>
                  <a:pt x="205168" y="3329490"/>
                </a:lnTo>
                <a:lnTo>
                  <a:pt x="205168" y="3335569"/>
                </a:lnTo>
                <a:lnTo>
                  <a:pt x="201700" y="3344633"/>
                </a:lnTo>
                <a:lnTo>
                  <a:pt x="201700" y="3353696"/>
                </a:lnTo>
                <a:lnTo>
                  <a:pt x="198200" y="3362759"/>
                </a:lnTo>
                <a:lnTo>
                  <a:pt x="198200" y="3368801"/>
                </a:lnTo>
                <a:lnTo>
                  <a:pt x="194732" y="3377901"/>
                </a:lnTo>
                <a:lnTo>
                  <a:pt x="194732" y="3386965"/>
                </a:lnTo>
                <a:lnTo>
                  <a:pt x="191265" y="3393007"/>
                </a:lnTo>
                <a:lnTo>
                  <a:pt x="191265" y="3417212"/>
                </a:lnTo>
                <a:lnTo>
                  <a:pt x="187765" y="3423255"/>
                </a:lnTo>
                <a:lnTo>
                  <a:pt x="187765" y="3465587"/>
                </a:lnTo>
                <a:lnTo>
                  <a:pt x="191265" y="3474650"/>
                </a:lnTo>
                <a:lnTo>
                  <a:pt x="191265" y="3480692"/>
                </a:lnTo>
                <a:lnTo>
                  <a:pt x="194732" y="3489792"/>
                </a:lnTo>
                <a:lnTo>
                  <a:pt x="201700" y="3498855"/>
                </a:lnTo>
                <a:lnTo>
                  <a:pt x="205168" y="3504897"/>
                </a:lnTo>
                <a:lnTo>
                  <a:pt x="212102" y="3513961"/>
                </a:lnTo>
                <a:lnTo>
                  <a:pt x="219070" y="3523061"/>
                </a:lnTo>
                <a:lnTo>
                  <a:pt x="226038" y="3529103"/>
                </a:lnTo>
                <a:lnTo>
                  <a:pt x="232972" y="3538166"/>
                </a:lnTo>
                <a:lnTo>
                  <a:pt x="239940" y="3544208"/>
                </a:lnTo>
                <a:lnTo>
                  <a:pt x="250375" y="3553272"/>
                </a:lnTo>
                <a:lnTo>
                  <a:pt x="260810" y="3559351"/>
                </a:lnTo>
                <a:lnTo>
                  <a:pt x="267745" y="3568414"/>
                </a:lnTo>
                <a:lnTo>
                  <a:pt x="278180" y="3574456"/>
                </a:lnTo>
                <a:lnTo>
                  <a:pt x="288615" y="3580498"/>
                </a:lnTo>
                <a:lnTo>
                  <a:pt x="302517" y="3589561"/>
                </a:lnTo>
                <a:lnTo>
                  <a:pt x="312952" y="3595604"/>
                </a:lnTo>
                <a:lnTo>
                  <a:pt x="323387" y="3601683"/>
                </a:lnTo>
                <a:lnTo>
                  <a:pt x="337290" y="3607725"/>
                </a:lnTo>
                <a:lnTo>
                  <a:pt x="347725" y="3616788"/>
                </a:lnTo>
                <a:lnTo>
                  <a:pt x="358160" y="3622830"/>
                </a:lnTo>
                <a:lnTo>
                  <a:pt x="372062" y="3628872"/>
                </a:lnTo>
                <a:lnTo>
                  <a:pt x="382497" y="3634951"/>
                </a:lnTo>
                <a:lnTo>
                  <a:pt x="396400" y="3644015"/>
                </a:lnTo>
                <a:lnTo>
                  <a:pt x="406835" y="3650057"/>
                </a:lnTo>
                <a:lnTo>
                  <a:pt x="420737" y="3656099"/>
                </a:lnTo>
                <a:lnTo>
                  <a:pt x="431172" y="3662141"/>
                </a:lnTo>
                <a:lnTo>
                  <a:pt x="445108" y="3668183"/>
                </a:lnTo>
                <a:lnTo>
                  <a:pt x="455510" y="3674262"/>
                </a:lnTo>
                <a:lnTo>
                  <a:pt x="469446" y="3680304"/>
                </a:lnTo>
                <a:lnTo>
                  <a:pt x="479847" y="3689368"/>
                </a:lnTo>
                <a:lnTo>
                  <a:pt x="490282" y="3695410"/>
                </a:lnTo>
                <a:lnTo>
                  <a:pt x="500717" y="3698431"/>
                </a:lnTo>
                <a:lnTo>
                  <a:pt x="514620" y="3704473"/>
                </a:lnTo>
                <a:lnTo>
                  <a:pt x="525055" y="3707494"/>
                </a:lnTo>
                <a:lnTo>
                  <a:pt x="535490" y="3713573"/>
                </a:lnTo>
                <a:lnTo>
                  <a:pt x="545925" y="3719615"/>
                </a:lnTo>
                <a:lnTo>
                  <a:pt x="556360" y="3722636"/>
                </a:lnTo>
                <a:lnTo>
                  <a:pt x="566795" y="3728679"/>
                </a:lnTo>
                <a:lnTo>
                  <a:pt x="577230" y="3731700"/>
                </a:lnTo>
                <a:lnTo>
                  <a:pt x="584165" y="3737742"/>
                </a:lnTo>
                <a:lnTo>
                  <a:pt x="594600" y="3740763"/>
                </a:lnTo>
                <a:lnTo>
                  <a:pt x="605035" y="3743784"/>
                </a:lnTo>
                <a:lnTo>
                  <a:pt x="612003" y="3749863"/>
                </a:lnTo>
                <a:lnTo>
                  <a:pt x="622438" y="3752884"/>
                </a:lnTo>
                <a:lnTo>
                  <a:pt x="629373" y="3755905"/>
                </a:lnTo>
                <a:lnTo>
                  <a:pt x="636340" y="3761947"/>
                </a:lnTo>
                <a:lnTo>
                  <a:pt x="643308" y="3764968"/>
                </a:lnTo>
                <a:lnTo>
                  <a:pt x="650243" y="3767990"/>
                </a:lnTo>
                <a:lnTo>
                  <a:pt x="657211" y="3771011"/>
                </a:lnTo>
                <a:lnTo>
                  <a:pt x="664145" y="3774032"/>
                </a:lnTo>
                <a:lnTo>
                  <a:pt x="671113" y="3777053"/>
                </a:lnTo>
                <a:lnTo>
                  <a:pt x="674580" y="3780074"/>
                </a:lnTo>
                <a:lnTo>
                  <a:pt x="681548" y="3783132"/>
                </a:lnTo>
                <a:lnTo>
                  <a:pt x="688483" y="3783132"/>
                </a:lnTo>
                <a:lnTo>
                  <a:pt x="691983" y="3786153"/>
                </a:lnTo>
                <a:lnTo>
                  <a:pt x="695450" y="3786153"/>
                </a:lnTo>
                <a:lnTo>
                  <a:pt x="702418" y="3789174"/>
                </a:lnTo>
                <a:lnTo>
                  <a:pt x="709353" y="3789174"/>
                </a:lnTo>
                <a:lnTo>
                  <a:pt x="712853" y="3792195"/>
                </a:lnTo>
                <a:lnTo>
                  <a:pt x="716321" y="3792195"/>
                </a:lnTo>
                <a:lnTo>
                  <a:pt x="719788" y="3789174"/>
                </a:lnTo>
                <a:lnTo>
                  <a:pt x="723255" y="3792195"/>
                </a:lnTo>
                <a:lnTo>
                  <a:pt x="726756" y="3795216"/>
                </a:lnTo>
                <a:lnTo>
                  <a:pt x="730223" y="3798237"/>
                </a:lnTo>
                <a:lnTo>
                  <a:pt x="733690" y="3801258"/>
                </a:lnTo>
                <a:lnTo>
                  <a:pt x="737191" y="3804279"/>
                </a:lnTo>
                <a:lnTo>
                  <a:pt x="744125" y="3804279"/>
                </a:lnTo>
                <a:lnTo>
                  <a:pt x="747626" y="3807300"/>
                </a:lnTo>
                <a:lnTo>
                  <a:pt x="764995" y="3807300"/>
                </a:lnTo>
                <a:lnTo>
                  <a:pt x="768463" y="3804279"/>
                </a:lnTo>
                <a:lnTo>
                  <a:pt x="775431" y="3804279"/>
                </a:lnTo>
                <a:lnTo>
                  <a:pt x="778898" y="3801258"/>
                </a:lnTo>
                <a:lnTo>
                  <a:pt x="785866" y="3801258"/>
                </a:lnTo>
                <a:lnTo>
                  <a:pt x="792800" y="3798237"/>
                </a:lnTo>
                <a:lnTo>
                  <a:pt x="796301" y="3795216"/>
                </a:lnTo>
                <a:lnTo>
                  <a:pt x="803235" y="3792195"/>
                </a:lnTo>
                <a:lnTo>
                  <a:pt x="810203" y="3789174"/>
                </a:lnTo>
                <a:lnTo>
                  <a:pt x="817138" y="3786153"/>
                </a:lnTo>
                <a:lnTo>
                  <a:pt x="824105" y="3780074"/>
                </a:lnTo>
                <a:lnTo>
                  <a:pt x="831073" y="3777053"/>
                </a:lnTo>
                <a:lnTo>
                  <a:pt x="838008" y="3774032"/>
                </a:lnTo>
                <a:lnTo>
                  <a:pt x="844976" y="3767990"/>
                </a:lnTo>
                <a:lnTo>
                  <a:pt x="851910" y="3761947"/>
                </a:lnTo>
                <a:lnTo>
                  <a:pt x="858878" y="3758926"/>
                </a:lnTo>
                <a:lnTo>
                  <a:pt x="865846" y="3752884"/>
                </a:lnTo>
                <a:lnTo>
                  <a:pt x="872780" y="3746842"/>
                </a:lnTo>
                <a:lnTo>
                  <a:pt x="883215" y="3740763"/>
                </a:lnTo>
                <a:lnTo>
                  <a:pt x="890183" y="3734721"/>
                </a:lnTo>
                <a:lnTo>
                  <a:pt x="897118" y="3728679"/>
                </a:lnTo>
                <a:lnTo>
                  <a:pt x="904086" y="3725658"/>
                </a:lnTo>
                <a:lnTo>
                  <a:pt x="911053" y="3722636"/>
                </a:lnTo>
                <a:lnTo>
                  <a:pt x="921455" y="3722636"/>
                </a:lnTo>
                <a:lnTo>
                  <a:pt x="928423" y="3716594"/>
                </a:lnTo>
                <a:lnTo>
                  <a:pt x="938858" y="3713573"/>
                </a:lnTo>
                <a:lnTo>
                  <a:pt x="945826" y="3710552"/>
                </a:lnTo>
                <a:lnTo>
                  <a:pt x="956228" y="3704473"/>
                </a:lnTo>
                <a:lnTo>
                  <a:pt x="966663" y="3701452"/>
                </a:lnTo>
                <a:lnTo>
                  <a:pt x="977098" y="3695410"/>
                </a:lnTo>
                <a:lnTo>
                  <a:pt x="987533" y="3689368"/>
                </a:lnTo>
                <a:lnTo>
                  <a:pt x="997968" y="3683326"/>
                </a:lnTo>
                <a:lnTo>
                  <a:pt x="1008403" y="3677283"/>
                </a:lnTo>
                <a:lnTo>
                  <a:pt x="1022306" y="3671241"/>
                </a:lnTo>
                <a:lnTo>
                  <a:pt x="1032741" y="3662141"/>
                </a:lnTo>
                <a:lnTo>
                  <a:pt x="1043176" y="3656099"/>
                </a:lnTo>
                <a:lnTo>
                  <a:pt x="1057078" y="3650057"/>
                </a:lnTo>
                <a:lnTo>
                  <a:pt x="1067513" y="3644015"/>
                </a:lnTo>
                <a:lnTo>
                  <a:pt x="1081416" y="3634951"/>
                </a:lnTo>
                <a:lnTo>
                  <a:pt x="1091851" y="3628872"/>
                </a:lnTo>
                <a:lnTo>
                  <a:pt x="1105753" y="3622830"/>
                </a:lnTo>
                <a:lnTo>
                  <a:pt x="1116188" y="3616788"/>
                </a:lnTo>
                <a:lnTo>
                  <a:pt x="1126623" y="3610746"/>
                </a:lnTo>
                <a:lnTo>
                  <a:pt x="1140526" y="3601683"/>
                </a:lnTo>
                <a:lnTo>
                  <a:pt x="1150961" y="3595604"/>
                </a:lnTo>
                <a:lnTo>
                  <a:pt x="1164863" y="3589561"/>
                </a:lnTo>
                <a:lnTo>
                  <a:pt x="1175298" y="3586540"/>
                </a:lnTo>
                <a:lnTo>
                  <a:pt x="1185733" y="3580498"/>
                </a:lnTo>
                <a:lnTo>
                  <a:pt x="1196168" y="3574456"/>
                </a:lnTo>
                <a:lnTo>
                  <a:pt x="1206603" y="3571435"/>
                </a:lnTo>
                <a:lnTo>
                  <a:pt x="1217039" y="3565393"/>
                </a:lnTo>
                <a:lnTo>
                  <a:pt x="1227474" y="3562372"/>
                </a:lnTo>
                <a:lnTo>
                  <a:pt x="1237909" y="3559351"/>
                </a:lnTo>
                <a:lnTo>
                  <a:pt x="1248344" y="3559351"/>
                </a:lnTo>
                <a:lnTo>
                  <a:pt x="1251811" y="3556293"/>
                </a:lnTo>
                <a:lnTo>
                  <a:pt x="1255278" y="3556293"/>
                </a:lnTo>
                <a:lnTo>
                  <a:pt x="1258746" y="3559351"/>
                </a:lnTo>
                <a:lnTo>
                  <a:pt x="1272681" y="3559351"/>
                </a:lnTo>
                <a:lnTo>
                  <a:pt x="1276149" y="3562372"/>
                </a:lnTo>
                <a:lnTo>
                  <a:pt x="1286584" y="3562372"/>
                </a:lnTo>
                <a:lnTo>
                  <a:pt x="1290051" y="3565393"/>
                </a:lnTo>
                <a:lnTo>
                  <a:pt x="1293518" y="3568414"/>
                </a:lnTo>
                <a:lnTo>
                  <a:pt x="1300486" y="3568414"/>
                </a:lnTo>
                <a:lnTo>
                  <a:pt x="1303953" y="3571435"/>
                </a:lnTo>
                <a:lnTo>
                  <a:pt x="1314388" y="3571435"/>
                </a:lnTo>
                <a:lnTo>
                  <a:pt x="1317889" y="3574456"/>
                </a:lnTo>
                <a:lnTo>
                  <a:pt x="1345694" y="3574456"/>
                </a:lnTo>
                <a:lnTo>
                  <a:pt x="1349161" y="3571435"/>
                </a:lnTo>
                <a:lnTo>
                  <a:pt x="1363063" y="3571435"/>
                </a:lnTo>
                <a:lnTo>
                  <a:pt x="1370031" y="3568414"/>
                </a:lnTo>
                <a:lnTo>
                  <a:pt x="1376999" y="3568414"/>
                </a:lnTo>
                <a:lnTo>
                  <a:pt x="1383933" y="3571435"/>
                </a:lnTo>
                <a:lnTo>
                  <a:pt x="1397836" y="3571435"/>
                </a:lnTo>
                <a:lnTo>
                  <a:pt x="1401336" y="3574456"/>
                </a:lnTo>
                <a:lnTo>
                  <a:pt x="1408271" y="3577477"/>
                </a:lnTo>
                <a:lnTo>
                  <a:pt x="1415239" y="3580498"/>
                </a:lnTo>
                <a:lnTo>
                  <a:pt x="1422173" y="3583519"/>
                </a:lnTo>
                <a:lnTo>
                  <a:pt x="1429141" y="3583519"/>
                </a:lnTo>
                <a:lnTo>
                  <a:pt x="1436109" y="3589561"/>
                </a:lnTo>
                <a:lnTo>
                  <a:pt x="1439576" y="3592583"/>
                </a:lnTo>
                <a:lnTo>
                  <a:pt x="1446544" y="3595604"/>
                </a:lnTo>
                <a:lnTo>
                  <a:pt x="1453479" y="3598662"/>
                </a:lnTo>
                <a:lnTo>
                  <a:pt x="1456946" y="3601683"/>
                </a:lnTo>
                <a:lnTo>
                  <a:pt x="1463914" y="3604704"/>
                </a:lnTo>
                <a:lnTo>
                  <a:pt x="1470881" y="3610746"/>
                </a:lnTo>
                <a:lnTo>
                  <a:pt x="1477816" y="3613767"/>
                </a:lnTo>
                <a:lnTo>
                  <a:pt x="1481317" y="3616788"/>
                </a:lnTo>
                <a:lnTo>
                  <a:pt x="1488251" y="3619809"/>
                </a:lnTo>
                <a:lnTo>
                  <a:pt x="1491718" y="3622830"/>
                </a:lnTo>
                <a:lnTo>
                  <a:pt x="1498686" y="3625851"/>
                </a:lnTo>
                <a:lnTo>
                  <a:pt x="1502153" y="3628872"/>
                </a:lnTo>
                <a:lnTo>
                  <a:pt x="1509121" y="3631893"/>
                </a:lnTo>
                <a:lnTo>
                  <a:pt x="1516089" y="3634951"/>
                </a:lnTo>
                <a:lnTo>
                  <a:pt x="1519556" y="3637972"/>
                </a:lnTo>
                <a:lnTo>
                  <a:pt x="1526491" y="3640994"/>
                </a:lnTo>
                <a:lnTo>
                  <a:pt x="1533459" y="3640994"/>
                </a:lnTo>
                <a:lnTo>
                  <a:pt x="1540427" y="3644015"/>
                </a:lnTo>
                <a:lnTo>
                  <a:pt x="1554329" y="3650057"/>
                </a:lnTo>
                <a:lnTo>
                  <a:pt x="1568231" y="3656099"/>
                </a:lnTo>
                <a:lnTo>
                  <a:pt x="1582134" y="3662141"/>
                </a:lnTo>
                <a:lnTo>
                  <a:pt x="1592569" y="3668183"/>
                </a:lnTo>
                <a:lnTo>
                  <a:pt x="1606471" y="3677283"/>
                </a:lnTo>
                <a:lnTo>
                  <a:pt x="1616906" y="3686347"/>
                </a:lnTo>
                <a:lnTo>
                  <a:pt x="1627341" y="3695410"/>
                </a:lnTo>
                <a:lnTo>
                  <a:pt x="1641244" y="3704473"/>
                </a:lnTo>
                <a:lnTo>
                  <a:pt x="1651679" y="3713573"/>
                </a:lnTo>
                <a:lnTo>
                  <a:pt x="1662114" y="3722636"/>
                </a:lnTo>
                <a:lnTo>
                  <a:pt x="1672549" y="3731700"/>
                </a:lnTo>
                <a:lnTo>
                  <a:pt x="1682984" y="3740763"/>
                </a:lnTo>
                <a:lnTo>
                  <a:pt x="1693419" y="3752884"/>
                </a:lnTo>
                <a:lnTo>
                  <a:pt x="1703854" y="3761947"/>
                </a:lnTo>
                <a:lnTo>
                  <a:pt x="1714289" y="3774032"/>
                </a:lnTo>
                <a:lnTo>
                  <a:pt x="1724691" y="3783132"/>
                </a:lnTo>
                <a:lnTo>
                  <a:pt x="1731659" y="3795216"/>
                </a:lnTo>
                <a:lnTo>
                  <a:pt x="1742094" y="3804279"/>
                </a:lnTo>
                <a:lnTo>
                  <a:pt x="1752529" y="3816364"/>
                </a:lnTo>
                <a:lnTo>
                  <a:pt x="1762964" y="3825464"/>
                </a:lnTo>
                <a:lnTo>
                  <a:pt x="1773399" y="3837548"/>
                </a:lnTo>
                <a:lnTo>
                  <a:pt x="1783834" y="3846611"/>
                </a:lnTo>
                <a:lnTo>
                  <a:pt x="1794236" y="3858733"/>
                </a:lnTo>
                <a:lnTo>
                  <a:pt x="1804671" y="3867796"/>
                </a:lnTo>
                <a:lnTo>
                  <a:pt x="1815106" y="3876859"/>
                </a:lnTo>
                <a:lnTo>
                  <a:pt x="1825541" y="3885922"/>
                </a:lnTo>
                <a:lnTo>
                  <a:pt x="1835977" y="3898029"/>
                </a:lnTo>
                <a:lnTo>
                  <a:pt x="1846412" y="3907099"/>
                </a:lnTo>
                <a:lnTo>
                  <a:pt x="1860314" y="3916174"/>
                </a:lnTo>
                <a:lnTo>
                  <a:pt x="1870749" y="3925244"/>
                </a:lnTo>
                <a:lnTo>
                  <a:pt x="1884651" y="3931294"/>
                </a:lnTo>
                <a:lnTo>
                  <a:pt x="1895087" y="3940364"/>
                </a:lnTo>
                <a:lnTo>
                  <a:pt x="1902054" y="3943389"/>
                </a:lnTo>
                <a:lnTo>
                  <a:pt x="1905522" y="3946414"/>
                </a:lnTo>
                <a:lnTo>
                  <a:pt x="1908989" y="3949439"/>
                </a:lnTo>
                <a:lnTo>
                  <a:pt x="1915957" y="3952460"/>
                </a:lnTo>
                <a:lnTo>
                  <a:pt x="1919424" y="3952460"/>
                </a:lnTo>
                <a:lnTo>
                  <a:pt x="1926392" y="3955485"/>
                </a:lnTo>
                <a:lnTo>
                  <a:pt x="1929859" y="3958509"/>
                </a:lnTo>
                <a:lnTo>
                  <a:pt x="1936827" y="3961534"/>
                </a:lnTo>
                <a:lnTo>
                  <a:pt x="1940294" y="3961534"/>
                </a:lnTo>
                <a:lnTo>
                  <a:pt x="1947262" y="3964559"/>
                </a:lnTo>
                <a:lnTo>
                  <a:pt x="1950729" y="3964559"/>
                </a:lnTo>
                <a:lnTo>
                  <a:pt x="1957664" y="3967584"/>
                </a:lnTo>
                <a:lnTo>
                  <a:pt x="1961164" y="3967584"/>
                </a:lnTo>
                <a:lnTo>
                  <a:pt x="1968099" y="3970605"/>
                </a:lnTo>
                <a:lnTo>
                  <a:pt x="1978534" y="3970605"/>
                </a:lnTo>
                <a:lnTo>
                  <a:pt x="1985502" y="3973630"/>
                </a:lnTo>
                <a:lnTo>
                  <a:pt x="2006372" y="3973630"/>
                </a:lnTo>
                <a:lnTo>
                  <a:pt x="2013306" y="3976654"/>
                </a:lnTo>
                <a:lnTo>
                  <a:pt x="2037644" y="3976654"/>
                </a:lnTo>
                <a:lnTo>
                  <a:pt x="2041145" y="3973630"/>
                </a:lnTo>
                <a:lnTo>
                  <a:pt x="2068949" y="3973630"/>
                </a:lnTo>
                <a:lnTo>
                  <a:pt x="2072416" y="3970605"/>
                </a:lnTo>
                <a:lnTo>
                  <a:pt x="2082852" y="3970605"/>
                </a:lnTo>
                <a:lnTo>
                  <a:pt x="2093287" y="3967584"/>
                </a:lnTo>
                <a:lnTo>
                  <a:pt x="2100255" y="3967584"/>
                </a:lnTo>
                <a:lnTo>
                  <a:pt x="2110690" y="3964559"/>
                </a:lnTo>
                <a:lnTo>
                  <a:pt x="2121125" y="3961534"/>
                </a:lnTo>
                <a:lnTo>
                  <a:pt x="2128059" y="3958509"/>
                </a:lnTo>
                <a:lnTo>
                  <a:pt x="2138494" y="3955485"/>
                </a:lnTo>
                <a:lnTo>
                  <a:pt x="2145462" y="3952460"/>
                </a:lnTo>
                <a:lnTo>
                  <a:pt x="2152397" y="3949439"/>
                </a:lnTo>
                <a:lnTo>
                  <a:pt x="2162832" y="3946414"/>
                </a:lnTo>
                <a:lnTo>
                  <a:pt x="2169800" y="3940364"/>
                </a:lnTo>
                <a:lnTo>
                  <a:pt x="2176734" y="3937340"/>
                </a:lnTo>
                <a:lnTo>
                  <a:pt x="2187169" y="3934319"/>
                </a:lnTo>
                <a:lnTo>
                  <a:pt x="2194137" y="3928269"/>
                </a:lnTo>
                <a:lnTo>
                  <a:pt x="2201072" y="3922220"/>
                </a:lnTo>
                <a:lnTo>
                  <a:pt x="2208039" y="3916174"/>
                </a:lnTo>
                <a:lnTo>
                  <a:pt x="2215007" y="3913149"/>
                </a:lnTo>
                <a:lnTo>
                  <a:pt x="2225409" y="3907099"/>
                </a:lnTo>
                <a:lnTo>
                  <a:pt x="2232377" y="3898029"/>
                </a:lnTo>
                <a:lnTo>
                  <a:pt x="2239345" y="3891979"/>
                </a:lnTo>
                <a:lnTo>
                  <a:pt x="2246279" y="3885922"/>
                </a:lnTo>
                <a:lnTo>
                  <a:pt x="2253247" y="3879880"/>
                </a:lnTo>
                <a:lnTo>
                  <a:pt x="2260182" y="3870817"/>
                </a:lnTo>
                <a:lnTo>
                  <a:pt x="2267149" y="3864775"/>
                </a:lnTo>
                <a:lnTo>
                  <a:pt x="2274117" y="3855675"/>
                </a:lnTo>
                <a:lnTo>
                  <a:pt x="2284552" y="3846611"/>
                </a:lnTo>
                <a:lnTo>
                  <a:pt x="2291487" y="3837548"/>
                </a:lnTo>
                <a:lnTo>
                  <a:pt x="2298455" y="3831506"/>
                </a:lnTo>
                <a:lnTo>
                  <a:pt x="2305389" y="3819385"/>
                </a:lnTo>
                <a:lnTo>
                  <a:pt x="2312357" y="3810322"/>
                </a:lnTo>
                <a:lnTo>
                  <a:pt x="2319325" y="3801258"/>
                </a:lnTo>
                <a:lnTo>
                  <a:pt x="2329727" y="3792195"/>
                </a:lnTo>
                <a:lnTo>
                  <a:pt x="2329727" y="3789174"/>
                </a:lnTo>
                <a:lnTo>
                  <a:pt x="2333227" y="3789174"/>
                </a:lnTo>
                <a:lnTo>
                  <a:pt x="2336694" y="3786153"/>
                </a:lnTo>
                <a:lnTo>
                  <a:pt x="2340162" y="3783132"/>
                </a:lnTo>
                <a:lnTo>
                  <a:pt x="2343662" y="3783132"/>
                </a:lnTo>
                <a:lnTo>
                  <a:pt x="2343662" y="3780074"/>
                </a:lnTo>
                <a:lnTo>
                  <a:pt x="2347130" y="3777053"/>
                </a:lnTo>
                <a:lnTo>
                  <a:pt x="2350597" y="3774032"/>
                </a:lnTo>
                <a:lnTo>
                  <a:pt x="2354097" y="3771011"/>
                </a:lnTo>
                <a:lnTo>
                  <a:pt x="2357565" y="3767990"/>
                </a:lnTo>
                <a:lnTo>
                  <a:pt x="2361032" y="3764968"/>
                </a:lnTo>
                <a:lnTo>
                  <a:pt x="2361032" y="3761947"/>
                </a:lnTo>
                <a:lnTo>
                  <a:pt x="2364499" y="3758926"/>
                </a:lnTo>
                <a:lnTo>
                  <a:pt x="2368000" y="3755905"/>
                </a:lnTo>
                <a:lnTo>
                  <a:pt x="2371467" y="3749863"/>
                </a:lnTo>
                <a:lnTo>
                  <a:pt x="2374934" y="3746842"/>
                </a:lnTo>
                <a:lnTo>
                  <a:pt x="2378435" y="3743784"/>
                </a:lnTo>
                <a:lnTo>
                  <a:pt x="2378435" y="3740763"/>
                </a:lnTo>
                <a:lnTo>
                  <a:pt x="2381902" y="3737742"/>
                </a:lnTo>
                <a:lnTo>
                  <a:pt x="2385369" y="3734721"/>
                </a:lnTo>
                <a:lnTo>
                  <a:pt x="2388870" y="3731700"/>
                </a:lnTo>
                <a:lnTo>
                  <a:pt x="2392337" y="3728679"/>
                </a:lnTo>
                <a:lnTo>
                  <a:pt x="2395804" y="3725658"/>
                </a:lnTo>
                <a:lnTo>
                  <a:pt x="2399272" y="3722636"/>
                </a:lnTo>
                <a:lnTo>
                  <a:pt x="2399272" y="3719615"/>
                </a:lnTo>
                <a:lnTo>
                  <a:pt x="2402772" y="3716594"/>
                </a:lnTo>
                <a:lnTo>
                  <a:pt x="2406240" y="3713573"/>
                </a:lnTo>
                <a:lnTo>
                  <a:pt x="2409707" y="3713573"/>
                </a:lnTo>
                <a:lnTo>
                  <a:pt x="2413207" y="3710552"/>
                </a:lnTo>
                <a:lnTo>
                  <a:pt x="2416675" y="3707494"/>
                </a:lnTo>
                <a:lnTo>
                  <a:pt x="2423643" y="3707494"/>
                </a:lnTo>
                <a:lnTo>
                  <a:pt x="2427110" y="3704473"/>
                </a:lnTo>
                <a:lnTo>
                  <a:pt x="2434044" y="3701452"/>
                </a:lnTo>
                <a:lnTo>
                  <a:pt x="2437545" y="3698431"/>
                </a:lnTo>
                <a:lnTo>
                  <a:pt x="2444479" y="3695410"/>
                </a:lnTo>
                <a:lnTo>
                  <a:pt x="2447980" y="3692389"/>
                </a:lnTo>
                <a:lnTo>
                  <a:pt x="2454914" y="3689368"/>
                </a:lnTo>
                <a:lnTo>
                  <a:pt x="2461882" y="3683326"/>
                </a:lnTo>
                <a:lnTo>
                  <a:pt x="2465350" y="3680304"/>
                </a:lnTo>
                <a:lnTo>
                  <a:pt x="2472317" y="3674262"/>
                </a:lnTo>
                <a:lnTo>
                  <a:pt x="2475785" y="3671241"/>
                </a:lnTo>
                <a:lnTo>
                  <a:pt x="2482753" y="3665162"/>
                </a:lnTo>
                <a:lnTo>
                  <a:pt x="2489687" y="3662141"/>
                </a:lnTo>
                <a:lnTo>
                  <a:pt x="2493188" y="3656099"/>
                </a:lnTo>
                <a:lnTo>
                  <a:pt x="2500122" y="3653078"/>
                </a:lnTo>
                <a:lnTo>
                  <a:pt x="2503589" y="3647036"/>
                </a:lnTo>
                <a:lnTo>
                  <a:pt x="2510557" y="3644015"/>
                </a:lnTo>
                <a:lnTo>
                  <a:pt x="2517525" y="3637972"/>
                </a:lnTo>
                <a:lnTo>
                  <a:pt x="2520992" y="3634951"/>
                </a:lnTo>
                <a:lnTo>
                  <a:pt x="2527927" y="3631893"/>
                </a:lnTo>
                <a:lnTo>
                  <a:pt x="2531427" y="3625851"/>
                </a:lnTo>
                <a:lnTo>
                  <a:pt x="2538362" y="3622830"/>
                </a:lnTo>
                <a:lnTo>
                  <a:pt x="2545330" y="3619809"/>
                </a:lnTo>
                <a:lnTo>
                  <a:pt x="2548797" y="3616788"/>
                </a:lnTo>
                <a:lnTo>
                  <a:pt x="2555765" y="3613767"/>
                </a:lnTo>
                <a:lnTo>
                  <a:pt x="2559232" y="3613767"/>
                </a:lnTo>
                <a:lnTo>
                  <a:pt x="2566200" y="3610746"/>
                </a:lnTo>
                <a:lnTo>
                  <a:pt x="2573134" y="3610746"/>
                </a:lnTo>
                <a:lnTo>
                  <a:pt x="2576635" y="3607725"/>
                </a:lnTo>
                <a:lnTo>
                  <a:pt x="2587070" y="3607725"/>
                </a:lnTo>
                <a:lnTo>
                  <a:pt x="2594005" y="3610746"/>
                </a:lnTo>
                <a:lnTo>
                  <a:pt x="2600972" y="3610746"/>
                </a:lnTo>
                <a:lnTo>
                  <a:pt x="2614875" y="3619809"/>
                </a:lnTo>
                <a:lnTo>
                  <a:pt x="2632244" y="3628872"/>
                </a:lnTo>
                <a:lnTo>
                  <a:pt x="2646180" y="3640994"/>
                </a:lnTo>
                <a:lnTo>
                  <a:pt x="2663550" y="3650057"/>
                </a:lnTo>
                <a:lnTo>
                  <a:pt x="2677452" y="3659120"/>
                </a:lnTo>
                <a:lnTo>
                  <a:pt x="2694855" y="3671241"/>
                </a:lnTo>
                <a:lnTo>
                  <a:pt x="2708757" y="3680304"/>
                </a:lnTo>
                <a:lnTo>
                  <a:pt x="2726160" y="3692389"/>
                </a:lnTo>
                <a:lnTo>
                  <a:pt x="2740063" y="3704473"/>
                </a:lnTo>
                <a:lnTo>
                  <a:pt x="2757432" y="3716594"/>
                </a:lnTo>
                <a:lnTo>
                  <a:pt x="2774835" y="3728679"/>
                </a:lnTo>
                <a:lnTo>
                  <a:pt x="2788738" y="3740763"/>
                </a:lnTo>
                <a:lnTo>
                  <a:pt x="2806107" y="3752884"/>
                </a:lnTo>
                <a:lnTo>
                  <a:pt x="2823510" y="3764968"/>
                </a:lnTo>
                <a:lnTo>
                  <a:pt x="2840880" y="3777053"/>
                </a:lnTo>
                <a:lnTo>
                  <a:pt x="2854815" y="3786153"/>
                </a:lnTo>
                <a:lnTo>
                  <a:pt x="2872185" y="3798237"/>
                </a:lnTo>
                <a:lnTo>
                  <a:pt x="2889588" y="3810322"/>
                </a:lnTo>
                <a:lnTo>
                  <a:pt x="2906958" y="3822443"/>
                </a:lnTo>
                <a:lnTo>
                  <a:pt x="2920860" y="3834527"/>
                </a:lnTo>
                <a:lnTo>
                  <a:pt x="2938129" y="3846611"/>
                </a:lnTo>
                <a:lnTo>
                  <a:pt x="2955799" y="3855675"/>
                </a:lnTo>
                <a:lnTo>
                  <a:pt x="2973135" y="3867796"/>
                </a:lnTo>
                <a:lnTo>
                  <a:pt x="2986804" y="3876859"/>
                </a:lnTo>
                <a:lnTo>
                  <a:pt x="3004474" y="3888954"/>
                </a:lnTo>
                <a:lnTo>
                  <a:pt x="3021810" y="3898029"/>
                </a:lnTo>
                <a:lnTo>
                  <a:pt x="3039147" y="3907099"/>
                </a:lnTo>
                <a:lnTo>
                  <a:pt x="3056483" y="3916174"/>
                </a:lnTo>
                <a:lnTo>
                  <a:pt x="3070485" y="3925244"/>
                </a:lnTo>
                <a:lnTo>
                  <a:pt x="3087821" y="3931294"/>
                </a:lnTo>
                <a:lnTo>
                  <a:pt x="3105158" y="3940364"/>
                </a:lnTo>
                <a:lnTo>
                  <a:pt x="3119160" y="3946414"/>
                </a:lnTo>
                <a:lnTo>
                  <a:pt x="3129495" y="3949439"/>
                </a:lnTo>
                <a:lnTo>
                  <a:pt x="3139830" y="3955485"/>
                </a:lnTo>
                <a:lnTo>
                  <a:pt x="3150499" y="3958509"/>
                </a:lnTo>
                <a:lnTo>
                  <a:pt x="3164168" y="3964559"/>
                </a:lnTo>
                <a:lnTo>
                  <a:pt x="3174836" y="3967584"/>
                </a:lnTo>
                <a:lnTo>
                  <a:pt x="3185171" y="3970605"/>
                </a:lnTo>
                <a:lnTo>
                  <a:pt x="3195506" y="3973630"/>
                </a:lnTo>
                <a:lnTo>
                  <a:pt x="3205841" y="3976654"/>
                </a:lnTo>
                <a:lnTo>
                  <a:pt x="3216510" y="3979679"/>
                </a:lnTo>
                <a:lnTo>
                  <a:pt x="3226845" y="3982704"/>
                </a:lnTo>
                <a:lnTo>
                  <a:pt x="3240847" y="3985725"/>
                </a:lnTo>
                <a:lnTo>
                  <a:pt x="3251182" y="3985725"/>
                </a:lnTo>
                <a:lnTo>
                  <a:pt x="3261517" y="3988750"/>
                </a:lnTo>
                <a:lnTo>
                  <a:pt x="3272186" y="3991774"/>
                </a:lnTo>
                <a:lnTo>
                  <a:pt x="3296523" y="3991774"/>
                </a:lnTo>
                <a:lnTo>
                  <a:pt x="3306858" y="3994799"/>
                </a:lnTo>
                <a:lnTo>
                  <a:pt x="3383205" y="3994799"/>
                </a:lnTo>
                <a:lnTo>
                  <a:pt x="3393873" y="3991774"/>
                </a:lnTo>
                <a:lnTo>
                  <a:pt x="3407542" y="3991774"/>
                </a:lnTo>
                <a:lnTo>
                  <a:pt x="3418211" y="3988750"/>
                </a:lnTo>
                <a:lnTo>
                  <a:pt x="3428546" y="3988750"/>
                </a:lnTo>
                <a:lnTo>
                  <a:pt x="3438881" y="3985725"/>
                </a:lnTo>
                <a:lnTo>
                  <a:pt x="3449549" y="3982704"/>
                </a:lnTo>
                <a:lnTo>
                  <a:pt x="3459884" y="3979679"/>
                </a:lnTo>
                <a:lnTo>
                  <a:pt x="3470219" y="3979679"/>
                </a:lnTo>
                <a:lnTo>
                  <a:pt x="3477221" y="3976654"/>
                </a:lnTo>
                <a:lnTo>
                  <a:pt x="3484222" y="3973630"/>
                </a:lnTo>
                <a:lnTo>
                  <a:pt x="3491223" y="3970605"/>
                </a:lnTo>
                <a:lnTo>
                  <a:pt x="3501558" y="3967584"/>
                </a:lnTo>
                <a:lnTo>
                  <a:pt x="3508559" y="3964559"/>
                </a:lnTo>
                <a:lnTo>
                  <a:pt x="3515560" y="3961534"/>
                </a:lnTo>
                <a:lnTo>
                  <a:pt x="3525895" y="3955485"/>
                </a:lnTo>
                <a:lnTo>
                  <a:pt x="3515560" y="1593694"/>
                </a:lnTo>
                <a:lnTo>
                  <a:pt x="3511893" y="1593694"/>
                </a:lnTo>
                <a:lnTo>
                  <a:pt x="3508559" y="1590673"/>
                </a:lnTo>
                <a:lnTo>
                  <a:pt x="3504892" y="1590673"/>
                </a:lnTo>
                <a:lnTo>
                  <a:pt x="3504892" y="1584631"/>
                </a:lnTo>
                <a:lnTo>
                  <a:pt x="3501558" y="1581610"/>
                </a:lnTo>
                <a:lnTo>
                  <a:pt x="3504892" y="1578589"/>
                </a:lnTo>
                <a:lnTo>
                  <a:pt x="3504892" y="1572510"/>
                </a:lnTo>
                <a:lnTo>
                  <a:pt x="3508559" y="1569489"/>
                </a:lnTo>
                <a:lnTo>
                  <a:pt x="3511893" y="1563447"/>
                </a:lnTo>
                <a:lnTo>
                  <a:pt x="3511893" y="1560426"/>
                </a:lnTo>
                <a:lnTo>
                  <a:pt x="3518894" y="1554383"/>
                </a:lnTo>
                <a:lnTo>
                  <a:pt x="3522562" y="1551362"/>
                </a:lnTo>
                <a:lnTo>
                  <a:pt x="3525895" y="1545320"/>
                </a:lnTo>
                <a:lnTo>
                  <a:pt x="3529229" y="1539241"/>
                </a:lnTo>
                <a:lnTo>
                  <a:pt x="3536231" y="1533199"/>
                </a:lnTo>
                <a:lnTo>
                  <a:pt x="3539898" y="1530178"/>
                </a:lnTo>
                <a:lnTo>
                  <a:pt x="3546899" y="1524136"/>
                </a:lnTo>
                <a:lnTo>
                  <a:pt x="3553567" y="1518094"/>
                </a:lnTo>
                <a:lnTo>
                  <a:pt x="3557234" y="1512051"/>
                </a:lnTo>
                <a:lnTo>
                  <a:pt x="3564235" y="1506009"/>
                </a:lnTo>
                <a:lnTo>
                  <a:pt x="3571236" y="1499930"/>
                </a:lnTo>
                <a:lnTo>
                  <a:pt x="3577904" y="1493888"/>
                </a:lnTo>
                <a:lnTo>
                  <a:pt x="3581572" y="1487846"/>
                </a:lnTo>
                <a:lnTo>
                  <a:pt x="3584905" y="1478783"/>
                </a:lnTo>
                <a:lnTo>
                  <a:pt x="3584905" y="1472740"/>
                </a:lnTo>
                <a:lnTo>
                  <a:pt x="3588573" y="1463640"/>
                </a:lnTo>
                <a:lnTo>
                  <a:pt x="3588573" y="1406203"/>
                </a:lnTo>
                <a:lnTo>
                  <a:pt x="3584905" y="1397140"/>
                </a:lnTo>
                <a:lnTo>
                  <a:pt x="3584905" y="1372934"/>
                </a:lnTo>
                <a:lnTo>
                  <a:pt x="3581572" y="1363871"/>
                </a:lnTo>
                <a:lnTo>
                  <a:pt x="3577904" y="1351750"/>
                </a:lnTo>
                <a:lnTo>
                  <a:pt x="3574570" y="1339665"/>
                </a:lnTo>
                <a:lnTo>
                  <a:pt x="3571236" y="1327581"/>
                </a:lnTo>
                <a:lnTo>
                  <a:pt x="3567569" y="1315460"/>
                </a:lnTo>
                <a:lnTo>
                  <a:pt x="3564235" y="1300355"/>
                </a:lnTo>
                <a:lnTo>
                  <a:pt x="3560568" y="1291291"/>
                </a:lnTo>
                <a:lnTo>
                  <a:pt x="3557234" y="1279207"/>
                </a:lnTo>
                <a:lnTo>
                  <a:pt x="3550233" y="1270107"/>
                </a:lnTo>
                <a:lnTo>
                  <a:pt x="3546899" y="1261044"/>
                </a:lnTo>
                <a:lnTo>
                  <a:pt x="3539898" y="1248959"/>
                </a:lnTo>
                <a:lnTo>
                  <a:pt x="3536231" y="1239859"/>
                </a:lnTo>
                <a:lnTo>
                  <a:pt x="3529229" y="1230796"/>
                </a:lnTo>
                <a:lnTo>
                  <a:pt x="3525895" y="1221733"/>
                </a:lnTo>
                <a:lnTo>
                  <a:pt x="3518894" y="1212669"/>
                </a:lnTo>
                <a:lnTo>
                  <a:pt x="3515560" y="1206627"/>
                </a:lnTo>
                <a:lnTo>
                  <a:pt x="3508559" y="1197527"/>
                </a:lnTo>
                <a:lnTo>
                  <a:pt x="3504892" y="1188464"/>
                </a:lnTo>
                <a:lnTo>
                  <a:pt x="3498224" y="1182422"/>
                </a:lnTo>
                <a:lnTo>
                  <a:pt x="3494557" y="1173359"/>
                </a:lnTo>
                <a:lnTo>
                  <a:pt x="3487556" y="1167316"/>
                </a:lnTo>
                <a:lnTo>
                  <a:pt x="3484222" y="1161237"/>
                </a:lnTo>
                <a:lnTo>
                  <a:pt x="3480554" y="1152174"/>
                </a:lnTo>
                <a:lnTo>
                  <a:pt x="3473887" y="1146132"/>
                </a:lnTo>
                <a:lnTo>
                  <a:pt x="3470219" y="1140090"/>
                </a:lnTo>
                <a:lnTo>
                  <a:pt x="3466886" y="1137069"/>
                </a:lnTo>
                <a:lnTo>
                  <a:pt x="3463218" y="1131027"/>
                </a:lnTo>
                <a:lnTo>
                  <a:pt x="3456217" y="1124948"/>
                </a:lnTo>
                <a:lnTo>
                  <a:pt x="3452883" y="1118905"/>
                </a:lnTo>
                <a:lnTo>
                  <a:pt x="3449549" y="1115884"/>
                </a:lnTo>
                <a:lnTo>
                  <a:pt x="3445882" y="1112863"/>
                </a:lnTo>
                <a:lnTo>
                  <a:pt x="3442548" y="1106821"/>
                </a:lnTo>
                <a:lnTo>
                  <a:pt x="3442548" y="1103800"/>
                </a:lnTo>
                <a:lnTo>
                  <a:pt x="3438881" y="1100779"/>
                </a:lnTo>
                <a:lnTo>
                  <a:pt x="3435547" y="1097758"/>
                </a:lnTo>
                <a:lnTo>
                  <a:pt x="3435547" y="1094737"/>
                </a:lnTo>
                <a:lnTo>
                  <a:pt x="3431880" y="1094737"/>
                </a:lnTo>
                <a:lnTo>
                  <a:pt x="3431880" y="1091679"/>
                </a:lnTo>
                <a:lnTo>
                  <a:pt x="3421545" y="1082616"/>
                </a:lnTo>
                <a:lnTo>
                  <a:pt x="3411209" y="1070531"/>
                </a:lnTo>
                <a:lnTo>
                  <a:pt x="3400874" y="1061468"/>
                </a:lnTo>
                <a:lnTo>
                  <a:pt x="3390206" y="1052368"/>
                </a:lnTo>
                <a:lnTo>
                  <a:pt x="3379871" y="1040284"/>
                </a:lnTo>
                <a:lnTo>
                  <a:pt x="3369536" y="1031220"/>
                </a:lnTo>
                <a:lnTo>
                  <a:pt x="3358867" y="1022157"/>
                </a:lnTo>
                <a:lnTo>
                  <a:pt x="3348532" y="1010036"/>
                </a:lnTo>
                <a:lnTo>
                  <a:pt x="3338197" y="1000973"/>
                </a:lnTo>
                <a:lnTo>
                  <a:pt x="3327862" y="991909"/>
                </a:lnTo>
                <a:lnTo>
                  <a:pt x="3317194" y="979788"/>
                </a:lnTo>
                <a:lnTo>
                  <a:pt x="3306858" y="970725"/>
                </a:lnTo>
                <a:lnTo>
                  <a:pt x="3296523" y="961662"/>
                </a:lnTo>
                <a:lnTo>
                  <a:pt x="3282521" y="949577"/>
                </a:lnTo>
                <a:lnTo>
                  <a:pt x="3272186" y="940477"/>
                </a:lnTo>
                <a:lnTo>
                  <a:pt x="3261517" y="931414"/>
                </a:lnTo>
                <a:lnTo>
                  <a:pt x="3251182" y="919330"/>
                </a:lnTo>
                <a:lnTo>
                  <a:pt x="3240847" y="910266"/>
                </a:lnTo>
                <a:lnTo>
                  <a:pt x="3230179" y="901166"/>
                </a:lnTo>
                <a:lnTo>
                  <a:pt x="3219844" y="892103"/>
                </a:lnTo>
                <a:lnTo>
                  <a:pt x="3205841" y="880019"/>
                </a:lnTo>
                <a:lnTo>
                  <a:pt x="3195506" y="870956"/>
                </a:lnTo>
                <a:lnTo>
                  <a:pt x="3185171" y="861855"/>
                </a:lnTo>
                <a:lnTo>
                  <a:pt x="3174836" y="852792"/>
                </a:lnTo>
                <a:lnTo>
                  <a:pt x="3164168" y="840708"/>
                </a:lnTo>
                <a:lnTo>
                  <a:pt x="3153833" y="831645"/>
                </a:lnTo>
                <a:lnTo>
                  <a:pt x="3143498" y="822545"/>
                </a:lnTo>
                <a:lnTo>
                  <a:pt x="3129495" y="813481"/>
                </a:lnTo>
                <a:lnTo>
                  <a:pt x="3119160" y="801397"/>
                </a:lnTo>
                <a:lnTo>
                  <a:pt x="3108492" y="792297"/>
                </a:lnTo>
                <a:lnTo>
                  <a:pt x="3098157" y="783234"/>
                </a:lnTo>
                <a:lnTo>
                  <a:pt x="3087821" y="771149"/>
                </a:lnTo>
                <a:lnTo>
                  <a:pt x="3084154" y="771149"/>
                </a:lnTo>
                <a:lnTo>
                  <a:pt x="3084154" y="768128"/>
                </a:lnTo>
                <a:lnTo>
                  <a:pt x="3080820" y="768128"/>
                </a:lnTo>
                <a:lnTo>
                  <a:pt x="3080820" y="765107"/>
                </a:lnTo>
                <a:lnTo>
                  <a:pt x="3077486" y="765107"/>
                </a:lnTo>
                <a:lnTo>
                  <a:pt x="3077486" y="762086"/>
                </a:lnTo>
                <a:lnTo>
                  <a:pt x="3073819" y="762086"/>
                </a:lnTo>
                <a:lnTo>
                  <a:pt x="3073819" y="759065"/>
                </a:lnTo>
                <a:lnTo>
                  <a:pt x="3070485" y="759065"/>
                </a:lnTo>
                <a:lnTo>
                  <a:pt x="3066818" y="756044"/>
                </a:lnTo>
                <a:lnTo>
                  <a:pt x="3066818" y="752986"/>
                </a:lnTo>
                <a:lnTo>
                  <a:pt x="3063484" y="752986"/>
                </a:lnTo>
                <a:lnTo>
                  <a:pt x="3063484" y="749965"/>
                </a:lnTo>
                <a:lnTo>
                  <a:pt x="3059817" y="749965"/>
                </a:lnTo>
                <a:lnTo>
                  <a:pt x="3059817" y="746944"/>
                </a:lnTo>
                <a:lnTo>
                  <a:pt x="3056483" y="743923"/>
                </a:lnTo>
                <a:lnTo>
                  <a:pt x="3053149" y="740902"/>
                </a:lnTo>
                <a:lnTo>
                  <a:pt x="3049482" y="737881"/>
                </a:lnTo>
                <a:lnTo>
                  <a:pt x="3046148" y="734859"/>
                </a:lnTo>
                <a:lnTo>
                  <a:pt x="3046148" y="731838"/>
                </a:lnTo>
                <a:lnTo>
                  <a:pt x="3042480" y="731838"/>
                </a:lnTo>
                <a:lnTo>
                  <a:pt x="3042480" y="728817"/>
                </a:lnTo>
                <a:lnTo>
                  <a:pt x="3039147" y="725796"/>
                </a:lnTo>
                <a:lnTo>
                  <a:pt x="3035479" y="725796"/>
                </a:lnTo>
                <a:lnTo>
                  <a:pt x="3035479" y="722775"/>
                </a:lnTo>
                <a:lnTo>
                  <a:pt x="3032145" y="719754"/>
                </a:lnTo>
                <a:lnTo>
                  <a:pt x="3028811" y="716696"/>
                </a:lnTo>
                <a:lnTo>
                  <a:pt x="3028811" y="713675"/>
                </a:lnTo>
                <a:lnTo>
                  <a:pt x="3025144" y="710654"/>
                </a:lnTo>
                <a:lnTo>
                  <a:pt x="3021810" y="707633"/>
                </a:lnTo>
                <a:lnTo>
                  <a:pt x="3018143" y="704612"/>
                </a:lnTo>
                <a:lnTo>
                  <a:pt x="3014809" y="701591"/>
                </a:lnTo>
                <a:lnTo>
                  <a:pt x="3014809" y="698570"/>
                </a:lnTo>
                <a:lnTo>
                  <a:pt x="3011142" y="698570"/>
                </a:lnTo>
                <a:lnTo>
                  <a:pt x="3011142" y="695549"/>
                </a:lnTo>
                <a:lnTo>
                  <a:pt x="3007808" y="692527"/>
                </a:lnTo>
                <a:lnTo>
                  <a:pt x="3004474" y="689506"/>
                </a:lnTo>
                <a:lnTo>
                  <a:pt x="3000807" y="686485"/>
                </a:lnTo>
                <a:lnTo>
                  <a:pt x="3000807" y="683464"/>
                </a:lnTo>
                <a:lnTo>
                  <a:pt x="2997473" y="680406"/>
                </a:lnTo>
                <a:lnTo>
                  <a:pt x="2993806" y="677385"/>
                </a:lnTo>
                <a:lnTo>
                  <a:pt x="2990472" y="674364"/>
                </a:lnTo>
                <a:lnTo>
                  <a:pt x="2986804" y="671343"/>
                </a:lnTo>
                <a:lnTo>
                  <a:pt x="2986804" y="668322"/>
                </a:lnTo>
                <a:lnTo>
                  <a:pt x="2983470" y="668322"/>
                </a:lnTo>
                <a:lnTo>
                  <a:pt x="2983470" y="665301"/>
                </a:lnTo>
                <a:lnTo>
                  <a:pt x="2980137" y="665301"/>
                </a:lnTo>
                <a:lnTo>
                  <a:pt x="2980137" y="662280"/>
                </a:lnTo>
                <a:lnTo>
                  <a:pt x="2976469" y="662280"/>
                </a:lnTo>
                <a:lnTo>
                  <a:pt x="2976469" y="659259"/>
                </a:lnTo>
                <a:lnTo>
                  <a:pt x="2973135" y="656238"/>
                </a:lnTo>
                <a:lnTo>
                  <a:pt x="2969468" y="653217"/>
                </a:lnTo>
                <a:lnTo>
                  <a:pt x="2966134" y="650195"/>
                </a:lnTo>
                <a:lnTo>
                  <a:pt x="2962467" y="647174"/>
                </a:lnTo>
                <a:lnTo>
                  <a:pt x="2962467" y="644153"/>
                </a:lnTo>
                <a:lnTo>
                  <a:pt x="2959133" y="644153"/>
                </a:lnTo>
                <a:lnTo>
                  <a:pt x="2959133" y="641095"/>
                </a:lnTo>
                <a:lnTo>
                  <a:pt x="2955799" y="641095"/>
                </a:lnTo>
                <a:lnTo>
                  <a:pt x="2955799" y="638074"/>
                </a:lnTo>
                <a:lnTo>
                  <a:pt x="2952132" y="638074"/>
                </a:lnTo>
                <a:lnTo>
                  <a:pt x="2952132" y="635053"/>
                </a:lnTo>
                <a:lnTo>
                  <a:pt x="2948798" y="635053"/>
                </a:lnTo>
                <a:lnTo>
                  <a:pt x="2948798" y="632032"/>
                </a:lnTo>
                <a:lnTo>
                  <a:pt x="2945131" y="622969"/>
                </a:lnTo>
                <a:lnTo>
                  <a:pt x="2941797" y="613906"/>
                </a:lnTo>
                <a:lnTo>
                  <a:pt x="2938129" y="604806"/>
                </a:lnTo>
                <a:lnTo>
                  <a:pt x="2931462" y="595742"/>
                </a:lnTo>
                <a:lnTo>
                  <a:pt x="2927794" y="586679"/>
                </a:lnTo>
                <a:lnTo>
                  <a:pt x="2924461" y="577616"/>
                </a:lnTo>
                <a:lnTo>
                  <a:pt x="2920860" y="568479"/>
                </a:lnTo>
                <a:lnTo>
                  <a:pt x="2913925" y="559637"/>
                </a:lnTo>
                <a:lnTo>
                  <a:pt x="2910425" y="550426"/>
                </a:lnTo>
                <a:lnTo>
                  <a:pt x="2903490" y="544163"/>
                </a:lnTo>
                <a:lnTo>
                  <a:pt x="2899990" y="535321"/>
                </a:lnTo>
                <a:lnTo>
                  <a:pt x="2896522" y="526110"/>
                </a:lnTo>
                <a:lnTo>
                  <a:pt x="2889588" y="520215"/>
                </a:lnTo>
                <a:lnTo>
                  <a:pt x="2886087" y="513952"/>
                </a:lnTo>
                <a:lnTo>
                  <a:pt x="2879153" y="505110"/>
                </a:lnTo>
                <a:lnTo>
                  <a:pt x="2875652" y="498847"/>
                </a:lnTo>
                <a:lnTo>
                  <a:pt x="2868718" y="492952"/>
                </a:lnTo>
                <a:lnTo>
                  <a:pt x="2865217" y="487057"/>
                </a:lnTo>
                <a:lnTo>
                  <a:pt x="2858283" y="483741"/>
                </a:lnTo>
                <a:lnTo>
                  <a:pt x="2854815" y="477846"/>
                </a:lnTo>
                <a:lnTo>
                  <a:pt x="2847848" y="474899"/>
                </a:lnTo>
                <a:lnTo>
                  <a:pt x="2844380" y="471583"/>
                </a:lnTo>
                <a:lnTo>
                  <a:pt x="2840880" y="465688"/>
                </a:lnTo>
                <a:lnTo>
                  <a:pt x="2833945" y="465688"/>
                </a:lnTo>
                <a:lnTo>
                  <a:pt x="2830445" y="462741"/>
                </a:lnTo>
                <a:lnTo>
                  <a:pt x="2823510" y="459794"/>
                </a:lnTo>
                <a:lnTo>
                  <a:pt x="2806107" y="459794"/>
                </a:lnTo>
                <a:lnTo>
                  <a:pt x="2802640" y="462741"/>
                </a:lnTo>
                <a:lnTo>
                  <a:pt x="2799173" y="462741"/>
                </a:lnTo>
                <a:lnTo>
                  <a:pt x="2785270" y="480794"/>
                </a:lnTo>
                <a:lnTo>
                  <a:pt x="2771335" y="495899"/>
                </a:lnTo>
                <a:lnTo>
                  <a:pt x="2757432" y="517268"/>
                </a:lnTo>
                <a:lnTo>
                  <a:pt x="2746997" y="535321"/>
                </a:lnTo>
                <a:lnTo>
                  <a:pt x="2736562" y="559637"/>
                </a:lnTo>
                <a:lnTo>
                  <a:pt x="2726160" y="583658"/>
                </a:lnTo>
                <a:lnTo>
                  <a:pt x="2715725" y="607863"/>
                </a:lnTo>
                <a:lnTo>
                  <a:pt x="2708757" y="632032"/>
                </a:lnTo>
                <a:lnTo>
                  <a:pt x="2701790" y="659259"/>
                </a:lnTo>
                <a:lnTo>
                  <a:pt x="2694855" y="686485"/>
                </a:lnTo>
                <a:lnTo>
                  <a:pt x="2691388" y="716696"/>
                </a:lnTo>
                <a:lnTo>
                  <a:pt x="2687887" y="743923"/>
                </a:lnTo>
                <a:lnTo>
                  <a:pt x="2684420" y="771149"/>
                </a:lnTo>
                <a:lnTo>
                  <a:pt x="2680953" y="801397"/>
                </a:lnTo>
                <a:lnTo>
                  <a:pt x="2677452" y="828587"/>
                </a:lnTo>
                <a:lnTo>
                  <a:pt x="2677452" y="855813"/>
                </a:lnTo>
                <a:lnTo>
                  <a:pt x="2673985" y="886061"/>
                </a:lnTo>
                <a:lnTo>
                  <a:pt x="2673985" y="1052368"/>
                </a:lnTo>
                <a:lnTo>
                  <a:pt x="2677452" y="1070531"/>
                </a:lnTo>
                <a:lnTo>
                  <a:pt x="2677452" y="1112863"/>
                </a:lnTo>
                <a:lnTo>
                  <a:pt x="2680953" y="1121926"/>
                </a:lnTo>
                <a:lnTo>
                  <a:pt x="2680953" y="1197527"/>
                </a:lnTo>
                <a:lnTo>
                  <a:pt x="2677452" y="1224754"/>
                </a:lnTo>
                <a:lnTo>
                  <a:pt x="2673985" y="1248959"/>
                </a:lnTo>
                <a:lnTo>
                  <a:pt x="2670518" y="1273128"/>
                </a:lnTo>
                <a:lnTo>
                  <a:pt x="2663550" y="1294312"/>
                </a:lnTo>
                <a:lnTo>
                  <a:pt x="2660082" y="1315460"/>
                </a:lnTo>
                <a:lnTo>
                  <a:pt x="2653115" y="1330602"/>
                </a:lnTo>
                <a:lnTo>
                  <a:pt x="2642680" y="1348729"/>
                </a:lnTo>
                <a:lnTo>
                  <a:pt x="2635745" y="1363871"/>
                </a:lnTo>
                <a:lnTo>
                  <a:pt x="2625310" y="1375955"/>
                </a:lnTo>
                <a:lnTo>
                  <a:pt x="2614875" y="1388040"/>
                </a:lnTo>
                <a:lnTo>
                  <a:pt x="2604440" y="1397140"/>
                </a:lnTo>
                <a:lnTo>
                  <a:pt x="2594005" y="1406203"/>
                </a:lnTo>
                <a:lnTo>
                  <a:pt x="2583570" y="1412245"/>
                </a:lnTo>
                <a:lnTo>
                  <a:pt x="2569667" y="1418287"/>
                </a:lnTo>
                <a:lnTo>
                  <a:pt x="2559232" y="1424329"/>
                </a:lnTo>
                <a:lnTo>
                  <a:pt x="2545330" y="1427351"/>
                </a:lnTo>
                <a:lnTo>
                  <a:pt x="2534895" y="1430408"/>
                </a:lnTo>
                <a:lnTo>
                  <a:pt x="2520992" y="1433430"/>
                </a:lnTo>
                <a:lnTo>
                  <a:pt x="2458415" y="1433430"/>
                </a:lnTo>
                <a:lnTo>
                  <a:pt x="2447980" y="1430408"/>
                </a:lnTo>
                <a:lnTo>
                  <a:pt x="2434044" y="1427351"/>
                </a:lnTo>
                <a:lnTo>
                  <a:pt x="2423643" y="1427351"/>
                </a:lnTo>
                <a:lnTo>
                  <a:pt x="2413207" y="1424329"/>
                </a:lnTo>
                <a:lnTo>
                  <a:pt x="2402772" y="1421308"/>
                </a:lnTo>
                <a:lnTo>
                  <a:pt x="2395804" y="1418287"/>
                </a:lnTo>
                <a:lnTo>
                  <a:pt x="2385369" y="1415266"/>
                </a:lnTo>
                <a:lnTo>
                  <a:pt x="2385369" y="1400161"/>
                </a:lnTo>
                <a:lnTo>
                  <a:pt x="2381902" y="1391098"/>
                </a:lnTo>
                <a:lnTo>
                  <a:pt x="2381902" y="1375955"/>
                </a:lnTo>
                <a:lnTo>
                  <a:pt x="2378435" y="1366892"/>
                </a:lnTo>
                <a:lnTo>
                  <a:pt x="2378435" y="1360850"/>
                </a:lnTo>
                <a:lnTo>
                  <a:pt x="2374934" y="1351750"/>
                </a:lnTo>
                <a:lnTo>
                  <a:pt x="2374934" y="1345708"/>
                </a:lnTo>
                <a:lnTo>
                  <a:pt x="2371467" y="1339665"/>
                </a:lnTo>
                <a:lnTo>
                  <a:pt x="2371467" y="1330602"/>
                </a:lnTo>
                <a:lnTo>
                  <a:pt x="2368000" y="1324560"/>
                </a:lnTo>
                <a:lnTo>
                  <a:pt x="2368000" y="1318518"/>
                </a:lnTo>
                <a:lnTo>
                  <a:pt x="2364499" y="1312439"/>
                </a:lnTo>
                <a:lnTo>
                  <a:pt x="2364499" y="1306397"/>
                </a:lnTo>
                <a:lnTo>
                  <a:pt x="2361032" y="1300355"/>
                </a:lnTo>
                <a:lnTo>
                  <a:pt x="2357565" y="1294312"/>
                </a:lnTo>
                <a:lnTo>
                  <a:pt x="2354097" y="1288270"/>
                </a:lnTo>
                <a:lnTo>
                  <a:pt x="2354097" y="1282228"/>
                </a:lnTo>
                <a:lnTo>
                  <a:pt x="2350597" y="1276149"/>
                </a:lnTo>
                <a:lnTo>
                  <a:pt x="2347130" y="1270107"/>
                </a:lnTo>
                <a:lnTo>
                  <a:pt x="2343662" y="1264065"/>
                </a:lnTo>
                <a:lnTo>
                  <a:pt x="2340162" y="1261044"/>
                </a:lnTo>
                <a:lnTo>
                  <a:pt x="2336694" y="1255001"/>
                </a:lnTo>
                <a:lnTo>
                  <a:pt x="2333227" y="1248959"/>
                </a:lnTo>
                <a:lnTo>
                  <a:pt x="2329727" y="1245938"/>
                </a:lnTo>
                <a:lnTo>
                  <a:pt x="2326259" y="1239859"/>
                </a:lnTo>
                <a:lnTo>
                  <a:pt x="2322792" y="1236838"/>
                </a:lnTo>
                <a:lnTo>
                  <a:pt x="2319325" y="1230796"/>
                </a:lnTo>
                <a:lnTo>
                  <a:pt x="2315824" y="1227775"/>
                </a:lnTo>
                <a:lnTo>
                  <a:pt x="2312357" y="1221733"/>
                </a:lnTo>
                <a:lnTo>
                  <a:pt x="2308890" y="1218712"/>
                </a:lnTo>
                <a:lnTo>
                  <a:pt x="2301922" y="1203569"/>
                </a:lnTo>
                <a:lnTo>
                  <a:pt x="2291487" y="1188464"/>
                </a:lnTo>
                <a:lnTo>
                  <a:pt x="2281052" y="1176380"/>
                </a:lnTo>
                <a:lnTo>
                  <a:pt x="2274117" y="1164258"/>
                </a:lnTo>
                <a:lnTo>
                  <a:pt x="2260182" y="1155195"/>
                </a:lnTo>
                <a:lnTo>
                  <a:pt x="2249780" y="1146132"/>
                </a:lnTo>
                <a:lnTo>
                  <a:pt x="2239345" y="1137069"/>
                </a:lnTo>
                <a:lnTo>
                  <a:pt x="2225409" y="1127969"/>
                </a:lnTo>
                <a:lnTo>
                  <a:pt x="2215007" y="1121926"/>
                </a:lnTo>
                <a:lnTo>
                  <a:pt x="2201072" y="1115884"/>
                </a:lnTo>
                <a:lnTo>
                  <a:pt x="2190670" y="1112863"/>
                </a:lnTo>
                <a:lnTo>
                  <a:pt x="2176734" y="1106821"/>
                </a:lnTo>
                <a:lnTo>
                  <a:pt x="2166299" y="1103800"/>
                </a:lnTo>
                <a:lnTo>
                  <a:pt x="2152397" y="1100779"/>
                </a:lnTo>
                <a:lnTo>
                  <a:pt x="2138494" y="1097758"/>
                </a:lnTo>
                <a:lnTo>
                  <a:pt x="2128059" y="1094737"/>
                </a:lnTo>
                <a:lnTo>
                  <a:pt x="2114157" y="1094737"/>
                </a:lnTo>
                <a:lnTo>
                  <a:pt x="2103722" y="1091679"/>
                </a:lnTo>
                <a:lnTo>
                  <a:pt x="2093287" y="1088658"/>
                </a:lnTo>
                <a:lnTo>
                  <a:pt x="2079384" y="1088658"/>
                </a:lnTo>
                <a:lnTo>
                  <a:pt x="2068949" y="1085637"/>
                </a:lnTo>
                <a:lnTo>
                  <a:pt x="2058514" y="1085637"/>
                </a:lnTo>
                <a:lnTo>
                  <a:pt x="2051580" y="1082616"/>
                </a:lnTo>
                <a:lnTo>
                  <a:pt x="2041145" y="1079594"/>
                </a:lnTo>
                <a:lnTo>
                  <a:pt x="2034177" y="1076573"/>
                </a:lnTo>
                <a:lnTo>
                  <a:pt x="2027209" y="1073552"/>
                </a:lnTo>
                <a:lnTo>
                  <a:pt x="2020274" y="1070531"/>
                </a:lnTo>
                <a:lnTo>
                  <a:pt x="2013306" y="1064489"/>
                </a:lnTo>
                <a:lnTo>
                  <a:pt x="2009839" y="1061468"/>
                </a:lnTo>
                <a:lnTo>
                  <a:pt x="2006372" y="1055426"/>
                </a:lnTo>
                <a:lnTo>
                  <a:pt x="2002871" y="1049347"/>
                </a:lnTo>
                <a:lnTo>
                  <a:pt x="1999404" y="1040284"/>
                </a:lnTo>
                <a:lnTo>
                  <a:pt x="1995937" y="1034241"/>
                </a:lnTo>
                <a:lnTo>
                  <a:pt x="1992436" y="1028199"/>
                </a:lnTo>
                <a:lnTo>
                  <a:pt x="1988969" y="1022157"/>
                </a:lnTo>
                <a:lnTo>
                  <a:pt x="1988969" y="1016078"/>
                </a:lnTo>
                <a:lnTo>
                  <a:pt x="1985502" y="1010036"/>
                </a:lnTo>
                <a:lnTo>
                  <a:pt x="1982035" y="1003994"/>
                </a:lnTo>
                <a:lnTo>
                  <a:pt x="1982035" y="997952"/>
                </a:lnTo>
                <a:lnTo>
                  <a:pt x="1978534" y="991909"/>
                </a:lnTo>
                <a:lnTo>
                  <a:pt x="1978534" y="985867"/>
                </a:lnTo>
                <a:lnTo>
                  <a:pt x="1975067" y="979788"/>
                </a:lnTo>
                <a:lnTo>
                  <a:pt x="1975067" y="964683"/>
                </a:lnTo>
                <a:lnTo>
                  <a:pt x="1971599" y="958641"/>
                </a:lnTo>
                <a:lnTo>
                  <a:pt x="1971599" y="870956"/>
                </a:lnTo>
                <a:lnTo>
                  <a:pt x="1968099" y="867934"/>
                </a:lnTo>
                <a:lnTo>
                  <a:pt x="1968099" y="846750"/>
                </a:lnTo>
                <a:lnTo>
                  <a:pt x="1964632" y="846750"/>
                </a:lnTo>
                <a:lnTo>
                  <a:pt x="1964632" y="834666"/>
                </a:lnTo>
                <a:lnTo>
                  <a:pt x="1961164" y="834666"/>
                </a:lnTo>
                <a:lnTo>
                  <a:pt x="1961164" y="816502"/>
                </a:lnTo>
                <a:lnTo>
                  <a:pt x="1957664" y="810460"/>
                </a:lnTo>
                <a:lnTo>
                  <a:pt x="1957664" y="807439"/>
                </a:lnTo>
                <a:lnTo>
                  <a:pt x="1954196" y="804418"/>
                </a:lnTo>
                <a:lnTo>
                  <a:pt x="1954196" y="798376"/>
                </a:lnTo>
                <a:lnTo>
                  <a:pt x="1950729" y="795355"/>
                </a:lnTo>
                <a:lnTo>
                  <a:pt x="1947262" y="792297"/>
                </a:lnTo>
                <a:lnTo>
                  <a:pt x="1943761" y="789276"/>
                </a:lnTo>
                <a:lnTo>
                  <a:pt x="1940294" y="783234"/>
                </a:lnTo>
                <a:lnTo>
                  <a:pt x="1936827" y="780213"/>
                </a:lnTo>
                <a:lnTo>
                  <a:pt x="1933326" y="777191"/>
                </a:lnTo>
                <a:lnTo>
                  <a:pt x="1929859" y="774170"/>
                </a:lnTo>
                <a:lnTo>
                  <a:pt x="1922925" y="771149"/>
                </a:lnTo>
                <a:lnTo>
                  <a:pt x="1919424" y="768128"/>
                </a:lnTo>
                <a:lnTo>
                  <a:pt x="1915957" y="765107"/>
                </a:lnTo>
                <a:lnTo>
                  <a:pt x="1912489" y="759065"/>
                </a:lnTo>
                <a:lnTo>
                  <a:pt x="1905522" y="756044"/>
                </a:lnTo>
                <a:lnTo>
                  <a:pt x="1902054" y="752986"/>
                </a:lnTo>
                <a:lnTo>
                  <a:pt x="1898554" y="749965"/>
                </a:lnTo>
                <a:lnTo>
                  <a:pt x="1895087" y="746944"/>
                </a:lnTo>
                <a:lnTo>
                  <a:pt x="1888152" y="743923"/>
                </a:lnTo>
                <a:lnTo>
                  <a:pt x="1884651" y="740902"/>
                </a:lnTo>
                <a:lnTo>
                  <a:pt x="1881184" y="737881"/>
                </a:lnTo>
                <a:lnTo>
                  <a:pt x="1877717" y="734859"/>
                </a:lnTo>
                <a:lnTo>
                  <a:pt x="1874216" y="728817"/>
                </a:lnTo>
                <a:lnTo>
                  <a:pt x="1870749" y="725796"/>
                </a:lnTo>
                <a:lnTo>
                  <a:pt x="1867282" y="722775"/>
                </a:lnTo>
                <a:lnTo>
                  <a:pt x="1867282" y="719754"/>
                </a:lnTo>
                <a:lnTo>
                  <a:pt x="1863781" y="713675"/>
                </a:lnTo>
                <a:lnTo>
                  <a:pt x="1860314" y="710654"/>
                </a:lnTo>
                <a:lnTo>
                  <a:pt x="1860314" y="698570"/>
                </a:lnTo>
                <a:lnTo>
                  <a:pt x="1856847" y="692527"/>
                </a:lnTo>
                <a:lnTo>
                  <a:pt x="1856847" y="680406"/>
                </a:lnTo>
                <a:lnTo>
                  <a:pt x="1853379" y="674364"/>
                </a:lnTo>
                <a:lnTo>
                  <a:pt x="1853379" y="656238"/>
                </a:lnTo>
                <a:lnTo>
                  <a:pt x="1849879" y="650195"/>
                </a:lnTo>
                <a:lnTo>
                  <a:pt x="1849879" y="625990"/>
                </a:lnTo>
                <a:lnTo>
                  <a:pt x="1846412" y="619948"/>
                </a:lnTo>
                <a:lnTo>
                  <a:pt x="1846412" y="595742"/>
                </a:lnTo>
                <a:lnTo>
                  <a:pt x="1842944" y="589700"/>
                </a:lnTo>
                <a:lnTo>
                  <a:pt x="1842944" y="574595"/>
                </a:lnTo>
                <a:lnTo>
                  <a:pt x="1839444" y="565531"/>
                </a:lnTo>
                <a:lnTo>
                  <a:pt x="1839444" y="553373"/>
                </a:lnTo>
                <a:lnTo>
                  <a:pt x="1835977" y="544163"/>
                </a:lnTo>
                <a:lnTo>
                  <a:pt x="1835977" y="526110"/>
                </a:lnTo>
                <a:lnTo>
                  <a:pt x="1832509" y="520215"/>
                </a:lnTo>
                <a:lnTo>
                  <a:pt x="1832509" y="508057"/>
                </a:lnTo>
                <a:lnTo>
                  <a:pt x="1829009" y="505110"/>
                </a:lnTo>
                <a:lnTo>
                  <a:pt x="1829009" y="495899"/>
                </a:lnTo>
                <a:lnTo>
                  <a:pt x="1825541" y="480794"/>
                </a:lnTo>
                <a:lnTo>
                  <a:pt x="1825541" y="468636"/>
                </a:lnTo>
                <a:lnTo>
                  <a:pt x="1822074" y="453530"/>
                </a:lnTo>
                <a:lnTo>
                  <a:pt x="1822074" y="441372"/>
                </a:lnTo>
                <a:lnTo>
                  <a:pt x="1818607" y="429583"/>
                </a:lnTo>
                <a:lnTo>
                  <a:pt x="1818607" y="414477"/>
                </a:lnTo>
                <a:lnTo>
                  <a:pt x="1815106" y="402319"/>
                </a:lnTo>
                <a:lnTo>
                  <a:pt x="1815106" y="390161"/>
                </a:lnTo>
                <a:lnTo>
                  <a:pt x="1811639" y="378003"/>
                </a:lnTo>
                <a:lnTo>
                  <a:pt x="1811639" y="357003"/>
                </a:lnTo>
                <a:lnTo>
                  <a:pt x="1808172" y="344845"/>
                </a:lnTo>
                <a:lnTo>
                  <a:pt x="1808172" y="332687"/>
                </a:lnTo>
                <a:lnTo>
                  <a:pt x="1804671" y="323476"/>
                </a:lnTo>
                <a:lnTo>
                  <a:pt x="1804671" y="311318"/>
                </a:lnTo>
                <a:lnTo>
                  <a:pt x="1801204" y="302476"/>
                </a:lnTo>
                <a:lnTo>
                  <a:pt x="1801204" y="284423"/>
                </a:lnTo>
                <a:lnTo>
                  <a:pt x="1797737" y="275213"/>
                </a:lnTo>
                <a:lnTo>
                  <a:pt x="1797737" y="266002"/>
                </a:lnTo>
                <a:lnTo>
                  <a:pt x="1794236" y="257160"/>
                </a:lnTo>
                <a:lnTo>
                  <a:pt x="1794236" y="238739"/>
                </a:lnTo>
                <a:lnTo>
                  <a:pt x="1790769" y="232844"/>
                </a:lnTo>
                <a:lnTo>
                  <a:pt x="1790769" y="223633"/>
                </a:lnTo>
                <a:lnTo>
                  <a:pt x="1787302" y="217739"/>
                </a:lnTo>
                <a:lnTo>
                  <a:pt x="1787302" y="211844"/>
                </a:lnTo>
                <a:lnTo>
                  <a:pt x="1783834" y="202633"/>
                </a:lnTo>
                <a:lnTo>
                  <a:pt x="1783834" y="196738"/>
                </a:lnTo>
                <a:lnTo>
                  <a:pt x="1780334" y="190475"/>
                </a:lnTo>
                <a:lnTo>
                  <a:pt x="1780334" y="187528"/>
                </a:lnTo>
                <a:lnTo>
                  <a:pt x="1776867" y="181633"/>
                </a:lnTo>
                <a:lnTo>
                  <a:pt x="1776867" y="169475"/>
                </a:lnTo>
                <a:lnTo>
                  <a:pt x="1773399" y="160264"/>
                </a:lnTo>
                <a:lnTo>
                  <a:pt x="1769899" y="151054"/>
                </a:lnTo>
                <a:lnTo>
                  <a:pt x="1762964" y="142211"/>
                </a:lnTo>
                <a:lnTo>
                  <a:pt x="1759464" y="133001"/>
                </a:lnTo>
                <a:lnTo>
                  <a:pt x="1755996" y="124159"/>
                </a:lnTo>
                <a:lnTo>
                  <a:pt x="1749062" y="114948"/>
                </a:lnTo>
                <a:lnTo>
                  <a:pt x="1745561" y="105737"/>
                </a:lnTo>
                <a:lnTo>
                  <a:pt x="1738627" y="99843"/>
                </a:lnTo>
                <a:lnTo>
                  <a:pt x="1735126" y="90632"/>
                </a:lnTo>
                <a:lnTo>
                  <a:pt x="1728192" y="84737"/>
                </a:lnTo>
                <a:lnTo>
                  <a:pt x="1721224" y="75527"/>
                </a:lnTo>
                <a:lnTo>
                  <a:pt x="1717757" y="69632"/>
                </a:lnTo>
                <a:lnTo>
                  <a:pt x="1710789" y="63369"/>
                </a:lnTo>
                <a:lnTo>
                  <a:pt x="1703854" y="54526"/>
                </a:lnTo>
                <a:lnTo>
                  <a:pt x="1700354" y="48263"/>
                </a:lnTo>
                <a:lnTo>
                  <a:pt x="1693419" y="42368"/>
                </a:lnTo>
                <a:lnTo>
                  <a:pt x="1686451" y="39421"/>
                </a:lnTo>
                <a:lnTo>
                  <a:pt x="1682984" y="33158"/>
                </a:lnTo>
                <a:lnTo>
                  <a:pt x="1676016" y="27263"/>
                </a:lnTo>
                <a:lnTo>
                  <a:pt x="1672549" y="24316"/>
                </a:lnTo>
                <a:lnTo>
                  <a:pt x="1669082" y="18052"/>
                </a:lnTo>
                <a:lnTo>
                  <a:pt x="1662114" y="15105"/>
                </a:lnTo>
                <a:lnTo>
                  <a:pt x="1658647" y="12158"/>
                </a:lnTo>
                <a:lnTo>
                  <a:pt x="1655146" y="9210"/>
                </a:lnTo>
                <a:lnTo>
                  <a:pt x="1651679" y="5894"/>
                </a:lnTo>
                <a:lnTo>
                  <a:pt x="1648211" y="2947"/>
                </a:lnTo>
                <a:lnTo>
                  <a:pt x="1644744" y="2947"/>
                </a:lnTo>
                <a:lnTo>
                  <a:pt x="1644744" y="0"/>
                </a:lnTo>
                <a:lnTo>
                  <a:pt x="1641244" y="0"/>
                </a:lnTo>
                <a:lnTo>
                  <a:pt x="1637776" y="2947"/>
                </a:lnTo>
                <a:lnTo>
                  <a:pt x="1637776" y="9210"/>
                </a:lnTo>
                <a:lnTo>
                  <a:pt x="1634309" y="12158"/>
                </a:lnTo>
                <a:lnTo>
                  <a:pt x="1634309" y="15105"/>
                </a:lnTo>
                <a:lnTo>
                  <a:pt x="1630808" y="18052"/>
                </a:lnTo>
                <a:lnTo>
                  <a:pt x="1630808" y="21000"/>
                </a:lnTo>
                <a:lnTo>
                  <a:pt x="1627341" y="27263"/>
                </a:lnTo>
                <a:lnTo>
                  <a:pt x="1627341" y="30210"/>
                </a:lnTo>
                <a:lnTo>
                  <a:pt x="1623874" y="33158"/>
                </a:lnTo>
                <a:lnTo>
                  <a:pt x="1623874" y="39421"/>
                </a:lnTo>
                <a:lnTo>
                  <a:pt x="1620407" y="42368"/>
                </a:lnTo>
                <a:lnTo>
                  <a:pt x="1620407" y="45316"/>
                </a:lnTo>
                <a:lnTo>
                  <a:pt x="1616906" y="51579"/>
                </a:lnTo>
                <a:lnTo>
                  <a:pt x="1616906" y="57474"/>
                </a:lnTo>
                <a:lnTo>
                  <a:pt x="1613439" y="60421"/>
                </a:lnTo>
                <a:lnTo>
                  <a:pt x="1613439" y="66684"/>
                </a:lnTo>
                <a:lnTo>
                  <a:pt x="1609972" y="72579"/>
                </a:lnTo>
                <a:lnTo>
                  <a:pt x="1609972" y="75527"/>
                </a:lnTo>
                <a:lnTo>
                  <a:pt x="1606471" y="81790"/>
                </a:lnTo>
                <a:lnTo>
                  <a:pt x="1606471" y="87685"/>
                </a:lnTo>
                <a:lnTo>
                  <a:pt x="1603004" y="93579"/>
                </a:lnTo>
                <a:lnTo>
                  <a:pt x="1603004" y="105737"/>
                </a:lnTo>
                <a:lnTo>
                  <a:pt x="1599537" y="112001"/>
                </a:lnTo>
                <a:lnTo>
                  <a:pt x="1599537" y="139264"/>
                </a:lnTo>
                <a:lnTo>
                  <a:pt x="1596036" y="148106"/>
                </a:lnTo>
                <a:lnTo>
                  <a:pt x="1596036" y="245002"/>
                </a:lnTo>
                <a:lnTo>
                  <a:pt x="1592569" y="250897"/>
                </a:lnTo>
                <a:lnTo>
                  <a:pt x="1592569" y="293266"/>
                </a:lnTo>
                <a:lnTo>
                  <a:pt x="1589101" y="299529"/>
                </a:lnTo>
                <a:lnTo>
                  <a:pt x="1589101" y="317582"/>
                </a:lnTo>
                <a:lnTo>
                  <a:pt x="1585634" y="323476"/>
                </a:lnTo>
                <a:lnTo>
                  <a:pt x="1585634" y="344845"/>
                </a:lnTo>
                <a:lnTo>
                  <a:pt x="1582134" y="350740"/>
                </a:lnTo>
                <a:lnTo>
                  <a:pt x="1582134" y="368793"/>
                </a:lnTo>
                <a:lnTo>
                  <a:pt x="1578666" y="375056"/>
                </a:lnTo>
                <a:lnTo>
                  <a:pt x="1578666" y="393109"/>
                </a:lnTo>
                <a:lnTo>
                  <a:pt x="1575199" y="402319"/>
                </a:lnTo>
                <a:lnTo>
                  <a:pt x="1575199" y="411161"/>
                </a:lnTo>
                <a:lnTo>
                  <a:pt x="1571699" y="420372"/>
                </a:lnTo>
                <a:lnTo>
                  <a:pt x="1571699" y="429583"/>
                </a:lnTo>
                <a:lnTo>
                  <a:pt x="1568231" y="438425"/>
                </a:lnTo>
                <a:lnTo>
                  <a:pt x="1568231" y="447636"/>
                </a:lnTo>
                <a:lnTo>
                  <a:pt x="1564764" y="456478"/>
                </a:lnTo>
                <a:lnTo>
                  <a:pt x="1564764" y="465688"/>
                </a:lnTo>
                <a:lnTo>
                  <a:pt x="1561263" y="477846"/>
                </a:lnTo>
                <a:lnTo>
                  <a:pt x="1557796" y="487057"/>
                </a:lnTo>
                <a:lnTo>
                  <a:pt x="1557796" y="495899"/>
                </a:lnTo>
                <a:lnTo>
                  <a:pt x="1554329" y="505110"/>
                </a:lnTo>
                <a:lnTo>
                  <a:pt x="1550862" y="513952"/>
                </a:lnTo>
                <a:lnTo>
                  <a:pt x="1547361" y="526110"/>
                </a:lnTo>
                <a:lnTo>
                  <a:pt x="1547361" y="535321"/>
                </a:lnTo>
                <a:lnTo>
                  <a:pt x="1543894" y="544163"/>
                </a:lnTo>
                <a:lnTo>
                  <a:pt x="1540427" y="553373"/>
                </a:lnTo>
                <a:lnTo>
                  <a:pt x="1536926" y="562584"/>
                </a:lnTo>
                <a:lnTo>
                  <a:pt x="1529991" y="571426"/>
                </a:lnTo>
                <a:lnTo>
                  <a:pt x="1526491" y="580637"/>
                </a:lnTo>
                <a:lnTo>
                  <a:pt x="1523024" y="589700"/>
                </a:lnTo>
                <a:lnTo>
                  <a:pt x="1516089" y="601784"/>
                </a:lnTo>
                <a:lnTo>
                  <a:pt x="1509121" y="616927"/>
                </a:lnTo>
                <a:lnTo>
                  <a:pt x="1502153" y="629011"/>
                </a:lnTo>
                <a:lnTo>
                  <a:pt x="1495219" y="644153"/>
                </a:lnTo>
                <a:lnTo>
                  <a:pt x="1488251" y="659259"/>
                </a:lnTo>
                <a:lnTo>
                  <a:pt x="1477816" y="671343"/>
                </a:lnTo>
                <a:lnTo>
                  <a:pt x="1467381" y="686485"/>
                </a:lnTo>
                <a:lnTo>
                  <a:pt x="1460446" y="701591"/>
                </a:lnTo>
                <a:lnTo>
                  <a:pt x="1450011" y="716696"/>
                </a:lnTo>
                <a:lnTo>
                  <a:pt x="1439576" y="731838"/>
                </a:lnTo>
                <a:lnTo>
                  <a:pt x="1429141" y="743923"/>
                </a:lnTo>
                <a:lnTo>
                  <a:pt x="1415239" y="759065"/>
                </a:lnTo>
                <a:lnTo>
                  <a:pt x="1404804" y="774170"/>
                </a:lnTo>
                <a:lnTo>
                  <a:pt x="1394369" y="789276"/>
                </a:lnTo>
                <a:lnTo>
                  <a:pt x="1383933" y="804418"/>
                </a:lnTo>
                <a:lnTo>
                  <a:pt x="1373498" y="819523"/>
                </a:lnTo>
                <a:lnTo>
                  <a:pt x="1359596" y="831645"/>
                </a:lnTo>
                <a:lnTo>
                  <a:pt x="1349161" y="846750"/>
                </a:lnTo>
                <a:lnTo>
                  <a:pt x="1338726" y="861855"/>
                </a:lnTo>
                <a:lnTo>
                  <a:pt x="1328291" y="876998"/>
                </a:lnTo>
                <a:lnTo>
                  <a:pt x="1317889" y="889082"/>
                </a:lnTo>
                <a:lnTo>
                  <a:pt x="1307454" y="904187"/>
                </a:lnTo>
                <a:lnTo>
                  <a:pt x="1297019" y="916309"/>
                </a:lnTo>
                <a:lnTo>
                  <a:pt x="1290051" y="928393"/>
                </a:lnTo>
                <a:lnTo>
                  <a:pt x="1279616" y="943535"/>
                </a:lnTo>
                <a:lnTo>
                  <a:pt x="1272681" y="955620"/>
                </a:lnTo>
                <a:lnTo>
                  <a:pt x="1262246" y="967704"/>
                </a:lnTo>
                <a:lnTo>
                  <a:pt x="1255278" y="979788"/>
                </a:lnTo>
                <a:lnTo>
                  <a:pt x="1248344" y="988888"/>
                </a:lnTo>
                <a:lnTo>
                  <a:pt x="1244843" y="1000973"/>
                </a:lnTo>
                <a:lnTo>
                  <a:pt x="1237909" y="1010036"/>
                </a:lnTo>
                <a:lnTo>
                  <a:pt x="1234408" y="1022157"/>
                </a:lnTo>
                <a:lnTo>
                  <a:pt x="1230941" y="1022157"/>
                </a:lnTo>
                <a:lnTo>
                  <a:pt x="1230941" y="1025178"/>
                </a:lnTo>
                <a:lnTo>
                  <a:pt x="1227474" y="1025178"/>
                </a:lnTo>
                <a:lnTo>
                  <a:pt x="1227474" y="1028199"/>
                </a:lnTo>
                <a:lnTo>
                  <a:pt x="1223973" y="1028199"/>
                </a:lnTo>
                <a:lnTo>
                  <a:pt x="1223973" y="1031220"/>
                </a:lnTo>
                <a:lnTo>
                  <a:pt x="1220506" y="1031220"/>
                </a:lnTo>
                <a:lnTo>
                  <a:pt x="1220506" y="1034241"/>
                </a:lnTo>
                <a:lnTo>
                  <a:pt x="1217039" y="1034241"/>
                </a:lnTo>
                <a:lnTo>
                  <a:pt x="1217039" y="1037262"/>
                </a:lnTo>
                <a:lnTo>
                  <a:pt x="1213571" y="1040284"/>
                </a:lnTo>
                <a:lnTo>
                  <a:pt x="1210071" y="1043305"/>
                </a:lnTo>
                <a:lnTo>
                  <a:pt x="1206603" y="1046326"/>
                </a:lnTo>
                <a:lnTo>
                  <a:pt x="1206603" y="1049347"/>
                </a:lnTo>
                <a:lnTo>
                  <a:pt x="1203136" y="1049347"/>
                </a:lnTo>
                <a:lnTo>
                  <a:pt x="1203136" y="1052368"/>
                </a:lnTo>
                <a:lnTo>
                  <a:pt x="1199636" y="1052368"/>
                </a:lnTo>
                <a:lnTo>
                  <a:pt x="1199636" y="1055426"/>
                </a:lnTo>
                <a:lnTo>
                  <a:pt x="1196168" y="1055426"/>
                </a:lnTo>
                <a:lnTo>
                  <a:pt x="1196168" y="1058447"/>
                </a:lnTo>
                <a:lnTo>
                  <a:pt x="1192701" y="1058447"/>
                </a:lnTo>
                <a:lnTo>
                  <a:pt x="1192701" y="1061468"/>
                </a:lnTo>
                <a:lnTo>
                  <a:pt x="1189201" y="1061468"/>
                </a:lnTo>
                <a:lnTo>
                  <a:pt x="1189201" y="1064489"/>
                </a:lnTo>
                <a:lnTo>
                  <a:pt x="1185733" y="1064489"/>
                </a:lnTo>
                <a:lnTo>
                  <a:pt x="1185733" y="1067510"/>
                </a:lnTo>
                <a:lnTo>
                  <a:pt x="1182266" y="1067510"/>
                </a:lnTo>
                <a:lnTo>
                  <a:pt x="1182266" y="1070531"/>
                </a:lnTo>
                <a:lnTo>
                  <a:pt x="1178799" y="1070531"/>
                </a:lnTo>
                <a:lnTo>
                  <a:pt x="1178799" y="1073552"/>
                </a:lnTo>
                <a:lnTo>
                  <a:pt x="1175298" y="1073552"/>
                </a:lnTo>
                <a:lnTo>
                  <a:pt x="1171831" y="1076573"/>
                </a:lnTo>
                <a:lnTo>
                  <a:pt x="1168364" y="1076573"/>
                </a:lnTo>
                <a:lnTo>
                  <a:pt x="1168364" y="1079594"/>
                </a:lnTo>
                <a:lnTo>
                  <a:pt x="1164863" y="1079594"/>
                </a:lnTo>
                <a:lnTo>
                  <a:pt x="1164863" y="1082616"/>
                </a:lnTo>
                <a:lnTo>
                  <a:pt x="1157929" y="1082616"/>
                </a:lnTo>
                <a:lnTo>
                  <a:pt x="1157929" y="1085637"/>
                </a:lnTo>
                <a:lnTo>
                  <a:pt x="1154428" y="1088658"/>
                </a:lnTo>
                <a:lnTo>
                  <a:pt x="1154428" y="1091679"/>
                </a:lnTo>
                <a:lnTo>
                  <a:pt x="1147493" y="1091679"/>
                </a:lnTo>
                <a:lnTo>
                  <a:pt x="1147493" y="1094737"/>
                </a:lnTo>
                <a:lnTo>
                  <a:pt x="1140526" y="1094737"/>
                </a:lnTo>
                <a:lnTo>
                  <a:pt x="1140526" y="1100779"/>
                </a:lnTo>
                <a:lnTo>
                  <a:pt x="1137058" y="1100779"/>
                </a:lnTo>
                <a:lnTo>
                  <a:pt x="1137058" y="1106821"/>
                </a:lnTo>
                <a:lnTo>
                  <a:pt x="1133591" y="1106821"/>
                </a:lnTo>
                <a:lnTo>
                  <a:pt x="1133591" y="1109842"/>
                </a:lnTo>
                <a:lnTo>
                  <a:pt x="1130091" y="1109842"/>
                </a:lnTo>
                <a:lnTo>
                  <a:pt x="1130091" y="1112863"/>
                </a:lnTo>
                <a:lnTo>
                  <a:pt x="1119655" y="1112863"/>
                </a:lnTo>
                <a:lnTo>
                  <a:pt x="1119655" y="1115884"/>
                </a:lnTo>
                <a:lnTo>
                  <a:pt x="1112721" y="1115884"/>
                </a:lnTo>
                <a:lnTo>
                  <a:pt x="1112721" y="1118905"/>
                </a:lnTo>
                <a:lnTo>
                  <a:pt x="1109254" y="1121926"/>
                </a:lnTo>
                <a:lnTo>
                  <a:pt x="1109254" y="1124948"/>
                </a:lnTo>
                <a:lnTo>
                  <a:pt x="1105753" y="1124948"/>
                </a:lnTo>
                <a:lnTo>
                  <a:pt x="1105753" y="1127969"/>
                </a:lnTo>
                <a:lnTo>
                  <a:pt x="1102286" y="1131027"/>
                </a:lnTo>
                <a:lnTo>
                  <a:pt x="1098819" y="1134048"/>
                </a:lnTo>
                <a:lnTo>
                  <a:pt x="1098819" y="1137069"/>
                </a:lnTo>
                <a:lnTo>
                  <a:pt x="1095318" y="1140090"/>
                </a:lnTo>
                <a:lnTo>
                  <a:pt x="1091851" y="1143111"/>
                </a:lnTo>
                <a:lnTo>
                  <a:pt x="1091851" y="1146132"/>
                </a:lnTo>
                <a:lnTo>
                  <a:pt x="1088383" y="1149153"/>
                </a:lnTo>
                <a:lnTo>
                  <a:pt x="1088383" y="1167316"/>
                </a:lnTo>
                <a:lnTo>
                  <a:pt x="1091851" y="1170337"/>
                </a:lnTo>
                <a:lnTo>
                  <a:pt x="1091851" y="1173359"/>
                </a:lnTo>
                <a:lnTo>
                  <a:pt x="1095318" y="1176380"/>
                </a:lnTo>
                <a:lnTo>
                  <a:pt x="1098819" y="1179401"/>
                </a:lnTo>
                <a:lnTo>
                  <a:pt x="1102286" y="1182422"/>
                </a:lnTo>
                <a:lnTo>
                  <a:pt x="1105753" y="1185443"/>
                </a:lnTo>
                <a:lnTo>
                  <a:pt x="1109254" y="1188464"/>
                </a:lnTo>
                <a:lnTo>
                  <a:pt x="1112721" y="1188464"/>
                </a:lnTo>
                <a:lnTo>
                  <a:pt x="1112721" y="1194506"/>
                </a:lnTo>
                <a:lnTo>
                  <a:pt x="1116188" y="1197527"/>
                </a:lnTo>
                <a:lnTo>
                  <a:pt x="1116188" y="1200548"/>
                </a:lnTo>
                <a:lnTo>
                  <a:pt x="1119655" y="1203569"/>
                </a:lnTo>
                <a:lnTo>
                  <a:pt x="1119655" y="1209648"/>
                </a:lnTo>
                <a:lnTo>
                  <a:pt x="1123156" y="1212669"/>
                </a:lnTo>
                <a:lnTo>
                  <a:pt x="1123156" y="1224754"/>
                </a:lnTo>
                <a:lnTo>
                  <a:pt x="1126623" y="1227775"/>
                </a:lnTo>
                <a:lnTo>
                  <a:pt x="1126623" y="1236838"/>
                </a:lnTo>
                <a:lnTo>
                  <a:pt x="1130091" y="1242917"/>
                </a:lnTo>
                <a:lnTo>
                  <a:pt x="1130091" y="1255001"/>
                </a:lnTo>
                <a:lnTo>
                  <a:pt x="1133591" y="1261044"/>
                </a:lnTo>
                <a:lnTo>
                  <a:pt x="1133591" y="1267086"/>
                </a:lnTo>
                <a:lnTo>
                  <a:pt x="1137058" y="1273128"/>
                </a:lnTo>
                <a:lnTo>
                  <a:pt x="1137058" y="1279207"/>
                </a:lnTo>
                <a:lnTo>
                  <a:pt x="1140526" y="1282228"/>
                </a:lnTo>
                <a:lnTo>
                  <a:pt x="1144026" y="1288270"/>
                </a:lnTo>
                <a:lnTo>
                  <a:pt x="1144026" y="1294312"/>
                </a:lnTo>
                <a:lnTo>
                  <a:pt x="1147493" y="1300355"/>
                </a:lnTo>
                <a:lnTo>
                  <a:pt x="1150961" y="1306397"/>
                </a:lnTo>
                <a:lnTo>
                  <a:pt x="1150961" y="1309418"/>
                </a:lnTo>
                <a:lnTo>
                  <a:pt x="1154428" y="1315460"/>
                </a:lnTo>
                <a:lnTo>
                  <a:pt x="1157929" y="1321539"/>
                </a:lnTo>
                <a:lnTo>
                  <a:pt x="1161396" y="1324560"/>
                </a:lnTo>
                <a:lnTo>
                  <a:pt x="1161396" y="1330602"/>
                </a:lnTo>
                <a:lnTo>
                  <a:pt x="1164863" y="1333623"/>
                </a:lnTo>
                <a:lnTo>
                  <a:pt x="1168364" y="1339665"/>
                </a:lnTo>
                <a:lnTo>
                  <a:pt x="1168364" y="1342687"/>
                </a:lnTo>
                <a:lnTo>
                  <a:pt x="1171831" y="1345708"/>
                </a:lnTo>
                <a:lnTo>
                  <a:pt x="1175298" y="1351750"/>
                </a:lnTo>
                <a:lnTo>
                  <a:pt x="1175298" y="1354808"/>
                </a:lnTo>
                <a:lnTo>
                  <a:pt x="1178799" y="1357829"/>
                </a:lnTo>
                <a:lnTo>
                  <a:pt x="1178799" y="1360850"/>
                </a:lnTo>
                <a:lnTo>
                  <a:pt x="1182266" y="1363871"/>
                </a:lnTo>
                <a:lnTo>
                  <a:pt x="1182266" y="1372934"/>
                </a:lnTo>
                <a:lnTo>
                  <a:pt x="1185733" y="1372934"/>
                </a:lnTo>
                <a:lnTo>
                  <a:pt x="1185733" y="1378976"/>
                </a:lnTo>
                <a:lnTo>
                  <a:pt x="1182266" y="1385019"/>
                </a:lnTo>
                <a:lnTo>
                  <a:pt x="1182266" y="1430408"/>
                </a:lnTo>
                <a:lnTo>
                  <a:pt x="1185733" y="1436451"/>
                </a:lnTo>
                <a:lnTo>
                  <a:pt x="1185733" y="1457598"/>
                </a:lnTo>
                <a:lnTo>
                  <a:pt x="1182266" y="1457598"/>
                </a:lnTo>
                <a:lnTo>
                  <a:pt x="1182266" y="1451556"/>
                </a:lnTo>
                <a:lnTo>
                  <a:pt x="1178799" y="1448535"/>
                </a:lnTo>
                <a:lnTo>
                  <a:pt x="1178799" y="1445514"/>
                </a:lnTo>
                <a:lnTo>
                  <a:pt x="1175298" y="1442493"/>
                </a:lnTo>
                <a:lnTo>
                  <a:pt x="1175298" y="1436451"/>
                </a:lnTo>
                <a:lnTo>
                  <a:pt x="1171831" y="1433430"/>
                </a:lnTo>
                <a:lnTo>
                  <a:pt x="1171831" y="1430408"/>
                </a:lnTo>
                <a:lnTo>
                  <a:pt x="1168364" y="1424329"/>
                </a:lnTo>
                <a:lnTo>
                  <a:pt x="1168364" y="1421308"/>
                </a:lnTo>
                <a:lnTo>
                  <a:pt x="1164863" y="1415266"/>
                </a:lnTo>
                <a:lnTo>
                  <a:pt x="1161396" y="1409224"/>
                </a:lnTo>
                <a:lnTo>
                  <a:pt x="1157929" y="1406203"/>
                </a:lnTo>
                <a:lnTo>
                  <a:pt x="1157929" y="1400161"/>
                </a:lnTo>
                <a:lnTo>
                  <a:pt x="1154428" y="1394119"/>
                </a:lnTo>
                <a:lnTo>
                  <a:pt x="1150961" y="1391098"/>
                </a:lnTo>
                <a:lnTo>
                  <a:pt x="1147493" y="1385019"/>
                </a:lnTo>
                <a:lnTo>
                  <a:pt x="1144026" y="1378976"/>
                </a:lnTo>
                <a:lnTo>
                  <a:pt x="1140526" y="1372934"/>
                </a:lnTo>
                <a:lnTo>
                  <a:pt x="1137058" y="1366892"/>
                </a:lnTo>
                <a:lnTo>
                  <a:pt x="1133591" y="1360850"/>
                </a:lnTo>
                <a:lnTo>
                  <a:pt x="1130091" y="1354808"/>
                </a:lnTo>
                <a:lnTo>
                  <a:pt x="1126623" y="1348729"/>
                </a:lnTo>
                <a:lnTo>
                  <a:pt x="1123156" y="1339665"/>
                </a:lnTo>
                <a:lnTo>
                  <a:pt x="1116188" y="1333623"/>
                </a:lnTo>
                <a:lnTo>
                  <a:pt x="1112721" y="1327581"/>
                </a:lnTo>
                <a:lnTo>
                  <a:pt x="1109254" y="1321539"/>
                </a:lnTo>
                <a:lnTo>
                  <a:pt x="1105753" y="1312439"/>
                </a:lnTo>
                <a:lnTo>
                  <a:pt x="1098819" y="1306397"/>
                </a:lnTo>
                <a:lnTo>
                  <a:pt x="1095318" y="1297333"/>
                </a:lnTo>
                <a:lnTo>
                  <a:pt x="1088383" y="1291291"/>
                </a:lnTo>
                <a:lnTo>
                  <a:pt x="1084883" y="1282228"/>
                </a:lnTo>
                <a:lnTo>
                  <a:pt x="1081416" y="1276149"/>
                </a:lnTo>
                <a:lnTo>
                  <a:pt x="1074481" y="1267086"/>
                </a:lnTo>
                <a:lnTo>
                  <a:pt x="1070981" y="1261044"/>
                </a:lnTo>
                <a:lnTo>
                  <a:pt x="1067513" y="1258023"/>
                </a:lnTo>
                <a:lnTo>
                  <a:pt x="1064046" y="1255001"/>
                </a:lnTo>
                <a:lnTo>
                  <a:pt x="1064046" y="1251980"/>
                </a:lnTo>
                <a:lnTo>
                  <a:pt x="1060545" y="1251980"/>
                </a:lnTo>
                <a:lnTo>
                  <a:pt x="1060545" y="1248959"/>
                </a:lnTo>
                <a:lnTo>
                  <a:pt x="1057078" y="1248959"/>
                </a:lnTo>
                <a:lnTo>
                  <a:pt x="1057078" y="1245938"/>
                </a:lnTo>
                <a:lnTo>
                  <a:pt x="1053611" y="1242917"/>
                </a:lnTo>
                <a:lnTo>
                  <a:pt x="1050144" y="1239859"/>
                </a:lnTo>
                <a:lnTo>
                  <a:pt x="1050144" y="1236838"/>
                </a:lnTo>
                <a:lnTo>
                  <a:pt x="1046643" y="1236838"/>
                </a:lnTo>
                <a:lnTo>
                  <a:pt x="1046643" y="1233817"/>
                </a:lnTo>
                <a:lnTo>
                  <a:pt x="1043176" y="1233817"/>
                </a:lnTo>
                <a:lnTo>
                  <a:pt x="1043176" y="1230796"/>
                </a:lnTo>
                <a:lnTo>
                  <a:pt x="1039709" y="1230796"/>
                </a:lnTo>
                <a:lnTo>
                  <a:pt x="1039709" y="1227775"/>
                </a:lnTo>
                <a:lnTo>
                  <a:pt x="1036208" y="1224754"/>
                </a:lnTo>
                <a:lnTo>
                  <a:pt x="1036208" y="1221733"/>
                </a:lnTo>
                <a:lnTo>
                  <a:pt x="1032741" y="1221733"/>
                </a:lnTo>
                <a:lnTo>
                  <a:pt x="1032741" y="1218712"/>
                </a:lnTo>
                <a:lnTo>
                  <a:pt x="1029273" y="1218712"/>
                </a:lnTo>
                <a:lnTo>
                  <a:pt x="1029273" y="1215691"/>
                </a:lnTo>
                <a:lnTo>
                  <a:pt x="1025773" y="1215691"/>
                </a:lnTo>
                <a:lnTo>
                  <a:pt x="1025773" y="1209648"/>
                </a:lnTo>
                <a:lnTo>
                  <a:pt x="1022306" y="1209648"/>
                </a:lnTo>
                <a:lnTo>
                  <a:pt x="1022306" y="1206627"/>
                </a:lnTo>
                <a:lnTo>
                  <a:pt x="1018838" y="1203569"/>
                </a:lnTo>
                <a:lnTo>
                  <a:pt x="1015371" y="1203569"/>
                </a:lnTo>
                <a:lnTo>
                  <a:pt x="1015371" y="1200548"/>
                </a:lnTo>
                <a:lnTo>
                  <a:pt x="1011871" y="1197527"/>
                </a:lnTo>
                <a:lnTo>
                  <a:pt x="1011871" y="1194506"/>
                </a:lnTo>
                <a:lnTo>
                  <a:pt x="1008403" y="1191485"/>
                </a:lnTo>
                <a:lnTo>
                  <a:pt x="1004936" y="1188464"/>
                </a:lnTo>
                <a:lnTo>
                  <a:pt x="1001435" y="1185443"/>
                </a:lnTo>
                <a:lnTo>
                  <a:pt x="1001435" y="1182422"/>
                </a:lnTo>
                <a:lnTo>
                  <a:pt x="997968" y="1179401"/>
                </a:lnTo>
                <a:lnTo>
                  <a:pt x="997968" y="1176380"/>
                </a:lnTo>
                <a:lnTo>
                  <a:pt x="994501" y="1173359"/>
                </a:lnTo>
                <a:lnTo>
                  <a:pt x="991000" y="1170337"/>
                </a:lnTo>
                <a:lnTo>
                  <a:pt x="987533" y="1167316"/>
                </a:lnTo>
                <a:lnTo>
                  <a:pt x="987533" y="1164258"/>
                </a:lnTo>
                <a:lnTo>
                  <a:pt x="984066" y="1161237"/>
                </a:lnTo>
                <a:lnTo>
                  <a:pt x="984066" y="1158216"/>
                </a:lnTo>
                <a:lnTo>
                  <a:pt x="980599" y="1155195"/>
                </a:lnTo>
                <a:lnTo>
                  <a:pt x="977098" y="1152174"/>
                </a:lnTo>
                <a:lnTo>
                  <a:pt x="973631" y="1149153"/>
                </a:lnTo>
                <a:lnTo>
                  <a:pt x="970163" y="1146132"/>
                </a:lnTo>
                <a:lnTo>
                  <a:pt x="970163" y="1143111"/>
                </a:lnTo>
                <a:lnTo>
                  <a:pt x="966663" y="1140090"/>
                </a:lnTo>
                <a:lnTo>
                  <a:pt x="966663" y="1137069"/>
                </a:lnTo>
                <a:lnTo>
                  <a:pt x="963196" y="1134048"/>
                </a:lnTo>
                <a:lnTo>
                  <a:pt x="959728" y="1131027"/>
                </a:lnTo>
                <a:lnTo>
                  <a:pt x="959728" y="1127969"/>
                </a:lnTo>
                <a:lnTo>
                  <a:pt x="956228" y="1127969"/>
                </a:lnTo>
                <a:lnTo>
                  <a:pt x="949293" y="1121926"/>
                </a:lnTo>
                <a:lnTo>
                  <a:pt x="945826" y="1115884"/>
                </a:lnTo>
                <a:lnTo>
                  <a:pt x="938858" y="1112863"/>
                </a:lnTo>
                <a:lnTo>
                  <a:pt x="931890" y="1106821"/>
                </a:lnTo>
                <a:lnTo>
                  <a:pt x="924956" y="1100779"/>
                </a:lnTo>
                <a:lnTo>
                  <a:pt x="921455" y="1094737"/>
                </a:lnTo>
                <a:lnTo>
                  <a:pt x="914521" y="1091679"/>
                </a:lnTo>
                <a:lnTo>
                  <a:pt x="907553" y="1085637"/>
                </a:lnTo>
                <a:lnTo>
                  <a:pt x="900618" y="1079594"/>
                </a:lnTo>
                <a:lnTo>
                  <a:pt x="897118" y="1073552"/>
                </a:lnTo>
                <a:lnTo>
                  <a:pt x="890183" y="1070531"/>
                </a:lnTo>
                <a:lnTo>
                  <a:pt x="883215" y="1064489"/>
                </a:lnTo>
                <a:lnTo>
                  <a:pt x="876281" y="1058447"/>
                </a:lnTo>
                <a:lnTo>
                  <a:pt x="872780" y="1052368"/>
                </a:lnTo>
                <a:lnTo>
                  <a:pt x="865846" y="1046326"/>
                </a:lnTo>
                <a:lnTo>
                  <a:pt x="858878" y="1043305"/>
                </a:lnTo>
                <a:lnTo>
                  <a:pt x="851910" y="1037262"/>
                </a:lnTo>
                <a:lnTo>
                  <a:pt x="848443" y="1031220"/>
                </a:lnTo>
                <a:lnTo>
                  <a:pt x="841508" y="1025178"/>
                </a:lnTo>
                <a:lnTo>
                  <a:pt x="834541" y="1019136"/>
                </a:lnTo>
                <a:lnTo>
                  <a:pt x="831073" y="1013057"/>
                </a:lnTo>
                <a:lnTo>
                  <a:pt x="824105" y="1007015"/>
                </a:lnTo>
                <a:lnTo>
                  <a:pt x="817138" y="1000973"/>
                </a:lnTo>
                <a:lnTo>
                  <a:pt x="810203" y="994930"/>
                </a:lnTo>
                <a:lnTo>
                  <a:pt x="806736" y="988888"/>
                </a:lnTo>
                <a:lnTo>
                  <a:pt x="799768" y="982846"/>
                </a:lnTo>
                <a:lnTo>
                  <a:pt x="792800" y="976767"/>
                </a:lnTo>
                <a:lnTo>
                  <a:pt x="785866" y="970725"/>
                </a:lnTo>
                <a:lnTo>
                  <a:pt x="782365" y="964683"/>
                </a:lnTo>
                <a:lnTo>
                  <a:pt x="775431" y="958641"/>
                </a:lnTo>
                <a:lnTo>
                  <a:pt x="768463" y="952598"/>
                </a:lnTo>
                <a:lnTo>
                  <a:pt x="764995" y="946556"/>
                </a:lnTo>
                <a:lnTo>
                  <a:pt x="733690" y="916309"/>
                </a:lnTo>
                <a:lnTo>
                  <a:pt x="709353" y="889082"/>
                </a:lnTo>
                <a:lnTo>
                  <a:pt x="688483" y="861855"/>
                </a:lnTo>
                <a:lnTo>
                  <a:pt x="671113" y="837687"/>
                </a:lnTo>
                <a:lnTo>
                  <a:pt x="653710" y="813481"/>
                </a:lnTo>
                <a:lnTo>
                  <a:pt x="639808" y="789276"/>
                </a:lnTo>
                <a:lnTo>
                  <a:pt x="629373" y="765107"/>
                </a:lnTo>
                <a:lnTo>
                  <a:pt x="618937" y="740902"/>
                </a:lnTo>
                <a:lnTo>
                  <a:pt x="612003" y="719754"/>
                </a:lnTo>
                <a:lnTo>
                  <a:pt x="608536" y="701591"/>
                </a:lnTo>
                <a:lnTo>
                  <a:pt x="605035" y="683464"/>
                </a:lnTo>
                <a:lnTo>
                  <a:pt x="601568" y="665301"/>
                </a:lnTo>
                <a:lnTo>
                  <a:pt x="601568" y="650177"/>
                </a:lnTo>
                <a:lnTo>
                  <a:pt x="598101" y="659259"/>
                </a:lnTo>
                <a:lnTo>
                  <a:pt x="594600" y="659259"/>
                </a:lnTo>
                <a:lnTo>
                  <a:pt x="594600" y="665301"/>
                </a:lnTo>
                <a:lnTo>
                  <a:pt x="591133" y="665301"/>
                </a:lnTo>
                <a:lnTo>
                  <a:pt x="591133" y="668322"/>
                </a:lnTo>
                <a:lnTo>
                  <a:pt x="587666" y="671343"/>
                </a:lnTo>
                <a:lnTo>
                  <a:pt x="587666" y="674364"/>
                </a:lnTo>
                <a:lnTo>
                  <a:pt x="584165" y="677385"/>
                </a:lnTo>
                <a:lnTo>
                  <a:pt x="584165" y="680406"/>
                </a:lnTo>
                <a:lnTo>
                  <a:pt x="580698" y="680406"/>
                </a:lnTo>
                <a:lnTo>
                  <a:pt x="580698" y="686485"/>
                </a:lnTo>
                <a:lnTo>
                  <a:pt x="577230" y="686485"/>
                </a:lnTo>
                <a:lnTo>
                  <a:pt x="577230" y="692527"/>
                </a:lnTo>
                <a:lnTo>
                  <a:pt x="573763" y="692527"/>
                </a:lnTo>
                <a:lnTo>
                  <a:pt x="573763" y="698570"/>
                </a:lnTo>
                <a:lnTo>
                  <a:pt x="570263" y="698570"/>
                </a:lnTo>
                <a:lnTo>
                  <a:pt x="570263" y="704612"/>
                </a:lnTo>
                <a:lnTo>
                  <a:pt x="566795" y="704612"/>
                </a:lnTo>
                <a:lnTo>
                  <a:pt x="566795" y="710654"/>
                </a:lnTo>
                <a:lnTo>
                  <a:pt x="563328" y="710654"/>
                </a:lnTo>
                <a:lnTo>
                  <a:pt x="563328" y="716696"/>
                </a:lnTo>
                <a:lnTo>
                  <a:pt x="559827" y="716696"/>
                </a:lnTo>
                <a:lnTo>
                  <a:pt x="559827" y="719754"/>
                </a:lnTo>
                <a:lnTo>
                  <a:pt x="556360" y="722775"/>
                </a:lnTo>
                <a:lnTo>
                  <a:pt x="556360" y="725796"/>
                </a:lnTo>
                <a:lnTo>
                  <a:pt x="552893" y="728817"/>
                </a:lnTo>
                <a:lnTo>
                  <a:pt x="549392" y="731838"/>
                </a:lnTo>
                <a:lnTo>
                  <a:pt x="549392" y="737881"/>
                </a:lnTo>
                <a:lnTo>
                  <a:pt x="545925" y="740902"/>
                </a:lnTo>
                <a:lnTo>
                  <a:pt x="542458" y="746944"/>
                </a:lnTo>
                <a:lnTo>
                  <a:pt x="538991" y="752986"/>
                </a:lnTo>
                <a:lnTo>
                  <a:pt x="538991" y="756044"/>
                </a:lnTo>
                <a:lnTo>
                  <a:pt x="535490" y="762086"/>
                </a:lnTo>
                <a:lnTo>
                  <a:pt x="532023" y="768128"/>
                </a:lnTo>
                <a:lnTo>
                  <a:pt x="532023" y="774170"/>
                </a:lnTo>
                <a:lnTo>
                  <a:pt x="528556" y="780213"/>
                </a:lnTo>
                <a:lnTo>
                  <a:pt x="525055" y="786255"/>
                </a:lnTo>
                <a:lnTo>
                  <a:pt x="521588" y="792297"/>
                </a:lnTo>
                <a:lnTo>
                  <a:pt x="521588" y="798376"/>
                </a:lnTo>
                <a:lnTo>
                  <a:pt x="518120" y="804418"/>
                </a:lnTo>
                <a:lnTo>
                  <a:pt x="514620" y="810460"/>
                </a:lnTo>
                <a:lnTo>
                  <a:pt x="514620" y="816502"/>
                </a:lnTo>
                <a:lnTo>
                  <a:pt x="511153" y="822545"/>
                </a:lnTo>
                <a:lnTo>
                  <a:pt x="507685" y="828587"/>
                </a:lnTo>
                <a:lnTo>
                  <a:pt x="504218" y="834666"/>
                </a:lnTo>
                <a:lnTo>
                  <a:pt x="504218" y="840708"/>
                </a:lnTo>
                <a:lnTo>
                  <a:pt x="500717" y="846750"/>
                </a:lnTo>
                <a:lnTo>
                  <a:pt x="497250" y="852792"/>
                </a:lnTo>
                <a:lnTo>
                  <a:pt x="497250" y="858834"/>
                </a:lnTo>
                <a:lnTo>
                  <a:pt x="493783" y="864877"/>
                </a:lnTo>
                <a:lnTo>
                  <a:pt x="490282" y="870956"/>
                </a:lnTo>
                <a:lnTo>
                  <a:pt x="490282" y="873977"/>
                </a:lnTo>
                <a:lnTo>
                  <a:pt x="486815" y="880019"/>
                </a:lnTo>
                <a:lnTo>
                  <a:pt x="483348" y="883040"/>
                </a:lnTo>
                <a:lnTo>
                  <a:pt x="483348" y="889082"/>
                </a:lnTo>
                <a:lnTo>
                  <a:pt x="476380" y="895124"/>
                </a:lnTo>
                <a:lnTo>
                  <a:pt x="472913" y="904187"/>
                </a:lnTo>
                <a:lnTo>
                  <a:pt x="469446" y="913288"/>
                </a:lnTo>
                <a:lnTo>
                  <a:pt x="465945" y="922351"/>
                </a:lnTo>
                <a:lnTo>
                  <a:pt x="459010" y="934435"/>
                </a:lnTo>
                <a:lnTo>
                  <a:pt x="455510" y="946556"/>
                </a:lnTo>
                <a:lnTo>
                  <a:pt x="452043" y="958641"/>
                </a:lnTo>
                <a:lnTo>
                  <a:pt x="448575" y="970725"/>
                </a:lnTo>
                <a:lnTo>
                  <a:pt x="445108" y="982846"/>
                </a:lnTo>
                <a:lnTo>
                  <a:pt x="441607" y="997952"/>
                </a:lnTo>
                <a:lnTo>
                  <a:pt x="438140" y="1010036"/>
                </a:lnTo>
                <a:lnTo>
                  <a:pt x="434673" y="1025178"/>
                </a:lnTo>
                <a:lnTo>
                  <a:pt x="427705" y="1040284"/>
                </a:lnTo>
                <a:lnTo>
                  <a:pt x="424238" y="1052368"/>
                </a:lnTo>
                <a:lnTo>
                  <a:pt x="420737" y="1067510"/>
                </a:lnTo>
                <a:lnTo>
                  <a:pt x="417270" y="1082616"/>
                </a:lnTo>
                <a:lnTo>
                  <a:pt x="413803" y="1097758"/>
                </a:lnTo>
                <a:lnTo>
                  <a:pt x="410336" y="1112863"/>
                </a:lnTo>
                <a:lnTo>
                  <a:pt x="406835" y="1127969"/>
                </a:lnTo>
                <a:lnTo>
                  <a:pt x="406835" y="1143111"/>
                </a:lnTo>
                <a:lnTo>
                  <a:pt x="403368" y="1158216"/>
                </a:lnTo>
                <a:lnTo>
                  <a:pt x="399900" y="1170337"/>
                </a:lnTo>
                <a:lnTo>
                  <a:pt x="396400" y="1185443"/>
                </a:lnTo>
                <a:lnTo>
                  <a:pt x="392933" y="1197527"/>
                </a:lnTo>
                <a:lnTo>
                  <a:pt x="389465" y="1212669"/>
                </a:lnTo>
                <a:lnTo>
                  <a:pt x="389465" y="1224754"/>
                </a:lnTo>
                <a:lnTo>
                  <a:pt x="385965" y="1236838"/>
                </a:lnTo>
                <a:lnTo>
                  <a:pt x="382497" y="1248959"/>
                </a:lnTo>
                <a:lnTo>
                  <a:pt x="379030" y="1258023"/>
                </a:lnTo>
                <a:lnTo>
                  <a:pt x="379030" y="1270107"/>
                </a:lnTo>
                <a:lnTo>
                  <a:pt x="375563" y="1279207"/>
                </a:lnTo>
                <a:lnTo>
                  <a:pt x="375563" y="1288270"/>
                </a:lnTo>
                <a:lnTo>
                  <a:pt x="372062" y="1297333"/>
                </a:lnTo>
                <a:lnTo>
                  <a:pt x="372062" y="1306397"/>
                </a:lnTo>
                <a:lnTo>
                  <a:pt x="368595" y="1315460"/>
                </a:lnTo>
                <a:lnTo>
                  <a:pt x="368595" y="1333623"/>
                </a:lnTo>
                <a:lnTo>
                  <a:pt x="365128" y="1342687"/>
                </a:lnTo>
                <a:lnTo>
                  <a:pt x="365128" y="1369913"/>
                </a:lnTo>
                <a:lnTo>
                  <a:pt x="361627" y="1378976"/>
                </a:lnTo>
                <a:lnTo>
                  <a:pt x="361627" y="1442493"/>
                </a:lnTo>
                <a:lnTo>
                  <a:pt x="358160" y="1448535"/>
                </a:lnTo>
                <a:lnTo>
                  <a:pt x="358160" y="1457598"/>
                </a:lnTo>
                <a:lnTo>
                  <a:pt x="361627" y="1466698"/>
                </a:lnTo>
                <a:lnTo>
                  <a:pt x="361627" y="1524136"/>
                </a:lnTo>
                <a:lnTo>
                  <a:pt x="365128" y="1533199"/>
                </a:lnTo>
                <a:lnTo>
                  <a:pt x="365128" y="1557404"/>
                </a:lnTo>
                <a:lnTo>
                  <a:pt x="368595" y="1563447"/>
                </a:lnTo>
                <a:lnTo>
                  <a:pt x="368595" y="1572510"/>
                </a:lnTo>
                <a:lnTo>
                  <a:pt x="372062" y="1578589"/>
                </a:lnTo>
                <a:lnTo>
                  <a:pt x="372062" y="1599736"/>
                </a:lnTo>
                <a:lnTo>
                  <a:pt x="375563" y="1605779"/>
                </a:lnTo>
                <a:lnTo>
                  <a:pt x="375563" y="1633005"/>
                </a:lnTo>
                <a:lnTo>
                  <a:pt x="379030" y="1642068"/>
                </a:lnTo>
                <a:lnTo>
                  <a:pt x="379030" y="1726732"/>
                </a:lnTo>
                <a:lnTo>
                  <a:pt x="375563" y="1735833"/>
                </a:lnTo>
                <a:lnTo>
                  <a:pt x="375563" y="1760001"/>
                </a:lnTo>
                <a:lnTo>
                  <a:pt x="372062" y="1766080"/>
                </a:lnTo>
                <a:lnTo>
                  <a:pt x="372062" y="1778165"/>
                </a:lnTo>
                <a:lnTo>
                  <a:pt x="368595" y="1796291"/>
                </a:lnTo>
                <a:lnTo>
                  <a:pt x="365128" y="1811433"/>
                </a:lnTo>
                <a:lnTo>
                  <a:pt x="361627" y="1829560"/>
                </a:lnTo>
                <a:lnTo>
                  <a:pt x="358160" y="1844702"/>
                </a:lnTo>
                <a:lnTo>
                  <a:pt x="354693" y="1859807"/>
                </a:lnTo>
                <a:lnTo>
                  <a:pt x="347725" y="1877971"/>
                </a:lnTo>
                <a:lnTo>
                  <a:pt x="344258" y="1893076"/>
                </a:lnTo>
                <a:lnTo>
                  <a:pt x="337290" y="1908182"/>
                </a:lnTo>
                <a:lnTo>
                  <a:pt x="330355" y="1923324"/>
                </a:lnTo>
                <a:lnTo>
                  <a:pt x="323387" y="1938429"/>
                </a:lnTo>
                <a:lnTo>
                  <a:pt x="316420" y="1953572"/>
                </a:lnTo>
                <a:lnTo>
                  <a:pt x="309485" y="1965656"/>
                </a:lnTo>
                <a:lnTo>
                  <a:pt x="302517" y="1980761"/>
                </a:lnTo>
                <a:lnTo>
                  <a:pt x="295583" y="1995904"/>
                </a:lnTo>
                <a:lnTo>
                  <a:pt x="288615" y="2007988"/>
                </a:lnTo>
                <a:lnTo>
                  <a:pt x="278180" y="2023093"/>
                </a:lnTo>
                <a:lnTo>
                  <a:pt x="271245" y="2035214"/>
                </a:lnTo>
                <a:lnTo>
                  <a:pt x="260810" y="2047299"/>
                </a:lnTo>
                <a:lnTo>
                  <a:pt x="250375" y="2059383"/>
                </a:lnTo>
                <a:lnTo>
                  <a:pt x="239940" y="2071504"/>
                </a:lnTo>
                <a:lnTo>
                  <a:pt x="229505" y="2083589"/>
                </a:lnTo>
                <a:lnTo>
                  <a:pt x="219070" y="2095673"/>
                </a:lnTo>
                <a:lnTo>
                  <a:pt x="208635" y="2107794"/>
                </a:lnTo>
                <a:lnTo>
                  <a:pt x="198200" y="2119878"/>
                </a:lnTo>
                <a:lnTo>
                  <a:pt x="187765" y="2131963"/>
                </a:lnTo>
                <a:lnTo>
                  <a:pt x="173862" y="2141063"/>
                </a:lnTo>
                <a:lnTo>
                  <a:pt x="163427" y="2153147"/>
                </a:lnTo>
                <a:lnTo>
                  <a:pt x="149525" y="2162210"/>
                </a:lnTo>
                <a:lnTo>
                  <a:pt x="139090" y="2171274"/>
                </a:lnTo>
                <a:lnTo>
                  <a:pt x="125187" y="2180374"/>
                </a:lnTo>
                <a:lnTo>
                  <a:pt x="111285" y="2189437"/>
                </a:lnTo>
                <a:lnTo>
                  <a:pt x="97383" y="2198500"/>
                </a:lnTo>
                <a:lnTo>
                  <a:pt x="90415" y="2204542"/>
                </a:lnTo>
                <a:lnTo>
                  <a:pt x="86948" y="2210585"/>
                </a:lnTo>
                <a:lnTo>
                  <a:pt x="79980" y="2213643"/>
                </a:lnTo>
                <a:lnTo>
                  <a:pt x="73045" y="2219685"/>
                </a:lnTo>
                <a:lnTo>
                  <a:pt x="66077" y="2225727"/>
                </a:lnTo>
                <a:lnTo>
                  <a:pt x="62610" y="2228748"/>
                </a:lnTo>
                <a:lnTo>
                  <a:pt x="55642" y="2234790"/>
                </a:lnTo>
                <a:lnTo>
                  <a:pt x="52175" y="2237811"/>
                </a:lnTo>
                <a:lnTo>
                  <a:pt x="45207" y="2243853"/>
                </a:lnTo>
                <a:lnTo>
                  <a:pt x="41740" y="2246874"/>
                </a:lnTo>
                <a:lnTo>
                  <a:pt x="38273" y="2252953"/>
                </a:lnTo>
                <a:lnTo>
                  <a:pt x="34772" y="2255975"/>
                </a:lnTo>
                <a:lnTo>
                  <a:pt x="31305" y="2262017"/>
                </a:lnTo>
                <a:lnTo>
                  <a:pt x="27838" y="2265038"/>
                </a:lnTo>
                <a:lnTo>
                  <a:pt x="24337" y="2271080"/>
                </a:lnTo>
                <a:lnTo>
                  <a:pt x="20870" y="2274101"/>
                </a:lnTo>
                <a:lnTo>
                  <a:pt x="17402" y="2280143"/>
                </a:lnTo>
                <a:lnTo>
                  <a:pt x="13902" y="2283164"/>
                </a:lnTo>
                <a:lnTo>
                  <a:pt x="13902" y="2286185"/>
                </a:lnTo>
                <a:lnTo>
                  <a:pt x="10435" y="2292264"/>
                </a:lnTo>
                <a:lnTo>
                  <a:pt x="10435" y="2295285"/>
                </a:lnTo>
                <a:lnTo>
                  <a:pt x="6967" y="2298307"/>
                </a:lnTo>
                <a:lnTo>
                  <a:pt x="6967" y="2307370"/>
                </a:lnTo>
                <a:lnTo>
                  <a:pt x="3500" y="2310391"/>
                </a:lnTo>
                <a:lnTo>
                  <a:pt x="3500" y="2328554"/>
                </a:lnTo>
                <a:lnTo>
                  <a:pt x="6967" y="2331575"/>
                </a:lnTo>
                <a:lnTo>
                  <a:pt x="6967" y="2340639"/>
                </a:lnTo>
                <a:lnTo>
                  <a:pt x="3500" y="2346681"/>
                </a:lnTo>
                <a:lnTo>
                  <a:pt x="3500" y="2358765"/>
                </a:lnTo>
                <a:lnTo>
                  <a:pt x="0" y="2364844"/>
                </a:lnTo>
                <a:lnTo>
                  <a:pt x="0" y="2431345"/>
                </a:lnTo>
                <a:lnTo>
                  <a:pt x="3500" y="2434366"/>
                </a:lnTo>
                <a:lnTo>
                  <a:pt x="3500" y="2446487"/>
                </a:lnTo>
                <a:lnTo>
                  <a:pt x="6967" y="2449508"/>
                </a:lnTo>
                <a:lnTo>
                  <a:pt x="6967" y="2455550"/>
                </a:lnTo>
                <a:lnTo>
                  <a:pt x="10435" y="2458571"/>
                </a:lnTo>
                <a:lnTo>
                  <a:pt x="10435" y="2464613"/>
                </a:lnTo>
                <a:lnTo>
                  <a:pt x="13902" y="2464613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234361" y="3517785"/>
            <a:ext cx="3333" cy="6042"/>
          </a:xfrm>
          <a:custGeom>
            <a:avLst/>
            <a:gdLst/>
            <a:ahLst/>
            <a:cxnLst/>
            <a:rect l="l" t="t" r="r" b="b"/>
            <a:pathLst>
              <a:path w="3333" h="6042">
                <a:moveTo>
                  <a:pt x="0" y="3021"/>
                </a:moveTo>
                <a:lnTo>
                  <a:pt x="0" y="6042"/>
                </a:lnTo>
                <a:lnTo>
                  <a:pt x="3333" y="3021"/>
                </a:lnTo>
                <a:lnTo>
                  <a:pt x="3333" y="0"/>
                </a:lnTo>
                <a:lnTo>
                  <a:pt x="0" y="302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8422060" y="4243545"/>
            <a:ext cx="132355" cy="656238"/>
          </a:xfrm>
          <a:custGeom>
            <a:avLst/>
            <a:gdLst/>
            <a:ahLst/>
            <a:cxnLst/>
            <a:rect l="l" t="t" r="r" b="b"/>
            <a:pathLst>
              <a:path w="132355" h="656238">
                <a:moveTo>
                  <a:pt x="38339" y="616927"/>
                </a:moveTo>
                <a:lnTo>
                  <a:pt x="45340" y="607863"/>
                </a:lnTo>
                <a:lnTo>
                  <a:pt x="55676" y="598763"/>
                </a:lnTo>
                <a:lnTo>
                  <a:pt x="62677" y="589700"/>
                </a:lnTo>
                <a:lnTo>
                  <a:pt x="69678" y="577616"/>
                </a:lnTo>
                <a:lnTo>
                  <a:pt x="76679" y="568553"/>
                </a:lnTo>
                <a:lnTo>
                  <a:pt x="83680" y="559452"/>
                </a:lnTo>
                <a:lnTo>
                  <a:pt x="90348" y="547368"/>
                </a:lnTo>
                <a:lnTo>
                  <a:pt x="97349" y="538305"/>
                </a:lnTo>
                <a:lnTo>
                  <a:pt x="101017" y="529242"/>
                </a:lnTo>
                <a:lnTo>
                  <a:pt x="108018" y="517120"/>
                </a:lnTo>
                <a:lnTo>
                  <a:pt x="111352" y="508057"/>
                </a:lnTo>
                <a:lnTo>
                  <a:pt x="114686" y="498994"/>
                </a:lnTo>
                <a:lnTo>
                  <a:pt x="121687" y="486873"/>
                </a:lnTo>
                <a:lnTo>
                  <a:pt x="125354" y="477810"/>
                </a:lnTo>
                <a:lnTo>
                  <a:pt x="125354" y="465725"/>
                </a:lnTo>
                <a:lnTo>
                  <a:pt x="128688" y="456662"/>
                </a:lnTo>
                <a:lnTo>
                  <a:pt x="128688" y="447562"/>
                </a:lnTo>
                <a:lnTo>
                  <a:pt x="132355" y="435478"/>
                </a:lnTo>
                <a:lnTo>
                  <a:pt x="132355" y="405230"/>
                </a:lnTo>
                <a:lnTo>
                  <a:pt x="128688" y="396167"/>
                </a:lnTo>
                <a:lnTo>
                  <a:pt x="128688" y="387103"/>
                </a:lnTo>
                <a:lnTo>
                  <a:pt x="125354" y="378040"/>
                </a:lnTo>
                <a:lnTo>
                  <a:pt x="121687" y="368940"/>
                </a:lnTo>
                <a:lnTo>
                  <a:pt x="118353" y="356856"/>
                </a:lnTo>
                <a:lnTo>
                  <a:pt x="114686" y="347792"/>
                </a:lnTo>
                <a:lnTo>
                  <a:pt x="108018" y="338692"/>
                </a:lnTo>
                <a:lnTo>
                  <a:pt x="104350" y="329629"/>
                </a:lnTo>
                <a:lnTo>
                  <a:pt x="97349" y="320566"/>
                </a:lnTo>
                <a:lnTo>
                  <a:pt x="94015" y="311503"/>
                </a:lnTo>
                <a:lnTo>
                  <a:pt x="90348" y="302403"/>
                </a:lnTo>
                <a:lnTo>
                  <a:pt x="83680" y="293339"/>
                </a:lnTo>
                <a:lnTo>
                  <a:pt x="80013" y="284276"/>
                </a:lnTo>
                <a:lnTo>
                  <a:pt x="76679" y="275213"/>
                </a:lnTo>
                <a:lnTo>
                  <a:pt x="73012" y="266150"/>
                </a:lnTo>
                <a:lnTo>
                  <a:pt x="66011" y="260071"/>
                </a:lnTo>
                <a:lnTo>
                  <a:pt x="62677" y="251007"/>
                </a:lnTo>
                <a:lnTo>
                  <a:pt x="59343" y="244965"/>
                </a:lnTo>
                <a:lnTo>
                  <a:pt x="55676" y="235902"/>
                </a:lnTo>
                <a:lnTo>
                  <a:pt x="52342" y="229860"/>
                </a:lnTo>
                <a:lnTo>
                  <a:pt x="45340" y="220760"/>
                </a:lnTo>
                <a:lnTo>
                  <a:pt x="41673" y="214717"/>
                </a:lnTo>
                <a:lnTo>
                  <a:pt x="38339" y="208675"/>
                </a:lnTo>
                <a:lnTo>
                  <a:pt x="35005" y="199612"/>
                </a:lnTo>
                <a:lnTo>
                  <a:pt x="35005" y="193570"/>
                </a:lnTo>
                <a:lnTo>
                  <a:pt x="31338" y="187491"/>
                </a:lnTo>
                <a:lnTo>
                  <a:pt x="28004" y="181449"/>
                </a:lnTo>
                <a:lnTo>
                  <a:pt x="24337" y="175407"/>
                </a:lnTo>
                <a:lnTo>
                  <a:pt x="21003" y="172385"/>
                </a:lnTo>
                <a:lnTo>
                  <a:pt x="21003" y="166343"/>
                </a:lnTo>
                <a:lnTo>
                  <a:pt x="17336" y="160301"/>
                </a:lnTo>
                <a:lnTo>
                  <a:pt x="17336" y="157280"/>
                </a:lnTo>
                <a:lnTo>
                  <a:pt x="14002" y="151201"/>
                </a:lnTo>
                <a:lnTo>
                  <a:pt x="14002" y="145159"/>
                </a:lnTo>
                <a:lnTo>
                  <a:pt x="10668" y="139117"/>
                </a:lnTo>
                <a:lnTo>
                  <a:pt x="10668" y="54453"/>
                </a:lnTo>
                <a:lnTo>
                  <a:pt x="7001" y="45389"/>
                </a:lnTo>
                <a:lnTo>
                  <a:pt x="7001" y="24205"/>
                </a:lnTo>
                <a:lnTo>
                  <a:pt x="3667" y="15142"/>
                </a:lnTo>
                <a:lnTo>
                  <a:pt x="3667" y="9100"/>
                </a:lnTo>
                <a:lnTo>
                  <a:pt x="0" y="0"/>
                </a:lnTo>
                <a:lnTo>
                  <a:pt x="0" y="656238"/>
                </a:lnTo>
                <a:lnTo>
                  <a:pt x="10668" y="647174"/>
                </a:lnTo>
                <a:lnTo>
                  <a:pt x="21003" y="638074"/>
                </a:lnTo>
                <a:lnTo>
                  <a:pt x="28004" y="629011"/>
                </a:lnTo>
                <a:lnTo>
                  <a:pt x="38339" y="616927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872634" y="3523827"/>
            <a:ext cx="549426" cy="2649084"/>
          </a:xfrm>
          <a:custGeom>
            <a:avLst/>
            <a:gdLst/>
            <a:ahLst/>
            <a:cxnLst/>
            <a:rect l="l" t="t" r="r" b="b"/>
            <a:pathLst>
              <a:path w="549426" h="2649084">
                <a:moveTo>
                  <a:pt x="121687" y="2503924"/>
                </a:moveTo>
                <a:lnTo>
                  <a:pt x="125354" y="2497882"/>
                </a:lnTo>
                <a:lnTo>
                  <a:pt x="125354" y="2494861"/>
                </a:lnTo>
                <a:lnTo>
                  <a:pt x="128688" y="2488819"/>
                </a:lnTo>
                <a:lnTo>
                  <a:pt x="128688" y="2482777"/>
                </a:lnTo>
                <a:lnTo>
                  <a:pt x="132355" y="2476698"/>
                </a:lnTo>
                <a:lnTo>
                  <a:pt x="132355" y="2455550"/>
                </a:lnTo>
                <a:lnTo>
                  <a:pt x="135689" y="2449508"/>
                </a:lnTo>
                <a:lnTo>
                  <a:pt x="135689" y="2434366"/>
                </a:lnTo>
                <a:lnTo>
                  <a:pt x="132355" y="2428324"/>
                </a:lnTo>
                <a:lnTo>
                  <a:pt x="132355" y="2413218"/>
                </a:lnTo>
                <a:lnTo>
                  <a:pt x="128688" y="2407176"/>
                </a:lnTo>
                <a:lnTo>
                  <a:pt x="128688" y="2404118"/>
                </a:lnTo>
                <a:lnTo>
                  <a:pt x="125354" y="2398076"/>
                </a:lnTo>
                <a:lnTo>
                  <a:pt x="125354" y="2392034"/>
                </a:lnTo>
                <a:lnTo>
                  <a:pt x="118353" y="2379949"/>
                </a:lnTo>
                <a:lnTo>
                  <a:pt x="115019" y="2364807"/>
                </a:lnTo>
                <a:lnTo>
                  <a:pt x="111352" y="2352723"/>
                </a:lnTo>
                <a:lnTo>
                  <a:pt x="108018" y="2337617"/>
                </a:lnTo>
                <a:lnTo>
                  <a:pt x="104350" y="2325496"/>
                </a:lnTo>
                <a:lnTo>
                  <a:pt x="104350" y="2310391"/>
                </a:lnTo>
                <a:lnTo>
                  <a:pt x="101017" y="2295285"/>
                </a:lnTo>
                <a:lnTo>
                  <a:pt x="101017" y="2186416"/>
                </a:lnTo>
                <a:lnTo>
                  <a:pt x="104350" y="2171274"/>
                </a:lnTo>
                <a:lnTo>
                  <a:pt x="104350" y="2153147"/>
                </a:lnTo>
                <a:lnTo>
                  <a:pt x="108018" y="2138005"/>
                </a:lnTo>
                <a:lnTo>
                  <a:pt x="108018" y="2122900"/>
                </a:lnTo>
                <a:lnTo>
                  <a:pt x="111352" y="2104736"/>
                </a:lnTo>
                <a:lnTo>
                  <a:pt x="111352" y="2089631"/>
                </a:lnTo>
                <a:lnTo>
                  <a:pt x="115019" y="2071504"/>
                </a:lnTo>
                <a:lnTo>
                  <a:pt x="118353" y="2056362"/>
                </a:lnTo>
                <a:lnTo>
                  <a:pt x="118353" y="2041257"/>
                </a:lnTo>
                <a:lnTo>
                  <a:pt x="121687" y="2023093"/>
                </a:lnTo>
                <a:lnTo>
                  <a:pt x="121687" y="2007988"/>
                </a:lnTo>
                <a:lnTo>
                  <a:pt x="125354" y="1989825"/>
                </a:lnTo>
                <a:lnTo>
                  <a:pt x="128688" y="1974719"/>
                </a:lnTo>
                <a:lnTo>
                  <a:pt x="128688" y="1959614"/>
                </a:lnTo>
                <a:lnTo>
                  <a:pt x="132355" y="1944471"/>
                </a:lnTo>
                <a:lnTo>
                  <a:pt x="132355" y="1911203"/>
                </a:lnTo>
                <a:lnTo>
                  <a:pt x="135689" y="1896097"/>
                </a:lnTo>
                <a:lnTo>
                  <a:pt x="135689" y="1880955"/>
                </a:lnTo>
                <a:lnTo>
                  <a:pt x="139356" y="1874913"/>
                </a:lnTo>
                <a:lnTo>
                  <a:pt x="139356" y="1871892"/>
                </a:lnTo>
                <a:lnTo>
                  <a:pt x="142690" y="1865850"/>
                </a:lnTo>
                <a:lnTo>
                  <a:pt x="142690" y="1862829"/>
                </a:lnTo>
                <a:lnTo>
                  <a:pt x="146024" y="1859807"/>
                </a:lnTo>
                <a:lnTo>
                  <a:pt x="146024" y="1853765"/>
                </a:lnTo>
                <a:lnTo>
                  <a:pt x="149691" y="1850744"/>
                </a:lnTo>
                <a:lnTo>
                  <a:pt x="153025" y="1844665"/>
                </a:lnTo>
                <a:lnTo>
                  <a:pt x="156693" y="1841644"/>
                </a:lnTo>
                <a:lnTo>
                  <a:pt x="156693" y="1838623"/>
                </a:lnTo>
                <a:lnTo>
                  <a:pt x="160027" y="1832581"/>
                </a:lnTo>
                <a:lnTo>
                  <a:pt x="163694" y="1829560"/>
                </a:lnTo>
                <a:lnTo>
                  <a:pt x="167028" y="1826539"/>
                </a:lnTo>
                <a:lnTo>
                  <a:pt x="167028" y="1823518"/>
                </a:lnTo>
                <a:lnTo>
                  <a:pt x="170362" y="1817475"/>
                </a:lnTo>
                <a:lnTo>
                  <a:pt x="174029" y="1814454"/>
                </a:lnTo>
                <a:lnTo>
                  <a:pt x="177363" y="1811433"/>
                </a:lnTo>
                <a:lnTo>
                  <a:pt x="181030" y="1808412"/>
                </a:lnTo>
                <a:lnTo>
                  <a:pt x="181030" y="1802333"/>
                </a:lnTo>
                <a:lnTo>
                  <a:pt x="184364" y="1799312"/>
                </a:lnTo>
                <a:lnTo>
                  <a:pt x="188031" y="1796291"/>
                </a:lnTo>
                <a:lnTo>
                  <a:pt x="191365" y="1793270"/>
                </a:lnTo>
                <a:lnTo>
                  <a:pt x="191365" y="1790249"/>
                </a:lnTo>
                <a:lnTo>
                  <a:pt x="194699" y="1787228"/>
                </a:lnTo>
                <a:lnTo>
                  <a:pt x="198366" y="1781186"/>
                </a:lnTo>
                <a:lnTo>
                  <a:pt x="198366" y="1778165"/>
                </a:lnTo>
                <a:lnTo>
                  <a:pt x="201700" y="1775143"/>
                </a:lnTo>
                <a:lnTo>
                  <a:pt x="201700" y="1772122"/>
                </a:lnTo>
                <a:lnTo>
                  <a:pt x="205368" y="1769064"/>
                </a:lnTo>
                <a:lnTo>
                  <a:pt x="205368" y="1766043"/>
                </a:lnTo>
                <a:lnTo>
                  <a:pt x="208701" y="1763022"/>
                </a:lnTo>
                <a:lnTo>
                  <a:pt x="208701" y="1760001"/>
                </a:lnTo>
                <a:lnTo>
                  <a:pt x="212369" y="1756980"/>
                </a:lnTo>
                <a:lnTo>
                  <a:pt x="215703" y="1753959"/>
                </a:lnTo>
                <a:lnTo>
                  <a:pt x="219037" y="1750938"/>
                </a:lnTo>
                <a:lnTo>
                  <a:pt x="222704" y="1747917"/>
                </a:lnTo>
                <a:lnTo>
                  <a:pt x="229705" y="1744896"/>
                </a:lnTo>
                <a:lnTo>
                  <a:pt x="233039" y="1741875"/>
                </a:lnTo>
                <a:lnTo>
                  <a:pt x="240040" y="1738854"/>
                </a:lnTo>
                <a:lnTo>
                  <a:pt x="243374" y="1735833"/>
                </a:lnTo>
                <a:lnTo>
                  <a:pt x="250375" y="1732811"/>
                </a:lnTo>
                <a:lnTo>
                  <a:pt x="254042" y="1729754"/>
                </a:lnTo>
                <a:lnTo>
                  <a:pt x="261044" y="1729754"/>
                </a:lnTo>
                <a:lnTo>
                  <a:pt x="267711" y="1726732"/>
                </a:lnTo>
                <a:lnTo>
                  <a:pt x="271379" y="1723711"/>
                </a:lnTo>
                <a:lnTo>
                  <a:pt x="278380" y="1720690"/>
                </a:lnTo>
                <a:lnTo>
                  <a:pt x="285381" y="1717669"/>
                </a:lnTo>
                <a:lnTo>
                  <a:pt x="292049" y="1714648"/>
                </a:lnTo>
                <a:lnTo>
                  <a:pt x="295716" y="1714648"/>
                </a:lnTo>
                <a:lnTo>
                  <a:pt x="302717" y="1711627"/>
                </a:lnTo>
                <a:lnTo>
                  <a:pt x="309719" y="1708606"/>
                </a:lnTo>
                <a:lnTo>
                  <a:pt x="316386" y="1705585"/>
                </a:lnTo>
                <a:lnTo>
                  <a:pt x="320054" y="1705585"/>
                </a:lnTo>
                <a:lnTo>
                  <a:pt x="327055" y="1702564"/>
                </a:lnTo>
                <a:lnTo>
                  <a:pt x="334056" y="1699543"/>
                </a:lnTo>
                <a:lnTo>
                  <a:pt x="337390" y="1696522"/>
                </a:lnTo>
                <a:lnTo>
                  <a:pt x="344391" y="1696522"/>
                </a:lnTo>
                <a:lnTo>
                  <a:pt x="347725" y="1693464"/>
                </a:lnTo>
                <a:lnTo>
                  <a:pt x="351392" y="1690443"/>
                </a:lnTo>
                <a:lnTo>
                  <a:pt x="358393" y="1687422"/>
                </a:lnTo>
                <a:lnTo>
                  <a:pt x="361727" y="1687422"/>
                </a:lnTo>
                <a:lnTo>
                  <a:pt x="365061" y="1684400"/>
                </a:lnTo>
                <a:lnTo>
                  <a:pt x="372062" y="1684400"/>
                </a:lnTo>
                <a:lnTo>
                  <a:pt x="372062" y="1681379"/>
                </a:lnTo>
                <a:lnTo>
                  <a:pt x="375730" y="1681379"/>
                </a:lnTo>
                <a:lnTo>
                  <a:pt x="379064" y="1678358"/>
                </a:lnTo>
                <a:lnTo>
                  <a:pt x="382731" y="1675337"/>
                </a:lnTo>
                <a:lnTo>
                  <a:pt x="386065" y="1672316"/>
                </a:lnTo>
                <a:lnTo>
                  <a:pt x="386065" y="1669295"/>
                </a:lnTo>
                <a:lnTo>
                  <a:pt x="389399" y="1666274"/>
                </a:lnTo>
                <a:lnTo>
                  <a:pt x="389399" y="1663253"/>
                </a:lnTo>
                <a:lnTo>
                  <a:pt x="386065" y="1660232"/>
                </a:lnTo>
                <a:lnTo>
                  <a:pt x="386065" y="1654153"/>
                </a:lnTo>
                <a:lnTo>
                  <a:pt x="382731" y="1651132"/>
                </a:lnTo>
                <a:lnTo>
                  <a:pt x="382731" y="1648111"/>
                </a:lnTo>
                <a:lnTo>
                  <a:pt x="379064" y="1645090"/>
                </a:lnTo>
                <a:lnTo>
                  <a:pt x="379064" y="1642068"/>
                </a:lnTo>
                <a:lnTo>
                  <a:pt x="375730" y="1639047"/>
                </a:lnTo>
                <a:lnTo>
                  <a:pt x="372062" y="1636026"/>
                </a:lnTo>
                <a:lnTo>
                  <a:pt x="368728" y="1633005"/>
                </a:lnTo>
                <a:lnTo>
                  <a:pt x="365061" y="1629984"/>
                </a:lnTo>
                <a:lnTo>
                  <a:pt x="361727" y="1626963"/>
                </a:lnTo>
                <a:lnTo>
                  <a:pt x="358393" y="1626963"/>
                </a:lnTo>
                <a:lnTo>
                  <a:pt x="358393" y="1623942"/>
                </a:lnTo>
                <a:lnTo>
                  <a:pt x="351392" y="1623942"/>
                </a:lnTo>
                <a:lnTo>
                  <a:pt x="351392" y="1620921"/>
                </a:lnTo>
                <a:lnTo>
                  <a:pt x="347725" y="1617863"/>
                </a:lnTo>
                <a:lnTo>
                  <a:pt x="351392" y="1614842"/>
                </a:lnTo>
                <a:lnTo>
                  <a:pt x="351392" y="1611821"/>
                </a:lnTo>
                <a:lnTo>
                  <a:pt x="354726" y="1608800"/>
                </a:lnTo>
                <a:lnTo>
                  <a:pt x="358393" y="1605779"/>
                </a:lnTo>
                <a:lnTo>
                  <a:pt x="358393" y="1602758"/>
                </a:lnTo>
                <a:lnTo>
                  <a:pt x="361727" y="1599736"/>
                </a:lnTo>
                <a:lnTo>
                  <a:pt x="365061" y="1596715"/>
                </a:lnTo>
                <a:lnTo>
                  <a:pt x="368728" y="1590673"/>
                </a:lnTo>
                <a:lnTo>
                  <a:pt x="372062" y="1587652"/>
                </a:lnTo>
                <a:lnTo>
                  <a:pt x="375730" y="1584631"/>
                </a:lnTo>
                <a:lnTo>
                  <a:pt x="379064" y="1578552"/>
                </a:lnTo>
                <a:lnTo>
                  <a:pt x="386065" y="1572510"/>
                </a:lnTo>
                <a:lnTo>
                  <a:pt x="389399" y="1569489"/>
                </a:lnTo>
                <a:lnTo>
                  <a:pt x="396400" y="1563447"/>
                </a:lnTo>
                <a:lnTo>
                  <a:pt x="400067" y="1557404"/>
                </a:lnTo>
                <a:lnTo>
                  <a:pt x="407068" y="1551362"/>
                </a:lnTo>
                <a:lnTo>
                  <a:pt x="413736" y="1542262"/>
                </a:lnTo>
                <a:lnTo>
                  <a:pt x="420737" y="1536220"/>
                </a:lnTo>
                <a:lnTo>
                  <a:pt x="424405" y="1530178"/>
                </a:lnTo>
                <a:lnTo>
                  <a:pt x="431406" y="1521115"/>
                </a:lnTo>
                <a:lnTo>
                  <a:pt x="441741" y="1512051"/>
                </a:lnTo>
                <a:lnTo>
                  <a:pt x="441741" y="1502951"/>
                </a:lnTo>
                <a:lnTo>
                  <a:pt x="445075" y="1496909"/>
                </a:lnTo>
                <a:lnTo>
                  <a:pt x="445075" y="1493888"/>
                </a:lnTo>
                <a:lnTo>
                  <a:pt x="448742" y="1490867"/>
                </a:lnTo>
                <a:lnTo>
                  <a:pt x="448742" y="1487846"/>
                </a:lnTo>
                <a:lnTo>
                  <a:pt x="452076" y="1481804"/>
                </a:lnTo>
                <a:lnTo>
                  <a:pt x="455743" y="1478783"/>
                </a:lnTo>
                <a:lnTo>
                  <a:pt x="459077" y="1475762"/>
                </a:lnTo>
                <a:lnTo>
                  <a:pt x="459077" y="1469683"/>
                </a:lnTo>
                <a:lnTo>
                  <a:pt x="462411" y="1466661"/>
                </a:lnTo>
                <a:lnTo>
                  <a:pt x="466078" y="1463640"/>
                </a:lnTo>
                <a:lnTo>
                  <a:pt x="469412" y="1457598"/>
                </a:lnTo>
                <a:lnTo>
                  <a:pt x="473079" y="1454577"/>
                </a:lnTo>
                <a:lnTo>
                  <a:pt x="476413" y="1448535"/>
                </a:lnTo>
                <a:lnTo>
                  <a:pt x="480081" y="1445514"/>
                </a:lnTo>
                <a:lnTo>
                  <a:pt x="483415" y="1439472"/>
                </a:lnTo>
                <a:lnTo>
                  <a:pt x="490416" y="1436451"/>
                </a:lnTo>
                <a:lnTo>
                  <a:pt x="493750" y="1433393"/>
                </a:lnTo>
                <a:lnTo>
                  <a:pt x="497417" y="1427351"/>
                </a:lnTo>
                <a:lnTo>
                  <a:pt x="500751" y="1424329"/>
                </a:lnTo>
                <a:lnTo>
                  <a:pt x="507752" y="1418287"/>
                </a:lnTo>
                <a:lnTo>
                  <a:pt x="511419" y="1415266"/>
                </a:lnTo>
                <a:lnTo>
                  <a:pt x="514753" y="1409224"/>
                </a:lnTo>
                <a:lnTo>
                  <a:pt x="521754" y="1403182"/>
                </a:lnTo>
                <a:lnTo>
                  <a:pt x="525088" y="1400161"/>
                </a:lnTo>
                <a:lnTo>
                  <a:pt x="528756" y="1394082"/>
                </a:lnTo>
                <a:lnTo>
                  <a:pt x="535757" y="1391061"/>
                </a:lnTo>
                <a:lnTo>
                  <a:pt x="539091" y="1385019"/>
                </a:lnTo>
                <a:lnTo>
                  <a:pt x="546092" y="1378976"/>
                </a:lnTo>
                <a:lnTo>
                  <a:pt x="549426" y="1375955"/>
                </a:lnTo>
                <a:lnTo>
                  <a:pt x="549426" y="710654"/>
                </a:lnTo>
                <a:lnTo>
                  <a:pt x="546092" y="701591"/>
                </a:lnTo>
                <a:lnTo>
                  <a:pt x="546092" y="695549"/>
                </a:lnTo>
                <a:lnTo>
                  <a:pt x="542425" y="686485"/>
                </a:lnTo>
                <a:lnTo>
                  <a:pt x="539091" y="680406"/>
                </a:lnTo>
                <a:lnTo>
                  <a:pt x="539091" y="674364"/>
                </a:lnTo>
                <a:lnTo>
                  <a:pt x="535757" y="668322"/>
                </a:lnTo>
                <a:lnTo>
                  <a:pt x="532089" y="662280"/>
                </a:lnTo>
                <a:lnTo>
                  <a:pt x="528756" y="653217"/>
                </a:lnTo>
                <a:lnTo>
                  <a:pt x="525088" y="650195"/>
                </a:lnTo>
                <a:lnTo>
                  <a:pt x="521754" y="644116"/>
                </a:lnTo>
                <a:lnTo>
                  <a:pt x="514753" y="638074"/>
                </a:lnTo>
                <a:lnTo>
                  <a:pt x="511419" y="632032"/>
                </a:lnTo>
                <a:lnTo>
                  <a:pt x="507752" y="629011"/>
                </a:lnTo>
                <a:lnTo>
                  <a:pt x="500751" y="622969"/>
                </a:lnTo>
                <a:lnTo>
                  <a:pt x="497417" y="619948"/>
                </a:lnTo>
                <a:lnTo>
                  <a:pt x="490416" y="613906"/>
                </a:lnTo>
                <a:lnTo>
                  <a:pt x="483415" y="610848"/>
                </a:lnTo>
                <a:lnTo>
                  <a:pt x="480081" y="607827"/>
                </a:lnTo>
                <a:lnTo>
                  <a:pt x="476413" y="601784"/>
                </a:lnTo>
                <a:lnTo>
                  <a:pt x="473079" y="598763"/>
                </a:lnTo>
                <a:lnTo>
                  <a:pt x="469412" y="592721"/>
                </a:lnTo>
                <a:lnTo>
                  <a:pt x="466078" y="589700"/>
                </a:lnTo>
                <a:lnTo>
                  <a:pt x="466078" y="586679"/>
                </a:lnTo>
                <a:lnTo>
                  <a:pt x="462411" y="580637"/>
                </a:lnTo>
                <a:lnTo>
                  <a:pt x="459077" y="577616"/>
                </a:lnTo>
                <a:lnTo>
                  <a:pt x="455743" y="574595"/>
                </a:lnTo>
                <a:lnTo>
                  <a:pt x="452076" y="571537"/>
                </a:lnTo>
                <a:lnTo>
                  <a:pt x="452076" y="568516"/>
                </a:lnTo>
                <a:lnTo>
                  <a:pt x="448742" y="565495"/>
                </a:lnTo>
                <a:lnTo>
                  <a:pt x="445075" y="562474"/>
                </a:lnTo>
                <a:lnTo>
                  <a:pt x="441741" y="562474"/>
                </a:lnTo>
                <a:lnTo>
                  <a:pt x="441741" y="559452"/>
                </a:lnTo>
                <a:lnTo>
                  <a:pt x="438074" y="556431"/>
                </a:lnTo>
                <a:lnTo>
                  <a:pt x="434740" y="556431"/>
                </a:lnTo>
                <a:lnTo>
                  <a:pt x="431406" y="553410"/>
                </a:lnTo>
                <a:lnTo>
                  <a:pt x="431406" y="550389"/>
                </a:lnTo>
                <a:lnTo>
                  <a:pt x="424405" y="550389"/>
                </a:lnTo>
                <a:lnTo>
                  <a:pt x="420737" y="547368"/>
                </a:lnTo>
                <a:lnTo>
                  <a:pt x="417403" y="547368"/>
                </a:lnTo>
                <a:lnTo>
                  <a:pt x="413736" y="544347"/>
                </a:lnTo>
                <a:lnTo>
                  <a:pt x="407068" y="544347"/>
                </a:lnTo>
                <a:lnTo>
                  <a:pt x="403401" y="541326"/>
                </a:lnTo>
                <a:lnTo>
                  <a:pt x="393066" y="541326"/>
                </a:lnTo>
                <a:lnTo>
                  <a:pt x="389399" y="538305"/>
                </a:lnTo>
                <a:lnTo>
                  <a:pt x="386065" y="535247"/>
                </a:lnTo>
                <a:lnTo>
                  <a:pt x="382731" y="535247"/>
                </a:lnTo>
                <a:lnTo>
                  <a:pt x="379064" y="532226"/>
                </a:lnTo>
                <a:lnTo>
                  <a:pt x="379064" y="529205"/>
                </a:lnTo>
                <a:lnTo>
                  <a:pt x="375730" y="526184"/>
                </a:lnTo>
                <a:lnTo>
                  <a:pt x="372062" y="523163"/>
                </a:lnTo>
                <a:lnTo>
                  <a:pt x="368728" y="520142"/>
                </a:lnTo>
                <a:lnTo>
                  <a:pt x="365061" y="517120"/>
                </a:lnTo>
                <a:lnTo>
                  <a:pt x="361727" y="514099"/>
                </a:lnTo>
                <a:lnTo>
                  <a:pt x="358393" y="511078"/>
                </a:lnTo>
                <a:lnTo>
                  <a:pt x="354726" y="505036"/>
                </a:lnTo>
                <a:lnTo>
                  <a:pt x="351392" y="502015"/>
                </a:lnTo>
                <a:lnTo>
                  <a:pt x="347725" y="498957"/>
                </a:lnTo>
                <a:lnTo>
                  <a:pt x="344391" y="492915"/>
                </a:lnTo>
                <a:lnTo>
                  <a:pt x="344391" y="489894"/>
                </a:lnTo>
                <a:lnTo>
                  <a:pt x="340724" y="483852"/>
                </a:lnTo>
                <a:lnTo>
                  <a:pt x="337390" y="480831"/>
                </a:lnTo>
                <a:lnTo>
                  <a:pt x="334056" y="474788"/>
                </a:lnTo>
                <a:lnTo>
                  <a:pt x="330389" y="471767"/>
                </a:lnTo>
                <a:lnTo>
                  <a:pt x="327055" y="465725"/>
                </a:lnTo>
                <a:lnTo>
                  <a:pt x="327055" y="459646"/>
                </a:lnTo>
                <a:lnTo>
                  <a:pt x="323387" y="456625"/>
                </a:lnTo>
                <a:lnTo>
                  <a:pt x="320054" y="450583"/>
                </a:lnTo>
                <a:lnTo>
                  <a:pt x="316386" y="444541"/>
                </a:lnTo>
                <a:lnTo>
                  <a:pt x="316386" y="438499"/>
                </a:lnTo>
                <a:lnTo>
                  <a:pt x="313052" y="432456"/>
                </a:lnTo>
                <a:lnTo>
                  <a:pt x="309719" y="429435"/>
                </a:lnTo>
                <a:lnTo>
                  <a:pt x="309719" y="423356"/>
                </a:lnTo>
                <a:lnTo>
                  <a:pt x="306051" y="417314"/>
                </a:lnTo>
                <a:lnTo>
                  <a:pt x="306051" y="411272"/>
                </a:lnTo>
                <a:lnTo>
                  <a:pt x="302717" y="393146"/>
                </a:lnTo>
                <a:lnTo>
                  <a:pt x="299050" y="378003"/>
                </a:lnTo>
                <a:lnTo>
                  <a:pt x="295716" y="362898"/>
                </a:lnTo>
                <a:lnTo>
                  <a:pt x="292049" y="350814"/>
                </a:lnTo>
                <a:lnTo>
                  <a:pt x="288715" y="335671"/>
                </a:lnTo>
                <a:lnTo>
                  <a:pt x="288715" y="320566"/>
                </a:lnTo>
                <a:lnTo>
                  <a:pt x="285381" y="308445"/>
                </a:lnTo>
                <a:lnTo>
                  <a:pt x="281714" y="296360"/>
                </a:lnTo>
                <a:lnTo>
                  <a:pt x="278380" y="284276"/>
                </a:lnTo>
                <a:lnTo>
                  <a:pt x="278380" y="272155"/>
                </a:lnTo>
                <a:lnTo>
                  <a:pt x="274713" y="260071"/>
                </a:lnTo>
                <a:lnTo>
                  <a:pt x="274713" y="251007"/>
                </a:lnTo>
                <a:lnTo>
                  <a:pt x="271379" y="238923"/>
                </a:lnTo>
                <a:lnTo>
                  <a:pt x="271379" y="229823"/>
                </a:lnTo>
                <a:lnTo>
                  <a:pt x="267711" y="217739"/>
                </a:lnTo>
                <a:lnTo>
                  <a:pt x="267711" y="163322"/>
                </a:lnTo>
                <a:lnTo>
                  <a:pt x="271379" y="157243"/>
                </a:lnTo>
                <a:lnTo>
                  <a:pt x="271379" y="148180"/>
                </a:lnTo>
                <a:lnTo>
                  <a:pt x="274713" y="139117"/>
                </a:lnTo>
                <a:lnTo>
                  <a:pt x="278380" y="133075"/>
                </a:lnTo>
                <a:lnTo>
                  <a:pt x="281714" y="123974"/>
                </a:lnTo>
                <a:lnTo>
                  <a:pt x="285381" y="117932"/>
                </a:lnTo>
                <a:lnTo>
                  <a:pt x="288715" y="108869"/>
                </a:lnTo>
                <a:lnTo>
                  <a:pt x="292049" y="102827"/>
                </a:lnTo>
                <a:lnTo>
                  <a:pt x="299050" y="93764"/>
                </a:lnTo>
                <a:lnTo>
                  <a:pt x="306051" y="87685"/>
                </a:lnTo>
                <a:lnTo>
                  <a:pt x="313052" y="78621"/>
                </a:lnTo>
                <a:lnTo>
                  <a:pt x="316386" y="75600"/>
                </a:lnTo>
                <a:lnTo>
                  <a:pt x="320054" y="69558"/>
                </a:lnTo>
                <a:lnTo>
                  <a:pt x="323387" y="63516"/>
                </a:lnTo>
                <a:lnTo>
                  <a:pt x="323387" y="60495"/>
                </a:lnTo>
                <a:lnTo>
                  <a:pt x="327055" y="54453"/>
                </a:lnTo>
                <a:lnTo>
                  <a:pt x="330389" y="51432"/>
                </a:lnTo>
                <a:lnTo>
                  <a:pt x="334056" y="45353"/>
                </a:lnTo>
                <a:lnTo>
                  <a:pt x="337390" y="42331"/>
                </a:lnTo>
                <a:lnTo>
                  <a:pt x="337390" y="36289"/>
                </a:lnTo>
                <a:lnTo>
                  <a:pt x="340724" y="33268"/>
                </a:lnTo>
                <a:lnTo>
                  <a:pt x="344391" y="30247"/>
                </a:lnTo>
                <a:lnTo>
                  <a:pt x="347725" y="24205"/>
                </a:lnTo>
                <a:lnTo>
                  <a:pt x="347725" y="21184"/>
                </a:lnTo>
                <a:lnTo>
                  <a:pt x="351392" y="18163"/>
                </a:lnTo>
                <a:lnTo>
                  <a:pt x="351392" y="15142"/>
                </a:lnTo>
                <a:lnTo>
                  <a:pt x="354726" y="12084"/>
                </a:lnTo>
                <a:lnTo>
                  <a:pt x="358393" y="9063"/>
                </a:lnTo>
                <a:lnTo>
                  <a:pt x="358393" y="6042"/>
                </a:lnTo>
                <a:lnTo>
                  <a:pt x="361727" y="3021"/>
                </a:lnTo>
                <a:lnTo>
                  <a:pt x="361727" y="0"/>
                </a:lnTo>
                <a:lnTo>
                  <a:pt x="358393" y="0"/>
                </a:lnTo>
                <a:lnTo>
                  <a:pt x="354726" y="3021"/>
                </a:lnTo>
                <a:lnTo>
                  <a:pt x="351392" y="6042"/>
                </a:lnTo>
                <a:lnTo>
                  <a:pt x="347725" y="9063"/>
                </a:lnTo>
                <a:lnTo>
                  <a:pt x="344391" y="9063"/>
                </a:lnTo>
                <a:lnTo>
                  <a:pt x="340724" y="12084"/>
                </a:lnTo>
                <a:lnTo>
                  <a:pt x="337390" y="12084"/>
                </a:lnTo>
                <a:lnTo>
                  <a:pt x="337390" y="15142"/>
                </a:lnTo>
                <a:lnTo>
                  <a:pt x="334056" y="18163"/>
                </a:lnTo>
                <a:lnTo>
                  <a:pt x="330389" y="18163"/>
                </a:lnTo>
                <a:lnTo>
                  <a:pt x="327055" y="21184"/>
                </a:lnTo>
                <a:lnTo>
                  <a:pt x="320054" y="21184"/>
                </a:lnTo>
                <a:lnTo>
                  <a:pt x="316386" y="24205"/>
                </a:lnTo>
                <a:lnTo>
                  <a:pt x="313052" y="24205"/>
                </a:lnTo>
                <a:lnTo>
                  <a:pt x="309719" y="27226"/>
                </a:lnTo>
                <a:lnTo>
                  <a:pt x="299050" y="27226"/>
                </a:lnTo>
                <a:lnTo>
                  <a:pt x="299050" y="30247"/>
                </a:lnTo>
                <a:lnTo>
                  <a:pt x="295716" y="30247"/>
                </a:lnTo>
                <a:lnTo>
                  <a:pt x="295716" y="36289"/>
                </a:lnTo>
                <a:lnTo>
                  <a:pt x="292049" y="36289"/>
                </a:lnTo>
                <a:lnTo>
                  <a:pt x="292049" y="42331"/>
                </a:lnTo>
                <a:lnTo>
                  <a:pt x="288715" y="45353"/>
                </a:lnTo>
                <a:lnTo>
                  <a:pt x="288715" y="51432"/>
                </a:lnTo>
                <a:lnTo>
                  <a:pt x="285381" y="54453"/>
                </a:lnTo>
                <a:lnTo>
                  <a:pt x="285381" y="63516"/>
                </a:lnTo>
                <a:lnTo>
                  <a:pt x="281714" y="63516"/>
                </a:lnTo>
                <a:lnTo>
                  <a:pt x="281714" y="69558"/>
                </a:lnTo>
                <a:lnTo>
                  <a:pt x="278380" y="72579"/>
                </a:lnTo>
                <a:lnTo>
                  <a:pt x="278380" y="78621"/>
                </a:lnTo>
                <a:lnTo>
                  <a:pt x="274713" y="81642"/>
                </a:lnTo>
                <a:lnTo>
                  <a:pt x="274713" y="84663"/>
                </a:lnTo>
                <a:lnTo>
                  <a:pt x="271379" y="87685"/>
                </a:lnTo>
                <a:lnTo>
                  <a:pt x="271379" y="96785"/>
                </a:lnTo>
                <a:lnTo>
                  <a:pt x="267711" y="99806"/>
                </a:lnTo>
                <a:lnTo>
                  <a:pt x="267711" y="102827"/>
                </a:lnTo>
                <a:lnTo>
                  <a:pt x="264378" y="105848"/>
                </a:lnTo>
                <a:lnTo>
                  <a:pt x="264378" y="108869"/>
                </a:lnTo>
                <a:lnTo>
                  <a:pt x="261044" y="111890"/>
                </a:lnTo>
                <a:lnTo>
                  <a:pt x="261044" y="114911"/>
                </a:lnTo>
                <a:lnTo>
                  <a:pt x="257376" y="117932"/>
                </a:lnTo>
                <a:lnTo>
                  <a:pt x="254042" y="120953"/>
                </a:lnTo>
                <a:lnTo>
                  <a:pt x="254042" y="127032"/>
                </a:lnTo>
                <a:lnTo>
                  <a:pt x="250375" y="130053"/>
                </a:lnTo>
                <a:lnTo>
                  <a:pt x="247041" y="133075"/>
                </a:lnTo>
                <a:lnTo>
                  <a:pt x="243374" y="136096"/>
                </a:lnTo>
                <a:lnTo>
                  <a:pt x="240040" y="142138"/>
                </a:lnTo>
                <a:lnTo>
                  <a:pt x="236706" y="145159"/>
                </a:lnTo>
                <a:lnTo>
                  <a:pt x="233039" y="148180"/>
                </a:lnTo>
                <a:lnTo>
                  <a:pt x="229705" y="154222"/>
                </a:lnTo>
                <a:lnTo>
                  <a:pt x="226038" y="157243"/>
                </a:lnTo>
                <a:lnTo>
                  <a:pt x="222704" y="163322"/>
                </a:lnTo>
                <a:lnTo>
                  <a:pt x="219037" y="166343"/>
                </a:lnTo>
                <a:lnTo>
                  <a:pt x="215703" y="172385"/>
                </a:lnTo>
                <a:lnTo>
                  <a:pt x="212369" y="178428"/>
                </a:lnTo>
                <a:lnTo>
                  <a:pt x="205368" y="181449"/>
                </a:lnTo>
                <a:lnTo>
                  <a:pt x="201700" y="187491"/>
                </a:lnTo>
                <a:lnTo>
                  <a:pt x="198366" y="193533"/>
                </a:lnTo>
                <a:lnTo>
                  <a:pt x="191365" y="199575"/>
                </a:lnTo>
                <a:lnTo>
                  <a:pt x="188031" y="205654"/>
                </a:lnTo>
                <a:lnTo>
                  <a:pt x="181030" y="211696"/>
                </a:lnTo>
                <a:lnTo>
                  <a:pt x="177363" y="217739"/>
                </a:lnTo>
                <a:lnTo>
                  <a:pt x="170362" y="226802"/>
                </a:lnTo>
                <a:lnTo>
                  <a:pt x="167028" y="232844"/>
                </a:lnTo>
                <a:lnTo>
                  <a:pt x="163694" y="232844"/>
                </a:lnTo>
                <a:lnTo>
                  <a:pt x="163694" y="235865"/>
                </a:lnTo>
                <a:lnTo>
                  <a:pt x="160027" y="235865"/>
                </a:lnTo>
                <a:lnTo>
                  <a:pt x="160027" y="238923"/>
                </a:lnTo>
                <a:lnTo>
                  <a:pt x="156693" y="241944"/>
                </a:lnTo>
                <a:lnTo>
                  <a:pt x="153025" y="244965"/>
                </a:lnTo>
                <a:lnTo>
                  <a:pt x="153025" y="247986"/>
                </a:lnTo>
                <a:lnTo>
                  <a:pt x="149691" y="247986"/>
                </a:lnTo>
                <a:lnTo>
                  <a:pt x="149691" y="251007"/>
                </a:lnTo>
                <a:lnTo>
                  <a:pt x="146024" y="251007"/>
                </a:lnTo>
                <a:lnTo>
                  <a:pt x="146024" y="254028"/>
                </a:lnTo>
                <a:lnTo>
                  <a:pt x="142690" y="257049"/>
                </a:lnTo>
                <a:lnTo>
                  <a:pt x="139356" y="260071"/>
                </a:lnTo>
                <a:lnTo>
                  <a:pt x="139356" y="263092"/>
                </a:lnTo>
                <a:lnTo>
                  <a:pt x="135689" y="266113"/>
                </a:lnTo>
                <a:lnTo>
                  <a:pt x="132355" y="269134"/>
                </a:lnTo>
                <a:lnTo>
                  <a:pt x="132355" y="272155"/>
                </a:lnTo>
                <a:lnTo>
                  <a:pt x="128688" y="272155"/>
                </a:lnTo>
                <a:lnTo>
                  <a:pt x="128688" y="275176"/>
                </a:lnTo>
                <a:lnTo>
                  <a:pt x="125354" y="278234"/>
                </a:lnTo>
                <a:lnTo>
                  <a:pt x="125354" y="281255"/>
                </a:lnTo>
                <a:lnTo>
                  <a:pt x="121687" y="281255"/>
                </a:lnTo>
                <a:lnTo>
                  <a:pt x="121687" y="284276"/>
                </a:lnTo>
                <a:lnTo>
                  <a:pt x="118353" y="284276"/>
                </a:lnTo>
                <a:lnTo>
                  <a:pt x="118353" y="287297"/>
                </a:lnTo>
                <a:lnTo>
                  <a:pt x="115019" y="290318"/>
                </a:lnTo>
                <a:lnTo>
                  <a:pt x="111352" y="290318"/>
                </a:lnTo>
                <a:lnTo>
                  <a:pt x="111352" y="293339"/>
                </a:lnTo>
                <a:lnTo>
                  <a:pt x="108018" y="296360"/>
                </a:lnTo>
                <a:lnTo>
                  <a:pt x="104350" y="296360"/>
                </a:lnTo>
                <a:lnTo>
                  <a:pt x="104350" y="299381"/>
                </a:lnTo>
                <a:lnTo>
                  <a:pt x="101017" y="299381"/>
                </a:lnTo>
                <a:lnTo>
                  <a:pt x="101017" y="302403"/>
                </a:lnTo>
                <a:lnTo>
                  <a:pt x="97349" y="305424"/>
                </a:lnTo>
                <a:lnTo>
                  <a:pt x="97349" y="314524"/>
                </a:lnTo>
                <a:lnTo>
                  <a:pt x="94015" y="320566"/>
                </a:lnTo>
                <a:lnTo>
                  <a:pt x="90348" y="329629"/>
                </a:lnTo>
                <a:lnTo>
                  <a:pt x="87014" y="335671"/>
                </a:lnTo>
                <a:lnTo>
                  <a:pt x="83680" y="341713"/>
                </a:lnTo>
                <a:lnTo>
                  <a:pt x="80013" y="350814"/>
                </a:lnTo>
                <a:lnTo>
                  <a:pt x="76679" y="356856"/>
                </a:lnTo>
                <a:lnTo>
                  <a:pt x="73012" y="362898"/>
                </a:lnTo>
                <a:lnTo>
                  <a:pt x="66011" y="368940"/>
                </a:lnTo>
                <a:lnTo>
                  <a:pt x="62677" y="378003"/>
                </a:lnTo>
                <a:lnTo>
                  <a:pt x="55676" y="384045"/>
                </a:lnTo>
                <a:lnTo>
                  <a:pt x="52342" y="390124"/>
                </a:lnTo>
                <a:lnTo>
                  <a:pt x="45340" y="396167"/>
                </a:lnTo>
                <a:lnTo>
                  <a:pt x="38339" y="402209"/>
                </a:lnTo>
                <a:lnTo>
                  <a:pt x="31338" y="408251"/>
                </a:lnTo>
                <a:lnTo>
                  <a:pt x="24337" y="414293"/>
                </a:lnTo>
                <a:lnTo>
                  <a:pt x="17336" y="420335"/>
                </a:lnTo>
                <a:lnTo>
                  <a:pt x="7001" y="420335"/>
                </a:lnTo>
                <a:lnTo>
                  <a:pt x="3667" y="417314"/>
                </a:lnTo>
                <a:lnTo>
                  <a:pt x="0" y="414293"/>
                </a:lnTo>
                <a:lnTo>
                  <a:pt x="0" y="2649084"/>
                </a:lnTo>
                <a:lnTo>
                  <a:pt x="7001" y="2643042"/>
                </a:lnTo>
                <a:lnTo>
                  <a:pt x="14002" y="2636999"/>
                </a:lnTo>
                <a:lnTo>
                  <a:pt x="21003" y="2630957"/>
                </a:lnTo>
                <a:lnTo>
                  <a:pt x="28004" y="2624878"/>
                </a:lnTo>
                <a:lnTo>
                  <a:pt x="35005" y="2618836"/>
                </a:lnTo>
                <a:lnTo>
                  <a:pt x="41673" y="2612794"/>
                </a:lnTo>
                <a:lnTo>
                  <a:pt x="48674" y="2606752"/>
                </a:lnTo>
                <a:lnTo>
                  <a:pt x="52342" y="2600710"/>
                </a:lnTo>
                <a:lnTo>
                  <a:pt x="59343" y="2594667"/>
                </a:lnTo>
                <a:lnTo>
                  <a:pt x="62677" y="2588588"/>
                </a:lnTo>
                <a:lnTo>
                  <a:pt x="69678" y="2582546"/>
                </a:lnTo>
                <a:lnTo>
                  <a:pt x="73012" y="2576504"/>
                </a:lnTo>
                <a:lnTo>
                  <a:pt x="80013" y="2570462"/>
                </a:lnTo>
                <a:lnTo>
                  <a:pt x="83680" y="2564420"/>
                </a:lnTo>
                <a:lnTo>
                  <a:pt x="87014" y="2558378"/>
                </a:lnTo>
                <a:lnTo>
                  <a:pt x="90348" y="2555356"/>
                </a:lnTo>
                <a:lnTo>
                  <a:pt x="94015" y="2549277"/>
                </a:lnTo>
                <a:lnTo>
                  <a:pt x="97349" y="2543235"/>
                </a:lnTo>
                <a:lnTo>
                  <a:pt x="101017" y="2540214"/>
                </a:lnTo>
                <a:lnTo>
                  <a:pt x="104350" y="2534172"/>
                </a:lnTo>
                <a:lnTo>
                  <a:pt x="108018" y="2528130"/>
                </a:lnTo>
                <a:lnTo>
                  <a:pt x="111352" y="2525109"/>
                </a:lnTo>
                <a:lnTo>
                  <a:pt x="115019" y="2519067"/>
                </a:lnTo>
                <a:lnTo>
                  <a:pt x="118353" y="2512988"/>
                </a:lnTo>
                <a:lnTo>
                  <a:pt x="118353" y="2509967"/>
                </a:lnTo>
                <a:lnTo>
                  <a:pt x="121687" y="2503924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244696" y="3505701"/>
            <a:ext cx="3667" cy="3021"/>
          </a:xfrm>
          <a:custGeom>
            <a:avLst/>
            <a:gdLst/>
            <a:ahLst/>
            <a:cxnLst/>
            <a:rect l="l" t="t" r="r" b="b"/>
            <a:pathLst>
              <a:path w="3667" h="3021">
                <a:moveTo>
                  <a:pt x="3667" y="0"/>
                </a:moveTo>
                <a:lnTo>
                  <a:pt x="0" y="3021"/>
                </a:lnTo>
                <a:lnTo>
                  <a:pt x="3667" y="3021"/>
                </a:lnTo>
                <a:lnTo>
                  <a:pt x="3667" y="0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241363" y="3511743"/>
            <a:ext cx="3333" cy="3021"/>
          </a:xfrm>
          <a:custGeom>
            <a:avLst/>
            <a:gdLst/>
            <a:ahLst/>
            <a:cxnLst/>
            <a:rect l="l" t="t" r="r" b="b"/>
            <a:pathLst>
              <a:path w="3333" h="3021">
                <a:moveTo>
                  <a:pt x="3333" y="0"/>
                </a:moveTo>
                <a:lnTo>
                  <a:pt x="0" y="0"/>
                </a:lnTo>
                <a:lnTo>
                  <a:pt x="0" y="3021"/>
                </a:lnTo>
                <a:lnTo>
                  <a:pt x="3333" y="0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237695" y="3514764"/>
            <a:ext cx="3667" cy="3021"/>
          </a:xfrm>
          <a:custGeom>
            <a:avLst/>
            <a:gdLst/>
            <a:ahLst/>
            <a:cxnLst/>
            <a:rect l="l" t="t" r="r" b="b"/>
            <a:pathLst>
              <a:path w="3667" h="3021">
                <a:moveTo>
                  <a:pt x="3667" y="0"/>
                </a:moveTo>
                <a:lnTo>
                  <a:pt x="0" y="3021"/>
                </a:lnTo>
                <a:lnTo>
                  <a:pt x="3667" y="3021"/>
                </a:lnTo>
                <a:lnTo>
                  <a:pt x="3667" y="0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374676" y="3066045"/>
            <a:ext cx="1133558" cy="3001017"/>
          </a:xfrm>
          <a:custGeom>
            <a:avLst/>
            <a:gdLst/>
            <a:ahLst/>
            <a:cxnLst/>
            <a:rect l="l" t="t" r="r" b="b"/>
            <a:pathLst>
              <a:path w="1133558" h="3001017">
                <a:moveTo>
                  <a:pt x="79946" y="1561582"/>
                </a:moveTo>
                <a:lnTo>
                  <a:pt x="69545" y="1570645"/>
                </a:lnTo>
                <a:lnTo>
                  <a:pt x="62577" y="1576688"/>
                </a:lnTo>
                <a:lnTo>
                  <a:pt x="59109" y="1579709"/>
                </a:lnTo>
                <a:lnTo>
                  <a:pt x="52142" y="1585751"/>
                </a:lnTo>
                <a:lnTo>
                  <a:pt x="48674" y="1591793"/>
                </a:lnTo>
                <a:lnTo>
                  <a:pt x="45174" y="1594851"/>
                </a:lnTo>
                <a:lnTo>
                  <a:pt x="38239" y="1600893"/>
                </a:lnTo>
                <a:lnTo>
                  <a:pt x="34772" y="1606935"/>
                </a:lnTo>
                <a:lnTo>
                  <a:pt x="31271" y="1609956"/>
                </a:lnTo>
                <a:lnTo>
                  <a:pt x="27804" y="1615998"/>
                </a:lnTo>
                <a:lnTo>
                  <a:pt x="24337" y="1619020"/>
                </a:lnTo>
                <a:lnTo>
                  <a:pt x="20836" y="1625062"/>
                </a:lnTo>
                <a:lnTo>
                  <a:pt x="17369" y="1628083"/>
                </a:lnTo>
                <a:lnTo>
                  <a:pt x="13902" y="1634162"/>
                </a:lnTo>
                <a:lnTo>
                  <a:pt x="13902" y="1637183"/>
                </a:lnTo>
                <a:lnTo>
                  <a:pt x="10401" y="1643225"/>
                </a:lnTo>
                <a:lnTo>
                  <a:pt x="6934" y="1646246"/>
                </a:lnTo>
                <a:lnTo>
                  <a:pt x="6934" y="1652288"/>
                </a:lnTo>
                <a:lnTo>
                  <a:pt x="3467" y="1655309"/>
                </a:lnTo>
                <a:lnTo>
                  <a:pt x="3467" y="1667431"/>
                </a:lnTo>
                <a:lnTo>
                  <a:pt x="0" y="1670452"/>
                </a:lnTo>
                <a:lnTo>
                  <a:pt x="0" y="1676494"/>
                </a:lnTo>
                <a:lnTo>
                  <a:pt x="3467" y="1682536"/>
                </a:lnTo>
                <a:lnTo>
                  <a:pt x="3467" y="1691599"/>
                </a:lnTo>
                <a:lnTo>
                  <a:pt x="6934" y="1694620"/>
                </a:lnTo>
                <a:lnTo>
                  <a:pt x="6934" y="1697641"/>
                </a:lnTo>
                <a:lnTo>
                  <a:pt x="10401" y="1700662"/>
                </a:lnTo>
                <a:lnTo>
                  <a:pt x="10401" y="1724868"/>
                </a:lnTo>
                <a:lnTo>
                  <a:pt x="13902" y="1730910"/>
                </a:lnTo>
                <a:lnTo>
                  <a:pt x="13902" y="1758137"/>
                </a:lnTo>
                <a:lnTo>
                  <a:pt x="17369" y="1761158"/>
                </a:lnTo>
                <a:lnTo>
                  <a:pt x="17369" y="1773242"/>
                </a:lnTo>
                <a:lnTo>
                  <a:pt x="20836" y="1776263"/>
                </a:lnTo>
                <a:lnTo>
                  <a:pt x="20836" y="1785363"/>
                </a:lnTo>
                <a:lnTo>
                  <a:pt x="24337" y="1788384"/>
                </a:lnTo>
                <a:lnTo>
                  <a:pt x="24337" y="1791405"/>
                </a:lnTo>
                <a:lnTo>
                  <a:pt x="27804" y="1794427"/>
                </a:lnTo>
                <a:lnTo>
                  <a:pt x="27804" y="1797448"/>
                </a:lnTo>
                <a:lnTo>
                  <a:pt x="31271" y="1800469"/>
                </a:lnTo>
                <a:lnTo>
                  <a:pt x="38239" y="1800469"/>
                </a:lnTo>
                <a:lnTo>
                  <a:pt x="38239" y="1803490"/>
                </a:lnTo>
                <a:lnTo>
                  <a:pt x="41707" y="1803490"/>
                </a:lnTo>
                <a:lnTo>
                  <a:pt x="41707" y="1806511"/>
                </a:lnTo>
                <a:lnTo>
                  <a:pt x="48674" y="1806511"/>
                </a:lnTo>
                <a:lnTo>
                  <a:pt x="48674" y="1812553"/>
                </a:lnTo>
                <a:lnTo>
                  <a:pt x="52142" y="1815574"/>
                </a:lnTo>
                <a:lnTo>
                  <a:pt x="55609" y="1818632"/>
                </a:lnTo>
                <a:lnTo>
                  <a:pt x="59109" y="1821653"/>
                </a:lnTo>
                <a:lnTo>
                  <a:pt x="59109" y="1824674"/>
                </a:lnTo>
                <a:lnTo>
                  <a:pt x="62577" y="1824674"/>
                </a:lnTo>
                <a:lnTo>
                  <a:pt x="66044" y="1827695"/>
                </a:lnTo>
                <a:lnTo>
                  <a:pt x="76479" y="1827695"/>
                </a:lnTo>
                <a:lnTo>
                  <a:pt x="79946" y="1824674"/>
                </a:lnTo>
                <a:lnTo>
                  <a:pt x="86914" y="1824674"/>
                </a:lnTo>
                <a:lnTo>
                  <a:pt x="90381" y="1821653"/>
                </a:lnTo>
                <a:lnTo>
                  <a:pt x="93882" y="1821653"/>
                </a:lnTo>
                <a:lnTo>
                  <a:pt x="97349" y="1818632"/>
                </a:lnTo>
                <a:lnTo>
                  <a:pt x="121687" y="1818632"/>
                </a:lnTo>
                <a:lnTo>
                  <a:pt x="125154" y="1821653"/>
                </a:lnTo>
                <a:lnTo>
                  <a:pt x="125154" y="1824674"/>
                </a:lnTo>
                <a:lnTo>
                  <a:pt x="128655" y="1827695"/>
                </a:lnTo>
                <a:lnTo>
                  <a:pt x="132122" y="1830716"/>
                </a:lnTo>
                <a:lnTo>
                  <a:pt x="135589" y="1833737"/>
                </a:lnTo>
                <a:lnTo>
                  <a:pt x="139090" y="1839780"/>
                </a:lnTo>
                <a:lnTo>
                  <a:pt x="142557" y="1845822"/>
                </a:lnTo>
                <a:lnTo>
                  <a:pt x="142557" y="1851864"/>
                </a:lnTo>
                <a:lnTo>
                  <a:pt x="146024" y="1851864"/>
                </a:lnTo>
                <a:lnTo>
                  <a:pt x="146024" y="1848843"/>
                </a:lnTo>
                <a:lnTo>
                  <a:pt x="156459" y="1848843"/>
                </a:lnTo>
                <a:lnTo>
                  <a:pt x="159927" y="1851864"/>
                </a:lnTo>
                <a:lnTo>
                  <a:pt x="163427" y="1851864"/>
                </a:lnTo>
                <a:lnTo>
                  <a:pt x="163427" y="1854922"/>
                </a:lnTo>
                <a:lnTo>
                  <a:pt x="166894" y="1854922"/>
                </a:lnTo>
                <a:lnTo>
                  <a:pt x="166894" y="1857943"/>
                </a:lnTo>
                <a:lnTo>
                  <a:pt x="170362" y="1860964"/>
                </a:lnTo>
                <a:lnTo>
                  <a:pt x="173829" y="1863985"/>
                </a:lnTo>
                <a:lnTo>
                  <a:pt x="173829" y="1867006"/>
                </a:lnTo>
                <a:lnTo>
                  <a:pt x="177329" y="1870027"/>
                </a:lnTo>
                <a:lnTo>
                  <a:pt x="180797" y="1873048"/>
                </a:lnTo>
                <a:lnTo>
                  <a:pt x="180797" y="1876069"/>
                </a:lnTo>
                <a:lnTo>
                  <a:pt x="184264" y="1879091"/>
                </a:lnTo>
                <a:lnTo>
                  <a:pt x="184264" y="1882112"/>
                </a:lnTo>
                <a:lnTo>
                  <a:pt x="187765" y="1885133"/>
                </a:lnTo>
                <a:lnTo>
                  <a:pt x="191232" y="1888154"/>
                </a:lnTo>
                <a:lnTo>
                  <a:pt x="191232" y="1891175"/>
                </a:lnTo>
                <a:lnTo>
                  <a:pt x="194699" y="1894233"/>
                </a:lnTo>
                <a:lnTo>
                  <a:pt x="194699" y="1897254"/>
                </a:lnTo>
                <a:lnTo>
                  <a:pt x="198200" y="1903296"/>
                </a:lnTo>
                <a:lnTo>
                  <a:pt x="201667" y="1906317"/>
                </a:lnTo>
                <a:lnTo>
                  <a:pt x="201667" y="1909338"/>
                </a:lnTo>
                <a:lnTo>
                  <a:pt x="205134" y="1909338"/>
                </a:lnTo>
                <a:lnTo>
                  <a:pt x="205134" y="1912359"/>
                </a:lnTo>
                <a:lnTo>
                  <a:pt x="208601" y="1912359"/>
                </a:lnTo>
                <a:lnTo>
                  <a:pt x="208601" y="1915380"/>
                </a:lnTo>
                <a:lnTo>
                  <a:pt x="212102" y="1918401"/>
                </a:lnTo>
                <a:lnTo>
                  <a:pt x="212102" y="1921423"/>
                </a:lnTo>
                <a:lnTo>
                  <a:pt x="215569" y="1921423"/>
                </a:lnTo>
                <a:lnTo>
                  <a:pt x="215569" y="1924444"/>
                </a:lnTo>
                <a:lnTo>
                  <a:pt x="219037" y="1927465"/>
                </a:lnTo>
                <a:lnTo>
                  <a:pt x="219037" y="1930523"/>
                </a:lnTo>
                <a:lnTo>
                  <a:pt x="222537" y="1930523"/>
                </a:lnTo>
                <a:lnTo>
                  <a:pt x="222537" y="1933544"/>
                </a:lnTo>
                <a:lnTo>
                  <a:pt x="226004" y="1936565"/>
                </a:lnTo>
                <a:lnTo>
                  <a:pt x="226004" y="1939586"/>
                </a:lnTo>
                <a:lnTo>
                  <a:pt x="229472" y="1942607"/>
                </a:lnTo>
                <a:lnTo>
                  <a:pt x="229472" y="1945628"/>
                </a:lnTo>
                <a:lnTo>
                  <a:pt x="232972" y="1945628"/>
                </a:lnTo>
                <a:lnTo>
                  <a:pt x="232972" y="1960733"/>
                </a:lnTo>
                <a:lnTo>
                  <a:pt x="236439" y="1969834"/>
                </a:lnTo>
                <a:lnTo>
                  <a:pt x="236439" y="1975876"/>
                </a:lnTo>
                <a:lnTo>
                  <a:pt x="239907" y="1981918"/>
                </a:lnTo>
                <a:lnTo>
                  <a:pt x="243374" y="1990981"/>
                </a:lnTo>
                <a:lnTo>
                  <a:pt x="246875" y="1997023"/>
                </a:lnTo>
                <a:lnTo>
                  <a:pt x="250342" y="2006123"/>
                </a:lnTo>
                <a:lnTo>
                  <a:pt x="253809" y="2012166"/>
                </a:lnTo>
                <a:lnTo>
                  <a:pt x="260777" y="2021229"/>
                </a:lnTo>
                <a:lnTo>
                  <a:pt x="264244" y="2027271"/>
                </a:lnTo>
                <a:lnTo>
                  <a:pt x="271212" y="2036334"/>
                </a:lnTo>
                <a:lnTo>
                  <a:pt x="274679" y="2042413"/>
                </a:lnTo>
                <a:lnTo>
                  <a:pt x="281647" y="2051476"/>
                </a:lnTo>
                <a:lnTo>
                  <a:pt x="285114" y="2060540"/>
                </a:lnTo>
                <a:lnTo>
                  <a:pt x="292082" y="2066582"/>
                </a:lnTo>
                <a:lnTo>
                  <a:pt x="299017" y="2075645"/>
                </a:lnTo>
                <a:lnTo>
                  <a:pt x="302517" y="2084745"/>
                </a:lnTo>
                <a:lnTo>
                  <a:pt x="309452" y="2090787"/>
                </a:lnTo>
                <a:lnTo>
                  <a:pt x="312919" y="2099851"/>
                </a:lnTo>
                <a:lnTo>
                  <a:pt x="316420" y="2108914"/>
                </a:lnTo>
                <a:lnTo>
                  <a:pt x="319887" y="2114956"/>
                </a:lnTo>
                <a:lnTo>
                  <a:pt x="326855" y="2124056"/>
                </a:lnTo>
                <a:lnTo>
                  <a:pt x="326855" y="2133119"/>
                </a:lnTo>
                <a:lnTo>
                  <a:pt x="330322" y="2139162"/>
                </a:lnTo>
                <a:lnTo>
                  <a:pt x="333789" y="2148225"/>
                </a:lnTo>
                <a:lnTo>
                  <a:pt x="333789" y="2154304"/>
                </a:lnTo>
                <a:lnTo>
                  <a:pt x="337290" y="2163367"/>
                </a:lnTo>
                <a:lnTo>
                  <a:pt x="337290" y="2175451"/>
                </a:lnTo>
                <a:lnTo>
                  <a:pt x="333789" y="2184515"/>
                </a:lnTo>
                <a:lnTo>
                  <a:pt x="330322" y="2190594"/>
                </a:lnTo>
                <a:lnTo>
                  <a:pt x="330322" y="2196636"/>
                </a:lnTo>
                <a:lnTo>
                  <a:pt x="326855" y="2202678"/>
                </a:lnTo>
                <a:lnTo>
                  <a:pt x="326855" y="2211741"/>
                </a:lnTo>
                <a:lnTo>
                  <a:pt x="323354" y="2217783"/>
                </a:lnTo>
                <a:lnTo>
                  <a:pt x="323354" y="2226847"/>
                </a:lnTo>
                <a:lnTo>
                  <a:pt x="319887" y="2235947"/>
                </a:lnTo>
                <a:lnTo>
                  <a:pt x="319887" y="2245010"/>
                </a:lnTo>
                <a:lnTo>
                  <a:pt x="316420" y="2254073"/>
                </a:lnTo>
                <a:lnTo>
                  <a:pt x="316420" y="2275258"/>
                </a:lnTo>
                <a:lnTo>
                  <a:pt x="312919" y="2287342"/>
                </a:lnTo>
                <a:lnTo>
                  <a:pt x="312919" y="2317590"/>
                </a:lnTo>
                <a:lnTo>
                  <a:pt x="309452" y="2329674"/>
                </a:lnTo>
                <a:lnTo>
                  <a:pt x="309452" y="2375027"/>
                </a:lnTo>
                <a:lnTo>
                  <a:pt x="305985" y="2384127"/>
                </a:lnTo>
                <a:lnTo>
                  <a:pt x="305985" y="2414338"/>
                </a:lnTo>
                <a:lnTo>
                  <a:pt x="302517" y="2423438"/>
                </a:lnTo>
                <a:lnTo>
                  <a:pt x="302517" y="2441565"/>
                </a:lnTo>
                <a:lnTo>
                  <a:pt x="299017" y="2450628"/>
                </a:lnTo>
                <a:lnTo>
                  <a:pt x="299017" y="2459728"/>
                </a:lnTo>
                <a:lnTo>
                  <a:pt x="295549" y="2465770"/>
                </a:lnTo>
                <a:lnTo>
                  <a:pt x="295549" y="2471812"/>
                </a:lnTo>
                <a:lnTo>
                  <a:pt x="292082" y="2477854"/>
                </a:lnTo>
                <a:lnTo>
                  <a:pt x="292082" y="2483897"/>
                </a:lnTo>
                <a:lnTo>
                  <a:pt x="288582" y="2489976"/>
                </a:lnTo>
                <a:lnTo>
                  <a:pt x="285114" y="2496018"/>
                </a:lnTo>
                <a:lnTo>
                  <a:pt x="285114" y="2502060"/>
                </a:lnTo>
                <a:lnTo>
                  <a:pt x="281647" y="2508102"/>
                </a:lnTo>
                <a:lnTo>
                  <a:pt x="278147" y="2517165"/>
                </a:lnTo>
                <a:lnTo>
                  <a:pt x="278147" y="2523207"/>
                </a:lnTo>
                <a:lnTo>
                  <a:pt x="274679" y="2532308"/>
                </a:lnTo>
                <a:lnTo>
                  <a:pt x="271212" y="2538350"/>
                </a:lnTo>
                <a:lnTo>
                  <a:pt x="271212" y="2547413"/>
                </a:lnTo>
                <a:lnTo>
                  <a:pt x="267745" y="2556476"/>
                </a:lnTo>
                <a:lnTo>
                  <a:pt x="267745" y="2562518"/>
                </a:lnTo>
                <a:lnTo>
                  <a:pt x="264244" y="2571618"/>
                </a:lnTo>
                <a:lnTo>
                  <a:pt x="264244" y="2580682"/>
                </a:lnTo>
                <a:lnTo>
                  <a:pt x="260777" y="2589745"/>
                </a:lnTo>
                <a:lnTo>
                  <a:pt x="260777" y="2598808"/>
                </a:lnTo>
                <a:lnTo>
                  <a:pt x="257310" y="2604887"/>
                </a:lnTo>
                <a:lnTo>
                  <a:pt x="257310" y="2623014"/>
                </a:lnTo>
                <a:lnTo>
                  <a:pt x="253809" y="2629056"/>
                </a:lnTo>
                <a:lnTo>
                  <a:pt x="253809" y="2644198"/>
                </a:lnTo>
                <a:lnTo>
                  <a:pt x="250342" y="2653261"/>
                </a:lnTo>
                <a:lnTo>
                  <a:pt x="250342" y="2710699"/>
                </a:lnTo>
                <a:lnTo>
                  <a:pt x="253809" y="2719799"/>
                </a:lnTo>
                <a:lnTo>
                  <a:pt x="257310" y="2725841"/>
                </a:lnTo>
                <a:lnTo>
                  <a:pt x="260777" y="2734904"/>
                </a:lnTo>
                <a:lnTo>
                  <a:pt x="267745" y="2743968"/>
                </a:lnTo>
                <a:lnTo>
                  <a:pt x="271212" y="2753068"/>
                </a:lnTo>
                <a:lnTo>
                  <a:pt x="278147" y="2759110"/>
                </a:lnTo>
                <a:lnTo>
                  <a:pt x="285114" y="2768173"/>
                </a:lnTo>
                <a:lnTo>
                  <a:pt x="295549" y="2774215"/>
                </a:lnTo>
                <a:lnTo>
                  <a:pt x="302517" y="2783278"/>
                </a:lnTo>
                <a:lnTo>
                  <a:pt x="312919" y="2789357"/>
                </a:lnTo>
                <a:lnTo>
                  <a:pt x="319887" y="2798421"/>
                </a:lnTo>
                <a:lnTo>
                  <a:pt x="330322" y="2804463"/>
                </a:lnTo>
                <a:lnTo>
                  <a:pt x="340757" y="2810505"/>
                </a:lnTo>
                <a:lnTo>
                  <a:pt x="351192" y="2819568"/>
                </a:lnTo>
                <a:lnTo>
                  <a:pt x="361627" y="2825610"/>
                </a:lnTo>
                <a:lnTo>
                  <a:pt x="372062" y="2831689"/>
                </a:lnTo>
                <a:lnTo>
                  <a:pt x="385965" y="2837732"/>
                </a:lnTo>
                <a:lnTo>
                  <a:pt x="396400" y="2843774"/>
                </a:lnTo>
                <a:lnTo>
                  <a:pt x="406835" y="2852837"/>
                </a:lnTo>
                <a:lnTo>
                  <a:pt x="420737" y="2858879"/>
                </a:lnTo>
                <a:lnTo>
                  <a:pt x="431172" y="2864958"/>
                </a:lnTo>
                <a:lnTo>
                  <a:pt x="445075" y="2871000"/>
                </a:lnTo>
                <a:lnTo>
                  <a:pt x="455510" y="2877043"/>
                </a:lnTo>
                <a:lnTo>
                  <a:pt x="469412" y="2883085"/>
                </a:lnTo>
                <a:lnTo>
                  <a:pt x="479847" y="2889127"/>
                </a:lnTo>
                <a:lnTo>
                  <a:pt x="490282" y="2895169"/>
                </a:lnTo>
                <a:lnTo>
                  <a:pt x="504185" y="2901248"/>
                </a:lnTo>
                <a:lnTo>
                  <a:pt x="514620" y="2907290"/>
                </a:lnTo>
                <a:lnTo>
                  <a:pt x="525055" y="2913332"/>
                </a:lnTo>
                <a:lnTo>
                  <a:pt x="535490" y="2916353"/>
                </a:lnTo>
                <a:lnTo>
                  <a:pt x="545892" y="2922396"/>
                </a:lnTo>
                <a:lnTo>
                  <a:pt x="559827" y="2928438"/>
                </a:lnTo>
                <a:lnTo>
                  <a:pt x="570263" y="2931459"/>
                </a:lnTo>
                <a:lnTo>
                  <a:pt x="580664" y="2937501"/>
                </a:lnTo>
                <a:lnTo>
                  <a:pt x="591099" y="2940559"/>
                </a:lnTo>
                <a:lnTo>
                  <a:pt x="605035" y="2943580"/>
                </a:lnTo>
                <a:lnTo>
                  <a:pt x="615437" y="2949622"/>
                </a:lnTo>
                <a:lnTo>
                  <a:pt x="622405" y="2952643"/>
                </a:lnTo>
                <a:lnTo>
                  <a:pt x="632840" y="2955664"/>
                </a:lnTo>
                <a:lnTo>
                  <a:pt x="643275" y="2961707"/>
                </a:lnTo>
                <a:lnTo>
                  <a:pt x="650209" y="2964728"/>
                </a:lnTo>
                <a:lnTo>
                  <a:pt x="660645" y="2967749"/>
                </a:lnTo>
                <a:lnTo>
                  <a:pt x="667612" y="2970770"/>
                </a:lnTo>
                <a:lnTo>
                  <a:pt x="678047" y="2976849"/>
                </a:lnTo>
                <a:lnTo>
                  <a:pt x="684982" y="2979870"/>
                </a:lnTo>
                <a:lnTo>
                  <a:pt x="691950" y="2982891"/>
                </a:lnTo>
                <a:lnTo>
                  <a:pt x="698918" y="2985912"/>
                </a:lnTo>
                <a:lnTo>
                  <a:pt x="705852" y="2985912"/>
                </a:lnTo>
                <a:lnTo>
                  <a:pt x="712820" y="2988933"/>
                </a:lnTo>
                <a:lnTo>
                  <a:pt x="719754" y="2991954"/>
                </a:lnTo>
                <a:lnTo>
                  <a:pt x="726722" y="2994975"/>
                </a:lnTo>
                <a:lnTo>
                  <a:pt x="730190" y="2994975"/>
                </a:lnTo>
                <a:lnTo>
                  <a:pt x="737157" y="2997996"/>
                </a:lnTo>
                <a:lnTo>
                  <a:pt x="764962" y="2997996"/>
                </a:lnTo>
                <a:lnTo>
                  <a:pt x="768463" y="2994975"/>
                </a:lnTo>
                <a:lnTo>
                  <a:pt x="771930" y="2991954"/>
                </a:lnTo>
                <a:lnTo>
                  <a:pt x="775397" y="2994975"/>
                </a:lnTo>
                <a:lnTo>
                  <a:pt x="778864" y="2994975"/>
                </a:lnTo>
                <a:lnTo>
                  <a:pt x="778864" y="2997996"/>
                </a:lnTo>
                <a:lnTo>
                  <a:pt x="782365" y="2997996"/>
                </a:lnTo>
                <a:lnTo>
                  <a:pt x="785832" y="3001017"/>
                </a:lnTo>
                <a:lnTo>
                  <a:pt x="799735" y="3001017"/>
                </a:lnTo>
                <a:lnTo>
                  <a:pt x="803235" y="2997996"/>
                </a:lnTo>
                <a:lnTo>
                  <a:pt x="806703" y="2997996"/>
                </a:lnTo>
                <a:lnTo>
                  <a:pt x="813637" y="2994975"/>
                </a:lnTo>
                <a:lnTo>
                  <a:pt x="817138" y="2994975"/>
                </a:lnTo>
                <a:lnTo>
                  <a:pt x="820605" y="2991954"/>
                </a:lnTo>
                <a:lnTo>
                  <a:pt x="827573" y="2988933"/>
                </a:lnTo>
                <a:lnTo>
                  <a:pt x="831040" y="2985912"/>
                </a:lnTo>
                <a:lnTo>
                  <a:pt x="838008" y="2982891"/>
                </a:lnTo>
                <a:lnTo>
                  <a:pt x="841475" y="2979870"/>
                </a:lnTo>
                <a:lnTo>
                  <a:pt x="848410" y="2976849"/>
                </a:lnTo>
                <a:lnTo>
                  <a:pt x="851910" y="2973791"/>
                </a:lnTo>
                <a:lnTo>
                  <a:pt x="858845" y="2967749"/>
                </a:lnTo>
                <a:lnTo>
                  <a:pt x="865813" y="2964728"/>
                </a:lnTo>
                <a:lnTo>
                  <a:pt x="869280" y="2958685"/>
                </a:lnTo>
                <a:lnTo>
                  <a:pt x="876248" y="2955664"/>
                </a:lnTo>
                <a:lnTo>
                  <a:pt x="883182" y="2949622"/>
                </a:lnTo>
                <a:lnTo>
                  <a:pt x="890150" y="2943580"/>
                </a:lnTo>
                <a:lnTo>
                  <a:pt x="897118" y="2937501"/>
                </a:lnTo>
                <a:lnTo>
                  <a:pt x="904052" y="2931459"/>
                </a:lnTo>
                <a:lnTo>
                  <a:pt x="911020" y="2925417"/>
                </a:lnTo>
                <a:lnTo>
                  <a:pt x="917955" y="2919375"/>
                </a:lnTo>
                <a:lnTo>
                  <a:pt x="924923" y="2910311"/>
                </a:lnTo>
                <a:lnTo>
                  <a:pt x="931890" y="2904269"/>
                </a:lnTo>
                <a:lnTo>
                  <a:pt x="938825" y="2904269"/>
                </a:lnTo>
                <a:lnTo>
                  <a:pt x="945793" y="2901248"/>
                </a:lnTo>
                <a:lnTo>
                  <a:pt x="952727" y="2898190"/>
                </a:lnTo>
                <a:lnTo>
                  <a:pt x="959695" y="2895169"/>
                </a:lnTo>
                <a:lnTo>
                  <a:pt x="970130" y="2889127"/>
                </a:lnTo>
                <a:lnTo>
                  <a:pt x="977098" y="2886106"/>
                </a:lnTo>
                <a:lnTo>
                  <a:pt x="987500" y="2880064"/>
                </a:lnTo>
                <a:lnTo>
                  <a:pt x="997935" y="2874021"/>
                </a:lnTo>
                <a:lnTo>
                  <a:pt x="1008370" y="2867979"/>
                </a:lnTo>
                <a:lnTo>
                  <a:pt x="1018805" y="2861900"/>
                </a:lnTo>
                <a:lnTo>
                  <a:pt x="1029240" y="2855858"/>
                </a:lnTo>
                <a:lnTo>
                  <a:pt x="1039675" y="2849816"/>
                </a:lnTo>
                <a:lnTo>
                  <a:pt x="1050110" y="2843774"/>
                </a:lnTo>
                <a:lnTo>
                  <a:pt x="1060545" y="2834711"/>
                </a:lnTo>
                <a:lnTo>
                  <a:pt x="1074448" y="2828668"/>
                </a:lnTo>
                <a:lnTo>
                  <a:pt x="1084883" y="2822589"/>
                </a:lnTo>
                <a:lnTo>
                  <a:pt x="1095318" y="2813526"/>
                </a:lnTo>
                <a:lnTo>
                  <a:pt x="1109220" y="2807484"/>
                </a:lnTo>
                <a:lnTo>
                  <a:pt x="1119655" y="2798421"/>
                </a:lnTo>
                <a:lnTo>
                  <a:pt x="1133558" y="2792379"/>
                </a:lnTo>
                <a:lnTo>
                  <a:pt x="1133558" y="726916"/>
                </a:lnTo>
                <a:lnTo>
                  <a:pt x="1130091" y="726916"/>
                </a:lnTo>
                <a:lnTo>
                  <a:pt x="1130091" y="720874"/>
                </a:lnTo>
                <a:lnTo>
                  <a:pt x="1126590" y="717853"/>
                </a:lnTo>
                <a:lnTo>
                  <a:pt x="1126590" y="711811"/>
                </a:lnTo>
                <a:lnTo>
                  <a:pt x="1123123" y="705768"/>
                </a:lnTo>
                <a:lnTo>
                  <a:pt x="1123123" y="702747"/>
                </a:lnTo>
                <a:lnTo>
                  <a:pt x="1119655" y="696705"/>
                </a:lnTo>
                <a:lnTo>
                  <a:pt x="1116155" y="693647"/>
                </a:lnTo>
                <a:lnTo>
                  <a:pt x="1116155" y="687605"/>
                </a:lnTo>
                <a:lnTo>
                  <a:pt x="1112688" y="684584"/>
                </a:lnTo>
                <a:lnTo>
                  <a:pt x="1109220" y="678542"/>
                </a:lnTo>
                <a:lnTo>
                  <a:pt x="1105753" y="672500"/>
                </a:lnTo>
                <a:lnTo>
                  <a:pt x="1105753" y="669479"/>
                </a:lnTo>
                <a:lnTo>
                  <a:pt x="1102252" y="663436"/>
                </a:lnTo>
                <a:lnTo>
                  <a:pt x="1098785" y="657357"/>
                </a:lnTo>
                <a:lnTo>
                  <a:pt x="1095318" y="651315"/>
                </a:lnTo>
                <a:lnTo>
                  <a:pt x="1091817" y="648294"/>
                </a:lnTo>
                <a:lnTo>
                  <a:pt x="1088350" y="642252"/>
                </a:lnTo>
                <a:lnTo>
                  <a:pt x="1084883" y="636210"/>
                </a:lnTo>
                <a:lnTo>
                  <a:pt x="1081382" y="630168"/>
                </a:lnTo>
                <a:lnTo>
                  <a:pt x="1077915" y="624125"/>
                </a:lnTo>
                <a:lnTo>
                  <a:pt x="1074448" y="618046"/>
                </a:lnTo>
                <a:lnTo>
                  <a:pt x="1067480" y="612004"/>
                </a:lnTo>
                <a:lnTo>
                  <a:pt x="1064013" y="605962"/>
                </a:lnTo>
                <a:lnTo>
                  <a:pt x="1060545" y="599920"/>
                </a:lnTo>
                <a:lnTo>
                  <a:pt x="1057045" y="593878"/>
                </a:lnTo>
                <a:lnTo>
                  <a:pt x="1050110" y="584815"/>
                </a:lnTo>
                <a:lnTo>
                  <a:pt x="1046610" y="578736"/>
                </a:lnTo>
                <a:lnTo>
                  <a:pt x="1043142" y="572693"/>
                </a:lnTo>
                <a:lnTo>
                  <a:pt x="1036208" y="566651"/>
                </a:lnTo>
                <a:lnTo>
                  <a:pt x="1032707" y="560609"/>
                </a:lnTo>
                <a:lnTo>
                  <a:pt x="1029240" y="551546"/>
                </a:lnTo>
                <a:lnTo>
                  <a:pt x="1022272" y="545467"/>
                </a:lnTo>
                <a:lnTo>
                  <a:pt x="1018805" y="539425"/>
                </a:lnTo>
                <a:lnTo>
                  <a:pt x="1011871" y="530361"/>
                </a:lnTo>
                <a:lnTo>
                  <a:pt x="1008370" y="527340"/>
                </a:lnTo>
                <a:lnTo>
                  <a:pt x="1008370" y="524319"/>
                </a:lnTo>
                <a:lnTo>
                  <a:pt x="1004903" y="524319"/>
                </a:lnTo>
                <a:lnTo>
                  <a:pt x="1004903" y="521298"/>
                </a:lnTo>
                <a:lnTo>
                  <a:pt x="1001435" y="521298"/>
                </a:lnTo>
                <a:lnTo>
                  <a:pt x="1001435" y="518277"/>
                </a:lnTo>
                <a:lnTo>
                  <a:pt x="997935" y="518277"/>
                </a:lnTo>
                <a:lnTo>
                  <a:pt x="997935" y="515256"/>
                </a:lnTo>
                <a:lnTo>
                  <a:pt x="994468" y="512235"/>
                </a:lnTo>
                <a:lnTo>
                  <a:pt x="991000" y="509214"/>
                </a:lnTo>
                <a:lnTo>
                  <a:pt x="987500" y="509214"/>
                </a:lnTo>
                <a:lnTo>
                  <a:pt x="987500" y="506156"/>
                </a:lnTo>
                <a:lnTo>
                  <a:pt x="984033" y="503135"/>
                </a:lnTo>
                <a:lnTo>
                  <a:pt x="980565" y="500114"/>
                </a:lnTo>
                <a:lnTo>
                  <a:pt x="977098" y="497093"/>
                </a:lnTo>
                <a:lnTo>
                  <a:pt x="973597" y="494072"/>
                </a:lnTo>
                <a:lnTo>
                  <a:pt x="973597" y="491050"/>
                </a:lnTo>
                <a:lnTo>
                  <a:pt x="970130" y="491050"/>
                </a:lnTo>
                <a:lnTo>
                  <a:pt x="970130" y="488029"/>
                </a:lnTo>
                <a:lnTo>
                  <a:pt x="966663" y="488029"/>
                </a:lnTo>
                <a:lnTo>
                  <a:pt x="966663" y="485008"/>
                </a:lnTo>
                <a:lnTo>
                  <a:pt x="963162" y="481987"/>
                </a:lnTo>
                <a:lnTo>
                  <a:pt x="959695" y="478966"/>
                </a:lnTo>
                <a:lnTo>
                  <a:pt x="956228" y="475945"/>
                </a:lnTo>
                <a:lnTo>
                  <a:pt x="952727" y="472924"/>
                </a:lnTo>
                <a:lnTo>
                  <a:pt x="952727" y="469866"/>
                </a:lnTo>
                <a:lnTo>
                  <a:pt x="949260" y="469866"/>
                </a:lnTo>
                <a:lnTo>
                  <a:pt x="945793" y="466845"/>
                </a:lnTo>
                <a:lnTo>
                  <a:pt x="945793" y="463824"/>
                </a:lnTo>
                <a:lnTo>
                  <a:pt x="942325" y="460803"/>
                </a:lnTo>
                <a:lnTo>
                  <a:pt x="942325" y="457782"/>
                </a:lnTo>
                <a:lnTo>
                  <a:pt x="938825" y="457782"/>
                </a:lnTo>
                <a:lnTo>
                  <a:pt x="938825" y="454761"/>
                </a:lnTo>
                <a:lnTo>
                  <a:pt x="935358" y="451740"/>
                </a:lnTo>
                <a:lnTo>
                  <a:pt x="931890" y="448718"/>
                </a:lnTo>
                <a:lnTo>
                  <a:pt x="931890" y="445697"/>
                </a:lnTo>
                <a:lnTo>
                  <a:pt x="928390" y="445697"/>
                </a:lnTo>
                <a:lnTo>
                  <a:pt x="928390" y="442676"/>
                </a:lnTo>
                <a:lnTo>
                  <a:pt x="924923" y="439655"/>
                </a:lnTo>
                <a:lnTo>
                  <a:pt x="921455" y="436634"/>
                </a:lnTo>
                <a:lnTo>
                  <a:pt x="921455" y="433576"/>
                </a:lnTo>
                <a:lnTo>
                  <a:pt x="917955" y="433576"/>
                </a:lnTo>
                <a:lnTo>
                  <a:pt x="917955" y="430555"/>
                </a:lnTo>
                <a:lnTo>
                  <a:pt x="914487" y="427534"/>
                </a:lnTo>
                <a:lnTo>
                  <a:pt x="911020" y="424513"/>
                </a:lnTo>
                <a:lnTo>
                  <a:pt x="911020" y="421492"/>
                </a:lnTo>
                <a:lnTo>
                  <a:pt x="907553" y="418471"/>
                </a:lnTo>
                <a:lnTo>
                  <a:pt x="904052" y="418471"/>
                </a:lnTo>
                <a:lnTo>
                  <a:pt x="904052" y="415450"/>
                </a:lnTo>
                <a:lnTo>
                  <a:pt x="900585" y="412429"/>
                </a:lnTo>
                <a:lnTo>
                  <a:pt x="897118" y="409408"/>
                </a:lnTo>
                <a:lnTo>
                  <a:pt x="893617" y="406386"/>
                </a:lnTo>
                <a:lnTo>
                  <a:pt x="886683" y="400344"/>
                </a:lnTo>
                <a:lnTo>
                  <a:pt x="879715" y="397323"/>
                </a:lnTo>
                <a:lnTo>
                  <a:pt x="872780" y="391244"/>
                </a:lnTo>
                <a:lnTo>
                  <a:pt x="865813" y="388223"/>
                </a:lnTo>
                <a:lnTo>
                  <a:pt x="858845" y="382181"/>
                </a:lnTo>
                <a:lnTo>
                  <a:pt x="855377" y="379160"/>
                </a:lnTo>
                <a:lnTo>
                  <a:pt x="848410" y="373118"/>
                </a:lnTo>
                <a:lnTo>
                  <a:pt x="841475" y="367076"/>
                </a:lnTo>
                <a:lnTo>
                  <a:pt x="834507" y="364054"/>
                </a:lnTo>
                <a:lnTo>
                  <a:pt x="827573" y="357975"/>
                </a:lnTo>
                <a:lnTo>
                  <a:pt x="820605" y="354954"/>
                </a:lnTo>
                <a:lnTo>
                  <a:pt x="817138" y="348912"/>
                </a:lnTo>
                <a:lnTo>
                  <a:pt x="810170" y="342870"/>
                </a:lnTo>
                <a:lnTo>
                  <a:pt x="803235" y="339849"/>
                </a:lnTo>
                <a:lnTo>
                  <a:pt x="796267" y="333807"/>
                </a:lnTo>
                <a:lnTo>
                  <a:pt x="792800" y="327765"/>
                </a:lnTo>
                <a:lnTo>
                  <a:pt x="785832" y="324744"/>
                </a:lnTo>
                <a:lnTo>
                  <a:pt x="778864" y="318665"/>
                </a:lnTo>
                <a:lnTo>
                  <a:pt x="771930" y="312622"/>
                </a:lnTo>
                <a:lnTo>
                  <a:pt x="764962" y="306580"/>
                </a:lnTo>
                <a:lnTo>
                  <a:pt x="761495" y="303559"/>
                </a:lnTo>
                <a:lnTo>
                  <a:pt x="754527" y="297517"/>
                </a:lnTo>
                <a:lnTo>
                  <a:pt x="747593" y="291475"/>
                </a:lnTo>
                <a:lnTo>
                  <a:pt x="740625" y="285433"/>
                </a:lnTo>
                <a:lnTo>
                  <a:pt x="737157" y="279354"/>
                </a:lnTo>
                <a:lnTo>
                  <a:pt x="730190" y="276333"/>
                </a:lnTo>
                <a:lnTo>
                  <a:pt x="723255" y="270290"/>
                </a:lnTo>
                <a:lnTo>
                  <a:pt x="716287" y="264248"/>
                </a:lnTo>
                <a:lnTo>
                  <a:pt x="712820" y="258206"/>
                </a:lnTo>
                <a:lnTo>
                  <a:pt x="705852" y="252164"/>
                </a:lnTo>
                <a:lnTo>
                  <a:pt x="698918" y="246085"/>
                </a:lnTo>
                <a:lnTo>
                  <a:pt x="671080" y="221916"/>
                </a:lnTo>
                <a:lnTo>
                  <a:pt x="643275" y="197711"/>
                </a:lnTo>
                <a:lnTo>
                  <a:pt x="622405" y="173542"/>
                </a:lnTo>
                <a:lnTo>
                  <a:pt x="601535" y="149337"/>
                </a:lnTo>
                <a:lnTo>
                  <a:pt x="584165" y="128152"/>
                </a:lnTo>
                <a:lnTo>
                  <a:pt x="570263" y="107005"/>
                </a:lnTo>
                <a:lnTo>
                  <a:pt x="556327" y="85820"/>
                </a:lnTo>
                <a:lnTo>
                  <a:pt x="545892" y="64673"/>
                </a:lnTo>
                <a:lnTo>
                  <a:pt x="538957" y="46509"/>
                </a:lnTo>
                <a:lnTo>
                  <a:pt x="531989" y="31404"/>
                </a:lnTo>
                <a:lnTo>
                  <a:pt x="528522" y="13240"/>
                </a:lnTo>
                <a:lnTo>
                  <a:pt x="525483" y="0"/>
                </a:lnTo>
                <a:lnTo>
                  <a:pt x="521554" y="10219"/>
                </a:lnTo>
                <a:lnTo>
                  <a:pt x="514620" y="31404"/>
                </a:lnTo>
                <a:lnTo>
                  <a:pt x="511119" y="31404"/>
                </a:lnTo>
                <a:lnTo>
                  <a:pt x="511119" y="37446"/>
                </a:lnTo>
                <a:lnTo>
                  <a:pt x="507652" y="40467"/>
                </a:lnTo>
                <a:lnTo>
                  <a:pt x="507652" y="43488"/>
                </a:lnTo>
                <a:lnTo>
                  <a:pt x="504185" y="43488"/>
                </a:lnTo>
                <a:lnTo>
                  <a:pt x="504185" y="49530"/>
                </a:lnTo>
                <a:lnTo>
                  <a:pt x="500717" y="49530"/>
                </a:lnTo>
                <a:lnTo>
                  <a:pt x="500717" y="55572"/>
                </a:lnTo>
                <a:lnTo>
                  <a:pt x="497217" y="58594"/>
                </a:lnTo>
                <a:lnTo>
                  <a:pt x="497217" y="61651"/>
                </a:lnTo>
                <a:lnTo>
                  <a:pt x="493750" y="64673"/>
                </a:lnTo>
                <a:lnTo>
                  <a:pt x="493750" y="70715"/>
                </a:lnTo>
                <a:lnTo>
                  <a:pt x="490282" y="70715"/>
                </a:lnTo>
                <a:lnTo>
                  <a:pt x="490282" y="76757"/>
                </a:lnTo>
                <a:lnTo>
                  <a:pt x="486782" y="76757"/>
                </a:lnTo>
                <a:lnTo>
                  <a:pt x="486782" y="82799"/>
                </a:lnTo>
                <a:lnTo>
                  <a:pt x="483315" y="82799"/>
                </a:lnTo>
                <a:lnTo>
                  <a:pt x="483315" y="88841"/>
                </a:lnTo>
                <a:lnTo>
                  <a:pt x="479847" y="91862"/>
                </a:lnTo>
                <a:lnTo>
                  <a:pt x="479847" y="94883"/>
                </a:lnTo>
                <a:lnTo>
                  <a:pt x="476347" y="97941"/>
                </a:lnTo>
                <a:lnTo>
                  <a:pt x="472879" y="100962"/>
                </a:lnTo>
                <a:lnTo>
                  <a:pt x="472879" y="103983"/>
                </a:lnTo>
                <a:lnTo>
                  <a:pt x="469412" y="110026"/>
                </a:lnTo>
                <a:lnTo>
                  <a:pt x="465945" y="113047"/>
                </a:lnTo>
                <a:lnTo>
                  <a:pt x="465945" y="119089"/>
                </a:lnTo>
                <a:lnTo>
                  <a:pt x="462444" y="125131"/>
                </a:lnTo>
                <a:lnTo>
                  <a:pt x="462444" y="128152"/>
                </a:lnTo>
                <a:lnTo>
                  <a:pt x="458977" y="134194"/>
                </a:lnTo>
                <a:lnTo>
                  <a:pt x="455510" y="140273"/>
                </a:lnTo>
                <a:lnTo>
                  <a:pt x="455510" y="146315"/>
                </a:lnTo>
                <a:lnTo>
                  <a:pt x="452009" y="152358"/>
                </a:lnTo>
                <a:lnTo>
                  <a:pt x="448542" y="158400"/>
                </a:lnTo>
                <a:lnTo>
                  <a:pt x="448542" y="164442"/>
                </a:lnTo>
                <a:lnTo>
                  <a:pt x="445075" y="173542"/>
                </a:lnTo>
                <a:lnTo>
                  <a:pt x="441574" y="179584"/>
                </a:lnTo>
                <a:lnTo>
                  <a:pt x="441574" y="185626"/>
                </a:lnTo>
                <a:lnTo>
                  <a:pt x="438107" y="191669"/>
                </a:lnTo>
                <a:lnTo>
                  <a:pt x="434640" y="197711"/>
                </a:lnTo>
                <a:lnTo>
                  <a:pt x="434640" y="203753"/>
                </a:lnTo>
                <a:lnTo>
                  <a:pt x="431172" y="209795"/>
                </a:lnTo>
                <a:lnTo>
                  <a:pt x="431172" y="215874"/>
                </a:lnTo>
                <a:lnTo>
                  <a:pt x="427672" y="221916"/>
                </a:lnTo>
                <a:lnTo>
                  <a:pt x="424205" y="227958"/>
                </a:lnTo>
                <a:lnTo>
                  <a:pt x="424205" y="234001"/>
                </a:lnTo>
                <a:lnTo>
                  <a:pt x="420737" y="240043"/>
                </a:lnTo>
                <a:lnTo>
                  <a:pt x="417237" y="243064"/>
                </a:lnTo>
                <a:lnTo>
                  <a:pt x="417237" y="249143"/>
                </a:lnTo>
                <a:lnTo>
                  <a:pt x="413769" y="252164"/>
                </a:lnTo>
                <a:lnTo>
                  <a:pt x="413769" y="258206"/>
                </a:lnTo>
                <a:lnTo>
                  <a:pt x="410302" y="261227"/>
                </a:lnTo>
                <a:lnTo>
                  <a:pt x="406835" y="267269"/>
                </a:lnTo>
                <a:lnTo>
                  <a:pt x="403334" y="276333"/>
                </a:lnTo>
                <a:lnTo>
                  <a:pt x="399867" y="285433"/>
                </a:lnTo>
                <a:lnTo>
                  <a:pt x="396400" y="294496"/>
                </a:lnTo>
                <a:lnTo>
                  <a:pt x="389432" y="306580"/>
                </a:lnTo>
                <a:lnTo>
                  <a:pt x="385965" y="315643"/>
                </a:lnTo>
                <a:lnTo>
                  <a:pt x="382464" y="327765"/>
                </a:lnTo>
                <a:lnTo>
                  <a:pt x="378997" y="339849"/>
                </a:lnTo>
                <a:lnTo>
                  <a:pt x="375530" y="354954"/>
                </a:lnTo>
                <a:lnTo>
                  <a:pt x="372062" y="367076"/>
                </a:lnTo>
                <a:lnTo>
                  <a:pt x="368562" y="382181"/>
                </a:lnTo>
                <a:lnTo>
                  <a:pt x="365095" y="397323"/>
                </a:lnTo>
                <a:lnTo>
                  <a:pt x="361627" y="409408"/>
                </a:lnTo>
                <a:lnTo>
                  <a:pt x="358127" y="424513"/>
                </a:lnTo>
                <a:lnTo>
                  <a:pt x="354659" y="439655"/>
                </a:lnTo>
                <a:lnTo>
                  <a:pt x="354659" y="454761"/>
                </a:lnTo>
                <a:lnTo>
                  <a:pt x="351192" y="469866"/>
                </a:lnTo>
                <a:lnTo>
                  <a:pt x="347692" y="485008"/>
                </a:lnTo>
                <a:lnTo>
                  <a:pt x="344224" y="500114"/>
                </a:lnTo>
                <a:lnTo>
                  <a:pt x="340757" y="515256"/>
                </a:lnTo>
                <a:lnTo>
                  <a:pt x="337290" y="530361"/>
                </a:lnTo>
                <a:lnTo>
                  <a:pt x="333789" y="545467"/>
                </a:lnTo>
                <a:lnTo>
                  <a:pt x="333789" y="557588"/>
                </a:lnTo>
                <a:lnTo>
                  <a:pt x="330322" y="572693"/>
                </a:lnTo>
                <a:lnTo>
                  <a:pt x="326855" y="584815"/>
                </a:lnTo>
                <a:lnTo>
                  <a:pt x="326855" y="596899"/>
                </a:lnTo>
                <a:lnTo>
                  <a:pt x="323354" y="608983"/>
                </a:lnTo>
                <a:lnTo>
                  <a:pt x="319887" y="621104"/>
                </a:lnTo>
                <a:lnTo>
                  <a:pt x="319887" y="630168"/>
                </a:lnTo>
                <a:lnTo>
                  <a:pt x="316420" y="642252"/>
                </a:lnTo>
                <a:lnTo>
                  <a:pt x="316420" y="651315"/>
                </a:lnTo>
                <a:lnTo>
                  <a:pt x="312919" y="657357"/>
                </a:lnTo>
                <a:lnTo>
                  <a:pt x="312919" y="666457"/>
                </a:lnTo>
                <a:lnTo>
                  <a:pt x="309452" y="675521"/>
                </a:lnTo>
                <a:lnTo>
                  <a:pt x="309452" y="693647"/>
                </a:lnTo>
                <a:lnTo>
                  <a:pt x="305985" y="702747"/>
                </a:lnTo>
                <a:lnTo>
                  <a:pt x="305985" y="729937"/>
                </a:lnTo>
                <a:lnTo>
                  <a:pt x="302517" y="739037"/>
                </a:lnTo>
                <a:lnTo>
                  <a:pt x="302517" y="781369"/>
                </a:lnTo>
                <a:lnTo>
                  <a:pt x="299017" y="790432"/>
                </a:lnTo>
                <a:lnTo>
                  <a:pt x="299017" y="850928"/>
                </a:lnTo>
                <a:lnTo>
                  <a:pt x="302517" y="859991"/>
                </a:lnTo>
                <a:lnTo>
                  <a:pt x="302517" y="899302"/>
                </a:lnTo>
                <a:lnTo>
                  <a:pt x="305985" y="908365"/>
                </a:lnTo>
                <a:lnTo>
                  <a:pt x="305985" y="923507"/>
                </a:lnTo>
                <a:lnTo>
                  <a:pt x="309452" y="932571"/>
                </a:lnTo>
                <a:lnTo>
                  <a:pt x="309452" y="953718"/>
                </a:lnTo>
                <a:lnTo>
                  <a:pt x="312919" y="959797"/>
                </a:lnTo>
                <a:lnTo>
                  <a:pt x="312919" y="980945"/>
                </a:lnTo>
                <a:lnTo>
                  <a:pt x="316420" y="986987"/>
                </a:lnTo>
                <a:lnTo>
                  <a:pt x="316420" y="1114020"/>
                </a:lnTo>
                <a:lnTo>
                  <a:pt x="312919" y="1120062"/>
                </a:lnTo>
                <a:lnTo>
                  <a:pt x="312919" y="1138188"/>
                </a:lnTo>
                <a:lnTo>
                  <a:pt x="309452" y="1144267"/>
                </a:lnTo>
                <a:lnTo>
                  <a:pt x="309452" y="1162394"/>
                </a:lnTo>
                <a:lnTo>
                  <a:pt x="305985" y="1177499"/>
                </a:lnTo>
                <a:lnTo>
                  <a:pt x="302517" y="1195663"/>
                </a:lnTo>
                <a:lnTo>
                  <a:pt x="299017" y="1210768"/>
                </a:lnTo>
                <a:lnTo>
                  <a:pt x="295549" y="1228931"/>
                </a:lnTo>
                <a:lnTo>
                  <a:pt x="292082" y="1244037"/>
                </a:lnTo>
                <a:lnTo>
                  <a:pt x="285114" y="1259179"/>
                </a:lnTo>
                <a:lnTo>
                  <a:pt x="281647" y="1274285"/>
                </a:lnTo>
                <a:lnTo>
                  <a:pt x="274679" y="1289390"/>
                </a:lnTo>
                <a:lnTo>
                  <a:pt x="267745" y="1304532"/>
                </a:lnTo>
                <a:lnTo>
                  <a:pt x="264244" y="1319638"/>
                </a:lnTo>
                <a:lnTo>
                  <a:pt x="257310" y="1334780"/>
                </a:lnTo>
                <a:lnTo>
                  <a:pt x="250342" y="1349885"/>
                </a:lnTo>
                <a:lnTo>
                  <a:pt x="243374" y="1361970"/>
                </a:lnTo>
                <a:lnTo>
                  <a:pt x="236439" y="1377112"/>
                </a:lnTo>
                <a:lnTo>
                  <a:pt x="229472" y="1392217"/>
                </a:lnTo>
                <a:lnTo>
                  <a:pt x="219037" y="1404302"/>
                </a:lnTo>
                <a:lnTo>
                  <a:pt x="212102" y="1416423"/>
                </a:lnTo>
                <a:lnTo>
                  <a:pt x="201667" y="1431528"/>
                </a:lnTo>
                <a:lnTo>
                  <a:pt x="194699" y="1443649"/>
                </a:lnTo>
                <a:lnTo>
                  <a:pt x="184264" y="1455734"/>
                </a:lnTo>
                <a:lnTo>
                  <a:pt x="177329" y="1467818"/>
                </a:lnTo>
                <a:lnTo>
                  <a:pt x="166894" y="1479902"/>
                </a:lnTo>
                <a:lnTo>
                  <a:pt x="156459" y="1489002"/>
                </a:lnTo>
                <a:lnTo>
                  <a:pt x="146024" y="1501087"/>
                </a:lnTo>
                <a:lnTo>
                  <a:pt x="135589" y="1513171"/>
                </a:lnTo>
                <a:lnTo>
                  <a:pt x="125154" y="1522271"/>
                </a:lnTo>
                <a:lnTo>
                  <a:pt x="114719" y="1531334"/>
                </a:lnTo>
                <a:lnTo>
                  <a:pt x="104317" y="1543419"/>
                </a:lnTo>
                <a:lnTo>
                  <a:pt x="93882" y="1552482"/>
                </a:lnTo>
                <a:lnTo>
                  <a:pt x="79946" y="1561582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896230" y="2988580"/>
            <a:ext cx="20870" cy="77465"/>
          </a:xfrm>
          <a:custGeom>
            <a:avLst/>
            <a:gdLst/>
            <a:ahLst/>
            <a:cxnLst/>
            <a:rect l="l" t="t" r="r" b="b"/>
            <a:pathLst>
              <a:path w="20870" h="77465">
                <a:moveTo>
                  <a:pt x="3500" y="75600"/>
                </a:moveTo>
                <a:lnTo>
                  <a:pt x="3928" y="77465"/>
                </a:lnTo>
                <a:lnTo>
                  <a:pt x="6967" y="69558"/>
                </a:lnTo>
                <a:lnTo>
                  <a:pt x="13935" y="54416"/>
                </a:lnTo>
                <a:lnTo>
                  <a:pt x="17402" y="39310"/>
                </a:lnTo>
                <a:lnTo>
                  <a:pt x="17402" y="27226"/>
                </a:lnTo>
                <a:lnTo>
                  <a:pt x="20870" y="18126"/>
                </a:lnTo>
                <a:lnTo>
                  <a:pt x="20870" y="6042"/>
                </a:lnTo>
                <a:lnTo>
                  <a:pt x="17402" y="3021"/>
                </a:lnTo>
                <a:lnTo>
                  <a:pt x="13935" y="0"/>
                </a:lnTo>
                <a:lnTo>
                  <a:pt x="13935" y="3021"/>
                </a:lnTo>
                <a:lnTo>
                  <a:pt x="10435" y="3021"/>
                </a:lnTo>
                <a:lnTo>
                  <a:pt x="6967" y="6042"/>
                </a:lnTo>
                <a:lnTo>
                  <a:pt x="3500" y="12084"/>
                </a:lnTo>
                <a:lnTo>
                  <a:pt x="3500" y="18126"/>
                </a:lnTo>
                <a:lnTo>
                  <a:pt x="0" y="27226"/>
                </a:lnTo>
                <a:lnTo>
                  <a:pt x="0" y="60458"/>
                </a:lnTo>
                <a:lnTo>
                  <a:pt x="3500" y="75600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376112" y="2465527"/>
            <a:ext cx="2600872" cy="3795084"/>
          </a:xfrm>
          <a:custGeom>
            <a:avLst/>
            <a:gdLst/>
            <a:ahLst/>
            <a:cxnLst/>
            <a:rect l="l" t="t" r="r" b="b"/>
            <a:pathLst>
              <a:path w="2600872" h="3795084">
                <a:moveTo>
                  <a:pt x="2367833" y="3782984"/>
                </a:moveTo>
                <a:lnTo>
                  <a:pt x="2374834" y="3779963"/>
                </a:lnTo>
                <a:lnTo>
                  <a:pt x="2381835" y="3776939"/>
                </a:lnTo>
                <a:lnTo>
                  <a:pt x="2388837" y="3773914"/>
                </a:lnTo>
                <a:lnTo>
                  <a:pt x="2395838" y="3770889"/>
                </a:lnTo>
                <a:lnTo>
                  <a:pt x="2402839" y="3767864"/>
                </a:lnTo>
                <a:lnTo>
                  <a:pt x="2413174" y="3764843"/>
                </a:lnTo>
                <a:lnTo>
                  <a:pt x="2420175" y="3758794"/>
                </a:lnTo>
                <a:lnTo>
                  <a:pt x="2427176" y="3755769"/>
                </a:lnTo>
                <a:lnTo>
                  <a:pt x="2434178" y="3752744"/>
                </a:lnTo>
                <a:lnTo>
                  <a:pt x="2444513" y="3746698"/>
                </a:lnTo>
                <a:lnTo>
                  <a:pt x="2451514" y="3740649"/>
                </a:lnTo>
                <a:lnTo>
                  <a:pt x="2458515" y="3737624"/>
                </a:lnTo>
                <a:lnTo>
                  <a:pt x="2465183" y="3731578"/>
                </a:lnTo>
                <a:lnTo>
                  <a:pt x="2472184" y="3725529"/>
                </a:lnTo>
                <a:lnTo>
                  <a:pt x="2482853" y="3719479"/>
                </a:lnTo>
                <a:lnTo>
                  <a:pt x="2489520" y="3713426"/>
                </a:lnTo>
                <a:lnTo>
                  <a:pt x="2496521" y="3707384"/>
                </a:lnTo>
                <a:lnTo>
                  <a:pt x="2496521" y="1472593"/>
                </a:lnTo>
                <a:lnTo>
                  <a:pt x="2493188" y="1472593"/>
                </a:lnTo>
                <a:lnTo>
                  <a:pt x="2493188" y="1451446"/>
                </a:lnTo>
                <a:lnTo>
                  <a:pt x="2496521" y="1448424"/>
                </a:lnTo>
                <a:lnTo>
                  <a:pt x="2496521" y="1445366"/>
                </a:lnTo>
                <a:lnTo>
                  <a:pt x="2500189" y="1442345"/>
                </a:lnTo>
                <a:lnTo>
                  <a:pt x="2503523" y="1436303"/>
                </a:lnTo>
                <a:lnTo>
                  <a:pt x="2507190" y="1433282"/>
                </a:lnTo>
                <a:lnTo>
                  <a:pt x="2510524" y="1430261"/>
                </a:lnTo>
                <a:lnTo>
                  <a:pt x="2513858" y="1424219"/>
                </a:lnTo>
                <a:lnTo>
                  <a:pt x="2517525" y="1421198"/>
                </a:lnTo>
                <a:lnTo>
                  <a:pt x="2520859" y="1415156"/>
                </a:lnTo>
                <a:lnTo>
                  <a:pt x="2527860" y="1412135"/>
                </a:lnTo>
                <a:lnTo>
                  <a:pt x="2531527" y="1409114"/>
                </a:lnTo>
                <a:lnTo>
                  <a:pt x="2534861" y="1403034"/>
                </a:lnTo>
                <a:lnTo>
                  <a:pt x="2541862" y="1400013"/>
                </a:lnTo>
                <a:lnTo>
                  <a:pt x="2545196" y="1396992"/>
                </a:lnTo>
                <a:lnTo>
                  <a:pt x="2552198" y="1393971"/>
                </a:lnTo>
                <a:lnTo>
                  <a:pt x="2555865" y="1387929"/>
                </a:lnTo>
                <a:lnTo>
                  <a:pt x="2562533" y="1384908"/>
                </a:lnTo>
                <a:lnTo>
                  <a:pt x="2566200" y="1381887"/>
                </a:lnTo>
                <a:lnTo>
                  <a:pt x="2569534" y="1378866"/>
                </a:lnTo>
                <a:lnTo>
                  <a:pt x="2576535" y="1375845"/>
                </a:lnTo>
                <a:lnTo>
                  <a:pt x="2580202" y="1375845"/>
                </a:lnTo>
                <a:lnTo>
                  <a:pt x="2580202" y="1372824"/>
                </a:lnTo>
                <a:lnTo>
                  <a:pt x="2583536" y="1372824"/>
                </a:lnTo>
                <a:lnTo>
                  <a:pt x="2583536" y="1369766"/>
                </a:lnTo>
                <a:lnTo>
                  <a:pt x="2586870" y="1369766"/>
                </a:lnTo>
                <a:lnTo>
                  <a:pt x="2586870" y="1366745"/>
                </a:lnTo>
                <a:lnTo>
                  <a:pt x="2590537" y="1366745"/>
                </a:lnTo>
                <a:lnTo>
                  <a:pt x="2593871" y="1363724"/>
                </a:lnTo>
                <a:lnTo>
                  <a:pt x="2597539" y="1354660"/>
                </a:lnTo>
                <a:lnTo>
                  <a:pt x="2597539" y="1345597"/>
                </a:lnTo>
                <a:lnTo>
                  <a:pt x="2600872" y="1339555"/>
                </a:lnTo>
                <a:lnTo>
                  <a:pt x="2600872" y="1288123"/>
                </a:lnTo>
                <a:lnTo>
                  <a:pt x="2597539" y="1279060"/>
                </a:lnTo>
                <a:lnTo>
                  <a:pt x="2597539" y="1266975"/>
                </a:lnTo>
                <a:lnTo>
                  <a:pt x="2593871" y="1254854"/>
                </a:lnTo>
                <a:lnTo>
                  <a:pt x="2590537" y="1242770"/>
                </a:lnTo>
                <a:lnTo>
                  <a:pt x="2590537" y="1230685"/>
                </a:lnTo>
                <a:lnTo>
                  <a:pt x="2586870" y="1215543"/>
                </a:lnTo>
                <a:lnTo>
                  <a:pt x="2583536" y="1203459"/>
                </a:lnTo>
                <a:lnTo>
                  <a:pt x="2580202" y="1191374"/>
                </a:lnTo>
                <a:lnTo>
                  <a:pt x="2573201" y="1182274"/>
                </a:lnTo>
                <a:lnTo>
                  <a:pt x="2569534" y="1173211"/>
                </a:lnTo>
                <a:lnTo>
                  <a:pt x="2566200" y="1161127"/>
                </a:lnTo>
                <a:lnTo>
                  <a:pt x="2559199" y="1152064"/>
                </a:lnTo>
                <a:lnTo>
                  <a:pt x="2555865" y="1142963"/>
                </a:lnTo>
                <a:lnTo>
                  <a:pt x="2552198" y="1133900"/>
                </a:lnTo>
                <a:lnTo>
                  <a:pt x="2545196" y="1124837"/>
                </a:lnTo>
                <a:lnTo>
                  <a:pt x="2541862" y="1115774"/>
                </a:lnTo>
                <a:lnTo>
                  <a:pt x="2538195" y="1109732"/>
                </a:lnTo>
                <a:lnTo>
                  <a:pt x="2531527" y="1100631"/>
                </a:lnTo>
                <a:lnTo>
                  <a:pt x="2527860" y="1091568"/>
                </a:lnTo>
                <a:lnTo>
                  <a:pt x="2520859" y="1085526"/>
                </a:lnTo>
                <a:lnTo>
                  <a:pt x="2517525" y="1076463"/>
                </a:lnTo>
                <a:lnTo>
                  <a:pt x="2513858" y="1070384"/>
                </a:lnTo>
                <a:lnTo>
                  <a:pt x="2507190" y="1064342"/>
                </a:lnTo>
                <a:lnTo>
                  <a:pt x="2503523" y="1058299"/>
                </a:lnTo>
                <a:lnTo>
                  <a:pt x="2500189" y="1052257"/>
                </a:lnTo>
                <a:lnTo>
                  <a:pt x="2496521" y="1046215"/>
                </a:lnTo>
                <a:lnTo>
                  <a:pt x="2493188" y="1040173"/>
                </a:lnTo>
                <a:lnTo>
                  <a:pt x="2486186" y="1034094"/>
                </a:lnTo>
                <a:lnTo>
                  <a:pt x="2482853" y="1028052"/>
                </a:lnTo>
                <a:lnTo>
                  <a:pt x="2479185" y="1025031"/>
                </a:lnTo>
                <a:lnTo>
                  <a:pt x="2475851" y="1018989"/>
                </a:lnTo>
                <a:lnTo>
                  <a:pt x="2472184" y="1015967"/>
                </a:lnTo>
                <a:lnTo>
                  <a:pt x="2468850" y="1009925"/>
                </a:lnTo>
                <a:lnTo>
                  <a:pt x="2468850" y="1006904"/>
                </a:lnTo>
                <a:lnTo>
                  <a:pt x="2465183" y="1003883"/>
                </a:lnTo>
                <a:lnTo>
                  <a:pt x="2461849" y="1000862"/>
                </a:lnTo>
                <a:lnTo>
                  <a:pt x="2458515" y="997841"/>
                </a:lnTo>
                <a:lnTo>
                  <a:pt x="2458515" y="994783"/>
                </a:lnTo>
                <a:lnTo>
                  <a:pt x="2454848" y="994783"/>
                </a:lnTo>
                <a:lnTo>
                  <a:pt x="2447847" y="982699"/>
                </a:lnTo>
                <a:lnTo>
                  <a:pt x="2437512" y="973635"/>
                </a:lnTo>
                <a:lnTo>
                  <a:pt x="2427176" y="961551"/>
                </a:lnTo>
                <a:lnTo>
                  <a:pt x="2416508" y="952451"/>
                </a:lnTo>
                <a:lnTo>
                  <a:pt x="2406173" y="943388"/>
                </a:lnTo>
                <a:lnTo>
                  <a:pt x="2395838" y="934325"/>
                </a:lnTo>
                <a:lnTo>
                  <a:pt x="2385503" y="922203"/>
                </a:lnTo>
                <a:lnTo>
                  <a:pt x="2374834" y="913140"/>
                </a:lnTo>
                <a:lnTo>
                  <a:pt x="2364499" y="904077"/>
                </a:lnTo>
                <a:lnTo>
                  <a:pt x="2350497" y="895014"/>
                </a:lnTo>
                <a:lnTo>
                  <a:pt x="2340162" y="885950"/>
                </a:lnTo>
                <a:lnTo>
                  <a:pt x="2329827" y="876850"/>
                </a:lnTo>
                <a:lnTo>
                  <a:pt x="2319158" y="867787"/>
                </a:lnTo>
                <a:lnTo>
                  <a:pt x="2308823" y="855703"/>
                </a:lnTo>
                <a:lnTo>
                  <a:pt x="2294821" y="846603"/>
                </a:lnTo>
                <a:lnTo>
                  <a:pt x="2284486" y="837539"/>
                </a:lnTo>
                <a:lnTo>
                  <a:pt x="2274151" y="828476"/>
                </a:lnTo>
                <a:lnTo>
                  <a:pt x="2263815" y="819413"/>
                </a:lnTo>
                <a:lnTo>
                  <a:pt x="2249813" y="810313"/>
                </a:lnTo>
                <a:lnTo>
                  <a:pt x="2239478" y="801250"/>
                </a:lnTo>
                <a:lnTo>
                  <a:pt x="2228810" y="792186"/>
                </a:lnTo>
                <a:lnTo>
                  <a:pt x="2214807" y="783123"/>
                </a:lnTo>
                <a:lnTo>
                  <a:pt x="2204472" y="774060"/>
                </a:lnTo>
                <a:lnTo>
                  <a:pt x="2194137" y="767981"/>
                </a:lnTo>
                <a:lnTo>
                  <a:pt x="2180135" y="758918"/>
                </a:lnTo>
                <a:lnTo>
                  <a:pt x="2169800" y="749854"/>
                </a:lnTo>
                <a:lnTo>
                  <a:pt x="2159465" y="740791"/>
                </a:lnTo>
                <a:lnTo>
                  <a:pt x="2148796" y="731691"/>
                </a:lnTo>
                <a:lnTo>
                  <a:pt x="2135127" y="722628"/>
                </a:lnTo>
                <a:lnTo>
                  <a:pt x="2124459" y="713564"/>
                </a:lnTo>
                <a:lnTo>
                  <a:pt x="2114124" y="704501"/>
                </a:lnTo>
                <a:lnTo>
                  <a:pt x="2100121" y="695401"/>
                </a:lnTo>
                <a:lnTo>
                  <a:pt x="2100121" y="692380"/>
                </a:lnTo>
                <a:lnTo>
                  <a:pt x="2096787" y="692380"/>
                </a:lnTo>
                <a:lnTo>
                  <a:pt x="2093120" y="689359"/>
                </a:lnTo>
                <a:lnTo>
                  <a:pt x="2089786" y="689359"/>
                </a:lnTo>
                <a:lnTo>
                  <a:pt x="2089786" y="686338"/>
                </a:lnTo>
                <a:lnTo>
                  <a:pt x="2086452" y="686338"/>
                </a:lnTo>
                <a:lnTo>
                  <a:pt x="2082785" y="683317"/>
                </a:lnTo>
                <a:lnTo>
                  <a:pt x="2079451" y="683317"/>
                </a:lnTo>
                <a:lnTo>
                  <a:pt x="2079451" y="680296"/>
                </a:lnTo>
                <a:lnTo>
                  <a:pt x="2075784" y="677275"/>
                </a:lnTo>
                <a:lnTo>
                  <a:pt x="2072450" y="677275"/>
                </a:lnTo>
                <a:lnTo>
                  <a:pt x="2072450" y="674254"/>
                </a:lnTo>
                <a:lnTo>
                  <a:pt x="2068783" y="671232"/>
                </a:lnTo>
                <a:lnTo>
                  <a:pt x="2065449" y="671232"/>
                </a:lnTo>
                <a:lnTo>
                  <a:pt x="2065449" y="668211"/>
                </a:lnTo>
                <a:lnTo>
                  <a:pt x="2062115" y="668211"/>
                </a:lnTo>
                <a:lnTo>
                  <a:pt x="2062115" y="665190"/>
                </a:lnTo>
                <a:lnTo>
                  <a:pt x="2058447" y="662169"/>
                </a:lnTo>
                <a:lnTo>
                  <a:pt x="2055114" y="662169"/>
                </a:lnTo>
                <a:lnTo>
                  <a:pt x="2055114" y="659111"/>
                </a:lnTo>
                <a:lnTo>
                  <a:pt x="2051446" y="656090"/>
                </a:lnTo>
                <a:lnTo>
                  <a:pt x="2048112" y="653069"/>
                </a:lnTo>
                <a:lnTo>
                  <a:pt x="2044445" y="650048"/>
                </a:lnTo>
                <a:lnTo>
                  <a:pt x="2041111" y="647027"/>
                </a:lnTo>
                <a:lnTo>
                  <a:pt x="2037777" y="644006"/>
                </a:lnTo>
                <a:lnTo>
                  <a:pt x="2034110" y="640985"/>
                </a:lnTo>
                <a:lnTo>
                  <a:pt x="2030776" y="637964"/>
                </a:lnTo>
                <a:lnTo>
                  <a:pt x="2030776" y="634943"/>
                </a:lnTo>
                <a:lnTo>
                  <a:pt x="2027109" y="634943"/>
                </a:lnTo>
                <a:lnTo>
                  <a:pt x="2023775" y="631922"/>
                </a:lnTo>
                <a:lnTo>
                  <a:pt x="2020108" y="628900"/>
                </a:lnTo>
                <a:lnTo>
                  <a:pt x="2020108" y="625879"/>
                </a:lnTo>
                <a:lnTo>
                  <a:pt x="2016774" y="625879"/>
                </a:lnTo>
                <a:lnTo>
                  <a:pt x="2013440" y="622821"/>
                </a:lnTo>
                <a:lnTo>
                  <a:pt x="2009773" y="619800"/>
                </a:lnTo>
                <a:lnTo>
                  <a:pt x="2006439" y="616779"/>
                </a:lnTo>
                <a:lnTo>
                  <a:pt x="2002771" y="613758"/>
                </a:lnTo>
                <a:lnTo>
                  <a:pt x="2002771" y="610737"/>
                </a:lnTo>
                <a:lnTo>
                  <a:pt x="1999437" y="610737"/>
                </a:lnTo>
                <a:lnTo>
                  <a:pt x="1999437" y="607716"/>
                </a:lnTo>
                <a:lnTo>
                  <a:pt x="1995770" y="607716"/>
                </a:lnTo>
                <a:lnTo>
                  <a:pt x="1992436" y="604695"/>
                </a:lnTo>
                <a:lnTo>
                  <a:pt x="1989102" y="601674"/>
                </a:lnTo>
                <a:lnTo>
                  <a:pt x="1985435" y="598653"/>
                </a:lnTo>
                <a:lnTo>
                  <a:pt x="1982101" y="595632"/>
                </a:lnTo>
                <a:lnTo>
                  <a:pt x="1978434" y="592611"/>
                </a:lnTo>
                <a:lnTo>
                  <a:pt x="1975100" y="589590"/>
                </a:lnTo>
                <a:lnTo>
                  <a:pt x="1971433" y="586568"/>
                </a:lnTo>
                <a:lnTo>
                  <a:pt x="1968099" y="583511"/>
                </a:lnTo>
                <a:lnTo>
                  <a:pt x="1964765" y="583511"/>
                </a:lnTo>
                <a:lnTo>
                  <a:pt x="1964765" y="580489"/>
                </a:lnTo>
                <a:lnTo>
                  <a:pt x="1961098" y="580489"/>
                </a:lnTo>
                <a:lnTo>
                  <a:pt x="1961098" y="577468"/>
                </a:lnTo>
                <a:lnTo>
                  <a:pt x="1957764" y="577468"/>
                </a:lnTo>
                <a:lnTo>
                  <a:pt x="1957764" y="574447"/>
                </a:lnTo>
                <a:lnTo>
                  <a:pt x="1954096" y="574447"/>
                </a:lnTo>
                <a:lnTo>
                  <a:pt x="1954096" y="571426"/>
                </a:lnTo>
                <a:lnTo>
                  <a:pt x="1950763" y="571426"/>
                </a:lnTo>
                <a:lnTo>
                  <a:pt x="1947095" y="562363"/>
                </a:lnTo>
                <a:lnTo>
                  <a:pt x="1943761" y="553300"/>
                </a:lnTo>
                <a:lnTo>
                  <a:pt x="1940427" y="544200"/>
                </a:lnTo>
                <a:lnTo>
                  <a:pt x="1936760" y="535136"/>
                </a:lnTo>
                <a:lnTo>
                  <a:pt x="1933426" y="529094"/>
                </a:lnTo>
                <a:lnTo>
                  <a:pt x="1926425" y="520031"/>
                </a:lnTo>
                <a:lnTo>
                  <a:pt x="1922758" y="510931"/>
                </a:lnTo>
                <a:lnTo>
                  <a:pt x="1919424" y="504889"/>
                </a:lnTo>
                <a:lnTo>
                  <a:pt x="1912423" y="495825"/>
                </a:lnTo>
                <a:lnTo>
                  <a:pt x="1909089" y="489783"/>
                </a:lnTo>
                <a:lnTo>
                  <a:pt x="1902088" y="480720"/>
                </a:lnTo>
                <a:lnTo>
                  <a:pt x="1898420" y="474678"/>
                </a:lnTo>
                <a:lnTo>
                  <a:pt x="1891753" y="468599"/>
                </a:lnTo>
                <a:lnTo>
                  <a:pt x="1884751" y="462557"/>
                </a:lnTo>
                <a:lnTo>
                  <a:pt x="1881151" y="456515"/>
                </a:lnTo>
                <a:lnTo>
                  <a:pt x="1874216" y="450472"/>
                </a:lnTo>
                <a:lnTo>
                  <a:pt x="1870716" y="444430"/>
                </a:lnTo>
                <a:lnTo>
                  <a:pt x="1863781" y="438388"/>
                </a:lnTo>
                <a:lnTo>
                  <a:pt x="1856813" y="435330"/>
                </a:lnTo>
                <a:lnTo>
                  <a:pt x="1853346" y="429288"/>
                </a:lnTo>
                <a:lnTo>
                  <a:pt x="1846378" y="426267"/>
                </a:lnTo>
                <a:lnTo>
                  <a:pt x="1839444" y="423246"/>
                </a:lnTo>
                <a:lnTo>
                  <a:pt x="1835943" y="420225"/>
                </a:lnTo>
                <a:lnTo>
                  <a:pt x="1829009" y="417204"/>
                </a:lnTo>
                <a:lnTo>
                  <a:pt x="1825508" y="417204"/>
                </a:lnTo>
                <a:lnTo>
                  <a:pt x="1818574" y="414183"/>
                </a:lnTo>
                <a:lnTo>
                  <a:pt x="1804671" y="414183"/>
                </a:lnTo>
                <a:lnTo>
                  <a:pt x="1801171" y="417204"/>
                </a:lnTo>
                <a:lnTo>
                  <a:pt x="1794236" y="420225"/>
                </a:lnTo>
                <a:lnTo>
                  <a:pt x="1790736" y="420225"/>
                </a:lnTo>
                <a:lnTo>
                  <a:pt x="1776833" y="435330"/>
                </a:lnTo>
                <a:lnTo>
                  <a:pt x="1762931" y="453493"/>
                </a:lnTo>
                <a:lnTo>
                  <a:pt x="1749028" y="471620"/>
                </a:lnTo>
                <a:lnTo>
                  <a:pt x="1738593" y="489783"/>
                </a:lnTo>
                <a:lnTo>
                  <a:pt x="1728158" y="513989"/>
                </a:lnTo>
                <a:lnTo>
                  <a:pt x="1717723" y="535136"/>
                </a:lnTo>
                <a:lnTo>
                  <a:pt x="1710789" y="559342"/>
                </a:lnTo>
                <a:lnTo>
                  <a:pt x="1703821" y="583511"/>
                </a:lnTo>
                <a:lnTo>
                  <a:pt x="1696853" y="610737"/>
                </a:lnTo>
                <a:lnTo>
                  <a:pt x="1689918" y="637964"/>
                </a:lnTo>
                <a:lnTo>
                  <a:pt x="1686451" y="665190"/>
                </a:lnTo>
                <a:lnTo>
                  <a:pt x="1679483" y="692380"/>
                </a:lnTo>
                <a:lnTo>
                  <a:pt x="1676016" y="719607"/>
                </a:lnTo>
                <a:lnTo>
                  <a:pt x="1672516" y="746833"/>
                </a:lnTo>
                <a:lnTo>
                  <a:pt x="1672516" y="774060"/>
                </a:lnTo>
                <a:lnTo>
                  <a:pt x="1669048" y="801250"/>
                </a:lnTo>
                <a:lnTo>
                  <a:pt x="1669048" y="828476"/>
                </a:lnTo>
                <a:lnTo>
                  <a:pt x="1665581" y="855703"/>
                </a:lnTo>
                <a:lnTo>
                  <a:pt x="1665581" y="991762"/>
                </a:lnTo>
                <a:lnTo>
                  <a:pt x="1669048" y="1009925"/>
                </a:lnTo>
                <a:lnTo>
                  <a:pt x="1669048" y="1061321"/>
                </a:lnTo>
                <a:lnTo>
                  <a:pt x="1672516" y="1070384"/>
                </a:lnTo>
                <a:lnTo>
                  <a:pt x="1672516" y="1127858"/>
                </a:lnTo>
                <a:lnTo>
                  <a:pt x="1669048" y="1149042"/>
                </a:lnTo>
                <a:lnTo>
                  <a:pt x="1665581" y="1170190"/>
                </a:lnTo>
                <a:lnTo>
                  <a:pt x="1662080" y="1188353"/>
                </a:lnTo>
                <a:lnTo>
                  <a:pt x="1655146" y="1206480"/>
                </a:lnTo>
                <a:lnTo>
                  <a:pt x="1651679" y="1221622"/>
                </a:lnTo>
                <a:lnTo>
                  <a:pt x="1644711" y="1236728"/>
                </a:lnTo>
                <a:lnTo>
                  <a:pt x="1634276" y="1248812"/>
                </a:lnTo>
                <a:lnTo>
                  <a:pt x="1627308" y="1260933"/>
                </a:lnTo>
                <a:lnTo>
                  <a:pt x="1616906" y="1269996"/>
                </a:lnTo>
                <a:lnTo>
                  <a:pt x="1606471" y="1279060"/>
                </a:lnTo>
                <a:lnTo>
                  <a:pt x="1596036" y="1288123"/>
                </a:lnTo>
                <a:lnTo>
                  <a:pt x="1585601" y="1294165"/>
                </a:lnTo>
                <a:lnTo>
                  <a:pt x="1575166" y="1297223"/>
                </a:lnTo>
                <a:lnTo>
                  <a:pt x="1564731" y="1303265"/>
                </a:lnTo>
                <a:lnTo>
                  <a:pt x="1550828" y="1303265"/>
                </a:lnTo>
                <a:lnTo>
                  <a:pt x="1540393" y="1306286"/>
                </a:lnTo>
                <a:lnTo>
                  <a:pt x="1526491" y="1309307"/>
                </a:lnTo>
                <a:lnTo>
                  <a:pt x="1502153" y="1309307"/>
                </a:lnTo>
                <a:lnTo>
                  <a:pt x="1488218" y="1306286"/>
                </a:lnTo>
                <a:lnTo>
                  <a:pt x="1474315" y="1306286"/>
                </a:lnTo>
                <a:lnTo>
                  <a:pt x="1463880" y="1303265"/>
                </a:lnTo>
                <a:lnTo>
                  <a:pt x="1449978" y="1300244"/>
                </a:lnTo>
                <a:lnTo>
                  <a:pt x="1439543" y="1300244"/>
                </a:lnTo>
                <a:lnTo>
                  <a:pt x="1425640" y="1297223"/>
                </a:lnTo>
                <a:lnTo>
                  <a:pt x="1415205" y="1294165"/>
                </a:lnTo>
                <a:lnTo>
                  <a:pt x="1401303" y="1288123"/>
                </a:lnTo>
                <a:lnTo>
                  <a:pt x="1390868" y="1285102"/>
                </a:lnTo>
                <a:lnTo>
                  <a:pt x="1380433" y="1282081"/>
                </a:lnTo>
                <a:lnTo>
                  <a:pt x="1369998" y="1279060"/>
                </a:lnTo>
                <a:lnTo>
                  <a:pt x="1369998" y="1273017"/>
                </a:lnTo>
                <a:lnTo>
                  <a:pt x="1366530" y="1263954"/>
                </a:lnTo>
                <a:lnTo>
                  <a:pt x="1366530" y="1257875"/>
                </a:lnTo>
                <a:lnTo>
                  <a:pt x="1363063" y="1248812"/>
                </a:lnTo>
                <a:lnTo>
                  <a:pt x="1363063" y="1242770"/>
                </a:lnTo>
                <a:lnTo>
                  <a:pt x="1359563" y="1233706"/>
                </a:lnTo>
                <a:lnTo>
                  <a:pt x="1359563" y="1227664"/>
                </a:lnTo>
                <a:lnTo>
                  <a:pt x="1356095" y="1221622"/>
                </a:lnTo>
                <a:lnTo>
                  <a:pt x="1352628" y="1215543"/>
                </a:lnTo>
                <a:lnTo>
                  <a:pt x="1352628" y="1209501"/>
                </a:lnTo>
                <a:lnTo>
                  <a:pt x="1349161" y="1200438"/>
                </a:lnTo>
                <a:lnTo>
                  <a:pt x="1345660" y="1194396"/>
                </a:lnTo>
                <a:lnTo>
                  <a:pt x="1345660" y="1188353"/>
                </a:lnTo>
                <a:lnTo>
                  <a:pt x="1342193" y="1182274"/>
                </a:lnTo>
                <a:lnTo>
                  <a:pt x="1338726" y="1179253"/>
                </a:lnTo>
                <a:lnTo>
                  <a:pt x="1335225" y="1173211"/>
                </a:lnTo>
                <a:lnTo>
                  <a:pt x="1331758" y="1167169"/>
                </a:lnTo>
                <a:lnTo>
                  <a:pt x="1328291" y="1161127"/>
                </a:lnTo>
                <a:lnTo>
                  <a:pt x="1324790" y="1155085"/>
                </a:lnTo>
                <a:lnTo>
                  <a:pt x="1321323" y="1152064"/>
                </a:lnTo>
                <a:lnTo>
                  <a:pt x="1317856" y="1145985"/>
                </a:lnTo>
                <a:lnTo>
                  <a:pt x="1314388" y="1139942"/>
                </a:lnTo>
                <a:lnTo>
                  <a:pt x="1310888" y="1136921"/>
                </a:lnTo>
                <a:lnTo>
                  <a:pt x="1307420" y="1130879"/>
                </a:lnTo>
                <a:lnTo>
                  <a:pt x="1303953" y="1127858"/>
                </a:lnTo>
                <a:lnTo>
                  <a:pt x="1300453" y="1121816"/>
                </a:lnTo>
                <a:lnTo>
                  <a:pt x="1296985" y="1118795"/>
                </a:lnTo>
                <a:lnTo>
                  <a:pt x="1293518" y="1112753"/>
                </a:lnTo>
                <a:lnTo>
                  <a:pt x="1286550" y="1109732"/>
                </a:lnTo>
                <a:lnTo>
                  <a:pt x="1283083" y="1106674"/>
                </a:lnTo>
                <a:lnTo>
                  <a:pt x="1279616" y="1103653"/>
                </a:lnTo>
                <a:lnTo>
                  <a:pt x="1276115" y="1097610"/>
                </a:lnTo>
                <a:lnTo>
                  <a:pt x="1265680" y="1085526"/>
                </a:lnTo>
                <a:lnTo>
                  <a:pt x="1255245" y="1070384"/>
                </a:lnTo>
                <a:lnTo>
                  <a:pt x="1244843" y="1061321"/>
                </a:lnTo>
                <a:lnTo>
                  <a:pt x="1234408" y="1049236"/>
                </a:lnTo>
                <a:lnTo>
                  <a:pt x="1223973" y="1040173"/>
                </a:lnTo>
                <a:lnTo>
                  <a:pt x="1213538" y="1031073"/>
                </a:lnTo>
                <a:lnTo>
                  <a:pt x="1199636" y="1025031"/>
                </a:lnTo>
                <a:lnTo>
                  <a:pt x="1189201" y="1018989"/>
                </a:lnTo>
                <a:lnTo>
                  <a:pt x="1175298" y="1012946"/>
                </a:lnTo>
                <a:lnTo>
                  <a:pt x="1161362" y="1006904"/>
                </a:lnTo>
                <a:lnTo>
                  <a:pt x="1150961" y="1003883"/>
                </a:lnTo>
                <a:lnTo>
                  <a:pt x="1137025" y="1000862"/>
                </a:lnTo>
                <a:lnTo>
                  <a:pt x="1123123" y="994783"/>
                </a:lnTo>
                <a:lnTo>
                  <a:pt x="1112688" y="994783"/>
                </a:lnTo>
                <a:lnTo>
                  <a:pt x="1098785" y="991762"/>
                </a:lnTo>
                <a:lnTo>
                  <a:pt x="1088350" y="988741"/>
                </a:lnTo>
                <a:lnTo>
                  <a:pt x="1074448" y="988741"/>
                </a:lnTo>
                <a:lnTo>
                  <a:pt x="1064013" y="985720"/>
                </a:lnTo>
                <a:lnTo>
                  <a:pt x="1053578" y="985720"/>
                </a:lnTo>
                <a:lnTo>
                  <a:pt x="1039675" y="982699"/>
                </a:lnTo>
                <a:lnTo>
                  <a:pt x="1029240" y="982699"/>
                </a:lnTo>
                <a:lnTo>
                  <a:pt x="1018805" y="979678"/>
                </a:lnTo>
                <a:lnTo>
                  <a:pt x="1011871" y="979678"/>
                </a:lnTo>
                <a:lnTo>
                  <a:pt x="1001435" y="976657"/>
                </a:lnTo>
                <a:lnTo>
                  <a:pt x="994468" y="973635"/>
                </a:lnTo>
                <a:lnTo>
                  <a:pt x="984033" y="973635"/>
                </a:lnTo>
                <a:lnTo>
                  <a:pt x="977098" y="970614"/>
                </a:lnTo>
                <a:lnTo>
                  <a:pt x="973597" y="964572"/>
                </a:lnTo>
                <a:lnTo>
                  <a:pt x="966663" y="961551"/>
                </a:lnTo>
                <a:lnTo>
                  <a:pt x="963162" y="955472"/>
                </a:lnTo>
                <a:lnTo>
                  <a:pt x="959695" y="952451"/>
                </a:lnTo>
                <a:lnTo>
                  <a:pt x="956228" y="946409"/>
                </a:lnTo>
                <a:lnTo>
                  <a:pt x="952727" y="940367"/>
                </a:lnTo>
                <a:lnTo>
                  <a:pt x="949260" y="934325"/>
                </a:lnTo>
                <a:lnTo>
                  <a:pt x="945793" y="931303"/>
                </a:lnTo>
                <a:lnTo>
                  <a:pt x="942325" y="925261"/>
                </a:lnTo>
                <a:lnTo>
                  <a:pt x="938825" y="922203"/>
                </a:lnTo>
                <a:lnTo>
                  <a:pt x="935358" y="916161"/>
                </a:lnTo>
                <a:lnTo>
                  <a:pt x="931890" y="913140"/>
                </a:lnTo>
                <a:lnTo>
                  <a:pt x="928390" y="907098"/>
                </a:lnTo>
                <a:lnTo>
                  <a:pt x="928390" y="904077"/>
                </a:lnTo>
                <a:lnTo>
                  <a:pt x="924923" y="901056"/>
                </a:lnTo>
                <a:lnTo>
                  <a:pt x="924923" y="895014"/>
                </a:lnTo>
                <a:lnTo>
                  <a:pt x="921455" y="891993"/>
                </a:lnTo>
                <a:lnTo>
                  <a:pt x="921455" y="882892"/>
                </a:lnTo>
                <a:lnTo>
                  <a:pt x="917955" y="876850"/>
                </a:lnTo>
                <a:lnTo>
                  <a:pt x="917955" y="825455"/>
                </a:lnTo>
                <a:lnTo>
                  <a:pt x="914487" y="822434"/>
                </a:lnTo>
                <a:lnTo>
                  <a:pt x="914487" y="813371"/>
                </a:lnTo>
                <a:lnTo>
                  <a:pt x="911020" y="813371"/>
                </a:lnTo>
                <a:lnTo>
                  <a:pt x="911020" y="804271"/>
                </a:lnTo>
                <a:lnTo>
                  <a:pt x="907553" y="801250"/>
                </a:lnTo>
                <a:lnTo>
                  <a:pt x="907553" y="789165"/>
                </a:lnTo>
                <a:lnTo>
                  <a:pt x="904052" y="786144"/>
                </a:lnTo>
                <a:lnTo>
                  <a:pt x="904052" y="783123"/>
                </a:lnTo>
                <a:lnTo>
                  <a:pt x="900585" y="780102"/>
                </a:lnTo>
                <a:lnTo>
                  <a:pt x="897118" y="777081"/>
                </a:lnTo>
                <a:lnTo>
                  <a:pt x="893617" y="774060"/>
                </a:lnTo>
                <a:lnTo>
                  <a:pt x="890150" y="771002"/>
                </a:lnTo>
                <a:lnTo>
                  <a:pt x="886683" y="767981"/>
                </a:lnTo>
                <a:lnTo>
                  <a:pt x="883215" y="764960"/>
                </a:lnTo>
                <a:lnTo>
                  <a:pt x="876248" y="761939"/>
                </a:lnTo>
                <a:lnTo>
                  <a:pt x="872780" y="758918"/>
                </a:lnTo>
                <a:lnTo>
                  <a:pt x="869280" y="755896"/>
                </a:lnTo>
                <a:lnTo>
                  <a:pt x="862345" y="752875"/>
                </a:lnTo>
                <a:lnTo>
                  <a:pt x="858845" y="749854"/>
                </a:lnTo>
                <a:lnTo>
                  <a:pt x="851910" y="746833"/>
                </a:lnTo>
                <a:lnTo>
                  <a:pt x="848443" y="743812"/>
                </a:lnTo>
                <a:lnTo>
                  <a:pt x="844942" y="740791"/>
                </a:lnTo>
                <a:lnTo>
                  <a:pt x="838008" y="737770"/>
                </a:lnTo>
                <a:lnTo>
                  <a:pt x="834507" y="734712"/>
                </a:lnTo>
                <a:lnTo>
                  <a:pt x="827573" y="734712"/>
                </a:lnTo>
                <a:lnTo>
                  <a:pt x="824072" y="731691"/>
                </a:lnTo>
                <a:lnTo>
                  <a:pt x="820605" y="728670"/>
                </a:lnTo>
                <a:lnTo>
                  <a:pt x="817138" y="725649"/>
                </a:lnTo>
                <a:lnTo>
                  <a:pt x="813670" y="722628"/>
                </a:lnTo>
                <a:lnTo>
                  <a:pt x="810170" y="719607"/>
                </a:lnTo>
                <a:lnTo>
                  <a:pt x="806703" y="716586"/>
                </a:lnTo>
                <a:lnTo>
                  <a:pt x="803235" y="710543"/>
                </a:lnTo>
                <a:lnTo>
                  <a:pt x="799735" y="707522"/>
                </a:lnTo>
                <a:lnTo>
                  <a:pt x="799735" y="704501"/>
                </a:lnTo>
                <a:lnTo>
                  <a:pt x="796267" y="701480"/>
                </a:lnTo>
                <a:lnTo>
                  <a:pt x="796267" y="692380"/>
                </a:lnTo>
                <a:lnTo>
                  <a:pt x="792800" y="689359"/>
                </a:lnTo>
                <a:lnTo>
                  <a:pt x="792800" y="665190"/>
                </a:lnTo>
                <a:lnTo>
                  <a:pt x="789300" y="659111"/>
                </a:lnTo>
                <a:lnTo>
                  <a:pt x="789300" y="637964"/>
                </a:lnTo>
                <a:lnTo>
                  <a:pt x="785832" y="631922"/>
                </a:lnTo>
                <a:lnTo>
                  <a:pt x="785832" y="607716"/>
                </a:lnTo>
                <a:lnTo>
                  <a:pt x="782365" y="601674"/>
                </a:lnTo>
                <a:lnTo>
                  <a:pt x="782365" y="577468"/>
                </a:lnTo>
                <a:lnTo>
                  <a:pt x="778898" y="568405"/>
                </a:lnTo>
                <a:lnTo>
                  <a:pt x="778898" y="547221"/>
                </a:lnTo>
                <a:lnTo>
                  <a:pt x="775397" y="541179"/>
                </a:lnTo>
                <a:lnTo>
                  <a:pt x="775397" y="526073"/>
                </a:lnTo>
                <a:lnTo>
                  <a:pt x="771930" y="520031"/>
                </a:lnTo>
                <a:lnTo>
                  <a:pt x="771930" y="504889"/>
                </a:lnTo>
                <a:lnTo>
                  <a:pt x="768463" y="498847"/>
                </a:lnTo>
                <a:lnTo>
                  <a:pt x="768463" y="492804"/>
                </a:lnTo>
                <a:lnTo>
                  <a:pt x="764962" y="477699"/>
                </a:lnTo>
                <a:lnTo>
                  <a:pt x="764962" y="462557"/>
                </a:lnTo>
                <a:lnTo>
                  <a:pt x="761495" y="450472"/>
                </a:lnTo>
                <a:lnTo>
                  <a:pt x="761495" y="423246"/>
                </a:lnTo>
                <a:lnTo>
                  <a:pt x="758028" y="411161"/>
                </a:lnTo>
                <a:lnTo>
                  <a:pt x="758028" y="396056"/>
                </a:lnTo>
                <a:lnTo>
                  <a:pt x="754527" y="383898"/>
                </a:lnTo>
                <a:lnTo>
                  <a:pt x="754527" y="359582"/>
                </a:lnTo>
                <a:lnTo>
                  <a:pt x="751060" y="350740"/>
                </a:lnTo>
                <a:lnTo>
                  <a:pt x="751060" y="326424"/>
                </a:lnTo>
                <a:lnTo>
                  <a:pt x="747593" y="317582"/>
                </a:lnTo>
                <a:lnTo>
                  <a:pt x="747593" y="296213"/>
                </a:lnTo>
                <a:lnTo>
                  <a:pt x="744125" y="287002"/>
                </a:lnTo>
                <a:lnTo>
                  <a:pt x="744125" y="268950"/>
                </a:lnTo>
                <a:lnTo>
                  <a:pt x="740625" y="260107"/>
                </a:lnTo>
                <a:lnTo>
                  <a:pt x="740625" y="241686"/>
                </a:lnTo>
                <a:lnTo>
                  <a:pt x="737157" y="235791"/>
                </a:lnTo>
                <a:lnTo>
                  <a:pt x="737157" y="220686"/>
                </a:lnTo>
                <a:lnTo>
                  <a:pt x="733690" y="211475"/>
                </a:lnTo>
                <a:lnTo>
                  <a:pt x="733690" y="205580"/>
                </a:lnTo>
                <a:lnTo>
                  <a:pt x="730190" y="199317"/>
                </a:lnTo>
                <a:lnTo>
                  <a:pt x="730190" y="190475"/>
                </a:lnTo>
                <a:lnTo>
                  <a:pt x="726722" y="184212"/>
                </a:lnTo>
                <a:lnTo>
                  <a:pt x="726722" y="178317"/>
                </a:lnTo>
                <a:lnTo>
                  <a:pt x="723255" y="169106"/>
                </a:lnTo>
                <a:lnTo>
                  <a:pt x="719754" y="160264"/>
                </a:lnTo>
                <a:lnTo>
                  <a:pt x="716287" y="151054"/>
                </a:lnTo>
                <a:lnTo>
                  <a:pt x="712820" y="141843"/>
                </a:lnTo>
                <a:lnTo>
                  <a:pt x="705852" y="133001"/>
                </a:lnTo>
                <a:lnTo>
                  <a:pt x="702385" y="123790"/>
                </a:lnTo>
                <a:lnTo>
                  <a:pt x="695417" y="114948"/>
                </a:lnTo>
                <a:lnTo>
                  <a:pt x="688483" y="108685"/>
                </a:lnTo>
                <a:lnTo>
                  <a:pt x="684982" y="99843"/>
                </a:lnTo>
                <a:lnTo>
                  <a:pt x="678047" y="90632"/>
                </a:lnTo>
                <a:lnTo>
                  <a:pt x="671080" y="84737"/>
                </a:lnTo>
                <a:lnTo>
                  <a:pt x="664145" y="75527"/>
                </a:lnTo>
                <a:lnTo>
                  <a:pt x="657177" y="69263"/>
                </a:lnTo>
                <a:lnTo>
                  <a:pt x="650209" y="63369"/>
                </a:lnTo>
                <a:lnTo>
                  <a:pt x="643275" y="57474"/>
                </a:lnTo>
                <a:lnTo>
                  <a:pt x="636307" y="51211"/>
                </a:lnTo>
                <a:lnTo>
                  <a:pt x="629373" y="45316"/>
                </a:lnTo>
                <a:lnTo>
                  <a:pt x="622405" y="39053"/>
                </a:lnTo>
                <a:lnTo>
                  <a:pt x="615437" y="33158"/>
                </a:lnTo>
                <a:lnTo>
                  <a:pt x="608502" y="30210"/>
                </a:lnTo>
                <a:lnTo>
                  <a:pt x="605035" y="23947"/>
                </a:lnTo>
                <a:lnTo>
                  <a:pt x="598067" y="21000"/>
                </a:lnTo>
                <a:lnTo>
                  <a:pt x="591099" y="18052"/>
                </a:lnTo>
                <a:lnTo>
                  <a:pt x="587632" y="15105"/>
                </a:lnTo>
                <a:lnTo>
                  <a:pt x="584165" y="12158"/>
                </a:lnTo>
                <a:lnTo>
                  <a:pt x="577197" y="8842"/>
                </a:lnTo>
                <a:lnTo>
                  <a:pt x="573730" y="5894"/>
                </a:lnTo>
                <a:lnTo>
                  <a:pt x="573730" y="2947"/>
                </a:lnTo>
                <a:lnTo>
                  <a:pt x="570263" y="2947"/>
                </a:lnTo>
                <a:lnTo>
                  <a:pt x="566762" y="0"/>
                </a:lnTo>
                <a:lnTo>
                  <a:pt x="563295" y="2947"/>
                </a:lnTo>
                <a:lnTo>
                  <a:pt x="563295" y="5894"/>
                </a:lnTo>
                <a:lnTo>
                  <a:pt x="559827" y="8842"/>
                </a:lnTo>
                <a:lnTo>
                  <a:pt x="556327" y="12158"/>
                </a:lnTo>
                <a:lnTo>
                  <a:pt x="556327" y="15105"/>
                </a:lnTo>
                <a:lnTo>
                  <a:pt x="552860" y="18052"/>
                </a:lnTo>
                <a:lnTo>
                  <a:pt x="549392" y="21000"/>
                </a:lnTo>
                <a:lnTo>
                  <a:pt x="549392" y="27263"/>
                </a:lnTo>
                <a:lnTo>
                  <a:pt x="545925" y="30210"/>
                </a:lnTo>
                <a:lnTo>
                  <a:pt x="545925" y="33158"/>
                </a:lnTo>
                <a:lnTo>
                  <a:pt x="542425" y="36105"/>
                </a:lnTo>
                <a:lnTo>
                  <a:pt x="542425" y="39053"/>
                </a:lnTo>
                <a:lnTo>
                  <a:pt x="538957" y="45316"/>
                </a:lnTo>
                <a:lnTo>
                  <a:pt x="538957" y="48263"/>
                </a:lnTo>
                <a:lnTo>
                  <a:pt x="535490" y="54158"/>
                </a:lnTo>
                <a:lnTo>
                  <a:pt x="535490" y="57474"/>
                </a:lnTo>
                <a:lnTo>
                  <a:pt x="531989" y="63369"/>
                </a:lnTo>
                <a:lnTo>
                  <a:pt x="531989" y="66316"/>
                </a:lnTo>
                <a:lnTo>
                  <a:pt x="528522" y="72579"/>
                </a:lnTo>
                <a:lnTo>
                  <a:pt x="528522" y="78474"/>
                </a:lnTo>
                <a:lnTo>
                  <a:pt x="525055" y="84737"/>
                </a:lnTo>
                <a:lnTo>
                  <a:pt x="525055" y="93579"/>
                </a:lnTo>
                <a:lnTo>
                  <a:pt x="521554" y="99843"/>
                </a:lnTo>
                <a:lnTo>
                  <a:pt x="521554" y="111632"/>
                </a:lnTo>
                <a:lnTo>
                  <a:pt x="518087" y="120843"/>
                </a:lnTo>
                <a:lnTo>
                  <a:pt x="518087" y="226581"/>
                </a:lnTo>
                <a:lnTo>
                  <a:pt x="514620" y="232844"/>
                </a:lnTo>
                <a:lnTo>
                  <a:pt x="514620" y="281108"/>
                </a:lnTo>
                <a:lnTo>
                  <a:pt x="511153" y="287002"/>
                </a:lnTo>
                <a:lnTo>
                  <a:pt x="511153" y="311318"/>
                </a:lnTo>
                <a:lnTo>
                  <a:pt x="507652" y="317582"/>
                </a:lnTo>
                <a:lnTo>
                  <a:pt x="507652" y="341529"/>
                </a:lnTo>
                <a:lnTo>
                  <a:pt x="504185" y="350740"/>
                </a:lnTo>
                <a:lnTo>
                  <a:pt x="504185" y="365845"/>
                </a:lnTo>
                <a:lnTo>
                  <a:pt x="500717" y="371740"/>
                </a:lnTo>
                <a:lnTo>
                  <a:pt x="500717" y="390161"/>
                </a:lnTo>
                <a:lnTo>
                  <a:pt x="497217" y="399003"/>
                </a:lnTo>
                <a:lnTo>
                  <a:pt x="497217" y="408140"/>
                </a:lnTo>
                <a:lnTo>
                  <a:pt x="493750" y="417204"/>
                </a:lnTo>
                <a:lnTo>
                  <a:pt x="493750" y="435330"/>
                </a:lnTo>
                <a:lnTo>
                  <a:pt x="490282" y="447451"/>
                </a:lnTo>
                <a:lnTo>
                  <a:pt x="486782" y="456515"/>
                </a:lnTo>
                <a:lnTo>
                  <a:pt x="486782" y="465578"/>
                </a:lnTo>
                <a:lnTo>
                  <a:pt x="483315" y="474678"/>
                </a:lnTo>
                <a:lnTo>
                  <a:pt x="479847" y="486762"/>
                </a:lnTo>
                <a:lnTo>
                  <a:pt x="479847" y="495825"/>
                </a:lnTo>
                <a:lnTo>
                  <a:pt x="476380" y="504889"/>
                </a:lnTo>
                <a:lnTo>
                  <a:pt x="472879" y="513989"/>
                </a:lnTo>
                <a:lnTo>
                  <a:pt x="469412" y="523052"/>
                </a:lnTo>
                <a:lnTo>
                  <a:pt x="465945" y="535136"/>
                </a:lnTo>
                <a:lnTo>
                  <a:pt x="462444" y="544200"/>
                </a:lnTo>
                <a:lnTo>
                  <a:pt x="458977" y="553300"/>
                </a:lnTo>
                <a:lnTo>
                  <a:pt x="455510" y="562363"/>
                </a:lnTo>
                <a:lnTo>
                  <a:pt x="452009" y="571426"/>
                </a:lnTo>
                <a:lnTo>
                  <a:pt x="445075" y="580489"/>
                </a:lnTo>
                <a:lnTo>
                  <a:pt x="441607" y="592611"/>
                </a:lnTo>
                <a:lnTo>
                  <a:pt x="434640" y="604695"/>
                </a:lnTo>
                <a:lnTo>
                  <a:pt x="424205" y="616779"/>
                </a:lnTo>
                <a:lnTo>
                  <a:pt x="417237" y="631922"/>
                </a:lnTo>
                <a:lnTo>
                  <a:pt x="406835" y="644006"/>
                </a:lnTo>
                <a:lnTo>
                  <a:pt x="399867" y="659111"/>
                </a:lnTo>
                <a:lnTo>
                  <a:pt x="389432" y="674254"/>
                </a:lnTo>
                <a:lnTo>
                  <a:pt x="378997" y="686338"/>
                </a:lnTo>
                <a:lnTo>
                  <a:pt x="368562" y="701480"/>
                </a:lnTo>
                <a:lnTo>
                  <a:pt x="358127" y="716586"/>
                </a:lnTo>
                <a:lnTo>
                  <a:pt x="344224" y="728670"/>
                </a:lnTo>
                <a:lnTo>
                  <a:pt x="333789" y="743812"/>
                </a:lnTo>
                <a:lnTo>
                  <a:pt x="323354" y="758918"/>
                </a:lnTo>
                <a:lnTo>
                  <a:pt x="309452" y="774060"/>
                </a:lnTo>
                <a:lnTo>
                  <a:pt x="299017" y="786144"/>
                </a:lnTo>
                <a:lnTo>
                  <a:pt x="285114" y="801250"/>
                </a:lnTo>
                <a:lnTo>
                  <a:pt x="274679" y="816392"/>
                </a:lnTo>
                <a:lnTo>
                  <a:pt x="260777" y="828476"/>
                </a:lnTo>
                <a:lnTo>
                  <a:pt x="250342" y="843582"/>
                </a:lnTo>
                <a:lnTo>
                  <a:pt x="239907" y="855703"/>
                </a:lnTo>
                <a:lnTo>
                  <a:pt x="229472" y="870808"/>
                </a:lnTo>
                <a:lnTo>
                  <a:pt x="219037" y="882892"/>
                </a:lnTo>
                <a:lnTo>
                  <a:pt x="208635" y="895014"/>
                </a:lnTo>
                <a:lnTo>
                  <a:pt x="198200" y="907098"/>
                </a:lnTo>
                <a:lnTo>
                  <a:pt x="187765" y="919182"/>
                </a:lnTo>
                <a:lnTo>
                  <a:pt x="180797" y="931303"/>
                </a:lnTo>
                <a:lnTo>
                  <a:pt x="170362" y="943388"/>
                </a:lnTo>
                <a:lnTo>
                  <a:pt x="163427" y="955472"/>
                </a:lnTo>
                <a:lnTo>
                  <a:pt x="156459" y="964572"/>
                </a:lnTo>
                <a:lnTo>
                  <a:pt x="149491" y="973635"/>
                </a:lnTo>
                <a:lnTo>
                  <a:pt x="146024" y="985720"/>
                </a:lnTo>
                <a:lnTo>
                  <a:pt x="142557" y="994783"/>
                </a:lnTo>
                <a:lnTo>
                  <a:pt x="139090" y="994783"/>
                </a:lnTo>
                <a:lnTo>
                  <a:pt x="135589" y="997841"/>
                </a:lnTo>
                <a:lnTo>
                  <a:pt x="132122" y="1000862"/>
                </a:lnTo>
                <a:lnTo>
                  <a:pt x="128655" y="1003883"/>
                </a:lnTo>
                <a:lnTo>
                  <a:pt x="125154" y="1006904"/>
                </a:lnTo>
                <a:lnTo>
                  <a:pt x="121687" y="1009925"/>
                </a:lnTo>
                <a:lnTo>
                  <a:pt x="118219" y="1009925"/>
                </a:lnTo>
                <a:lnTo>
                  <a:pt x="118219" y="1012946"/>
                </a:lnTo>
                <a:lnTo>
                  <a:pt x="114719" y="1015967"/>
                </a:lnTo>
                <a:lnTo>
                  <a:pt x="111252" y="1015967"/>
                </a:lnTo>
                <a:lnTo>
                  <a:pt x="111252" y="1018989"/>
                </a:lnTo>
                <a:lnTo>
                  <a:pt x="107784" y="1022010"/>
                </a:lnTo>
                <a:lnTo>
                  <a:pt x="104317" y="1022010"/>
                </a:lnTo>
                <a:lnTo>
                  <a:pt x="104317" y="1025031"/>
                </a:lnTo>
                <a:lnTo>
                  <a:pt x="100817" y="1028052"/>
                </a:lnTo>
                <a:lnTo>
                  <a:pt x="97349" y="1028052"/>
                </a:lnTo>
                <a:lnTo>
                  <a:pt x="97349" y="1031073"/>
                </a:lnTo>
                <a:lnTo>
                  <a:pt x="93882" y="1031073"/>
                </a:lnTo>
                <a:lnTo>
                  <a:pt x="93882" y="1034094"/>
                </a:lnTo>
                <a:lnTo>
                  <a:pt x="90381" y="1034094"/>
                </a:lnTo>
                <a:lnTo>
                  <a:pt x="90381" y="1037152"/>
                </a:lnTo>
                <a:lnTo>
                  <a:pt x="83447" y="1037152"/>
                </a:lnTo>
                <a:lnTo>
                  <a:pt x="83447" y="1040173"/>
                </a:lnTo>
                <a:lnTo>
                  <a:pt x="79946" y="1040173"/>
                </a:lnTo>
                <a:lnTo>
                  <a:pt x="76479" y="1043194"/>
                </a:lnTo>
                <a:lnTo>
                  <a:pt x="73012" y="1043194"/>
                </a:lnTo>
                <a:lnTo>
                  <a:pt x="73012" y="1046215"/>
                </a:lnTo>
                <a:lnTo>
                  <a:pt x="66044" y="1046215"/>
                </a:lnTo>
                <a:lnTo>
                  <a:pt x="66044" y="1049236"/>
                </a:lnTo>
                <a:lnTo>
                  <a:pt x="59109" y="1049236"/>
                </a:lnTo>
                <a:lnTo>
                  <a:pt x="59109" y="1052257"/>
                </a:lnTo>
                <a:lnTo>
                  <a:pt x="45174" y="1052257"/>
                </a:lnTo>
                <a:lnTo>
                  <a:pt x="45174" y="1058299"/>
                </a:lnTo>
                <a:lnTo>
                  <a:pt x="41707" y="1058299"/>
                </a:lnTo>
                <a:lnTo>
                  <a:pt x="41707" y="1061321"/>
                </a:lnTo>
                <a:lnTo>
                  <a:pt x="38239" y="1064342"/>
                </a:lnTo>
                <a:lnTo>
                  <a:pt x="34772" y="1064342"/>
                </a:lnTo>
                <a:lnTo>
                  <a:pt x="31271" y="1061321"/>
                </a:lnTo>
                <a:lnTo>
                  <a:pt x="20836" y="1061321"/>
                </a:lnTo>
                <a:lnTo>
                  <a:pt x="20836" y="1064342"/>
                </a:lnTo>
                <a:lnTo>
                  <a:pt x="17369" y="1064342"/>
                </a:lnTo>
                <a:lnTo>
                  <a:pt x="17369" y="1067363"/>
                </a:lnTo>
                <a:lnTo>
                  <a:pt x="13902" y="1067363"/>
                </a:lnTo>
                <a:lnTo>
                  <a:pt x="13902" y="1070384"/>
                </a:lnTo>
                <a:lnTo>
                  <a:pt x="10435" y="1070384"/>
                </a:lnTo>
                <a:lnTo>
                  <a:pt x="10435" y="1073442"/>
                </a:lnTo>
                <a:lnTo>
                  <a:pt x="6934" y="1073442"/>
                </a:lnTo>
                <a:lnTo>
                  <a:pt x="6934" y="1076463"/>
                </a:lnTo>
                <a:lnTo>
                  <a:pt x="3467" y="1076463"/>
                </a:lnTo>
                <a:lnTo>
                  <a:pt x="3467" y="1082505"/>
                </a:lnTo>
                <a:lnTo>
                  <a:pt x="0" y="1082505"/>
                </a:lnTo>
                <a:lnTo>
                  <a:pt x="0" y="1091568"/>
                </a:lnTo>
                <a:lnTo>
                  <a:pt x="3467" y="1094589"/>
                </a:lnTo>
                <a:lnTo>
                  <a:pt x="3467" y="1097610"/>
                </a:lnTo>
                <a:lnTo>
                  <a:pt x="6934" y="1100631"/>
                </a:lnTo>
                <a:lnTo>
                  <a:pt x="10435" y="1103653"/>
                </a:lnTo>
                <a:lnTo>
                  <a:pt x="13902" y="1103653"/>
                </a:lnTo>
                <a:lnTo>
                  <a:pt x="17369" y="1106674"/>
                </a:lnTo>
                <a:lnTo>
                  <a:pt x="20836" y="1106674"/>
                </a:lnTo>
                <a:lnTo>
                  <a:pt x="24337" y="1109732"/>
                </a:lnTo>
                <a:lnTo>
                  <a:pt x="27804" y="1112753"/>
                </a:lnTo>
                <a:lnTo>
                  <a:pt x="31271" y="1112753"/>
                </a:lnTo>
                <a:lnTo>
                  <a:pt x="31271" y="1115774"/>
                </a:lnTo>
                <a:lnTo>
                  <a:pt x="34772" y="1115774"/>
                </a:lnTo>
                <a:lnTo>
                  <a:pt x="34772" y="1118795"/>
                </a:lnTo>
                <a:lnTo>
                  <a:pt x="38239" y="1118795"/>
                </a:lnTo>
                <a:lnTo>
                  <a:pt x="38239" y="1121816"/>
                </a:lnTo>
                <a:lnTo>
                  <a:pt x="41707" y="1121816"/>
                </a:lnTo>
                <a:lnTo>
                  <a:pt x="41707" y="1124837"/>
                </a:lnTo>
                <a:lnTo>
                  <a:pt x="45174" y="1127858"/>
                </a:lnTo>
                <a:lnTo>
                  <a:pt x="45174" y="1130879"/>
                </a:lnTo>
                <a:lnTo>
                  <a:pt x="48674" y="1130879"/>
                </a:lnTo>
                <a:lnTo>
                  <a:pt x="48674" y="1136921"/>
                </a:lnTo>
                <a:lnTo>
                  <a:pt x="52142" y="1139942"/>
                </a:lnTo>
                <a:lnTo>
                  <a:pt x="52142" y="1145985"/>
                </a:lnTo>
                <a:lnTo>
                  <a:pt x="55609" y="1149042"/>
                </a:lnTo>
                <a:lnTo>
                  <a:pt x="55609" y="1155085"/>
                </a:lnTo>
                <a:lnTo>
                  <a:pt x="59109" y="1155085"/>
                </a:lnTo>
                <a:lnTo>
                  <a:pt x="59109" y="1164148"/>
                </a:lnTo>
                <a:lnTo>
                  <a:pt x="62577" y="1167169"/>
                </a:lnTo>
                <a:lnTo>
                  <a:pt x="66044" y="1173211"/>
                </a:lnTo>
                <a:lnTo>
                  <a:pt x="66044" y="1179253"/>
                </a:lnTo>
                <a:lnTo>
                  <a:pt x="69545" y="1185332"/>
                </a:lnTo>
                <a:lnTo>
                  <a:pt x="73012" y="1188353"/>
                </a:lnTo>
                <a:lnTo>
                  <a:pt x="76479" y="1194396"/>
                </a:lnTo>
                <a:lnTo>
                  <a:pt x="76479" y="1200438"/>
                </a:lnTo>
                <a:lnTo>
                  <a:pt x="79946" y="1203459"/>
                </a:lnTo>
                <a:lnTo>
                  <a:pt x="83447" y="1209501"/>
                </a:lnTo>
                <a:lnTo>
                  <a:pt x="86914" y="1212522"/>
                </a:lnTo>
                <a:lnTo>
                  <a:pt x="90381" y="1218564"/>
                </a:lnTo>
                <a:lnTo>
                  <a:pt x="93882" y="1221622"/>
                </a:lnTo>
                <a:lnTo>
                  <a:pt x="97349" y="1227664"/>
                </a:lnTo>
                <a:lnTo>
                  <a:pt x="100817" y="1230685"/>
                </a:lnTo>
                <a:lnTo>
                  <a:pt x="104317" y="1233706"/>
                </a:lnTo>
                <a:lnTo>
                  <a:pt x="107784" y="1239749"/>
                </a:lnTo>
                <a:lnTo>
                  <a:pt x="111252" y="1242770"/>
                </a:lnTo>
                <a:lnTo>
                  <a:pt x="111252" y="1245791"/>
                </a:lnTo>
                <a:lnTo>
                  <a:pt x="114719" y="1248812"/>
                </a:lnTo>
                <a:lnTo>
                  <a:pt x="118219" y="1251833"/>
                </a:lnTo>
                <a:lnTo>
                  <a:pt x="121687" y="1254854"/>
                </a:lnTo>
                <a:lnTo>
                  <a:pt x="121687" y="1257875"/>
                </a:lnTo>
                <a:lnTo>
                  <a:pt x="125154" y="1260933"/>
                </a:lnTo>
                <a:lnTo>
                  <a:pt x="128655" y="1263954"/>
                </a:lnTo>
                <a:lnTo>
                  <a:pt x="128655" y="1266975"/>
                </a:lnTo>
                <a:lnTo>
                  <a:pt x="132122" y="1266975"/>
                </a:lnTo>
                <a:lnTo>
                  <a:pt x="132122" y="1273017"/>
                </a:lnTo>
                <a:lnTo>
                  <a:pt x="135589" y="1273017"/>
                </a:lnTo>
                <a:lnTo>
                  <a:pt x="132122" y="1279060"/>
                </a:lnTo>
                <a:lnTo>
                  <a:pt x="132122" y="3392896"/>
                </a:lnTo>
                <a:lnTo>
                  <a:pt x="142557" y="3386817"/>
                </a:lnTo>
                <a:lnTo>
                  <a:pt x="152992" y="3377754"/>
                </a:lnTo>
                <a:lnTo>
                  <a:pt x="166894" y="3371712"/>
                </a:lnTo>
                <a:lnTo>
                  <a:pt x="177329" y="3365670"/>
                </a:lnTo>
                <a:lnTo>
                  <a:pt x="187765" y="3359628"/>
                </a:lnTo>
                <a:lnTo>
                  <a:pt x="198200" y="3353585"/>
                </a:lnTo>
                <a:lnTo>
                  <a:pt x="208635" y="3347506"/>
                </a:lnTo>
                <a:lnTo>
                  <a:pt x="219037" y="3341464"/>
                </a:lnTo>
                <a:lnTo>
                  <a:pt x="229472" y="3338443"/>
                </a:lnTo>
                <a:lnTo>
                  <a:pt x="239907" y="3335422"/>
                </a:lnTo>
                <a:lnTo>
                  <a:pt x="250342" y="3329380"/>
                </a:lnTo>
                <a:lnTo>
                  <a:pt x="257310" y="3326359"/>
                </a:lnTo>
                <a:lnTo>
                  <a:pt x="274679" y="3326359"/>
                </a:lnTo>
                <a:lnTo>
                  <a:pt x="278180" y="3329380"/>
                </a:lnTo>
                <a:lnTo>
                  <a:pt x="285114" y="3329380"/>
                </a:lnTo>
                <a:lnTo>
                  <a:pt x="288582" y="3332401"/>
                </a:lnTo>
                <a:lnTo>
                  <a:pt x="292082" y="3332401"/>
                </a:lnTo>
                <a:lnTo>
                  <a:pt x="295549" y="3335422"/>
                </a:lnTo>
                <a:lnTo>
                  <a:pt x="299017" y="3335422"/>
                </a:lnTo>
                <a:lnTo>
                  <a:pt x="302517" y="3338443"/>
                </a:lnTo>
                <a:lnTo>
                  <a:pt x="305985" y="3338443"/>
                </a:lnTo>
                <a:lnTo>
                  <a:pt x="309452" y="3341464"/>
                </a:lnTo>
                <a:lnTo>
                  <a:pt x="312919" y="3341464"/>
                </a:lnTo>
                <a:lnTo>
                  <a:pt x="316420" y="3344485"/>
                </a:lnTo>
                <a:lnTo>
                  <a:pt x="319887" y="3344485"/>
                </a:lnTo>
                <a:lnTo>
                  <a:pt x="319887" y="3347506"/>
                </a:lnTo>
                <a:lnTo>
                  <a:pt x="323354" y="3347506"/>
                </a:lnTo>
                <a:lnTo>
                  <a:pt x="326855" y="3350528"/>
                </a:lnTo>
                <a:lnTo>
                  <a:pt x="337290" y="3350528"/>
                </a:lnTo>
                <a:lnTo>
                  <a:pt x="340757" y="3353585"/>
                </a:lnTo>
                <a:lnTo>
                  <a:pt x="354659" y="3353585"/>
                </a:lnTo>
                <a:lnTo>
                  <a:pt x="358127" y="3350528"/>
                </a:lnTo>
                <a:lnTo>
                  <a:pt x="389432" y="3350528"/>
                </a:lnTo>
                <a:lnTo>
                  <a:pt x="392899" y="3353585"/>
                </a:lnTo>
                <a:lnTo>
                  <a:pt x="399867" y="3353585"/>
                </a:lnTo>
                <a:lnTo>
                  <a:pt x="406835" y="3356607"/>
                </a:lnTo>
                <a:lnTo>
                  <a:pt x="410302" y="3359628"/>
                </a:lnTo>
                <a:lnTo>
                  <a:pt x="417237" y="3362649"/>
                </a:lnTo>
                <a:lnTo>
                  <a:pt x="424205" y="3365670"/>
                </a:lnTo>
                <a:lnTo>
                  <a:pt x="427672" y="3371712"/>
                </a:lnTo>
                <a:lnTo>
                  <a:pt x="434640" y="3374733"/>
                </a:lnTo>
                <a:lnTo>
                  <a:pt x="441607" y="3377754"/>
                </a:lnTo>
                <a:lnTo>
                  <a:pt x="445075" y="3383796"/>
                </a:lnTo>
                <a:lnTo>
                  <a:pt x="452009" y="3386817"/>
                </a:lnTo>
                <a:lnTo>
                  <a:pt x="455510" y="3392896"/>
                </a:lnTo>
                <a:lnTo>
                  <a:pt x="462444" y="3395917"/>
                </a:lnTo>
                <a:lnTo>
                  <a:pt x="465945" y="3401960"/>
                </a:lnTo>
                <a:lnTo>
                  <a:pt x="472879" y="3404981"/>
                </a:lnTo>
                <a:lnTo>
                  <a:pt x="476380" y="3408002"/>
                </a:lnTo>
                <a:lnTo>
                  <a:pt x="483315" y="3414044"/>
                </a:lnTo>
                <a:lnTo>
                  <a:pt x="486782" y="3417065"/>
                </a:lnTo>
                <a:lnTo>
                  <a:pt x="490282" y="3420086"/>
                </a:lnTo>
                <a:lnTo>
                  <a:pt x="497217" y="3426128"/>
                </a:lnTo>
                <a:lnTo>
                  <a:pt x="500717" y="3429186"/>
                </a:lnTo>
                <a:lnTo>
                  <a:pt x="507652" y="3432207"/>
                </a:lnTo>
                <a:lnTo>
                  <a:pt x="511153" y="3432207"/>
                </a:lnTo>
                <a:lnTo>
                  <a:pt x="514620" y="3435228"/>
                </a:lnTo>
                <a:lnTo>
                  <a:pt x="518087" y="3438249"/>
                </a:lnTo>
                <a:lnTo>
                  <a:pt x="528522" y="3438249"/>
                </a:lnTo>
                <a:lnTo>
                  <a:pt x="542425" y="3444292"/>
                </a:lnTo>
                <a:lnTo>
                  <a:pt x="552860" y="3453355"/>
                </a:lnTo>
                <a:lnTo>
                  <a:pt x="563295" y="3459397"/>
                </a:lnTo>
                <a:lnTo>
                  <a:pt x="577197" y="3468497"/>
                </a:lnTo>
                <a:lnTo>
                  <a:pt x="587632" y="3477560"/>
                </a:lnTo>
                <a:lnTo>
                  <a:pt x="598067" y="3486624"/>
                </a:lnTo>
                <a:lnTo>
                  <a:pt x="608502" y="3495687"/>
                </a:lnTo>
                <a:lnTo>
                  <a:pt x="618937" y="3504787"/>
                </a:lnTo>
                <a:lnTo>
                  <a:pt x="629373" y="3513850"/>
                </a:lnTo>
                <a:lnTo>
                  <a:pt x="639808" y="3522913"/>
                </a:lnTo>
                <a:lnTo>
                  <a:pt x="650209" y="3534998"/>
                </a:lnTo>
                <a:lnTo>
                  <a:pt x="657177" y="3544098"/>
                </a:lnTo>
                <a:lnTo>
                  <a:pt x="667612" y="3556182"/>
                </a:lnTo>
                <a:lnTo>
                  <a:pt x="678047" y="3565245"/>
                </a:lnTo>
                <a:lnTo>
                  <a:pt x="684982" y="3577367"/>
                </a:lnTo>
                <a:lnTo>
                  <a:pt x="695417" y="3586430"/>
                </a:lnTo>
                <a:lnTo>
                  <a:pt x="705852" y="3598514"/>
                </a:lnTo>
                <a:lnTo>
                  <a:pt x="712820" y="3610599"/>
                </a:lnTo>
                <a:lnTo>
                  <a:pt x="723255" y="3619699"/>
                </a:lnTo>
                <a:lnTo>
                  <a:pt x="733690" y="3631783"/>
                </a:lnTo>
                <a:lnTo>
                  <a:pt x="744125" y="3640846"/>
                </a:lnTo>
                <a:lnTo>
                  <a:pt x="751060" y="3652967"/>
                </a:lnTo>
                <a:lnTo>
                  <a:pt x="761495" y="3662031"/>
                </a:lnTo>
                <a:lnTo>
                  <a:pt x="771930" y="3674115"/>
                </a:lnTo>
                <a:lnTo>
                  <a:pt x="782365" y="3683178"/>
                </a:lnTo>
                <a:lnTo>
                  <a:pt x="792800" y="3692278"/>
                </a:lnTo>
                <a:lnTo>
                  <a:pt x="803235" y="3701342"/>
                </a:lnTo>
                <a:lnTo>
                  <a:pt x="817138" y="3710405"/>
                </a:lnTo>
                <a:lnTo>
                  <a:pt x="827573" y="3719479"/>
                </a:lnTo>
                <a:lnTo>
                  <a:pt x="838008" y="3728553"/>
                </a:lnTo>
                <a:lnTo>
                  <a:pt x="851910" y="3737624"/>
                </a:lnTo>
                <a:lnTo>
                  <a:pt x="862345" y="3746698"/>
                </a:lnTo>
                <a:lnTo>
                  <a:pt x="869280" y="3746698"/>
                </a:lnTo>
                <a:lnTo>
                  <a:pt x="872780" y="3749723"/>
                </a:lnTo>
                <a:lnTo>
                  <a:pt x="879715" y="3752744"/>
                </a:lnTo>
                <a:lnTo>
                  <a:pt x="883215" y="3755769"/>
                </a:lnTo>
                <a:lnTo>
                  <a:pt x="886683" y="3758794"/>
                </a:lnTo>
                <a:lnTo>
                  <a:pt x="893617" y="3761818"/>
                </a:lnTo>
                <a:lnTo>
                  <a:pt x="897118" y="3761818"/>
                </a:lnTo>
                <a:lnTo>
                  <a:pt x="904052" y="3764843"/>
                </a:lnTo>
                <a:lnTo>
                  <a:pt x="907553" y="3764843"/>
                </a:lnTo>
                <a:lnTo>
                  <a:pt x="914487" y="3767864"/>
                </a:lnTo>
                <a:lnTo>
                  <a:pt x="917955" y="3770889"/>
                </a:lnTo>
                <a:lnTo>
                  <a:pt x="928390" y="3770889"/>
                </a:lnTo>
                <a:lnTo>
                  <a:pt x="935358" y="3773914"/>
                </a:lnTo>
                <a:lnTo>
                  <a:pt x="945793" y="3773914"/>
                </a:lnTo>
                <a:lnTo>
                  <a:pt x="952727" y="3776939"/>
                </a:lnTo>
                <a:lnTo>
                  <a:pt x="966663" y="3776939"/>
                </a:lnTo>
                <a:lnTo>
                  <a:pt x="973597" y="3779963"/>
                </a:lnTo>
                <a:lnTo>
                  <a:pt x="1015338" y="3779963"/>
                </a:lnTo>
                <a:lnTo>
                  <a:pt x="1022272" y="3776939"/>
                </a:lnTo>
                <a:lnTo>
                  <a:pt x="1039675" y="3776939"/>
                </a:lnTo>
                <a:lnTo>
                  <a:pt x="1050110" y="3773914"/>
                </a:lnTo>
                <a:lnTo>
                  <a:pt x="1060545" y="3773914"/>
                </a:lnTo>
                <a:lnTo>
                  <a:pt x="1067480" y="3770889"/>
                </a:lnTo>
                <a:lnTo>
                  <a:pt x="1077915" y="3770889"/>
                </a:lnTo>
                <a:lnTo>
                  <a:pt x="1084883" y="3767864"/>
                </a:lnTo>
                <a:lnTo>
                  <a:pt x="1095318" y="3764843"/>
                </a:lnTo>
                <a:lnTo>
                  <a:pt x="1102252" y="3761818"/>
                </a:lnTo>
                <a:lnTo>
                  <a:pt x="1109220" y="3758794"/>
                </a:lnTo>
                <a:lnTo>
                  <a:pt x="1119655" y="3755769"/>
                </a:lnTo>
                <a:lnTo>
                  <a:pt x="1126590" y="3752744"/>
                </a:lnTo>
                <a:lnTo>
                  <a:pt x="1133558" y="3746698"/>
                </a:lnTo>
                <a:lnTo>
                  <a:pt x="1140526" y="3743674"/>
                </a:lnTo>
                <a:lnTo>
                  <a:pt x="1147460" y="3737624"/>
                </a:lnTo>
                <a:lnTo>
                  <a:pt x="1157895" y="3734599"/>
                </a:lnTo>
                <a:lnTo>
                  <a:pt x="1164863" y="3728553"/>
                </a:lnTo>
                <a:lnTo>
                  <a:pt x="1171798" y="3722504"/>
                </a:lnTo>
                <a:lnTo>
                  <a:pt x="1178765" y="3716447"/>
                </a:lnTo>
                <a:lnTo>
                  <a:pt x="1185700" y="3710405"/>
                </a:lnTo>
                <a:lnTo>
                  <a:pt x="1192668" y="3704363"/>
                </a:lnTo>
                <a:lnTo>
                  <a:pt x="1199636" y="3698320"/>
                </a:lnTo>
                <a:lnTo>
                  <a:pt x="1206570" y="3692278"/>
                </a:lnTo>
                <a:lnTo>
                  <a:pt x="1210071" y="3683178"/>
                </a:lnTo>
                <a:lnTo>
                  <a:pt x="1217005" y="3677136"/>
                </a:lnTo>
                <a:lnTo>
                  <a:pt x="1223973" y="3668073"/>
                </a:lnTo>
                <a:lnTo>
                  <a:pt x="1230908" y="3659010"/>
                </a:lnTo>
                <a:lnTo>
                  <a:pt x="1237875" y="3649909"/>
                </a:lnTo>
                <a:lnTo>
                  <a:pt x="1244843" y="3640846"/>
                </a:lnTo>
                <a:lnTo>
                  <a:pt x="1251778" y="3631783"/>
                </a:lnTo>
                <a:lnTo>
                  <a:pt x="1258746" y="3622720"/>
                </a:lnTo>
                <a:lnTo>
                  <a:pt x="1265680" y="3613656"/>
                </a:lnTo>
                <a:lnTo>
                  <a:pt x="1272648" y="3601535"/>
                </a:lnTo>
                <a:lnTo>
                  <a:pt x="1279616" y="3592472"/>
                </a:lnTo>
                <a:lnTo>
                  <a:pt x="1283083" y="3589451"/>
                </a:lnTo>
                <a:lnTo>
                  <a:pt x="1286550" y="3586430"/>
                </a:lnTo>
                <a:lnTo>
                  <a:pt x="1290018" y="3583409"/>
                </a:lnTo>
                <a:lnTo>
                  <a:pt x="1293518" y="3580388"/>
                </a:lnTo>
                <a:lnTo>
                  <a:pt x="1296985" y="3577367"/>
                </a:lnTo>
                <a:lnTo>
                  <a:pt x="1300453" y="3574309"/>
                </a:lnTo>
                <a:lnTo>
                  <a:pt x="1303953" y="3571288"/>
                </a:lnTo>
                <a:lnTo>
                  <a:pt x="1303953" y="3568267"/>
                </a:lnTo>
                <a:lnTo>
                  <a:pt x="1307420" y="3562224"/>
                </a:lnTo>
                <a:lnTo>
                  <a:pt x="1310888" y="3559203"/>
                </a:lnTo>
                <a:lnTo>
                  <a:pt x="1314388" y="3556182"/>
                </a:lnTo>
                <a:lnTo>
                  <a:pt x="1314388" y="3553161"/>
                </a:lnTo>
                <a:lnTo>
                  <a:pt x="1317856" y="3550140"/>
                </a:lnTo>
                <a:lnTo>
                  <a:pt x="1321323" y="3547119"/>
                </a:lnTo>
                <a:lnTo>
                  <a:pt x="1324790" y="3541077"/>
                </a:lnTo>
                <a:lnTo>
                  <a:pt x="1324790" y="3538019"/>
                </a:lnTo>
                <a:lnTo>
                  <a:pt x="1328291" y="3534998"/>
                </a:lnTo>
                <a:lnTo>
                  <a:pt x="1331758" y="3531977"/>
                </a:lnTo>
                <a:lnTo>
                  <a:pt x="1335225" y="3528956"/>
                </a:lnTo>
                <a:lnTo>
                  <a:pt x="1335225" y="3525935"/>
                </a:lnTo>
                <a:lnTo>
                  <a:pt x="1338726" y="3522913"/>
                </a:lnTo>
                <a:lnTo>
                  <a:pt x="1342193" y="3519892"/>
                </a:lnTo>
                <a:lnTo>
                  <a:pt x="1345660" y="3516871"/>
                </a:lnTo>
                <a:lnTo>
                  <a:pt x="1345660" y="3513850"/>
                </a:lnTo>
                <a:lnTo>
                  <a:pt x="1349161" y="3510829"/>
                </a:lnTo>
                <a:lnTo>
                  <a:pt x="1352628" y="3507808"/>
                </a:lnTo>
                <a:lnTo>
                  <a:pt x="1356095" y="3507808"/>
                </a:lnTo>
                <a:lnTo>
                  <a:pt x="1359563" y="3504787"/>
                </a:lnTo>
                <a:lnTo>
                  <a:pt x="1363063" y="3501766"/>
                </a:lnTo>
                <a:lnTo>
                  <a:pt x="1369998" y="3498708"/>
                </a:lnTo>
                <a:lnTo>
                  <a:pt x="1373498" y="3498708"/>
                </a:lnTo>
                <a:lnTo>
                  <a:pt x="1376966" y="3495687"/>
                </a:lnTo>
                <a:lnTo>
                  <a:pt x="1383933" y="3492666"/>
                </a:lnTo>
                <a:lnTo>
                  <a:pt x="1387401" y="3486624"/>
                </a:lnTo>
                <a:lnTo>
                  <a:pt x="1394335" y="3483603"/>
                </a:lnTo>
                <a:lnTo>
                  <a:pt x="1397836" y="3477560"/>
                </a:lnTo>
                <a:lnTo>
                  <a:pt x="1404770" y="3474539"/>
                </a:lnTo>
                <a:lnTo>
                  <a:pt x="1408271" y="3468497"/>
                </a:lnTo>
                <a:lnTo>
                  <a:pt x="1415205" y="3465476"/>
                </a:lnTo>
                <a:lnTo>
                  <a:pt x="1418706" y="3459397"/>
                </a:lnTo>
                <a:lnTo>
                  <a:pt x="1422173" y="3453355"/>
                </a:lnTo>
                <a:lnTo>
                  <a:pt x="1429108" y="3447313"/>
                </a:lnTo>
                <a:lnTo>
                  <a:pt x="1432608" y="3444292"/>
                </a:lnTo>
                <a:lnTo>
                  <a:pt x="1439543" y="3438249"/>
                </a:lnTo>
                <a:lnTo>
                  <a:pt x="1443043" y="3432207"/>
                </a:lnTo>
                <a:lnTo>
                  <a:pt x="1449978" y="3426128"/>
                </a:lnTo>
                <a:lnTo>
                  <a:pt x="1453479" y="3423107"/>
                </a:lnTo>
                <a:lnTo>
                  <a:pt x="1460413" y="3417065"/>
                </a:lnTo>
                <a:lnTo>
                  <a:pt x="1463880" y="3414044"/>
                </a:lnTo>
                <a:lnTo>
                  <a:pt x="1467381" y="3408002"/>
                </a:lnTo>
                <a:lnTo>
                  <a:pt x="1474315" y="3404981"/>
                </a:lnTo>
                <a:lnTo>
                  <a:pt x="1477816" y="3401960"/>
                </a:lnTo>
                <a:lnTo>
                  <a:pt x="1484750" y="3395917"/>
                </a:lnTo>
                <a:lnTo>
                  <a:pt x="1488218" y="3395917"/>
                </a:lnTo>
                <a:lnTo>
                  <a:pt x="1495186" y="3392896"/>
                </a:lnTo>
                <a:lnTo>
                  <a:pt x="1498653" y="3389875"/>
                </a:lnTo>
                <a:lnTo>
                  <a:pt x="1522990" y="3389875"/>
                </a:lnTo>
                <a:lnTo>
                  <a:pt x="1540393" y="3398939"/>
                </a:lnTo>
                <a:lnTo>
                  <a:pt x="1554296" y="3408002"/>
                </a:lnTo>
                <a:lnTo>
                  <a:pt x="1568198" y="3420086"/>
                </a:lnTo>
                <a:lnTo>
                  <a:pt x="1582134" y="3429186"/>
                </a:lnTo>
                <a:lnTo>
                  <a:pt x="1599503" y="3441271"/>
                </a:lnTo>
                <a:lnTo>
                  <a:pt x="1613406" y="3450334"/>
                </a:lnTo>
                <a:lnTo>
                  <a:pt x="1630808" y="3462418"/>
                </a:lnTo>
                <a:lnTo>
                  <a:pt x="1644711" y="3474539"/>
                </a:lnTo>
                <a:lnTo>
                  <a:pt x="1658613" y="3483603"/>
                </a:lnTo>
                <a:lnTo>
                  <a:pt x="1676016" y="3495687"/>
                </a:lnTo>
                <a:lnTo>
                  <a:pt x="1689918" y="3507808"/>
                </a:lnTo>
                <a:lnTo>
                  <a:pt x="1707288" y="3519892"/>
                </a:lnTo>
                <a:lnTo>
                  <a:pt x="1721224" y="3531977"/>
                </a:lnTo>
                <a:lnTo>
                  <a:pt x="1738593" y="3544098"/>
                </a:lnTo>
                <a:lnTo>
                  <a:pt x="1755996" y="3556182"/>
                </a:lnTo>
                <a:lnTo>
                  <a:pt x="1769899" y="3568267"/>
                </a:lnTo>
                <a:lnTo>
                  <a:pt x="1787268" y="3580388"/>
                </a:lnTo>
                <a:lnTo>
                  <a:pt x="1801171" y="3592472"/>
                </a:lnTo>
                <a:lnTo>
                  <a:pt x="1818574" y="3604556"/>
                </a:lnTo>
                <a:lnTo>
                  <a:pt x="1835943" y="3616678"/>
                </a:lnTo>
                <a:lnTo>
                  <a:pt x="1849879" y="3628762"/>
                </a:lnTo>
                <a:lnTo>
                  <a:pt x="1867248" y="3640846"/>
                </a:lnTo>
                <a:lnTo>
                  <a:pt x="1881151" y="3649909"/>
                </a:lnTo>
                <a:lnTo>
                  <a:pt x="1898420" y="3662031"/>
                </a:lnTo>
                <a:lnTo>
                  <a:pt x="1916090" y="3671094"/>
                </a:lnTo>
                <a:lnTo>
                  <a:pt x="1929759" y="3683178"/>
                </a:lnTo>
                <a:lnTo>
                  <a:pt x="1947095" y="3692278"/>
                </a:lnTo>
                <a:lnTo>
                  <a:pt x="1964765" y="3701342"/>
                </a:lnTo>
                <a:lnTo>
                  <a:pt x="1978434" y="3710405"/>
                </a:lnTo>
                <a:lnTo>
                  <a:pt x="1995770" y="3719479"/>
                </a:lnTo>
                <a:lnTo>
                  <a:pt x="2009773" y="3725529"/>
                </a:lnTo>
                <a:lnTo>
                  <a:pt x="2027109" y="3734599"/>
                </a:lnTo>
                <a:lnTo>
                  <a:pt x="2037777" y="3737624"/>
                </a:lnTo>
                <a:lnTo>
                  <a:pt x="2048112" y="3743674"/>
                </a:lnTo>
                <a:lnTo>
                  <a:pt x="2058447" y="3749723"/>
                </a:lnTo>
                <a:lnTo>
                  <a:pt x="2068783" y="3752744"/>
                </a:lnTo>
                <a:lnTo>
                  <a:pt x="2079451" y="3755769"/>
                </a:lnTo>
                <a:lnTo>
                  <a:pt x="2089786" y="3761818"/>
                </a:lnTo>
                <a:lnTo>
                  <a:pt x="2100121" y="3764843"/>
                </a:lnTo>
                <a:lnTo>
                  <a:pt x="2110790" y="3767864"/>
                </a:lnTo>
                <a:lnTo>
                  <a:pt x="2121125" y="3770889"/>
                </a:lnTo>
                <a:lnTo>
                  <a:pt x="2135127" y="3773914"/>
                </a:lnTo>
                <a:lnTo>
                  <a:pt x="2145462" y="3776939"/>
                </a:lnTo>
                <a:lnTo>
                  <a:pt x="2155797" y="3779963"/>
                </a:lnTo>
                <a:lnTo>
                  <a:pt x="2166132" y="3782984"/>
                </a:lnTo>
                <a:lnTo>
                  <a:pt x="2176801" y="3786009"/>
                </a:lnTo>
                <a:lnTo>
                  <a:pt x="2187136" y="3786009"/>
                </a:lnTo>
                <a:lnTo>
                  <a:pt x="2197471" y="3789034"/>
                </a:lnTo>
                <a:lnTo>
                  <a:pt x="2208139" y="3789034"/>
                </a:lnTo>
                <a:lnTo>
                  <a:pt x="2221808" y="3792059"/>
                </a:lnTo>
                <a:lnTo>
                  <a:pt x="2242812" y="3792059"/>
                </a:lnTo>
                <a:lnTo>
                  <a:pt x="2253147" y="3795084"/>
                </a:lnTo>
                <a:lnTo>
                  <a:pt x="2274151" y="3795084"/>
                </a:lnTo>
                <a:lnTo>
                  <a:pt x="2284486" y="3792059"/>
                </a:lnTo>
                <a:lnTo>
                  <a:pt x="2315824" y="3792059"/>
                </a:lnTo>
                <a:lnTo>
                  <a:pt x="2326159" y="3789034"/>
                </a:lnTo>
                <a:lnTo>
                  <a:pt x="2336828" y="3789034"/>
                </a:lnTo>
                <a:lnTo>
                  <a:pt x="2347163" y="3786009"/>
                </a:lnTo>
                <a:lnTo>
                  <a:pt x="2357498" y="3782984"/>
                </a:lnTo>
                <a:lnTo>
                  <a:pt x="2367833" y="3782984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854523" y="3115576"/>
            <a:ext cx="13902" cy="61340"/>
          </a:xfrm>
          <a:custGeom>
            <a:avLst/>
            <a:gdLst/>
            <a:ahLst/>
            <a:cxnLst/>
            <a:rect l="l" t="t" r="r" b="b"/>
            <a:pathLst>
              <a:path w="13902" h="61340">
                <a:moveTo>
                  <a:pt x="3467" y="54453"/>
                </a:moveTo>
                <a:lnTo>
                  <a:pt x="7438" y="61340"/>
                </a:lnTo>
                <a:lnTo>
                  <a:pt x="10435" y="48411"/>
                </a:lnTo>
                <a:lnTo>
                  <a:pt x="13902" y="36289"/>
                </a:lnTo>
                <a:lnTo>
                  <a:pt x="13902" y="9063"/>
                </a:lnTo>
                <a:lnTo>
                  <a:pt x="10435" y="3021"/>
                </a:lnTo>
                <a:lnTo>
                  <a:pt x="10435" y="0"/>
                </a:lnTo>
                <a:lnTo>
                  <a:pt x="3467" y="0"/>
                </a:lnTo>
                <a:lnTo>
                  <a:pt x="0" y="3021"/>
                </a:lnTo>
                <a:lnTo>
                  <a:pt x="0" y="42331"/>
                </a:lnTo>
                <a:lnTo>
                  <a:pt x="3467" y="54453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487364" y="3545012"/>
            <a:ext cx="13902" cy="260071"/>
          </a:xfrm>
          <a:custGeom>
            <a:avLst/>
            <a:gdLst/>
            <a:ahLst/>
            <a:cxnLst/>
            <a:rect l="l" t="t" r="r" b="b"/>
            <a:pathLst>
              <a:path w="13902" h="260071">
                <a:moveTo>
                  <a:pt x="6967" y="9063"/>
                </a:moveTo>
                <a:lnTo>
                  <a:pt x="0" y="21147"/>
                </a:lnTo>
                <a:lnTo>
                  <a:pt x="3467" y="253991"/>
                </a:lnTo>
                <a:lnTo>
                  <a:pt x="3467" y="257049"/>
                </a:lnTo>
                <a:lnTo>
                  <a:pt x="6967" y="257049"/>
                </a:lnTo>
                <a:lnTo>
                  <a:pt x="10435" y="260071"/>
                </a:lnTo>
                <a:lnTo>
                  <a:pt x="13902" y="0"/>
                </a:lnTo>
                <a:lnTo>
                  <a:pt x="6967" y="9063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935311" y="3584323"/>
            <a:ext cx="94015" cy="353798"/>
          </a:xfrm>
          <a:custGeom>
            <a:avLst/>
            <a:gdLst/>
            <a:ahLst/>
            <a:cxnLst/>
            <a:rect l="l" t="t" r="r" b="b"/>
            <a:pathLst>
              <a:path w="94015" h="353798">
                <a:moveTo>
                  <a:pt x="94015" y="232844"/>
                </a:moveTo>
                <a:lnTo>
                  <a:pt x="90348" y="220760"/>
                </a:lnTo>
                <a:lnTo>
                  <a:pt x="90348" y="196554"/>
                </a:lnTo>
                <a:lnTo>
                  <a:pt x="87014" y="184470"/>
                </a:lnTo>
                <a:lnTo>
                  <a:pt x="83347" y="169327"/>
                </a:lnTo>
                <a:lnTo>
                  <a:pt x="80013" y="157243"/>
                </a:lnTo>
                <a:lnTo>
                  <a:pt x="76679" y="145159"/>
                </a:lnTo>
                <a:lnTo>
                  <a:pt x="73012" y="136059"/>
                </a:lnTo>
                <a:lnTo>
                  <a:pt x="69678" y="126995"/>
                </a:lnTo>
                <a:lnTo>
                  <a:pt x="66011" y="114911"/>
                </a:lnTo>
                <a:lnTo>
                  <a:pt x="62677" y="105848"/>
                </a:lnTo>
                <a:lnTo>
                  <a:pt x="55676" y="96748"/>
                </a:lnTo>
                <a:lnTo>
                  <a:pt x="52342" y="87685"/>
                </a:lnTo>
                <a:lnTo>
                  <a:pt x="48674" y="78621"/>
                </a:lnTo>
                <a:lnTo>
                  <a:pt x="45340" y="69558"/>
                </a:lnTo>
                <a:lnTo>
                  <a:pt x="38339" y="63479"/>
                </a:lnTo>
                <a:lnTo>
                  <a:pt x="34672" y="54416"/>
                </a:lnTo>
                <a:lnTo>
                  <a:pt x="31338" y="45353"/>
                </a:lnTo>
                <a:lnTo>
                  <a:pt x="27671" y="39310"/>
                </a:lnTo>
                <a:lnTo>
                  <a:pt x="21003" y="30247"/>
                </a:lnTo>
                <a:lnTo>
                  <a:pt x="17336" y="24168"/>
                </a:lnTo>
                <a:lnTo>
                  <a:pt x="14002" y="18126"/>
                </a:lnTo>
                <a:lnTo>
                  <a:pt x="10335" y="12084"/>
                </a:lnTo>
                <a:lnTo>
                  <a:pt x="3333" y="6042"/>
                </a:lnTo>
                <a:lnTo>
                  <a:pt x="0" y="0"/>
                </a:lnTo>
                <a:lnTo>
                  <a:pt x="3333" y="350777"/>
                </a:lnTo>
                <a:lnTo>
                  <a:pt x="14002" y="350777"/>
                </a:lnTo>
                <a:lnTo>
                  <a:pt x="21003" y="353798"/>
                </a:lnTo>
                <a:lnTo>
                  <a:pt x="21003" y="350777"/>
                </a:lnTo>
                <a:lnTo>
                  <a:pt x="24337" y="350777"/>
                </a:lnTo>
                <a:lnTo>
                  <a:pt x="27671" y="347756"/>
                </a:lnTo>
                <a:lnTo>
                  <a:pt x="31338" y="347756"/>
                </a:lnTo>
                <a:lnTo>
                  <a:pt x="31338" y="344735"/>
                </a:lnTo>
                <a:lnTo>
                  <a:pt x="34672" y="344735"/>
                </a:lnTo>
                <a:lnTo>
                  <a:pt x="38339" y="341713"/>
                </a:lnTo>
                <a:lnTo>
                  <a:pt x="41673" y="341713"/>
                </a:lnTo>
                <a:lnTo>
                  <a:pt x="41673" y="338692"/>
                </a:lnTo>
                <a:lnTo>
                  <a:pt x="45340" y="338692"/>
                </a:lnTo>
                <a:lnTo>
                  <a:pt x="48674" y="335671"/>
                </a:lnTo>
                <a:lnTo>
                  <a:pt x="48674" y="332650"/>
                </a:lnTo>
                <a:lnTo>
                  <a:pt x="52342" y="332650"/>
                </a:lnTo>
                <a:lnTo>
                  <a:pt x="55676" y="329629"/>
                </a:lnTo>
                <a:lnTo>
                  <a:pt x="59009" y="326571"/>
                </a:lnTo>
                <a:lnTo>
                  <a:pt x="62677" y="323550"/>
                </a:lnTo>
                <a:lnTo>
                  <a:pt x="66011" y="320529"/>
                </a:lnTo>
                <a:lnTo>
                  <a:pt x="66011" y="317508"/>
                </a:lnTo>
                <a:lnTo>
                  <a:pt x="69678" y="317508"/>
                </a:lnTo>
                <a:lnTo>
                  <a:pt x="69678" y="314487"/>
                </a:lnTo>
                <a:lnTo>
                  <a:pt x="73012" y="314487"/>
                </a:lnTo>
                <a:lnTo>
                  <a:pt x="73012" y="311466"/>
                </a:lnTo>
                <a:lnTo>
                  <a:pt x="76679" y="311466"/>
                </a:lnTo>
                <a:lnTo>
                  <a:pt x="76679" y="308445"/>
                </a:lnTo>
                <a:lnTo>
                  <a:pt x="80013" y="305424"/>
                </a:lnTo>
                <a:lnTo>
                  <a:pt x="83347" y="302403"/>
                </a:lnTo>
                <a:lnTo>
                  <a:pt x="87014" y="299381"/>
                </a:lnTo>
                <a:lnTo>
                  <a:pt x="87014" y="296360"/>
                </a:lnTo>
                <a:lnTo>
                  <a:pt x="88126" y="296360"/>
                </a:lnTo>
                <a:lnTo>
                  <a:pt x="90348" y="290318"/>
                </a:lnTo>
                <a:lnTo>
                  <a:pt x="90348" y="281218"/>
                </a:lnTo>
                <a:lnTo>
                  <a:pt x="94015" y="272155"/>
                </a:lnTo>
                <a:lnTo>
                  <a:pt x="94015" y="232844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399887" y="3163987"/>
            <a:ext cx="858811" cy="3066384"/>
          </a:xfrm>
          <a:custGeom>
            <a:avLst/>
            <a:gdLst/>
            <a:ahLst/>
            <a:cxnLst/>
            <a:rect l="l" t="t" r="r" b="b"/>
            <a:pathLst>
              <a:path w="858811" h="3066384">
                <a:moveTo>
                  <a:pt x="758128" y="2053304"/>
                </a:moveTo>
                <a:lnTo>
                  <a:pt x="756294" y="2051794"/>
                </a:lnTo>
                <a:lnTo>
                  <a:pt x="754460" y="2053304"/>
                </a:lnTo>
                <a:lnTo>
                  <a:pt x="751126" y="2053304"/>
                </a:lnTo>
                <a:lnTo>
                  <a:pt x="747459" y="2056362"/>
                </a:lnTo>
                <a:lnTo>
                  <a:pt x="744125" y="2056362"/>
                </a:lnTo>
                <a:lnTo>
                  <a:pt x="747459" y="2053304"/>
                </a:lnTo>
                <a:lnTo>
                  <a:pt x="747459" y="822545"/>
                </a:lnTo>
                <a:lnTo>
                  <a:pt x="744125" y="810423"/>
                </a:lnTo>
                <a:lnTo>
                  <a:pt x="744125" y="798339"/>
                </a:lnTo>
                <a:lnTo>
                  <a:pt x="740458" y="786255"/>
                </a:lnTo>
                <a:lnTo>
                  <a:pt x="740458" y="777155"/>
                </a:lnTo>
                <a:lnTo>
                  <a:pt x="737124" y="765070"/>
                </a:lnTo>
                <a:lnTo>
                  <a:pt x="737124" y="704575"/>
                </a:lnTo>
                <a:lnTo>
                  <a:pt x="740458" y="695512"/>
                </a:lnTo>
                <a:lnTo>
                  <a:pt x="740458" y="686448"/>
                </a:lnTo>
                <a:lnTo>
                  <a:pt x="744125" y="680406"/>
                </a:lnTo>
                <a:lnTo>
                  <a:pt x="747459" y="674364"/>
                </a:lnTo>
                <a:lnTo>
                  <a:pt x="751126" y="665264"/>
                </a:lnTo>
                <a:lnTo>
                  <a:pt x="754460" y="659222"/>
                </a:lnTo>
                <a:lnTo>
                  <a:pt x="761462" y="653180"/>
                </a:lnTo>
                <a:lnTo>
                  <a:pt x="764795" y="644116"/>
                </a:lnTo>
                <a:lnTo>
                  <a:pt x="771797" y="638074"/>
                </a:lnTo>
                <a:lnTo>
                  <a:pt x="778798" y="631995"/>
                </a:lnTo>
                <a:lnTo>
                  <a:pt x="785799" y="622932"/>
                </a:lnTo>
                <a:lnTo>
                  <a:pt x="792800" y="616890"/>
                </a:lnTo>
                <a:lnTo>
                  <a:pt x="799801" y="613869"/>
                </a:lnTo>
                <a:lnTo>
                  <a:pt x="803135" y="607827"/>
                </a:lnTo>
                <a:lnTo>
                  <a:pt x="806803" y="604806"/>
                </a:lnTo>
                <a:lnTo>
                  <a:pt x="810136" y="598763"/>
                </a:lnTo>
                <a:lnTo>
                  <a:pt x="813470" y="595705"/>
                </a:lnTo>
                <a:lnTo>
                  <a:pt x="817138" y="589663"/>
                </a:lnTo>
                <a:lnTo>
                  <a:pt x="820472" y="586642"/>
                </a:lnTo>
                <a:lnTo>
                  <a:pt x="824139" y="583621"/>
                </a:lnTo>
                <a:lnTo>
                  <a:pt x="827473" y="577579"/>
                </a:lnTo>
                <a:lnTo>
                  <a:pt x="831140" y="574558"/>
                </a:lnTo>
                <a:lnTo>
                  <a:pt x="834474" y="571537"/>
                </a:lnTo>
                <a:lnTo>
                  <a:pt x="837808" y="568516"/>
                </a:lnTo>
                <a:lnTo>
                  <a:pt x="841475" y="565495"/>
                </a:lnTo>
                <a:lnTo>
                  <a:pt x="841475" y="559416"/>
                </a:lnTo>
                <a:lnTo>
                  <a:pt x="844809" y="556395"/>
                </a:lnTo>
                <a:lnTo>
                  <a:pt x="848476" y="553373"/>
                </a:lnTo>
                <a:lnTo>
                  <a:pt x="848476" y="550352"/>
                </a:lnTo>
                <a:lnTo>
                  <a:pt x="851810" y="550352"/>
                </a:lnTo>
                <a:lnTo>
                  <a:pt x="855477" y="547331"/>
                </a:lnTo>
                <a:lnTo>
                  <a:pt x="855477" y="544310"/>
                </a:lnTo>
                <a:lnTo>
                  <a:pt x="858811" y="541289"/>
                </a:lnTo>
                <a:lnTo>
                  <a:pt x="855477" y="541289"/>
                </a:lnTo>
                <a:lnTo>
                  <a:pt x="851810" y="544310"/>
                </a:lnTo>
                <a:lnTo>
                  <a:pt x="844809" y="544310"/>
                </a:lnTo>
                <a:lnTo>
                  <a:pt x="841475" y="547331"/>
                </a:lnTo>
                <a:lnTo>
                  <a:pt x="837808" y="547331"/>
                </a:lnTo>
                <a:lnTo>
                  <a:pt x="834474" y="550352"/>
                </a:lnTo>
                <a:lnTo>
                  <a:pt x="820472" y="550352"/>
                </a:lnTo>
                <a:lnTo>
                  <a:pt x="817138" y="553373"/>
                </a:lnTo>
                <a:lnTo>
                  <a:pt x="813470" y="550352"/>
                </a:lnTo>
                <a:lnTo>
                  <a:pt x="806803" y="550352"/>
                </a:lnTo>
                <a:lnTo>
                  <a:pt x="806803" y="547331"/>
                </a:lnTo>
                <a:lnTo>
                  <a:pt x="803135" y="547331"/>
                </a:lnTo>
                <a:lnTo>
                  <a:pt x="803135" y="544310"/>
                </a:lnTo>
                <a:lnTo>
                  <a:pt x="799801" y="541289"/>
                </a:lnTo>
                <a:lnTo>
                  <a:pt x="796134" y="541289"/>
                </a:lnTo>
                <a:lnTo>
                  <a:pt x="796134" y="544310"/>
                </a:lnTo>
                <a:lnTo>
                  <a:pt x="792800" y="544310"/>
                </a:lnTo>
                <a:lnTo>
                  <a:pt x="792800" y="547331"/>
                </a:lnTo>
                <a:lnTo>
                  <a:pt x="789133" y="547331"/>
                </a:lnTo>
                <a:lnTo>
                  <a:pt x="789133" y="550352"/>
                </a:lnTo>
                <a:lnTo>
                  <a:pt x="785799" y="553373"/>
                </a:lnTo>
                <a:lnTo>
                  <a:pt x="782465" y="556395"/>
                </a:lnTo>
                <a:lnTo>
                  <a:pt x="782465" y="559416"/>
                </a:lnTo>
                <a:lnTo>
                  <a:pt x="778798" y="559416"/>
                </a:lnTo>
                <a:lnTo>
                  <a:pt x="778798" y="562474"/>
                </a:lnTo>
                <a:lnTo>
                  <a:pt x="775464" y="562474"/>
                </a:lnTo>
                <a:lnTo>
                  <a:pt x="775464" y="565495"/>
                </a:lnTo>
                <a:lnTo>
                  <a:pt x="771797" y="568516"/>
                </a:lnTo>
                <a:lnTo>
                  <a:pt x="771797" y="571537"/>
                </a:lnTo>
                <a:lnTo>
                  <a:pt x="768463" y="571537"/>
                </a:lnTo>
                <a:lnTo>
                  <a:pt x="768463" y="574558"/>
                </a:lnTo>
                <a:lnTo>
                  <a:pt x="764795" y="577579"/>
                </a:lnTo>
                <a:lnTo>
                  <a:pt x="761462" y="580600"/>
                </a:lnTo>
                <a:lnTo>
                  <a:pt x="761462" y="583621"/>
                </a:lnTo>
                <a:lnTo>
                  <a:pt x="758128" y="586642"/>
                </a:lnTo>
                <a:lnTo>
                  <a:pt x="754460" y="589663"/>
                </a:lnTo>
                <a:lnTo>
                  <a:pt x="751126" y="592684"/>
                </a:lnTo>
                <a:lnTo>
                  <a:pt x="751126" y="595705"/>
                </a:lnTo>
                <a:lnTo>
                  <a:pt x="747459" y="598763"/>
                </a:lnTo>
                <a:lnTo>
                  <a:pt x="744125" y="601784"/>
                </a:lnTo>
                <a:lnTo>
                  <a:pt x="740458" y="604806"/>
                </a:lnTo>
                <a:lnTo>
                  <a:pt x="737124" y="607827"/>
                </a:lnTo>
                <a:lnTo>
                  <a:pt x="733790" y="610848"/>
                </a:lnTo>
                <a:lnTo>
                  <a:pt x="730123" y="613869"/>
                </a:lnTo>
                <a:lnTo>
                  <a:pt x="726789" y="616890"/>
                </a:lnTo>
                <a:lnTo>
                  <a:pt x="723122" y="619911"/>
                </a:lnTo>
                <a:lnTo>
                  <a:pt x="719788" y="625953"/>
                </a:lnTo>
                <a:lnTo>
                  <a:pt x="716121" y="628974"/>
                </a:lnTo>
                <a:lnTo>
                  <a:pt x="712787" y="631995"/>
                </a:lnTo>
                <a:lnTo>
                  <a:pt x="709453" y="635016"/>
                </a:lnTo>
                <a:lnTo>
                  <a:pt x="702452" y="641095"/>
                </a:lnTo>
                <a:lnTo>
                  <a:pt x="698784" y="644116"/>
                </a:lnTo>
                <a:lnTo>
                  <a:pt x="695450" y="650159"/>
                </a:lnTo>
                <a:lnTo>
                  <a:pt x="688449" y="653180"/>
                </a:lnTo>
                <a:lnTo>
                  <a:pt x="685115" y="659222"/>
                </a:lnTo>
                <a:lnTo>
                  <a:pt x="678114" y="662243"/>
                </a:lnTo>
                <a:lnTo>
                  <a:pt x="674447" y="668285"/>
                </a:lnTo>
                <a:lnTo>
                  <a:pt x="667446" y="674364"/>
                </a:lnTo>
                <a:lnTo>
                  <a:pt x="664112" y="677385"/>
                </a:lnTo>
                <a:lnTo>
                  <a:pt x="657111" y="683427"/>
                </a:lnTo>
                <a:lnTo>
                  <a:pt x="653777" y="689470"/>
                </a:lnTo>
                <a:lnTo>
                  <a:pt x="646775" y="695512"/>
                </a:lnTo>
                <a:lnTo>
                  <a:pt x="639774" y="701554"/>
                </a:lnTo>
                <a:lnTo>
                  <a:pt x="639774" y="704575"/>
                </a:lnTo>
                <a:lnTo>
                  <a:pt x="636440" y="704575"/>
                </a:lnTo>
                <a:lnTo>
                  <a:pt x="636440" y="707596"/>
                </a:lnTo>
                <a:lnTo>
                  <a:pt x="632773" y="707596"/>
                </a:lnTo>
                <a:lnTo>
                  <a:pt x="632773" y="710654"/>
                </a:lnTo>
                <a:lnTo>
                  <a:pt x="629439" y="710654"/>
                </a:lnTo>
                <a:lnTo>
                  <a:pt x="629439" y="713675"/>
                </a:lnTo>
                <a:lnTo>
                  <a:pt x="625772" y="713675"/>
                </a:lnTo>
                <a:lnTo>
                  <a:pt x="625772" y="716696"/>
                </a:lnTo>
                <a:lnTo>
                  <a:pt x="623549" y="716696"/>
                </a:lnTo>
                <a:lnTo>
                  <a:pt x="622438" y="719717"/>
                </a:lnTo>
                <a:lnTo>
                  <a:pt x="622438" y="728780"/>
                </a:lnTo>
                <a:lnTo>
                  <a:pt x="618771" y="734823"/>
                </a:lnTo>
                <a:lnTo>
                  <a:pt x="615437" y="743886"/>
                </a:lnTo>
                <a:lnTo>
                  <a:pt x="612103" y="749965"/>
                </a:lnTo>
                <a:lnTo>
                  <a:pt x="608436" y="756007"/>
                </a:lnTo>
                <a:lnTo>
                  <a:pt x="605102" y="765070"/>
                </a:lnTo>
                <a:lnTo>
                  <a:pt x="601434" y="771112"/>
                </a:lnTo>
                <a:lnTo>
                  <a:pt x="594433" y="777155"/>
                </a:lnTo>
                <a:lnTo>
                  <a:pt x="591099" y="783197"/>
                </a:lnTo>
                <a:lnTo>
                  <a:pt x="587766" y="789276"/>
                </a:lnTo>
                <a:lnTo>
                  <a:pt x="580764" y="792297"/>
                </a:lnTo>
                <a:lnTo>
                  <a:pt x="573763" y="798339"/>
                </a:lnTo>
                <a:lnTo>
                  <a:pt x="566762" y="804381"/>
                </a:lnTo>
                <a:lnTo>
                  <a:pt x="563095" y="810423"/>
                </a:lnTo>
                <a:lnTo>
                  <a:pt x="556427" y="816466"/>
                </a:lnTo>
                <a:lnTo>
                  <a:pt x="549426" y="822545"/>
                </a:lnTo>
                <a:lnTo>
                  <a:pt x="538757" y="825566"/>
                </a:lnTo>
                <a:lnTo>
                  <a:pt x="532089" y="831608"/>
                </a:lnTo>
                <a:lnTo>
                  <a:pt x="525088" y="837650"/>
                </a:lnTo>
                <a:lnTo>
                  <a:pt x="518087" y="837650"/>
                </a:lnTo>
                <a:lnTo>
                  <a:pt x="514420" y="834629"/>
                </a:lnTo>
                <a:lnTo>
                  <a:pt x="507752" y="831608"/>
                </a:lnTo>
                <a:lnTo>
                  <a:pt x="504085" y="831608"/>
                </a:lnTo>
                <a:lnTo>
                  <a:pt x="500751" y="828587"/>
                </a:lnTo>
                <a:lnTo>
                  <a:pt x="497084" y="825566"/>
                </a:lnTo>
                <a:lnTo>
                  <a:pt x="497084" y="822545"/>
                </a:lnTo>
                <a:lnTo>
                  <a:pt x="493750" y="819487"/>
                </a:lnTo>
                <a:lnTo>
                  <a:pt x="493750" y="801360"/>
                </a:lnTo>
                <a:lnTo>
                  <a:pt x="497084" y="798339"/>
                </a:lnTo>
                <a:lnTo>
                  <a:pt x="497084" y="795318"/>
                </a:lnTo>
                <a:lnTo>
                  <a:pt x="500751" y="792297"/>
                </a:lnTo>
                <a:lnTo>
                  <a:pt x="504085" y="792297"/>
                </a:lnTo>
                <a:lnTo>
                  <a:pt x="504085" y="789276"/>
                </a:lnTo>
                <a:lnTo>
                  <a:pt x="507752" y="786255"/>
                </a:lnTo>
                <a:lnTo>
                  <a:pt x="511086" y="783197"/>
                </a:lnTo>
                <a:lnTo>
                  <a:pt x="514420" y="780176"/>
                </a:lnTo>
                <a:lnTo>
                  <a:pt x="518087" y="780176"/>
                </a:lnTo>
                <a:lnTo>
                  <a:pt x="521421" y="777155"/>
                </a:lnTo>
                <a:lnTo>
                  <a:pt x="525088" y="774134"/>
                </a:lnTo>
                <a:lnTo>
                  <a:pt x="535423" y="774134"/>
                </a:lnTo>
                <a:lnTo>
                  <a:pt x="538757" y="771112"/>
                </a:lnTo>
                <a:lnTo>
                  <a:pt x="535423" y="420335"/>
                </a:lnTo>
                <a:lnTo>
                  <a:pt x="532089" y="414293"/>
                </a:lnTo>
                <a:lnTo>
                  <a:pt x="528422" y="408214"/>
                </a:lnTo>
                <a:lnTo>
                  <a:pt x="525088" y="402172"/>
                </a:lnTo>
                <a:lnTo>
                  <a:pt x="521421" y="396130"/>
                </a:lnTo>
                <a:lnTo>
                  <a:pt x="518087" y="393109"/>
                </a:lnTo>
                <a:lnTo>
                  <a:pt x="514420" y="387067"/>
                </a:lnTo>
                <a:lnTo>
                  <a:pt x="511086" y="384045"/>
                </a:lnTo>
                <a:lnTo>
                  <a:pt x="507752" y="381024"/>
                </a:lnTo>
                <a:lnTo>
                  <a:pt x="507752" y="378003"/>
                </a:lnTo>
                <a:lnTo>
                  <a:pt x="504085" y="374982"/>
                </a:lnTo>
                <a:lnTo>
                  <a:pt x="500751" y="371924"/>
                </a:lnTo>
                <a:lnTo>
                  <a:pt x="500751" y="368903"/>
                </a:lnTo>
                <a:lnTo>
                  <a:pt x="497084" y="365882"/>
                </a:lnTo>
                <a:lnTo>
                  <a:pt x="486748" y="356819"/>
                </a:lnTo>
                <a:lnTo>
                  <a:pt x="476413" y="344735"/>
                </a:lnTo>
                <a:lnTo>
                  <a:pt x="465745" y="335634"/>
                </a:lnTo>
                <a:lnTo>
                  <a:pt x="459077" y="326571"/>
                </a:lnTo>
                <a:lnTo>
                  <a:pt x="448409" y="317508"/>
                </a:lnTo>
                <a:lnTo>
                  <a:pt x="438074" y="305424"/>
                </a:lnTo>
                <a:lnTo>
                  <a:pt x="424071" y="296323"/>
                </a:lnTo>
                <a:lnTo>
                  <a:pt x="413736" y="287260"/>
                </a:lnTo>
                <a:lnTo>
                  <a:pt x="403401" y="278197"/>
                </a:lnTo>
                <a:lnTo>
                  <a:pt x="392733" y="269134"/>
                </a:lnTo>
                <a:lnTo>
                  <a:pt x="382397" y="260034"/>
                </a:lnTo>
                <a:lnTo>
                  <a:pt x="368395" y="250970"/>
                </a:lnTo>
                <a:lnTo>
                  <a:pt x="358060" y="241907"/>
                </a:lnTo>
                <a:lnTo>
                  <a:pt x="347725" y="235865"/>
                </a:lnTo>
                <a:lnTo>
                  <a:pt x="337390" y="226802"/>
                </a:lnTo>
                <a:lnTo>
                  <a:pt x="323387" y="217702"/>
                </a:lnTo>
                <a:lnTo>
                  <a:pt x="313052" y="208638"/>
                </a:lnTo>
                <a:lnTo>
                  <a:pt x="299050" y="199575"/>
                </a:lnTo>
                <a:lnTo>
                  <a:pt x="288715" y="193533"/>
                </a:lnTo>
                <a:lnTo>
                  <a:pt x="278046" y="184433"/>
                </a:lnTo>
                <a:lnTo>
                  <a:pt x="264378" y="175370"/>
                </a:lnTo>
                <a:lnTo>
                  <a:pt x="253709" y="169327"/>
                </a:lnTo>
                <a:lnTo>
                  <a:pt x="240040" y="160264"/>
                </a:lnTo>
                <a:lnTo>
                  <a:pt x="229372" y="151201"/>
                </a:lnTo>
                <a:lnTo>
                  <a:pt x="215703" y="145122"/>
                </a:lnTo>
                <a:lnTo>
                  <a:pt x="205034" y="136059"/>
                </a:lnTo>
                <a:lnTo>
                  <a:pt x="191032" y="126995"/>
                </a:lnTo>
                <a:lnTo>
                  <a:pt x="180697" y="120953"/>
                </a:lnTo>
                <a:lnTo>
                  <a:pt x="166694" y="111853"/>
                </a:lnTo>
                <a:lnTo>
                  <a:pt x="156359" y="105811"/>
                </a:lnTo>
                <a:lnTo>
                  <a:pt x="142357" y="96748"/>
                </a:lnTo>
                <a:lnTo>
                  <a:pt x="132022" y="87685"/>
                </a:lnTo>
                <a:lnTo>
                  <a:pt x="125021" y="87685"/>
                </a:lnTo>
                <a:lnTo>
                  <a:pt x="125021" y="84663"/>
                </a:lnTo>
                <a:lnTo>
                  <a:pt x="118019" y="84663"/>
                </a:lnTo>
                <a:lnTo>
                  <a:pt x="118019" y="81642"/>
                </a:lnTo>
                <a:lnTo>
                  <a:pt x="111352" y="81642"/>
                </a:lnTo>
                <a:lnTo>
                  <a:pt x="111352" y="78621"/>
                </a:lnTo>
                <a:lnTo>
                  <a:pt x="107684" y="78621"/>
                </a:lnTo>
                <a:lnTo>
                  <a:pt x="104350" y="75600"/>
                </a:lnTo>
                <a:lnTo>
                  <a:pt x="100683" y="72542"/>
                </a:lnTo>
                <a:lnTo>
                  <a:pt x="97349" y="72542"/>
                </a:lnTo>
                <a:lnTo>
                  <a:pt x="97349" y="69521"/>
                </a:lnTo>
                <a:lnTo>
                  <a:pt x="93682" y="69521"/>
                </a:lnTo>
                <a:lnTo>
                  <a:pt x="93682" y="66500"/>
                </a:lnTo>
                <a:lnTo>
                  <a:pt x="90348" y="66500"/>
                </a:lnTo>
                <a:lnTo>
                  <a:pt x="87014" y="63479"/>
                </a:lnTo>
                <a:lnTo>
                  <a:pt x="83347" y="60458"/>
                </a:lnTo>
                <a:lnTo>
                  <a:pt x="80013" y="57437"/>
                </a:lnTo>
                <a:lnTo>
                  <a:pt x="76346" y="54416"/>
                </a:lnTo>
                <a:lnTo>
                  <a:pt x="73012" y="54416"/>
                </a:lnTo>
                <a:lnTo>
                  <a:pt x="73012" y="51395"/>
                </a:lnTo>
                <a:lnTo>
                  <a:pt x="69345" y="51395"/>
                </a:lnTo>
                <a:lnTo>
                  <a:pt x="66011" y="48374"/>
                </a:lnTo>
                <a:lnTo>
                  <a:pt x="66011" y="45353"/>
                </a:lnTo>
                <a:lnTo>
                  <a:pt x="62677" y="45353"/>
                </a:lnTo>
                <a:lnTo>
                  <a:pt x="59009" y="42331"/>
                </a:lnTo>
                <a:lnTo>
                  <a:pt x="55676" y="39310"/>
                </a:lnTo>
                <a:lnTo>
                  <a:pt x="52008" y="36252"/>
                </a:lnTo>
                <a:lnTo>
                  <a:pt x="48674" y="33231"/>
                </a:lnTo>
                <a:lnTo>
                  <a:pt x="45007" y="30210"/>
                </a:lnTo>
                <a:lnTo>
                  <a:pt x="41673" y="30210"/>
                </a:lnTo>
                <a:lnTo>
                  <a:pt x="41673" y="27189"/>
                </a:lnTo>
                <a:lnTo>
                  <a:pt x="38339" y="27189"/>
                </a:lnTo>
                <a:lnTo>
                  <a:pt x="34672" y="24168"/>
                </a:lnTo>
                <a:lnTo>
                  <a:pt x="31338" y="21147"/>
                </a:lnTo>
                <a:lnTo>
                  <a:pt x="27671" y="18126"/>
                </a:lnTo>
                <a:lnTo>
                  <a:pt x="24337" y="15105"/>
                </a:lnTo>
                <a:lnTo>
                  <a:pt x="20670" y="15105"/>
                </a:lnTo>
                <a:lnTo>
                  <a:pt x="20670" y="12084"/>
                </a:lnTo>
                <a:lnTo>
                  <a:pt x="17336" y="12084"/>
                </a:lnTo>
                <a:lnTo>
                  <a:pt x="17336" y="9063"/>
                </a:lnTo>
                <a:lnTo>
                  <a:pt x="14002" y="9063"/>
                </a:lnTo>
                <a:lnTo>
                  <a:pt x="10335" y="6042"/>
                </a:lnTo>
                <a:lnTo>
                  <a:pt x="7001" y="6042"/>
                </a:lnTo>
                <a:lnTo>
                  <a:pt x="7001" y="3021"/>
                </a:lnTo>
                <a:lnTo>
                  <a:pt x="3333" y="3021"/>
                </a:lnTo>
                <a:lnTo>
                  <a:pt x="3333" y="0"/>
                </a:lnTo>
                <a:lnTo>
                  <a:pt x="0" y="0"/>
                </a:lnTo>
                <a:lnTo>
                  <a:pt x="10335" y="3024044"/>
                </a:lnTo>
                <a:lnTo>
                  <a:pt x="20670" y="3027069"/>
                </a:lnTo>
                <a:lnTo>
                  <a:pt x="31338" y="3033119"/>
                </a:lnTo>
                <a:lnTo>
                  <a:pt x="45007" y="3036140"/>
                </a:lnTo>
                <a:lnTo>
                  <a:pt x="55676" y="3039164"/>
                </a:lnTo>
                <a:lnTo>
                  <a:pt x="66011" y="3042189"/>
                </a:lnTo>
                <a:lnTo>
                  <a:pt x="76346" y="3045214"/>
                </a:lnTo>
                <a:lnTo>
                  <a:pt x="87014" y="3048239"/>
                </a:lnTo>
                <a:lnTo>
                  <a:pt x="97349" y="3051264"/>
                </a:lnTo>
                <a:lnTo>
                  <a:pt x="107684" y="3054285"/>
                </a:lnTo>
                <a:lnTo>
                  <a:pt x="118019" y="3057309"/>
                </a:lnTo>
                <a:lnTo>
                  <a:pt x="128688" y="3057309"/>
                </a:lnTo>
                <a:lnTo>
                  <a:pt x="139023" y="3060334"/>
                </a:lnTo>
                <a:lnTo>
                  <a:pt x="149358" y="3060334"/>
                </a:lnTo>
                <a:lnTo>
                  <a:pt x="160027" y="3063359"/>
                </a:lnTo>
                <a:lnTo>
                  <a:pt x="180697" y="3063359"/>
                </a:lnTo>
                <a:lnTo>
                  <a:pt x="191032" y="3066384"/>
                </a:lnTo>
                <a:lnTo>
                  <a:pt x="212035" y="3066384"/>
                </a:lnTo>
                <a:lnTo>
                  <a:pt x="222370" y="3063359"/>
                </a:lnTo>
                <a:lnTo>
                  <a:pt x="243374" y="3063359"/>
                </a:lnTo>
                <a:lnTo>
                  <a:pt x="253709" y="3060334"/>
                </a:lnTo>
                <a:lnTo>
                  <a:pt x="260710" y="3060334"/>
                </a:lnTo>
                <a:lnTo>
                  <a:pt x="271045" y="3057309"/>
                </a:lnTo>
                <a:lnTo>
                  <a:pt x="281714" y="3057309"/>
                </a:lnTo>
                <a:lnTo>
                  <a:pt x="288715" y="3054285"/>
                </a:lnTo>
                <a:lnTo>
                  <a:pt x="295383" y="3051264"/>
                </a:lnTo>
                <a:lnTo>
                  <a:pt x="302384" y="3048239"/>
                </a:lnTo>
                <a:lnTo>
                  <a:pt x="309385" y="3045214"/>
                </a:lnTo>
                <a:lnTo>
                  <a:pt x="316386" y="3042189"/>
                </a:lnTo>
                <a:lnTo>
                  <a:pt x="323387" y="3039164"/>
                </a:lnTo>
                <a:lnTo>
                  <a:pt x="330389" y="3036140"/>
                </a:lnTo>
                <a:lnTo>
                  <a:pt x="340724" y="3030094"/>
                </a:lnTo>
                <a:lnTo>
                  <a:pt x="347725" y="3027069"/>
                </a:lnTo>
                <a:lnTo>
                  <a:pt x="354726" y="3021020"/>
                </a:lnTo>
                <a:lnTo>
                  <a:pt x="361727" y="3014966"/>
                </a:lnTo>
                <a:lnTo>
                  <a:pt x="368395" y="3011945"/>
                </a:lnTo>
                <a:lnTo>
                  <a:pt x="375396" y="3005903"/>
                </a:lnTo>
                <a:lnTo>
                  <a:pt x="382397" y="2999861"/>
                </a:lnTo>
                <a:lnTo>
                  <a:pt x="392733" y="2993819"/>
                </a:lnTo>
                <a:lnTo>
                  <a:pt x="399734" y="2987740"/>
                </a:lnTo>
                <a:lnTo>
                  <a:pt x="406735" y="2981698"/>
                </a:lnTo>
                <a:lnTo>
                  <a:pt x="413736" y="2975655"/>
                </a:lnTo>
                <a:lnTo>
                  <a:pt x="420737" y="2969613"/>
                </a:lnTo>
                <a:lnTo>
                  <a:pt x="427738" y="2963571"/>
                </a:lnTo>
                <a:lnTo>
                  <a:pt x="434740" y="2957529"/>
                </a:lnTo>
                <a:lnTo>
                  <a:pt x="438074" y="2951450"/>
                </a:lnTo>
                <a:lnTo>
                  <a:pt x="445075" y="2945408"/>
                </a:lnTo>
                <a:lnTo>
                  <a:pt x="452076" y="2936344"/>
                </a:lnTo>
                <a:lnTo>
                  <a:pt x="455410" y="2930302"/>
                </a:lnTo>
                <a:lnTo>
                  <a:pt x="462411" y="2924260"/>
                </a:lnTo>
                <a:lnTo>
                  <a:pt x="469412" y="2918218"/>
                </a:lnTo>
                <a:lnTo>
                  <a:pt x="472746" y="2912139"/>
                </a:lnTo>
                <a:lnTo>
                  <a:pt x="476413" y="2906097"/>
                </a:lnTo>
                <a:lnTo>
                  <a:pt x="479747" y="2900055"/>
                </a:lnTo>
                <a:lnTo>
                  <a:pt x="486748" y="2894012"/>
                </a:lnTo>
                <a:lnTo>
                  <a:pt x="490082" y="2887970"/>
                </a:lnTo>
                <a:lnTo>
                  <a:pt x="493750" y="2881928"/>
                </a:lnTo>
                <a:lnTo>
                  <a:pt x="497084" y="2878907"/>
                </a:lnTo>
                <a:lnTo>
                  <a:pt x="500751" y="2872828"/>
                </a:lnTo>
                <a:lnTo>
                  <a:pt x="504085" y="2869807"/>
                </a:lnTo>
                <a:lnTo>
                  <a:pt x="504085" y="2863765"/>
                </a:lnTo>
                <a:lnTo>
                  <a:pt x="507752" y="2857723"/>
                </a:lnTo>
                <a:lnTo>
                  <a:pt x="511086" y="2854702"/>
                </a:lnTo>
                <a:lnTo>
                  <a:pt x="514420" y="2848659"/>
                </a:lnTo>
                <a:lnTo>
                  <a:pt x="514420" y="2842617"/>
                </a:lnTo>
                <a:lnTo>
                  <a:pt x="518087" y="2839559"/>
                </a:lnTo>
                <a:lnTo>
                  <a:pt x="518087" y="2833517"/>
                </a:lnTo>
                <a:lnTo>
                  <a:pt x="521421" y="2827475"/>
                </a:lnTo>
                <a:lnTo>
                  <a:pt x="521421" y="2824454"/>
                </a:lnTo>
                <a:lnTo>
                  <a:pt x="525088" y="2818412"/>
                </a:lnTo>
                <a:lnTo>
                  <a:pt x="525088" y="2803306"/>
                </a:lnTo>
                <a:lnTo>
                  <a:pt x="528422" y="2797227"/>
                </a:lnTo>
                <a:lnTo>
                  <a:pt x="528422" y="2776080"/>
                </a:lnTo>
                <a:lnTo>
                  <a:pt x="525088" y="2770038"/>
                </a:lnTo>
                <a:lnTo>
                  <a:pt x="525088" y="2751874"/>
                </a:lnTo>
                <a:lnTo>
                  <a:pt x="521421" y="2748853"/>
                </a:lnTo>
                <a:lnTo>
                  <a:pt x="521421" y="2736769"/>
                </a:lnTo>
                <a:lnTo>
                  <a:pt x="518087" y="2730727"/>
                </a:lnTo>
                <a:lnTo>
                  <a:pt x="514420" y="2724648"/>
                </a:lnTo>
                <a:lnTo>
                  <a:pt x="514420" y="2721627"/>
                </a:lnTo>
                <a:lnTo>
                  <a:pt x="507752" y="2706521"/>
                </a:lnTo>
                <a:lnTo>
                  <a:pt x="504085" y="2694437"/>
                </a:lnTo>
                <a:lnTo>
                  <a:pt x="500751" y="2679295"/>
                </a:lnTo>
                <a:lnTo>
                  <a:pt x="497084" y="2667210"/>
                </a:lnTo>
                <a:lnTo>
                  <a:pt x="493750" y="2652068"/>
                </a:lnTo>
                <a:lnTo>
                  <a:pt x="490082" y="2636963"/>
                </a:lnTo>
                <a:lnTo>
                  <a:pt x="486748" y="2621857"/>
                </a:lnTo>
                <a:lnTo>
                  <a:pt x="486748" y="2606715"/>
                </a:lnTo>
                <a:lnTo>
                  <a:pt x="483415" y="2591609"/>
                </a:lnTo>
                <a:lnTo>
                  <a:pt x="483415" y="2576467"/>
                </a:lnTo>
                <a:lnTo>
                  <a:pt x="479747" y="2561362"/>
                </a:lnTo>
                <a:lnTo>
                  <a:pt x="479747" y="2449471"/>
                </a:lnTo>
                <a:lnTo>
                  <a:pt x="483415" y="2434366"/>
                </a:lnTo>
                <a:lnTo>
                  <a:pt x="483415" y="2385955"/>
                </a:lnTo>
                <a:lnTo>
                  <a:pt x="486748" y="2367828"/>
                </a:lnTo>
                <a:lnTo>
                  <a:pt x="486748" y="2352686"/>
                </a:lnTo>
                <a:lnTo>
                  <a:pt x="490082" y="2337581"/>
                </a:lnTo>
                <a:lnTo>
                  <a:pt x="490082" y="2307333"/>
                </a:lnTo>
                <a:lnTo>
                  <a:pt x="493750" y="2289206"/>
                </a:lnTo>
                <a:lnTo>
                  <a:pt x="493750" y="2258959"/>
                </a:lnTo>
                <a:lnTo>
                  <a:pt x="497084" y="2246874"/>
                </a:lnTo>
                <a:lnTo>
                  <a:pt x="497084" y="2219648"/>
                </a:lnTo>
                <a:lnTo>
                  <a:pt x="500751" y="2216627"/>
                </a:lnTo>
                <a:lnTo>
                  <a:pt x="500751" y="2213606"/>
                </a:lnTo>
                <a:lnTo>
                  <a:pt x="504085" y="2207564"/>
                </a:lnTo>
                <a:lnTo>
                  <a:pt x="504085" y="2204506"/>
                </a:lnTo>
                <a:lnTo>
                  <a:pt x="507752" y="2201485"/>
                </a:lnTo>
                <a:lnTo>
                  <a:pt x="507752" y="2198463"/>
                </a:lnTo>
                <a:lnTo>
                  <a:pt x="511086" y="2195442"/>
                </a:lnTo>
                <a:lnTo>
                  <a:pt x="514420" y="2189400"/>
                </a:lnTo>
                <a:lnTo>
                  <a:pt x="518087" y="2186379"/>
                </a:lnTo>
                <a:lnTo>
                  <a:pt x="521421" y="2183358"/>
                </a:lnTo>
                <a:lnTo>
                  <a:pt x="525088" y="2180337"/>
                </a:lnTo>
                <a:lnTo>
                  <a:pt x="528422" y="2177316"/>
                </a:lnTo>
                <a:lnTo>
                  <a:pt x="528422" y="2174295"/>
                </a:lnTo>
                <a:lnTo>
                  <a:pt x="532089" y="2168253"/>
                </a:lnTo>
                <a:lnTo>
                  <a:pt x="535423" y="2165195"/>
                </a:lnTo>
                <a:lnTo>
                  <a:pt x="542425" y="2162174"/>
                </a:lnTo>
                <a:lnTo>
                  <a:pt x="545758" y="2159153"/>
                </a:lnTo>
                <a:lnTo>
                  <a:pt x="549426" y="2156131"/>
                </a:lnTo>
                <a:lnTo>
                  <a:pt x="552760" y="2153110"/>
                </a:lnTo>
                <a:lnTo>
                  <a:pt x="556427" y="2150089"/>
                </a:lnTo>
                <a:lnTo>
                  <a:pt x="559761" y="2147068"/>
                </a:lnTo>
                <a:lnTo>
                  <a:pt x="563095" y="2144047"/>
                </a:lnTo>
                <a:lnTo>
                  <a:pt x="566762" y="2141026"/>
                </a:lnTo>
                <a:lnTo>
                  <a:pt x="570096" y="2141026"/>
                </a:lnTo>
                <a:lnTo>
                  <a:pt x="573763" y="2138005"/>
                </a:lnTo>
                <a:lnTo>
                  <a:pt x="577097" y="2134984"/>
                </a:lnTo>
                <a:lnTo>
                  <a:pt x="580764" y="2131963"/>
                </a:lnTo>
                <a:lnTo>
                  <a:pt x="580764" y="2128905"/>
                </a:lnTo>
                <a:lnTo>
                  <a:pt x="584098" y="2128905"/>
                </a:lnTo>
                <a:lnTo>
                  <a:pt x="587766" y="2125884"/>
                </a:lnTo>
                <a:lnTo>
                  <a:pt x="591099" y="2122863"/>
                </a:lnTo>
                <a:lnTo>
                  <a:pt x="591099" y="2119842"/>
                </a:lnTo>
                <a:lnTo>
                  <a:pt x="594433" y="2116821"/>
                </a:lnTo>
                <a:lnTo>
                  <a:pt x="598101" y="2113799"/>
                </a:lnTo>
                <a:lnTo>
                  <a:pt x="601434" y="2110778"/>
                </a:lnTo>
                <a:lnTo>
                  <a:pt x="608436" y="2110778"/>
                </a:lnTo>
                <a:lnTo>
                  <a:pt x="612103" y="2107757"/>
                </a:lnTo>
                <a:lnTo>
                  <a:pt x="615437" y="2104736"/>
                </a:lnTo>
                <a:lnTo>
                  <a:pt x="622438" y="2104736"/>
                </a:lnTo>
                <a:lnTo>
                  <a:pt x="625772" y="2101715"/>
                </a:lnTo>
                <a:lnTo>
                  <a:pt x="632773" y="2098694"/>
                </a:lnTo>
                <a:lnTo>
                  <a:pt x="639774" y="2098694"/>
                </a:lnTo>
                <a:lnTo>
                  <a:pt x="643108" y="2095673"/>
                </a:lnTo>
                <a:lnTo>
                  <a:pt x="650109" y="2095673"/>
                </a:lnTo>
                <a:lnTo>
                  <a:pt x="657111" y="2092652"/>
                </a:lnTo>
                <a:lnTo>
                  <a:pt x="664112" y="2089594"/>
                </a:lnTo>
                <a:lnTo>
                  <a:pt x="671113" y="2089594"/>
                </a:lnTo>
                <a:lnTo>
                  <a:pt x="674447" y="2086573"/>
                </a:lnTo>
                <a:lnTo>
                  <a:pt x="688449" y="2086573"/>
                </a:lnTo>
                <a:lnTo>
                  <a:pt x="695450" y="2083552"/>
                </a:lnTo>
                <a:lnTo>
                  <a:pt x="698784" y="2083552"/>
                </a:lnTo>
                <a:lnTo>
                  <a:pt x="705785" y="2080531"/>
                </a:lnTo>
                <a:lnTo>
                  <a:pt x="712787" y="2080531"/>
                </a:lnTo>
                <a:lnTo>
                  <a:pt x="716121" y="2077510"/>
                </a:lnTo>
                <a:lnTo>
                  <a:pt x="726789" y="2077510"/>
                </a:lnTo>
                <a:lnTo>
                  <a:pt x="733790" y="2074489"/>
                </a:lnTo>
                <a:lnTo>
                  <a:pt x="740458" y="2074489"/>
                </a:lnTo>
                <a:lnTo>
                  <a:pt x="747459" y="2071467"/>
                </a:lnTo>
                <a:lnTo>
                  <a:pt x="775464" y="2071467"/>
                </a:lnTo>
                <a:lnTo>
                  <a:pt x="775464" y="2065425"/>
                </a:lnTo>
                <a:lnTo>
                  <a:pt x="771797" y="2065425"/>
                </a:lnTo>
                <a:lnTo>
                  <a:pt x="771797" y="2062404"/>
                </a:lnTo>
                <a:lnTo>
                  <a:pt x="768463" y="2062404"/>
                </a:lnTo>
                <a:lnTo>
                  <a:pt x="768463" y="2059383"/>
                </a:lnTo>
                <a:lnTo>
                  <a:pt x="764795" y="2059383"/>
                </a:lnTo>
                <a:lnTo>
                  <a:pt x="761462" y="2056362"/>
                </a:lnTo>
                <a:lnTo>
                  <a:pt x="758128" y="2053304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147347" y="3998616"/>
            <a:ext cx="222704" cy="1218675"/>
          </a:xfrm>
          <a:custGeom>
            <a:avLst/>
            <a:gdLst/>
            <a:ahLst/>
            <a:cxnLst/>
            <a:rect l="l" t="t" r="r" b="b"/>
            <a:pathLst>
              <a:path w="222704" h="1218675">
                <a:moveTo>
                  <a:pt x="101017" y="223781"/>
                </a:moveTo>
                <a:lnTo>
                  <a:pt x="97349" y="220760"/>
                </a:lnTo>
                <a:lnTo>
                  <a:pt x="94015" y="217739"/>
                </a:lnTo>
                <a:lnTo>
                  <a:pt x="90348" y="217739"/>
                </a:lnTo>
                <a:lnTo>
                  <a:pt x="87014" y="214717"/>
                </a:lnTo>
                <a:lnTo>
                  <a:pt x="83680" y="211696"/>
                </a:lnTo>
                <a:lnTo>
                  <a:pt x="83680" y="208638"/>
                </a:lnTo>
                <a:lnTo>
                  <a:pt x="80013" y="205617"/>
                </a:lnTo>
                <a:lnTo>
                  <a:pt x="76679" y="202596"/>
                </a:lnTo>
                <a:lnTo>
                  <a:pt x="73012" y="199575"/>
                </a:lnTo>
                <a:lnTo>
                  <a:pt x="69678" y="196554"/>
                </a:lnTo>
                <a:lnTo>
                  <a:pt x="66011" y="193533"/>
                </a:lnTo>
                <a:lnTo>
                  <a:pt x="62677" y="187491"/>
                </a:lnTo>
                <a:lnTo>
                  <a:pt x="59343" y="184470"/>
                </a:lnTo>
                <a:lnTo>
                  <a:pt x="59343" y="181449"/>
                </a:lnTo>
                <a:lnTo>
                  <a:pt x="55676" y="178428"/>
                </a:lnTo>
                <a:lnTo>
                  <a:pt x="52342" y="172349"/>
                </a:lnTo>
                <a:lnTo>
                  <a:pt x="48674" y="169327"/>
                </a:lnTo>
                <a:lnTo>
                  <a:pt x="45340" y="163285"/>
                </a:lnTo>
                <a:lnTo>
                  <a:pt x="45340" y="160264"/>
                </a:lnTo>
                <a:lnTo>
                  <a:pt x="41673" y="154222"/>
                </a:lnTo>
                <a:lnTo>
                  <a:pt x="38339" y="151201"/>
                </a:lnTo>
                <a:lnTo>
                  <a:pt x="35005" y="145159"/>
                </a:lnTo>
                <a:lnTo>
                  <a:pt x="35005" y="142138"/>
                </a:lnTo>
                <a:lnTo>
                  <a:pt x="31338" y="136059"/>
                </a:lnTo>
                <a:lnTo>
                  <a:pt x="28004" y="130017"/>
                </a:lnTo>
                <a:lnTo>
                  <a:pt x="28004" y="123974"/>
                </a:lnTo>
                <a:lnTo>
                  <a:pt x="24337" y="120953"/>
                </a:lnTo>
                <a:lnTo>
                  <a:pt x="24337" y="114911"/>
                </a:lnTo>
                <a:lnTo>
                  <a:pt x="21003" y="108869"/>
                </a:lnTo>
                <a:lnTo>
                  <a:pt x="21003" y="102827"/>
                </a:lnTo>
                <a:lnTo>
                  <a:pt x="17336" y="87685"/>
                </a:lnTo>
                <a:lnTo>
                  <a:pt x="14002" y="69558"/>
                </a:lnTo>
                <a:lnTo>
                  <a:pt x="10668" y="54416"/>
                </a:lnTo>
                <a:lnTo>
                  <a:pt x="7001" y="39310"/>
                </a:lnTo>
                <a:lnTo>
                  <a:pt x="7001" y="27226"/>
                </a:lnTo>
                <a:lnTo>
                  <a:pt x="3667" y="12084"/>
                </a:lnTo>
                <a:lnTo>
                  <a:pt x="0" y="0"/>
                </a:lnTo>
                <a:lnTo>
                  <a:pt x="0" y="1218675"/>
                </a:lnTo>
                <a:lnTo>
                  <a:pt x="3667" y="1215654"/>
                </a:lnTo>
                <a:lnTo>
                  <a:pt x="7001" y="1215654"/>
                </a:lnTo>
                <a:lnTo>
                  <a:pt x="8834" y="1217164"/>
                </a:lnTo>
                <a:lnTo>
                  <a:pt x="10668" y="1215654"/>
                </a:lnTo>
                <a:lnTo>
                  <a:pt x="14002" y="1215654"/>
                </a:lnTo>
                <a:lnTo>
                  <a:pt x="17336" y="1212633"/>
                </a:lnTo>
                <a:lnTo>
                  <a:pt x="21003" y="1209612"/>
                </a:lnTo>
                <a:lnTo>
                  <a:pt x="24337" y="1206590"/>
                </a:lnTo>
                <a:lnTo>
                  <a:pt x="31338" y="1203569"/>
                </a:lnTo>
                <a:lnTo>
                  <a:pt x="35005" y="1200548"/>
                </a:lnTo>
                <a:lnTo>
                  <a:pt x="38339" y="1197527"/>
                </a:lnTo>
                <a:lnTo>
                  <a:pt x="45340" y="1191485"/>
                </a:lnTo>
                <a:lnTo>
                  <a:pt x="52342" y="1188464"/>
                </a:lnTo>
                <a:lnTo>
                  <a:pt x="55676" y="1182385"/>
                </a:lnTo>
                <a:lnTo>
                  <a:pt x="62677" y="1179364"/>
                </a:lnTo>
                <a:lnTo>
                  <a:pt x="69678" y="1173322"/>
                </a:lnTo>
                <a:lnTo>
                  <a:pt x="76679" y="1167280"/>
                </a:lnTo>
                <a:lnTo>
                  <a:pt x="83680" y="1161237"/>
                </a:lnTo>
                <a:lnTo>
                  <a:pt x="90348" y="1152174"/>
                </a:lnTo>
                <a:lnTo>
                  <a:pt x="97349" y="1146132"/>
                </a:lnTo>
                <a:lnTo>
                  <a:pt x="101017" y="1143074"/>
                </a:lnTo>
                <a:lnTo>
                  <a:pt x="101017" y="1137032"/>
                </a:lnTo>
                <a:lnTo>
                  <a:pt x="104350" y="1134011"/>
                </a:lnTo>
                <a:lnTo>
                  <a:pt x="104350" y="1127969"/>
                </a:lnTo>
                <a:lnTo>
                  <a:pt x="108018" y="1124948"/>
                </a:lnTo>
                <a:lnTo>
                  <a:pt x="108018" y="1121926"/>
                </a:lnTo>
                <a:lnTo>
                  <a:pt x="111352" y="1118905"/>
                </a:lnTo>
                <a:lnTo>
                  <a:pt x="114686" y="1115884"/>
                </a:lnTo>
                <a:lnTo>
                  <a:pt x="118353" y="1112863"/>
                </a:lnTo>
                <a:lnTo>
                  <a:pt x="118353" y="1106784"/>
                </a:lnTo>
                <a:lnTo>
                  <a:pt x="121687" y="1103763"/>
                </a:lnTo>
                <a:lnTo>
                  <a:pt x="125354" y="1100742"/>
                </a:lnTo>
                <a:lnTo>
                  <a:pt x="128688" y="1097721"/>
                </a:lnTo>
                <a:lnTo>
                  <a:pt x="135689" y="1091679"/>
                </a:lnTo>
                <a:lnTo>
                  <a:pt x="139023" y="1088658"/>
                </a:lnTo>
                <a:lnTo>
                  <a:pt x="142690" y="1085637"/>
                </a:lnTo>
                <a:lnTo>
                  <a:pt x="146024" y="1079594"/>
                </a:lnTo>
                <a:lnTo>
                  <a:pt x="149691" y="1076573"/>
                </a:lnTo>
                <a:lnTo>
                  <a:pt x="156693" y="1073552"/>
                </a:lnTo>
                <a:lnTo>
                  <a:pt x="160027" y="1067473"/>
                </a:lnTo>
                <a:lnTo>
                  <a:pt x="167028" y="1064452"/>
                </a:lnTo>
                <a:lnTo>
                  <a:pt x="170362" y="1061431"/>
                </a:lnTo>
                <a:lnTo>
                  <a:pt x="174029" y="1055389"/>
                </a:lnTo>
                <a:lnTo>
                  <a:pt x="181030" y="1052368"/>
                </a:lnTo>
                <a:lnTo>
                  <a:pt x="187698" y="1046326"/>
                </a:lnTo>
                <a:lnTo>
                  <a:pt x="191365" y="1043305"/>
                </a:lnTo>
                <a:lnTo>
                  <a:pt x="198366" y="1037262"/>
                </a:lnTo>
                <a:lnTo>
                  <a:pt x="201700" y="1034241"/>
                </a:lnTo>
                <a:lnTo>
                  <a:pt x="208701" y="1028162"/>
                </a:lnTo>
                <a:lnTo>
                  <a:pt x="215703" y="1025141"/>
                </a:lnTo>
                <a:lnTo>
                  <a:pt x="219037" y="1019099"/>
                </a:lnTo>
                <a:lnTo>
                  <a:pt x="222704" y="296360"/>
                </a:lnTo>
                <a:lnTo>
                  <a:pt x="215703" y="290318"/>
                </a:lnTo>
                <a:lnTo>
                  <a:pt x="208701" y="287297"/>
                </a:lnTo>
                <a:lnTo>
                  <a:pt x="201700" y="284239"/>
                </a:lnTo>
                <a:lnTo>
                  <a:pt x="194699" y="281218"/>
                </a:lnTo>
                <a:lnTo>
                  <a:pt x="191365" y="275176"/>
                </a:lnTo>
                <a:lnTo>
                  <a:pt x="191365" y="272155"/>
                </a:lnTo>
                <a:lnTo>
                  <a:pt x="187698" y="269134"/>
                </a:lnTo>
                <a:lnTo>
                  <a:pt x="184364" y="266113"/>
                </a:lnTo>
                <a:lnTo>
                  <a:pt x="181030" y="263092"/>
                </a:lnTo>
                <a:lnTo>
                  <a:pt x="177363" y="260071"/>
                </a:lnTo>
                <a:lnTo>
                  <a:pt x="174029" y="257049"/>
                </a:lnTo>
                <a:lnTo>
                  <a:pt x="170362" y="254028"/>
                </a:lnTo>
                <a:lnTo>
                  <a:pt x="170362" y="251007"/>
                </a:lnTo>
                <a:lnTo>
                  <a:pt x="167028" y="247949"/>
                </a:lnTo>
                <a:lnTo>
                  <a:pt x="163360" y="244928"/>
                </a:lnTo>
                <a:lnTo>
                  <a:pt x="160027" y="241907"/>
                </a:lnTo>
                <a:lnTo>
                  <a:pt x="156693" y="241907"/>
                </a:lnTo>
                <a:lnTo>
                  <a:pt x="153025" y="238886"/>
                </a:lnTo>
                <a:lnTo>
                  <a:pt x="149691" y="235865"/>
                </a:lnTo>
                <a:lnTo>
                  <a:pt x="146024" y="235865"/>
                </a:lnTo>
                <a:lnTo>
                  <a:pt x="142690" y="232844"/>
                </a:lnTo>
                <a:lnTo>
                  <a:pt x="139023" y="232844"/>
                </a:lnTo>
                <a:lnTo>
                  <a:pt x="135689" y="229823"/>
                </a:lnTo>
                <a:lnTo>
                  <a:pt x="125354" y="229823"/>
                </a:lnTo>
                <a:lnTo>
                  <a:pt x="125354" y="226802"/>
                </a:lnTo>
                <a:lnTo>
                  <a:pt x="108018" y="226802"/>
                </a:lnTo>
                <a:lnTo>
                  <a:pt x="104350" y="223781"/>
                </a:lnTo>
                <a:lnTo>
                  <a:pt x="101017" y="223781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66384" y="4294977"/>
            <a:ext cx="167028" cy="722738"/>
          </a:xfrm>
          <a:custGeom>
            <a:avLst/>
            <a:gdLst/>
            <a:ahLst/>
            <a:cxnLst/>
            <a:rect l="l" t="t" r="r" b="b"/>
            <a:pathLst>
              <a:path w="167028" h="722738">
                <a:moveTo>
                  <a:pt x="104350" y="326608"/>
                </a:moveTo>
                <a:lnTo>
                  <a:pt x="101017" y="317508"/>
                </a:lnTo>
                <a:lnTo>
                  <a:pt x="97349" y="311466"/>
                </a:lnTo>
                <a:lnTo>
                  <a:pt x="94015" y="302403"/>
                </a:lnTo>
                <a:lnTo>
                  <a:pt x="90681" y="296360"/>
                </a:lnTo>
                <a:lnTo>
                  <a:pt x="87014" y="290318"/>
                </a:lnTo>
                <a:lnTo>
                  <a:pt x="87014" y="284239"/>
                </a:lnTo>
                <a:lnTo>
                  <a:pt x="83680" y="278197"/>
                </a:lnTo>
                <a:lnTo>
                  <a:pt x="80013" y="272155"/>
                </a:lnTo>
                <a:lnTo>
                  <a:pt x="80013" y="266113"/>
                </a:lnTo>
                <a:lnTo>
                  <a:pt x="76679" y="260071"/>
                </a:lnTo>
                <a:lnTo>
                  <a:pt x="73012" y="254028"/>
                </a:lnTo>
                <a:lnTo>
                  <a:pt x="73012" y="250970"/>
                </a:lnTo>
                <a:lnTo>
                  <a:pt x="69678" y="244928"/>
                </a:lnTo>
                <a:lnTo>
                  <a:pt x="69678" y="235865"/>
                </a:lnTo>
                <a:lnTo>
                  <a:pt x="66344" y="232844"/>
                </a:lnTo>
                <a:lnTo>
                  <a:pt x="66344" y="154222"/>
                </a:lnTo>
                <a:lnTo>
                  <a:pt x="62677" y="142138"/>
                </a:lnTo>
                <a:lnTo>
                  <a:pt x="62677" y="114911"/>
                </a:lnTo>
                <a:lnTo>
                  <a:pt x="59343" y="105848"/>
                </a:lnTo>
                <a:lnTo>
                  <a:pt x="59343" y="96748"/>
                </a:lnTo>
                <a:lnTo>
                  <a:pt x="55676" y="90706"/>
                </a:lnTo>
                <a:lnTo>
                  <a:pt x="55676" y="81642"/>
                </a:lnTo>
                <a:lnTo>
                  <a:pt x="52342" y="75600"/>
                </a:lnTo>
                <a:lnTo>
                  <a:pt x="48674" y="66537"/>
                </a:lnTo>
                <a:lnTo>
                  <a:pt x="48674" y="60458"/>
                </a:lnTo>
                <a:lnTo>
                  <a:pt x="45340" y="54416"/>
                </a:lnTo>
                <a:lnTo>
                  <a:pt x="42007" y="45353"/>
                </a:lnTo>
                <a:lnTo>
                  <a:pt x="38339" y="39310"/>
                </a:lnTo>
                <a:lnTo>
                  <a:pt x="35005" y="33268"/>
                </a:lnTo>
                <a:lnTo>
                  <a:pt x="31338" y="30247"/>
                </a:lnTo>
                <a:lnTo>
                  <a:pt x="28004" y="24168"/>
                </a:lnTo>
                <a:lnTo>
                  <a:pt x="24337" y="18126"/>
                </a:lnTo>
                <a:lnTo>
                  <a:pt x="17669" y="12084"/>
                </a:lnTo>
                <a:lnTo>
                  <a:pt x="14002" y="9063"/>
                </a:lnTo>
                <a:lnTo>
                  <a:pt x="7001" y="3021"/>
                </a:lnTo>
                <a:lnTo>
                  <a:pt x="3667" y="0"/>
                </a:lnTo>
                <a:lnTo>
                  <a:pt x="0" y="722738"/>
                </a:lnTo>
                <a:lnTo>
                  <a:pt x="14002" y="716696"/>
                </a:lnTo>
                <a:lnTo>
                  <a:pt x="24337" y="707633"/>
                </a:lnTo>
                <a:lnTo>
                  <a:pt x="35005" y="698533"/>
                </a:lnTo>
                <a:lnTo>
                  <a:pt x="42007" y="689470"/>
                </a:lnTo>
                <a:lnTo>
                  <a:pt x="52342" y="680406"/>
                </a:lnTo>
                <a:lnTo>
                  <a:pt x="62677" y="671343"/>
                </a:lnTo>
                <a:lnTo>
                  <a:pt x="73012" y="662243"/>
                </a:lnTo>
                <a:lnTo>
                  <a:pt x="80013" y="653180"/>
                </a:lnTo>
                <a:lnTo>
                  <a:pt x="90681" y="644116"/>
                </a:lnTo>
                <a:lnTo>
                  <a:pt x="97349" y="635053"/>
                </a:lnTo>
                <a:lnTo>
                  <a:pt x="108018" y="625990"/>
                </a:lnTo>
                <a:lnTo>
                  <a:pt x="115019" y="613869"/>
                </a:lnTo>
                <a:lnTo>
                  <a:pt x="121687" y="604806"/>
                </a:lnTo>
                <a:lnTo>
                  <a:pt x="128688" y="595742"/>
                </a:lnTo>
                <a:lnTo>
                  <a:pt x="135689" y="586642"/>
                </a:lnTo>
                <a:lnTo>
                  <a:pt x="139356" y="577579"/>
                </a:lnTo>
                <a:lnTo>
                  <a:pt x="146024" y="568516"/>
                </a:lnTo>
                <a:lnTo>
                  <a:pt x="149691" y="556431"/>
                </a:lnTo>
                <a:lnTo>
                  <a:pt x="156693" y="547331"/>
                </a:lnTo>
                <a:lnTo>
                  <a:pt x="160027" y="538268"/>
                </a:lnTo>
                <a:lnTo>
                  <a:pt x="163694" y="529205"/>
                </a:lnTo>
                <a:lnTo>
                  <a:pt x="163694" y="520142"/>
                </a:lnTo>
                <a:lnTo>
                  <a:pt x="167028" y="511041"/>
                </a:lnTo>
                <a:lnTo>
                  <a:pt x="167028" y="465688"/>
                </a:lnTo>
                <a:lnTo>
                  <a:pt x="163694" y="456625"/>
                </a:lnTo>
                <a:lnTo>
                  <a:pt x="160027" y="447562"/>
                </a:lnTo>
                <a:lnTo>
                  <a:pt x="156693" y="438499"/>
                </a:lnTo>
                <a:lnTo>
                  <a:pt x="153025" y="429399"/>
                </a:lnTo>
                <a:lnTo>
                  <a:pt x="146024" y="420335"/>
                </a:lnTo>
                <a:lnTo>
                  <a:pt x="142690" y="411272"/>
                </a:lnTo>
                <a:lnTo>
                  <a:pt x="139356" y="402209"/>
                </a:lnTo>
                <a:lnTo>
                  <a:pt x="135689" y="393109"/>
                </a:lnTo>
                <a:lnTo>
                  <a:pt x="132355" y="384045"/>
                </a:lnTo>
                <a:lnTo>
                  <a:pt x="125354" y="374982"/>
                </a:lnTo>
                <a:lnTo>
                  <a:pt x="121687" y="365919"/>
                </a:lnTo>
                <a:lnTo>
                  <a:pt x="118353" y="356819"/>
                </a:lnTo>
                <a:lnTo>
                  <a:pt x="115019" y="347756"/>
                </a:lnTo>
                <a:lnTo>
                  <a:pt x="111352" y="341713"/>
                </a:lnTo>
                <a:lnTo>
                  <a:pt x="108018" y="332650"/>
                </a:lnTo>
                <a:lnTo>
                  <a:pt x="104350" y="326608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262033" y="3690171"/>
            <a:ext cx="10668" cy="12084"/>
          </a:xfrm>
          <a:custGeom>
            <a:avLst/>
            <a:gdLst/>
            <a:ahLst/>
            <a:cxnLst/>
            <a:rect l="l" t="t" r="r" b="b"/>
            <a:pathLst>
              <a:path w="10668" h="12084">
                <a:moveTo>
                  <a:pt x="3667" y="9063"/>
                </a:moveTo>
                <a:lnTo>
                  <a:pt x="7001" y="9063"/>
                </a:lnTo>
                <a:lnTo>
                  <a:pt x="7001" y="6042"/>
                </a:lnTo>
                <a:lnTo>
                  <a:pt x="10668" y="6042"/>
                </a:lnTo>
                <a:lnTo>
                  <a:pt x="10668" y="0"/>
                </a:lnTo>
                <a:lnTo>
                  <a:pt x="7001" y="3021"/>
                </a:lnTo>
                <a:lnTo>
                  <a:pt x="3667" y="6042"/>
                </a:lnTo>
                <a:lnTo>
                  <a:pt x="0" y="9063"/>
                </a:lnTo>
                <a:lnTo>
                  <a:pt x="0" y="12084"/>
                </a:lnTo>
                <a:lnTo>
                  <a:pt x="3667" y="9063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258699" y="3702255"/>
            <a:ext cx="3333" cy="3021"/>
          </a:xfrm>
          <a:custGeom>
            <a:avLst/>
            <a:gdLst/>
            <a:ahLst/>
            <a:cxnLst/>
            <a:rect l="l" t="t" r="r" b="b"/>
            <a:pathLst>
              <a:path w="3333" h="3021">
                <a:moveTo>
                  <a:pt x="3333" y="0"/>
                </a:moveTo>
                <a:lnTo>
                  <a:pt x="0" y="0"/>
                </a:lnTo>
                <a:lnTo>
                  <a:pt x="0" y="3021"/>
                </a:lnTo>
                <a:lnTo>
                  <a:pt x="3333" y="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351774" y="2637950"/>
            <a:ext cx="2058447" cy="3580321"/>
          </a:xfrm>
          <a:custGeom>
            <a:avLst/>
            <a:gdLst/>
            <a:ahLst/>
            <a:cxnLst/>
            <a:rect l="l" t="t" r="r" b="b"/>
            <a:pathLst>
              <a:path w="2058447" h="3580321">
                <a:moveTo>
                  <a:pt x="785832" y="3453318"/>
                </a:moveTo>
                <a:lnTo>
                  <a:pt x="796267" y="3465402"/>
                </a:lnTo>
                <a:lnTo>
                  <a:pt x="806703" y="3474466"/>
                </a:lnTo>
                <a:lnTo>
                  <a:pt x="817138" y="3483566"/>
                </a:lnTo>
                <a:lnTo>
                  <a:pt x="827573" y="3495650"/>
                </a:lnTo>
                <a:lnTo>
                  <a:pt x="838008" y="3504713"/>
                </a:lnTo>
                <a:lnTo>
                  <a:pt x="848410" y="3513777"/>
                </a:lnTo>
                <a:lnTo>
                  <a:pt x="858845" y="3522877"/>
                </a:lnTo>
                <a:lnTo>
                  <a:pt x="872780" y="3531940"/>
                </a:lnTo>
                <a:lnTo>
                  <a:pt x="883182" y="3537982"/>
                </a:lnTo>
                <a:lnTo>
                  <a:pt x="897118" y="3547056"/>
                </a:lnTo>
                <a:lnTo>
                  <a:pt x="900585" y="3550081"/>
                </a:lnTo>
                <a:lnTo>
                  <a:pt x="904052" y="3553106"/>
                </a:lnTo>
                <a:lnTo>
                  <a:pt x="911020" y="3553106"/>
                </a:lnTo>
                <a:lnTo>
                  <a:pt x="914487" y="3556131"/>
                </a:lnTo>
                <a:lnTo>
                  <a:pt x="921455" y="3559155"/>
                </a:lnTo>
                <a:lnTo>
                  <a:pt x="924923" y="3562176"/>
                </a:lnTo>
                <a:lnTo>
                  <a:pt x="928390" y="3562176"/>
                </a:lnTo>
                <a:lnTo>
                  <a:pt x="935358" y="3565201"/>
                </a:lnTo>
                <a:lnTo>
                  <a:pt x="938825" y="3568226"/>
                </a:lnTo>
                <a:lnTo>
                  <a:pt x="945793" y="3568226"/>
                </a:lnTo>
                <a:lnTo>
                  <a:pt x="949260" y="3571251"/>
                </a:lnTo>
                <a:lnTo>
                  <a:pt x="959695" y="3571251"/>
                </a:lnTo>
                <a:lnTo>
                  <a:pt x="966663" y="3574276"/>
                </a:lnTo>
                <a:lnTo>
                  <a:pt x="970130" y="3574276"/>
                </a:lnTo>
                <a:lnTo>
                  <a:pt x="977065" y="3577300"/>
                </a:lnTo>
                <a:lnTo>
                  <a:pt x="997935" y="3577300"/>
                </a:lnTo>
                <a:lnTo>
                  <a:pt x="1004903" y="3580321"/>
                </a:lnTo>
                <a:lnTo>
                  <a:pt x="1053578" y="3580321"/>
                </a:lnTo>
                <a:lnTo>
                  <a:pt x="1057045" y="3577300"/>
                </a:lnTo>
                <a:lnTo>
                  <a:pt x="1081382" y="3577300"/>
                </a:lnTo>
                <a:lnTo>
                  <a:pt x="1088350" y="3574276"/>
                </a:lnTo>
                <a:lnTo>
                  <a:pt x="1098785" y="3574276"/>
                </a:lnTo>
                <a:lnTo>
                  <a:pt x="1109220" y="3571251"/>
                </a:lnTo>
                <a:lnTo>
                  <a:pt x="1116155" y="3568226"/>
                </a:lnTo>
                <a:lnTo>
                  <a:pt x="1123123" y="3568226"/>
                </a:lnTo>
                <a:lnTo>
                  <a:pt x="1133558" y="3565201"/>
                </a:lnTo>
                <a:lnTo>
                  <a:pt x="1140526" y="3562176"/>
                </a:lnTo>
                <a:lnTo>
                  <a:pt x="1147460" y="3559155"/>
                </a:lnTo>
                <a:lnTo>
                  <a:pt x="1154428" y="3553106"/>
                </a:lnTo>
                <a:lnTo>
                  <a:pt x="1161362" y="3550081"/>
                </a:lnTo>
                <a:lnTo>
                  <a:pt x="1168330" y="3547056"/>
                </a:lnTo>
                <a:lnTo>
                  <a:pt x="1175298" y="3541003"/>
                </a:lnTo>
                <a:lnTo>
                  <a:pt x="1182233" y="3537982"/>
                </a:lnTo>
                <a:lnTo>
                  <a:pt x="1189201" y="3531940"/>
                </a:lnTo>
                <a:lnTo>
                  <a:pt x="1196135" y="3525898"/>
                </a:lnTo>
                <a:lnTo>
                  <a:pt x="1203103" y="3519856"/>
                </a:lnTo>
                <a:lnTo>
                  <a:pt x="1210037" y="3513777"/>
                </a:lnTo>
                <a:lnTo>
                  <a:pt x="1217005" y="3507734"/>
                </a:lnTo>
                <a:lnTo>
                  <a:pt x="1223973" y="3501692"/>
                </a:lnTo>
                <a:lnTo>
                  <a:pt x="1227440" y="3492629"/>
                </a:lnTo>
                <a:lnTo>
                  <a:pt x="1234408" y="3486587"/>
                </a:lnTo>
                <a:lnTo>
                  <a:pt x="1241343" y="3477487"/>
                </a:lnTo>
                <a:lnTo>
                  <a:pt x="1244810" y="3468423"/>
                </a:lnTo>
                <a:lnTo>
                  <a:pt x="1251778" y="3459360"/>
                </a:lnTo>
                <a:lnTo>
                  <a:pt x="1258746" y="3450297"/>
                </a:lnTo>
                <a:lnTo>
                  <a:pt x="1265680" y="3441234"/>
                </a:lnTo>
                <a:lnTo>
                  <a:pt x="1269181" y="3432134"/>
                </a:lnTo>
                <a:lnTo>
                  <a:pt x="1276115" y="3420049"/>
                </a:lnTo>
                <a:lnTo>
                  <a:pt x="1283083" y="3410986"/>
                </a:lnTo>
                <a:lnTo>
                  <a:pt x="1290018" y="3398865"/>
                </a:lnTo>
                <a:lnTo>
                  <a:pt x="1293518" y="3386781"/>
                </a:lnTo>
                <a:lnTo>
                  <a:pt x="1296985" y="3386781"/>
                </a:lnTo>
                <a:lnTo>
                  <a:pt x="1300453" y="3383759"/>
                </a:lnTo>
                <a:lnTo>
                  <a:pt x="1303953" y="3380738"/>
                </a:lnTo>
                <a:lnTo>
                  <a:pt x="1307420" y="3377717"/>
                </a:lnTo>
                <a:lnTo>
                  <a:pt x="1307420" y="3374696"/>
                </a:lnTo>
                <a:lnTo>
                  <a:pt x="1310888" y="3371675"/>
                </a:lnTo>
                <a:lnTo>
                  <a:pt x="1314355" y="3368654"/>
                </a:lnTo>
                <a:lnTo>
                  <a:pt x="1314355" y="3365596"/>
                </a:lnTo>
                <a:lnTo>
                  <a:pt x="1317856" y="3362575"/>
                </a:lnTo>
                <a:lnTo>
                  <a:pt x="1321323" y="3359554"/>
                </a:lnTo>
                <a:lnTo>
                  <a:pt x="1321323" y="3356533"/>
                </a:lnTo>
                <a:lnTo>
                  <a:pt x="1324790" y="3353512"/>
                </a:lnTo>
                <a:lnTo>
                  <a:pt x="1328291" y="3347470"/>
                </a:lnTo>
                <a:lnTo>
                  <a:pt x="1328291" y="3344449"/>
                </a:lnTo>
                <a:lnTo>
                  <a:pt x="1331758" y="3341427"/>
                </a:lnTo>
                <a:lnTo>
                  <a:pt x="1335225" y="3338406"/>
                </a:lnTo>
                <a:lnTo>
                  <a:pt x="1335225" y="3332364"/>
                </a:lnTo>
                <a:lnTo>
                  <a:pt x="1338726" y="3329343"/>
                </a:lnTo>
                <a:lnTo>
                  <a:pt x="1342193" y="3326285"/>
                </a:lnTo>
                <a:lnTo>
                  <a:pt x="1342193" y="3323264"/>
                </a:lnTo>
                <a:lnTo>
                  <a:pt x="1345660" y="3317222"/>
                </a:lnTo>
                <a:lnTo>
                  <a:pt x="1349128" y="3314201"/>
                </a:lnTo>
                <a:lnTo>
                  <a:pt x="1349128" y="3311180"/>
                </a:lnTo>
                <a:lnTo>
                  <a:pt x="1352628" y="3308159"/>
                </a:lnTo>
                <a:lnTo>
                  <a:pt x="1356095" y="3305138"/>
                </a:lnTo>
                <a:lnTo>
                  <a:pt x="1359563" y="3302117"/>
                </a:lnTo>
                <a:lnTo>
                  <a:pt x="1363063" y="3299095"/>
                </a:lnTo>
                <a:lnTo>
                  <a:pt x="1366530" y="3299095"/>
                </a:lnTo>
                <a:lnTo>
                  <a:pt x="1366530" y="3296074"/>
                </a:lnTo>
                <a:lnTo>
                  <a:pt x="1369998" y="3296074"/>
                </a:lnTo>
                <a:lnTo>
                  <a:pt x="1373498" y="3293053"/>
                </a:lnTo>
                <a:lnTo>
                  <a:pt x="1380433" y="3289995"/>
                </a:lnTo>
                <a:lnTo>
                  <a:pt x="1383900" y="3286974"/>
                </a:lnTo>
                <a:lnTo>
                  <a:pt x="1387401" y="3283953"/>
                </a:lnTo>
                <a:lnTo>
                  <a:pt x="1390868" y="3280932"/>
                </a:lnTo>
                <a:lnTo>
                  <a:pt x="1397836" y="3274890"/>
                </a:lnTo>
                <a:lnTo>
                  <a:pt x="1401303" y="3271869"/>
                </a:lnTo>
                <a:lnTo>
                  <a:pt x="1404770" y="3265827"/>
                </a:lnTo>
                <a:lnTo>
                  <a:pt x="1408271" y="3259785"/>
                </a:lnTo>
                <a:lnTo>
                  <a:pt x="1415205" y="3253706"/>
                </a:lnTo>
                <a:lnTo>
                  <a:pt x="1418673" y="3247663"/>
                </a:lnTo>
                <a:lnTo>
                  <a:pt x="1422173" y="3241621"/>
                </a:lnTo>
                <a:lnTo>
                  <a:pt x="1425640" y="3235579"/>
                </a:lnTo>
                <a:lnTo>
                  <a:pt x="1432608" y="3229537"/>
                </a:lnTo>
                <a:lnTo>
                  <a:pt x="1436076" y="3223495"/>
                </a:lnTo>
                <a:lnTo>
                  <a:pt x="1439543" y="3217453"/>
                </a:lnTo>
                <a:lnTo>
                  <a:pt x="1446511" y="3211374"/>
                </a:lnTo>
                <a:lnTo>
                  <a:pt x="1449978" y="3205331"/>
                </a:lnTo>
                <a:lnTo>
                  <a:pt x="1453445" y="3199289"/>
                </a:lnTo>
                <a:lnTo>
                  <a:pt x="1456946" y="3196268"/>
                </a:lnTo>
                <a:lnTo>
                  <a:pt x="1463880" y="3190226"/>
                </a:lnTo>
                <a:lnTo>
                  <a:pt x="1467381" y="3184184"/>
                </a:lnTo>
                <a:lnTo>
                  <a:pt x="1470848" y="3181163"/>
                </a:lnTo>
                <a:lnTo>
                  <a:pt x="1477816" y="3175084"/>
                </a:lnTo>
                <a:lnTo>
                  <a:pt x="1481283" y="3172063"/>
                </a:lnTo>
                <a:lnTo>
                  <a:pt x="1484750" y="3169042"/>
                </a:lnTo>
                <a:lnTo>
                  <a:pt x="1488218" y="3166020"/>
                </a:lnTo>
                <a:lnTo>
                  <a:pt x="1495186" y="3166020"/>
                </a:lnTo>
                <a:lnTo>
                  <a:pt x="1498653" y="3162999"/>
                </a:lnTo>
                <a:lnTo>
                  <a:pt x="1509088" y="3162999"/>
                </a:lnTo>
                <a:lnTo>
                  <a:pt x="1512555" y="3166020"/>
                </a:lnTo>
                <a:lnTo>
                  <a:pt x="1526491" y="3175084"/>
                </a:lnTo>
                <a:lnTo>
                  <a:pt x="1540393" y="3184184"/>
                </a:lnTo>
                <a:lnTo>
                  <a:pt x="1554296" y="3196268"/>
                </a:lnTo>
                <a:lnTo>
                  <a:pt x="1568198" y="3205331"/>
                </a:lnTo>
                <a:lnTo>
                  <a:pt x="1582100" y="3217453"/>
                </a:lnTo>
                <a:lnTo>
                  <a:pt x="1599503" y="3226516"/>
                </a:lnTo>
                <a:lnTo>
                  <a:pt x="1613406" y="3238600"/>
                </a:lnTo>
                <a:lnTo>
                  <a:pt x="1627308" y="3250684"/>
                </a:lnTo>
                <a:lnTo>
                  <a:pt x="1641244" y="3262806"/>
                </a:lnTo>
                <a:lnTo>
                  <a:pt x="1658613" y="3274890"/>
                </a:lnTo>
                <a:lnTo>
                  <a:pt x="1672516" y="3286974"/>
                </a:lnTo>
                <a:lnTo>
                  <a:pt x="1686418" y="3299095"/>
                </a:lnTo>
                <a:lnTo>
                  <a:pt x="1703821" y="3311180"/>
                </a:lnTo>
                <a:lnTo>
                  <a:pt x="1717723" y="3323264"/>
                </a:lnTo>
                <a:lnTo>
                  <a:pt x="1731626" y="3335385"/>
                </a:lnTo>
                <a:lnTo>
                  <a:pt x="1749028" y="3347470"/>
                </a:lnTo>
                <a:lnTo>
                  <a:pt x="1762931" y="3359554"/>
                </a:lnTo>
                <a:lnTo>
                  <a:pt x="1780334" y="3371675"/>
                </a:lnTo>
                <a:lnTo>
                  <a:pt x="1794236" y="3383759"/>
                </a:lnTo>
                <a:lnTo>
                  <a:pt x="1811606" y="3395844"/>
                </a:lnTo>
                <a:lnTo>
                  <a:pt x="1825508" y="3407965"/>
                </a:lnTo>
                <a:lnTo>
                  <a:pt x="1842911" y="3420049"/>
                </a:lnTo>
                <a:lnTo>
                  <a:pt x="1856813" y="3432134"/>
                </a:lnTo>
                <a:lnTo>
                  <a:pt x="1874216" y="3444255"/>
                </a:lnTo>
                <a:lnTo>
                  <a:pt x="1888119" y="3453318"/>
                </a:lnTo>
                <a:lnTo>
                  <a:pt x="1905488" y="3465402"/>
                </a:lnTo>
                <a:lnTo>
                  <a:pt x="1919424" y="3474466"/>
                </a:lnTo>
                <a:lnTo>
                  <a:pt x="1936760" y="3483566"/>
                </a:lnTo>
                <a:lnTo>
                  <a:pt x="1950763" y="3492629"/>
                </a:lnTo>
                <a:lnTo>
                  <a:pt x="1968099" y="3501692"/>
                </a:lnTo>
                <a:lnTo>
                  <a:pt x="1982101" y="3510755"/>
                </a:lnTo>
                <a:lnTo>
                  <a:pt x="1995770" y="3519856"/>
                </a:lnTo>
                <a:lnTo>
                  <a:pt x="2006439" y="3522877"/>
                </a:lnTo>
                <a:lnTo>
                  <a:pt x="2016774" y="3528919"/>
                </a:lnTo>
                <a:lnTo>
                  <a:pt x="2027109" y="3534961"/>
                </a:lnTo>
                <a:lnTo>
                  <a:pt x="2037777" y="3541003"/>
                </a:lnTo>
                <a:lnTo>
                  <a:pt x="2048112" y="3544024"/>
                </a:lnTo>
                <a:lnTo>
                  <a:pt x="2058447" y="3550081"/>
                </a:lnTo>
                <a:lnTo>
                  <a:pt x="2048112" y="526036"/>
                </a:lnTo>
                <a:lnTo>
                  <a:pt x="2048112" y="522978"/>
                </a:lnTo>
                <a:lnTo>
                  <a:pt x="2044445" y="522978"/>
                </a:lnTo>
                <a:lnTo>
                  <a:pt x="2041111" y="519957"/>
                </a:lnTo>
                <a:lnTo>
                  <a:pt x="2037777" y="519957"/>
                </a:lnTo>
                <a:lnTo>
                  <a:pt x="2037777" y="516936"/>
                </a:lnTo>
                <a:lnTo>
                  <a:pt x="2034110" y="516936"/>
                </a:lnTo>
                <a:lnTo>
                  <a:pt x="2034110" y="513915"/>
                </a:lnTo>
                <a:lnTo>
                  <a:pt x="2030776" y="513915"/>
                </a:lnTo>
                <a:lnTo>
                  <a:pt x="2027109" y="510894"/>
                </a:lnTo>
                <a:lnTo>
                  <a:pt x="2023775" y="510894"/>
                </a:lnTo>
                <a:lnTo>
                  <a:pt x="2023775" y="507873"/>
                </a:lnTo>
                <a:lnTo>
                  <a:pt x="2020108" y="507873"/>
                </a:lnTo>
                <a:lnTo>
                  <a:pt x="2020108" y="504852"/>
                </a:lnTo>
                <a:lnTo>
                  <a:pt x="2016774" y="498810"/>
                </a:lnTo>
                <a:lnTo>
                  <a:pt x="2013440" y="489746"/>
                </a:lnTo>
                <a:lnTo>
                  <a:pt x="2009773" y="483667"/>
                </a:lnTo>
                <a:lnTo>
                  <a:pt x="2002771" y="474604"/>
                </a:lnTo>
                <a:lnTo>
                  <a:pt x="1999437" y="468562"/>
                </a:lnTo>
                <a:lnTo>
                  <a:pt x="1995770" y="459499"/>
                </a:lnTo>
                <a:lnTo>
                  <a:pt x="1989102" y="453457"/>
                </a:lnTo>
                <a:lnTo>
                  <a:pt x="1985435" y="447378"/>
                </a:lnTo>
                <a:lnTo>
                  <a:pt x="1978434" y="438314"/>
                </a:lnTo>
                <a:lnTo>
                  <a:pt x="1975100" y="432272"/>
                </a:lnTo>
                <a:lnTo>
                  <a:pt x="1968099" y="426230"/>
                </a:lnTo>
                <a:lnTo>
                  <a:pt x="1964765" y="420188"/>
                </a:lnTo>
                <a:lnTo>
                  <a:pt x="1957764" y="414146"/>
                </a:lnTo>
                <a:lnTo>
                  <a:pt x="1950763" y="408067"/>
                </a:lnTo>
                <a:lnTo>
                  <a:pt x="1943761" y="402025"/>
                </a:lnTo>
                <a:lnTo>
                  <a:pt x="1940427" y="395982"/>
                </a:lnTo>
                <a:lnTo>
                  <a:pt x="1933426" y="389940"/>
                </a:lnTo>
                <a:lnTo>
                  <a:pt x="1926425" y="386919"/>
                </a:lnTo>
                <a:lnTo>
                  <a:pt x="1919424" y="383898"/>
                </a:lnTo>
                <a:lnTo>
                  <a:pt x="1916090" y="377856"/>
                </a:lnTo>
                <a:lnTo>
                  <a:pt x="1909089" y="374798"/>
                </a:lnTo>
                <a:lnTo>
                  <a:pt x="1902021" y="371777"/>
                </a:lnTo>
                <a:lnTo>
                  <a:pt x="1895053" y="368756"/>
                </a:lnTo>
                <a:lnTo>
                  <a:pt x="1888119" y="368756"/>
                </a:lnTo>
                <a:lnTo>
                  <a:pt x="1884618" y="365735"/>
                </a:lnTo>
                <a:lnTo>
                  <a:pt x="1867248" y="365735"/>
                </a:lnTo>
                <a:lnTo>
                  <a:pt x="1860281" y="368756"/>
                </a:lnTo>
                <a:lnTo>
                  <a:pt x="1856813" y="368756"/>
                </a:lnTo>
                <a:lnTo>
                  <a:pt x="1849846" y="371777"/>
                </a:lnTo>
                <a:lnTo>
                  <a:pt x="1846378" y="374798"/>
                </a:lnTo>
                <a:lnTo>
                  <a:pt x="1832476" y="389940"/>
                </a:lnTo>
                <a:lnTo>
                  <a:pt x="1818574" y="405046"/>
                </a:lnTo>
                <a:lnTo>
                  <a:pt x="1804671" y="423209"/>
                </a:lnTo>
                <a:lnTo>
                  <a:pt x="1794236" y="441335"/>
                </a:lnTo>
                <a:lnTo>
                  <a:pt x="1783801" y="462520"/>
                </a:lnTo>
                <a:lnTo>
                  <a:pt x="1776833" y="486689"/>
                </a:lnTo>
                <a:lnTo>
                  <a:pt x="1766398" y="507873"/>
                </a:lnTo>
                <a:lnTo>
                  <a:pt x="1759464" y="532078"/>
                </a:lnTo>
                <a:lnTo>
                  <a:pt x="1752496" y="559268"/>
                </a:lnTo>
                <a:lnTo>
                  <a:pt x="1749028" y="583474"/>
                </a:lnTo>
                <a:lnTo>
                  <a:pt x="1742061" y="610700"/>
                </a:lnTo>
                <a:lnTo>
                  <a:pt x="1738593" y="637890"/>
                </a:lnTo>
                <a:lnTo>
                  <a:pt x="1735126" y="665117"/>
                </a:lnTo>
                <a:lnTo>
                  <a:pt x="1731626" y="692343"/>
                </a:lnTo>
                <a:lnTo>
                  <a:pt x="1728158" y="719570"/>
                </a:lnTo>
                <a:lnTo>
                  <a:pt x="1724691" y="743738"/>
                </a:lnTo>
                <a:lnTo>
                  <a:pt x="1724691" y="798192"/>
                </a:lnTo>
                <a:lnTo>
                  <a:pt x="1721190" y="822360"/>
                </a:lnTo>
                <a:lnTo>
                  <a:pt x="1721190" y="931230"/>
                </a:lnTo>
                <a:lnTo>
                  <a:pt x="1724691" y="949393"/>
                </a:lnTo>
                <a:lnTo>
                  <a:pt x="1724691" y="1070347"/>
                </a:lnTo>
                <a:lnTo>
                  <a:pt x="1721190" y="1088510"/>
                </a:lnTo>
                <a:lnTo>
                  <a:pt x="1717723" y="1103616"/>
                </a:lnTo>
                <a:lnTo>
                  <a:pt x="1710789" y="1115700"/>
                </a:lnTo>
                <a:lnTo>
                  <a:pt x="1703821" y="1127821"/>
                </a:lnTo>
                <a:lnTo>
                  <a:pt x="1696853" y="1139906"/>
                </a:lnTo>
                <a:lnTo>
                  <a:pt x="1689918" y="1148969"/>
                </a:lnTo>
                <a:lnTo>
                  <a:pt x="1682951" y="1155011"/>
                </a:lnTo>
                <a:lnTo>
                  <a:pt x="1672516" y="1164111"/>
                </a:lnTo>
                <a:lnTo>
                  <a:pt x="1665581" y="1167132"/>
                </a:lnTo>
                <a:lnTo>
                  <a:pt x="1655146" y="1173174"/>
                </a:lnTo>
                <a:lnTo>
                  <a:pt x="1644711" y="1176195"/>
                </a:lnTo>
                <a:lnTo>
                  <a:pt x="1630808" y="1179216"/>
                </a:lnTo>
                <a:lnTo>
                  <a:pt x="1620373" y="1182238"/>
                </a:lnTo>
                <a:lnTo>
                  <a:pt x="1585601" y="1182238"/>
                </a:lnTo>
                <a:lnTo>
                  <a:pt x="1571699" y="1179216"/>
                </a:lnTo>
                <a:lnTo>
                  <a:pt x="1557763" y="1179216"/>
                </a:lnTo>
                <a:lnTo>
                  <a:pt x="1543860" y="1176195"/>
                </a:lnTo>
                <a:lnTo>
                  <a:pt x="1533425" y="1173174"/>
                </a:lnTo>
                <a:lnTo>
                  <a:pt x="1519523" y="1170153"/>
                </a:lnTo>
                <a:lnTo>
                  <a:pt x="1505621" y="1167132"/>
                </a:lnTo>
                <a:lnTo>
                  <a:pt x="1495186" y="1164111"/>
                </a:lnTo>
                <a:lnTo>
                  <a:pt x="1481283" y="1161053"/>
                </a:lnTo>
                <a:lnTo>
                  <a:pt x="1467381" y="1155011"/>
                </a:lnTo>
                <a:lnTo>
                  <a:pt x="1456946" y="1151990"/>
                </a:lnTo>
                <a:lnTo>
                  <a:pt x="1443043" y="1148969"/>
                </a:lnTo>
                <a:lnTo>
                  <a:pt x="1432608" y="1142927"/>
                </a:lnTo>
                <a:lnTo>
                  <a:pt x="1422173" y="1139906"/>
                </a:lnTo>
                <a:lnTo>
                  <a:pt x="1418673" y="1133863"/>
                </a:lnTo>
                <a:lnTo>
                  <a:pt x="1418673" y="1124800"/>
                </a:lnTo>
                <a:lnTo>
                  <a:pt x="1415205" y="1118721"/>
                </a:lnTo>
                <a:lnTo>
                  <a:pt x="1411738" y="1112679"/>
                </a:lnTo>
                <a:lnTo>
                  <a:pt x="1408271" y="1106637"/>
                </a:lnTo>
                <a:lnTo>
                  <a:pt x="1408271" y="1100595"/>
                </a:lnTo>
                <a:lnTo>
                  <a:pt x="1404770" y="1094552"/>
                </a:lnTo>
                <a:lnTo>
                  <a:pt x="1401303" y="1085452"/>
                </a:lnTo>
                <a:lnTo>
                  <a:pt x="1397836" y="1079410"/>
                </a:lnTo>
                <a:lnTo>
                  <a:pt x="1394335" y="1076389"/>
                </a:lnTo>
                <a:lnTo>
                  <a:pt x="1390868" y="1070347"/>
                </a:lnTo>
                <a:lnTo>
                  <a:pt x="1390868" y="1064305"/>
                </a:lnTo>
                <a:lnTo>
                  <a:pt x="1387401" y="1058263"/>
                </a:lnTo>
                <a:lnTo>
                  <a:pt x="1383900" y="1052220"/>
                </a:lnTo>
                <a:lnTo>
                  <a:pt x="1380433" y="1046141"/>
                </a:lnTo>
                <a:lnTo>
                  <a:pt x="1376966" y="1043120"/>
                </a:lnTo>
                <a:lnTo>
                  <a:pt x="1373498" y="1037078"/>
                </a:lnTo>
                <a:lnTo>
                  <a:pt x="1366530" y="1031036"/>
                </a:lnTo>
                <a:lnTo>
                  <a:pt x="1363063" y="1028015"/>
                </a:lnTo>
                <a:lnTo>
                  <a:pt x="1359563" y="1021973"/>
                </a:lnTo>
                <a:lnTo>
                  <a:pt x="1356095" y="1018952"/>
                </a:lnTo>
                <a:lnTo>
                  <a:pt x="1352628" y="1012910"/>
                </a:lnTo>
                <a:lnTo>
                  <a:pt x="1349128" y="1009852"/>
                </a:lnTo>
                <a:lnTo>
                  <a:pt x="1342193" y="1003809"/>
                </a:lnTo>
                <a:lnTo>
                  <a:pt x="1338726" y="1000788"/>
                </a:lnTo>
                <a:lnTo>
                  <a:pt x="1335225" y="997767"/>
                </a:lnTo>
                <a:lnTo>
                  <a:pt x="1328291" y="991725"/>
                </a:lnTo>
                <a:lnTo>
                  <a:pt x="1324790" y="988704"/>
                </a:lnTo>
                <a:lnTo>
                  <a:pt x="1321323" y="985683"/>
                </a:lnTo>
                <a:lnTo>
                  <a:pt x="1314355" y="982662"/>
                </a:lnTo>
                <a:lnTo>
                  <a:pt x="1310888" y="979641"/>
                </a:lnTo>
                <a:lnTo>
                  <a:pt x="1303953" y="976620"/>
                </a:lnTo>
                <a:lnTo>
                  <a:pt x="1293518" y="961477"/>
                </a:lnTo>
                <a:lnTo>
                  <a:pt x="1283083" y="952414"/>
                </a:lnTo>
                <a:lnTo>
                  <a:pt x="1272648" y="940330"/>
                </a:lnTo>
                <a:lnTo>
                  <a:pt x="1262213" y="931230"/>
                </a:lnTo>
                <a:lnTo>
                  <a:pt x="1248311" y="925188"/>
                </a:lnTo>
                <a:lnTo>
                  <a:pt x="1237875" y="916124"/>
                </a:lnTo>
                <a:lnTo>
                  <a:pt x="1223973" y="910082"/>
                </a:lnTo>
                <a:lnTo>
                  <a:pt x="1213538" y="904040"/>
                </a:lnTo>
                <a:lnTo>
                  <a:pt x="1199636" y="897961"/>
                </a:lnTo>
                <a:lnTo>
                  <a:pt x="1185700" y="894940"/>
                </a:lnTo>
                <a:lnTo>
                  <a:pt x="1175298" y="891919"/>
                </a:lnTo>
                <a:lnTo>
                  <a:pt x="1161362" y="888898"/>
                </a:lnTo>
                <a:lnTo>
                  <a:pt x="1147460" y="885877"/>
                </a:lnTo>
                <a:lnTo>
                  <a:pt x="1137025" y="882856"/>
                </a:lnTo>
                <a:lnTo>
                  <a:pt x="1123123" y="882856"/>
                </a:lnTo>
                <a:lnTo>
                  <a:pt x="1109220" y="879835"/>
                </a:lnTo>
                <a:lnTo>
                  <a:pt x="1098785" y="879835"/>
                </a:lnTo>
                <a:lnTo>
                  <a:pt x="1088350" y="876813"/>
                </a:lnTo>
                <a:lnTo>
                  <a:pt x="1064013" y="876813"/>
                </a:lnTo>
                <a:lnTo>
                  <a:pt x="1053578" y="873792"/>
                </a:lnTo>
                <a:lnTo>
                  <a:pt x="1032707" y="873792"/>
                </a:lnTo>
                <a:lnTo>
                  <a:pt x="1025773" y="870771"/>
                </a:lnTo>
                <a:lnTo>
                  <a:pt x="1015338" y="870771"/>
                </a:lnTo>
                <a:lnTo>
                  <a:pt x="1008370" y="867750"/>
                </a:lnTo>
                <a:lnTo>
                  <a:pt x="1001435" y="864729"/>
                </a:lnTo>
                <a:lnTo>
                  <a:pt x="994468" y="861671"/>
                </a:lnTo>
                <a:lnTo>
                  <a:pt x="987500" y="858650"/>
                </a:lnTo>
                <a:lnTo>
                  <a:pt x="984033" y="855629"/>
                </a:lnTo>
                <a:lnTo>
                  <a:pt x="980565" y="849587"/>
                </a:lnTo>
                <a:lnTo>
                  <a:pt x="977065" y="846566"/>
                </a:lnTo>
                <a:lnTo>
                  <a:pt x="973597" y="840524"/>
                </a:lnTo>
                <a:lnTo>
                  <a:pt x="966663" y="837503"/>
                </a:lnTo>
                <a:lnTo>
                  <a:pt x="963162" y="834481"/>
                </a:lnTo>
                <a:lnTo>
                  <a:pt x="956228" y="831460"/>
                </a:lnTo>
                <a:lnTo>
                  <a:pt x="952727" y="828439"/>
                </a:lnTo>
                <a:lnTo>
                  <a:pt x="949260" y="825418"/>
                </a:lnTo>
                <a:lnTo>
                  <a:pt x="945793" y="822360"/>
                </a:lnTo>
                <a:lnTo>
                  <a:pt x="942292" y="819339"/>
                </a:lnTo>
                <a:lnTo>
                  <a:pt x="938825" y="816318"/>
                </a:lnTo>
                <a:lnTo>
                  <a:pt x="935358" y="813297"/>
                </a:lnTo>
                <a:lnTo>
                  <a:pt x="935358" y="810276"/>
                </a:lnTo>
                <a:lnTo>
                  <a:pt x="931890" y="810276"/>
                </a:lnTo>
                <a:lnTo>
                  <a:pt x="931890" y="807255"/>
                </a:lnTo>
                <a:lnTo>
                  <a:pt x="928390" y="804234"/>
                </a:lnTo>
                <a:lnTo>
                  <a:pt x="928390" y="777007"/>
                </a:lnTo>
                <a:lnTo>
                  <a:pt x="924923" y="773986"/>
                </a:lnTo>
                <a:lnTo>
                  <a:pt x="924923" y="783049"/>
                </a:lnTo>
                <a:lnTo>
                  <a:pt x="921455" y="783049"/>
                </a:lnTo>
                <a:lnTo>
                  <a:pt x="921455" y="770965"/>
                </a:lnTo>
                <a:lnTo>
                  <a:pt x="917955" y="767944"/>
                </a:lnTo>
                <a:lnTo>
                  <a:pt x="917955" y="761902"/>
                </a:lnTo>
                <a:lnTo>
                  <a:pt x="914487" y="758881"/>
                </a:lnTo>
                <a:lnTo>
                  <a:pt x="911020" y="755860"/>
                </a:lnTo>
                <a:lnTo>
                  <a:pt x="907553" y="752839"/>
                </a:lnTo>
                <a:lnTo>
                  <a:pt x="904052" y="749781"/>
                </a:lnTo>
                <a:lnTo>
                  <a:pt x="900585" y="746760"/>
                </a:lnTo>
                <a:lnTo>
                  <a:pt x="897118" y="746760"/>
                </a:lnTo>
                <a:lnTo>
                  <a:pt x="890150" y="743738"/>
                </a:lnTo>
                <a:lnTo>
                  <a:pt x="886683" y="740717"/>
                </a:lnTo>
                <a:lnTo>
                  <a:pt x="879715" y="737696"/>
                </a:lnTo>
                <a:lnTo>
                  <a:pt x="876248" y="737696"/>
                </a:lnTo>
                <a:lnTo>
                  <a:pt x="869280" y="734675"/>
                </a:lnTo>
                <a:lnTo>
                  <a:pt x="865813" y="731654"/>
                </a:lnTo>
                <a:lnTo>
                  <a:pt x="858845" y="728633"/>
                </a:lnTo>
                <a:lnTo>
                  <a:pt x="855377" y="728633"/>
                </a:lnTo>
                <a:lnTo>
                  <a:pt x="848410" y="725612"/>
                </a:lnTo>
                <a:lnTo>
                  <a:pt x="841475" y="722591"/>
                </a:lnTo>
                <a:lnTo>
                  <a:pt x="838008" y="722591"/>
                </a:lnTo>
                <a:lnTo>
                  <a:pt x="831040" y="719570"/>
                </a:lnTo>
                <a:lnTo>
                  <a:pt x="827573" y="716549"/>
                </a:lnTo>
                <a:lnTo>
                  <a:pt x="824072" y="716549"/>
                </a:lnTo>
                <a:lnTo>
                  <a:pt x="817138" y="713528"/>
                </a:lnTo>
                <a:lnTo>
                  <a:pt x="813637" y="710470"/>
                </a:lnTo>
                <a:lnTo>
                  <a:pt x="810170" y="707449"/>
                </a:lnTo>
                <a:lnTo>
                  <a:pt x="806703" y="704428"/>
                </a:lnTo>
                <a:lnTo>
                  <a:pt x="803235" y="701406"/>
                </a:lnTo>
                <a:lnTo>
                  <a:pt x="803235" y="698385"/>
                </a:lnTo>
                <a:lnTo>
                  <a:pt x="799735" y="695364"/>
                </a:lnTo>
                <a:lnTo>
                  <a:pt x="799735" y="692343"/>
                </a:lnTo>
                <a:lnTo>
                  <a:pt x="796267" y="689322"/>
                </a:lnTo>
                <a:lnTo>
                  <a:pt x="796267" y="677238"/>
                </a:lnTo>
                <a:lnTo>
                  <a:pt x="792800" y="671159"/>
                </a:lnTo>
                <a:lnTo>
                  <a:pt x="792800" y="646990"/>
                </a:lnTo>
                <a:lnTo>
                  <a:pt x="789300" y="640948"/>
                </a:lnTo>
                <a:lnTo>
                  <a:pt x="789300" y="616742"/>
                </a:lnTo>
                <a:lnTo>
                  <a:pt x="785832" y="610700"/>
                </a:lnTo>
                <a:lnTo>
                  <a:pt x="785832" y="577432"/>
                </a:lnTo>
                <a:lnTo>
                  <a:pt x="782365" y="571389"/>
                </a:lnTo>
                <a:lnTo>
                  <a:pt x="782365" y="547184"/>
                </a:lnTo>
                <a:lnTo>
                  <a:pt x="778864" y="541142"/>
                </a:lnTo>
                <a:lnTo>
                  <a:pt x="778864" y="519957"/>
                </a:lnTo>
                <a:lnTo>
                  <a:pt x="775397" y="513915"/>
                </a:lnTo>
                <a:lnTo>
                  <a:pt x="775397" y="495789"/>
                </a:lnTo>
                <a:lnTo>
                  <a:pt x="771930" y="492768"/>
                </a:lnTo>
                <a:lnTo>
                  <a:pt x="771930" y="483667"/>
                </a:lnTo>
                <a:lnTo>
                  <a:pt x="768463" y="471583"/>
                </a:lnTo>
                <a:lnTo>
                  <a:pt x="768463" y="441335"/>
                </a:lnTo>
                <a:lnTo>
                  <a:pt x="764962" y="429251"/>
                </a:lnTo>
                <a:lnTo>
                  <a:pt x="764962" y="402025"/>
                </a:lnTo>
                <a:lnTo>
                  <a:pt x="761495" y="389940"/>
                </a:lnTo>
                <a:lnTo>
                  <a:pt x="761495" y="365735"/>
                </a:lnTo>
                <a:lnTo>
                  <a:pt x="758028" y="353650"/>
                </a:lnTo>
                <a:lnTo>
                  <a:pt x="758028" y="329445"/>
                </a:lnTo>
                <a:lnTo>
                  <a:pt x="754527" y="317361"/>
                </a:lnTo>
                <a:lnTo>
                  <a:pt x="754527" y="287113"/>
                </a:lnTo>
                <a:lnTo>
                  <a:pt x="751060" y="278050"/>
                </a:lnTo>
                <a:lnTo>
                  <a:pt x="751060" y="250823"/>
                </a:lnTo>
                <a:lnTo>
                  <a:pt x="747593" y="241760"/>
                </a:lnTo>
                <a:lnTo>
                  <a:pt x="747593" y="217739"/>
                </a:lnTo>
                <a:lnTo>
                  <a:pt x="744092" y="211475"/>
                </a:lnTo>
                <a:lnTo>
                  <a:pt x="744092" y="199317"/>
                </a:lnTo>
                <a:lnTo>
                  <a:pt x="740625" y="193422"/>
                </a:lnTo>
                <a:lnTo>
                  <a:pt x="740625" y="181264"/>
                </a:lnTo>
                <a:lnTo>
                  <a:pt x="737157" y="178317"/>
                </a:lnTo>
                <a:lnTo>
                  <a:pt x="737157" y="175370"/>
                </a:lnTo>
                <a:lnTo>
                  <a:pt x="733690" y="163212"/>
                </a:lnTo>
                <a:lnTo>
                  <a:pt x="730190" y="154001"/>
                </a:lnTo>
                <a:lnTo>
                  <a:pt x="726722" y="145159"/>
                </a:lnTo>
                <a:lnTo>
                  <a:pt x="723255" y="135948"/>
                </a:lnTo>
                <a:lnTo>
                  <a:pt x="716287" y="129685"/>
                </a:lnTo>
                <a:lnTo>
                  <a:pt x="712820" y="120843"/>
                </a:lnTo>
                <a:lnTo>
                  <a:pt x="705852" y="111632"/>
                </a:lnTo>
                <a:lnTo>
                  <a:pt x="698918" y="102790"/>
                </a:lnTo>
                <a:lnTo>
                  <a:pt x="695417" y="96527"/>
                </a:lnTo>
                <a:lnTo>
                  <a:pt x="688483" y="87685"/>
                </a:lnTo>
                <a:lnTo>
                  <a:pt x="681515" y="81421"/>
                </a:lnTo>
                <a:lnTo>
                  <a:pt x="671080" y="75527"/>
                </a:lnTo>
                <a:lnTo>
                  <a:pt x="664145" y="66316"/>
                </a:lnTo>
                <a:lnTo>
                  <a:pt x="657177" y="60421"/>
                </a:lnTo>
                <a:lnTo>
                  <a:pt x="650209" y="54158"/>
                </a:lnTo>
                <a:lnTo>
                  <a:pt x="643275" y="48263"/>
                </a:lnTo>
                <a:lnTo>
                  <a:pt x="636307" y="42000"/>
                </a:lnTo>
                <a:lnTo>
                  <a:pt x="629373" y="36105"/>
                </a:lnTo>
                <a:lnTo>
                  <a:pt x="622405" y="33158"/>
                </a:lnTo>
                <a:lnTo>
                  <a:pt x="615437" y="26895"/>
                </a:lnTo>
                <a:lnTo>
                  <a:pt x="608502" y="23947"/>
                </a:lnTo>
                <a:lnTo>
                  <a:pt x="601535" y="18052"/>
                </a:lnTo>
                <a:lnTo>
                  <a:pt x="594600" y="15105"/>
                </a:lnTo>
                <a:lnTo>
                  <a:pt x="591099" y="11789"/>
                </a:lnTo>
                <a:lnTo>
                  <a:pt x="584165" y="8842"/>
                </a:lnTo>
                <a:lnTo>
                  <a:pt x="580664" y="5894"/>
                </a:lnTo>
                <a:lnTo>
                  <a:pt x="577197" y="2947"/>
                </a:lnTo>
                <a:lnTo>
                  <a:pt x="573730" y="2947"/>
                </a:lnTo>
                <a:lnTo>
                  <a:pt x="570263" y="0"/>
                </a:lnTo>
                <a:lnTo>
                  <a:pt x="563295" y="0"/>
                </a:lnTo>
                <a:lnTo>
                  <a:pt x="559827" y="2947"/>
                </a:lnTo>
                <a:lnTo>
                  <a:pt x="559827" y="5894"/>
                </a:lnTo>
                <a:lnTo>
                  <a:pt x="556327" y="8842"/>
                </a:lnTo>
                <a:lnTo>
                  <a:pt x="552860" y="8842"/>
                </a:lnTo>
                <a:lnTo>
                  <a:pt x="549392" y="11789"/>
                </a:lnTo>
                <a:lnTo>
                  <a:pt x="545892" y="15105"/>
                </a:lnTo>
                <a:lnTo>
                  <a:pt x="545892" y="18052"/>
                </a:lnTo>
                <a:lnTo>
                  <a:pt x="542425" y="21000"/>
                </a:lnTo>
                <a:lnTo>
                  <a:pt x="538957" y="23947"/>
                </a:lnTo>
                <a:lnTo>
                  <a:pt x="535490" y="26895"/>
                </a:lnTo>
                <a:lnTo>
                  <a:pt x="535490" y="33158"/>
                </a:lnTo>
                <a:lnTo>
                  <a:pt x="531989" y="36105"/>
                </a:lnTo>
                <a:lnTo>
                  <a:pt x="528522" y="39053"/>
                </a:lnTo>
                <a:lnTo>
                  <a:pt x="528522" y="42000"/>
                </a:lnTo>
                <a:lnTo>
                  <a:pt x="525055" y="48263"/>
                </a:lnTo>
                <a:lnTo>
                  <a:pt x="521554" y="51211"/>
                </a:lnTo>
                <a:lnTo>
                  <a:pt x="521554" y="57105"/>
                </a:lnTo>
                <a:lnTo>
                  <a:pt x="518087" y="60421"/>
                </a:lnTo>
                <a:lnTo>
                  <a:pt x="514620" y="66316"/>
                </a:lnTo>
                <a:lnTo>
                  <a:pt x="514620" y="69263"/>
                </a:lnTo>
                <a:lnTo>
                  <a:pt x="511119" y="75527"/>
                </a:lnTo>
                <a:lnTo>
                  <a:pt x="511119" y="81421"/>
                </a:lnTo>
                <a:lnTo>
                  <a:pt x="507652" y="87685"/>
                </a:lnTo>
                <a:lnTo>
                  <a:pt x="507652" y="99474"/>
                </a:lnTo>
                <a:lnTo>
                  <a:pt x="504185" y="105737"/>
                </a:lnTo>
                <a:lnTo>
                  <a:pt x="504185" y="199317"/>
                </a:lnTo>
                <a:lnTo>
                  <a:pt x="500717" y="202265"/>
                </a:lnTo>
                <a:lnTo>
                  <a:pt x="500717" y="275029"/>
                </a:lnTo>
                <a:lnTo>
                  <a:pt x="497217" y="281071"/>
                </a:lnTo>
                <a:lnTo>
                  <a:pt x="497217" y="305276"/>
                </a:lnTo>
                <a:lnTo>
                  <a:pt x="493750" y="308297"/>
                </a:lnTo>
                <a:lnTo>
                  <a:pt x="493750" y="335487"/>
                </a:lnTo>
                <a:lnTo>
                  <a:pt x="490282" y="344587"/>
                </a:lnTo>
                <a:lnTo>
                  <a:pt x="490282" y="359693"/>
                </a:lnTo>
                <a:lnTo>
                  <a:pt x="486782" y="368756"/>
                </a:lnTo>
                <a:lnTo>
                  <a:pt x="486782" y="383898"/>
                </a:lnTo>
                <a:lnTo>
                  <a:pt x="483315" y="392961"/>
                </a:lnTo>
                <a:lnTo>
                  <a:pt x="483315" y="414146"/>
                </a:lnTo>
                <a:lnTo>
                  <a:pt x="479847" y="423209"/>
                </a:lnTo>
                <a:lnTo>
                  <a:pt x="479847" y="432272"/>
                </a:lnTo>
                <a:lnTo>
                  <a:pt x="476347" y="441335"/>
                </a:lnTo>
                <a:lnTo>
                  <a:pt x="472879" y="450399"/>
                </a:lnTo>
                <a:lnTo>
                  <a:pt x="472879" y="462520"/>
                </a:lnTo>
                <a:lnTo>
                  <a:pt x="469412" y="471583"/>
                </a:lnTo>
                <a:lnTo>
                  <a:pt x="465945" y="480646"/>
                </a:lnTo>
                <a:lnTo>
                  <a:pt x="465945" y="489746"/>
                </a:lnTo>
                <a:lnTo>
                  <a:pt x="462444" y="501831"/>
                </a:lnTo>
                <a:lnTo>
                  <a:pt x="458977" y="510894"/>
                </a:lnTo>
                <a:lnTo>
                  <a:pt x="455510" y="519957"/>
                </a:lnTo>
                <a:lnTo>
                  <a:pt x="452009" y="529057"/>
                </a:lnTo>
                <a:lnTo>
                  <a:pt x="448542" y="538121"/>
                </a:lnTo>
                <a:lnTo>
                  <a:pt x="441574" y="547184"/>
                </a:lnTo>
                <a:lnTo>
                  <a:pt x="438107" y="556247"/>
                </a:lnTo>
                <a:lnTo>
                  <a:pt x="434640" y="565347"/>
                </a:lnTo>
                <a:lnTo>
                  <a:pt x="427672" y="577432"/>
                </a:lnTo>
                <a:lnTo>
                  <a:pt x="420737" y="589516"/>
                </a:lnTo>
                <a:lnTo>
                  <a:pt x="413769" y="601637"/>
                </a:lnTo>
                <a:lnTo>
                  <a:pt x="403334" y="613721"/>
                </a:lnTo>
                <a:lnTo>
                  <a:pt x="392899" y="628827"/>
                </a:lnTo>
                <a:lnTo>
                  <a:pt x="382464" y="640948"/>
                </a:lnTo>
                <a:lnTo>
                  <a:pt x="372029" y="656053"/>
                </a:lnTo>
                <a:lnTo>
                  <a:pt x="361627" y="668138"/>
                </a:lnTo>
                <a:lnTo>
                  <a:pt x="351192" y="683280"/>
                </a:lnTo>
                <a:lnTo>
                  <a:pt x="337257" y="695364"/>
                </a:lnTo>
                <a:lnTo>
                  <a:pt x="326855" y="710470"/>
                </a:lnTo>
                <a:lnTo>
                  <a:pt x="312919" y="725612"/>
                </a:lnTo>
                <a:lnTo>
                  <a:pt x="302517" y="737696"/>
                </a:lnTo>
                <a:lnTo>
                  <a:pt x="288582" y="752839"/>
                </a:lnTo>
                <a:lnTo>
                  <a:pt x="274679" y="764923"/>
                </a:lnTo>
                <a:lnTo>
                  <a:pt x="264244" y="780028"/>
                </a:lnTo>
                <a:lnTo>
                  <a:pt x="250342" y="795171"/>
                </a:lnTo>
                <a:lnTo>
                  <a:pt x="236439" y="807255"/>
                </a:lnTo>
                <a:lnTo>
                  <a:pt x="226004" y="819339"/>
                </a:lnTo>
                <a:lnTo>
                  <a:pt x="212102" y="834481"/>
                </a:lnTo>
                <a:lnTo>
                  <a:pt x="201667" y="846566"/>
                </a:lnTo>
                <a:lnTo>
                  <a:pt x="191232" y="858650"/>
                </a:lnTo>
                <a:lnTo>
                  <a:pt x="180797" y="870771"/>
                </a:lnTo>
                <a:lnTo>
                  <a:pt x="170362" y="882856"/>
                </a:lnTo>
                <a:lnTo>
                  <a:pt x="159927" y="894940"/>
                </a:lnTo>
                <a:lnTo>
                  <a:pt x="149491" y="907061"/>
                </a:lnTo>
                <a:lnTo>
                  <a:pt x="146024" y="1167132"/>
                </a:lnTo>
                <a:lnTo>
                  <a:pt x="149491" y="1167132"/>
                </a:lnTo>
                <a:lnTo>
                  <a:pt x="146024" y="1170153"/>
                </a:lnTo>
                <a:lnTo>
                  <a:pt x="146024" y="1200401"/>
                </a:lnTo>
                <a:lnTo>
                  <a:pt x="142557" y="1200401"/>
                </a:lnTo>
                <a:lnTo>
                  <a:pt x="142557" y="1194322"/>
                </a:lnTo>
                <a:lnTo>
                  <a:pt x="139056" y="1191301"/>
                </a:lnTo>
                <a:lnTo>
                  <a:pt x="139056" y="1185259"/>
                </a:lnTo>
                <a:lnTo>
                  <a:pt x="135589" y="1182238"/>
                </a:lnTo>
                <a:lnTo>
                  <a:pt x="135589" y="1179216"/>
                </a:lnTo>
                <a:lnTo>
                  <a:pt x="132122" y="1176195"/>
                </a:lnTo>
                <a:lnTo>
                  <a:pt x="132122" y="1170153"/>
                </a:lnTo>
                <a:lnTo>
                  <a:pt x="128655" y="1164111"/>
                </a:lnTo>
                <a:lnTo>
                  <a:pt x="125154" y="1161053"/>
                </a:lnTo>
                <a:lnTo>
                  <a:pt x="125154" y="1155011"/>
                </a:lnTo>
                <a:lnTo>
                  <a:pt x="128655" y="1155011"/>
                </a:lnTo>
                <a:lnTo>
                  <a:pt x="132122" y="1158032"/>
                </a:lnTo>
                <a:lnTo>
                  <a:pt x="135589" y="1161053"/>
                </a:lnTo>
                <a:lnTo>
                  <a:pt x="139056" y="1161053"/>
                </a:lnTo>
                <a:lnTo>
                  <a:pt x="135589" y="928209"/>
                </a:lnTo>
                <a:lnTo>
                  <a:pt x="128655" y="937309"/>
                </a:lnTo>
                <a:lnTo>
                  <a:pt x="121687" y="946372"/>
                </a:lnTo>
                <a:lnTo>
                  <a:pt x="118219" y="955435"/>
                </a:lnTo>
                <a:lnTo>
                  <a:pt x="114719" y="961477"/>
                </a:lnTo>
                <a:lnTo>
                  <a:pt x="111252" y="964499"/>
                </a:lnTo>
                <a:lnTo>
                  <a:pt x="107784" y="964499"/>
                </a:lnTo>
                <a:lnTo>
                  <a:pt x="107784" y="967520"/>
                </a:lnTo>
                <a:lnTo>
                  <a:pt x="104284" y="967520"/>
                </a:lnTo>
                <a:lnTo>
                  <a:pt x="104284" y="970541"/>
                </a:lnTo>
                <a:lnTo>
                  <a:pt x="100817" y="970541"/>
                </a:lnTo>
                <a:lnTo>
                  <a:pt x="100817" y="973562"/>
                </a:lnTo>
                <a:lnTo>
                  <a:pt x="97349" y="973562"/>
                </a:lnTo>
                <a:lnTo>
                  <a:pt x="93882" y="976620"/>
                </a:lnTo>
                <a:lnTo>
                  <a:pt x="90381" y="979641"/>
                </a:lnTo>
                <a:lnTo>
                  <a:pt x="86914" y="982662"/>
                </a:lnTo>
                <a:lnTo>
                  <a:pt x="83447" y="982662"/>
                </a:lnTo>
                <a:lnTo>
                  <a:pt x="83447" y="985683"/>
                </a:lnTo>
                <a:lnTo>
                  <a:pt x="79946" y="985683"/>
                </a:lnTo>
                <a:lnTo>
                  <a:pt x="79946" y="988704"/>
                </a:lnTo>
                <a:lnTo>
                  <a:pt x="76479" y="988704"/>
                </a:lnTo>
                <a:lnTo>
                  <a:pt x="73012" y="991725"/>
                </a:lnTo>
                <a:lnTo>
                  <a:pt x="69511" y="991725"/>
                </a:lnTo>
                <a:lnTo>
                  <a:pt x="69511" y="994746"/>
                </a:lnTo>
                <a:lnTo>
                  <a:pt x="66044" y="994746"/>
                </a:lnTo>
                <a:lnTo>
                  <a:pt x="66044" y="997767"/>
                </a:lnTo>
                <a:lnTo>
                  <a:pt x="62577" y="997767"/>
                </a:lnTo>
                <a:lnTo>
                  <a:pt x="59109" y="1000788"/>
                </a:lnTo>
                <a:lnTo>
                  <a:pt x="55609" y="1000788"/>
                </a:lnTo>
                <a:lnTo>
                  <a:pt x="55609" y="1003809"/>
                </a:lnTo>
                <a:lnTo>
                  <a:pt x="48674" y="1003809"/>
                </a:lnTo>
                <a:lnTo>
                  <a:pt x="48674" y="1006831"/>
                </a:lnTo>
                <a:lnTo>
                  <a:pt x="41707" y="1006831"/>
                </a:lnTo>
                <a:lnTo>
                  <a:pt x="41707" y="1009852"/>
                </a:lnTo>
                <a:lnTo>
                  <a:pt x="27804" y="1009852"/>
                </a:lnTo>
                <a:lnTo>
                  <a:pt x="26407" y="1011084"/>
                </a:lnTo>
                <a:lnTo>
                  <a:pt x="27804" y="1012910"/>
                </a:lnTo>
                <a:lnTo>
                  <a:pt x="31271" y="1018952"/>
                </a:lnTo>
                <a:lnTo>
                  <a:pt x="38239" y="1024994"/>
                </a:lnTo>
                <a:lnTo>
                  <a:pt x="41707" y="1031036"/>
                </a:lnTo>
                <a:lnTo>
                  <a:pt x="45174" y="1037078"/>
                </a:lnTo>
                <a:lnTo>
                  <a:pt x="52142" y="1043120"/>
                </a:lnTo>
                <a:lnTo>
                  <a:pt x="55609" y="1049199"/>
                </a:lnTo>
                <a:lnTo>
                  <a:pt x="59109" y="1055242"/>
                </a:lnTo>
                <a:lnTo>
                  <a:pt x="66044" y="1061284"/>
                </a:lnTo>
                <a:lnTo>
                  <a:pt x="69511" y="1067326"/>
                </a:lnTo>
                <a:lnTo>
                  <a:pt x="73012" y="1073368"/>
                </a:lnTo>
                <a:lnTo>
                  <a:pt x="76479" y="1079410"/>
                </a:lnTo>
                <a:lnTo>
                  <a:pt x="79946" y="1085452"/>
                </a:lnTo>
                <a:lnTo>
                  <a:pt x="86914" y="1091531"/>
                </a:lnTo>
                <a:lnTo>
                  <a:pt x="90381" y="1097574"/>
                </a:lnTo>
                <a:lnTo>
                  <a:pt x="93882" y="1103616"/>
                </a:lnTo>
                <a:lnTo>
                  <a:pt x="97349" y="1109658"/>
                </a:lnTo>
                <a:lnTo>
                  <a:pt x="100817" y="1112679"/>
                </a:lnTo>
                <a:lnTo>
                  <a:pt x="104284" y="1118721"/>
                </a:lnTo>
                <a:lnTo>
                  <a:pt x="107784" y="1124800"/>
                </a:lnTo>
                <a:lnTo>
                  <a:pt x="111252" y="1130842"/>
                </a:lnTo>
                <a:lnTo>
                  <a:pt x="111252" y="1136884"/>
                </a:lnTo>
                <a:lnTo>
                  <a:pt x="114719" y="1139906"/>
                </a:lnTo>
                <a:lnTo>
                  <a:pt x="118219" y="1145948"/>
                </a:lnTo>
                <a:lnTo>
                  <a:pt x="121687" y="1151990"/>
                </a:lnTo>
                <a:lnTo>
                  <a:pt x="118219" y="1148969"/>
                </a:lnTo>
                <a:lnTo>
                  <a:pt x="114719" y="1145948"/>
                </a:lnTo>
                <a:lnTo>
                  <a:pt x="111252" y="1142927"/>
                </a:lnTo>
                <a:lnTo>
                  <a:pt x="107784" y="1139906"/>
                </a:lnTo>
                <a:lnTo>
                  <a:pt x="104284" y="1136884"/>
                </a:lnTo>
                <a:lnTo>
                  <a:pt x="97349" y="1130842"/>
                </a:lnTo>
                <a:lnTo>
                  <a:pt x="93882" y="1127821"/>
                </a:lnTo>
                <a:lnTo>
                  <a:pt x="90381" y="1124800"/>
                </a:lnTo>
                <a:lnTo>
                  <a:pt x="86914" y="1121742"/>
                </a:lnTo>
                <a:lnTo>
                  <a:pt x="83447" y="1115700"/>
                </a:lnTo>
                <a:lnTo>
                  <a:pt x="79946" y="1112679"/>
                </a:lnTo>
                <a:lnTo>
                  <a:pt x="76479" y="1106637"/>
                </a:lnTo>
                <a:lnTo>
                  <a:pt x="73012" y="1103616"/>
                </a:lnTo>
                <a:lnTo>
                  <a:pt x="66044" y="1097574"/>
                </a:lnTo>
                <a:lnTo>
                  <a:pt x="66044" y="1094552"/>
                </a:lnTo>
                <a:lnTo>
                  <a:pt x="62577" y="1088510"/>
                </a:lnTo>
                <a:lnTo>
                  <a:pt x="59109" y="1085452"/>
                </a:lnTo>
                <a:lnTo>
                  <a:pt x="55609" y="1079410"/>
                </a:lnTo>
                <a:lnTo>
                  <a:pt x="52142" y="1076389"/>
                </a:lnTo>
                <a:lnTo>
                  <a:pt x="52142" y="1073368"/>
                </a:lnTo>
                <a:lnTo>
                  <a:pt x="48674" y="1070347"/>
                </a:lnTo>
                <a:lnTo>
                  <a:pt x="48674" y="1067326"/>
                </a:lnTo>
                <a:lnTo>
                  <a:pt x="45174" y="1067326"/>
                </a:lnTo>
                <a:lnTo>
                  <a:pt x="45174" y="1061284"/>
                </a:lnTo>
                <a:lnTo>
                  <a:pt x="41707" y="1061284"/>
                </a:lnTo>
                <a:lnTo>
                  <a:pt x="41707" y="1055242"/>
                </a:lnTo>
                <a:lnTo>
                  <a:pt x="38239" y="1055242"/>
                </a:lnTo>
                <a:lnTo>
                  <a:pt x="38239" y="1049199"/>
                </a:lnTo>
                <a:lnTo>
                  <a:pt x="34772" y="1049199"/>
                </a:lnTo>
                <a:lnTo>
                  <a:pt x="34772" y="1046141"/>
                </a:lnTo>
                <a:lnTo>
                  <a:pt x="31271" y="1046141"/>
                </a:lnTo>
                <a:lnTo>
                  <a:pt x="27804" y="1043120"/>
                </a:lnTo>
                <a:lnTo>
                  <a:pt x="24337" y="1043120"/>
                </a:lnTo>
                <a:lnTo>
                  <a:pt x="24337" y="1040099"/>
                </a:lnTo>
                <a:lnTo>
                  <a:pt x="20836" y="1040099"/>
                </a:lnTo>
                <a:lnTo>
                  <a:pt x="20836" y="1037078"/>
                </a:lnTo>
                <a:lnTo>
                  <a:pt x="17369" y="1037078"/>
                </a:lnTo>
                <a:lnTo>
                  <a:pt x="17369" y="1034057"/>
                </a:lnTo>
                <a:lnTo>
                  <a:pt x="13902" y="1034057"/>
                </a:lnTo>
                <a:lnTo>
                  <a:pt x="6934" y="1031036"/>
                </a:lnTo>
                <a:lnTo>
                  <a:pt x="3467" y="1031036"/>
                </a:lnTo>
                <a:lnTo>
                  <a:pt x="0" y="1028015"/>
                </a:lnTo>
                <a:lnTo>
                  <a:pt x="0" y="3308159"/>
                </a:lnTo>
                <a:lnTo>
                  <a:pt x="6934" y="3302117"/>
                </a:lnTo>
                <a:lnTo>
                  <a:pt x="13902" y="3293053"/>
                </a:lnTo>
                <a:lnTo>
                  <a:pt x="20836" y="3286974"/>
                </a:lnTo>
                <a:lnTo>
                  <a:pt x="27804" y="3277911"/>
                </a:lnTo>
                <a:lnTo>
                  <a:pt x="31271" y="3277911"/>
                </a:lnTo>
                <a:lnTo>
                  <a:pt x="38239" y="3274890"/>
                </a:lnTo>
                <a:lnTo>
                  <a:pt x="45174" y="3271869"/>
                </a:lnTo>
                <a:lnTo>
                  <a:pt x="52142" y="3268848"/>
                </a:lnTo>
                <a:lnTo>
                  <a:pt x="62577" y="3265827"/>
                </a:lnTo>
                <a:lnTo>
                  <a:pt x="69511" y="3259785"/>
                </a:lnTo>
                <a:lnTo>
                  <a:pt x="79946" y="3253706"/>
                </a:lnTo>
                <a:lnTo>
                  <a:pt x="86914" y="3247663"/>
                </a:lnTo>
                <a:lnTo>
                  <a:pt x="97349" y="3241621"/>
                </a:lnTo>
                <a:lnTo>
                  <a:pt x="107784" y="3235579"/>
                </a:lnTo>
                <a:lnTo>
                  <a:pt x="118219" y="3229537"/>
                </a:lnTo>
                <a:lnTo>
                  <a:pt x="128655" y="3220474"/>
                </a:lnTo>
                <a:lnTo>
                  <a:pt x="139056" y="3214395"/>
                </a:lnTo>
                <a:lnTo>
                  <a:pt x="152992" y="3205331"/>
                </a:lnTo>
                <a:lnTo>
                  <a:pt x="163427" y="3199289"/>
                </a:lnTo>
                <a:lnTo>
                  <a:pt x="173829" y="3190226"/>
                </a:lnTo>
                <a:lnTo>
                  <a:pt x="184264" y="3184184"/>
                </a:lnTo>
                <a:lnTo>
                  <a:pt x="198200" y="3175084"/>
                </a:lnTo>
                <a:lnTo>
                  <a:pt x="208601" y="3166020"/>
                </a:lnTo>
                <a:lnTo>
                  <a:pt x="219037" y="3159978"/>
                </a:lnTo>
                <a:lnTo>
                  <a:pt x="232972" y="3150915"/>
                </a:lnTo>
                <a:lnTo>
                  <a:pt x="243374" y="3144873"/>
                </a:lnTo>
                <a:lnTo>
                  <a:pt x="253809" y="3138794"/>
                </a:lnTo>
                <a:lnTo>
                  <a:pt x="264244" y="3129731"/>
                </a:lnTo>
                <a:lnTo>
                  <a:pt x="274679" y="3123688"/>
                </a:lnTo>
                <a:lnTo>
                  <a:pt x="285114" y="3117646"/>
                </a:lnTo>
                <a:lnTo>
                  <a:pt x="295549" y="3111604"/>
                </a:lnTo>
                <a:lnTo>
                  <a:pt x="305985" y="3108583"/>
                </a:lnTo>
                <a:lnTo>
                  <a:pt x="316420" y="3102504"/>
                </a:lnTo>
                <a:lnTo>
                  <a:pt x="323354" y="3099483"/>
                </a:lnTo>
                <a:lnTo>
                  <a:pt x="333789" y="3096462"/>
                </a:lnTo>
                <a:lnTo>
                  <a:pt x="340757" y="3093441"/>
                </a:lnTo>
                <a:lnTo>
                  <a:pt x="358127" y="3093441"/>
                </a:lnTo>
                <a:lnTo>
                  <a:pt x="358127" y="3096462"/>
                </a:lnTo>
                <a:lnTo>
                  <a:pt x="361627" y="3096462"/>
                </a:lnTo>
                <a:lnTo>
                  <a:pt x="365095" y="3099483"/>
                </a:lnTo>
                <a:lnTo>
                  <a:pt x="368562" y="3099483"/>
                </a:lnTo>
                <a:lnTo>
                  <a:pt x="372029" y="3102504"/>
                </a:lnTo>
                <a:lnTo>
                  <a:pt x="375530" y="3105562"/>
                </a:lnTo>
                <a:lnTo>
                  <a:pt x="378997" y="3105562"/>
                </a:lnTo>
                <a:lnTo>
                  <a:pt x="382464" y="3108583"/>
                </a:lnTo>
                <a:lnTo>
                  <a:pt x="382464" y="3111604"/>
                </a:lnTo>
                <a:lnTo>
                  <a:pt x="385965" y="3111604"/>
                </a:lnTo>
                <a:lnTo>
                  <a:pt x="389432" y="3114625"/>
                </a:lnTo>
                <a:lnTo>
                  <a:pt x="392899" y="3117646"/>
                </a:lnTo>
                <a:lnTo>
                  <a:pt x="396400" y="3117646"/>
                </a:lnTo>
                <a:lnTo>
                  <a:pt x="396400" y="3120667"/>
                </a:lnTo>
                <a:lnTo>
                  <a:pt x="399867" y="3120667"/>
                </a:lnTo>
                <a:lnTo>
                  <a:pt x="403334" y="3123688"/>
                </a:lnTo>
                <a:lnTo>
                  <a:pt x="406802" y="3123688"/>
                </a:lnTo>
                <a:lnTo>
                  <a:pt x="410302" y="3126710"/>
                </a:lnTo>
                <a:lnTo>
                  <a:pt x="452009" y="3126710"/>
                </a:lnTo>
                <a:lnTo>
                  <a:pt x="455510" y="3129731"/>
                </a:lnTo>
                <a:lnTo>
                  <a:pt x="462444" y="3129731"/>
                </a:lnTo>
                <a:lnTo>
                  <a:pt x="465945" y="3132752"/>
                </a:lnTo>
                <a:lnTo>
                  <a:pt x="472879" y="3135773"/>
                </a:lnTo>
                <a:lnTo>
                  <a:pt x="476347" y="3138794"/>
                </a:lnTo>
                <a:lnTo>
                  <a:pt x="483315" y="3144873"/>
                </a:lnTo>
                <a:lnTo>
                  <a:pt x="486782" y="3147894"/>
                </a:lnTo>
                <a:lnTo>
                  <a:pt x="493750" y="3153936"/>
                </a:lnTo>
                <a:lnTo>
                  <a:pt x="497217" y="3156957"/>
                </a:lnTo>
                <a:lnTo>
                  <a:pt x="504185" y="3162999"/>
                </a:lnTo>
                <a:lnTo>
                  <a:pt x="507652" y="3169042"/>
                </a:lnTo>
                <a:lnTo>
                  <a:pt x="514620" y="3172063"/>
                </a:lnTo>
                <a:lnTo>
                  <a:pt x="518087" y="3178105"/>
                </a:lnTo>
                <a:lnTo>
                  <a:pt x="521554" y="3184184"/>
                </a:lnTo>
                <a:lnTo>
                  <a:pt x="528522" y="3187205"/>
                </a:lnTo>
                <a:lnTo>
                  <a:pt x="531989" y="3193247"/>
                </a:lnTo>
                <a:lnTo>
                  <a:pt x="535490" y="3199289"/>
                </a:lnTo>
                <a:lnTo>
                  <a:pt x="538957" y="3202310"/>
                </a:lnTo>
                <a:lnTo>
                  <a:pt x="545892" y="3208352"/>
                </a:lnTo>
                <a:lnTo>
                  <a:pt x="549392" y="3211374"/>
                </a:lnTo>
                <a:lnTo>
                  <a:pt x="552860" y="3217453"/>
                </a:lnTo>
                <a:lnTo>
                  <a:pt x="556327" y="3220474"/>
                </a:lnTo>
                <a:lnTo>
                  <a:pt x="563295" y="3223495"/>
                </a:lnTo>
                <a:lnTo>
                  <a:pt x="566762" y="3226516"/>
                </a:lnTo>
                <a:lnTo>
                  <a:pt x="570263" y="3229537"/>
                </a:lnTo>
                <a:lnTo>
                  <a:pt x="573730" y="3229537"/>
                </a:lnTo>
                <a:lnTo>
                  <a:pt x="577197" y="3232558"/>
                </a:lnTo>
                <a:lnTo>
                  <a:pt x="580664" y="3232558"/>
                </a:lnTo>
                <a:lnTo>
                  <a:pt x="594600" y="3238600"/>
                </a:lnTo>
                <a:lnTo>
                  <a:pt x="605035" y="3247663"/>
                </a:lnTo>
                <a:lnTo>
                  <a:pt x="615437" y="3256763"/>
                </a:lnTo>
                <a:lnTo>
                  <a:pt x="625872" y="3265827"/>
                </a:lnTo>
                <a:lnTo>
                  <a:pt x="636307" y="3274890"/>
                </a:lnTo>
                <a:lnTo>
                  <a:pt x="643275" y="3283953"/>
                </a:lnTo>
                <a:lnTo>
                  <a:pt x="653710" y="3293053"/>
                </a:lnTo>
                <a:lnTo>
                  <a:pt x="664145" y="3302117"/>
                </a:lnTo>
                <a:lnTo>
                  <a:pt x="671080" y="3314201"/>
                </a:lnTo>
                <a:lnTo>
                  <a:pt x="681515" y="3323264"/>
                </a:lnTo>
                <a:lnTo>
                  <a:pt x="688483" y="3332364"/>
                </a:lnTo>
                <a:lnTo>
                  <a:pt x="698918" y="3344449"/>
                </a:lnTo>
                <a:lnTo>
                  <a:pt x="705852" y="3356533"/>
                </a:lnTo>
                <a:lnTo>
                  <a:pt x="716287" y="3365596"/>
                </a:lnTo>
                <a:lnTo>
                  <a:pt x="723255" y="3377717"/>
                </a:lnTo>
                <a:lnTo>
                  <a:pt x="733690" y="3386781"/>
                </a:lnTo>
                <a:lnTo>
                  <a:pt x="740625" y="3398865"/>
                </a:lnTo>
                <a:lnTo>
                  <a:pt x="751060" y="3410986"/>
                </a:lnTo>
                <a:lnTo>
                  <a:pt x="758028" y="3420049"/>
                </a:lnTo>
                <a:lnTo>
                  <a:pt x="768463" y="3432134"/>
                </a:lnTo>
                <a:lnTo>
                  <a:pt x="775397" y="3444255"/>
                </a:lnTo>
                <a:lnTo>
                  <a:pt x="785832" y="3453318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405948" y="3176917"/>
            <a:ext cx="972233" cy="2872019"/>
          </a:xfrm>
          <a:custGeom>
            <a:avLst/>
            <a:gdLst/>
            <a:ahLst/>
            <a:cxnLst/>
            <a:rect l="l" t="t" r="r" b="b"/>
            <a:pathLst>
              <a:path w="972233" h="2872019">
                <a:moveTo>
                  <a:pt x="323387" y="2605906"/>
                </a:moveTo>
                <a:lnTo>
                  <a:pt x="323387" y="2614970"/>
                </a:lnTo>
                <a:lnTo>
                  <a:pt x="326855" y="2624033"/>
                </a:lnTo>
                <a:lnTo>
                  <a:pt x="330355" y="2633096"/>
                </a:lnTo>
                <a:lnTo>
                  <a:pt x="337290" y="2639138"/>
                </a:lnTo>
                <a:lnTo>
                  <a:pt x="340790" y="2648238"/>
                </a:lnTo>
                <a:lnTo>
                  <a:pt x="347725" y="2657302"/>
                </a:lnTo>
                <a:lnTo>
                  <a:pt x="354693" y="2663344"/>
                </a:lnTo>
                <a:lnTo>
                  <a:pt x="361627" y="2672407"/>
                </a:lnTo>
                <a:lnTo>
                  <a:pt x="372062" y="2678486"/>
                </a:lnTo>
                <a:lnTo>
                  <a:pt x="379030" y="2687549"/>
                </a:lnTo>
                <a:lnTo>
                  <a:pt x="389465" y="2693591"/>
                </a:lnTo>
                <a:lnTo>
                  <a:pt x="399900" y="2699634"/>
                </a:lnTo>
                <a:lnTo>
                  <a:pt x="410302" y="2708697"/>
                </a:lnTo>
                <a:lnTo>
                  <a:pt x="420737" y="2714739"/>
                </a:lnTo>
                <a:lnTo>
                  <a:pt x="431172" y="2720818"/>
                </a:lnTo>
                <a:lnTo>
                  <a:pt x="441607" y="2726860"/>
                </a:lnTo>
                <a:lnTo>
                  <a:pt x="452043" y="2732902"/>
                </a:lnTo>
                <a:lnTo>
                  <a:pt x="465945" y="2738944"/>
                </a:lnTo>
                <a:lnTo>
                  <a:pt x="476380" y="2744987"/>
                </a:lnTo>
                <a:lnTo>
                  <a:pt x="486815" y="2751029"/>
                </a:lnTo>
                <a:lnTo>
                  <a:pt x="500717" y="2757108"/>
                </a:lnTo>
                <a:lnTo>
                  <a:pt x="511153" y="2763150"/>
                </a:lnTo>
                <a:lnTo>
                  <a:pt x="521588" y="2769192"/>
                </a:lnTo>
                <a:lnTo>
                  <a:pt x="535490" y="2775234"/>
                </a:lnTo>
                <a:lnTo>
                  <a:pt x="545925" y="2781276"/>
                </a:lnTo>
                <a:lnTo>
                  <a:pt x="556360" y="2784298"/>
                </a:lnTo>
                <a:lnTo>
                  <a:pt x="566795" y="2790377"/>
                </a:lnTo>
                <a:lnTo>
                  <a:pt x="580698" y="2796419"/>
                </a:lnTo>
                <a:lnTo>
                  <a:pt x="591133" y="2802461"/>
                </a:lnTo>
                <a:lnTo>
                  <a:pt x="598101" y="2805482"/>
                </a:lnTo>
                <a:lnTo>
                  <a:pt x="608536" y="2811524"/>
                </a:lnTo>
                <a:lnTo>
                  <a:pt x="622438" y="2814545"/>
                </a:lnTo>
                <a:lnTo>
                  <a:pt x="632873" y="2820587"/>
                </a:lnTo>
                <a:lnTo>
                  <a:pt x="646775" y="2823608"/>
                </a:lnTo>
                <a:lnTo>
                  <a:pt x="657211" y="2826630"/>
                </a:lnTo>
                <a:lnTo>
                  <a:pt x="667646" y="2829687"/>
                </a:lnTo>
                <a:lnTo>
                  <a:pt x="678081" y="2835730"/>
                </a:lnTo>
                <a:lnTo>
                  <a:pt x="688483" y="2838751"/>
                </a:lnTo>
                <a:lnTo>
                  <a:pt x="695450" y="2841772"/>
                </a:lnTo>
                <a:lnTo>
                  <a:pt x="705885" y="2844793"/>
                </a:lnTo>
                <a:lnTo>
                  <a:pt x="716321" y="2847814"/>
                </a:lnTo>
                <a:lnTo>
                  <a:pt x="723255" y="2850835"/>
                </a:lnTo>
                <a:lnTo>
                  <a:pt x="733690" y="2853856"/>
                </a:lnTo>
                <a:lnTo>
                  <a:pt x="740658" y="2856877"/>
                </a:lnTo>
                <a:lnTo>
                  <a:pt x="747593" y="2859898"/>
                </a:lnTo>
                <a:lnTo>
                  <a:pt x="754560" y="2862919"/>
                </a:lnTo>
                <a:lnTo>
                  <a:pt x="761528" y="2862919"/>
                </a:lnTo>
                <a:lnTo>
                  <a:pt x="768463" y="2865977"/>
                </a:lnTo>
                <a:lnTo>
                  <a:pt x="775431" y="2865977"/>
                </a:lnTo>
                <a:lnTo>
                  <a:pt x="782365" y="2868998"/>
                </a:lnTo>
                <a:lnTo>
                  <a:pt x="796301" y="2868998"/>
                </a:lnTo>
                <a:lnTo>
                  <a:pt x="803235" y="2872019"/>
                </a:lnTo>
                <a:lnTo>
                  <a:pt x="806736" y="2868998"/>
                </a:lnTo>
                <a:lnTo>
                  <a:pt x="813670" y="2868998"/>
                </a:lnTo>
                <a:lnTo>
                  <a:pt x="817138" y="2865977"/>
                </a:lnTo>
                <a:lnTo>
                  <a:pt x="820638" y="2865977"/>
                </a:lnTo>
                <a:lnTo>
                  <a:pt x="824105" y="2862919"/>
                </a:lnTo>
                <a:lnTo>
                  <a:pt x="827573" y="2859898"/>
                </a:lnTo>
                <a:lnTo>
                  <a:pt x="827573" y="2856877"/>
                </a:lnTo>
                <a:lnTo>
                  <a:pt x="831073" y="2853856"/>
                </a:lnTo>
                <a:lnTo>
                  <a:pt x="834541" y="2853856"/>
                </a:lnTo>
                <a:lnTo>
                  <a:pt x="838008" y="2856877"/>
                </a:lnTo>
                <a:lnTo>
                  <a:pt x="844976" y="2856877"/>
                </a:lnTo>
                <a:lnTo>
                  <a:pt x="848443" y="2853856"/>
                </a:lnTo>
                <a:lnTo>
                  <a:pt x="855411" y="2853856"/>
                </a:lnTo>
                <a:lnTo>
                  <a:pt x="858878" y="2850835"/>
                </a:lnTo>
                <a:lnTo>
                  <a:pt x="862345" y="2847814"/>
                </a:lnTo>
                <a:lnTo>
                  <a:pt x="865846" y="2847814"/>
                </a:lnTo>
                <a:lnTo>
                  <a:pt x="869313" y="2844793"/>
                </a:lnTo>
                <a:lnTo>
                  <a:pt x="872780" y="2841772"/>
                </a:lnTo>
                <a:lnTo>
                  <a:pt x="879748" y="2838751"/>
                </a:lnTo>
                <a:lnTo>
                  <a:pt x="883215" y="2835730"/>
                </a:lnTo>
                <a:lnTo>
                  <a:pt x="886683" y="2829687"/>
                </a:lnTo>
                <a:lnTo>
                  <a:pt x="893651" y="2826630"/>
                </a:lnTo>
                <a:lnTo>
                  <a:pt x="897118" y="2820587"/>
                </a:lnTo>
                <a:lnTo>
                  <a:pt x="900618" y="2817566"/>
                </a:lnTo>
                <a:lnTo>
                  <a:pt x="907553" y="2811524"/>
                </a:lnTo>
                <a:lnTo>
                  <a:pt x="911053" y="2808503"/>
                </a:lnTo>
                <a:lnTo>
                  <a:pt x="917988" y="2802461"/>
                </a:lnTo>
                <a:lnTo>
                  <a:pt x="924956" y="2796419"/>
                </a:lnTo>
                <a:lnTo>
                  <a:pt x="928423" y="2790377"/>
                </a:lnTo>
                <a:lnTo>
                  <a:pt x="935391" y="2784298"/>
                </a:lnTo>
                <a:lnTo>
                  <a:pt x="942325" y="2778255"/>
                </a:lnTo>
                <a:lnTo>
                  <a:pt x="945826" y="2769192"/>
                </a:lnTo>
                <a:lnTo>
                  <a:pt x="945826" y="489048"/>
                </a:lnTo>
                <a:lnTo>
                  <a:pt x="938858" y="489048"/>
                </a:lnTo>
                <a:lnTo>
                  <a:pt x="935391" y="486027"/>
                </a:lnTo>
                <a:lnTo>
                  <a:pt x="931890" y="486027"/>
                </a:lnTo>
                <a:lnTo>
                  <a:pt x="931890" y="483006"/>
                </a:lnTo>
                <a:lnTo>
                  <a:pt x="924956" y="483006"/>
                </a:lnTo>
                <a:lnTo>
                  <a:pt x="924956" y="479985"/>
                </a:lnTo>
                <a:lnTo>
                  <a:pt x="921455" y="479985"/>
                </a:lnTo>
                <a:lnTo>
                  <a:pt x="921455" y="473943"/>
                </a:lnTo>
                <a:lnTo>
                  <a:pt x="924956" y="470885"/>
                </a:lnTo>
                <a:lnTo>
                  <a:pt x="928423" y="470885"/>
                </a:lnTo>
                <a:lnTo>
                  <a:pt x="928423" y="467864"/>
                </a:lnTo>
                <a:lnTo>
                  <a:pt x="935391" y="467864"/>
                </a:lnTo>
                <a:lnTo>
                  <a:pt x="935391" y="464843"/>
                </a:lnTo>
                <a:lnTo>
                  <a:pt x="938858" y="464843"/>
                </a:lnTo>
                <a:lnTo>
                  <a:pt x="938858" y="461822"/>
                </a:lnTo>
                <a:lnTo>
                  <a:pt x="942325" y="461822"/>
                </a:lnTo>
                <a:lnTo>
                  <a:pt x="942325" y="464843"/>
                </a:lnTo>
                <a:lnTo>
                  <a:pt x="945826" y="464843"/>
                </a:lnTo>
                <a:lnTo>
                  <a:pt x="945826" y="467864"/>
                </a:lnTo>
                <a:lnTo>
                  <a:pt x="949293" y="467864"/>
                </a:lnTo>
                <a:lnTo>
                  <a:pt x="949293" y="470885"/>
                </a:lnTo>
                <a:lnTo>
                  <a:pt x="952761" y="470885"/>
                </a:lnTo>
                <a:lnTo>
                  <a:pt x="952761" y="473943"/>
                </a:lnTo>
                <a:lnTo>
                  <a:pt x="956228" y="473943"/>
                </a:lnTo>
                <a:lnTo>
                  <a:pt x="956228" y="470885"/>
                </a:lnTo>
                <a:lnTo>
                  <a:pt x="959728" y="470885"/>
                </a:lnTo>
                <a:lnTo>
                  <a:pt x="959728" y="464843"/>
                </a:lnTo>
                <a:lnTo>
                  <a:pt x="963196" y="464843"/>
                </a:lnTo>
                <a:lnTo>
                  <a:pt x="963196" y="467864"/>
                </a:lnTo>
                <a:lnTo>
                  <a:pt x="966663" y="467864"/>
                </a:lnTo>
                <a:lnTo>
                  <a:pt x="966663" y="470885"/>
                </a:lnTo>
                <a:lnTo>
                  <a:pt x="970163" y="470885"/>
                </a:lnTo>
                <a:lnTo>
                  <a:pt x="970163" y="473943"/>
                </a:lnTo>
                <a:lnTo>
                  <a:pt x="972233" y="472118"/>
                </a:lnTo>
                <a:lnTo>
                  <a:pt x="966663" y="464843"/>
                </a:lnTo>
                <a:lnTo>
                  <a:pt x="963196" y="458801"/>
                </a:lnTo>
                <a:lnTo>
                  <a:pt x="959728" y="458801"/>
                </a:lnTo>
                <a:lnTo>
                  <a:pt x="959728" y="455780"/>
                </a:lnTo>
                <a:lnTo>
                  <a:pt x="956228" y="455780"/>
                </a:lnTo>
                <a:lnTo>
                  <a:pt x="956228" y="452759"/>
                </a:lnTo>
                <a:lnTo>
                  <a:pt x="952761" y="452759"/>
                </a:lnTo>
                <a:lnTo>
                  <a:pt x="952761" y="449738"/>
                </a:lnTo>
                <a:lnTo>
                  <a:pt x="949293" y="449738"/>
                </a:lnTo>
                <a:lnTo>
                  <a:pt x="949293" y="446716"/>
                </a:lnTo>
                <a:lnTo>
                  <a:pt x="945826" y="446716"/>
                </a:lnTo>
                <a:lnTo>
                  <a:pt x="942325" y="443695"/>
                </a:lnTo>
                <a:lnTo>
                  <a:pt x="938858" y="443695"/>
                </a:lnTo>
                <a:lnTo>
                  <a:pt x="938858" y="440674"/>
                </a:lnTo>
                <a:lnTo>
                  <a:pt x="935391" y="437653"/>
                </a:lnTo>
                <a:lnTo>
                  <a:pt x="931890" y="437653"/>
                </a:lnTo>
                <a:lnTo>
                  <a:pt x="931890" y="434595"/>
                </a:lnTo>
                <a:lnTo>
                  <a:pt x="928423" y="434595"/>
                </a:lnTo>
                <a:lnTo>
                  <a:pt x="928423" y="431574"/>
                </a:lnTo>
                <a:lnTo>
                  <a:pt x="924956" y="431574"/>
                </a:lnTo>
                <a:lnTo>
                  <a:pt x="924956" y="428553"/>
                </a:lnTo>
                <a:lnTo>
                  <a:pt x="921455" y="428553"/>
                </a:lnTo>
                <a:lnTo>
                  <a:pt x="921455" y="425532"/>
                </a:lnTo>
                <a:lnTo>
                  <a:pt x="917988" y="425532"/>
                </a:lnTo>
                <a:lnTo>
                  <a:pt x="917988" y="422511"/>
                </a:lnTo>
                <a:lnTo>
                  <a:pt x="914521" y="422511"/>
                </a:lnTo>
                <a:lnTo>
                  <a:pt x="914521" y="419490"/>
                </a:lnTo>
                <a:lnTo>
                  <a:pt x="911053" y="419490"/>
                </a:lnTo>
                <a:lnTo>
                  <a:pt x="911053" y="416469"/>
                </a:lnTo>
                <a:lnTo>
                  <a:pt x="907553" y="413448"/>
                </a:lnTo>
                <a:lnTo>
                  <a:pt x="904086" y="413448"/>
                </a:lnTo>
                <a:lnTo>
                  <a:pt x="904086" y="410427"/>
                </a:lnTo>
                <a:lnTo>
                  <a:pt x="900618" y="407406"/>
                </a:lnTo>
                <a:lnTo>
                  <a:pt x="897118" y="404384"/>
                </a:lnTo>
                <a:lnTo>
                  <a:pt x="893651" y="401363"/>
                </a:lnTo>
                <a:lnTo>
                  <a:pt x="890183" y="398342"/>
                </a:lnTo>
                <a:lnTo>
                  <a:pt x="890183" y="395284"/>
                </a:lnTo>
                <a:lnTo>
                  <a:pt x="886683" y="392263"/>
                </a:lnTo>
                <a:lnTo>
                  <a:pt x="883215" y="392263"/>
                </a:lnTo>
                <a:lnTo>
                  <a:pt x="883215" y="389242"/>
                </a:lnTo>
                <a:lnTo>
                  <a:pt x="879748" y="386221"/>
                </a:lnTo>
                <a:lnTo>
                  <a:pt x="879748" y="383200"/>
                </a:lnTo>
                <a:lnTo>
                  <a:pt x="876281" y="383200"/>
                </a:lnTo>
                <a:lnTo>
                  <a:pt x="872780" y="380179"/>
                </a:lnTo>
                <a:lnTo>
                  <a:pt x="872780" y="377158"/>
                </a:lnTo>
                <a:lnTo>
                  <a:pt x="869313" y="377158"/>
                </a:lnTo>
                <a:lnTo>
                  <a:pt x="869313" y="374137"/>
                </a:lnTo>
                <a:lnTo>
                  <a:pt x="865846" y="371116"/>
                </a:lnTo>
                <a:lnTo>
                  <a:pt x="862345" y="368095"/>
                </a:lnTo>
                <a:lnTo>
                  <a:pt x="858878" y="365074"/>
                </a:lnTo>
                <a:lnTo>
                  <a:pt x="858878" y="362052"/>
                </a:lnTo>
                <a:lnTo>
                  <a:pt x="855411" y="358995"/>
                </a:lnTo>
                <a:lnTo>
                  <a:pt x="851910" y="358995"/>
                </a:lnTo>
                <a:lnTo>
                  <a:pt x="851910" y="355973"/>
                </a:lnTo>
                <a:lnTo>
                  <a:pt x="848443" y="352952"/>
                </a:lnTo>
                <a:lnTo>
                  <a:pt x="841508" y="349931"/>
                </a:lnTo>
                <a:lnTo>
                  <a:pt x="834541" y="346910"/>
                </a:lnTo>
                <a:lnTo>
                  <a:pt x="827573" y="340868"/>
                </a:lnTo>
                <a:lnTo>
                  <a:pt x="820638" y="337847"/>
                </a:lnTo>
                <a:lnTo>
                  <a:pt x="813670" y="334826"/>
                </a:lnTo>
                <a:lnTo>
                  <a:pt x="806736" y="328784"/>
                </a:lnTo>
                <a:lnTo>
                  <a:pt x="799768" y="325763"/>
                </a:lnTo>
                <a:lnTo>
                  <a:pt x="796301" y="319684"/>
                </a:lnTo>
                <a:lnTo>
                  <a:pt x="789333" y="316663"/>
                </a:lnTo>
                <a:lnTo>
                  <a:pt x="782365" y="313641"/>
                </a:lnTo>
                <a:lnTo>
                  <a:pt x="775431" y="307599"/>
                </a:lnTo>
                <a:lnTo>
                  <a:pt x="768463" y="304578"/>
                </a:lnTo>
                <a:lnTo>
                  <a:pt x="761528" y="298536"/>
                </a:lnTo>
                <a:lnTo>
                  <a:pt x="754560" y="295515"/>
                </a:lnTo>
                <a:lnTo>
                  <a:pt x="747593" y="289473"/>
                </a:lnTo>
                <a:lnTo>
                  <a:pt x="744125" y="286452"/>
                </a:lnTo>
                <a:lnTo>
                  <a:pt x="737191" y="280373"/>
                </a:lnTo>
                <a:lnTo>
                  <a:pt x="730223" y="277352"/>
                </a:lnTo>
                <a:lnTo>
                  <a:pt x="723255" y="271309"/>
                </a:lnTo>
                <a:lnTo>
                  <a:pt x="716321" y="268288"/>
                </a:lnTo>
                <a:lnTo>
                  <a:pt x="709353" y="262246"/>
                </a:lnTo>
                <a:lnTo>
                  <a:pt x="705885" y="259225"/>
                </a:lnTo>
                <a:lnTo>
                  <a:pt x="698918" y="253183"/>
                </a:lnTo>
                <a:lnTo>
                  <a:pt x="691983" y="247104"/>
                </a:lnTo>
                <a:lnTo>
                  <a:pt x="685015" y="244083"/>
                </a:lnTo>
                <a:lnTo>
                  <a:pt x="678081" y="238041"/>
                </a:lnTo>
                <a:lnTo>
                  <a:pt x="674580" y="235020"/>
                </a:lnTo>
                <a:lnTo>
                  <a:pt x="667646" y="228977"/>
                </a:lnTo>
                <a:lnTo>
                  <a:pt x="660678" y="222935"/>
                </a:lnTo>
                <a:lnTo>
                  <a:pt x="653710" y="219914"/>
                </a:lnTo>
                <a:lnTo>
                  <a:pt x="646775" y="213872"/>
                </a:lnTo>
                <a:lnTo>
                  <a:pt x="643308" y="207793"/>
                </a:lnTo>
                <a:lnTo>
                  <a:pt x="612003" y="186645"/>
                </a:lnTo>
                <a:lnTo>
                  <a:pt x="584165" y="165461"/>
                </a:lnTo>
                <a:lnTo>
                  <a:pt x="559827" y="144313"/>
                </a:lnTo>
                <a:lnTo>
                  <a:pt x="538991" y="123129"/>
                </a:lnTo>
                <a:lnTo>
                  <a:pt x="521588" y="105003"/>
                </a:lnTo>
                <a:lnTo>
                  <a:pt x="504218" y="83818"/>
                </a:lnTo>
                <a:lnTo>
                  <a:pt x="490282" y="65692"/>
                </a:lnTo>
                <a:lnTo>
                  <a:pt x="479847" y="50549"/>
                </a:lnTo>
                <a:lnTo>
                  <a:pt x="469446" y="32423"/>
                </a:lnTo>
                <a:lnTo>
                  <a:pt x="462478" y="17281"/>
                </a:lnTo>
                <a:lnTo>
                  <a:pt x="459010" y="5196"/>
                </a:lnTo>
                <a:lnTo>
                  <a:pt x="456014" y="0"/>
                </a:lnTo>
                <a:lnTo>
                  <a:pt x="455510" y="2175"/>
                </a:lnTo>
                <a:lnTo>
                  <a:pt x="452043" y="20302"/>
                </a:lnTo>
                <a:lnTo>
                  <a:pt x="445075" y="38465"/>
                </a:lnTo>
                <a:lnTo>
                  <a:pt x="438140" y="62671"/>
                </a:lnTo>
                <a:lnTo>
                  <a:pt x="434673" y="65692"/>
                </a:lnTo>
                <a:lnTo>
                  <a:pt x="434673" y="68713"/>
                </a:lnTo>
                <a:lnTo>
                  <a:pt x="431172" y="71734"/>
                </a:lnTo>
                <a:lnTo>
                  <a:pt x="431172" y="74755"/>
                </a:lnTo>
                <a:lnTo>
                  <a:pt x="427705" y="77776"/>
                </a:lnTo>
                <a:lnTo>
                  <a:pt x="427705" y="83818"/>
                </a:lnTo>
                <a:lnTo>
                  <a:pt x="424238" y="86839"/>
                </a:lnTo>
                <a:lnTo>
                  <a:pt x="424238" y="92881"/>
                </a:lnTo>
                <a:lnTo>
                  <a:pt x="420737" y="92881"/>
                </a:lnTo>
                <a:lnTo>
                  <a:pt x="420737" y="98923"/>
                </a:lnTo>
                <a:lnTo>
                  <a:pt x="417270" y="101981"/>
                </a:lnTo>
                <a:lnTo>
                  <a:pt x="417270" y="108024"/>
                </a:lnTo>
                <a:lnTo>
                  <a:pt x="413803" y="111045"/>
                </a:lnTo>
                <a:lnTo>
                  <a:pt x="413803" y="114066"/>
                </a:lnTo>
                <a:lnTo>
                  <a:pt x="410302" y="117087"/>
                </a:lnTo>
                <a:lnTo>
                  <a:pt x="410302" y="123129"/>
                </a:lnTo>
                <a:lnTo>
                  <a:pt x="406835" y="126150"/>
                </a:lnTo>
                <a:lnTo>
                  <a:pt x="403368" y="129171"/>
                </a:lnTo>
                <a:lnTo>
                  <a:pt x="403368" y="132192"/>
                </a:lnTo>
                <a:lnTo>
                  <a:pt x="399900" y="138271"/>
                </a:lnTo>
                <a:lnTo>
                  <a:pt x="399900" y="141292"/>
                </a:lnTo>
                <a:lnTo>
                  <a:pt x="396400" y="144313"/>
                </a:lnTo>
                <a:lnTo>
                  <a:pt x="392933" y="150356"/>
                </a:lnTo>
                <a:lnTo>
                  <a:pt x="392933" y="156398"/>
                </a:lnTo>
                <a:lnTo>
                  <a:pt x="389465" y="162440"/>
                </a:lnTo>
                <a:lnTo>
                  <a:pt x="389465" y="168482"/>
                </a:lnTo>
                <a:lnTo>
                  <a:pt x="385965" y="171503"/>
                </a:lnTo>
                <a:lnTo>
                  <a:pt x="385965" y="177582"/>
                </a:lnTo>
                <a:lnTo>
                  <a:pt x="382497" y="186645"/>
                </a:lnTo>
                <a:lnTo>
                  <a:pt x="379030" y="192688"/>
                </a:lnTo>
                <a:lnTo>
                  <a:pt x="379030" y="198730"/>
                </a:lnTo>
                <a:lnTo>
                  <a:pt x="375563" y="204772"/>
                </a:lnTo>
                <a:lnTo>
                  <a:pt x="375563" y="210814"/>
                </a:lnTo>
                <a:lnTo>
                  <a:pt x="372062" y="216893"/>
                </a:lnTo>
                <a:lnTo>
                  <a:pt x="372062" y="225956"/>
                </a:lnTo>
                <a:lnTo>
                  <a:pt x="368595" y="231999"/>
                </a:lnTo>
                <a:lnTo>
                  <a:pt x="365128" y="238041"/>
                </a:lnTo>
                <a:lnTo>
                  <a:pt x="365128" y="244083"/>
                </a:lnTo>
                <a:lnTo>
                  <a:pt x="361627" y="250162"/>
                </a:lnTo>
                <a:lnTo>
                  <a:pt x="361627" y="256204"/>
                </a:lnTo>
                <a:lnTo>
                  <a:pt x="358160" y="262246"/>
                </a:lnTo>
                <a:lnTo>
                  <a:pt x="358160" y="268288"/>
                </a:lnTo>
                <a:lnTo>
                  <a:pt x="354693" y="271309"/>
                </a:lnTo>
                <a:lnTo>
                  <a:pt x="354693" y="277352"/>
                </a:lnTo>
                <a:lnTo>
                  <a:pt x="351192" y="280373"/>
                </a:lnTo>
                <a:lnTo>
                  <a:pt x="347725" y="286452"/>
                </a:lnTo>
                <a:lnTo>
                  <a:pt x="347725" y="289473"/>
                </a:lnTo>
                <a:lnTo>
                  <a:pt x="344258" y="292494"/>
                </a:lnTo>
                <a:lnTo>
                  <a:pt x="340790" y="298536"/>
                </a:lnTo>
                <a:lnTo>
                  <a:pt x="337290" y="307599"/>
                </a:lnTo>
                <a:lnTo>
                  <a:pt x="333823" y="316663"/>
                </a:lnTo>
                <a:lnTo>
                  <a:pt x="330355" y="325763"/>
                </a:lnTo>
                <a:lnTo>
                  <a:pt x="330355" y="334826"/>
                </a:lnTo>
                <a:lnTo>
                  <a:pt x="326855" y="346910"/>
                </a:lnTo>
                <a:lnTo>
                  <a:pt x="323387" y="358995"/>
                </a:lnTo>
                <a:lnTo>
                  <a:pt x="319920" y="371116"/>
                </a:lnTo>
                <a:lnTo>
                  <a:pt x="316420" y="383200"/>
                </a:lnTo>
                <a:lnTo>
                  <a:pt x="312952" y="398342"/>
                </a:lnTo>
                <a:lnTo>
                  <a:pt x="309485" y="410427"/>
                </a:lnTo>
                <a:lnTo>
                  <a:pt x="306018" y="425532"/>
                </a:lnTo>
                <a:lnTo>
                  <a:pt x="302517" y="440674"/>
                </a:lnTo>
                <a:lnTo>
                  <a:pt x="302517" y="455780"/>
                </a:lnTo>
                <a:lnTo>
                  <a:pt x="299050" y="470885"/>
                </a:lnTo>
                <a:lnTo>
                  <a:pt x="295583" y="486027"/>
                </a:lnTo>
                <a:lnTo>
                  <a:pt x="292082" y="501133"/>
                </a:lnTo>
                <a:lnTo>
                  <a:pt x="288615" y="516275"/>
                </a:lnTo>
                <a:lnTo>
                  <a:pt x="288615" y="531380"/>
                </a:lnTo>
                <a:lnTo>
                  <a:pt x="285148" y="546486"/>
                </a:lnTo>
                <a:lnTo>
                  <a:pt x="281647" y="561628"/>
                </a:lnTo>
                <a:lnTo>
                  <a:pt x="278180" y="576734"/>
                </a:lnTo>
                <a:lnTo>
                  <a:pt x="278180" y="591876"/>
                </a:lnTo>
                <a:lnTo>
                  <a:pt x="274713" y="603960"/>
                </a:lnTo>
                <a:lnTo>
                  <a:pt x="271245" y="616044"/>
                </a:lnTo>
                <a:lnTo>
                  <a:pt x="271245" y="628166"/>
                </a:lnTo>
                <a:lnTo>
                  <a:pt x="267745" y="640250"/>
                </a:lnTo>
                <a:lnTo>
                  <a:pt x="267745" y="652334"/>
                </a:lnTo>
                <a:lnTo>
                  <a:pt x="264278" y="661434"/>
                </a:lnTo>
                <a:lnTo>
                  <a:pt x="264278" y="670498"/>
                </a:lnTo>
                <a:lnTo>
                  <a:pt x="260810" y="679561"/>
                </a:lnTo>
                <a:lnTo>
                  <a:pt x="260810" y="685603"/>
                </a:lnTo>
                <a:lnTo>
                  <a:pt x="257310" y="694666"/>
                </a:lnTo>
                <a:lnTo>
                  <a:pt x="257310" y="712830"/>
                </a:lnTo>
                <a:lnTo>
                  <a:pt x="253842" y="721893"/>
                </a:lnTo>
                <a:lnTo>
                  <a:pt x="253842" y="749119"/>
                </a:lnTo>
                <a:lnTo>
                  <a:pt x="250375" y="758183"/>
                </a:lnTo>
                <a:lnTo>
                  <a:pt x="250375" y="809615"/>
                </a:lnTo>
                <a:lnTo>
                  <a:pt x="246875" y="818678"/>
                </a:lnTo>
                <a:lnTo>
                  <a:pt x="246875" y="879137"/>
                </a:lnTo>
                <a:lnTo>
                  <a:pt x="250375" y="885216"/>
                </a:lnTo>
                <a:lnTo>
                  <a:pt x="250375" y="933590"/>
                </a:lnTo>
                <a:lnTo>
                  <a:pt x="253842" y="942653"/>
                </a:lnTo>
                <a:lnTo>
                  <a:pt x="253842" y="957758"/>
                </a:lnTo>
                <a:lnTo>
                  <a:pt x="257310" y="963837"/>
                </a:lnTo>
                <a:lnTo>
                  <a:pt x="257310" y="984985"/>
                </a:lnTo>
                <a:lnTo>
                  <a:pt x="260810" y="991027"/>
                </a:lnTo>
                <a:lnTo>
                  <a:pt x="260810" y="1027317"/>
                </a:lnTo>
                <a:lnTo>
                  <a:pt x="264278" y="1033396"/>
                </a:lnTo>
                <a:lnTo>
                  <a:pt x="264278" y="1118060"/>
                </a:lnTo>
                <a:lnTo>
                  <a:pt x="260810" y="1124102"/>
                </a:lnTo>
                <a:lnTo>
                  <a:pt x="260810" y="1157371"/>
                </a:lnTo>
                <a:lnTo>
                  <a:pt x="257310" y="1163413"/>
                </a:lnTo>
                <a:lnTo>
                  <a:pt x="257310" y="1187619"/>
                </a:lnTo>
                <a:lnTo>
                  <a:pt x="253842" y="1202724"/>
                </a:lnTo>
                <a:lnTo>
                  <a:pt x="250375" y="1220887"/>
                </a:lnTo>
                <a:lnTo>
                  <a:pt x="246875" y="1235993"/>
                </a:lnTo>
                <a:lnTo>
                  <a:pt x="243407" y="1254119"/>
                </a:lnTo>
                <a:lnTo>
                  <a:pt x="239940" y="1269261"/>
                </a:lnTo>
                <a:lnTo>
                  <a:pt x="236473" y="1284367"/>
                </a:lnTo>
                <a:lnTo>
                  <a:pt x="229505" y="1302530"/>
                </a:lnTo>
                <a:lnTo>
                  <a:pt x="226038" y="1317636"/>
                </a:lnTo>
                <a:lnTo>
                  <a:pt x="222537" y="1332778"/>
                </a:lnTo>
                <a:lnTo>
                  <a:pt x="215603" y="1347883"/>
                </a:lnTo>
                <a:lnTo>
                  <a:pt x="208635" y="1362989"/>
                </a:lnTo>
                <a:lnTo>
                  <a:pt x="205168" y="1378131"/>
                </a:lnTo>
                <a:lnTo>
                  <a:pt x="198200" y="1390215"/>
                </a:lnTo>
                <a:lnTo>
                  <a:pt x="191265" y="1405321"/>
                </a:lnTo>
                <a:lnTo>
                  <a:pt x="184297" y="1417442"/>
                </a:lnTo>
                <a:lnTo>
                  <a:pt x="177329" y="1432547"/>
                </a:lnTo>
                <a:lnTo>
                  <a:pt x="170395" y="1444668"/>
                </a:lnTo>
                <a:lnTo>
                  <a:pt x="163427" y="1459774"/>
                </a:lnTo>
                <a:lnTo>
                  <a:pt x="152992" y="1471858"/>
                </a:lnTo>
                <a:lnTo>
                  <a:pt x="146058" y="1483979"/>
                </a:lnTo>
                <a:lnTo>
                  <a:pt x="139090" y="1496064"/>
                </a:lnTo>
                <a:lnTo>
                  <a:pt x="128655" y="1508148"/>
                </a:lnTo>
                <a:lnTo>
                  <a:pt x="121720" y="1520269"/>
                </a:lnTo>
                <a:lnTo>
                  <a:pt x="114752" y="1529332"/>
                </a:lnTo>
                <a:lnTo>
                  <a:pt x="104317" y="1541417"/>
                </a:lnTo>
                <a:lnTo>
                  <a:pt x="93882" y="1553501"/>
                </a:lnTo>
                <a:lnTo>
                  <a:pt x="86948" y="1562601"/>
                </a:lnTo>
                <a:lnTo>
                  <a:pt x="76512" y="1571664"/>
                </a:lnTo>
                <a:lnTo>
                  <a:pt x="66077" y="1583749"/>
                </a:lnTo>
                <a:lnTo>
                  <a:pt x="59109" y="1592812"/>
                </a:lnTo>
                <a:lnTo>
                  <a:pt x="48674" y="1601912"/>
                </a:lnTo>
                <a:lnTo>
                  <a:pt x="41740" y="1604933"/>
                </a:lnTo>
                <a:lnTo>
                  <a:pt x="38273" y="1610975"/>
                </a:lnTo>
                <a:lnTo>
                  <a:pt x="34772" y="1617018"/>
                </a:lnTo>
                <a:lnTo>
                  <a:pt x="31305" y="1623060"/>
                </a:lnTo>
                <a:lnTo>
                  <a:pt x="27838" y="1626081"/>
                </a:lnTo>
                <a:lnTo>
                  <a:pt x="24337" y="1632160"/>
                </a:lnTo>
                <a:lnTo>
                  <a:pt x="20870" y="1638202"/>
                </a:lnTo>
                <a:lnTo>
                  <a:pt x="17402" y="1641223"/>
                </a:lnTo>
                <a:lnTo>
                  <a:pt x="13902" y="1647265"/>
                </a:lnTo>
                <a:lnTo>
                  <a:pt x="10435" y="1650286"/>
                </a:lnTo>
                <a:lnTo>
                  <a:pt x="10435" y="1656328"/>
                </a:lnTo>
                <a:lnTo>
                  <a:pt x="6967" y="1659350"/>
                </a:lnTo>
                <a:lnTo>
                  <a:pt x="6967" y="1665392"/>
                </a:lnTo>
                <a:lnTo>
                  <a:pt x="3500" y="1668450"/>
                </a:lnTo>
                <a:lnTo>
                  <a:pt x="3500" y="1680534"/>
                </a:lnTo>
                <a:lnTo>
                  <a:pt x="0" y="1686576"/>
                </a:lnTo>
                <a:lnTo>
                  <a:pt x="0" y="1698660"/>
                </a:lnTo>
                <a:lnTo>
                  <a:pt x="3500" y="1701682"/>
                </a:lnTo>
                <a:lnTo>
                  <a:pt x="3500" y="1707761"/>
                </a:lnTo>
                <a:lnTo>
                  <a:pt x="6967" y="1710782"/>
                </a:lnTo>
                <a:lnTo>
                  <a:pt x="6967" y="1713803"/>
                </a:lnTo>
                <a:lnTo>
                  <a:pt x="10435" y="1716824"/>
                </a:lnTo>
                <a:lnTo>
                  <a:pt x="10435" y="1719845"/>
                </a:lnTo>
                <a:lnTo>
                  <a:pt x="13902" y="1722866"/>
                </a:lnTo>
                <a:lnTo>
                  <a:pt x="17402" y="1725887"/>
                </a:lnTo>
                <a:lnTo>
                  <a:pt x="20870" y="1728908"/>
                </a:lnTo>
                <a:lnTo>
                  <a:pt x="24337" y="1731929"/>
                </a:lnTo>
                <a:lnTo>
                  <a:pt x="24337" y="1740992"/>
                </a:lnTo>
                <a:lnTo>
                  <a:pt x="27838" y="1747071"/>
                </a:lnTo>
                <a:lnTo>
                  <a:pt x="27838" y="1750093"/>
                </a:lnTo>
                <a:lnTo>
                  <a:pt x="31305" y="1756135"/>
                </a:lnTo>
                <a:lnTo>
                  <a:pt x="31305" y="1762177"/>
                </a:lnTo>
                <a:lnTo>
                  <a:pt x="34772" y="1768219"/>
                </a:lnTo>
                <a:lnTo>
                  <a:pt x="34772" y="1771240"/>
                </a:lnTo>
                <a:lnTo>
                  <a:pt x="38273" y="1774261"/>
                </a:lnTo>
                <a:lnTo>
                  <a:pt x="38273" y="1780303"/>
                </a:lnTo>
                <a:lnTo>
                  <a:pt x="41740" y="1783361"/>
                </a:lnTo>
                <a:lnTo>
                  <a:pt x="41740" y="1789403"/>
                </a:lnTo>
                <a:lnTo>
                  <a:pt x="45207" y="1789403"/>
                </a:lnTo>
                <a:lnTo>
                  <a:pt x="45207" y="1792425"/>
                </a:lnTo>
                <a:lnTo>
                  <a:pt x="48674" y="1795446"/>
                </a:lnTo>
                <a:lnTo>
                  <a:pt x="48674" y="1798467"/>
                </a:lnTo>
                <a:lnTo>
                  <a:pt x="55642" y="1798467"/>
                </a:lnTo>
                <a:lnTo>
                  <a:pt x="59109" y="1795446"/>
                </a:lnTo>
                <a:lnTo>
                  <a:pt x="62610" y="1792425"/>
                </a:lnTo>
                <a:lnTo>
                  <a:pt x="62610" y="1789403"/>
                </a:lnTo>
                <a:lnTo>
                  <a:pt x="69545" y="1789403"/>
                </a:lnTo>
                <a:lnTo>
                  <a:pt x="69545" y="1786382"/>
                </a:lnTo>
                <a:lnTo>
                  <a:pt x="73045" y="1786382"/>
                </a:lnTo>
                <a:lnTo>
                  <a:pt x="73045" y="1789403"/>
                </a:lnTo>
                <a:lnTo>
                  <a:pt x="76512" y="1795446"/>
                </a:lnTo>
                <a:lnTo>
                  <a:pt x="79980" y="1795446"/>
                </a:lnTo>
                <a:lnTo>
                  <a:pt x="79980" y="1798467"/>
                </a:lnTo>
                <a:lnTo>
                  <a:pt x="83447" y="1798467"/>
                </a:lnTo>
                <a:lnTo>
                  <a:pt x="86948" y="1801488"/>
                </a:lnTo>
                <a:lnTo>
                  <a:pt x="90415" y="1798467"/>
                </a:lnTo>
                <a:lnTo>
                  <a:pt x="97383" y="1798467"/>
                </a:lnTo>
                <a:lnTo>
                  <a:pt x="97383" y="1795446"/>
                </a:lnTo>
                <a:lnTo>
                  <a:pt x="100850" y="1792425"/>
                </a:lnTo>
                <a:lnTo>
                  <a:pt x="104317" y="1792425"/>
                </a:lnTo>
                <a:lnTo>
                  <a:pt x="107818" y="1789403"/>
                </a:lnTo>
                <a:lnTo>
                  <a:pt x="111285" y="1786382"/>
                </a:lnTo>
                <a:lnTo>
                  <a:pt x="114752" y="1783361"/>
                </a:lnTo>
                <a:lnTo>
                  <a:pt x="114752" y="1780303"/>
                </a:lnTo>
                <a:lnTo>
                  <a:pt x="118219" y="1777282"/>
                </a:lnTo>
                <a:lnTo>
                  <a:pt x="121720" y="1777282"/>
                </a:lnTo>
                <a:lnTo>
                  <a:pt x="125187" y="1774261"/>
                </a:lnTo>
                <a:lnTo>
                  <a:pt x="128655" y="1774261"/>
                </a:lnTo>
                <a:lnTo>
                  <a:pt x="132155" y="1771240"/>
                </a:lnTo>
                <a:lnTo>
                  <a:pt x="142557" y="1771240"/>
                </a:lnTo>
                <a:lnTo>
                  <a:pt x="146058" y="1774261"/>
                </a:lnTo>
                <a:lnTo>
                  <a:pt x="146058" y="1777282"/>
                </a:lnTo>
                <a:lnTo>
                  <a:pt x="149525" y="1780303"/>
                </a:lnTo>
                <a:lnTo>
                  <a:pt x="152992" y="1783361"/>
                </a:lnTo>
                <a:lnTo>
                  <a:pt x="156493" y="1789403"/>
                </a:lnTo>
                <a:lnTo>
                  <a:pt x="156493" y="1795446"/>
                </a:lnTo>
                <a:lnTo>
                  <a:pt x="159960" y="1792425"/>
                </a:lnTo>
                <a:lnTo>
                  <a:pt x="159960" y="1789403"/>
                </a:lnTo>
                <a:lnTo>
                  <a:pt x="163427" y="1786382"/>
                </a:lnTo>
                <a:lnTo>
                  <a:pt x="163427" y="1783361"/>
                </a:lnTo>
                <a:lnTo>
                  <a:pt x="173862" y="1783361"/>
                </a:lnTo>
                <a:lnTo>
                  <a:pt x="177329" y="1786382"/>
                </a:lnTo>
                <a:lnTo>
                  <a:pt x="180830" y="1786382"/>
                </a:lnTo>
                <a:lnTo>
                  <a:pt x="180830" y="1789403"/>
                </a:lnTo>
                <a:lnTo>
                  <a:pt x="184297" y="1789403"/>
                </a:lnTo>
                <a:lnTo>
                  <a:pt x="184297" y="1792425"/>
                </a:lnTo>
                <a:lnTo>
                  <a:pt x="187765" y="1792425"/>
                </a:lnTo>
                <a:lnTo>
                  <a:pt x="191265" y="1795446"/>
                </a:lnTo>
                <a:lnTo>
                  <a:pt x="191265" y="1798467"/>
                </a:lnTo>
                <a:lnTo>
                  <a:pt x="194732" y="1798467"/>
                </a:lnTo>
                <a:lnTo>
                  <a:pt x="194732" y="1801488"/>
                </a:lnTo>
                <a:lnTo>
                  <a:pt x="198200" y="1804509"/>
                </a:lnTo>
                <a:lnTo>
                  <a:pt x="201700" y="1807530"/>
                </a:lnTo>
                <a:lnTo>
                  <a:pt x="201700" y="1810551"/>
                </a:lnTo>
                <a:lnTo>
                  <a:pt x="205168" y="1813572"/>
                </a:lnTo>
                <a:lnTo>
                  <a:pt x="208635" y="1816593"/>
                </a:lnTo>
                <a:lnTo>
                  <a:pt x="208635" y="1819651"/>
                </a:lnTo>
                <a:lnTo>
                  <a:pt x="212102" y="1822672"/>
                </a:lnTo>
                <a:lnTo>
                  <a:pt x="215603" y="1825693"/>
                </a:lnTo>
                <a:lnTo>
                  <a:pt x="215603" y="1828714"/>
                </a:lnTo>
                <a:lnTo>
                  <a:pt x="219070" y="1828714"/>
                </a:lnTo>
                <a:lnTo>
                  <a:pt x="219070" y="1831735"/>
                </a:lnTo>
                <a:lnTo>
                  <a:pt x="222537" y="1834757"/>
                </a:lnTo>
                <a:lnTo>
                  <a:pt x="226038" y="1834757"/>
                </a:lnTo>
                <a:lnTo>
                  <a:pt x="226038" y="1837778"/>
                </a:lnTo>
                <a:lnTo>
                  <a:pt x="229505" y="1840799"/>
                </a:lnTo>
                <a:lnTo>
                  <a:pt x="232972" y="1843820"/>
                </a:lnTo>
                <a:lnTo>
                  <a:pt x="232972" y="1846841"/>
                </a:lnTo>
                <a:lnTo>
                  <a:pt x="236473" y="1846841"/>
                </a:lnTo>
                <a:lnTo>
                  <a:pt x="236473" y="1849862"/>
                </a:lnTo>
                <a:lnTo>
                  <a:pt x="239940" y="1849862"/>
                </a:lnTo>
                <a:lnTo>
                  <a:pt x="239940" y="1852883"/>
                </a:lnTo>
                <a:lnTo>
                  <a:pt x="243407" y="1852883"/>
                </a:lnTo>
                <a:lnTo>
                  <a:pt x="243407" y="1855941"/>
                </a:lnTo>
                <a:lnTo>
                  <a:pt x="246875" y="1858962"/>
                </a:lnTo>
                <a:lnTo>
                  <a:pt x="246875" y="1861983"/>
                </a:lnTo>
                <a:lnTo>
                  <a:pt x="250375" y="1861983"/>
                </a:lnTo>
                <a:lnTo>
                  <a:pt x="250375" y="1865004"/>
                </a:lnTo>
                <a:lnTo>
                  <a:pt x="253842" y="1865004"/>
                </a:lnTo>
                <a:lnTo>
                  <a:pt x="253842" y="1874067"/>
                </a:lnTo>
                <a:lnTo>
                  <a:pt x="257310" y="1880110"/>
                </a:lnTo>
                <a:lnTo>
                  <a:pt x="257310" y="1886152"/>
                </a:lnTo>
                <a:lnTo>
                  <a:pt x="260810" y="1892194"/>
                </a:lnTo>
                <a:lnTo>
                  <a:pt x="264278" y="1898273"/>
                </a:lnTo>
                <a:lnTo>
                  <a:pt x="267745" y="1904315"/>
                </a:lnTo>
                <a:lnTo>
                  <a:pt x="271245" y="1910357"/>
                </a:lnTo>
                <a:lnTo>
                  <a:pt x="278180" y="1916399"/>
                </a:lnTo>
                <a:lnTo>
                  <a:pt x="281647" y="1925463"/>
                </a:lnTo>
                <a:lnTo>
                  <a:pt x="288615" y="1931542"/>
                </a:lnTo>
                <a:lnTo>
                  <a:pt x="295583" y="1940605"/>
                </a:lnTo>
                <a:lnTo>
                  <a:pt x="299050" y="1946647"/>
                </a:lnTo>
                <a:lnTo>
                  <a:pt x="306018" y="1952689"/>
                </a:lnTo>
                <a:lnTo>
                  <a:pt x="312952" y="1961753"/>
                </a:lnTo>
                <a:lnTo>
                  <a:pt x="319920" y="1967832"/>
                </a:lnTo>
                <a:lnTo>
                  <a:pt x="326855" y="1976895"/>
                </a:lnTo>
                <a:lnTo>
                  <a:pt x="333823" y="1982937"/>
                </a:lnTo>
                <a:lnTo>
                  <a:pt x="340790" y="1992000"/>
                </a:lnTo>
                <a:lnTo>
                  <a:pt x="347725" y="1998042"/>
                </a:lnTo>
                <a:lnTo>
                  <a:pt x="351192" y="2007142"/>
                </a:lnTo>
                <a:lnTo>
                  <a:pt x="358160" y="2013185"/>
                </a:lnTo>
                <a:lnTo>
                  <a:pt x="365128" y="2022248"/>
                </a:lnTo>
                <a:lnTo>
                  <a:pt x="368595" y="2028290"/>
                </a:lnTo>
                <a:lnTo>
                  <a:pt x="372062" y="2037353"/>
                </a:lnTo>
                <a:lnTo>
                  <a:pt x="375563" y="2043432"/>
                </a:lnTo>
                <a:lnTo>
                  <a:pt x="379030" y="2049474"/>
                </a:lnTo>
                <a:lnTo>
                  <a:pt x="382497" y="2055517"/>
                </a:lnTo>
                <a:lnTo>
                  <a:pt x="385965" y="2064580"/>
                </a:lnTo>
                <a:lnTo>
                  <a:pt x="385965" y="2082743"/>
                </a:lnTo>
                <a:lnTo>
                  <a:pt x="382497" y="2088785"/>
                </a:lnTo>
                <a:lnTo>
                  <a:pt x="382497" y="2094828"/>
                </a:lnTo>
                <a:lnTo>
                  <a:pt x="379030" y="2100870"/>
                </a:lnTo>
                <a:lnTo>
                  <a:pt x="379030" y="2106912"/>
                </a:lnTo>
                <a:lnTo>
                  <a:pt x="375563" y="2115975"/>
                </a:lnTo>
                <a:lnTo>
                  <a:pt x="375563" y="2125075"/>
                </a:lnTo>
                <a:lnTo>
                  <a:pt x="372062" y="2131117"/>
                </a:lnTo>
                <a:lnTo>
                  <a:pt x="372062" y="2161365"/>
                </a:lnTo>
                <a:lnTo>
                  <a:pt x="368595" y="2170428"/>
                </a:lnTo>
                <a:lnTo>
                  <a:pt x="368595" y="2294403"/>
                </a:lnTo>
                <a:lnTo>
                  <a:pt x="365128" y="2303466"/>
                </a:lnTo>
                <a:lnTo>
                  <a:pt x="365128" y="2339756"/>
                </a:lnTo>
                <a:lnTo>
                  <a:pt x="361627" y="2348856"/>
                </a:lnTo>
                <a:lnTo>
                  <a:pt x="361627" y="2363962"/>
                </a:lnTo>
                <a:lnTo>
                  <a:pt x="358160" y="2370004"/>
                </a:lnTo>
                <a:lnTo>
                  <a:pt x="358160" y="2376046"/>
                </a:lnTo>
                <a:lnTo>
                  <a:pt x="354693" y="2379104"/>
                </a:lnTo>
                <a:lnTo>
                  <a:pt x="354693" y="2385146"/>
                </a:lnTo>
                <a:lnTo>
                  <a:pt x="351192" y="2391188"/>
                </a:lnTo>
                <a:lnTo>
                  <a:pt x="347725" y="2397231"/>
                </a:lnTo>
                <a:lnTo>
                  <a:pt x="347725" y="2403273"/>
                </a:lnTo>
                <a:lnTo>
                  <a:pt x="344258" y="2409315"/>
                </a:lnTo>
                <a:lnTo>
                  <a:pt x="344258" y="2418415"/>
                </a:lnTo>
                <a:lnTo>
                  <a:pt x="340790" y="2424457"/>
                </a:lnTo>
                <a:lnTo>
                  <a:pt x="340790" y="2433520"/>
                </a:lnTo>
                <a:lnTo>
                  <a:pt x="337290" y="2439563"/>
                </a:lnTo>
                <a:lnTo>
                  <a:pt x="337290" y="2448626"/>
                </a:lnTo>
                <a:lnTo>
                  <a:pt x="333823" y="2457726"/>
                </a:lnTo>
                <a:lnTo>
                  <a:pt x="333823" y="2466789"/>
                </a:lnTo>
                <a:lnTo>
                  <a:pt x="330355" y="2475852"/>
                </a:lnTo>
                <a:lnTo>
                  <a:pt x="330355" y="2481895"/>
                </a:lnTo>
                <a:lnTo>
                  <a:pt x="326855" y="2490995"/>
                </a:lnTo>
                <a:lnTo>
                  <a:pt x="326855" y="2509121"/>
                </a:lnTo>
                <a:lnTo>
                  <a:pt x="323387" y="2518184"/>
                </a:lnTo>
                <a:lnTo>
                  <a:pt x="323387" y="2539369"/>
                </a:lnTo>
                <a:lnTo>
                  <a:pt x="319920" y="2548432"/>
                </a:lnTo>
                <a:lnTo>
                  <a:pt x="319920" y="2596806"/>
                </a:lnTo>
                <a:lnTo>
                  <a:pt x="323387" y="2605906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407384" y="3644781"/>
            <a:ext cx="83447" cy="2198500"/>
          </a:xfrm>
          <a:custGeom>
            <a:avLst/>
            <a:gdLst/>
            <a:ahLst/>
            <a:cxnLst/>
            <a:rect l="l" t="t" r="r" b="b"/>
            <a:pathLst>
              <a:path w="83447" h="2198500">
                <a:moveTo>
                  <a:pt x="10435" y="117969"/>
                </a:moveTo>
                <a:lnTo>
                  <a:pt x="13902" y="124011"/>
                </a:lnTo>
                <a:lnTo>
                  <a:pt x="20870" y="130053"/>
                </a:lnTo>
                <a:lnTo>
                  <a:pt x="24337" y="136096"/>
                </a:lnTo>
                <a:lnTo>
                  <a:pt x="27838" y="139117"/>
                </a:lnTo>
                <a:lnTo>
                  <a:pt x="31305" y="145159"/>
                </a:lnTo>
                <a:lnTo>
                  <a:pt x="34772" y="151201"/>
                </a:lnTo>
                <a:lnTo>
                  <a:pt x="38273" y="157280"/>
                </a:lnTo>
                <a:lnTo>
                  <a:pt x="41740" y="163322"/>
                </a:lnTo>
                <a:lnTo>
                  <a:pt x="41740" y="169364"/>
                </a:lnTo>
                <a:lnTo>
                  <a:pt x="45207" y="172385"/>
                </a:lnTo>
                <a:lnTo>
                  <a:pt x="48674" y="178428"/>
                </a:lnTo>
                <a:lnTo>
                  <a:pt x="52175" y="184470"/>
                </a:lnTo>
                <a:lnTo>
                  <a:pt x="55642" y="190512"/>
                </a:lnTo>
                <a:lnTo>
                  <a:pt x="55642" y="193570"/>
                </a:lnTo>
                <a:lnTo>
                  <a:pt x="59109" y="199612"/>
                </a:lnTo>
                <a:lnTo>
                  <a:pt x="62610" y="205654"/>
                </a:lnTo>
                <a:lnTo>
                  <a:pt x="62610" y="208675"/>
                </a:lnTo>
                <a:lnTo>
                  <a:pt x="66077" y="214717"/>
                </a:lnTo>
                <a:lnTo>
                  <a:pt x="66077" y="217739"/>
                </a:lnTo>
                <a:lnTo>
                  <a:pt x="69545" y="220760"/>
                </a:lnTo>
                <a:lnTo>
                  <a:pt x="69545" y="223781"/>
                </a:lnTo>
                <a:lnTo>
                  <a:pt x="73045" y="226802"/>
                </a:lnTo>
                <a:lnTo>
                  <a:pt x="73045" y="229860"/>
                </a:lnTo>
                <a:lnTo>
                  <a:pt x="79980" y="229860"/>
                </a:lnTo>
                <a:lnTo>
                  <a:pt x="79980" y="235902"/>
                </a:lnTo>
                <a:lnTo>
                  <a:pt x="83447" y="2198500"/>
                </a:lnTo>
                <a:lnTo>
                  <a:pt x="83447" y="226802"/>
                </a:lnTo>
                <a:lnTo>
                  <a:pt x="79980" y="226802"/>
                </a:lnTo>
                <a:lnTo>
                  <a:pt x="83447" y="226802"/>
                </a:lnTo>
                <a:lnTo>
                  <a:pt x="83447" y="0"/>
                </a:lnTo>
                <a:lnTo>
                  <a:pt x="73045" y="12121"/>
                </a:lnTo>
                <a:lnTo>
                  <a:pt x="62610" y="24205"/>
                </a:lnTo>
                <a:lnTo>
                  <a:pt x="52175" y="36289"/>
                </a:lnTo>
                <a:lnTo>
                  <a:pt x="41740" y="45389"/>
                </a:lnTo>
                <a:lnTo>
                  <a:pt x="34772" y="54453"/>
                </a:lnTo>
                <a:lnTo>
                  <a:pt x="24337" y="66537"/>
                </a:lnTo>
                <a:lnTo>
                  <a:pt x="17402" y="72579"/>
                </a:lnTo>
                <a:lnTo>
                  <a:pt x="13902" y="81679"/>
                </a:lnTo>
                <a:lnTo>
                  <a:pt x="6967" y="90743"/>
                </a:lnTo>
                <a:lnTo>
                  <a:pt x="3500" y="96785"/>
                </a:lnTo>
                <a:lnTo>
                  <a:pt x="0" y="99806"/>
                </a:lnTo>
                <a:lnTo>
                  <a:pt x="3500" y="105848"/>
                </a:lnTo>
                <a:lnTo>
                  <a:pt x="6967" y="111890"/>
                </a:lnTo>
                <a:lnTo>
                  <a:pt x="10435" y="117969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290037" y="3874641"/>
            <a:ext cx="10335" cy="6042"/>
          </a:xfrm>
          <a:custGeom>
            <a:avLst/>
            <a:gdLst/>
            <a:ahLst/>
            <a:cxnLst/>
            <a:rect l="l" t="t" r="r" b="b"/>
            <a:pathLst>
              <a:path w="10335" h="6042">
                <a:moveTo>
                  <a:pt x="0" y="6042"/>
                </a:moveTo>
                <a:lnTo>
                  <a:pt x="3333" y="6042"/>
                </a:lnTo>
                <a:lnTo>
                  <a:pt x="7001" y="3021"/>
                </a:lnTo>
                <a:lnTo>
                  <a:pt x="10335" y="3021"/>
                </a:lnTo>
                <a:lnTo>
                  <a:pt x="10335" y="0"/>
                </a:lnTo>
                <a:lnTo>
                  <a:pt x="7001" y="0"/>
                </a:lnTo>
                <a:lnTo>
                  <a:pt x="3333" y="3021"/>
                </a:lnTo>
                <a:lnTo>
                  <a:pt x="0" y="6042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917975" y="3856478"/>
            <a:ext cx="368395" cy="1448535"/>
          </a:xfrm>
          <a:custGeom>
            <a:avLst/>
            <a:gdLst/>
            <a:ahLst/>
            <a:cxnLst/>
            <a:rect l="l" t="t" r="r" b="b"/>
            <a:pathLst>
              <a:path w="368395" h="1448535">
                <a:moveTo>
                  <a:pt x="319720" y="24205"/>
                </a:moveTo>
                <a:lnTo>
                  <a:pt x="316386" y="21184"/>
                </a:lnTo>
                <a:lnTo>
                  <a:pt x="313052" y="18163"/>
                </a:lnTo>
                <a:lnTo>
                  <a:pt x="313052" y="9063"/>
                </a:lnTo>
                <a:lnTo>
                  <a:pt x="309385" y="9063"/>
                </a:lnTo>
                <a:lnTo>
                  <a:pt x="309385" y="3021"/>
                </a:lnTo>
                <a:lnTo>
                  <a:pt x="306051" y="3021"/>
                </a:lnTo>
                <a:lnTo>
                  <a:pt x="306051" y="0"/>
                </a:lnTo>
                <a:lnTo>
                  <a:pt x="292049" y="0"/>
                </a:lnTo>
                <a:lnTo>
                  <a:pt x="288715" y="3021"/>
                </a:lnTo>
                <a:lnTo>
                  <a:pt x="285048" y="3021"/>
                </a:lnTo>
                <a:lnTo>
                  <a:pt x="281714" y="6042"/>
                </a:lnTo>
                <a:lnTo>
                  <a:pt x="278046" y="6042"/>
                </a:lnTo>
                <a:lnTo>
                  <a:pt x="278046" y="9063"/>
                </a:lnTo>
                <a:lnTo>
                  <a:pt x="274713" y="9063"/>
                </a:lnTo>
                <a:lnTo>
                  <a:pt x="271045" y="12084"/>
                </a:lnTo>
                <a:lnTo>
                  <a:pt x="267711" y="12084"/>
                </a:lnTo>
                <a:lnTo>
                  <a:pt x="264378" y="15105"/>
                </a:lnTo>
                <a:lnTo>
                  <a:pt x="260710" y="18163"/>
                </a:lnTo>
                <a:lnTo>
                  <a:pt x="257376" y="21184"/>
                </a:lnTo>
                <a:lnTo>
                  <a:pt x="253709" y="21184"/>
                </a:lnTo>
                <a:lnTo>
                  <a:pt x="253709" y="24205"/>
                </a:lnTo>
                <a:lnTo>
                  <a:pt x="250375" y="27226"/>
                </a:lnTo>
                <a:lnTo>
                  <a:pt x="246708" y="27226"/>
                </a:lnTo>
                <a:lnTo>
                  <a:pt x="243374" y="30247"/>
                </a:lnTo>
                <a:lnTo>
                  <a:pt x="240040" y="33268"/>
                </a:lnTo>
                <a:lnTo>
                  <a:pt x="236373" y="36289"/>
                </a:lnTo>
                <a:lnTo>
                  <a:pt x="233039" y="39310"/>
                </a:lnTo>
                <a:lnTo>
                  <a:pt x="229372" y="39310"/>
                </a:lnTo>
                <a:lnTo>
                  <a:pt x="226038" y="42331"/>
                </a:lnTo>
                <a:lnTo>
                  <a:pt x="219037" y="45353"/>
                </a:lnTo>
                <a:lnTo>
                  <a:pt x="215703" y="48374"/>
                </a:lnTo>
                <a:lnTo>
                  <a:pt x="212035" y="51395"/>
                </a:lnTo>
                <a:lnTo>
                  <a:pt x="208701" y="54416"/>
                </a:lnTo>
                <a:lnTo>
                  <a:pt x="201700" y="57474"/>
                </a:lnTo>
                <a:lnTo>
                  <a:pt x="198033" y="63516"/>
                </a:lnTo>
                <a:lnTo>
                  <a:pt x="191365" y="66537"/>
                </a:lnTo>
                <a:lnTo>
                  <a:pt x="187698" y="69558"/>
                </a:lnTo>
                <a:lnTo>
                  <a:pt x="180697" y="72579"/>
                </a:lnTo>
                <a:lnTo>
                  <a:pt x="177363" y="78621"/>
                </a:lnTo>
                <a:lnTo>
                  <a:pt x="170362" y="81642"/>
                </a:lnTo>
                <a:lnTo>
                  <a:pt x="167028" y="84663"/>
                </a:lnTo>
                <a:lnTo>
                  <a:pt x="160027" y="90706"/>
                </a:lnTo>
                <a:lnTo>
                  <a:pt x="156359" y="92307"/>
                </a:lnTo>
                <a:lnTo>
                  <a:pt x="156359" y="99806"/>
                </a:lnTo>
                <a:lnTo>
                  <a:pt x="153025" y="105848"/>
                </a:lnTo>
                <a:lnTo>
                  <a:pt x="149358" y="111890"/>
                </a:lnTo>
                <a:lnTo>
                  <a:pt x="146024" y="120953"/>
                </a:lnTo>
                <a:lnTo>
                  <a:pt x="142690" y="126995"/>
                </a:lnTo>
                <a:lnTo>
                  <a:pt x="135689" y="133075"/>
                </a:lnTo>
                <a:lnTo>
                  <a:pt x="132022" y="139117"/>
                </a:lnTo>
                <a:lnTo>
                  <a:pt x="125021" y="145159"/>
                </a:lnTo>
                <a:lnTo>
                  <a:pt x="121687" y="148180"/>
                </a:lnTo>
                <a:lnTo>
                  <a:pt x="114686" y="154222"/>
                </a:lnTo>
                <a:lnTo>
                  <a:pt x="107684" y="160264"/>
                </a:lnTo>
                <a:lnTo>
                  <a:pt x="104350" y="163285"/>
                </a:lnTo>
                <a:lnTo>
                  <a:pt x="97349" y="169364"/>
                </a:lnTo>
                <a:lnTo>
                  <a:pt x="90348" y="172385"/>
                </a:lnTo>
                <a:lnTo>
                  <a:pt x="83347" y="178428"/>
                </a:lnTo>
                <a:lnTo>
                  <a:pt x="73012" y="181449"/>
                </a:lnTo>
                <a:lnTo>
                  <a:pt x="66011" y="187491"/>
                </a:lnTo>
                <a:lnTo>
                  <a:pt x="59009" y="190512"/>
                </a:lnTo>
                <a:lnTo>
                  <a:pt x="48674" y="196554"/>
                </a:lnTo>
                <a:lnTo>
                  <a:pt x="41673" y="199575"/>
                </a:lnTo>
                <a:lnTo>
                  <a:pt x="34672" y="199575"/>
                </a:lnTo>
                <a:lnTo>
                  <a:pt x="27671" y="196554"/>
                </a:lnTo>
                <a:lnTo>
                  <a:pt x="20670" y="196554"/>
                </a:lnTo>
                <a:lnTo>
                  <a:pt x="17336" y="193533"/>
                </a:lnTo>
                <a:lnTo>
                  <a:pt x="14002" y="190512"/>
                </a:lnTo>
                <a:lnTo>
                  <a:pt x="10335" y="190512"/>
                </a:lnTo>
                <a:lnTo>
                  <a:pt x="7001" y="187491"/>
                </a:lnTo>
                <a:lnTo>
                  <a:pt x="3333" y="184470"/>
                </a:lnTo>
                <a:lnTo>
                  <a:pt x="0" y="181449"/>
                </a:lnTo>
                <a:lnTo>
                  <a:pt x="3333" y="1415266"/>
                </a:lnTo>
                <a:lnTo>
                  <a:pt x="10335" y="1415266"/>
                </a:lnTo>
                <a:lnTo>
                  <a:pt x="14002" y="1412245"/>
                </a:lnTo>
                <a:lnTo>
                  <a:pt x="24337" y="1412245"/>
                </a:lnTo>
                <a:lnTo>
                  <a:pt x="31338" y="1409224"/>
                </a:lnTo>
                <a:lnTo>
                  <a:pt x="45007" y="1409224"/>
                </a:lnTo>
                <a:lnTo>
                  <a:pt x="48674" y="1406203"/>
                </a:lnTo>
                <a:lnTo>
                  <a:pt x="76346" y="1406203"/>
                </a:lnTo>
                <a:lnTo>
                  <a:pt x="83347" y="1403182"/>
                </a:lnTo>
                <a:lnTo>
                  <a:pt x="142690" y="1403182"/>
                </a:lnTo>
                <a:lnTo>
                  <a:pt x="146024" y="1406203"/>
                </a:lnTo>
                <a:lnTo>
                  <a:pt x="149358" y="1406203"/>
                </a:lnTo>
                <a:lnTo>
                  <a:pt x="153025" y="1409224"/>
                </a:lnTo>
                <a:lnTo>
                  <a:pt x="156359" y="1409224"/>
                </a:lnTo>
                <a:lnTo>
                  <a:pt x="160027" y="1412245"/>
                </a:lnTo>
                <a:lnTo>
                  <a:pt x="163360" y="1412245"/>
                </a:lnTo>
                <a:lnTo>
                  <a:pt x="163360" y="1415266"/>
                </a:lnTo>
                <a:lnTo>
                  <a:pt x="167028" y="1415266"/>
                </a:lnTo>
                <a:lnTo>
                  <a:pt x="170362" y="1418287"/>
                </a:lnTo>
                <a:lnTo>
                  <a:pt x="170362" y="1421308"/>
                </a:lnTo>
                <a:lnTo>
                  <a:pt x="173696" y="1421308"/>
                </a:lnTo>
                <a:lnTo>
                  <a:pt x="170362" y="1424329"/>
                </a:lnTo>
                <a:lnTo>
                  <a:pt x="156359" y="1424329"/>
                </a:lnTo>
                <a:lnTo>
                  <a:pt x="156359" y="1421308"/>
                </a:lnTo>
                <a:lnTo>
                  <a:pt x="153025" y="1424329"/>
                </a:lnTo>
                <a:lnTo>
                  <a:pt x="153025" y="1427351"/>
                </a:lnTo>
                <a:lnTo>
                  <a:pt x="149358" y="1430372"/>
                </a:lnTo>
                <a:lnTo>
                  <a:pt x="149358" y="1439472"/>
                </a:lnTo>
                <a:lnTo>
                  <a:pt x="153025" y="1442493"/>
                </a:lnTo>
                <a:lnTo>
                  <a:pt x="153025" y="1445514"/>
                </a:lnTo>
                <a:lnTo>
                  <a:pt x="160027" y="1445514"/>
                </a:lnTo>
                <a:lnTo>
                  <a:pt x="160027" y="1448535"/>
                </a:lnTo>
                <a:lnTo>
                  <a:pt x="167028" y="1448535"/>
                </a:lnTo>
                <a:lnTo>
                  <a:pt x="170362" y="1445514"/>
                </a:lnTo>
                <a:lnTo>
                  <a:pt x="177363" y="1445514"/>
                </a:lnTo>
                <a:lnTo>
                  <a:pt x="184364" y="1442493"/>
                </a:lnTo>
                <a:lnTo>
                  <a:pt x="187698" y="1442493"/>
                </a:lnTo>
                <a:lnTo>
                  <a:pt x="191365" y="1439472"/>
                </a:lnTo>
                <a:lnTo>
                  <a:pt x="198033" y="1436414"/>
                </a:lnTo>
                <a:lnTo>
                  <a:pt x="205034" y="1433393"/>
                </a:lnTo>
                <a:lnTo>
                  <a:pt x="208701" y="1430372"/>
                </a:lnTo>
                <a:lnTo>
                  <a:pt x="215703" y="1427351"/>
                </a:lnTo>
                <a:lnTo>
                  <a:pt x="222370" y="1424329"/>
                </a:lnTo>
                <a:lnTo>
                  <a:pt x="229372" y="1418287"/>
                </a:lnTo>
                <a:lnTo>
                  <a:pt x="222370" y="308445"/>
                </a:lnTo>
                <a:lnTo>
                  <a:pt x="222370" y="296360"/>
                </a:lnTo>
                <a:lnTo>
                  <a:pt x="219037" y="284276"/>
                </a:lnTo>
                <a:lnTo>
                  <a:pt x="219037" y="272155"/>
                </a:lnTo>
                <a:lnTo>
                  <a:pt x="215703" y="260071"/>
                </a:lnTo>
                <a:lnTo>
                  <a:pt x="215703" y="229823"/>
                </a:lnTo>
                <a:lnTo>
                  <a:pt x="212035" y="220760"/>
                </a:lnTo>
                <a:lnTo>
                  <a:pt x="215703" y="214717"/>
                </a:lnTo>
                <a:lnTo>
                  <a:pt x="215703" y="190512"/>
                </a:lnTo>
                <a:lnTo>
                  <a:pt x="219037" y="181449"/>
                </a:lnTo>
                <a:lnTo>
                  <a:pt x="219037" y="175407"/>
                </a:lnTo>
                <a:lnTo>
                  <a:pt x="222370" y="166306"/>
                </a:lnTo>
                <a:lnTo>
                  <a:pt x="226038" y="160264"/>
                </a:lnTo>
                <a:lnTo>
                  <a:pt x="229372" y="154222"/>
                </a:lnTo>
                <a:lnTo>
                  <a:pt x="236373" y="148180"/>
                </a:lnTo>
                <a:lnTo>
                  <a:pt x="240040" y="142138"/>
                </a:lnTo>
                <a:lnTo>
                  <a:pt x="246708" y="136096"/>
                </a:lnTo>
                <a:lnTo>
                  <a:pt x="253709" y="130053"/>
                </a:lnTo>
                <a:lnTo>
                  <a:pt x="260710" y="120953"/>
                </a:lnTo>
                <a:lnTo>
                  <a:pt x="267711" y="114911"/>
                </a:lnTo>
                <a:lnTo>
                  <a:pt x="278046" y="108869"/>
                </a:lnTo>
                <a:lnTo>
                  <a:pt x="285048" y="102827"/>
                </a:lnTo>
                <a:lnTo>
                  <a:pt x="292049" y="99806"/>
                </a:lnTo>
                <a:lnTo>
                  <a:pt x="295383" y="93764"/>
                </a:lnTo>
                <a:lnTo>
                  <a:pt x="302384" y="90706"/>
                </a:lnTo>
                <a:lnTo>
                  <a:pt x="306051" y="87685"/>
                </a:lnTo>
                <a:lnTo>
                  <a:pt x="309385" y="81642"/>
                </a:lnTo>
                <a:lnTo>
                  <a:pt x="313052" y="78621"/>
                </a:lnTo>
                <a:lnTo>
                  <a:pt x="316386" y="75600"/>
                </a:lnTo>
                <a:lnTo>
                  <a:pt x="323387" y="72579"/>
                </a:lnTo>
                <a:lnTo>
                  <a:pt x="326721" y="66537"/>
                </a:lnTo>
                <a:lnTo>
                  <a:pt x="330389" y="63516"/>
                </a:lnTo>
                <a:lnTo>
                  <a:pt x="333723" y="60495"/>
                </a:lnTo>
                <a:lnTo>
                  <a:pt x="337390" y="57474"/>
                </a:lnTo>
                <a:lnTo>
                  <a:pt x="340724" y="54416"/>
                </a:lnTo>
                <a:lnTo>
                  <a:pt x="344058" y="51395"/>
                </a:lnTo>
                <a:lnTo>
                  <a:pt x="347725" y="48374"/>
                </a:lnTo>
                <a:lnTo>
                  <a:pt x="347725" y="45353"/>
                </a:lnTo>
                <a:lnTo>
                  <a:pt x="351059" y="42331"/>
                </a:lnTo>
                <a:lnTo>
                  <a:pt x="354726" y="39310"/>
                </a:lnTo>
                <a:lnTo>
                  <a:pt x="358060" y="36289"/>
                </a:lnTo>
                <a:lnTo>
                  <a:pt x="361727" y="33268"/>
                </a:lnTo>
                <a:lnTo>
                  <a:pt x="365061" y="30247"/>
                </a:lnTo>
                <a:lnTo>
                  <a:pt x="368395" y="27226"/>
                </a:lnTo>
                <a:lnTo>
                  <a:pt x="358060" y="27226"/>
                </a:lnTo>
                <a:lnTo>
                  <a:pt x="358060" y="30247"/>
                </a:lnTo>
                <a:lnTo>
                  <a:pt x="330389" y="30247"/>
                </a:lnTo>
                <a:lnTo>
                  <a:pt x="326721" y="27226"/>
                </a:lnTo>
                <a:lnTo>
                  <a:pt x="323387" y="24205"/>
                </a:lnTo>
                <a:lnTo>
                  <a:pt x="319720" y="24205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584251" y="3345399"/>
            <a:ext cx="497084" cy="2851706"/>
          </a:xfrm>
          <a:custGeom>
            <a:avLst/>
            <a:gdLst/>
            <a:ahLst/>
            <a:cxnLst/>
            <a:rect l="l" t="t" r="r" b="b"/>
            <a:pathLst>
              <a:path w="497084" h="2851706">
                <a:moveTo>
                  <a:pt x="229372" y="2682352"/>
                </a:moveTo>
                <a:lnTo>
                  <a:pt x="232706" y="2676310"/>
                </a:lnTo>
                <a:lnTo>
                  <a:pt x="236373" y="2670268"/>
                </a:lnTo>
                <a:lnTo>
                  <a:pt x="239707" y="2664226"/>
                </a:lnTo>
                <a:lnTo>
                  <a:pt x="243374" y="2661205"/>
                </a:lnTo>
                <a:lnTo>
                  <a:pt x="246708" y="2655126"/>
                </a:lnTo>
                <a:lnTo>
                  <a:pt x="246708" y="2652105"/>
                </a:lnTo>
                <a:lnTo>
                  <a:pt x="250375" y="2646063"/>
                </a:lnTo>
                <a:lnTo>
                  <a:pt x="253709" y="2643042"/>
                </a:lnTo>
                <a:lnTo>
                  <a:pt x="253709" y="2636999"/>
                </a:lnTo>
                <a:lnTo>
                  <a:pt x="257043" y="2630957"/>
                </a:lnTo>
                <a:lnTo>
                  <a:pt x="257043" y="2621894"/>
                </a:lnTo>
                <a:lnTo>
                  <a:pt x="260710" y="2615815"/>
                </a:lnTo>
                <a:lnTo>
                  <a:pt x="260710" y="2606752"/>
                </a:lnTo>
                <a:lnTo>
                  <a:pt x="264044" y="2600710"/>
                </a:lnTo>
                <a:lnTo>
                  <a:pt x="264044" y="2564420"/>
                </a:lnTo>
                <a:lnTo>
                  <a:pt x="260710" y="2558378"/>
                </a:lnTo>
                <a:lnTo>
                  <a:pt x="260710" y="2546256"/>
                </a:lnTo>
                <a:lnTo>
                  <a:pt x="257043" y="2540214"/>
                </a:lnTo>
                <a:lnTo>
                  <a:pt x="257043" y="2531151"/>
                </a:lnTo>
                <a:lnTo>
                  <a:pt x="253709" y="2525109"/>
                </a:lnTo>
                <a:lnTo>
                  <a:pt x="250375" y="2519067"/>
                </a:lnTo>
                <a:lnTo>
                  <a:pt x="250375" y="2513024"/>
                </a:lnTo>
                <a:lnTo>
                  <a:pt x="246708" y="2506945"/>
                </a:lnTo>
                <a:lnTo>
                  <a:pt x="243374" y="2494861"/>
                </a:lnTo>
                <a:lnTo>
                  <a:pt x="236373" y="2479756"/>
                </a:lnTo>
                <a:lnTo>
                  <a:pt x="232706" y="2467635"/>
                </a:lnTo>
                <a:lnTo>
                  <a:pt x="226038" y="2452529"/>
                </a:lnTo>
                <a:lnTo>
                  <a:pt x="222370" y="2437424"/>
                </a:lnTo>
                <a:lnTo>
                  <a:pt x="219037" y="2422281"/>
                </a:lnTo>
                <a:lnTo>
                  <a:pt x="215369" y="2407176"/>
                </a:lnTo>
                <a:lnTo>
                  <a:pt x="212035" y="2392034"/>
                </a:lnTo>
                <a:lnTo>
                  <a:pt x="208368" y="2376928"/>
                </a:lnTo>
                <a:lnTo>
                  <a:pt x="208368" y="2361823"/>
                </a:lnTo>
                <a:lnTo>
                  <a:pt x="205034" y="2346681"/>
                </a:lnTo>
                <a:lnTo>
                  <a:pt x="205034" y="2331575"/>
                </a:lnTo>
                <a:lnTo>
                  <a:pt x="201700" y="2313412"/>
                </a:lnTo>
                <a:lnTo>
                  <a:pt x="201700" y="2298307"/>
                </a:lnTo>
                <a:lnTo>
                  <a:pt x="198033" y="2283164"/>
                </a:lnTo>
                <a:lnTo>
                  <a:pt x="198033" y="2234790"/>
                </a:lnTo>
                <a:lnTo>
                  <a:pt x="194699" y="2219685"/>
                </a:lnTo>
                <a:lnTo>
                  <a:pt x="194699" y="2141063"/>
                </a:lnTo>
                <a:lnTo>
                  <a:pt x="198033" y="2125921"/>
                </a:lnTo>
                <a:lnTo>
                  <a:pt x="198033" y="2038236"/>
                </a:lnTo>
                <a:lnTo>
                  <a:pt x="201700" y="2026151"/>
                </a:lnTo>
                <a:lnTo>
                  <a:pt x="201700" y="2014030"/>
                </a:lnTo>
                <a:lnTo>
                  <a:pt x="205034" y="2011009"/>
                </a:lnTo>
                <a:lnTo>
                  <a:pt x="205034" y="2007988"/>
                </a:lnTo>
                <a:lnTo>
                  <a:pt x="208368" y="2004967"/>
                </a:lnTo>
                <a:lnTo>
                  <a:pt x="208368" y="2001946"/>
                </a:lnTo>
                <a:lnTo>
                  <a:pt x="212035" y="1998925"/>
                </a:lnTo>
                <a:lnTo>
                  <a:pt x="215369" y="1995904"/>
                </a:lnTo>
                <a:lnTo>
                  <a:pt x="219037" y="1992882"/>
                </a:lnTo>
                <a:lnTo>
                  <a:pt x="222370" y="1989861"/>
                </a:lnTo>
                <a:lnTo>
                  <a:pt x="226038" y="1986840"/>
                </a:lnTo>
                <a:lnTo>
                  <a:pt x="229372" y="1983782"/>
                </a:lnTo>
                <a:lnTo>
                  <a:pt x="232706" y="1980761"/>
                </a:lnTo>
                <a:lnTo>
                  <a:pt x="236373" y="1977740"/>
                </a:lnTo>
                <a:lnTo>
                  <a:pt x="239707" y="1974719"/>
                </a:lnTo>
                <a:lnTo>
                  <a:pt x="243374" y="1971698"/>
                </a:lnTo>
                <a:lnTo>
                  <a:pt x="250375" y="1968677"/>
                </a:lnTo>
                <a:lnTo>
                  <a:pt x="253709" y="1965656"/>
                </a:lnTo>
                <a:lnTo>
                  <a:pt x="257043" y="1965656"/>
                </a:lnTo>
                <a:lnTo>
                  <a:pt x="260710" y="1962635"/>
                </a:lnTo>
                <a:lnTo>
                  <a:pt x="267711" y="1959614"/>
                </a:lnTo>
                <a:lnTo>
                  <a:pt x="271045" y="1956593"/>
                </a:lnTo>
                <a:lnTo>
                  <a:pt x="274713" y="1953572"/>
                </a:lnTo>
                <a:lnTo>
                  <a:pt x="281380" y="1953572"/>
                </a:lnTo>
                <a:lnTo>
                  <a:pt x="285048" y="1950550"/>
                </a:lnTo>
                <a:lnTo>
                  <a:pt x="288382" y="1947493"/>
                </a:lnTo>
                <a:lnTo>
                  <a:pt x="292049" y="1947493"/>
                </a:lnTo>
                <a:lnTo>
                  <a:pt x="299050" y="1944471"/>
                </a:lnTo>
                <a:lnTo>
                  <a:pt x="302384" y="1941450"/>
                </a:lnTo>
                <a:lnTo>
                  <a:pt x="305718" y="1941450"/>
                </a:lnTo>
                <a:lnTo>
                  <a:pt x="309385" y="1938429"/>
                </a:lnTo>
                <a:lnTo>
                  <a:pt x="312719" y="1938429"/>
                </a:lnTo>
                <a:lnTo>
                  <a:pt x="316386" y="1935408"/>
                </a:lnTo>
                <a:lnTo>
                  <a:pt x="319720" y="1932387"/>
                </a:lnTo>
                <a:lnTo>
                  <a:pt x="323387" y="1932387"/>
                </a:lnTo>
                <a:lnTo>
                  <a:pt x="326721" y="1929366"/>
                </a:lnTo>
                <a:lnTo>
                  <a:pt x="333723" y="1929366"/>
                </a:lnTo>
                <a:lnTo>
                  <a:pt x="337056" y="1926345"/>
                </a:lnTo>
                <a:lnTo>
                  <a:pt x="333723" y="692527"/>
                </a:lnTo>
                <a:lnTo>
                  <a:pt x="330055" y="692527"/>
                </a:lnTo>
                <a:lnTo>
                  <a:pt x="330055" y="686485"/>
                </a:lnTo>
                <a:lnTo>
                  <a:pt x="326721" y="683464"/>
                </a:lnTo>
                <a:lnTo>
                  <a:pt x="326721" y="680443"/>
                </a:lnTo>
                <a:lnTo>
                  <a:pt x="330055" y="677385"/>
                </a:lnTo>
                <a:lnTo>
                  <a:pt x="330055" y="674364"/>
                </a:lnTo>
                <a:lnTo>
                  <a:pt x="333723" y="671343"/>
                </a:lnTo>
                <a:lnTo>
                  <a:pt x="347725" y="671343"/>
                </a:lnTo>
                <a:lnTo>
                  <a:pt x="351059" y="674364"/>
                </a:lnTo>
                <a:lnTo>
                  <a:pt x="354393" y="677385"/>
                </a:lnTo>
                <a:lnTo>
                  <a:pt x="358060" y="677385"/>
                </a:lnTo>
                <a:lnTo>
                  <a:pt x="361394" y="680443"/>
                </a:lnTo>
                <a:lnTo>
                  <a:pt x="365061" y="683464"/>
                </a:lnTo>
                <a:lnTo>
                  <a:pt x="368395" y="689506"/>
                </a:lnTo>
                <a:lnTo>
                  <a:pt x="375396" y="689506"/>
                </a:lnTo>
                <a:lnTo>
                  <a:pt x="375396" y="686485"/>
                </a:lnTo>
                <a:lnTo>
                  <a:pt x="382397" y="686485"/>
                </a:lnTo>
                <a:lnTo>
                  <a:pt x="385731" y="683464"/>
                </a:lnTo>
                <a:lnTo>
                  <a:pt x="389399" y="683464"/>
                </a:lnTo>
                <a:lnTo>
                  <a:pt x="389399" y="680443"/>
                </a:lnTo>
                <a:lnTo>
                  <a:pt x="396400" y="680443"/>
                </a:lnTo>
                <a:lnTo>
                  <a:pt x="396400" y="677385"/>
                </a:lnTo>
                <a:lnTo>
                  <a:pt x="399734" y="677385"/>
                </a:lnTo>
                <a:lnTo>
                  <a:pt x="399734" y="674364"/>
                </a:lnTo>
                <a:lnTo>
                  <a:pt x="403401" y="674364"/>
                </a:lnTo>
                <a:lnTo>
                  <a:pt x="406735" y="671343"/>
                </a:lnTo>
                <a:lnTo>
                  <a:pt x="410069" y="671343"/>
                </a:lnTo>
                <a:lnTo>
                  <a:pt x="410069" y="668322"/>
                </a:lnTo>
                <a:lnTo>
                  <a:pt x="413736" y="665301"/>
                </a:lnTo>
                <a:lnTo>
                  <a:pt x="417070" y="662280"/>
                </a:lnTo>
                <a:lnTo>
                  <a:pt x="420737" y="662280"/>
                </a:lnTo>
                <a:lnTo>
                  <a:pt x="420737" y="659259"/>
                </a:lnTo>
                <a:lnTo>
                  <a:pt x="424071" y="659259"/>
                </a:lnTo>
                <a:lnTo>
                  <a:pt x="424071" y="656238"/>
                </a:lnTo>
                <a:lnTo>
                  <a:pt x="427738" y="653217"/>
                </a:lnTo>
                <a:lnTo>
                  <a:pt x="431072" y="650195"/>
                </a:lnTo>
                <a:lnTo>
                  <a:pt x="434406" y="650195"/>
                </a:lnTo>
                <a:lnTo>
                  <a:pt x="434406" y="647174"/>
                </a:lnTo>
                <a:lnTo>
                  <a:pt x="438074" y="647174"/>
                </a:lnTo>
                <a:lnTo>
                  <a:pt x="438074" y="644153"/>
                </a:lnTo>
                <a:lnTo>
                  <a:pt x="441407" y="644153"/>
                </a:lnTo>
                <a:lnTo>
                  <a:pt x="441407" y="641132"/>
                </a:lnTo>
                <a:lnTo>
                  <a:pt x="445075" y="641132"/>
                </a:lnTo>
                <a:lnTo>
                  <a:pt x="445075" y="638074"/>
                </a:lnTo>
                <a:lnTo>
                  <a:pt x="448409" y="638074"/>
                </a:lnTo>
                <a:lnTo>
                  <a:pt x="452076" y="635053"/>
                </a:lnTo>
                <a:lnTo>
                  <a:pt x="455410" y="635053"/>
                </a:lnTo>
                <a:lnTo>
                  <a:pt x="455410" y="632032"/>
                </a:lnTo>
                <a:lnTo>
                  <a:pt x="458744" y="632032"/>
                </a:lnTo>
                <a:lnTo>
                  <a:pt x="462411" y="625990"/>
                </a:lnTo>
                <a:lnTo>
                  <a:pt x="469412" y="619948"/>
                </a:lnTo>
                <a:lnTo>
                  <a:pt x="476413" y="616927"/>
                </a:lnTo>
                <a:lnTo>
                  <a:pt x="483081" y="610885"/>
                </a:lnTo>
                <a:lnTo>
                  <a:pt x="486748" y="604842"/>
                </a:lnTo>
                <a:lnTo>
                  <a:pt x="490082" y="603386"/>
                </a:lnTo>
                <a:lnTo>
                  <a:pt x="490082" y="601784"/>
                </a:lnTo>
                <a:lnTo>
                  <a:pt x="493750" y="592721"/>
                </a:lnTo>
                <a:lnTo>
                  <a:pt x="493750" y="583658"/>
                </a:lnTo>
                <a:lnTo>
                  <a:pt x="497084" y="574595"/>
                </a:lnTo>
                <a:lnTo>
                  <a:pt x="497084" y="508057"/>
                </a:lnTo>
                <a:lnTo>
                  <a:pt x="493750" y="495973"/>
                </a:lnTo>
                <a:lnTo>
                  <a:pt x="493750" y="480831"/>
                </a:lnTo>
                <a:lnTo>
                  <a:pt x="490082" y="465725"/>
                </a:lnTo>
                <a:lnTo>
                  <a:pt x="486748" y="456662"/>
                </a:lnTo>
                <a:lnTo>
                  <a:pt x="483081" y="444541"/>
                </a:lnTo>
                <a:lnTo>
                  <a:pt x="479747" y="435478"/>
                </a:lnTo>
                <a:lnTo>
                  <a:pt x="476413" y="426414"/>
                </a:lnTo>
                <a:lnTo>
                  <a:pt x="472746" y="417351"/>
                </a:lnTo>
                <a:lnTo>
                  <a:pt x="469412" y="408251"/>
                </a:lnTo>
                <a:lnTo>
                  <a:pt x="462411" y="399188"/>
                </a:lnTo>
                <a:lnTo>
                  <a:pt x="458744" y="390124"/>
                </a:lnTo>
                <a:lnTo>
                  <a:pt x="455410" y="381061"/>
                </a:lnTo>
                <a:lnTo>
                  <a:pt x="452076" y="374982"/>
                </a:lnTo>
                <a:lnTo>
                  <a:pt x="448409" y="365919"/>
                </a:lnTo>
                <a:lnTo>
                  <a:pt x="445075" y="359877"/>
                </a:lnTo>
                <a:lnTo>
                  <a:pt x="441407" y="350814"/>
                </a:lnTo>
                <a:lnTo>
                  <a:pt x="434406" y="344771"/>
                </a:lnTo>
                <a:lnTo>
                  <a:pt x="431072" y="335671"/>
                </a:lnTo>
                <a:lnTo>
                  <a:pt x="427738" y="329629"/>
                </a:lnTo>
                <a:lnTo>
                  <a:pt x="424071" y="323587"/>
                </a:lnTo>
                <a:lnTo>
                  <a:pt x="420737" y="317545"/>
                </a:lnTo>
                <a:lnTo>
                  <a:pt x="417070" y="311503"/>
                </a:lnTo>
                <a:lnTo>
                  <a:pt x="413736" y="305460"/>
                </a:lnTo>
                <a:lnTo>
                  <a:pt x="410069" y="299381"/>
                </a:lnTo>
                <a:lnTo>
                  <a:pt x="406735" y="293339"/>
                </a:lnTo>
                <a:lnTo>
                  <a:pt x="403401" y="290318"/>
                </a:lnTo>
                <a:lnTo>
                  <a:pt x="399734" y="284276"/>
                </a:lnTo>
                <a:lnTo>
                  <a:pt x="396400" y="281255"/>
                </a:lnTo>
                <a:lnTo>
                  <a:pt x="392733" y="275213"/>
                </a:lnTo>
                <a:lnTo>
                  <a:pt x="389399" y="272192"/>
                </a:lnTo>
                <a:lnTo>
                  <a:pt x="385731" y="269171"/>
                </a:lnTo>
                <a:lnTo>
                  <a:pt x="385731" y="266113"/>
                </a:lnTo>
                <a:lnTo>
                  <a:pt x="382397" y="260071"/>
                </a:lnTo>
                <a:lnTo>
                  <a:pt x="378730" y="260071"/>
                </a:lnTo>
                <a:lnTo>
                  <a:pt x="378730" y="257049"/>
                </a:lnTo>
                <a:lnTo>
                  <a:pt x="368395" y="244965"/>
                </a:lnTo>
                <a:lnTo>
                  <a:pt x="358060" y="235902"/>
                </a:lnTo>
                <a:lnTo>
                  <a:pt x="347725" y="226802"/>
                </a:lnTo>
                <a:lnTo>
                  <a:pt x="337056" y="217739"/>
                </a:lnTo>
                <a:lnTo>
                  <a:pt x="326721" y="205654"/>
                </a:lnTo>
                <a:lnTo>
                  <a:pt x="316386" y="196591"/>
                </a:lnTo>
                <a:lnTo>
                  <a:pt x="305718" y="187491"/>
                </a:lnTo>
                <a:lnTo>
                  <a:pt x="295383" y="178428"/>
                </a:lnTo>
                <a:lnTo>
                  <a:pt x="285048" y="172385"/>
                </a:lnTo>
                <a:lnTo>
                  <a:pt x="274713" y="163322"/>
                </a:lnTo>
                <a:lnTo>
                  <a:pt x="260710" y="154222"/>
                </a:lnTo>
                <a:lnTo>
                  <a:pt x="250375" y="145159"/>
                </a:lnTo>
                <a:lnTo>
                  <a:pt x="239707" y="139117"/>
                </a:lnTo>
                <a:lnTo>
                  <a:pt x="226038" y="130053"/>
                </a:lnTo>
                <a:lnTo>
                  <a:pt x="215369" y="120990"/>
                </a:lnTo>
                <a:lnTo>
                  <a:pt x="201700" y="114911"/>
                </a:lnTo>
                <a:lnTo>
                  <a:pt x="191032" y="105848"/>
                </a:lnTo>
                <a:lnTo>
                  <a:pt x="177363" y="99806"/>
                </a:lnTo>
                <a:lnTo>
                  <a:pt x="166694" y="90743"/>
                </a:lnTo>
                <a:lnTo>
                  <a:pt x="153025" y="84700"/>
                </a:lnTo>
                <a:lnTo>
                  <a:pt x="139023" y="78621"/>
                </a:lnTo>
                <a:lnTo>
                  <a:pt x="128688" y="69558"/>
                </a:lnTo>
                <a:lnTo>
                  <a:pt x="114686" y="63516"/>
                </a:lnTo>
                <a:lnTo>
                  <a:pt x="100683" y="54453"/>
                </a:lnTo>
                <a:lnTo>
                  <a:pt x="90348" y="48411"/>
                </a:lnTo>
                <a:lnTo>
                  <a:pt x="76346" y="42331"/>
                </a:lnTo>
                <a:lnTo>
                  <a:pt x="62343" y="36289"/>
                </a:lnTo>
                <a:lnTo>
                  <a:pt x="52008" y="27226"/>
                </a:lnTo>
                <a:lnTo>
                  <a:pt x="38006" y="21184"/>
                </a:lnTo>
                <a:lnTo>
                  <a:pt x="24337" y="15142"/>
                </a:lnTo>
                <a:lnTo>
                  <a:pt x="13668" y="6079"/>
                </a:lnTo>
                <a:lnTo>
                  <a:pt x="0" y="0"/>
                </a:lnTo>
                <a:lnTo>
                  <a:pt x="6667" y="2851706"/>
                </a:lnTo>
                <a:lnTo>
                  <a:pt x="17336" y="2848681"/>
                </a:lnTo>
                <a:lnTo>
                  <a:pt x="24337" y="2848681"/>
                </a:lnTo>
                <a:lnTo>
                  <a:pt x="34672" y="2845657"/>
                </a:lnTo>
                <a:lnTo>
                  <a:pt x="41673" y="2845657"/>
                </a:lnTo>
                <a:lnTo>
                  <a:pt x="48674" y="2842632"/>
                </a:lnTo>
                <a:lnTo>
                  <a:pt x="55676" y="2839607"/>
                </a:lnTo>
                <a:lnTo>
                  <a:pt x="62343" y="2836575"/>
                </a:lnTo>
                <a:lnTo>
                  <a:pt x="69345" y="2833554"/>
                </a:lnTo>
                <a:lnTo>
                  <a:pt x="76346" y="2830533"/>
                </a:lnTo>
                <a:lnTo>
                  <a:pt x="83347" y="2824491"/>
                </a:lnTo>
                <a:lnTo>
                  <a:pt x="90348" y="2821470"/>
                </a:lnTo>
                <a:lnTo>
                  <a:pt x="97349" y="2818449"/>
                </a:lnTo>
                <a:lnTo>
                  <a:pt x="104350" y="2812406"/>
                </a:lnTo>
                <a:lnTo>
                  <a:pt x="111018" y="2806327"/>
                </a:lnTo>
                <a:lnTo>
                  <a:pt x="118019" y="2800285"/>
                </a:lnTo>
                <a:lnTo>
                  <a:pt x="125021" y="2797264"/>
                </a:lnTo>
                <a:lnTo>
                  <a:pt x="135356" y="2791222"/>
                </a:lnTo>
                <a:lnTo>
                  <a:pt x="142357" y="2785180"/>
                </a:lnTo>
                <a:lnTo>
                  <a:pt x="149358" y="2779138"/>
                </a:lnTo>
                <a:lnTo>
                  <a:pt x="156359" y="2773095"/>
                </a:lnTo>
                <a:lnTo>
                  <a:pt x="163360" y="2767016"/>
                </a:lnTo>
                <a:lnTo>
                  <a:pt x="170362" y="2757953"/>
                </a:lnTo>
                <a:lnTo>
                  <a:pt x="173696" y="2751911"/>
                </a:lnTo>
                <a:lnTo>
                  <a:pt x="180697" y="2745869"/>
                </a:lnTo>
                <a:lnTo>
                  <a:pt x="187698" y="2739827"/>
                </a:lnTo>
                <a:lnTo>
                  <a:pt x="194699" y="2733785"/>
                </a:lnTo>
                <a:lnTo>
                  <a:pt x="198033" y="2724684"/>
                </a:lnTo>
                <a:lnTo>
                  <a:pt x="205034" y="2718642"/>
                </a:lnTo>
                <a:lnTo>
                  <a:pt x="208368" y="2712600"/>
                </a:lnTo>
                <a:lnTo>
                  <a:pt x="215369" y="2706558"/>
                </a:lnTo>
                <a:lnTo>
                  <a:pt x="219037" y="2700516"/>
                </a:lnTo>
                <a:lnTo>
                  <a:pt x="222370" y="2694437"/>
                </a:lnTo>
                <a:lnTo>
                  <a:pt x="226038" y="2688395"/>
                </a:lnTo>
                <a:lnTo>
                  <a:pt x="229372" y="2682352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725868" y="3272820"/>
            <a:ext cx="580698" cy="2760974"/>
          </a:xfrm>
          <a:custGeom>
            <a:avLst/>
            <a:gdLst/>
            <a:ahLst/>
            <a:cxnLst/>
            <a:rect l="l" t="t" r="r" b="b"/>
            <a:pathLst>
              <a:path w="580698" h="2760974">
                <a:moveTo>
                  <a:pt x="104317" y="2525109"/>
                </a:moveTo>
                <a:lnTo>
                  <a:pt x="107784" y="2534172"/>
                </a:lnTo>
                <a:lnTo>
                  <a:pt x="111252" y="2543235"/>
                </a:lnTo>
                <a:lnTo>
                  <a:pt x="114752" y="2552335"/>
                </a:lnTo>
                <a:lnTo>
                  <a:pt x="121687" y="2561399"/>
                </a:lnTo>
                <a:lnTo>
                  <a:pt x="128655" y="2567441"/>
                </a:lnTo>
                <a:lnTo>
                  <a:pt x="135589" y="2576504"/>
                </a:lnTo>
                <a:lnTo>
                  <a:pt x="142557" y="2582583"/>
                </a:lnTo>
                <a:lnTo>
                  <a:pt x="149525" y="2591646"/>
                </a:lnTo>
                <a:lnTo>
                  <a:pt x="159927" y="2597688"/>
                </a:lnTo>
                <a:lnTo>
                  <a:pt x="170362" y="2606752"/>
                </a:lnTo>
                <a:lnTo>
                  <a:pt x="177329" y="2612794"/>
                </a:lnTo>
                <a:lnTo>
                  <a:pt x="187765" y="2618836"/>
                </a:lnTo>
                <a:lnTo>
                  <a:pt x="198200" y="2624915"/>
                </a:lnTo>
                <a:lnTo>
                  <a:pt x="208635" y="2630957"/>
                </a:lnTo>
                <a:lnTo>
                  <a:pt x="219070" y="2636999"/>
                </a:lnTo>
                <a:lnTo>
                  <a:pt x="232972" y="2643042"/>
                </a:lnTo>
                <a:lnTo>
                  <a:pt x="243407" y="2649084"/>
                </a:lnTo>
                <a:lnTo>
                  <a:pt x="253842" y="2655126"/>
                </a:lnTo>
                <a:lnTo>
                  <a:pt x="267745" y="2661205"/>
                </a:lnTo>
                <a:lnTo>
                  <a:pt x="278180" y="2667247"/>
                </a:lnTo>
                <a:lnTo>
                  <a:pt x="288615" y="2673289"/>
                </a:lnTo>
                <a:lnTo>
                  <a:pt x="302517" y="2676310"/>
                </a:lnTo>
                <a:lnTo>
                  <a:pt x="312952" y="2682352"/>
                </a:lnTo>
                <a:lnTo>
                  <a:pt x="323387" y="2688395"/>
                </a:lnTo>
                <a:lnTo>
                  <a:pt x="333789" y="2691416"/>
                </a:lnTo>
                <a:lnTo>
                  <a:pt x="344224" y="2697495"/>
                </a:lnTo>
                <a:lnTo>
                  <a:pt x="354659" y="2700516"/>
                </a:lnTo>
                <a:lnTo>
                  <a:pt x="365095" y="2706558"/>
                </a:lnTo>
                <a:lnTo>
                  <a:pt x="375530" y="2709579"/>
                </a:lnTo>
                <a:lnTo>
                  <a:pt x="385965" y="2715621"/>
                </a:lnTo>
                <a:lnTo>
                  <a:pt x="396400" y="2718642"/>
                </a:lnTo>
                <a:lnTo>
                  <a:pt x="410302" y="2721663"/>
                </a:lnTo>
                <a:lnTo>
                  <a:pt x="420737" y="2724684"/>
                </a:lnTo>
                <a:lnTo>
                  <a:pt x="431172" y="2727706"/>
                </a:lnTo>
                <a:lnTo>
                  <a:pt x="441607" y="2730727"/>
                </a:lnTo>
                <a:lnTo>
                  <a:pt x="452043" y="2733785"/>
                </a:lnTo>
                <a:lnTo>
                  <a:pt x="462444" y="2736806"/>
                </a:lnTo>
                <a:lnTo>
                  <a:pt x="472879" y="2739827"/>
                </a:lnTo>
                <a:lnTo>
                  <a:pt x="479847" y="2742848"/>
                </a:lnTo>
                <a:lnTo>
                  <a:pt x="490282" y="2745869"/>
                </a:lnTo>
                <a:lnTo>
                  <a:pt x="497217" y="2748890"/>
                </a:lnTo>
                <a:lnTo>
                  <a:pt x="507652" y="2751911"/>
                </a:lnTo>
                <a:lnTo>
                  <a:pt x="514620" y="2751911"/>
                </a:lnTo>
                <a:lnTo>
                  <a:pt x="521588" y="2754932"/>
                </a:lnTo>
                <a:lnTo>
                  <a:pt x="528522" y="2754932"/>
                </a:lnTo>
                <a:lnTo>
                  <a:pt x="535490" y="2757953"/>
                </a:lnTo>
                <a:lnTo>
                  <a:pt x="542425" y="2757953"/>
                </a:lnTo>
                <a:lnTo>
                  <a:pt x="549392" y="2760974"/>
                </a:lnTo>
                <a:lnTo>
                  <a:pt x="563295" y="2760974"/>
                </a:lnTo>
                <a:lnTo>
                  <a:pt x="570263" y="2757953"/>
                </a:lnTo>
                <a:lnTo>
                  <a:pt x="566762" y="486873"/>
                </a:lnTo>
                <a:lnTo>
                  <a:pt x="563295" y="486873"/>
                </a:lnTo>
                <a:lnTo>
                  <a:pt x="559827" y="483852"/>
                </a:lnTo>
                <a:lnTo>
                  <a:pt x="556360" y="483852"/>
                </a:lnTo>
                <a:lnTo>
                  <a:pt x="552860" y="480831"/>
                </a:lnTo>
                <a:lnTo>
                  <a:pt x="570263" y="480831"/>
                </a:lnTo>
                <a:lnTo>
                  <a:pt x="570263" y="483852"/>
                </a:lnTo>
                <a:lnTo>
                  <a:pt x="573730" y="483852"/>
                </a:lnTo>
                <a:lnTo>
                  <a:pt x="573730" y="489931"/>
                </a:lnTo>
                <a:lnTo>
                  <a:pt x="580698" y="489931"/>
                </a:lnTo>
                <a:lnTo>
                  <a:pt x="573730" y="371961"/>
                </a:lnTo>
                <a:lnTo>
                  <a:pt x="573730" y="368940"/>
                </a:lnTo>
                <a:lnTo>
                  <a:pt x="570263" y="365919"/>
                </a:lnTo>
                <a:lnTo>
                  <a:pt x="566762" y="362898"/>
                </a:lnTo>
                <a:lnTo>
                  <a:pt x="563295" y="362898"/>
                </a:lnTo>
                <a:lnTo>
                  <a:pt x="563295" y="359877"/>
                </a:lnTo>
                <a:lnTo>
                  <a:pt x="559827" y="359877"/>
                </a:lnTo>
                <a:lnTo>
                  <a:pt x="559827" y="356856"/>
                </a:lnTo>
                <a:lnTo>
                  <a:pt x="556360" y="353835"/>
                </a:lnTo>
                <a:lnTo>
                  <a:pt x="552860" y="353835"/>
                </a:lnTo>
                <a:lnTo>
                  <a:pt x="552860" y="350814"/>
                </a:lnTo>
                <a:lnTo>
                  <a:pt x="549392" y="347792"/>
                </a:lnTo>
                <a:lnTo>
                  <a:pt x="545925" y="344771"/>
                </a:lnTo>
                <a:lnTo>
                  <a:pt x="542425" y="341750"/>
                </a:lnTo>
                <a:lnTo>
                  <a:pt x="538957" y="338692"/>
                </a:lnTo>
                <a:lnTo>
                  <a:pt x="538957" y="335671"/>
                </a:lnTo>
                <a:lnTo>
                  <a:pt x="535490" y="335671"/>
                </a:lnTo>
                <a:lnTo>
                  <a:pt x="531989" y="332650"/>
                </a:lnTo>
                <a:lnTo>
                  <a:pt x="531989" y="329629"/>
                </a:lnTo>
                <a:lnTo>
                  <a:pt x="528522" y="329629"/>
                </a:lnTo>
                <a:lnTo>
                  <a:pt x="525055" y="326608"/>
                </a:lnTo>
                <a:lnTo>
                  <a:pt x="525055" y="323587"/>
                </a:lnTo>
                <a:lnTo>
                  <a:pt x="521588" y="323587"/>
                </a:lnTo>
                <a:lnTo>
                  <a:pt x="521588" y="320566"/>
                </a:lnTo>
                <a:lnTo>
                  <a:pt x="518087" y="317545"/>
                </a:lnTo>
                <a:lnTo>
                  <a:pt x="514620" y="317545"/>
                </a:lnTo>
                <a:lnTo>
                  <a:pt x="514620" y="314524"/>
                </a:lnTo>
                <a:lnTo>
                  <a:pt x="511153" y="314524"/>
                </a:lnTo>
                <a:lnTo>
                  <a:pt x="507652" y="311503"/>
                </a:lnTo>
                <a:lnTo>
                  <a:pt x="500717" y="308482"/>
                </a:lnTo>
                <a:lnTo>
                  <a:pt x="493750" y="305460"/>
                </a:lnTo>
                <a:lnTo>
                  <a:pt x="486815" y="302439"/>
                </a:lnTo>
                <a:lnTo>
                  <a:pt x="479847" y="296360"/>
                </a:lnTo>
                <a:lnTo>
                  <a:pt x="472879" y="293339"/>
                </a:lnTo>
                <a:lnTo>
                  <a:pt x="465945" y="290318"/>
                </a:lnTo>
                <a:lnTo>
                  <a:pt x="458977" y="287297"/>
                </a:lnTo>
                <a:lnTo>
                  <a:pt x="452043" y="284276"/>
                </a:lnTo>
                <a:lnTo>
                  <a:pt x="445075" y="278234"/>
                </a:lnTo>
                <a:lnTo>
                  <a:pt x="438107" y="275213"/>
                </a:lnTo>
                <a:lnTo>
                  <a:pt x="431172" y="272192"/>
                </a:lnTo>
                <a:lnTo>
                  <a:pt x="424205" y="269171"/>
                </a:lnTo>
                <a:lnTo>
                  <a:pt x="417270" y="263092"/>
                </a:lnTo>
                <a:lnTo>
                  <a:pt x="413769" y="260071"/>
                </a:lnTo>
                <a:lnTo>
                  <a:pt x="406835" y="257049"/>
                </a:lnTo>
                <a:lnTo>
                  <a:pt x="399867" y="251007"/>
                </a:lnTo>
                <a:lnTo>
                  <a:pt x="392899" y="247986"/>
                </a:lnTo>
                <a:lnTo>
                  <a:pt x="385965" y="244965"/>
                </a:lnTo>
                <a:lnTo>
                  <a:pt x="378997" y="238923"/>
                </a:lnTo>
                <a:lnTo>
                  <a:pt x="372062" y="235902"/>
                </a:lnTo>
                <a:lnTo>
                  <a:pt x="365095" y="232881"/>
                </a:lnTo>
                <a:lnTo>
                  <a:pt x="358160" y="226802"/>
                </a:lnTo>
                <a:lnTo>
                  <a:pt x="354659" y="223781"/>
                </a:lnTo>
                <a:lnTo>
                  <a:pt x="347725" y="220760"/>
                </a:lnTo>
                <a:lnTo>
                  <a:pt x="340757" y="214717"/>
                </a:lnTo>
                <a:lnTo>
                  <a:pt x="333789" y="211696"/>
                </a:lnTo>
                <a:lnTo>
                  <a:pt x="326855" y="205654"/>
                </a:lnTo>
                <a:lnTo>
                  <a:pt x="319887" y="202633"/>
                </a:lnTo>
                <a:lnTo>
                  <a:pt x="316420" y="196591"/>
                </a:lnTo>
                <a:lnTo>
                  <a:pt x="309452" y="193570"/>
                </a:lnTo>
                <a:lnTo>
                  <a:pt x="302517" y="187491"/>
                </a:lnTo>
                <a:lnTo>
                  <a:pt x="295549" y="184470"/>
                </a:lnTo>
                <a:lnTo>
                  <a:pt x="264244" y="166343"/>
                </a:lnTo>
                <a:lnTo>
                  <a:pt x="236439" y="145159"/>
                </a:lnTo>
                <a:lnTo>
                  <a:pt x="212102" y="127032"/>
                </a:lnTo>
                <a:lnTo>
                  <a:pt x="191232" y="108869"/>
                </a:lnTo>
                <a:lnTo>
                  <a:pt x="170362" y="93764"/>
                </a:lnTo>
                <a:lnTo>
                  <a:pt x="152992" y="78658"/>
                </a:lnTo>
                <a:lnTo>
                  <a:pt x="139090" y="60495"/>
                </a:lnTo>
                <a:lnTo>
                  <a:pt x="125154" y="48411"/>
                </a:lnTo>
                <a:lnTo>
                  <a:pt x="114752" y="33268"/>
                </a:lnTo>
                <a:lnTo>
                  <a:pt x="107784" y="21184"/>
                </a:lnTo>
                <a:lnTo>
                  <a:pt x="100817" y="9100"/>
                </a:lnTo>
                <a:lnTo>
                  <a:pt x="93882" y="0"/>
                </a:lnTo>
                <a:lnTo>
                  <a:pt x="93882" y="12121"/>
                </a:lnTo>
                <a:lnTo>
                  <a:pt x="90381" y="27226"/>
                </a:lnTo>
                <a:lnTo>
                  <a:pt x="86914" y="45389"/>
                </a:lnTo>
                <a:lnTo>
                  <a:pt x="83447" y="63516"/>
                </a:lnTo>
                <a:lnTo>
                  <a:pt x="79980" y="84700"/>
                </a:lnTo>
                <a:lnTo>
                  <a:pt x="73012" y="105848"/>
                </a:lnTo>
                <a:lnTo>
                  <a:pt x="73012" y="108869"/>
                </a:lnTo>
                <a:lnTo>
                  <a:pt x="69545" y="111890"/>
                </a:lnTo>
                <a:lnTo>
                  <a:pt x="69545" y="114911"/>
                </a:lnTo>
                <a:lnTo>
                  <a:pt x="66044" y="117969"/>
                </a:lnTo>
                <a:lnTo>
                  <a:pt x="66044" y="127032"/>
                </a:lnTo>
                <a:lnTo>
                  <a:pt x="62577" y="127032"/>
                </a:lnTo>
                <a:lnTo>
                  <a:pt x="62577" y="133075"/>
                </a:lnTo>
                <a:lnTo>
                  <a:pt x="59109" y="136096"/>
                </a:lnTo>
                <a:lnTo>
                  <a:pt x="59109" y="145159"/>
                </a:lnTo>
                <a:lnTo>
                  <a:pt x="55642" y="145159"/>
                </a:lnTo>
                <a:lnTo>
                  <a:pt x="55642" y="151201"/>
                </a:lnTo>
                <a:lnTo>
                  <a:pt x="52142" y="154259"/>
                </a:lnTo>
                <a:lnTo>
                  <a:pt x="52142" y="163322"/>
                </a:lnTo>
                <a:lnTo>
                  <a:pt x="48674" y="166343"/>
                </a:lnTo>
                <a:lnTo>
                  <a:pt x="48674" y="172385"/>
                </a:lnTo>
                <a:lnTo>
                  <a:pt x="45207" y="172385"/>
                </a:lnTo>
                <a:lnTo>
                  <a:pt x="45207" y="175407"/>
                </a:lnTo>
                <a:lnTo>
                  <a:pt x="41707" y="178428"/>
                </a:lnTo>
                <a:lnTo>
                  <a:pt x="41707" y="184470"/>
                </a:lnTo>
                <a:lnTo>
                  <a:pt x="38239" y="187491"/>
                </a:lnTo>
                <a:lnTo>
                  <a:pt x="38239" y="193570"/>
                </a:lnTo>
                <a:lnTo>
                  <a:pt x="34772" y="196591"/>
                </a:lnTo>
                <a:lnTo>
                  <a:pt x="34772" y="202633"/>
                </a:lnTo>
                <a:lnTo>
                  <a:pt x="31271" y="208675"/>
                </a:lnTo>
                <a:lnTo>
                  <a:pt x="31271" y="214717"/>
                </a:lnTo>
                <a:lnTo>
                  <a:pt x="27804" y="220760"/>
                </a:lnTo>
                <a:lnTo>
                  <a:pt x="27804" y="226802"/>
                </a:lnTo>
                <a:lnTo>
                  <a:pt x="24337" y="232881"/>
                </a:lnTo>
                <a:lnTo>
                  <a:pt x="24337" y="238923"/>
                </a:lnTo>
                <a:lnTo>
                  <a:pt x="20870" y="244965"/>
                </a:lnTo>
                <a:lnTo>
                  <a:pt x="20870" y="254028"/>
                </a:lnTo>
                <a:lnTo>
                  <a:pt x="17369" y="260071"/>
                </a:lnTo>
                <a:lnTo>
                  <a:pt x="17369" y="266150"/>
                </a:lnTo>
                <a:lnTo>
                  <a:pt x="13902" y="272192"/>
                </a:lnTo>
                <a:lnTo>
                  <a:pt x="13902" y="278234"/>
                </a:lnTo>
                <a:lnTo>
                  <a:pt x="10435" y="287297"/>
                </a:lnTo>
                <a:lnTo>
                  <a:pt x="10435" y="293339"/>
                </a:lnTo>
                <a:lnTo>
                  <a:pt x="6934" y="299381"/>
                </a:lnTo>
                <a:lnTo>
                  <a:pt x="6934" y="305460"/>
                </a:lnTo>
                <a:lnTo>
                  <a:pt x="3467" y="311503"/>
                </a:lnTo>
                <a:lnTo>
                  <a:pt x="3467" y="314524"/>
                </a:lnTo>
                <a:lnTo>
                  <a:pt x="0" y="320566"/>
                </a:lnTo>
                <a:lnTo>
                  <a:pt x="0" y="326608"/>
                </a:lnTo>
                <a:lnTo>
                  <a:pt x="3467" y="1832581"/>
                </a:lnTo>
                <a:lnTo>
                  <a:pt x="6934" y="1838660"/>
                </a:lnTo>
                <a:lnTo>
                  <a:pt x="13902" y="1844702"/>
                </a:lnTo>
                <a:lnTo>
                  <a:pt x="20870" y="1853765"/>
                </a:lnTo>
                <a:lnTo>
                  <a:pt x="27804" y="1859807"/>
                </a:lnTo>
                <a:lnTo>
                  <a:pt x="34772" y="1865850"/>
                </a:lnTo>
                <a:lnTo>
                  <a:pt x="41707" y="1871929"/>
                </a:lnTo>
                <a:lnTo>
                  <a:pt x="48674" y="1877971"/>
                </a:lnTo>
                <a:lnTo>
                  <a:pt x="59109" y="1887034"/>
                </a:lnTo>
                <a:lnTo>
                  <a:pt x="66044" y="1893076"/>
                </a:lnTo>
                <a:lnTo>
                  <a:pt x="73012" y="1899118"/>
                </a:lnTo>
                <a:lnTo>
                  <a:pt x="79980" y="1908182"/>
                </a:lnTo>
                <a:lnTo>
                  <a:pt x="90381" y="1914261"/>
                </a:lnTo>
                <a:lnTo>
                  <a:pt x="97349" y="1920303"/>
                </a:lnTo>
                <a:lnTo>
                  <a:pt x="104317" y="1929366"/>
                </a:lnTo>
                <a:lnTo>
                  <a:pt x="111252" y="1935408"/>
                </a:lnTo>
                <a:lnTo>
                  <a:pt x="118219" y="1941450"/>
                </a:lnTo>
                <a:lnTo>
                  <a:pt x="125154" y="1947529"/>
                </a:lnTo>
                <a:lnTo>
                  <a:pt x="128655" y="1956593"/>
                </a:lnTo>
                <a:lnTo>
                  <a:pt x="135589" y="1962635"/>
                </a:lnTo>
                <a:lnTo>
                  <a:pt x="139090" y="1968677"/>
                </a:lnTo>
                <a:lnTo>
                  <a:pt x="142557" y="1974719"/>
                </a:lnTo>
                <a:lnTo>
                  <a:pt x="146024" y="1980761"/>
                </a:lnTo>
                <a:lnTo>
                  <a:pt x="146024" y="2001946"/>
                </a:lnTo>
                <a:lnTo>
                  <a:pt x="142557" y="2007988"/>
                </a:lnTo>
                <a:lnTo>
                  <a:pt x="142557" y="2014030"/>
                </a:lnTo>
                <a:lnTo>
                  <a:pt x="139090" y="2020072"/>
                </a:lnTo>
                <a:lnTo>
                  <a:pt x="139090" y="2044278"/>
                </a:lnTo>
                <a:lnTo>
                  <a:pt x="135589" y="2053341"/>
                </a:lnTo>
                <a:lnTo>
                  <a:pt x="135589" y="2128942"/>
                </a:lnTo>
                <a:lnTo>
                  <a:pt x="139090" y="2138042"/>
                </a:lnTo>
                <a:lnTo>
                  <a:pt x="139090" y="2262017"/>
                </a:lnTo>
                <a:lnTo>
                  <a:pt x="135589" y="2271080"/>
                </a:lnTo>
                <a:lnTo>
                  <a:pt x="135589" y="2283201"/>
                </a:lnTo>
                <a:lnTo>
                  <a:pt x="132122" y="2286222"/>
                </a:lnTo>
                <a:lnTo>
                  <a:pt x="132122" y="2292264"/>
                </a:lnTo>
                <a:lnTo>
                  <a:pt x="128655" y="2295285"/>
                </a:lnTo>
                <a:lnTo>
                  <a:pt x="128655" y="2301328"/>
                </a:lnTo>
                <a:lnTo>
                  <a:pt x="125154" y="2307370"/>
                </a:lnTo>
                <a:lnTo>
                  <a:pt x="125154" y="2313412"/>
                </a:lnTo>
                <a:lnTo>
                  <a:pt x="121687" y="2319454"/>
                </a:lnTo>
                <a:lnTo>
                  <a:pt x="121687" y="2328554"/>
                </a:lnTo>
                <a:lnTo>
                  <a:pt x="118219" y="2334596"/>
                </a:lnTo>
                <a:lnTo>
                  <a:pt x="118219" y="2343660"/>
                </a:lnTo>
                <a:lnTo>
                  <a:pt x="114752" y="2349702"/>
                </a:lnTo>
                <a:lnTo>
                  <a:pt x="114752" y="2358802"/>
                </a:lnTo>
                <a:lnTo>
                  <a:pt x="111252" y="2367865"/>
                </a:lnTo>
                <a:lnTo>
                  <a:pt x="111252" y="2382971"/>
                </a:lnTo>
                <a:lnTo>
                  <a:pt x="107784" y="2392034"/>
                </a:lnTo>
                <a:lnTo>
                  <a:pt x="107784" y="2410197"/>
                </a:lnTo>
                <a:lnTo>
                  <a:pt x="104317" y="2419260"/>
                </a:lnTo>
                <a:lnTo>
                  <a:pt x="104317" y="2443466"/>
                </a:lnTo>
                <a:lnTo>
                  <a:pt x="100817" y="2452529"/>
                </a:lnTo>
                <a:lnTo>
                  <a:pt x="100817" y="2516046"/>
                </a:lnTo>
                <a:lnTo>
                  <a:pt x="104317" y="2525109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490831" y="2807057"/>
            <a:ext cx="2100088" cy="3390048"/>
          </a:xfrm>
          <a:custGeom>
            <a:avLst/>
            <a:gdLst/>
            <a:ahLst/>
            <a:cxnLst/>
            <a:rect l="l" t="t" r="r" b="b"/>
            <a:pathLst>
              <a:path w="2100088" h="3390048">
                <a:moveTo>
                  <a:pt x="2006405" y="489968"/>
                </a:moveTo>
                <a:lnTo>
                  <a:pt x="2002738" y="489968"/>
                </a:lnTo>
                <a:lnTo>
                  <a:pt x="1999404" y="486946"/>
                </a:lnTo>
                <a:lnTo>
                  <a:pt x="1996070" y="483925"/>
                </a:lnTo>
                <a:lnTo>
                  <a:pt x="1992403" y="483925"/>
                </a:lnTo>
                <a:lnTo>
                  <a:pt x="1992403" y="480904"/>
                </a:lnTo>
                <a:lnTo>
                  <a:pt x="1985402" y="480904"/>
                </a:lnTo>
                <a:lnTo>
                  <a:pt x="1985402" y="477883"/>
                </a:lnTo>
                <a:lnTo>
                  <a:pt x="1982068" y="477883"/>
                </a:lnTo>
                <a:lnTo>
                  <a:pt x="1982068" y="474862"/>
                </a:lnTo>
                <a:lnTo>
                  <a:pt x="1975067" y="474862"/>
                </a:lnTo>
                <a:lnTo>
                  <a:pt x="1975067" y="471841"/>
                </a:lnTo>
                <a:lnTo>
                  <a:pt x="1971733" y="471841"/>
                </a:lnTo>
                <a:lnTo>
                  <a:pt x="1968066" y="468783"/>
                </a:lnTo>
                <a:lnTo>
                  <a:pt x="1964732" y="468783"/>
                </a:lnTo>
                <a:lnTo>
                  <a:pt x="1964732" y="465762"/>
                </a:lnTo>
                <a:lnTo>
                  <a:pt x="1961064" y="465762"/>
                </a:lnTo>
                <a:lnTo>
                  <a:pt x="1957730" y="462741"/>
                </a:lnTo>
                <a:lnTo>
                  <a:pt x="1954063" y="462741"/>
                </a:lnTo>
                <a:lnTo>
                  <a:pt x="1954063" y="459720"/>
                </a:lnTo>
                <a:lnTo>
                  <a:pt x="1947395" y="459720"/>
                </a:lnTo>
                <a:lnTo>
                  <a:pt x="1947395" y="456699"/>
                </a:lnTo>
                <a:lnTo>
                  <a:pt x="1943728" y="456699"/>
                </a:lnTo>
                <a:lnTo>
                  <a:pt x="1943728" y="453678"/>
                </a:lnTo>
                <a:lnTo>
                  <a:pt x="1936727" y="453678"/>
                </a:lnTo>
                <a:lnTo>
                  <a:pt x="1936727" y="450657"/>
                </a:lnTo>
                <a:lnTo>
                  <a:pt x="1933393" y="450657"/>
                </a:lnTo>
                <a:lnTo>
                  <a:pt x="1933393" y="447636"/>
                </a:lnTo>
                <a:lnTo>
                  <a:pt x="1926392" y="447636"/>
                </a:lnTo>
                <a:lnTo>
                  <a:pt x="1926392" y="444614"/>
                </a:lnTo>
                <a:lnTo>
                  <a:pt x="1923058" y="444614"/>
                </a:lnTo>
                <a:lnTo>
                  <a:pt x="1919391" y="438572"/>
                </a:lnTo>
                <a:lnTo>
                  <a:pt x="1916057" y="429472"/>
                </a:lnTo>
                <a:lnTo>
                  <a:pt x="1912389" y="423430"/>
                </a:lnTo>
                <a:lnTo>
                  <a:pt x="1909056" y="417388"/>
                </a:lnTo>
                <a:lnTo>
                  <a:pt x="1902054" y="411346"/>
                </a:lnTo>
                <a:lnTo>
                  <a:pt x="1898720" y="405304"/>
                </a:lnTo>
                <a:lnTo>
                  <a:pt x="1895053" y="396240"/>
                </a:lnTo>
                <a:lnTo>
                  <a:pt x="1888052" y="390161"/>
                </a:lnTo>
                <a:lnTo>
                  <a:pt x="1881051" y="384119"/>
                </a:lnTo>
                <a:lnTo>
                  <a:pt x="1877717" y="378077"/>
                </a:lnTo>
                <a:lnTo>
                  <a:pt x="1870716" y="372035"/>
                </a:lnTo>
                <a:lnTo>
                  <a:pt x="1863715" y="365993"/>
                </a:lnTo>
                <a:lnTo>
                  <a:pt x="1856713" y="362972"/>
                </a:lnTo>
                <a:lnTo>
                  <a:pt x="1853379" y="356929"/>
                </a:lnTo>
                <a:lnTo>
                  <a:pt x="1846378" y="350850"/>
                </a:lnTo>
                <a:lnTo>
                  <a:pt x="1839377" y="347829"/>
                </a:lnTo>
                <a:lnTo>
                  <a:pt x="1832376" y="341787"/>
                </a:lnTo>
                <a:lnTo>
                  <a:pt x="1825708" y="338766"/>
                </a:lnTo>
                <a:lnTo>
                  <a:pt x="1818707" y="335745"/>
                </a:lnTo>
                <a:lnTo>
                  <a:pt x="1811706" y="329703"/>
                </a:lnTo>
                <a:lnTo>
                  <a:pt x="1804705" y="329703"/>
                </a:lnTo>
                <a:lnTo>
                  <a:pt x="1797703" y="326682"/>
                </a:lnTo>
                <a:lnTo>
                  <a:pt x="1790702" y="323661"/>
                </a:lnTo>
                <a:lnTo>
                  <a:pt x="1783701" y="323661"/>
                </a:lnTo>
                <a:lnTo>
                  <a:pt x="1777033" y="320640"/>
                </a:lnTo>
                <a:lnTo>
                  <a:pt x="1766431" y="320640"/>
                </a:lnTo>
                <a:lnTo>
                  <a:pt x="1759497" y="323661"/>
                </a:lnTo>
                <a:lnTo>
                  <a:pt x="1752529" y="323661"/>
                </a:lnTo>
                <a:lnTo>
                  <a:pt x="1745561" y="326682"/>
                </a:lnTo>
                <a:lnTo>
                  <a:pt x="1742094" y="329703"/>
                </a:lnTo>
                <a:lnTo>
                  <a:pt x="1735159" y="332724"/>
                </a:lnTo>
                <a:lnTo>
                  <a:pt x="1721224" y="347829"/>
                </a:lnTo>
                <a:lnTo>
                  <a:pt x="1710789" y="362972"/>
                </a:lnTo>
                <a:lnTo>
                  <a:pt x="1696886" y="378077"/>
                </a:lnTo>
                <a:lnTo>
                  <a:pt x="1686451" y="396240"/>
                </a:lnTo>
                <a:lnTo>
                  <a:pt x="1676016" y="417388"/>
                </a:lnTo>
                <a:lnTo>
                  <a:pt x="1669082" y="438572"/>
                </a:lnTo>
                <a:lnTo>
                  <a:pt x="1662114" y="459720"/>
                </a:lnTo>
                <a:lnTo>
                  <a:pt x="1655179" y="483925"/>
                </a:lnTo>
                <a:lnTo>
                  <a:pt x="1648211" y="508131"/>
                </a:lnTo>
                <a:lnTo>
                  <a:pt x="1641277" y="535321"/>
                </a:lnTo>
                <a:lnTo>
                  <a:pt x="1637776" y="559526"/>
                </a:lnTo>
                <a:lnTo>
                  <a:pt x="1630842" y="586753"/>
                </a:lnTo>
                <a:lnTo>
                  <a:pt x="1627341" y="610921"/>
                </a:lnTo>
                <a:lnTo>
                  <a:pt x="1623874" y="638148"/>
                </a:lnTo>
                <a:lnTo>
                  <a:pt x="1623874" y="665375"/>
                </a:lnTo>
                <a:lnTo>
                  <a:pt x="1620407" y="689543"/>
                </a:lnTo>
                <a:lnTo>
                  <a:pt x="1616906" y="716770"/>
                </a:lnTo>
                <a:lnTo>
                  <a:pt x="1616906" y="765144"/>
                </a:lnTo>
                <a:lnTo>
                  <a:pt x="1613439" y="789349"/>
                </a:lnTo>
                <a:lnTo>
                  <a:pt x="1613439" y="889156"/>
                </a:lnTo>
                <a:lnTo>
                  <a:pt x="1616906" y="904261"/>
                </a:lnTo>
                <a:lnTo>
                  <a:pt x="1616906" y="982883"/>
                </a:lnTo>
                <a:lnTo>
                  <a:pt x="1613439" y="998025"/>
                </a:lnTo>
                <a:lnTo>
                  <a:pt x="1613439" y="1010110"/>
                </a:lnTo>
                <a:lnTo>
                  <a:pt x="1606504" y="1019173"/>
                </a:lnTo>
                <a:lnTo>
                  <a:pt x="1603004" y="1028236"/>
                </a:lnTo>
                <a:lnTo>
                  <a:pt x="1596069" y="1037336"/>
                </a:lnTo>
                <a:lnTo>
                  <a:pt x="1592569" y="1043378"/>
                </a:lnTo>
                <a:lnTo>
                  <a:pt x="1582134" y="1049420"/>
                </a:lnTo>
                <a:lnTo>
                  <a:pt x="1575199" y="1055463"/>
                </a:lnTo>
                <a:lnTo>
                  <a:pt x="1568231" y="1058484"/>
                </a:lnTo>
                <a:lnTo>
                  <a:pt x="1557796" y="1061505"/>
                </a:lnTo>
                <a:lnTo>
                  <a:pt x="1547361" y="1064526"/>
                </a:lnTo>
                <a:lnTo>
                  <a:pt x="1502187" y="1064526"/>
                </a:lnTo>
                <a:lnTo>
                  <a:pt x="1491752" y="1061505"/>
                </a:lnTo>
                <a:lnTo>
                  <a:pt x="1477816" y="1058484"/>
                </a:lnTo>
                <a:lnTo>
                  <a:pt x="1463914" y="1055463"/>
                </a:lnTo>
                <a:lnTo>
                  <a:pt x="1453479" y="1052442"/>
                </a:lnTo>
                <a:lnTo>
                  <a:pt x="1439576" y="1049420"/>
                </a:lnTo>
                <a:lnTo>
                  <a:pt x="1425674" y="1046399"/>
                </a:lnTo>
                <a:lnTo>
                  <a:pt x="1411771" y="1040357"/>
                </a:lnTo>
                <a:lnTo>
                  <a:pt x="1397869" y="1037336"/>
                </a:lnTo>
                <a:lnTo>
                  <a:pt x="1383933" y="1031294"/>
                </a:lnTo>
                <a:lnTo>
                  <a:pt x="1373498" y="1028236"/>
                </a:lnTo>
                <a:lnTo>
                  <a:pt x="1359596" y="1022194"/>
                </a:lnTo>
                <a:lnTo>
                  <a:pt x="1345694" y="1019173"/>
                </a:lnTo>
                <a:lnTo>
                  <a:pt x="1331791" y="1013131"/>
                </a:lnTo>
                <a:lnTo>
                  <a:pt x="1321356" y="1007088"/>
                </a:lnTo>
                <a:lnTo>
                  <a:pt x="1307454" y="1004067"/>
                </a:lnTo>
                <a:lnTo>
                  <a:pt x="1303987" y="998025"/>
                </a:lnTo>
                <a:lnTo>
                  <a:pt x="1300486" y="991946"/>
                </a:lnTo>
                <a:lnTo>
                  <a:pt x="1297019" y="985904"/>
                </a:lnTo>
                <a:lnTo>
                  <a:pt x="1297019" y="979862"/>
                </a:lnTo>
                <a:lnTo>
                  <a:pt x="1293551" y="973820"/>
                </a:lnTo>
                <a:lnTo>
                  <a:pt x="1290051" y="967778"/>
                </a:lnTo>
                <a:lnTo>
                  <a:pt x="1286584" y="961735"/>
                </a:lnTo>
                <a:lnTo>
                  <a:pt x="1283116" y="955693"/>
                </a:lnTo>
                <a:lnTo>
                  <a:pt x="1279616" y="949614"/>
                </a:lnTo>
                <a:lnTo>
                  <a:pt x="1276149" y="943572"/>
                </a:lnTo>
                <a:lnTo>
                  <a:pt x="1272681" y="940551"/>
                </a:lnTo>
                <a:lnTo>
                  <a:pt x="1269214" y="934509"/>
                </a:lnTo>
                <a:lnTo>
                  <a:pt x="1262246" y="928467"/>
                </a:lnTo>
                <a:lnTo>
                  <a:pt x="1258779" y="925446"/>
                </a:lnTo>
                <a:lnTo>
                  <a:pt x="1255278" y="919403"/>
                </a:lnTo>
                <a:lnTo>
                  <a:pt x="1251811" y="913324"/>
                </a:lnTo>
                <a:lnTo>
                  <a:pt x="1248344" y="910303"/>
                </a:lnTo>
                <a:lnTo>
                  <a:pt x="1241376" y="904261"/>
                </a:lnTo>
                <a:lnTo>
                  <a:pt x="1237909" y="901240"/>
                </a:lnTo>
                <a:lnTo>
                  <a:pt x="1234441" y="898219"/>
                </a:lnTo>
                <a:lnTo>
                  <a:pt x="1227474" y="892177"/>
                </a:lnTo>
                <a:lnTo>
                  <a:pt x="1224006" y="889156"/>
                </a:lnTo>
                <a:lnTo>
                  <a:pt x="1220506" y="886135"/>
                </a:lnTo>
                <a:lnTo>
                  <a:pt x="1213571" y="880092"/>
                </a:lnTo>
                <a:lnTo>
                  <a:pt x="1210071" y="877035"/>
                </a:lnTo>
                <a:lnTo>
                  <a:pt x="1203136" y="874013"/>
                </a:lnTo>
                <a:lnTo>
                  <a:pt x="1199669" y="870992"/>
                </a:lnTo>
                <a:lnTo>
                  <a:pt x="1192701" y="867971"/>
                </a:lnTo>
                <a:lnTo>
                  <a:pt x="1189234" y="864950"/>
                </a:lnTo>
                <a:lnTo>
                  <a:pt x="1182266" y="861929"/>
                </a:lnTo>
                <a:lnTo>
                  <a:pt x="1178799" y="858908"/>
                </a:lnTo>
                <a:lnTo>
                  <a:pt x="1171831" y="855887"/>
                </a:lnTo>
                <a:lnTo>
                  <a:pt x="1161396" y="843803"/>
                </a:lnTo>
                <a:lnTo>
                  <a:pt x="1147493" y="834703"/>
                </a:lnTo>
                <a:lnTo>
                  <a:pt x="1137058" y="825639"/>
                </a:lnTo>
                <a:lnTo>
                  <a:pt x="1123156" y="816576"/>
                </a:lnTo>
                <a:lnTo>
                  <a:pt x="1112721" y="810534"/>
                </a:lnTo>
                <a:lnTo>
                  <a:pt x="1098819" y="804455"/>
                </a:lnTo>
                <a:lnTo>
                  <a:pt x="1084916" y="798413"/>
                </a:lnTo>
                <a:lnTo>
                  <a:pt x="1074481" y="792371"/>
                </a:lnTo>
                <a:lnTo>
                  <a:pt x="1060579" y="789349"/>
                </a:lnTo>
                <a:lnTo>
                  <a:pt x="1046643" y="786328"/>
                </a:lnTo>
                <a:lnTo>
                  <a:pt x="1032741" y="783307"/>
                </a:lnTo>
                <a:lnTo>
                  <a:pt x="1022306" y="780286"/>
                </a:lnTo>
                <a:lnTo>
                  <a:pt x="1008403" y="777265"/>
                </a:lnTo>
                <a:lnTo>
                  <a:pt x="994501" y="777265"/>
                </a:lnTo>
                <a:lnTo>
                  <a:pt x="984066" y="774244"/>
                </a:lnTo>
                <a:lnTo>
                  <a:pt x="959728" y="774244"/>
                </a:lnTo>
                <a:lnTo>
                  <a:pt x="945826" y="771223"/>
                </a:lnTo>
                <a:lnTo>
                  <a:pt x="904086" y="771223"/>
                </a:lnTo>
                <a:lnTo>
                  <a:pt x="893651" y="768202"/>
                </a:lnTo>
                <a:lnTo>
                  <a:pt x="876281" y="768202"/>
                </a:lnTo>
                <a:lnTo>
                  <a:pt x="865846" y="765144"/>
                </a:lnTo>
                <a:lnTo>
                  <a:pt x="858878" y="765144"/>
                </a:lnTo>
                <a:lnTo>
                  <a:pt x="851944" y="762123"/>
                </a:lnTo>
                <a:lnTo>
                  <a:pt x="848443" y="759102"/>
                </a:lnTo>
                <a:lnTo>
                  <a:pt x="841508" y="756081"/>
                </a:lnTo>
                <a:lnTo>
                  <a:pt x="838008" y="753060"/>
                </a:lnTo>
                <a:lnTo>
                  <a:pt x="834541" y="750039"/>
                </a:lnTo>
                <a:lnTo>
                  <a:pt x="827606" y="747017"/>
                </a:lnTo>
                <a:lnTo>
                  <a:pt x="820638" y="747017"/>
                </a:lnTo>
                <a:lnTo>
                  <a:pt x="817171" y="743996"/>
                </a:lnTo>
                <a:lnTo>
                  <a:pt x="810203" y="740975"/>
                </a:lnTo>
                <a:lnTo>
                  <a:pt x="806736" y="740975"/>
                </a:lnTo>
                <a:lnTo>
                  <a:pt x="799768" y="737954"/>
                </a:lnTo>
                <a:lnTo>
                  <a:pt x="792834" y="737954"/>
                </a:lnTo>
                <a:lnTo>
                  <a:pt x="789333" y="734933"/>
                </a:lnTo>
                <a:lnTo>
                  <a:pt x="775431" y="734933"/>
                </a:lnTo>
                <a:lnTo>
                  <a:pt x="775431" y="740975"/>
                </a:lnTo>
                <a:lnTo>
                  <a:pt x="775431" y="737954"/>
                </a:lnTo>
                <a:lnTo>
                  <a:pt x="771963" y="737954"/>
                </a:lnTo>
                <a:lnTo>
                  <a:pt x="771963" y="756081"/>
                </a:lnTo>
                <a:lnTo>
                  <a:pt x="768496" y="756081"/>
                </a:lnTo>
                <a:lnTo>
                  <a:pt x="768496" y="747017"/>
                </a:lnTo>
                <a:lnTo>
                  <a:pt x="764995" y="743996"/>
                </a:lnTo>
                <a:lnTo>
                  <a:pt x="764995" y="740975"/>
                </a:lnTo>
                <a:lnTo>
                  <a:pt x="761528" y="737954"/>
                </a:lnTo>
                <a:lnTo>
                  <a:pt x="758061" y="734933"/>
                </a:lnTo>
                <a:lnTo>
                  <a:pt x="754560" y="734933"/>
                </a:lnTo>
                <a:lnTo>
                  <a:pt x="751093" y="731912"/>
                </a:lnTo>
                <a:lnTo>
                  <a:pt x="747626" y="728854"/>
                </a:lnTo>
                <a:lnTo>
                  <a:pt x="740658" y="728854"/>
                </a:lnTo>
                <a:lnTo>
                  <a:pt x="737191" y="725833"/>
                </a:lnTo>
                <a:lnTo>
                  <a:pt x="730223" y="725833"/>
                </a:lnTo>
                <a:lnTo>
                  <a:pt x="726756" y="722812"/>
                </a:lnTo>
                <a:lnTo>
                  <a:pt x="719788" y="722812"/>
                </a:lnTo>
                <a:lnTo>
                  <a:pt x="712853" y="719791"/>
                </a:lnTo>
                <a:lnTo>
                  <a:pt x="709353" y="719791"/>
                </a:lnTo>
                <a:lnTo>
                  <a:pt x="702418" y="716770"/>
                </a:lnTo>
                <a:lnTo>
                  <a:pt x="695450" y="716770"/>
                </a:lnTo>
                <a:lnTo>
                  <a:pt x="688516" y="713749"/>
                </a:lnTo>
                <a:lnTo>
                  <a:pt x="685015" y="713749"/>
                </a:lnTo>
                <a:lnTo>
                  <a:pt x="678081" y="710728"/>
                </a:lnTo>
                <a:lnTo>
                  <a:pt x="671113" y="710728"/>
                </a:lnTo>
                <a:lnTo>
                  <a:pt x="667646" y="707707"/>
                </a:lnTo>
                <a:lnTo>
                  <a:pt x="660678" y="707707"/>
                </a:lnTo>
                <a:lnTo>
                  <a:pt x="657211" y="704685"/>
                </a:lnTo>
                <a:lnTo>
                  <a:pt x="653743" y="701664"/>
                </a:lnTo>
                <a:lnTo>
                  <a:pt x="650243" y="701664"/>
                </a:lnTo>
                <a:lnTo>
                  <a:pt x="643308" y="698643"/>
                </a:lnTo>
                <a:lnTo>
                  <a:pt x="643308" y="695622"/>
                </a:lnTo>
                <a:lnTo>
                  <a:pt x="639808" y="695622"/>
                </a:lnTo>
                <a:lnTo>
                  <a:pt x="636340" y="692564"/>
                </a:lnTo>
                <a:lnTo>
                  <a:pt x="636340" y="689543"/>
                </a:lnTo>
                <a:lnTo>
                  <a:pt x="632873" y="686522"/>
                </a:lnTo>
                <a:lnTo>
                  <a:pt x="632873" y="668396"/>
                </a:lnTo>
                <a:lnTo>
                  <a:pt x="629406" y="662353"/>
                </a:lnTo>
                <a:lnTo>
                  <a:pt x="629406" y="629085"/>
                </a:lnTo>
                <a:lnTo>
                  <a:pt x="625905" y="623043"/>
                </a:lnTo>
                <a:lnTo>
                  <a:pt x="625905" y="589774"/>
                </a:lnTo>
                <a:lnTo>
                  <a:pt x="622438" y="583732"/>
                </a:lnTo>
                <a:lnTo>
                  <a:pt x="622438" y="559526"/>
                </a:lnTo>
                <a:lnTo>
                  <a:pt x="618971" y="550463"/>
                </a:lnTo>
                <a:lnTo>
                  <a:pt x="618971" y="523236"/>
                </a:lnTo>
                <a:lnTo>
                  <a:pt x="615470" y="514173"/>
                </a:lnTo>
                <a:lnTo>
                  <a:pt x="615470" y="499031"/>
                </a:lnTo>
                <a:lnTo>
                  <a:pt x="612003" y="492989"/>
                </a:lnTo>
                <a:lnTo>
                  <a:pt x="612003" y="480904"/>
                </a:lnTo>
                <a:lnTo>
                  <a:pt x="608536" y="468783"/>
                </a:lnTo>
                <a:lnTo>
                  <a:pt x="608536" y="438572"/>
                </a:lnTo>
                <a:lnTo>
                  <a:pt x="605035" y="423430"/>
                </a:lnTo>
                <a:lnTo>
                  <a:pt x="605035" y="384119"/>
                </a:lnTo>
                <a:lnTo>
                  <a:pt x="601568" y="372035"/>
                </a:lnTo>
                <a:lnTo>
                  <a:pt x="601568" y="323661"/>
                </a:lnTo>
                <a:lnTo>
                  <a:pt x="598101" y="311539"/>
                </a:lnTo>
                <a:lnTo>
                  <a:pt x="598101" y="263165"/>
                </a:lnTo>
                <a:lnTo>
                  <a:pt x="594633" y="254102"/>
                </a:lnTo>
                <a:lnTo>
                  <a:pt x="594633" y="220833"/>
                </a:lnTo>
                <a:lnTo>
                  <a:pt x="591133" y="214791"/>
                </a:lnTo>
                <a:lnTo>
                  <a:pt x="591133" y="193607"/>
                </a:lnTo>
                <a:lnTo>
                  <a:pt x="587666" y="190586"/>
                </a:lnTo>
                <a:lnTo>
                  <a:pt x="587666" y="178501"/>
                </a:lnTo>
                <a:lnTo>
                  <a:pt x="584198" y="175480"/>
                </a:lnTo>
                <a:lnTo>
                  <a:pt x="584198" y="172459"/>
                </a:lnTo>
                <a:lnTo>
                  <a:pt x="580698" y="163359"/>
                </a:lnTo>
                <a:lnTo>
                  <a:pt x="577230" y="154296"/>
                </a:lnTo>
                <a:lnTo>
                  <a:pt x="573763" y="145233"/>
                </a:lnTo>
                <a:lnTo>
                  <a:pt x="570263" y="136169"/>
                </a:lnTo>
                <a:lnTo>
                  <a:pt x="566795" y="127069"/>
                </a:lnTo>
                <a:lnTo>
                  <a:pt x="559861" y="121027"/>
                </a:lnTo>
                <a:lnTo>
                  <a:pt x="552893" y="111964"/>
                </a:lnTo>
                <a:lnTo>
                  <a:pt x="545925" y="102901"/>
                </a:lnTo>
                <a:lnTo>
                  <a:pt x="538991" y="96858"/>
                </a:lnTo>
                <a:lnTo>
                  <a:pt x="532023" y="87758"/>
                </a:lnTo>
                <a:lnTo>
                  <a:pt x="525088" y="81716"/>
                </a:lnTo>
                <a:lnTo>
                  <a:pt x="518120" y="75674"/>
                </a:lnTo>
                <a:lnTo>
                  <a:pt x="511153" y="69632"/>
                </a:lnTo>
                <a:lnTo>
                  <a:pt x="500717" y="60421"/>
                </a:lnTo>
                <a:lnTo>
                  <a:pt x="493783" y="54526"/>
                </a:lnTo>
                <a:lnTo>
                  <a:pt x="486815" y="51579"/>
                </a:lnTo>
                <a:lnTo>
                  <a:pt x="476380" y="45316"/>
                </a:lnTo>
                <a:lnTo>
                  <a:pt x="469446" y="39421"/>
                </a:lnTo>
                <a:lnTo>
                  <a:pt x="462478" y="33158"/>
                </a:lnTo>
                <a:lnTo>
                  <a:pt x="455543" y="30210"/>
                </a:lnTo>
                <a:lnTo>
                  <a:pt x="448575" y="24316"/>
                </a:lnTo>
                <a:lnTo>
                  <a:pt x="441607" y="21368"/>
                </a:lnTo>
                <a:lnTo>
                  <a:pt x="434673" y="18052"/>
                </a:lnTo>
                <a:lnTo>
                  <a:pt x="427705" y="15105"/>
                </a:lnTo>
                <a:lnTo>
                  <a:pt x="424238" y="12158"/>
                </a:lnTo>
                <a:lnTo>
                  <a:pt x="417270" y="9210"/>
                </a:lnTo>
                <a:lnTo>
                  <a:pt x="413803" y="6263"/>
                </a:lnTo>
                <a:lnTo>
                  <a:pt x="410336" y="2947"/>
                </a:lnTo>
                <a:lnTo>
                  <a:pt x="403368" y="2947"/>
                </a:lnTo>
                <a:lnTo>
                  <a:pt x="403368" y="0"/>
                </a:lnTo>
                <a:lnTo>
                  <a:pt x="399900" y="2947"/>
                </a:lnTo>
                <a:lnTo>
                  <a:pt x="396433" y="6263"/>
                </a:lnTo>
                <a:lnTo>
                  <a:pt x="392933" y="6263"/>
                </a:lnTo>
                <a:lnTo>
                  <a:pt x="389465" y="9210"/>
                </a:lnTo>
                <a:lnTo>
                  <a:pt x="385998" y="12158"/>
                </a:lnTo>
                <a:lnTo>
                  <a:pt x="382497" y="12158"/>
                </a:lnTo>
                <a:lnTo>
                  <a:pt x="379030" y="15105"/>
                </a:lnTo>
                <a:lnTo>
                  <a:pt x="375563" y="18052"/>
                </a:lnTo>
                <a:lnTo>
                  <a:pt x="372062" y="21368"/>
                </a:lnTo>
                <a:lnTo>
                  <a:pt x="368595" y="24316"/>
                </a:lnTo>
                <a:lnTo>
                  <a:pt x="365128" y="27263"/>
                </a:lnTo>
                <a:lnTo>
                  <a:pt x="361661" y="30210"/>
                </a:lnTo>
                <a:lnTo>
                  <a:pt x="358160" y="33158"/>
                </a:lnTo>
                <a:lnTo>
                  <a:pt x="354693" y="36474"/>
                </a:lnTo>
                <a:lnTo>
                  <a:pt x="351226" y="42368"/>
                </a:lnTo>
                <a:lnTo>
                  <a:pt x="351226" y="45316"/>
                </a:lnTo>
                <a:lnTo>
                  <a:pt x="347725" y="48632"/>
                </a:lnTo>
                <a:lnTo>
                  <a:pt x="344258" y="54526"/>
                </a:lnTo>
                <a:lnTo>
                  <a:pt x="340790" y="57474"/>
                </a:lnTo>
                <a:lnTo>
                  <a:pt x="340790" y="63590"/>
                </a:lnTo>
                <a:lnTo>
                  <a:pt x="337290" y="66611"/>
                </a:lnTo>
                <a:lnTo>
                  <a:pt x="333823" y="72653"/>
                </a:lnTo>
                <a:lnTo>
                  <a:pt x="333823" y="75674"/>
                </a:lnTo>
                <a:lnTo>
                  <a:pt x="330355" y="81716"/>
                </a:lnTo>
                <a:lnTo>
                  <a:pt x="330355" y="87758"/>
                </a:lnTo>
                <a:lnTo>
                  <a:pt x="326888" y="93800"/>
                </a:lnTo>
                <a:lnTo>
                  <a:pt x="326888" y="111964"/>
                </a:lnTo>
                <a:lnTo>
                  <a:pt x="323387" y="118006"/>
                </a:lnTo>
                <a:lnTo>
                  <a:pt x="323387" y="254102"/>
                </a:lnTo>
                <a:lnTo>
                  <a:pt x="319920" y="260144"/>
                </a:lnTo>
                <a:lnTo>
                  <a:pt x="319920" y="296434"/>
                </a:lnTo>
                <a:lnTo>
                  <a:pt x="316453" y="299455"/>
                </a:lnTo>
                <a:lnTo>
                  <a:pt x="316453" y="332724"/>
                </a:lnTo>
                <a:lnTo>
                  <a:pt x="312952" y="341787"/>
                </a:lnTo>
                <a:lnTo>
                  <a:pt x="312952" y="365993"/>
                </a:lnTo>
                <a:lnTo>
                  <a:pt x="309485" y="375056"/>
                </a:lnTo>
                <a:lnTo>
                  <a:pt x="309485" y="393182"/>
                </a:lnTo>
                <a:lnTo>
                  <a:pt x="306018" y="402282"/>
                </a:lnTo>
                <a:lnTo>
                  <a:pt x="306018" y="411346"/>
                </a:lnTo>
                <a:lnTo>
                  <a:pt x="302517" y="420409"/>
                </a:lnTo>
                <a:lnTo>
                  <a:pt x="302517" y="432530"/>
                </a:lnTo>
                <a:lnTo>
                  <a:pt x="299050" y="441593"/>
                </a:lnTo>
                <a:lnTo>
                  <a:pt x="295583" y="450657"/>
                </a:lnTo>
                <a:lnTo>
                  <a:pt x="295583" y="459720"/>
                </a:lnTo>
                <a:lnTo>
                  <a:pt x="292116" y="471841"/>
                </a:lnTo>
                <a:lnTo>
                  <a:pt x="288615" y="480904"/>
                </a:lnTo>
                <a:lnTo>
                  <a:pt x="285148" y="489968"/>
                </a:lnTo>
                <a:lnTo>
                  <a:pt x="281680" y="499031"/>
                </a:lnTo>
                <a:lnTo>
                  <a:pt x="278180" y="508131"/>
                </a:lnTo>
                <a:lnTo>
                  <a:pt x="274713" y="520215"/>
                </a:lnTo>
                <a:lnTo>
                  <a:pt x="271245" y="529278"/>
                </a:lnTo>
                <a:lnTo>
                  <a:pt x="267745" y="535321"/>
                </a:lnTo>
                <a:lnTo>
                  <a:pt x="264278" y="544421"/>
                </a:lnTo>
                <a:lnTo>
                  <a:pt x="257343" y="553484"/>
                </a:lnTo>
                <a:lnTo>
                  <a:pt x="250375" y="565568"/>
                </a:lnTo>
                <a:lnTo>
                  <a:pt x="243407" y="577653"/>
                </a:lnTo>
                <a:lnTo>
                  <a:pt x="236473" y="589774"/>
                </a:lnTo>
                <a:lnTo>
                  <a:pt x="226038" y="601858"/>
                </a:lnTo>
                <a:lnTo>
                  <a:pt x="215603" y="613942"/>
                </a:lnTo>
                <a:lnTo>
                  <a:pt x="205168" y="629085"/>
                </a:lnTo>
                <a:lnTo>
                  <a:pt x="194732" y="641169"/>
                </a:lnTo>
                <a:lnTo>
                  <a:pt x="184297" y="653253"/>
                </a:lnTo>
                <a:lnTo>
                  <a:pt x="170395" y="668396"/>
                </a:lnTo>
                <a:lnTo>
                  <a:pt x="159960" y="680480"/>
                </a:lnTo>
                <a:lnTo>
                  <a:pt x="146058" y="695622"/>
                </a:lnTo>
                <a:lnTo>
                  <a:pt x="132155" y="707707"/>
                </a:lnTo>
                <a:lnTo>
                  <a:pt x="118253" y="722812"/>
                </a:lnTo>
                <a:lnTo>
                  <a:pt x="104317" y="734933"/>
                </a:lnTo>
                <a:lnTo>
                  <a:pt x="90415" y="750039"/>
                </a:lnTo>
                <a:lnTo>
                  <a:pt x="76512" y="762123"/>
                </a:lnTo>
                <a:lnTo>
                  <a:pt x="62610" y="777265"/>
                </a:lnTo>
                <a:lnTo>
                  <a:pt x="52175" y="789349"/>
                </a:lnTo>
                <a:lnTo>
                  <a:pt x="38273" y="801434"/>
                </a:lnTo>
                <a:lnTo>
                  <a:pt x="24370" y="813555"/>
                </a:lnTo>
                <a:lnTo>
                  <a:pt x="13935" y="825639"/>
                </a:lnTo>
                <a:lnTo>
                  <a:pt x="0" y="837724"/>
                </a:lnTo>
                <a:lnTo>
                  <a:pt x="0" y="3036224"/>
                </a:lnTo>
                <a:lnTo>
                  <a:pt x="6967" y="3030182"/>
                </a:lnTo>
                <a:lnTo>
                  <a:pt x="0" y="1061505"/>
                </a:lnTo>
                <a:lnTo>
                  <a:pt x="6967" y="3030182"/>
                </a:lnTo>
                <a:lnTo>
                  <a:pt x="17402" y="3024140"/>
                </a:lnTo>
                <a:lnTo>
                  <a:pt x="27838" y="3018098"/>
                </a:lnTo>
                <a:lnTo>
                  <a:pt x="38273" y="3012056"/>
                </a:lnTo>
                <a:lnTo>
                  <a:pt x="48708" y="3002956"/>
                </a:lnTo>
                <a:lnTo>
                  <a:pt x="59143" y="2996913"/>
                </a:lnTo>
                <a:lnTo>
                  <a:pt x="69545" y="2987850"/>
                </a:lnTo>
                <a:lnTo>
                  <a:pt x="79980" y="2978787"/>
                </a:lnTo>
                <a:lnTo>
                  <a:pt x="90415" y="2972745"/>
                </a:lnTo>
                <a:lnTo>
                  <a:pt x="100850" y="2963645"/>
                </a:lnTo>
                <a:lnTo>
                  <a:pt x="114752" y="2954581"/>
                </a:lnTo>
                <a:lnTo>
                  <a:pt x="125187" y="2945518"/>
                </a:lnTo>
                <a:lnTo>
                  <a:pt x="135622" y="2939476"/>
                </a:lnTo>
                <a:lnTo>
                  <a:pt x="146058" y="2930376"/>
                </a:lnTo>
                <a:lnTo>
                  <a:pt x="159960" y="2921313"/>
                </a:lnTo>
                <a:lnTo>
                  <a:pt x="170395" y="2915271"/>
                </a:lnTo>
                <a:lnTo>
                  <a:pt x="180830" y="2906207"/>
                </a:lnTo>
                <a:lnTo>
                  <a:pt x="191265" y="2900165"/>
                </a:lnTo>
                <a:lnTo>
                  <a:pt x="201700" y="2894086"/>
                </a:lnTo>
                <a:lnTo>
                  <a:pt x="212135" y="2888044"/>
                </a:lnTo>
                <a:lnTo>
                  <a:pt x="219070" y="2882002"/>
                </a:lnTo>
                <a:lnTo>
                  <a:pt x="229505" y="2875960"/>
                </a:lnTo>
                <a:lnTo>
                  <a:pt x="239940" y="2872939"/>
                </a:lnTo>
                <a:lnTo>
                  <a:pt x="246908" y="2866896"/>
                </a:lnTo>
                <a:lnTo>
                  <a:pt x="253842" y="2863875"/>
                </a:lnTo>
                <a:lnTo>
                  <a:pt x="264278" y="2863875"/>
                </a:lnTo>
                <a:lnTo>
                  <a:pt x="267745" y="2860854"/>
                </a:lnTo>
                <a:lnTo>
                  <a:pt x="267745" y="2863875"/>
                </a:lnTo>
                <a:lnTo>
                  <a:pt x="274713" y="2863875"/>
                </a:lnTo>
                <a:lnTo>
                  <a:pt x="278180" y="2866896"/>
                </a:lnTo>
                <a:lnTo>
                  <a:pt x="281680" y="2869917"/>
                </a:lnTo>
                <a:lnTo>
                  <a:pt x="285148" y="2869917"/>
                </a:lnTo>
                <a:lnTo>
                  <a:pt x="285148" y="2872939"/>
                </a:lnTo>
                <a:lnTo>
                  <a:pt x="288615" y="2875960"/>
                </a:lnTo>
                <a:lnTo>
                  <a:pt x="292116" y="2878981"/>
                </a:lnTo>
                <a:lnTo>
                  <a:pt x="295583" y="2882002"/>
                </a:lnTo>
                <a:lnTo>
                  <a:pt x="299050" y="2885023"/>
                </a:lnTo>
                <a:lnTo>
                  <a:pt x="302517" y="2888044"/>
                </a:lnTo>
                <a:lnTo>
                  <a:pt x="306018" y="2891065"/>
                </a:lnTo>
                <a:lnTo>
                  <a:pt x="309485" y="2894086"/>
                </a:lnTo>
                <a:lnTo>
                  <a:pt x="309485" y="2897107"/>
                </a:lnTo>
                <a:lnTo>
                  <a:pt x="312952" y="2897107"/>
                </a:lnTo>
                <a:lnTo>
                  <a:pt x="316453" y="2900165"/>
                </a:lnTo>
                <a:lnTo>
                  <a:pt x="316453" y="2903186"/>
                </a:lnTo>
                <a:lnTo>
                  <a:pt x="323387" y="2903186"/>
                </a:lnTo>
                <a:lnTo>
                  <a:pt x="326888" y="2906207"/>
                </a:lnTo>
                <a:lnTo>
                  <a:pt x="358160" y="2906207"/>
                </a:lnTo>
                <a:lnTo>
                  <a:pt x="361661" y="2909228"/>
                </a:lnTo>
                <a:lnTo>
                  <a:pt x="365128" y="2912249"/>
                </a:lnTo>
                <a:lnTo>
                  <a:pt x="372062" y="2915271"/>
                </a:lnTo>
                <a:lnTo>
                  <a:pt x="375563" y="2918292"/>
                </a:lnTo>
                <a:lnTo>
                  <a:pt x="379030" y="2924334"/>
                </a:lnTo>
                <a:lnTo>
                  <a:pt x="385998" y="2927355"/>
                </a:lnTo>
                <a:lnTo>
                  <a:pt x="389465" y="2933397"/>
                </a:lnTo>
                <a:lnTo>
                  <a:pt x="392933" y="2939476"/>
                </a:lnTo>
                <a:lnTo>
                  <a:pt x="399900" y="2945518"/>
                </a:lnTo>
                <a:lnTo>
                  <a:pt x="403368" y="2948539"/>
                </a:lnTo>
                <a:lnTo>
                  <a:pt x="406835" y="2954581"/>
                </a:lnTo>
                <a:lnTo>
                  <a:pt x="410336" y="2960624"/>
                </a:lnTo>
                <a:lnTo>
                  <a:pt x="413803" y="2966666"/>
                </a:lnTo>
                <a:lnTo>
                  <a:pt x="420771" y="2972745"/>
                </a:lnTo>
                <a:lnTo>
                  <a:pt x="424238" y="2978787"/>
                </a:lnTo>
                <a:lnTo>
                  <a:pt x="427705" y="2984829"/>
                </a:lnTo>
                <a:lnTo>
                  <a:pt x="431206" y="2990871"/>
                </a:lnTo>
                <a:lnTo>
                  <a:pt x="434673" y="2996913"/>
                </a:lnTo>
                <a:lnTo>
                  <a:pt x="438140" y="3002956"/>
                </a:lnTo>
                <a:lnTo>
                  <a:pt x="441607" y="3005977"/>
                </a:lnTo>
                <a:lnTo>
                  <a:pt x="445108" y="3012056"/>
                </a:lnTo>
                <a:lnTo>
                  <a:pt x="452043" y="3015077"/>
                </a:lnTo>
                <a:lnTo>
                  <a:pt x="455543" y="3018098"/>
                </a:lnTo>
                <a:lnTo>
                  <a:pt x="459010" y="3021119"/>
                </a:lnTo>
                <a:lnTo>
                  <a:pt x="462478" y="3024140"/>
                </a:lnTo>
                <a:lnTo>
                  <a:pt x="465978" y="3027161"/>
                </a:lnTo>
                <a:lnTo>
                  <a:pt x="469446" y="3027161"/>
                </a:lnTo>
                <a:lnTo>
                  <a:pt x="472913" y="3030182"/>
                </a:lnTo>
                <a:lnTo>
                  <a:pt x="483348" y="3036224"/>
                </a:lnTo>
                <a:lnTo>
                  <a:pt x="490316" y="3045288"/>
                </a:lnTo>
                <a:lnTo>
                  <a:pt x="500717" y="3054388"/>
                </a:lnTo>
                <a:lnTo>
                  <a:pt x="511153" y="3063451"/>
                </a:lnTo>
                <a:lnTo>
                  <a:pt x="518120" y="3072514"/>
                </a:lnTo>
                <a:lnTo>
                  <a:pt x="525088" y="3081577"/>
                </a:lnTo>
                <a:lnTo>
                  <a:pt x="535490" y="3093699"/>
                </a:lnTo>
                <a:lnTo>
                  <a:pt x="542458" y="3102762"/>
                </a:lnTo>
                <a:lnTo>
                  <a:pt x="549426" y="3114846"/>
                </a:lnTo>
                <a:lnTo>
                  <a:pt x="559861" y="3123946"/>
                </a:lnTo>
                <a:lnTo>
                  <a:pt x="566795" y="3136031"/>
                </a:lnTo>
                <a:lnTo>
                  <a:pt x="573763" y="3148115"/>
                </a:lnTo>
                <a:lnTo>
                  <a:pt x="580698" y="3157178"/>
                </a:lnTo>
                <a:lnTo>
                  <a:pt x="591133" y="3169299"/>
                </a:lnTo>
                <a:lnTo>
                  <a:pt x="598101" y="3181384"/>
                </a:lnTo>
                <a:lnTo>
                  <a:pt x="605035" y="3190447"/>
                </a:lnTo>
                <a:lnTo>
                  <a:pt x="615470" y="3202568"/>
                </a:lnTo>
                <a:lnTo>
                  <a:pt x="622438" y="3214652"/>
                </a:lnTo>
                <a:lnTo>
                  <a:pt x="629406" y="3226737"/>
                </a:lnTo>
                <a:lnTo>
                  <a:pt x="639808" y="3235837"/>
                </a:lnTo>
                <a:lnTo>
                  <a:pt x="646775" y="3247921"/>
                </a:lnTo>
                <a:lnTo>
                  <a:pt x="657211" y="3260006"/>
                </a:lnTo>
                <a:lnTo>
                  <a:pt x="664178" y="3269069"/>
                </a:lnTo>
                <a:lnTo>
                  <a:pt x="674580" y="3278169"/>
                </a:lnTo>
                <a:lnTo>
                  <a:pt x="685015" y="3290253"/>
                </a:lnTo>
                <a:lnTo>
                  <a:pt x="695450" y="3299316"/>
                </a:lnTo>
                <a:lnTo>
                  <a:pt x="705885" y="3308380"/>
                </a:lnTo>
                <a:lnTo>
                  <a:pt x="716321" y="3317480"/>
                </a:lnTo>
                <a:lnTo>
                  <a:pt x="726756" y="3326543"/>
                </a:lnTo>
                <a:lnTo>
                  <a:pt x="740658" y="3335606"/>
                </a:lnTo>
                <a:lnTo>
                  <a:pt x="751093" y="3344670"/>
                </a:lnTo>
                <a:lnTo>
                  <a:pt x="764995" y="3350749"/>
                </a:lnTo>
                <a:lnTo>
                  <a:pt x="768496" y="3353770"/>
                </a:lnTo>
                <a:lnTo>
                  <a:pt x="775431" y="3356791"/>
                </a:lnTo>
                <a:lnTo>
                  <a:pt x="775431" y="743996"/>
                </a:lnTo>
                <a:lnTo>
                  <a:pt x="778898" y="3359812"/>
                </a:lnTo>
                <a:lnTo>
                  <a:pt x="782398" y="3362833"/>
                </a:lnTo>
                <a:lnTo>
                  <a:pt x="789333" y="3362833"/>
                </a:lnTo>
                <a:lnTo>
                  <a:pt x="792834" y="3365854"/>
                </a:lnTo>
                <a:lnTo>
                  <a:pt x="796301" y="3368875"/>
                </a:lnTo>
                <a:lnTo>
                  <a:pt x="803235" y="3368875"/>
                </a:lnTo>
                <a:lnTo>
                  <a:pt x="806736" y="3371896"/>
                </a:lnTo>
                <a:lnTo>
                  <a:pt x="813670" y="3371896"/>
                </a:lnTo>
                <a:lnTo>
                  <a:pt x="817171" y="3374917"/>
                </a:lnTo>
                <a:lnTo>
                  <a:pt x="824105" y="3374917"/>
                </a:lnTo>
                <a:lnTo>
                  <a:pt x="827606" y="3377949"/>
                </a:lnTo>
                <a:lnTo>
                  <a:pt x="834541" y="3377949"/>
                </a:lnTo>
                <a:lnTo>
                  <a:pt x="838008" y="3380974"/>
                </a:lnTo>
                <a:lnTo>
                  <a:pt x="855411" y="3380974"/>
                </a:lnTo>
                <a:lnTo>
                  <a:pt x="862379" y="3383999"/>
                </a:lnTo>
                <a:lnTo>
                  <a:pt x="938858" y="3383999"/>
                </a:lnTo>
                <a:lnTo>
                  <a:pt x="945826" y="3380974"/>
                </a:lnTo>
                <a:lnTo>
                  <a:pt x="956261" y="3380974"/>
                </a:lnTo>
                <a:lnTo>
                  <a:pt x="966696" y="3377949"/>
                </a:lnTo>
                <a:lnTo>
                  <a:pt x="973631" y="3377949"/>
                </a:lnTo>
                <a:lnTo>
                  <a:pt x="984066" y="3374917"/>
                </a:lnTo>
                <a:lnTo>
                  <a:pt x="991034" y="3371896"/>
                </a:lnTo>
                <a:lnTo>
                  <a:pt x="997968" y="3368875"/>
                </a:lnTo>
                <a:lnTo>
                  <a:pt x="1004936" y="3365854"/>
                </a:lnTo>
                <a:lnTo>
                  <a:pt x="1015371" y="3362833"/>
                </a:lnTo>
                <a:lnTo>
                  <a:pt x="1022306" y="3359812"/>
                </a:lnTo>
                <a:lnTo>
                  <a:pt x="1029273" y="3356791"/>
                </a:lnTo>
                <a:lnTo>
                  <a:pt x="1036241" y="3350749"/>
                </a:lnTo>
                <a:lnTo>
                  <a:pt x="1039709" y="3347728"/>
                </a:lnTo>
                <a:lnTo>
                  <a:pt x="1046643" y="3341648"/>
                </a:lnTo>
                <a:lnTo>
                  <a:pt x="1053611" y="3338627"/>
                </a:lnTo>
                <a:lnTo>
                  <a:pt x="1060579" y="3332585"/>
                </a:lnTo>
                <a:lnTo>
                  <a:pt x="1067513" y="3326543"/>
                </a:lnTo>
                <a:lnTo>
                  <a:pt x="1070981" y="3320501"/>
                </a:lnTo>
                <a:lnTo>
                  <a:pt x="1077948" y="3314459"/>
                </a:lnTo>
                <a:lnTo>
                  <a:pt x="1081416" y="3305359"/>
                </a:lnTo>
                <a:lnTo>
                  <a:pt x="1088383" y="3299316"/>
                </a:lnTo>
                <a:lnTo>
                  <a:pt x="1095351" y="3290253"/>
                </a:lnTo>
                <a:lnTo>
                  <a:pt x="1098819" y="3281190"/>
                </a:lnTo>
                <a:lnTo>
                  <a:pt x="1105753" y="3272127"/>
                </a:lnTo>
                <a:lnTo>
                  <a:pt x="1109254" y="3263027"/>
                </a:lnTo>
                <a:lnTo>
                  <a:pt x="1116188" y="3253963"/>
                </a:lnTo>
                <a:lnTo>
                  <a:pt x="1119689" y="3244900"/>
                </a:lnTo>
                <a:lnTo>
                  <a:pt x="1126623" y="3235837"/>
                </a:lnTo>
                <a:lnTo>
                  <a:pt x="1130124" y="3223716"/>
                </a:lnTo>
                <a:lnTo>
                  <a:pt x="1137058" y="3211631"/>
                </a:lnTo>
                <a:lnTo>
                  <a:pt x="1140526" y="3199547"/>
                </a:lnTo>
                <a:lnTo>
                  <a:pt x="1147493" y="3187426"/>
                </a:lnTo>
                <a:lnTo>
                  <a:pt x="1150961" y="3184405"/>
                </a:lnTo>
                <a:lnTo>
                  <a:pt x="1154461" y="3181384"/>
                </a:lnTo>
                <a:lnTo>
                  <a:pt x="1157929" y="3178363"/>
                </a:lnTo>
                <a:lnTo>
                  <a:pt x="1157929" y="3175342"/>
                </a:lnTo>
                <a:lnTo>
                  <a:pt x="1161396" y="3172320"/>
                </a:lnTo>
                <a:lnTo>
                  <a:pt x="1161396" y="3169299"/>
                </a:lnTo>
                <a:lnTo>
                  <a:pt x="1164896" y="3166278"/>
                </a:lnTo>
                <a:lnTo>
                  <a:pt x="1164896" y="3163257"/>
                </a:lnTo>
                <a:lnTo>
                  <a:pt x="1168364" y="3160236"/>
                </a:lnTo>
                <a:lnTo>
                  <a:pt x="1171831" y="3154157"/>
                </a:lnTo>
                <a:lnTo>
                  <a:pt x="1171831" y="3151136"/>
                </a:lnTo>
                <a:lnTo>
                  <a:pt x="1175298" y="3148115"/>
                </a:lnTo>
                <a:lnTo>
                  <a:pt x="1175298" y="3142073"/>
                </a:lnTo>
                <a:lnTo>
                  <a:pt x="1178799" y="3139052"/>
                </a:lnTo>
                <a:lnTo>
                  <a:pt x="1182266" y="3136031"/>
                </a:lnTo>
                <a:lnTo>
                  <a:pt x="1182266" y="3129989"/>
                </a:lnTo>
                <a:lnTo>
                  <a:pt x="1185733" y="3126967"/>
                </a:lnTo>
                <a:lnTo>
                  <a:pt x="1185733" y="3123946"/>
                </a:lnTo>
                <a:lnTo>
                  <a:pt x="1189234" y="3117867"/>
                </a:lnTo>
                <a:lnTo>
                  <a:pt x="1192701" y="3114846"/>
                </a:lnTo>
                <a:lnTo>
                  <a:pt x="1192701" y="3111825"/>
                </a:lnTo>
                <a:lnTo>
                  <a:pt x="1196168" y="3108804"/>
                </a:lnTo>
                <a:lnTo>
                  <a:pt x="1196168" y="3105783"/>
                </a:lnTo>
                <a:lnTo>
                  <a:pt x="1199669" y="3102762"/>
                </a:lnTo>
                <a:lnTo>
                  <a:pt x="1203136" y="3099741"/>
                </a:lnTo>
                <a:lnTo>
                  <a:pt x="1203136" y="3096720"/>
                </a:lnTo>
                <a:lnTo>
                  <a:pt x="1206603" y="3096720"/>
                </a:lnTo>
                <a:lnTo>
                  <a:pt x="1206603" y="3093699"/>
                </a:lnTo>
                <a:lnTo>
                  <a:pt x="1210071" y="3093699"/>
                </a:lnTo>
                <a:lnTo>
                  <a:pt x="1213571" y="3090678"/>
                </a:lnTo>
                <a:lnTo>
                  <a:pt x="1217039" y="3090678"/>
                </a:lnTo>
                <a:lnTo>
                  <a:pt x="1220506" y="3087657"/>
                </a:lnTo>
                <a:lnTo>
                  <a:pt x="1224006" y="3084599"/>
                </a:lnTo>
                <a:lnTo>
                  <a:pt x="1227474" y="3081577"/>
                </a:lnTo>
                <a:lnTo>
                  <a:pt x="1230941" y="3075535"/>
                </a:lnTo>
                <a:lnTo>
                  <a:pt x="1234441" y="3072514"/>
                </a:lnTo>
                <a:lnTo>
                  <a:pt x="1237909" y="3066472"/>
                </a:lnTo>
                <a:lnTo>
                  <a:pt x="1244843" y="3060430"/>
                </a:lnTo>
                <a:lnTo>
                  <a:pt x="1248344" y="3054388"/>
                </a:lnTo>
                <a:lnTo>
                  <a:pt x="1251811" y="3048346"/>
                </a:lnTo>
                <a:lnTo>
                  <a:pt x="1255278" y="3042267"/>
                </a:lnTo>
                <a:lnTo>
                  <a:pt x="1258779" y="3036224"/>
                </a:lnTo>
                <a:lnTo>
                  <a:pt x="1262246" y="3027161"/>
                </a:lnTo>
                <a:lnTo>
                  <a:pt x="1265713" y="3021119"/>
                </a:lnTo>
                <a:lnTo>
                  <a:pt x="1269214" y="3015077"/>
                </a:lnTo>
                <a:lnTo>
                  <a:pt x="1272681" y="3005977"/>
                </a:lnTo>
                <a:lnTo>
                  <a:pt x="1279616" y="2999935"/>
                </a:lnTo>
                <a:lnTo>
                  <a:pt x="1283116" y="2993892"/>
                </a:lnTo>
                <a:lnTo>
                  <a:pt x="1286584" y="2987850"/>
                </a:lnTo>
                <a:lnTo>
                  <a:pt x="1290051" y="2981808"/>
                </a:lnTo>
                <a:lnTo>
                  <a:pt x="1293551" y="2975766"/>
                </a:lnTo>
                <a:lnTo>
                  <a:pt x="1297019" y="2969687"/>
                </a:lnTo>
                <a:lnTo>
                  <a:pt x="1300486" y="2963645"/>
                </a:lnTo>
                <a:lnTo>
                  <a:pt x="1303987" y="2960624"/>
                </a:lnTo>
                <a:lnTo>
                  <a:pt x="1310921" y="2954581"/>
                </a:lnTo>
                <a:lnTo>
                  <a:pt x="1314388" y="2951560"/>
                </a:lnTo>
                <a:lnTo>
                  <a:pt x="1317889" y="2948539"/>
                </a:lnTo>
                <a:lnTo>
                  <a:pt x="1321356" y="2945518"/>
                </a:lnTo>
                <a:lnTo>
                  <a:pt x="1324823" y="2945518"/>
                </a:lnTo>
                <a:lnTo>
                  <a:pt x="1328324" y="2942497"/>
                </a:lnTo>
                <a:lnTo>
                  <a:pt x="1331791" y="2942497"/>
                </a:lnTo>
                <a:lnTo>
                  <a:pt x="1335259" y="2945518"/>
                </a:lnTo>
                <a:lnTo>
                  <a:pt x="1349161" y="2954581"/>
                </a:lnTo>
                <a:lnTo>
                  <a:pt x="1363097" y="2963645"/>
                </a:lnTo>
                <a:lnTo>
                  <a:pt x="1376999" y="2975766"/>
                </a:lnTo>
                <a:lnTo>
                  <a:pt x="1390901" y="2984829"/>
                </a:lnTo>
                <a:lnTo>
                  <a:pt x="1404804" y="2996913"/>
                </a:lnTo>
                <a:lnTo>
                  <a:pt x="1418706" y="3008998"/>
                </a:lnTo>
                <a:lnTo>
                  <a:pt x="1432642" y="3018098"/>
                </a:lnTo>
                <a:lnTo>
                  <a:pt x="1446544" y="3030182"/>
                </a:lnTo>
                <a:lnTo>
                  <a:pt x="1460446" y="3042267"/>
                </a:lnTo>
                <a:lnTo>
                  <a:pt x="1474349" y="3054388"/>
                </a:lnTo>
                <a:lnTo>
                  <a:pt x="1491752" y="3066472"/>
                </a:lnTo>
                <a:lnTo>
                  <a:pt x="1505654" y="3081577"/>
                </a:lnTo>
                <a:lnTo>
                  <a:pt x="1519556" y="3093699"/>
                </a:lnTo>
                <a:lnTo>
                  <a:pt x="1533459" y="3105783"/>
                </a:lnTo>
                <a:lnTo>
                  <a:pt x="1547361" y="3117867"/>
                </a:lnTo>
                <a:lnTo>
                  <a:pt x="1564764" y="3129989"/>
                </a:lnTo>
                <a:lnTo>
                  <a:pt x="1578666" y="3142073"/>
                </a:lnTo>
                <a:lnTo>
                  <a:pt x="1592569" y="3154157"/>
                </a:lnTo>
                <a:lnTo>
                  <a:pt x="1609972" y="3166278"/>
                </a:lnTo>
                <a:lnTo>
                  <a:pt x="1623874" y="3178363"/>
                </a:lnTo>
                <a:lnTo>
                  <a:pt x="1637776" y="3190447"/>
                </a:lnTo>
                <a:lnTo>
                  <a:pt x="1655179" y="3202568"/>
                </a:lnTo>
                <a:lnTo>
                  <a:pt x="1669082" y="3214652"/>
                </a:lnTo>
                <a:lnTo>
                  <a:pt x="1682984" y="3226737"/>
                </a:lnTo>
                <a:lnTo>
                  <a:pt x="1700387" y="3238858"/>
                </a:lnTo>
                <a:lnTo>
                  <a:pt x="1714289" y="3247921"/>
                </a:lnTo>
                <a:lnTo>
                  <a:pt x="1728192" y="3260006"/>
                </a:lnTo>
                <a:lnTo>
                  <a:pt x="1745561" y="3269069"/>
                </a:lnTo>
                <a:lnTo>
                  <a:pt x="1759497" y="3278169"/>
                </a:lnTo>
                <a:lnTo>
                  <a:pt x="1773366" y="3287232"/>
                </a:lnTo>
                <a:lnTo>
                  <a:pt x="1790702" y="3296295"/>
                </a:lnTo>
                <a:lnTo>
                  <a:pt x="1804705" y="3305359"/>
                </a:lnTo>
                <a:lnTo>
                  <a:pt x="1815040" y="3311438"/>
                </a:lnTo>
                <a:lnTo>
                  <a:pt x="1825708" y="3317480"/>
                </a:lnTo>
                <a:lnTo>
                  <a:pt x="1836043" y="3323522"/>
                </a:lnTo>
                <a:lnTo>
                  <a:pt x="1846378" y="3329564"/>
                </a:lnTo>
                <a:lnTo>
                  <a:pt x="1856713" y="3335606"/>
                </a:lnTo>
                <a:lnTo>
                  <a:pt x="1867382" y="3341648"/>
                </a:lnTo>
                <a:lnTo>
                  <a:pt x="1877717" y="3344670"/>
                </a:lnTo>
                <a:lnTo>
                  <a:pt x="1888052" y="3350749"/>
                </a:lnTo>
                <a:lnTo>
                  <a:pt x="1898720" y="3353770"/>
                </a:lnTo>
                <a:lnTo>
                  <a:pt x="1909056" y="3359812"/>
                </a:lnTo>
                <a:lnTo>
                  <a:pt x="1919391" y="3362833"/>
                </a:lnTo>
                <a:lnTo>
                  <a:pt x="1929726" y="3365854"/>
                </a:lnTo>
                <a:lnTo>
                  <a:pt x="1940394" y="3368875"/>
                </a:lnTo>
                <a:lnTo>
                  <a:pt x="1950729" y="3371896"/>
                </a:lnTo>
                <a:lnTo>
                  <a:pt x="1961064" y="3374917"/>
                </a:lnTo>
                <a:lnTo>
                  <a:pt x="1971733" y="3377949"/>
                </a:lnTo>
                <a:lnTo>
                  <a:pt x="1982068" y="3380974"/>
                </a:lnTo>
                <a:lnTo>
                  <a:pt x="1992403" y="3383999"/>
                </a:lnTo>
                <a:lnTo>
                  <a:pt x="2002738" y="3387024"/>
                </a:lnTo>
                <a:lnTo>
                  <a:pt x="2013407" y="3387024"/>
                </a:lnTo>
                <a:lnTo>
                  <a:pt x="2020408" y="3390048"/>
                </a:lnTo>
                <a:lnTo>
                  <a:pt x="2100088" y="3390048"/>
                </a:lnTo>
                <a:lnTo>
                  <a:pt x="2093420" y="538342"/>
                </a:lnTo>
                <a:lnTo>
                  <a:pt x="2089753" y="538342"/>
                </a:lnTo>
                <a:lnTo>
                  <a:pt x="2089753" y="535321"/>
                </a:lnTo>
                <a:lnTo>
                  <a:pt x="2079418" y="535321"/>
                </a:lnTo>
                <a:lnTo>
                  <a:pt x="2079418" y="532300"/>
                </a:lnTo>
                <a:lnTo>
                  <a:pt x="2069083" y="532300"/>
                </a:lnTo>
                <a:lnTo>
                  <a:pt x="2069083" y="529278"/>
                </a:lnTo>
                <a:lnTo>
                  <a:pt x="2065415" y="529278"/>
                </a:lnTo>
                <a:lnTo>
                  <a:pt x="2062081" y="526257"/>
                </a:lnTo>
                <a:lnTo>
                  <a:pt x="2058414" y="526257"/>
                </a:lnTo>
                <a:lnTo>
                  <a:pt x="2058414" y="523236"/>
                </a:lnTo>
                <a:lnTo>
                  <a:pt x="2055080" y="523236"/>
                </a:lnTo>
                <a:lnTo>
                  <a:pt x="2051413" y="520215"/>
                </a:lnTo>
                <a:lnTo>
                  <a:pt x="2048079" y="517194"/>
                </a:lnTo>
                <a:lnTo>
                  <a:pt x="2044745" y="517194"/>
                </a:lnTo>
                <a:lnTo>
                  <a:pt x="2044745" y="514173"/>
                </a:lnTo>
                <a:lnTo>
                  <a:pt x="2041078" y="514173"/>
                </a:lnTo>
                <a:lnTo>
                  <a:pt x="2037744" y="511152"/>
                </a:lnTo>
                <a:lnTo>
                  <a:pt x="2034077" y="508131"/>
                </a:lnTo>
                <a:lnTo>
                  <a:pt x="2030743" y="508131"/>
                </a:lnTo>
                <a:lnTo>
                  <a:pt x="2027075" y="505073"/>
                </a:lnTo>
                <a:lnTo>
                  <a:pt x="2023742" y="502052"/>
                </a:lnTo>
                <a:lnTo>
                  <a:pt x="2020408" y="502052"/>
                </a:lnTo>
                <a:lnTo>
                  <a:pt x="2020408" y="499031"/>
                </a:lnTo>
                <a:lnTo>
                  <a:pt x="2016740" y="499031"/>
                </a:lnTo>
                <a:lnTo>
                  <a:pt x="2013407" y="496010"/>
                </a:lnTo>
                <a:lnTo>
                  <a:pt x="2009739" y="492989"/>
                </a:lnTo>
                <a:lnTo>
                  <a:pt x="2006405" y="492989"/>
                </a:lnTo>
                <a:lnTo>
                  <a:pt x="2006405" y="489968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286370" y="3880683"/>
            <a:ext cx="3667" cy="3021"/>
          </a:xfrm>
          <a:custGeom>
            <a:avLst/>
            <a:gdLst/>
            <a:ahLst/>
            <a:cxnLst/>
            <a:rect l="l" t="t" r="r" b="b"/>
            <a:pathLst>
              <a:path w="3667" h="3021">
                <a:moveTo>
                  <a:pt x="3667" y="0"/>
                </a:moveTo>
                <a:lnTo>
                  <a:pt x="0" y="0"/>
                </a:lnTo>
                <a:lnTo>
                  <a:pt x="0" y="3021"/>
                </a:lnTo>
                <a:lnTo>
                  <a:pt x="3667" y="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140345" y="4164923"/>
            <a:ext cx="379064" cy="1109842"/>
          </a:xfrm>
          <a:custGeom>
            <a:avLst/>
            <a:gdLst/>
            <a:ahLst/>
            <a:cxnLst/>
            <a:rect l="l" t="t" r="r" b="b"/>
            <a:pathLst>
              <a:path w="379064" h="1109842">
                <a:moveTo>
                  <a:pt x="313052" y="562474"/>
                </a:moveTo>
                <a:lnTo>
                  <a:pt x="309719" y="556431"/>
                </a:lnTo>
                <a:lnTo>
                  <a:pt x="306051" y="550389"/>
                </a:lnTo>
                <a:lnTo>
                  <a:pt x="306051" y="544347"/>
                </a:lnTo>
                <a:lnTo>
                  <a:pt x="302717" y="538305"/>
                </a:lnTo>
                <a:lnTo>
                  <a:pt x="302717" y="532263"/>
                </a:lnTo>
                <a:lnTo>
                  <a:pt x="299050" y="526184"/>
                </a:lnTo>
                <a:lnTo>
                  <a:pt x="299050" y="520142"/>
                </a:lnTo>
                <a:lnTo>
                  <a:pt x="295716" y="517120"/>
                </a:lnTo>
                <a:lnTo>
                  <a:pt x="295716" y="508057"/>
                </a:lnTo>
                <a:lnTo>
                  <a:pt x="292382" y="502015"/>
                </a:lnTo>
                <a:lnTo>
                  <a:pt x="292382" y="414293"/>
                </a:lnTo>
                <a:lnTo>
                  <a:pt x="288715" y="405230"/>
                </a:lnTo>
                <a:lnTo>
                  <a:pt x="288715" y="387103"/>
                </a:lnTo>
                <a:lnTo>
                  <a:pt x="285381" y="378003"/>
                </a:lnTo>
                <a:lnTo>
                  <a:pt x="285381" y="368940"/>
                </a:lnTo>
                <a:lnTo>
                  <a:pt x="281714" y="362898"/>
                </a:lnTo>
                <a:lnTo>
                  <a:pt x="281714" y="353835"/>
                </a:lnTo>
                <a:lnTo>
                  <a:pt x="278380" y="347792"/>
                </a:lnTo>
                <a:lnTo>
                  <a:pt x="274713" y="341713"/>
                </a:lnTo>
                <a:lnTo>
                  <a:pt x="271379" y="332650"/>
                </a:lnTo>
                <a:lnTo>
                  <a:pt x="271379" y="326608"/>
                </a:lnTo>
                <a:lnTo>
                  <a:pt x="268045" y="320566"/>
                </a:lnTo>
                <a:lnTo>
                  <a:pt x="264378" y="314524"/>
                </a:lnTo>
                <a:lnTo>
                  <a:pt x="257376" y="308482"/>
                </a:lnTo>
                <a:lnTo>
                  <a:pt x="254042" y="305424"/>
                </a:lnTo>
                <a:lnTo>
                  <a:pt x="250375" y="299381"/>
                </a:lnTo>
                <a:lnTo>
                  <a:pt x="247041" y="293339"/>
                </a:lnTo>
                <a:lnTo>
                  <a:pt x="240040" y="290318"/>
                </a:lnTo>
                <a:lnTo>
                  <a:pt x="236706" y="284276"/>
                </a:lnTo>
                <a:lnTo>
                  <a:pt x="229705" y="281255"/>
                </a:lnTo>
                <a:lnTo>
                  <a:pt x="222704" y="278234"/>
                </a:lnTo>
                <a:lnTo>
                  <a:pt x="215703" y="275213"/>
                </a:lnTo>
                <a:lnTo>
                  <a:pt x="208701" y="269134"/>
                </a:lnTo>
                <a:lnTo>
                  <a:pt x="201700" y="266113"/>
                </a:lnTo>
                <a:lnTo>
                  <a:pt x="194699" y="263092"/>
                </a:lnTo>
                <a:lnTo>
                  <a:pt x="191365" y="260071"/>
                </a:lnTo>
                <a:lnTo>
                  <a:pt x="188031" y="257049"/>
                </a:lnTo>
                <a:lnTo>
                  <a:pt x="184364" y="254028"/>
                </a:lnTo>
                <a:lnTo>
                  <a:pt x="181030" y="251007"/>
                </a:lnTo>
                <a:lnTo>
                  <a:pt x="177363" y="247986"/>
                </a:lnTo>
                <a:lnTo>
                  <a:pt x="174029" y="244965"/>
                </a:lnTo>
                <a:lnTo>
                  <a:pt x="170362" y="241944"/>
                </a:lnTo>
                <a:lnTo>
                  <a:pt x="170362" y="238923"/>
                </a:lnTo>
                <a:lnTo>
                  <a:pt x="167028" y="238923"/>
                </a:lnTo>
                <a:lnTo>
                  <a:pt x="163694" y="235902"/>
                </a:lnTo>
                <a:lnTo>
                  <a:pt x="160027" y="232881"/>
                </a:lnTo>
                <a:lnTo>
                  <a:pt x="156693" y="232881"/>
                </a:lnTo>
                <a:lnTo>
                  <a:pt x="153025" y="229823"/>
                </a:lnTo>
                <a:lnTo>
                  <a:pt x="149691" y="229823"/>
                </a:lnTo>
                <a:lnTo>
                  <a:pt x="146024" y="226802"/>
                </a:lnTo>
                <a:lnTo>
                  <a:pt x="142690" y="226802"/>
                </a:lnTo>
                <a:lnTo>
                  <a:pt x="142690" y="223781"/>
                </a:lnTo>
                <a:lnTo>
                  <a:pt x="135689" y="223781"/>
                </a:lnTo>
                <a:lnTo>
                  <a:pt x="132355" y="220760"/>
                </a:lnTo>
                <a:lnTo>
                  <a:pt x="121687" y="220760"/>
                </a:lnTo>
                <a:lnTo>
                  <a:pt x="118353" y="217739"/>
                </a:lnTo>
                <a:lnTo>
                  <a:pt x="97349" y="217739"/>
                </a:lnTo>
                <a:lnTo>
                  <a:pt x="94015" y="214717"/>
                </a:lnTo>
                <a:lnTo>
                  <a:pt x="90681" y="214717"/>
                </a:lnTo>
                <a:lnTo>
                  <a:pt x="87014" y="211696"/>
                </a:lnTo>
                <a:lnTo>
                  <a:pt x="83680" y="208675"/>
                </a:lnTo>
                <a:lnTo>
                  <a:pt x="80013" y="208675"/>
                </a:lnTo>
                <a:lnTo>
                  <a:pt x="76679" y="205654"/>
                </a:lnTo>
                <a:lnTo>
                  <a:pt x="73012" y="202633"/>
                </a:lnTo>
                <a:lnTo>
                  <a:pt x="73012" y="199612"/>
                </a:lnTo>
                <a:lnTo>
                  <a:pt x="69678" y="196591"/>
                </a:lnTo>
                <a:lnTo>
                  <a:pt x="66344" y="193533"/>
                </a:lnTo>
                <a:lnTo>
                  <a:pt x="62677" y="190512"/>
                </a:lnTo>
                <a:lnTo>
                  <a:pt x="59343" y="187491"/>
                </a:lnTo>
                <a:lnTo>
                  <a:pt x="55676" y="184470"/>
                </a:lnTo>
                <a:lnTo>
                  <a:pt x="55676" y="181449"/>
                </a:lnTo>
                <a:lnTo>
                  <a:pt x="52342" y="178428"/>
                </a:lnTo>
                <a:lnTo>
                  <a:pt x="48674" y="172385"/>
                </a:lnTo>
                <a:lnTo>
                  <a:pt x="45340" y="169364"/>
                </a:lnTo>
                <a:lnTo>
                  <a:pt x="45340" y="166343"/>
                </a:lnTo>
                <a:lnTo>
                  <a:pt x="42007" y="160301"/>
                </a:lnTo>
                <a:lnTo>
                  <a:pt x="38339" y="157243"/>
                </a:lnTo>
                <a:lnTo>
                  <a:pt x="38339" y="154222"/>
                </a:lnTo>
                <a:lnTo>
                  <a:pt x="35005" y="148180"/>
                </a:lnTo>
                <a:lnTo>
                  <a:pt x="31338" y="145159"/>
                </a:lnTo>
                <a:lnTo>
                  <a:pt x="31338" y="139117"/>
                </a:lnTo>
                <a:lnTo>
                  <a:pt x="28004" y="136096"/>
                </a:lnTo>
                <a:lnTo>
                  <a:pt x="24337" y="130053"/>
                </a:lnTo>
                <a:lnTo>
                  <a:pt x="24337" y="124011"/>
                </a:lnTo>
                <a:lnTo>
                  <a:pt x="21003" y="120990"/>
                </a:lnTo>
                <a:lnTo>
                  <a:pt x="21003" y="114911"/>
                </a:lnTo>
                <a:lnTo>
                  <a:pt x="17669" y="111890"/>
                </a:lnTo>
                <a:lnTo>
                  <a:pt x="17669" y="105848"/>
                </a:lnTo>
                <a:lnTo>
                  <a:pt x="14002" y="87721"/>
                </a:lnTo>
                <a:lnTo>
                  <a:pt x="10668" y="72579"/>
                </a:lnTo>
                <a:lnTo>
                  <a:pt x="10668" y="54453"/>
                </a:lnTo>
                <a:lnTo>
                  <a:pt x="7001" y="39310"/>
                </a:lnTo>
                <a:lnTo>
                  <a:pt x="3667" y="27226"/>
                </a:lnTo>
                <a:lnTo>
                  <a:pt x="3667" y="12121"/>
                </a:lnTo>
                <a:lnTo>
                  <a:pt x="0" y="0"/>
                </a:lnTo>
                <a:lnTo>
                  <a:pt x="7001" y="1109842"/>
                </a:lnTo>
                <a:lnTo>
                  <a:pt x="14002" y="1106821"/>
                </a:lnTo>
                <a:lnTo>
                  <a:pt x="21003" y="1100779"/>
                </a:lnTo>
                <a:lnTo>
                  <a:pt x="31338" y="1094737"/>
                </a:lnTo>
                <a:lnTo>
                  <a:pt x="38339" y="1088658"/>
                </a:lnTo>
                <a:lnTo>
                  <a:pt x="38339" y="1085637"/>
                </a:lnTo>
                <a:lnTo>
                  <a:pt x="42007" y="1082616"/>
                </a:lnTo>
                <a:lnTo>
                  <a:pt x="42007" y="1076573"/>
                </a:lnTo>
                <a:lnTo>
                  <a:pt x="45340" y="1073552"/>
                </a:lnTo>
                <a:lnTo>
                  <a:pt x="48674" y="1070531"/>
                </a:lnTo>
                <a:lnTo>
                  <a:pt x="48674" y="1067510"/>
                </a:lnTo>
                <a:lnTo>
                  <a:pt x="52342" y="1064489"/>
                </a:lnTo>
                <a:lnTo>
                  <a:pt x="55676" y="1061468"/>
                </a:lnTo>
                <a:lnTo>
                  <a:pt x="59343" y="1058447"/>
                </a:lnTo>
                <a:lnTo>
                  <a:pt x="62677" y="1052368"/>
                </a:lnTo>
                <a:lnTo>
                  <a:pt x="66344" y="1049347"/>
                </a:lnTo>
                <a:lnTo>
                  <a:pt x="69678" y="1046326"/>
                </a:lnTo>
                <a:lnTo>
                  <a:pt x="73012" y="1043305"/>
                </a:lnTo>
                <a:lnTo>
                  <a:pt x="76679" y="1040284"/>
                </a:lnTo>
                <a:lnTo>
                  <a:pt x="80013" y="1037262"/>
                </a:lnTo>
                <a:lnTo>
                  <a:pt x="87014" y="1034241"/>
                </a:lnTo>
                <a:lnTo>
                  <a:pt x="90681" y="1028199"/>
                </a:lnTo>
                <a:lnTo>
                  <a:pt x="94015" y="1025178"/>
                </a:lnTo>
                <a:lnTo>
                  <a:pt x="101017" y="1022157"/>
                </a:lnTo>
                <a:lnTo>
                  <a:pt x="104350" y="1019136"/>
                </a:lnTo>
                <a:lnTo>
                  <a:pt x="111352" y="1013057"/>
                </a:lnTo>
                <a:lnTo>
                  <a:pt x="115019" y="1010036"/>
                </a:lnTo>
                <a:lnTo>
                  <a:pt x="121687" y="1007015"/>
                </a:lnTo>
                <a:lnTo>
                  <a:pt x="128688" y="1003994"/>
                </a:lnTo>
                <a:lnTo>
                  <a:pt x="132355" y="997952"/>
                </a:lnTo>
                <a:lnTo>
                  <a:pt x="139356" y="994930"/>
                </a:lnTo>
                <a:lnTo>
                  <a:pt x="146024" y="991909"/>
                </a:lnTo>
                <a:lnTo>
                  <a:pt x="153025" y="985867"/>
                </a:lnTo>
                <a:lnTo>
                  <a:pt x="160027" y="982846"/>
                </a:lnTo>
                <a:lnTo>
                  <a:pt x="163694" y="976767"/>
                </a:lnTo>
                <a:lnTo>
                  <a:pt x="170362" y="973746"/>
                </a:lnTo>
                <a:lnTo>
                  <a:pt x="184364" y="967704"/>
                </a:lnTo>
                <a:lnTo>
                  <a:pt x="194699" y="958641"/>
                </a:lnTo>
                <a:lnTo>
                  <a:pt x="205368" y="949577"/>
                </a:lnTo>
                <a:lnTo>
                  <a:pt x="219037" y="943535"/>
                </a:lnTo>
                <a:lnTo>
                  <a:pt x="229705" y="934435"/>
                </a:lnTo>
                <a:lnTo>
                  <a:pt x="240040" y="925372"/>
                </a:lnTo>
                <a:lnTo>
                  <a:pt x="250375" y="916309"/>
                </a:lnTo>
                <a:lnTo>
                  <a:pt x="261044" y="907245"/>
                </a:lnTo>
                <a:lnTo>
                  <a:pt x="271379" y="901166"/>
                </a:lnTo>
                <a:lnTo>
                  <a:pt x="281714" y="892103"/>
                </a:lnTo>
                <a:lnTo>
                  <a:pt x="292382" y="883040"/>
                </a:lnTo>
                <a:lnTo>
                  <a:pt x="302717" y="873977"/>
                </a:lnTo>
                <a:lnTo>
                  <a:pt x="309719" y="864877"/>
                </a:lnTo>
                <a:lnTo>
                  <a:pt x="320054" y="855813"/>
                </a:lnTo>
                <a:lnTo>
                  <a:pt x="327055" y="846750"/>
                </a:lnTo>
                <a:lnTo>
                  <a:pt x="334056" y="837687"/>
                </a:lnTo>
                <a:lnTo>
                  <a:pt x="341057" y="828587"/>
                </a:lnTo>
                <a:lnTo>
                  <a:pt x="347725" y="819523"/>
                </a:lnTo>
                <a:lnTo>
                  <a:pt x="354726" y="810460"/>
                </a:lnTo>
                <a:lnTo>
                  <a:pt x="358393" y="801397"/>
                </a:lnTo>
                <a:lnTo>
                  <a:pt x="365395" y="792297"/>
                </a:lnTo>
                <a:lnTo>
                  <a:pt x="368728" y="783234"/>
                </a:lnTo>
                <a:lnTo>
                  <a:pt x="372062" y="774170"/>
                </a:lnTo>
                <a:lnTo>
                  <a:pt x="375730" y="768128"/>
                </a:lnTo>
                <a:lnTo>
                  <a:pt x="375730" y="749965"/>
                </a:lnTo>
                <a:lnTo>
                  <a:pt x="379064" y="740902"/>
                </a:lnTo>
                <a:lnTo>
                  <a:pt x="375730" y="731838"/>
                </a:lnTo>
                <a:lnTo>
                  <a:pt x="375730" y="722775"/>
                </a:lnTo>
                <a:lnTo>
                  <a:pt x="372062" y="716696"/>
                </a:lnTo>
                <a:lnTo>
                  <a:pt x="372062" y="707633"/>
                </a:lnTo>
                <a:lnTo>
                  <a:pt x="365395" y="698570"/>
                </a:lnTo>
                <a:lnTo>
                  <a:pt x="361727" y="689506"/>
                </a:lnTo>
                <a:lnTo>
                  <a:pt x="358393" y="680443"/>
                </a:lnTo>
                <a:lnTo>
                  <a:pt x="354726" y="671343"/>
                </a:lnTo>
                <a:lnTo>
                  <a:pt x="351392" y="662280"/>
                </a:lnTo>
                <a:lnTo>
                  <a:pt x="347725" y="653217"/>
                </a:lnTo>
                <a:lnTo>
                  <a:pt x="344391" y="644153"/>
                </a:lnTo>
                <a:lnTo>
                  <a:pt x="341057" y="638074"/>
                </a:lnTo>
                <a:lnTo>
                  <a:pt x="337390" y="629011"/>
                </a:lnTo>
                <a:lnTo>
                  <a:pt x="334056" y="619948"/>
                </a:lnTo>
                <a:lnTo>
                  <a:pt x="330389" y="610885"/>
                </a:lnTo>
                <a:lnTo>
                  <a:pt x="327055" y="604806"/>
                </a:lnTo>
                <a:lnTo>
                  <a:pt x="327055" y="595742"/>
                </a:lnTo>
                <a:lnTo>
                  <a:pt x="323387" y="589700"/>
                </a:lnTo>
                <a:lnTo>
                  <a:pt x="320054" y="583658"/>
                </a:lnTo>
                <a:lnTo>
                  <a:pt x="316720" y="574595"/>
                </a:lnTo>
                <a:lnTo>
                  <a:pt x="313052" y="568553"/>
                </a:lnTo>
                <a:lnTo>
                  <a:pt x="313052" y="562474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531135" y="4812098"/>
            <a:ext cx="6967" cy="241907"/>
          </a:xfrm>
          <a:custGeom>
            <a:avLst/>
            <a:gdLst/>
            <a:ahLst/>
            <a:cxnLst/>
            <a:rect l="l" t="t" r="r" b="b"/>
            <a:pathLst>
              <a:path w="6967" h="241907">
                <a:moveTo>
                  <a:pt x="0" y="12084"/>
                </a:moveTo>
                <a:lnTo>
                  <a:pt x="3467" y="241907"/>
                </a:lnTo>
                <a:lnTo>
                  <a:pt x="6967" y="0"/>
                </a:lnTo>
                <a:lnTo>
                  <a:pt x="0" y="12084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433786" y="3599428"/>
            <a:ext cx="295549" cy="1505972"/>
          </a:xfrm>
          <a:custGeom>
            <a:avLst/>
            <a:gdLst/>
            <a:ahLst/>
            <a:cxnLst/>
            <a:rect l="l" t="t" r="r" b="b"/>
            <a:pathLst>
              <a:path w="295549" h="1505972">
                <a:moveTo>
                  <a:pt x="3467" y="1409224"/>
                </a:moveTo>
                <a:lnTo>
                  <a:pt x="3467" y="1415266"/>
                </a:lnTo>
                <a:lnTo>
                  <a:pt x="6934" y="1418287"/>
                </a:lnTo>
                <a:lnTo>
                  <a:pt x="6934" y="1424329"/>
                </a:lnTo>
                <a:lnTo>
                  <a:pt x="10435" y="1427351"/>
                </a:lnTo>
                <a:lnTo>
                  <a:pt x="13902" y="1430372"/>
                </a:lnTo>
                <a:lnTo>
                  <a:pt x="13902" y="1433430"/>
                </a:lnTo>
                <a:lnTo>
                  <a:pt x="17369" y="1436451"/>
                </a:lnTo>
                <a:lnTo>
                  <a:pt x="20836" y="1439472"/>
                </a:lnTo>
                <a:lnTo>
                  <a:pt x="24337" y="1439472"/>
                </a:lnTo>
                <a:lnTo>
                  <a:pt x="27804" y="1442493"/>
                </a:lnTo>
                <a:lnTo>
                  <a:pt x="34772" y="1445514"/>
                </a:lnTo>
                <a:lnTo>
                  <a:pt x="38239" y="1448535"/>
                </a:lnTo>
                <a:lnTo>
                  <a:pt x="41707" y="1451556"/>
                </a:lnTo>
                <a:lnTo>
                  <a:pt x="45207" y="1457598"/>
                </a:lnTo>
                <a:lnTo>
                  <a:pt x="45207" y="1460619"/>
                </a:lnTo>
                <a:lnTo>
                  <a:pt x="48674" y="1463640"/>
                </a:lnTo>
                <a:lnTo>
                  <a:pt x="52142" y="1466661"/>
                </a:lnTo>
                <a:lnTo>
                  <a:pt x="55609" y="1472740"/>
                </a:lnTo>
                <a:lnTo>
                  <a:pt x="55609" y="1475762"/>
                </a:lnTo>
                <a:lnTo>
                  <a:pt x="59109" y="1478783"/>
                </a:lnTo>
                <a:lnTo>
                  <a:pt x="62577" y="1481804"/>
                </a:lnTo>
                <a:lnTo>
                  <a:pt x="66044" y="1484825"/>
                </a:lnTo>
                <a:lnTo>
                  <a:pt x="66044" y="1487846"/>
                </a:lnTo>
                <a:lnTo>
                  <a:pt x="69545" y="1487846"/>
                </a:lnTo>
                <a:lnTo>
                  <a:pt x="69545" y="1490867"/>
                </a:lnTo>
                <a:lnTo>
                  <a:pt x="73012" y="1490867"/>
                </a:lnTo>
                <a:lnTo>
                  <a:pt x="76479" y="1493888"/>
                </a:lnTo>
                <a:lnTo>
                  <a:pt x="79980" y="1493888"/>
                </a:lnTo>
                <a:lnTo>
                  <a:pt x="83447" y="1490867"/>
                </a:lnTo>
                <a:lnTo>
                  <a:pt x="86914" y="1487846"/>
                </a:lnTo>
                <a:lnTo>
                  <a:pt x="86914" y="1481804"/>
                </a:lnTo>
                <a:lnTo>
                  <a:pt x="90381" y="1478783"/>
                </a:lnTo>
                <a:lnTo>
                  <a:pt x="90381" y="1472740"/>
                </a:lnTo>
                <a:lnTo>
                  <a:pt x="93882" y="1469683"/>
                </a:lnTo>
                <a:lnTo>
                  <a:pt x="93882" y="1463640"/>
                </a:lnTo>
                <a:lnTo>
                  <a:pt x="97349" y="1463640"/>
                </a:lnTo>
                <a:lnTo>
                  <a:pt x="97349" y="1457598"/>
                </a:lnTo>
                <a:lnTo>
                  <a:pt x="100817" y="1457598"/>
                </a:lnTo>
                <a:lnTo>
                  <a:pt x="104317" y="1460619"/>
                </a:lnTo>
                <a:lnTo>
                  <a:pt x="104317" y="1463640"/>
                </a:lnTo>
                <a:lnTo>
                  <a:pt x="114719" y="1463640"/>
                </a:lnTo>
                <a:lnTo>
                  <a:pt x="118219" y="1460619"/>
                </a:lnTo>
                <a:lnTo>
                  <a:pt x="118219" y="1457598"/>
                </a:lnTo>
                <a:lnTo>
                  <a:pt x="121687" y="1454577"/>
                </a:lnTo>
                <a:lnTo>
                  <a:pt x="125154" y="1451556"/>
                </a:lnTo>
                <a:lnTo>
                  <a:pt x="125154" y="1448535"/>
                </a:lnTo>
                <a:lnTo>
                  <a:pt x="128655" y="1445514"/>
                </a:lnTo>
                <a:lnTo>
                  <a:pt x="132122" y="1442493"/>
                </a:lnTo>
                <a:lnTo>
                  <a:pt x="135589" y="1436451"/>
                </a:lnTo>
                <a:lnTo>
                  <a:pt x="135589" y="1433430"/>
                </a:lnTo>
                <a:lnTo>
                  <a:pt x="139090" y="1430372"/>
                </a:lnTo>
                <a:lnTo>
                  <a:pt x="142557" y="1427351"/>
                </a:lnTo>
                <a:lnTo>
                  <a:pt x="146024" y="1421308"/>
                </a:lnTo>
                <a:lnTo>
                  <a:pt x="146024" y="1418287"/>
                </a:lnTo>
                <a:lnTo>
                  <a:pt x="149491" y="1415266"/>
                </a:lnTo>
                <a:lnTo>
                  <a:pt x="152992" y="1412245"/>
                </a:lnTo>
                <a:lnTo>
                  <a:pt x="156459" y="1409224"/>
                </a:lnTo>
                <a:lnTo>
                  <a:pt x="166894" y="1409224"/>
                </a:lnTo>
                <a:lnTo>
                  <a:pt x="170362" y="1412245"/>
                </a:lnTo>
                <a:lnTo>
                  <a:pt x="170362" y="1415266"/>
                </a:lnTo>
                <a:lnTo>
                  <a:pt x="173862" y="1421308"/>
                </a:lnTo>
                <a:lnTo>
                  <a:pt x="177329" y="1427351"/>
                </a:lnTo>
                <a:lnTo>
                  <a:pt x="177329" y="1418287"/>
                </a:lnTo>
                <a:lnTo>
                  <a:pt x="180797" y="1415266"/>
                </a:lnTo>
                <a:lnTo>
                  <a:pt x="180797" y="1412245"/>
                </a:lnTo>
                <a:lnTo>
                  <a:pt x="184264" y="1409224"/>
                </a:lnTo>
                <a:lnTo>
                  <a:pt x="184264" y="1406203"/>
                </a:lnTo>
                <a:lnTo>
                  <a:pt x="201667" y="1406203"/>
                </a:lnTo>
                <a:lnTo>
                  <a:pt x="205134" y="1409224"/>
                </a:lnTo>
                <a:lnTo>
                  <a:pt x="208635" y="1412245"/>
                </a:lnTo>
                <a:lnTo>
                  <a:pt x="212102" y="1412245"/>
                </a:lnTo>
                <a:lnTo>
                  <a:pt x="212102" y="1415266"/>
                </a:lnTo>
                <a:lnTo>
                  <a:pt x="215569" y="1415266"/>
                </a:lnTo>
                <a:lnTo>
                  <a:pt x="215569" y="1418287"/>
                </a:lnTo>
                <a:lnTo>
                  <a:pt x="219037" y="1421308"/>
                </a:lnTo>
                <a:lnTo>
                  <a:pt x="222537" y="1424329"/>
                </a:lnTo>
                <a:lnTo>
                  <a:pt x="226004" y="1427351"/>
                </a:lnTo>
                <a:lnTo>
                  <a:pt x="229472" y="1430372"/>
                </a:lnTo>
                <a:lnTo>
                  <a:pt x="232972" y="1433430"/>
                </a:lnTo>
                <a:lnTo>
                  <a:pt x="232972" y="1436451"/>
                </a:lnTo>
                <a:lnTo>
                  <a:pt x="236439" y="1439472"/>
                </a:lnTo>
                <a:lnTo>
                  <a:pt x="239907" y="1439472"/>
                </a:lnTo>
                <a:lnTo>
                  <a:pt x="239907" y="1442493"/>
                </a:lnTo>
                <a:lnTo>
                  <a:pt x="243407" y="1442493"/>
                </a:lnTo>
                <a:lnTo>
                  <a:pt x="243407" y="1445514"/>
                </a:lnTo>
                <a:lnTo>
                  <a:pt x="246875" y="1445514"/>
                </a:lnTo>
                <a:lnTo>
                  <a:pt x="246875" y="1448535"/>
                </a:lnTo>
                <a:lnTo>
                  <a:pt x="250342" y="1448535"/>
                </a:lnTo>
                <a:lnTo>
                  <a:pt x="250342" y="1451556"/>
                </a:lnTo>
                <a:lnTo>
                  <a:pt x="253809" y="1451556"/>
                </a:lnTo>
                <a:lnTo>
                  <a:pt x="253809" y="1454577"/>
                </a:lnTo>
                <a:lnTo>
                  <a:pt x="257310" y="1454577"/>
                </a:lnTo>
                <a:lnTo>
                  <a:pt x="257310" y="1457598"/>
                </a:lnTo>
                <a:lnTo>
                  <a:pt x="260777" y="1457598"/>
                </a:lnTo>
                <a:lnTo>
                  <a:pt x="260777" y="1460619"/>
                </a:lnTo>
                <a:lnTo>
                  <a:pt x="264244" y="1460619"/>
                </a:lnTo>
                <a:lnTo>
                  <a:pt x="264244" y="1463640"/>
                </a:lnTo>
                <a:lnTo>
                  <a:pt x="267745" y="1463640"/>
                </a:lnTo>
                <a:lnTo>
                  <a:pt x="267745" y="1466661"/>
                </a:lnTo>
                <a:lnTo>
                  <a:pt x="271212" y="1466661"/>
                </a:lnTo>
                <a:lnTo>
                  <a:pt x="274679" y="1469683"/>
                </a:lnTo>
                <a:lnTo>
                  <a:pt x="274679" y="1472740"/>
                </a:lnTo>
                <a:lnTo>
                  <a:pt x="281647" y="1472740"/>
                </a:lnTo>
                <a:lnTo>
                  <a:pt x="281647" y="1484825"/>
                </a:lnTo>
                <a:lnTo>
                  <a:pt x="285114" y="1490867"/>
                </a:lnTo>
                <a:lnTo>
                  <a:pt x="285114" y="1493888"/>
                </a:lnTo>
                <a:lnTo>
                  <a:pt x="292082" y="1499930"/>
                </a:lnTo>
                <a:lnTo>
                  <a:pt x="295549" y="1505972"/>
                </a:lnTo>
                <a:lnTo>
                  <a:pt x="292082" y="0"/>
                </a:lnTo>
                <a:lnTo>
                  <a:pt x="288582" y="3021"/>
                </a:lnTo>
                <a:lnTo>
                  <a:pt x="288582" y="6042"/>
                </a:lnTo>
                <a:lnTo>
                  <a:pt x="285114" y="12084"/>
                </a:lnTo>
                <a:lnTo>
                  <a:pt x="285114" y="15142"/>
                </a:lnTo>
                <a:lnTo>
                  <a:pt x="281647" y="18163"/>
                </a:lnTo>
                <a:lnTo>
                  <a:pt x="278180" y="27226"/>
                </a:lnTo>
                <a:lnTo>
                  <a:pt x="274679" y="33268"/>
                </a:lnTo>
                <a:lnTo>
                  <a:pt x="271212" y="42331"/>
                </a:lnTo>
                <a:lnTo>
                  <a:pt x="267745" y="54453"/>
                </a:lnTo>
                <a:lnTo>
                  <a:pt x="267745" y="63516"/>
                </a:lnTo>
                <a:lnTo>
                  <a:pt x="264244" y="75600"/>
                </a:lnTo>
                <a:lnTo>
                  <a:pt x="260777" y="87721"/>
                </a:lnTo>
                <a:lnTo>
                  <a:pt x="257310" y="102827"/>
                </a:lnTo>
                <a:lnTo>
                  <a:pt x="253809" y="114911"/>
                </a:lnTo>
                <a:lnTo>
                  <a:pt x="253809" y="130053"/>
                </a:lnTo>
                <a:lnTo>
                  <a:pt x="250342" y="145159"/>
                </a:lnTo>
                <a:lnTo>
                  <a:pt x="246875" y="160264"/>
                </a:lnTo>
                <a:lnTo>
                  <a:pt x="243407" y="175407"/>
                </a:lnTo>
                <a:lnTo>
                  <a:pt x="243407" y="190512"/>
                </a:lnTo>
                <a:lnTo>
                  <a:pt x="239907" y="205654"/>
                </a:lnTo>
                <a:lnTo>
                  <a:pt x="236439" y="220760"/>
                </a:lnTo>
                <a:lnTo>
                  <a:pt x="236439" y="235865"/>
                </a:lnTo>
                <a:lnTo>
                  <a:pt x="232972" y="254028"/>
                </a:lnTo>
                <a:lnTo>
                  <a:pt x="229472" y="269134"/>
                </a:lnTo>
                <a:lnTo>
                  <a:pt x="229472" y="281255"/>
                </a:lnTo>
                <a:lnTo>
                  <a:pt x="226004" y="296360"/>
                </a:lnTo>
                <a:lnTo>
                  <a:pt x="226004" y="311466"/>
                </a:lnTo>
                <a:lnTo>
                  <a:pt x="222537" y="323587"/>
                </a:lnTo>
                <a:lnTo>
                  <a:pt x="219037" y="338692"/>
                </a:lnTo>
                <a:lnTo>
                  <a:pt x="219037" y="350814"/>
                </a:lnTo>
                <a:lnTo>
                  <a:pt x="215569" y="362898"/>
                </a:lnTo>
                <a:lnTo>
                  <a:pt x="215569" y="371961"/>
                </a:lnTo>
                <a:lnTo>
                  <a:pt x="212102" y="381024"/>
                </a:lnTo>
                <a:lnTo>
                  <a:pt x="212102" y="399188"/>
                </a:lnTo>
                <a:lnTo>
                  <a:pt x="208635" y="405230"/>
                </a:lnTo>
                <a:lnTo>
                  <a:pt x="208635" y="423356"/>
                </a:lnTo>
                <a:lnTo>
                  <a:pt x="205134" y="432456"/>
                </a:lnTo>
                <a:lnTo>
                  <a:pt x="205134" y="456625"/>
                </a:lnTo>
                <a:lnTo>
                  <a:pt x="201667" y="465725"/>
                </a:lnTo>
                <a:lnTo>
                  <a:pt x="201667" y="508057"/>
                </a:lnTo>
                <a:lnTo>
                  <a:pt x="198200" y="517120"/>
                </a:lnTo>
                <a:lnTo>
                  <a:pt x="198200" y="592721"/>
                </a:lnTo>
                <a:lnTo>
                  <a:pt x="201667" y="601784"/>
                </a:lnTo>
                <a:lnTo>
                  <a:pt x="201667" y="650195"/>
                </a:lnTo>
                <a:lnTo>
                  <a:pt x="205134" y="659259"/>
                </a:lnTo>
                <a:lnTo>
                  <a:pt x="205134" y="680406"/>
                </a:lnTo>
                <a:lnTo>
                  <a:pt x="208635" y="686485"/>
                </a:lnTo>
                <a:lnTo>
                  <a:pt x="208635" y="713675"/>
                </a:lnTo>
                <a:lnTo>
                  <a:pt x="212102" y="719717"/>
                </a:lnTo>
                <a:lnTo>
                  <a:pt x="212102" y="855813"/>
                </a:lnTo>
                <a:lnTo>
                  <a:pt x="208635" y="861855"/>
                </a:lnTo>
                <a:lnTo>
                  <a:pt x="208635" y="880019"/>
                </a:lnTo>
                <a:lnTo>
                  <a:pt x="205134" y="898145"/>
                </a:lnTo>
                <a:lnTo>
                  <a:pt x="205134" y="916309"/>
                </a:lnTo>
                <a:lnTo>
                  <a:pt x="201667" y="934435"/>
                </a:lnTo>
                <a:lnTo>
                  <a:pt x="198200" y="949577"/>
                </a:lnTo>
                <a:lnTo>
                  <a:pt x="194699" y="967704"/>
                </a:lnTo>
                <a:lnTo>
                  <a:pt x="191232" y="982809"/>
                </a:lnTo>
                <a:lnTo>
                  <a:pt x="187765" y="1000973"/>
                </a:lnTo>
                <a:lnTo>
                  <a:pt x="184264" y="1016078"/>
                </a:lnTo>
                <a:lnTo>
                  <a:pt x="180797" y="1031220"/>
                </a:lnTo>
                <a:lnTo>
                  <a:pt x="173862" y="1046326"/>
                </a:lnTo>
                <a:lnTo>
                  <a:pt x="170362" y="1061468"/>
                </a:lnTo>
                <a:lnTo>
                  <a:pt x="166894" y="1076573"/>
                </a:lnTo>
                <a:lnTo>
                  <a:pt x="159927" y="1091679"/>
                </a:lnTo>
                <a:lnTo>
                  <a:pt x="156459" y="1106821"/>
                </a:lnTo>
                <a:lnTo>
                  <a:pt x="149491" y="1121926"/>
                </a:lnTo>
                <a:lnTo>
                  <a:pt x="142557" y="1134048"/>
                </a:lnTo>
                <a:lnTo>
                  <a:pt x="139090" y="1149153"/>
                </a:lnTo>
                <a:lnTo>
                  <a:pt x="132122" y="1161237"/>
                </a:lnTo>
                <a:lnTo>
                  <a:pt x="125154" y="1176380"/>
                </a:lnTo>
                <a:lnTo>
                  <a:pt x="118219" y="1188464"/>
                </a:lnTo>
                <a:lnTo>
                  <a:pt x="111252" y="1200548"/>
                </a:lnTo>
                <a:lnTo>
                  <a:pt x="104317" y="1212669"/>
                </a:lnTo>
                <a:lnTo>
                  <a:pt x="100817" y="1454577"/>
                </a:lnTo>
                <a:lnTo>
                  <a:pt x="97349" y="1224754"/>
                </a:lnTo>
                <a:lnTo>
                  <a:pt x="90381" y="1236838"/>
                </a:lnTo>
                <a:lnTo>
                  <a:pt x="83447" y="1248959"/>
                </a:lnTo>
                <a:lnTo>
                  <a:pt x="76479" y="1261044"/>
                </a:lnTo>
                <a:lnTo>
                  <a:pt x="69545" y="1270107"/>
                </a:lnTo>
                <a:lnTo>
                  <a:pt x="59109" y="1282191"/>
                </a:lnTo>
                <a:lnTo>
                  <a:pt x="52142" y="1291291"/>
                </a:lnTo>
                <a:lnTo>
                  <a:pt x="45207" y="1300355"/>
                </a:lnTo>
                <a:lnTo>
                  <a:pt x="38239" y="1309418"/>
                </a:lnTo>
                <a:lnTo>
                  <a:pt x="27804" y="1318481"/>
                </a:lnTo>
                <a:lnTo>
                  <a:pt x="24337" y="1324560"/>
                </a:lnTo>
                <a:lnTo>
                  <a:pt x="20836" y="1330602"/>
                </a:lnTo>
                <a:lnTo>
                  <a:pt x="20836" y="1336644"/>
                </a:lnTo>
                <a:lnTo>
                  <a:pt x="17369" y="1342687"/>
                </a:lnTo>
                <a:lnTo>
                  <a:pt x="13902" y="1345708"/>
                </a:lnTo>
                <a:lnTo>
                  <a:pt x="10435" y="1351750"/>
                </a:lnTo>
                <a:lnTo>
                  <a:pt x="10435" y="1357792"/>
                </a:lnTo>
                <a:lnTo>
                  <a:pt x="6934" y="1360850"/>
                </a:lnTo>
                <a:lnTo>
                  <a:pt x="6934" y="1366892"/>
                </a:lnTo>
                <a:lnTo>
                  <a:pt x="3467" y="1369913"/>
                </a:lnTo>
                <a:lnTo>
                  <a:pt x="3467" y="1378976"/>
                </a:lnTo>
                <a:lnTo>
                  <a:pt x="0" y="1385019"/>
                </a:lnTo>
                <a:lnTo>
                  <a:pt x="0" y="1406203"/>
                </a:lnTo>
                <a:lnTo>
                  <a:pt x="3467" y="1409224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809316" y="3236530"/>
            <a:ext cx="10435" cy="36289"/>
          </a:xfrm>
          <a:custGeom>
            <a:avLst/>
            <a:gdLst/>
            <a:ahLst/>
            <a:cxnLst/>
            <a:rect l="l" t="t" r="r" b="b"/>
            <a:pathLst>
              <a:path w="10435" h="36289">
                <a:moveTo>
                  <a:pt x="10435" y="27226"/>
                </a:moveTo>
                <a:lnTo>
                  <a:pt x="10435" y="18163"/>
                </a:lnTo>
                <a:lnTo>
                  <a:pt x="6934" y="9100"/>
                </a:lnTo>
                <a:lnTo>
                  <a:pt x="6934" y="6079"/>
                </a:lnTo>
                <a:lnTo>
                  <a:pt x="3467" y="0"/>
                </a:lnTo>
                <a:lnTo>
                  <a:pt x="0" y="0"/>
                </a:lnTo>
                <a:lnTo>
                  <a:pt x="0" y="12121"/>
                </a:lnTo>
                <a:lnTo>
                  <a:pt x="3467" y="18163"/>
                </a:lnTo>
                <a:lnTo>
                  <a:pt x="6934" y="27226"/>
                </a:lnTo>
                <a:lnTo>
                  <a:pt x="10435" y="36289"/>
                </a:lnTo>
                <a:lnTo>
                  <a:pt x="10435" y="27226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292631" y="3644781"/>
            <a:ext cx="198200" cy="2385992"/>
          </a:xfrm>
          <a:custGeom>
            <a:avLst/>
            <a:gdLst/>
            <a:ahLst/>
            <a:cxnLst/>
            <a:rect l="l" t="t" r="r" b="b"/>
            <a:pathLst>
              <a:path w="198200" h="2385992">
                <a:moveTo>
                  <a:pt x="62610" y="133075"/>
                </a:moveTo>
                <a:lnTo>
                  <a:pt x="62610" y="130053"/>
                </a:lnTo>
                <a:lnTo>
                  <a:pt x="69545" y="130053"/>
                </a:lnTo>
                <a:lnTo>
                  <a:pt x="69545" y="127032"/>
                </a:lnTo>
                <a:lnTo>
                  <a:pt x="73045" y="127032"/>
                </a:lnTo>
                <a:lnTo>
                  <a:pt x="76512" y="124011"/>
                </a:lnTo>
                <a:lnTo>
                  <a:pt x="79980" y="124011"/>
                </a:lnTo>
                <a:lnTo>
                  <a:pt x="79980" y="120990"/>
                </a:lnTo>
                <a:lnTo>
                  <a:pt x="83480" y="120990"/>
                </a:lnTo>
                <a:lnTo>
                  <a:pt x="86948" y="117969"/>
                </a:lnTo>
                <a:lnTo>
                  <a:pt x="90415" y="114911"/>
                </a:lnTo>
                <a:lnTo>
                  <a:pt x="93915" y="114911"/>
                </a:lnTo>
                <a:lnTo>
                  <a:pt x="93915" y="111890"/>
                </a:lnTo>
                <a:lnTo>
                  <a:pt x="97383" y="111890"/>
                </a:lnTo>
                <a:lnTo>
                  <a:pt x="100850" y="108869"/>
                </a:lnTo>
                <a:lnTo>
                  <a:pt x="104317" y="105848"/>
                </a:lnTo>
                <a:lnTo>
                  <a:pt x="107818" y="105848"/>
                </a:lnTo>
                <a:lnTo>
                  <a:pt x="107818" y="102827"/>
                </a:lnTo>
                <a:lnTo>
                  <a:pt x="111285" y="102827"/>
                </a:lnTo>
                <a:lnTo>
                  <a:pt x="114752" y="99806"/>
                </a:lnTo>
                <a:lnTo>
                  <a:pt x="111285" y="96785"/>
                </a:lnTo>
                <a:lnTo>
                  <a:pt x="104317" y="90743"/>
                </a:lnTo>
                <a:lnTo>
                  <a:pt x="100850" y="84700"/>
                </a:lnTo>
                <a:lnTo>
                  <a:pt x="97383" y="78621"/>
                </a:lnTo>
                <a:lnTo>
                  <a:pt x="93915" y="72579"/>
                </a:lnTo>
                <a:lnTo>
                  <a:pt x="86948" y="66537"/>
                </a:lnTo>
                <a:lnTo>
                  <a:pt x="83480" y="60495"/>
                </a:lnTo>
                <a:lnTo>
                  <a:pt x="79980" y="54453"/>
                </a:lnTo>
                <a:lnTo>
                  <a:pt x="73045" y="48411"/>
                </a:lnTo>
                <a:lnTo>
                  <a:pt x="69545" y="45389"/>
                </a:lnTo>
                <a:lnTo>
                  <a:pt x="62610" y="39310"/>
                </a:lnTo>
                <a:lnTo>
                  <a:pt x="59143" y="33268"/>
                </a:lnTo>
                <a:lnTo>
                  <a:pt x="55642" y="30247"/>
                </a:lnTo>
                <a:lnTo>
                  <a:pt x="52175" y="27226"/>
                </a:lnTo>
                <a:lnTo>
                  <a:pt x="48708" y="27226"/>
                </a:lnTo>
                <a:lnTo>
                  <a:pt x="48708" y="24205"/>
                </a:lnTo>
                <a:lnTo>
                  <a:pt x="45207" y="24205"/>
                </a:lnTo>
                <a:lnTo>
                  <a:pt x="41740" y="21184"/>
                </a:lnTo>
                <a:lnTo>
                  <a:pt x="38273" y="18163"/>
                </a:lnTo>
                <a:lnTo>
                  <a:pt x="34772" y="18163"/>
                </a:lnTo>
                <a:lnTo>
                  <a:pt x="31305" y="15142"/>
                </a:lnTo>
                <a:lnTo>
                  <a:pt x="27838" y="15142"/>
                </a:lnTo>
                <a:lnTo>
                  <a:pt x="27838" y="12121"/>
                </a:lnTo>
                <a:lnTo>
                  <a:pt x="24370" y="12121"/>
                </a:lnTo>
                <a:lnTo>
                  <a:pt x="24370" y="9100"/>
                </a:lnTo>
                <a:lnTo>
                  <a:pt x="20870" y="9100"/>
                </a:lnTo>
                <a:lnTo>
                  <a:pt x="17402" y="6079"/>
                </a:lnTo>
                <a:lnTo>
                  <a:pt x="13935" y="3021"/>
                </a:lnTo>
                <a:lnTo>
                  <a:pt x="10435" y="3021"/>
                </a:lnTo>
                <a:lnTo>
                  <a:pt x="10435" y="0"/>
                </a:lnTo>
                <a:lnTo>
                  <a:pt x="6967" y="0"/>
                </a:lnTo>
                <a:lnTo>
                  <a:pt x="13935" y="117969"/>
                </a:lnTo>
                <a:lnTo>
                  <a:pt x="17402" y="117969"/>
                </a:lnTo>
                <a:lnTo>
                  <a:pt x="20870" y="120990"/>
                </a:lnTo>
                <a:lnTo>
                  <a:pt x="31305" y="120990"/>
                </a:lnTo>
                <a:lnTo>
                  <a:pt x="38273" y="124011"/>
                </a:lnTo>
                <a:lnTo>
                  <a:pt x="41740" y="124011"/>
                </a:lnTo>
                <a:lnTo>
                  <a:pt x="41740" y="127032"/>
                </a:lnTo>
                <a:lnTo>
                  <a:pt x="48708" y="127032"/>
                </a:lnTo>
                <a:lnTo>
                  <a:pt x="48708" y="130053"/>
                </a:lnTo>
                <a:lnTo>
                  <a:pt x="52175" y="130053"/>
                </a:lnTo>
                <a:lnTo>
                  <a:pt x="55642" y="133075"/>
                </a:lnTo>
                <a:lnTo>
                  <a:pt x="55642" y="136096"/>
                </a:lnTo>
                <a:lnTo>
                  <a:pt x="41740" y="136096"/>
                </a:lnTo>
                <a:lnTo>
                  <a:pt x="41740" y="139117"/>
                </a:lnTo>
                <a:lnTo>
                  <a:pt x="34772" y="139117"/>
                </a:lnTo>
                <a:lnTo>
                  <a:pt x="34772" y="136096"/>
                </a:lnTo>
                <a:lnTo>
                  <a:pt x="24370" y="136096"/>
                </a:lnTo>
                <a:lnTo>
                  <a:pt x="24370" y="127032"/>
                </a:lnTo>
                <a:lnTo>
                  <a:pt x="20870" y="127032"/>
                </a:lnTo>
                <a:lnTo>
                  <a:pt x="20870" y="124011"/>
                </a:lnTo>
                <a:lnTo>
                  <a:pt x="17402" y="124011"/>
                </a:lnTo>
                <a:lnTo>
                  <a:pt x="17402" y="127032"/>
                </a:lnTo>
                <a:lnTo>
                  <a:pt x="13935" y="130053"/>
                </a:lnTo>
                <a:lnTo>
                  <a:pt x="13935" y="127032"/>
                </a:lnTo>
                <a:lnTo>
                  <a:pt x="10435" y="127032"/>
                </a:lnTo>
                <a:lnTo>
                  <a:pt x="10435" y="120990"/>
                </a:lnTo>
                <a:lnTo>
                  <a:pt x="6967" y="120990"/>
                </a:lnTo>
                <a:lnTo>
                  <a:pt x="6967" y="117969"/>
                </a:lnTo>
                <a:lnTo>
                  <a:pt x="3500" y="114911"/>
                </a:lnTo>
                <a:lnTo>
                  <a:pt x="0" y="114911"/>
                </a:lnTo>
                <a:lnTo>
                  <a:pt x="3500" y="2385992"/>
                </a:lnTo>
                <a:lnTo>
                  <a:pt x="10435" y="2385992"/>
                </a:lnTo>
                <a:lnTo>
                  <a:pt x="13935" y="2382971"/>
                </a:lnTo>
                <a:lnTo>
                  <a:pt x="17402" y="2379949"/>
                </a:lnTo>
                <a:lnTo>
                  <a:pt x="20870" y="2376928"/>
                </a:lnTo>
                <a:lnTo>
                  <a:pt x="24370" y="2373907"/>
                </a:lnTo>
                <a:lnTo>
                  <a:pt x="27838" y="2370886"/>
                </a:lnTo>
                <a:lnTo>
                  <a:pt x="31305" y="2367865"/>
                </a:lnTo>
                <a:lnTo>
                  <a:pt x="31305" y="2361823"/>
                </a:lnTo>
                <a:lnTo>
                  <a:pt x="34772" y="2355744"/>
                </a:lnTo>
                <a:lnTo>
                  <a:pt x="45207" y="2355744"/>
                </a:lnTo>
                <a:lnTo>
                  <a:pt x="48708" y="2352723"/>
                </a:lnTo>
                <a:lnTo>
                  <a:pt x="52175" y="2349702"/>
                </a:lnTo>
                <a:lnTo>
                  <a:pt x="55642" y="2346681"/>
                </a:lnTo>
                <a:lnTo>
                  <a:pt x="59143" y="2346681"/>
                </a:lnTo>
                <a:lnTo>
                  <a:pt x="62610" y="2343660"/>
                </a:lnTo>
                <a:lnTo>
                  <a:pt x="66077" y="2340639"/>
                </a:lnTo>
                <a:lnTo>
                  <a:pt x="69545" y="2334596"/>
                </a:lnTo>
                <a:lnTo>
                  <a:pt x="73045" y="2331575"/>
                </a:lnTo>
                <a:lnTo>
                  <a:pt x="76512" y="2328554"/>
                </a:lnTo>
                <a:lnTo>
                  <a:pt x="79980" y="2322512"/>
                </a:lnTo>
                <a:lnTo>
                  <a:pt x="83480" y="2319454"/>
                </a:lnTo>
                <a:lnTo>
                  <a:pt x="86948" y="2313412"/>
                </a:lnTo>
                <a:lnTo>
                  <a:pt x="93915" y="2310391"/>
                </a:lnTo>
                <a:lnTo>
                  <a:pt x="97383" y="2304349"/>
                </a:lnTo>
                <a:lnTo>
                  <a:pt x="100850" y="2298307"/>
                </a:lnTo>
                <a:lnTo>
                  <a:pt x="104317" y="2292264"/>
                </a:lnTo>
                <a:lnTo>
                  <a:pt x="111285" y="2286222"/>
                </a:lnTo>
                <a:lnTo>
                  <a:pt x="114752" y="2280143"/>
                </a:lnTo>
                <a:lnTo>
                  <a:pt x="121720" y="2274101"/>
                </a:lnTo>
                <a:lnTo>
                  <a:pt x="125187" y="2265038"/>
                </a:lnTo>
                <a:lnTo>
                  <a:pt x="128655" y="2258996"/>
                </a:lnTo>
                <a:lnTo>
                  <a:pt x="135622" y="2249932"/>
                </a:lnTo>
                <a:lnTo>
                  <a:pt x="142590" y="2243853"/>
                </a:lnTo>
                <a:lnTo>
                  <a:pt x="146058" y="2234790"/>
                </a:lnTo>
                <a:lnTo>
                  <a:pt x="153025" y="2225727"/>
                </a:lnTo>
                <a:lnTo>
                  <a:pt x="156493" y="2219685"/>
                </a:lnTo>
                <a:lnTo>
                  <a:pt x="163427" y="2216664"/>
                </a:lnTo>
                <a:lnTo>
                  <a:pt x="170395" y="2213643"/>
                </a:lnTo>
                <a:lnTo>
                  <a:pt x="173862" y="2210621"/>
                </a:lnTo>
                <a:lnTo>
                  <a:pt x="180830" y="2207564"/>
                </a:lnTo>
                <a:lnTo>
                  <a:pt x="191265" y="2204542"/>
                </a:lnTo>
                <a:lnTo>
                  <a:pt x="198200" y="2198500"/>
                </a:lnTo>
                <a:lnTo>
                  <a:pt x="194732" y="235902"/>
                </a:lnTo>
                <a:lnTo>
                  <a:pt x="194732" y="238923"/>
                </a:lnTo>
                <a:lnTo>
                  <a:pt x="191265" y="238923"/>
                </a:lnTo>
                <a:lnTo>
                  <a:pt x="191265" y="235902"/>
                </a:lnTo>
                <a:lnTo>
                  <a:pt x="187798" y="232881"/>
                </a:lnTo>
                <a:lnTo>
                  <a:pt x="187798" y="229860"/>
                </a:lnTo>
                <a:lnTo>
                  <a:pt x="184297" y="226802"/>
                </a:lnTo>
                <a:lnTo>
                  <a:pt x="177363" y="226802"/>
                </a:lnTo>
                <a:lnTo>
                  <a:pt x="173862" y="223781"/>
                </a:lnTo>
                <a:lnTo>
                  <a:pt x="170395" y="223781"/>
                </a:lnTo>
                <a:lnTo>
                  <a:pt x="166928" y="220760"/>
                </a:lnTo>
                <a:lnTo>
                  <a:pt x="159960" y="220760"/>
                </a:lnTo>
                <a:lnTo>
                  <a:pt x="156493" y="217739"/>
                </a:lnTo>
                <a:lnTo>
                  <a:pt x="153025" y="214717"/>
                </a:lnTo>
                <a:lnTo>
                  <a:pt x="146058" y="211696"/>
                </a:lnTo>
                <a:lnTo>
                  <a:pt x="142590" y="208675"/>
                </a:lnTo>
                <a:lnTo>
                  <a:pt x="139090" y="205654"/>
                </a:lnTo>
                <a:lnTo>
                  <a:pt x="132155" y="202633"/>
                </a:lnTo>
                <a:lnTo>
                  <a:pt x="128655" y="199612"/>
                </a:lnTo>
                <a:lnTo>
                  <a:pt x="125187" y="196591"/>
                </a:lnTo>
                <a:lnTo>
                  <a:pt x="118253" y="193570"/>
                </a:lnTo>
                <a:lnTo>
                  <a:pt x="114752" y="190512"/>
                </a:lnTo>
                <a:lnTo>
                  <a:pt x="111285" y="187491"/>
                </a:lnTo>
                <a:lnTo>
                  <a:pt x="104317" y="181449"/>
                </a:lnTo>
                <a:lnTo>
                  <a:pt x="100850" y="178428"/>
                </a:lnTo>
                <a:lnTo>
                  <a:pt x="97383" y="175407"/>
                </a:lnTo>
                <a:lnTo>
                  <a:pt x="93915" y="169364"/>
                </a:lnTo>
                <a:lnTo>
                  <a:pt x="90415" y="166343"/>
                </a:lnTo>
                <a:lnTo>
                  <a:pt x="86948" y="163322"/>
                </a:lnTo>
                <a:lnTo>
                  <a:pt x="83480" y="157280"/>
                </a:lnTo>
                <a:lnTo>
                  <a:pt x="79980" y="157280"/>
                </a:lnTo>
                <a:lnTo>
                  <a:pt x="79980" y="154222"/>
                </a:lnTo>
                <a:lnTo>
                  <a:pt x="76512" y="154222"/>
                </a:lnTo>
                <a:lnTo>
                  <a:pt x="76512" y="151201"/>
                </a:lnTo>
                <a:lnTo>
                  <a:pt x="73045" y="148180"/>
                </a:lnTo>
                <a:lnTo>
                  <a:pt x="73045" y="145159"/>
                </a:lnTo>
                <a:lnTo>
                  <a:pt x="69545" y="145159"/>
                </a:lnTo>
                <a:lnTo>
                  <a:pt x="69545" y="142138"/>
                </a:lnTo>
                <a:lnTo>
                  <a:pt x="66077" y="142138"/>
                </a:lnTo>
                <a:lnTo>
                  <a:pt x="66077" y="139117"/>
                </a:lnTo>
                <a:lnTo>
                  <a:pt x="62610" y="139117"/>
                </a:lnTo>
                <a:lnTo>
                  <a:pt x="62610" y="136096"/>
                </a:lnTo>
                <a:lnTo>
                  <a:pt x="59143" y="136096"/>
                </a:lnTo>
                <a:lnTo>
                  <a:pt x="59143" y="133075"/>
                </a:lnTo>
                <a:lnTo>
                  <a:pt x="62610" y="133075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416082" y="3783898"/>
            <a:ext cx="36508" cy="90743"/>
          </a:xfrm>
          <a:custGeom>
            <a:avLst/>
            <a:gdLst/>
            <a:ahLst/>
            <a:cxnLst/>
            <a:rect l="l" t="t" r="r" b="b"/>
            <a:pathLst>
              <a:path w="36508" h="90743">
                <a:moveTo>
                  <a:pt x="1736" y="33268"/>
                </a:moveTo>
                <a:lnTo>
                  <a:pt x="0" y="34776"/>
                </a:lnTo>
                <a:lnTo>
                  <a:pt x="1736" y="36289"/>
                </a:lnTo>
                <a:lnTo>
                  <a:pt x="5203" y="39310"/>
                </a:lnTo>
                <a:lnTo>
                  <a:pt x="8704" y="45353"/>
                </a:lnTo>
                <a:lnTo>
                  <a:pt x="12171" y="51395"/>
                </a:lnTo>
                <a:lnTo>
                  <a:pt x="15638" y="57474"/>
                </a:lnTo>
                <a:lnTo>
                  <a:pt x="19139" y="63516"/>
                </a:lnTo>
                <a:lnTo>
                  <a:pt x="22606" y="69558"/>
                </a:lnTo>
                <a:lnTo>
                  <a:pt x="22606" y="72579"/>
                </a:lnTo>
                <a:lnTo>
                  <a:pt x="26073" y="78621"/>
                </a:lnTo>
                <a:lnTo>
                  <a:pt x="29574" y="84663"/>
                </a:lnTo>
                <a:lnTo>
                  <a:pt x="33041" y="90743"/>
                </a:lnTo>
                <a:lnTo>
                  <a:pt x="36508" y="0"/>
                </a:lnTo>
                <a:lnTo>
                  <a:pt x="22606" y="12084"/>
                </a:lnTo>
                <a:lnTo>
                  <a:pt x="12171" y="21184"/>
                </a:lnTo>
                <a:lnTo>
                  <a:pt x="1736" y="33268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317709" y="4059075"/>
            <a:ext cx="7001" cy="3057"/>
          </a:xfrm>
          <a:custGeom>
            <a:avLst/>
            <a:gdLst/>
            <a:ahLst/>
            <a:cxnLst/>
            <a:rect l="l" t="t" r="r" b="b"/>
            <a:pathLst>
              <a:path w="7001" h="3057">
                <a:moveTo>
                  <a:pt x="3667" y="0"/>
                </a:moveTo>
                <a:lnTo>
                  <a:pt x="0" y="3057"/>
                </a:lnTo>
                <a:lnTo>
                  <a:pt x="3667" y="3057"/>
                </a:lnTo>
                <a:lnTo>
                  <a:pt x="7001" y="0"/>
                </a:lnTo>
                <a:lnTo>
                  <a:pt x="3667" y="0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7973651" y="3995595"/>
            <a:ext cx="528422" cy="1397103"/>
          </a:xfrm>
          <a:custGeom>
            <a:avLst/>
            <a:gdLst/>
            <a:ahLst/>
            <a:cxnLst/>
            <a:rect l="l" t="t" r="r" b="b"/>
            <a:pathLst>
              <a:path w="528422" h="1397103">
                <a:moveTo>
                  <a:pt x="156359" y="323550"/>
                </a:moveTo>
                <a:lnTo>
                  <a:pt x="156359" y="299381"/>
                </a:lnTo>
                <a:lnTo>
                  <a:pt x="153025" y="287260"/>
                </a:lnTo>
                <a:lnTo>
                  <a:pt x="153025" y="241907"/>
                </a:lnTo>
                <a:lnTo>
                  <a:pt x="156359" y="235865"/>
                </a:lnTo>
                <a:lnTo>
                  <a:pt x="156359" y="226802"/>
                </a:lnTo>
                <a:lnTo>
                  <a:pt x="160027" y="220760"/>
                </a:lnTo>
                <a:lnTo>
                  <a:pt x="160027" y="214717"/>
                </a:lnTo>
                <a:lnTo>
                  <a:pt x="163360" y="208638"/>
                </a:lnTo>
                <a:lnTo>
                  <a:pt x="166694" y="199575"/>
                </a:lnTo>
                <a:lnTo>
                  <a:pt x="170362" y="193533"/>
                </a:lnTo>
                <a:lnTo>
                  <a:pt x="177363" y="187491"/>
                </a:lnTo>
                <a:lnTo>
                  <a:pt x="180697" y="181449"/>
                </a:lnTo>
                <a:lnTo>
                  <a:pt x="187698" y="175370"/>
                </a:lnTo>
                <a:lnTo>
                  <a:pt x="194699" y="172349"/>
                </a:lnTo>
                <a:lnTo>
                  <a:pt x="201700" y="166306"/>
                </a:lnTo>
                <a:lnTo>
                  <a:pt x="212035" y="160264"/>
                </a:lnTo>
                <a:lnTo>
                  <a:pt x="219037" y="154222"/>
                </a:lnTo>
                <a:lnTo>
                  <a:pt x="229372" y="148180"/>
                </a:lnTo>
                <a:lnTo>
                  <a:pt x="239707" y="142138"/>
                </a:lnTo>
                <a:lnTo>
                  <a:pt x="246708" y="139080"/>
                </a:lnTo>
                <a:lnTo>
                  <a:pt x="250375" y="133038"/>
                </a:lnTo>
                <a:lnTo>
                  <a:pt x="257376" y="130017"/>
                </a:lnTo>
                <a:lnTo>
                  <a:pt x="260710" y="126995"/>
                </a:lnTo>
                <a:lnTo>
                  <a:pt x="267711" y="123974"/>
                </a:lnTo>
                <a:lnTo>
                  <a:pt x="271045" y="117932"/>
                </a:lnTo>
                <a:lnTo>
                  <a:pt x="278046" y="114911"/>
                </a:lnTo>
                <a:lnTo>
                  <a:pt x="281714" y="111890"/>
                </a:lnTo>
                <a:lnTo>
                  <a:pt x="285048" y="108869"/>
                </a:lnTo>
                <a:lnTo>
                  <a:pt x="292049" y="105848"/>
                </a:lnTo>
                <a:lnTo>
                  <a:pt x="295383" y="102827"/>
                </a:lnTo>
                <a:lnTo>
                  <a:pt x="299050" y="99769"/>
                </a:lnTo>
                <a:lnTo>
                  <a:pt x="302384" y="96748"/>
                </a:lnTo>
                <a:lnTo>
                  <a:pt x="306051" y="93727"/>
                </a:lnTo>
                <a:lnTo>
                  <a:pt x="309385" y="90706"/>
                </a:lnTo>
                <a:lnTo>
                  <a:pt x="312719" y="87685"/>
                </a:lnTo>
                <a:lnTo>
                  <a:pt x="316386" y="87685"/>
                </a:lnTo>
                <a:lnTo>
                  <a:pt x="319720" y="84663"/>
                </a:lnTo>
                <a:lnTo>
                  <a:pt x="323387" y="81642"/>
                </a:lnTo>
                <a:lnTo>
                  <a:pt x="326721" y="78621"/>
                </a:lnTo>
                <a:lnTo>
                  <a:pt x="330389" y="75600"/>
                </a:lnTo>
                <a:lnTo>
                  <a:pt x="333723" y="72579"/>
                </a:lnTo>
                <a:lnTo>
                  <a:pt x="337056" y="69558"/>
                </a:lnTo>
                <a:lnTo>
                  <a:pt x="340724" y="69558"/>
                </a:lnTo>
                <a:lnTo>
                  <a:pt x="340724" y="66537"/>
                </a:lnTo>
                <a:lnTo>
                  <a:pt x="319720" y="66537"/>
                </a:lnTo>
                <a:lnTo>
                  <a:pt x="316386" y="63479"/>
                </a:lnTo>
                <a:lnTo>
                  <a:pt x="309385" y="63479"/>
                </a:lnTo>
                <a:lnTo>
                  <a:pt x="306051" y="60458"/>
                </a:lnTo>
                <a:lnTo>
                  <a:pt x="302384" y="60458"/>
                </a:lnTo>
                <a:lnTo>
                  <a:pt x="299050" y="57437"/>
                </a:lnTo>
                <a:lnTo>
                  <a:pt x="295383" y="54416"/>
                </a:lnTo>
                <a:lnTo>
                  <a:pt x="292049" y="51395"/>
                </a:lnTo>
                <a:lnTo>
                  <a:pt x="288382" y="48374"/>
                </a:lnTo>
                <a:lnTo>
                  <a:pt x="288382" y="45353"/>
                </a:lnTo>
                <a:lnTo>
                  <a:pt x="285048" y="42331"/>
                </a:lnTo>
                <a:lnTo>
                  <a:pt x="285048" y="33268"/>
                </a:lnTo>
                <a:lnTo>
                  <a:pt x="281714" y="30247"/>
                </a:lnTo>
                <a:lnTo>
                  <a:pt x="281714" y="18126"/>
                </a:lnTo>
                <a:lnTo>
                  <a:pt x="278046" y="15105"/>
                </a:lnTo>
                <a:lnTo>
                  <a:pt x="278046" y="9063"/>
                </a:lnTo>
                <a:lnTo>
                  <a:pt x="274713" y="9063"/>
                </a:lnTo>
                <a:lnTo>
                  <a:pt x="274713" y="6042"/>
                </a:lnTo>
                <a:lnTo>
                  <a:pt x="271045" y="3021"/>
                </a:lnTo>
                <a:lnTo>
                  <a:pt x="267711" y="3021"/>
                </a:lnTo>
                <a:lnTo>
                  <a:pt x="267711" y="0"/>
                </a:lnTo>
                <a:lnTo>
                  <a:pt x="239707" y="0"/>
                </a:lnTo>
                <a:lnTo>
                  <a:pt x="236373" y="3021"/>
                </a:lnTo>
                <a:lnTo>
                  <a:pt x="226038" y="3021"/>
                </a:lnTo>
                <a:lnTo>
                  <a:pt x="222370" y="6042"/>
                </a:lnTo>
                <a:lnTo>
                  <a:pt x="219037" y="6042"/>
                </a:lnTo>
                <a:lnTo>
                  <a:pt x="215369" y="9063"/>
                </a:lnTo>
                <a:lnTo>
                  <a:pt x="212035" y="9063"/>
                </a:lnTo>
                <a:lnTo>
                  <a:pt x="208701" y="12084"/>
                </a:lnTo>
                <a:lnTo>
                  <a:pt x="205034" y="12084"/>
                </a:lnTo>
                <a:lnTo>
                  <a:pt x="201700" y="15105"/>
                </a:lnTo>
                <a:lnTo>
                  <a:pt x="198033" y="18126"/>
                </a:lnTo>
                <a:lnTo>
                  <a:pt x="194699" y="18126"/>
                </a:lnTo>
                <a:lnTo>
                  <a:pt x="187698" y="21147"/>
                </a:lnTo>
                <a:lnTo>
                  <a:pt x="184364" y="24168"/>
                </a:lnTo>
                <a:lnTo>
                  <a:pt x="180697" y="24168"/>
                </a:lnTo>
                <a:lnTo>
                  <a:pt x="173696" y="27189"/>
                </a:lnTo>
                <a:lnTo>
                  <a:pt x="170362" y="30247"/>
                </a:lnTo>
                <a:lnTo>
                  <a:pt x="166694" y="33268"/>
                </a:lnTo>
                <a:lnTo>
                  <a:pt x="160027" y="36289"/>
                </a:lnTo>
                <a:lnTo>
                  <a:pt x="156359" y="39310"/>
                </a:lnTo>
                <a:lnTo>
                  <a:pt x="149358" y="42331"/>
                </a:lnTo>
                <a:lnTo>
                  <a:pt x="146024" y="45353"/>
                </a:lnTo>
                <a:lnTo>
                  <a:pt x="139023" y="48374"/>
                </a:lnTo>
                <a:lnTo>
                  <a:pt x="136835" y="49318"/>
                </a:lnTo>
                <a:lnTo>
                  <a:pt x="135689" y="51395"/>
                </a:lnTo>
                <a:lnTo>
                  <a:pt x="132022" y="57437"/>
                </a:lnTo>
                <a:lnTo>
                  <a:pt x="125021" y="60458"/>
                </a:lnTo>
                <a:lnTo>
                  <a:pt x="121687" y="66537"/>
                </a:lnTo>
                <a:lnTo>
                  <a:pt x="114686" y="72579"/>
                </a:lnTo>
                <a:lnTo>
                  <a:pt x="107684" y="75600"/>
                </a:lnTo>
                <a:lnTo>
                  <a:pt x="100683" y="81642"/>
                </a:lnTo>
                <a:lnTo>
                  <a:pt x="93682" y="84663"/>
                </a:lnTo>
                <a:lnTo>
                  <a:pt x="87014" y="87685"/>
                </a:lnTo>
                <a:lnTo>
                  <a:pt x="80013" y="93727"/>
                </a:lnTo>
                <a:lnTo>
                  <a:pt x="73012" y="96748"/>
                </a:lnTo>
                <a:lnTo>
                  <a:pt x="66011" y="99769"/>
                </a:lnTo>
                <a:lnTo>
                  <a:pt x="55676" y="102827"/>
                </a:lnTo>
                <a:lnTo>
                  <a:pt x="48674" y="105848"/>
                </a:lnTo>
                <a:lnTo>
                  <a:pt x="43261" y="107430"/>
                </a:lnTo>
                <a:lnTo>
                  <a:pt x="41673" y="108869"/>
                </a:lnTo>
                <a:lnTo>
                  <a:pt x="38339" y="108869"/>
                </a:lnTo>
                <a:lnTo>
                  <a:pt x="38339" y="111890"/>
                </a:lnTo>
                <a:lnTo>
                  <a:pt x="34672" y="114911"/>
                </a:lnTo>
                <a:lnTo>
                  <a:pt x="31338" y="114911"/>
                </a:lnTo>
                <a:lnTo>
                  <a:pt x="31338" y="117932"/>
                </a:lnTo>
                <a:lnTo>
                  <a:pt x="27671" y="117932"/>
                </a:lnTo>
                <a:lnTo>
                  <a:pt x="27671" y="120953"/>
                </a:lnTo>
                <a:lnTo>
                  <a:pt x="24337" y="120953"/>
                </a:lnTo>
                <a:lnTo>
                  <a:pt x="20670" y="123974"/>
                </a:lnTo>
                <a:lnTo>
                  <a:pt x="17336" y="126995"/>
                </a:lnTo>
                <a:lnTo>
                  <a:pt x="14002" y="126995"/>
                </a:lnTo>
                <a:lnTo>
                  <a:pt x="14002" y="130017"/>
                </a:lnTo>
                <a:lnTo>
                  <a:pt x="7001" y="130017"/>
                </a:lnTo>
                <a:lnTo>
                  <a:pt x="7001" y="133038"/>
                </a:lnTo>
                <a:lnTo>
                  <a:pt x="0" y="133038"/>
                </a:lnTo>
                <a:lnTo>
                  <a:pt x="0" y="136059"/>
                </a:lnTo>
                <a:lnTo>
                  <a:pt x="3333" y="1288233"/>
                </a:lnTo>
                <a:lnTo>
                  <a:pt x="7001" y="1291254"/>
                </a:lnTo>
                <a:lnTo>
                  <a:pt x="10335" y="1291254"/>
                </a:lnTo>
                <a:lnTo>
                  <a:pt x="10335" y="1294276"/>
                </a:lnTo>
                <a:lnTo>
                  <a:pt x="14002" y="1297297"/>
                </a:lnTo>
                <a:lnTo>
                  <a:pt x="14002" y="1300355"/>
                </a:lnTo>
                <a:lnTo>
                  <a:pt x="17336" y="1300355"/>
                </a:lnTo>
                <a:lnTo>
                  <a:pt x="17336" y="1303376"/>
                </a:lnTo>
                <a:lnTo>
                  <a:pt x="20670" y="1306397"/>
                </a:lnTo>
                <a:lnTo>
                  <a:pt x="20670" y="1309418"/>
                </a:lnTo>
                <a:lnTo>
                  <a:pt x="24337" y="1309418"/>
                </a:lnTo>
                <a:lnTo>
                  <a:pt x="24337" y="1312439"/>
                </a:lnTo>
                <a:lnTo>
                  <a:pt x="27671" y="1315460"/>
                </a:lnTo>
                <a:lnTo>
                  <a:pt x="27671" y="1321502"/>
                </a:lnTo>
                <a:lnTo>
                  <a:pt x="31338" y="1324523"/>
                </a:lnTo>
                <a:lnTo>
                  <a:pt x="31338" y="1336644"/>
                </a:lnTo>
                <a:lnTo>
                  <a:pt x="27671" y="1339665"/>
                </a:lnTo>
                <a:lnTo>
                  <a:pt x="27671" y="1342687"/>
                </a:lnTo>
                <a:lnTo>
                  <a:pt x="24337" y="1345708"/>
                </a:lnTo>
                <a:lnTo>
                  <a:pt x="20670" y="1345708"/>
                </a:lnTo>
                <a:lnTo>
                  <a:pt x="17336" y="1348729"/>
                </a:lnTo>
                <a:lnTo>
                  <a:pt x="17336" y="1378976"/>
                </a:lnTo>
                <a:lnTo>
                  <a:pt x="20670" y="1381997"/>
                </a:lnTo>
                <a:lnTo>
                  <a:pt x="20670" y="1385019"/>
                </a:lnTo>
                <a:lnTo>
                  <a:pt x="24337" y="1388040"/>
                </a:lnTo>
                <a:lnTo>
                  <a:pt x="24337" y="1391061"/>
                </a:lnTo>
                <a:lnTo>
                  <a:pt x="27671" y="1391061"/>
                </a:lnTo>
                <a:lnTo>
                  <a:pt x="31338" y="1394082"/>
                </a:lnTo>
                <a:lnTo>
                  <a:pt x="34672" y="1394082"/>
                </a:lnTo>
                <a:lnTo>
                  <a:pt x="38339" y="1397103"/>
                </a:lnTo>
                <a:lnTo>
                  <a:pt x="73012" y="1397103"/>
                </a:lnTo>
                <a:lnTo>
                  <a:pt x="76346" y="1394082"/>
                </a:lnTo>
                <a:lnTo>
                  <a:pt x="83347" y="1391061"/>
                </a:lnTo>
                <a:lnTo>
                  <a:pt x="90348" y="1391061"/>
                </a:lnTo>
                <a:lnTo>
                  <a:pt x="97349" y="1388040"/>
                </a:lnTo>
                <a:lnTo>
                  <a:pt x="107684" y="1381997"/>
                </a:lnTo>
                <a:lnTo>
                  <a:pt x="114686" y="1378976"/>
                </a:lnTo>
                <a:lnTo>
                  <a:pt x="121687" y="1375955"/>
                </a:lnTo>
                <a:lnTo>
                  <a:pt x="132022" y="1369876"/>
                </a:lnTo>
                <a:lnTo>
                  <a:pt x="139023" y="1363834"/>
                </a:lnTo>
                <a:lnTo>
                  <a:pt x="142357" y="1360813"/>
                </a:lnTo>
                <a:lnTo>
                  <a:pt x="142357" y="1354771"/>
                </a:lnTo>
                <a:lnTo>
                  <a:pt x="146024" y="1351750"/>
                </a:lnTo>
                <a:lnTo>
                  <a:pt x="149358" y="1348729"/>
                </a:lnTo>
                <a:lnTo>
                  <a:pt x="149358" y="1345708"/>
                </a:lnTo>
                <a:lnTo>
                  <a:pt x="153025" y="1342687"/>
                </a:lnTo>
                <a:lnTo>
                  <a:pt x="156359" y="1342687"/>
                </a:lnTo>
                <a:lnTo>
                  <a:pt x="160027" y="1339665"/>
                </a:lnTo>
                <a:lnTo>
                  <a:pt x="163360" y="1336644"/>
                </a:lnTo>
                <a:lnTo>
                  <a:pt x="166694" y="1333586"/>
                </a:lnTo>
                <a:lnTo>
                  <a:pt x="170362" y="1330565"/>
                </a:lnTo>
                <a:lnTo>
                  <a:pt x="173696" y="1327544"/>
                </a:lnTo>
                <a:lnTo>
                  <a:pt x="180697" y="1324523"/>
                </a:lnTo>
                <a:lnTo>
                  <a:pt x="184364" y="1321502"/>
                </a:lnTo>
                <a:lnTo>
                  <a:pt x="187698" y="1318481"/>
                </a:lnTo>
                <a:lnTo>
                  <a:pt x="194699" y="1312439"/>
                </a:lnTo>
                <a:lnTo>
                  <a:pt x="198033" y="1309418"/>
                </a:lnTo>
                <a:lnTo>
                  <a:pt x="205034" y="1306397"/>
                </a:lnTo>
                <a:lnTo>
                  <a:pt x="208701" y="1303376"/>
                </a:lnTo>
                <a:lnTo>
                  <a:pt x="215369" y="1300355"/>
                </a:lnTo>
                <a:lnTo>
                  <a:pt x="222370" y="1297297"/>
                </a:lnTo>
                <a:lnTo>
                  <a:pt x="229372" y="1294276"/>
                </a:lnTo>
                <a:lnTo>
                  <a:pt x="233039" y="1291254"/>
                </a:lnTo>
                <a:lnTo>
                  <a:pt x="239707" y="1285212"/>
                </a:lnTo>
                <a:lnTo>
                  <a:pt x="246708" y="1282191"/>
                </a:lnTo>
                <a:lnTo>
                  <a:pt x="253709" y="1279170"/>
                </a:lnTo>
                <a:lnTo>
                  <a:pt x="260710" y="1276149"/>
                </a:lnTo>
                <a:lnTo>
                  <a:pt x="267711" y="1273128"/>
                </a:lnTo>
                <a:lnTo>
                  <a:pt x="274713" y="1267086"/>
                </a:lnTo>
                <a:lnTo>
                  <a:pt x="281714" y="1264065"/>
                </a:lnTo>
                <a:lnTo>
                  <a:pt x="295383" y="1257986"/>
                </a:lnTo>
                <a:lnTo>
                  <a:pt x="309385" y="1248922"/>
                </a:lnTo>
                <a:lnTo>
                  <a:pt x="319720" y="1242880"/>
                </a:lnTo>
                <a:lnTo>
                  <a:pt x="333723" y="1233817"/>
                </a:lnTo>
                <a:lnTo>
                  <a:pt x="347725" y="1227775"/>
                </a:lnTo>
                <a:lnTo>
                  <a:pt x="358060" y="1218675"/>
                </a:lnTo>
                <a:lnTo>
                  <a:pt x="372062" y="1212633"/>
                </a:lnTo>
                <a:lnTo>
                  <a:pt x="382397" y="1203569"/>
                </a:lnTo>
                <a:lnTo>
                  <a:pt x="396400" y="1194506"/>
                </a:lnTo>
                <a:lnTo>
                  <a:pt x="406735" y="1188464"/>
                </a:lnTo>
                <a:lnTo>
                  <a:pt x="417070" y="1179364"/>
                </a:lnTo>
                <a:lnTo>
                  <a:pt x="431072" y="1170301"/>
                </a:lnTo>
                <a:lnTo>
                  <a:pt x="441407" y="1161237"/>
                </a:lnTo>
                <a:lnTo>
                  <a:pt x="448409" y="1155195"/>
                </a:lnTo>
                <a:lnTo>
                  <a:pt x="459077" y="1146095"/>
                </a:lnTo>
                <a:lnTo>
                  <a:pt x="469412" y="1137032"/>
                </a:lnTo>
                <a:lnTo>
                  <a:pt x="476413" y="1130990"/>
                </a:lnTo>
                <a:lnTo>
                  <a:pt x="486748" y="1121926"/>
                </a:lnTo>
                <a:lnTo>
                  <a:pt x="493750" y="1112863"/>
                </a:lnTo>
                <a:lnTo>
                  <a:pt x="500751" y="1103763"/>
                </a:lnTo>
                <a:lnTo>
                  <a:pt x="507752" y="1097721"/>
                </a:lnTo>
                <a:lnTo>
                  <a:pt x="511086" y="1088658"/>
                </a:lnTo>
                <a:lnTo>
                  <a:pt x="518087" y="1079594"/>
                </a:lnTo>
                <a:lnTo>
                  <a:pt x="521421" y="1070494"/>
                </a:lnTo>
                <a:lnTo>
                  <a:pt x="525088" y="1064452"/>
                </a:lnTo>
                <a:lnTo>
                  <a:pt x="525088" y="1055389"/>
                </a:lnTo>
                <a:lnTo>
                  <a:pt x="528422" y="1046326"/>
                </a:lnTo>
                <a:lnTo>
                  <a:pt x="528422" y="1025141"/>
                </a:lnTo>
                <a:lnTo>
                  <a:pt x="525088" y="1016078"/>
                </a:lnTo>
                <a:lnTo>
                  <a:pt x="521421" y="1010036"/>
                </a:lnTo>
                <a:lnTo>
                  <a:pt x="518087" y="1000973"/>
                </a:lnTo>
                <a:lnTo>
                  <a:pt x="514420" y="991873"/>
                </a:lnTo>
                <a:lnTo>
                  <a:pt x="511086" y="982809"/>
                </a:lnTo>
                <a:lnTo>
                  <a:pt x="507752" y="973746"/>
                </a:lnTo>
                <a:lnTo>
                  <a:pt x="507752" y="964683"/>
                </a:lnTo>
                <a:lnTo>
                  <a:pt x="504085" y="955583"/>
                </a:lnTo>
                <a:lnTo>
                  <a:pt x="500751" y="946519"/>
                </a:lnTo>
                <a:lnTo>
                  <a:pt x="497084" y="937456"/>
                </a:lnTo>
                <a:lnTo>
                  <a:pt x="493750" y="931414"/>
                </a:lnTo>
                <a:lnTo>
                  <a:pt x="493750" y="922314"/>
                </a:lnTo>
                <a:lnTo>
                  <a:pt x="490082" y="913251"/>
                </a:lnTo>
                <a:lnTo>
                  <a:pt x="486748" y="907209"/>
                </a:lnTo>
                <a:lnTo>
                  <a:pt x="483415" y="901166"/>
                </a:lnTo>
                <a:lnTo>
                  <a:pt x="483415" y="892103"/>
                </a:lnTo>
                <a:lnTo>
                  <a:pt x="479747" y="886024"/>
                </a:lnTo>
                <a:lnTo>
                  <a:pt x="476413" y="879982"/>
                </a:lnTo>
                <a:lnTo>
                  <a:pt x="476413" y="870919"/>
                </a:lnTo>
                <a:lnTo>
                  <a:pt x="472746" y="864877"/>
                </a:lnTo>
                <a:lnTo>
                  <a:pt x="472746" y="858834"/>
                </a:lnTo>
                <a:lnTo>
                  <a:pt x="469412" y="852792"/>
                </a:lnTo>
                <a:lnTo>
                  <a:pt x="469412" y="846713"/>
                </a:lnTo>
                <a:lnTo>
                  <a:pt x="465745" y="840671"/>
                </a:lnTo>
                <a:lnTo>
                  <a:pt x="465745" y="834629"/>
                </a:lnTo>
                <a:lnTo>
                  <a:pt x="462411" y="831608"/>
                </a:lnTo>
                <a:lnTo>
                  <a:pt x="462411" y="816502"/>
                </a:lnTo>
                <a:lnTo>
                  <a:pt x="459077" y="810423"/>
                </a:lnTo>
                <a:lnTo>
                  <a:pt x="459077" y="722738"/>
                </a:lnTo>
                <a:lnTo>
                  <a:pt x="455410" y="713675"/>
                </a:lnTo>
                <a:lnTo>
                  <a:pt x="455410" y="698533"/>
                </a:lnTo>
                <a:lnTo>
                  <a:pt x="452076" y="689470"/>
                </a:lnTo>
                <a:lnTo>
                  <a:pt x="452076" y="680406"/>
                </a:lnTo>
                <a:lnTo>
                  <a:pt x="448409" y="674364"/>
                </a:lnTo>
                <a:lnTo>
                  <a:pt x="445075" y="665301"/>
                </a:lnTo>
                <a:lnTo>
                  <a:pt x="445075" y="659222"/>
                </a:lnTo>
                <a:lnTo>
                  <a:pt x="441407" y="653180"/>
                </a:lnTo>
                <a:lnTo>
                  <a:pt x="438074" y="647138"/>
                </a:lnTo>
                <a:lnTo>
                  <a:pt x="434740" y="641095"/>
                </a:lnTo>
                <a:lnTo>
                  <a:pt x="431072" y="635053"/>
                </a:lnTo>
                <a:lnTo>
                  <a:pt x="427738" y="629011"/>
                </a:lnTo>
                <a:lnTo>
                  <a:pt x="424071" y="622932"/>
                </a:lnTo>
                <a:lnTo>
                  <a:pt x="420737" y="619911"/>
                </a:lnTo>
                <a:lnTo>
                  <a:pt x="413736" y="613869"/>
                </a:lnTo>
                <a:lnTo>
                  <a:pt x="410402" y="607827"/>
                </a:lnTo>
                <a:lnTo>
                  <a:pt x="403401" y="604806"/>
                </a:lnTo>
                <a:lnTo>
                  <a:pt x="396400" y="601784"/>
                </a:lnTo>
                <a:lnTo>
                  <a:pt x="389399" y="598763"/>
                </a:lnTo>
                <a:lnTo>
                  <a:pt x="382397" y="592721"/>
                </a:lnTo>
                <a:lnTo>
                  <a:pt x="375396" y="589700"/>
                </a:lnTo>
                <a:lnTo>
                  <a:pt x="368395" y="586642"/>
                </a:lnTo>
                <a:lnTo>
                  <a:pt x="361394" y="583621"/>
                </a:lnTo>
                <a:lnTo>
                  <a:pt x="351059" y="583621"/>
                </a:lnTo>
                <a:lnTo>
                  <a:pt x="347725" y="580600"/>
                </a:lnTo>
                <a:lnTo>
                  <a:pt x="347725" y="577579"/>
                </a:lnTo>
                <a:lnTo>
                  <a:pt x="344058" y="574558"/>
                </a:lnTo>
                <a:lnTo>
                  <a:pt x="340724" y="571537"/>
                </a:lnTo>
                <a:lnTo>
                  <a:pt x="337056" y="568516"/>
                </a:lnTo>
                <a:lnTo>
                  <a:pt x="333723" y="565495"/>
                </a:lnTo>
                <a:lnTo>
                  <a:pt x="330389" y="562474"/>
                </a:lnTo>
                <a:lnTo>
                  <a:pt x="326721" y="562474"/>
                </a:lnTo>
                <a:lnTo>
                  <a:pt x="323387" y="559452"/>
                </a:lnTo>
                <a:lnTo>
                  <a:pt x="319720" y="559452"/>
                </a:lnTo>
                <a:lnTo>
                  <a:pt x="316386" y="556431"/>
                </a:lnTo>
                <a:lnTo>
                  <a:pt x="312719" y="556431"/>
                </a:lnTo>
                <a:lnTo>
                  <a:pt x="309385" y="553410"/>
                </a:lnTo>
                <a:lnTo>
                  <a:pt x="306051" y="553410"/>
                </a:lnTo>
                <a:lnTo>
                  <a:pt x="302384" y="550352"/>
                </a:lnTo>
                <a:lnTo>
                  <a:pt x="292049" y="550352"/>
                </a:lnTo>
                <a:lnTo>
                  <a:pt x="288382" y="547331"/>
                </a:lnTo>
                <a:lnTo>
                  <a:pt x="274713" y="547331"/>
                </a:lnTo>
                <a:lnTo>
                  <a:pt x="271045" y="544310"/>
                </a:lnTo>
                <a:lnTo>
                  <a:pt x="246708" y="544310"/>
                </a:lnTo>
                <a:lnTo>
                  <a:pt x="243374" y="541289"/>
                </a:lnTo>
                <a:lnTo>
                  <a:pt x="239707" y="538268"/>
                </a:lnTo>
                <a:lnTo>
                  <a:pt x="236373" y="538268"/>
                </a:lnTo>
                <a:lnTo>
                  <a:pt x="233039" y="535247"/>
                </a:lnTo>
                <a:lnTo>
                  <a:pt x="229372" y="532226"/>
                </a:lnTo>
                <a:lnTo>
                  <a:pt x="226038" y="532226"/>
                </a:lnTo>
                <a:lnTo>
                  <a:pt x="226038" y="529205"/>
                </a:lnTo>
                <a:lnTo>
                  <a:pt x="222370" y="526184"/>
                </a:lnTo>
                <a:lnTo>
                  <a:pt x="219037" y="523163"/>
                </a:lnTo>
                <a:lnTo>
                  <a:pt x="215369" y="520142"/>
                </a:lnTo>
                <a:lnTo>
                  <a:pt x="212035" y="517120"/>
                </a:lnTo>
                <a:lnTo>
                  <a:pt x="212035" y="514099"/>
                </a:lnTo>
                <a:lnTo>
                  <a:pt x="208701" y="511041"/>
                </a:lnTo>
                <a:lnTo>
                  <a:pt x="205034" y="508020"/>
                </a:lnTo>
                <a:lnTo>
                  <a:pt x="201700" y="504999"/>
                </a:lnTo>
                <a:lnTo>
                  <a:pt x="201700" y="501978"/>
                </a:lnTo>
                <a:lnTo>
                  <a:pt x="198033" y="498957"/>
                </a:lnTo>
                <a:lnTo>
                  <a:pt x="194699" y="492915"/>
                </a:lnTo>
                <a:lnTo>
                  <a:pt x="194699" y="489894"/>
                </a:lnTo>
                <a:lnTo>
                  <a:pt x="191032" y="486873"/>
                </a:lnTo>
                <a:lnTo>
                  <a:pt x="187698" y="480831"/>
                </a:lnTo>
                <a:lnTo>
                  <a:pt x="187698" y="477810"/>
                </a:lnTo>
                <a:lnTo>
                  <a:pt x="184364" y="474752"/>
                </a:lnTo>
                <a:lnTo>
                  <a:pt x="184364" y="468709"/>
                </a:lnTo>
                <a:lnTo>
                  <a:pt x="180697" y="465688"/>
                </a:lnTo>
                <a:lnTo>
                  <a:pt x="180697" y="459646"/>
                </a:lnTo>
                <a:lnTo>
                  <a:pt x="177363" y="456625"/>
                </a:lnTo>
                <a:lnTo>
                  <a:pt x="177363" y="450583"/>
                </a:lnTo>
                <a:lnTo>
                  <a:pt x="173696" y="447562"/>
                </a:lnTo>
                <a:lnTo>
                  <a:pt x="173696" y="441520"/>
                </a:lnTo>
                <a:lnTo>
                  <a:pt x="170362" y="423356"/>
                </a:lnTo>
                <a:lnTo>
                  <a:pt x="170362" y="408251"/>
                </a:lnTo>
                <a:lnTo>
                  <a:pt x="166694" y="393109"/>
                </a:lnTo>
                <a:lnTo>
                  <a:pt x="166694" y="374982"/>
                </a:lnTo>
                <a:lnTo>
                  <a:pt x="163360" y="362861"/>
                </a:lnTo>
                <a:lnTo>
                  <a:pt x="160027" y="347756"/>
                </a:lnTo>
                <a:lnTo>
                  <a:pt x="160027" y="335671"/>
                </a:lnTo>
                <a:lnTo>
                  <a:pt x="156359" y="323550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233521" y="3862520"/>
            <a:ext cx="27838" cy="2138005"/>
          </a:xfrm>
          <a:custGeom>
            <a:avLst/>
            <a:gdLst/>
            <a:ahLst/>
            <a:cxnLst/>
            <a:rect l="l" t="t" r="r" b="b"/>
            <a:pathLst>
              <a:path w="27838" h="2138005">
                <a:moveTo>
                  <a:pt x="10435" y="3021"/>
                </a:moveTo>
                <a:lnTo>
                  <a:pt x="3500" y="3021"/>
                </a:lnTo>
                <a:lnTo>
                  <a:pt x="3500" y="0"/>
                </a:lnTo>
                <a:lnTo>
                  <a:pt x="0" y="0"/>
                </a:lnTo>
                <a:lnTo>
                  <a:pt x="6967" y="2131963"/>
                </a:lnTo>
                <a:lnTo>
                  <a:pt x="17402" y="2134984"/>
                </a:lnTo>
                <a:lnTo>
                  <a:pt x="27838" y="2138005"/>
                </a:lnTo>
                <a:lnTo>
                  <a:pt x="17402" y="33268"/>
                </a:lnTo>
                <a:lnTo>
                  <a:pt x="17402" y="24205"/>
                </a:lnTo>
                <a:lnTo>
                  <a:pt x="13935" y="24205"/>
                </a:lnTo>
                <a:lnTo>
                  <a:pt x="13935" y="15142"/>
                </a:lnTo>
                <a:lnTo>
                  <a:pt x="10435" y="12121"/>
                </a:lnTo>
                <a:lnTo>
                  <a:pt x="10435" y="3021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458123" y="2979517"/>
            <a:ext cx="3678888" cy="3190373"/>
          </a:xfrm>
          <a:custGeom>
            <a:avLst/>
            <a:gdLst/>
            <a:ahLst/>
            <a:cxnLst/>
            <a:rect l="l" t="t" r="r" b="b"/>
            <a:pathLst>
              <a:path w="3678888" h="3190373">
                <a:moveTo>
                  <a:pt x="3491190" y="1146095"/>
                </a:moveTo>
                <a:lnTo>
                  <a:pt x="3487522" y="1137032"/>
                </a:lnTo>
                <a:lnTo>
                  <a:pt x="3484188" y="1130990"/>
                </a:lnTo>
                <a:lnTo>
                  <a:pt x="3480521" y="1127969"/>
                </a:lnTo>
                <a:lnTo>
                  <a:pt x="3480521" y="1121926"/>
                </a:lnTo>
                <a:lnTo>
                  <a:pt x="3477187" y="1118905"/>
                </a:lnTo>
                <a:lnTo>
                  <a:pt x="3473853" y="1115847"/>
                </a:lnTo>
                <a:lnTo>
                  <a:pt x="3473853" y="1112826"/>
                </a:lnTo>
                <a:lnTo>
                  <a:pt x="3470186" y="1109805"/>
                </a:lnTo>
                <a:lnTo>
                  <a:pt x="3470186" y="1106784"/>
                </a:lnTo>
                <a:lnTo>
                  <a:pt x="3473853" y="1106784"/>
                </a:lnTo>
                <a:lnTo>
                  <a:pt x="3473853" y="1109805"/>
                </a:lnTo>
                <a:lnTo>
                  <a:pt x="3477187" y="1109805"/>
                </a:lnTo>
                <a:lnTo>
                  <a:pt x="3480521" y="1112826"/>
                </a:lnTo>
                <a:lnTo>
                  <a:pt x="3480521" y="1115847"/>
                </a:lnTo>
                <a:lnTo>
                  <a:pt x="3484188" y="1115847"/>
                </a:lnTo>
                <a:lnTo>
                  <a:pt x="3487522" y="1118905"/>
                </a:lnTo>
                <a:lnTo>
                  <a:pt x="3494524" y="1118905"/>
                </a:lnTo>
                <a:lnTo>
                  <a:pt x="3498191" y="1121926"/>
                </a:lnTo>
                <a:lnTo>
                  <a:pt x="3501525" y="1124948"/>
                </a:lnTo>
                <a:lnTo>
                  <a:pt x="3508526" y="1124948"/>
                </a:lnTo>
                <a:lnTo>
                  <a:pt x="3515527" y="1127969"/>
                </a:lnTo>
                <a:lnTo>
                  <a:pt x="3522528" y="1130990"/>
                </a:lnTo>
                <a:lnTo>
                  <a:pt x="3529529" y="1130990"/>
                </a:lnTo>
                <a:lnTo>
                  <a:pt x="3536197" y="1134011"/>
                </a:lnTo>
                <a:lnTo>
                  <a:pt x="3546866" y="1127969"/>
                </a:lnTo>
                <a:lnTo>
                  <a:pt x="3553867" y="1124948"/>
                </a:lnTo>
                <a:lnTo>
                  <a:pt x="3558788" y="1123509"/>
                </a:lnTo>
                <a:lnTo>
                  <a:pt x="3560535" y="1121926"/>
                </a:lnTo>
                <a:lnTo>
                  <a:pt x="3564202" y="1121926"/>
                </a:lnTo>
                <a:lnTo>
                  <a:pt x="3564202" y="1118905"/>
                </a:lnTo>
                <a:lnTo>
                  <a:pt x="3567536" y="1118905"/>
                </a:lnTo>
                <a:lnTo>
                  <a:pt x="3571203" y="1115847"/>
                </a:lnTo>
                <a:lnTo>
                  <a:pt x="3574537" y="1115847"/>
                </a:lnTo>
                <a:lnTo>
                  <a:pt x="3574537" y="1112826"/>
                </a:lnTo>
                <a:lnTo>
                  <a:pt x="3578204" y="1112826"/>
                </a:lnTo>
                <a:lnTo>
                  <a:pt x="3581538" y="1109805"/>
                </a:lnTo>
                <a:lnTo>
                  <a:pt x="3584872" y="1109805"/>
                </a:lnTo>
                <a:lnTo>
                  <a:pt x="3584872" y="1106784"/>
                </a:lnTo>
                <a:lnTo>
                  <a:pt x="3591873" y="1103763"/>
                </a:lnTo>
                <a:lnTo>
                  <a:pt x="3598874" y="1097721"/>
                </a:lnTo>
                <a:lnTo>
                  <a:pt x="3605876" y="1094700"/>
                </a:lnTo>
                <a:lnTo>
                  <a:pt x="3612877" y="1088658"/>
                </a:lnTo>
                <a:lnTo>
                  <a:pt x="3619878" y="1085637"/>
                </a:lnTo>
                <a:lnTo>
                  <a:pt x="3623212" y="1082616"/>
                </a:lnTo>
                <a:lnTo>
                  <a:pt x="3630213" y="1076537"/>
                </a:lnTo>
                <a:lnTo>
                  <a:pt x="3637214" y="1073515"/>
                </a:lnTo>
                <a:lnTo>
                  <a:pt x="3644215" y="1070494"/>
                </a:lnTo>
                <a:lnTo>
                  <a:pt x="3647549" y="1067473"/>
                </a:lnTo>
                <a:lnTo>
                  <a:pt x="3652363" y="1065396"/>
                </a:lnTo>
                <a:lnTo>
                  <a:pt x="3654551" y="1061431"/>
                </a:lnTo>
                <a:lnTo>
                  <a:pt x="3661552" y="1055389"/>
                </a:lnTo>
                <a:lnTo>
                  <a:pt x="3664886" y="1046326"/>
                </a:lnTo>
                <a:lnTo>
                  <a:pt x="3668553" y="1040247"/>
                </a:lnTo>
                <a:lnTo>
                  <a:pt x="3671887" y="1031183"/>
                </a:lnTo>
                <a:lnTo>
                  <a:pt x="3671887" y="1022120"/>
                </a:lnTo>
                <a:lnTo>
                  <a:pt x="3675554" y="1013057"/>
                </a:lnTo>
                <a:lnTo>
                  <a:pt x="3675554" y="1003957"/>
                </a:lnTo>
                <a:lnTo>
                  <a:pt x="3678888" y="994894"/>
                </a:lnTo>
                <a:lnTo>
                  <a:pt x="3678888" y="946519"/>
                </a:lnTo>
                <a:lnTo>
                  <a:pt x="3675554" y="934435"/>
                </a:lnTo>
                <a:lnTo>
                  <a:pt x="3675554" y="919293"/>
                </a:lnTo>
                <a:lnTo>
                  <a:pt x="3671887" y="904187"/>
                </a:lnTo>
                <a:lnTo>
                  <a:pt x="3668553" y="892066"/>
                </a:lnTo>
                <a:lnTo>
                  <a:pt x="3668553" y="883003"/>
                </a:lnTo>
                <a:lnTo>
                  <a:pt x="3664886" y="873940"/>
                </a:lnTo>
                <a:lnTo>
                  <a:pt x="3661552" y="864877"/>
                </a:lnTo>
                <a:lnTo>
                  <a:pt x="3657884" y="855776"/>
                </a:lnTo>
                <a:lnTo>
                  <a:pt x="3654551" y="846713"/>
                </a:lnTo>
                <a:lnTo>
                  <a:pt x="3651217" y="837650"/>
                </a:lnTo>
                <a:lnTo>
                  <a:pt x="3647549" y="828587"/>
                </a:lnTo>
                <a:lnTo>
                  <a:pt x="3644215" y="822545"/>
                </a:lnTo>
                <a:lnTo>
                  <a:pt x="3640548" y="813444"/>
                </a:lnTo>
                <a:lnTo>
                  <a:pt x="3637214" y="804381"/>
                </a:lnTo>
                <a:lnTo>
                  <a:pt x="3633547" y="798339"/>
                </a:lnTo>
                <a:lnTo>
                  <a:pt x="3630213" y="789276"/>
                </a:lnTo>
                <a:lnTo>
                  <a:pt x="3626879" y="783234"/>
                </a:lnTo>
                <a:lnTo>
                  <a:pt x="3623212" y="777155"/>
                </a:lnTo>
                <a:lnTo>
                  <a:pt x="3619878" y="768091"/>
                </a:lnTo>
                <a:lnTo>
                  <a:pt x="3612877" y="762049"/>
                </a:lnTo>
                <a:lnTo>
                  <a:pt x="3609210" y="756007"/>
                </a:lnTo>
                <a:lnTo>
                  <a:pt x="3605876" y="749965"/>
                </a:lnTo>
                <a:lnTo>
                  <a:pt x="3602542" y="743886"/>
                </a:lnTo>
                <a:lnTo>
                  <a:pt x="3598874" y="737844"/>
                </a:lnTo>
                <a:lnTo>
                  <a:pt x="3595541" y="731802"/>
                </a:lnTo>
                <a:lnTo>
                  <a:pt x="3591873" y="728780"/>
                </a:lnTo>
                <a:lnTo>
                  <a:pt x="3591873" y="722738"/>
                </a:lnTo>
                <a:lnTo>
                  <a:pt x="3588539" y="719717"/>
                </a:lnTo>
                <a:lnTo>
                  <a:pt x="3584872" y="713675"/>
                </a:lnTo>
                <a:lnTo>
                  <a:pt x="3581538" y="710654"/>
                </a:lnTo>
                <a:lnTo>
                  <a:pt x="3578204" y="704575"/>
                </a:lnTo>
                <a:lnTo>
                  <a:pt x="3574537" y="701554"/>
                </a:lnTo>
                <a:lnTo>
                  <a:pt x="3574537" y="698533"/>
                </a:lnTo>
                <a:lnTo>
                  <a:pt x="3571203" y="695512"/>
                </a:lnTo>
                <a:lnTo>
                  <a:pt x="3567536" y="692491"/>
                </a:lnTo>
                <a:lnTo>
                  <a:pt x="3560535" y="683427"/>
                </a:lnTo>
                <a:lnTo>
                  <a:pt x="3550200" y="671343"/>
                </a:lnTo>
                <a:lnTo>
                  <a:pt x="3539865" y="662243"/>
                </a:lnTo>
                <a:lnTo>
                  <a:pt x="3529529" y="653180"/>
                </a:lnTo>
                <a:lnTo>
                  <a:pt x="3518861" y="644116"/>
                </a:lnTo>
                <a:lnTo>
                  <a:pt x="3508526" y="635053"/>
                </a:lnTo>
                <a:lnTo>
                  <a:pt x="3498191" y="625953"/>
                </a:lnTo>
                <a:lnTo>
                  <a:pt x="3487522" y="616890"/>
                </a:lnTo>
                <a:lnTo>
                  <a:pt x="3473853" y="610848"/>
                </a:lnTo>
                <a:lnTo>
                  <a:pt x="3463185" y="601784"/>
                </a:lnTo>
                <a:lnTo>
                  <a:pt x="3452850" y="595742"/>
                </a:lnTo>
                <a:lnTo>
                  <a:pt x="3438847" y="586642"/>
                </a:lnTo>
                <a:lnTo>
                  <a:pt x="3428512" y="580600"/>
                </a:lnTo>
                <a:lnTo>
                  <a:pt x="3414510" y="571537"/>
                </a:lnTo>
                <a:lnTo>
                  <a:pt x="3404175" y="565495"/>
                </a:lnTo>
                <a:lnTo>
                  <a:pt x="3390173" y="556395"/>
                </a:lnTo>
                <a:lnTo>
                  <a:pt x="3379837" y="550352"/>
                </a:lnTo>
                <a:lnTo>
                  <a:pt x="3365835" y="544310"/>
                </a:lnTo>
                <a:lnTo>
                  <a:pt x="3352166" y="538268"/>
                </a:lnTo>
                <a:lnTo>
                  <a:pt x="3341498" y="532226"/>
                </a:lnTo>
                <a:lnTo>
                  <a:pt x="3327829" y="526184"/>
                </a:lnTo>
                <a:lnTo>
                  <a:pt x="3313826" y="520105"/>
                </a:lnTo>
                <a:lnTo>
                  <a:pt x="3299824" y="511041"/>
                </a:lnTo>
                <a:lnTo>
                  <a:pt x="3285822" y="504999"/>
                </a:lnTo>
                <a:lnTo>
                  <a:pt x="3275487" y="498957"/>
                </a:lnTo>
                <a:lnTo>
                  <a:pt x="3261484" y="492915"/>
                </a:lnTo>
                <a:lnTo>
                  <a:pt x="3247815" y="486873"/>
                </a:lnTo>
                <a:lnTo>
                  <a:pt x="3233813" y="480794"/>
                </a:lnTo>
                <a:lnTo>
                  <a:pt x="3219810" y="477773"/>
                </a:lnTo>
                <a:lnTo>
                  <a:pt x="3206141" y="471731"/>
                </a:lnTo>
                <a:lnTo>
                  <a:pt x="3192139" y="465688"/>
                </a:lnTo>
                <a:lnTo>
                  <a:pt x="3178137" y="459646"/>
                </a:lnTo>
                <a:lnTo>
                  <a:pt x="3178137" y="456625"/>
                </a:lnTo>
                <a:lnTo>
                  <a:pt x="3157467" y="456625"/>
                </a:lnTo>
                <a:lnTo>
                  <a:pt x="3157467" y="453604"/>
                </a:lnTo>
                <a:lnTo>
                  <a:pt x="3153799" y="453604"/>
                </a:lnTo>
                <a:lnTo>
                  <a:pt x="3150465" y="450583"/>
                </a:lnTo>
                <a:lnTo>
                  <a:pt x="3143464" y="450583"/>
                </a:lnTo>
                <a:lnTo>
                  <a:pt x="3143464" y="447562"/>
                </a:lnTo>
                <a:lnTo>
                  <a:pt x="3139797" y="447562"/>
                </a:lnTo>
                <a:lnTo>
                  <a:pt x="3136463" y="444504"/>
                </a:lnTo>
                <a:lnTo>
                  <a:pt x="3132796" y="444504"/>
                </a:lnTo>
                <a:lnTo>
                  <a:pt x="3132796" y="441483"/>
                </a:lnTo>
                <a:lnTo>
                  <a:pt x="3129462" y="441483"/>
                </a:lnTo>
                <a:lnTo>
                  <a:pt x="3126128" y="438462"/>
                </a:lnTo>
                <a:lnTo>
                  <a:pt x="3122461" y="438462"/>
                </a:lnTo>
                <a:lnTo>
                  <a:pt x="3119127" y="435441"/>
                </a:lnTo>
                <a:lnTo>
                  <a:pt x="3115459" y="435441"/>
                </a:lnTo>
                <a:lnTo>
                  <a:pt x="3112126" y="432420"/>
                </a:lnTo>
                <a:lnTo>
                  <a:pt x="3108458" y="429399"/>
                </a:lnTo>
                <a:lnTo>
                  <a:pt x="3105124" y="429399"/>
                </a:lnTo>
                <a:lnTo>
                  <a:pt x="3105124" y="426377"/>
                </a:lnTo>
                <a:lnTo>
                  <a:pt x="3098123" y="426377"/>
                </a:lnTo>
                <a:lnTo>
                  <a:pt x="3094789" y="423356"/>
                </a:lnTo>
                <a:lnTo>
                  <a:pt x="3091122" y="420335"/>
                </a:lnTo>
                <a:lnTo>
                  <a:pt x="3087788" y="420335"/>
                </a:lnTo>
                <a:lnTo>
                  <a:pt x="3084121" y="417314"/>
                </a:lnTo>
                <a:lnTo>
                  <a:pt x="3080787" y="417314"/>
                </a:lnTo>
                <a:lnTo>
                  <a:pt x="3077453" y="414293"/>
                </a:lnTo>
                <a:lnTo>
                  <a:pt x="3073786" y="411272"/>
                </a:lnTo>
                <a:lnTo>
                  <a:pt x="3066785" y="411272"/>
                </a:lnTo>
                <a:lnTo>
                  <a:pt x="3066785" y="408214"/>
                </a:lnTo>
                <a:lnTo>
                  <a:pt x="3063451" y="408214"/>
                </a:lnTo>
                <a:lnTo>
                  <a:pt x="3059783" y="405193"/>
                </a:lnTo>
                <a:lnTo>
                  <a:pt x="3056449" y="405193"/>
                </a:lnTo>
                <a:lnTo>
                  <a:pt x="3053116" y="402172"/>
                </a:lnTo>
                <a:lnTo>
                  <a:pt x="3049448" y="402172"/>
                </a:lnTo>
                <a:lnTo>
                  <a:pt x="3046114" y="399151"/>
                </a:lnTo>
                <a:lnTo>
                  <a:pt x="3042447" y="399151"/>
                </a:lnTo>
                <a:lnTo>
                  <a:pt x="3039113" y="396130"/>
                </a:lnTo>
                <a:lnTo>
                  <a:pt x="3035446" y="396130"/>
                </a:lnTo>
                <a:lnTo>
                  <a:pt x="3032112" y="393109"/>
                </a:lnTo>
                <a:lnTo>
                  <a:pt x="3028778" y="393109"/>
                </a:lnTo>
                <a:lnTo>
                  <a:pt x="3025111" y="390088"/>
                </a:lnTo>
                <a:lnTo>
                  <a:pt x="3021777" y="390088"/>
                </a:lnTo>
                <a:lnTo>
                  <a:pt x="3018110" y="387067"/>
                </a:lnTo>
                <a:lnTo>
                  <a:pt x="3014776" y="387067"/>
                </a:lnTo>
                <a:lnTo>
                  <a:pt x="3011108" y="384045"/>
                </a:lnTo>
                <a:lnTo>
                  <a:pt x="3007775" y="384045"/>
                </a:lnTo>
                <a:lnTo>
                  <a:pt x="3004441" y="381024"/>
                </a:lnTo>
                <a:lnTo>
                  <a:pt x="3000773" y="381024"/>
                </a:lnTo>
                <a:lnTo>
                  <a:pt x="2997440" y="374982"/>
                </a:lnTo>
                <a:lnTo>
                  <a:pt x="2993772" y="368903"/>
                </a:lnTo>
                <a:lnTo>
                  <a:pt x="2990438" y="362861"/>
                </a:lnTo>
                <a:lnTo>
                  <a:pt x="2983437" y="356819"/>
                </a:lnTo>
                <a:lnTo>
                  <a:pt x="2980103" y="350777"/>
                </a:lnTo>
                <a:lnTo>
                  <a:pt x="2976436" y="344735"/>
                </a:lnTo>
                <a:lnTo>
                  <a:pt x="2969435" y="338692"/>
                </a:lnTo>
                <a:lnTo>
                  <a:pt x="2962434" y="332613"/>
                </a:lnTo>
                <a:lnTo>
                  <a:pt x="2959100" y="326571"/>
                </a:lnTo>
                <a:lnTo>
                  <a:pt x="2952099" y="323550"/>
                </a:lnTo>
                <a:lnTo>
                  <a:pt x="2945097" y="317508"/>
                </a:lnTo>
                <a:lnTo>
                  <a:pt x="2938096" y="311466"/>
                </a:lnTo>
                <a:lnTo>
                  <a:pt x="2931428" y="305424"/>
                </a:lnTo>
                <a:lnTo>
                  <a:pt x="2924427" y="302403"/>
                </a:lnTo>
                <a:lnTo>
                  <a:pt x="2917426" y="296323"/>
                </a:lnTo>
                <a:lnTo>
                  <a:pt x="2910425" y="293302"/>
                </a:lnTo>
                <a:lnTo>
                  <a:pt x="2903424" y="290281"/>
                </a:lnTo>
                <a:lnTo>
                  <a:pt x="2896422" y="287260"/>
                </a:lnTo>
                <a:lnTo>
                  <a:pt x="2889421" y="281218"/>
                </a:lnTo>
                <a:lnTo>
                  <a:pt x="2882753" y="281218"/>
                </a:lnTo>
                <a:lnTo>
                  <a:pt x="2875752" y="278197"/>
                </a:lnTo>
                <a:lnTo>
                  <a:pt x="2868751" y="275176"/>
                </a:lnTo>
                <a:lnTo>
                  <a:pt x="2861750" y="275176"/>
                </a:lnTo>
                <a:lnTo>
                  <a:pt x="2851415" y="272155"/>
                </a:lnTo>
                <a:lnTo>
                  <a:pt x="2837412" y="272155"/>
                </a:lnTo>
                <a:lnTo>
                  <a:pt x="2830411" y="275176"/>
                </a:lnTo>
                <a:lnTo>
                  <a:pt x="2823410" y="275176"/>
                </a:lnTo>
                <a:lnTo>
                  <a:pt x="2816409" y="278197"/>
                </a:lnTo>
                <a:lnTo>
                  <a:pt x="2809741" y="281218"/>
                </a:lnTo>
                <a:lnTo>
                  <a:pt x="2806074" y="284239"/>
                </a:lnTo>
                <a:lnTo>
                  <a:pt x="2799139" y="287260"/>
                </a:lnTo>
                <a:lnTo>
                  <a:pt x="2785237" y="299381"/>
                </a:lnTo>
                <a:lnTo>
                  <a:pt x="2774802" y="314487"/>
                </a:lnTo>
                <a:lnTo>
                  <a:pt x="2760900" y="329592"/>
                </a:lnTo>
                <a:lnTo>
                  <a:pt x="2750464" y="347756"/>
                </a:lnTo>
                <a:lnTo>
                  <a:pt x="2743497" y="368903"/>
                </a:lnTo>
                <a:lnTo>
                  <a:pt x="2733095" y="387067"/>
                </a:lnTo>
                <a:lnTo>
                  <a:pt x="2726127" y="411272"/>
                </a:lnTo>
                <a:lnTo>
                  <a:pt x="2719159" y="432420"/>
                </a:lnTo>
                <a:lnTo>
                  <a:pt x="2712225" y="456625"/>
                </a:lnTo>
                <a:lnTo>
                  <a:pt x="2708724" y="480794"/>
                </a:lnTo>
                <a:lnTo>
                  <a:pt x="2701790" y="504999"/>
                </a:lnTo>
                <a:lnTo>
                  <a:pt x="2698322" y="532226"/>
                </a:lnTo>
                <a:lnTo>
                  <a:pt x="2694822" y="556395"/>
                </a:lnTo>
                <a:lnTo>
                  <a:pt x="2691354" y="583621"/>
                </a:lnTo>
                <a:lnTo>
                  <a:pt x="2687887" y="607827"/>
                </a:lnTo>
                <a:lnTo>
                  <a:pt x="2684387" y="631995"/>
                </a:lnTo>
                <a:lnTo>
                  <a:pt x="2684387" y="659222"/>
                </a:lnTo>
                <a:lnTo>
                  <a:pt x="2680919" y="683427"/>
                </a:lnTo>
                <a:lnTo>
                  <a:pt x="2680919" y="728780"/>
                </a:lnTo>
                <a:lnTo>
                  <a:pt x="2677452" y="752986"/>
                </a:lnTo>
                <a:lnTo>
                  <a:pt x="2677452" y="843692"/>
                </a:lnTo>
                <a:lnTo>
                  <a:pt x="2680919" y="855776"/>
                </a:lnTo>
                <a:lnTo>
                  <a:pt x="2680919" y="910230"/>
                </a:lnTo>
                <a:lnTo>
                  <a:pt x="2677452" y="919293"/>
                </a:lnTo>
                <a:lnTo>
                  <a:pt x="2673985" y="925335"/>
                </a:lnTo>
                <a:lnTo>
                  <a:pt x="2670484" y="931377"/>
                </a:lnTo>
                <a:lnTo>
                  <a:pt x="2667017" y="937456"/>
                </a:lnTo>
                <a:lnTo>
                  <a:pt x="2660049" y="943498"/>
                </a:lnTo>
                <a:lnTo>
                  <a:pt x="2656582" y="946519"/>
                </a:lnTo>
                <a:lnTo>
                  <a:pt x="2649614" y="949541"/>
                </a:lnTo>
                <a:lnTo>
                  <a:pt x="2639212" y="949541"/>
                </a:lnTo>
                <a:lnTo>
                  <a:pt x="2632244" y="952562"/>
                </a:lnTo>
                <a:lnTo>
                  <a:pt x="2621809" y="952562"/>
                </a:lnTo>
                <a:lnTo>
                  <a:pt x="2611374" y="949541"/>
                </a:lnTo>
                <a:lnTo>
                  <a:pt x="2604440" y="949541"/>
                </a:lnTo>
                <a:lnTo>
                  <a:pt x="2590504" y="946519"/>
                </a:lnTo>
                <a:lnTo>
                  <a:pt x="2580069" y="943498"/>
                </a:lnTo>
                <a:lnTo>
                  <a:pt x="2569667" y="940477"/>
                </a:lnTo>
                <a:lnTo>
                  <a:pt x="2555732" y="937456"/>
                </a:lnTo>
                <a:lnTo>
                  <a:pt x="2545296" y="934435"/>
                </a:lnTo>
                <a:lnTo>
                  <a:pt x="2531394" y="928356"/>
                </a:lnTo>
                <a:lnTo>
                  <a:pt x="2517492" y="925335"/>
                </a:lnTo>
                <a:lnTo>
                  <a:pt x="2503589" y="919293"/>
                </a:lnTo>
                <a:lnTo>
                  <a:pt x="2489687" y="913251"/>
                </a:lnTo>
                <a:lnTo>
                  <a:pt x="2479252" y="907209"/>
                </a:lnTo>
                <a:lnTo>
                  <a:pt x="2461849" y="904187"/>
                </a:lnTo>
                <a:lnTo>
                  <a:pt x="2447947" y="898145"/>
                </a:lnTo>
                <a:lnTo>
                  <a:pt x="2434044" y="892066"/>
                </a:lnTo>
                <a:lnTo>
                  <a:pt x="2420142" y="886024"/>
                </a:lnTo>
                <a:lnTo>
                  <a:pt x="2406206" y="879982"/>
                </a:lnTo>
                <a:lnTo>
                  <a:pt x="2392304" y="873940"/>
                </a:lnTo>
                <a:lnTo>
                  <a:pt x="2378402" y="870919"/>
                </a:lnTo>
                <a:lnTo>
                  <a:pt x="2364499" y="864877"/>
                </a:lnTo>
                <a:lnTo>
                  <a:pt x="2361032" y="858834"/>
                </a:lnTo>
                <a:lnTo>
                  <a:pt x="2357531" y="852755"/>
                </a:lnTo>
                <a:lnTo>
                  <a:pt x="2354064" y="846713"/>
                </a:lnTo>
                <a:lnTo>
                  <a:pt x="2350597" y="843692"/>
                </a:lnTo>
                <a:lnTo>
                  <a:pt x="2347096" y="837650"/>
                </a:lnTo>
                <a:lnTo>
                  <a:pt x="2343629" y="831608"/>
                </a:lnTo>
                <a:lnTo>
                  <a:pt x="2340162" y="825566"/>
                </a:lnTo>
                <a:lnTo>
                  <a:pt x="2336694" y="822545"/>
                </a:lnTo>
                <a:lnTo>
                  <a:pt x="2329727" y="816466"/>
                </a:lnTo>
                <a:lnTo>
                  <a:pt x="2326259" y="810423"/>
                </a:lnTo>
                <a:lnTo>
                  <a:pt x="2322759" y="807402"/>
                </a:lnTo>
                <a:lnTo>
                  <a:pt x="2319292" y="801360"/>
                </a:lnTo>
                <a:lnTo>
                  <a:pt x="2312324" y="798339"/>
                </a:lnTo>
                <a:lnTo>
                  <a:pt x="2308856" y="792297"/>
                </a:lnTo>
                <a:lnTo>
                  <a:pt x="2305389" y="789276"/>
                </a:lnTo>
                <a:lnTo>
                  <a:pt x="2298421" y="783234"/>
                </a:lnTo>
                <a:lnTo>
                  <a:pt x="2294954" y="780176"/>
                </a:lnTo>
                <a:lnTo>
                  <a:pt x="2287986" y="777155"/>
                </a:lnTo>
                <a:lnTo>
                  <a:pt x="2284519" y="771112"/>
                </a:lnTo>
                <a:lnTo>
                  <a:pt x="2277551" y="768091"/>
                </a:lnTo>
                <a:lnTo>
                  <a:pt x="2274084" y="765070"/>
                </a:lnTo>
                <a:lnTo>
                  <a:pt x="2267149" y="762049"/>
                </a:lnTo>
                <a:lnTo>
                  <a:pt x="2263649" y="756007"/>
                </a:lnTo>
                <a:lnTo>
                  <a:pt x="2256714" y="752986"/>
                </a:lnTo>
                <a:lnTo>
                  <a:pt x="2253214" y="749965"/>
                </a:lnTo>
                <a:lnTo>
                  <a:pt x="2246279" y="746944"/>
                </a:lnTo>
                <a:lnTo>
                  <a:pt x="2239311" y="743886"/>
                </a:lnTo>
                <a:lnTo>
                  <a:pt x="2232377" y="740865"/>
                </a:lnTo>
                <a:lnTo>
                  <a:pt x="2228876" y="737844"/>
                </a:lnTo>
                <a:lnTo>
                  <a:pt x="2221942" y="734823"/>
                </a:lnTo>
                <a:lnTo>
                  <a:pt x="2214974" y="734823"/>
                </a:lnTo>
                <a:lnTo>
                  <a:pt x="2208006" y="731802"/>
                </a:lnTo>
                <a:lnTo>
                  <a:pt x="2197604" y="722738"/>
                </a:lnTo>
                <a:lnTo>
                  <a:pt x="2183669" y="713675"/>
                </a:lnTo>
                <a:lnTo>
                  <a:pt x="2173234" y="704575"/>
                </a:lnTo>
                <a:lnTo>
                  <a:pt x="2159331" y="698533"/>
                </a:lnTo>
                <a:lnTo>
                  <a:pt x="2145429" y="692491"/>
                </a:lnTo>
                <a:lnTo>
                  <a:pt x="2131526" y="686448"/>
                </a:lnTo>
                <a:lnTo>
                  <a:pt x="2121091" y="683427"/>
                </a:lnTo>
                <a:lnTo>
                  <a:pt x="2107189" y="680406"/>
                </a:lnTo>
                <a:lnTo>
                  <a:pt x="2093287" y="674364"/>
                </a:lnTo>
                <a:lnTo>
                  <a:pt x="2079351" y="671343"/>
                </a:lnTo>
                <a:lnTo>
                  <a:pt x="2065449" y="671343"/>
                </a:lnTo>
                <a:lnTo>
                  <a:pt x="2055014" y="668285"/>
                </a:lnTo>
                <a:lnTo>
                  <a:pt x="2041111" y="668285"/>
                </a:lnTo>
                <a:lnTo>
                  <a:pt x="2027209" y="665264"/>
                </a:lnTo>
                <a:lnTo>
                  <a:pt x="1988969" y="665264"/>
                </a:lnTo>
                <a:lnTo>
                  <a:pt x="1978534" y="662243"/>
                </a:lnTo>
                <a:lnTo>
                  <a:pt x="1898554" y="662243"/>
                </a:lnTo>
                <a:lnTo>
                  <a:pt x="1891586" y="659222"/>
                </a:lnTo>
                <a:lnTo>
                  <a:pt x="1884651" y="659222"/>
                </a:lnTo>
                <a:lnTo>
                  <a:pt x="1877684" y="656201"/>
                </a:lnTo>
                <a:lnTo>
                  <a:pt x="1874216" y="656201"/>
                </a:lnTo>
                <a:lnTo>
                  <a:pt x="1867248" y="653180"/>
                </a:lnTo>
                <a:lnTo>
                  <a:pt x="1863781" y="650159"/>
                </a:lnTo>
                <a:lnTo>
                  <a:pt x="1856813" y="650159"/>
                </a:lnTo>
                <a:lnTo>
                  <a:pt x="1849879" y="647138"/>
                </a:lnTo>
                <a:lnTo>
                  <a:pt x="1825541" y="647138"/>
                </a:lnTo>
                <a:lnTo>
                  <a:pt x="1822041" y="650159"/>
                </a:lnTo>
                <a:lnTo>
                  <a:pt x="1808138" y="650159"/>
                </a:lnTo>
                <a:lnTo>
                  <a:pt x="1804671" y="653180"/>
                </a:lnTo>
                <a:lnTo>
                  <a:pt x="1801204" y="653180"/>
                </a:lnTo>
                <a:lnTo>
                  <a:pt x="1801204" y="656201"/>
                </a:lnTo>
                <a:lnTo>
                  <a:pt x="1797703" y="656201"/>
                </a:lnTo>
                <a:lnTo>
                  <a:pt x="1797703" y="662243"/>
                </a:lnTo>
                <a:lnTo>
                  <a:pt x="1794236" y="662243"/>
                </a:lnTo>
                <a:lnTo>
                  <a:pt x="1794236" y="704575"/>
                </a:lnTo>
                <a:lnTo>
                  <a:pt x="1790769" y="704575"/>
                </a:lnTo>
                <a:lnTo>
                  <a:pt x="1790769" y="725759"/>
                </a:lnTo>
                <a:lnTo>
                  <a:pt x="1787268" y="722738"/>
                </a:lnTo>
                <a:lnTo>
                  <a:pt x="1787268" y="719717"/>
                </a:lnTo>
                <a:lnTo>
                  <a:pt x="1783801" y="716696"/>
                </a:lnTo>
                <a:lnTo>
                  <a:pt x="1780334" y="713675"/>
                </a:lnTo>
                <a:lnTo>
                  <a:pt x="1773366" y="710654"/>
                </a:lnTo>
                <a:lnTo>
                  <a:pt x="1769899" y="710654"/>
                </a:lnTo>
                <a:lnTo>
                  <a:pt x="1766431" y="707633"/>
                </a:lnTo>
                <a:lnTo>
                  <a:pt x="1759464" y="707633"/>
                </a:lnTo>
                <a:lnTo>
                  <a:pt x="1755996" y="704575"/>
                </a:lnTo>
                <a:lnTo>
                  <a:pt x="1742061" y="704575"/>
                </a:lnTo>
                <a:lnTo>
                  <a:pt x="1735126" y="701554"/>
                </a:lnTo>
                <a:lnTo>
                  <a:pt x="1717723" y="701554"/>
                </a:lnTo>
                <a:lnTo>
                  <a:pt x="1710789" y="698533"/>
                </a:lnTo>
                <a:lnTo>
                  <a:pt x="1696886" y="698533"/>
                </a:lnTo>
                <a:lnTo>
                  <a:pt x="1689918" y="695512"/>
                </a:lnTo>
                <a:lnTo>
                  <a:pt x="1679483" y="695512"/>
                </a:lnTo>
                <a:lnTo>
                  <a:pt x="1672516" y="692491"/>
                </a:lnTo>
                <a:lnTo>
                  <a:pt x="1662114" y="692491"/>
                </a:lnTo>
                <a:lnTo>
                  <a:pt x="1658613" y="689470"/>
                </a:lnTo>
                <a:lnTo>
                  <a:pt x="1655146" y="689470"/>
                </a:lnTo>
                <a:lnTo>
                  <a:pt x="1651679" y="686448"/>
                </a:lnTo>
                <a:lnTo>
                  <a:pt x="1648178" y="683427"/>
                </a:lnTo>
                <a:lnTo>
                  <a:pt x="1644711" y="683427"/>
                </a:lnTo>
                <a:lnTo>
                  <a:pt x="1644711" y="680406"/>
                </a:lnTo>
                <a:lnTo>
                  <a:pt x="1641244" y="677385"/>
                </a:lnTo>
                <a:lnTo>
                  <a:pt x="1641244" y="650159"/>
                </a:lnTo>
                <a:lnTo>
                  <a:pt x="1637743" y="644116"/>
                </a:lnTo>
                <a:lnTo>
                  <a:pt x="1637743" y="607827"/>
                </a:lnTo>
                <a:lnTo>
                  <a:pt x="1634276" y="601784"/>
                </a:lnTo>
                <a:lnTo>
                  <a:pt x="1634276" y="568516"/>
                </a:lnTo>
                <a:lnTo>
                  <a:pt x="1630808" y="559452"/>
                </a:lnTo>
                <a:lnTo>
                  <a:pt x="1630808" y="520105"/>
                </a:lnTo>
                <a:lnTo>
                  <a:pt x="1627341" y="514063"/>
                </a:lnTo>
                <a:lnTo>
                  <a:pt x="1627341" y="489894"/>
                </a:lnTo>
                <a:lnTo>
                  <a:pt x="1623841" y="486873"/>
                </a:lnTo>
                <a:lnTo>
                  <a:pt x="1623841" y="474752"/>
                </a:lnTo>
                <a:lnTo>
                  <a:pt x="1620373" y="459646"/>
                </a:lnTo>
                <a:lnTo>
                  <a:pt x="1620373" y="417314"/>
                </a:lnTo>
                <a:lnTo>
                  <a:pt x="1616906" y="402172"/>
                </a:lnTo>
                <a:lnTo>
                  <a:pt x="1616906" y="326571"/>
                </a:lnTo>
                <a:lnTo>
                  <a:pt x="1613406" y="314487"/>
                </a:lnTo>
                <a:lnTo>
                  <a:pt x="1613406" y="235865"/>
                </a:lnTo>
                <a:lnTo>
                  <a:pt x="1609938" y="226802"/>
                </a:lnTo>
                <a:lnTo>
                  <a:pt x="1609938" y="187491"/>
                </a:lnTo>
                <a:lnTo>
                  <a:pt x="1606471" y="181412"/>
                </a:lnTo>
                <a:lnTo>
                  <a:pt x="1606471" y="169327"/>
                </a:lnTo>
                <a:lnTo>
                  <a:pt x="1602970" y="166306"/>
                </a:lnTo>
                <a:lnTo>
                  <a:pt x="1602970" y="157243"/>
                </a:lnTo>
                <a:lnTo>
                  <a:pt x="1599503" y="148180"/>
                </a:lnTo>
                <a:lnTo>
                  <a:pt x="1596036" y="142101"/>
                </a:lnTo>
                <a:lnTo>
                  <a:pt x="1592569" y="133038"/>
                </a:lnTo>
                <a:lnTo>
                  <a:pt x="1585601" y="123974"/>
                </a:lnTo>
                <a:lnTo>
                  <a:pt x="1578633" y="117932"/>
                </a:lnTo>
                <a:lnTo>
                  <a:pt x="1575166" y="108832"/>
                </a:lnTo>
                <a:lnTo>
                  <a:pt x="1568198" y="99769"/>
                </a:lnTo>
                <a:lnTo>
                  <a:pt x="1561263" y="93727"/>
                </a:lnTo>
                <a:lnTo>
                  <a:pt x="1550828" y="87685"/>
                </a:lnTo>
                <a:lnTo>
                  <a:pt x="1543860" y="78621"/>
                </a:lnTo>
                <a:lnTo>
                  <a:pt x="1536926" y="72579"/>
                </a:lnTo>
                <a:lnTo>
                  <a:pt x="1526491" y="66500"/>
                </a:lnTo>
                <a:lnTo>
                  <a:pt x="1519523" y="60458"/>
                </a:lnTo>
                <a:lnTo>
                  <a:pt x="1509088" y="54416"/>
                </a:lnTo>
                <a:lnTo>
                  <a:pt x="1502153" y="48374"/>
                </a:lnTo>
                <a:lnTo>
                  <a:pt x="1491718" y="42331"/>
                </a:lnTo>
                <a:lnTo>
                  <a:pt x="1484750" y="36289"/>
                </a:lnTo>
                <a:lnTo>
                  <a:pt x="1474315" y="33231"/>
                </a:lnTo>
                <a:lnTo>
                  <a:pt x="1467381" y="27189"/>
                </a:lnTo>
                <a:lnTo>
                  <a:pt x="1460413" y="24168"/>
                </a:lnTo>
                <a:lnTo>
                  <a:pt x="1453479" y="18126"/>
                </a:lnTo>
                <a:lnTo>
                  <a:pt x="1443043" y="15105"/>
                </a:lnTo>
                <a:lnTo>
                  <a:pt x="1439543" y="12084"/>
                </a:lnTo>
                <a:lnTo>
                  <a:pt x="1432608" y="9063"/>
                </a:lnTo>
                <a:lnTo>
                  <a:pt x="1425640" y="6042"/>
                </a:lnTo>
                <a:lnTo>
                  <a:pt x="1422173" y="3021"/>
                </a:lnTo>
                <a:lnTo>
                  <a:pt x="1418706" y="3021"/>
                </a:lnTo>
                <a:lnTo>
                  <a:pt x="1415205" y="0"/>
                </a:lnTo>
                <a:lnTo>
                  <a:pt x="1404770" y="0"/>
                </a:lnTo>
                <a:lnTo>
                  <a:pt x="1401303" y="3021"/>
                </a:lnTo>
                <a:lnTo>
                  <a:pt x="1397836" y="3021"/>
                </a:lnTo>
                <a:lnTo>
                  <a:pt x="1394369" y="6042"/>
                </a:lnTo>
                <a:lnTo>
                  <a:pt x="1387401" y="9063"/>
                </a:lnTo>
                <a:lnTo>
                  <a:pt x="1383933" y="9063"/>
                </a:lnTo>
                <a:lnTo>
                  <a:pt x="1380433" y="12084"/>
                </a:lnTo>
                <a:lnTo>
                  <a:pt x="1376966" y="15105"/>
                </a:lnTo>
                <a:lnTo>
                  <a:pt x="1373498" y="18126"/>
                </a:lnTo>
                <a:lnTo>
                  <a:pt x="1369998" y="21147"/>
                </a:lnTo>
                <a:lnTo>
                  <a:pt x="1363063" y="24168"/>
                </a:lnTo>
                <a:lnTo>
                  <a:pt x="1359596" y="27189"/>
                </a:lnTo>
                <a:lnTo>
                  <a:pt x="1356095" y="30210"/>
                </a:lnTo>
                <a:lnTo>
                  <a:pt x="1352628" y="33231"/>
                </a:lnTo>
                <a:lnTo>
                  <a:pt x="1349161" y="36289"/>
                </a:lnTo>
                <a:lnTo>
                  <a:pt x="1345660" y="39310"/>
                </a:lnTo>
                <a:lnTo>
                  <a:pt x="1342193" y="42331"/>
                </a:lnTo>
                <a:lnTo>
                  <a:pt x="1342193" y="48374"/>
                </a:lnTo>
                <a:lnTo>
                  <a:pt x="1338726" y="51395"/>
                </a:lnTo>
                <a:lnTo>
                  <a:pt x="1335225" y="54416"/>
                </a:lnTo>
                <a:lnTo>
                  <a:pt x="1331758" y="60458"/>
                </a:lnTo>
                <a:lnTo>
                  <a:pt x="1328291" y="63479"/>
                </a:lnTo>
                <a:lnTo>
                  <a:pt x="1328291" y="69521"/>
                </a:lnTo>
                <a:lnTo>
                  <a:pt x="1324823" y="75600"/>
                </a:lnTo>
                <a:lnTo>
                  <a:pt x="1324823" y="78621"/>
                </a:lnTo>
                <a:lnTo>
                  <a:pt x="1321323" y="84663"/>
                </a:lnTo>
                <a:lnTo>
                  <a:pt x="1321323" y="90706"/>
                </a:lnTo>
                <a:lnTo>
                  <a:pt x="1317856" y="96748"/>
                </a:lnTo>
                <a:lnTo>
                  <a:pt x="1317856" y="232844"/>
                </a:lnTo>
                <a:lnTo>
                  <a:pt x="1314388" y="238886"/>
                </a:lnTo>
                <a:lnTo>
                  <a:pt x="1314388" y="287260"/>
                </a:lnTo>
                <a:lnTo>
                  <a:pt x="1310888" y="293302"/>
                </a:lnTo>
                <a:lnTo>
                  <a:pt x="1310888" y="326571"/>
                </a:lnTo>
                <a:lnTo>
                  <a:pt x="1307420" y="335671"/>
                </a:lnTo>
                <a:lnTo>
                  <a:pt x="1307420" y="359840"/>
                </a:lnTo>
                <a:lnTo>
                  <a:pt x="1303953" y="368903"/>
                </a:lnTo>
                <a:lnTo>
                  <a:pt x="1303953" y="387067"/>
                </a:lnTo>
                <a:lnTo>
                  <a:pt x="1300453" y="396130"/>
                </a:lnTo>
                <a:lnTo>
                  <a:pt x="1300453" y="408214"/>
                </a:lnTo>
                <a:lnTo>
                  <a:pt x="1296985" y="417314"/>
                </a:lnTo>
                <a:lnTo>
                  <a:pt x="1296985" y="426377"/>
                </a:lnTo>
                <a:lnTo>
                  <a:pt x="1293518" y="435441"/>
                </a:lnTo>
                <a:lnTo>
                  <a:pt x="1290051" y="447562"/>
                </a:lnTo>
                <a:lnTo>
                  <a:pt x="1290051" y="456625"/>
                </a:lnTo>
                <a:lnTo>
                  <a:pt x="1286550" y="465688"/>
                </a:lnTo>
                <a:lnTo>
                  <a:pt x="1283083" y="474752"/>
                </a:lnTo>
                <a:lnTo>
                  <a:pt x="1279616" y="486873"/>
                </a:lnTo>
                <a:lnTo>
                  <a:pt x="1276115" y="495936"/>
                </a:lnTo>
                <a:lnTo>
                  <a:pt x="1272648" y="504999"/>
                </a:lnTo>
                <a:lnTo>
                  <a:pt x="1269181" y="514063"/>
                </a:lnTo>
                <a:lnTo>
                  <a:pt x="1262213" y="523163"/>
                </a:lnTo>
                <a:lnTo>
                  <a:pt x="1258746" y="532226"/>
                </a:lnTo>
                <a:lnTo>
                  <a:pt x="1255278" y="538268"/>
                </a:lnTo>
                <a:lnTo>
                  <a:pt x="1248311" y="550352"/>
                </a:lnTo>
                <a:lnTo>
                  <a:pt x="1237875" y="562474"/>
                </a:lnTo>
                <a:lnTo>
                  <a:pt x="1230908" y="574558"/>
                </a:lnTo>
                <a:lnTo>
                  <a:pt x="1220506" y="586642"/>
                </a:lnTo>
                <a:lnTo>
                  <a:pt x="1210071" y="598763"/>
                </a:lnTo>
                <a:lnTo>
                  <a:pt x="1199636" y="610848"/>
                </a:lnTo>
                <a:lnTo>
                  <a:pt x="1189201" y="622932"/>
                </a:lnTo>
                <a:lnTo>
                  <a:pt x="1175298" y="635053"/>
                </a:lnTo>
                <a:lnTo>
                  <a:pt x="1161396" y="650159"/>
                </a:lnTo>
                <a:lnTo>
                  <a:pt x="1147460" y="662243"/>
                </a:lnTo>
                <a:lnTo>
                  <a:pt x="1133558" y="674364"/>
                </a:lnTo>
                <a:lnTo>
                  <a:pt x="1119655" y="689470"/>
                </a:lnTo>
                <a:lnTo>
                  <a:pt x="1105753" y="701554"/>
                </a:lnTo>
                <a:lnTo>
                  <a:pt x="1091851" y="716696"/>
                </a:lnTo>
                <a:lnTo>
                  <a:pt x="1077915" y="728780"/>
                </a:lnTo>
                <a:lnTo>
                  <a:pt x="1064013" y="740865"/>
                </a:lnTo>
                <a:lnTo>
                  <a:pt x="1050110" y="756007"/>
                </a:lnTo>
                <a:lnTo>
                  <a:pt x="1036208" y="768091"/>
                </a:lnTo>
                <a:lnTo>
                  <a:pt x="1022306" y="780176"/>
                </a:lnTo>
                <a:lnTo>
                  <a:pt x="1008370" y="792297"/>
                </a:lnTo>
                <a:lnTo>
                  <a:pt x="994468" y="804381"/>
                </a:lnTo>
                <a:lnTo>
                  <a:pt x="991000" y="895124"/>
                </a:lnTo>
                <a:lnTo>
                  <a:pt x="994468" y="901166"/>
                </a:lnTo>
                <a:lnTo>
                  <a:pt x="997935" y="907209"/>
                </a:lnTo>
                <a:lnTo>
                  <a:pt x="997935" y="910230"/>
                </a:lnTo>
                <a:lnTo>
                  <a:pt x="1001435" y="916272"/>
                </a:lnTo>
                <a:lnTo>
                  <a:pt x="1001435" y="919293"/>
                </a:lnTo>
                <a:lnTo>
                  <a:pt x="1004903" y="922314"/>
                </a:lnTo>
                <a:lnTo>
                  <a:pt x="1004903" y="928356"/>
                </a:lnTo>
                <a:lnTo>
                  <a:pt x="1008370" y="931377"/>
                </a:lnTo>
                <a:lnTo>
                  <a:pt x="1008370" y="937456"/>
                </a:lnTo>
                <a:lnTo>
                  <a:pt x="1011871" y="940477"/>
                </a:lnTo>
                <a:lnTo>
                  <a:pt x="1011871" y="946519"/>
                </a:lnTo>
                <a:lnTo>
                  <a:pt x="1015338" y="946519"/>
                </a:lnTo>
                <a:lnTo>
                  <a:pt x="1015338" y="955583"/>
                </a:lnTo>
                <a:lnTo>
                  <a:pt x="1022306" y="955583"/>
                </a:lnTo>
                <a:lnTo>
                  <a:pt x="1022306" y="958604"/>
                </a:lnTo>
                <a:lnTo>
                  <a:pt x="1018805" y="958604"/>
                </a:lnTo>
                <a:lnTo>
                  <a:pt x="1018805" y="961625"/>
                </a:lnTo>
                <a:lnTo>
                  <a:pt x="1015338" y="964646"/>
                </a:lnTo>
                <a:lnTo>
                  <a:pt x="1011871" y="964646"/>
                </a:lnTo>
                <a:lnTo>
                  <a:pt x="1008370" y="967667"/>
                </a:lnTo>
                <a:lnTo>
                  <a:pt x="997935" y="967667"/>
                </a:lnTo>
                <a:lnTo>
                  <a:pt x="994468" y="964646"/>
                </a:lnTo>
                <a:lnTo>
                  <a:pt x="984033" y="964646"/>
                </a:lnTo>
                <a:lnTo>
                  <a:pt x="980565" y="961625"/>
                </a:lnTo>
                <a:lnTo>
                  <a:pt x="977098" y="961625"/>
                </a:lnTo>
                <a:lnTo>
                  <a:pt x="970130" y="958604"/>
                </a:lnTo>
                <a:lnTo>
                  <a:pt x="963162" y="958604"/>
                </a:lnTo>
                <a:lnTo>
                  <a:pt x="959695" y="955583"/>
                </a:lnTo>
                <a:lnTo>
                  <a:pt x="952761" y="955583"/>
                </a:lnTo>
                <a:lnTo>
                  <a:pt x="949260" y="952562"/>
                </a:lnTo>
                <a:lnTo>
                  <a:pt x="942325" y="949541"/>
                </a:lnTo>
                <a:lnTo>
                  <a:pt x="938825" y="946519"/>
                </a:lnTo>
                <a:lnTo>
                  <a:pt x="931890" y="943498"/>
                </a:lnTo>
                <a:lnTo>
                  <a:pt x="924923" y="940477"/>
                </a:lnTo>
                <a:lnTo>
                  <a:pt x="921455" y="937456"/>
                </a:lnTo>
                <a:lnTo>
                  <a:pt x="914487" y="934435"/>
                </a:lnTo>
                <a:lnTo>
                  <a:pt x="911020" y="931377"/>
                </a:lnTo>
                <a:lnTo>
                  <a:pt x="904052" y="928356"/>
                </a:lnTo>
                <a:lnTo>
                  <a:pt x="900585" y="925335"/>
                </a:lnTo>
                <a:lnTo>
                  <a:pt x="897118" y="922314"/>
                </a:lnTo>
                <a:lnTo>
                  <a:pt x="893651" y="916272"/>
                </a:lnTo>
                <a:lnTo>
                  <a:pt x="886683" y="913251"/>
                </a:lnTo>
                <a:lnTo>
                  <a:pt x="890150" y="910230"/>
                </a:lnTo>
                <a:lnTo>
                  <a:pt x="893651" y="910230"/>
                </a:lnTo>
                <a:lnTo>
                  <a:pt x="893651" y="907209"/>
                </a:lnTo>
                <a:lnTo>
                  <a:pt x="900585" y="907209"/>
                </a:lnTo>
                <a:lnTo>
                  <a:pt x="900585" y="904187"/>
                </a:lnTo>
                <a:lnTo>
                  <a:pt x="904052" y="898145"/>
                </a:lnTo>
                <a:lnTo>
                  <a:pt x="911020" y="892066"/>
                </a:lnTo>
                <a:lnTo>
                  <a:pt x="914487" y="883003"/>
                </a:lnTo>
                <a:lnTo>
                  <a:pt x="921455" y="876961"/>
                </a:lnTo>
                <a:lnTo>
                  <a:pt x="928423" y="867898"/>
                </a:lnTo>
                <a:lnTo>
                  <a:pt x="938825" y="858834"/>
                </a:lnTo>
                <a:lnTo>
                  <a:pt x="949260" y="846713"/>
                </a:lnTo>
                <a:lnTo>
                  <a:pt x="957959" y="839158"/>
                </a:lnTo>
                <a:lnTo>
                  <a:pt x="952761" y="834629"/>
                </a:lnTo>
                <a:lnTo>
                  <a:pt x="949260" y="828587"/>
                </a:lnTo>
                <a:lnTo>
                  <a:pt x="945793" y="822545"/>
                </a:lnTo>
                <a:lnTo>
                  <a:pt x="942325" y="816466"/>
                </a:lnTo>
                <a:lnTo>
                  <a:pt x="938825" y="810423"/>
                </a:lnTo>
                <a:lnTo>
                  <a:pt x="935358" y="807402"/>
                </a:lnTo>
                <a:lnTo>
                  <a:pt x="928423" y="801360"/>
                </a:lnTo>
                <a:lnTo>
                  <a:pt x="924923" y="795318"/>
                </a:lnTo>
                <a:lnTo>
                  <a:pt x="921455" y="789276"/>
                </a:lnTo>
                <a:lnTo>
                  <a:pt x="917988" y="783234"/>
                </a:lnTo>
                <a:lnTo>
                  <a:pt x="911020" y="780176"/>
                </a:lnTo>
                <a:lnTo>
                  <a:pt x="907553" y="774134"/>
                </a:lnTo>
                <a:lnTo>
                  <a:pt x="904052" y="768091"/>
                </a:lnTo>
                <a:lnTo>
                  <a:pt x="897118" y="765070"/>
                </a:lnTo>
                <a:lnTo>
                  <a:pt x="893651" y="759028"/>
                </a:lnTo>
                <a:lnTo>
                  <a:pt x="890150" y="752986"/>
                </a:lnTo>
                <a:lnTo>
                  <a:pt x="883215" y="749965"/>
                </a:lnTo>
                <a:lnTo>
                  <a:pt x="879715" y="743886"/>
                </a:lnTo>
                <a:lnTo>
                  <a:pt x="876248" y="737844"/>
                </a:lnTo>
                <a:lnTo>
                  <a:pt x="872780" y="737844"/>
                </a:lnTo>
                <a:lnTo>
                  <a:pt x="869280" y="734823"/>
                </a:lnTo>
                <a:lnTo>
                  <a:pt x="865813" y="734823"/>
                </a:lnTo>
                <a:lnTo>
                  <a:pt x="865813" y="731802"/>
                </a:lnTo>
                <a:lnTo>
                  <a:pt x="858878" y="731802"/>
                </a:lnTo>
                <a:lnTo>
                  <a:pt x="858878" y="728780"/>
                </a:lnTo>
                <a:lnTo>
                  <a:pt x="855377" y="728780"/>
                </a:lnTo>
                <a:lnTo>
                  <a:pt x="851910" y="725759"/>
                </a:lnTo>
                <a:lnTo>
                  <a:pt x="848443" y="725759"/>
                </a:lnTo>
                <a:lnTo>
                  <a:pt x="844942" y="722738"/>
                </a:lnTo>
                <a:lnTo>
                  <a:pt x="841475" y="722738"/>
                </a:lnTo>
                <a:lnTo>
                  <a:pt x="841475" y="719717"/>
                </a:lnTo>
                <a:lnTo>
                  <a:pt x="834507" y="719717"/>
                </a:lnTo>
                <a:lnTo>
                  <a:pt x="834507" y="716696"/>
                </a:lnTo>
                <a:lnTo>
                  <a:pt x="831040" y="716696"/>
                </a:lnTo>
                <a:lnTo>
                  <a:pt x="827573" y="713675"/>
                </a:lnTo>
                <a:lnTo>
                  <a:pt x="824105" y="713675"/>
                </a:lnTo>
                <a:lnTo>
                  <a:pt x="824105" y="710654"/>
                </a:lnTo>
                <a:lnTo>
                  <a:pt x="820605" y="710654"/>
                </a:lnTo>
                <a:lnTo>
                  <a:pt x="820605" y="707633"/>
                </a:lnTo>
                <a:lnTo>
                  <a:pt x="817138" y="707633"/>
                </a:lnTo>
                <a:lnTo>
                  <a:pt x="817138" y="704575"/>
                </a:lnTo>
                <a:lnTo>
                  <a:pt x="813670" y="704575"/>
                </a:lnTo>
                <a:lnTo>
                  <a:pt x="810170" y="701554"/>
                </a:lnTo>
                <a:lnTo>
                  <a:pt x="806703" y="698533"/>
                </a:lnTo>
                <a:lnTo>
                  <a:pt x="803235" y="695512"/>
                </a:lnTo>
                <a:lnTo>
                  <a:pt x="799735" y="692491"/>
                </a:lnTo>
                <a:lnTo>
                  <a:pt x="796267" y="689470"/>
                </a:lnTo>
                <a:lnTo>
                  <a:pt x="792800" y="686448"/>
                </a:lnTo>
                <a:lnTo>
                  <a:pt x="789333" y="683427"/>
                </a:lnTo>
                <a:lnTo>
                  <a:pt x="785832" y="680406"/>
                </a:lnTo>
                <a:lnTo>
                  <a:pt x="782365" y="680406"/>
                </a:lnTo>
                <a:lnTo>
                  <a:pt x="782365" y="677385"/>
                </a:lnTo>
                <a:lnTo>
                  <a:pt x="778898" y="674364"/>
                </a:lnTo>
                <a:lnTo>
                  <a:pt x="775397" y="671343"/>
                </a:lnTo>
                <a:lnTo>
                  <a:pt x="771930" y="671343"/>
                </a:lnTo>
                <a:lnTo>
                  <a:pt x="771930" y="668285"/>
                </a:lnTo>
                <a:lnTo>
                  <a:pt x="768463" y="665264"/>
                </a:lnTo>
                <a:lnTo>
                  <a:pt x="764962" y="665264"/>
                </a:lnTo>
                <a:lnTo>
                  <a:pt x="764962" y="662243"/>
                </a:lnTo>
                <a:lnTo>
                  <a:pt x="761495" y="662243"/>
                </a:lnTo>
                <a:lnTo>
                  <a:pt x="761495" y="659222"/>
                </a:lnTo>
                <a:lnTo>
                  <a:pt x="758028" y="659222"/>
                </a:lnTo>
                <a:lnTo>
                  <a:pt x="751060" y="656201"/>
                </a:lnTo>
                <a:lnTo>
                  <a:pt x="744125" y="653180"/>
                </a:lnTo>
                <a:lnTo>
                  <a:pt x="733690" y="650159"/>
                </a:lnTo>
                <a:lnTo>
                  <a:pt x="726722" y="647138"/>
                </a:lnTo>
                <a:lnTo>
                  <a:pt x="719788" y="644116"/>
                </a:lnTo>
                <a:lnTo>
                  <a:pt x="712820" y="641095"/>
                </a:lnTo>
                <a:lnTo>
                  <a:pt x="705852" y="638074"/>
                </a:lnTo>
                <a:lnTo>
                  <a:pt x="698918" y="635053"/>
                </a:lnTo>
                <a:lnTo>
                  <a:pt x="691950" y="631995"/>
                </a:lnTo>
                <a:lnTo>
                  <a:pt x="685015" y="628974"/>
                </a:lnTo>
                <a:lnTo>
                  <a:pt x="678047" y="625953"/>
                </a:lnTo>
                <a:lnTo>
                  <a:pt x="671080" y="619911"/>
                </a:lnTo>
                <a:lnTo>
                  <a:pt x="664145" y="616890"/>
                </a:lnTo>
                <a:lnTo>
                  <a:pt x="657177" y="613869"/>
                </a:lnTo>
                <a:lnTo>
                  <a:pt x="650243" y="610848"/>
                </a:lnTo>
                <a:lnTo>
                  <a:pt x="643275" y="607827"/>
                </a:lnTo>
                <a:lnTo>
                  <a:pt x="636307" y="604806"/>
                </a:lnTo>
                <a:lnTo>
                  <a:pt x="629373" y="601784"/>
                </a:lnTo>
                <a:lnTo>
                  <a:pt x="622405" y="598763"/>
                </a:lnTo>
                <a:lnTo>
                  <a:pt x="615470" y="592684"/>
                </a:lnTo>
                <a:lnTo>
                  <a:pt x="608502" y="589663"/>
                </a:lnTo>
                <a:lnTo>
                  <a:pt x="601535" y="586642"/>
                </a:lnTo>
                <a:lnTo>
                  <a:pt x="594600" y="583621"/>
                </a:lnTo>
                <a:lnTo>
                  <a:pt x="591133" y="580600"/>
                </a:lnTo>
                <a:lnTo>
                  <a:pt x="584165" y="577579"/>
                </a:lnTo>
                <a:lnTo>
                  <a:pt x="577197" y="571537"/>
                </a:lnTo>
                <a:lnTo>
                  <a:pt x="570263" y="568516"/>
                </a:lnTo>
                <a:lnTo>
                  <a:pt x="563295" y="565495"/>
                </a:lnTo>
                <a:lnTo>
                  <a:pt x="556360" y="562474"/>
                </a:lnTo>
                <a:lnTo>
                  <a:pt x="552860" y="556395"/>
                </a:lnTo>
                <a:lnTo>
                  <a:pt x="545925" y="553373"/>
                </a:lnTo>
                <a:lnTo>
                  <a:pt x="538957" y="550352"/>
                </a:lnTo>
                <a:lnTo>
                  <a:pt x="507652" y="532226"/>
                </a:lnTo>
                <a:lnTo>
                  <a:pt x="476380" y="517084"/>
                </a:lnTo>
                <a:lnTo>
                  <a:pt x="452043" y="501978"/>
                </a:lnTo>
                <a:lnTo>
                  <a:pt x="427672" y="486873"/>
                </a:lnTo>
                <a:lnTo>
                  <a:pt x="406835" y="471731"/>
                </a:lnTo>
                <a:lnTo>
                  <a:pt x="389432" y="459646"/>
                </a:lnTo>
                <a:lnTo>
                  <a:pt x="372062" y="447562"/>
                </a:lnTo>
                <a:lnTo>
                  <a:pt x="358127" y="435441"/>
                </a:lnTo>
                <a:lnTo>
                  <a:pt x="347725" y="423356"/>
                </a:lnTo>
                <a:lnTo>
                  <a:pt x="337290" y="414293"/>
                </a:lnTo>
                <a:lnTo>
                  <a:pt x="330322" y="405193"/>
                </a:lnTo>
                <a:lnTo>
                  <a:pt x="323387" y="396130"/>
                </a:lnTo>
                <a:lnTo>
                  <a:pt x="316420" y="390088"/>
                </a:lnTo>
                <a:lnTo>
                  <a:pt x="312952" y="384045"/>
                </a:lnTo>
                <a:lnTo>
                  <a:pt x="309452" y="381024"/>
                </a:lnTo>
                <a:lnTo>
                  <a:pt x="309452" y="396130"/>
                </a:lnTo>
                <a:lnTo>
                  <a:pt x="312952" y="402172"/>
                </a:lnTo>
                <a:lnTo>
                  <a:pt x="312952" y="441483"/>
                </a:lnTo>
                <a:lnTo>
                  <a:pt x="309452" y="456625"/>
                </a:lnTo>
                <a:lnTo>
                  <a:pt x="309452" y="474752"/>
                </a:lnTo>
                <a:lnTo>
                  <a:pt x="305985" y="495936"/>
                </a:lnTo>
                <a:lnTo>
                  <a:pt x="302517" y="517084"/>
                </a:lnTo>
                <a:lnTo>
                  <a:pt x="295549" y="541289"/>
                </a:lnTo>
                <a:lnTo>
                  <a:pt x="295549" y="544310"/>
                </a:lnTo>
                <a:lnTo>
                  <a:pt x="292082" y="547331"/>
                </a:lnTo>
                <a:lnTo>
                  <a:pt x="292082" y="556395"/>
                </a:lnTo>
                <a:lnTo>
                  <a:pt x="288615" y="556395"/>
                </a:lnTo>
                <a:lnTo>
                  <a:pt x="288615" y="565495"/>
                </a:lnTo>
                <a:lnTo>
                  <a:pt x="285114" y="568516"/>
                </a:lnTo>
                <a:lnTo>
                  <a:pt x="285114" y="577579"/>
                </a:lnTo>
                <a:lnTo>
                  <a:pt x="281647" y="580600"/>
                </a:lnTo>
                <a:lnTo>
                  <a:pt x="281647" y="589663"/>
                </a:lnTo>
                <a:lnTo>
                  <a:pt x="278180" y="589663"/>
                </a:lnTo>
                <a:lnTo>
                  <a:pt x="278180" y="598763"/>
                </a:lnTo>
                <a:lnTo>
                  <a:pt x="274679" y="601784"/>
                </a:lnTo>
                <a:lnTo>
                  <a:pt x="274679" y="607827"/>
                </a:lnTo>
                <a:lnTo>
                  <a:pt x="271212" y="610848"/>
                </a:lnTo>
                <a:lnTo>
                  <a:pt x="271212" y="613869"/>
                </a:lnTo>
                <a:lnTo>
                  <a:pt x="267745" y="616890"/>
                </a:lnTo>
                <a:lnTo>
                  <a:pt x="267745" y="622932"/>
                </a:lnTo>
                <a:lnTo>
                  <a:pt x="264244" y="628974"/>
                </a:lnTo>
                <a:lnTo>
                  <a:pt x="264244" y="631995"/>
                </a:lnTo>
                <a:lnTo>
                  <a:pt x="260777" y="638074"/>
                </a:lnTo>
                <a:lnTo>
                  <a:pt x="260777" y="644116"/>
                </a:lnTo>
                <a:lnTo>
                  <a:pt x="257310" y="650159"/>
                </a:lnTo>
                <a:lnTo>
                  <a:pt x="257310" y="662243"/>
                </a:lnTo>
                <a:lnTo>
                  <a:pt x="253842" y="668285"/>
                </a:lnTo>
                <a:lnTo>
                  <a:pt x="253842" y="674364"/>
                </a:lnTo>
                <a:lnTo>
                  <a:pt x="250342" y="683427"/>
                </a:lnTo>
                <a:lnTo>
                  <a:pt x="250342" y="689470"/>
                </a:lnTo>
                <a:lnTo>
                  <a:pt x="246875" y="695512"/>
                </a:lnTo>
                <a:lnTo>
                  <a:pt x="246875" y="710654"/>
                </a:lnTo>
                <a:lnTo>
                  <a:pt x="243407" y="716696"/>
                </a:lnTo>
                <a:lnTo>
                  <a:pt x="243407" y="722738"/>
                </a:lnTo>
                <a:lnTo>
                  <a:pt x="239907" y="728780"/>
                </a:lnTo>
                <a:lnTo>
                  <a:pt x="239907" y="740865"/>
                </a:lnTo>
                <a:lnTo>
                  <a:pt x="236439" y="746944"/>
                </a:lnTo>
                <a:lnTo>
                  <a:pt x="236439" y="752986"/>
                </a:lnTo>
                <a:lnTo>
                  <a:pt x="232972" y="759028"/>
                </a:lnTo>
                <a:lnTo>
                  <a:pt x="232972" y="762049"/>
                </a:lnTo>
                <a:lnTo>
                  <a:pt x="229472" y="768091"/>
                </a:lnTo>
                <a:lnTo>
                  <a:pt x="229472" y="774134"/>
                </a:lnTo>
                <a:lnTo>
                  <a:pt x="226004" y="777155"/>
                </a:lnTo>
                <a:lnTo>
                  <a:pt x="222537" y="780176"/>
                </a:lnTo>
                <a:lnTo>
                  <a:pt x="222537" y="786255"/>
                </a:lnTo>
                <a:lnTo>
                  <a:pt x="219070" y="795318"/>
                </a:lnTo>
                <a:lnTo>
                  <a:pt x="215569" y="804381"/>
                </a:lnTo>
                <a:lnTo>
                  <a:pt x="215569" y="813444"/>
                </a:lnTo>
                <a:lnTo>
                  <a:pt x="212102" y="825566"/>
                </a:lnTo>
                <a:lnTo>
                  <a:pt x="208635" y="837650"/>
                </a:lnTo>
                <a:lnTo>
                  <a:pt x="205134" y="849734"/>
                </a:lnTo>
                <a:lnTo>
                  <a:pt x="205134" y="861855"/>
                </a:lnTo>
                <a:lnTo>
                  <a:pt x="201667" y="876961"/>
                </a:lnTo>
                <a:lnTo>
                  <a:pt x="198200" y="889045"/>
                </a:lnTo>
                <a:lnTo>
                  <a:pt x="198200" y="904187"/>
                </a:lnTo>
                <a:lnTo>
                  <a:pt x="194699" y="919293"/>
                </a:lnTo>
                <a:lnTo>
                  <a:pt x="191232" y="937456"/>
                </a:lnTo>
                <a:lnTo>
                  <a:pt x="191232" y="952562"/>
                </a:lnTo>
                <a:lnTo>
                  <a:pt x="187765" y="967667"/>
                </a:lnTo>
                <a:lnTo>
                  <a:pt x="187765" y="982809"/>
                </a:lnTo>
                <a:lnTo>
                  <a:pt x="184297" y="997915"/>
                </a:lnTo>
                <a:lnTo>
                  <a:pt x="180797" y="1016078"/>
                </a:lnTo>
                <a:lnTo>
                  <a:pt x="180797" y="1031183"/>
                </a:lnTo>
                <a:lnTo>
                  <a:pt x="177329" y="1046326"/>
                </a:lnTo>
                <a:lnTo>
                  <a:pt x="177329" y="1061431"/>
                </a:lnTo>
                <a:lnTo>
                  <a:pt x="173862" y="1073515"/>
                </a:lnTo>
                <a:lnTo>
                  <a:pt x="173862" y="1088658"/>
                </a:lnTo>
                <a:lnTo>
                  <a:pt x="170362" y="1100742"/>
                </a:lnTo>
                <a:lnTo>
                  <a:pt x="170362" y="1112826"/>
                </a:lnTo>
                <a:lnTo>
                  <a:pt x="166894" y="1124948"/>
                </a:lnTo>
                <a:lnTo>
                  <a:pt x="166894" y="1143074"/>
                </a:lnTo>
                <a:lnTo>
                  <a:pt x="163427" y="1152137"/>
                </a:lnTo>
                <a:lnTo>
                  <a:pt x="163427" y="1164258"/>
                </a:lnTo>
                <a:lnTo>
                  <a:pt x="159927" y="1173322"/>
                </a:lnTo>
                <a:lnTo>
                  <a:pt x="159927" y="1197527"/>
                </a:lnTo>
                <a:lnTo>
                  <a:pt x="156459" y="1206590"/>
                </a:lnTo>
                <a:lnTo>
                  <a:pt x="156459" y="1267049"/>
                </a:lnTo>
                <a:lnTo>
                  <a:pt x="152992" y="1276149"/>
                </a:lnTo>
                <a:lnTo>
                  <a:pt x="152992" y="1348729"/>
                </a:lnTo>
                <a:lnTo>
                  <a:pt x="156459" y="1357792"/>
                </a:lnTo>
                <a:lnTo>
                  <a:pt x="156459" y="1415229"/>
                </a:lnTo>
                <a:lnTo>
                  <a:pt x="159927" y="1421308"/>
                </a:lnTo>
                <a:lnTo>
                  <a:pt x="159927" y="1442456"/>
                </a:lnTo>
                <a:lnTo>
                  <a:pt x="163427" y="1451519"/>
                </a:lnTo>
                <a:lnTo>
                  <a:pt x="163427" y="1490830"/>
                </a:lnTo>
                <a:lnTo>
                  <a:pt x="166894" y="1496909"/>
                </a:lnTo>
                <a:lnTo>
                  <a:pt x="166894" y="1605779"/>
                </a:lnTo>
                <a:lnTo>
                  <a:pt x="163427" y="1611821"/>
                </a:lnTo>
                <a:lnTo>
                  <a:pt x="163427" y="1635989"/>
                </a:lnTo>
                <a:lnTo>
                  <a:pt x="159927" y="1654153"/>
                </a:lnTo>
                <a:lnTo>
                  <a:pt x="159927" y="1672279"/>
                </a:lnTo>
                <a:lnTo>
                  <a:pt x="156459" y="1690443"/>
                </a:lnTo>
                <a:lnTo>
                  <a:pt x="152992" y="1705548"/>
                </a:lnTo>
                <a:lnTo>
                  <a:pt x="152992" y="1723711"/>
                </a:lnTo>
                <a:lnTo>
                  <a:pt x="149525" y="1738817"/>
                </a:lnTo>
                <a:lnTo>
                  <a:pt x="146024" y="1756980"/>
                </a:lnTo>
                <a:lnTo>
                  <a:pt x="142557" y="1772086"/>
                </a:lnTo>
                <a:lnTo>
                  <a:pt x="139090" y="1790212"/>
                </a:lnTo>
                <a:lnTo>
                  <a:pt x="132122" y="1805354"/>
                </a:lnTo>
                <a:lnTo>
                  <a:pt x="128655" y="1820460"/>
                </a:lnTo>
                <a:lnTo>
                  <a:pt x="125154" y="1835602"/>
                </a:lnTo>
                <a:lnTo>
                  <a:pt x="121687" y="1850707"/>
                </a:lnTo>
                <a:lnTo>
                  <a:pt x="114752" y="1865850"/>
                </a:lnTo>
                <a:lnTo>
                  <a:pt x="111252" y="1880955"/>
                </a:lnTo>
                <a:lnTo>
                  <a:pt x="107784" y="1893039"/>
                </a:lnTo>
                <a:lnTo>
                  <a:pt x="100817" y="1908182"/>
                </a:lnTo>
                <a:lnTo>
                  <a:pt x="97349" y="1920266"/>
                </a:lnTo>
                <a:lnTo>
                  <a:pt x="90381" y="1935371"/>
                </a:lnTo>
                <a:lnTo>
                  <a:pt x="83447" y="1947493"/>
                </a:lnTo>
                <a:lnTo>
                  <a:pt x="79980" y="1959577"/>
                </a:lnTo>
                <a:lnTo>
                  <a:pt x="73012" y="1974682"/>
                </a:lnTo>
                <a:lnTo>
                  <a:pt x="69545" y="1986803"/>
                </a:lnTo>
                <a:lnTo>
                  <a:pt x="62577" y="1995867"/>
                </a:lnTo>
                <a:lnTo>
                  <a:pt x="55642" y="2007951"/>
                </a:lnTo>
                <a:lnTo>
                  <a:pt x="52142" y="2020072"/>
                </a:lnTo>
                <a:lnTo>
                  <a:pt x="45207" y="2032157"/>
                </a:lnTo>
                <a:lnTo>
                  <a:pt x="38239" y="2041220"/>
                </a:lnTo>
                <a:lnTo>
                  <a:pt x="31271" y="2053341"/>
                </a:lnTo>
                <a:lnTo>
                  <a:pt x="27804" y="2062404"/>
                </a:lnTo>
                <a:lnTo>
                  <a:pt x="20870" y="2071467"/>
                </a:lnTo>
                <a:lnTo>
                  <a:pt x="13902" y="2080531"/>
                </a:lnTo>
                <a:lnTo>
                  <a:pt x="10435" y="2086573"/>
                </a:lnTo>
                <a:lnTo>
                  <a:pt x="10435" y="2092652"/>
                </a:lnTo>
                <a:lnTo>
                  <a:pt x="6934" y="2098694"/>
                </a:lnTo>
                <a:lnTo>
                  <a:pt x="6934" y="2104736"/>
                </a:lnTo>
                <a:lnTo>
                  <a:pt x="3467" y="2107757"/>
                </a:lnTo>
                <a:lnTo>
                  <a:pt x="3467" y="2113799"/>
                </a:lnTo>
                <a:lnTo>
                  <a:pt x="0" y="2119842"/>
                </a:lnTo>
                <a:lnTo>
                  <a:pt x="0" y="2159153"/>
                </a:lnTo>
                <a:lnTo>
                  <a:pt x="3467" y="2162174"/>
                </a:lnTo>
                <a:lnTo>
                  <a:pt x="3467" y="2168253"/>
                </a:lnTo>
                <a:lnTo>
                  <a:pt x="6934" y="2171274"/>
                </a:lnTo>
                <a:lnTo>
                  <a:pt x="6934" y="2174295"/>
                </a:lnTo>
                <a:lnTo>
                  <a:pt x="10435" y="2177316"/>
                </a:lnTo>
                <a:lnTo>
                  <a:pt x="13902" y="2180337"/>
                </a:lnTo>
                <a:lnTo>
                  <a:pt x="17369" y="2183358"/>
                </a:lnTo>
                <a:lnTo>
                  <a:pt x="20870" y="2186379"/>
                </a:lnTo>
                <a:lnTo>
                  <a:pt x="24337" y="2189400"/>
                </a:lnTo>
                <a:lnTo>
                  <a:pt x="27804" y="2192421"/>
                </a:lnTo>
                <a:lnTo>
                  <a:pt x="31271" y="2195442"/>
                </a:lnTo>
                <a:lnTo>
                  <a:pt x="34772" y="2198463"/>
                </a:lnTo>
                <a:lnTo>
                  <a:pt x="38239" y="2201485"/>
                </a:lnTo>
                <a:lnTo>
                  <a:pt x="45207" y="2201485"/>
                </a:lnTo>
                <a:lnTo>
                  <a:pt x="48674" y="2204542"/>
                </a:lnTo>
                <a:lnTo>
                  <a:pt x="55642" y="2207564"/>
                </a:lnTo>
                <a:lnTo>
                  <a:pt x="59109" y="2210585"/>
                </a:lnTo>
                <a:lnTo>
                  <a:pt x="62577" y="2213606"/>
                </a:lnTo>
                <a:lnTo>
                  <a:pt x="69545" y="2216627"/>
                </a:lnTo>
                <a:lnTo>
                  <a:pt x="73012" y="2219648"/>
                </a:lnTo>
                <a:lnTo>
                  <a:pt x="76479" y="2222669"/>
                </a:lnTo>
                <a:lnTo>
                  <a:pt x="79980" y="2225690"/>
                </a:lnTo>
                <a:lnTo>
                  <a:pt x="83447" y="2228711"/>
                </a:lnTo>
                <a:lnTo>
                  <a:pt x="86914" y="2228711"/>
                </a:lnTo>
                <a:lnTo>
                  <a:pt x="90381" y="2231732"/>
                </a:lnTo>
                <a:lnTo>
                  <a:pt x="93882" y="2234753"/>
                </a:lnTo>
                <a:lnTo>
                  <a:pt x="111252" y="2234753"/>
                </a:lnTo>
                <a:lnTo>
                  <a:pt x="111252" y="2231732"/>
                </a:lnTo>
                <a:lnTo>
                  <a:pt x="114752" y="2231732"/>
                </a:lnTo>
                <a:lnTo>
                  <a:pt x="114752" y="2228711"/>
                </a:lnTo>
                <a:lnTo>
                  <a:pt x="118219" y="2225690"/>
                </a:lnTo>
                <a:lnTo>
                  <a:pt x="118219" y="2216627"/>
                </a:lnTo>
                <a:lnTo>
                  <a:pt x="121687" y="2213606"/>
                </a:lnTo>
                <a:lnTo>
                  <a:pt x="121687" y="2204542"/>
                </a:lnTo>
                <a:lnTo>
                  <a:pt x="125154" y="2198463"/>
                </a:lnTo>
                <a:lnTo>
                  <a:pt x="125154" y="2183358"/>
                </a:lnTo>
                <a:lnTo>
                  <a:pt x="128655" y="2183358"/>
                </a:lnTo>
                <a:lnTo>
                  <a:pt x="128655" y="2174295"/>
                </a:lnTo>
                <a:lnTo>
                  <a:pt x="132122" y="2171274"/>
                </a:lnTo>
                <a:lnTo>
                  <a:pt x="132122" y="2165232"/>
                </a:lnTo>
                <a:lnTo>
                  <a:pt x="135589" y="2168253"/>
                </a:lnTo>
                <a:lnTo>
                  <a:pt x="135589" y="2171274"/>
                </a:lnTo>
                <a:lnTo>
                  <a:pt x="142557" y="2171274"/>
                </a:lnTo>
                <a:lnTo>
                  <a:pt x="146024" y="2168253"/>
                </a:lnTo>
                <a:lnTo>
                  <a:pt x="146024" y="2165232"/>
                </a:lnTo>
                <a:lnTo>
                  <a:pt x="149525" y="2162174"/>
                </a:lnTo>
                <a:lnTo>
                  <a:pt x="149525" y="2156131"/>
                </a:lnTo>
                <a:lnTo>
                  <a:pt x="152992" y="2153110"/>
                </a:lnTo>
                <a:lnTo>
                  <a:pt x="156459" y="2147068"/>
                </a:lnTo>
                <a:lnTo>
                  <a:pt x="156459" y="2144047"/>
                </a:lnTo>
                <a:lnTo>
                  <a:pt x="159927" y="2138005"/>
                </a:lnTo>
                <a:lnTo>
                  <a:pt x="159927" y="2131963"/>
                </a:lnTo>
                <a:lnTo>
                  <a:pt x="163427" y="2125884"/>
                </a:lnTo>
                <a:lnTo>
                  <a:pt x="166894" y="2122863"/>
                </a:lnTo>
                <a:lnTo>
                  <a:pt x="166894" y="2116821"/>
                </a:lnTo>
                <a:lnTo>
                  <a:pt x="170362" y="2110778"/>
                </a:lnTo>
                <a:lnTo>
                  <a:pt x="173862" y="2107757"/>
                </a:lnTo>
                <a:lnTo>
                  <a:pt x="173862" y="2101715"/>
                </a:lnTo>
                <a:lnTo>
                  <a:pt x="177329" y="2098694"/>
                </a:lnTo>
                <a:lnTo>
                  <a:pt x="180797" y="2095673"/>
                </a:lnTo>
                <a:lnTo>
                  <a:pt x="180797" y="2092652"/>
                </a:lnTo>
                <a:lnTo>
                  <a:pt x="184297" y="2089594"/>
                </a:lnTo>
                <a:lnTo>
                  <a:pt x="184297" y="2086573"/>
                </a:lnTo>
                <a:lnTo>
                  <a:pt x="191232" y="2086573"/>
                </a:lnTo>
                <a:lnTo>
                  <a:pt x="191232" y="2089594"/>
                </a:lnTo>
                <a:lnTo>
                  <a:pt x="194699" y="2089594"/>
                </a:lnTo>
                <a:lnTo>
                  <a:pt x="194699" y="2092652"/>
                </a:lnTo>
                <a:lnTo>
                  <a:pt x="198200" y="2098694"/>
                </a:lnTo>
                <a:lnTo>
                  <a:pt x="198200" y="2086573"/>
                </a:lnTo>
                <a:lnTo>
                  <a:pt x="201667" y="2083552"/>
                </a:lnTo>
                <a:lnTo>
                  <a:pt x="201667" y="2077510"/>
                </a:lnTo>
                <a:lnTo>
                  <a:pt x="205134" y="2077510"/>
                </a:lnTo>
                <a:lnTo>
                  <a:pt x="205134" y="2071467"/>
                </a:lnTo>
                <a:lnTo>
                  <a:pt x="208635" y="2071467"/>
                </a:lnTo>
                <a:lnTo>
                  <a:pt x="212102" y="2068446"/>
                </a:lnTo>
                <a:lnTo>
                  <a:pt x="229472" y="2068446"/>
                </a:lnTo>
                <a:lnTo>
                  <a:pt x="229472" y="2071467"/>
                </a:lnTo>
                <a:lnTo>
                  <a:pt x="232972" y="2071467"/>
                </a:lnTo>
                <a:lnTo>
                  <a:pt x="236439" y="2074489"/>
                </a:lnTo>
                <a:lnTo>
                  <a:pt x="239907" y="2077510"/>
                </a:lnTo>
                <a:lnTo>
                  <a:pt x="243407" y="2077510"/>
                </a:lnTo>
                <a:lnTo>
                  <a:pt x="243407" y="2080531"/>
                </a:lnTo>
                <a:lnTo>
                  <a:pt x="246875" y="2080531"/>
                </a:lnTo>
                <a:lnTo>
                  <a:pt x="250342" y="2083552"/>
                </a:lnTo>
                <a:lnTo>
                  <a:pt x="253842" y="2086573"/>
                </a:lnTo>
                <a:lnTo>
                  <a:pt x="253842" y="2089594"/>
                </a:lnTo>
                <a:lnTo>
                  <a:pt x="257310" y="2092652"/>
                </a:lnTo>
                <a:lnTo>
                  <a:pt x="264244" y="2092652"/>
                </a:lnTo>
                <a:lnTo>
                  <a:pt x="264244" y="2095673"/>
                </a:lnTo>
                <a:lnTo>
                  <a:pt x="267745" y="2095673"/>
                </a:lnTo>
                <a:lnTo>
                  <a:pt x="267745" y="2098694"/>
                </a:lnTo>
                <a:lnTo>
                  <a:pt x="271212" y="2098694"/>
                </a:lnTo>
                <a:lnTo>
                  <a:pt x="274679" y="2101715"/>
                </a:lnTo>
                <a:lnTo>
                  <a:pt x="278180" y="2104736"/>
                </a:lnTo>
                <a:lnTo>
                  <a:pt x="281647" y="2104736"/>
                </a:lnTo>
                <a:lnTo>
                  <a:pt x="281647" y="2107757"/>
                </a:lnTo>
                <a:lnTo>
                  <a:pt x="285114" y="2107757"/>
                </a:lnTo>
                <a:lnTo>
                  <a:pt x="285114" y="2110778"/>
                </a:lnTo>
                <a:lnTo>
                  <a:pt x="288615" y="2110778"/>
                </a:lnTo>
                <a:lnTo>
                  <a:pt x="292082" y="2113799"/>
                </a:lnTo>
                <a:lnTo>
                  <a:pt x="295549" y="2113799"/>
                </a:lnTo>
                <a:lnTo>
                  <a:pt x="295549" y="2116821"/>
                </a:lnTo>
                <a:lnTo>
                  <a:pt x="299017" y="2116821"/>
                </a:lnTo>
                <a:lnTo>
                  <a:pt x="299017" y="2119842"/>
                </a:lnTo>
                <a:lnTo>
                  <a:pt x="302517" y="2119842"/>
                </a:lnTo>
                <a:lnTo>
                  <a:pt x="305985" y="2122863"/>
                </a:lnTo>
                <a:lnTo>
                  <a:pt x="309452" y="2122863"/>
                </a:lnTo>
                <a:lnTo>
                  <a:pt x="309452" y="2131963"/>
                </a:lnTo>
                <a:lnTo>
                  <a:pt x="312952" y="2138005"/>
                </a:lnTo>
                <a:lnTo>
                  <a:pt x="316420" y="2141026"/>
                </a:lnTo>
                <a:lnTo>
                  <a:pt x="319887" y="2147068"/>
                </a:lnTo>
                <a:lnTo>
                  <a:pt x="326855" y="2153110"/>
                </a:lnTo>
                <a:lnTo>
                  <a:pt x="330322" y="2159153"/>
                </a:lnTo>
                <a:lnTo>
                  <a:pt x="337290" y="2162174"/>
                </a:lnTo>
                <a:lnTo>
                  <a:pt x="344224" y="2168253"/>
                </a:lnTo>
                <a:lnTo>
                  <a:pt x="354659" y="2174295"/>
                </a:lnTo>
                <a:lnTo>
                  <a:pt x="361627" y="2180337"/>
                </a:lnTo>
                <a:lnTo>
                  <a:pt x="372062" y="2186379"/>
                </a:lnTo>
                <a:lnTo>
                  <a:pt x="378997" y="2195442"/>
                </a:lnTo>
                <a:lnTo>
                  <a:pt x="389432" y="2201485"/>
                </a:lnTo>
                <a:lnTo>
                  <a:pt x="399867" y="2207564"/>
                </a:lnTo>
                <a:lnTo>
                  <a:pt x="406835" y="2213606"/>
                </a:lnTo>
                <a:lnTo>
                  <a:pt x="417270" y="2219648"/>
                </a:lnTo>
                <a:lnTo>
                  <a:pt x="424205" y="2225690"/>
                </a:lnTo>
                <a:lnTo>
                  <a:pt x="434640" y="2231732"/>
                </a:lnTo>
                <a:lnTo>
                  <a:pt x="445075" y="2237774"/>
                </a:lnTo>
                <a:lnTo>
                  <a:pt x="452043" y="2246874"/>
                </a:lnTo>
                <a:lnTo>
                  <a:pt x="458977" y="2252917"/>
                </a:lnTo>
                <a:lnTo>
                  <a:pt x="465945" y="2258959"/>
                </a:lnTo>
                <a:lnTo>
                  <a:pt x="472879" y="2265001"/>
                </a:lnTo>
                <a:lnTo>
                  <a:pt x="479847" y="2271043"/>
                </a:lnTo>
                <a:lnTo>
                  <a:pt x="483315" y="2277122"/>
                </a:lnTo>
                <a:lnTo>
                  <a:pt x="490282" y="2280143"/>
                </a:lnTo>
                <a:lnTo>
                  <a:pt x="493750" y="2286185"/>
                </a:lnTo>
                <a:lnTo>
                  <a:pt x="493750" y="2292228"/>
                </a:lnTo>
                <a:lnTo>
                  <a:pt x="497217" y="2298270"/>
                </a:lnTo>
                <a:lnTo>
                  <a:pt x="497217" y="2301291"/>
                </a:lnTo>
                <a:lnTo>
                  <a:pt x="493750" y="2307333"/>
                </a:lnTo>
                <a:lnTo>
                  <a:pt x="493750" y="2310354"/>
                </a:lnTo>
                <a:lnTo>
                  <a:pt x="490282" y="2316433"/>
                </a:lnTo>
                <a:lnTo>
                  <a:pt x="490282" y="2407139"/>
                </a:lnTo>
                <a:lnTo>
                  <a:pt x="493750" y="2419224"/>
                </a:lnTo>
                <a:lnTo>
                  <a:pt x="493750" y="2464613"/>
                </a:lnTo>
                <a:lnTo>
                  <a:pt x="497217" y="2476698"/>
                </a:lnTo>
                <a:lnTo>
                  <a:pt x="497217" y="2509967"/>
                </a:lnTo>
                <a:lnTo>
                  <a:pt x="500717" y="2519030"/>
                </a:lnTo>
                <a:lnTo>
                  <a:pt x="500717" y="2585567"/>
                </a:lnTo>
                <a:lnTo>
                  <a:pt x="497217" y="2588588"/>
                </a:lnTo>
                <a:lnTo>
                  <a:pt x="497217" y="2591609"/>
                </a:lnTo>
                <a:lnTo>
                  <a:pt x="493750" y="2597652"/>
                </a:lnTo>
                <a:lnTo>
                  <a:pt x="493750" y="2600673"/>
                </a:lnTo>
                <a:lnTo>
                  <a:pt x="490282" y="2606715"/>
                </a:lnTo>
                <a:lnTo>
                  <a:pt x="490282" y="2612757"/>
                </a:lnTo>
                <a:lnTo>
                  <a:pt x="486815" y="2618836"/>
                </a:lnTo>
                <a:lnTo>
                  <a:pt x="486815" y="2633941"/>
                </a:lnTo>
                <a:lnTo>
                  <a:pt x="483315" y="2639984"/>
                </a:lnTo>
                <a:lnTo>
                  <a:pt x="483315" y="2649047"/>
                </a:lnTo>
                <a:lnTo>
                  <a:pt x="479847" y="2658147"/>
                </a:lnTo>
                <a:lnTo>
                  <a:pt x="479847" y="2673252"/>
                </a:lnTo>
                <a:lnTo>
                  <a:pt x="476380" y="2682316"/>
                </a:lnTo>
                <a:lnTo>
                  <a:pt x="476380" y="2700479"/>
                </a:lnTo>
                <a:lnTo>
                  <a:pt x="472879" y="2709542"/>
                </a:lnTo>
                <a:lnTo>
                  <a:pt x="472879" y="2733748"/>
                </a:lnTo>
                <a:lnTo>
                  <a:pt x="469412" y="2742811"/>
                </a:lnTo>
                <a:lnTo>
                  <a:pt x="469412" y="2815391"/>
                </a:lnTo>
                <a:lnTo>
                  <a:pt x="472879" y="2827475"/>
                </a:lnTo>
                <a:lnTo>
                  <a:pt x="476380" y="2836538"/>
                </a:lnTo>
                <a:lnTo>
                  <a:pt x="479847" y="2845638"/>
                </a:lnTo>
                <a:lnTo>
                  <a:pt x="483315" y="2851680"/>
                </a:lnTo>
                <a:lnTo>
                  <a:pt x="490282" y="2860744"/>
                </a:lnTo>
                <a:lnTo>
                  <a:pt x="497217" y="2869807"/>
                </a:lnTo>
                <a:lnTo>
                  <a:pt x="504185" y="2878907"/>
                </a:lnTo>
                <a:lnTo>
                  <a:pt x="511153" y="2884949"/>
                </a:lnTo>
                <a:lnTo>
                  <a:pt x="518087" y="2894012"/>
                </a:lnTo>
                <a:lnTo>
                  <a:pt x="528522" y="2900055"/>
                </a:lnTo>
                <a:lnTo>
                  <a:pt x="535490" y="2906097"/>
                </a:lnTo>
                <a:lnTo>
                  <a:pt x="545925" y="2912139"/>
                </a:lnTo>
                <a:lnTo>
                  <a:pt x="556360" y="2921239"/>
                </a:lnTo>
                <a:lnTo>
                  <a:pt x="566762" y="2927281"/>
                </a:lnTo>
                <a:lnTo>
                  <a:pt x="577197" y="2933323"/>
                </a:lnTo>
                <a:lnTo>
                  <a:pt x="587632" y="2939366"/>
                </a:lnTo>
                <a:lnTo>
                  <a:pt x="598067" y="2942387"/>
                </a:lnTo>
                <a:lnTo>
                  <a:pt x="608502" y="2948429"/>
                </a:lnTo>
                <a:lnTo>
                  <a:pt x="622405" y="2954508"/>
                </a:lnTo>
                <a:lnTo>
                  <a:pt x="632840" y="2960550"/>
                </a:lnTo>
                <a:lnTo>
                  <a:pt x="643275" y="2963571"/>
                </a:lnTo>
                <a:lnTo>
                  <a:pt x="653710" y="2969613"/>
                </a:lnTo>
                <a:lnTo>
                  <a:pt x="667612" y="2972634"/>
                </a:lnTo>
                <a:lnTo>
                  <a:pt x="678047" y="2978676"/>
                </a:lnTo>
                <a:lnTo>
                  <a:pt x="688483" y="2981698"/>
                </a:lnTo>
                <a:lnTo>
                  <a:pt x="698918" y="2987777"/>
                </a:lnTo>
                <a:lnTo>
                  <a:pt x="709353" y="2990798"/>
                </a:lnTo>
                <a:lnTo>
                  <a:pt x="719788" y="2996840"/>
                </a:lnTo>
                <a:lnTo>
                  <a:pt x="730190" y="2999861"/>
                </a:lnTo>
                <a:lnTo>
                  <a:pt x="737157" y="3002882"/>
                </a:lnTo>
                <a:lnTo>
                  <a:pt x="747593" y="3005903"/>
                </a:lnTo>
                <a:lnTo>
                  <a:pt x="758028" y="3008924"/>
                </a:lnTo>
                <a:lnTo>
                  <a:pt x="771930" y="3011945"/>
                </a:lnTo>
                <a:lnTo>
                  <a:pt x="782365" y="3014966"/>
                </a:lnTo>
                <a:lnTo>
                  <a:pt x="775397" y="883003"/>
                </a:lnTo>
                <a:lnTo>
                  <a:pt x="775397" y="879982"/>
                </a:lnTo>
                <a:lnTo>
                  <a:pt x="771930" y="879982"/>
                </a:lnTo>
                <a:lnTo>
                  <a:pt x="771930" y="876961"/>
                </a:lnTo>
                <a:lnTo>
                  <a:pt x="796267" y="876961"/>
                </a:lnTo>
                <a:lnTo>
                  <a:pt x="799735" y="879982"/>
                </a:lnTo>
                <a:lnTo>
                  <a:pt x="820605" y="879982"/>
                </a:lnTo>
                <a:lnTo>
                  <a:pt x="827573" y="883003"/>
                </a:lnTo>
                <a:lnTo>
                  <a:pt x="838008" y="883003"/>
                </a:lnTo>
                <a:lnTo>
                  <a:pt x="838008" y="886024"/>
                </a:lnTo>
                <a:lnTo>
                  <a:pt x="844942" y="886024"/>
                </a:lnTo>
                <a:lnTo>
                  <a:pt x="844942" y="889045"/>
                </a:lnTo>
                <a:lnTo>
                  <a:pt x="851910" y="889045"/>
                </a:lnTo>
                <a:lnTo>
                  <a:pt x="855377" y="892066"/>
                </a:lnTo>
                <a:lnTo>
                  <a:pt x="862345" y="892066"/>
                </a:lnTo>
                <a:lnTo>
                  <a:pt x="862345" y="895124"/>
                </a:lnTo>
                <a:lnTo>
                  <a:pt x="865813" y="895124"/>
                </a:lnTo>
                <a:lnTo>
                  <a:pt x="869280" y="898145"/>
                </a:lnTo>
                <a:lnTo>
                  <a:pt x="869280" y="901166"/>
                </a:lnTo>
                <a:lnTo>
                  <a:pt x="872780" y="901166"/>
                </a:lnTo>
                <a:lnTo>
                  <a:pt x="872780" y="904187"/>
                </a:lnTo>
                <a:lnTo>
                  <a:pt x="876248" y="904187"/>
                </a:lnTo>
                <a:lnTo>
                  <a:pt x="876248" y="907209"/>
                </a:lnTo>
                <a:lnTo>
                  <a:pt x="879715" y="907209"/>
                </a:lnTo>
                <a:lnTo>
                  <a:pt x="883215" y="910230"/>
                </a:lnTo>
                <a:lnTo>
                  <a:pt x="883215" y="913251"/>
                </a:lnTo>
                <a:lnTo>
                  <a:pt x="879715" y="916272"/>
                </a:lnTo>
                <a:lnTo>
                  <a:pt x="876248" y="916272"/>
                </a:lnTo>
                <a:lnTo>
                  <a:pt x="876248" y="919293"/>
                </a:lnTo>
                <a:lnTo>
                  <a:pt x="872780" y="919293"/>
                </a:lnTo>
                <a:lnTo>
                  <a:pt x="869280" y="922314"/>
                </a:lnTo>
                <a:lnTo>
                  <a:pt x="865813" y="922314"/>
                </a:lnTo>
                <a:lnTo>
                  <a:pt x="862345" y="925335"/>
                </a:lnTo>
                <a:lnTo>
                  <a:pt x="858878" y="928356"/>
                </a:lnTo>
                <a:lnTo>
                  <a:pt x="855377" y="928356"/>
                </a:lnTo>
                <a:lnTo>
                  <a:pt x="851910" y="931377"/>
                </a:lnTo>
                <a:lnTo>
                  <a:pt x="844942" y="931377"/>
                </a:lnTo>
                <a:lnTo>
                  <a:pt x="844942" y="934435"/>
                </a:lnTo>
                <a:lnTo>
                  <a:pt x="838008" y="934435"/>
                </a:lnTo>
                <a:lnTo>
                  <a:pt x="834507" y="937456"/>
                </a:lnTo>
                <a:lnTo>
                  <a:pt x="810170" y="937456"/>
                </a:lnTo>
                <a:lnTo>
                  <a:pt x="810170" y="934435"/>
                </a:lnTo>
                <a:lnTo>
                  <a:pt x="806703" y="934435"/>
                </a:lnTo>
                <a:lnTo>
                  <a:pt x="803235" y="931377"/>
                </a:lnTo>
                <a:lnTo>
                  <a:pt x="803235" y="919293"/>
                </a:lnTo>
                <a:lnTo>
                  <a:pt x="799735" y="919293"/>
                </a:lnTo>
                <a:lnTo>
                  <a:pt x="799735" y="913251"/>
                </a:lnTo>
                <a:lnTo>
                  <a:pt x="796267" y="913251"/>
                </a:lnTo>
                <a:lnTo>
                  <a:pt x="796267" y="916272"/>
                </a:lnTo>
                <a:lnTo>
                  <a:pt x="792800" y="916272"/>
                </a:lnTo>
                <a:lnTo>
                  <a:pt x="803235" y="3021008"/>
                </a:lnTo>
                <a:lnTo>
                  <a:pt x="813670" y="3024030"/>
                </a:lnTo>
                <a:lnTo>
                  <a:pt x="824105" y="3027087"/>
                </a:lnTo>
                <a:lnTo>
                  <a:pt x="834507" y="3030109"/>
                </a:lnTo>
                <a:lnTo>
                  <a:pt x="844942" y="3030109"/>
                </a:lnTo>
                <a:lnTo>
                  <a:pt x="851910" y="3033130"/>
                </a:lnTo>
                <a:lnTo>
                  <a:pt x="862345" y="3036151"/>
                </a:lnTo>
                <a:lnTo>
                  <a:pt x="869280" y="3036151"/>
                </a:lnTo>
                <a:lnTo>
                  <a:pt x="876248" y="3039172"/>
                </a:lnTo>
                <a:lnTo>
                  <a:pt x="890150" y="3039172"/>
                </a:lnTo>
                <a:lnTo>
                  <a:pt x="897118" y="3042193"/>
                </a:lnTo>
                <a:lnTo>
                  <a:pt x="914487" y="3042193"/>
                </a:lnTo>
                <a:lnTo>
                  <a:pt x="921455" y="3039172"/>
                </a:lnTo>
                <a:lnTo>
                  <a:pt x="924923" y="3039172"/>
                </a:lnTo>
                <a:lnTo>
                  <a:pt x="928423" y="3036151"/>
                </a:lnTo>
                <a:lnTo>
                  <a:pt x="931890" y="3036151"/>
                </a:lnTo>
                <a:lnTo>
                  <a:pt x="938825" y="3033130"/>
                </a:lnTo>
                <a:lnTo>
                  <a:pt x="942325" y="3030109"/>
                </a:lnTo>
                <a:lnTo>
                  <a:pt x="945793" y="3027087"/>
                </a:lnTo>
                <a:lnTo>
                  <a:pt x="945793" y="3021008"/>
                </a:lnTo>
                <a:lnTo>
                  <a:pt x="949260" y="3017987"/>
                </a:lnTo>
                <a:lnTo>
                  <a:pt x="952761" y="3011945"/>
                </a:lnTo>
                <a:lnTo>
                  <a:pt x="956228" y="3005903"/>
                </a:lnTo>
                <a:lnTo>
                  <a:pt x="956228" y="2999861"/>
                </a:lnTo>
                <a:lnTo>
                  <a:pt x="959695" y="2993819"/>
                </a:lnTo>
                <a:lnTo>
                  <a:pt x="963162" y="2990798"/>
                </a:lnTo>
                <a:lnTo>
                  <a:pt x="966663" y="2987777"/>
                </a:lnTo>
                <a:lnTo>
                  <a:pt x="970130" y="2984719"/>
                </a:lnTo>
                <a:lnTo>
                  <a:pt x="970130" y="2981698"/>
                </a:lnTo>
                <a:lnTo>
                  <a:pt x="973597" y="2978676"/>
                </a:lnTo>
                <a:lnTo>
                  <a:pt x="977098" y="2975655"/>
                </a:lnTo>
                <a:lnTo>
                  <a:pt x="980565" y="2972634"/>
                </a:lnTo>
                <a:lnTo>
                  <a:pt x="980565" y="2969613"/>
                </a:lnTo>
                <a:lnTo>
                  <a:pt x="984033" y="2966592"/>
                </a:lnTo>
                <a:lnTo>
                  <a:pt x="987533" y="2960550"/>
                </a:lnTo>
                <a:lnTo>
                  <a:pt x="991000" y="2957529"/>
                </a:lnTo>
                <a:lnTo>
                  <a:pt x="994468" y="2951487"/>
                </a:lnTo>
                <a:lnTo>
                  <a:pt x="997935" y="2945408"/>
                </a:lnTo>
                <a:lnTo>
                  <a:pt x="1001435" y="2942387"/>
                </a:lnTo>
                <a:lnTo>
                  <a:pt x="1004903" y="2936344"/>
                </a:lnTo>
                <a:lnTo>
                  <a:pt x="1008370" y="2930302"/>
                </a:lnTo>
                <a:lnTo>
                  <a:pt x="1011871" y="2924260"/>
                </a:lnTo>
                <a:lnTo>
                  <a:pt x="1015338" y="2918218"/>
                </a:lnTo>
                <a:lnTo>
                  <a:pt x="1018805" y="2912139"/>
                </a:lnTo>
                <a:lnTo>
                  <a:pt x="1022306" y="2903076"/>
                </a:lnTo>
                <a:lnTo>
                  <a:pt x="1025773" y="2897034"/>
                </a:lnTo>
                <a:lnTo>
                  <a:pt x="1032707" y="2887970"/>
                </a:lnTo>
                <a:lnTo>
                  <a:pt x="1036208" y="2881928"/>
                </a:lnTo>
                <a:lnTo>
                  <a:pt x="1039675" y="2872828"/>
                </a:lnTo>
                <a:lnTo>
                  <a:pt x="1046643" y="2866786"/>
                </a:lnTo>
                <a:lnTo>
                  <a:pt x="1050110" y="2857723"/>
                </a:lnTo>
                <a:lnTo>
                  <a:pt x="1053578" y="2848659"/>
                </a:lnTo>
                <a:lnTo>
                  <a:pt x="1060545" y="2839596"/>
                </a:lnTo>
                <a:lnTo>
                  <a:pt x="1064013" y="2830496"/>
                </a:lnTo>
                <a:lnTo>
                  <a:pt x="1067480" y="2827475"/>
                </a:lnTo>
                <a:lnTo>
                  <a:pt x="1074448" y="2827475"/>
                </a:lnTo>
                <a:lnTo>
                  <a:pt x="1081416" y="2824454"/>
                </a:lnTo>
                <a:lnTo>
                  <a:pt x="1084883" y="2818412"/>
                </a:lnTo>
                <a:lnTo>
                  <a:pt x="1095318" y="2815391"/>
                </a:lnTo>
                <a:lnTo>
                  <a:pt x="1102252" y="2809348"/>
                </a:lnTo>
                <a:lnTo>
                  <a:pt x="1109220" y="2803306"/>
                </a:lnTo>
                <a:lnTo>
                  <a:pt x="1119655" y="2797227"/>
                </a:lnTo>
                <a:lnTo>
                  <a:pt x="1126623" y="2791185"/>
                </a:lnTo>
                <a:lnTo>
                  <a:pt x="1137025" y="2782122"/>
                </a:lnTo>
                <a:lnTo>
                  <a:pt x="1147460" y="2776080"/>
                </a:lnTo>
                <a:lnTo>
                  <a:pt x="1157895" y="2767016"/>
                </a:lnTo>
                <a:lnTo>
                  <a:pt x="1168330" y="2757916"/>
                </a:lnTo>
                <a:lnTo>
                  <a:pt x="1178765" y="2748853"/>
                </a:lnTo>
                <a:lnTo>
                  <a:pt x="1189201" y="2742811"/>
                </a:lnTo>
                <a:lnTo>
                  <a:pt x="1199636" y="2733748"/>
                </a:lnTo>
                <a:lnTo>
                  <a:pt x="1213538" y="2724648"/>
                </a:lnTo>
                <a:lnTo>
                  <a:pt x="1223973" y="2715584"/>
                </a:lnTo>
                <a:lnTo>
                  <a:pt x="1234408" y="2706521"/>
                </a:lnTo>
                <a:lnTo>
                  <a:pt x="1244843" y="2697458"/>
                </a:lnTo>
                <a:lnTo>
                  <a:pt x="1255278" y="2688395"/>
                </a:lnTo>
                <a:lnTo>
                  <a:pt x="1265680" y="2682316"/>
                </a:lnTo>
                <a:lnTo>
                  <a:pt x="1276115" y="2673252"/>
                </a:lnTo>
                <a:lnTo>
                  <a:pt x="1286550" y="2667210"/>
                </a:lnTo>
                <a:lnTo>
                  <a:pt x="1296985" y="2658147"/>
                </a:lnTo>
                <a:lnTo>
                  <a:pt x="1307420" y="2652105"/>
                </a:lnTo>
                <a:lnTo>
                  <a:pt x="1314388" y="2646026"/>
                </a:lnTo>
                <a:lnTo>
                  <a:pt x="1324823" y="2639984"/>
                </a:lnTo>
                <a:lnTo>
                  <a:pt x="1331758" y="2636963"/>
                </a:lnTo>
                <a:lnTo>
                  <a:pt x="1338726" y="2633941"/>
                </a:lnTo>
                <a:lnTo>
                  <a:pt x="1345660" y="2630920"/>
                </a:lnTo>
                <a:lnTo>
                  <a:pt x="1352628" y="2627899"/>
                </a:lnTo>
                <a:lnTo>
                  <a:pt x="1359596" y="2627899"/>
                </a:lnTo>
                <a:lnTo>
                  <a:pt x="1363063" y="2630920"/>
                </a:lnTo>
                <a:lnTo>
                  <a:pt x="1366530" y="2633941"/>
                </a:lnTo>
                <a:lnTo>
                  <a:pt x="1369998" y="2633941"/>
                </a:lnTo>
                <a:lnTo>
                  <a:pt x="1369998" y="2636963"/>
                </a:lnTo>
                <a:lnTo>
                  <a:pt x="1373498" y="2639984"/>
                </a:lnTo>
                <a:lnTo>
                  <a:pt x="1376966" y="2643005"/>
                </a:lnTo>
                <a:lnTo>
                  <a:pt x="1376966" y="2646026"/>
                </a:lnTo>
                <a:lnTo>
                  <a:pt x="1380433" y="2649047"/>
                </a:lnTo>
                <a:lnTo>
                  <a:pt x="1383933" y="2652105"/>
                </a:lnTo>
                <a:lnTo>
                  <a:pt x="1383933" y="2655126"/>
                </a:lnTo>
                <a:lnTo>
                  <a:pt x="1387401" y="2658147"/>
                </a:lnTo>
                <a:lnTo>
                  <a:pt x="1387401" y="2661168"/>
                </a:lnTo>
                <a:lnTo>
                  <a:pt x="1390868" y="2664189"/>
                </a:lnTo>
                <a:lnTo>
                  <a:pt x="1394369" y="2667210"/>
                </a:lnTo>
                <a:lnTo>
                  <a:pt x="1397836" y="2670231"/>
                </a:lnTo>
                <a:lnTo>
                  <a:pt x="1397836" y="2673252"/>
                </a:lnTo>
                <a:lnTo>
                  <a:pt x="1401303" y="2676273"/>
                </a:lnTo>
                <a:lnTo>
                  <a:pt x="1404770" y="2676273"/>
                </a:lnTo>
                <a:lnTo>
                  <a:pt x="1404770" y="2679295"/>
                </a:lnTo>
                <a:lnTo>
                  <a:pt x="1408271" y="2679295"/>
                </a:lnTo>
                <a:lnTo>
                  <a:pt x="1408271" y="2682316"/>
                </a:lnTo>
                <a:lnTo>
                  <a:pt x="1432608" y="2682316"/>
                </a:lnTo>
                <a:lnTo>
                  <a:pt x="1436076" y="2685337"/>
                </a:lnTo>
                <a:lnTo>
                  <a:pt x="1439543" y="2688395"/>
                </a:lnTo>
                <a:lnTo>
                  <a:pt x="1443043" y="2691416"/>
                </a:lnTo>
                <a:lnTo>
                  <a:pt x="1446511" y="2694437"/>
                </a:lnTo>
                <a:lnTo>
                  <a:pt x="1449978" y="2697458"/>
                </a:lnTo>
                <a:lnTo>
                  <a:pt x="1456946" y="2703500"/>
                </a:lnTo>
                <a:lnTo>
                  <a:pt x="1460413" y="2709542"/>
                </a:lnTo>
                <a:lnTo>
                  <a:pt x="1463914" y="2715584"/>
                </a:lnTo>
                <a:lnTo>
                  <a:pt x="1467381" y="2721627"/>
                </a:lnTo>
                <a:lnTo>
                  <a:pt x="1470848" y="2727706"/>
                </a:lnTo>
                <a:lnTo>
                  <a:pt x="1474315" y="2733748"/>
                </a:lnTo>
                <a:lnTo>
                  <a:pt x="1477816" y="2739790"/>
                </a:lnTo>
                <a:lnTo>
                  <a:pt x="1481283" y="2745832"/>
                </a:lnTo>
                <a:lnTo>
                  <a:pt x="1484750" y="2754895"/>
                </a:lnTo>
                <a:lnTo>
                  <a:pt x="1488251" y="2760937"/>
                </a:lnTo>
                <a:lnTo>
                  <a:pt x="1491718" y="2767016"/>
                </a:lnTo>
                <a:lnTo>
                  <a:pt x="1495186" y="2773059"/>
                </a:lnTo>
                <a:lnTo>
                  <a:pt x="1498686" y="2779101"/>
                </a:lnTo>
                <a:lnTo>
                  <a:pt x="1502153" y="2785143"/>
                </a:lnTo>
                <a:lnTo>
                  <a:pt x="1505621" y="2791185"/>
                </a:lnTo>
                <a:lnTo>
                  <a:pt x="1509088" y="2797227"/>
                </a:lnTo>
                <a:lnTo>
                  <a:pt x="1512589" y="2803306"/>
                </a:lnTo>
                <a:lnTo>
                  <a:pt x="1516056" y="2806327"/>
                </a:lnTo>
                <a:lnTo>
                  <a:pt x="1519523" y="2812370"/>
                </a:lnTo>
                <a:lnTo>
                  <a:pt x="1519523" y="2815391"/>
                </a:lnTo>
                <a:lnTo>
                  <a:pt x="1523024" y="2818412"/>
                </a:lnTo>
                <a:lnTo>
                  <a:pt x="1526491" y="2821433"/>
                </a:lnTo>
                <a:lnTo>
                  <a:pt x="1533425" y="2821433"/>
                </a:lnTo>
                <a:lnTo>
                  <a:pt x="1540393" y="2830496"/>
                </a:lnTo>
                <a:lnTo>
                  <a:pt x="1550828" y="2839596"/>
                </a:lnTo>
                <a:lnTo>
                  <a:pt x="1557796" y="2848659"/>
                </a:lnTo>
                <a:lnTo>
                  <a:pt x="1564731" y="2860744"/>
                </a:lnTo>
                <a:lnTo>
                  <a:pt x="1571699" y="2869807"/>
                </a:lnTo>
                <a:lnTo>
                  <a:pt x="1578633" y="2878907"/>
                </a:lnTo>
                <a:lnTo>
                  <a:pt x="1585601" y="2890991"/>
                </a:lnTo>
                <a:lnTo>
                  <a:pt x="1596036" y="2900055"/>
                </a:lnTo>
                <a:lnTo>
                  <a:pt x="1602970" y="2912139"/>
                </a:lnTo>
                <a:lnTo>
                  <a:pt x="1609938" y="2924260"/>
                </a:lnTo>
                <a:lnTo>
                  <a:pt x="1616906" y="2936344"/>
                </a:lnTo>
                <a:lnTo>
                  <a:pt x="1623841" y="2945408"/>
                </a:lnTo>
                <a:lnTo>
                  <a:pt x="1630808" y="2957529"/>
                </a:lnTo>
                <a:lnTo>
                  <a:pt x="1637743" y="2969613"/>
                </a:lnTo>
                <a:lnTo>
                  <a:pt x="1644711" y="2981698"/>
                </a:lnTo>
                <a:lnTo>
                  <a:pt x="1651679" y="2993819"/>
                </a:lnTo>
                <a:lnTo>
                  <a:pt x="1658613" y="3002882"/>
                </a:lnTo>
                <a:lnTo>
                  <a:pt x="1665581" y="3014966"/>
                </a:lnTo>
                <a:lnTo>
                  <a:pt x="1672516" y="3027087"/>
                </a:lnTo>
                <a:lnTo>
                  <a:pt x="1682951" y="3039172"/>
                </a:lnTo>
                <a:lnTo>
                  <a:pt x="1689918" y="3048235"/>
                </a:lnTo>
                <a:lnTo>
                  <a:pt x="1696886" y="3060319"/>
                </a:lnTo>
                <a:lnTo>
                  <a:pt x="1707288" y="3072441"/>
                </a:lnTo>
                <a:lnTo>
                  <a:pt x="1717723" y="3081504"/>
                </a:lnTo>
                <a:lnTo>
                  <a:pt x="1724691" y="3090567"/>
                </a:lnTo>
                <a:lnTo>
                  <a:pt x="1735126" y="3102688"/>
                </a:lnTo>
                <a:lnTo>
                  <a:pt x="1745561" y="3111751"/>
                </a:lnTo>
                <a:lnTo>
                  <a:pt x="1755996" y="3120815"/>
                </a:lnTo>
                <a:lnTo>
                  <a:pt x="1769899" y="3129878"/>
                </a:lnTo>
                <a:lnTo>
                  <a:pt x="1780334" y="3138978"/>
                </a:lnTo>
                <a:lnTo>
                  <a:pt x="1794236" y="3145020"/>
                </a:lnTo>
                <a:lnTo>
                  <a:pt x="1790769" y="728780"/>
                </a:lnTo>
                <a:lnTo>
                  <a:pt x="1794236" y="3145020"/>
                </a:lnTo>
                <a:lnTo>
                  <a:pt x="1804671" y="3154083"/>
                </a:lnTo>
                <a:lnTo>
                  <a:pt x="1811606" y="3157105"/>
                </a:lnTo>
                <a:lnTo>
                  <a:pt x="1815106" y="3157105"/>
                </a:lnTo>
                <a:lnTo>
                  <a:pt x="1818574" y="3160126"/>
                </a:lnTo>
                <a:lnTo>
                  <a:pt x="1822041" y="3163147"/>
                </a:lnTo>
                <a:lnTo>
                  <a:pt x="1829009" y="3166168"/>
                </a:lnTo>
                <a:lnTo>
                  <a:pt x="1832476" y="3166168"/>
                </a:lnTo>
                <a:lnTo>
                  <a:pt x="1839444" y="3169189"/>
                </a:lnTo>
                <a:lnTo>
                  <a:pt x="1842911" y="3169189"/>
                </a:lnTo>
                <a:lnTo>
                  <a:pt x="1846378" y="3172210"/>
                </a:lnTo>
                <a:lnTo>
                  <a:pt x="1853346" y="3172210"/>
                </a:lnTo>
                <a:lnTo>
                  <a:pt x="1856813" y="3175268"/>
                </a:lnTo>
                <a:lnTo>
                  <a:pt x="1863781" y="3175268"/>
                </a:lnTo>
                <a:lnTo>
                  <a:pt x="1867248" y="3178289"/>
                </a:lnTo>
                <a:lnTo>
                  <a:pt x="1874216" y="3178289"/>
                </a:lnTo>
                <a:lnTo>
                  <a:pt x="1877684" y="3181310"/>
                </a:lnTo>
                <a:lnTo>
                  <a:pt x="1895087" y="3181310"/>
                </a:lnTo>
                <a:lnTo>
                  <a:pt x="1898554" y="3184331"/>
                </a:lnTo>
                <a:lnTo>
                  <a:pt x="1985468" y="3184331"/>
                </a:lnTo>
                <a:lnTo>
                  <a:pt x="1995904" y="3181310"/>
                </a:lnTo>
                <a:lnTo>
                  <a:pt x="2006339" y="3181310"/>
                </a:lnTo>
                <a:lnTo>
                  <a:pt x="2013306" y="3178289"/>
                </a:lnTo>
                <a:lnTo>
                  <a:pt x="2020241" y="3178289"/>
                </a:lnTo>
                <a:lnTo>
                  <a:pt x="2030676" y="3175268"/>
                </a:lnTo>
                <a:lnTo>
                  <a:pt x="2037644" y="3172210"/>
                </a:lnTo>
                <a:lnTo>
                  <a:pt x="2044578" y="3169189"/>
                </a:lnTo>
                <a:lnTo>
                  <a:pt x="2051546" y="3166168"/>
                </a:lnTo>
                <a:lnTo>
                  <a:pt x="2058514" y="3163147"/>
                </a:lnTo>
                <a:lnTo>
                  <a:pt x="2065449" y="3160126"/>
                </a:lnTo>
                <a:lnTo>
                  <a:pt x="2072416" y="3154083"/>
                </a:lnTo>
                <a:lnTo>
                  <a:pt x="2075884" y="3151062"/>
                </a:lnTo>
                <a:lnTo>
                  <a:pt x="2082852" y="3145020"/>
                </a:lnTo>
                <a:lnTo>
                  <a:pt x="2089786" y="3138978"/>
                </a:lnTo>
                <a:lnTo>
                  <a:pt x="2093287" y="3135920"/>
                </a:lnTo>
                <a:lnTo>
                  <a:pt x="2100221" y="3129878"/>
                </a:lnTo>
                <a:lnTo>
                  <a:pt x="2103688" y="3120815"/>
                </a:lnTo>
                <a:lnTo>
                  <a:pt x="2110656" y="3114773"/>
                </a:lnTo>
                <a:lnTo>
                  <a:pt x="2114124" y="3108730"/>
                </a:lnTo>
                <a:lnTo>
                  <a:pt x="2121091" y="3099667"/>
                </a:lnTo>
                <a:lnTo>
                  <a:pt x="2124559" y="3093588"/>
                </a:lnTo>
                <a:lnTo>
                  <a:pt x="2128059" y="3084525"/>
                </a:lnTo>
                <a:lnTo>
                  <a:pt x="2134994" y="3075462"/>
                </a:lnTo>
                <a:lnTo>
                  <a:pt x="2138461" y="3066398"/>
                </a:lnTo>
                <a:lnTo>
                  <a:pt x="2141962" y="3054277"/>
                </a:lnTo>
                <a:lnTo>
                  <a:pt x="2148896" y="3045214"/>
                </a:lnTo>
                <a:lnTo>
                  <a:pt x="2152397" y="3033130"/>
                </a:lnTo>
                <a:lnTo>
                  <a:pt x="2155864" y="3021008"/>
                </a:lnTo>
                <a:lnTo>
                  <a:pt x="2159331" y="3008924"/>
                </a:lnTo>
                <a:lnTo>
                  <a:pt x="2166299" y="2996840"/>
                </a:lnTo>
                <a:lnTo>
                  <a:pt x="2169766" y="2984719"/>
                </a:lnTo>
                <a:lnTo>
                  <a:pt x="2173234" y="2984719"/>
                </a:lnTo>
                <a:lnTo>
                  <a:pt x="2173234" y="2981698"/>
                </a:lnTo>
                <a:lnTo>
                  <a:pt x="2176734" y="2978676"/>
                </a:lnTo>
                <a:lnTo>
                  <a:pt x="2180201" y="2975655"/>
                </a:lnTo>
                <a:lnTo>
                  <a:pt x="2180201" y="2972634"/>
                </a:lnTo>
                <a:lnTo>
                  <a:pt x="2183669" y="2969613"/>
                </a:lnTo>
                <a:lnTo>
                  <a:pt x="2183669" y="2966592"/>
                </a:lnTo>
                <a:lnTo>
                  <a:pt x="2187169" y="2963571"/>
                </a:lnTo>
                <a:lnTo>
                  <a:pt x="2187169" y="2957529"/>
                </a:lnTo>
                <a:lnTo>
                  <a:pt x="2190636" y="2954508"/>
                </a:lnTo>
                <a:lnTo>
                  <a:pt x="2190636" y="2951487"/>
                </a:lnTo>
                <a:lnTo>
                  <a:pt x="2194104" y="2945408"/>
                </a:lnTo>
                <a:lnTo>
                  <a:pt x="2194104" y="2942387"/>
                </a:lnTo>
                <a:lnTo>
                  <a:pt x="2197604" y="2939366"/>
                </a:lnTo>
                <a:lnTo>
                  <a:pt x="2197604" y="2933323"/>
                </a:lnTo>
                <a:lnTo>
                  <a:pt x="2201072" y="2930302"/>
                </a:lnTo>
                <a:lnTo>
                  <a:pt x="2201072" y="2924260"/>
                </a:lnTo>
                <a:lnTo>
                  <a:pt x="2204539" y="2921239"/>
                </a:lnTo>
                <a:lnTo>
                  <a:pt x="2204539" y="2918218"/>
                </a:lnTo>
                <a:lnTo>
                  <a:pt x="2208006" y="2912139"/>
                </a:lnTo>
                <a:lnTo>
                  <a:pt x="2208006" y="2909118"/>
                </a:lnTo>
                <a:lnTo>
                  <a:pt x="2211507" y="2906097"/>
                </a:lnTo>
                <a:lnTo>
                  <a:pt x="2211507" y="2903076"/>
                </a:lnTo>
                <a:lnTo>
                  <a:pt x="2214974" y="2900055"/>
                </a:lnTo>
                <a:lnTo>
                  <a:pt x="2214974" y="2897034"/>
                </a:lnTo>
                <a:lnTo>
                  <a:pt x="2218441" y="2894012"/>
                </a:lnTo>
                <a:lnTo>
                  <a:pt x="2218441" y="2890991"/>
                </a:lnTo>
                <a:lnTo>
                  <a:pt x="2221942" y="2887970"/>
                </a:lnTo>
                <a:lnTo>
                  <a:pt x="2225409" y="2884949"/>
                </a:lnTo>
                <a:lnTo>
                  <a:pt x="2228876" y="2881928"/>
                </a:lnTo>
                <a:lnTo>
                  <a:pt x="2232377" y="2881928"/>
                </a:lnTo>
                <a:lnTo>
                  <a:pt x="2235844" y="2875886"/>
                </a:lnTo>
                <a:lnTo>
                  <a:pt x="2239311" y="2872828"/>
                </a:lnTo>
                <a:lnTo>
                  <a:pt x="2242779" y="2869807"/>
                </a:lnTo>
                <a:lnTo>
                  <a:pt x="2246279" y="2863765"/>
                </a:lnTo>
                <a:lnTo>
                  <a:pt x="2249746" y="2857723"/>
                </a:lnTo>
                <a:lnTo>
                  <a:pt x="2253214" y="2851680"/>
                </a:lnTo>
                <a:lnTo>
                  <a:pt x="2256714" y="2845638"/>
                </a:lnTo>
                <a:lnTo>
                  <a:pt x="2260182" y="2839596"/>
                </a:lnTo>
                <a:lnTo>
                  <a:pt x="2263649" y="2830496"/>
                </a:lnTo>
                <a:lnTo>
                  <a:pt x="2267149" y="2824454"/>
                </a:lnTo>
                <a:lnTo>
                  <a:pt x="2270617" y="2815391"/>
                </a:lnTo>
                <a:lnTo>
                  <a:pt x="2274084" y="2809348"/>
                </a:lnTo>
                <a:lnTo>
                  <a:pt x="2277551" y="2800285"/>
                </a:lnTo>
                <a:lnTo>
                  <a:pt x="2281052" y="2794206"/>
                </a:lnTo>
                <a:lnTo>
                  <a:pt x="2284519" y="2785143"/>
                </a:lnTo>
                <a:lnTo>
                  <a:pt x="2287986" y="2779101"/>
                </a:lnTo>
                <a:lnTo>
                  <a:pt x="2291487" y="2770038"/>
                </a:lnTo>
                <a:lnTo>
                  <a:pt x="2291487" y="2763995"/>
                </a:lnTo>
                <a:lnTo>
                  <a:pt x="2294954" y="2757916"/>
                </a:lnTo>
                <a:lnTo>
                  <a:pt x="2298421" y="2748853"/>
                </a:lnTo>
                <a:lnTo>
                  <a:pt x="2301922" y="2745832"/>
                </a:lnTo>
                <a:lnTo>
                  <a:pt x="2305389" y="2739790"/>
                </a:lnTo>
                <a:lnTo>
                  <a:pt x="2308856" y="2733748"/>
                </a:lnTo>
                <a:lnTo>
                  <a:pt x="2312324" y="2730727"/>
                </a:lnTo>
                <a:lnTo>
                  <a:pt x="2315824" y="2724648"/>
                </a:lnTo>
                <a:lnTo>
                  <a:pt x="2319292" y="2724648"/>
                </a:lnTo>
                <a:lnTo>
                  <a:pt x="2322759" y="2721627"/>
                </a:lnTo>
                <a:lnTo>
                  <a:pt x="2326259" y="2718605"/>
                </a:lnTo>
                <a:lnTo>
                  <a:pt x="2329727" y="2718605"/>
                </a:lnTo>
                <a:lnTo>
                  <a:pt x="2333194" y="2721627"/>
                </a:lnTo>
                <a:lnTo>
                  <a:pt x="2347096" y="2730727"/>
                </a:lnTo>
                <a:lnTo>
                  <a:pt x="2357531" y="2739790"/>
                </a:lnTo>
                <a:lnTo>
                  <a:pt x="2371467" y="2751874"/>
                </a:lnTo>
                <a:lnTo>
                  <a:pt x="2385369" y="2760937"/>
                </a:lnTo>
                <a:lnTo>
                  <a:pt x="2399272" y="2773059"/>
                </a:lnTo>
                <a:lnTo>
                  <a:pt x="2409707" y="2785143"/>
                </a:lnTo>
                <a:lnTo>
                  <a:pt x="2423609" y="2797227"/>
                </a:lnTo>
                <a:lnTo>
                  <a:pt x="2437512" y="2809348"/>
                </a:lnTo>
                <a:lnTo>
                  <a:pt x="2451414" y="2821433"/>
                </a:lnTo>
                <a:lnTo>
                  <a:pt x="2465350" y="2833517"/>
                </a:lnTo>
                <a:lnTo>
                  <a:pt x="2479252" y="2845638"/>
                </a:lnTo>
                <a:lnTo>
                  <a:pt x="2493154" y="2857723"/>
                </a:lnTo>
                <a:lnTo>
                  <a:pt x="2507057" y="2872828"/>
                </a:lnTo>
                <a:lnTo>
                  <a:pt x="2520959" y="2884949"/>
                </a:lnTo>
                <a:lnTo>
                  <a:pt x="2534895" y="2897034"/>
                </a:lnTo>
                <a:lnTo>
                  <a:pt x="2548797" y="2909118"/>
                </a:lnTo>
                <a:lnTo>
                  <a:pt x="2566167" y="2921239"/>
                </a:lnTo>
                <a:lnTo>
                  <a:pt x="2580069" y="2936344"/>
                </a:lnTo>
                <a:lnTo>
                  <a:pt x="2594005" y="2948429"/>
                </a:lnTo>
                <a:lnTo>
                  <a:pt x="2607907" y="2960550"/>
                </a:lnTo>
                <a:lnTo>
                  <a:pt x="2621809" y="2972634"/>
                </a:lnTo>
                <a:lnTo>
                  <a:pt x="2635712" y="2984719"/>
                </a:lnTo>
                <a:lnTo>
                  <a:pt x="2653115" y="2996840"/>
                </a:lnTo>
                <a:lnTo>
                  <a:pt x="2667017" y="3008924"/>
                </a:lnTo>
                <a:lnTo>
                  <a:pt x="2680919" y="3021008"/>
                </a:lnTo>
                <a:lnTo>
                  <a:pt x="2694822" y="3030109"/>
                </a:lnTo>
                <a:lnTo>
                  <a:pt x="2708724" y="3042193"/>
                </a:lnTo>
                <a:lnTo>
                  <a:pt x="2726127" y="3051256"/>
                </a:lnTo>
                <a:lnTo>
                  <a:pt x="2740029" y="3063377"/>
                </a:lnTo>
                <a:lnTo>
                  <a:pt x="2753932" y="3072441"/>
                </a:lnTo>
                <a:lnTo>
                  <a:pt x="2767867" y="3081504"/>
                </a:lnTo>
                <a:lnTo>
                  <a:pt x="2781770" y="3090567"/>
                </a:lnTo>
                <a:lnTo>
                  <a:pt x="2792205" y="3096609"/>
                </a:lnTo>
                <a:lnTo>
                  <a:pt x="2802740" y="3102688"/>
                </a:lnTo>
                <a:lnTo>
                  <a:pt x="2813075" y="3111751"/>
                </a:lnTo>
                <a:lnTo>
                  <a:pt x="2823410" y="3117794"/>
                </a:lnTo>
                <a:lnTo>
                  <a:pt x="2834079" y="3123836"/>
                </a:lnTo>
                <a:lnTo>
                  <a:pt x="2844414" y="3126857"/>
                </a:lnTo>
                <a:lnTo>
                  <a:pt x="2854749" y="3132899"/>
                </a:lnTo>
                <a:lnTo>
                  <a:pt x="2865084" y="3138978"/>
                </a:lnTo>
                <a:lnTo>
                  <a:pt x="2875752" y="3145020"/>
                </a:lnTo>
                <a:lnTo>
                  <a:pt x="2886087" y="3148041"/>
                </a:lnTo>
                <a:lnTo>
                  <a:pt x="2896422" y="3154083"/>
                </a:lnTo>
                <a:lnTo>
                  <a:pt x="2907091" y="3157105"/>
                </a:lnTo>
                <a:lnTo>
                  <a:pt x="2917426" y="3163147"/>
                </a:lnTo>
                <a:lnTo>
                  <a:pt x="2924427" y="3166168"/>
                </a:lnTo>
                <a:lnTo>
                  <a:pt x="2934762" y="3169189"/>
                </a:lnTo>
                <a:lnTo>
                  <a:pt x="2945097" y="3172210"/>
                </a:lnTo>
                <a:lnTo>
                  <a:pt x="2955766" y="3175268"/>
                </a:lnTo>
                <a:lnTo>
                  <a:pt x="2966101" y="3178289"/>
                </a:lnTo>
                <a:lnTo>
                  <a:pt x="2976436" y="3181310"/>
                </a:lnTo>
                <a:lnTo>
                  <a:pt x="2986771" y="3181310"/>
                </a:lnTo>
                <a:lnTo>
                  <a:pt x="2997440" y="3184331"/>
                </a:lnTo>
                <a:lnTo>
                  <a:pt x="3004441" y="3187352"/>
                </a:lnTo>
                <a:lnTo>
                  <a:pt x="3025111" y="3187352"/>
                </a:lnTo>
                <a:lnTo>
                  <a:pt x="3035446" y="3190373"/>
                </a:lnTo>
                <a:lnTo>
                  <a:pt x="3063451" y="3190373"/>
                </a:lnTo>
                <a:lnTo>
                  <a:pt x="3070452" y="3187352"/>
                </a:lnTo>
                <a:lnTo>
                  <a:pt x="3087788" y="3187352"/>
                </a:lnTo>
                <a:lnTo>
                  <a:pt x="3098123" y="3184331"/>
                </a:lnTo>
                <a:lnTo>
                  <a:pt x="3105124" y="3184331"/>
                </a:lnTo>
                <a:lnTo>
                  <a:pt x="3112126" y="3181310"/>
                </a:lnTo>
                <a:lnTo>
                  <a:pt x="3115459" y="3178289"/>
                </a:lnTo>
                <a:lnTo>
                  <a:pt x="3122461" y="3175268"/>
                </a:lnTo>
                <a:lnTo>
                  <a:pt x="3129462" y="3172210"/>
                </a:lnTo>
                <a:lnTo>
                  <a:pt x="3136463" y="3169189"/>
                </a:lnTo>
                <a:lnTo>
                  <a:pt x="3143464" y="3166168"/>
                </a:lnTo>
                <a:lnTo>
                  <a:pt x="3150465" y="3160126"/>
                </a:lnTo>
                <a:lnTo>
                  <a:pt x="3157467" y="3157105"/>
                </a:lnTo>
                <a:lnTo>
                  <a:pt x="3164134" y="3151062"/>
                </a:lnTo>
                <a:lnTo>
                  <a:pt x="3171136" y="3145020"/>
                </a:lnTo>
                <a:lnTo>
                  <a:pt x="3178137" y="3138978"/>
                </a:lnTo>
                <a:lnTo>
                  <a:pt x="3185138" y="3135920"/>
                </a:lnTo>
                <a:lnTo>
                  <a:pt x="3192139" y="3129878"/>
                </a:lnTo>
                <a:lnTo>
                  <a:pt x="3199140" y="3123836"/>
                </a:lnTo>
                <a:lnTo>
                  <a:pt x="3206141" y="3114773"/>
                </a:lnTo>
                <a:lnTo>
                  <a:pt x="3212809" y="3108730"/>
                </a:lnTo>
                <a:lnTo>
                  <a:pt x="3219810" y="3102688"/>
                </a:lnTo>
                <a:lnTo>
                  <a:pt x="3226812" y="3096609"/>
                </a:lnTo>
                <a:lnTo>
                  <a:pt x="3233813" y="3090567"/>
                </a:lnTo>
                <a:lnTo>
                  <a:pt x="3240814" y="3081504"/>
                </a:lnTo>
                <a:lnTo>
                  <a:pt x="3244148" y="3075462"/>
                </a:lnTo>
                <a:lnTo>
                  <a:pt x="3251149" y="3069419"/>
                </a:lnTo>
                <a:lnTo>
                  <a:pt x="3258150" y="3063377"/>
                </a:lnTo>
                <a:lnTo>
                  <a:pt x="3261484" y="3054277"/>
                </a:lnTo>
                <a:lnTo>
                  <a:pt x="3265151" y="3048235"/>
                </a:lnTo>
                <a:lnTo>
                  <a:pt x="3272153" y="3042193"/>
                </a:lnTo>
                <a:lnTo>
                  <a:pt x="3275487" y="3036151"/>
                </a:lnTo>
                <a:lnTo>
                  <a:pt x="3279154" y="3030109"/>
                </a:lnTo>
                <a:lnTo>
                  <a:pt x="3282488" y="3021008"/>
                </a:lnTo>
                <a:lnTo>
                  <a:pt x="3285822" y="3014966"/>
                </a:lnTo>
                <a:lnTo>
                  <a:pt x="3289489" y="3008924"/>
                </a:lnTo>
                <a:lnTo>
                  <a:pt x="3292823" y="3005903"/>
                </a:lnTo>
                <a:lnTo>
                  <a:pt x="3292823" y="2999861"/>
                </a:lnTo>
                <a:lnTo>
                  <a:pt x="3296490" y="2996840"/>
                </a:lnTo>
                <a:lnTo>
                  <a:pt x="3299824" y="2990798"/>
                </a:lnTo>
                <a:lnTo>
                  <a:pt x="3299824" y="2987777"/>
                </a:lnTo>
                <a:lnTo>
                  <a:pt x="3303491" y="2981698"/>
                </a:lnTo>
                <a:lnTo>
                  <a:pt x="3303491" y="2978676"/>
                </a:lnTo>
                <a:lnTo>
                  <a:pt x="3306825" y="2972634"/>
                </a:lnTo>
                <a:lnTo>
                  <a:pt x="3306825" y="2963571"/>
                </a:lnTo>
                <a:lnTo>
                  <a:pt x="3310159" y="2957529"/>
                </a:lnTo>
                <a:lnTo>
                  <a:pt x="3310159" y="2900055"/>
                </a:lnTo>
                <a:lnTo>
                  <a:pt x="3306825" y="2894012"/>
                </a:lnTo>
                <a:lnTo>
                  <a:pt x="3306825" y="2881928"/>
                </a:lnTo>
                <a:lnTo>
                  <a:pt x="3303491" y="2875886"/>
                </a:lnTo>
                <a:lnTo>
                  <a:pt x="3303491" y="2869807"/>
                </a:lnTo>
                <a:lnTo>
                  <a:pt x="3299824" y="2866786"/>
                </a:lnTo>
                <a:lnTo>
                  <a:pt x="3299824" y="2860744"/>
                </a:lnTo>
                <a:lnTo>
                  <a:pt x="3296490" y="2854702"/>
                </a:lnTo>
                <a:lnTo>
                  <a:pt x="3292823" y="2848659"/>
                </a:lnTo>
                <a:lnTo>
                  <a:pt x="3292823" y="2842617"/>
                </a:lnTo>
                <a:lnTo>
                  <a:pt x="3285822" y="2830496"/>
                </a:lnTo>
                <a:lnTo>
                  <a:pt x="3279154" y="2815391"/>
                </a:lnTo>
                <a:lnTo>
                  <a:pt x="3275487" y="2800285"/>
                </a:lnTo>
                <a:lnTo>
                  <a:pt x="3268485" y="2785143"/>
                </a:lnTo>
                <a:lnTo>
                  <a:pt x="3265151" y="2770038"/>
                </a:lnTo>
                <a:lnTo>
                  <a:pt x="3258150" y="2754895"/>
                </a:lnTo>
                <a:lnTo>
                  <a:pt x="3254816" y="2739790"/>
                </a:lnTo>
                <a:lnTo>
                  <a:pt x="3251149" y="2724648"/>
                </a:lnTo>
                <a:lnTo>
                  <a:pt x="3247815" y="2709542"/>
                </a:lnTo>
                <a:lnTo>
                  <a:pt x="3244148" y="2694437"/>
                </a:lnTo>
                <a:lnTo>
                  <a:pt x="3240814" y="2679295"/>
                </a:lnTo>
                <a:lnTo>
                  <a:pt x="3237147" y="2664189"/>
                </a:lnTo>
                <a:lnTo>
                  <a:pt x="3233813" y="2646026"/>
                </a:lnTo>
                <a:lnTo>
                  <a:pt x="3230479" y="2630920"/>
                </a:lnTo>
                <a:lnTo>
                  <a:pt x="3226812" y="2615815"/>
                </a:lnTo>
                <a:lnTo>
                  <a:pt x="3226812" y="2600673"/>
                </a:lnTo>
                <a:lnTo>
                  <a:pt x="3223478" y="2585567"/>
                </a:lnTo>
                <a:lnTo>
                  <a:pt x="3223478" y="2567404"/>
                </a:lnTo>
                <a:lnTo>
                  <a:pt x="3219810" y="2552299"/>
                </a:lnTo>
                <a:lnTo>
                  <a:pt x="3219810" y="2537156"/>
                </a:lnTo>
                <a:lnTo>
                  <a:pt x="3216477" y="2522051"/>
                </a:lnTo>
                <a:lnTo>
                  <a:pt x="3216477" y="2476698"/>
                </a:lnTo>
                <a:lnTo>
                  <a:pt x="3212809" y="2461556"/>
                </a:lnTo>
                <a:lnTo>
                  <a:pt x="3212809" y="2379913"/>
                </a:lnTo>
                <a:lnTo>
                  <a:pt x="3216477" y="2367828"/>
                </a:lnTo>
                <a:lnTo>
                  <a:pt x="3216477" y="2358765"/>
                </a:lnTo>
                <a:lnTo>
                  <a:pt x="3219810" y="2355744"/>
                </a:lnTo>
                <a:lnTo>
                  <a:pt x="3219810" y="2352723"/>
                </a:lnTo>
                <a:lnTo>
                  <a:pt x="3223478" y="2349665"/>
                </a:lnTo>
                <a:lnTo>
                  <a:pt x="3226812" y="2346644"/>
                </a:lnTo>
                <a:lnTo>
                  <a:pt x="3230479" y="2343623"/>
                </a:lnTo>
                <a:lnTo>
                  <a:pt x="3230479" y="2340602"/>
                </a:lnTo>
                <a:lnTo>
                  <a:pt x="3233813" y="2337581"/>
                </a:lnTo>
                <a:lnTo>
                  <a:pt x="3237147" y="2337581"/>
                </a:lnTo>
                <a:lnTo>
                  <a:pt x="3244148" y="2334560"/>
                </a:lnTo>
                <a:lnTo>
                  <a:pt x="3247815" y="2331538"/>
                </a:lnTo>
                <a:lnTo>
                  <a:pt x="3251149" y="2328517"/>
                </a:lnTo>
                <a:lnTo>
                  <a:pt x="3254816" y="2325496"/>
                </a:lnTo>
                <a:lnTo>
                  <a:pt x="3261484" y="2325496"/>
                </a:lnTo>
                <a:lnTo>
                  <a:pt x="3265151" y="2322475"/>
                </a:lnTo>
                <a:lnTo>
                  <a:pt x="3272153" y="2319454"/>
                </a:lnTo>
                <a:lnTo>
                  <a:pt x="3275487" y="2316433"/>
                </a:lnTo>
                <a:lnTo>
                  <a:pt x="3282488" y="2316433"/>
                </a:lnTo>
                <a:lnTo>
                  <a:pt x="3285822" y="2313375"/>
                </a:lnTo>
                <a:lnTo>
                  <a:pt x="3292823" y="2313375"/>
                </a:lnTo>
                <a:lnTo>
                  <a:pt x="3296490" y="2310354"/>
                </a:lnTo>
                <a:lnTo>
                  <a:pt x="3303491" y="2307333"/>
                </a:lnTo>
                <a:lnTo>
                  <a:pt x="3306825" y="2307333"/>
                </a:lnTo>
                <a:lnTo>
                  <a:pt x="3313826" y="2304312"/>
                </a:lnTo>
                <a:lnTo>
                  <a:pt x="3324161" y="2304312"/>
                </a:lnTo>
                <a:lnTo>
                  <a:pt x="3331163" y="2301291"/>
                </a:lnTo>
                <a:lnTo>
                  <a:pt x="3341498" y="2301291"/>
                </a:lnTo>
                <a:lnTo>
                  <a:pt x="3345165" y="2298270"/>
                </a:lnTo>
                <a:lnTo>
                  <a:pt x="3348499" y="2298270"/>
                </a:lnTo>
                <a:lnTo>
                  <a:pt x="3352166" y="2295249"/>
                </a:lnTo>
                <a:lnTo>
                  <a:pt x="3365835" y="2295249"/>
                </a:lnTo>
                <a:lnTo>
                  <a:pt x="3372836" y="2292228"/>
                </a:lnTo>
                <a:lnTo>
                  <a:pt x="3397174" y="2292228"/>
                </a:lnTo>
                <a:lnTo>
                  <a:pt x="3400841" y="2289206"/>
                </a:lnTo>
                <a:lnTo>
                  <a:pt x="3435514" y="2289206"/>
                </a:lnTo>
                <a:lnTo>
                  <a:pt x="3438847" y="2292228"/>
                </a:lnTo>
                <a:lnTo>
                  <a:pt x="3470186" y="2292228"/>
                </a:lnTo>
                <a:lnTo>
                  <a:pt x="3477187" y="2295249"/>
                </a:lnTo>
                <a:lnTo>
                  <a:pt x="3487522" y="2295249"/>
                </a:lnTo>
                <a:lnTo>
                  <a:pt x="3494524" y="2298270"/>
                </a:lnTo>
                <a:lnTo>
                  <a:pt x="3504859" y="2298270"/>
                </a:lnTo>
                <a:lnTo>
                  <a:pt x="3508526" y="2301291"/>
                </a:lnTo>
                <a:lnTo>
                  <a:pt x="3511860" y="2301291"/>
                </a:lnTo>
                <a:lnTo>
                  <a:pt x="3515527" y="2304312"/>
                </a:lnTo>
                <a:lnTo>
                  <a:pt x="3518861" y="2304312"/>
                </a:lnTo>
                <a:lnTo>
                  <a:pt x="3515527" y="1152137"/>
                </a:lnTo>
                <a:lnTo>
                  <a:pt x="3501525" y="1152137"/>
                </a:lnTo>
                <a:lnTo>
                  <a:pt x="3501525" y="1155158"/>
                </a:lnTo>
                <a:lnTo>
                  <a:pt x="3494524" y="1155158"/>
                </a:lnTo>
                <a:lnTo>
                  <a:pt x="3494524" y="1152137"/>
                </a:lnTo>
                <a:lnTo>
                  <a:pt x="3491190" y="1152137"/>
                </a:lnTo>
                <a:lnTo>
                  <a:pt x="3491190" y="1146095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475493" y="3469411"/>
            <a:ext cx="580698" cy="2059383"/>
          </a:xfrm>
          <a:custGeom>
            <a:avLst/>
            <a:gdLst/>
            <a:ahLst/>
            <a:cxnLst/>
            <a:rect l="l" t="t" r="r" b="b"/>
            <a:pathLst>
              <a:path w="580698" h="2059383">
                <a:moveTo>
                  <a:pt x="358160" y="69558"/>
                </a:moveTo>
                <a:lnTo>
                  <a:pt x="340757" y="57437"/>
                </a:lnTo>
                <a:lnTo>
                  <a:pt x="323387" y="48374"/>
                </a:lnTo>
                <a:lnTo>
                  <a:pt x="306018" y="39310"/>
                </a:lnTo>
                <a:lnTo>
                  <a:pt x="295583" y="30210"/>
                </a:lnTo>
                <a:lnTo>
                  <a:pt x="281647" y="24168"/>
                </a:lnTo>
                <a:lnTo>
                  <a:pt x="274713" y="18126"/>
                </a:lnTo>
                <a:lnTo>
                  <a:pt x="264278" y="12084"/>
                </a:lnTo>
                <a:lnTo>
                  <a:pt x="260810" y="6042"/>
                </a:lnTo>
                <a:lnTo>
                  <a:pt x="253842" y="3021"/>
                </a:lnTo>
                <a:lnTo>
                  <a:pt x="250375" y="3021"/>
                </a:lnTo>
                <a:lnTo>
                  <a:pt x="246875" y="0"/>
                </a:lnTo>
                <a:lnTo>
                  <a:pt x="243407" y="3021"/>
                </a:lnTo>
                <a:lnTo>
                  <a:pt x="243407" y="24168"/>
                </a:lnTo>
                <a:lnTo>
                  <a:pt x="246875" y="33268"/>
                </a:lnTo>
                <a:lnTo>
                  <a:pt x="246875" y="102790"/>
                </a:lnTo>
                <a:lnTo>
                  <a:pt x="243407" y="123974"/>
                </a:lnTo>
                <a:lnTo>
                  <a:pt x="239940" y="145159"/>
                </a:lnTo>
                <a:lnTo>
                  <a:pt x="236473" y="169327"/>
                </a:lnTo>
                <a:lnTo>
                  <a:pt x="232972" y="193533"/>
                </a:lnTo>
                <a:lnTo>
                  <a:pt x="232972" y="199575"/>
                </a:lnTo>
                <a:lnTo>
                  <a:pt x="229505" y="202596"/>
                </a:lnTo>
                <a:lnTo>
                  <a:pt x="229505" y="214681"/>
                </a:lnTo>
                <a:lnTo>
                  <a:pt x="226038" y="214681"/>
                </a:lnTo>
                <a:lnTo>
                  <a:pt x="226038" y="226802"/>
                </a:lnTo>
                <a:lnTo>
                  <a:pt x="222537" y="226802"/>
                </a:lnTo>
                <a:lnTo>
                  <a:pt x="222537" y="238886"/>
                </a:lnTo>
                <a:lnTo>
                  <a:pt x="219070" y="241907"/>
                </a:lnTo>
                <a:lnTo>
                  <a:pt x="219070" y="250970"/>
                </a:lnTo>
                <a:lnTo>
                  <a:pt x="215603" y="253991"/>
                </a:lnTo>
                <a:lnTo>
                  <a:pt x="215603" y="263092"/>
                </a:lnTo>
                <a:lnTo>
                  <a:pt x="212102" y="266113"/>
                </a:lnTo>
                <a:lnTo>
                  <a:pt x="212102" y="269134"/>
                </a:lnTo>
                <a:lnTo>
                  <a:pt x="208635" y="272155"/>
                </a:lnTo>
                <a:lnTo>
                  <a:pt x="208635" y="281218"/>
                </a:lnTo>
                <a:lnTo>
                  <a:pt x="205168" y="284239"/>
                </a:lnTo>
                <a:lnTo>
                  <a:pt x="205168" y="296360"/>
                </a:lnTo>
                <a:lnTo>
                  <a:pt x="201700" y="302403"/>
                </a:lnTo>
                <a:lnTo>
                  <a:pt x="201700" y="314487"/>
                </a:lnTo>
                <a:lnTo>
                  <a:pt x="198200" y="320529"/>
                </a:lnTo>
                <a:lnTo>
                  <a:pt x="198200" y="329592"/>
                </a:lnTo>
                <a:lnTo>
                  <a:pt x="194732" y="335671"/>
                </a:lnTo>
                <a:lnTo>
                  <a:pt x="194732" y="350777"/>
                </a:lnTo>
                <a:lnTo>
                  <a:pt x="191265" y="356819"/>
                </a:lnTo>
                <a:lnTo>
                  <a:pt x="191265" y="371961"/>
                </a:lnTo>
                <a:lnTo>
                  <a:pt x="187765" y="378003"/>
                </a:lnTo>
                <a:lnTo>
                  <a:pt x="187765" y="390088"/>
                </a:lnTo>
                <a:lnTo>
                  <a:pt x="184297" y="396130"/>
                </a:lnTo>
                <a:lnTo>
                  <a:pt x="184297" y="408251"/>
                </a:lnTo>
                <a:lnTo>
                  <a:pt x="180830" y="411272"/>
                </a:lnTo>
                <a:lnTo>
                  <a:pt x="180830" y="420335"/>
                </a:lnTo>
                <a:lnTo>
                  <a:pt x="177329" y="423356"/>
                </a:lnTo>
                <a:lnTo>
                  <a:pt x="177329" y="429399"/>
                </a:lnTo>
                <a:lnTo>
                  <a:pt x="173862" y="435441"/>
                </a:lnTo>
                <a:lnTo>
                  <a:pt x="170395" y="438462"/>
                </a:lnTo>
                <a:lnTo>
                  <a:pt x="170395" y="447562"/>
                </a:lnTo>
                <a:lnTo>
                  <a:pt x="166928" y="456625"/>
                </a:lnTo>
                <a:lnTo>
                  <a:pt x="166928" y="465688"/>
                </a:lnTo>
                <a:lnTo>
                  <a:pt x="163427" y="474752"/>
                </a:lnTo>
                <a:lnTo>
                  <a:pt x="159960" y="486873"/>
                </a:lnTo>
                <a:lnTo>
                  <a:pt x="159960" y="498957"/>
                </a:lnTo>
                <a:lnTo>
                  <a:pt x="156493" y="514063"/>
                </a:lnTo>
                <a:lnTo>
                  <a:pt x="156493" y="526184"/>
                </a:lnTo>
                <a:lnTo>
                  <a:pt x="152992" y="541289"/>
                </a:lnTo>
                <a:lnTo>
                  <a:pt x="152992" y="556431"/>
                </a:lnTo>
                <a:lnTo>
                  <a:pt x="149525" y="571537"/>
                </a:lnTo>
                <a:lnTo>
                  <a:pt x="149525" y="586642"/>
                </a:lnTo>
                <a:lnTo>
                  <a:pt x="146058" y="604806"/>
                </a:lnTo>
                <a:lnTo>
                  <a:pt x="146058" y="619911"/>
                </a:lnTo>
                <a:lnTo>
                  <a:pt x="142557" y="635053"/>
                </a:lnTo>
                <a:lnTo>
                  <a:pt x="142557" y="653180"/>
                </a:lnTo>
                <a:lnTo>
                  <a:pt x="139090" y="668322"/>
                </a:lnTo>
                <a:lnTo>
                  <a:pt x="139090" y="683427"/>
                </a:lnTo>
                <a:lnTo>
                  <a:pt x="135622" y="698533"/>
                </a:lnTo>
                <a:lnTo>
                  <a:pt x="135622" y="713675"/>
                </a:lnTo>
                <a:lnTo>
                  <a:pt x="132155" y="728780"/>
                </a:lnTo>
                <a:lnTo>
                  <a:pt x="132155" y="752986"/>
                </a:lnTo>
                <a:lnTo>
                  <a:pt x="128655" y="765070"/>
                </a:lnTo>
                <a:lnTo>
                  <a:pt x="128655" y="777155"/>
                </a:lnTo>
                <a:lnTo>
                  <a:pt x="125187" y="786255"/>
                </a:lnTo>
                <a:lnTo>
                  <a:pt x="125187" y="810423"/>
                </a:lnTo>
                <a:lnTo>
                  <a:pt x="121720" y="813444"/>
                </a:lnTo>
                <a:lnTo>
                  <a:pt x="121720" y="840671"/>
                </a:lnTo>
                <a:lnTo>
                  <a:pt x="118219" y="846713"/>
                </a:lnTo>
                <a:lnTo>
                  <a:pt x="118219" y="898145"/>
                </a:lnTo>
                <a:lnTo>
                  <a:pt x="114752" y="907209"/>
                </a:lnTo>
                <a:lnTo>
                  <a:pt x="114752" y="1013057"/>
                </a:lnTo>
                <a:lnTo>
                  <a:pt x="118219" y="1022120"/>
                </a:lnTo>
                <a:lnTo>
                  <a:pt x="118219" y="1070494"/>
                </a:lnTo>
                <a:lnTo>
                  <a:pt x="121720" y="1076537"/>
                </a:lnTo>
                <a:lnTo>
                  <a:pt x="121720" y="1109805"/>
                </a:lnTo>
                <a:lnTo>
                  <a:pt x="125187" y="1115884"/>
                </a:lnTo>
                <a:lnTo>
                  <a:pt x="125187" y="1282191"/>
                </a:lnTo>
                <a:lnTo>
                  <a:pt x="121720" y="1300318"/>
                </a:lnTo>
                <a:lnTo>
                  <a:pt x="121720" y="1318481"/>
                </a:lnTo>
                <a:lnTo>
                  <a:pt x="118219" y="1336608"/>
                </a:lnTo>
                <a:lnTo>
                  <a:pt x="114752" y="1351750"/>
                </a:lnTo>
                <a:lnTo>
                  <a:pt x="114752" y="1369876"/>
                </a:lnTo>
                <a:lnTo>
                  <a:pt x="111285" y="1388040"/>
                </a:lnTo>
                <a:lnTo>
                  <a:pt x="107784" y="1403145"/>
                </a:lnTo>
                <a:lnTo>
                  <a:pt x="104317" y="1421308"/>
                </a:lnTo>
                <a:lnTo>
                  <a:pt x="100850" y="1436414"/>
                </a:lnTo>
                <a:lnTo>
                  <a:pt x="100850" y="1451556"/>
                </a:lnTo>
                <a:lnTo>
                  <a:pt x="97383" y="1466661"/>
                </a:lnTo>
                <a:lnTo>
                  <a:pt x="90415" y="1484788"/>
                </a:lnTo>
                <a:lnTo>
                  <a:pt x="86948" y="1499930"/>
                </a:lnTo>
                <a:lnTo>
                  <a:pt x="83447" y="1515036"/>
                </a:lnTo>
                <a:lnTo>
                  <a:pt x="79980" y="1527157"/>
                </a:lnTo>
                <a:lnTo>
                  <a:pt x="76512" y="1542262"/>
                </a:lnTo>
                <a:lnTo>
                  <a:pt x="73012" y="1557368"/>
                </a:lnTo>
                <a:lnTo>
                  <a:pt x="69545" y="1569489"/>
                </a:lnTo>
                <a:lnTo>
                  <a:pt x="62610" y="1584594"/>
                </a:lnTo>
                <a:lnTo>
                  <a:pt x="59109" y="1596679"/>
                </a:lnTo>
                <a:lnTo>
                  <a:pt x="55642" y="1611821"/>
                </a:lnTo>
                <a:lnTo>
                  <a:pt x="48674" y="1623905"/>
                </a:lnTo>
                <a:lnTo>
                  <a:pt x="45207" y="1635989"/>
                </a:lnTo>
                <a:lnTo>
                  <a:pt x="41740" y="1648111"/>
                </a:lnTo>
                <a:lnTo>
                  <a:pt x="38273" y="1660195"/>
                </a:lnTo>
                <a:lnTo>
                  <a:pt x="31305" y="1672279"/>
                </a:lnTo>
                <a:lnTo>
                  <a:pt x="27838" y="1681379"/>
                </a:lnTo>
                <a:lnTo>
                  <a:pt x="24337" y="1693464"/>
                </a:lnTo>
                <a:lnTo>
                  <a:pt x="20870" y="1702527"/>
                </a:lnTo>
                <a:lnTo>
                  <a:pt x="13902" y="1711590"/>
                </a:lnTo>
                <a:lnTo>
                  <a:pt x="10435" y="1723711"/>
                </a:lnTo>
                <a:lnTo>
                  <a:pt x="6967" y="1732775"/>
                </a:lnTo>
                <a:lnTo>
                  <a:pt x="3500" y="1738817"/>
                </a:lnTo>
                <a:lnTo>
                  <a:pt x="3500" y="1747880"/>
                </a:lnTo>
                <a:lnTo>
                  <a:pt x="0" y="1753959"/>
                </a:lnTo>
                <a:lnTo>
                  <a:pt x="0" y="1784170"/>
                </a:lnTo>
                <a:lnTo>
                  <a:pt x="3500" y="1790249"/>
                </a:lnTo>
                <a:lnTo>
                  <a:pt x="3500" y="1799312"/>
                </a:lnTo>
                <a:lnTo>
                  <a:pt x="6967" y="1802333"/>
                </a:lnTo>
                <a:lnTo>
                  <a:pt x="6967" y="1808375"/>
                </a:lnTo>
                <a:lnTo>
                  <a:pt x="10435" y="1811396"/>
                </a:lnTo>
                <a:lnTo>
                  <a:pt x="13902" y="1814418"/>
                </a:lnTo>
                <a:lnTo>
                  <a:pt x="13902" y="1817439"/>
                </a:lnTo>
                <a:lnTo>
                  <a:pt x="17402" y="1823481"/>
                </a:lnTo>
                <a:lnTo>
                  <a:pt x="20870" y="1826539"/>
                </a:lnTo>
                <a:lnTo>
                  <a:pt x="24337" y="1829560"/>
                </a:lnTo>
                <a:lnTo>
                  <a:pt x="27838" y="1832581"/>
                </a:lnTo>
                <a:lnTo>
                  <a:pt x="31305" y="1835602"/>
                </a:lnTo>
                <a:lnTo>
                  <a:pt x="34772" y="1838623"/>
                </a:lnTo>
                <a:lnTo>
                  <a:pt x="41740" y="1841644"/>
                </a:lnTo>
                <a:lnTo>
                  <a:pt x="45207" y="1844665"/>
                </a:lnTo>
                <a:lnTo>
                  <a:pt x="52175" y="1844665"/>
                </a:lnTo>
                <a:lnTo>
                  <a:pt x="55642" y="1847686"/>
                </a:lnTo>
                <a:lnTo>
                  <a:pt x="62610" y="1850707"/>
                </a:lnTo>
                <a:lnTo>
                  <a:pt x="66077" y="1850707"/>
                </a:lnTo>
                <a:lnTo>
                  <a:pt x="73012" y="1853728"/>
                </a:lnTo>
                <a:lnTo>
                  <a:pt x="79980" y="1856750"/>
                </a:lnTo>
                <a:lnTo>
                  <a:pt x="86948" y="1859771"/>
                </a:lnTo>
                <a:lnTo>
                  <a:pt x="93882" y="1862829"/>
                </a:lnTo>
                <a:lnTo>
                  <a:pt x="97383" y="1862829"/>
                </a:lnTo>
                <a:lnTo>
                  <a:pt x="104317" y="1865850"/>
                </a:lnTo>
                <a:lnTo>
                  <a:pt x="107784" y="1868871"/>
                </a:lnTo>
                <a:lnTo>
                  <a:pt x="111285" y="1868871"/>
                </a:lnTo>
                <a:lnTo>
                  <a:pt x="118219" y="1871892"/>
                </a:lnTo>
                <a:lnTo>
                  <a:pt x="121720" y="1871892"/>
                </a:lnTo>
                <a:lnTo>
                  <a:pt x="125187" y="1874913"/>
                </a:lnTo>
                <a:lnTo>
                  <a:pt x="139090" y="1874913"/>
                </a:lnTo>
                <a:lnTo>
                  <a:pt x="139090" y="1871892"/>
                </a:lnTo>
                <a:lnTo>
                  <a:pt x="146058" y="1871892"/>
                </a:lnTo>
                <a:lnTo>
                  <a:pt x="146058" y="1868871"/>
                </a:lnTo>
                <a:lnTo>
                  <a:pt x="149525" y="1865850"/>
                </a:lnTo>
                <a:lnTo>
                  <a:pt x="152992" y="1862829"/>
                </a:lnTo>
                <a:lnTo>
                  <a:pt x="152992" y="1859771"/>
                </a:lnTo>
                <a:lnTo>
                  <a:pt x="156493" y="1853728"/>
                </a:lnTo>
                <a:lnTo>
                  <a:pt x="156493" y="1850707"/>
                </a:lnTo>
                <a:lnTo>
                  <a:pt x="159960" y="1847686"/>
                </a:lnTo>
                <a:lnTo>
                  <a:pt x="159960" y="1832581"/>
                </a:lnTo>
                <a:lnTo>
                  <a:pt x="163427" y="1826539"/>
                </a:lnTo>
                <a:lnTo>
                  <a:pt x="163427" y="1805354"/>
                </a:lnTo>
                <a:lnTo>
                  <a:pt x="166928" y="1799312"/>
                </a:lnTo>
                <a:lnTo>
                  <a:pt x="166928" y="1784170"/>
                </a:lnTo>
                <a:lnTo>
                  <a:pt x="170395" y="1781149"/>
                </a:lnTo>
                <a:lnTo>
                  <a:pt x="170395" y="1769064"/>
                </a:lnTo>
                <a:lnTo>
                  <a:pt x="173862" y="1769064"/>
                </a:lnTo>
                <a:lnTo>
                  <a:pt x="173862" y="1772086"/>
                </a:lnTo>
                <a:lnTo>
                  <a:pt x="177329" y="1769064"/>
                </a:lnTo>
                <a:lnTo>
                  <a:pt x="180830" y="1766043"/>
                </a:lnTo>
                <a:lnTo>
                  <a:pt x="180830" y="1763022"/>
                </a:lnTo>
                <a:lnTo>
                  <a:pt x="184297" y="1756980"/>
                </a:lnTo>
                <a:lnTo>
                  <a:pt x="184297" y="1753959"/>
                </a:lnTo>
                <a:lnTo>
                  <a:pt x="187765" y="1747880"/>
                </a:lnTo>
                <a:lnTo>
                  <a:pt x="187765" y="1741838"/>
                </a:lnTo>
                <a:lnTo>
                  <a:pt x="191265" y="1735796"/>
                </a:lnTo>
                <a:lnTo>
                  <a:pt x="191265" y="1729754"/>
                </a:lnTo>
                <a:lnTo>
                  <a:pt x="194732" y="1723711"/>
                </a:lnTo>
                <a:lnTo>
                  <a:pt x="194732" y="1717669"/>
                </a:lnTo>
                <a:lnTo>
                  <a:pt x="198200" y="1708569"/>
                </a:lnTo>
                <a:lnTo>
                  <a:pt x="198200" y="1702527"/>
                </a:lnTo>
                <a:lnTo>
                  <a:pt x="201700" y="1696485"/>
                </a:lnTo>
                <a:lnTo>
                  <a:pt x="201700" y="1690443"/>
                </a:lnTo>
                <a:lnTo>
                  <a:pt x="205168" y="1684400"/>
                </a:lnTo>
                <a:lnTo>
                  <a:pt x="205168" y="1678358"/>
                </a:lnTo>
                <a:lnTo>
                  <a:pt x="208635" y="1672279"/>
                </a:lnTo>
                <a:lnTo>
                  <a:pt x="208635" y="1669258"/>
                </a:lnTo>
                <a:lnTo>
                  <a:pt x="212102" y="1663216"/>
                </a:lnTo>
                <a:lnTo>
                  <a:pt x="212102" y="1660195"/>
                </a:lnTo>
                <a:lnTo>
                  <a:pt x="215603" y="1657174"/>
                </a:lnTo>
                <a:lnTo>
                  <a:pt x="219070" y="1654153"/>
                </a:lnTo>
                <a:lnTo>
                  <a:pt x="222537" y="1657174"/>
                </a:lnTo>
                <a:lnTo>
                  <a:pt x="226038" y="1663216"/>
                </a:lnTo>
                <a:lnTo>
                  <a:pt x="226038" y="1645090"/>
                </a:lnTo>
                <a:lnTo>
                  <a:pt x="229505" y="1642068"/>
                </a:lnTo>
                <a:lnTo>
                  <a:pt x="229505" y="1632968"/>
                </a:lnTo>
                <a:lnTo>
                  <a:pt x="232972" y="1632968"/>
                </a:lnTo>
                <a:lnTo>
                  <a:pt x="232972" y="1629947"/>
                </a:lnTo>
                <a:lnTo>
                  <a:pt x="236473" y="1626926"/>
                </a:lnTo>
                <a:lnTo>
                  <a:pt x="236473" y="1623905"/>
                </a:lnTo>
                <a:lnTo>
                  <a:pt x="239940" y="1623905"/>
                </a:lnTo>
                <a:lnTo>
                  <a:pt x="239940" y="1620884"/>
                </a:lnTo>
                <a:lnTo>
                  <a:pt x="246875" y="1620884"/>
                </a:lnTo>
                <a:lnTo>
                  <a:pt x="250375" y="1617863"/>
                </a:lnTo>
                <a:lnTo>
                  <a:pt x="253842" y="1617863"/>
                </a:lnTo>
                <a:lnTo>
                  <a:pt x="257310" y="1620884"/>
                </a:lnTo>
                <a:lnTo>
                  <a:pt x="264278" y="1620884"/>
                </a:lnTo>
                <a:lnTo>
                  <a:pt x="267745" y="1623905"/>
                </a:lnTo>
                <a:lnTo>
                  <a:pt x="271245" y="1623905"/>
                </a:lnTo>
                <a:lnTo>
                  <a:pt x="274713" y="1626926"/>
                </a:lnTo>
                <a:lnTo>
                  <a:pt x="278180" y="1626926"/>
                </a:lnTo>
                <a:lnTo>
                  <a:pt x="278180" y="1629947"/>
                </a:lnTo>
                <a:lnTo>
                  <a:pt x="281647" y="1629947"/>
                </a:lnTo>
                <a:lnTo>
                  <a:pt x="285148" y="1632968"/>
                </a:lnTo>
                <a:lnTo>
                  <a:pt x="288615" y="1635989"/>
                </a:lnTo>
                <a:lnTo>
                  <a:pt x="292082" y="1635989"/>
                </a:lnTo>
                <a:lnTo>
                  <a:pt x="295583" y="1639047"/>
                </a:lnTo>
                <a:lnTo>
                  <a:pt x="299050" y="1639047"/>
                </a:lnTo>
                <a:lnTo>
                  <a:pt x="302517" y="1642068"/>
                </a:lnTo>
                <a:lnTo>
                  <a:pt x="306018" y="1642068"/>
                </a:lnTo>
                <a:lnTo>
                  <a:pt x="306018" y="1645090"/>
                </a:lnTo>
                <a:lnTo>
                  <a:pt x="312952" y="1645090"/>
                </a:lnTo>
                <a:lnTo>
                  <a:pt x="312952" y="1648111"/>
                </a:lnTo>
                <a:lnTo>
                  <a:pt x="316420" y="1648111"/>
                </a:lnTo>
                <a:lnTo>
                  <a:pt x="319920" y="1651132"/>
                </a:lnTo>
                <a:lnTo>
                  <a:pt x="323387" y="1651132"/>
                </a:lnTo>
                <a:lnTo>
                  <a:pt x="323387" y="1654153"/>
                </a:lnTo>
                <a:lnTo>
                  <a:pt x="330355" y="1654153"/>
                </a:lnTo>
                <a:lnTo>
                  <a:pt x="330355" y="1657174"/>
                </a:lnTo>
                <a:lnTo>
                  <a:pt x="333823" y="1657174"/>
                </a:lnTo>
                <a:lnTo>
                  <a:pt x="337290" y="1660195"/>
                </a:lnTo>
                <a:lnTo>
                  <a:pt x="340757" y="1660195"/>
                </a:lnTo>
                <a:lnTo>
                  <a:pt x="344258" y="1663216"/>
                </a:lnTo>
                <a:lnTo>
                  <a:pt x="344258" y="1669258"/>
                </a:lnTo>
                <a:lnTo>
                  <a:pt x="347725" y="1672279"/>
                </a:lnTo>
                <a:lnTo>
                  <a:pt x="351192" y="1678358"/>
                </a:lnTo>
                <a:lnTo>
                  <a:pt x="358160" y="1681379"/>
                </a:lnTo>
                <a:lnTo>
                  <a:pt x="365128" y="1687422"/>
                </a:lnTo>
                <a:lnTo>
                  <a:pt x="372062" y="1693464"/>
                </a:lnTo>
                <a:lnTo>
                  <a:pt x="379030" y="1696485"/>
                </a:lnTo>
                <a:lnTo>
                  <a:pt x="385965" y="1702527"/>
                </a:lnTo>
                <a:lnTo>
                  <a:pt x="396400" y="1708569"/>
                </a:lnTo>
                <a:lnTo>
                  <a:pt x="403368" y="1714648"/>
                </a:lnTo>
                <a:lnTo>
                  <a:pt x="413803" y="1720690"/>
                </a:lnTo>
                <a:lnTo>
                  <a:pt x="424238" y="1726732"/>
                </a:lnTo>
                <a:lnTo>
                  <a:pt x="434673" y="1732775"/>
                </a:lnTo>
                <a:lnTo>
                  <a:pt x="445075" y="1735796"/>
                </a:lnTo>
                <a:lnTo>
                  <a:pt x="455510" y="1741838"/>
                </a:lnTo>
                <a:lnTo>
                  <a:pt x="465945" y="1747880"/>
                </a:lnTo>
                <a:lnTo>
                  <a:pt x="476380" y="1753959"/>
                </a:lnTo>
                <a:lnTo>
                  <a:pt x="486815" y="1760001"/>
                </a:lnTo>
                <a:lnTo>
                  <a:pt x="497250" y="1766043"/>
                </a:lnTo>
                <a:lnTo>
                  <a:pt x="507685" y="1772086"/>
                </a:lnTo>
                <a:lnTo>
                  <a:pt x="514620" y="1778128"/>
                </a:lnTo>
                <a:lnTo>
                  <a:pt x="525055" y="1784170"/>
                </a:lnTo>
                <a:lnTo>
                  <a:pt x="532023" y="1790249"/>
                </a:lnTo>
                <a:lnTo>
                  <a:pt x="538991" y="1793270"/>
                </a:lnTo>
                <a:lnTo>
                  <a:pt x="545925" y="1799312"/>
                </a:lnTo>
                <a:lnTo>
                  <a:pt x="549392" y="1805354"/>
                </a:lnTo>
                <a:lnTo>
                  <a:pt x="552893" y="1808375"/>
                </a:lnTo>
                <a:lnTo>
                  <a:pt x="556360" y="1814418"/>
                </a:lnTo>
                <a:lnTo>
                  <a:pt x="559827" y="1817439"/>
                </a:lnTo>
                <a:lnTo>
                  <a:pt x="559827" y="1826539"/>
                </a:lnTo>
                <a:lnTo>
                  <a:pt x="556360" y="1829560"/>
                </a:lnTo>
                <a:lnTo>
                  <a:pt x="556360" y="1893039"/>
                </a:lnTo>
                <a:lnTo>
                  <a:pt x="559827" y="1902139"/>
                </a:lnTo>
                <a:lnTo>
                  <a:pt x="559827" y="1923287"/>
                </a:lnTo>
                <a:lnTo>
                  <a:pt x="563328" y="1935371"/>
                </a:lnTo>
                <a:lnTo>
                  <a:pt x="563328" y="1959577"/>
                </a:lnTo>
                <a:lnTo>
                  <a:pt x="566795" y="1971661"/>
                </a:lnTo>
                <a:lnTo>
                  <a:pt x="566795" y="1983782"/>
                </a:lnTo>
                <a:lnTo>
                  <a:pt x="570263" y="1995867"/>
                </a:lnTo>
                <a:lnTo>
                  <a:pt x="570263" y="2017051"/>
                </a:lnTo>
                <a:lnTo>
                  <a:pt x="573763" y="2029135"/>
                </a:lnTo>
                <a:lnTo>
                  <a:pt x="573763" y="2050320"/>
                </a:lnTo>
                <a:lnTo>
                  <a:pt x="577230" y="2059383"/>
                </a:lnTo>
                <a:lnTo>
                  <a:pt x="580698" y="172349"/>
                </a:lnTo>
                <a:lnTo>
                  <a:pt x="573763" y="169327"/>
                </a:lnTo>
                <a:lnTo>
                  <a:pt x="566795" y="166306"/>
                </a:lnTo>
                <a:lnTo>
                  <a:pt x="559827" y="163285"/>
                </a:lnTo>
                <a:lnTo>
                  <a:pt x="552893" y="160264"/>
                </a:lnTo>
                <a:lnTo>
                  <a:pt x="545925" y="157243"/>
                </a:lnTo>
                <a:lnTo>
                  <a:pt x="538991" y="154222"/>
                </a:lnTo>
                <a:lnTo>
                  <a:pt x="535490" y="151201"/>
                </a:lnTo>
                <a:lnTo>
                  <a:pt x="528556" y="148180"/>
                </a:lnTo>
                <a:lnTo>
                  <a:pt x="521588" y="145159"/>
                </a:lnTo>
                <a:lnTo>
                  <a:pt x="514620" y="142101"/>
                </a:lnTo>
                <a:lnTo>
                  <a:pt x="507685" y="139080"/>
                </a:lnTo>
                <a:lnTo>
                  <a:pt x="500717" y="136059"/>
                </a:lnTo>
                <a:lnTo>
                  <a:pt x="493783" y="133038"/>
                </a:lnTo>
                <a:lnTo>
                  <a:pt x="462478" y="117932"/>
                </a:lnTo>
                <a:lnTo>
                  <a:pt x="431172" y="105848"/>
                </a:lnTo>
                <a:lnTo>
                  <a:pt x="406835" y="93727"/>
                </a:lnTo>
                <a:lnTo>
                  <a:pt x="382497" y="81642"/>
                </a:lnTo>
                <a:lnTo>
                  <a:pt x="358160" y="69558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918537" y="3188156"/>
            <a:ext cx="316420" cy="2894049"/>
          </a:xfrm>
          <a:custGeom>
            <a:avLst/>
            <a:gdLst/>
            <a:ahLst/>
            <a:cxnLst/>
            <a:rect l="l" t="t" r="r" b="b"/>
            <a:pathLst>
              <a:path w="316420" h="2894049">
                <a:moveTo>
                  <a:pt x="246875" y="647138"/>
                </a:moveTo>
                <a:lnTo>
                  <a:pt x="191265" y="647138"/>
                </a:lnTo>
                <a:lnTo>
                  <a:pt x="184297" y="644116"/>
                </a:lnTo>
                <a:lnTo>
                  <a:pt x="173862" y="644116"/>
                </a:lnTo>
                <a:lnTo>
                  <a:pt x="170395" y="641095"/>
                </a:lnTo>
                <a:lnTo>
                  <a:pt x="163427" y="641095"/>
                </a:lnTo>
                <a:lnTo>
                  <a:pt x="163427" y="638074"/>
                </a:lnTo>
                <a:lnTo>
                  <a:pt x="159960" y="638074"/>
                </a:lnTo>
                <a:lnTo>
                  <a:pt x="159960" y="629011"/>
                </a:lnTo>
                <a:lnTo>
                  <a:pt x="156493" y="625990"/>
                </a:lnTo>
                <a:lnTo>
                  <a:pt x="156493" y="589700"/>
                </a:lnTo>
                <a:lnTo>
                  <a:pt x="152992" y="580637"/>
                </a:lnTo>
                <a:lnTo>
                  <a:pt x="152992" y="541326"/>
                </a:lnTo>
                <a:lnTo>
                  <a:pt x="149525" y="532226"/>
                </a:lnTo>
                <a:lnTo>
                  <a:pt x="149525" y="483852"/>
                </a:lnTo>
                <a:lnTo>
                  <a:pt x="146058" y="477810"/>
                </a:lnTo>
                <a:lnTo>
                  <a:pt x="146058" y="447562"/>
                </a:lnTo>
                <a:lnTo>
                  <a:pt x="142557" y="441520"/>
                </a:lnTo>
                <a:lnTo>
                  <a:pt x="142557" y="402209"/>
                </a:lnTo>
                <a:lnTo>
                  <a:pt x="139090" y="387103"/>
                </a:lnTo>
                <a:lnTo>
                  <a:pt x="139090" y="305424"/>
                </a:lnTo>
                <a:lnTo>
                  <a:pt x="135622" y="293339"/>
                </a:lnTo>
                <a:lnTo>
                  <a:pt x="135622" y="148180"/>
                </a:lnTo>
                <a:lnTo>
                  <a:pt x="132155" y="145159"/>
                </a:lnTo>
                <a:lnTo>
                  <a:pt x="132155" y="127032"/>
                </a:lnTo>
                <a:lnTo>
                  <a:pt x="128655" y="127032"/>
                </a:lnTo>
                <a:lnTo>
                  <a:pt x="128655" y="117932"/>
                </a:lnTo>
                <a:lnTo>
                  <a:pt x="125187" y="108869"/>
                </a:lnTo>
                <a:lnTo>
                  <a:pt x="121720" y="99806"/>
                </a:lnTo>
                <a:lnTo>
                  <a:pt x="118219" y="93764"/>
                </a:lnTo>
                <a:lnTo>
                  <a:pt x="111285" y="84663"/>
                </a:lnTo>
                <a:lnTo>
                  <a:pt x="107784" y="75600"/>
                </a:lnTo>
                <a:lnTo>
                  <a:pt x="100850" y="69558"/>
                </a:lnTo>
                <a:lnTo>
                  <a:pt x="93882" y="63516"/>
                </a:lnTo>
                <a:lnTo>
                  <a:pt x="83447" y="54453"/>
                </a:lnTo>
                <a:lnTo>
                  <a:pt x="76512" y="48374"/>
                </a:lnTo>
                <a:lnTo>
                  <a:pt x="69545" y="42331"/>
                </a:lnTo>
                <a:lnTo>
                  <a:pt x="59109" y="33268"/>
                </a:lnTo>
                <a:lnTo>
                  <a:pt x="52175" y="27226"/>
                </a:lnTo>
                <a:lnTo>
                  <a:pt x="41740" y="21184"/>
                </a:lnTo>
                <a:lnTo>
                  <a:pt x="31305" y="15142"/>
                </a:lnTo>
                <a:lnTo>
                  <a:pt x="24337" y="9063"/>
                </a:lnTo>
                <a:lnTo>
                  <a:pt x="13902" y="6042"/>
                </a:lnTo>
                <a:lnTo>
                  <a:pt x="3500" y="0"/>
                </a:lnTo>
                <a:lnTo>
                  <a:pt x="0" y="2419260"/>
                </a:lnTo>
                <a:lnTo>
                  <a:pt x="0" y="2422281"/>
                </a:lnTo>
                <a:lnTo>
                  <a:pt x="17402" y="2422281"/>
                </a:lnTo>
                <a:lnTo>
                  <a:pt x="20870" y="2425303"/>
                </a:lnTo>
                <a:lnTo>
                  <a:pt x="24337" y="2428324"/>
                </a:lnTo>
                <a:lnTo>
                  <a:pt x="27838" y="2431345"/>
                </a:lnTo>
                <a:lnTo>
                  <a:pt x="31305" y="2437387"/>
                </a:lnTo>
                <a:lnTo>
                  <a:pt x="34772" y="2440408"/>
                </a:lnTo>
                <a:lnTo>
                  <a:pt x="38273" y="2446487"/>
                </a:lnTo>
                <a:lnTo>
                  <a:pt x="41740" y="2452529"/>
                </a:lnTo>
                <a:lnTo>
                  <a:pt x="41740" y="2458571"/>
                </a:lnTo>
                <a:lnTo>
                  <a:pt x="45207" y="2467635"/>
                </a:lnTo>
                <a:lnTo>
                  <a:pt x="48674" y="2473677"/>
                </a:lnTo>
                <a:lnTo>
                  <a:pt x="52175" y="2479756"/>
                </a:lnTo>
                <a:lnTo>
                  <a:pt x="55642" y="2488819"/>
                </a:lnTo>
                <a:lnTo>
                  <a:pt x="59109" y="2494861"/>
                </a:lnTo>
                <a:lnTo>
                  <a:pt x="62610" y="2503924"/>
                </a:lnTo>
                <a:lnTo>
                  <a:pt x="66077" y="2509967"/>
                </a:lnTo>
                <a:lnTo>
                  <a:pt x="66077" y="2519067"/>
                </a:lnTo>
                <a:lnTo>
                  <a:pt x="69545" y="2525109"/>
                </a:lnTo>
                <a:lnTo>
                  <a:pt x="73012" y="2534172"/>
                </a:lnTo>
                <a:lnTo>
                  <a:pt x="76512" y="2540214"/>
                </a:lnTo>
                <a:lnTo>
                  <a:pt x="79980" y="2546256"/>
                </a:lnTo>
                <a:lnTo>
                  <a:pt x="79980" y="2552299"/>
                </a:lnTo>
                <a:lnTo>
                  <a:pt x="83447" y="2558378"/>
                </a:lnTo>
                <a:lnTo>
                  <a:pt x="86948" y="2561399"/>
                </a:lnTo>
                <a:lnTo>
                  <a:pt x="90415" y="2567441"/>
                </a:lnTo>
                <a:lnTo>
                  <a:pt x="90415" y="2570462"/>
                </a:lnTo>
                <a:lnTo>
                  <a:pt x="93882" y="2573483"/>
                </a:lnTo>
                <a:lnTo>
                  <a:pt x="97383" y="2576504"/>
                </a:lnTo>
                <a:lnTo>
                  <a:pt x="100850" y="2579525"/>
                </a:lnTo>
                <a:lnTo>
                  <a:pt x="107784" y="2588588"/>
                </a:lnTo>
                <a:lnTo>
                  <a:pt x="114752" y="2597688"/>
                </a:lnTo>
                <a:lnTo>
                  <a:pt x="121720" y="2609773"/>
                </a:lnTo>
                <a:lnTo>
                  <a:pt x="128655" y="2618836"/>
                </a:lnTo>
                <a:lnTo>
                  <a:pt x="135622" y="2630957"/>
                </a:lnTo>
                <a:lnTo>
                  <a:pt x="142557" y="2640020"/>
                </a:lnTo>
                <a:lnTo>
                  <a:pt x="146058" y="2652105"/>
                </a:lnTo>
                <a:lnTo>
                  <a:pt x="152992" y="2664189"/>
                </a:lnTo>
                <a:lnTo>
                  <a:pt x="159960" y="2673289"/>
                </a:lnTo>
                <a:lnTo>
                  <a:pt x="163427" y="2685374"/>
                </a:lnTo>
                <a:lnTo>
                  <a:pt x="170395" y="2697458"/>
                </a:lnTo>
                <a:lnTo>
                  <a:pt x="177329" y="2709579"/>
                </a:lnTo>
                <a:lnTo>
                  <a:pt x="184297" y="2721663"/>
                </a:lnTo>
                <a:lnTo>
                  <a:pt x="191265" y="2733748"/>
                </a:lnTo>
                <a:lnTo>
                  <a:pt x="194732" y="2745869"/>
                </a:lnTo>
                <a:lnTo>
                  <a:pt x="201700" y="2757953"/>
                </a:lnTo>
                <a:lnTo>
                  <a:pt x="208635" y="2770038"/>
                </a:lnTo>
                <a:lnTo>
                  <a:pt x="215603" y="2779138"/>
                </a:lnTo>
                <a:lnTo>
                  <a:pt x="222537" y="2791222"/>
                </a:lnTo>
                <a:lnTo>
                  <a:pt x="229505" y="2803306"/>
                </a:lnTo>
                <a:lnTo>
                  <a:pt x="239940" y="2815391"/>
                </a:lnTo>
                <a:lnTo>
                  <a:pt x="246875" y="2824491"/>
                </a:lnTo>
                <a:lnTo>
                  <a:pt x="257310" y="2836575"/>
                </a:lnTo>
                <a:lnTo>
                  <a:pt x="264278" y="2845638"/>
                </a:lnTo>
                <a:lnTo>
                  <a:pt x="274713" y="2857759"/>
                </a:lnTo>
                <a:lnTo>
                  <a:pt x="285148" y="2866823"/>
                </a:lnTo>
                <a:lnTo>
                  <a:pt x="292082" y="2875886"/>
                </a:lnTo>
                <a:lnTo>
                  <a:pt x="306018" y="2884949"/>
                </a:lnTo>
                <a:lnTo>
                  <a:pt x="316420" y="2894049"/>
                </a:lnTo>
                <a:lnTo>
                  <a:pt x="316420" y="659259"/>
                </a:lnTo>
                <a:lnTo>
                  <a:pt x="312952" y="659259"/>
                </a:lnTo>
                <a:lnTo>
                  <a:pt x="312952" y="656238"/>
                </a:lnTo>
                <a:lnTo>
                  <a:pt x="309485" y="653217"/>
                </a:lnTo>
                <a:lnTo>
                  <a:pt x="302517" y="653217"/>
                </a:lnTo>
                <a:lnTo>
                  <a:pt x="295583" y="650195"/>
                </a:lnTo>
                <a:lnTo>
                  <a:pt x="271245" y="650195"/>
                </a:lnTo>
                <a:lnTo>
                  <a:pt x="267745" y="647138"/>
                </a:lnTo>
                <a:lnTo>
                  <a:pt x="246875" y="647138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5028386" y="3641760"/>
            <a:ext cx="405664" cy="2307370"/>
          </a:xfrm>
          <a:custGeom>
            <a:avLst/>
            <a:gdLst/>
            <a:ahLst/>
            <a:cxnLst/>
            <a:rect l="l" t="t" r="r" b="b"/>
            <a:pathLst>
              <a:path w="405664" h="2307370">
                <a:moveTo>
                  <a:pt x="159927" y="335671"/>
                </a:moveTo>
                <a:lnTo>
                  <a:pt x="156459" y="332650"/>
                </a:lnTo>
                <a:lnTo>
                  <a:pt x="156459" y="329629"/>
                </a:lnTo>
                <a:lnTo>
                  <a:pt x="152992" y="326608"/>
                </a:lnTo>
                <a:lnTo>
                  <a:pt x="152992" y="317545"/>
                </a:lnTo>
                <a:lnTo>
                  <a:pt x="156459" y="314524"/>
                </a:lnTo>
                <a:lnTo>
                  <a:pt x="219070" y="314524"/>
                </a:lnTo>
                <a:lnTo>
                  <a:pt x="226004" y="317545"/>
                </a:lnTo>
                <a:lnTo>
                  <a:pt x="236439" y="317545"/>
                </a:lnTo>
                <a:lnTo>
                  <a:pt x="236439" y="320566"/>
                </a:lnTo>
                <a:lnTo>
                  <a:pt x="246875" y="320566"/>
                </a:lnTo>
                <a:lnTo>
                  <a:pt x="246875" y="323587"/>
                </a:lnTo>
                <a:lnTo>
                  <a:pt x="257310" y="323587"/>
                </a:lnTo>
                <a:lnTo>
                  <a:pt x="257310" y="326608"/>
                </a:lnTo>
                <a:lnTo>
                  <a:pt x="264244" y="326608"/>
                </a:lnTo>
                <a:lnTo>
                  <a:pt x="264244" y="329629"/>
                </a:lnTo>
                <a:lnTo>
                  <a:pt x="267745" y="329629"/>
                </a:lnTo>
                <a:lnTo>
                  <a:pt x="271212" y="332650"/>
                </a:lnTo>
                <a:lnTo>
                  <a:pt x="274679" y="332650"/>
                </a:lnTo>
                <a:lnTo>
                  <a:pt x="274679" y="335671"/>
                </a:lnTo>
                <a:lnTo>
                  <a:pt x="278180" y="335671"/>
                </a:lnTo>
                <a:lnTo>
                  <a:pt x="278180" y="338692"/>
                </a:lnTo>
                <a:lnTo>
                  <a:pt x="285114" y="338692"/>
                </a:lnTo>
                <a:lnTo>
                  <a:pt x="285114" y="341713"/>
                </a:lnTo>
                <a:lnTo>
                  <a:pt x="288615" y="341713"/>
                </a:lnTo>
                <a:lnTo>
                  <a:pt x="292082" y="344771"/>
                </a:lnTo>
                <a:lnTo>
                  <a:pt x="299017" y="347792"/>
                </a:lnTo>
                <a:lnTo>
                  <a:pt x="302517" y="350814"/>
                </a:lnTo>
                <a:lnTo>
                  <a:pt x="305115" y="351945"/>
                </a:lnTo>
                <a:lnTo>
                  <a:pt x="305985" y="350814"/>
                </a:lnTo>
                <a:lnTo>
                  <a:pt x="316420" y="341713"/>
                </a:lnTo>
                <a:lnTo>
                  <a:pt x="326855" y="332650"/>
                </a:lnTo>
                <a:lnTo>
                  <a:pt x="337290" y="323587"/>
                </a:lnTo>
                <a:lnTo>
                  <a:pt x="347725" y="311503"/>
                </a:lnTo>
                <a:lnTo>
                  <a:pt x="361627" y="302403"/>
                </a:lnTo>
                <a:lnTo>
                  <a:pt x="375530" y="290318"/>
                </a:lnTo>
                <a:lnTo>
                  <a:pt x="389432" y="278234"/>
                </a:lnTo>
                <a:lnTo>
                  <a:pt x="403334" y="269134"/>
                </a:lnTo>
                <a:lnTo>
                  <a:pt x="405664" y="267113"/>
                </a:lnTo>
                <a:lnTo>
                  <a:pt x="403334" y="263092"/>
                </a:lnTo>
                <a:lnTo>
                  <a:pt x="399867" y="257049"/>
                </a:lnTo>
                <a:lnTo>
                  <a:pt x="396400" y="251007"/>
                </a:lnTo>
                <a:lnTo>
                  <a:pt x="392899" y="244965"/>
                </a:lnTo>
                <a:lnTo>
                  <a:pt x="389432" y="238923"/>
                </a:lnTo>
                <a:lnTo>
                  <a:pt x="385965" y="232881"/>
                </a:lnTo>
                <a:lnTo>
                  <a:pt x="382497" y="226802"/>
                </a:lnTo>
                <a:lnTo>
                  <a:pt x="378997" y="220760"/>
                </a:lnTo>
                <a:lnTo>
                  <a:pt x="375530" y="214717"/>
                </a:lnTo>
                <a:lnTo>
                  <a:pt x="372062" y="211696"/>
                </a:lnTo>
                <a:lnTo>
                  <a:pt x="365095" y="205654"/>
                </a:lnTo>
                <a:lnTo>
                  <a:pt x="361627" y="199612"/>
                </a:lnTo>
                <a:lnTo>
                  <a:pt x="358160" y="193533"/>
                </a:lnTo>
                <a:lnTo>
                  <a:pt x="354659" y="187491"/>
                </a:lnTo>
                <a:lnTo>
                  <a:pt x="351192" y="181449"/>
                </a:lnTo>
                <a:lnTo>
                  <a:pt x="344224" y="178428"/>
                </a:lnTo>
                <a:lnTo>
                  <a:pt x="340757" y="172385"/>
                </a:lnTo>
                <a:lnTo>
                  <a:pt x="337290" y="166343"/>
                </a:lnTo>
                <a:lnTo>
                  <a:pt x="333789" y="163322"/>
                </a:lnTo>
                <a:lnTo>
                  <a:pt x="326855" y="157243"/>
                </a:lnTo>
                <a:lnTo>
                  <a:pt x="323387" y="151201"/>
                </a:lnTo>
                <a:lnTo>
                  <a:pt x="319887" y="148180"/>
                </a:lnTo>
                <a:lnTo>
                  <a:pt x="312952" y="142138"/>
                </a:lnTo>
                <a:lnTo>
                  <a:pt x="309452" y="139117"/>
                </a:lnTo>
                <a:lnTo>
                  <a:pt x="305985" y="133075"/>
                </a:lnTo>
                <a:lnTo>
                  <a:pt x="299017" y="130053"/>
                </a:lnTo>
                <a:lnTo>
                  <a:pt x="295549" y="124011"/>
                </a:lnTo>
                <a:lnTo>
                  <a:pt x="292082" y="120990"/>
                </a:lnTo>
                <a:lnTo>
                  <a:pt x="285114" y="117932"/>
                </a:lnTo>
                <a:lnTo>
                  <a:pt x="285114" y="114911"/>
                </a:lnTo>
                <a:lnTo>
                  <a:pt x="281647" y="114911"/>
                </a:lnTo>
                <a:lnTo>
                  <a:pt x="278180" y="111890"/>
                </a:lnTo>
                <a:lnTo>
                  <a:pt x="271212" y="111890"/>
                </a:lnTo>
                <a:lnTo>
                  <a:pt x="271212" y="108869"/>
                </a:lnTo>
                <a:lnTo>
                  <a:pt x="264244" y="108869"/>
                </a:lnTo>
                <a:lnTo>
                  <a:pt x="260777" y="105848"/>
                </a:lnTo>
                <a:lnTo>
                  <a:pt x="253842" y="105848"/>
                </a:lnTo>
                <a:lnTo>
                  <a:pt x="250342" y="102827"/>
                </a:lnTo>
                <a:lnTo>
                  <a:pt x="243407" y="102827"/>
                </a:lnTo>
                <a:lnTo>
                  <a:pt x="243407" y="99806"/>
                </a:lnTo>
                <a:lnTo>
                  <a:pt x="239907" y="99806"/>
                </a:lnTo>
                <a:lnTo>
                  <a:pt x="236439" y="96785"/>
                </a:lnTo>
                <a:lnTo>
                  <a:pt x="232972" y="96785"/>
                </a:lnTo>
                <a:lnTo>
                  <a:pt x="229472" y="93764"/>
                </a:lnTo>
                <a:lnTo>
                  <a:pt x="226004" y="90743"/>
                </a:lnTo>
                <a:lnTo>
                  <a:pt x="222537" y="90743"/>
                </a:lnTo>
                <a:lnTo>
                  <a:pt x="222537" y="87721"/>
                </a:lnTo>
                <a:lnTo>
                  <a:pt x="219070" y="87721"/>
                </a:lnTo>
                <a:lnTo>
                  <a:pt x="219070" y="84700"/>
                </a:lnTo>
                <a:lnTo>
                  <a:pt x="215569" y="84700"/>
                </a:lnTo>
                <a:lnTo>
                  <a:pt x="212102" y="81642"/>
                </a:lnTo>
                <a:lnTo>
                  <a:pt x="208635" y="78621"/>
                </a:lnTo>
                <a:lnTo>
                  <a:pt x="205134" y="75600"/>
                </a:lnTo>
                <a:lnTo>
                  <a:pt x="201667" y="75600"/>
                </a:lnTo>
                <a:lnTo>
                  <a:pt x="201667" y="72579"/>
                </a:lnTo>
                <a:lnTo>
                  <a:pt x="198200" y="72579"/>
                </a:lnTo>
                <a:lnTo>
                  <a:pt x="194699" y="69558"/>
                </a:lnTo>
                <a:lnTo>
                  <a:pt x="191232" y="66537"/>
                </a:lnTo>
                <a:lnTo>
                  <a:pt x="187765" y="63516"/>
                </a:lnTo>
                <a:lnTo>
                  <a:pt x="184297" y="60495"/>
                </a:lnTo>
                <a:lnTo>
                  <a:pt x="180797" y="57474"/>
                </a:lnTo>
                <a:lnTo>
                  <a:pt x="177329" y="57474"/>
                </a:lnTo>
                <a:lnTo>
                  <a:pt x="177329" y="54453"/>
                </a:lnTo>
                <a:lnTo>
                  <a:pt x="173862" y="54453"/>
                </a:lnTo>
                <a:lnTo>
                  <a:pt x="170362" y="51432"/>
                </a:lnTo>
                <a:lnTo>
                  <a:pt x="166894" y="51432"/>
                </a:lnTo>
                <a:lnTo>
                  <a:pt x="159927" y="48411"/>
                </a:lnTo>
                <a:lnTo>
                  <a:pt x="152992" y="45389"/>
                </a:lnTo>
                <a:lnTo>
                  <a:pt x="146024" y="42331"/>
                </a:lnTo>
                <a:lnTo>
                  <a:pt x="135589" y="39310"/>
                </a:lnTo>
                <a:lnTo>
                  <a:pt x="128655" y="39310"/>
                </a:lnTo>
                <a:lnTo>
                  <a:pt x="121687" y="36289"/>
                </a:lnTo>
                <a:lnTo>
                  <a:pt x="114752" y="33268"/>
                </a:lnTo>
                <a:lnTo>
                  <a:pt x="107784" y="30247"/>
                </a:lnTo>
                <a:lnTo>
                  <a:pt x="100817" y="27226"/>
                </a:lnTo>
                <a:lnTo>
                  <a:pt x="90381" y="24205"/>
                </a:lnTo>
                <a:lnTo>
                  <a:pt x="83447" y="21184"/>
                </a:lnTo>
                <a:lnTo>
                  <a:pt x="76479" y="18163"/>
                </a:lnTo>
                <a:lnTo>
                  <a:pt x="69545" y="15142"/>
                </a:lnTo>
                <a:lnTo>
                  <a:pt x="62577" y="15142"/>
                </a:lnTo>
                <a:lnTo>
                  <a:pt x="55642" y="12121"/>
                </a:lnTo>
                <a:lnTo>
                  <a:pt x="48674" y="9100"/>
                </a:lnTo>
                <a:lnTo>
                  <a:pt x="41707" y="6042"/>
                </a:lnTo>
                <a:lnTo>
                  <a:pt x="34772" y="3021"/>
                </a:lnTo>
                <a:lnTo>
                  <a:pt x="27804" y="0"/>
                </a:lnTo>
                <a:lnTo>
                  <a:pt x="24337" y="1887034"/>
                </a:lnTo>
                <a:lnTo>
                  <a:pt x="24337" y="1935408"/>
                </a:lnTo>
                <a:lnTo>
                  <a:pt x="20870" y="1938429"/>
                </a:lnTo>
                <a:lnTo>
                  <a:pt x="20870" y="1944471"/>
                </a:lnTo>
                <a:lnTo>
                  <a:pt x="17369" y="1950514"/>
                </a:lnTo>
                <a:lnTo>
                  <a:pt x="17369" y="1956593"/>
                </a:lnTo>
                <a:lnTo>
                  <a:pt x="13902" y="1962635"/>
                </a:lnTo>
                <a:lnTo>
                  <a:pt x="13902" y="1974719"/>
                </a:lnTo>
                <a:lnTo>
                  <a:pt x="10435" y="1983782"/>
                </a:lnTo>
                <a:lnTo>
                  <a:pt x="10435" y="1998925"/>
                </a:lnTo>
                <a:lnTo>
                  <a:pt x="6934" y="2007988"/>
                </a:lnTo>
                <a:lnTo>
                  <a:pt x="6934" y="2035214"/>
                </a:lnTo>
                <a:lnTo>
                  <a:pt x="3467" y="2044278"/>
                </a:lnTo>
                <a:lnTo>
                  <a:pt x="3467" y="2071504"/>
                </a:lnTo>
                <a:lnTo>
                  <a:pt x="0" y="2077546"/>
                </a:lnTo>
                <a:lnTo>
                  <a:pt x="0" y="2162210"/>
                </a:lnTo>
                <a:lnTo>
                  <a:pt x="3467" y="2171274"/>
                </a:lnTo>
                <a:lnTo>
                  <a:pt x="6934" y="2180374"/>
                </a:lnTo>
                <a:lnTo>
                  <a:pt x="10435" y="2189437"/>
                </a:lnTo>
                <a:lnTo>
                  <a:pt x="13902" y="2198500"/>
                </a:lnTo>
                <a:lnTo>
                  <a:pt x="20870" y="2207564"/>
                </a:lnTo>
                <a:lnTo>
                  <a:pt x="27804" y="2216664"/>
                </a:lnTo>
                <a:lnTo>
                  <a:pt x="34772" y="2222706"/>
                </a:lnTo>
                <a:lnTo>
                  <a:pt x="41707" y="2231769"/>
                </a:lnTo>
                <a:lnTo>
                  <a:pt x="48674" y="2237811"/>
                </a:lnTo>
                <a:lnTo>
                  <a:pt x="55642" y="2243853"/>
                </a:lnTo>
                <a:lnTo>
                  <a:pt x="66044" y="2252953"/>
                </a:lnTo>
                <a:lnTo>
                  <a:pt x="76479" y="2258996"/>
                </a:lnTo>
                <a:lnTo>
                  <a:pt x="86914" y="2265038"/>
                </a:lnTo>
                <a:lnTo>
                  <a:pt x="97349" y="2271080"/>
                </a:lnTo>
                <a:lnTo>
                  <a:pt x="107784" y="2277122"/>
                </a:lnTo>
                <a:lnTo>
                  <a:pt x="118219" y="2283164"/>
                </a:lnTo>
                <a:lnTo>
                  <a:pt x="128655" y="2286185"/>
                </a:lnTo>
                <a:lnTo>
                  <a:pt x="139090" y="2292264"/>
                </a:lnTo>
                <a:lnTo>
                  <a:pt x="149525" y="2298307"/>
                </a:lnTo>
                <a:lnTo>
                  <a:pt x="159927" y="2301328"/>
                </a:lnTo>
                <a:lnTo>
                  <a:pt x="173862" y="2307370"/>
                </a:lnTo>
                <a:lnTo>
                  <a:pt x="170362" y="378003"/>
                </a:lnTo>
                <a:lnTo>
                  <a:pt x="170362" y="371961"/>
                </a:lnTo>
                <a:lnTo>
                  <a:pt x="166894" y="368940"/>
                </a:lnTo>
                <a:lnTo>
                  <a:pt x="166894" y="356856"/>
                </a:lnTo>
                <a:lnTo>
                  <a:pt x="163427" y="353835"/>
                </a:lnTo>
                <a:lnTo>
                  <a:pt x="163427" y="338692"/>
                </a:lnTo>
                <a:lnTo>
                  <a:pt x="159927" y="338692"/>
                </a:lnTo>
                <a:lnTo>
                  <a:pt x="159927" y="335671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198748" y="3148845"/>
            <a:ext cx="723288" cy="2860781"/>
          </a:xfrm>
          <a:custGeom>
            <a:avLst/>
            <a:gdLst/>
            <a:ahLst/>
            <a:cxnLst/>
            <a:rect l="l" t="t" r="r" b="b"/>
            <a:pathLst>
              <a:path w="723288" h="2860781">
                <a:moveTo>
                  <a:pt x="6967" y="876998"/>
                </a:moveTo>
                <a:lnTo>
                  <a:pt x="3500" y="873940"/>
                </a:lnTo>
                <a:lnTo>
                  <a:pt x="3500" y="870919"/>
                </a:lnTo>
                <a:lnTo>
                  <a:pt x="0" y="870919"/>
                </a:lnTo>
                <a:lnTo>
                  <a:pt x="3500" y="2800285"/>
                </a:lnTo>
                <a:lnTo>
                  <a:pt x="13935" y="2803306"/>
                </a:lnTo>
                <a:lnTo>
                  <a:pt x="24337" y="2809348"/>
                </a:lnTo>
                <a:lnTo>
                  <a:pt x="34772" y="2812370"/>
                </a:lnTo>
                <a:lnTo>
                  <a:pt x="45207" y="2815391"/>
                </a:lnTo>
                <a:lnTo>
                  <a:pt x="55642" y="2821470"/>
                </a:lnTo>
                <a:lnTo>
                  <a:pt x="66077" y="2824491"/>
                </a:lnTo>
                <a:lnTo>
                  <a:pt x="76512" y="2827512"/>
                </a:lnTo>
                <a:lnTo>
                  <a:pt x="83480" y="2830533"/>
                </a:lnTo>
                <a:lnTo>
                  <a:pt x="93882" y="2833554"/>
                </a:lnTo>
                <a:lnTo>
                  <a:pt x="100850" y="2836575"/>
                </a:lnTo>
                <a:lnTo>
                  <a:pt x="114752" y="2839596"/>
                </a:lnTo>
                <a:lnTo>
                  <a:pt x="125187" y="2842617"/>
                </a:lnTo>
                <a:lnTo>
                  <a:pt x="139090" y="2845638"/>
                </a:lnTo>
                <a:lnTo>
                  <a:pt x="149525" y="2845638"/>
                </a:lnTo>
                <a:lnTo>
                  <a:pt x="159960" y="2848659"/>
                </a:lnTo>
                <a:lnTo>
                  <a:pt x="170395" y="2851680"/>
                </a:lnTo>
                <a:lnTo>
                  <a:pt x="180830" y="2851680"/>
                </a:lnTo>
                <a:lnTo>
                  <a:pt x="187798" y="2854702"/>
                </a:lnTo>
                <a:lnTo>
                  <a:pt x="198200" y="2857759"/>
                </a:lnTo>
                <a:lnTo>
                  <a:pt x="208635" y="2857759"/>
                </a:lnTo>
                <a:lnTo>
                  <a:pt x="215603" y="2860781"/>
                </a:lnTo>
                <a:lnTo>
                  <a:pt x="260810" y="2860781"/>
                </a:lnTo>
                <a:lnTo>
                  <a:pt x="267745" y="2857759"/>
                </a:lnTo>
                <a:lnTo>
                  <a:pt x="271245" y="2857759"/>
                </a:lnTo>
                <a:lnTo>
                  <a:pt x="278180" y="2854702"/>
                </a:lnTo>
                <a:lnTo>
                  <a:pt x="281680" y="2851680"/>
                </a:lnTo>
                <a:lnTo>
                  <a:pt x="285148" y="2848659"/>
                </a:lnTo>
                <a:lnTo>
                  <a:pt x="288615" y="2845638"/>
                </a:lnTo>
                <a:lnTo>
                  <a:pt x="292082" y="2842617"/>
                </a:lnTo>
                <a:lnTo>
                  <a:pt x="295583" y="2836575"/>
                </a:lnTo>
                <a:lnTo>
                  <a:pt x="299050" y="2830533"/>
                </a:lnTo>
                <a:lnTo>
                  <a:pt x="299050" y="2827512"/>
                </a:lnTo>
                <a:lnTo>
                  <a:pt x="302517" y="2818449"/>
                </a:lnTo>
                <a:lnTo>
                  <a:pt x="302517" y="2812370"/>
                </a:lnTo>
                <a:lnTo>
                  <a:pt x="306018" y="2803306"/>
                </a:lnTo>
                <a:lnTo>
                  <a:pt x="306018" y="2797264"/>
                </a:lnTo>
                <a:lnTo>
                  <a:pt x="309485" y="2794243"/>
                </a:lnTo>
                <a:lnTo>
                  <a:pt x="309485" y="2791222"/>
                </a:lnTo>
                <a:lnTo>
                  <a:pt x="312952" y="2791222"/>
                </a:lnTo>
                <a:lnTo>
                  <a:pt x="312952" y="2788201"/>
                </a:lnTo>
                <a:lnTo>
                  <a:pt x="316453" y="2785180"/>
                </a:lnTo>
                <a:lnTo>
                  <a:pt x="316453" y="2782159"/>
                </a:lnTo>
                <a:lnTo>
                  <a:pt x="319920" y="2779101"/>
                </a:lnTo>
                <a:lnTo>
                  <a:pt x="319920" y="2773059"/>
                </a:lnTo>
                <a:lnTo>
                  <a:pt x="323387" y="2770038"/>
                </a:lnTo>
                <a:lnTo>
                  <a:pt x="326855" y="2767016"/>
                </a:lnTo>
                <a:lnTo>
                  <a:pt x="326855" y="2760974"/>
                </a:lnTo>
                <a:lnTo>
                  <a:pt x="330355" y="2757953"/>
                </a:lnTo>
                <a:lnTo>
                  <a:pt x="333823" y="2751911"/>
                </a:lnTo>
                <a:lnTo>
                  <a:pt x="333823" y="2745869"/>
                </a:lnTo>
                <a:lnTo>
                  <a:pt x="337290" y="2739790"/>
                </a:lnTo>
                <a:lnTo>
                  <a:pt x="340790" y="2733748"/>
                </a:lnTo>
                <a:lnTo>
                  <a:pt x="344258" y="2727706"/>
                </a:lnTo>
                <a:lnTo>
                  <a:pt x="347725" y="2721663"/>
                </a:lnTo>
                <a:lnTo>
                  <a:pt x="347725" y="2715621"/>
                </a:lnTo>
                <a:lnTo>
                  <a:pt x="351226" y="2709579"/>
                </a:lnTo>
                <a:lnTo>
                  <a:pt x="354693" y="2703500"/>
                </a:lnTo>
                <a:lnTo>
                  <a:pt x="358160" y="2694437"/>
                </a:lnTo>
                <a:lnTo>
                  <a:pt x="361627" y="2688395"/>
                </a:lnTo>
                <a:lnTo>
                  <a:pt x="365128" y="2679331"/>
                </a:lnTo>
                <a:lnTo>
                  <a:pt x="368595" y="2670268"/>
                </a:lnTo>
                <a:lnTo>
                  <a:pt x="372062" y="2661168"/>
                </a:lnTo>
                <a:lnTo>
                  <a:pt x="375563" y="2655126"/>
                </a:lnTo>
                <a:lnTo>
                  <a:pt x="379030" y="2646063"/>
                </a:lnTo>
                <a:lnTo>
                  <a:pt x="382497" y="2636999"/>
                </a:lnTo>
                <a:lnTo>
                  <a:pt x="389465" y="2627899"/>
                </a:lnTo>
                <a:lnTo>
                  <a:pt x="392933" y="2615815"/>
                </a:lnTo>
                <a:lnTo>
                  <a:pt x="396400" y="2606752"/>
                </a:lnTo>
                <a:lnTo>
                  <a:pt x="399900" y="2606752"/>
                </a:lnTo>
                <a:lnTo>
                  <a:pt x="403368" y="2603731"/>
                </a:lnTo>
                <a:lnTo>
                  <a:pt x="410336" y="2600710"/>
                </a:lnTo>
                <a:lnTo>
                  <a:pt x="417270" y="2597688"/>
                </a:lnTo>
                <a:lnTo>
                  <a:pt x="424238" y="2591609"/>
                </a:lnTo>
                <a:lnTo>
                  <a:pt x="431172" y="2585567"/>
                </a:lnTo>
                <a:lnTo>
                  <a:pt x="438140" y="2579525"/>
                </a:lnTo>
                <a:lnTo>
                  <a:pt x="448575" y="2573483"/>
                </a:lnTo>
                <a:lnTo>
                  <a:pt x="455543" y="2567441"/>
                </a:lnTo>
                <a:lnTo>
                  <a:pt x="465945" y="2558378"/>
                </a:lnTo>
                <a:lnTo>
                  <a:pt x="476380" y="2549277"/>
                </a:lnTo>
                <a:lnTo>
                  <a:pt x="486815" y="2540214"/>
                </a:lnTo>
                <a:lnTo>
                  <a:pt x="497250" y="2531151"/>
                </a:lnTo>
                <a:lnTo>
                  <a:pt x="507685" y="2522088"/>
                </a:lnTo>
                <a:lnTo>
                  <a:pt x="518120" y="2512988"/>
                </a:lnTo>
                <a:lnTo>
                  <a:pt x="528556" y="2503924"/>
                </a:lnTo>
                <a:lnTo>
                  <a:pt x="538991" y="2494861"/>
                </a:lnTo>
                <a:lnTo>
                  <a:pt x="549426" y="2485798"/>
                </a:lnTo>
                <a:lnTo>
                  <a:pt x="559827" y="2476698"/>
                </a:lnTo>
                <a:lnTo>
                  <a:pt x="570263" y="2467635"/>
                </a:lnTo>
                <a:lnTo>
                  <a:pt x="580698" y="2458571"/>
                </a:lnTo>
                <a:lnTo>
                  <a:pt x="591133" y="2449508"/>
                </a:lnTo>
                <a:lnTo>
                  <a:pt x="601568" y="2443429"/>
                </a:lnTo>
                <a:lnTo>
                  <a:pt x="612003" y="2434366"/>
                </a:lnTo>
                <a:lnTo>
                  <a:pt x="622438" y="2428324"/>
                </a:lnTo>
                <a:lnTo>
                  <a:pt x="629373" y="2422281"/>
                </a:lnTo>
                <a:lnTo>
                  <a:pt x="639808" y="2416239"/>
                </a:lnTo>
                <a:lnTo>
                  <a:pt x="646775" y="2410197"/>
                </a:lnTo>
                <a:lnTo>
                  <a:pt x="653743" y="2404118"/>
                </a:lnTo>
                <a:lnTo>
                  <a:pt x="660678" y="2401097"/>
                </a:lnTo>
                <a:lnTo>
                  <a:pt x="667646" y="2398076"/>
                </a:lnTo>
                <a:lnTo>
                  <a:pt x="671113" y="2398076"/>
                </a:lnTo>
                <a:lnTo>
                  <a:pt x="674580" y="2395055"/>
                </a:lnTo>
                <a:lnTo>
                  <a:pt x="674580" y="2398076"/>
                </a:lnTo>
                <a:lnTo>
                  <a:pt x="678081" y="2398076"/>
                </a:lnTo>
                <a:lnTo>
                  <a:pt x="681548" y="2401097"/>
                </a:lnTo>
                <a:lnTo>
                  <a:pt x="681548" y="2404118"/>
                </a:lnTo>
                <a:lnTo>
                  <a:pt x="685015" y="2404118"/>
                </a:lnTo>
                <a:lnTo>
                  <a:pt x="685015" y="2407176"/>
                </a:lnTo>
                <a:lnTo>
                  <a:pt x="688516" y="2410197"/>
                </a:lnTo>
                <a:lnTo>
                  <a:pt x="688516" y="2413218"/>
                </a:lnTo>
                <a:lnTo>
                  <a:pt x="691983" y="2416239"/>
                </a:lnTo>
                <a:lnTo>
                  <a:pt x="691983" y="2419260"/>
                </a:lnTo>
                <a:lnTo>
                  <a:pt x="695450" y="2422281"/>
                </a:lnTo>
                <a:lnTo>
                  <a:pt x="695450" y="2425303"/>
                </a:lnTo>
                <a:lnTo>
                  <a:pt x="698918" y="2428324"/>
                </a:lnTo>
                <a:lnTo>
                  <a:pt x="698918" y="2431345"/>
                </a:lnTo>
                <a:lnTo>
                  <a:pt x="702418" y="2434366"/>
                </a:lnTo>
                <a:lnTo>
                  <a:pt x="702418" y="2437387"/>
                </a:lnTo>
                <a:lnTo>
                  <a:pt x="705885" y="2440408"/>
                </a:lnTo>
                <a:lnTo>
                  <a:pt x="705885" y="2443429"/>
                </a:lnTo>
                <a:lnTo>
                  <a:pt x="709353" y="2446487"/>
                </a:lnTo>
                <a:lnTo>
                  <a:pt x="709353" y="2449508"/>
                </a:lnTo>
                <a:lnTo>
                  <a:pt x="712853" y="2452529"/>
                </a:lnTo>
                <a:lnTo>
                  <a:pt x="712853" y="2455550"/>
                </a:lnTo>
                <a:lnTo>
                  <a:pt x="716321" y="2455550"/>
                </a:lnTo>
                <a:lnTo>
                  <a:pt x="716321" y="2458571"/>
                </a:lnTo>
                <a:lnTo>
                  <a:pt x="719788" y="2458571"/>
                </a:lnTo>
                <a:lnTo>
                  <a:pt x="723288" y="39310"/>
                </a:lnTo>
                <a:lnTo>
                  <a:pt x="716321" y="33268"/>
                </a:lnTo>
                <a:lnTo>
                  <a:pt x="705885" y="30247"/>
                </a:lnTo>
                <a:lnTo>
                  <a:pt x="698918" y="24205"/>
                </a:lnTo>
                <a:lnTo>
                  <a:pt x="688516" y="21184"/>
                </a:lnTo>
                <a:lnTo>
                  <a:pt x="681548" y="18163"/>
                </a:lnTo>
                <a:lnTo>
                  <a:pt x="674580" y="15142"/>
                </a:lnTo>
                <a:lnTo>
                  <a:pt x="667646" y="12084"/>
                </a:lnTo>
                <a:lnTo>
                  <a:pt x="664145" y="9063"/>
                </a:lnTo>
                <a:lnTo>
                  <a:pt x="657211" y="6042"/>
                </a:lnTo>
                <a:lnTo>
                  <a:pt x="653743" y="6042"/>
                </a:lnTo>
                <a:lnTo>
                  <a:pt x="650243" y="3021"/>
                </a:lnTo>
                <a:lnTo>
                  <a:pt x="646775" y="3021"/>
                </a:lnTo>
                <a:lnTo>
                  <a:pt x="646775" y="0"/>
                </a:lnTo>
                <a:lnTo>
                  <a:pt x="639808" y="3021"/>
                </a:lnTo>
                <a:lnTo>
                  <a:pt x="636340" y="3021"/>
                </a:lnTo>
                <a:lnTo>
                  <a:pt x="629373" y="6042"/>
                </a:lnTo>
                <a:lnTo>
                  <a:pt x="625905" y="6042"/>
                </a:lnTo>
                <a:lnTo>
                  <a:pt x="618971" y="9063"/>
                </a:lnTo>
                <a:lnTo>
                  <a:pt x="615470" y="12084"/>
                </a:lnTo>
                <a:lnTo>
                  <a:pt x="612003" y="12084"/>
                </a:lnTo>
                <a:lnTo>
                  <a:pt x="605035" y="15142"/>
                </a:lnTo>
                <a:lnTo>
                  <a:pt x="601568" y="18163"/>
                </a:lnTo>
                <a:lnTo>
                  <a:pt x="598101" y="18163"/>
                </a:lnTo>
                <a:lnTo>
                  <a:pt x="591133" y="21184"/>
                </a:lnTo>
                <a:lnTo>
                  <a:pt x="587666" y="24205"/>
                </a:lnTo>
                <a:lnTo>
                  <a:pt x="584198" y="27226"/>
                </a:lnTo>
                <a:lnTo>
                  <a:pt x="580698" y="30247"/>
                </a:lnTo>
                <a:lnTo>
                  <a:pt x="573763" y="33268"/>
                </a:lnTo>
                <a:lnTo>
                  <a:pt x="570263" y="36289"/>
                </a:lnTo>
                <a:lnTo>
                  <a:pt x="566795" y="39310"/>
                </a:lnTo>
                <a:lnTo>
                  <a:pt x="563328" y="42331"/>
                </a:lnTo>
                <a:lnTo>
                  <a:pt x="559827" y="48374"/>
                </a:lnTo>
                <a:lnTo>
                  <a:pt x="556360" y="51395"/>
                </a:lnTo>
                <a:lnTo>
                  <a:pt x="552893" y="57474"/>
                </a:lnTo>
                <a:lnTo>
                  <a:pt x="552893" y="60495"/>
                </a:lnTo>
                <a:lnTo>
                  <a:pt x="549426" y="66537"/>
                </a:lnTo>
                <a:lnTo>
                  <a:pt x="545925" y="69558"/>
                </a:lnTo>
                <a:lnTo>
                  <a:pt x="545925" y="75600"/>
                </a:lnTo>
                <a:lnTo>
                  <a:pt x="542458" y="81642"/>
                </a:lnTo>
                <a:lnTo>
                  <a:pt x="542458" y="84663"/>
                </a:lnTo>
                <a:lnTo>
                  <a:pt x="538991" y="90743"/>
                </a:lnTo>
                <a:lnTo>
                  <a:pt x="538991" y="102827"/>
                </a:lnTo>
                <a:lnTo>
                  <a:pt x="535490" y="108869"/>
                </a:lnTo>
                <a:lnTo>
                  <a:pt x="535490" y="151201"/>
                </a:lnTo>
                <a:lnTo>
                  <a:pt x="538991" y="154222"/>
                </a:lnTo>
                <a:lnTo>
                  <a:pt x="538991" y="223781"/>
                </a:lnTo>
                <a:lnTo>
                  <a:pt x="535490" y="229823"/>
                </a:lnTo>
                <a:lnTo>
                  <a:pt x="535490" y="290318"/>
                </a:lnTo>
                <a:lnTo>
                  <a:pt x="532023" y="296360"/>
                </a:lnTo>
                <a:lnTo>
                  <a:pt x="532023" y="332650"/>
                </a:lnTo>
                <a:lnTo>
                  <a:pt x="528556" y="341713"/>
                </a:lnTo>
                <a:lnTo>
                  <a:pt x="528556" y="368940"/>
                </a:lnTo>
                <a:lnTo>
                  <a:pt x="525055" y="378003"/>
                </a:lnTo>
                <a:lnTo>
                  <a:pt x="525055" y="387067"/>
                </a:lnTo>
                <a:lnTo>
                  <a:pt x="521588" y="396167"/>
                </a:lnTo>
                <a:lnTo>
                  <a:pt x="521588" y="405230"/>
                </a:lnTo>
                <a:lnTo>
                  <a:pt x="518120" y="417314"/>
                </a:lnTo>
                <a:lnTo>
                  <a:pt x="518120" y="426414"/>
                </a:lnTo>
                <a:lnTo>
                  <a:pt x="514653" y="435478"/>
                </a:lnTo>
                <a:lnTo>
                  <a:pt x="511153" y="447562"/>
                </a:lnTo>
                <a:lnTo>
                  <a:pt x="511153" y="456625"/>
                </a:lnTo>
                <a:lnTo>
                  <a:pt x="507685" y="465725"/>
                </a:lnTo>
                <a:lnTo>
                  <a:pt x="504218" y="474788"/>
                </a:lnTo>
                <a:lnTo>
                  <a:pt x="500717" y="483852"/>
                </a:lnTo>
                <a:lnTo>
                  <a:pt x="493783" y="492915"/>
                </a:lnTo>
                <a:lnTo>
                  <a:pt x="490282" y="502015"/>
                </a:lnTo>
                <a:lnTo>
                  <a:pt x="486815" y="511078"/>
                </a:lnTo>
                <a:lnTo>
                  <a:pt x="483348" y="520142"/>
                </a:lnTo>
                <a:lnTo>
                  <a:pt x="476380" y="529205"/>
                </a:lnTo>
                <a:lnTo>
                  <a:pt x="469446" y="538305"/>
                </a:lnTo>
                <a:lnTo>
                  <a:pt x="462478" y="550389"/>
                </a:lnTo>
                <a:lnTo>
                  <a:pt x="452043" y="559452"/>
                </a:lnTo>
                <a:lnTo>
                  <a:pt x="441607" y="571537"/>
                </a:lnTo>
                <a:lnTo>
                  <a:pt x="431172" y="583658"/>
                </a:lnTo>
                <a:lnTo>
                  <a:pt x="420771" y="595742"/>
                </a:lnTo>
                <a:lnTo>
                  <a:pt x="406835" y="607827"/>
                </a:lnTo>
                <a:lnTo>
                  <a:pt x="392933" y="619948"/>
                </a:lnTo>
                <a:lnTo>
                  <a:pt x="379030" y="635053"/>
                </a:lnTo>
                <a:lnTo>
                  <a:pt x="365128" y="647138"/>
                </a:lnTo>
                <a:lnTo>
                  <a:pt x="351226" y="659259"/>
                </a:lnTo>
                <a:lnTo>
                  <a:pt x="337290" y="671343"/>
                </a:lnTo>
                <a:lnTo>
                  <a:pt x="323387" y="686448"/>
                </a:lnTo>
                <a:lnTo>
                  <a:pt x="306018" y="698570"/>
                </a:lnTo>
                <a:lnTo>
                  <a:pt x="292082" y="710654"/>
                </a:lnTo>
                <a:lnTo>
                  <a:pt x="274713" y="722738"/>
                </a:lnTo>
                <a:lnTo>
                  <a:pt x="260810" y="737881"/>
                </a:lnTo>
                <a:lnTo>
                  <a:pt x="246908" y="749965"/>
                </a:lnTo>
                <a:lnTo>
                  <a:pt x="235302" y="760029"/>
                </a:lnTo>
                <a:lnTo>
                  <a:pt x="236473" y="762049"/>
                </a:lnTo>
                <a:lnTo>
                  <a:pt x="236473" y="768128"/>
                </a:lnTo>
                <a:lnTo>
                  <a:pt x="239940" y="771149"/>
                </a:lnTo>
                <a:lnTo>
                  <a:pt x="243407" y="777191"/>
                </a:lnTo>
                <a:lnTo>
                  <a:pt x="246908" y="783234"/>
                </a:lnTo>
                <a:lnTo>
                  <a:pt x="246908" y="786255"/>
                </a:lnTo>
                <a:lnTo>
                  <a:pt x="250375" y="789276"/>
                </a:lnTo>
                <a:lnTo>
                  <a:pt x="250375" y="798339"/>
                </a:lnTo>
                <a:lnTo>
                  <a:pt x="253842" y="801397"/>
                </a:lnTo>
                <a:lnTo>
                  <a:pt x="253842" y="804418"/>
                </a:lnTo>
                <a:lnTo>
                  <a:pt x="257310" y="807439"/>
                </a:lnTo>
                <a:lnTo>
                  <a:pt x="257310" y="813481"/>
                </a:lnTo>
                <a:lnTo>
                  <a:pt x="260810" y="816502"/>
                </a:lnTo>
                <a:lnTo>
                  <a:pt x="260810" y="825566"/>
                </a:lnTo>
                <a:lnTo>
                  <a:pt x="264278" y="828587"/>
                </a:lnTo>
                <a:lnTo>
                  <a:pt x="264278" y="837687"/>
                </a:lnTo>
                <a:lnTo>
                  <a:pt x="267745" y="837687"/>
                </a:lnTo>
                <a:lnTo>
                  <a:pt x="267745" y="849771"/>
                </a:lnTo>
                <a:lnTo>
                  <a:pt x="271245" y="849771"/>
                </a:lnTo>
                <a:lnTo>
                  <a:pt x="271245" y="855813"/>
                </a:lnTo>
                <a:lnTo>
                  <a:pt x="267745" y="858834"/>
                </a:lnTo>
                <a:lnTo>
                  <a:pt x="267745" y="861855"/>
                </a:lnTo>
                <a:lnTo>
                  <a:pt x="264278" y="861855"/>
                </a:lnTo>
                <a:lnTo>
                  <a:pt x="264278" y="864877"/>
                </a:lnTo>
                <a:lnTo>
                  <a:pt x="260810" y="867898"/>
                </a:lnTo>
                <a:lnTo>
                  <a:pt x="257310" y="867898"/>
                </a:lnTo>
                <a:lnTo>
                  <a:pt x="253842" y="870919"/>
                </a:lnTo>
                <a:lnTo>
                  <a:pt x="212135" y="870919"/>
                </a:lnTo>
                <a:lnTo>
                  <a:pt x="205168" y="867898"/>
                </a:lnTo>
                <a:lnTo>
                  <a:pt x="201700" y="867898"/>
                </a:lnTo>
                <a:lnTo>
                  <a:pt x="194732" y="864877"/>
                </a:lnTo>
                <a:lnTo>
                  <a:pt x="187798" y="864877"/>
                </a:lnTo>
                <a:lnTo>
                  <a:pt x="180830" y="861855"/>
                </a:lnTo>
                <a:lnTo>
                  <a:pt x="173862" y="861855"/>
                </a:lnTo>
                <a:lnTo>
                  <a:pt x="170395" y="858834"/>
                </a:lnTo>
                <a:lnTo>
                  <a:pt x="163427" y="855813"/>
                </a:lnTo>
                <a:lnTo>
                  <a:pt x="156493" y="852792"/>
                </a:lnTo>
                <a:lnTo>
                  <a:pt x="149525" y="852792"/>
                </a:lnTo>
                <a:lnTo>
                  <a:pt x="146058" y="849771"/>
                </a:lnTo>
                <a:lnTo>
                  <a:pt x="139090" y="846750"/>
                </a:lnTo>
                <a:lnTo>
                  <a:pt x="134753" y="844860"/>
                </a:lnTo>
                <a:lnTo>
                  <a:pt x="128655" y="852792"/>
                </a:lnTo>
                <a:lnTo>
                  <a:pt x="121720" y="858834"/>
                </a:lnTo>
                <a:lnTo>
                  <a:pt x="114752" y="864877"/>
                </a:lnTo>
                <a:lnTo>
                  <a:pt x="111285" y="870919"/>
                </a:lnTo>
                <a:lnTo>
                  <a:pt x="107818" y="876998"/>
                </a:lnTo>
                <a:lnTo>
                  <a:pt x="104317" y="880019"/>
                </a:lnTo>
                <a:lnTo>
                  <a:pt x="97383" y="880019"/>
                </a:lnTo>
                <a:lnTo>
                  <a:pt x="97383" y="883040"/>
                </a:lnTo>
                <a:lnTo>
                  <a:pt x="90415" y="883040"/>
                </a:lnTo>
                <a:lnTo>
                  <a:pt x="90415" y="886061"/>
                </a:lnTo>
                <a:lnTo>
                  <a:pt x="83480" y="886061"/>
                </a:lnTo>
                <a:lnTo>
                  <a:pt x="83480" y="889082"/>
                </a:lnTo>
                <a:lnTo>
                  <a:pt x="79980" y="889082"/>
                </a:lnTo>
                <a:lnTo>
                  <a:pt x="76512" y="892103"/>
                </a:lnTo>
                <a:lnTo>
                  <a:pt x="73045" y="892103"/>
                </a:lnTo>
                <a:lnTo>
                  <a:pt x="69545" y="895124"/>
                </a:lnTo>
                <a:lnTo>
                  <a:pt x="66077" y="895124"/>
                </a:lnTo>
                <a:lnTo>
                  <a:pt x="62610" y="898145"/>
                </a:lnTo>
                <a:lnTo>
                  <a:pt x="59109" y="898145"/>
                </a:lnTo>
                <a:lnTo>
                  <a:pt x="55642" y="901166"/>
                </a:lnTo>
                <a:lnTo>
                  <a:pt x="48708" y="901166"/>
                </a:lnTo>
                <a:lnTo>
                  <a:pt x="45207" y="904187"/>
                </a:lnTo>
                <a:lnTo>
                  <a:pt x="13935" y="904187"/>
                </a:lnTo>
                <a:lnTo>
                  <a:pt x="13935" y="901166"/>
                </a:lnTo>
                <a:lnTo>
                  <a:pt x="10435" y="901166"/>
                </a:lnTo>
                <a:lnTo>
                  <a:pt x="10435" y="895124"/>
                </a:lnTo>
                <a:lnTo>
                  <a:pt x="6967" y="895124"/>
                </a:lnTo>
                <a:lnTo>
                  <a:pt x="6967" y="876998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7945646" y="4125612"/>
            <a:ext cx="542425" cy="1363871"/>
          </a:xfrm>
          <a:custGeom>
            <a:avLst/>
            <a:gdLst/>
            <a:ahLst/>
            <a:cxnLst/>
            <a:rect l="l" t="t" r="r" b="b"/>
            <a:pathLst>
              <a:path w="542425" h="1363871">
                <a:moveTo>
                  <a:pt x="208701" y="523163"/>
                </a:moveTo>
                <a:lnTo>
                  <a:pt x="205368" y="520142"/>
                </a:lnTo>
                <a:lnTo>
                  <a:pt x="205368" y="517120"/>
                </a:lnTo>
                <a:lnTo>
                  <a:pt x="201700" y="511078"/>
                </a:lnTo>
                <a:lnTo>
                  <a:pt x="201700" y="508057"/>
                </a:lnTo>
                <a:lnTo>
                  <a:pt x="198366" y="505036"/>
                </a:lnTo>
                <a:lnTo>
                  <a:pt x="198366" y="502015"/>
                </a:lnTo>
                <a:lnTo>
                  <a:pt x="194699" y="495973"/>
                </a:lnTo>
                <a:lnTo>
                  <a:pt x="194699" y="486873"/>
                </a:lnTo>
                <a:lnTo>
                  <a:pt x="191365" y="483852"/>
                </a:lnTo>
                <a:lnTo>
                  <a:pt x="191365" y="480831"/>
                </a:lnTo>
                <a:lnTo>
                  <a:pt x="188031" y="462704"/>
                </a:lnTo>
                <a:lnTo>
                  <a:pt x="188031" y="444541"/>
                </a:lnTo>
                <a:lnTo>
                  <a:pt x="184364" y="426414"/>
                </a:lnTo>
                <a:lnTo>
                  <a:pt x="184364" y="411272"/>
                </a:lnTo>
                <a:lnTo>
                  <a:pt x="181030" y="396167"/>
                </a:lnTo>
                <a:lnTo>
                  <a:pt x="181030" y="368940"/>
                </a:lnTo>
                <a:lnTo>
                  <a:pt x="177363" y="356856"/>
                </a:lnTo>
                <a:lnTo>
                  <a:pt x="177363" y="323587"/>
                </a:lnTo>
                <a:lnTo>
                  <a:pt x="174029" y="314524"/>
                </a:lnTo>
                <a:lnTo>
                  <a:pt x="174029" y="305424"/>
                </a:lnTo>
                <a:lnTo>
                  <a:pt x="177363" y="296360"/>
                </a:lnTo>
                <a:lnTo>
                  <a:pt x="177363" y="281255"/>
                </a:lnTo>
                <a:lnTo>
                  <a:pt x="181030" y="275213"/>
                </a:lnTo>
                <a:lnTo>
                  <a:pt x="181030" y="266113"/>
                </a:lnTo>
                <a:lnTo>
                  <a:pt x="184364" y="260071"/>
                </a:lnTo>
                <a:lnTo>
                  <a:pt x="188031" y="254028"/>
                </a:lnTo>
                <a:lnTo>
                  <a:pt x="191365" y="247986"/>
                </a:lnTo>
                <a:lnTo>
                  <a:pt x="194699" y="241944"/>
                </a:lnTo>
                <a:lnTo>
                  <a:pt x="198366" y="235902"/>
                </a:lnTo>
                <a:lnTo>
                  <a:pt x="205368" y="232844"/>
                </a:lnTo>
                <a:lnTo>
                  <a:pt x="212369" y="226802"/>
                </a:lnTo>
                <a:lnTo>
                  <a:pt x="219037" y="220760"/>
                </a:lnTo>
                <a:lnTo>
                  <a:pt x="226038" y="217739"/>
                </a:lnTo>
                <a:lnTo>
                  <a:pt x="236706" y="211696"/>
                </a:lnTo>
                <a:lnTo>
                  <a:pt x="243374" y="205654"/>
                </a:lnTo>
                <a:lnTo>
                  <a:pt x="254042" y="199612"/>
                </a:lnTo>
                <a:lnTo>
                  <a:pt x="267711" y="196554"/>
                </a:lnTo>
                <a:lnTo>
                  <a:pt x="278380" y="190512"/>
                </a:lnTo>
                <a:lnTo>
                  <a:pt x="285381" y="187491"/>
                </a:lnTo>
                <a:lnTo>
                  <a:pt x="292049" y="181449"/>
                </a:lnTo>
                <a:lnTo>
                  <a:pt x="299050" y="178428"/>
                </a:lnTo>
                <a:lnTo>
                  <a:pt x="302717" y="175407"/>
                </a:lnTo>
                <a:lnTo>
                  <a:pt x="309719" y="172385"/>
                </a:lnTo>
                <a:lnTo>
                  <a:pt x="316386" y="169364"/>
                </a:lnTo>
                <a:lnTo>
                  <a:pt x="320054" y="166343"/>
                </a:lnTo>
                <a:lnTo>
                  <a:pt x="327055" y="163322"/>
                </a:lnTo>
                <a:lnTo>
                  <a:pt x="330389" y="160301"/>
                </a:lnTo>
                <a:lnTo>
                  <a:pt x="337390" y="157243"/>
                </a:lnTo>
                <a:lnTo>
                  <a:pt x="340724" y="154222"/>
                </a:lnTo>
                <a:lnTo>
                  <a:pt x="344391" y="151201"/>
                </a:lnTo>
                <a:lnTo>
                  <a:pt x="347725" y="148180"/>
                </a:lnTo>
                <a:lnTo>
                  <a:pt x="354726" y="148180"/>
                </a:lnTo>
                <a:lnTo>
                  <a:pt x="358393" y="145159"/>
                </a:lnTo>
                <a:lnTo>
                  <a:pt x="361727" y="142138"/>
                </a:lnTo>
                <a:lnTo>
                  <a:pt x="365061" y="139117"/>
                </a:lnTo>
                <a:lnTo>
                  <a:pt x="368728" y="139117"/>
                </a:lnTo>
                <a:lnTo>
                  <a:pt x="372062" y="136096"/>
                </a:lnTo>
                <a:lnTo>
                  <a:pt x="375730" y="133075"/>
                </a:lnTo>
                <a:lnTo>
                  <a:pt x="379064" y="133075"/>
                </a:lnTo>
                <a:lnTo>
                  <a:pt x="382731" y="130053"/>
                </a:lnTo>
                <a:lnTo>
                  <a:pt x="382731" y="127032"/>
                </a:lnTo>
                <a:lnTo>
                  <a:pt x="386065" y="127032"/>
                </a:lnTo>
                <a:lnTo>
                  <a:pt x="389399" y="124011"/>
                </a:lnTo>
                <a:lnTo>
                  <a:pt x="393066" y="124011"/>
                </a:lnTo>
                <a:lnTo>
                  <a:pt x="396400" y="120953"/>
                </a:lnTo>
                <a:lnTo>
                  <a:pt x="400067" y="117932"/>
                </a:lnTo>
                <a:lnTo>
                  <a:pt x="403401" y="117932"/>
                </a:lnTo>
                <a:lnTo>
                  <a:pt x="403401" y="114911"/>
                </a:lnTo>
                <a:lnTo>
                  <a:pt x="393066" y="114911"/>
                </a:lnTo>
                <a:lnTo>
                  <a:pt x="389399" y="111890"/>
                </a:lnTo>
                <a:lnTo>
                  <a:pt x="382731" y="111890"/>
                </a:lnTo>
                <a:lnTo>
                  <a:pt x="379064" y="108869"/>
                </a:lnTo>
                <a:lnTo>
                  <a:pt x="375730" y="108869"/>
                </a:lnTo>
                <a:lnTo>
                  <a:pt x="372062" y="105848"/>
                </a:lnTo>
                <a:lnTo>
                  <a:pt x="368728" y="105848"/>
                </a:lnTo>
                <a:lnTo>
                  <a:pt x="365061" y="102827"/>
                </a:lnTo>
                <a:lnTo>
                  <a:pt x="361727" y="99806"/>
                </a:lnTo>
                <a:lnTo>
                  <a:pt x="358393" y="99806"/>
                </a:lnTo>
                <a:lnTo>
                  <a:pt x="354726" y="96785"/>
                </a:lnTo>
                <a:lnTo>
                  <a:pt x="351392" y="93764"/>
                </a:lnTo>
                <a:lnTo>
                  <a:pt x="351392" y="90743"/>
                </a:lnTo>
                <a:lnTo>
                  <a:pt x="347725" y="84700"/>
                </a:lnTo>
                <a:lnTo>
                  <a:pt x="344391" y="81642"/>
                </a:lnTo>
                <a:lnTo>
                  <a:pt x="344391" y="78621"/>
                </a:lnTo>
                <a:lnTo>
                  <a:pt x="340724" y="72579"/>
                </a:lnTo>
                <a:lnTo>
                  <a:pt x="340724" y="69558"/>
                </a:lnTo>
                <a:lnTo>
                  <a:pt x="337390" y="63516"/>
                </a:lnTo>
                <a:lnTo>
                  <a:pt x="337390" y="45353"/>
                </a:lnTo>
                <a:lnTo>
                  <a:pt x="334056" y="39310"/>
                </a:lnTo>
                <a:lnTo>
                  <a:pt x="334056" y="30247"/>
                </a:lnTo>
                <a:lnTo>
                  <a:pt x="330389" y="27226"/>
                </a:lnTo>
                <a:lnTo>
                  <a:pt x="330389" y="24205"/>
                </a:lnTo>
                <a:lnTo>
                  <a:pt x="327055" y="21184"/>
                </a:lnTo>
                <a:lnTo>
                  <a:pt x="327055" y="18163"/>
                </a:lnTo>
                <a:lnTo>
                  <a:pt x="323387" y="15142"/>
                </a:lnTo>
                <a:lnTo>
                  <a:pt x="323387" y="12121"/>
                </a:lnTo>
                <a:lnTo>
                  <a:pt x="320054" y="12121"/>
                </a:lnTo>
                <a:lnTo>
                  <a:pt x="316386" y="9063"/>
                </a:lnTo>
                <a:lnTo>
                  <a:pt x="313052" y="9063"/>
                </a:lnTo>
                <a:lnTo>
                  <a:pt x="313052" y="6042"/>
                </a:lnTo>
                <a:lnTo>
                  <a:pt x="306051" y="6042"/>
                </a:lnTo>
                <a:lnTo>
                  <a:pt x="302717" y="3021"/>
                </a:lnTo>
                <a:lnTo>
                  <a:pt x="288715" y="3021"/>
                </a:lnTo>
                <a:lnTo>
                  <a:pt x="285381" y="0"/>
                </a:lnTo>
                <a:lnTo>
                  <a:pt x="274713" y="0"/>
                </a:lnTo>
                <a:lnTo>
                  <a:pt x="271379" y="3021"/>
                </a:lnTo>
                <a:lnTo>
                  <a:pt x="261044" y="3021"/>
                </a:lnTo>
                <a:lnTo>
                  <a:pt x="257376" y="6042"/>
                </a:lnTo>
                <a:lnTo>
                  <a:pt x="247041" y="6042"/>
                </a:lnTo>
                <a:lnTo>
                  <a:pt x="243374" y="9063"/>
                </a:lnTo>
                <a:lnTo>
                  <a:pt x="240040" y="9063"/>
                </a:lnTo>
                <a:lnTo>
                  <a:pt x="233039" y="12121"/>
                </a:lnTo>
                <a:lnTo>
                  <a:pt x="229705" y="12121"/>
                </a:lnTo>
                <a:lnTo>
                  <a:pt x="222704" y="15142"/>
                </a:lnTo>
                <a:lnTo>
                  <a:pt x="219037" y="15142"/>
                </a:lnTo>
                <a:lnTo>
                  <a:pt x="212369" y="18163"/>
                </a:lnTo>
                <a:lnTo>
                  <a:pt x="208701" y="21184"/>
                </a:lnTo>
                <a:lnTo>
                  <a:pt x="201700" y="21184"/>
                </a:lnTo>
                <a:lnTo>
                  <a:pt x="198366" y="24205"/>
                </a:lnTo>
                <a:lnTo>
                  <a:pt x="191365" y="27226"/>
                </a:lnTo>
                <a:lnTo>
                  <a:pt x="184364" y="30247"/>
                </a:lnTo>
                <a:lnTo>
                  <a:pt x="181030" y="33268"/>
                </a:lnTo>
                <a:lnTo>
                  <a:pt x="174029" y="33268"/>
                </a:lnTo>
                <a:lnTo>
                  <a:pt x="167028" y="36289"/>
                </a:lnTo>
                <a:lnTo>
                  <a:pt x="160027" y="39310"/>
                </a:lnTo>
                <a:lnTo>
                  <a:pt x="153025" y="42331"/>
                </a:lnTo>
                <a:lnTo>
                  <a:pt x="149691" y="45353"/>
                </a:lnTo>
                <a:lnTo>
                  <a:pt x="142690" y="48411"/>
                </a:lnTo>
                <a:lnTo>
                  <a:pt x="135689" y="54453"/>
                </a:lnTo>
                <a:lnTo>
                  <a:pt x="128688" y="57474"/>
                </a:lnTo>
                <a:lnTo>
                  <a:pt x="121687" y="60495"/>
                </a:lnTo>
                <a:lnTo>
                  <a:pt x="115019" y="63516"/>
                </a:lnTo>
                <a:lnTo>
                  <a:pt x="108018" y="66537"/>
                </a:lnTo>
                <a:lnTo>
                  <a:pt x="101017" y="72579"/>
                </a:lnTo>
                <a:lnTo>
                  <a:pt x="94015" y="72579"/>
                </a:lnTo>
                <a:lnTo>
                  <a:pt x="94015" y="75600"/>
                </a:lnTo>
                <a:lnTo>
                  <a:pt x="90681" y="75600"/>
                </a:lnTo>
                <a:lnTo>
                  <a:pt x="87014" y="78621"/>
                </a:lnTo>
                <a:lnTo>
                  <a:pt x="83680" y="78621"/>
                </a:lnTo>
                <a:lnTo>
                  <a:pt x="83680" y="81642"/>
                </a:lnTo>
                <a:lnTo>
                  <a:pt x="76679" y="81642"/>
                </a:lnTo>
                <a:lnTo>
                  <a:pt x="76679" y="84700"/>
                </a:lnTo>
                <a:lnTo>
                  <a:pt x="73012" y="84700"/>
                </a:lnTo>
                <a:lnTo>
                  <a:pt x="69678" y="87721"/>
                </a:lnTo>
                <a:lnTo>
                  <a:pt x="66344" y="87721"/>
                </a:lnTo>
                <a:lnTo>
                  <a:pt x="66344" y="90743"/>
                </a:lnTo>
                <a:lnTo>
                  <a:pt x="62677" y="90743"/>
                </a:lnTo>
                <a:lnTo>
                  <a:pt x="59343" y="93764"/>
                </a:lnTo>
                <a:lnTo>
                  <a:pt x="55676" y="93764"/>
                </a:lnTo>
                <a:lnTo>
                  <a:pt x="55676" y="96785"/>
                </a:lnTo>
                <a:lnTo>
                  <a:pt x="52342" y="96785"/>
                </a:lnTo>
                <a:lnTo>
                  <a:pt x="48674" y="99806"/>
                </a:lnTo>
                <a:lnTo>
                  <a:pt x="42007" y="99806"/>
                </a:lnTo>
                <a:lnTo>
                  <a:pt x="42007" y="102827"/>
                </a:lnTo>
                <a:lnTo>
                  <a:pt x="38339" y="102827"/>
                </a:lnTo>
                <a:lnTo>
                  <a:pt x="35005" y="105848"/>
                </a:lnTo>
                <a:lnTo>
                  <a:pt x="24337" y="105848"/>
                </a:lnTo>
                <a:lnTo>
                  <a:pt x="24337" y="108869"/>
                </a:lnTo>
                <a:lnTo>
                  <a:pt x="7001" y="108869"/>
                </a:lnTo>
                <a:lnTo>
                  <a:pt x="3667" y="105848"/>
                </a:lnTo>
                <a:lnTo>
                  <a:pt x="0" y="102827"/>
                </a:lnTo>
                <a:lnTo>
                  <a:pt x="7001" y="1360850"/>
                </a:lnTo>
                <a:lnTo>
                  <a:pt x="10668" y="1363871"/>
                </a:lnTo>
                <a:lnTo>
                  <a:pt x="42007" y="1363871"/>
                </a:lnTo>
                <a:lnTo>
                  <a:pt x="48674" y="1360850"/>
                </a:lnTo>
                <a:lnTo>
                  <a:pt x="55676" y="1360850"/>
                </a:lnTo>
                <a:lnTo>
                  <a:pt x="66344" y="1357829"/>
                </a:lnTo>
                <a:lnTo>
                  <a:pt x="73012" y="1354771"/>
                </a:lnTo>
                <a:lnTo>
                  <a:pt x="83680" y="1351750"/>
                </a:lnTo>
                <a:lnTo>
                  <a:pt x="90681" y="1348729"/>
                </a:lnTo>
                <a:lnTo>
                  <a:pt x="101017" y="1342687"/>
                </a:lnTo>
                <a:lnTo>
                  <a:pt x="101017" y="1339665"/>
                </a:lnTo>
                <a:lnTo>
                  <a:pt x="104350" y="1336644"/>
                </a:lnTo>
                <a:lnTo>
                  <a:pt x="104350" y="1333623"/>
                </a:lnTo>
                <a:lnTo>
                  <a:pt x="108018" y="1330602"/>
                </a:lnTo>
                <a:lnTo>
                  <a:pt x="111352" y="1327581"/>
                </a:lnTo>
                <a:lnTo>
                  <a:pt x="115019" y="1324560"/>
                </a:lnTo>
                <a:lnTo>
                  <a:pt x="118353" y="1321539"/>
                </a:lnTo>
                <a:lnTo>
                  <a:pt x="121687" y="1321539"/>
                </a:lnTo>
                <a:lnTo>
                  <a:pt x="125354" y="1318518"/>
                </a:lnTo>
                <a:lnTo>
                  <a:pt x="128688" y="1315460"/>
                </a:lnTo>
                <a:lnTo>
                  <a:pt x="132355" y="1312439"/>
                </a:lnTo>
                <a:lnTo>
                  <a:pt x="139356" y="1309418"/>
                </a:lnTo>
                <a:lnTo>
                  <a:pt x="142690" y="1306397"/>
                </a:lnTo>
                <a:lnTo>
                  <a:pt x="149691" y="1303376"/>
                </a:lnTo>
                <a:lnTo>
                  <a:pt x="153025" y="1300355"/>
                </a:lnTo>
                <a:lnTo>
                  <a:pt x="160027" y="1297333"/>
                </a:lnTo>
                <a:lnTo>
                  <a:pt x="163694" y="1294312"/>
                </a:lnTo>
                <a:lnTo>
                  <a:pt x="170362" y="1291291"/>
                </a:lnTo>
                <a:lnTo>
                  <a:pt x="177363" y="1288270"/>
                </a:lnTo>
                <a:lnTo>
                  <a:pt x="181030" y="1285249"/>
                </a:lnTo>
                <a:lnTo>
                  <a:pt x="188031" y="1282228"/>
                </a:lnTo>
                <a:lnTo>
                  <a:pt x="194699" y="1279170"/>
                </a:lnTo>
                <a:lnTo>
                  <a:pt x="201700" y="1276149"/>
                </a:lnTo>
                <a:lnTo>
                  <a:pt x="208701" y="1273128"/>
                </a:lnTo>
                <a:lnTo>
                  <a:pt x="215703" y="1270107"/>
                </a:lnTo>
                <a:lnTo>
                  <a:pt x="222704" y="1267086"/>
                </a:lnTo>
                <a:lnTo>
                  <a:pt x="233039" y="1264065"/>
                </a:lnTo>
                <a:lnTo>
                  <a:pt x="240040" y="1261044"/>
                </a:lnTo>
                <a:lnTo>
                  <a:pt x="247041" y="1258023"/>
                </a:lnTo>
                <a:lnTo>
                  <a:pt x="254042" y="1255001"/>
                </a:lnTo>
                <a:lnTo>
                  <a:pt x="267711" y="1245938"/>
                </a:lnTo>
                <a:lnTo>
                  <a:pt x="281714" y="1239859"/>
                </a:lnTo>
                <a:lnTo>
                  <a:pt x="295716" y="1233817"/>
                </a:lnTo>
                <a:lnTo>
                  <a:pt x="309719" y="1227775"/>
                </a:lnTo>
                <a:lnTo>
                  <a:pt x="327055" y="1221733"/>
                </a:lnTo>
                <a:lnTo>
                  <a:pt x="340724" y="1212669"/>
                </a:lnTo>
                <a:lnTo>
                  <a:pt x="354726" y="1206627"/>
                </a:lnTo>
                <a:lnTo>
                  <a:pt x="368728" y="1197527"/>
                </a:lnTo>
                <a:lnTo>
                  <a:pt x="379064" y="1191485"/>
                </a:lnTo>
                <a:lnTo>
                  <a:pt x="393066" y="1185443"/>
                </a:lnTo>
                <a:lnTo>
                  <a:pt x="407068" y="1176380"/>
                </a:lnTo>
                <a:lnTo>
                  <a:pt x="420737" y="1170337"/>
                </a:lnTo>
                <a:lnTo>
                  <a:pt x="431406" y="1161237"/>
                </a:lnTo>
                <a:lnTo>
                  <a:pt x="441741" y="1155195"/>
                </a:lnTo>
                <a:lnTo>
                  <a:pt x="455743" y="1146132"/>
                </a:lnTo>
                <a:lnTo>
                  <a:pt x="466078" y="1140090"/>
                </a:lnTo>
                <a:lnTo>
                  <a:pt x="476413" y="1131027"/>
                </a:lnTo>
                <a:lnTo>
                  <a:pt x="487082" y="1124948"/>
                </a:lnTo>
                <a:lnTo>
                  <a:pt x="493750" y="1115884"/>
                </a:lnTo>
                <a:lnTo>
                  <a:pt x="504418" y="1109842"/>
                </a:lnTo>
                <a:lnTo>
                  <a:pt x="511419" y="1100779"/>
                </a:lnTo>
                <a:lnTo>
                  <a:pt x="518087" y="1091679"/>
                </a:lnTo>
                <a:lnTo>
                  <a:pt x="525088" y="1085637"/>
                </a:lnTo>
                <a:lnTo>
                  <a:pt x="528756" y="1076573"/>
                </a:lnTo>
                <a:lnTo>
                  <a:pt x="535757" y="1070531"/>
                </a:lnTo>
                <a:lnTo>
                  <a:pt x="539091" y="1061468"/>
                </a:lnTo>
                <a:lnTo>
                  <a:pt x="539091" y="1055389"/>
                </a:lnTo>
                <a:lnTo>
                  <a:pt x="542425" y="1046326"/>
                </a:lnTo>
                <a:lnTo>
                  <a:pt x="542425" y="1025178"/>
                </a:lnTo>
                <a:lnTo>
                  <a:pt x="539091" y="1019136"/>
                </a:lnTo>
                <a:lnTo>
                  <a:pt x="535757" y="1010036"/>
                </a:lnTo>
                <a:lnTo>
                  <a:pt x="532089" y="1000973"/>
                </a:lnTo>
                <a:lnTo>
                  <a:pt x="528756" y="991909"/>
                </a:lnTo>
                <a:lnTo>
                  <a:pt x="528756" y="982846"/>
                </a:lnTo>
                <a:lnTo>
                  <a:pt x="525088" y="973746"/>
                </a:lnTo>
                <a:lnTo>
                  <a:pt x="521754" y="964683"/>
                </a:lnTo>
                <a:lnTo>
                  <a:pt x="521754" y="958641"/>
                </a:lnTo>
                <a:lnTo>
                  <a:pt x="518087" y="949577"/>
                </a:lnTo>
                <a:lnTo>
                  <a:pt x="514753" y="940477"/>
                </a:lnTo>
                <a:lnTo>
                  <a:pt x="514753" y="934435"/>
                </a:lnTo>
                <a:lnTo>
                  <a:pt x="511419" y="925372"/>
                </a:lnTo>
                <a:lnTo>
                  <a:pt x="507752" y="919330"/>
                </a:lnTo>
                <a:lnTo>
                  <a:pt x="507752" y="910266"/>
                </a:lnTo>
                <a:lnTo>
                  <a:pt x="504418" y="904187"/>
                </a:lnTo>
                <a:lnTo>
                  <a:pt x="504418" y="895124"/>
                </a:lnTo>
                <a:lnTo>
                  <a:pt x="500751" y="889082"/>
                </a:lnTo>
                <a:lnTo>
                  <a:pt x="500751" y="883040"/>
                </a:lnTo>
                <a:lnTo>
                  <a:pt x="497417" y="876998"/>
                </a:lnTo>
                <a:lnTo>
                  <a:pt x="497417" y="864877"/>
                </a:lnTo>
                <a:lnTo>
                  <a:pt x="493750" y="858834"/>
                </a:lnTo>
                <a:lnTo>
                  <a:pt x="493750" y="846750"/>
                </a:lnTo>
                <a:lnTo>
                  <a:pt x="490416" y="840708"/>
                </a:lnTo>
                <a:lnTo>
                  <a:pt x="490416" y="822545"/>
                </a:lnTo>
                <a:lnTo>
                  <a:pt x="487082" y="816502"/>
                </a:lnTo>
                <a:lnTo>
                  <a:pt x="487082" y="725796"/>
                </a:lnTo>
                <a:lnTo>
                  <a:pt x="483415" y="716696"/>
                </a:lnTo>
                <a:lnTo>
                  <a:pt x="483415" y="707633"/>
                </a:lnTo>
                <a:lnTo>
                  <a:pt x="480081" y="701591"/>
                </a:lnTo>
                <a:lnTo>
                  <a:pt x="480081" y="692527"/>
                </a:lnTo>
                <a:lnTo>
                  <a:pt x="476413" y="686485"/>
                </a:lnTo>
                <a:lnTo>
                  <a:pt x="473079" y="680406"/>
                </a:lnTo>
                <a:lnTo>
                  <a:pt x="473079" y="671343"/>
                </a:lnTo>
                <a:lnTo>
                  <a:pt x="469412" y="665301"/>
                </a:lnTo>
                <a:lnTo>
                  <a:pt x="466078" y="659259"/>
                </a:lnTo>
                <a:lnTo>
                  <a:pt x="462744" y="653217"/>
                </a:lnTo>
                <a:lnTo>
                  <a:pt x="459077" y="650195"/>
                </a:lnTo>
                <a:lnTo>
                  <a:pt x="455743" y="644116"/>
                </a:lnTo>
                <a:lnTo>
                  <a:pt x="448742" y="638074"/>
                </a:lnTo>
                <a:lnTo>
                  <a:pt x="445075" y="635053"/>
                </a:lnTo>
                <a:lnTo>
                  <a:pt x="438407" y="629011"/>
                </a:lnTo>
                <a:lnTo>
                  <a:pt x="434740" y="625990"/>
                </a:lnTo>
                <a:lnTo>
                  <a:pt x="427738" y="622969"/>
                </a:lnTo>
                <a:lnTo>
                  <a:pt x="420737" y="616927"/>
                </a:lnTo>
                <a:lnTo>
                  <a:pt x="413736" y="613906"/>
                </a:lnTo>
                <a:lnTo>
                  <a:pt x="407068" y="610885"/>
                </a:lnTo>
                <a:lnTo>
                  <a:pt x="400067" y="607863"/>
                </a:lnTo>
                <a:lnTo>
                  <a:pt x="389399" y="604806"/>
                </a:lnTo>
                <a:lnTo>
                  <a:pt x="382731" y="604806"/>
                </a:lnTo>
                <a:lnTo>
                  <a:pt x="372062" y="601784"/>
                </a:lnTo>
                <a:lnTo>
                  <a:pt x="368728" y="598763"/>
                </a:lnTo>
                <a:lnTo>
                  <a:pt x="365061" y="595742"/>
                </a:lnTo>
                <a:lnTo>
                  <a:pt x="361727" y="592721"/>
                </a:lnTo>
                <a:lnTo>
                  <a:pt x="358393" y="592721"/>
                </a:lnTo>
                <a:lnTo>
                  <a:pt x="354726" y="589700"/>
                </a:lnTo>
                <a:lnTo>
                  <a:pt x="351392" y="586679"/>
                </a:lnTo>
                <a:lnTo>
                  <a:pt x="347725" y="586679"/>
                </a:lnTo>
                <a:lnTo>
                  <a:pt x="344391" y="583658"/>
                </a:lnTo>
                <a:lnTo>
                  <a:pt x="340724" y="583658"/>
                </a:lnTo>
                <a:lnTo>
                  <a:pt x="337390" y="580637"/>
                </a:lnTo>
                <a:lnTo>
                  <a:pt x="330389" y="580637"/>
                </a:lnTo>
                <a:lnTo>
                  <a:pt x="327055" y="577616"/>
                </a:lnTo>
                <a:lnTo>
                  <a:pt x="316386" y="577616"/>
                </a:lnTo>
                <a:lnTo>
                  <a:pt x="313052" y="574595"/>
                </a:lnTo>
                <a:lnTo>
                  <a:pt x="264378" y="574595"/>
                </a:lnTo>
                <a:lnTo>
                  <a:pt x="261044" y="571574"/>
                </a:lnTo>
                <a:lnTo>
                  <a:pt x="257376" y="571574"/>
                </a:lnTo>
                <a:lnTo>
                  <a:pt x="254042" y="568516"/>
                </a:lnTo>
                <a:lnTo>
                  <a:pt x="250375" y="568516"/>
                </a:lnTo>
                <a:lnTo>
                  <a:pt x="250375" y="565495"/>
                </a:lnTo>
                <a:lnTo>
                  <a:pt x="247041" y="565495"/>
                </a:lnTo>
                <a:lnTo>
                  <a:pt x="243374" y="562474"/>
                </a:lnTo>
                <a:lnTo>
                  <a:pt x="240040" y="559452"/>
                </a:lnTo>
                <a:lnTo>
                  <a:pt x="236706" y="559452"/>
                </a:lnTo>
                <a:lnTo>
                  <a:pt x="236706" y="556431"/>
                </a:lnTo>
                <a:lnTo>
                  <a:pt x="233039" y="553410"/>
                </a:lnTo>
                <a:lnTo>
                  <a:pt x="229705" y="550389"/>
                </a:lnTo>
                <a:lnTo>
                  <a:pt x="226038" y="547368"/>
                </a:lnTo>
                <a:lnTo>
                  <a:pt x="222704" y="544347"/>
                </a:lnTo>
                <a:lnTo>
                  <a:pt x="219037" y="541326"/>
                </a:lnTo>
                <a:lnTo>
                  <a:pt x="219037" y="538305"/>
                </a:lnTo>
                <a:lnTo>
                  <a:pt x="215703" y="532226"/>
                </a:lnTo>
                <a:lnTo>
                  <a:pt x="212369" y="529205"/>
                </a:lnTo>
                <a:lnTo>
                  <a:pt x="212369" y="526184"/>
                </a:lnTo>
                <a:lnTo>
                  <a:pt x="208701" y="523163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234957" y="3375647"/>
            <a:ext cx="1957730" cy="2763995"/>
          </a:xfrm>
          <a:custGeom>
            <a:avLst/>
            <a:gdLst/>
            <a:ahLst/>
            <a:cxnLst/>
            <a:rect l="l" t="t" r="r" b="b"/>
            <a:pathLst>
              <a:path w="1957730" h="2763995">
                <a:moveTo>
                  <a:pt x="417270" y="2476698"/>
                </a:moveTo>
                <a:lnTo>
                  <a:pt x="420771" y="2470656"/>
                </a:lnTo>
                <a:lnTo>
                  <a:pt x="420771" y="2464613"/>
                </a:lnTo>
                <a:lnTo>
                  <a:pt x="424238" y="2461592"/>
                </a:lnTo>
                <a:lnTo>
                  <a:pt x="424238" y="2458571"/>
                </a:lnTo>
                <a:lnTo>
                  <a:pt x="427705" y="2458571"/>
                </a:lnTo>
                <a:lnTo>
                  <a:pt x="427705" y="2455550"/>
                </a:lnTo>
                <a:lnTo>
                  <a:pt x="431172" y="2455550"/>
                </a:lnTo>
                <a:lnTo>
                  <a:pt x="431172" y="2452529"/>
                </a:lnTo>
                <a:lnTo>
                  <a:pt x="434673" y="2452529"/>
                </a:lnTo>
                <a:lnTo>
                  <a:pt x="438140" y="2449508"/>
                </a:lnTo>
                <a:lnTo>
                  <a:pt x="441607" y="2446487"/>
                </a:lnTo>
                <a:lnTo>
                  <a:pt x="441607" y="2443466"/>
                </a:lnTo>
                <a:lnTo>
                  <a:pt x="445108" y="2437387"/>
                </a:lnTo>
                <a:lnTo>
                  <a:pt x="448575" y="2431345"/>
                </a:lnTo>
                <a:lnTo>
                  <a:pt x="452043" y="2425303"/>
                </a:lnTo>
                <a:lnTo>
                  <a:pt x="452043" y="2419260"/>
                </a:lnTo>
                <a:lnTo>
                  <a:pt x="455543" y="2413218"/>
                </a:lnTo>
                <a:lnTo>
                  <a:pt x="459010" y="2404155"/>
                </a:lnTo>
                <a:lnTo>
                  <a:pt x="462478" y="2398076"/>
                </a:lnTo>
                <a:lnTo>
                  <a:pt x="465945" y="2389013"/>
                </a:lnTo>
                <a:lnTo>
                  <a:pt x="465945" y="2379949"/>
                </a:lnTo>
                <a:lnTo>
                  <a:pt x="469446" y="2373907"/>
                </a:lnTo>
                <a:lnTo>
                  <a:pt x="472913" y="2364807"/>
                </a:lnTo>
                <a:lnTo>
                  <a:pt x="476380" y="2355744"/>
                </a:lnTo>
                <a:lnTo>
                  <a:pt x="479881" y="2346681"/>
                </a:lnTo>
                <a:lnTo>
                  <a:pt x="479881" y="2337617"/>
                </a:lnTo>
                <a:lnTo>
                  <a:pt x="483348" y="2331575"/>
                </a:lnTo>
                <a:lnTo>
                  <a:pt x="486815" y="2322475"/>
                </a:lnTo>
                <a:lnTo>
                  <a:pt x="490316" y="2313412"/>
                </a:lnTo>
                <a:lnTo>
                  <a:pt x="493783" y="2307370"/>
                </a:lnTo>
                <a:lnTo>
                  <a:pt x="493783" y="2301328"/>
                </a:lnTo>
                <a:lnTo>
                  <a:pt x="497250" y="2295285"/>
                </a:lnTo>
                <a:lnTo>
                  <a:pt x="500717" y="2289206"/>
                </a:lnTo>
                <a:lnTo>
                  <a:pt x="504218" y="2283164"/>
                </a:lnTo>
                <a:lnTo>
                  <a:pt x="507685" y="2280143"/>
                </a:lnTo>
                <a:lnTo>
                  <a:pt x="507685" y="2277122"/>
                </a:lnTo>
                <a:lnTo>
                  <a:pt x="511153" y="2274101"/>
                </a:lnTo>
                <a:lnTo>
                  <a:pt x="514653" y="2271080"/>
                </a:lnTo>
                <a:lnTo>
                  <a:pt x="521588" y="2271080"/>
                </a:lnTo>
                <a:lnTo>
                  <a:pt x="532023" y="2283164"/>
                </a:lnTo>
                <a:lnTo>
                  <a:pt x="545925" y="2292264"/>
                </a:lnTo>
                <a:lnTo>
                  <a:pt x="556360" y="2304349"/>
                </a:lnTo>
                <a:lnTo>
                  <a:pt x="570263" y="2313412"/>
                </a:lnTo>
                <a:lnTo>
                  <a:pt x="580698" y="2325496"/>
                </a:lnTo>
                <a:lnTo>
                  <a:pt x="594633" y="2337617"/>
                </a:lnTo>
                <a:lnTo>
                  <a:pt x="608536" y="2349702"/>
                </a:lnTo>
                <a:lnTo>
                  <a:pt x="618971" y="2361786"/>
                </a:lnTo>
                <a:lnTo>
                  <a:pt x="632873" y="2373907"/>
                </a:lnTo>
                <a:lnTo>
                  <a:pt x="646775" y="2389013"/>
                </a:lnTo>
                <a:lnTo>
                  <a:pt x="660678" y="2401097"/>
                </a:lnTo>
                <a:lnTo>
                  <a:pt x="674580" y="2413218"/>
                </a:lnTo>
                <a:lnTo>
                  <a:pt x="685015" y="2425303"/>
                </a:lnTo>
                <a:lnTo>
                  <a:pt x="698918" y="2437387"/>
                </a:lnTo>
                <a:lnTo>
                  <a:pt x="712853" y="2452529"/>
                </a:lnTo>
                <a:lnTo>
                  <a:pt x="726756" y="2464613"/>
                </a:lnTo>
                <a:lnTo>
                  <a:pt x="740658" y="2476698"/>
                </a:lnTo>
                <a:lnTo>
                  <a:pt x="754560" y="2491840"/>
                </a:lnTo>
                <a:lnTo>
                  <a:pt x="768463" y="2503924"/>
                </a:lnTo>
                <a:lnTo>
                  <a:pt x="782398" y="2516009"/>
                </a:lnTo>
                <a:lnTo>
                  <a:pt x="796301" y="2528130"/>
                </a:lnTo>
                <a:lnTo>
                  <a:pt x="810203" y="2540214"/>
                </a:lnTo>
                <a:lnTo>
                  <a:pt x="824105" y="2552299"/>
                </a:lnTo>
                <a:lnTo>
                  <a:pt x="838008" y="2564420"/>
                </a:lnTo>
                <a:lnTo>
                  <a:pt x="855411" y="2576504"/>
                </a:lnTo>
                <a:lnTo>
                  <a:pt x="869313" y="2588588"/>
                </a:lnTo>
                <a:lnTo>
                  <a:pt x="883215" y="2600710"/>
                </a:lnTo>
                <a:lnTo>
                  <a:pt x="897151" y="2612794"/>
                </a:lnTo>
                <a:lnTo>
                  <a:pt x="911053" y="2621857"/>
                </a:lnTo>
                <a:lnTo>
                  <a:pt x="924956" y="2630957"/>
                </a:lnTo>
                <a:lnTo>
                  <a:pt x="938858" y="2643042"/>
                </a:lnTo>
                <a:lnTo>
                  <a:pt x="952761" y="2652105"/>
                </a:lnTo>
                <a:lnTo>
                  <a:pt x="963196" y="2658147"/>
                </a:lnTo>
                <a:lnTo>
                  <a:pt x="973631" y="2667247"/>
                </a:lnTo>
                <a:lnTo>
                  <a:pt x="984066" y="2673289"/>
                </a:lnTo>
                <a:lnTo>
                  <a:pt x="991034" y="2679331"/>
                </a:lnTo>
                <a:lnTo>
                  <a:pt x="1001435" y="2685374"/>
                </a:lnTo>
                <a:lnTo>
                  <a:pt x="1011871" y="2691416"/>
                </a:lnTo>
                <a:lnTo>
                  <a:pt x="1022306" y="2697458"/>
                </a:lnTo>
                <a:lnTo>
                  <a:pt x="1032907" y="2703537"/>
                </a:lnTo>
                <a:lnTo>
                  <a:pt x="1043243" y="2709579"/>
                </a:lnTo>
                <a:lnTo>
                  <a:pt x="1053578" y="2715621"/>
                </a:lnTo>
                <a:lnTo>
                  <a:pt x="1063913" y="2721663"/>
                </a:lnTo>
                <a:lnTo>
                  <a:pt x="1074581" y="2724684"/>
                </a:lnTo>
                <a:lnTo>
                  <a:pt x="1081582" y="2730727"/>
                </a:lnTo>
                <a:lnTo>
                  <a:pt x="1091917" y="2733748"/>
                </a:lnTo>
                <a:lnTo>
                  <a:pt x="1102252" y="2736769"/>
                </a:lnTo>
                <a:lnTo>
                  <a:pt x="1112588" y="2742848"/>
                </a:lnTo>
                <a:lnTo>
                  <a:pt x="1123256" y="2745869"/>
                </a:lnTo>
                <a:lnTo>
                  <a:pt x="1133591" y="2748890"/>
                </a:lnTo>
                <a:lnTo>
                  <a:pt x="1140592" y="2751911"/>
                </a:lnTo>
                <a:lnTo>
                  <a:pt x="1150927" y="2754932"/>
                </a:lnTo>
                <a:lnTo>
                  <a:pt x="1161262" y="2754932"/>
                </a:lnTo>
                <a:lnTo>
                  <a:pt x="1171931" y="2757953"/>
                </a:lnTo>
                <a:lnTo>
                  <a:pt x="1178932" y="2760974"/>
                </a:lnTo>
                <a:lnTo>
                  <a:pt x="1199602" y="2760974"/>
                </a:lnTo>
                <a:lnTo>
                  <a:pt x="1206603" y="2763995"/>
                </a:lnTo>
                <a:lnTo>
                  <a:pt x="1241276" y="2763995"/>
                </a:lnTo>
                <a:lnTo>
                  <a:pt x="1251944" y="2760974"/>
                </a:lnTo>
                <a:lnTo>
                  <a:pt x="1258612" y="2760974"/>
                </a:lnTo>
                <a:lnTo>
                  <a:pt x="1265613" y="2757953"/>
                </a:lnTo>
                <a:lnTo>
                  <a:pt x="1269281" y="2757953"/>
                </a:lnTo>
                <a:lnTo>
                  <a:pt x="1276282" y="2754932"/>
                </a:lnTo>
                <a:lnTo>
                  <a:pt x="1282950" y="2751911"/>
                </a:lnTo>
                <a:lnTo>
                  <a:pt x="1289951" y="2748890"/>
                </a:lnTo>
                <a:lnTo>
                  <a:pt x="1296952" y="2745869"/>
                </a:lnTo>
                <a:lnTo>
                  <a:pt x="1303953" y="2742848"/>
                </a:lnTo>
                <a:lnTo>
                  <a:pt x="1310954" y="2736769"/>
                </a:lnTo>
                <a:lnTo>
                  <a:pt x="1317956" y="2733748"/>
                </a:lnTo>
                <a:lnTo>
                  <a:pt x="1324957" y="2727706"/>
                </a:lnTo>
                <a:lnTo>
                  <a:pt x="1331625" y="2721663"/>
                </a:lnTo>
                <a:lnTo>
                  <a:pt x="1338626" y="2715621"/>
                </a:lnTo>
                <a:lnTo>
                  <a:pt x="1342293" y="2709579"/>
                </a:lnTo>
                <a:lnTo>
                  <a:pt x="1349294" y="2703537"/>
                </a:lnTo>
                <a:lnTo>
                  <a:pt x="1355962" y="2697458"/>
                </a:lnTo>
                <a:lnTo>
                  <a:pt x="1362963" y="2691416"/>
                </a:lnTo>
                <a:lnTo>
                  <a:pt x="1369964" y="2685374"/>
                </a:lnTo>
                <a:lnTo>
                  <a:pt x="1376966" y="2679331"/>
                </a:lnTo>
                <a:lnTo>
                  <a:pt x="1383967" y="2670268"/>
                </a:lnTo>
                <a:lnTo>
                  <a:pt x="1390968" y="2664189"/>
                </a:lnTo>
                <a:lnTo>
                  <a:pt x="1394302" y="2658147"/>
                </a:lnTo>
                <a:lnTo>
                  <a:pt x="1401303" y="2652105"/>
                </a:lnTo>
                <a:lnTo>
                  <a:pt x="1408304" y="2643042"/>
                </a:lnTo>
                <a:lnTo>
                  <a:pt x="1411638" y="2636999"/>
                </a:lnTo>
                <a:lnTo>
                  <a:pt x="1415305" y="2630957"/>
                </a:lnTo>
                <a:lnTo>
                  <a:pt x="1422307" y="2621857"/>
                </a:lnTo>
                <a:lnTo>
                  <a:pt x="1425640" y="2615815"/>
                </a:lnTo>
                <a:lnTo>
                  <a:pt x="1429308" y="2609773"/>
                </a:lnTo>
                <a:lnTo>
                  <a:pt x="1432642" y="2600710"/>
                </a:lnTo>
                <a:lnTo>
                  <a:pt x="1435976" y="2594667"/>
                </a:lnTo>
                <a:lnTo>
                  <a:pt x="1439643" y="2588588"/>
                </a:lnTo>
                <a:lnTo>
                  <a:pt x="1439643" y="2582546"/>
                </a:lnTo>
                <a:lnTo>
                  <a:pt x="1442977" y="2579525"/>
                </a:lnTo>
                <a:lnTo>
                  <a:pt x="1446644" y="2573483"/>
                </a:lnTo>
                <a:lnTo>
                  <a:pt x="1446644" y="2570462"/>
                </a:lnTo>
                <a:lnTo>
                  <a:pt x="1449978" y="2564420"/>
                </a:lnTo>
                <a:lnTo>
                  <a:pt x="1449978" y="2561399"/>
                </a:lnTo>
                <a:lnTo>
                  <a:pt x="1453645" y="2555356"/>
                </a:lnTo>
                <a:lnTo>
                  <a:pt x="1453645" y="2546256"/>
                </a:lnTo>
                <a:lnTo>
                  <a:pt x="1456979" y="2540214"/>
                </a:lnTo>
                <a:lnTo>
                  <a:pt x="1456979" y="2488819"/>
                </a:lnTo>
                <a:lnTo>
                  <a:pt x="1453645" y="2482777"/>
                </a:lnTo>
                <a:lnTo>
                  <a:pt x="1453645" y="2470656"/>
                </a:lnTo>
                <a:lnTo>
                  <a:pt x="1449978" y="2467635"/>
                </a:lnTo>
                <a:lnTo>
                  <a:pt x="1449978" y="2455550"/>
                </a:lnTo>
                <a:lnTo>
                  <a:pt x="1446644" y="2449508"/>
                </a:lnTo>
                <a:lnTo>
                  <a:pt x="1442977" y="2443466"/>
                </a:lnTo>
                <a:lnTo>
                  <a:pt x="1442977" y="2437387"/>
                </a:lnTo>
                <a:lnTo>
                  <a:pt x="1439643" y="2431345"/>
                </a:lnTo>
                <a:lnTo>
                  <a:pt x="1439643" y="2425303"/>
                </a:lnTo>
                <a:lnTo>
                  <a:pt x="1435976" y="2422281"/>
                </a:lnTo>
                <a:lnTo>
                  <a:pt x="1432642" y="2416239"/>
                </a:lnTo>
                <a:lnTo>
                  <a:pt x="1425640" y="2401097"/>
                </a:lnTo>
                <a:lnTo>
                  <a:pt x="1418639" y="2385992"/>
                </a:lnTo>
                <a:lnTo>
                  <a:pt x="1411638" y="2370886"/>
                </a:lnTo>
                <a:lnTo>
                  <a:pt x="1408304" y="2358765"/>
                </a:lnTo>
                <a:lnTo>
                  <a:pt x="1401303" y="2343660"/>
                </a:lnTo>
                <a:lnTo>
                  <a:pt x="1394302" y="2328517"/>
                </a:lnTo>
                <a:lnTo>
                  <a:pt x="1390968" y="2313412"/>
                </a:lnTo>
                <a:lnTo>
                  <a:pt x="1383967" y="2295285"/>
                </a:lnTo>
                <a:lnTo>
                  <a:pt x="1380633" y="2280143"/>
                </a:lnTo>
                <a:lnTo>
                  <a:pt x="1376966" y="2265038"/>
                </a:lnTo>
                <a:lnTo>
                  <a:pt x="1369964" y="2249896"/>
                </a:lnTo>
                <a:lnTo>
                  <a:pt x="1366631" y="2234790"/>
                </a:lnTo>
                <a:lnTo>
                  <a:pt x="1362963" y="2216627"/>
                </a:lnTo>
                <a:lnTo>
                  <a:pt x="1359629" y="2201521"/>
                </a:lnTo>
                <a:lnTo>
                  <a:pt x="1355962" y="2186416"/>
                </a:lnTo>
                <a:lnTo>
                  <a:pt x="1352628" y="2171274"/>
                </a:lnTo>
                <a:lnTo>
                  <a:pt x="1349294" y="2156168"/>
                </a:lnTo>
                <a:lnTo>
                  <a:pt x="1345627" y="2141026"/>
                </a:lnTo>
                <a:lnTo>
                  <a:pt x="1342293" y="2122900"/>
                </a:lnTo>
                <a:lnTo>
                  <a:pt x="1338626" y="2107794"/>
                </a:lnTo>
                <a:lnTo>
                  <a:pt x="1335292" y="2092652"/>
                </a:lnTo>
                <a:lnTo>
                  <a:pt x="1335292" y="2077546"/>
                </a:lnTo>
                <a:lnTo>
                  <a:pt x="1331625" y="2065425"/>
                </a:lnTo>
                <a:lnTo>
                  <a:pt x="1331625" y="2050320"/>
                </a:lnTo>
                <a:lnTo>
                  <a:pt x="1328291" y="2035214"/>
                </a:lnTo>
                <a:lnTo>
                  <a:pt x="1328291" y="1995904"/>
                </a:lnTo>
                <a:lnTo>
                  <a:pt x="1324957" y="1980761"/>
                </a:lnTo>
                <a:lnTo>
                  <a:pt x="1324957" y="1944471"/>
                </a:lnTo>
                <a:lnTo>
                  <a:pt x="1328291" y="1941450"/>
                </a:lnTo>
                <a:lnTo>
                  <a:pt x="1328291" y="1938429"/>
                </a:lnTo>
                <a:lnTo>
                  <a:pt x="1331625" y="1935408"/>
                </a:lnTo>
                <a:lnTo>
                  <a:pt x="1331625" y="1932387"/>
                </a:lnTo>
                <a:lnTo>
                  <a:pt x="1335292" y="1932387"/>
                </a:lnTo>
                <a:lnTo>
                  <a:pt x="1338626" y="1929366"/>
                </a:lnTo>
                <a:lnTo>
                  <a:pt x="1342293" y="1926345"/>
                </a:lnTo>
                <a:lnTo>
                  <a:pt x="1345627" y="1926345"/>
                </a:lnTo>
                <a:lnTo>
                  <a:pt x="1349294" y="1923324"/>
                </a:lnTo>
                <a:lnTo>
                  <a:pt x="1352628" y="1920303"/>
                </a:lnTo>
                <a:lnTo>
                  <a:pt x="1359629" y="1920303"/>
                </a:lnTo>
                <a:lnTo>
                  <a:pt x="1362963" y="1917245"/>
                </a:lnTo>
                <a:lnTo>
                  <a:pt x="1366631" y="1914224"/>
                </a:lnTo>
                <a:lnTo>
                  <a:pt x="1373632" y="1914224"/>
                </a:lnTo>
                <a:lnTo>
                  <a:pt x="1376966" y="1911203"/>
                </a:lnTo>
                <a:lnTo>
                  <a:pt x="1383967" y="1911203"/>
                </a:lnTo>
                <a:lnTo>
                  <a:pt x="1390968" y="1908182"/>
                </a:lnTo>
                <a:lnTo>
                  <a:pt x="1394302" y="1908182"/>
                </a:lnTo>
                <a:lnTo>
                  <a:pt x="1401303" y="1905161"/>
                </a:lnTo>
                <a:lnTo>
                  <a:pt x="1408304" y="1905161"/>
                </a:lnTo>
                <a:lnTo>
                  <a:pt x="1415305" y="1902139"/>
                </a:lnTo>
                <a:lnTo>
                  <a:pt x="1425640" y="1902139"/>
                </a:lnTo>
                <a:lnTo>
                  <a:pt x="1432642" y="1899118"/>
                </a:lnTo>
                <a:lnTo>
                  <a:pt x="1453645" y="1899118"/>
                </a:lnTo>
                <a:lnTo>
                  <a:pt x="1460313" y="1896097"/>
                </a:lnTo>
                <a:lnTo>
                  <a:pt x="1547328" y="1896097"/>
                </a:lnTo>
                <a:lnTo>
                  <a:pt x="1554329" y="1899118"/>
                </a:lnTo>
                <a:lnTo>
                  <a:pt x="1568331" y="1899118"/>
                </a:lnTo>
                <a:lnTo>
                  <a:pt x="1575332" y="1902139"/>
                </a:lnTo>
                <a:lnTo>
                  <a:pt x="1589001" y="1902139"/>
                </a:lnTo>
                <a:lnTo>
                  <a:pt x="1596003" y="1905161"/>
                </a:lnTo>
                <a:lnTo>
                  <a:pt x="1599670" y="1905161"/>
                </a:lnTo>
                <a:lnTo>
                  <a:pt x="1606338" y="1908182"/>
                </a:lnTo>
                <a:lnTo>
                  <a:pt x="1613339" y="1911203"/>
                </a:lnTo>
                <a:lnTo>
                  <a:pt x="1620340" y="1911203"/>
                </a:lnTo>
                <a:lnTo>
                  <a:pt x="1624007" y="1914224"/>
                </a:lnTo>
                <a:lnTo>
                  <a:pt x="1630675" y="1914224"/>
                </a:lnTo>
                <a:lnTo>
                  <a:pt x="1634342" y="1917245"/>
                </a:lnTo>
                <a:lnTo>
                  <a:pt x="1637676" y="1920303"/>
                </a:lnTo>
                <a:lnTo>
                  <a:pt x="1644678" y="1923324"/>
                </a:lnTo>
                <a:lnTo>
                  <a:pt x="1648345" y="1923324"/>
                </a:lnTo>
                <a:lnTo>
                  <a:pt x="1651679" y="1926345"/>
                </a:lnTo>
                <a:lnTo>
                  <a:pt x="1655013" y="1929366"/>
                </a:lnTo>
                <a:lnTo>
                  <a:pt x="1658680" y="1932387"/>
                </a:lnTo>
                <a:lnTo>
                  <a:pt x="1662014" y="1935408"/>
                </a:lnTo>
                <a:lnTo>
                  <a:pt x="1662014" y="1938429"/>
                </a:lnTo>
                <a:lnTo>
                  <a:pt x="1665681" y="1941450"/>
                </a:lnTo>
                <a:lnTo>
                  <a:pt x="1665681" y="1944471"/>
                </a:lnTo>
                <a:lnTo>
                  <a:pt x="1669015" y="1947493"/>
                </a:lnTo>
                <a:lnTo>
                  <a:pt x="1669015" y="1950514"/>
                </a:lnTo>
                <a:lnTo>
                  <a:pt x="1672682" y="1953535"/>
                </a:lnTo>
                <a:lnTo>
                  <a:pt x="1672682" y="1959614"/>
                </a:lnTo>
                <a:lnTo>
                  <a:pt x="1676016" y="1962635"/>
                </a:lnTo>
                <a:lnTo>
                  <a:pt x="1676016" y="1965656"/>
                </a:lnTo>
                <a:lnTo>
                  <a:pt x="1679350" y="1968677"/>
                </a:lnTo>
                <a:lnTo>
                  <a:pt x="1679350" y="1974719"/>
                </a:lnTo>
                <a:lnTo>
                  <a:pt x="1683017" y="1977740"/>
                </a:lnTo>
                <a:lnTo>
                  <a:pt x="1683017" y="1995904"/>
                </a:lnTo>
                <a:lnTo>
                  <a:pt x="1686351" y="1998925"/>
                </a:lnTo>
                <a:lnTo>
                  <a:pt x="1686351" y="2004967"/>
                </a:lnTo>
                <a:lnTo>
                  <a:pt x="1683017" y="2007988"/>
                </a:lnTo>
                <a:lnTo>
                  <a:pt x="1683017" y="2023093"/>
                </a:lnTo>
                <a:lnTo>
                  <a:pt x="1679350" y="2026114"/>
                </a:lnTo>
                <a:lnTo>
                  <a:pt x="1676016" y="2029135"/>
                </a:lnTo>
                <a:lnTo>
                  <a:pt x="1676016" y="2065425"/>
                </a:lnTo>
                <a:lnTo>
                  <a:pt x="1679350" y="2071504"/>
                </a:lnTo>
                <a:lnTo>
                  <a:pt x="1679350" y="2074525"/>
                </a:lnTo>
                <a:lnTo>
                  <a:pt x="1683017" y="2080568"/>
                </a:lnTo>
                <a:lnTo>
                  <a:pt x="1683017" y="2083589"/>
                </a:lnTo>
                <a:lnTo>
                  <a:pt x="1686351" y="2089631"/>
                </a:lnTo>
                <a:lnTo>
                  <a:pt x="1690019" y="2092652"/>
                </a:lnTo>
                <a:lnTo>
                  <a:pt x="1690019" y="2095673"/>
                </a:lnTo>
                <a:lnTo>
                  <a:pt x="1693352" y="2098694"/>
                </a:lnTo>
                <a:lnTo>
                  <a:pt x="1697020" y="2101715"/>
                </a:lnTo>
                <a:lnTo>
                  <a:pt x="1703687" y="2104736"/>
                </a:lnTo>
                <a:lnTo>
                  <a:pt x="1707355" y="2107794"/>
                </a:lnTo>
                <a:lnTo>
                  <a:pt x="1710689" y="2110815"/>
                </a:lnTo>
                <a:lnTo>
                  <a:pt x="1717690" y="2110815"/>
                </a:lnTo>
                <a:lnTo>
                  <a:pt x="1710689" y="852792"/>
                </a:lnTo>
                <a:lnTo>
                  <a:pt x="1710689" y="843729"/>
                </a:lnTo>
                <a:lnTo>
                  <a:pt x="1707355" y="834666"/>
                </a:lnTo>
                <a:lnTo>
                  <a:pt x="1707355" y="825566"/>
                </a:lnTo>
                <a:lnTo>
                  <a:pt x="1703687" y="816502"/>
                </a:lnTo>
                <a:lnTo>
                  <a:pt x="1703687" y="810460"/>
                </a:lnTo>
                <a:lnTo>
                  <a:pt x="1700354" y="804418"/>
                </a:lnTo>
                <a:lnTo>
                  <a:pt x="1700354" y="780213"/>
                </a:lnTo>
                <a:lnTo>
                  <a:pt x="1703687" y="777191"/>
                </a:lnTo>
                <a:lnTo>
                  <a:pt x="1703687" y="774170"/>
                </a:lnTo>
                <a:lnTo>
                  <a:pt x="1707355" y="774170"/>
                </a:lnTo>
                <a:lnTo>
                  <a:pt x="1710689" y="771149"/>
                </a:lnTo>
                <a:lnTo>
                  <a:pt x="1714356" y="771149"/>
                </a:lnTo>
                <a:lnTo>
                  <a:pt x="1717690" y="774170"/>
                </a:lnTo>
                <a:lnTo>
                  <a:pt x="1724691" y="774170"/>
                </a:lnTo>
                <a:lnTo>
                  <a:pt x="1728025" y="777191"/>
                </a:lnTo>
                <a:lnTo>
                  <a:pt x="1738693" y="777191"/>
                </a:lnTo>
                <a:lnTo>
                  <a:pt x="1745695" y="780213"/>
                </a:lnTo>
                <a:lnTo>
                  <a:pt x="1749028" y="783234"/>
                </a:lnTo>
                <a:lnTo>
                  <a:pt x="1756030" y="783234"/>
                </a:lnTo>
                <a:lnTo>
                  <a:pt x="1763031" y="786255"/>
                </a:lnTo>
                <a:lnTo>
                  <a:pt x="1770032" y="786255"/>
                </a:lnTo>
                <a:lnTo>
                  <a:pt x="1777033" y="789276"/>
                </a:lnTo>
                <a:lnTo>
                  <a:pt x="1787368" y="792297"/>
                </a:lnTo>
                <a:lnTo>
                  <a:pt x="1794369" y="792297"/>
                </a:lnTo>
                <a:lnTo>
                  <a:pt x="1804705" y="789276"/>
                </a:lnTo>
                <a:lnTo>
                  <a:pt x="1815040" y="789276"/>
                </a:lnTo>
                <a:lnTo>
                  <a:pt x="1822041" y="786255"/>
                </a:lnTo>
                <a:lnTo>
                  <a:pt x="1832376" y="783234"/>
                </a:lnTo>
                <a:lnTo>
                  <a:pt x="1843044" y="780213"/>
                </a:lnTo>
                <a:lnTo>
                  <a:pt x="1850046" y="777191"/>
                </a:lnTo>
                <a:lnTo>
                  <a:pt x="1860381" y="774170"/>
                </a:lnTo>
                <a:lnTo>
                  <a:pt x="1867382" y="771149"/>
                </a:lnTo>
                <a:lnTo>
                  <a:pt x="1874383" y="768128"/>
                </a:lnTo>
                <a:lnTo>
                  <a:pt x="1881051" y="765107"/>
                </a:lnTo>
                <a:lnTo>
                  <a:pt x="1891719" y="762086"/>
                </a:lnTo>
                <a:lnTo>
                  <a:pt x="1898720" y="759028"/>
                </a:lnTo>
                <a:lnTo>
                  <a:pt x="1902054" y="756007"/>
                </a:lnTo>
                <a:lnTo>
                  <a:pt x="1909056" y="749965"/>
                </a:lnTo>
                <a:lnTo>
                  <a:pt x="1916057" y="746944"/>
                </a:lnTo>
                <a:lnTo>
                  <a:pt x="1923058" y="740902"/>
                </a:lnTo>
                <a:lnTo>
                  <a:pt x="1926392" y="734859"/>
                </a:lnTo>
                <a:lnTo>
                  <a:pt x="1933393" y="728817"/>
                </a:lnTo>
                <a:lnTo>
                  <a:pt x="1936727" y="722775"/>
                </a:lnTo>
                <a:lnTo>
                  <a:pt x="1940394" y="716696"/>
                </a:lnTo>
                <a:lnTo>
                  <a:pt x="1943728" y="707633"/>
                </a:lnTo>
                <a:lnTo>
                  <a:pt x="1947395" y="698570"/>
                </a:lnTo>
                <a:lnTo>
                  <a:pt x="1950729" y="689506"/>
                </a:lnTo>
                <a:lnTo>
                  <a:pt x="1950729" y="680406"/>
                </a:lnTo>
                <a:lnTo>
                  <a:pt x="1954063" y="671343"/>
                </a:lnTo>
                <a:lnTo>
                  <a:pt x="1954063" y="659259"/>
                </a:lnTo>
                <a:lnTo>
                  <a:pt x="1957730" y="650195"/>
                </a:lnTo>
                <a:lnTo>
                  <a:pt x="1957730" y="610885"/>
                </a:lnTo>
                <a:lnTo>
                  <a:pt x="1954063" y="595742"/>
                </a:lnTo>
                <a:lnTo>
                  <a:pt x="1954063" y="577616"/>
                </a:lnTo>
                <a:lnTo>
                  <a:pt x="1950729" y="568516"/>
                </a:lnTo>
                <a:lnTo>
                  <a:pt x="1947395" y="559452"/>
                </a:lnTo>
                <a:lnTo>
                  <a:pt x="1947395" y="550389"/>
                </a:lnTo>
                <a:lnTo>
                  <a:pt x="1943728" y="541326"/>
                </a:lnTo>
                <a:lnTo>
                  <a:pt x="1940394" y="532226"/>
                </a:lnTo>
                <a:lnTo>
                  <a:pt x="1936727" y="523163"/>
                </a:lnTo>
                <a:lnTo>
                  <a:pt x="1933393" y="514099"/>
                </a:lnTo>
                <a:lnTo>
                  <a:pt x="1929726" y="505036"/>
                </a:lnTo>
                <a:lnTo>
                  <a:pt x="1929726" y="495936"/>
                </a:lnTo>
                <a:lnTo>
                  <a:pt x="1926392" y="489894"/>
                </a:lnTo>
                <a:lnTo>
                  <a:pt x="1923058" y="480831"/>
                </a:lnTo>
                <a:lnTo>
                  <a:pt x="1919391" y="474788"/>
                </a:lnTo>
                <a:lnTo>
                  <a:pt x="1916057" y="465725"/>
                </a:lnTo>
                <a:lnTo>
                  <a:pt x="1912389" y="459646"/>
                </a:lnTo>
                <a:lnTo>
                  <a:pt x="1909056" y="453604"/>
                </a:lnTo>
                <a:lnTo>
                  <a:pt x="1905388" y="444541"/>
                </a:lnTo>
                <a:lnTo>
                  <a:pt x="1902054" y="438499"/>
                </a:lnTo>
                <a:lnTo>
                  <a:pt x="1898720" y="432456"/>
                </a:lnTo>
                <a:lnTo>
                  <a:pt x="1895053" y="426414"/>
                </a:lnTo>
                <a:lnTo>
                  <a:pt x="1891719" y="420335"/>
                </a:lnTo>
                <a:lnTo>
                  <a:pt x="1888052" y="414293"/>
                </a:lnTo>
                <a:lnTo>
                  <a:pt x="1884718" y="411272"/>
                </a:lnTo>
                <a:lnTo>
                  <a:pt x="1881051" y="405230"/>
                </a:lnTo>
                <a:lnTo>
                  <a:pt x="1877717" y="399188"/>
                </a:lnTo>
                <a:lnTo>
                  <a:pt x="1877717" y="396167"/>
                </a:lnTo>
                <a:lnTo>
                  <a:pt x="1874383" y="390124"/>
                </a:lnTo>
                <a:lnTo>
                  <a:pt x="1870716" y="387103"/>
                </a:lnTo>
                <a:lnTo>
                  <a:pt x="1867382" y="381024"/>
                </a:lnTo>
                <a:lnTo>
                  <a:pt x="1863715" y="378003"/>
                </a:lnTo>
                <a:lnTo>
                  <a:pt x="1860381" y="374982"/>
                </a:lnTo>
                <a:lnTo>
                  <a:pt x="1860381" y="371961"/>
                </a:lnTo>
                <a:lnTo>
                  <a:pt x="1856713" y="368940"/>
                </a:lnTo>
                <a:lnTo>
                  <a:pt x="1846378" y="356856"/>
                </a:lnTo>
                <a:lnTo>
                  <a:pt x="1836043" y="347756"/>
                </a:lnTo>
                <a:lnTo>
                  <a:pt x="1829042" y="338692"/>
                </a:lnTo>
                <a:lnTo>
                  <a:pt x="1818707" y="329629"/>
                </a:lnTo>
                <a:lnTo>
                  <a:pt x="1808038" y="320566"/>
                </a:lnTo>
                <a:lnTo>
                  <a:pt x="1797703" y="311503"/>
                </a:lnTo>
                <a:lnTo>
                  <a:pt x="1787368" y="302403"/>
                </a:lnTo>
                <a:lnTo>
                  <a:pt x="1773366" y="296360"/>
                </a:lnTo>
                <a:lnTo>
                  <a:pt x="1763031" y="287297"/>
                </a:lnTo>
                <a:lnTo>
                  <a:pt x="1752696" y="281255"/>
                </a:lnTo>
                <a:lnTo>
                  <a:pt x="1738693" y="272155"/>
                </a:lnTo>
                <a:lnTo>
                  <a:pt x="1728025" y="266113"/>
                </a:lnTo>
                <a:lnTo>
                  <a:pt x="1714356" y="260071"/>
                </a:lnTo>
                <a:lnTo>
                  <a:pt x="1703687" y="251007"/>
                </a:lnTo>
                <a:lnTo>
                  <a:pt x="1690019" y="244965"/>
                </a:lnTo>
                <a:lnTo>
                  <a:pt x="1676016" y="238923"/>
                </a:lnTo>
                <a:lnTo>
                  <a:pt x="1662014" y="232844"/>
                </a:lnTo>
                <a:lnTo>
                  <a:pt x="1651679" y="226802"/>
                </a:lnTo>
                <a:lnTo>
                  <a:pt x="1637676" y="220760"/>
                </a:lnTo>
                <a:lnTo>
                  <a:pt x="1624007" y="214717"/>
                </a:lnTo>
                <a:lnTo>
                  <a:pt x="1610005" y="211696"/>
                </a:lnTo>
                <a:lnTo>
                  <a:pt x="1596003" y="205654"/>
                </a:lnTo>
                <a:lnTo>
                  <a:pt x="1582000" y="199612"/>
                </a:lnTo>
                <a:lnTo>
                  <a:pt x="1568331" y="193533"/>
                </a:lnTo>
                <a:lnTo>
                  <a:pt x="1554329" y="190512"/>
                </a:lnTo>
                <a:lnTo>
                  <a:pt x="1540327" y="184470"/>
                </a:lnTo>
                <a:lnTo>
                  <a:pt x="1526658" y="178428"/>
                </a:lnTo>
                <a:lnTo>
                  <a:pt x="1512655" y="175407"/>
                </a:lnTo>
                <a:lnTo>
                  <a:pt x="1498653" y="169364"/>
                </a:lnTo>
                <a:lnTo>
                  <a:pt x="1484650" y="166343"/>
                </a:lnTo>
                <a:lnTo>
                  <a:pt x="1470981" y="160264"/>
                </a:lnTo>
                <a:lnTo>
                  <a:pt x="1456979" y="154222"/>
                </a:lnTo>
                <a:lnTo>
                  <a:pt x="1429308" y="154222"/>
                </a:lnTo>
                <a:lnTo>
                  <a:pt x="1429308" y="151201"/>
                </a:lnTo>
                <a:lnTo>
                  <a:pt x="1422307" y="151201"/>
                </a:lnTo>
                <a:lnTo>
                  <a:pt x="1418639" y="148180"/>
                </a:lnTo>
                <a:lnTo>
                  <a:pt x="1411638" y="148180"/>
                </a:lnTo>
                <a:lnTo>
                  <a:pt x="1411638" y="145159"/>
                </a:lnTo>
                <a:lnTo>
                  <a:pt x="1404970" y="145159"/>
                </a:lnTo>
                <a:lnTo>
                  <a:pt x="1401303" y="142138"/>
                </a:lnTo>
                <a:lnTo>
                  <a:pt x="1397969" y="139117"/>
                </a:lnTo>
                <a:lnTo>
                  <a:pt x="1390968" y="139117"/>
                </a:lnTo>
                <a:lnTo>
                  <a:pt x="1387301" y="136096"/>
                </a:lnTo>
                <a:lnTo>
                  <a:pt x="1383967" y="133075"/>
                </a:lnTo>
                <a:lnTo>
                  <a:pt x="1376966" y="133075"/>
                </a:lnTo>
                <a:lnTo>
                  <a:pt x="1376966" y="130053"/>
                </a:lnTo>
                <a:lnTo>
                  <a:pt x="1369964" y="130053"/>
                </a:lnTo>
                <a:lnTo>
                  <a:pt x="1366631" y="127032"/>
                </a:lnTo>
                <a:lnTo>
                  <a:pt x="1362963" y="123974"/>
                </a:lnTo>
                <a:lnTo>
                  <a:pt x="1355962" y="123974"/>
                </a:lnTo>
                <a:lnTo>
                  <a:pt x="1355962" y="120953"/>
                </a:lnTo>
                <a:lnTo>
                  <a:pt x="1349294" y="120953"/>
                </a:lnTo>
                <a:lnTo>
                  <a:pt x="1345627" y="117932"/>
                </a:lnTo>
                <a:lnTo>
                  <a:pt x="1342293" y="117932"/>
                </a:lnTo>
                <a:lnTo>
                  <a:pt x="1338626" y="114911"/>
                </a:lnTo>
                <a:lnTo>
                  <a:pt x="1335292" y="114911"/>
                </a:lnTo>
                <a:lnTo>
                  <a:pt x="1331625" y="111890"/>
                </a:lnTo>
                <a:lnTo>
                  <a:pt x="1324957" y="111890"/>
                </a:lnTo>
                <a:lnTo>
                  <a:pt x="1321290" y="108869"/>
                </a:lnTo>
                <a:lnTo>
                  <a:pt x="1314288" y="108869"/>
                </a:lnTo>
                <a:lnTo>
                  <a:pt x="1314288" y="105848"/>
                </a:lnTo>
                <a:lnTo>
                  <a:pt x="1307287" y="105848"/>
                </a:lnTo>
                <a:lnTo>
                  <a:pt x="1303953" y="102827"/>
                </a:lnTo>
                <a:lnTo>
                  <a:pt x="1296952" y="102827"/>
                </a:lnTo>
                <a:lnTo>
                  <a:pt x="1293618" y="99806"/>
                </a:lnTo>
                <a:lnTo>
                  <a:pt x="1286617" y="99806"/>
                </a:lnTo>
                <a:lnTo>
                  <a:pt x="1282950" y="96785"/>
                </a:lnTo>
                <a:lnTo>
                  <a:pt x="1276282" y="96785"/>
                </a:lnTo>
                <a:lnTo>
                  <a:pt x="1276282" y="93764"/>
                </a:lnTo>
                <a:lnTo>
                  <a:pt x="1269281" y="93764"/>
                </a:lnTo>
                <a:lnTo>
                  <a:pt x="1265613" y="90743"/>
                </a:lnTo>
                <a:lnTo>
                  <a:pt x="1262280" y="87721"/>
                </a:lnTo>
                <a:lnTo>
                  <a:pt x="1258612" y="81642"/>
                </a:lnTo>
                <a:lnTo>
                  <a:pt x="1255278" y="75600"/>
                </a:lnTo>
                <a:lnTo>
                  <a:pt x="1251944" y="72579"/>
                </a:lnTo>
                <a:lnTo>
                  <a:pt x="1244943" y="66537"/>
                </a:lnTo>
                <a:lnTo>
                  <a:pt x="1241276" y="60495"/>
                </a:lnTo>
                <a:lnTo>
                  <a:pt x="1234275" y="57474"/>
                </a:lnTo>
                <a:lnTo>
                  <a:pt x="1230941" y="51432"/>
                </a:lnTo>
                <a:lnTo>
                  <a:pt x="1223940" y="45353"/>
                </a:lnTo>
                <a:lnTo>
                  <a:pt x="1216939" y="42331"/>
                </a:lnTo>
                <a:lnTo>
                  <a:pt x="1209937" y="36289"/>
                </a:lnTo>
                <a:lnTo>
                  <a:pt x="1203270" y="33268"/>
                </a:lnTo>
                <a:lnTo>
                  <a:pt x="1196268" y="27226"/>
                </a:lnTo>
                <a:lnTo>
                  <a:pt x="1189267" y="24205"/>
                </a:lnTo>
                <a:lnTo>
                  <a:pt x="1182266" y="21184"/>
                </a:lnTo>
                <a:lnTo>
                  <a:pt x="1175265" y="15142"/>
                </a:lnTo>
                <a:lnTo>
                  <a:pt x="1168264" y="12084"/>
                </a:lnTo>
                <a:lnTo>
                  <a:pt x="1157929" y="9063"/>
                </a:lnTo>
                <a:lnTo>
                  <a:pt x="1150927" y="6042"/>
                </a:lnTo>
                <a:lnTo>
                  <a:pt x="1143926" y="6042"/>
                </a:lnTo>
                <a:lnTo>
                  <a:pt x="1133591" y="3021"/>
                </a:lnTo>
                <a:lnTo>
                  <a:pt x="1126590" y="3021"/>
                </a:lnTo>
                <a:lnTo>
                  <a:pt x="1119589" y="0"/>
                </a:lnTo>
                <a:lnTo>
                  <a:pt x="1095251" y="0"/>
                </a:lnTo>
                <a:lnTo>
                  <a:pt x="1088250" y="3021"/>
                </a:lnTo>
                <a:lnTo>
                  <a:pt x="1081582" y="3021"/>
                </a:lnTo>
                <a:lnTo>
                  <a:pt x="1074581" y="6042"/>
                </a:lnTo>
                <a:lnTo>
                  <a:pt x="1063913" y="9063"/>
                </a:lnTo>
                <a:lnTo>
                  <a:pt x="1057245" y="12084"/>
                </a:lnTo>
                <a:lnTo>
                  <a:pt x="1050244" y="18163"/>
                </a:lnTo>
                <a:lnTo>
                  <a:pt x="1039575" y="30247"/>
                </a:lnTo>
                <a:lnTo>
                  <a:pt x="1029240" y="42331"/>
                </a:lnTo>
                <a:lnTo>
                  <a:pt x="1015371" y="57474"/>
                </a:lnTo>
                <a:lnTo>
                  <a:pt x="1008403" y="75600"/>
                </a:lnTo>
                <a:lnTo>
                  <a:pt x="997968" y="93764"/>
                </a:lnTo>
                <a:lnTo>
                  <a:pt x="991034" y="114911"/>
                </a:lnTo>
                <a:lnTo>
                  <a:pt x="980599" y="136096"/>
                </a:lnTo>
                <a:lnTo>
                  <a:pt x="977098" y="157243"/>
                </a:lnTo>
                <a:lnTo>
                  <a:pt x="970163" y="181449"/>
                </a:lnTo>
                <a:lnTo>
                  <a:pt x="963196" y="202633"/>
                </a:lnTo>
                <a:lnTo>
                  <a:pt x="959728" y="226802"/>
                </a:lnTo>
                <a:lnTo>
                  <a:pt x="952761" y="254028"/>
                </a:lnTo>
                <a:lnTo>
                  <a:pt x="949293" y="278234"/>
                </a:lnTo>
                <a:lnTo>
                  <a:pt x="945826" y="302403"/>
                </a:lnTo>
                <a:lnTo>
                  <a:pt x="945826" y="326608"/>
                </a:lnTo>
                <a:lnTo>
                  <a:pt x="942325" y="350814"/>
                </a:lnTo>
                <a:lnTo>
                  <a:pt x="938858" y="378003"/>
                </a:lnTo>
                <a:lnTo>
                  <a:pt x="938858" y="399188"/>
                </a:lnTo>
                <a:lnTo>
                  <a:pt x="935391" y="423356"/>
                </a:lnTo>
                <a:lnTo>
                  <a:pt x="935391" y="613906"/>
                </a:lnTo>
                <a:lnTo>
                  <a:pt x="931890" y="616927"/>
                </a:lnTo>
                <a:lnTo>
                  <a:pt x="928423" y="619948"/>
                </a:lnTo>
                <a:lnTo>
                  <a:pt x="924956" y="622969"/>
                </a:lnTo>
                <a:lnTo>
                  <a:pt x="921489" y="622969"/>
                </a:lnTo>
                <a:lnTo>
                  <a:pt x="914521" y="625990"/>
                </a:lnTo>
                <a:lnTo>
                  <a:pt x="911053" y="625990"/>
                </a:lnTo>
                <a:lnTo>
                  <a:pt x="904086" y="622969"/>
                </a:lnTo>
                <a:lnTo>
                  <a:pt x="893651" y="622969"/>
                </a:lnTo>
                <a:lnTo>
                  <a:pt x="886716" y="619948"/>
                </a:lnTo>
                <a:lnTo>
                  <a:pt x="879748" y="616927"/>
                </a:lnTo>
                <a:lnTo>
                  <a:pt x="869313" y="613906"/>
                </a:lnTo>
                <a:lnTo>
                  <a:pt x="858878" y="610885"/>
                </a:lnTo>
                <a:lnTo>
                  <a:pt x="848443" y="604806"/>
                </a:lnTo>
                <a:lnTo>
                  <a:pt x="838008" y="601784"/>
                </a:lnTo>
                <a:lnTo>
                  <a:pt x="824105" y="595742"/>
                </a:lnTo>
                <a:lnTo>
                  <a:pt x="813670" y="589700"/>
                </a:lnTo>
                <a:lnTo>
                  <a:pt x="799768" y="583658"/>
                </a:lnTo>
                <a:lnTo>
                  <a:pt x="785866" y="577616"/>
                </a:lnTo>
                <a:lnTo>
                  <a:pt x="775431" y="571537"/>
                </a:lnTo>
                <a:lnTo>
                  <a:pt x="761528" y="565495"/>
                </a:lnTo>
                <a:lnTo>
                  <a:pt x="747626" y="559452"/>
                </a:lnTo>
                <a:lnTo>
                  <a:pt x="733690" y="553410"/>
                </a:lnTo>
                <a:lnTo>
                  <a:pt x="719788" y="544347"/>
                </a:lnTo>
                <a:lnTo>
                  <a:pt x="702418" y="538305"/>
                </a:lnTo>
                <a:lnTo>
                  <a:pt x="688516" y="532226"/>
                </a:lnTo>
                <a:lnTo>
                  <a:pt x="674580" y="526184"/>
                </a:lnTo>
                <a:lnTo>
                  <a:pt x="657211" y="520142"/>
                </a:lnTo>
                <a:lnTo>
                  <a:pt x="643308" y="514099"/>
                </a:lnTo>
                <a:lnTo>
                  <a:pt x="629373" y="508057"/>
                </a:lnTo>
                <a:lnTo>
                  <a:pt x="612003" y="502015"/>
                </a:lnTo>
                <a:lnTo>
                  <a:pt x="608536" y="495936"/>
                </a:lnTo>
                <a:lnTo>
                  <a:pt x="605035" y="492915"/>
                </a:lnTo>
                <a:lnTo>
                  <a:pt x="601568" y="486873"/>
                </a:lnTo>
                <a:lnTo>
                  <a:pt x="598101" y="480831"/>
                </a:lnTo>
                <a:lnTo>
                  <a:pt x="591133" y="477810"/>
                </a:lnTo>
                <a:lnTo>
                  <a:pt x="587666" y="471767"/>
                </a:lnTo>
                <a:lnTo>
                  <a:pt x="584198" y="465725"/>
                </a:lnTo>
                <a:lnTo>
                  <a:pt x="577230" y="462704"/>
                </a:lnTo>
                <a:lnTo>
                  <a:pt x="573763" y="456625"/>
                </a:lnTo>
                <a:lnTo>
                  <a:pt x="570263" y="453604"/>
                </a:lnTo>
                <a:lnTo>
                  <a:pt x="563328" y="450583"/>
                </a:lnTo>
                <a:lnTo>
                  <a:pt x="559861" y="444541"/>
                </a:lnTo>
                <a:lnTo>
                  <a:pt x="552893" y="441520"/>
                </a:lnTo>
                <a:lnTo>
                  <a:pt x="549426" y="438499"/>
                </a:lnTo>
                <a:lnTo>
                  <a:pt x="542458" y="432456"/>
                </a:lnTo>
                <a:lnTo>
                  <a:pt x="538991" y="429435"/>
                </a:lnTo>
                <a:lnTo>
                  <a:pt x="532023" y="426414"/>
                </a:lnTo>
                <a:lnTo>
                  <a:pt x="525088" y="423356"/>
                </a:lnTo>
                <a:lnTo>
                  <a:pt x="521588" y="420335"/>
                </a:lnTo>
                <a:lnTo>
                  <a:pt x="514653" y="414293"/>
                </a:lnTo>
                <a:lnTo>
                  <a:pt x="507685" y="411272"/>
                </a:lnTo>
                <a:lnTo>
                  <a:pt x="504218" y="408251"/>
                </a:lnTo>
                <a:lnTo>
                  <a:pt x="497250" y="405230"/>
                </a:lnTo>
                <a:lnTo>
                  <a:pt x="490316" y="402209"/>
                </a:lnTo>
                <a:lnTo>
                  <a:pt x="483348" y="399188"/>
                </a:lnTo>
                <a:lnTo>
                  <a:pt x="476380" y="399188"/>
                </a:lnTo>
                <a:lnTo>
                  <a:pt x="472913" y="396167"/>
                </a:lnTo>
                <a:lnTo>
                  <a:pt x="465945" y="393146"/>
                </a:lnTo>
                <a:lnTo>
                  <a:pt x="459010" y="390124"/>
                </a:lnTo>
                <a:lnTo>
                  <a:pt x="452043" y="387103"/>
                </a:lnTo>
                <a:lnTo>
                  <a:pt x="445108" y="387103"/>
                </a:lnTo>
                <a:lnTo>
                  <a:pt x="438140" y="384045"/>
                </a:lnTo>
                <a:lnTo>
                  <a:pt x="424238" y="374982"/>
                </a:lnTo>
                <a:lnTo>
                  <a:pt x="410336" y="368940"/>
                </a:lnTo>
                <a:lnTo>
                  <a:pt x="396400" y="362898"/>
                </a:lnTo>
                <a:lnTo>
                  <a:pt x="382497" y="356856"/>
                </a:lnTo>
                <a:lnTo>
                  <a:pt x="372062" y="350814"/>
                </a:lnTo>
                <a:lnTo>
                  <a:pt x="358160" y="347756"/>
                </a:lnTo>
                <a:lnTo>
                  <a:pt x="344258" y="344735"/>
                </a:lnTo>
                <a:lnTo>
                  <a:pt x="330355" y="341713"/>
                </a:lnTo>
                <a:lnTo>
                  <a:pt x="316453" y="338692"/>
                </a:lnTo>
                <a:lnTo>
                  <a:pt x="302517" y="335671"/>
                </a:lnTo>
                <a:lnTo>
                  <a:pt x="288615" y="335671"/>
                </a:lnTo>
                <a:lnTo>
                  <a:pt x="274713" y="332650"/>
                </a:lnTo>
                <a:lnTo>
                  <a:pt x="236473" y="332650"/>
                </a:lnTo>
                <a:lnTo>
                  <a:pt x="226038" y="329629"/>
                </a:lnTo>
                <a:lnTo>
                  <a:pt x="201700" y="329629"/>
                </a:lnTo>
                <a:lnTo>
                  <a:pt x="187798" y="332650"/>
                </a:lnTo>
                <a:lnTo>
                  <a:pt x="104317" y="332650"/>
                </a:lnTo>
                <a:lnTo>
                  <a:pt x="97383" y="329629"/>
                </a:lnTo>
                <a:lnTo>
                  <a:pt x="86948" y="329629"/>
                </a:lnTo>
                <a:lnTo>
                  <a:pt x="83480" y="326608"/>
                </a:lnTo>
                <a:lnTo>
                  <a:pt x="66077" y="326608"/>
                </a:lnTo>
                <a:lnTo>
                  <a:pt x="59109" y="329629"/>
                </a:lnTo>
                <a:lnTo>
                  <a:pt x="52175" y="329629"/>
                </a:lnTo>
                <a:lnTo>
                  <a:pt x="45207" y="332650"/>
                </a:lnTo>
                <a:lnTo>
                  <a:pt x="38273" y="332650"/>
                </a:lnTo>
                <a:lnTo>
                  <a:pt x="34772" y="335671"/>
                </a:lnTo>
                <a:lnTo>
                  <a:pt x="27838" y="338692"/>
                </a:lnTo>
                <a:lnTo>
                  <a:pt x="24370" y="341713"/>
                </a:lnTo>
                <a:lnTo>
                  <a:pt x="20870" y="341713"/>
                </a:lnTo>
                <a:lnTo>
                  <a:pt x="17402" y="344735"/>
                </a:lnTo>
                <a:lnTo>
                  <a:pt x="13935" y="347756"/>
                </a:lnTo>
                <a:lnTo>
                  <a:pt x="13935" y="350814"/>
                </a:lnTo>
                <a:lnTo>
                  <a:pt x="10435" y="353835"/>
                </a:lnTo>
                <a:lnTo>
                  <a:pt x="6967" y="356856"/>
                </a:lnTo>
                <a:lnTo>
                  <a:pt x="6967" y="365919"/>
                </a:lnTo>
                <a:lnTo>
                  <a:pt x="3500" y="368940"/>
                </a:lnTo>
                <a:lnTo>
                  <a:pt x="3500" y="456625"/>
                </a:lnTo>
                <a:lnTo>
                  <a:pt x="0" y="459646"/>
                </a:lnTo>
                <a:lnTo>
                  <a:pt x="0" y="2706558"/>
                </a:lnTo>
                <a:lnTo>
                  <a:pt x="10435" y="2715621"/>
                </a:lnTo>
                <a:lnTo>
                  <a:pt x="24370" y="2724684"/>
                </a:lnTo>
                <a:lnTo>
                  <a:pt x="34772" y="2730727"/>
                </a:lnTo>
                <a:lnTo>
                  <a:pt x="41740" y="2733748"/>
                </a:lnTo>
                <a:lnTo>
                  <a:pt x="45207" y="2736769"/>
                </a:lnTo>
                <a:lnTo>
                  <a:pt x="48708" y="2736769"/>
                </a:lnTo>
                <a:lnTo>
                  <a:pt x="55642" y="2739790"/>
                </a:lnTo>
                <a:lnTo>
                  <a:pt x="59109" y="2742848"/>
                </a:lnTo>
                <a:lnTo>
                  <a:pt x="62610" y="2742848"/>
                </a:lnTo>
                <a:lnTo>
                  <a:pt x="69545" y="2745869"/>
                </a:lnTo>
                <a:lnTo>
                  <a:pt x="73045" y="2748890"/>
                </a:lnTo>
                <a:lnTo>
                  <a:pt x="76512" y="2748890"/>
                </a:lnTo>
                <a:lnTo>
                  <a:pt x="83480" y="2751911"/>
                </a:lnTo>
                <a:lnTo>
                  <a:pt x="86948" y="2751911"/>
                </a:lnTo>
                <a:lnTo>
                  <a:pt x="93882" y="2754932"/>
                </a:lnTo>
                <a:lnTo>
                  <a:pt x="104317" y="2754932"/>
                </a:lnTo>
                <a:lnTo>
                  <a:pt x="107818" y="2757953"/>
                </a:lnTo>
                <a:lnTo>
                  <a:pt x="118253" y="2757953"/>
                </a:lnTo>
                <a:lnTo>
                  <a:pt x="125187" y="2760974"/>
                </a:lnTo>
                <a:lnTo>
                  <a:pt x="146058" y="2760974"/>
                </a:lnTo>
                <a:lnTo>
                  <a:pt x="153025" y="2763995"/>
                </a:lnTo>
                <a:lnTo>
                  <a:pt x="194732" y="2763995"/>
                </a:lnTo>
                <a:lnTo>
                  <a:pt x="201700" y="2760974"/>
                </a:lnTo>
                <a:lnTo>
                  <a:pt x="226038" y="2760974"/>
                </a:lnTo>
                <a:lnTo>
                  <a:pt x="232972" y="2757953"/>
                </a:lnTo>
                <a:lnTo>
                  <a:pt x="243407" y="2757953"/>
                </a:lnTo>
                <a:lnTo>
                  <a:pt x="250375" y="2754932"/>
                </a:lnTo>
                <a:lnTo>
                  <a:pt x="257343" y="2751911"/>
                </a:lnTo>
                <a:lnTo>
                  <a:pt x="264278" y="2751911"/>
                </a:lnTo>
                <a:lnTo>
                  <a:pt x="271245" y="2748890"/>
                </a:lnTo>
                <a:lnTo>
                  <a:pt x="278180" y="2745869"/>
                </a:lnTo>
                <a:lnTo>
                  <a:pt x="285148" y="2742848"/>
                </a:lnTo>
                <a:lnTo>
                  <a:pt x="292116" y="2736769"/>
                </a:lnTo>
                <a:lnTo>
                  <a:pt x="299050" y="2733748"/>
                </a:lnTo>
                <a:lnTo>
                  <a:pt x="302517" y="2730727"/>
                </a:lnTo>
                <a:lnTo>
                  <a:pt x="309485" y="2724684"/>
                </a:lnTo>
                <a:lnTo>
                  <a:pt x="312952" y="2718642"/>
                </a:lnTo>
                <a:lnTo>
                  <a:pt x="319920" y="2712600"/>
                </a:lnTo>
                <a:lnTo>
                  <a:pt x="323387" y="2706558"/>
                </a:lnTo>
                <a:lnTo>
                  <a:pt x="330355" y="2700479"/>
                </a:lnTo>
                <a:lnTo>
                  <a:pt x="333823" y="2694437"/>
                </a:lnTo>
                <a:lnTo>
                  <a:pt x="337290" y="2685374"/>
                </a:lnTo>
                <a:lnTo>
                  <a:pt x="340790" y="2679331"/>
                </a:lnTo>
                <a:lnTo>
                  <a:pt x="347725" y="2670268"/>
                </a:lnTo>
                <a:lnTo>
                  <a:pt x="351226" y="2661168"/>
                </a:lnTo>
                <a:lnTo>
                  <a:pt x="354693" y="2652105"/>
                </a:lnTo>
                <a:lnTo>
                  <a:pt x="358160" y="2643042"/>
                </a:lnTo>
                <a:lnTo>
                  <a:pt x="361627" y="2630957"/>
                </a:lnTo>
                <a:lnTo>
                  <a:pt x="365128" y="2621857"/>
                </a:lnTo>
                <a:lnTo>
                  <a:pt x="368595" y="2609773"/>
                </a:lnTo>
                <a:lnTo>
                  <a:pt x="372062" y="2597688"/>
                </a:lnTo>
                <a:lnTo>
                  <a:pt x="375563" y="2585567"/>
                </a:lnTo>
                <a:lnTo>
                  <a:pt x="382497" y="2570462"/>
                </a:lnTo>
                <a:lnTo>
                  <a:pt x="385998" y="2558378"/>
                </a:lnTo>
                <a:lnTo>
                  <a:pt x="385998" y="2555356"/>
                </a:lnTo>
                <a:lnTo>
                  <a:pt x="389465" y="2552299"/>
                </a:lnTo>
                <a:lnTo>
                  <a:pt x="392933" y="2549277"/>
                </a:lnTo>
                <a:lnTo>
                  <a:pt x="392933" y="2543235"/>
                </a:lnTo>
                <a:lnTo>
                  <a:pt x="396400" y="2540214"/>
                </a:lnTo>
                <a:lnTo>
                  <a:pt x="396400" y="2534172"/>
                </a:lnTo>
                <a:lnTo>
                  <a:pt x="399900" y="2531151"/>
                </a:lnTo>
                <a:lnTo>
                  <a:pt x="399900" y="2528130"/>
                </a:lnTo>
                <a:lnTo>
                  <a:pt x="403368" y="2522088"/>
                </a:lnTo>
                <a:lnTo>
                  <a:pt x="403368" y="2512988"/>
                </a:lnTo>
                <a:lnTo>
                  <a:pt x="406835" y="2509967"/>
                </a:lnTo>
                <a:lnTo>
                  <a:pt x="406835" y="2503924"/>
                </a:lnTo>
                <a:lnTo>
                  <a:pt x="410336" y="2500903"/>
                </a:lnTo>
                <a:lnTo>
                  <a:pt x="410336" y="2491840"/>
                </a:lnTo>
                <a:lnTo>
                  <a:pt x="413803" y="2488819"/>
                </a:lnTo>
                <a:lnTo>
                  <a:pt x="413803" y="2482777"/>
                </a:lnTo>
                <a:lnTo>
                  <a:pt x="417270" y="2479756"/>
                </a:lnTo>
                <a:lnTo>
                  <a:pt x="417270" y="2476698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221054" y="3499622"/>
            <a:ext cx="2253347" cy="2612794"/>
          </a:xfrm>
          <a:custGeom>
            <a:avLst/>
            <a:gdLst/>
            <a:ahLst/>
            <a:cxnLst/>
            <a:rect l="l" t="t" r="r" b="b"/>
            <a:pathLst>
              <a:path w="2253347" h="2612794">
                <a:moveTo>
                  <a:pt x="2242679" y="1741875"/>
                </a:moveTo>
                <a:lnTo>
                  <a:pt x="2239345" y="1732811"/>
                </a:lnTo>
                <a:lnTo>
                  <a:pt x="2236011" y="1723748"/>
                </a:lnTo>
                <a:lnTo>
                  <a:pt x="2236011" y="1714648"/>
                </a:lnTo>
                <a:lnTo>
                  <a:pt x="2232344" y="1708606"/>
                </a:lnTo>
                <a:lnTo>
                  <a:pt x="2232344" y="1699543"/>
                </a:lnTo>
                <a:lnTo>
                  <a:pt x="2229010" y="1693501"/>
                </a:lnTo>
                <a:lnTo>
                  <a:pt x="2229010" y="1678358"/>
                </a:lnTo>
                <a:lnTo>
                  <a:pt x="2225342" y="1669295"/>
                </a:lnTo>
                <a:lnTo>
                  <a:pt x="2225342" y="1663253"/>
                </a:lnTo>
                <a:lnTo>
                  <a:pt x="2222008" y="1657211"/>
                </a:lnTo>
                <a:lnTo>
                  <a:pt x="2222008" y="1645126"/>
                </a:lnTo>
                <a:lnTo>
                  <a:pt x="2218341" y="1636026"/>
                </a:lnTo>
                <a:lnTo>
                  <a:pt x="2218341" y="1623942"/>
                </a:lnTo>
                <a:lnTo>
                  <a:pt x="2215007" y="1617900"/>
                </a:lnTo>
                <a:lnTo>
                  <a:pt x="2215007" y="1590673"/>
                </a:lnTo>
                <a:lnTo>
                  <a:pt x="2211673" y="1587652"/>
                </a:lnTo>
                <a:lnTo>
                  <a:pt x="2211673" y="1499967"/>
                </a:lnTo>
                <a:lnTo>
                  <a:pt x="2208006" y="1490867"/>
                </a:lnTo>
                <a:lnTo>
                  <a:pt x="2208006" y="1475762"/>
                </a:lnTo>
                <a:lnTo>
                  <a:pt x="2204672" y="1469719"/>
                </a:lnTo>
                <a:lnTo>
                  <a:pt x="2204672" y="1460656"/>
                </a:lnTo>
                <a:lnTo>
                  <a:pt x="2201005" y="1454577"/>
                </a:lnTo>
                <a:lnTo>
                  <a:pt x="2197671" y="1448535"/>
                </a:lnTo>
                <a:lnTo>
                  <a:pt x="2194004" y="1442493"/>
                </a:lnTo>
                <a:lnTo>
                  <a:pt x="2194004" y="1436451"/>
                </a:lnTo>
                <a:lnTo>
                  <a:pt x="2190670" y="1430408"/>
                </a:lnTo>
                <a:lnTo>
                  <a:pt x="2183669" y="1424366"/>
                </a:lnTo>
                <a:lnTo>
                  <a:pt x="2180335" y="1418287"/>
                </a:lnTo>
                <a:lnTo>
                  <a:pt x="2176667" y="1412245"/>
                </a:lnTo>
                <a:lnTo>
                  <a:pt x="2173334" y="1409224"/>
                </a:lnTo>
                <a:lnTo>
                  <a:pt x="2166332" y="1406203"/>
                </a:lnTo>
                <a:lnTo>
                  <a:pt x="2159331" y="1400161"/>
                </a:lnTo>
                <a:lnTo>
                  <a:pt x="2155997" y="1397140"/>
                </a:lnTo>
                <a:lnTo>
                  <a:pt x="2148996" y="1394119"/>
                </a:lnTo>
                <a:lnTo>
                  <a:pt x="2141995" y="1391098"/>
                </a:lnTo>
                <a:lnTo>
                  <a:pt x="2134994" y="1388076"/>
                </a:lnTo>
                <a:lnTo>
                  <a:pt x="2124659" y="1385055"/>
                </a:lnTo>
                <a:lnTo>
                  <a:pt x="2117657" y="1381997"/>
                </a:lnTo>
                <a:lnTo>
                  <a:pt x="2107322" y="1378976"/>
                </a:lnTo>
                <a:lnTo>
                  <a:pt x="2100321" y="1378976"/>
                </a:lnTo>
                <a:lnTo>
                  <a:pt x="2089653" y="1375955"/>
                </a:lnTo>
                <a:lnTo>
                  <a:pt x="2086319" y="1372934"/>
                </a:lnTo>
                <a:lnTo>
                  <a:pt x="2082985" y="1372934"/>
                </a:lnTo>
                <a:lnTo>
                  <a:pt x="2075984" y="1369913"/>
                </a:lnTo>
                <a:lnTo>
                  <a:pt x="2072316" y="1369913"/>
                </a:lnTo>
                <a:lnTo>
                  <a:pt x="2068983" y="1366892"/>
                </a:lnTo>
                <a:lnTo>
                  <a:pt x="2065315" y="1366892"/>
                </a:lnTo>
                <a:lnTo>
                  <a:pt x="2061981" y="1363871"/>
                </a:lnTo>
                <a:lnTo>
                  <a:pt x="2054980" y="1363871"/>
                </a:lnTo>
                <a:lnTo>
                  <a:pt x="2051646" y="1360850"/>
                </a:lnTo>
                <a:lnTo>
                  <a:pt x="2040978" y="1360850"/>
                </a:lnTo>
                <a:lnTo>
                  <a:pt x="2037644" y="1357829"/>
                </a:lnTo>
                <a:lnTo>
                  <a:pt x="1971633" y="1357829"/>
                </a:lnTo>
                <a:lnTo>
                  <a:pt x="1971633" y="1354808"/>
                </a:lnTo>
                <a:lnTo>
                  <a:pt x="1964632" y="1354808"/>
                </a:lnTo>
                <a:lnTo>
                  <a:pt x="1961298" y="1351787"/>
                </a:lnTo>
                <a:lnTo>
                  <a:pt x="1957630" y="1351787"/>
                </a:lnTo>
                <a:lnTo>
                  <a:pt x="1957630" y="1348766"/>
                </a:lnTo>
                <a:lnTo>
                  <a:pt x="1954297" y="1348766"/>
                </a:lnTo>
                <a:lnTo>
                  <a:pt x="1950629" y="1345744"/>
                </a:lnTo>
                <a:lnTo>
                  <a:pt x="1947295" y="1345744"/>
                </a:lnTo>
                <a:lnTo>
                  <a:pt x="1947295" y="1342687"/>
                </a:lnTo>
                <a:lnTo>
                  <a:pt x="1943628" y="1339665"/>
                </a:lnTo>
                <a:lnTo>
                  <a:pt x="1940294" y="1336644"/>
                </a:lnTo>
                <a:lnTo>
                  <a:pt x="1936960" y="1333623"/>
                </a:lnTo>
                <a:lnTo>
                  <a:pt x="1933293" y="1330602"/>
                </a:lnTo>
                <a:lnTo>
                  <a:pt x="1933293" y="1327581"/>
                </a:lnTo>
                <a:lnTo>
                  <a:pt x="1929959" y="1324560"/>
                </a:lnTo>
                <a:lnTo>
                  <a:pt x="1926292" y="1321539"/>
                </a:lnTo>
                <a:lnTo>
                  <a:pt x="1926292" y="1318518"/>
                </a:lnTo>
                <a:lnTo>
                  <a:pt x="1922958" y="1315497"/>
                </a:lnTo>
                <a:lnTo>
                  <a:pt x="1922958" y="1312476"/>
                </a:lnTo>
                <a:lnTo>
                  <a:pt x="1919291" y="1309455"/>
                </a:lnTo>
                <a:lnTo>
                  <a:pt x="1919291" y="1306397"/>
                </a:lnTo>
                <a:lnTo>
                  <a:pt x="1915957" y="1303376"/>
                </a:lnTo>
                <a:lnTo>
                  <a:pt x="1915957" y="1300355"/>
                </a:lnTo>
                <a:lnTo>
                  <a:pt x="1912623" y="1297333"/>
                </a:lnTo>
                <a:lnTo>
                  <a:pt x="1912623" y="1291291"/>
                </a:lnTo>
                <a:lnTo>
                  <a:pt x="1908956" y="1288270"/>
                </a:lnTo>
                <a:lnTo>
                  <a:pt x="1908956" y="1282228"/>
                </a:lnTo>
                <a:lnTo>
                  <a:pt x="1905622" y="1276186"/>
                </a:lnTo>
                <a:lnTo>
                  <a:pt x="1905622" y="1255001"/>
                </a:lnTo>
                <a:lnTo>
                  <a:pt x="1901954" y="1236875"/>
                </a:lnTo>
                <a:lnTo>
                  <a:pt x="1901954" y="1218712"/>
                </a:lnTo>
                <a:lnTo>
                  <a:pt x="1898620" y="1203606"/>
                </a:lnTo>
                <a:lnTo>
                  <a:pt x="1898620" y="1176380"/>
                </a:lnTo>
                <a:lnTo>
                  <a:pt x="1894953" y="1161274"/>
                </a:lnTo>
                <a:lnTo>
                  <a:pt x="1894953" y="1082616"/>
                </a:lnTo>
                <a:lnTo>
                  <a:pt x="1898620" y="1076573"/>
                </a:lnTo>
                <a:lnTo>
                  <a:pt x="1898620" y="1070531"/>
                </a:lnTo>
                <a:lnTo>
                  <a:pt x="1901954" y="1064489"/>
                </a:lnTo>
                <a:lnTo>
                  <a:pt x="1905622" y="1058447"/>
                </a:lnTo>
                <a:lnTo>
                  <a:pt x="1908956" y="1052405"/>
                </a:lnTo>
                <a:lnTo>
                  <a:pt x="1912623" y="1046326"/>
                </a:lnTo>
                <a:lnTo>
                  <a:pt x="1919291" y="1040284"/>
                </a:lnTo>
                <a:lnTo>
                  <a:pt x="1926292" y="1037262"/>
                </a:lnTo>
                <a:lnTo>
                  <a:pt x="1929959" y="1031220"/>
                </a:lnTo>
                <a:lnTo>
                  <a:pt x="1936960" y="1028199"/>
                </a:lnTo>
                <a:lnTo>
                  <a:pt x="1947295" y="1022157"/>
                </a:lnTo>
                <a:lnTo>
                  <a:pt x="1954297" y="1019136"/>
                </a:lnTo>
                <a:lnTo>
                  <a:pt x="1964632" y="1013094"/>
                </a:lnTo>
                <a:lnTo>
                  <a:pt x="1974967" y="1007015"/>
                </a:lnTo>
                <a:lnTo>
                  <a:pt x="1988969" y="1003994"/>
                </a:lnTo>
                <a:lnTo>
                  <a:pt x="1999304" y="997952"/>
                </a:lnTo>
                <a:lnTo>
                  <a:pt x="2013306" y="994930"/>
                </a:lnTo>
                <a:lnTo>
                  <a:pt x="2020308" y="991909"/>
                </a:lnTo>
                <a:lnTo>
                  <a:pt x="2027309" y="988888"/>
                </a:lnTo>
                <a:lnTo>
                  <a:pt x="2034310" y="985867"/>
                </a:lnTo>
                <a:lnTo>
                  <a:pt x="2040978" y="982846"/>
                </a:lnTo>
                <a:lnTo>
                  <a:pt x="2047979" y="979825"/>
                </a:lnTo>
                <a:lnTo>
                  <a:pt x="2054980" y="976804"/>
                </a:lnTo>
                <a:lnTo>
                  <a:pt x="2061981" y="973783"/>
                </a:lnTo>
                <a:lnTo>
                  <a:pt x="2065315" y="970725"/>
                </a:lnTo>
                <a:lnTo>
                  <a:pt x="2072316" y="967704"/>
                </a:lnTo>
                <a:lnTo>
                  <a:pt x="2075984" y="964683"/>
                </a:lnTo>
                <a:lnTo>
                  <a:pt x="2082985" y="961662"/>
                </a:lnTo>
                <a:lnTo>
                  <a:pt x="2086319" y="961662"/>
                </a:lnTo>
                <a:lnTo>
                  <a:pt x="2093320" y="958641"/>
                </a:lnTo>
                <a:lnTo>
                  <a:pt x="2096654" y="955620"/>
                </a:lnTo>
                <a:lnTo>
                  <a:pt x="2100321" y="952598"/>
                </a:lnTo>
                <a:lnTo>
                  <a:pt x="2103655" y="952598"/>
                </a:lnTo>
                <a:lnTo>
                  <a:pt x="2110656" y="949577"/>
                </a:lnTo>
                <a:lnTo>
                  <a:pt x="2113990" y="946556"/>
                </a:lnTo>
                <a:lnTo>
                  <a:pt x="2117657" y="946556"/>
                </a:lnTo>
                <a:lnTo>
                  <a:pt x="2120991" y="943535"/>
                </a:lnTo>
                <a:lnTo>
                  <a:pt x="2124659" y="940514"/>
                </a:lnTo>
                <a:lnTo>
                  <a:pt x="2127993" y="940514"/>
                </a:lnTo>
                <a:lnTo>
                  <a:pt x="2131660" y="937493"/>
                </a:lnTo>
                <a:lnTo>
                  <a:pt x="2134994" y="934435"/>
                </a:lnTo>
                <a:lnTo>
                  <a:pt x="2141995" y="934435"/>
                </a:lnTo>
                <a:lnTo>
                  <a:pt x="2141995" y="931414"/>
                </a:lnTo>
                <a:lnTo>
                  <a:pt x="2145329" y="931414"/>
                </a:lnTo>
                <a:lnTo>
                  <a:pt x="2148996" y="928393"/>
                </a:lnTo>
                <a:lnTo>
                  <a:pt x="2152330" y="928393"/>
                </a:lnTo>
                <a:lnTo>
                  <a:pt x="2155997" y="925372"/>
                </a:lnTo>
                <a:lnTo>
                  <a:pt x="2155997" y="922351"/>
                </a:lnTo>
                <a:lnTo>
                  <a:pt x="2152330" y="922351"/>
                </a:lnTo>
                <a:lnTo>
                  <a:pt x="2148996" y="919330"/>
                </a:lnTo>
                <a:lnTo>
                  <a:pt x="2145329" y="919330"/>
                </a:lnTo>
                <a:lnTo>
                  <a:pt x="2145329" y="916309"/>
                </a:lnTo>
                <a:lnTo>
                  <a:pt x="2141995" y="916309"/>
                </a:lnTo>
                <a:lnTo>
                  <a:pt x="2138328" y="913288"/>
                </a:lnTo>
                <a:lnTo>
                  <a:pt x="2134994" y="913288"/>
                </a:lnTo>
                <a:lnTo>
                  <a:pt x="2131660" y="910266"/>
                </a:lnTo>
                <a:lnTo>
                  <a:pt x="2127993" y="907245"/>
                </a:lnTo>
                <a:lnTo>
                  <a:pt x="2124659" y="907245"/>
                </a:lnTo>
                <a:lnTo>
                  <a:pt x="2120991" y="904224"/>
                </a:lnTo>
                <a:lnTo>
                  <a:pt x="2117657" y="901203"/>
                </a:lnTo>
                <a:lnTo>
                  <a:pt x="2113990" y="898182"/>
                </a:lnTo>
                <a:lnTo>
                  <a:pt x="2110656" y="895124"/>
                </a:lnTo>
                <a:lnTo>
                  <a:pt x="2107322" y="889082"/>
                </a:lnTo>
                <a:lnTo>
                  <a:pt x="2103655" y="886061"/>
                </a:lnTo>
                <a:lnTo>
                  <a:pt x="2103655" y="883040"/>
                </a:lnTo>
                <a:lnTo>
                  <a:pt x="2100321" y="876998"/>
                </a:lnTo>
                <a:lnTo>
                  <a:pt x="2096654" y="870956"/>
                </a:lnTo>
                <a:lnTo>
                  <a:pt x="2096654" y="867934"/>
                </a:lnTo>
                <a:lnTo>
                  <a:pt x="2093320" y="861892"/>
                </a:lnTo>
                <a:lnTo>
                  <a:pt x="2093320" y="855813"/>
                </a:lnTo>
                <a:lnTo>
                  <a:pt x="2089653" y="849771"/>
                </a:lnTo>
                <a:lnTo>
                  <a:pt x="2089653" y="825602"/>
                </a:lnTo>
                <a:lnTo>
                  <a:pt x="2086319" y="819523"/>
                </a:lnTo>
                <a:lnTo>
                  <a:pt x="2086319" y="804418"/>
                </a:lnTo>
                <a:lnTo>
                  <a:pt x="2082985" y="801397"/>
                </a:lnTo>
                <a:lnTo>
                  <a:pt x="2082985" y="798376"/>
                </a:lnTo>
                <a:lnTo>
                  <a:pt x="2079318" y="792334"/>
                </a:lnTo>
                <a:lnTo>
                  <a:pt x="2079318" y="789313"/>
                </a:lnTo>
                <a:lnTo>
                  <a:pt x="2075984" y="786292"/>
                </a:lnTo>
                <a:lnTo>
                  <a:pt x="2075984" y="783234"/>
                </a:lnTo>
                <a:lnTo>
                  <a:pt x="2072316" y="780213"/>
                </a:lnTo>
                <a:lnTo>
                  <a:pt x="2072316" y="777191"/>
                </a:lnTo>
                <a:lnTo>
                  <a:pt x="2068983" y="777191"/>
                </a:lnTo>
                <a:lnTo>
                  <a:pt x="2065315" y="774170"/>
                </a:lnTo>
                <a:lnTo>
                  <a:pt x="2061981" y="771149"/>
                </a:lnTo>
                <a:lnTo>
                  <a:pt x="2058647" y="768128"/>
                </a:lnTo>
                <a:lnTo>
                  <a:pt x="2054980" y="765107"/>
                </a:lnTo>
                <a:lnTo>
                  <a:pt x="2051646" y="765107"/>
                </a:lnTo>
                <a:lnTo>
                  <a:pt x="2051646" y="762086"/>
                </a:lnTo>
                <a:lnTo>
                  <a:pt x="2044645" y="762086"/>
                </a:lnTo>
                <a:lnTo>
                  <a:pt x="2040978" y="759065"/>
                </a:lnTo>
                <a:lnTo>
                  <a:pt x="2030643" y="759065"/>
                </a:lnTo>
                <a:lnTo>
                  <a:pt x="2027309" y="756044"/>
                </a:lnTo>
                <a:lnTo>
                  <a:pt x="1992303" y="756044"/>
                </a:lnTo>
                <a:lnTo>
                  <a:pt x="1988969" y="759065"/>
                </a:lnTo>
                <a:lnTo>
                  <a:pt x="1971633" y="759065"/>
                </a:lnTo>
                <a:lnTo>
                  <a:pt x="1967965" y="762086"/>
                </a:lnTo>
                <a:lnTo>
                  <a:pt x="1961298" y="762086"/>
                </a:lnTo>
                <a:lnTo>
                  <a:pt x="1954297" y="765107"/>
                </a:lnTo>
                <a:lnTo>
                  <a:pt x="1950629" y="765107"/>
                </a:lnTo>
                <a:lnTo>
                  <a:pt x="1943628" y="768128"/>
                </a:lnTo>
                <a:lnTo>
                  <a:pt x="1936960" y="768128"/>
                </a:lnTo>
                <a:lnTo>
                  <a:pt x="1929959" y="771149"/>
                </a:lnTo>
                <a:lnTo>
                  <a:pt x="1926292" y="771149"/>
                </a:lnTo>
                <a:lnTo>
                  <a:pt x="1919291" y="774170"/>
                </a:lnTo>
                <a:lnTo>
                  <a:pt x="1912623" y="777191"/>
                </a:lnTo>
                <a:lnTo>
                  <a:pt x="1905622" y="777191"/>
                </a:lnTo>
                <a:lnTo>
                  <a:pt x="1898620" y="780213"/>
                </a:lnTo>
                <a:lnTo>
                  <a:pt x="1891619" y="783234"/>
                </a:lnTo>
                <a:lnTo>
                  <a:pt x="1884618" y="786292"/>
                </a:lnTo>
                <a:lnTo>
                  <a:pt x="1877617" y="789313"/>
                </a:lnTo>
                <a:lnTo>
                  <a:pt x="1870616" y="789313"/>
                </a:lnTo>
                <a:lnTo>
                  <a:pt x="1863948" y="792334"/>
                </a:lnTo>
                <a:lnTo>
                  <a:pt x="1856947" y="795355"/>
                </a:lnTo>
                <a:lnTo>
                  <a:pt x="1849946" y="798376"/>
                </a:lnTo>
                <a:lnTo>
                  <a:pt x="1842944" y="801397"/>
                </a:lnTo>
                <a:lnTo>
                  <a:pt x="1832609" y="804418"/>
                </a:lnTo>
                <a:lnTo>
                  <a:pt x="1825608" y="807439"/>
                </a:lnTo>
                <a:lnTo>
                  <a:pt x="1821941" y="810460"/>
                </a:lnTo>
                <a:lnTo>
                  <a:pt x="1815273" y="810460"/>
                </a:lnTo>
                <a:lnTo>
                  <a:pt x="1811606" y="813481"/>
                </a:lnTo>
                <a:lnTo>
                  <a:pt x="1808272" y="813481"/>
                </a:lnTo>
                <a:lnTo>
                  <a:pt x="1804605" y="816502"/>
                </a:lnTo>
                <a:lnTo>
                  <a:pt x="1801271" y="816502"/>
                </a:lnTo>
                <a:lnTo>
                  <a:pt x="1797603" y="819523"/>
                </a:lnTo>
                <a:lnTo>
                  <a:pt x="1794269" y="819523"/>
                </a:lnTo>
                <a:lnTo>
                  <a:pt x="1790936" y="822545"/>
                </a:lnTo>
                <a:lnTo>
                  <a:pt x="1787268" y="822545"/>
                </a:lnTo>
                <a:lnTo>
                  <a:pt x="1783934" y="825602"/>
                </a:lnTo>
                <a:lnTo>
                  <a:pt x="1780267" y="825602"/>
                </a:lnTo>
                <a:lnTo>
                  <a:pt x="1776933" y="828624"/>
                </a:lnTo>
                <a:lnTo>
                  <a:pt x="1773266" y="828624"/>
                </a:lnTo>
                <a:lnTo>
                  <a:pt x="1769932" y="831645"/>
                </a:lnTo>
                <a:lnTo>
                  <a:pt x="1766598" y="831645"/>
                </a:lnTo>
                <a:lnTo>
                  <a:pt x="1762931" y="834666"/>
                </a:lnTo>
                <a:lnTo>
                  <a:pt x="1752596" y="834666"/>
                </a:lnTo>
                <a:lnTo>
                  <a:pt x="1748928" y="837687"/>
                </a:lnTo>
                <a:lnTo>
                  <a:pt x="1738593" y="837687"/>
                </a:lnTo>
                <a:lnTo>
                  <a:pt x="1738593" y="834666"/>
                </a:lnTo>
                <a:lnTo>
                  <a:pt x="1728258" y="834666"/>
                </a:lnTo>
                <a:lnTo>
                  <a:pt x="1728258" y="831645"/>
                </a:lnTo>
                <a:lnTo>
                  <a:pt x="1724591" y="831645"/>
                </a:lnTo>
                <a:lnTo>
                  <a:pt x="1724591" y="825602"/>
                </a:lnTo>
                <a:lnTo>
                  <a:pt x="1721257" y="813481"/>
                </a:lnTo>
                <a:lnTo>
                  <a:pt x="1721257" y="789313"/>
                </a:lnTo>
                <a:lnTo>
                  <a:pt x="1717590" y="777191"/>
                </a:lnTo>
                <a:lnTo>
                  <a:pt x="1717590" y="750002"/>
                </a:lnTo>
                <a:lnTo>
                  <a:pt x="1721257" y="743923"/>
                </a:lnTo>
                <a:lnTo>
                  <a:pt x="1721257" y="731838"/>
                </a:lnTo>
                <a:lnTo>
                  <a:pt x="1724591" y="725796"/>
                </a:lnTo>
                <a:lnTo>
                  <a:pt x="1724591" y="722775"/>
                </a:lnTo>
                <a:lnTo>
                  <a:pt x="1728258" y="719754"/>
                </a:lnTo>
                <a:lnTo>
                  <a:pt x="1731592" y="716733"/>
                </a:lnTo>
                <a:lnTo>
                  <a:pt x="1735259" y="713712"/>
                </a:lnTo>
                <a:lnTo>
                  <a:pt x="1738593" y="710691"/>
                </a:lnTo>
                <a:lnTo>
                  <a:pt x="1741927" y="710691"/>
                </a:lnTo>
                <a:lnTo>
                  <a:pt x="1745595" y="707633"/>
                </a:lnTo>
                <a:lnTo>
                  <a:pt x="1762931" y="707633"/>
                </a:lnTo>
                <a:lnTo>
                  <a:pt x="1766598" y="710691"/>
                </a:lnTo>
                <a:lnTo>
                  <a:pt x="1780267" y="710691"/>
                </a:lnTo>
                <a:lnTo>
                  <a:pt x="1787268" y="713712"/>
                </a:lnTo>
                <a:lnTo>
                  <a:pt x="1794269" y="713712"/>
                </a:lnTo>
                <a:lnTo>
                  <a:pt x="1801271" y="716733"/>
                </a:lnTo>
                <a:lnTo>
                  <a:pt x="1808272" y="716733"/>
                </a:lnTo>
                <a:lnTo>
                  <a:pt x="1818607" y="719754"/>
                </a:lnTo>
                <a:lnTo>
                  <a:pt x="1825608" y="719754"/>
                </a:lnTo>
                <a:lnTo>
                  <a:pt x="1835943" y="722775"/>
                </a:lnTo>
                <a:lnTo>
                  <a:pt x="1842944" y="725796"/>
                </a:lnTo>
                <a:lnTo>
                  <a:pt x="1853279" y="722775"/>
                </a:lnTo>
                <a:lnTo>
                  <a:pt x="1863948" y="722775"/>
                </a:lnTo>
                <a:lnTo>
                  <a:pt x="1874283" y="719754"/>
                </a:lnTo>
                <a:lnTo>
                  <a:pt x="1884618" y="719754"/>
                </a:lnTo>
                <a:lnTo>
                  <a:pt x="1894953" y="716733"/>
                </a:lnTo>
                <a:lnTo>
                  <a:pt x="1901954" y="713712"/>
                </a:lnTo>
                <a:lnTo>
                  <a:pt x="1912623" y="713712"/>
                </a:lnTo>
                <a:lnTo>
                  <a:pt x="1922958" y="710691"/>
                </a:lnTo>
                <a:lnTo>
                  <a:pt x="1929959" y="710691"/>
                </a:lnTo>
                <a:lnTo>
                  <a:pt x="1940294" y="707633"/>
                </a:lnTo>
                <a:lnTo>
                  <a:pt x="1947295" y="704612"/>
                </a:lnTo>
                <a:lnTo>
                  <a:pt x="1954297" y="701591"/>
                </a:lnTo>
                <a:lnTo>
                  <a:pt x="1961298" y="698570"/>
                </a:lnTo>
                <a:lnTo>
                  <a:pt x="1967965" y="695549"/>
                </a:lnTo>
                <a:lnTo>
                  <a:pt x="1974967" y="689506"/>
                </a:lnTo>
                <a:lnTo>
                  <a:pt x="1981968" y="686485"/>
                </a:lnTo>
                <a:lnTo>
                  <a:pt x="1988969" y="680443"/>
                </a:lnTo>
                <a:lnTo>
                  <a:pt x="1992303" y="677422"/>
                </a:lnTo>
                <a:lnTo>
                  <a:pt x="1999304" y="671343"/>
                </a:lnTo>
                <a:lnTo>
                  <a:pt x="2002971" y="662280"/>
                </a:lnTo>
                <a:lnTo>
                  <a:pt x="2009973" y="656238"/>
                </a:lnTo>
                <a:lnTo>
                  <a:pt x="2013306" y="647174"/>
                </a:lnTo>
                <a:lnTo>
                  <a:pt x="2016640" y="641132"/>
                </a:lnTo>
                <a:lnTo>
                  <a:pt x="2020308" y="632032"/>
                </a:lnTo>
                <a:lnTo>
                  <a:pt x="2020308" y="619948"/>
                </a:lnTo>
                <a:lnTo>
                  <a:pt x="2023642" y="610885"/>
                </a:lnTo>
                <a:lnTo>
                  <a:pt x="2023642" y="598800"/>
                </a:lnTo>
                <a:lnTo>
                  <a:pt x="2027309" y="586679"/>
                </a:lnTo>
                <a:lnTo>
                  <a:pt x="2027309" y="544347"/>
                </a:lnTo>
                <a:lnTo>
                  <a:pt x="2023642" y="526221"/>
                </a:lnTo>
                <a:lnTo>
                  <a:pt x="2023642" y="517120"/>
                </a:lnTo>
                <a:lnTo>
                  <a:pt x="2020308" y="508057"/>
                </a:lnTo>
                <a:lnTo>
                  <a:pt x="2020308" y="498994"/>
                </a:lnTo>
                <a:lnTo>
                  <a:pt x="2016640" y="489931"/>
                </a:lnTo>
                <a:lnTo>
                  <a:pt x="2013306" y="480831"/>
                </a:lnTo>
                <a:lnTo>
                  <a:pt x="2009973" y="471767"/>
                </a:lnTo>
                <a:lnTo>
                  <a:pt x="2009973" y="462704"/>
                </a:lnTo>
                <a:lnTo>
                  <a:pt x="2006305" y="453641"/>
                </a:lnTo>
                <a:lnTo>
                  <a:pt x="2002971" y="447562"/>
                </a:lnTo>
                <a:lnTo>
                  <a:pt x="1999304" y="438499"/>
                </a:lnTo>
                <a:lnTo>
                  <a:pt x="1999304" y="429435"/>
                </a:lnTo>
                <a:lnTo>
                  <a:pt x="1995970" y="423393"/>
                </a:lnTo>
                <a:lnTo>
                  <a:pt x="1992303" y="414330"/>
                </a:lnTo>
                <a:lnTo>
                  <a:pt x="1988969" y="408251"/>
                </a:lnTo>
                <a:lnTo>
                  <a:pt x="1985635" y="402209"/>
                </a:lnTo>
                <a:lnTo>
                  <a:pt x="1981968" y="396167"/>
                </a:lnTo>
                <a:lnTo>
                  <a:pt x="1978634" y="387103"/>
                </a:lnTo>
                <a:lnTo>
                  <a:pt x="1978634" y="381061"/>
                </a:lnTo>
                <a:lnTo>
                  <a:pt x="1974967" y="375019"/>
                </a:lnTo>
                <a:lnTo>
                  <a:pt x="1971633" y="368940"/>
                </a:lnTo>
                <a:lnTo>
                  <a:pt x="1967965" y="362898"/>
                </a:lnTo>
                <a:lnTo>
                  <a:pt x="1964632" y="359877"/>
                </a:lnTo>
                <a:lnTo>
                  <a:pt x="1961298" y="353835"/>
                </a:lnTo>
                <a:lnTo>
                  <a:pt x="1957630" y="347792"/>
                </a:lnTo>
                <a:lnTo>
                  <a:pt x="1954297" y="344771"/>
                </a:lnTo>
                <a:lnTo>
                  <a:pt x="1954297" y="338729"/>
                </a:lnTo>
                <a:lnTo>
                  <a:pt x="1950629" y="335671"/>
                </a:lnTo>
                <a:lnTo>
                  <a:pt x="1947295" y="329629"/>
                </a:lnTo>
                <a:lnTo>
                  <a:pt x="1943628" y="326608"/>
                </a:lnTo>
                <a:lnTo>
                  <a:pt x="1940294" y="323587"/>
                </a:lnTo>
                <a:lnTo>
                  <a:pt x="1940294" y="317545"/>
                </a:lnTo>
                <a:lnTo>
                  <a:pt x="1936960" y="314524"/>
                </a:lnTo>
                <a:lnTo>
                  <a:pt x="1926292" y="305460"/>
                </a:lnTo>
                <a:lnTo>
                  <a:pt x="1915957" y="296360"/>
                </a:lnTo>
                <a:lnTo>
                  <a:pt x="1908956" y="284276"/>
                </a:lnTo>
                <a:lnTo>
                  <a:pt x="1898620" y="275213"/>
                </a:lnTo>
                <a:lnTo>
                  <a:pt x="1888285" y="269171"/>
                </a:lnTo>
                <a:lnTo>
                  <a:pt x="1877617" y="260071"/>
                </a:lnTo>
                <a:lnTo>
                  <a:pt x="1863948" y="251007"/>
                </a:lnTo>
                <a:lnTo>
                  <a:pt x="1853279" y="244965"/>
                </a:lnTo>
                <a:lnTo>
                  <a:pt x="1842944" y="235902"/>
                </a:lnTo>
                <a:lnTo>
                  <a:pt x="1828942" y="229860"/>
                </a:lnTo>
                <a:lnTo>
                  <a:pt x="1818607" y="223781"/>
                </a:lnTo>
                <a:lnTo>
                  <a:pt x="1804605" y="217739"/>
                </a:lnTo>
                <a:lnTo>
                  <a:pt x="1794269" y="211696"/>
                </a:lnTo>
                <a:lnTo>
                  <a:pt x="1780267" y="205654"/>
                </a:lnTo>
                <a:lnTo>
                  <a:pt x="1766598" y="199612"/>
                </a:lnTo>
                <a:lnTo>
                  <a:pt x="1752596" y="193570"/>
                </a:lnTo>
                <a:lnTo>
                  <a:pt x="1738593" y="187528"/>
                </a:lnTo>
                <a:lnTo>
                  <a:pt x="1728258" y="184470"/>
                </a:lnTo>
                <a:lnTo>
                  <a:pt x="1714256" y="178428"/>
                </a:lnTo>
                <a:lnTo>
                  <a:pt x="1700254" y="172385"/>
                </a:lnTo>
                <a:lnTo>
                  <a:pt x="1686585" y="169364"/>
                </a:lnTo>
                <a:lnTo>
                  <a:pt x="1668915" y="163322"/>
                </a:lnTo>
                <a:lnTo>
                  <a:pt x="1655246" y="160301"/>
                </a:lnTo>
                <a:lnTo>
                  <a:pt x="1641244" y="157280"/>
                </a:lnTo>
                <a:lnTo>
                  <a:pt x="1627241" y="151238"/>
                </a:lnTo>
                <a:lnTo>
                  <a:pt x="1613572" y="148180"/>
                </a:lnTo>
                <a:lnTo>
                  <a:pt x="1595903" y="142138"/>
                </a:lnTo>
                <a:lnTo>
                  <a:pt x="1582234" y="139117"/>
                </a:lnTo>
                <a:lnTo>
                  <a:pt x="1568231" y="136096"/>
                </a:lnTo>
                <a:lnTo>
                  <a:pt x="1554229" y="130053"/>
                </a:lnTo>
                <a:lnTo>
                  <a:pt x="1536893" y="127032"/>
                </a:lnTo>
                <a:lnTo>
                  <a:pt x="1522890" y="124011"/>
                </a:lnTo>
                <a:lnTo>
                  <a:pt x="1488218" y="124011"/>
                </a:lnTo>
                <a:lnTo>
                  <a:pt x="1488218" y="120990"/>
                </a:lnTo>
                <a:lnTo>
                  <a:pt x="1477883" y="120990"/>
                </a:lnTo>
                <a:lnTo>
                  <a:pt x="1474215" y="117969"/>
                </a:lnTo>
                <a:lnTo>
                  <a:pt x="1470881" y="117969"/>
                </a:lnTo>
                <a:lnTo>
                  <a:pt x="1467548" y="114948"/>
                </a:lnTo>
                <a:lnTo>
                  <a:pt x="1460546" y="114948"/>
                </a:lnTo>
                <a:lnTo>
                  <a:pt x="1456879" y="111890"/>
                </a:lnTo>
                <a:lnTo>
                  <a:pt x="1453545" y="111890"/>
                </a:lnTo>
                <a:lnTo>
                  <a:pt x="1449878" y="108869"/>
                </a:lnTo>
                <a:lnTo>
                  <a:pt x="1443210" y="108869"/>
                </a:lnTo>
                <a:lnTo>
                  <a:pt x="1439543" y="105848"/>
                </a:lnTo>
                <a:lnTo>
                  <a:pt x="1432542" y="105848"/>
                </a:lnTo>
                <a:lnTo>
                  <a:pt x="1429208" y="102827"/>
                </a:lnTo>
                <a:lnTo>
                  <a:pt x="1425540" y="102827"/>
                </a:lnTo>
                <a:lnTo>
                  <a:pt x="1422207" y="99806"/>
                </a:lnTo>
                <a:lnTo>
                  <a:pt x="1415205" y="99806"/>
                </a:lnTo>
                <a:lnTo>
                  <a:pt x="1415205" y="96785"/>
                </a:lnTo>
                <a:lnTo>
                  <a:pt x="1404870" y="96785"/>
                </a:lnTo>
                <a:lnTo>
                  <a:pt x="1401203" y="93764"/>
                </a:lnTo>
                <a:lnTo>
                  <a:pt x="1394535" y="93764"/>
                </a:lnTo>
                <a:lnTo>
                  <a:pt x="1394535" y="90743"/>
                </a:lnTo>
                <a:lnTo>
                  <a:pt x="1383867" y="90743"/>
                </a:lnTo>
                <a:lnTo>
                  <a:pt x="1380533" y="87721"/>
                </a:lnTo>
                <a:lnTo>
                  <a:pt x="1369864" y="87721"/>
                </a:lnTo>
                <a:lnTo>
                  <a:pt x="1366530" y="84700"/>
                </a:lnTo>
                <a:lnTo>
                  <a:pt x="1356195" y="84700"/>
                </a:lnTo>
                <a:lnTo>
                  <a:pt x="1352528" y="81679"/>
                </a:lnTo>
                <a:lnTo>
                  <a:pt x="1342193" y="81679"/>
                </a:lnTo>
                <a:lnTo>
                  <a:pt x="1338859" y="78658"/>
                </a:lnTo>
                <a:lnTo>
                  <a:pt x="1331858" y="78658"/>
                </a:lnTo>
                <a:lnTo>
                  <a:pt x="1328191" y="75637"/>
                </a:lnTo>
                <a:lnTo>
                  <a:pt x="1321189" y="75637"/>
                </a:lnTo>
                <a:lnTo>
                  <a:pt x="1317856" y="72579"/>
                </a:lnTo>
                <a:lnTo>
                  <a:pt x="1314522" y="66537"/>
                </a:lnTo>
                <a:lnTo>
                  <a:pt x="1310854" y="63516"/>
                </a:lnTo>
                <a:lnTo>
                  <a:pt x="1307521" y="60495"/>
                </a:lnTo>
                <a:lnTo>
                  <a:pt x="1303853" y="54453"/>
                </a:lnTo>
                <a:lnTo>
                  <a:pt x="1296852" y="51432"/>
                </a:lnTo>
                <a:lnTo>
                  <a:pt x="1293518" y="45389"/>
                </a:lnTo>
                <a:lnTo>
                  <a:pt x="1286517" y="42368"/>
                </a:lnTo>
                <a:lnTo>
                  <a:pt x="1279516" y="36289"/>
                </a:lnTo>
                <a:lnTo>
                  <a:pt x="1272515" y="33268"/>
                </a:lnTo>
                <a:lnTo>
                  <a:pt x="1265847" y="30247"/>
                </a:lnTo>
                <a:lnTo>
                  <a:pt x="1258846" y="24205"/>
                </a:lnTo>
                <a:lnTo>
                  <a:pt x="1251844" y="21184"/>
                </a:lnTo>
                <a:lnTo>
                  <a:pt x="1244843" y="18163"/>
                </a:lnTo>
                <a:lnTo>
                  <a:pt x="1234508" y="15142"/>
                </a:lnTo>
                <a:lnTo>
                  <a:pt x="1227507" y="12121"/>
                </a:lnTo>
                <a:lnTo>
                  <a:pt x="1220506" y="9100"/>
                </a:lnTo>
                <a:lnTo>
                  <a:pt x="1210171" y="6079"/>
                </a:lnTo>
                <a:lnTo>
                  <a:pt x="1203170" y="3057"/>
                </a:lnTo>
                <a:lnTo>
                  <a:pt x="1196168" y="3057"/>
                </a:lnTo>
                <a:lnTo>
                  <a:pt x="1185833" y="0"/>
                </a:lnTo>
                <a:lnTo>
                  <a:pt x="1144160" y="0"/>
                </a:lnTo>
                <a:lnTo>
                  <a:pt x="1133491" y="3057"/>
                </a:lnTo>
                <a:lnTo>
                  <a:pt x="1126490" y="6079"/>
                </a:lnTo>
                <a:lnTo>
                  <a:pt x="1119822" y="9100"/>
                </a:lnTo>
                <a:lnTo>
                  <a:pt x="1112821" y="12121"/>
                </a:lnTo>
                <a:lnTo>
                  <a:pt x="1102152" y="15142"/>
                </a:lnTo>
                <a:lnTo>
                  <a:pt x="1095485" y="21184"/>
                </a:lnTo>
                <a:lnTo>
                  <a:pt x="1084816" y="33268"/>
                </a:lnTo>
                <a:lnTo>
                  <a:pt x="1074481" y="45389"/>
                </a:lnTo>
                <a:lnTo>
                  <a:pt x="1064146" y="60495"/>
                </a:lnTo>
                <a:lnTo>
                  <a:pt x="1053478" y="75637"/>
                </a:lnTo>
                <a:lnTo>
                  <a:pt x="1043142" y="93764"/>
                </a:lnTo>
                <a:lnTo>
                  <a:pt x="1036208" y="111890"/>
                </a:lnTo>
                <a:lnTo>
                  <a:pt x="1029273" y="133075"/>
                </a:lnTo>
                <a:lnTo>
                  <a:pt x="1022306" y="154259"/>
                </a:lnTo>
                <a:lnTo>
                  <a:pt x="1015338" y="175407"/>
                </a:lnTo>
                <a:lnTo>
                  <a:pt x="1011871" y="199612"/>
                </a:lnTo>
                <a:lnTo>
                  <a:pt x="1004936" y="223781"/>
                </a:lnTo>
                <a:lnTo>
                  <a:pt x="1001435" y="247986"/>
                </a:lnTo>
                <a:lnTo>
                  <a:pt x="997968" y="272192"/>
                </a:lnTo>
                <a:lnTo>
                  <a:pt x="994501" y="296360"/>
                </a:lnTo>
                <a:lnTo>
                  <a:pt x="991000" y="320566"/>
                </a:lnTo>
                <a:lnTo>
                  <a:pt x="987533" y="344771"/>
                </a:lnTo>
                <a:lnTo>
                  <a:pt x="987533" y="365919"/>
                </a:lnTo>
                <a:lnTo>
                  <a:pt x="984066" y="390124"/>
                </a:lnTo>
                <a:lnTo>
                  <a:pt x="984066" y="414330"/>
                </a:lnTo>
                <a:lnTo>
                  <a:pt x="980565" y="435478"/>
                </a:lnTo>
                <a:lnTo>
                  <a:pt x="980565" y="495973"/>
                </a:lnTo>
                <a:lnTo>
                  <a:pt x="977098" y="511078"/>
                </a:lnTo>
                <a:lnTo>
                  <a:pt x="977098" y="574595"/>
                </a:lnTo>
                <a:lnTo>
                  <a:pt x="980565" y="580637"/>
                </a:lnTo>
                <a:lnTo>
                  <a:pt x="980565" y="586679"/>
                </a:lnTo>
                <a:lnTo>
                  <a:pt x="973631" y="586679"/>
                </a:lnTo>
                <a:lnTo>
                  <a:pt x="970163" y="583658"/>
                </a:lnTo>
                <a:lnTo>
                  <a:pt x="966663" y="580637"/>
                </a:lnTo>
                <a:lnTo>
                  <a:pt x="959728" y="577616"/>
                </a:lnTo>
                <a:lnTo>
                  <a:pt x="956228" y="574595"/>
                </a:lnTo>
                <a:lnTo>
                  <a:pt x="949293" y="571574"/>
                </a:lnTo>
                <a:lnTo>
                  <a:pt x="942325" y="565531"/>
                </a:lnTo>
                <a:lnTo>
                  <a:pt x="931890" y="559452"/>
                </a:lnTo>
                <a:lnTo>
                  <a:pt x="924956" y="556431"/>
                </a:lnTo>
                <a:lnTo>
                  <a:pt x="914521" y="550389"/>
                </a:lnTo>
                <a:lnTo>
                  <a:pt x="904086" y="541326"/>
                </a:lnTo>
                <a:lnTo>
                  <a:pt x="893651" y="535284"/>
                </a:lnTo>
                <a:lnTo>
                  <a:pt x="883215" y="529242"/>
                </a:lnTo>
                <a:lnTo>
                  <a:pt x="872780" y="520142"/>
                </a:lnTo>
                <a:lnTo>
                  <a:pt x="858878" y="514099"/>
                </a:lnTo>
                <a:lnTo>
                  <a:pt x="848443" y="508057"/>
                </a:lnTo>
                <a:lnTo>
                  <a:pt x="834541" y="498994"/>
                </a:lnTo>
                <a:lnTo>
                  <a:pt x="820638" y="489931"/>
                </a:lnTo>
                <a:lnTo>
                  <a:pt x="806736" y="483852"/>
                </a:lnTo>
                <a:lnTo>
                  <a:pt x="792800" y="474788"/>
                </a:lnTo>
                <a:lnTo>
                  <a:pt x="778898" y="468746"/>
                </a:lnTo>
                <a:lnTo>
                  <a:pt x="764995" y="459683"/>
                </a:lnTo>
                <a:lnTo>
                  <a:pt x="747593" y="453641"/>
                </a:lnTo>
                <a:lnTo>
                  <a:pt x="733690" y="444541"/>
                </a:lnTo>
                <a:lnTo>
                  <a:pt x="716321" y="438499"/>
                </a:lnTo>
                <a:lnTo>
                  <a:pt x="702418" y="432456"/>
                </a:lnTo>
                <a:lnTo>
                  <a:pt x="685015" y="423393"/>
                </a:lnTo>
                <a:lnTo>
                  <a:pt x="667646" y="417351"/>
                </a:lnTo>
                <a:lnTo>
                  <a:pt x="653710" y="411272"/>
                </a:lnTo>
                <a:lnTo>
                  <a:pt x="646775" y="408251"/>
                </a:lnTo>
                <a:lnTo>
                  <a:pt x="643275" y="402209"/>
                </a:lnTo>
                <a:lnTo>
                  <a:pt x="639808" y="399188"/>
                </a:lnTo>
                <a:lnTo>
                  <a:pt x="632873" y="393146"/>
                </a:lnTo>
                <a:lnTo>
                  <a:pt x="629373" y="390124"/>
                </a:lnTo>
                <a:lnTo>
                  <a:pt x="622438" y="384082"/>
                </a:lnTo>
                <a:lnTo>
                  <a:pt x="618937" y="381061"/>
                </a:lnTo>
                <a:lnTo>
                  <a:pt x="612003" y="378040"/>
                </a:lnTo>
                <a:lnTo>
                  <a:pt x="608536" y="371961"/>
                </a:lnTo>
                <a:lnTo>
                  <a:pt x="601568" y="368940"/>
                </a:lnTo>
                <a:lnTo>
                  <a:pt x="594600" y="365919"/>
                </a:lnTo>
                <a:lnTo>
                  <a:pt x="591133" y="359877"/>
                </a:lnTo>
                <a:lnTo>
                  <a:pt x="584165" y="356856"/>
                </a:lnTo>
                <a:lnTo>
                  <a:pt x="577230" y="353835"/>
                </a:lnTo>
                <a:lnTo>
                  <a:pt x="573763" y="350814"/>
                </a:lnTo>
                <a:lnTo>
                  <a:pt x="566795" y="347792"/>
                </a:lnTo>
                <a:lnTo>
                  <a:pt x="559827" y="344771"/>
                </a:lnTo>
                <a:lnTo>
                  <a:pt x="552893" y="341750"/>
                </a:lnTo>
                <a:lnTo>
                  <a:pt x="549392" y="338729"/>
                </a:lnTo>
                <a:lnTo>
                  <a:pt x="542458" y="335671"/>
                </a:lnTo>
                <a:lnTo>
                  <a:pt x="535490" y="332650"/>
                </a:lnTo>
                <a:lnTo>
                  <a:pt x="528556" y="329629"/>
                </a:lnTo>
                <a:lnTo>
                  <a:pt x="521588" y="326608"/>
                </a:lnTo>
                <a:lnTo>
                  <a:pt x="514620" y="323587"/>
                </a:lnTo>
                <a:lnTo>
                  <a:pt x="507685" y="323587"/>
                </a:lnTo>
                <a:lnTo>
                  <a:pt x="500717" y="320566"/>
                </a:lnTo>
                <a:lnTo>
                  <a:pt x="493783" y="317545"/>
                </a:lnTo>
                <a:lnTo>
                  <a:pt x="486815" y="314524"/>
                </a:lnTo>
                <a:lnTo>
                  <a:pt x="479847" y="314524"/>
                </a:lnTo>
                <a:lnTo>
                  <a:pt x="472913" y="311503"/>
                </a:lnTo>
                <a:lnTo>
                  <a:pt x="465945" y="311503"/>
                </a:lnTo>
                <a:lnTo>
                  <a:pt x="455510" y="308482"/>
                </a:lnTo>
                <a:lnTo>
                  <a:pt x="441607" y="302439"/>
                </a:lnTo>
                <a:lnTo>
                  <a:pt x="427705" y="296360"/>
                </a:lnTo>
                <a:lnTo>
                  <a:pt x="413803" y="293339"/>
                </a:lnTo>
                <a:lnTo>
                  <a:pt x="399900" y="287297"/>
                </a:lnTo>
                <a:lnTo>
                  <a:pt x="385965" y="284276"/>
                </a:lnTo>
                <a:lnTo>
                  <a:pt x="372062" y="281255"/>
                </a:lnTo>
                <a:lnTo>
                  <a:pt x="358160" y="278234"/>
                </a:lnTo>
                <a:lnTo>
                  <a:pt x="344258" y="275213"/>
                </a:lnTo>
                <a:lnTo>
                  <a:pt x="330355" y="272192"/>
                </a:lnTo>
                <a:lnTo>
                  <a:pt x="302517" y="272192"/>
                </a:lnTo>
                <a:lnTo>
                  <a:pt x="288615" y="269171"/>
                </a:lnTo>
                <a:lnTo>
                  <a:pt x="212102" y="269171"/>
                </a:lnTo>
                <a:lnTo>
                  <a:pt x="201700" y="272192"/>
                </a:lnTo>
                <a:lnTo>
                  <a:pt x="170395" y="272192"/>
                </a:lnTo>
                <a:lnTo>
                  <a:pt x="159960" y="275213"/>
                </a:lnTo>
                <a:lnTo>
                  <a:pt x="132155" y="275213"/>
                </a:lnTo>
                <a:lnTo>
                  <a:pt x="125187" y="278234"/>
                </a:lnTo>
                <a:lnTo>
                  <a:pt x="97383" y="278234"/>
                </a:lnTo>
                <a:lnTo>
                  <a:pt x="93882" y="275213"/>
                </a:lnTo>
                <a:lnTo>
                  <a:pt x="83447" y="278234"/>
                </a:lnTo>
                <a:lnTo>
                  <a:pt x="73012" y="281255"/>
                </a:lnTo>
                <a:lnTo>
                  <a:pt x="66077" y="284276"/>
                </a:lnTo>
                <a:lnTo>
                  <a:pt x="55642" y="284276"/>
                </a:lnTo>
                <a:lnTo>
                  <a:pt x="48674" y="287297"/>
                </a:lnTo>
                <a:lnTo>
                  <a:pt x="41740" y="293339"/>
                </a:lnTo>
                <a:lnTo>
                  <a:pt x="38273" y="296360"/>
                </a:lnTo>
                <a:lnTo>
                  <a:pt x="31305" y="299381"/>
                </a:lnTo>
                <a:lnTo>
                  <a:pt x="27838" y="302439"/>
                </a:lnTo>
                <a:lnTo>
                  <a:pt x="24337" y="308482"/>
                </a:lnTo>
                <a:lnTo>
                  <a:pt x="20870" y="311503"/>
                </a:lnTo>
                <a:lnTo>
                  <a:pt x="17402" y="317545"/>
                </a:lnTo>
                <a:lnTo>
                  <a:pt x="13902" y="320566"/>
                </a:lnTo>
                <a:lnTo>
                  <a:pt x="10435" y="326608"/>
                </a:lnTo>
                <a:lnTo>
                  <a:pt x="10435" y="329629"/>
                </a:lnTo>
                <a:lnTo>
                  <a:pt x="6967" y="335671"/>
                </a:lnTo>
                <a:lnTo>
                  <a:pt x="6967" y="341750"/>
                </a:lnTo>
                <a:lnTo>
                  <a:pt x="3500" y="347792"/>
                </a:lnTo>
                <a:lnTo>
                  <a:pt x="3500" y="489931"/>
                </a:lnTo>
                <a:lnTo>
                  <a:pt x="0" y="492952"/>
                </a:lnTo>
                <a:lnTo>
                  <a:pt x="0" y="2540214"/>
                </a:lnTo>
                <a:lnTo>
                  <a:pt x="10435" y="2549314"/>
                </a:lnTo>
                <a:lnTo>
                  <a:pt x="20870" y="2558378"/>
                </a:lnTo>
                <a:lnTo>
                  <a:pt x="31305" y="2567441"/>
                </a:lnTo>
                <a:lnTo>
                  <a:pt x="45207" y="2573483"/>
                </a:lnTo>
                <a:lnTo>
                  <a:pt x="59109" y="2582583"/>
                </a:lnTo>
                <a:lnTo>
                  <a:pt x="62610" y="2582583"/>
                </a:lnTo>
                <a:lnTo>
                  <a:pt x="66077" y="2585604"/>
                </a:lnTo>
                <a:lnTo>
                  <a:pt x="73012" y="2588625"/>
                </a:lnTo>
                <a:lnTo>
                  <a:pt x="76512" y="2588625"/>
                </a:lnTo>
                <a:lnTo>
                  <a:pt x="79980" y="2591646"/>
                </a:lnTo>
                <a:lnTo>
                  <a:pt x="83447" y="2594667"/>
                </a:lnTo>
                <a:lnTo>
                  <a:pt x="90415" y="2594667"/>
                </a:lnTo>
                <a:lnTo>
                  <a:pt x="93882" y="2597688"/>
                </a:lnTo>
                <a:lnTo>
                  <a:pt x="97383" y="2597688"/>
                </a:lnTo>
                <a:lnTo>
                  <a:pt x="104317" y="2600710"/>
                </a:lnTo>
                <a:lnTo>
                  <a:pt x="107784" y="2600710"/>
                </a:lnTo>
                <a:lnTo>
                  <a:pt x="114752" y="2603731"/>
                </a:lnTo>
                <a:lnTo>
                  <a:pt x="118219" y="2603731"/>
                </a:lnTo>
                <a:lnTo>
                  <a:pt x="125187" y="2606752"/>
                </a:lnTo>
                <a:lnTo>
                  <a:pt x="132155" y="2606752"/>
                </a:lnTo>
                <a:lnTo>
                  <a:pt x="139090" y="2609773"/>
                </a:lnTo>
                <a:lnTo>
                  <a:pt x="159960" y="2609773"/>
                </a:lnTo>
                <a:lnTo>
                  <a:pt x="166928" y="2612794"/>
                </a:lnTo>
                <a:lnTo>
                  <a:pt x="236473" y="2612794"/>
                </a:lnTo>
                <a:lnTo>
                  <a:pt x="246875" y="2609773"/>
                </a:lnTo>
                <a:lnTo>
                  <a:pt x="253842" y="2609773"/>
                </a:lnTo>
                <a:lnTo>
                  <a:pt x="260810" y="2606752"/>
                </a:lnTo>
                <a:lnTo>
                  <a:pt x="271245" y="2606752"/>
                </a:lnTo>
                <a:lnTo>
                  <a:pt x="278180" y="2603731"/>
                </a:lnTo>
                <a:lnTo>
                  <a:pt x="285148" y="2600710"/>
                </a:lnTo>
                <a:lnTo>
                  <a:pt x="292082" y="2600710"/>
                </a:lnTo>
                <a:lnTo>
                  <a:pt x="299050" y="2597688"/>
                </a:lnTo>
                <a:lnTo>
                  <a:pt x="302517" y="2591646"/>
                </a:lnTo>
                <a:lnTo>
                  <a:pt x="309485" y="2588625"/>
                </a:lnTo>
                <a:lnTo>
                  <a:pt x="316420" y="2585604"/>
                </a:lnTo>
                <a:lnTo>
                  <a:pt x="319920" y="2579562"/>
                </a:lnTo>
                <a:lnTo>
                  <a:pt x="326855" y="2576504"/>
                </a:lnTo>
                <a:lnTo>
                  <a:pt x="330355" y="2570462"/>
                </a:lnTo>
                <a:lnTo>
                  <a:pt x="333823" y="2564420"/>
                </a:lnTo>
                <a:lnTo>
                  <a:pt x="340757" y="2558378"/>
                </a:lnTo>
                <a:lnTo>
                  <a:pt x="344258" y="2552335"/>
                </a:lnTo>
                <a:lnTo>
                  <a:pt x="347725" y="2543272"/>
                </a:lnTo>
                <a:lnTo>
                  <a:pt x="351192" y="2537193"/>
                </a:lnTo>
                <a:lnTo>
                  <a:pt x="354693" y="2528130"/>
                </a:lnTo>
                <a:lnTo>
                  <a:pt x="358160" y="2519067"/>
                </a:lnTo>
                <a:lnTo>
                  <a:pt x="361627" y="2510003"/>
                </a:lnTo>
                <a:lnTo>
                  <a:pt x="365128" y="2500903"/>
                </a:lnTo>
                <a:lnTo>
                  <a:pt x="368595" y="2491840"/>
                </a:lnTo>
                <a:lnTo>
                  <a:pt x="372062" y="2479756"/>
                </a:lnTo>
                <a:lnTo>
                  <a:pt x="375530" y="2467671"/>
                </a:lnTo>
                <a:lnTo>
                  <a:pt x="375530" y="2455550"/>
                </a:lnTo>
                <a:lnTo>
                  <a:pt x="379030" y="2443466"/>
                </a:lnTo>
                <a:lnTo>
                  <a:pt x="382497" y="2431382"/>
                </a:lnTo>
                <a:lnTo>
                  <a:pt x="385965" y="2416239"/>
                </a:lnTo>
                <a:lnTo>
                  <a:pt x="389465" y="2404155"/>
                </a:lnTo>
                <a:lnTo>
                  <a:pt x="389465" y="2401134"/>
                </a:lnTo>
                <a:lnTo>
                  <a:pt x="392933" y="2401134"/>
                </a:lnTo>
                <a:lnTo>
                  <a:pt x="392933" y="2395092"/>
                </a:lnTo>
                <a:lnTo>
                  <a:pt x="396400" y="2395092"/>
                </a:lnTo>
                <a:lnTo>
                  <a:pt x="396400" y="2382971"/>
                </a:lnTo>
                <a:lnTo>
                  <a:pt x="399900" y="2379949"/>
                </a:lnTo>
                <a:lnTo>
                  <a:pt x="399900" y="2370886"/>
                </a:lnTo>
                <a:lnTo>
                  <a:pt x="403368" y="2367865"/>
                </a:lnTo>
                <a:lnTo>
                  <a:pt x="403368" y="2358802"/>
                </a:lnTo>
                <a:lnTo>
                  <a:pt x="406835" y="2352723"/>
                </a:lnTo>
                <a:lnTo>
                  <a:pt x="406835" y="2343660"/>
                </a:lnTo>
                <a:lnTo>
                  <a:pt x="410302" y="2337617"/>
                </a:lnTo>
                <a:lnTo>
                  <a:pt x="410302" y="2328554"/>
                </a:lnTo>
                <a:lnTo>
                  <a:pt x="413803" y="2325533"/>
                </a:lnTo>
                <a:lnTo>
                  <a:pt x="413803" y="2322512"/>
                </a:lnTo>
                <a:lnTo>
                  <a:pt x="417270" y="2316433"/>
                </a:lnTo>
                <a:lnTo>
                  <a:pt x="417270" y="2310391"/>
                </a:lnTo>
                <a:lnTo>
                  <a:pt x="420737" y="2307370"/>
                </a:lnTo>
                <a:lnTo>
                  <a:pt x="420737" y="2301328"/>
                </a:lnTo>
                <a:lnTo>
                  <a:pt x="424238" y="2298307"/>
                </a:lnTo>
                <a:lnTo>
                  <a:pt x="424238" y="2295285"/>
                </a:lnTo>
                <a:lnTo>
                  <a:pt x="427705" y="2295285"/>
                </a:lnTo>
                <a:lnTo>
                  <a:pt x="431172" y="2292264"/>
                </a:lnTo>
                <a:lnTo>
                  <a:pt x="434673" y="2289243"/>
                </a:lnTo>
                <a:lnTo>
                  <a:pt x="434673" y="2283201"/>
                </a:lnTo>
                <a:lnTo>
                  <a:pt x="438140" y="2280180"/>
                </a:lnTo>
                <a:lnTo>
                  <a:pt x="441607" y="2274101"/>
                </a:lnTo>
                <a:lnTo>
                  <a:pt x="441607" y="2268059"/>
                </a:lnTo>
                <a:lnTo>
                  <a:pt x="445075" y="2258996"/>
                </a:lnTo>
                <a:lnTo>
                  <a:pt x="445075" y="2252953"/>
                </a:lnTo>
                <a:lnTo>
                  <a:pt x="448575" y="2243890"/>
                </a:lnTo>
                <a:lnTo>
                  <a:pt x="452043" y="2234790"/>
                </a:lnTo>
                <a:lnTo>
                  <a:pt x="452043" y="2225727"/>
                </a:lnTo>
                <a:lnTo>
                  <a:pt x="455510" y="2216664"/>
                </a:lnTo>
                <a:lnTo>
                  <a:pt x="459010" y="2207600"/>
                </a:lnTo>
                <a:lnTo>
                  <a:pt x="459010" y="2198500"/>
                </a:lnTo>
                <a:lnTo>
                  <a:pt x="462478" y="2189437"/>
                </a:lnTo>
                <a:lnTo>
                  <a:pt x="462478" y="2180374"/>
                </a:lnTo>
                <a:lnTo>
                  <a:pt x="465945" y="2171311"/>
                </a:lnTo>
                <a:lnTo>
                  <a:pt x="469446" y="2162210"/>
                </a:lnTo>
                <a:lnTo>
                  <a:pt x="469446" y="2153147"/>
                </a:lnTo>
                <a:lnTo>
                  <a:pt x="472913" y="2144084"/>
                </a:lnTo>
                <a:lnTo>
                  <a:pt x="476380" y="2138042"/>
                </a:lnTo>
                <a:lnTo>
                  <a:pt x="476380" y="2128942"/>
                </a:lnTo>
                <a:lnTo>
                  <a:pt x="479847" y="2122900"/>
                </a:lnTo>
                <a:lnTo>
                  <a:pt x="483348" y="2116857"/>
                </a:lnTo>
                <a:lnTo>
                  <a:pt x="483348" y="2110815"/>
                </a:lnTo>
                <a:lnTo>
                  <a:pt x="486815" y="2104773"/>
                </a:lnTo>
                <a:lnTo>
                  <a:pt x="490282" y="2101752"/>
                </a:lnTo>
                <a:lnTo>
                  <a:pt x="490282" y="2098731"/>
                </a:lnTo>
                <a:lnTo>
                  <a:pt x="493783" y="2095710"/>
                </a:lnTo>
                <a:lnTo>
                  <a:pt x="497250" y="2095710"/>
                </a:lnTo>
                <a:lnTo>
                  <a:pt x="507685" y="2107794"/>
                </a:lnTo>
                <a:lnTo>
                  <a:pt x="521588" y="2116857"/>
                </a:lnTo>
                <a:lnTo>
                  <a:pt x="532023" y="2128942"/>
                </a:lnTo>
                <a:lnTo>
                  <a:pt x="542458" y="2141063"/>
                </a:lnTo>
                <a:lnTo>
                  <a:pt x="556360" y="2153147"/>
                </a:lnTo>
                <a:lnTo>
                  <a:pt x="566795" y="2165232"/>
                </a:lnTo>
                <a:lnTo>
                  <a:pt x="580698" y="2177353"/>
                </a:lnTo>
                <a:lnTo>
                  <a:pt x="591133" y="2189437"/>
                </a:lnTo>
                <a:lnTo>
                  <a:pt x="605035" y="2201521"/>
                </a:lnTo>
                <a:lnTo>
                  <a:pt x="618937" y="2213643"/>
                </a:lnTo>
                <a:lnTo>
                  <a:pt x="629373" y="2225727"/>
                </a:lnTo>
                <a:lnTo>
                  <a:pt x="643275" y="2240832"/>
                </a:lnTo>
                <a:lnTo>
                  <a:pt x="657211" y="2252953"/>
                </a:lnTo>
                <a:lnTo>
                  <a:pt x="667646" y="2265038"/>
                </a:lnTo>
                <a:lnTo>
                  <a:pt x="681548" y="2280180"/>
                </a:lnTo>
                <a:lnTo>
                  <a:pt x="695450" y="2292264"/>
                </a:lnTo>
                <a:lnTo>
                  <a:pt x="709353" y="2304349"/>
                </a:lnTo>
                <a:lnTo>
                  <a:pt x="723255" y="2319491"/>
                </a:lnTo>
                <a:lnTo>
                  <a:pt x="733690" y="2331575"/>
                </a:lnTo>
                <a:lnTo>
                  <a:pt x="747593" y="2343660"/>
                </a:lnTo>
                <a:lnTo>
                  <a:pt x="761528" y="2355781"/>
                </a:lnTo>
                <a:lnTo>
                  <a:pt x="775431" y="2370886"/>
                </a:lnTo>
                <a:lnTo>
                  <a:pt x="789333" y="2382971"/>
                </a:lnTo>
                <a:lnTo>
                  <a:pt x="803235" y="2395092"/>
                </a:lnTo>
                <a:lnTo>
                  <a:pt x="817138" y="2407176"/>
                </a:lnTo>
                <a:lnTo>
                  <a:pt x="831073" y="2419260"/>
                </a:lnTo>
                <a:lnTo>
                  <a:pt x="844976" y="2431382"/>
                </a:lnTo>
                <a:lnTo>
                  <a:pt x="858878" y="2443466"/>
                </a:lnTo>
                <a:lnTo>
                  <a:pt x="872780" y="2452529"/>
                </a:lnTo>
                <a:lnTo>
                  <a:pt x="886683" y="2464613"/>
                </a:lnTo>
                <a:lnTo>
                  <a:pt x="897118" y="2473714"/>
                </a:lnTo>
                <a:lnTo>
                  <a:pt x="911053" y="2485798"/>
                </a:lnTo>
                <a:lnTo>
                  <a:pt x="921455" y="2491840"/>
                </a:lnTo>
                <a:lnTo>
                  <a:pt x="931890" y="2500903"/>
                </a:lnTo>
                <a:lnTo>
                  <a:pt x="942325" y="2506982"/>
                </a:lnTo>
                <a:lnTo>
                  <a:pt x="952761" y="2516046"/>
                </a:lnTo>
                <a:lnTo>
                  <a:pt x="963196" y="2522088"/>
                </a:lnTo>
                <a:lnTo>
                  <a:pt x="970163" y="2528130"/>
                </a:lnTo>
                <a:lnTo>
                  <a:pt x="980565" y="2534172"/>
                </a:lnTo>
                <a:lnTo>
                  <a:pt x="991000" y="2540214"/>
                </a:lnTo>
                <a:lnTo>
                  <a:pt x="1001435" y="2546293"/>
                </a:lnTo>
                <a:lnTo>
                  <a:pt x="1011871" y="2552335"/>
                </a:lnTo>
                <a:lnTo>
                  <a:pt x="1022306" y="2558378"/>
                </a:lnTo>
                <a:lnTo>
                  <a:pt x="1029273" y="2564420"/>
                </a:lnTo>
                <a:lnTo>
                  <a:pt x="1039809" y="2570462"/>
                </a:lnTo>
                <a:lnTo>
                  <a:pt x="1050144" y="2573483"/>
                </a:lnTo>
                <a:lnTo>
                  <a:pt x="1060479" y="2579562"/>
                </a:lnTo>
                <a:lnTo>
                  <a:pt x="1071147" y="2582583"/>
                </a:lnTo>
                <a:lnTo>
                  <a:pt x="1077815" y="2588625"/>
                </a:lnTo>
                <a:lnTo>
                  <a:pt x="1088483" y="2591646"/>
                </a:lnTo>
                <a:lnTo>
                  <a:pt x="1098819" y="2594667"/>
                </a:lnTo>
                <a:lnTo>
                  <a:pt x="1105820" y="2597688"/>
                </a:lnTo>
                <a:lnTo>
                  <a:pt x="1116155" y="2600710"/>
                </a:lnTo>
                <a:lnTo>
                  <a:pt x="1126490" y="2603731"/>
                </a:lnTo>
                <a:lnTo>
                  <a:pt x="1133491" y="2603731"/>
                </a:lnTo>
                <a:lnTo>
                  <a:pt x="1144160" y="2606752"/>
                </a:lnTo>
                <a:lnTo>
                  <a:pt x="1150827" y="2609773"/>
                </a:lnTo>
                <a:lnTo>
                  <a:pt x="1213505" y="2609773"/>
                </a:lnTo>
                <a:lnTo>
                  <a:pt x="1220506" y="2606752"/>
                </a:lnTo>
                <a:lnTo>
                  <a:pt x="1227507" y="2603731"/>
                </a:lnTo>
                <a:lnTo>
                  <a:pt x="1230841" y="2600710"/>
                </a:lnTo>
                <a:lnTo>
                  <a:pt x="1237842" y="2597688"/>
                </a:lnTo>
                <a:lnTo>
                  <a:pt x="1244843" y="2594667"/>
                </a:lnTo>
                <a:lnTo>
                  <a:pt x="1251844" y="2591646"/>
                </a:lnTo>
                <a:lnTo>
                  <a:pt x="1258846" y="2585604"/>
                </a:lnTo>
                <a:lnTo>
                  <a:pt x="1265847" y="2582583"/>
                </a:lnTo>
                <a:lnTo>
                  <a:pt x="1272515" y="2576504"/>
                </a:lnTo>
                <a:lnTo>
                  <a:pt x="1279516" y="2570462"/>
                </a:lnTo>
                <a:lnTo>
                  <a:pt x="1286517" y="2564420"/>
                </a:lnTo>
                <a:lnTo>
                  <a:pt x="1290184" y="2558378"/>
                </a:lnTo>
                <a:lnTo>
                  <a:pt x="1296852" y="2552335"/>
                </a:lnTo>
                <a:lnTo>
                  <a:pt x="1303853" y="2546293"/>
                </a:lnTo>
                <a:lnTo>
                  <a:pt x="1310854" y="2540214"/>
                </a:lnTo>
                <a:lnTo>
                  <a:pt x="1317856" y="2534172"/>
                </a:lnTo>
                <a:lnTo>
                  <a:pt x="1324857" y="2525109"/>
                </a:lnTo>
                <a:lnTo>
                  <a:pt x="1331858" y="2519067"/>
                </a:lnTo>
                <a:lnTo>
                  <a:pt x="1335192" y="2513024"/>
                </a:lnTo>
                <a:lnTo>
                  <a:pt x="1342193" y="2503924"/>
                </a:lnTo>
                <a:lnTo>
                  <a:pt x="1345527" y="2497882"/>
                </a:lnTo>
                <a:lnTo>
                  <a:pt x="1352528" y="2491840"/>
                </a:lnTo>
                <a:lnTo>
                  <a:pt x="1356195" y="2482777"/>
                </a:lnTo>
                <a:lnTo>
                  <a:pt x="1363197" y="2476735"/>
                </a:lnTo>
                <a:lnTo>
                  <a:pt x="1366530" y="2467671"/>
                </a:lnTo>
                <a:lnTo>
                  <a:pt x="1369864" y="2461592"/>
                </a:lnTo>
                <a:lnTo>
                  <a:pt x="1373532" y="2455550"/>
                </a:lnTo>
                <a:lnTo>
                  <a:pt x="1376866" y="2446487"/>
                </a:lnTo>
                <a:lnTo>
                  <a:pt x="1380533" y="2440445"/>
                </a:lnTo>
                <a:lnTo>
                  <a:pt x="1380533" y="2434403"/>
                </a:lnTo>
                <a:lnTo>
                  <a:pt x="1383867" y="2428324"/>
                </a:lnTo>
                <a:lnTo>
                  <a:pt x="1387534" y="2422281"/>
                </a:lnTo>
                <a:lnTo>
                  <a:pt x="1387534" y="2413218"/>
                </a:lnTo>
                <a:lnTo>
                  <a:pt x="1390868" y="2410197"/>
                </a:lnTo>
                <a:lnTo>
                  <a:pt x="1390868" y="2401134"/>
                </a:lnTo>
                <a:lnTo>
                  <a:pt x="1394535" y="2395092"/>
                </a:lnTo>
                <a:lnTo>
                  <a:pt x="1394535" y="2343660"/>
                </a:lnTo>
                <a:lnTo>
                  <a:pt x="1390868" y="2340639"/>
                </a:lnTo>
                <a:lnTo>
                  <a:pt x="1390868" y="2328554"/>
                </a:lnTo>
                <a:lnTo>
                  <a:pt x="1387534" y="2322512"/>
                </a:lnTo>
                <a:lnTo>
                  <a:pt x="1387534" y="2316433"/>
                </a:lnTo>
                <a:lnTo>
                  <a:pt x="1383867" y="2310391"/>
                </a:lnTo>
                <a:lnTo>
                  <a:pt x="1383867" y="2307370"/>
                </a:lnTo>
                <a:lnTo>
                  <a:pt x="1380533" y="2301328"/>
                </a:lnTo>
                <a:lnTo>
                  <a:pt x="1380533" y="2295285"/>
                </a:lnTo>
                <a:lnTo>
                  <a:pt x="1376866" y="2289243"/>
                </a:lnTo>
                <a:lnTo>
                  <a:pt x="1376866" y="2283201"/>
                </a:lnTo>
                <a:lnTo>
                  <a:pt x="1373532" y="2277122"/>
                </a:lnTo>
                <a:lnTo>
                  <a:pt x="1369864" y="2271080"/>
                </a:lnTo>
                <a:lnTo>
                  <a:pt x="1366530" y="2265038"/>
                </a:lnTo>
                <a:lnTo>
                  <a:pt x="1366530" y="2258996"/>
                </a:lnTo>
                <a:lnTo>
                  <a:pt x="1359529" y="2246911"/>
                </a:lnTo>
                <a:lnTo>
                  <a:pt x="1352528" y="2231769"/>
                </a:lnTo>
                <a:lnTo>
                  <a:pt x="1345527" y="2216664"/>
                </a:lnTo>
                <a:lnTo>
                  <a:pt x="1338859" y="2201521"/>
                </a:lnTo>
                <a:lnTo>
                  <a:pt x="1331858" y="2186416"/>
                </a:lnTo>
                <a:lnTo>
                  <a:pt x="1324857" y="2171311"/>
                </a:lnTo>
                <a:lnTo>
                  <a:pt x="1317856" y="2156168"/>
                </a:lnTo>
                <a:lnTo>
                  <a:pt x="1310854" y="2141063"/>
                </a:lnTo>
                <a:lnTo>
                  <a:pt x="1303853" y="2122900"/>
                </a:lnTo>
                <a:lnTo>
                  <a:pt x="1300519" y="2107794"/>
                </a:lnTo>
                <a:lnTo>
                  <a:pt x="1293518" y="2092652"/>
                </a:lnTo>
                <a:lnTo>
                  <a:pt x="1286517" y="2077546"/>
                </a:lnTo>
                <a:lnTo>
                  <a:pt x="1283183" y="2062441"/>
                </a:lnTo>
                <a:lnTo>
                  <a:pt x="1276182" y="2044278"/>
                </a:lnTo>
                <a:lnTo>
                  <a:pt x="1272515" y="2029172"/>
                </a:lnTo>
                <a:lnTo>
                  <a:pt x="1265847" y="2014030"/>
                </a:lnTo>
                <a:lnTo>
                  <a:pt x="1262180" y="1998925"/>
                </a:lnTo>
                <a:lnTo>
                  <a:pt x="1258846" y="1983819"/>
                </a:lnTo>
                <a:lnTo>
                  <a:pt x="1255178" y="1968677"/>
                </a:lnTo>
                <a:lnTo>
                  <a:pt x="1251844" y="1953572"/>
                </a:lnTo>
                <a:lnTo>
                  <a:pt x="1248177" y="1938429"/>
                </a:lnTo>
                <a:lnTo>
                  <a:pt x="1244843" y="1923324"/>
                </a:lnTo>
                <a:lnTo>
                  <a:pt x="1241509" y="1908218"/>
                </a:lnTo>
                <a:lnTo>
                  <a:pt x="1237842" y="1896097"/>
                </a:lnTo>
                <a:lnTo>
                  <a:pt x="1234508" y="1880992"/>
                </a:lnTo>
                <a:lnTo>
                  <a:pt x="1234508" y="1868871"/>
                </a:lnTo>
                <a:lnTo>
                  <a:pt x="1230841" y="1853765"/>
                </a:lnTo>
                <a:lnTo>
                  <a:pt x="1230841" y="1790249"/>
                </a:lnTo>
                <a:lnTo>
                  <a:pt x="1234508" y="1790249"/>
                </a:lnTo>
                <a:lnTo>
                  <a:pt x="1237842" y="1787228"/>
                </a:lnTo>
                <a:lnTo>
                  <a:pt x="1237842" y="1784207"/>
                </a:lnTo>
                <a:lnTo>
                  <a:pt x="1241509" y="1784207"/>
                </a:lnTo>
                <a:lnTo>
                  <a:pt x="1244843" y="1781186"/>
                </a:lnTo>
                <a:lnTo>
                  <a:pt x="1248177" y="1781186"/>
                </a:lnTo>
                <a:lnTo>
                  <a:pt x="1255178" y="1778165"/>
                </a:lnTo>
                <a:lnTo>
                  <a:pt x="1258846" y="1778165"/>
                </a:lnTo>
                <a:lnTo>
                  <a:pt x="1262180" y="1775143"/>
                </a:lnTo>
                <a:lnTo>
                  <a:pt x="1269181" y="1775143"/>
                </a:lnTo>
                <a:lnTo>
                  <a:pt x="1276182" y="1772122"/>
                </a:lnTo>
                <a:lnTo>
                  <a:pt x="1286517" y="1772122"/>
                </a:lnTo>
                <a:lnTo>
                  <a:pt x="1293518" y="1769101"/>
                </a:lnTo>
                <a:lnTo>
                  <a:pt x="1307521" y="1769101"/>
                </a:lnTo>
                <a:lnTo>
                  <a:pt x="1314522" y="1766080"/>
                </a:lnTo>
                <a:lnTo>
                  <a:pt x="1418873" y="1766080"/>
                </a:lnTo>
                <a:lnTo>
                  <a:pt x="1425540" y="1769101"/>
                </a:lnTo>
                <a:lnTo>
                  <a:pt x="1446544" y="1769101"/>
                </a:lnTo>
                <a:lnTo>
                  <a:pt x="1453545" y="1772122"/>
                </a:lnTo>
                <a:lnTo>
                  <a:pt x="1460546" y="1772122"/>
                </a:lnTo>
                <a:lnTo>
                  <a:pt x="1467548" y="1775143"/>
                </a:lnTo>
                <a:lnTo>
                  <a:pt x="1474215" y="1775143"/>
                </a:lnTo>
                <a:lnTo>
                  <a:pt x="1481217" y="1778165"/>
                </a:lnTo>
                <a:lnTo>
                  <a:pt x="1484884" y="1778165"/>
                </a:lnTo>
                <a:lnTo>
                  <a:pt x="1491885" y="1781186"/>
                </a:lnTo>
                <a:lnTo>
                  <a:pt x="1498553" y="1781186"/>
                </a:lnTo>
                <a:lnTo>
                  <a:pt x="1505554" y="1784207"/>
                </a:lnTo>
                <a:lnTo>
                  <a:pt x="1512555" y="1787228"/>
                </a:lnTo>
                <a:lnTo>
                  <a:pt x="1519556" y="1787228"/>
                </a:lnTo>
                <a:lnTo>
                  <a:pt x="1526558" y="1790249"/>
                </a:lnTo>
                <a:lnTo>
                  <a:pt x="1533559" y="1793270"/>
                </a:lnTo>
                <a:lnTo>
                  <a:pt x="1540560" y="1796328"/>
                </a:lnTo>
                <a:lnTo>
                  <a:pt x="1543894" y="1799349"/>
                </a:lnTo>
                <a:lnTo>
                  <a:pt x="1550895" y="1802370"/>
                </a:lnTo>
                <a:lnTo>
                  <a:pt x="1554229" y="1805391"/>
                </a:lnTo>
                <a:lnTo>
                  <a:pt x="1561230" y="1808412"/>
                </a:lnTo>
                <a:lnTo>
                  <a:pt x="1564897" y="1811433"/>
                </a:lnTo>
                <a:lnTo>
                  <a:pt x="1571565" y="1814454"/>
                </a:lnTo>
                <a:lnTo>
                  <a:pt x="1575232" y="1817475"/>
                </a:lnTo>
                <a:lnTo>
                  <a:pt x="1578566" y="1820497"/>
                </a:lnTo>
                <a:lnTo>
                  <a:pt x="1582234" y="1823518"/>
                </a:lnTo>
                <a:lnTo>
                  <a:pt x="1585568" y="1829560"/>
                </a:lnTo>
                <a:lnTo>
                  <a:pt x="1589235" y="1832618"/>
                </a:lnTo>
                <a:lnTo>
                  <a:pt x="1589235" y="1835639"/>
                </a:lnTo>
                <a:lnTo>
                  <a:pt x="1592569" y="1841681"/>
                </a:lnTo>
                <a:lnTo>
                  <a:pt x="1595903" y="1844702"/>
                </a:lnTo>
                <a:lnTo>
                  <a:pt x="1595903" y="1850744"/>
                </a:lnTo>
                <a:lnTo>
                  <a:pt x="1599570" y="1853765"/>
                </a:lnTo>
                <a:lnTo>
                  <a:pt x="1599570" y="1856786"/>
                </a:lnTo>
                <a:lnTo>
                  <a:pt x="1602904" y="1862829"/>
                </a:lnTo>
                <a:lnTo>
                  <a:pt x="1602904" y="1871929"/>
                </a:lnTo>
                <a:lnTo>
                  <a:pt x="1606571" y="1874950"/>
                </a:lnTo>
                <a:lnTo>
                  <a:pt x="1606571" y="1884013"/>
                </a:lnTo>
                <a:lnTo>
                  <a:pt x="1609905" y="1890055"/>
                </a:lnTo>
                <a:lnTo>
                  <a:pt x="1609905" y="1902139"/>
                </a:lnTo>
                <a:lnTo>
                  <a:pt x="1613572" y="1908218"/>
                </a:lnTo>
                <a:lnTo>
                  <a:pt x="1613572" y="1959614"/>
                </a:lnTo>
                <a:lnTo>
                  <a:pt x="1609905" y="1965656"/>
                </a:lnTo>
                <a:lnTo>
                  <a:pt x="1609905" y="2001946"/>
                </a:lnTo>
                <a:lnTo>
                  <a:pt x="1613572" y="2007988"/>
                </a:lnTo>
                <a:lnTo>
                  <a:pt x="1613572" y="2023130"/>
                </a:lnTo>
                <a:lnTo>
                  <a:pt x="1616906" y="2029172"/>
                </a:lnTo>
                <a:lnTo>
                  <a:pt x="1620240" y="2035214"/>
                </a:lnTo>
                <a:lnTo>
                  <a:pt x="1620240" y="2041257"/>
                </a:lnTo>
                <a:lnTo>
                  <a:pt x="1623907" y="2047299"/>
                </a:lnTo>
                <a:lnTo>
                  <a:pt x="1627241" y="2050320"/>
                </a:lnTo>
                <a:lnTo>
                  <a:pt x="1630909" y="2056399"/>
                </a:lnTo>
                <a:lnTo>
                  <a:pt x="1634242" y="2062441"/>
                </a:lnTo>
                <a:lnTo>
                  <a:pt x="1637910" y="2065462"/>
                </a:lnTo>
                <a:lnTo>
                  <a:pt x="1641244" y="2071504"/>
                </a:lnTo>
                <a:lnTo>
                  <a:pt x="1648245" y="2074525"/>
                </a:lnTo>
                <a:lnTo>
                  <a:pt x="1651579" y="2077546"/>
                </a:lnTo>
                <a:lnTo>
                  <a:pt x="1658580" y="2080568"/>
                </a:lnTo>
                <a:lnTo>
                  <a:pt x="1662247" y="2083589"/>
                </a:lnTo>
                <a:lnTo>
                  <a:pt x="1668915" y="2086610"/>
                </a:lnTo>
                <a:lnTo>
                  <a:pt x="1675916" y="2086610"/>
                </a:lnTo>
                <a:lnTo>
                  <a:pt x="1682917" y="2089631"/>
                </a:lnTo>
                <a:lnTo>
                  <a:pt x="1710922" y="2089631"/>
                </a:lnTo>
                <a:lnTo>
                  <a:pt x="1721257" y="2086610"/>
                </a:lnTo>
                <a:lnTo>
                  <a:pt x="1728258" y="2086610"/>
                </a:lnTo>
                <a:lnTo>
                  <a:pt x="1738593" y="2083589"/>
                </a:lnTo>
                <a:lnTo>
                  <a:pt x="1748928" y="2080568"/>
                </a:lnTo>
                <a:lnTo>
                  <a:pt x="1759597" y="2077546"/>
                </a:lnTo>
                <a:lnTo>
                  <a:pt x="1759597" y="2074525"/>
                </a:lnTo>
                <a:lnTo>
                  <a:pt x="1762931" y="2071504"/>
                </a:lnTo>
                <a:lnTo>
                  <a:pt x="1762931" y="2068483"/>
                </a:lnTo>
                <a:lnTo>
                  <a:pt x="1766598" y="2068483"/>
                </a:lnTo>
                <a:lnTo>
                  <a:pt x="1766598" y="2065462"/>
                </a:lnTo>
                <a:lnTo>
                  <a:pt x="1769932" y="2065462"/>
                </a:lnTo>
                <a:lnTo>
                  <a:pt x="1773266" y="2062441"/>
                </a:lnTo>
                <a:lnTo>
                  <a:pt x="1776933" y="2059420"/>
                </a:lnTo>
                <a:lnTo>
                  <a:pt x="1780267" y="2059420"/>
                </a:lnTo>
                <a:lnTo>
                  <a:pt x="1783934" y="2056399"/>
                </a:lnTo>
                <a:lnTo>
                  <a:pt x="1787268" y="2053341"/>
                </a:lnTo>
                <a:lnTo>
                  <a:pt x="1794269" y="2050320"/>
                </a:lnTo>
                <a:lnTo>
                  <a:pt x="1797603" y="2050320"/>
                </a:lnTo>
                <a:lnTo>
                  <a:pt x="1801271" y="2047299"/>
                </a:lnTo>
                <a:lnTo>
                  <a:pt x="1808272" y="2044278"/>
                </a:lnTo>
                <a:lnTo>
                  <a:pt x="1815273" y="2041257"/>
                </a:lnTo>
                <a:lnTo>
                  <a:pt x="1818607" y="2038236"/>
                </a:lnTo>
                <a:lnTo>
                  <a:pt x="1825608" y="2038236"/>
                </a:lnTo>
                <a:lnTo>
                  <a:pt x="1832609" y="2035214"/>
                </a:lnTo>
                <a:lnTo>
                  <a:pt x="1839610" y="2032193"/>
                </a:lnTo>
                <a:lnTo>
                  <a:pt x="1846278" y="2029172"/>
                </a:lnTo>
                <a:lnTo>
                  <a:pt x="1853279" y="2026151"/>
                </a:lnTo>
                <a:lnTo>
                  <a:pt x="1860281" y="2023130"/>
                </a:lnTo>
                <a:lnTo>
                  <a:pt x="1867282" y="2020109"/>
                </a:lnTo>
                <a:lnTo>
                  <a:pt x="1874283" y="2017051"/>
                </a:lnTo>
                <a:lnTo>
                  <a:pt x="1881284" y="2014030"/>
                </a:lnTo>
                <a:lnTo>
                  <a:pt x="1891619" y="2011009"/>
                </a:lnTo>
                <a:lnTo>
                  <a:pt x="1898620" y="2007988"/>
                </a:lnTo>
                <a:lnTo>
                  <a:pt x="1905622" y="2004967"/>
                </a:lnTo>
                <a:lnTo>
                  <a:pt x="1915957" y="2001946"/>
                </a:lnTo>
                <a:lnTo>
                  <a:pt x="1922958" y="1998925"/>
                </a:lnTo>
                <a:lnTo>
                  <a:pt x="1936960" y="1992882"/>
                </a:lnTo>
                <a:lnTo>
                  <a:pt x="1954297" y="1986840"/>
                </a:lnTo>
                <a:lnTo>
                  <a:pt x="1967965" y="1980761"/>
                </a:lnTo>
                <a:lnTo>
                  <a:pt x="1985635" y="1974719"/>
                </a:lnTo>
                <a:lnTo>
                  <a:pt x="1999304" y="1968677"/>
                </a:lnTo>
                <a:lnTo>
                  <a:pt x="2016640" y="1962635"/>
                </a:lnTo>
                <a:lnTo>
                  <a:pt x="2030643" y="1956593"/>
                </a:lnTo>
                <a:lnTo>
                  <a:pt x="2047979" y="1950550"/>
                </a:lnTo>
                <a:lnTo>
                  <a:pt x="2061981" y="1944508"/>
                </a:lnTo>
                <a:lnTo>
                  <a:pt x="2075984" y="1938429"/>
                </a:lnTo>
                <a:lnTo>
                  <a:pt x="2089653" y="1929366"/>
                </a:lnTo>
                <a:lnTo>
                  <a:pt x="2103655" y="1923324"/>
                </a:lnTo>
                <a:lnTo>
                  <a:pt x="2117657" y="1917282"/>
                </a:lnTo>
                <a:lnTo>
                  <a:pt x="2131660" y="1911240"/>
                </a:lnTo>
                <a:lnTo>
                  <a:pt x="2145329" y="1902139"/>
                </a:lnTo>
                <a:lnTo>
                  <a:pt x="2159331" y="1896097"/>
                </a:lnTo>
                <a:lnTo>
                  <a:pt x="2169666" y="1890055"/>
                </a:lnTo>
                <a:lnTo>
                  <a:pt x="2180335" y="1880992"/>
                </a:lnTo>
                <a:lnTo>
                  <a:pt x="2190670" y="1874950"/>
                </a:lnTo>
                <a:lnTo>
                  <a:pt x="2201005" y="1868871"/>
                </a:lnTo>
                <a:lnTo>
                  <a:pt x="2211673" y="1859807"/>
                </a:lnTo>
                <a:lnTo>
                  <a:pt x="2218341" y="1853765"/>
                </a:lnTo>
                <a:lnTo>
                  <a:pt x="2229010" y="1847723"/>
                </a:lnTo>
                <a:lnTo>
                  <a:pt x="2236011" y="1838660"/>
                </a:lnTo>
                <a:lnTo>
                  <a:pt x="2239345" y="1832618"/>
                </a:lnTo>
                <a:lnTo>
                  <a:pt x="2246346" y="1826539"/>
                </a:lnTo>
                <a:lnTo>
                  <a:pt x="2249680" y="1817475"/>
                </a:lnTo>
                <a:lnTo>
                  <a:pt x="2253347" y="1811433"/>
                </a:lnTo>
                <a:lnTo>
                  <a:pt x="2253347" y="1790249"/>
                </a:lnTo>
                <a:lnTo>
                  <a:pt x="2249680" y="1784207"/>
                </a:lnTo>
                <a:lnTo>
                  <a:pt x="2249680" y="1775143"/>
                </a:lnTo>
                <a:lnTo>
                  <a:pt x="2246346" y="1766080"/>
                </a:lnTo>
                <a:lnTo>
                  <a:pt x="2246346" y="1757017"/>
                </a:lnTo>
                <a:lnTo>
                  <a:pt x="2242679" y="1747917"/>
                </a:lnTo>
                <a:lnTo>
                  <a:pt x="2242679" y="1741875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129203" y="3321231"/>
            <a:ext cx="1091851" cy="2718605"/>
          </a:xfrm>
          <a:custGeom>
            <a:avLst/>
            <a:gdLst/>
            <a:ahLst/>
            <a:cxnLst/>
            <a:rect l="l" t="t" r="r" b="b"/>
            <a:pathLst>
              <a:path w="1091851" h="2718605">
                <a:moveTo>
                  <a:pt x="904086" y="2382934"/>
                </a:moveTo>
                <a:lnTo>
                  <a:pt x="907553" y="2389013"/>
                </a:lnTo>
                <a:lnTo>
                  <a:pt x="907553" y="2395055"/>
                </a:lnTo>
                <a:lnTo>
                  <a:pt x="911053" y="2398076"/>
                </a:lnTo>
                <a:lnTo>
                  <a:pt x="911053" y="2404118"/>
                </a:lnTo>
                <a:lnTo>
                  <a:pt x="914521" y="2407139"/>
                </a:lnTo>
                <a:lnTo>
                  <a:pt x="917988" y="2410160"/>
                </a:lnTo>
                <a:lnTo>
                  <a:pt x="921489" y="2410160"/>
                </a:lnTo>
                <a:lnTo>
                  <a:pt x="924956" y="2422281"/>
                </a:lnTo>
                <a:lnTo>
                  <a:pt x="931890" y="2431345"/>
                </a:lnTo>
                <a:lnTo>
                  <a:pt x="935391" y="2443429"/>
                </a:lnTo>
                <a:lnTo>
                  <a:pt x="942325" y="2452492"/>
                </a:lnTo>
                <a:lnTo>
                  <a:pt x="945826" y="2464613"/>
                </a:lnTo>
                <a:lnTo>
                  <a:pt x="952761" y="2476698"/>
                </a:lnTo>
                <a:lnTo>
                  <a:pt x="956261" y="2488782"/>
                </a:lnTo>
                <a:lnTo>
                  <a:pt x="963196" y="2500903"/>
                </a:lnTo>
                <a:lnTo>
                  <a:pt x="966663" y="2512988"/>
                </a:lnTo>
                <a:lnTo>
                  <a:pt x="973631" y="2525072"/>
                </a:lnTo>
                <a:lnTo>
                  <a:pt x="977098" y="2537193"/>
                </a:lnTo>
                <a:lnTo>
                  <a:pt x="980599" y="2549277"/>
                </a:lnTo>
                <a:lnTo>
                  <a:pt x="987533" y="2561362"/>
                </a:lnTo>
                <a:lnTo>
                  <a:pt x="994501" y="2573483"/>
                </a:lnTo>
                <a:lnTo>
                  <a:pt x="997968" y="2585567"/>
                </a:lnTo>
                <a:lnTo>
                  <a:pt x="1004936" y="2597652"/>
                </a:lnTo>
                <a:lnTo>
                  <a:pt x="1011871" y="2609773"/>
                </a:lnTo>
                <a:lnTo>
                  <a:pt x="1015371" y="2621857"/>
                </a:lnTo>
                <a:lnTo>
                  <a:pt x="1022306" y="2633941"/>
                </a:lnTo>
                <a:lnTo>
                  <a:pt x="1029273" y="2646063"/>
                </a:lnTo>
                <a:lnTo>
                  <a:pt x="1039709" y="2655126"/>
                </a:lnTo>
                <a:lnTo>
                  <a:pt x="1046643" y="2667210"/>
                </a:lnTo>
                <a:lnTo>
                  <a:pt x="1053611" y="2679295"/>
                </a:lnTo>
                <a:lnTo>
                  <a:pt x="1064046" y="2688395"/>
                </a:lnTo>
                <a:lnTo>
                  <a:pt x="1070981" y="2697458"/>
                </a:lnTo>
                <a:lnTo>
                  <a:pt x="1081416" y="2709542"/>
                </a:lnTo>
                <a:lnTo>
                  <a:pt x="1091851" y="2718605"/>
                </a:lnTo>
                <a:lnTo>
                  <a:pt x="1091851" y="671343"/>
                </a:lnTo>
                <a:lnTo>
                  <a:pt x="1084916" y="671343"/>
                </a:lnTo>
                <a:lnTo>
                  <a:pt x="1081416" y="668322"/>
                </a:lnTo>
                <a:lnTo>
                  <a:pt x="1015371" y="668322"/>
                </a:lnTo>
                <a:lnTo>
                  <a:pt x="1008403" y="671343"/>
                </a:lnTo>
                <a:lnTo>
                  <a:pt x="928423" y="671343"/>
                </a:lnTo>
                <a:lnTo>
                  <a:pt x="928423" y="668322"/>
                </a:lnTo>
                <a:lnTo>
                  <a:pt x="924956" y="668322"/>
                </a:lnTo>
                <a:lnTo>
                  <a:pt x="924956" y="653180"/>
                </a:lnTo>
                <a:lnTo>
                  <a:pt x="921489" y="647138"/>
                </a:lnTo>
                <a:lnTo>
                  <a:pt x="921489" y="598763"/>
                </a:lnTo>
                <a:lnTo>
                  <a:pt x="917988" y="589663"/>
                </a:lnTo>
                <a:lnTo>
                  <a:pt x="917988" y="532226"/>
                </a:lnTo>
                <a:lnTo>
                  <a:pt x="914521" y="523163"/>
                </a:lnTo>
                <a:lnTo>
                  <a:pt x="914521" y="477773"/>
                </a:lnTo>
                <a:lnTo>
                  <a:pt x="911053" y="474752"/>
                </a:lnTo>
                <a:lnTo>
                  <a:pt x="911053" y="420335"/>
                </a:lnTo>
                <a:lnTo>
                  <a:pt x="907553" y="405230"/>
                </a:lnTo>
                <a:lnTo>
                  <a:pt x="907553" y="160264"/>
                </a:lnTo>
                <a:lnTo>
                  <a:pt x="904086" y="151201"/>
                </a:lnTo>
                <a:lnTo>
                  <a:pt x="900618" y="142138"/>
                </a:lnTo>
                <a:lnTo>
                  <a:pt x="897118" y="136059"/>
                </a:lnTo>
                <a:lnTo>
                  <a:pt x="893651" y="126995"/>
                </a:lnTo>
                <a:lnTo>
                  <a:pt x="886716" y="120953"/>
                </a:lnTo>
                <a:lnTo>
                  <a:pt x="883215" y="111890"/>
                </a:lnTo>
                <a:lnTo>
                  <a:pt x="876281" y="105848"/>
                </a:lnTo>
                <a:lnTo>
                  <a:pt x="869313" y="96748"/>
                </a:lnTo>
                <a:lnTo>
                  <a:pt x="858878" y="90706"/>
                </a:lnTo>
                <a:lnTo>
                  <a:pt x="851944" y="84663"/>
                </a:lnTo>
                <a:lnTo>
                  <a:pt x="841508" y="78621"/>
                </a:lnTo>
                <a:lnTo>
                  <a:pt x="834541" y="69558"/>
                </a:lnTo>
                <a:lnTo>
                  <a:pt x="824105" y="63479"/>
                </a:lnTo>
                <a:lnTo>
                  <a:pt x="813670" y="57437"/>
                </a:lnTo>
                <a:lnTo>
                  <a:pt x="803235" y="51395"/>
                </a:lnTo>
                <a:lnTo>
                  <a:pt x="792834" y="48374"/>
                </a:lnTo>
                <a:lnTo>
                  <a:pt x="785866" y="42331"/>
                </a:lnTo>
                <a:lnTo>
                  <a:pt x="775431" y="36289"/>
                </a:lnTo>
                <a:lnTo>
                  <a:pt x="764995" y="33268"/>
                </a:lnTo>
                <a:lnTo>
                  <a:pt x="754560" y="27189"/>
                </a:lnTo>
                <a:lnTo>
                  <a:pt x="747626" y="24168"/>
                </a:lnTo>
                <a:lnTo>
                  <a:pt x="737191" y="18126"/>
                </a:lnTo>
                <a:lnTo>
                  <a:pt x="730223" y="15105"/>
                </a:lnTo>
                <a:lnTo>
                  <a:pt x="723288" y="12084"/>
                </a:lnTo>
                <a:lnTo>
                  <a:pt x="716321" y="9063"/>
                </a:lnTo>
                <a:lnTo>
                  <a:pt x="709353" y="6042"/>
                </a:lnTo>
                <a:lnTo>
                  <a:pt x="702418" y="6042"/>
                </a:lnTo>
                <a:lnTo>
                  <a:pt x="698918" y="3021"/>
                </a:lnTo>
                <a:lnTo>
                  <a:pt x="695450" y="3021"/>
                </a:lnTo>
                <a:lnTo>
                  <a:pt x="691983" y="0"/>
                </a:lnTo>
                <a:lnTo>
                  <a:pt x="685015" y="0"/>
                </a:lnTo>
                <a:lnTo>
                  <a:pt x="678081" y="3021"/>
                </a:lnTo>
                <a:lnTo>
                  <a:pt x="671113" y="3021"/>
                </a:lnTo>
                <a:lnTo>
                  <a:pt x="667646" y="6042"/>
                </a:lnTo>
                <a:lnTo>
                  <a:pt x="660678" y="6042"/>
                </a:lnTo>
                <a:lnTo>
                  <a:pt x="657211" y="9063"/>
                </a:lnTo>
                <a:lnTo>
                  <a:pt x="650243" y="9063"/>
                </a:lnTo>
                <a:lnTo>
                  <a:pt x="643308" y="12084"/>
                </a:lnTo>
                <a:lnTo>
                  <a:pt x="639808" y="12084"/>
                </a:lnTo>
                <a:lnTo>
                  <a:pt x="632873" y="15105"/>
                </a:lnTo>
                <a:lnTo>
                  <a:pt x="629373" y="18126"/>
                </a:lnTo>
                <a:lnTo>
                  <a:pt x="622438" y="21147"/>
                </a:lnTo>
                <a:lnTo>
                  <a:pt x="618971" y="21147"/>
                </a:lnTo>
                <a:lnTo>
                  <a:pt x="615470" y="24168"/>
                </a:lnTo>
                <a:lnTo>
                  <a:pt x="608536" y="27189"/>
                </a:lnTo>
                <a:lnTo>
                  <a:pt x="605035" y="30247"/>
                </a:lnTo>
                <a:lnTo>
                  <a:pt x="601568" y="33268"/>
                </a:lnTo>
                <a:lnTo>
                  <a:pt x="598101" y="39310"/>
                </a:lnTo>
                <a:lnTo>
                  <a:pt x="594600" y="42331"/>
                </a:lnTo>
                <a:lnTo>
                  <a:pt x="591133" y="45353"/>
                </a:lnTo>
                <a:lnTo>
                  <a:pt x="587666" y="48374"/>
                </a:lnTo>
                <a:lnTo>
                  <a:pt x="584198" y="54416"/>
                </a:lnTo>
                <a:lnTo>
                  <a:pt x="580698" y="57437"/>
                </a:lnTo>
                <a:lnTo>
                  <a:pt x="577230" y="63479"/>
                </a:lnTo>
                <a:lnTo>
                  <a:pt x="573763" y="66500"/>
                </a:lnTo>
                <a:lnTo>
                  <a:pt x="573763" y="72579"/>
                </a:lnTo>
                <a:lnTo>
                  <a:pt x="570263" y="78621"/>
                </a:lnTo>
                <a:lnTo>
                  <a:pt x="570263" y="84663"/>
                </a:lnTo>
                <a:lnTo>
                  <a:pt x="566795" y="87685"/>
                </a:lnTo>
                <a:lnTo>
                  <a:pt x="566795" y="281218"/>
                </a:lnTo>
                <a:lnTo>
                  <a:pt x="563328" y="287260"/>
                </a:lnTo>
                <a:lnTo>
                  <a:pt x="563328" y="335671"/>
                </a:lnTo>
                <a:lnTo>
                  <a:pt x="559827" y="344735"/>
                </a:lnTo>
                <a:lnTo>
                  <a:pt x="559827" y="362861"/>
                </a:lnTo>
                <a:lnTo>
                  <a:pt x="556360" y="371961"/>
                </a:lnTo>
                <a:lnTo>
                  <a:pt x="556360" y="393109"/>
                </a:lnTo>
                <a:lnTo>
                  <a:pt x="552893" y="402172"/>
                </a:lnTo>
                <a:lnTo>
                  <a:pt x="549426" y="411272"/>
                </a:lnTo>
                <a:lnTo>
                  <a:pt x="549426" y="423356"/>
                </a:lnTo>
                <a:lnTo>
                  <a:pt x="545925" y="432420"/>
                </a:lnTo>
                <a:lnTo>
                  <a:pt x="542458" y="441520"/>
                </a:lnTo>
                <a:lnTo>
                  <a:pt x="538991" y="450583"/>
                </a:lnTo>
                <a:lnTo>
                  <a:pt x="535490" y="462667"/>
                </a:lnTo>
                <a:lnTo>
                  <a:pt x="532023" y="471731"/>
                </a:lnTo>
                <a:lnTo>
                  <a:pt x="528556" y="480831"/>
                </a:lnTo>
                <a:lnTo>
                  <a:pt x="525088" y="489894"/>
                </a:lnTo>
                <a:lnTo>
                  <a:pt x="518120" y="498957"/>
                </a:lnTo>
                <a:lnTo>
                  <a:pt x="514653" y="504999"/>
                </a:lnTo>
                <a:lnTo>
                  <a:pt x="507685" y="514063"/>
                </a:lnTo>
                <a:lnTo>
                  <a:pt x="500717" y="523163"/>
                </a:lnTo>
                <a:lnTo>
                  <a:pt x="493783" y="535247"/>
                </a:lnTo>
                <a:lnTo>
                  <a:pt x="483348" y="544310"/>
                </a:lnTo>
                <a:lnTo>
                  <a:pt x="472913" y="556431"/>
                </a:lnTo>
                <a:lnTo>
                  <a:pt x="462478" y="568516"/>
                </a:lnTo>
                <a:lnTo>
                  <a:pt x="448575" y="580600"/>
                </a:lnTo>
                <a:lnTo>
                  <a:pt x="438140" y="589663"/>
                </a:lnTo>
                <a:lnTo>
                  <a:pt x="424238" y="601784"/>
                </a:lnTo>
                <a:lnTo>
                  <a:pt x="410336" y="616890"/>
                </a:lnTo>
                <a:lnTo>
                  <a:pt x="392933" y="629011"/>
                </a:lnTo>
                <a:lnTo>
                  <a:pt x="379030" y="641095"/>
                </a:lnTo>
                <a:lnTo>
                  <a:pt x="361627" y="653180"/>
                </a:lnTo>
                <a:lnTo>
                  <a:pt x="347725" y="665301"/>
                </a:lnTo>
                <a:lnTo>
                  <a:pt x="330355" y="677385"/>
                </a:lnTo>
                <a:lnTo>
                  <a:pt x="316453" y="689470"/>
                </a:lnTo>
                <a:lnTo>
                  <a:pt x="316453" y="695512"/>
                </a:lnTo>
                <a:lnTo>
                  <a:pt x="319920" y="698533"/>
                </a:lnTo>
                <a:lnTo>
                  <a:pt x="319920" y="704612"/>
                </a:lnTo>
                <a:lnTo>
                  <a:pt x="323387" y="707633"/>
                </a:lnTo>
                <a:lnTo>
                  <a:pt x="323387" y="716696"/>
                </a:lnTo>
                <a:lnTo>
                  <a:pt x="326855" y="719717"/>
                </a:lnTo>
                <a:lnTo>
                  <a:pt x="326855" y="740902"/>
                </a:lnTo>
                <a:lnTo>
                  <a:pt x="330355" y="740902"/>
                </a:lnTo>
                <a:lnTo>
                  <a:pt x="330355" y="743923"/>
                </a:lnTo>
                <a:lnTo>
                  <a:pt x="326855" y="749965"/>
                </a:lnTo>
                <a:lnTo>
                  <a:pt x="326855" y="756007"/>
                </a:lnTo>
                <a:lnTo>
                  <a:pt x="323387" y="759028"/>
                </a:lnTo>
                <a:lnTo>
                  <a:pt x="319920" y="765070"/>
                </a:lnTo>
                <a:lnTo>
                  <a:pt x="312952" y="768091"/>
                </a:lnTo>
                <a:lnTo>
                  <a:pt x="309485" y="771112"/>
                </a:lnTo>
                <a:lnTo>
                  <a:pt x="306018" y="774134"/>
                </a:lnTo>
                <a:lnTo>
                  <a:pt x="295583" y="774134"/>
                </a:lnTo>
                <a:lnTo>
                  <a:pt x="288615" y="777191"/>
                </a:lnTo>
                <a:lnTo>
                  <a:pt x="250375" y="777191"/>
                </a:lnTo>
                <a:lnTo>
                  <a:pt x="243407" y="774134"/>
                </a:lnTo>
                <a:lnTo>
                  <a:pt x="229505" y="774134"/>
                </a:lnTo>
                <a:lnTo>
                  <a:pt x="222570" y="771112"/>
                </a:lnTo>
                <a:lnTo>
                  <a:pt x="215603" y="771112"/>
                </a:lnTo>
                <a:lnTo>
                  <a:pt x="211422" y="769300"/>
                </a:lnTo>
                <a:lnTo>
                  <a:pt x="208635" y="771112"/>
                </a:lnTo>
                <a:lnTo>
                  <a:pt x="198200" y="780213"/>
                </a:lnTo>
                <a:lnTo>
                  <a:pt x="184297" y="792297"/>
                </a:lnTo>
                <a:lnTo>
                  <a:pt x="173862" y="801360"/>
                </a:lnTo>
                <a:lnTo>
                  <a:pt x="163427" y="810423"/>
                </a:lnTo>
                <a:lnTo>
                  <a:pt x="153025" y="816502"/>
                </a:lnTo>
                <a:lnTo>
                  <a:pt x="146058" y="825566"/>
                </a:lnTo>
                <a:lnTo>
                  <a:pt x="139090" y="831608"/>
                </a:lnTo>
                <a:lnTo>
                  <a:pt x="132155" y="837650"/>
                </a:lnTo>
                <a:lnTo>
                  <a:pt x="128655" y="843692"/>
                </a:lnTo>
                <a:lnTo>
                  <a:pt x="125187" y="846713"/>
                </a:lnTo>
                <a:lnTo>
                  <a:pt x="121720" y="846713"/>
                </a:lnTo>
                <a:lnTo>
                  <a:pt x="118253" y="849734"/>
                </a:lnTo>
                <a:lnTo>
                  <a:pt x="111285" y="849734"/>
                </a:lnTo>
                <a:lnTo>
                  <a:pt x="111285" y="852792"/>
                </a:lnTo>
                <a:lnTo>
                  <a:pt x="104317" y="852792"/>
                </a:lnTo>
                <a:lnTo>
                  <a:pt x="100850" y="855813"/>
                </a:lnTo>
                <a:lnTo>
                  <a:pt x="93882" y="855813"/>
                </a:lnTo>
                <a:lnTo>
                  <a:pt x="93882" y="858834"/>
                </a:lnTo>
                <a:lnTo>
                  <a:pt x="86948" y="858834"/>
                </a:lnTo>
                <a:lnTo>
                  <a:pt x="86948" y="861855"/>
                </a:lnTo>
                <a:lnTo>
                  <a:pt x="79980" y="861855"/>
                </a:lnTo>
                <a:lnTo>
                  <a:pt x="76512" y="864877"/>
                </a:lnTo>
                <a:lnTo>
                  <a:pt x="69545" y="864877"/>
                </a:lnTo>
                <a:lnTo>
                  <a:pt x="66077" y="867898"/>
                </a:lnTo>
                <a:lnTo>
                  <a:pt x="31305" y="867898"/>
                </a:lnTo>
                <a:lnTo>
                  <a:pt x="27838" y="864877"/>
                </a:lnTo>
                <a:lnTo>
                  <a:pt x="24337" y="864877"/>
                </a:lnTo>
                <a:lnTo>
                  <a:pt x="24337" y="858834"/>
                </a:lnTo>
                <a:lnTo>
                  <a:pt x="20870" y="858834"/>
                </a:lnTo>
                <a:lnTo>
                  <a:pt x="20870" y="825566"/>
                </a:lnTo>
                <a:lnTo>
                  <a:pt x="17402" y="825566"/>
                </a:lnTo>
                <a:lnTo>
                  <a:pt x="17402" y="819523"/>
                </a:lnTo>
                <a:lnTo>
                  <a:pt x="13935" y="819523"/>
                </a:lnTo>
                <a:lnTo>
                  <a:pt x="13935" y="801360"/>
                </a:lnTo>
                <a:lnTo>
                  <a:pt x="10435" y="798339"/>
                </a:lnTo>
                <a:lnTo>
                  <a:pt x="10435" y="2186379"/>
                </a:lnTo>
                <a:lnTo>
                  <a:pt x="13935" y="2195442"/>
                </a:lnTo>
                <a:lnTo>
                  <a:pt x="13935" y="2207564"/>
                </a:lnTo>
                <a:lnTo>
                  <a:pt x="17402" y="2216627"/>
                </a:lnTo>
                <a:lnTo>
                  <a:pt x="17402" y="2249896"/>
                </a:lnTo>
                <a:lnTo>
                  <a:pt x="20870" y="2255938"/>
                </a:lnTo>
                <a:lnTo>
                  <a:pt x="17402" y="2258959"/>
                </a:lnTo>
                <a:lnTo>
                  <a:pt x="17402" y="2268022"/>
                </a:lnTo>
                <a:lnTo>
                  <a:pt x="13935" y="2274101"/>
                </a:lnTo>
                <a:lnTo>
                  <a:pt x="13935" y="2289206"/>
                </a:lnTo>
                <a:lnTo>
                  <a:pt x="10435" y="2295249"/>
                </a:lnTo>
                <a:lnTo>
                  <a:pt x="10435" y="2310391"/>
                </a:lnTo>
                <a:lnTo>
                  <a:pt x="6967" y="2316433"/>
                </a:lnTo>
                <a:lnTo>
                  <a:pt x="6967" y="2343623"/>
                </a:lnTo>
                <a:lnTo>
                  <a:pt x="3500" y="2349702"/>
                </a:lnTo>
                <a:lnTo>
                  <a:pt x="3500" y="2389013"/>
                </a:lnTo>
                <a:lnTo>
                  <a:pt x="0" y="2395055"/>
                </a:lnTo>
                <a:lnTo>
                  <a:pt x="0" y="2488782"/>
                </a:lnTo>
                <a:lnTo>
                  <a:pt x="3500" y="2497882"/>
                </a:lnTo>
                <a:lnTo>
                  <a:pt x="3500" y="2509967"/>
                </a:lnTo>
                <a:lnTo>
                  <a:pt x="10435" y="2519030"/>
                </a:lnTo>
                <a:lnTo>
                  <a:pt x="13935" y="2528093"/>
                </a:lnTo>
                <a:lnTo>
                  <a:pt x="17402" y="2537193"/>
                </a:lnTo>
                <a:lnTo>
                  <a:pt x="24337" y="2543235"/>
                </a:lnTo>
                <a:lnTo>
                  <a:pt x="31305" y="2552299"/>
                </a:lnTo>
                <a:lnTo>
                  <a:pt x="38273" y="2558341"/>
                </a:lnTo>
                <a:lnTo>
                  <a:pt x="48708" y="2567404"/>
                </a:lnTo>
                <a:lnTo>
                  <a:pt x="55642" y="2573483"/>
                </a:lnTo>
                <a:lnTo>
                  <a:pt x="66077" y="2579525"/>
                </a:lnTo>
                <a:lnTo>
                  <a:pt x="73045" y="2585567"/>
                </a:lnTo>
                <a:lnTo>
                  <a:pt x="83480" y="2591609"/>
                </a:lnTo>
                <a:lnTo>
                  <a:pt x="93882" y="2597652"/>
                </a:lnTo>
                <a:lnTo>
                  <a:pt x="104317" y="2603694"/>
                </a:lnTo>
                <a:lnTo>
                  <a:pt x="114752" y="2609773"/>
                </a:lnTo>
                <a:lnTo>
                  <a:pt x="125187" y="2615815"/>
                </a:lnTo>
                <a:lnTo>
                  <a:pt x="135622" y="2618836"/>
                </a:lnTo>
                <a:lnTo>
                  <a:pt x="149525" y="2624878"/>
                </a:lnTo>
                <a:lnTo>
                  <a:pt x="159960" y="2627899"/>
                </a:lnTo>
                <a:lnTo>
                  <a:pt x="170395" y="2630920"/>
                </a:lnTo>
                <a:lnTo>
                  <a:pt x="180830" y="2636963"/>
                </a:lnTo>
                <a:lnTo>
                  <a:pt x="191265" y="2639984"/>
                </a:lnTo>
                <a:lnTo>
                  <a:pt x="201700" y="2643005"/>
                </a:lnTo>
                <a:lnTo>
                  <a:pt x="212135" y="2646063"/>
                </a:lnTo>
                <a:lnTo>
                  <a:pt x="222570" y="2649084"/>
                </a:lnTo>
                <a:lnTo>
                  <a:pt x="229505" y="2652105"/>
                </a:lnTo>
                <a:lnTo>
                  <a:pt x="239940" y="2655126"/>
                </a:lnTo>
                <a:lnTo>
                  <a:pt x="246908" y="2658147"/>
                </a:lnTo>
                <a:lnTo>
                  <a:pt x="257343" y="2661168"/>
                </a:lnTo>
                <a:lnTo>
                  <a:pt x="264278" y="2664189"/>
                </a:lnTo>
                <a:lnTo>
                  <a:pt x="278180" y="2667210"/>
                </a:lnTo>
                <a:lnTo>
                  <a:pt x="288615" y="2667210"/>
                </a:lnTo>
                <a:lnTo>
                  <a:pt x="302517" y="2670231"/>
                </a:lnTo>
                <a:lnTo>
                  <a:pt x="312952" y="2673252"/>
                </a:lnTo>
                <a:lnTo>
                  <a:pt x="323387" y="2673252"/>
                </a:lnTo>
                <a:lnTo>
                  <a:pt x="333823" y="2676273"/>
                </a:lnTo>
                <a:lnTo>
                  <a:pt x="354693" y="2676273"/>
                </a:lnTo>
                <a:lnTo>
                  <a:pt x="361627" y="2679295"/>
                </a:lnTo>
                <a:lnTo>
                  <a:pt x="413803" y="2679295"/>
                </a:lnTo>
                <a:lnTo>
                  <a:pt x="420771" y="2676273"/>
                </a:lnTo>
                <a:lnTo>
                  <a:pt x="424238" y="2676273"/>
                </a:lnTo>
                <a:lnTo>
                  <a:pt x="431172" y="2673252"/>
                </a:lnTo>
                <a:lnTo>
                  <a:pt x="434673" y="2670231"/>
                </a:lnTo>
                <a:lnTo>
                  <a:pt x="438140" y="2667210"/>
                </a:lnTo>
                <a:lnTo>
                  <a:pt x="441607" y="2664189"/>
                </a:lnTo>
                <a:lnTo>
                  <a:pt x="445108" y="2661168"/>
                </a:lnTo>
                <a:lnTo>
                  <a:pt x="448575" y="2655126"/>
                </a:lnTo>
                <a:lnTo>
                  <a:pt x="452043" y="2652105"/>
                </a:lnTo>
                <a:lnTo>
                  <a:pt x="455543" y="2646063"/>
                </a:lnTo>
                <a:lnTo>
                  <a:pt x="459010" y="2636963"/>
                </a:lnTo>
                <a:lnTo>
                  <a:pt x="459010" y="2630920"/>
                </a:lnTo>
                <a:lnTo>
                  <a:pt x="462478" y="2621857"/>
                </a:lnTo>
                <a:lnTo>
                  <a:pt x="462478" y="2615815"/>
                </a:lnTo>
                <a:lnTo>
                  <a:pt x="465945" y="2606715"/>
                </a:lnTo>
                <a:lnTo>
                  <a:pt x="465945" y="2594631"/>
                </a:lnTo>
                <a:lnTo>
                  <a:pt x="469446" y="2591609"/>
                </a:lnTo>
                <a:lnTo>
                  <a:pt x="469446" y="2585567"/>
                </a:lnTo>
                <a:lnTo>
                  <a:pt x="472913" y="2582546"/>
                </a:lnTo>
                <a:lnTo>
                  <a:pt x="472913" y="2579525"/>
                </a:lnTo>
                <a:lnTo>
                  <a:pt x="476380" y="2576504"/>
                </a:lnTo>
                <a:lnTo>
                  <a:pt x="476380" y="2567404"/>
                </a:lnTo>
                <a:lnTo>
                  <a:pt x="479881" y="2561362"/>
                </a:lnTo>
                <a:lnTo>
                  <a:pt x="479881" y="2555320"/>
                </a:lnTo>
                <a:lnTo>
                  <a:pt x="483348" y="2552299"/>
                </a:lnTo>
                <a:lnTo>
                  <a:pt x="483348" y="2546256"/>
                </a:lnTo>
                <a:lnTo>
                  <a:pt x="486815" y="2540214"/>
                </a:lnTo>
                <a:lnTo>
                  <a:pt x="490316" y="2534172"/>
                </a:lnTo>
                <a:lnTo>
                  <a:pt x="490316" y="2528093"/>
                </a:lnTo>
                <a:lnTo>
                  <a:pt x="493783" y="2519030"/>
                </a:lnTo>
                <a:lnTo>
                  <a:pt x="493783" y="2512988"/>
                </a:lnTo>
                <a:lnTo>
                  <a:pt x="497250" y="2506945"/>
                </a:lnTo>
                <a:lnTo>
                  <a:pt x="500717" y="2497882"/>
                </a:lnTo>
                <a:lnTo>
                  <a:pt x="500717" y="2491803"/>
                </a:lnTo>
                <a:lnTo>
                  <a:pt x="504218" y="2482740"/>
                </a:lnTo>
                <a:lnTo>
                  <a:pt x="507685" y="2476698"/>
                </a:lnTo>
                <a:lnTo>
                  <a:pt x="511153" y="2467635"/>
                </a:lnTo>
                <a:lnTo>
                  <a:pt x="511153" y="2458571"/>
                </a:lnTo>
                <a:lnTo>
                  <a:pt x="514653" y="2449471"/>
                </a:lnTo>
                <a:lnTo>
                  <a:pt x="518120" y="2440408"/>
                </a:lnTo>
                <a:lnTo>
                  <a:pt x="521588" y="2431345"/>
                </a:lnTo>
                <a:lnTo>
                  <a:pt x="525088" y="2422281"/>
                </a:lnTo>
                <a:lnTo>
                  <a:pt x="528556" y="2413181"/>
                </a:lnTo>
                <a:lnTo>
                  <a:pt x="532023" y="2401097"/>
                </a:lnTo>
                <a:lnTo>
                  <a:pt x="535490" y="2392034"/>
                </a:lnTo>
                <a:lnTo>
                  <a:pt x="538991" y="2379913"/>
                </a:lnTo>
                <a:lnTo>
                  <a:pt x="545925" y="2376892"/>
                </a:lnTo>
                <a:lnTo>
                  <a:pt x="549426" y="2373870"/>
                </a:lnTo>
                <a:lnTo>
                  <a:pt x="556360" y="2370849"/>
                </a:lnTo>
                <a:lnTo>
                  <a:pt x="563328" y="2364807"/>
                </a:lnTo>
                <a:lnTo>
                  <a:pt x="570263" y="2358765"/>
                </a:lnTo>
                <a:lnTo>
                  <a:pt x="577230" y="2352723"/>
                </a:lnTo>
                <a:lnTo>
                  <a:pt x="584198" y="2346681"/>
                </a:lnTo>
                <a:lnTo>
                  <a:pt x="594600" y="2337581"/>
                </a:lnTo>
                <a:lnTo>
                  <a:pt x="601568" y="2331538"/>
                </a:lnTo>
                <a:lnTo>
                  <a:pt x="612003" y="2322475"/>
                </a:lnTo>
                <a:lnTo>
                  <a:pt x="622438" y="2313412"/>
                </a:lnTo>
                <a:lnTo>
                  <a:pt x="632873" y="2304312"/>
                </a:lnTo>
                <a:lnTo>
                  <a:pt x="643308" y="2295249"/>
                </a:lnTo>
                <a:lnTo>
                  <a:pt x="653743" y="2283164"/>
                </a:lnTo>
                <a:lnTo>
                  <a:pt x="664145" y="2274101"/>
                </a:lnTo>
                <a:lnTo>
                  <a:pt x="674580" y="2265001"/>
                </a:lnTo>
                <a:lnTo>
                  <a:pt x="685015" y="2255938"/>
                </a:lnTo>
                <a:lnTo>
                  <a:pt x="695450" y="2243853"/>
                </a:lnTo>
                <a:lnTo>
                  <a:pt x="705885" y="2234790"/>
                </a:lnTo>
                <a:lnTo>
                  <a:pt x="716321" y="2225690"/>
                </a:lnTo>
                <a:lnTo>
                  <a:pt x="726756" y="2216627"/>
                </a:lnTo>
                <a:lnTo>
                  <a:pt x="737191" y="2207564"/>
                </a:lnTo>
                <a:lnTo>
                  <a:pt x="744125" y="2201521"/>
                </a:lnTo>
                <a:lnTo>
                  <a:pt x="754560" y="2192421"/>
                </a:lnTo>
                <a:lnTo>
                  <a:pt x="761528" y="2186379"/>
                </a:lnTo>
                <a:lnTo>
                  <a:pt x="771963" y="2180337"/>
                </a:lnTo>
                <a:lnTo>
                  <a:pt x="778898" y="2174295"/>
                </a:lnTo>
                <a:lnTo>
                  <a:pt x="785866" y="2171274"/>
                </a:lnTo>
                <a:lnTo>
                  <a:pt x="789333" y="2168253"/>
                </a:lnTo>
                <a:lnTo>
                  <a:pt x="796301" y="2165232"/>
                </a:lnTo>
                <a:lnTo>
                  <a:pt x="799768" y="2162210"/>
                </a:lnTo>
                <a:lnTo>
                  <a:pt x="803235" y="2162210"/>
                </a:lnTo>
                <a:lnTo>
                  <a:pt x="806736" y="2165232"/>
                </a:lnTo>
                <a:lnTo>
                  <a:pt x="806736" y="2168253"/>
                </a:lnTo>
                <a:lnTo>
                  <a:pt x="810203" y="2171274"/>
                </a:lnTo>
                <a:lnTo>
                  <a:pt x="810203" y="2174295"/>
                </a:lnTo>
                <a:lnTo>
                  <a:pt x="813670" y="2177316"/>
                </a:lnTo>
                <a:lnTo>
                  <a:pt x="813670" y="2180337"/>
                </a:lnTo>
                <a:lnTo>
                  <a:pt x="817171" y="2186379"/>
                </a:lnTo>
                <a:lnTo>
                  <a:pt x="817171" y="2192421"/>
                </a:lnTo>
                <a:lnTo>
                  <a:pt x="820638" y="2195442"/>
                </a:lnTo>
                <a:lnTo>
                  <a:pt x="820638" y="2198500"/>
                </a:lnTo>
                <a:lnTo>
                  <a:pt x="824105" y="2204542"/>
                </a:lnTo>
                <a:lnTo>
                  <a:pt x="824105" y="2210585"/>
                </a:lnTo>
                <a:lnTo>
                  <a:pt x="827606" y="2213606"/>
                </a:lnTo>
                <a:lnTo>
                  <a:pt x="827606" y="2216627"/>
                </a:lnTo>
                <a:lnTo>
                  <a:pt x="831073" y="2219648"/>
                </a:lnTo>
                <a:lnTo>
                  <a:pt x="831073" y="2225690"/>
                </a:lnTo>
                <a:lnTo>
                  <a:pt x="834541" y="2228711"/>
                </a:lnTo>
                <a:lnTo>
                  <a:pt x="834541" y="2231732"/>
                </a:lnTo>
                <a:lnTo>
                  <a:pt x="838008" y="2231732"/>
                </a:lnTo>
                <a:lnTo>
                  <a:pt x="838008" y="2234790"/>
                </a:lnTo>
                <a:lnTo>
                  <a:pt x="841508" y="2237811"/>
                </a:lnTo>
                <a:lnTo>
                  <a:pt x="848443" y="2237811"/>
                </a:lnTo>
                <a:lnTo>
                  <a:pt x="851944" y="2240832"/>
                </a:lnTo>
                <a:lnTo>
                  <a:pt x="855411" y="2240832"/>
                </a:lnTo>
                <a:lnTo>
                  <a:pt x="858878" y="2246874"/>
                </a:lnTo>
                <a:lnTo>
                  <a:pt x="858878" y="2249896"/>
                </a:lnTo>
                <a:lnTo>
                  <a:pt x="862345" y="2255938"/>
                </a:lnTo>
                <a:lnTo>
                  <a:pt x="865846" y="2261980"/>
                </a:lnTo>
                <a:lnTo>
                  <a:pt x="869313" y="2268022"/>
                </a:lnTo>
                <a:lnTo>
                  <a:pt x="869313" y="2274101"/>
                </a:lnTo>
                <a:lnTo>
                  <a:pt x="872780" y="2280143"/>
                </a:lnTo>
                <a:lnTo>
                  <a:pt x="876281" y="2289206"/>
                </a:lnTo>
                <a:lnTo>
                  <a:pt x="879748" y="2295249"/>
                </a:lnTo>
                <a:lnTo>
                  <a:pt x="879748" y="2304312"/>
                </a:lnTo>
                <a:lnTo>
                  <a:pt x="883215" y="2313412"/>
                </a:lnTo>
                <a:lnTo>
                  <a:pt x="886716" y="2319454"/>
                </a:lnTo>
                <a:lnTo>
                  <a:pt x="886716" y="2328517"/>
                </a:lnTo>
                <a:lnTo>
                  <a:pt x="890183" y="2337581"/>
                </a:lnTo>
                <a:lnTo>
                  <a:pt x="893651" y="2346681"/>
                </a:lnTo>
                <a:lnTo>
                  <a:pt x="893651" y="2352723"/>
                </a:lnTo>
                <a:lnTo>
                  <a:pt x="897118" y="2361786"/>
                </a:lnTo>
                <a:lnTo>
                  <a:pt x="900618" y="2367828"/>
                </a:lnTo>
                <a:lnTo>
                  <a:pt x="900618" y="2376892"/>
                </a:lnTo>
                <a:lnTo>
                  <a:pt x="904086" y="2382934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489395" y="3581302"/>
            <a:ext cx="956261" cy="1914224"/>
          </a:xfrm>
          <a:custGeom>
            <a:avLst/>
            <a:gdLst/>
            <a:ahLst/>
            <a:cxnLst/>
            <a:rect l="l" t="t" r="r" b="b"/>
            <a:pathLst>
              <a:path w="956261" h="1914224">
                <a:moveTo>
                  <a:pt x="952761" y="417314"/>
                </a:moveTo>
                <a:lnTo>
                  <a:pt x="949293" y="411272"/>
                </a:lnTo>
                <a:lnTo>
                  <a:pt x="949293" y="408251"/>
                </a:lnTo>
                <a:lnTo>
                  <a:pt x="945826" y="405230"/>
                </a:lnTo>
                <a:lnTo>
                  <a:pt x="945826" y="402172"/>
                </a:lnTo>
                <a:lnTo>
                  <a:pt x="942325" y="396130"/>
                </a:lnTo>
                <a:lnTo>
                  <a:pt x="942325" y="393109"/>
                </a:lnTo>
                <a:lnTo>
                  <a:pt x="938858" y="387067"/>
                </a:lnTo>
                <a:lnTo>
                  <a:pt x="938858" y="384045"/>
                </a:lnTo>
                <a:lnTo>
                  <a:pt x="935391" y="378003"/>
                </a:lnTo>
                <a:lnTo>
                  <a:pt x="931890" y="368940"/>
                </a:lnTo>
                <a:lnTo>
                  <a:pt x="928423" y="362861"/>
                </a:lnTo>
                <a:lnTo>
                  <a:pt x="924956" y="356819"/>
                </a:lnTo>
                <a:lnTo>
                  <a:pt x="921489" y="350777"/>
                </a:lnTo>
                <a:lnTo>
                  <a:pt x="917988" y="344735"/>
                </a:lnTo>
                <a:lnTo>
                  <a:pt x="914521" y="338692"/>
                </a:lnTo>
                <a:lnTo>
                  <a:pt x="911053" y="332650"/>
                </a:lnTo>
                <a:lnTo>
                  <a:pt x="907553" y="326571"/>
                </a:lnTo>
                <a:lnTo>
                  <a:pt x="904086" y="320529"/>
                </a:lnTo>
                <a:lnTo>
                  <a:pt x="900618" y="314487"/>
                </a:lnTo>
                <a:lnTo>
                  <a:pt x="897151" y="308445"/>
                </a:lnTo>
                <a:lnTo>
                  <a:pt x="890183" y="305424"/>
                </a:lnTo>
                <a:lnTo>
                  <a:pt x="886716" y="299381"/>
                </a:lnTo>
                <a:lnTo>
                  <a:pt x="883215" y="293339"/>
                </a:lnTo>
                <a:lnTo>
                  <a:pt x="879748" y="287260"/>
                </a:lnTo>
                <a:lnTo>
                  <a:pt x="876281" y="281218"/>
                </a:lnTo>
                <a:lnTo>
                  <a:pt x="869313" y="278197"/>
                </a:lnTo>
                <a:lnTo>
                  <a:pt x="865846" y="272155"/>
                </a:lnTo>
                <a:lnTo>
                  <a:pt x="862379" y="266113"/>
                </a:lnTo>
                <a:lnTo>
                  <a:pt x="858878" y="263092"/>
                </a:lnTo>
                <a:lnTo>
                  <a:pt x="851944" y="257049"/>
                </a:lnTo>
                <a:lnTo>
                  <a:pt x="848443" y="253991"/>
                </a:lnTo>
                <a:lnTo>
                  <a:pt x="844976" y="247949"/>
                </a:lnTo>
                <a:lnTo>
                  <a:pt x="838008" y="244928"/>
                </a:lnTo>
                <a:lnTo>
                  <a:pt x="834541" y="238886"/>
                </a:lnTo>
                <a:lnTo>
                  <a:pt x="831073" y="235865"/>
                </a:lnTo>
                <a:lnTo>
                  <a:pt x="824105" y="232844"/>
                </a:lnTo>
                <a:lnTo>
                  <a:pt x="820638" y="229823"/>
                </a:lnTo>
                <a:lnTo>
                  <a:pt x="817171" y="223781"/>
                </a:lnTo>
                <a:lnTo>
                  <a:pt x="810203" y="220760"/>
                </a:lnTo>
                <a:lnTo>
                  <a:pt x="806736" y="217702"/>
                </a:lnTo>
                <a:lnTo>
                  <a:pt x="803235" y="217702"/>
                </a:lnTo>
                <a:lnTo>
                  <a:pt x="803235" y="214681"/>
                </a:lnTo>
                <a:lnTo>
                  <a:pt x="792834" y="214681"/>
                </a:lnTo>
                <a:lnTo>
                  <a:pt x="792834" y="211659"/>
                </a:lnTo>
                <a:lnTo>
                  <a:pt x="778898" y="211659"/>
                </a:lnTo>
                <a:lnTo>
                  <a:pt x="775431" y="208638"/>
                </a:lnTo>
                <a:lnTo>
                  <a:pt x="764995" y="208638"/>
                </a:lnTo>
                <a:lnTo>
                  <a:pt x="764995" y="205617"/>
                </a:lnTo>
                <a:lnTo>
                  <a:pt x="758061" y="205617"/>
                </a:lnTo>
                <a:lnTo>
                  <a:pt x="754560" y="202596"/>
                </a:lnTo>
                <a:lnTo>
                  <a:pt x="751093" y="202596"/>
                </a:lnTo>
                <a:lnTo>
                  <a:pt x="747626" y="199575"/>
                </a:lnTo>
                <a:lnTo>
                  <a:pt x="744125" y="199575"/>
                </a:lnTo>
                <a:lnTo>
                  <a:pt x="744125" y="196554"/>
                </a:lnTo>
                <a:lnTo>
                  <a:pt x="740658" y="196554"/>
                </a:lnTo>
                <a:lnTo>
                  <a:pt x="737191" y="193533"/>
                </a:lnTo>
                <a:lnTo>
                  <a:pt x="733690" y="193533"/>
                </a:lnTo>
                <a:lnTo>
                  <a:pt x="730223" y="190512"/>
                </a:lnTo>
                <a:lnTo>
                  <a:pt x="726756" y="187491"/>
                </a:lnTo>
                <a:lnTo>
                  <a:pt x="723288" y="184470"/>
                </a:lnTo>
                <a:lnTo>
                  <a:pt x="719788" y="184470"/>
                </a:lnTo>
                <a:lnTo>
                  <a:pt x="719788" y="181449"/>
                </a:lnTo>
                <a:lnTo>
                  <a:pt x="716321" y="181449"/>
                </a:lnTo>
                <a:lnTo>
                  <a:pt x="712853" y="178391"/>
                </a:lnTo>
                <a:lnTo>
                  <a:pt x="709353" y="178391"/>
                </a:lnTo>
                <a:lnTo>
                  <a:pt x="705885" y="175370"/>
                </a:lnTo>
                <a:lnTo>
                  <a:pt x="702418" y="172349"/>
                </a:lnTo>
                <a:lnTo>
                  <a:pt x="698918" y="169327"/>
                </a:lnTo>
                <a:lnTo>
                  <a:pt x="695450" y="169327"/>
                </a:lnTo>
                <a:lnTo>
                  <a:pt x="691983" y="166306"/>
                </a:lnTo>
                <a:lnTo>
                  <a:pt x="688516" y="166306"/>
                </a:lnTo>
                <a:lnTo>
                  <a:pt x="688516" y="163285"/>
                </a:lnTo>
                <a:lnTo>
                  <a:pt x="678081" y="163285"/>
                </a:lnTo>
                <a:lnTo>
                  <a:pt x="671113" y="160264"/>
                </a:lnTo>
                <a:lnTo>
                  <a:pt x="664145" y="157243"/>
                </a:lnTo>
                <a:lnTo>
                  <a:pt x="657211" y="157243"/>
                </a:lnTo>
                <a:lnTo>
                  <a:pt x="646775" y="154222"/>
                </a:lnTo>
                <a:lnTo>
                  <a:pt x="639808" y="151201"/>
                </a:lnTo>
                <a:lnTo>
                  <a:pt x="632873" y="151201"/>
                </a:lnTo>
                <a:lnTo>
                  <a:pt x="625905" y="148180"/>
                </a:lnTo>
                <a:lnTo>
                  <a:pt x="615470" y="145159"/>
                </a:lnTo>
                <a:lnTo>
                  <a:pt x="608536" y="145159"/>
                </a:lnTo>
                <a:lnTo>
                  <a:pt x="601568" y="142101"/>
                </a:lnTo>
                <a:lnTo>
                  <a:pt x="594633" y="139080"/>
                </a:lnTo>
                <a:lnTo>
                  <a:pt x="587666" y="136059"/>
                </a:lnTo>
                <a:lnTo>
                  <a:pt x="580698" y="136059"/>
                </a:lnTo>
                <a:lnTo>
                  <a:pt x="570263" y="133038"/>
                </a:lnTo>
                <a:lnTo>
                  <a:pt x="563328" y="130017"/>
                </a:lnTo>
                <a:lnTo>
                  <a:pt x="556360" y="126995"/>
                </a:lnTo>
                <a:lnTo>
                  <a:pt x="549426" y="126995"/>
                </a:lnTo>
                <a:lnTo>
                  <a:pt x="542458" y="123974"/>
                </a:lnTo>
                <a:lnTo>
                  <a:pt x="535490" y="120953"/>
                </a:lnTo>
                <a:lnTo>
                  <a:pt x="528556" y="117932"/>
                </a:lnTo>
                <a:lnTo>
                  <a:pt x="521588" y="117932"/>
                </a:lnTo>
                <a:lnTo>
                  <a:pt x="514653" y="114911"/>
                </a:lnTo>
                <a:lnTo>
                  <a:pt x="507685" y="111890"/>
                </a:lnTo>
                <a:lnTo>
                  <a:pt x="500717" y="108869"/>
                </a:lnTo>
                <a:lnTo>
                  <a:pt x="493783" y="105848"/>
                </a:lnTo>
                <a:lnTo>
                  <a:pt x="486815" y="105848"/>
                </a:lnTo>
                <a:lnTo>
                  <a:pt x="479881" y="102790"/>
                </a:lnTo>
                <a:lnTo>
                  <a:pt x="476380" y="99769"/>
                </a:lnTo>
                <a:lnTo>
                  <a:pt x="469446" y="96748"/>
                </a:lnTo>
                <a:lnTo>
                  <a:pt x="462478" y="93727"/>
                </a:lnTo>
                <a:lnTo>
                  <a:pt x="455543" y="93727"/>
                </a:lnTo>
                <a:lnTo>
                  <a:pt x="420771" y="81642"/>
                </a:lnTo>
                <a:lnTo>
                  <a:pt x="389465" y="72579"/>
                </a:lnTo>
                <a:lnTo>
                  <a:pt x="361627" y="60458"/>
                </a:lnTo>
                <a:lnTo>
                  <a:pt x="337290" y="51395"/>
                </a:lnTo>
                <a:lnTo>
                  <a:pt x="312952" y="42331"/>
                </a:lnTo>
                <a:lnTo>
                  <a:pt x="292116" y="36289"/>
                </a:lnTo>
                <a:lnTo>
                  <a:pt x="274713" y="27189"/>
                </a:lnTo>
                <a:lnTo>
                  <a:pt x="257343" y="21147"/>
                </a:lnTo>
                <a:lnTo>
                  <a:pt x="243407" y="15105"/>
                </a:lnTo>
                <a:lnTo>
                  <a:pt x="232972" y="12084"/>
                </a:lnTo>
                <a:lnTo>
                  <a:pt x="222570" y="6042"/>
                </a:lnTo>
                <a:lnTo>
                  <a:pt x="212135" y="3021"/>
                </a:lnTo>
                <a:lnTo>
                  <a:pt x="205168" y="3021"/>
                </a:lnTo>
                <a:lnTo>
                  <a:pt x="198200" y="0"/>
                </a:lnTo>
                <a:lnTo>
                  <a:pt x="194732" y="0"/>
                </a:lnTo>
                <a:lnTo>
                  <a:pt x="191265" y="3021"/>
                </a:lnTo>
                <a:lnTo>
                  <a:pt x="187798" y="6042"/>
                </a:lnTo>
                <a:lnTo>
                  <a:pt x="184297" y="9063"/>
                </a:lnTo>
                <a:lnTo>
                  <a:pt x="184297" y="126995"/>
                </a:lnTo>
                <a:lnTo>
                  <a:pt x="180830" y="148180"/>
                </a:lnTo>
                <a:lnTo>
                  <a:pt x="180830" y="172349"/>
                </a:lnTo>
                <a:lnTo>
                  <a:pt x="177363" y="196554"/>
                </a:lnTo>
                <a:lnTo>
                  <a:pt x="173862" y="223781"/>
                </a:lnTo>
                <a:lnTo>
                  <a:pt x="173862" y="232844"/>
                </a:lnTo>
                <a:lnTo>
                  <a:pt x="170395" y="235865"/>
                </a:lnTo>
                <a:lnTo>
                  <a:pt x="170395" y="250970"/>
                </a:lnTo>
                <a:lnTo>
                  <a:pt x="166928" y="250970"/>
                </a:lnTo>
                <a:lnTo>
                  <a:pt x="166928" y="266113"/>
                </a:lnTo>
                <a:lnTo>
                  <a:pt x="163427" y="266113"/>
                </a:lnTo>
                <a:lnTo>
                  <a:pt x="163427" y="281218"/>
                </a:lnTo>
                <a:lnTo>
                  <a:pt x="159960" y="284239"/>
                </a:lnTo>
                <a:lnTo>
                  <a:pt x="159960" y="293339"/>
                </a:lnTo>
                <a:lnTo>
                  <a:pt x="156493" y="296360"/>
                </a:lnTo>
                <a:lnTo>
                  <a:pt x="156493" y="305424"/>
                </a:lnTo>
                <a:lnTo>
                  <a:pt x="153025" y="311466"/>
                </a:lnTo>
                <a:lnTo>
                  <a:pt x="153025" y="320529"/>
                </a:lnTo>
                <a:lnTo>
                  <a:pt x="149525" y="326571"/>
                </a:lnTo>
                <a:lnTo>
                  <a:pt x="149525" y="344735"/>
                </a:lnTo>
                <a:lnTo>
                  <a:pt x="146058" y="353798"/>
                </a:lnTo>
                <a:lnTo>
                  <a:pt x="146058" y="365882"/>
                </a:lnTo>
                <a:lnTo>
                  <a:pt x="142590" y="374982"/>
                </a:lnTo>
                <a:lnTo>
                  <a:pt x="142590" y="396130"/>
                </a:lnTo>
                <a:lnTo>
                  <a:pt x="139090" y="402172"/>
                </a:lnTo>
                <a:lnTo>
                  <a:pt x="139090" y="417314"/>
                </a:lnTo>
                <a:lnTo>
                  <a:pt x="135622" y="423356"/>
                </a:lnTo>
                <a:lnTo>
                  <a:pt x="135622" y="438462"/>
                </a:lnTo>
                <a:lnTo>
                  <a:pt x="132155" y="444541"/>
                </a:lnTo>
                <a:lnTo>
                  <a:pt x="132155" y="453604"/>
                </a:lnTo>
                <a:lnTo>
                  <a:pt x="128655" y="456625"/>
                </a:lnTo>
                <a:lnTo>
                  <a:pt x="128655" y="459646"/>
                </a:lnTo>
                <a:lnTo>
                  <a:pt x="125187" y="462667"/>
                </a:lnTo>
                <a:lnTo>
                  <a:pt x="125187" y="468709"/>
                </a:lnTo>
                <a:lnTo>
                  <a:pt x="121720" y="474752"/>
                </a:lnTo>
                <a:lnTo>
                  <a:pt x="121720" y="492915"/>
                </a:lnTo>
                <a:lnTo>
                  <a:pt x="118253" y="504999"/>
                </a:lnTo>
                <a:lnTo>
                  <a:pt x="118253" y="514063"/>
                </a:lnTo>
                <a:lnTo>
                  <a:pt x="114752" y="529205"/>
                </a:lnTo>
                <a:lnTo>
                  <a:pt x="114752" y="541289"/>
                </a:lnTo>
                <a:lnTo>
                  <a:pt x="111285" y="556431"/>
                </a:lnTo>
                <a:lnTo>
                  <a:pt x="111285" y="571537"/>
                </a:lnTo>
                <a:lnTo>
                  <a:pt x="107818" y="586642"/>
                </a:lnTo>
                <a:lnTo>
                  <a:pt x="107818" y="616890"/>
                </a:lnTo>
                <a:lnTo>
                  <a:pt x="104317" y="632032"/>
                </a:lnTo>
                <a:lnTo>
                  <a:pt x="104317" y="650159"/>
                </a:lnTo>
                <a:lnTo>
                  <a:pt x="100850" y="665264"/>
                </a:lnTo>
                <a:lnTo>
                  <a:pt x="100850" y="698533"/>
                </a:lnTo>
                <a:lnTo>
                  <a:pt x="97383" y="713675"/>
                </a:lnTo>
                <a:lnTo>
                  <a:pt x="97383" y="743923"/>
                </a:lnTo>
                <a:lnTo>
                  <a:pt x="93882" y="759028"/>
                </a:lnTo>
                <a:lnTo>
                  <a:pt x="93882" y="786255"/>
                </a:lnTo>
                <a:lnTo>
                  <a:pt x="90415" y="798339"/>
                </a:lnTo>
                <a:lnTo>
                  <a:pt x="90415" y="816502"/>
                </a:lnTo>
                <a:lnTo>
                  <a:pt x="86948" y="825566"/>
                </a:lnTo>
                <a:lnTo>
                  <a:pt x="86948" y="843692"/>
                </a:lnTo>
                <a:lnTo>
                  <a:pt x="83480" y="852755"/>
                </a:lnTo>
                <a:lnTo>
                  <a:pt x="83480" y="910230"/>
                </a:lnTo>
                <a:lnTo>
                  <a:pt x="79980" y="916272"/>
                </a:lnTo>
                <a:lnTo>
                  <a:pt x="79980" y="1049347"/>
                </a:lnTo>
                <a:lnTo>
                  <a:pt x="83480" y="1055389"/>
                </a:lnTo>
                <a:lnTo>
                  <a:pt x="83480" y="1109805"/>
                </a:lnTo>
                <a:lnTo>
                  <a:pt x="86948" y="1115884"/>
                </a:lnTo>
                <a:lnTo>
                  <a:pt x="86948" y="1161237"/>
                </a:lnTo>
                <a:lnTo>
                  <a:pt x="90415" y="1167280"/>
                </a:lnTo>
                <a:lnTo>
                  <a:pt x="90415" y="1288233"/>
                </a:lnTo>
                <a:lnTo>
                  <a:pt x="86948" y="1294276"/>
                </a:lnTo>
                <a:lnTo>
                  <a:pt x="86948" y="1342687"/>
                </a:lnTo>
                <a:lnTo>
                  <a:pt x="83480" y="1360813"/>
                </a:lnTo>
                <a:lnTo>
                  <a:pt x="83480" y="1378976"/>
                </a:lnTo>
                <a:lnTo>
                  <a:pt x="79980" y="1394082"/>
                </a:lnTo>
                <a:lnTo>
                  <a:pt x="76512" y="1412208"/>
                </a:lnTo>
                <a:lnTo>
                  <a:pt x="76512" y="1430372"/>
                </a:lnTo>
                <a:lnTo>
                  <a:pt x="73045" y="1445477"/>
                </a:lnTo>
                <a:lnTo>
                  <a:pt x="69545" y="1460619"/>
                </a:lnTo>
                <a:lnTo>
                  <a:pt x="69545" y="1478746"/>
                </a:lnTo>
                <a:lnTo>
                  <a:pt x="66077" y="1493888"/>
                </a:lnTo>
                <a:lnTo>
                  <a:pt x="62610" y="1508993"/>
                </a:lnTo>
                <a:lnTo>
                  <a:pt x="59109" y="1524099"/>
                </a:lnTo>
                <a:lnTo>
                  <a:pt x="55642" y="1539241"/>
                </a:lnTo>
                <a:lnTo>
                  <a:pt x="52175" y="1554347"/>
                </a:lnTo>
                <a:lnTo>
                  <a:pt x="48708" y="1569489"/>
                </a:lnTo>
                <a:lnTo>
                  <a:pt x="45207" y="1584594"/>
                </a:lnTo>
                <a:lnTo>
                  <a:pt x="45207" y="1596679"/>
                </a:lnTo>
                <a:lnTo>
                  <a:pt x="41740" y="1611821"/>
                </a:lnTo>
                <a:lnTo>
                  <a:pt x="38273" y="1623905"/>
                </a:lnTo>
                <a:lnTo>
                  <a:pt x="34772" y="1639047"/>
                </a:lnTo>
                <a:lnTo>
                  <a:pt x="31305" y="1651132"/>
                </a:lnTo>
                <a:lnTo>
                  <a:pt x="27838" y="1663216"/>
                </a:lnTo>
                <a:lnTo>
                  <a:pt x="24370" y="1675337"/>
                </a:lnTo>
                <a:lnTo>
                  <a:pt x="20870" y="1687422"/>
                </a:lnTo>
                <a:lnTo>
                  <a:pt x="17402" y="1699506"/>
                </a:lnTo>
                <a:lnTo>
                  <a:pt x="13935" y="1711590"/>
                </a:lnTo>
                <a:lnTo>
                  <a:pt x="13935" y="1720690"/>
                </a:lnTo>
                <a:lnTo>
                  <a:pt x="10435" y="1732775"/>
                </a:lnTo>
                <a:lnTo>
                  <a:pt x="6967" y="1741838"/>
                </a:lnTo>
                <a:lnTo>
                  <a:pt x="3500" y="1750938"/>
                </a:lnTo>
                <a:lnTo>
                  <a:pt x="3500" y="1763022"/>
                </a:lnTo>
                <a:lnTo>
                  <a:pt x="0" y="1769064"/>
                </a:lnTo>
                <a:lnTo>
                  <a:pt x="0" y="1784170"/>
                </a:lnTo>
                <a:lnTo>
                  <a:pt x="3500" y="1790249"/>
                </a:lnTo>
                <a:lnTo>
                  <a:pt x="3500" y="1805354"/>
                </a:lnTo>
                <a:lnTo>
                  <a:pt x="6967" y="1811396"/>
                </a:lnTo>
                <a:lnTo>
                  <a:pt x="6967" y="1814418"/>
                </a:lnTo>
                <a:lnTo>
                  <a:pt x="10435" y="1820460"/>
                </a:lnTo>
                <a:lnTo>
                  <a:pt x="10435" y="1823481"/>
                </a:lnTo>
                <a:lnTo>
                  <a:pt x="13935" y="1829560"/>
                </a:lnTo>
                <a:lnTo>
                  <a:pt x="17402" y="1832581"/>
                </a:lnTo>
                <a:lnTo>
                  <a:pt x="17402" y="1838623"/>
                </a:lnTo>
                <a:lnTo>
                  <a:pt x="20870" y="1841644"/>
                </a:lnTo>
                <a:lnTo>
                  <a:pt x="24370" y="1844665"/>
                </a:lnTo>
                <a:lnTo>
                  <a:pt x="27838" y="1847686"/>
                </a:lnTo>
                <a:lnTo>
                  <a:pt x="34772" y="1850707"/>
                </a:lnTo>
                <a:lnTo>
                  <a:pt x="38273" y="1856750"/>
                </a:lnTo>
                <a:lnTo>
                  <a:pt x="41740" y="1859771"/>
                </a:lnTo>
                <a:lnTo>
                  <a:pt x="45207" y="1862829"/>
                </a:lnTo>
                <a:lnTo>
                  <a:pt x="52175" y="1865850"/>
                </a:lnTo>
                <a:lnTo>
                  <a:pt x="55642" y="1865850"/>
                </a:lnTo>
                <a:lnTo>
                  <a:pt x="62610" y="1868871"/>
                </a:lnTo>
                <a:lnTo>
                  <a:pt x="69545" y="1871892"/>
                </a:lnTo>
                <a:lnTo>
                  <a:pt x="73045" y="1874913"/>
                </a:lnTo>
                <a:lnTo>
                  <a:pt x="79980" y="1874913"/>
                </a:lnTo>
                <a:lnTo>
                  <a:pt x="86948" y="1877934"/>
                </a:lnTo>
                <a:lnTo>
                  <a:pt x="93882" y="1880955"/>
                </a:lnTo>
                <a:lnTo>
                  <a:pt x="100850" y="1880955"/>
                </a:lnTo>
                <a:lnTo>
                  <a:pt x="111285" y="1883976"/>
                </a:lnTo>
                <a:lnTo>
                  <a:pt x="118253" y="1883976"/>
                </a:lnTo>
                <a:lnTo>
                  <a:pt x="125187" y="1886997"/>
                </a:lnTo>
                <a:lnTo>
                  <a:pt x="132155" y="1890018"/>
                </a:lnTo>
                <a:lnTo>
                  <a:pt x="135622" y="1890018"/>
                </a:lnTo>
                <a:lnTo>
                  <a:pt x="142590" y="1893039"/>
                </a:lnTo>
                <a:lnTo>
                  <a:pt x="170395" y="1893039"/>
                </a:lnTo>
                <a:lnTo>
                  <a:pt x="177363" y="1890018"/>
                </a:lnTo>
                <a:lnTo>
                  <a:pt x="180830" y="1890018"/>
                </a:lnTo>
                <a:lnTo>
                  <a:pt x="180830" y="1886997"/>
                </a:lnTo>
                <a:lnTo>
                  <a:pt x="184297" y="1883976"/>
                </a:lnTo>
                <a:lnTo>
                  <a:pt x="187798" y="1883976"/>
                </a:lnTo>
                <a:lnTo>
                  <a:pt x="191265" y="1880955"/>
                </a:lnTo>
                <a:lnTo>
                  <a:pt x="191265" y="1874913"/>
                </a:lnTo>
                <a:lnTo>
                  <a:pt x="194732" y="1871892"/>
                </a:lnTo>
                <a:lnTo>
                  <a:pt x="198200" y="1868871"/>
                </a:lnTo>
                <a:lnTo>
                  <a:pt x="198200" y="1862829"/>
                </a:lnTo>
                <a:lnTo>
                  <a:pt x="201700" y="1859771"/>
                </a:lnTo>
                <a:lnTo>
                  <a:pt x="201700" y="1847686"/>
                </a:lnTo>
                <a:lnTo>
                  <a:pt x="205168" y="1841644"/>
                </a:lnTo>
                <a:lnTo>
                  <a:pt x="205168" y="1820460"/>
                </a:lnTo>
                <a:lnTo>
                  <a:pt x="208635" y="1814418"/>
                </a:lnTo>
                <a:lnTo>
                  <a:pt x="208635" y="1772086"/>
                </a:lnTo>
                <a:lnTo>
                  <a:pt x="212135" y="1772086"/>
                </a:lnTo>
                <a:lnTo>
                  <a:pt x="212135" y="1747880"/>
                </a:lnTo>
                <a:lnTo>
                  <a:pt x="215603" y="1747880"/>
                </a:lnTo>
                <a:lnTo>
                  <a:pt x="219070" y="1744859"/>
                </a:lnTo>
                <a:lnTo>
                  <a:pt x="219070" y="1738817"/>
                </a:lnTo>
                <a:lnTo>
                  <a:pt x="222570" y="1735796"/>
                </a:lnTo>
                <a:lnTo>
                  <a:pt x="222570" y="1729754"/>
                </a:lnTo>
                <a:lnTo>
                  <a:pt x="226038" y="1723711"/>
                </a:lnTo>
                <a:lnTo>
                  <a:pt x="226038" y="1711590"/>
                </a:lnTo>
                <a:lnTo>
                  <a:pt x="229505" y="1702527"/>
                </a:lnTo>
                <a:lnTo>
                  <a:pt x="229505" y="1696485"/>
                </a:lnTo>
                <a:lnTo>
                  <a:pt x="232972" y="1687422"/>
                </a:lnTo>
                <a:lnTo>
                  <a:pt x="232972" y="1669258"/>
                </a:lnTo>
                <a:lnTo>
                  <a:pt x="236473" y="1663216"/>
                </a:lnTo>
                <a:lnTo>
                  <a:pt x="236473" y="1654153"/>
                </a:lnTo>
                <a:lnTo>
                  <a:pt x="239940" y="1645090"/>
                </a:lnTo>
                <a:lnTo>
                  <a:pt x="239940" y="1639047"/>
                </a:lnTo>
                <a:lnTo>
                  <a:pt x="243407" y="1632968"/>
                </a:lnTo>
                <a:lnTo>
                  <a:pt x="243407" y="1617863"/>
                </a:lnTo>
                <a:lnTo>
                  <a:pt x="246908" y="1614842"/>
                </a:lnTo>
                <a:lnTo>
                  <a:pt x="246908" y="1608800"/>
                </a:lnTo>
                <a:lnTo>
                  <a:pt x="250375" y="1605779"/>
                </a:lnTo>
                <a:lnTo>
                  <a:pt x="250375" y="1599700"/>
                </a:lnTo>
                <a:lnTo>
                  <a:pt x="253842" y="1599700"/>
                </a:lnTo>
                <a:lnTo>
                  <a:pt x="257343" y="1602758"/>
                </a:lnTo>
                <a:lnTo>
                  <a:pt x="257343" y="1587615"/>
                </a:lnTo>
                <a:lnTo>
                  <a:pt x="260810" y="1581573"/>
                </a:lnTo>
                <a:lnTo>
                  <a:pt x="260810" y="1572510"/>
                </a:lnTo>
                <a:lnTo>
                  <a:pt x="264278" y="1569489"/>
                </a:lnTo>
                <a:lnTo>
                  <a:pt x="264278" y="1563447"/>
                </a:lnTo>
                <a:lnTo>
                  <a:pt x="267745" y="1560389"/>
                </a:lnTo>
                <a:lnTo>
                  <a:pt x="267745" y="1557368"/>
                </a:lnTo>
                <a:lnTo>
                  <a:pt x="271245" y="1554347"/>
                </a:lnTo>
                <a:lnTo>
                  <a:pt x="274713" y="1551325"/>
                </a:lnTo>
                <a:lnTo>
                  <a:pt x="278180" y="1551325"/>
                </a:lnTo>
                <a:lnTo>
                  <a:pt x="278180" y="1548304"/>
                </a:lnTo>
                <a:lnTo>
                  <a:pt x="306018" y="1548304"/>
                </a:lnTo>
                <a:lnTo>
                  <a:pt x="306018" y="1551325"/>
                </a:lnTo>
                <a:lnTo>
                  <a:pt x="309485" y="1551325"/>
                </a:lnTo>
                <a:lnTo>
                  <a:pt x="312952" y="1554347"/>
                </a:lnTo>
                <a:lnTo>
                  <a:pt x="316453" y="1554347"/>
                </a:lnTo>
                <a:lnTo>
                  <a:pt x="319920" y="1557368"/>
                </a:lnTo>
                <a:lnTo>
                  <a:pt x="323387" y="1557368"/>
                </a:lnTo>
                <a:lnTo>
                  <a:pt x="326855" y="1560389"/>
                </a:lnTo>
                <a:lnTo>
                  <a:pt x="333823" y="1560389"/>
                </a:lnTo>
                <a:lnTo>
                  <a:pt x="337290" y="1563447"/>
                </a:lnTo>
                <a:lnTo>
                  <a:pt x="340790" y="1563447"/>
                </a:lnTo>
                <a:lnTo>
                  <a:pt x="344258" y="1566468"/>
                </a:lnTo>
                <a:lnTo>
                  <a:pt x="347725" y="1566468"/>
                </a:lnTo>
                <a:lnTo>
                  <a:pt x="347725" y="1569489"/>
                </a:lnTo>
                <a:lnTo>
                  <a:pt x="354693" y="1569489"/>
                </a:lnTo>
                <a:lnTo>
                  <a:pt x="358160" y="1572510"/>
                </a:lnTo>
                <a:lnTo>
                  <a:pt x="361627" y="1572510"/>
                </a:lnTo>
                <a:lnTo>
                  <a:pt x="365128" y="1575531"/>
                </a:lnTo>
                <a:lnTo>
                  <a:pt x="372062" y="1575531"/>
                </a:lnTo>
                <a:lnTo>
                  <a:pt x="372062" y="1578552"/>
                </a:lnTo>
                <a:lnTo>
                  <a:pt x="382497" y="1578552"/>
                </a:lnTo>
                <a:lnTo>
                  <a:pt x="382497" y="1581573"/>
                </a:lnTo>
                <a:lnTo>
                  <a:pt x="385998" y="1584594"/>
                </a:lnTo>
                <a:lnTo>
                  <a:pt x="389465" y="1587615"/>
                </a:lnTo>
                <a:lnTo>
                  <a:pt x="392933" y="1593657"/>
                </a:lnTo>
                <a:lnTo>
                  <a:pt x="399900" y="1596679"/>
                </a:lnTo>
                <a:lnTo>
                  <a:pt x="403368" y="1599700"/>
                </a:lnTo>
                <a:lnTo>
                  <a:pt x="413803" y="1605779"/>
                </a:lnTo>
                <a:lnTo>
                  <a:pt x="420771" y="1608800"/>
                </a:lnTo>
                <a:lnTo>
                  <a:pt x="431172" y="1614842"/>
                </a:lnTo>
                <a:lnTo>
                  <a:pt x="441607" y="1620884"/>
                </a:lnTo>
                <a:lnTo>
                  <a:pt x="452043" y="1623905"/>
                </a:lnTo>
                <a:lnTo>
                  <a:pt x="462478" y="1629947"/>
                </a:lnTo>
                <a:lnTo>
                  <a:pt x="472913" y="1635989"/>
                </a:lnTo>
                <a:lnTo>
                  <a:pt x="486815" y="1639047"/>
                </a:lnTo>
                <a:lnTo>
                  <a:pt x="497250" y="1645090"/>
                </a:lnTo>
                <a:lnTo>
                  <a:pt x="507685" y="1651132"/>
                </a:lnTo>
                <a:lnTo>
                  <a:pt x="521588" y="1657174"/>
                </a:lnTo>
                <a:lnTo>
                  <a:pt x="532023" y="1663216"/>
                </a:lnTo>
                <a:lnTo>
                  <a:pt x="542458" y="1666237"/>
                </a:lnTo>
                <a:lnTo>
                  <a:pt x="556360" y="1672279"/>
                </a:lnTo>
                <a:lnTo>
                  <a:pt x="566795" y="1678358"/>
                </a:lnTo>
                <a:lnTo>
                  <a:pt x="577230" y="1681379"/>
                </a:lnTo>
                <a:lnTo>
                  <a:pt x="584198" y="1687422"/>
                </a:lnTo>
                <a:lnTo>
                  <a:pt x="594633" y="1693464"/>
                </a:lnTo>
                <a:lnTo>
                  <a:pt x="601568" y="1696485"/>
                </a:lnTo>
                <a:lnTo>
                  <a:pt x="608536" y="1702527"/>
                </a:lnTo>
                <a:lnTo>
                  <a:pt x="615470" y="1705548"/>
                </a:lnTo>
                <a:lnTo>
                  <a:pt x="618971" y="1711590"/>
                </a:lnTo>
                <a:lnTo>
                  <a:pt x="625905" y="1714648"/>
                </a:lnTo>
                <a:lnTo>
                  <a:pt x="625905" y="1717669"/>
                </a:lnTo>
                <a:lnTo>
                  <a:pt x="629373" y="1720690"/>
                </a:lnTo>
                <a:lnTo>
                  <a:pt x="625905" y="1723711"/>
                </a:lnTo>
                <a:lnTo>
                  <a:pt x="625905" y="1766043"/>
                </a:lnTo>
                <a:lnTo>
                  <a:pt x="629373" y="1778128"/>
                </a:lnTo>
                <a:lnTo>
                  <a:pt x="629373" y="1787191"/>
                </a:lnTo>
                <a:lnTo>
                  <a:pt x="632873" y="1796291"/>
                </a:lnTo>
                <a:lnTo>
                  <a:pt x="632873" y="1820460"/>
                </a:lnTo>
                <a:lnTo>
                  <a:pt x="636340" y="1832581"/>
                </a:lnTo>
                <a:lnTo>
                  <a:pt x="639808" y="1841644"/>
                </a:lnTo>
                <a:lnTo>
                  <a:pt x="639808" y="1853728"/>
                </a:lnTo>
                <a:lnTo>
                  <a:pt x="643308" y="1865850"/>
                </a:lnTo>
                <a:lnTo>
                  <a:pt x="643308" y="1877934"/>
                </a:lnTo>
                <a:lnTo>
                  <a:pt x="646775" y="1890018"/>
                </a:lnTo>
                <a:lnTo>
                  <a:pt x="646775" y="1902139"/>
                </a:lnTo>
                <a:lnTo>
                  <a:pt x="650243" y="1914224"/>
                </a:lnTo>
                <a:lnTo>
                  <a:pt x="650243" y="514063"/>
                </a:lnTo>
                <a:lnTo>
                  <a:pt x="646775" y="511041"/>
                </a:lnTo>
                <a:lnTo>
                  <a:pt x="646775" y="504999"/>
                </a:lnTo>
                <a:lnTo>
                  <a:pt x="643308" y="501978"/>
                </a:lnTo>
                <a:lnTo>
                  <a:pt x="643308" y="492915"/>
                </a:lnTo>
                <a:lnTo>
                  <a:pt x="639808" y="489894"/>
                </a:lnTo>
                <a:lnTo>
                  <a:pt x="639808" y="486873"/>
                </a:lnTo>
                <a:lnTo>
                  <a:pt x="643308" y="483852"/>
                </a:lnTo>
                <a:lnTo>
                  <a:pt x="643308" y="480831"/>
                </a:lnTo>
                <a:lnTo>
                  <a:pt x="646775" y="477773"/>
                </a:lnTo>
                <a:lnTo>
                  <a:pt x="650243" y="474752"/>
                </a:lnTo>
                <a:lnTo>
                  <a:pt x="657211" y="474752"/>
                </a:lnTo>
                <a:lnTo>
                  <a:pt x="660678" y="471731"/>
                </a:lnTo>
                <a:lnTo>
                  <a:pt x="737191" y="471731"/>
                </a:lnTo>
                <a:lnTo>
                  <a:pt x="740658" y="474752"/>
                </a:lnTo>
                <a:lnTo>
                  <a:pt x="754560" y="474752"/>
                </a:lnTo>
                <a:lnTo>
                  <a:pt x="754560" y="477773"/>
                </a:lnTo>
                <a:lnTo>
                  <a:pt x="768463" y="477773"/>
                </a:lnTo>
                <a:lnTo>
                  <a:pt x="768463" y="480831"/>
                </a:lnTo>
                <a:lnTo>
                  <a:pt x="771963" y="480831"/>
                </a:lnTo>
                <a:lnTo>
                  <a:pt x="775431" y="483852"/>
                </a:lnTo>
                <a:lnTo>
                  <a:pt x="778898" y="483852"/>
                </a:lnTo>
                <a:lnTo>
                  <a:pt x="782398" y="486873"/>
                </a:lnTo>
                <a:lnTo>
                  <a:pt x="785866" y="486873"/>
                </a:lnTo>
                <a:lnTo>
                  <a:pt x="785866" y="489894"/>
                </a:lnTo>
                <a:lnTo>
                  <a:pt x="796301" y="489894"/>
                </a:lnTo>
                <a:lnTo>
                  <a:pt x="796301" y="492915"/>
                </a:lnTo>
                <a:lnTo>
                  <a:pt x="803235" y="495936"/>
                </a:lnTo>
                <a:lnTo>
                  <a:pt x="810203" y="495936"/>
                </a:lnTo>
                <a:lnTo>
                  <a:pt x="813670" y="498957"/>
                </a:lnTo>
                <a:lnTo>
                  <a:pt x="820638" y="501978"/>
                </a:lnTo>
                <a:lnTo>
                  <a:pt x="827606" y="501978"/>
                </a:lnTo>
                <a:lnTo>
                  <a:pt x="834541" y="504999"/>
                </a:lnTo>
                <a:lnTo>
                  <a:pt x="841508" y="508020"/>
                </a:lnTo>
                <a:lnTo>
                  <a:pt x="848443" y="508020"/>
                </a:lnTo>
                <a:lnTo>
                  <a:pt x="851230" y="509229"/>
                </a:lnTo>
                <a:lnTo>
                  <a:pt x="862379" y="501978"/>
                </a:lnTo>
                <a:lnTo>
                  <a:pt x="876281" y="489894"/>
                </a:lnTo>
                <a:lnTo>
                  <a:pt x="893651" y="477773"/>
                </a:lnTo>
                <a:lnTo>
                  <a:pt x="907553" y="465688"/>
                </a:lnTo>
                <a:lnTo>
                  <a:pt x="924956" y="453604"/>
                </a:lnTo>
                <a:lnTo>
                  <a:pt x="938858" y="441483"/>
                </a:lnTo>
                <a:lnTo>
                  <a:pt x="956261" y="429399"/>
                </a:lnTo>
                <a:lnTo>
                  <a:pt x="956261" y="426377"/>
                </a:lnTo>
                <a:lnTo>
                  <a:pt x="952761" y="423356"/>
                </a:lnTo>
                <a:lnTo>
                  <a:pt x="952761" y="417314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959648" y="4382662"/>
            <a:ext cx="504085" cy="1276149"/>
          </a:xfrm>
          <a:custGeom>
            <a:avLst/>
            <a:gdLst/>
            <a:ahLst/>
            <a:cxnLst/>
            <a:rect l="l" t="t" r="r" b="b"/>
            <a:pathLst>
              <a:path w="504085" h="1276149">
                <a:moveTo>
                  <a:pt x="441741" y="220760"/>
                </a:moveTo>
                <a:lnTo>
                  <a:pt x="441741" y="217739"/>
                </a:lnTo>
                <a:lnTo>
                  <a:pt x="438074" y="214717"/>
                </a:lnTo>
                <a:lnTo>
                  <a:pt x="434740" y="214717"/>
                </a:lnTo>
                <a:lnTo>
                  <a:pt x="434740" y="211696"/>
                </a:lnTo>
                <a:lnTo>
                  <a:pt x="431072" y="208675"/>
                </a:lnTo>
                <a:lnTo>
                  <a:pt x="427738" y="208675"/>
                </a:lnTo>
                <a:lnTo>
                  <a:pt x="424405" y="205654"/>
                </a:lnTo>
                <a:lnTo>
                  <a:pt x="420737" y="202633"/>
                </a:lnTo>
                <a:lnTo>
                  <a:pt x="417403" y="199575"/>
                </a:lnTo>
                <a:lnTo>
                  <a:pt x="413736" y="196554"/>
                </a:lnTo>
                <a:lnTo>
                  <a:pt x="410402" y="193533"/>
                </a:lnTo>
                <a:lnTo>
                  <a:pt x="406735" y="187491"/>
                </a:lnTo>
                <a:lnTo>
                  <a:pt x="403401" y="184470"/>
                </a:lnTo>
                <a:lnTo>
                  <a:pt x="399734" y="181449"/>
                </a:lnTo>
                <a:lnTo>
                  <a:pt x="396400" y="175407"/>
                </a:lnTo>
                <a:lnTo>
                  <a:pt x="393066" y="169364"/>
                </a:lnTo>
                <a:lnTo>
                  <a:pt x="389399" y="166343"/>
                </a:lnTo>
                <a:lnTo>
                  <a:pt x="389399" y="160264"/>
                </a:lnTo>
                <a:lnTo>
                  <a:pt x="386065" y="154222"/>
                </a:lnTo>
                <a:lnTo>
                  <a:pt x="382397" y="148180"/>
                </a:lnTo>
                <a:lnTo>
                  <a:pt x="382397" y="139117"/>
                </a:lnTo>
                <a:lnTo>
                  <a:pt x="379064" y="133075"/>
                </a:lnTo>
                <a:lnTo>
                  <a:pt x="379064" y="96785"/>
                </a:lnTo>
                <a:lnTo>
                  <a:pt x="375396" y="90743"/>
                </a:lnTo>
                <a:lnTo>
                  <a:pt x="375396" y="78621"/>
                </a:lnTo>
                <a:lnTo>
                  <a:pt x="372062" y="72579"/>
                </a:lnTo>
                <a:lnTo>
                  <a:pt x="372062" y="60495"/>
                </a:lnTo>
                <a:lnTo>
                  <a:pt x="368728" y="57474"/>
                </a:lnTo>
                <a:lnTo>
                  <a:pt x="365061" y="51395"/>
                </a:lnTo>
                <a:lnTo>
                  <a:pt x="365061" y="48374"/>
                </a:lnTo>
                <a:lnTo>
                  <a:pt x="361727" y="45353"/>
                </a:lnTo>
                <a:lnTo>
                  <a:pt x="361727" y="39310"/>
                </a:lnTo>
                <a:lnTo>
                  <a:pt x="358060" y="36289"/>
                </a:lnTo>
                <a:lnTo>
                  <a:pt x="354726" y="33268"/>
                </a:lnTo>
                <a:lnTo>
                  <a:pt x="354726" y="30247"/>
                </a:lnTo>
                <a:lnTo>
                  <a:pt x="351059" y="27226"/>
                </a:lnTo>
                <a:lnTo>
                  <a:pt x="347725" y="24205"/>
                </a:lnTo>
                <a:lnTo>
                  <a:pt x="344391" y="21184"/>
                </a:lnTo>
                <a:lnTo>
                  <a:pt x="340724" y="18163"/>
                </a:lnTo>
                <a:lnTo>
                  <a:pt x="337390" y="15142"/>
                </a:lnTo>
                <a:lnTo>
                  <a:pt x="333723" y="15142"/>
                </a:lnTo>
                <a:lnTo>
                  <a:pt x="330389" y="12084"/>
                </a:lnTo>
                <a:lnTo>
                  <a:pt x="326721" y="9063"/>
                </a:lnTo>
                <a:lnTo>
                  <a:pt x="323387" y="9063"/>
                </a:lnTo>
                <a:lnTo>
                  <a:pt x="320054" y="6042"/>
                </a:lnTo>
                <a:lnTo>
                  <a:pt x="316386" y="6042"/>
                </a:lnTo>
                <a:lnTo>
                  <a:pt x="313052" y="3021"/>
                </a:lnTo>
                <a:lnTo>
                  <a:pt x="302384" y="3021"/>
                </a:lnTo>
                <a:lnTo>
                  <a:pt x="299050" y="0"/>
                </a:lnTo>
                <a:lnTo>
                  <a:pt x="233039" y="0"/>
                </a:lnTo>
                <a:lnTo>
                  <a:pt x="229372" y="3021"/>
                </a:lnTo>
                <a:lnTo>
                  <a:pt x="215703" y="3021"/>
                </a:lnTo>
                <a:lnTo>
                  <a:pt x="208701" y="6042"/>
                </a:lnTo>
                <a:lnTo>
                  <a:pt x="201700" y="6042"/>
                </a:lnTo>
                <a:lnTo>
                  <a:pt x="194699" y="9063"/>
                </a:lnTo>
                <a:lnTo>
                  <a:pt x="180697" y="9063"/>
                </a:lnTo>
                <a:lnTo>
                  <a:pt x="174029" y="12084"/>
                </a:lnTo>
                <a:lnTo>
                  <a:pt x="167028" y="15142"/>
                </a:lnTo>
                <a:lnTo>
                  <a:pt x="160027" y="15142"/>
                </a:lnTo>
                <a:lnTo>
                  <a:pt x="149691" y="18163"/>
                </a:lnTo>
                <a:lnTo>
                  <a:pt x="142690" y="18163"/>
                </a:lnTo>
                <a:lnTo>
                  <a:pt x="135689" y="21184"/>
                </a:lnTo>
                <a:lnTo>
                  <a:pt x="128688" y="24205"/>
                </a:lnTo>
                <a:lnTo>
                  <a:pt x="121687" y="24205"/>
                </a:lnTo>
                <a:lnTo>
                  <a:pt x="111352" y="27226"/>
                </a:lnTo>
                <a:lnTo>
                  <a:pt x="104350" y="30247"/>
                </a:lnTo>
                <a:lnTo>
                  <a:pt x="97349" y="33268"/>
                </a:lnTo>
                <a:lnTo>
                  <a:pt x="90348" y="33268"/>
                </a:lnTo>
                <a:lnTo>
                  <a:pt x="87014" y="36289"/>
                </a:lnTo>
                <a:lnTo>
                  <a:pt x="80013" y="36289"/>
                </a:lnTo>
                <a:lnTo>
                  <a:pt x="76679" y="39310"/>
                </a:lnTo>
                <a:lnTo>
                  <a:pt x="69678" y="39310"/>
                </a:lnTo>
                <a:lnTo>
                  <a:pt x="66011" y="42331"/>
                </a:lnTo>
                <a:lnTo>
                  <a:pt x="59009" y="42331"/>
                </a:lnTo>
                <a:lnTo>
                  <a:pt x="59009" y="45353"/>
                </a:lnTo>
                <a:lnTo>
                  <a:pt x="48674" y="45353"/>
                </a:lnTo>
                <a:lnTo>
                  <a:pt x="48674" y="48374"/>
                </a:lnTo>
                <a:lnTo>
                  <a:pt x="41673" y="48374"/>
                </a:lnTo>
                <a:lnTo>
                  <a:pt x="38339" y="51395"/>
                </a:lnTo>
                <a:lnTo>
                  <a:pt x="31338" y="51395"/>
                </a:lnTo>
                <a:lnTo>
                  <a:pt x="28004" y="54453"/>
                </a:lnTo>
                <a:lnTo>
                  <a:pt x="17336" y="54453"/>
                </a:lnTo>
                <a:lnTo>
                  <a:pt x="14002" y="57474"/>
                </a:lnTo>
                <a:lnTo>
                  <a:pt x="3333" y="57474"/>
                </a:lnTo>
                <a:lnTo>
                  <a:pt x="3333" y="54453"/>
                </a:lnTo>
                <a:lnTo>
                  <a:pt x="0" y="54453"/>
                </a:lnTo>
                <a:lnTo>
                  <a:pt x="7001" y="1276149"/>
                </a:lnTo>
                <a:lnTo>
                  <a:pt x="10335" y="1273128"/>
                </a:lnTo>
                <a:lnTo>
                  <a:pt x="17336" y="1270107"/>
                </a:lnTo>
                <a:lnTo>
                  <a:pt x="24337" y="1270107"/>
                </a:lnTo>
                <a:lnTo>
                  <a:pt x="31338" y="1267086"/>
                </a:lnTo>
                <a:lnTo>
                  <a:pt x="38339" y="1264065"/>
                </a:lnTo>
                <a:lnTo>
                  <a:pt x="45340" y="1261044"/>
                </a:lnTo>
                <a:lnTo>
                  <a:pt x="52342" y="1261044"/>
                </a:lnTo>
                <a:lnTo>
                  <a:pt x="59009" y="1258023"/>
                </a:lnTo>
                <a:lnTo>
                  <a:pt x="69678" y="1255001"/>
                </a:lnTo>
                <a:lnTo>
                  <a:pt x="76679" y="1251980"/>
                </a:lnTo>
                <a:lnTo>
                  <a:pt x="83347" y="1248959"/>
                </a:lnTo>
                <a:lnTo>
                  <a:pt x="94015" y="1245901"/>
                </a:lnTo>
                <a:lnTo>
                  <a:pt x="101017" y="1245901"/>
                </a:lnTo>
                <a:lnTo>
                  <a:pt x="111352" y="1242880"/>
                </a:lnTo>
                <a:lnTo>
                  <a:pt x="118353" y="1239859"/>
                </a:lnTo>
                <a:lnTo>
                  <a:pt x="128688" y="1236838"/>
                </a:lnTo>
                <a:lnTo>
                  <a:pt x="142690" y="1230796"/>
                </a:lnTo>
                <a:lnTo>
                  <a:pt x="160027" y="1224754"/>
                </a:lnTo>
                <a:lnTo>
                  <a:pt x="177363" y="1221733"/>
                </a:lnTo>
                <a:lnTo>
                  <a:pt x="194699" y="1215691"/>
                </a:lnTo>
                <a:lnTo>
                  <a:pt x="212035" y="1209612"/>
                </a:lnTo>
                <a:lnTo>
                  <a:pt x="229372" y="1203569"/>
                </a:lnTo>
                <a:lnTo>
                  <a:pt x="247041" y="1197527"/>
                </a:lnTo>
                <a:lnTo>
                  <a:pt x="260710" y="1191485"/>
                </a:lnTo>
                <a:lnTo>
                  <a:pt x="278046" y="1185443"/>
                </a:lnTo>
                <a:lnTo>
                  <a:pt x="295716" y="1179401"/>
                </a:lnTo>
                <a:lnTo>
                  <a:pt x="313052" y="1173359"/>
                </a:lnTo>
                <a:lnTo>
                  <a:pt x="326721" y="1167280"/>
                </a:lnTo>
                <a:lnTo>
                  <a:pt x="344391" y="1161237"/>
                </a:lnTo>
                <a:lnTo>
                  <a:pt x="358060" y="1155195"/>
                </a:lnTo>
                <a:lnTo>
                  <a:pt x="372062" y="1149153"/>
                </a:lnTo>
                <a:lnTo>
                  <a:pt x="386065" y="1143111"/>
                </a:lnTo>
                <a:lnTo>
                  <a:pt x="399734" y="1137069"/>
                </a:lnTo>
                <a:lnTo>
                  <a:pt x="413736" y="1130990"/>
                </a:lnTo>
                <a:lnTo>
                  <a:pt x="427738" y="1124948"/>
                </a:lnTo>
                <a:lnTo>
                  <a:pt x="438074" y="1118905"/>
                </a:lnTo>
                <a:lnTo>
                  <a:pt x="448742" y="1112863"/>
                </a:lnTo>
                <a:lnTo>
                  <a:pt x="459077" y="1103800"/>
                </a:lnTo>
                <a:lnTo>
                  <a:pt x="469412" y="1097721"/>
                </a:lnTo>
                <a:lnTo>
                  <a:pt x="476413" y="1091679"/>
                </a:lnTo>
                <a:lnTo>
                  <a:pt x="483415" y="1085637"/>
                </a:lnTo>
                <a:lnTo>
                  <a:pt x="490416" y="1079594"/>
                </a:lnTo>
                <a:lnTo>
                  <a:pt x="493750" y="1073552"/>
                </a:lnTo>
                <a:lnTo>
                  <a:pt x="497417" y="1067510"/>
                </a:lnTo>
                <a:lnTo>
                  <a:pt x="500751" y="1061468"/>
                </a:lnTo>
                <a:lnTo>
                  <a:pt x="504085" y="1055389"/>
                </a:lnTo>
                <a:lnTo>
                  <a:pt x="504085" y="1049347"/>
                </a:lnTo>
                <a:lnTo>
                  <a:pt x="500751" y="1043305"/>
                </a:lnTo>
                <a:lnTo>
                  <a:pt x="500751" y="1034241"/>
                </a:lnTo>
                <a:lnTo>
                  <a:pt x="497417" y="1025178"/>
                </a:lnTo>
                <a:lnTo>
                  <a:pt x="497417" y="1016078"/>
                </a:lnTo>
                <a:lnTo>
                  <a:pt x="493750" y="1007015"/>
                </a:lnTo>
                <a:lnTo>
                  <a:pt x="493750" y="991909"/>
                </a:lnTo>
                <a:lnTo>
                  <a:pt x="490416" y="982809"/>
                </a:lnTo>
                <a:lnTo>
                  <a:pt x="490416" y="973746"/>
                </a:lnTo>
                <a:lnTo>
                  <a:pt x="486748" y="967704"/>
                </a:lnTo>
                <a:lnTo>
                  <a:pt x="486748" y="949577"/>
                </a:lnTo>
                <a:lnTo>
                  <a:pt x="483415" y="943498"/>
                </a:lnTo>
                <a:lnTo>
                  <a:pt x="483415" y="922351"/>
                </a:lnTo>
                <a:lnTo>
                  <a:pt x="479747" y="916309"/>
                </a:lnTo>
                <a:lnTo>
                  <a:pt x="479747" y="895124"/>
                </a:lnTo>
                <a:lnTo>
                  <a:pt x="476413" y="889082"/>
                </a:lnTo>
                <a:lnTo>
                  <a:pt x="476413" y="852792"/>
                </a:lnTo>
                <a:lnTo>
                  <a:pt x="473079" y="849771"/>
                </a:lnTo>
                <a:lnTo>
                  <a:pt x="473079" y="749965"/>
                </a:lnTo>
                <a:lnTo>
                  <a:pt x="469412" y="740902"/>
                </a:lnTo>
                <a:lnTo>
                  <a:pt x="469412" y="734859"/>
                </a:lnTo>
                <a:lnTo>
                  <a:pt x="466078" y="725796"/>
                </a:lnTo>
                <a:lnTo>
                  <a:pt x="466078" y="719717"/>
                </a:lnTo>
                <a:lnTo>
                  <a:pt x="462411" y="713675"/>
                </a:lnTo>
                <a:lnTo>
                  <a:pt x="459077" y="707633"/>
                </a:lnTo>
                <a:lnTo>
                  <a:pt x="455410" y="701591"/>
                </a:lnTo>
                <a:lnTo>
                  <a:pt x="452076" y="695549"/>
                </a:lnTo>
                <a:lnTo>
                  <a:pt x="448742" y="689506"/>
                </a:lnTo>
                <a:lnTo>
                  <a:pt x="445075" y="683427"/>
                </a:lnTo>
                <a:lnTo>
                  <a:pt x="441741" y="680406"/>
                </a:lnTo>
                <a:lnTo>
                  <a:pt x="434740" y="674364"/>
                </a:lnTo>
                <a:lnTo>
                  <a:pt x="431072" y="671343"/>
                </a:lnTo>
                <a:lnTo>
                  <a:pt x="424405" y="668322"/>
                </a:lnTo>
                <a:lnTo>
                  <a:pt x="417403" y="662280"/>
                </a:lnTo>
                <a:lnTo>
                  <a:pt x="413736" y="659259"/>
                </a:lnTo>
                <a:lnTo>
                  <a:pt x="403401" y="656238"/>
                </a:lnTo>
                <a:lnTo>
                  <a:pt x="396400" y="653217"/>
                </a:lnTo>
                <a:lnTo>
                  <a:pt x="389399" y="650195"/>
                </a:lnTo>
                <a:lnTo>
                  <a:pt x="382397" y="650195"/>
                </a:lnTo>
                <a:lnTo>
                  <a:pt x="372062" y="647138"/>
                </a:lnTo>
                <a:lnTo>
                  <a:pt x="361727" y="644116"/>
                </a:lnTo>
                <a:lnTo>
                  <a:pt x="351059" y="644116"/>
                </a:lnTo>
                <a:lnTo>
                  <a:pt x="340724" y="641095"/>
                </a:lnTo>
                <a:lnTo>
                  <a:pt x="337390" y="641095"/>
                </a:lnTo>
                <a:lnTo>
                  <a:pt x="333723" y="638074"/>
                </a:lnTo>
                <a:lnTo>
                  <a:pt x="330389" y="638074"/>
                </a:lnTo>
                <a:lnTo>
                  <a:pt x="326721" y="635053"/>
                </a:lnTo>
                <a:lnTo>
                  <a:pt x="313052" y="635053"/>
                </a:lnTo>
                <a:lnTo>
                  <a:pt x="309385" y="632032"/>
                </a:lnTo>
                <a:lnTo>
                  <a:pt x="281714" y="632032"/>
                </a:lnTo>
                <a:lnTo>
                  <a:pt x="278046" y="629011"/>
                </a:lnTo>
                <a:lnTo>
                  <a:pt x="267711" y="629011"/>
                </a:lnTo>
                <a:lnTo>
                  <a:pt x="264378" y="632032"/>
                </a:lnTo>
                <a:lnTo>
                  <a:pt x="215703" y="632032"/>
                </a:lnTo>
                <a:lnTo>
                  <a:pt x="212035" y="629011"/>
                </a:lnTo>
                <a:lnTo>
                  <a:pt x="208701" y="629011"/>
                </a:lnTo>
                <a:lnTo>
                  <a:pt x="205034" y="625990"/>
                </a:lnTo>
                <a:lnTo>
                  <a:pt x="201700" y="625990"/>
                </a:lnTo>
                <a:lnTo>
                  <a:pt x="198366" y="622969"/>
                </a:lnTo>
                <a:lnTo>
                  <a:pt x="194699" y="619948"/>
                </a:lnTo>
                <a:lnTo>
                  <a:pt x="191365" y="616927"/>
                </a:lnTo>
                <a:lnTo>
                  <a:pt x="187698" y="616927"/>
                </a:lnTo>
                <a:lnTo>
                  <a:pt x="187698" y="613906"/>
                </a:lnTo>
                <a:lnTo>
                  <a:pt x="184364" y="610848"/>
                </a:lnTo>
                <a:lnTo>
                  <a:pt x="180697" y="607827"/>
                </a:lnTo>
                <a:lnTo>
                  <a:pt x="177363" y="604806"/>
                </a:lnTo>
                <a:lnTo>
                  <a:pt x="177363" y="601784"/>
                </a:lnTo>
                <a:lnTo>
                  <a:pt x="174029" y="598763"/>
                </a:lnTo>
                <a:lnTo>
                  <a:pt x="174029" y="595742"/>
                </a:lnTo>
                <a:lnTo>
                  <a:pt x="170362" y="592721"/>
                </a:lnTo>
                <a:lnTo>
                  <a:pt x="170362" y="589700"/>
                </a:lnTo>
                <a:lnTo>
                  <a:pt x="167028" y="586679"/>
                </a:lnTo>
                <a:lnTo>
                  <a:pt x="167028" y="583658"/>
                </a:lnTo>
                <a:lnTo>
                  <a:pt x="163360" y="580637"/>
                </a:lnTo>
                <a:lnTo>
                  <a:pt x="163360" y="577616"/>
                </a:lnTo>
                <a:lnTo>
                  <a:pt x="160027" y="574558"/>
                </a:lnTo>
                <a:lnTo>
                  <a:pt x="160027" y="565495"/>
                </a:lnTo>
                <a:lnTo>
                  <a:pt x="156359" y="562474"/>
                </a:lnTo>
                <a:lnTo>
                  <a:pt x="156359" y="520142"/>
                </a:lnTo>
                <a:lnTo>
                  <a:pt x="153025" y="502015"/>
                </a:lnTo>
                <a:lnTo>
                  <a:pt x="153025" y="471767"/>
                </a:lnTo>
                <a:lnTo>
                  <a:pt x="149691" y="456625"/>
                </a:lnTo>
                <a:lnTo>
                  <a:pt x="149691" y="374982"/>
                </a:lnTo>
                <a:lnTo>
                  <a:pt x="153025" y="368940"/>
                </a:lnTo>
                <a:lnTo>
                  <a:pt x="156359" y="362898"/>
                </a:lnTo>
                <a:lnTo>
                  <a:pt x="156359" y="353835"/>
                </a:lnTo>
                <a:lnTo>
                  <a:pt x="160027" y="350814"/>
                </a:lnTo>
                <a:lnTo>
                  <a:pt x="163360" y="344735"/>
                </a:lnTo>
                <a:lnTo>
                  <a:pt x="170362" y="338692"/>
                </a:lnTo>
                <a:lnTo>
                  <a:pt x="174029" y="335671"/>
                </a:lnTo>
                <a:lnTo>
                  <a:pt x="180697" y="329629"/>
                </a:lnTo>
                <a:lnTo>
                  <a:pt x="184364" y="326608"/>
                </a:lnTo>
                <a:lnTo>
                  <a:pt x="194699" y="320566"/>
                </a:lnTo>
                <a:lnTo>
                  <a:pt x="201700" y="317545"/>
                </a:lnTo>
                <a:lnTo>
                  <a:pt x="208701" y="314524"/>
                </a:lnTo>
                <a:lnTo>
                  <a:pt x="219037" y="311466"/>
                </a:lnTo>
                <a:lnTo>
                  <a:pt x="229372" y="305424"/>
                </a:lnTo>
                <a:lnTo>
                  <a:pt x="243374" y="302403"/>
                </a:lnTo>
                <a:lnTo>
                  <a:pt x="253709" y="299381"/>
                </a:lnTo>
                <a:lnTo>
                  <a:pt x="267711" y="293339"/>
                </a:lnTo>
                <a:lnTo>
                  <a:pt x="285048" y="290318"/>
                </a:lnTo>
                <a:lnTo>
                  <a:pt x="292049" y="287297"/>
                </a:lnTo>
                <a:lnTo>
                  <a:pt x="299050" y="284276"/>
                </a:lnTo>
                <a:lnTo>
                  <a:pt x="309385" y="281255"/>
                </a:lnTo>
                <a:lnTo>
                  <a:pt x="316386" y="278234"/>
                </a:lnTo>
                <a:lnTo>
                  <a:pt x="323387" y="275176"/>
                </a:lnTo>
                <a:lnTo>
                  <a:pt x="330389" y="272155"/>
                </a:lnTo>
                <a:lnTo>
                  <a:pt x="337390" y="272155"/>
                </a:lnTo>
                <a:lnTo>
                  <a:pt x="344391" y="269134"/>
                </a:lnTo>
                <a:lnTo>
                  <a:pt x="347725" y="266113"/>
                </a:lnTo>
                <a:lnTo>
                  <a:pt x="354726" y="263092"/>
                </a:lnTo>
                <a:lnTo>
                  <a:pt x="361727" y="263092"/>
                </a:lnTo>
                <a:lnTo>
                  <a:pt x="365061" y="260071"/>
                </a:lnTo>
                <a:lnTo>
                  <a:pt x="372062" y="257049"/>
                </a:lnTo>
                <a:lnTo>
                  <a:pt x="375396" y="254028"/>
                </a:lnTo>
                <a:lnTo>
                  <a:pt x="382397" y="254028"/>
                </a:lnTo>
                <a:lnTo>
                  <a:pt x="386065" y="251007"/>
                </a:lnTo>
                <a:lnTo>
                  <a:pt x="389399" y="251007"/>
                </a:lnTo>
                <a:lnTo>
                  <a:pt x="396400" y="247986"/>
                </a:lnTo>
                <a:lnTo>
                  <a:pt x="399734" y="244965"/>
                </a:lnTo>
                <a:lnTo>
                  <a:pt x="403401" y="244965"/>
                </a:lnTo>
                <a:lnTo>
                  <a:pt x="406735" y="241944"/>
                </a:lnTo>
                <a:lnTo>
                  <a:pt x="410402" y="241944"/>
                </a:lnTo>
                <a:lnTo>
                  <a:pt x="413736" y="238923"/>
                </a:lnTo>
                <a:lnTo>
                  <a:pt x="417403" y="238923"/>
                </a:lnTo>
                <a:lnTo>
                  <a:pt x="420737" y="235865"/>
                </a:lnTo>
                <a:lnTo>
                  <a:pt x="424405" y="235865"/>
                </a:lnTo>
                <a:lnTo>
                  <a:pt x="427738" y="232844"/>
                </a:lnTo>
                <a:lnTo>
                  <a:pt x="431072" y="232844"/>
                </a:lnTo>
                <a:lnTo>
                  <a:pt x="431072" y="229823"/>
                </a:lnTo>
                <a:lnTo>
                  <a:pt x="438074" y="229823"/>
                </a:lnTo>
                <a:lnTo>
                  <a:pt x="438074" y="226802"/>
                </a:lnTo>
                <a:lnTo>
                  <a:pt x="441741" y="226802"/>
                </a:lnTo>
                <a:lnTo>
                  <a:pt x="445075" y="223781"/>
                </a:lnTo>
                <a:lnTo>
                  <a:pt x="445075" y="220760"/>
                </a:lnTo>
                <a:lnTo>
                  <a:pt x="441741" y="220760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088932" y="3620612"/>
            <a:ext cx="2215107" cy="2464613"/>
          </a:xfrm>
          <a:custGeom>
            <a:avLst/>
            <a:gdLst/>
            <a:ahLst/>
            <a:cxnLst/>
            <a:rect l="l" t="t" r="r" b="b"/>
            <a:pathLst>
              <a:path w="2215107" h="2464613">
                <a:moveTo>
                  <a:pt x="1648345" y="1766043"/>
                </a:moveTo>
                <a:lnTo>
                  <a:pt x="1648345" y="1772086"/>
                </a:lnTo>
                <a:lnTo>
                  <a:pt x="1651679" y="1778128"/>
                </a:lnTo>
                <a:lnTo>
                  <a:pt x="1651679" y="1790249"/>
                </a:lnTo>
                <a:lnTo>
                  <a:pt x="1655013" y="1796291"/>
                </a:lnTo>
                <a:lnTo>
                  <a:pt x="1655013" y="1814418"/>
                </a:lnTo>
                <a:lnTo>
                  <a:pt x="1658680" y="1820460"/>
                </a:lnTo>
                <a:lnTo>
                  <a:pt x="1658680" y="1841644"/>
                </a:lnTo>
                <a:lnTo>
                  <a:pt x="1662014" y="1847686"/>
                </a:lnTo>
                <a:lnTo>
                  <a:pt x="1662014" y="1941450"/>
                </a:lnTo>
                <a:lnTo>
                  <a:pt x="1665681" y="1950514"/>
                </a:lnTo>
                <a:lnTo>
                  <a:pt x="1665681" y="1959577"/>
                </a:lnTo>
                <a:lnTo>
                  <a:pt x="1669015" y="1968640"/>
                </a:lnTo>
                <a:lnTo>
                  <a:pt x="1669015" y="1977740"/>
                </a:lnTo>
                <a:lnTo>
                  <a:pt x="1672682" y="1983782"/>
                </a:lnTo>
                <a:lnTo>
                  <a:pt x="1676016" y="1992846"/>
                </a:lnTo>
                <a:lnTo>
                  <a:pt x="1676016" y="1998888"/>
                </a:lnTo>
                <a:lnTo>
                  <a:pt x="1679350" y="2007951"/>
                </a:lnTo>
                <a:lnTo>
                  <a:pt x="1683017" y="2014030"/>
                </a:lnTo>
                <a:lnTo>
                  <a:pt x="1686351" y="2020072"/>
                </a:lnTo>
                <a:lnTo>
                  <a:pt x="1693352" y="2026114"/>
                </a:lnTo>
                <a:lnTo>
                  <a:pt x="1697020" y="2032157"/>
                </a:lnTo>
                <a:lnTo>
                  <a:pt x="1700354" y="2038199"/>
                </a:lnTo>
                <a:lnTo>
                  <a:pt x="1707355" y="2044241"/>
                </a:lnTo>
                <a:lnTo>
                  <a:pt x="1710689" y="2047299"/>
                </a:lnTo>
                <a:lnTo>
                  <a:pt x="1717690" y="2053341"/>
                </a:lnTo>
                <a:lnTo>
                  <a:pt x="1724691" y="2056362"/>
                </a:lnTo>
                <a:lnTo>
                  <a:pt x="1728025" y="2059383"/>
                </a:lnTo>
                <a:lnTo>
                  <a:pt x="1735026" y="2062404"/>
                </a:lnTo>
                <a:lnTo>
                  <a:pt x="1742027" y="2065425"/>
                </a:lnTo>
                <a:lnTo>
                  <a:pt x="1752362" y="2068446"/>
                </a:lnTo>
                <a:lnTo>
                  <a:pt x="1766365" y="2068446"/>
                </a:lnTo>
                <a:lnTo>
                  <a:pt x="1776700" y="2071467"/>
                </a:lnTo>
                <a:lnTo>
                  <a:pt x="1783701" y="2071467"/>
                </a:lnTo>
                <a:lnTo>
                  <a:pt x="1794369" y="2068446"/>
                </a:lnTo>
                <a:lnTo>
                  <a:pt x="1804705" y="2068446"/>
                </a:lnTo>
                <a:lnTo>
                  <a:pt x="1815040" y="2065425"/>
                </a:lnTo>
                <a:lnTo>
                  <a:pt x="1825375" y="2062404"/>
                </a:lnTo>
                <a:lnTo>
                  <a:pt x="1829042" y="2059383"/>
                </a:lnTo>
                <a:lnTo>
                  <a:pt x="1832376" y="2056362"/>
                </a:lnTo>
                <a:lnTo>
                  <a:pt x="1836043" y="2053341"/>
                </a:lnTo>
                <a:lnTo>
                  <a:pt x="1839377" y="2053341"/>
                </a:lnTo>
                <a:lnTo>
                  <a:pt x="1843044" y="2050320"/>
                </a:lnTo>
                <a:lnTo>
                  <a:pt x="1846378" y="2050320"/>
                </a:lnTo>
                <a:lnTo>
                  <a:pt x="1849712" y="2047299"/>
                </a:lnTo>
                <a:lnTo>
                  <a:pt x="1856713" y="2044241"/>
                </a:lnTo>
                <a:lnTo>
                  <a:pt x="1860381" y="2044241"/>
                </a:lnTo>
                <a:lnTo>
                  <a:pt x="1863715" y="2041220"/>
                </a:lnTo>
                <a:lnTo>
                  <a:pt x="1870716" y="2038199"/>
                </a:lnTo>
                <a:lnTo>
                  <a:pt x="1877717" y="2038199"/>
                </a:lnTo>
                <a:lnTo>
                  <a:pt x="1870716" y="816502"/>
                </a:lnTo>
                <a:lnTo>
                  <a:pt x="1863715" y="816502"/>
                </a:lnTo>
                <a:lnTo>
                  <a:pt x="1863715" y="813444"/>
                </a:lnTo>
                <a:lnTo>
                  <a:pt x="1860381" y="813444"/>
                </a:lnTo>
                <a:lnTo>
                  <a:pt x="1856713" y="810423"/>
                </a:lnTo>
                <a:lnTo>
                  <a:pt x="1856713" y="807402"/>
                </a:lnTo>
                <a:lnTo>
                  <a:pt x="1853379" y="804381"/>
                </a:lnTo>
                <a:lnTo>
                  <a:pt x="1853379" y="707633"/>
                </a:lnTo>
                <a:lnTo>
                  <a:pt x="1856713" y="698533"/>
                </a:lnTo>
                <a:lnTo>
                  <a:pt x="1860381" y="689470"/>
                </a:lnTo>
                <a:lnTo>
                  <a:pt x="1860381" y="683427"/>
                </a:lnTo>
                <a:lnTo>
                  <a:pt x="1863715" y="674364"/>
                </a:lnTo>
                <a:lnTo>
                  <a:pt x="1867382" y="668322"/>
                </a:lnTo>
                <a:lnTo>
                  <a:pt x="1870716" y="665301"/>
                </a:lnTo>
                <a:lnTo>
                  <a:pt x="1877717" y="659222"/>
                </a:lnTo>
                <a:lnTo>
                  <a:pt x="1881051" y="656201"/>
                </a:lnTo>
                <a:lnTo>
                  <a:pt x="1884718" y="653180"/>
                </a:lnTo>
                <a:lnTo>
                  <a:pt x="1891719" y="650159"/>
                </a:lnTo>
                <a:lnTo>
                  <a:pt x="1898720" y="650159"/>
                </a:lnTo>
                <a:lnTo>
                  <a:pt x="1902054" y="647138"/>
                </a:lnTo>
                <a:lnTo>
                  <a:pt x="1947395" y="647138"/>
                </a:lnTo>
                <a:lnTo>
                  <a:pt x="1954063" y="650159"/>
                </a:lnTo>
                <a:lnTo>
                  <a:pt x="1964732" y="650159"/>
                </a:lnTo>
                <a:lnTo>
                  <a:pt x="1971733" y="653180"/>
                </a:lnTo>
                <a:lnTo>
                  <a:pt x="1982068" y="653180"/>
                </a:lnTo>
                <a:lnTo>
                  <a:pt x="1992403" y="656201"/>
                </a:lnTo>
                <a:lnTo>
                  <a:pt x="2002738" y="659222"/>
                </a:lnTo>
                <a:lnTo>
                  <a:pt x="2044745" y="659222"/>
                </a:lnTo>
                <a:lnTo>
                  <a:pt x="2055080" y="656201"/>
                </a:lnTo>
                <a:lnTo>
                  <a:pt x="2086419" y="656201"/>
                </a:lnTo>
                <a:lnTo>
                  <a:pt x="2093420" y="653180"/>
                </a:lnTo>
                <a:lnTo>
                  <a:pt x="2103755" y="653180"/>
                </a:lnTo>
                <a:lnTo>
                  <a:pt x="2114090" y="650159"/>
                </a:lnTo>
                <a:lnTo>
                  <a:pt x="2121091" y="650159"/>
                </a:lnTo>
                <a:lnTo>
                  <a:pt x="2131426" y="647138"/>
                </a:lnTo>
                <a:lnTo>
                  <a:pt x="2138428" y="644116"/>
                </a:lnTo>
                <a:lnTo>
                  <a:pt x="2145429" y="641095"/>
                </a:lnTo>
                <a:lnTo>
                  <a:pt x="2155764" y="638074"/>
                </a:lnTo>
                <a:lnTo>
                  <a:pt x="2162765" y="635053"/>
                </a:lnTo>
                <a:lnTo>
                  <a:pt x="2169766" y="632032"/>
                </a:lnTo>
                <a:lnTo>
                  <a:pt x="2173100" y="625953"/>
                </a:lnTo>
                <a:lnTo>
                  <a:pt x="2180101" y="619911"/>
                </a:lnTo>
                <a:lnTo>
                  <a:pt x="2187103" y="613869"/>
                </a:lnTo>
                <a:lnTo>
                  <a:pt x="2190770" y="607827"/>
                </a:lnTo>
                <a:lnTo>
                  <a:pt x="2197438" y="598763"/>
                </a:lnTo>
                <a:lnTo>
                  <a:pt x="2201105" y="592721"/>
                </a:lnTo>
                <a:lnTo>
                  <a:pt x="2204439" y="583621"/>
                </a:lnTo>
                <a:lnTo>
                  <a:pt x="2208106" y="571537"/>
                </a:lnTo>
                <a:lnTo>
                  <a:pt x="2211440" y="562474"/>
                </a:lnTo>
                <a:lnTo>
                  <a:pt x="2211440" y="550352"/>
                </a:lnTo>
                <a:lnTo>
                  <a:pt x="2215107" y="538268"/>
                </a:lnTo>
                <a:lnTo>
                  <a:pt x="2215107" y="477810"/>
                </a:lnTo>
                <a:lnTo>
                  <a:pt x="2211440" y="468709"/>
                </a:lnTo>
                <a:lnTo>
                  <a:pt x="2211440" y="459646"/>
                </a:lnTo>
                <a:lnTo>
                  <a:pt x="2208106" y="450583"/>
                </a:lnTo>
                <a:lnTo>
                  <a:pt x="2208106" y="441520"/>
                </a:lnTo>
                <a:lnTo>
                  <a:pt x="2204439" y="432420"/>
                </a:lnTo>
                <a:lnTo>
                  <a:pt x="2204439" y="423356"/>
                </a:lnTo>
                <a:lnTo>
                  <a:pt x="2201105" y="414293"/>
                </a:lnTo>
                <a:lnTo>
                  <a:pt x="2197438" y="405230"/>
                </a:lnTo>
                <a:lnTo>
                  <a:pt x="2197438" y="399151"/>
                </a:lnTo>
                <a:lnTo>
                  <a:pt x="2194104" y="390088"/>
                </a:lnTo>
                <a:lnTo>
                  <a:pt x="2190770" y="384045"/>
                </a:lnTo>
                <a:lnTo>
                  <a:pt x="2190770" y="374982"/>
                </a:lnTo>
                <a:lnTo>
                  <a:pt x="2187103" y="368940"/>
                </a:lnTo>
                <a:lnTo>
                  <a:pt x="2183769" y="359840"/>
                </a:lnTo>
                <a:lnTo>
                  <a:pt x="2180101" y="353798"/>
                </a:lnTo>
                <a:lnTo>
                  <a:pt x="2180101" y="347756"/>
                </a:lnTo>
                <a:lnTo>
                  <a:pt x="2176767" y="341713"/>
                </a:lnTo>
                <a:lnTo>
                  <a:pt x="2173100" y="335671"/>
                </a:lnTo>
                <a:lnTo>
                  <a:pt x="2169766" y="329629"/>
                </a:lnTo>
                <a:lnTo>
                  <a:pt x="2166432" y="323550"/>
                </a:lnTo>
                <a:lnTo>
                  <a:pt x="2166432" y="317508"/>
                </a:lnTo>
                <a:lnTo>
                  <a:pt x="2162765" y="311466"/>
                </a:lnTo>
                <a:lnTo>
                  <a:pt x="2159431" y="305424"/>
                </a:lnTo>
                <a:lnTo>
                  <a:pt x="2155764" y="299381"/>
                </a:lnTo>
                <a:lnTo>
                  <a:pt x="2152430" y="296360"/>
                </a:lnTo>
                <a:lnTo>
                  <a:pt x="2148763" y="290281"/>
                </a:lnTo>
                <a:lnTo>
                  <a:pt x="2148763" y="287260"/>
                </a:lnTo>
                <a:lnTo>
                  <a:pt x="2145429" y="281218"/>
                </a:lnTo>
                <a:lnTo>
                  <a:pt x="2142095" y="278197"/>
                </a:lnTo>
                <a:lnTo>
                  <a:pt x="2138428" y="272155"/>
                </a:lnTo>
                <a:lnTo>
                  <a:pt x="2135094" y="269134"/>
                </a:lnTo>
                <a:lnTo>
                  <a:pt x="2131426" y="266113"/>
                </a:lnTo>
                <a:lnTo>
                  <a:pt x="2124425" y="254028"/>
                </a:lnTo>
                <a:lnTo>
                  <a:pt x="2114090" y="244928"/>
                </a:lnTo>
                <a:lnTo>
                  <a:pt x="2103755" y="235865"/>
                </a:lnTo>
                <a:lnTo>
                  <a:pt x="2093420" y="226802"/>
                </a:lnTo>
                <a:lnTo>
                  <a:pt x="2082752" y="217739"/>
                </a:lnTo>
                <a:lnTo>
                  <a:pt x="2072416" y="211659"/>
                </a:lnTo>
                <a:lnTo>
                  <a:pt x="2062081" y="202596"/>
                </a:lnTo>
                <a:lnTo>
                  <a:pt x="2051413" y="196554"/>
                </a:lnTo>
                <a:lnTo>
                  <a:pt x="2037744" y="190512"/>
                </a:lnTo>
                <a:lnTo>
                  <a:pt x="2027075" y="181449"/>
                </a:lnTo>
                <a:lnTo>
                  <a:pt x="2013407" y="175370"/>
                </a:lnTo>
                <a:lnTo>
                  <a:pt x="2002738" y="169327"/>
                </a:lnTo>
                <a:lnTo>
                  <a:pt x="1989069" y="166306"/>
                </a:lnTo>
                <a:lnTo>
                  <a:pt x="1975067" y="160264"/>
                </a:lnTo>
                <a:lnTo>
                  <a:pt x="1961064" y="154222"/>
                </a:lnTo>
                <a:lnTo>
                  <a:pt x="1947395" y="151201"/>
                </a:lnTo>
                <a:lnTo>
                  <a:pt x="1933393" y="145159"/>
                </a:lnTo>
                <a:lnTo>
                  <a:pt x="1919391" y="142138"/>
                </a:lnTo>
                <a:lnTo>
                  <a:pt x="1905388" y="136059"/>
                </a:lnTo>
                <a:lnTo>
                  <a:pt x="1891719" y="133038"/>
                </a:lnTo>
                <a:lnTo>
                  <a:pt x="1877717" y="130017"/>
                </a:lnTo>
                <a:lnTo>
                  <a:pt x="1863715" y="126995"/>
                </a:lnTo>
                <a:lnTo>
                  <a:pt x="1846378" y="123974"/>
                </a:lnTo>
                <a:lnTo>
                  <a:pt x="1832376" y="117932"/>
                </a:lnTo>
                <a:lnTo>
                  <a:pt x="1818707" y="114911"/>
                </a:lnTo>
                <a:lnTo>
                  <a:pt x="1801037" y="111890"/>
                </a:lnTo>
                <a:lnTo>
                  <a:pt x="1787368" y="108869"/>
                </a:lnTo>
                <a:lnTo>
                  <a:pt x="1770032" y="105848"/>
                </a:lnTo>
                <a:lnTo>
                  <a:pt x="1756030" y="102790"/>
                </a:lnTo>
                <a:lnTo>
                  <a:pt x="1738693" y="99769"/>
                </a:lnTo>
                <a:lnTo>
                  <a:pt x="1724691" y="96748"/>
                </a:lnTo>
                <a:lnTo>
                  <a:pt x="1707355" y="93727"/>
                </a:lnTo>
                <a:lnTo>
                  <a:pt x="1700354" y="93727"/>
                </a:lnTo>
                <a:lnTo>
                  <a:pt x="1700354" y="96748"/>
                </a:lnTo>
                <a:lnTo>
                  <a:pt x="1686351" y="96748"/>
                </a:lnTo>
                <a:lnTo>
                  <a:pt x="1686351" y="99769"/>
                </a:lnTo>
                <a:lnTo>
                  <a:pt x="1676016" y="99769"/>
                </a:lnTo>
                <a:lnTo>
                  <a:pt x="1672682" y="96748"/>
                </a:lnTo>
                <a:lnTo>
                  <a:pt x="1662014" y="96748"/>
                </a:lnTo>
                <a:lnTo>
                  <a:pt x="1658680" y="93727"/>
                </a:lnTo>
                <a:lnTo>
                  <a:pt x="1648345" y="93727"/>
                </a:lnTo>
                <a:lnTo>
                  <a:pt x="1648345" y="90706"/>
                </a:lnTo>
                <a:lnTo>
                  <a:pt x="1637676" y="90706"/>
                </a:lnTo>
                <a:lnTo>
                  <a:pt x="1634342" y="87685"/>
                </a:lnTo>
                <a:lnTo>
                  <a:pt x="1627341" y="87685"/>
                </a:lnTo>
                <a:lnTo>
                  <a:pt x="1624007" y="84663"/>
                </a:lnTo>
                <a:lnTo>
                  <a:pt x="1613339" y="84663"/>
                </a:lnTo>
                <a:lnTo>
                  <a:pt x="1610005" y="81642"/>
                </a:lnTo>
                <a:lnTo>
                  <a:pt x="1603004" y="81642"/>
                </a:lnTo>
                <a:lnTo>
                  <a:pt x="1599670" y="78621"/>
                </a:lnTo>
                <a:lnTo>
                  <a:pt x="1589001" y="78621"/>
                </a:lnTo>
                <a:lnTo>
                  <a:pt x="1585668" y="75600"/>
                </a:lnTo>
                <a:lnTo>
                  <a:pt x="1575332" y="75600"/>
                </a:lnTo>
                <a:lnTo>
                  <a:pt x="1571665" y="72579"/>
                </a:lnTo>
                <a:lnTo>
                  <a:pt x="1557663" y="72579"/>
                </a:lnTo>
                <a:lnTo>
                  <a:pt x="1557663" y="69558"/>
                </a:lnTo>
                <a:lnTo>
                  <a:pt x="1536993" y="69558"/>
                </a:lnTo>
                <a:lnTo>
                  <a:pt x="1536993" y="66537"/>
                </a:lnTo>
                <a:lnTo>
                  <a:pt x="1519656" y="66537"/>
                </a:lnTo>
                <a:lnTo>
                  <a:pt x="1515989" y="63479"/>
                </a:lnTo>
                <a:lnTo>
                  <a:pt x="1501987" y="63479"/>
                </a:lnTo>
                <a:lnTo>
                  <a:pt x="1498653" y="60458"/>
                </a:lnTo>
                <a:lnTo>
                  <a:pt x="1495319" y="57437"/>
                </a:lnTo>
                <a:lnTo>
                  <a:pt x="1491652" y="54416"/>
                </a:lnTo>
                <a:lnTo>
                  <a:pt x="1488318" y="51395"/>
                </a:lnTo>
                <a:lnTo>
                  <a:pt x="1484650" y="48374"/>
                </a:lnTo>
                <a:lnTo>
                  <a:pt x="1477649" y="45353"/>
                </a:lnTo>
                <a:lnTo>
                  <a:pt x="1474315" y="42331"/>
                </a:lnTo>
                <a:lnTo>
                  <a:pt x="1467314" y="39310"/>
                </a:lnTo>
                <a:lnTo>
                  <a:pt x="1460313" y="33268"/>
                </a:lnTo>
                <a:lnTo>
                  <a:pt x="1453312" y="30247"/>
                </a:lnTo>
                <a:lnTo>
                  <a:pt x="1446644" y="27189"/>
                </a:lnTo>
                <a:lnTo>
                  <a:pt x="1439643" y="24168"/>
                </a:lnTo>
                <a:lnTo>
                  <a:pt x="1432642" y="21147"/>
                </a:lnTo>
                <a:lnTo>
                  <a:pt x="1425640" y="18126"/>
                </a:lnTo>
                <a:lnTo>
                  <a:pt x="1415305" y="15105"/>
                </a:lnTo>
                <a:lnTo>
                  <a:pt x="1408304" y="12084"/>
                </a:lnTo>
                <a:lnTo>
                  <a:pt x="1401303" y="9063"/>
                </a:lnTo>
                <a:lnTo>
                  <a:pt x="1390968" y="6042"/>
                </a:lnTo>
                <a:lnTo>
                  <a:pt x="1380299" y="6042"/>
                </a:lnTo>
                <a:lnTo>
                  <a:pt x="1373632" y="3021"/>
                </a:lnTo>
                <a:lnTo>
                  <a:pt x="1355962" y="3021"/>
                </a:lnTo>
                <a:lnTo>
                  <a:pt x="1345627" y="0"/>
                </a:lnTo>
                <a:lnTo>
                  <a:pt x="1335292" y="0"/>
                </a:lnTo>
                <a:lnTo>
                  <a:pt x="1328291" y="3021"/>
                </a:lnTo>
                <a:lnTo>
                  <a:pt x="1307287" y="3021"/>
                </a:lnTo>
                <a:lnTo>
                  <a:pt x="1300619" y="6042"/>
                </a:lnTo>
                <a:lnTo>
                  <a:pt x="1289951" y="9063"/>
                </a:lnTo>
                <a:lnTo>
                  <a:pt x="1282950" y="12084"/>
                </a:lnTo>
                <a:lnTo>
                  <a:pt x="1272615" y="18126"/>
                </a:lnTo>
                <a:lnTo>
                  <a:pt x="1265613" y="21147"/>
                </a:lnTo>
                <a:lnTo>
                  <a:pt x="1258612" y="27189"/>
                </a:lnTo>
                <a:lnTo>
                  <a:pt x="1244943" y="36289"/>
                </a:lnTo>
                <a:lnTo>
                  <a:pt x="1234275" y="48374"/>
                </a:lnTo>
                <a:lnTo>
                  <a:pt x="1227607" y="63479"/>
                </a:lnTo>
                <a:lnTo>
                  <a:pt x="1216939" y="78621"/>
                </a:lnTo>
                <a:lnTo>
                  <a:pt x="1206603" y="96748"/>
                </a:lnTo>
                <a:lnTo>
                  <a:pt x="1199602" y="114911"/>
                </a:lnTo>
                <a:lnTo>
                  <a:pt x="1192601" y="133038"/>
                </a:lnTo>
                <a:lnTo>
                  <a:pt x="1185600" y="154222"/>
                </a:lnTo>
                <a:lnTo>
                  <a:pt x="1182266" y="175370"/>
                </a:lnTo>
                <a:lnTo>
                  <a:pt x="1175265" y="196554"/>
                </a:lnTo>
                <a:lnTo>
                  <a:pt x="1171931" y="220760"/>
                </a:lnTo>
                <a:lnTo>
                  <a:pt x="1164863" y="244928"/>
                </a:lnTo>
                <a:lnTo>
                  <a:pt x="1161396" y="266113"/>
                </a:lnTo>
                <a:lnTo>
                  <a:pt x="1157895" y="290281"/>
                </a:lnTo>
                <a:lnTo>
                  <a:pt x="1154428" y="314487"/>
                </a:lnTo>
                <a:lnTo>
                  <a:pt x="1154428" y="338692"/>
                </a:lnTo>
                <a:lnTo>
                  <a:pt x="1150961" y="359840"/>
                </a:lnTo>
                <a:lnTo>
                  <a:pt x="1147460" y="384045"/>
                </a:lnTo>
                <a:lnTo>
                  <a:pt x="1147460" y="405230"/>
                </a:lnTo>
                <a:lnTo>
                  <a:pt x="1143993" y="426377"/>
                </a:lnTo>
                <a:lnTo>
                  <a:pt x="1143993" y="483852"/>
                </a:lnTo>
                <a:lnTo>
                  <a:pt x="1140526" y="501978"/>
                </a:lnTo>
                <a:lnTo>
                  <a:pt x="1140526" y="574558"/>
                </a:lnTo>
                <a:lnTo>
                  <a:pt x="1137058" y="559452"/>
                </a:lnTo>
                <a:lnTo>
                  <a:pt x="1137058" y="553410"/>
                </a:lnTo>
                <a:lnTo>
                  <a:pt x="1133558" y="547331"/>
                </a:lnTo>
                <a:lnTo>
                  <a:pt x="1126623" y="541289"/>
                </a:lnTo>
                <a:lnTo>
                  <a:pt x="1123123" y="535247"/>
                </a:lnTo>
                <a:lnTo>
                  <a:pt x="1116188" y="529205"/>
                </a:lnTo>
                <a:lnTo>
                  <a:pt x="1112688" y="520142"/>
                </a:lnTo>
                <a:lnTo>
                  <a:pt x="1105753" y="514063"/>
                </a:lnTo>
                <a:lnTo>
                  <a:pt x="1095318" y="504999"/>
                </a:lnTo>
                <a:lnTo>
                  <a:pt x="1088350" y="495936"/>
                </a:lnTo>
                <a:lnTo>
                  <a:pt x="1077915" y="486873"/>
                </a:lnTo>
                <a:lnTo>
                  <a:pt x="1070981" y="477810"/>
                </a:lnTo>
                <a:lnTo>
                  <a:pt x="1060545" y="468709"/>
                </a:lnTo>
                <a:lnTo>
                  <a:pt x="1050110" y="459646"/>
                </a:lnTo>
                <a:lnTo>
                  <a:pt x="1036208" y="450583"/>
                </a:lnTo>
                <a:lnTo>
                  <a:pt x="1025773" y="441520"/>
                </a:lnTo>
                <a:lnTo>
                  <a:pt x="1011871" y="432420"/>
                </a:lnTo>
                <a:lnTo>
                  <a:pt x="997968" y="423356"/>
                </a:lnTo>
                <a:lnTo>
                  <a:pt x="987533" y="414293"/>
                </a:lnTo>
                <a:lnTo>
                  <a:pt x="973631" y="405230"/>
                </a:lnTo>
                <a:lnTo>
                  <a:pt x="956228" y="396130"/>
                </a:lnTo>
                <a:lnTo>
                  <a:pt x="942325" y="387067"/>
                </a:lnTo>
                <a:lnTo>
                  <a:pt x="928423" y="378003"/>
                </a:lnTo>
                <a:lnTo>
                  <a:pt x="911020" y="368940"/>
                </a:lnTo>
                <a:lnTo>
                  <a:pt x="897118" y="359840"/>
                </a:lnTo>
                <a:lnTo>
                  <a:pt x="879715" y="353798"/>
                </a:lnTo>
                <a:lnTo>
                  <a:pt x="862345" y="344735"/>
                </a:lnTo>
                <a:lnTo>
                  <a:pt x="844942" y="338692"/>
                </a:lnTo>
                <a:lnTo>
                  <a:pt x="827573" y="332650"/>
                </a:lnTo>
                <a:lnTo>
                  <a:pt x="810170" y="323550"/>
                </a:lnTo>
                <a:lnTo>
                  <a:pt x="806703" y="320529"/>
                </a:lnTo>
                <a:lnTo>
                  <a:pt x="799768" y="317508"/>
                </a:lnTo>
                <a:lnTo>
                  <a:pt x="792800" y="311466"/>
                </a:lnTo>
                <a:lnTo>
                  <a:pt x="789333" y="308445"/>
                </a:lnTo>
                <a:lnTo>
                  <a:pt x="782365" y="305424"/>
                </a:lnTo>
                <a:lnTo>
                  <a:pt x="775397" y="302403"/>
                </a:lnTo>
                <a:lnTo>
                  <a:pt x="771930" y="296360"/>
                </a:lnTo>
                <a:lnTo>
                  <a:pt x="764995" y="293339"/>
                </a:lnTo>
                <a:lnTo>
                  <a:pt x="758028" y="290281"/>
                </a:lnTo>
                <a:lnTo>
                  <a:pt x="751060" y="287260"/>
                </a:lnTo>
                <a:lnTo>
                  <a:pt x="747593" y="284239"/>
                </a:lnTo>
                <a:lnTo>
                  <a:pt x="740658" y="281218"/>
                </a:lnTo>
                <a:lnTo>
                  <a:pt x="733690" y="278197"/>
                </a:lnTo>
                <a:lnTo>
                  <a:pt x="726722" y="275176"/>
                </a:lnTo>
                <a:lnTo>
                  <a:pt x="719788" y="272155"/>
                </a:lnTo>
                <a:lnTo>
                  <a:pt x="712820" y="269134"/>
                </a:lnTo>
                <a:lnTo>
                  <a:pt x="705885" y="266113"/>
                </a:lnTo>
                <a:lnTo>
                  <a:pt x="698918" y="263092"/>
                </a:lnTo>
                <a:lnTo>
                  <a:pt x="691950" y="260071"/>
                </a:lnTo>
                <a:lnTo>
                  <a:pt x="685015" y="257049"/>
                </a:lnTo>
                <a:lnTo>
                  <a:pt x="678047" y="257049"/>
                </a:lnTo>
                <a:lnTo>
                  <a:pt x="671113" y="254028"/>
                </a:lnTo>
                <a:lnTo>
                  <a:pt x="664145" y="250970"/>
                </a:lnTo>
                <a:lnTo>
                  <a:pt x="657177" y="250970"/>
                </a:lnTo>
                <a:lnTo>
                  <a:pt x="650243" y="247949"/>
                </a:lnTo>
                <a:lnTo>
                  <a:pt x="643275" y="244928"/>
                </a:lnTo>
                <a:lnTo>
                  <a:pt x="636340" y="244928"/>
                </a:lnTo>
                <a:lnTo>
                  <a:pt x="625905" y="241907"/>
                </a:lnTo>
                <a:lnTo>
                  <a:pt x="618937" y="241907"/>
                </a:lnTo>
                <a:lnTo>
                  <a:pt x="611970" y="238886"/>
                </a:lnTo>
                <a:lnTo>
                  <a:pt x="605035" y="238886"/>
                </a:lnTo>
                <a:lnTo>
                  <a:pt x="594600" y="235865"/>
                </a:lnTo>
                <a:lnTo>
                  <a:pt x="580698" y="232844"/>
                </a:lnTo>
                <a:lnTo>
                  <a:pt x="563295" y="226802"/>
                </a:lnTo>
                <a:lnTo>
                  <a:pt x="549392" y="223781"/>
                </a:lnTo>
                <a:lnTo>
                  <a:pt x="535490" y="220760"/>
                </a:lnTo>
                <a:lnTo>
                  <a:pt x="521588" y="217739"/>
                </a:lnTo>
                <a:lnTo>
                  <a:pt x="504185" y="214681"/>
                </a:lnTo>
                <a:lnTo>
                  <a:pt x="490282" y="214681"/>
                </a:lnTo>
                <a:lnTo>
                  <a:pt x="476380" y="211659"/>
                </a:lnTo>
                <a:lnTo>
                  <a:pt x="434640" y="211659"/>
                </a:lnTo>
                <a:lnTo>
                  <a:pt x="420737" y="208638"/>
                </a:lnTo>
                <a:lnTo>
                  <a:pt x="406835" y="208638"/>
                </a:lnTo>
                <a:lnTo>
                  <a:pt x="392933" y="211659"/>
                </a:lnTo>
                <a:lnTo>
                  <a:pt x="358160" y="211659"/>
                </a:lnTo>
                <a:lnTo>
                  <a:pt x="344224" y="214681"/>
                </a:lnTo>
                <a:lnTo>
                  <a:pt x="323387" y="214681"/>
                </a:lnTo>
                <a:lnTo>
                  <a:pt x="309452" y="217739"/>
                </a:lnTo>
                <a:lnTo>
                  <a:pt x="299050" y="217739"/>
                </a:lnTo>
                <a:lnTo>
                  <a:pt x="292082" y="220760"/>
                </a:lnTo>
                <a:lnTo>
                  <a:pt x="271212" y="220760"/>
                </a:lnTo>
                <a:lnTo>
                  <a:pt x="264278" y="223781"/>
                </a:lnTo>
                <a:lnTo>
                  <a:pt x="246875" y="223781"/>
                </a:lnTo>
                <a:lnTo>
                  <a:pt x="239907" y="226802"/>
                </a:lnTo>
                <a:lnTo>
                  <a:pt x="222537" y="226802"/>
                </a:lnTo>
                <a:lnTo>
                  <a:pt x="208635" y="229823"/>
                </a:lnTo>
                <a:lnTo>
                  <a:pt x="198200" y="235865"/>
                </a:lnTo>
                <a:lnTo>
                  <a:pt x="191232" y="238886"/>
                </a:lnTo>
                <a:lnTo>
                  <a:pt x="180797" y="241907"/>
                </a:lnTo>
                <a:lnTo>
                  <a:pt x="173862" y="247949"/>
                </a:lnTo>
                <a:lnTo>
                  <a:pt x="166894" y="254028"/>
                </a:lnTo>
                <a:lnTo>
                  <a:pt x="159960" y="257049"/>
                </a:lnTo>
                <a:lnTo>
                  <a:pt x="152992" y="263092"/>
                </a:lnTo>
                <a:lnTo>
                  <a:pt x="149525" y="269134"/>
                </a:lnTo>
                <a:lnTo>
                  <a:pt x="142557" y="275176"/>
                </a:lnTo>
                <a:lnTo>
                  <a:pt x="139090" y="281218"/>
                </a:lnTo>
                <a:lnTo>
                  <a:pt x="135622" y="287260"/>
                </a:lnTo>
                <a:lnTo>
                  <a:pt x="132122" y="293339"/>
                </a:lnTo>
                <a:lnTo>
                  <a:pt x="128655" y="299381"/>
                </a:lnTo>
                <a:lnTo>
                  <a:pt x="128655" y="305424"/>
                </a:lnTo>
                <a:lnTo>
                  <a:pt x="125187" y="314487"/>
                </a:lnTo>
                <a:lnTo>
                  <a:pt x="125187" y="320529"/>
                </a:lnTo>
                <a:lnTo>
                  <a:pt x="121687" y="326571"/>
                </a:lnTo>
                <a:lnTo>
                  <a:pt x="121687" y="523163"/>
                </a:lnTo>
                <a:lnTo>
                  <a:pt x="118219" y="520142"/>
                </a:lnTo>
                <a:lnTo>
                  <a:pt x="79980" y="520142"/>
                </a:lnTo>
                <a:lnTo>
                  <a:pt x="73012" y="523163"/>
                </a:lnTo>
                <a:lnTo>
                  <a:pt x="55642" y="523163"/>
                </a:lnTo>
                <a:lnTo>
                  <a:pt x="48674" y="526184"/>
                </a:lnTo>
                <a:lnTo>
                  <a:pt x="31305" y="526184"/>
                </a:lnTo>
                <a:lnTo>
                  <a:pt x="24337" y="529205"/>
                </a:lnTo>
                <a:lnTo>
                  <a:pt x="6934" y="529205"/>
                </a:lnTo>
                <a:lnTo>
                  <a:pt x="0" y="532226"/>
                </a:lnTo>
                <a:lnTo>
                  <a:pt x="3467" y="2110778"/>
                </a:lnTo>
                <a:lnTo>
                  <a:pt x="6934" y="2122900"/>
                </a:lnTo>
                <a:lnTo>
                  <a:pt x="10435" y="2134984"/>
                </a:lnTo>
                <a:lnTo>
                  <a:pt x="13902" y="2147068"/>
                </a:lnTo>
                <a:lnTo>
                  <a:pt x="17369" y="2159189"/>
                </a:lnTo>
                <a:lnTo>
                  <a:pt x="20870" y="2171274"/>
                </a:lnTo>
                <a:lnTo>
                  <a:pt x="24337" y="2183358"/>
                </a:lnTo>
                <a:lnTo>
                  <a:pt x="27804" y="2195442"/>
                </a:lnTo>
                <a:lnTo>
                  <a:pt x="34772" y="2207564"/>
                </a:lnTo>
                <a:lnTo>
                  <a:pt x="38239" y="2222669"/>
                </a:lnTo>
                <a:lnTo>
                  <a:pt x="41707" y="2234790"/>
                </a:lnTo>
                <a:lnTo>
                  <a:pt x="48674" y="2246874"/>
                </a:lnTo>
                <a:lnTo>
                  <a:pt x="52142" y="2258959"/>
                </a:lnTo>
                <a:lnTo>
                  <a:pt x="55642" y="2271043"/>
                </a:lnTo>
                <a:lnTo>
                  <a:pt x="62577" y="2283164"/>
                </a:lnTo>
                <a:lnTo>
                  <a:pt x="69545" y="2295249"/>
                </a:lnTo>
                <a:lnTo>
                  <a:pt x="73012" y="2307333"/>
                </a:lnTo>
                <a:lnTo>
                  <a:pt x="79980" y="2319454"/>
                </a:lnTo>
                <a:lnTo>
                  <a:pt x="86914" y="2331538"/>
                </a:lnTo>
                <a:lnTo>
                  <a:pt x="93882" y="2340602"/>
                </a:lnTo>
                <a:lnTo>
                  <a:pt x="104317" y="2352723"/>
                </a:lnTo>
                <a:lnTo>
                  <a:pt x="111252" y="2361786"/>
                </a:lnTo>
                <a:lnTo>
                  <a:pt x="121687" y="2373870"/>
                </a:lnTo>
                <a:lnTo>
                  <a:pt x="128655" y="2382934"/>
                </a:lnTo>
                <a:lnTo>
                  <a:pt x="139090" y="2392034"/>
                </a:lnTo>
                <a:lnTo>
                  <a:pt x="149525" y="2401097"/>
                </a:lnTo>
                <a:lnTo>
                  <a:pt x="159960" y="2410160"/>
                </a:lnTo>
                <a:lnTo>
                  <a:pt x="173862" y="2419224"/>
                </a:lnTo>
                <a:lnTo>
                  <a:pt x="184297" y="2428324"/>
                </a:lnTo>
                <a:lnTo>
                  <a:pt x="198200" y="2434366"/>
                </a:lnTo>
                <a:lnTo>
                  <a:pt x="201667" y="2437387"/>
                </a:lnTo>
                <a:lnTo>
                  <a:pt x="205134" y="2437387"/>
                </a:lnTo>
                <a:lnTo>
                  <a:pt x="212102" y="2440408"/>
                </a:lnTo>
                <a:lnTo>
                  <a:pt x="215569" y="2443429"/>
                </a:lnTo>
                <a:lnTo>
                  <a:pt x="219070" y="2443429"/>
                </a:lnTo>
                <a:lnTo>
                  <a:pt x="222537" y="2446450"/>
                </a:lnTo>
                <a:lnTo>
                  <a:pt x="229505" y="2446450"/>
                </a:lnTo>
                <a:lnTo>
                  <a:pt x="232972" y="2449471"/>
                </a:lnTo>
                <a:lnTo>
                  <a:pt x="236439" y="2449471"/>
                </a:lnTo>
                <a:lnTo>
                  <a:pt x="243407" y="2452492"/>
                </a:lnTo>
                <a:lnTo>
                  <a:pt x="246875" y="2452492"/>
                </a:lnTo>
                <a:lnTo>
                  <a:pt x="253842" y="2455513"/>
                </a:lnTo>
                <a:lnTo>
                  <a:pt x="257310" y="2455513"/>
                </a:lnTo>
                <a:lnTo>
                  <a:pt x="260777" y="2458571"/>
                </a:lnTo>
                <a:lnTo>
                  <a:pt x="271212" y="2458571"/>
                </a:lnTo>
                <a:lnTo>
                  <a:pt x="278180" y="2461592"/>
                </a:lnTo>
                <a:lnTo>
                  <a:pt x="295549" y="2461592"/>
                </a:lnTo>
                <a:lnTo>
                  <a:pt x="299050" y="2464613"/>
                </a:lnTo>
                <a:lnTo>
                  <a:pt x="382497" y="2464613"/>
                </a:lnTo>
                <a:lnTo>
                  <a:pt x="392933" y="2461592"/>
                </a:lnTo>
                <a:lnTo>
                  <a:pt x="399867" y="2461592"/>
                </a:lnTo>
                <a:lnTo>
                  <a:pt x="406835" y="2458571"/>
                </a:lnTo>
                <a:lnTo>
                  <a:pt x="417270" y="2458571"/>
                </a:lnTo>
                <a:lnTo>
                  <a:pt x="424205" y="2455513"/>
                </a:lnTo>
                <a:lnTo>
                  <a:pt x="427705" y="2452492"/>
                </a:lnTo>
                <a:lnTo>
                  <a:pt x="434640" y="2449471"/>
                </a:lnTo>
                <a:lnTo>
                  <a:pt x="441607" y="2446450"/>
                </a:lnTo>
                <a:lnTo>
                  <a:pt x="445075" y="2443429"/>
                </a:lnTo>
                <a:lnTo>
                  <a:pt x="452043" y="2440408"/>
                </a:lnTo>
                <a:lnTo>
                  <a:pt x="455510" y="2434366"/>
                </a:lnTo>
                <a:lnTo>
                  <a:pt x="462478" y="2431345"/>
                </a:lnTo>
                <a:lnTo>
                  <a:pt x="465945" y="2425303"/>
                </a:lnTo>
                <a:lnTo>
                  <a:pt x="469412" y="2419224"/>
                </a:lnTo>
                <a:lnTo>
                  <a:pt x="472879" y="2413181"/>
                </a:lnTo>
                <a:lnTo>
                  <a:pt x="476380" y="2404118"/>
                </a:lnTo>
                <a:lnTo>
                  <a:pt x="479847" y="2398076"/>
                </a:lnTo>
                <a:lnTo>
                  <a:pt x="483315" y="2389013"/>
                </a:lnTo>
                <a:lnTo>
                  <a:pt x="486815" y="2382934"/>
                </a:lnTo>
                <a:lnTo>
                  <a:pt x="490282" y="2373870"/>
                </a:lnTo>
                <a:lnTo>
                  <a:pt x="490282" y="2364807"/>
                </a:lnTo>
                <a:lnTo>
                  <a:pt x="493750" y="2352723"/>
                </a:lnTo>
                <a:lnTo>
                  <a:pt x="497250" y="2343623"/>
                </a:lnTo>
                <a:lnTo>
                  <a:pt x="497250" y="2331538"/>
                </a:lnTo>
                <a:lnTo>
                  <a:pt x="500717" y="2319454"/>
                </a:lnTo>
                <a:lnTo>
                  <a:pt x="504185" y="2307333"/>
                </a:lnTo>
                <a:lnTo>
                  <a:pt x="504185" y="2292228"/>
                </a:lnTo>
                <a:lnTo>
                  <a:pt x="507652" y="2280143"/>
                </a:lnTo>
                <a:lnTo>
                  <a:pt x="511153" y="2265001"/>
                </a:lnTo>
                <a:lnTo>
                  <a:pt x="511153" y="2249896"/>
                </a:lnTo>
                <a:lnTo>
                  <a:pt x="514620" y="2249896"/>
                </a:lnTo>
                <a:lnTo>
                  <a:pt x="514620" y="2243853"/>
                </a:lnTo>
                <a:lnTo>
                  <a:pt x="518087" y="2240832"/>
                </a:lnTo>
                <a:lnTo>
                  <a:pt x="518087" y="2231732"/>
                </a:lnTo>
                <a:lnTo>
                  <a:pt x="521588" y="2228711"/>
                </a:lnTo>
                <a:lnTo>
                  <a:pt x="521588" y="2213606"/>
                </a:lnTo>
                <a:lnTo>
                  <a:pt x="525055" y="2210585"/>
                </a:lnTo>
                <a:lnTo>
                  <a:pt x="525055" y="2195442"/>
                </a:lnTo>
                <a:lnTo>
                  <a:pt x="528522" y="2189400"/>
                </a:lnTo>
                <a:lnTo>
                  <a:pt x="528522" y="2174295"/>
                </a:lnTo>
                <a:lnTo>
                  <a:pt x="532023" y="2171274"/>
                </a:lnTo>
                <a:lnTo>
                  <a:pt x="532023" y="2159189"/>
                </a:lnTo>
                <a:lnTo>
                  <a:pt x="535490" y="2153110"/>
                </a:lnTo>
                <a:lnTo>
                  <a:pt x="535490" y="2147068"/>
                </a:lnTo>
                <a:lnTo>
                  <a:pt x="538957" y="2144047"/>
                </a:lnTo>
                <a:lnTo>
                  <a:pt x="538957" y="2141026"/>
                </a:lnTo>
                <a:lnTo>
                  <a:pt x="542425" y="2138005"/>
                </a:lnTo>
                <a:lnTo>
                  <a:pt x="545925" y="2131963"/>
                </a:lnTo>
                <a:lnTo>
                  <a:pt x="545925" y="2128942"/>
                </a:lnTo>
                <a:lnTo>
                  <a:pt x="549392" y="2122900"/>
                </a:lnTo>
                <a:lnTo>
                  <a:pt x="549392" y="2116821"/>
                </a:lnTo>
                <a:lnTo>
                  <a:pt x="552860" y="2110778"/>
                </a:lnTo>
                <a:lnTo>
                  <a:pt x="552860" y="2101715"/>
                </a:lnTo>
                <a:lnTo>
                  <a:pt x="556360" y="2095673"/>
                </a:lnTo>
                <a:lnTo>
                  <a:pt x="556360" y="2086610"/>
                </a:lnTo>
                <a:lnTo>
                  <a:pt x="559827" y="2077510"/>
                </a:lnTo>
                <a:lnTo>
                  <a:pt x="559827" y="2065425"/>
                </a:lnTo>
                <a:lnTo>
                  <a:pt x="563295" y="2056362"/>
                </a:lnTo>
                <a:lnTo>
                  <a:pt x="563295" y="2047299"/>
                </a:lnTo>
                <a:lnTo>
                  <a:pt x="566795" y="2035178"/>
                </a:lnTo>
                <a:lnTo>
                  <a:pt x="566795" y="2026114"/>
                </a:lnTo>
                <a:lnTo>
                  <a:pt x="570263" y="2017051"/>
                </a:lnTo>
                <a:lnTo>
                  <a:pt x="570263" y="2004930"/>
                </a:lnTo>
                <a:lnTo>
                  <a:pt x="573730" y="1995867"/>
                </a:lnTo>
                <a:lnTo>
                  <a:pt x="573730" y="1977740"/>
                </a:lnTo>
                <a:lnTo>
                  <a:pt x="577197" y="1968640"/>
                </a:lnTo>
                <a:lnTo>
                  <a:pt x="577197" y="1959577"/>
                </a:lnTo>
                <a:lnTo>
                  <a:pt x="580698" y="1953535"/>
                </a:lnTo>
                <a:lnTo>
                  <a:pt x="580698" y="1944471"/>
                </a:lnTo>
                <a:lnTo>
                  <a:pt x="584165" y="1938429"/>
                </a:lnTo>
                <a:lnTo>
                  <a:pt x="584165" y="1935408"/>
                </a:lnTo>
                <a:lnTo>
                  <a:pt x="587632" y="1929329"/>
                </a:lnTo>
                <a:lnTo>
                  <a:pt x="587632" y="1926308"/>
                </a:lnTo>
                <a:lnTo>
                  <a:pt x="591133" y="1923287"/>
                </a:lnTo>
                <a:lnTo>
                  <a:pt x="594600" y="1923287"/>
                </a:lnTo>
                <a:lnTo>
                  <a:pt x="605035" y="1932350"/>
                </a:lnTo>
                <a:lnTo>
                  <a:pt x="615470" y="1944471"/>
                </a:lnTo>
                <a:lnTo>
                  <a:pt x="625905" y="1956556"/>
                </a:lnTo>
                <a:lnTo>
                  <a:pt x="636340" y="1968640"/>
                </a:lnTo>
                <a:lnTo>
                  <a:pt x="646742" y="1980761"/>
                </a:lnTo>
                <a:lnTo>
                  <a:pt x="660678" y="1992846"/>
                </a:lnTo>
                <a:lnTo>
                  <a:pt x="671113" y="2004930"/>
                </a:lnTo>
                <a:lnTo>
                  <a:pt x="681515" y="2017051"/>
                </a:lnTo>
                <a:lnTo>
                  <a:pt x="695450" y="2029135"/>
                </a:lnTo>
                <a:lnTo>
                  <a:pt x="705885" y="2044241"/>
                </a:lnTo>
                <a:lnTo>
                  <a:pt x="719788" y="2056362"/>
                </a:lnTo>
                <a:lnTo>
                  <a:pt x="730223" y="2068446"/>
                </a:lnTo>
                <a:lnTo>
                  <a:pt x="744125" y="2083552"/>
                </a:lnTo>
                <a:lnTo>
                  <a:pt x="754560" y="2095673"/>
                </a:lnTo>
                <a:lnTo>
                  <a:pt x="768463" y="2107757"/>
                </a:lnTo>
                <a:lnTo>
                  <a:pt x="782365" y="2122900"/>
                </a:lnTo>
                <a:lnTo>
                  <a:pt x="792800" y="2134984"/>
                </a:lnTo>
                <a:lnTo>
                  <a:pt x="806703" y="2150089"/>
                </a:lnTo>
                <a:lnTo>
                  <a:pt x="820605" y="2162210"/>
                </a:lnTo>
                <a:lnTo>
                  <a:pt x="834541" y="2174295"/>
                </a:lnTo>
                <a:lnTo>
                  <a:pt x="844942" y="2189400"/>
                </a:lnTo>
                <a:lnTo>
                  <a:pt x="858878" y="2201521"/>
                </a:lnTo>
                <a:lnTo>
                  <a:pt x="872780" y="2213606"/>
                </a:lnTo>
                <a:lnTo>
                  <a:pt x="886683" y="2228711"/>
                </a:lnTo>
                <a:lnTo>
                  <a:pt x="897118" y="2240832"/>
                </a:lnTo>
                <a:lnTo>
                  <a:pt x="911020" y="2252917"/>
                </a:lnTo>
                <a:lnTo>
                  <a:pt x="924923" y="2265001"/>
                </a:lnTo>
                <a:lnTo>
                  <a:pt x="938858" y="2277122"/>
                </a:lnTo>
                <a:lnTo>
                  <a:pt x="949260" y="2289206"/>
                </a:lnTo>
                <a:lnTo>
                  <a:pt x="963196" y="2298270"/>
                </a:lnTo>
                <a:lnTo>
                  <a:pt x="977098" y="2310391"/>
                </a:lnTo>
                <a:lnTo>
                  <a:pt x="991000" y="2319454"/>
                </a:lnTo>
                <a:lnTo>
                  <a:pt x="1001435" y="2328517"/>
                </a:lnTo>
                <a:lnTo>
                  <a:pt x="1008403" y="2337581"/>
                </a:lnTo>
                <a:lnTo>
                  <a:pt x="1018805" y="2346681"/>
                </a:lnTo>
                <a:lnTo>
                  <a:pt x="1029240" y="2352723"/>
                </a:lnTo>
                <a:lnTo>
                  <a:pt x="1039675" y="2361786"/>
                </a:lnTo>
                <a:lnTo>
                  <a:pt x="1050110" y="2367828"/>
                </a:lnTo>
                <a:lnTo>
                  <a:pt x="1057078" y="2373870"/>
                </a:lnTo>
                <a:lnTo>
                  <a:pt x="1067513" y="2382934"/>
                </a:lnTo>
                <a:lnTo>
                  <a:pt x="1077915" y="2389013"/>
                </a:lnTo>
                <a:lnTo>
                  <a:pt x="1088350" y="2395055"/>
                </a:lnTo>
                <a:lnTo>
                  <a:pt x="1098785" y="2401097"/>
                </a:lnTo>
                <a:lnTo>
                  <a:pt x="1105753" y="2407139"/>
                </a:lnTo>
                <a:lnTo>
                  <a:pt x="1116188" y="2413181"/>
                </a:lnTo>
                <a:lnTo>
                  <a:pt x="1126623" y="2419224"/>
                </a:lnTo>
                <a:lnTo>
                  <a:pt x="1137058" y="2422281"/>
                </a:lnTo>
                <a:lnTo>
                  <a:pt x="1143993" y="2428324"/>
                </a:lnTo>
                <a:lnTo>
                  <a:pt x="1140526" y="571537"/>
                </a:lnTo>
                <a:lnTo>
                  <a:pt x="1140526" y="568516"/>
                </a:lnTo>
                <a:lnTo>
                  <a:pt x="1140526" y="571537"/>
                </a:lnTo>
                <a:lnTo>
                  <a:pt x="1143993" y="2428324"/>
                </a:lnTo>
                <a:lnTo>
                  <a:pt x="1154428" y="2434366"/>
                </a:lnTo>
                <a:lnTo>
                  <a:pt x="1164863" y="2437387"/>
                </a:lnTo>
                <a:lnTo>
                  <a:pt x="1171931" y="2440408"/>
                </a:lnTo>
                <a:lnTo>
                  <a:pt x="1182266" y="2443429"/>
                </a:lnTo>
                <a:lnTo>
                  <a:pt x="1189267" y="2446450"/>
                </a:lnTo>
                <a:lnTo>
                  <a:pt x="1199602" y="2449471"/>
                </a:lnTo>
                <a:lnTo>
                  <a:pt x="1206603" y="2452492"/>
                </a:lnTo>
                <a:lnTo>
                  <a:pt x="1216939" y="2455513"/>
                </a:lnTo>
                <a:lnTo>
                  <a:pt x="1223940" y="2458571"/>
                </a:lnTo>
                <a:lnTo>
                  <a:pt x="1234275" y="2458571"/>
                </a:lnTo>
                <a:lnTo>
                  <a:pt x="1241276" y="2461592"/>
                </a:lnTo>
                <a:lnTo>
                  <a:pt x="1279616" y="2461592"/>
                </a:lnTo>
                <a:lnTo>
                  <a:pt x="1282950" y="2458571"/>
                </a:lnTo>
                <a:lnTo>
                  <a:pt x="1289951" y="2458571"/>
                </a:lnTo>
                <a:lnTo>
                  <a:pt x="1296952" y="2455513"/>
                </a:lnTo>
                <a:lnTo>
                  <a:pt x="1300619" y="2452492"/>
                </a:lnTo>
                <a:lnTo>
                  <a:pt x="1307287" y="2449471"/>
                </a:lnTo>
                <a:lnTo>
                  <a:pt x="1314288" y="2446450"/>
                </a:lnTo>
                <a:lnTo>
                  <a:pt x="1317956" y="2443429"/>
                </a:lnTo>
                <a:lnTo>
                  <a:pt x="1324957" y="2437387"/>
                </a:lnTo>
                <a:lnTo>
                  <a:pt x="1331625" y="2434366"/>
                </a:lnTo>
                <a:lnTo>
                  <a:pt x="1338626" y="2428324"/>
                </a:lnTo>
                <a:lnTo>
                  <a:pt x="1345627" y="2422281"/>
                </a:lnTo>
                <a:lnTo>
                  <a:pt x="1352628" y="2416202"/>
                </a:lnTo>
                <a:lnTo>
                  <a:pt x="1359629" y="2410160"/>
                </a:lnTo>
                <a:lnTo>
                  <a:pt x="1362963" y="2404118"/>
                </a:lnTo>
                <a:lnTo>
                  <a:pt x="1369964" y="2398076"/>
                </a:lnTo>
                <a:lnTo>
                  <a:pt x="1376966" y="2392034"/>
                </a:lnTo>
                <a:lnTo>
                  <a:pt x="1383967" y="2382934"/>
                </a:lnTo>
                <a:lnTo>
                  <a:pt x="1390968" y="2376892"/>
                </a:lnTo>
                <a:lnTo>
                  <a:pt x="1394302" y="2370849"/>
                </a:lnTo>
                <a:lnTo>
                  <a:pt x="1401303" y="2361786"/>
                </a:lnTo>
                <a:lnTo>
                  <a:pt x="1404637" y="2355744"/>
                </a:lnTo>
                <a:lnTo>
                  <a:pt x="1411638" y="2346681"/>
                </a:lnTo>
                <a:lnTo>
                  <a:pt x="1415305" y="2340602"/>
                </a:lnTo>
                <a:lnTo>
                  <a:pt x="1422307" y="2331538"/>
                </a:lnTo>
                <a:lnTo>
                  <a:pt x="1425640" y="2325496"/>
                </a:lnTo>
                <a:lnTo>
                  <a:pt x="1428974" y="2316433"/>
                </a:lnTo>
                <a:lnTo>
                  <a:pt x="1432642" y="2310391"/>
                </a:lnTo>
                <a:lnTo>
                  <a:pt x="1435976" y="2301291"/>
                </a:lnTo>
                <a:lnTo>
                  <a:pt x="1439643" y="2295249"/>
                </a:lnTo>
                <a:lnTo>
                  <a:pt x="1442977" y="2289206"/>
                </a:lnTo>
                <a:lnTo>
                  <a:pt x="1442977" y="2283164"/>
                </a:lnTo>
                <a:lnTo>
                  <a:pt x="1446644" y="2274101"/>
                </a:lnTo>
                <a:lnTo>
                  <a:pt x="1446644" y="2268022"/>
                </a:lnTo>
                <a:lnTo>
                  <a:pt x="1449978" y="2261980"/>
                </a:lnTo>
                <a:lnTo>
                  <a:pt x="1449978" y="2204542"/>
                </a:lnTo>
                <a:lnTo>
                  <a:pt x="1446644" y="2198500"/>
                </a:lnTo>
                <a:lnTo>
                  <a:pt x="1446644" y="2186379"/>
                </a:lnTo>
                <a:lnTo>
                  <a:pt x="1442977" y="2183358"/>
                </a:lnTo>
                <a:lnTo>
                  <a:pt x="1442977" y="2177316"/>
                </a:lnTo>
                <a:lnTo>
                  <a:pt x="1439643" y="2171274"/>
                </a:lnTo>
                <a:lnTo>
                  <a:pt x="1439643" y="2165232"/>
                </a:lnTo>
                <a:lnTo>
                  <a:pt x="1435976" y="2159189"/>
                </a:lnTo>
                <a:lnTo>
                  <a:pt x="1435976" y="2153110"/>
                </a:lnTo>
                <a:lnTo>
                  <a:pt x="1432642" y="2150089"/>
                </a:lnTo>
                <a:lnTo>
                  <a:pt x="1432642" y="2144047"/>
                </a:lnTo>
                <a:lnTo>
                  <a:pt x="1428974" y="2138005"/>
                </a:lnTo>
                <a:lnTo>
                  <a:pt x="1425640" y="2131963"/>
                </a:lnTo>
                <a:lnTo>
                  <a:pt x="1422307" y="2125921"/>
                </a:lnTo>
                <a:lnTo>
                  <a:pt x="1422307" y="2119842"/>
                </a:lnTo>
                <a:lnTo>
                  <a:pt x="1418639" y="2113799"/>
                </a:lnTo>
                <a:lnTo>
                  <a:pt x="1415305" y="2107757"/>
                </a:lnTo>
                <a:lnTo>
                  <a:pt x="1408304" y="2092652"/>
                </a:lnTo>
                <a:lnTo>
                  <a:pt x="1401303" y="2077510"/>
                </a:lnTo>
                <a:lnTo>
                  <a:pt x="1390968" y="2062404"/>
                </a:lnTo>
                <a:lnTo>
                  <a:pt x="1383967" y="2047299"/>
                </a:lnTo>
                <a:lnTo>
                  <a:pt x="1376966" y="2032157"/>
                </a:lnTo>
                <a:lnTo>
                  <a:pt x="1369964" y="2017051"/>
                </a:lnTo>
                <a:lnTo>
                  <a:pt x="1362963" y="2001909"/>
                </a:lnTo>
                <a:lnTo>
                  <a:pt x="1355962" y="1986803"/>
                </a:lnTo>
                <a:lnTo>
                  <a:pt x="1349294" y="1971661"/>
                </a:lnTo>
                <a:lnTo>
                  <a:pt x="1338626" y="1953535"/>
                </a:lnTo>
                <a:lnTo>
                  <a:pt x="1331625" y="1938429"/>
                </a:lnTo>
                <a:lnTo>
                  <a:pt x="1328291" y="1923287"/>
                </a:lnTo>
                <a:lnTo>
                  <a:pt x="1321290" y="1908182"/>
                </a:lnTo>
                <a:lnTo>
                  <a:pt x="1314288" y="1890018"/>
                </a:lnTo>
                <a:lnTo>
                  <a:pt x="1307287" y="1874913"/>
                </a:lnTo>
                <a:lnTo>
                  <a:pt x="1300619" y="1859771"/>
                </a:lnTo>
                <a:lnTo>
                  <a:pt x="1296952" y="1844665"/>
                </a:lnTo>
                <a:lnTo>
                  <a:pt x="1289951" y="1829560"/>
                </a:lnTo>
                <a:lnTo>
                  <a:pt x="1282950" y="1814418"/>
                </a:lnTo>
                <a:lnTo>
                  <a:pt x="1279616" y="1799312"/>
                </a:lnTo>
                <a:lnTo>
                  <a:pt x="1276282" y="1784170"/>
                </a:lnTo>
                <a:lnTo>
                  <a:pt x="1269281" y="1772086"/>
                </a:lnTo>
                <a:lnTo>
                  <a:pt x="1265613" y="1756980"/>
                </a:lnTo>
                <a:lnTo>
                  <a:pt x="1262280" y="1741838"/>
                </a:lnTo>
                <a:lnTo>
                  <a:pt x="1258612" y="1729754"/>
                </a:lnTo>
                <a:lnTo>
                  <a:pt x="1258612" y="1717669"/>
                </a:lnTo>
                <a:lnTo>
                  <a:pt x="1255278" y="1705548"/>
                </a:lnTo>
                <a:lnTo>
                  <a:pt x="1251944" y="1693464"/>
                </a:lnTo>
                <a:lnTo>
                  <a:pt x="1251944" y="1669258"/>
                </a:lnTo>
                <a:lnTo>
                  <a:pt x="1248277" y="1660195"/>
                </a:lnTo>
                <a:lnTo>
                  <a:pt x="1248277" y="1651132"/>
                </a:lnTo>
                <a:lnTo>
                  <a:pt x="1251944" y="1648111"/>
                </a:lnTo>
                <a:lnTo>
                  <a:pt x="1251944" y="1645090"/>
                </a:lnTo>
                <a:lnTo>
                  <a:pt x="1255278" y="1645090"/>
                </a:lnTo>
                <a:lnTo>
                  <a:pt x="1258612" y="1642068"/>
                </a:lnTo>
                <a:lnTo>
                  <a:pt x="1265613" y="1642068"/>
                </a:lnTo>
                <a:lnTo>
                  <a:pt x="1269281" y="1639047"/>
                </a:lnTo>
                <a:lnTo>
                  <a:pt x="1276282" y="1639047"/>
                </a:lnTo>
                <a:lnTo>
                  <a:pt x="1282950" y="1636026"/>
                </a:lnTo>
                <a:lnTo>
                  <a:pt x="1300619" y="1636026"/>
                </a:lnTo>
                <a:lnTo>
                  <a:pt x="1307287" y="1632968"/>
                </a:lnTo>
                <a:lnTo>
                  <a:pt x="1401303" y="1632968"/>
                </a:lnTo>
                <a:lnTo>
                  <a:pt x="1408304" y="1636026"/>
                </a:lnTo>
                <a:lnTo>
                  <a:pt x="1425640" y="1636026"/>
                </a:lnTo>
                <a:lnTo>
                  <a:pt x="1435976" y="1639047"/>
                </a:lnTo>
                <a:lnTo>
                  <a:pt x="1442977" y="1639047"/>
                </a:lnTo>
                <a:lnTo>
                  <a:pt x="1449978" y="1642068"/>
                </a:lnTo>
                <a:lnTo>
                  <a:pt x="1463980" y="1642068"/>
                </a:lnTo>
                <a:lnTo>
                  <a:pt x="1470981" y="1645090"/>
                </a:lnTo>
                <a:lnTo>
                  <a:pt x="1477649" y="1645090"/>
                </a:lnTo>
                <a:lnTo>
                  <a:pt x="1484650" y="1648111"/>
                </a:lnTo>
                <a:lnTo>
                  <a:pt x="1491652" y="1648111"/>
                </a:lnTo>
                <a:lnTo>
                  <a:pt x="1498653" y="1651132"/>
                </a:lnTo>
                <a:lnTo>
                  <a:pt x="1505654" y="1654153"/>
                </a:lnTo>
                <a:lnTo>
                  <a:pt x="1512655" y="1654153"/>
                </a:lnTo>
                <a:lnTo>
                  <a:pt x="1522990" y="1657174"/>
                </a:lnTo>
                <a:lnTo>
                  <a:pt x="1529991" y="1660195"/>
                </a:lnTo>
                <a:lnTo>
                  <a:pt x="1536993" y="1663216"/>
                </a:lnTo>
                <a:lnTo>
                  <a:pt x="1543994" y="1663216"/>
                </a:lnTo>
                <a:lnTo>
                  <a:pt x="1550995" y="1666237"/>
                </a:lnTo>
                <a:lnTo>
                  <a:pt x="1557663" y="1669258"/>
                </a:lnTo>
                <a:lnTo>
                  <a:pt x="1564664" y="1672279"/>
                </a:lnTo>
                <a:lnTo>
                  <a:pt x="1571665" y="1675337"/>
                </a:lnTo>
                <a:lnTo>
                  <a:pt x="1578666" y="1678358"/>
                </a:lnTo>
                <a:lnTo>
                  <a:pt x="1582000" y="1684400"/>
                </a:lnTo>
                <a:lnTo>
                  <a:pt x="1589001" y="1687422"/>
                </a:lnTo>
                <a:lnTo>
                  <a:pt x="1596003" y="1690443"/>
                </a:lnTo>
                <a:lnTo>
                  <a:pt x="1599670" y="1693464"/>
                </a:lnTo>
                <a:lnTo>
                  <a:pt x="1606338" y="1699506"/>
                </a:lnTo>
                <a:lnTo>
                  <a:pt x="1610005" y="1702527"/>
                </a:lnTo>
                <a:lnTo>
                  <a:pt x="1617006" y="1705548"/>
                </a:lnTo>
                <a:lnTo>
                  <a:pt x="1620340" y="1711627"/>
                </a:lnTo>
                <a:lnTo>
                  <a:pt x="1624007" y="1714648"/>
                </a:lnTo>
                <a:lnTo>
                  <a:pt x="1627341" y="1720690"/>
                </a:lnTo>
                <a:lnTo>
                  <a:pt x="1630675" y="1723711"/>
                </a:lnTo>
                <a:lnTo>
                  <a:pt x="1634342" y="1729754"/>
                </a:lnTo>
                <a:lnTo>
                  <a:pt x="1637676" y="1735796"/>
                </a:lnTo>
                <a:lnTo>
                  <a:pt x="1637676" y="1741838"/>
                </a:lnTo>
                <a:lnTo>
                  <a:pt x="1641344" y="1744859"/>
                </a:lnTo>
                <a:lnTo>
                  <a:pt x="1641344" y="1750938"/>
                </a:lnTo>
                <a:lnTo>
                  <a:pt x="1644678" y="1756980"/>
                </a:lnTo>
                <a:lnTo>
                  <a:pt x="1644678" y="1763022"/>
                </a:lnTo>
                <a:lnTo>
                  <a:pt x="1648345" y="1766043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225991" y="4180065"/>
            <a:ext cx="3467" cy="15105"/>
          </a:xfrm>
          <a:custGeom>
            <a:avLst/>
            <a:gdLst/>
            <a:ahLst/>
            <a:cxnLst/>
            <a:rect l="l" t="t" r="r" b="b"/>
            <a:pathLst>
              <a:path w="3467" h="15105">
                <a:moveTo>
                  <a:pt x="3467" y="15105"/>
                </a:moveTo>
                <a:lnTo>
                  <a:pt x="3467" y="6042"/>
                </a:lnTo>
                <a:lnTo>
                  <a:pt x="0" y="0"/>
                </a:lnTo>
                <a:lnTo>
                  <a:pt x="3467" y="15105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5077061" y="3783898"/>
            <a:ext cx="372062" cy="411272"/>
          </a:xfrm>
          <a:custGeom>
            <a:avLst/>
            <a:gdLst/>
            <a:ahLst/>
            <a:cxnLst/>
            <a:rect l="l" t="t" r="r" b="b"/>
            <a:pathLst>
              <a:path w="372062" h="411272">
                <a:moveTo>
                  <a:pt x="114752" y="365919"/>
                </a:moveTo>
                <a:lnTo>
                  <a:pt x="132122" y="365919"/>
                </a:lnTo>
                <a:lnTo>
                  <a:pt x="135622" y="368940"/>
                </a:lnTo>
                <a:lnTo>
                  <a:pt x="149525" y="368940"/>
                </a:lnTo>
                <a:lnTo>
                  <a:pt x="149525" y="371961"/>
                </a:lnTo>
                <a:lnTo>
                  <a:pt x="159960" y="371961"/>
                </a:lnTo>
                <a:lnTo>
                  <a:pt x="159960" y="374982"/>
                </a:lnTo>
                <a:lnTo>
                  <a:pt x="166894" y="374982"/>
                </a:lnTo>
                <a:lnTo>
                  <a:pt x="170395" y="378003"/>
                </a:lnTo>
                <a:lnTo>
                  <a:pt x="180797" y="378003"/>
                </a:lnTo>
                <a:lnTo>
                  <a:pt x="187765" y="381024"/>
                </a:lnTo>
                <a:lnTo>
                  <a:pt x="194732" y="384045"/>
                </a:lnTo>
                <a:lnTo>
                  <a:pt x="201667" y="384045"/>
                </a:lnTo>
                <a:lnTo>
                  <a:pt x="208635" y="387067"/>
                </a:lnTo>
                <a:lnTo>
                  <a:pt x="215569" y="387067"/>
                </a:lnTo>
                <a:lnTo>
                  <a:pt x="222537" y="390124"/>
                </a:lnTo>
                <a:lnTo>
                  <a:pt x="236439" y="390124"/>
                </a:lnTo>
                <a:lnTo>
                  <a:pt x="246875" y="393146"/>
                </a:lnTo>
                <a:lnTo>
                  <a:pt x="267745" y="393146"/>
                </a:lnTo>
                <a:lnTo>
                  <a:pt x="278180" y="396167"/>
                </a:lnTo>
                <a:lnTo>
                  <a:pt x="292082" y="396167"/>
                </a:lnTo>
                <a:lnTo>
                  <a:pt x="299050" y="393146"/>
                </a:lnTo>
                <a:lnTo>
                  <a:pt x="305985" y="393146"/>
                </a:lnTo>
                <a:lnTo>
                  <a:pt x="319887" y="381024"/>
                </a:lnTo>
                <a:lnTo>
                  <a:pt x="337290" y="368940"/>
                </a:lnTo>
                <a:lnTo>
                  <a:pt x="354659" y="356856"/>
                </a:lnTo>
                <a:lnTo>
                  <a:pt x="372062" y="344735"/>
                </a:lnTo>
                <a:lnTo>
                  <a:pt x="368595" y="338692"/>
                </a:lnTo>
                <a:lnTo>
                  <a:pt x="368595" y="314524"/>
                </a:lnTo>
                <a:lnTo>
                  <a:pt x="365095" y="311466"/>
                </a:lnTo>
                <a:lnTo>
                  <a:pt x="365095" y="296360"/>
                </a:lnTo>
                <a:lnTo>
                  <a:pt x="361627" y="293339"/>
                </a:lnTo>
                <a:lnTo>
                  <a:pt x="361627" y="284276"/>
                </a:lnTo>
                <a:lnTo>
                  <a:pt x="358160" y="281255"/>
                </a:lnTo>
                <a:lnTo>
                  <a:pt x="358160" y="272155"/>
                </a:lnTo>
                <a:lnTo>
                  <a:pt x="354659" y="266113"/>
                </a:lnTo>
                <a:lnTo>
                  <a:pt x="354659" y="263092"/>
                </a:lnTo>
                <a:lnTo>
                  <a:pt x="351192" y="260071"/>
                </a:lnTo>
                <a:lnTo>
                  <a:pt x="351192" y="254028"/>
                </a:lnTo>
                <a:lnTo>
                  <a:pt x="347725" y="251007"/>
                </a:lnTo>
                <a:lnTo>
                  <a:pt x="347725" y="244965"/>
                </a:lnTo>
                <a:lnTo>
                  <a:pt x="344224" y="241944"/>
                </a:lnTo>
                <a:lnTo>
                  <a:pt x="344224" y="235865"/>
                </a:lnTo>
                <a:lnTo>
                  <a:pt x="340757" y="232844"/>
                </a:lnTo>
                <a:lnTo>
                  <a:pt x="340757" y="226802"/>
                </a:lnTo>
                <a:lnTo>
                  <a:pt x="337290" y="220760"/>
                </a:lnTo>
                <a:lnTo>
                  <a:pt x="333823" y="217739"/>
                </a:lnTo>
                <a:lnTo>
                  <a:pt x="330322" y="208675"/>
                </a:lnTo>
                <a:lnTo>
                  <a:pt x="326855" y="202633"/>
                </a:lnTo>
                <a:lnTo>
                  <a:pt x="326855" y="196554"/>
                </a:lnTo>
                <a:lnTo>
                  <a:pt x="323387" y="190512"/>
                </a:lnTo>
                <a:lnTo>
                  <a:pt x="316420" y="184470"/>
                </a:lnTo>
                <a:lnTo>
                  <a:pt x="312952" y="178428"/>
                </a:lnTo>
                <a:lnTo>
                  <a:pt x="309485" y="169364"/>
                </a:lnTo>
                <a:lnTo>
                  <a:pt x="305985" y="163285"/>
                </a:lnTo>
                <a:lnTo>
                  <a:pt x="302517" y="157243"/>
                </a:lnTo>
                <a:lnTo>
                  <a:pt x="299050" y="151201"/>
                </a:lnTo>
                <a:lnTo>
                  <a:pt x="295549" y="145159"/>
                </a:lnTo>
                <a:lnTo>
                  <a:pt x="292082" y="139117"/>
                </a:lnTo>
                <a:lnTo>
                  <a:pt x="285114" y="136096"/>
                </a:lnTo>
                <a:lnTo>
                  <a:pt x="281647" y="130053"/>
                </a:lnTo>
                <a:lnTo>
                  <a:pt x="278180" y="123974"/>
                </a:lnTo>
                <a:lnTo>
                  <a:pt x="274713" y="117932"/>
                </a:lnTo>
                <a:lnTo>
                  <a:pt x="267745" y="111890"/>
                </a:lnTo>
                <a:lnTo>
                  <a:pt x="264278" y="108869"/>
                </a:lnTo>
                <a:lnTo>
                  <a:pt x="260777" y="102827"/>
                </a:lnTo>
                <a:lnTo>
                  <a:pt x="257310" y="99806"/>
                </a:lnTo>
                <a:lnTo>
                  <a:pt x="250342" y="93764"/>
                </a:lnTo>
                <a:lnTo>
                  <a:pt x="246875" y="90743"/>
                </a:lnTo>
                <a:lnTo>
                  <a:pt x="243407" y="84663"/>
                </a:lnTo>
                <a:lnTo>
                  <a:pt x="236439" y="81642"/>
                </a:lnTo>
                <a:lnTo>
                  <a:pt x="232972" y="78621"/>
                </a:lnTo>
                <a:lnTo>
                  <a:pt x="229505" y="75600"/>
                </a:lnTo>
                <a:lnTo>
                  <a:pt x="222537" y="69558"/>
                </a:lnTo>
                <a:lnTo>
                  <a:pt x="219070" y="66537"/>
                </a:lnTo>
                <a:lnTo>
                  <a:pt x="215569" y="63516"/>
                </a:lnTo>
                <a:lnTo>
                  <a:pt x="212102" y="60495"/>
                </a:lnTo>
                <a:lnTo>
                  <a:pt x="205168" y="57474"/>
                </a:lnTo>
                <a:lnTo>
                  <a:pt x="201667" y="57474"/>
                </a:lnTo>
                <a:lnTo>
                  <a:pt x="201667" y="54453"/>
                </a:lnTo>
                <a:lnTo>
                  <a:pt x="184297" y="54453"/>
                </a:lnTo>
                <a:lnTo>
                  <a:pt x="180797" y="51395"/>
                </a:lnTo>
                <a:lnTo>
                  <a:pt x="156459" y="51395"/>
                </a:lnTo>
                <a:lnTo>
                  <a:pt x="156459" y="48374"/>
                </a:lnTo>
                <a:lnTo>
                  <a:pt x="146024" y="48374"/>
                </a:lnTo>
                <a:lnTo>
                  <a:pt x="146024" y="45353"/>
                </a:lnTo>
                <a:lnTo>
                  <a:pt x="139090" y="45353"/>
                </a:lnTo>
                <a:lnTo>
                  <a:pt x="135622" y="42331"/>
                </a:lnTo>
                <a:lnTo>
                  <a:pt x="132122" y="42331"/>
                </a:lnTo>
                <a:lnTo>
                  <a:pt x="128655" y="39310"/>
                </a:lnTo>
                <a:lnTo>
                  <a:pt x="125187" y="36289"/>
                </a:lnTo>
                <a:lnTo>
                  <a:pt x="121687" y="36289"/>
                </a:lnTo>
                <a:lnTo>
                  <a:pt x="118219" y="33268"/>
                </a:lnTo>
                <a:lnTo>
                  <a:pt x="114752" y="33268"/>
                </a:lnTo>
                <a:lnTo>
                  <a:pt x="114752" y="30247"/>
                </a:lnTo>
                <a:lnTo>
                  <a:pt x="111252" y="30247"/>
                </a:lnTo>
                <a:lnTo>
                  <a:pt x="107784" y="27226"/>
                </a:lnTo>
                <a:lnTo>
                  <a:pt x="104317" y="27226"/>
                </a:lnTo>
                <a:lnTo>
                  <a:pt x="100850" y="24205"/>
                </a:lnTo>
                <a:lnTo>
                  <a:pt x="97349" y="24205"/>
                </a:lnTo>
                <a:lnTo>
                  <a:pt x="97349" y="21184"/>
                </a:lnTo>
                <a:lnTo>
                  <a:pt x="90415" y="21184"/>
                </a:lnTo>
                <a:lnTo>
                  <a:pt x="90415" y="18163"/>
                </a:lnTo>
                <a:lnTo>
                  <a:pt x="83447" y="18163"/>
                </a:lnTo>
                <a:lnTo>
                  <a:pt x="83447" y="15105"/>
                </a:lnTo>
                <a:lnTo>
                  <a:pt x="73012" y="15105"/>
                </a:lnTo>
                <a:lnTo>
                  <a:pt x="62577" y="12084"/>
                </a:lnTo>
                <a:lnTo>
                  <a:pt x="55642" y="12084"/>
                </a:lnTo>
                <a:lnTo>
                  <a:pt x="45207" y="9063"/>
                </a:lnTo>
                <a:lnTo>
                  <a:pt x="38239" y="9063"/>
                </a:lnTo>
                <a:lnTo>
                  <a:pt x="31305" y="6042"/>
                </a:lnTo>
                <a:lnTo>
                  <a:pt x="20870" y="6042"/>
                </a:lnTo>
                <a:lnTo>
                  <a:pt x="13902" y="3021"/>
                </a:lnTo>
                <a:lnTo>
                  <a:pt x="6967" y="3021"/>
                </a:lnTo>
                <a:lnTo>
                  <a:pt x="0" y="0"/>
                </a:lnTo>
                <a:lnTo>
                  <a:pt x="3467" y="411272"/>
                </a:lnTo>
                <a:lnTo>
                  <a:pt x="3467" y="384045"/>
                </a:lnTo>
                <a:lnTo>
                  <a:pt x="6967" y="381024"/>
                </a:lnTo>
                <a:lnTo>
                  <a:pt x="6967" y="378003"/>
                </a:lnTo>
                <a:lnTo>
                  <a:pt x="10435" y="378003"/>
                </a:lnTo>
                <a:lnTo>
                  <a:pt x="13902" y="374982"/>
                </a:lnTo>
                <a:lnTo>
                  <a:pt x="17369" y="371961"/>
                </a:lnTo>
                <a:lnTo>
                  <a:pt x="20870" y="371961"/>
                </a:lnTo>
                <a:lnTo>
                  <a:pt x="24337" y="368940"/>
                </a:lnTo>
                <a:lnTo>
                  <a:pt x="27804" y="368940"/>
                </a:lnTo>
                <a:lnTo>
                  <a:pt x="34772" y="365919"/>
                </a:lnTo>
                <a:lnTo>
                  <a:pt x="52142" y="365919"/>
                </a:lnTo>
                <a:lnTo>
                  <a:pt x="59109" y="362898"/>
                </a:lnTo>
                <a:lnTo>
                  <a:pt x="111252" y="362898"/>
                </a:lnTo>
                <a:lnTo>
                  <a:pt x="111252" y="365919"/>
                </a:lnTo>
                <a:lnTo>
                  <a:pt x="114752" y="365919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499830" y="3493580"/>
            <a:ext cx="1592569" cy="2500903"/>
          </a:xfrm>
          <a:custGeom>
            <a:avLst/>
            <a:gdLst/>
            <a:ahLst/>
            <a:cxnLst/>
            <a:rect l="l" t="t" r="r" b="b"/>
            <a:pathLst>
              <a:path w="1592569" h="2500903">
                <a:moveTo>
                  <a:pt x="31305" y="2068483"/>
                </a:moveTo>
                <a:lnTo>
                  <a:pt x="38273" y="2071504"/>
                </a:lnTo>
                <a:lnTo>
                  <a:pt x="41740" y="2074525"/>
                </a:lnTo>
                <a:lnTo>
                  <a:pt x="45207" y="2077546"/>
                </a:lnTo>
                <a:lnTo>
                  <a:pt x="52175" y="2080568"/>
                </a:lnTo>
                <a:lnTo>
                  <a:pt x="55642" y="2083589"/>
                </a:lnTo>
                <a:lnTo>
                  <a:pt x="62610" y="2086610"/>
                </a:lnTo>
                <a:lnTo>
                  <a:pt x="66077" y="2089631"/>
                </a:lnTo>
                <a:lnTo>
                  <a:pt x="73045" y="2092652"/>
                </a:lnTo>
                <a:lnTo>
                  <a:pt x="79980" y="2095673"/>
                </a:lnTo>
                <a:lnTo>
                  <a:pt x="86948" y="2098694"/>
                </a:lnTo>
                <a:lnTo>
                  <a:pt x="93882" y="2098694"/>
                </a:lnTo>
                <a:lnTo>
                  <a:pt x="100850" y="2101752"/>
                </a:lnTo>
                <a:lnTo>
                  <a:pt x="107818" y="2104773"/>
                </a:lnTo>
                <a:lnTo>
                  <a:pt x="114752" y="2104773"/>
                </a:lnTo>
                <a:lnTo>
                  <a:pt x="125187" y="2107794"/>
                </a:lnTo>
                <a:lnTo>
                  <a:pt x="142590" y="2107794"/>
                </a:lnTo>
                <a:lnTo>
                  <a:pt x="149525" y="2110815"/>
                </a:lnTo>
                <a:lnTo>
                  <a:pt x="159960" y="2113836"/>
                </a:lnTo>
                <a:lnTo>
                  <a:pt x="205168" y="2113836"/>
                </a:lnTo>
                <a:lnTo>
                  <a:pt x="212135" y="2110815"/>
                </a:lnTo>
                <a:lnTo>
                  <a:pt x="215603" y="2110815"/>
                </a:lnTo>
                <a:lnTo>
                  <a:pt x="219070" y="2107794"/>
                </a:lnTo>
                <a:lnTo>
                  <a:pt x="226038" y="2104773"/>
                </a:lnTo>
                <a:lnTo>
                  <a:pt x="229505" y="2101752"/>
                </a:lnTo>
                <a:lnTo>
                  <a:pt x="232972" y="2098694"/>
                </a:lnTo>
                <a:lnTo>
                  <a:pt x="232972" y="2095673"/>
                </a:lnTo>
                <a:lnTo>
                  <a:pt x="236473" y="2089631"/>
                </a:lnTo>
                <a:lnTo>
                  <a:pt x="239940" y="2086610"/>
                </a:lnTo>
                <a:lnTo>
                  <a:pt x="243407" y="2080568"/>
                </a:lnTo>
                <a:lnTo>
                  <a:pt x="243407" y="2074525"/>
                </a:lnTo>
                <a:lnTo>
                  <a:pt x="246908" y="2068483"/>
                </a:lnTo>
                <a:lnTo>
                  <a:pt x="246908" y="2062441"/>
                </a:lnTo>
                <a:lnTo>
                  <a:pt x="250375" y="2056362"/>
                </a:lnTo>
                <a:lnTo>
                  <a:pt x="250375" y="2041257"/>
                </a:lnTo>
                <a:lnTo>
                  <a:pt x="253842" y="2035214"/>
                </a:lnTo>
                <a:lnTo>
                  <a:pt x="253842" y="1986803"/>
                </a:lnTo>
                <a:lnTo>
                  <a:pt x="257310" y="1974719"/>
                </a:lnTo>
                <a:lnTo>
                  <a:pt x="257310" y="1932387"/>
                </a:lnTo>
                <a:lnTo>
                  <a:pt x="260810" y="1932387"/>
                </a:lnTo>
                <a:lnTo>
                  <a:pt x="260810" y="1923324"/>
                </a:lnTo>
                <a:lnTo>
                  <a:pt x="264278" y="1920303"/>
                </a:lnTo>
                <a:lnTo>
                  <a:pt x="264278" y="1908182"/>
                </a:lnTo>
                <a:lnTo>
                  <a:pt x="267745" y="1902139"/>
                </a:lnTo>
                <a:lnTo>
                  <a:pt x="267745" y="1887034"/>
                </a:lnTo>
                <a:lnTo>
                  <a:pt x="271245" y="1877971"/>
                </a:lnTo>
                <a:lnTo>
                  <a:pt x="271245" y="1850744"/>
                </a:lnTo>
                <a:lnTo>
                  <a:pt x="274713" y="1841681"/>
                </a:lnTo>
                <a:lnTo>
                  <a:pt x="274713" y="1820497"/>
                </a:lnTo>
                <a:lnTo>
                  <a:pt x="278180" y="1811433"/>
                </a:lnTo>
                <a:lnTo>
                  <a:pt x="278180" y="1793270"/>
                </a:lnTo>
                <a:lnTo>
                  <a:pt x="281680" y="1784207"/>
                </a:lnTo>
                <a:lnTo>
                  <a:pt x="281680" y="1763059"/>
                </a:lnTo>
                <a:lnTo>
                  <a:pt x="285148" y="1756980"/>
                </a:lnTo>
                <a:lnTo>
                  <a:pt x="285148" y="1747917"/>
                </a:lnTo>
                <a:lnTo>
                  <a:pt x="288615" y="1744896"/>
                </a:lnTo>
                <a:lnTo>
                  <a:pt x="288615" y="1741875"/>
                </a:lnTo>
                <a:lnTo>
                  <a:pt x="292082" y="1744896"/>
                </a:lnTo>
                <a:lnTo>
                  <a:pt x="292082" y="1717669"/>
                </a:lnTo>
                <a:lnTo>
                  <a:pt x="295583" y="1714648"/>
                </a:lnTo>
                <a:lnTo>
                  <a:pt x="295583" y="1705585"/>
                </a:lnTo>
                <a:lnTo>
                  <a:pt x="299050" y="1699543"/>
                </a:lnTo>
                <a:lnTo>
                  <a:pt x="299050" y="1696522"/>
                </a:lnTo>
                <a:lnTo>
                  <a:pt x="302517" y="1693501"/>
                </a:lnTo>
                <a:lnTo>
                  <a:pt x="302517" y="1690479"/>
                </a:lnTo>
                <a:lnTo>
                  <a:pt x="306018" y="1687422"/>
                </a:lnTo>
                <a:lnTo>
                  <a:pt x="306018" y="1684400"/>
                </a:lnTo>
                <a:lnTo>
                  <a:pt x="309485" y="1681379"/>
                </a:lnTo>
                <a:lnTo>
                  <a:pt x="312952" y="1678358"/>
                </a:lnTo>
                <a:lnTo>
                  <a:pt x="316420" y="1678358"/>
                </a:lnTo>
                <a:lnTo>
                  <a:pt x="319920" y="1675337"/>
                </a:lnTo>
                <a:lnTo>
                  <a:pt x="323387" y="1675337"/>
                </a:lnTo>
                <a:lnTo>
                  <a:pt x="326855" y="1672316"/>
                </a:lnTo>
                <a:lnTo>
                  <a:pt x="340790" y="1672316"/>
                </a:lnTo>
                <a:lnTo>
                  <a:pt x="344258" y="1675337"/>
                </a:lnTo>
                <a:lnTo>
                  <a:pt x="351192" y="1675337"/>
                </a:lnTo>
                <a:lnTo>
                  <a:pt x="354693" y="1678358"/>
                </a:lnTo>
                <a:lnTo>
                  <a:pt x="361627" y="1678358"/>
                </a:lnTo>
                <a:lnTo>
                  <a:pt x="361627" y="1681379"/>
                </a:lnTo>
                <a:lnTo>
                  <a:pt x="372062" y="1681379"/>
                </a:lnTo>
                <a:lnTo>
                  <a:pt x="372062" y="1684400"/>
                </a:lnTo>
                <a:lnTo>
                  <a:pt x="382497" y="1684400"/>
                </a:lnTo>
                <a:lnTo>
                  <a:pt x="385965" y="1687422"/>
                </a:lnTo>
                <a:lnTo>
                  <a:pt x="392933" y="1687422"/>
                </a:lnTo>
                <a:lnTo>
                  <a:pt x="396400" y="1690479"/>
                </a:lnTo>
                <a:lnTo>
                  <a:pt x="403368" y="1690479"/>
                </a:lnTo>
                <a:lnTo>
                  <a:pt x="406835" y="1693501"/>
                </a:lnTo>
                <a:lnTo>
                  <a:pt x="413803" y="1693501"/>
                </a:lnTo>
                <a:lnTo>
                  <a:pt x="417270" y="1696522"/>
                </a:lnTo>
                <a:lnTo>
                  <a:pt x="424238" y="1696522"/>
                </a:lnTo>
                <a:lnTo>
                  <a:pt x="424238" y="1699543"/>
                </a:lnTo>
                <a:lnTo>
                  <a:pt x="427705" y="1699543"/>
                </a:lnTo>
                <a:lnTo>
                  <a:pt x="431172" y="1702564"/>
                </a:lnTo>
                <a:lnTo>
                  <a:pt x="438140" y="1705585"/>
                </a:lnTo>
                <a:lnTo>
                  <a:pt x="441607" y="1711627"/>
                </a:lnTo>
                <a:lnTo>
                  <a:pt x="448575" y="1714648"/>
                </a:lnTo>
                <a:lnTo>
                  <a:pt x="459010" y="1717669"/>
                </a:lnTo>
                <a:lnTo>
                  <a:pt x="469446" y="1720690"/>
                </a:lnTo>
                <a:lnTo>
                  <a:pt x="479881" y="1726769"/>
                </a:lnTo>
                <a:lnTo>
                  <a:pt x="490282" y="1729790"/>
                </a:lnTo>
                <a:lnTo>
                  <a:pt x="500717" y="1735833"/>
                </a:lnTo>
                <a:lnTo>
                  <a:pt x="514653" y="1738854"/>
                </a:lnTo>
                <a:lnTo>
                  <a:pt x="525055" y="1744896"/>
                </a:lnTo>
                <a:lnTo>
                  <a:pt x="538991" y="1747917"/>
                </a:lnTo>
                <a:lnTo>
                  <a:pt x="552893" y="1753959"/>
                </a:lnTo>
                <a:lnTo>
                  <a:pt x="563328" y="1760001"/>
                </a:lnTo>
                <a:lnTo>
                  <a:pt x="577230" y="1763059"/>
                </a:lnTo>
                <a:lnTo>
                  <a:pt x="591133" y="1769101"/>
                </a:lnTo>
                <a:lnTo>
                  <a:pt x="605035" y="1772122"/>
                </a:lnTo>
                <a:lnTo>
                  <a:pt x="615470" y="1778165"/>
                </a:lnTo>
                <a:lnTo>
                  <a:pt x="629373" y="1781186"/>
                </a:lnTo>
                <a:lnTo>
                  <a:pt x="639808" y="1787228"/>
                </a:lnTo>
                <a:lnTo>
                  <a:pt x="650243" y="1790249"/>
                </a:lnTo>
                <a:lnTo>
                  <a:pt x="660678" y="1796291"/>
                </a:lnTo>
                <a:lnTo>
                  <a:pt x="667646" y="1799312"/>
                </a:lnTo>
                <a:lnTo>
                  <a:pt x="678081" y="1802370"/>
                </a:lnTo>
                <a:lnTo>
                  <a:pt x="685015" y="1808412"/>
                </a:lnTo>
                <a:lnTo>
                  <a:pt x="688483" y="1811433"/>
                </a:lnTo>
                <a:lnTo>
                  <a:pt x="695450" y="1814454"/>
                </a:lnTo>
                <a:lnTo>
                  <a:pt x="695450" y="1817475"/>
                </a:lnTo>
                <a:lnTo>
                  <a:pt x="698918" y="1820497"/>
                </a:lnTo>
                <a:lnTo>
                  <a:pt x="698918" y="1853765"/>
                </a:lnTo>
                <a:lnTo>
                  <a:pt x="702418" y="1862829"/>
                </a:lnTo>
                <a:lnTo>
                  <a:pt x="702418" y="1871892"/>
                </a:lnTo>
                <a:lnTo>
                  <a:pt x="705885" y="1880992"/>
                </a:lnTo>
                <a:lnTo>
                  <a:pt x="705885" y="1893076"/>
                </a:lnTo>
                <a:lnTo>
                  <a:pt x="709353" y="1905161"/>
                </a:lnTo>
                <a:lnTo>
                  <a:pt x="709353" y="1914261"/>
                </a:lnTo>
                <a:lnTo>
                  <a:pt x="712853" y="1926345"/>
                </a:lnTo>
                <a:lnTo>
                  <a:pt x="716321" y="1938429"/>
                </a:lnTo>
                <a:lnTo>
                  <a:pt x="719788" y="1950550"/>
                </a:lnTo>
                <a:lnTo>
                  <a:pt x="719788" y="1962635"/>
                </a:lnTo>
                <a:lnTo>
                  <a:pt x="723255" y="1974719"/>
                </a:lnTo>
                <a:lnTo>
                  <a:pt x="726756" y="1986803"/>
                </a:lnTo>
                <a:lnTo>
                  <a:pt x="726756" y="1998925"/>
                </a:lnTo>
                <a:lnTo>
                  <a:pt x="730223" y="2011009"/>
                </a:lnTo>
                <a:lnTo>
                  <a:pt x="733690" y="2023093"/>
                </a:lnTo>
                <a:lnTo>
                  <a:pt x="733690" y="2032193"/>
                </a:lnTo>
                <a:lnTo>
                  <a:pt x="737191" y="2044278"/>
                </a:lnTo>
                <a:lnTo>
                  <a:pt x="737191" y="2053341"/>
                </a:lnTo>
                <a:lnTo>
                  <a:pt x="740658" y="2062441"/>
                </a:lnTo>
                <a:lnTo>
                  <a:pt x="740658" y="2071504"/>
                </a:lnTo>
                <a:lnTo>
                  <a:pt x="744125" y="2080568"/>
                </a:lnTo>
                <a:lnTo>
                  <a:pt x="744125" y="2104773"/>
                </a:lnTo>
                <a:lnTo>
                  <a:pt x="740658" y="2107794"/>
                </a:lnTo>
                <a:lnTo>
                  <a:pt x="740658" y="2122900"/>
                </a:lnTo>
                <a:lnTo>
                  <a:pt x="737191" y="2128942"/>
                </a:lnTo>
                <a:lnTo>
                  <a:pt x="737191" y="2159189"/>
                </a:lnTo>
                <a:lnTo>
                  <a:pt x="733690" y="2165232"/>
                </a:lnTo>
                <a:lnTo>
                  <a:pt x="733690" y="2201521"/>
                </a:lnTo>
                <a:lnTo>
                  <a:pt x="730223" y="2210585"/>
                </a:lnTo>
                <a:lnTo>
                  <a:pt x="730223" y="2286222"/>
                </a:lnTo>
                <a:lnTo>
                  <a:pt x="726756" y="2292264"/>
                </a:lnTo>
                <a:lnTo>
                  <a:pt x="726756" y="2310391"/>
                </a:lnTo>
                <a:lnTo>
                  <a:pt x="730223" y="2313412"/>
                </a:lnTo>
                <a:lnTo>
                  <a:pt x="730223" y="2334596"/>
                </a:lnTo>
                <a:lnTo>
                  <a:pt x="733690" y="2343660"/>
                </a:lnTo>
                <a:lnTo>
                  <a:pt x="737191" y="2352723"/>
                </a:lnTo>
                <a:lnTo>
                  <a:pt x="744125" y="2361823"/>
                </a:lnTo>
                <a:lnTo>
                  <a:pt x="747626" y="2370886"/>
                </a:lnTo>
                <a:lnTo>
                  <a:pt x="754560" y="2379949"/>
                </a:lnTo>
                <a:lnTo>
                  <a:pt x="761528" y="2385992"/>
                </a:lnTo>
                <a:lnTo>
                  <a:pt x="768463" y="2395055"/>
                </a:lnTo>
                <a:lnTo>
                  <a:pt x="775431" y="2401134"/>
                </a:lnTo>
                <a:lnTo>
                  <a:pt x="785866" y="2410197"/>
                </a:lnTo>
                <a:lnTo>
                  <a:pt x="792800" y="2416239"/>
                </a:lnTo>
                <a:lnTo>
                  <a:pt x="803235" y="2422281"/>
                </a:lnTo>
                <a:lnTo>
                  <a:pt x="813670" y="2428324"/>
                </a:lnTo>
                <a:lnTo>
                  <a:pt x="824105" y="2434366"/>
                </a:lnTo>
                <a:lnTo>
                  <a:pt x="834541" y="2437424"/>
                </a:lnTo>
                <a:lnTo>
                  <a:pt x="844976" y="2443466"/>
                </a:lnTo>
                <a:lnTo>
                  <a:pt x="855411" y="2449508"/>
                </a:lnTo>
                <a:lnTo>
                  <a:pt x="865846" y="2452529"/>
                </a:lnTo>
                <a:lnTo>
                  <a:pt x="876281" y="2455550"/>
                </a:lnTo>
                <a:lnTo>
                  <a:pt x="886716" y="2461592"/>
                </a:lnTo>
                <a:lnTo>
                  <a:pt x="897118" y="2464613"/>
                </a:lnTo>
                <a:lnTo>
                  <a:pt x="907553" y="2467635"/>
                </a:lnTo>
                <a:lnTo>
                  <a:pt x="917988" y="2470656"/>
                </a:lnTo>
                <a:lnTo>
                  <a:pt x="928423" y="2473714"/>
                </a:lnTo>
                <a:lnTo>
                  <a:pt x="938858" y="2476735"/>
                </a:lnTo>
                <a:lnTo>
                  <a:pt x="949293" y="2479756"/>
                </a:lnTo>
                <a:lnTo>
                  <a:pt x="956228" y="2482777"/>
                </a:lnTo>
                <a:lnTo>
                  <a:pt x="966663" y="2485798"/>
                </a:lnTo>
                <a:lnTo>
                  <a:pt x="973631" y="2485798"/>
                </a:lnTo>
                <a:lnTo>
                  <a:pt x="980599" y="2488819"/>
                </a:lnTo>
                <a:lnTo>
                  <a:pt x="987533" y="2491840"/>
                </a:lnTo>
                <a:lnTo>
                  <a:pt x="1001435" y="2491840"/>
                </a:lnTo>
                <a:lnTo>
                  <a:pt x="1015371" y="2494861"/>
                </a:lnTo>
                <a:lnTo>
                  <a:pt x="1025773" y="2494861"/>
                </a:lnTo>
                <a:lnTo>
                  <a:pt x="1036208" y="2497882"/>
                </a:lnTo>
                <a:lnTo>
                  <a:pt x="1060545" y="2497882"/>
                </a:lnTo>
                <a:lnTo>
                  <a:pt x="1067513" y="2500903"/>
                </a:lnTo>
                <a:lnTo>
                  <a:pt x="1123156" y="2500903"/>
                </a:lnTo>
                <a:lnTo>
                  <a:pt x="1130091" y="2497882"/>
                </a:lnTo>
                <a:lnTo>
                  <a:pt x="1137058" y="2497882"/>
                </a:lnTo>
                <a:lnTo>
                  <a:pt x="1144026" y="2494861"/>
                </a:lnTo>
                <a:lnTo>
                  <a:pt x="1147493" y="2491840"/>
                </a:lnTo>
                <a:lnTo>
                  <a:pt x="1150961" y="2488819"/>
                </a:lnTo>
                <a:lnTo>
                  <a:pt x="1157929" y="2485798"/>
                </a:lnTo>
                <a:lnTo>
                  <a:pt x="1161396" y="2482777"/>
                </a:lnTo>
                <a:lnTo>
                  <a:pt x="1164863" y="2476735"/>
                </a:lnTo>
                <a:lnTo>
                  <a:pt x="1168364" y="2470656"/>
                </a:lnTo>
                <a:lnTo>
                  <a:pt x="1171831" y="2467635"/>
                </a:lnTo>
                <a:lnTo>
                  <a:pt x="1171831" y="2458571"/>
                </a:lnTo>
                <a:lnTo>
                  <a:pt x="1175298" y="2452529"/>
                </a:lnTo>
                <a:lnTo>
                  <a:pt x="1178799" y="2446487"/>
                </a:lnTo>
                <a:lnTo>
                  <a:pt x="1178799" y="2437424"/>
                </a:lnTo>
                <a:lnTo>
                  <a:pt x="1182266" y="2428324"/>
                </a:lnTo>
                <a:lnTo>
                  <a:pt x="1182266" y="2416239"/>
                </a:lnTo>
                <a:lnTo>
                  <a:pt x="1185733" y="2407176"/>
                </a:lnTo>
                <a:lnTo>
                  <a:pt x="1185733" y="2392034"/>
                </a:lnTo>
                <a:lnTo>
                  <a:pt x="1189201" y="2385992"/>
                </a:lnTo>
                <a:lnTo>
                  <a:pt x="1189201" y="2373907"/>
                </a:lnTo>
                <a:lnTo>
                  <a:pt x="1192701" y="2367865"/>
                </a:lnTo>
                <a:lnTo>
                  <a:pt x="1192701" y="2358765"/>
                </a:lnTo>
                <a:lnTo>
                  <a:pt x="1196168" y="2352723"/>
                </a:lnTo>
                <a:lnTo>
                  <a:pt x="1196168" y="2346681"/>
                </a:lnTo>
                <a:lnTo>
                  <a:pt x="1199636" y="2340639"/>
                </a:lnTo>
                <a:lnTo>
                  <a:pt x="1199636" y="2328554"/>
                </a:lnTo>
                <a:lnTo>
                  <a:pt x="1203136" y="2319454"/>
                </a:lnTo>
                <a:lnTo>
                  <a:pt x="1203136" y="2313412"/>
                </a:lnTo>
                <a:lnTo>
                  <a:pt x="1206603" y="2307370"/>
                </a:lnTo>
                <a:lnTo>
                  <a:pt x="1206603" y="2298307"/>
                </a:lnTo>
                <a:lnTo>
                  <a:pt x="1210071" y="2289243"/>
                </a:lnTo>
                <a:lnTo>
                  <a:pt x="1210071" y="2283164"/>
                </a:lnTo>
                <a:lnTo>
                  <a:pt x="1213571" y="2274101"/>
                </a:lnTo>
                <a:lnTo>
                  <a:pt x="1213571" y="2265038"/>
                </a:lnTo>
                <a:lnTo>
                  <a:pt x="1217039" y="2255975"/>
                </a:lnTo>
                <a:lnTo>
                  <a:pt x="1217039" y="2246874"/>
                </a:lnTo>
                <a:lnTo>
                  <a:pt x="1220506" y="2237811"/>
                </a:lnTo>
                <a:lnTo>
                  <a:pt x="1223973" y="2228748"/>
                </a:lnTo>
                <a:lnTo>
                  <a:pt x="1223973" y="2219685"/>
                </a:lnTo>
                <a:lnTo>
                  <a:pt x="1227474" y="2207564"/>
                </a:lnTo>
                <a:lnTo>
                  <a:pt x="1230941" y="2198500"/>
                </a:lnTo>
                <a:lnTo>
                  <a:pt x="1230941" y="2189437"/>
                </a:lnTo>
                <a:lnTo>
                  <a:pt x="1234408" y="2177353"/>
                </a:lnTo>
                <a:lnTo>
                  <a:pt x="1237909" y="2165232"/>
                </a:lnTo>
                <a:lnTo>
                  <a:pt x="1237909" y="2156168"/>
                </a:lnTo>
                <a:lnTo>
                  <a:pt x="1241376" y="2153147"/>
                </a:lnTo>
                <a:lnTo>
                  <a:pt x="1244843" y="2153147"/>
                </a:lnTo>
                <a:lnTo>
                  <a:pt x="1248344" y="2150126"/>
                </a:lnTo>
                <a:lnTo>
                  <a:pt x="1255278" y="2144084"/>
                </a:lnTo>
                <a:lnTo>
                  <a:pt x="1258746" y="2141063"/>
                </a:lnTo>
                <a:lnTo>
                  <a:pt x="1265713" y="2134984"/>
                </a:lnTo>
                <a:lnTo>
                  <a:pt x="1276149" y="2125921"/>
                </a:lnTo>
                <a:lnTo>
                  <a:pt x="1283116" y="2119878"/>
                </a:lnTo>
                <a:lnTo>
                  <a:pt x="1290051" y="2110815"/>
                </a:lnTo>
                <a:lnTo>
                  <a:pt x="1300486" y="2101752"/>
                </a:lnTo>
                <a:lnTo>
                  <a:pt x="1307454" y="2092652"/>
                </a:lnTo>
                <a:lnTo>
                  <a:pt x="1317889" y="2083589"/>
                </a:lnTo>
                <a:lnTo>
                  <a:pt x="1328291" y="2074525"/>
                </a:lnTo>
                <a:lnTo>
                  <a:pt x="1338726" y="2062441"/>
                </a:lnTo>
                <a:lnTo>
                  <a:pt x="1349161" y="2053341"/>
                </a:lnTo>
                <a:lnTo>
                  <a:pt x="1359596" y="2044278"/>
                </a:lnTo>
                <a:lnTo>
                  <a:pt x="1370031" y="2032193"/>
                </a:lnTo>
                <a:lnTo>
                  <a:pt x="1380466" y="2023093"/>
                </a:lnTo>
                <a:lnTo>
                  <a:pt x="1390901" y="2011009"/>
                </a:lnTo>
                <a:lnTo>
                  <a:pt x="1401336" y="2001946"/>
                </a:lnTo>
                <a:lnTo>
                  <a:pt x="1411771" y="1992882"/>
                </a:lnTo>
                <a:lnTo>
                  <a:pt x="1422207" y="1983782"/>
                </a:lnTo>
                <a:lnTo>
                  <a:pt x="1429141" y="1974719"/>
                </a:lnTo>
                <a:lnTo>
                  <a:pt x="1439576" y="1965656"/>
                </a:lnTo>
                <a:lnTo>
                  <a:pt x="1446544" y="1959614"/>
                </a:lnTo>
                <a:lnTo>
                  <a:pt x="1456979" y="1950550"/>
                </a:lnTo>
                <a:lnTo>
                  <a:pt x="1463914" y="1944471"/>
                </a:lnTo>
                <a:lnTo>
                  <a:pt x="1470881" y="1938429"/>
                </a:lnTo>
                <a:lnTo>
                  <a:pt x="1474349" y="1935408"/>
                </a:lnTo>
                <a:lnTo>
                  <a:pt x="1481317" y="1932387"/>
                </a:lnTo>
                <a:lnTo>
                  <a:pt x="1484784" y="1929366"/>
                </a:lnTo>
                <a:lnTo>
                  <a:pt x="1488251" y="1926345"/>
                </a:lnTo>
                <a:lnTo>
                  <a:pt x="1491718" y="1929366"/>
                </a:lnTo>
                <a:lnTo>
                  <a:pt x="1491718" y="1932387"/>
                </a:lnTo>
                <a:lnTo>
                  <a:pt x="1495219" y="1935408"/>
                </a:lnTo>
                <a:lnTo>
                  <a:pt x="1495219" y="1941450"/>
                </a:lnTo>
                <a:lnTo>
                  <a:pt x="1498686" y="1944471"/>
                </a:lnTo>
                <a:lnTo>
                  <a:pt x="1498686" y="1953572"/>
                </a:lnTo>
                <a:lnTo>
                  <a:pt x="1502153" y="1956593"/>
                </a:lnTo>
                <a:lnTo>
                  <a:pt x="1502153" y="1965656"/>
                </a:lnTo>
                <a:lnTo>
                  <a:pt x="1505654" y="1971698"/>
                </a:lnTo>
                <a:lnTo>
                  <a:pt x="1505654" y="1983782"/>
                </a:lnTo>
                <a:lnTo>
                  <a:pt x="1509121" y="1986803"/>
                </a:lnTo>
                <a:lnTo>
                  <a:pt x="1509121" y="1992882"/>
                </a:lnTo>
                <a:lnTo>
                  <a:pt x="1512589" y="1995904"/>
                </a:lnTo>
                <a:lnTo>
                  <a:pt x="1512589" y="2001946"/>
                </a:lnTo>
                <a:lnTo>
                  <a:pt x="1516089" y="2004967"/>
                </a:lnTo>
                <a:lnTo>
                  <a:pt x="1516089" y="2011009"/>
                </a:lnTo>
                <a:lnTo>
                  <a:pt x="1519556" y="2011009"/>
                </a:lnTo>
                <a:lnTo>
                  <a:pt x="1519556" y="2014030"/>
                </a:lnTo>
                <a:lnTo>
                  <a:pt x="1526491" y="2014030"/>
                </a:lnTo>
                <a:lnTo>
                  <a:pt x="1526491" y="2017051"/>
                </a:lnTo>
                <a:lnTo>
                  <a:pt x="1529991" y="2020072"/>
                </a:lnTo>
                <a:lnTo>
                  <a:pt x="1529991" y="2023093"/>
                </a:lnTo>
                <a:lnTo>
                  <a:pt x="1533459" y="2029172"/>
                </a:lnTo>
                <a:lnTo>
                  <a:pt x="1536926" y="2035214"/>
                </a:lnTo>
                <a:lnTo>
                  <a:pt x="1536926" y="2041257"/>
                </a:lnTo>
                <a:lnTo>
                  <a:pt x="1540427" y="2047299"/>
                </a:lnTo>
                <a:lnTo>
                  <a:pt x="1540427" y="2053341"/>
                </a:lnTo>
                <a:lnTo>
                  <a:pt x="1543894" y="2062441"/>
                </a:lnTo>
                <a:lnTo>
                  <a:pt x="1543894" y="2071504"/>
                </a:lnTo>
                <a:lnTo>
                  <a:pt x="1547361" y="2080568"/>
                </a:lnTo>
                <a:lnTo>
                  <a:pt x="1547361" y="2086610"/>
                </a:lnTo>
                <a:lnTo>
                  <a:pt x="1550862" y="2095673"/>
                </a:lnTo>
                <a:lnTo>
                  <a:pt x="1550862" y="2104773"/>
                </a:lnTo>
                <a:lnTo>
                  <a:pt x="1554329" y="2113836"/>
                </a:lnTo>
                <a:lnTo>
                  <a:pt x="1554329" y="2122900"/>
                </a:lnTo>
                <a:lnTo>
                  <a:pt x="1557796" y="2131963"/>
                </a:lnTo>
                <a:lnTo>
                  <a:pt x="1557796" y="2141063"/>
                </a:lnTo>
                <a:lnTo>
                  <a:pt x="1561263" y="2150126"/>
                </a:lnTo>
                <a:lnTo>
                  <a:pt x="1561263" y="2159189"/>
                </a:lnTo>
                <a:lnTo>
                  <a:pt x="1564764" y="2165232"/>
                </a:lnTo>
                <a:lnTo>
                  <a:pt x="1564764" y="2174332"/>
                </a:lnTo>
                <a:lnTo>
                  <a:pt x="1568231" y="2180374"/>
                </a:lnTo>
                <a:lnTo>
                  <a:pt x="1568231" y="2186416"/>
                </a:lnTo>
                <a:lnTo>
                  <a:pt x="1571699" y="2192458"/>
                </a:lnTo>
                <a:lnTo>
                  <a:pt x="1571699" y="2195479"/>
                </a:lnTo>
                <a:lnTo>
                  <a:pt x="1575199" y="2201521"/>
                </a:lnTo>
                <a:lnTo>
                  <a:pt x="1578666" y="2204542"/>
                </a:lnTo>
                <a:lnTo>
                  <a:pt x="1582134" y="2216664"/>
                </a:lnTo>
                <a:lnTo>
                  <a:pt x="1589101" y="2228748"/>
                </a:lnTo>
                <a:lnTo>
                  <a:pt x="1592569" y="2237811"/>
                </a:lnTo>
                <a:lnTo>
                  <a:pt x="1589101" y="659259"/>
                </a:lnTo>
                <a:lnTo>
                  <a:pt x="1564764" y="659259"/>
                </a:lnTo>
                <a:lnTo>
                  <a:pt x="1557796" y="662280"/>
                </a:lnTo>
                <a:lnTo>
                  <a:pt x="1536926" y="662280"/>
                </a:lnTo>
                <a:lnTo>
                  <a:pt x="1533459" y="659259"/>
                </a:lnTo>
                <a:lnTo>
                  <a:pt x="1529991" y="659259"/>
                </a:lnTo>
                <a:lnTo>
                  <a:pt x="1529991" y="629011"/>
                </a:lnTo>
                <a:lnTo>
                  <a:pt x="1526491" y="622969"/>
                </a:lnTo>
                <a:lnTo>
                  <a:pt x="1526491" y="550389"/>
                </a:lnTo>
                <a:lnTo>
                  <a:pt x="1523024" y="541326"/>
                </a:lnTo>
                <a:lnTo>
                  <a:pt x="1523024" y="477810"/>
                </a:lnTo>
                <a:lnTo>
                  <a:pt x="1519556" y="471767"/>
                </a:lnTo>
                <a:lnTo>
                  <a:pt x="1519556" y="247986"/>
                </a:lnTo>
                <a:lnTo>
                  <a:pt x="1523024" y="238923"/>
                </a:lnTo>
                <a:lnTo>
                  <a:pt x="1523024" y="145159"/>
                </a:lnTo>
                <a:lnTo>
                  <a:pt x="1519556" y="139117"/>
                </a:lnTo>
                <a:lnTo>
                  <a:pt x="1516089" y="130053"/>
                </a:lnTo>
                <a:lnTo>
                  <a:pt x="1509121" y="124011"/>
                </a:lnTo>
                <a:lnTo>
                  <a:pt x="1505654" y="114911"/>
                </a:lnTo>
                <a:lnTo>
                  <a:pt x="1498686" y="108869"/>
                </a:lnTo>
                <a:lnTo>
                  <a:pt x="1491718" y="102827"/>
                </a:lnTo>
                <a:lnTo>
                  <a:pt x="1484784" y="93764"/>
                </a:lnTo>
                <a:lnTo>
                  <a:pt x="1474349" y="87721"/>
                </a:lnTo>
                <a:lnTo>
                  <a:pt x="1467381" y="81679"/>
                </a:lnTo>
                <a:lnTo>
                  <a:pt x="1456979" y="75600"/>
                </a:lnTo>
                <a:lnTo>
                  <a:pt x="1446544" y="69558"/>
                </a:lnTo>
                <a:lnTo>
                  <a:pt x="1436109" y="63516"/>
                </a:lnTo>
                <a:lnTo>
                  <a:pt x="1425674" y="57474"/>
                </a:lnTo>
                <a:lnTo>
                  <a:pt x="1415239" y="51432"/>
                </a:lnTo>
                <a:lnTo>
                  <a:pt x="1404804" y="45389"/>
                </a:lnTo>
                <a:lnTo>
                  <a:pt x="1394369" y="39310"/>
                </a:lnTo>
                <a:lnTo>
                  <a:pt x="1383933" y="36289"/>
                </a:lnTo>
                <a:lnTo>
                  <a:pt x="1373498" y="30247"/>
                </a:lnTo>
                <a:lnTo>
                  <a:pt x="1366564" y="27226"/>
                </a:lnTo>
                <a:lnTo>
                  <a:pt x="1356129" y="21184"/>
                </a:lnTo>
                <a:lnTo>
                  <a:pt x="1345694" y="18163"/>
                </a:lnTo>
                <a:lnTo>
                  <a:pt x="1338726" y="15142"/>
                </a:lnTo>
                <a:lnTo>
                  <a:pt x="1328291" y="12121"/>
                </a:lnTo>
                <a:lnTo>
                  <a:pt x="1321356" y="9100"/>
                </a:lnTo>
                <a:lnTo>
                  <a:pt x="1314388" y="6042"/>
                </a:lnTo>
                <a:lnTo>
                  <a:pt x="1310921" y="3021"/>
                </a:lnTo>
                <a:lnTo>
                  <a:pt x="1303953" y="3021"/>
                </a:lnTo>
                <a:lnTo>
                  <a:pt x="1300486" y="0"/>
                </a:lnTo>
                <a:lnTo>
                  <a:pt x="1283116" y="0"/>
                </a:lnTo>
                <a:lnTo>
                  <a:pt x="1276149" y="3021"/>
                </a:lnTo>
                <a:lnTo>
                  <a:pt x="1262246" y="3021"/>
                </a:lnTo>
                <a:lnTo>
                  <a:pt x="1255278" y="6042"/>
                </a:lnTo>
                <a:lnTo>
                  <a:pt x="1248344" y="6042"/>
                </a:lnTo>
                <a:lnTo>
                  <a:pt x="1244843" y="9100"/>
                </a:lnTo>
                <a:lnTo>
                  <a:pt x="1237909" y="9100"/>
                </a:lnTo>
                <a:lnTo>
                  <a:pt x="1230941" y="12121"/>
                </a:lnTo>
                <a:lnTo>
                  <a:pt x="1227474" y="15142"/>
                </a:lnTo>
                <a:lnTo>
                  <a:pt x="1220506" y="15142"/>
                </a:lnTo>
                <a:lnTo>
                  <a:pt x="1213571" y="18163"/>
                </a:lnTo>
                <a:lnTo>
                  <a:pt x="1210071" y="21184"/>
                </a:lnTo>
                <a:lnTo>
                  <a:pt x="1203136" y="24205"/>
                </a:lnTo>
                <a:lnTo>
                  <a:pt x="1199636" y="27226"/>
                </a:lnTo>
                <a:lnTo>
                  <a:pt x="1196168" y="30247"/>
                </a:lnTo>
                <a:lnTo>
                  <a:pt x="1189201" y="33268"/>
                </a:lnTo>
                <a:lnTo>
                  <a:pt x="1185733" y="36289"/>
                </a:lnTo>
                <a:lnTo>
                  <a:pt x="1182266" y="39310"/>
                </a:lnTo>
                <a:lnTo>
                  <a:pt x="1178799" y="42331"/>
                </a:lnTo>
                <a:lnTo>
                  <a:pt x="1175298" y="45389"/>
                </a:lnTo>
                <a:lnTo>
                  <a:pt x="1171831" y="51432"/>
                </a:lnTo>
                <a:lnTo>
                  <a:pt x="1168364" y="54453"/>
                </a:lnTo>
                <a:lnTo>
                  <a:pt x="1164863" y="60495"/>
                </a:lnTo>
                <a:lnTo>
                  <a:pt x="1164863" y="63516"/>
                </a:lnTo>
                <a:lnTo>
                  <a:pt x="1161396" y="69558"/>
                </a:lnTo>
                <a:lnTo>
                  <a:pt x="1157929" y="75600"/>
                </a:lnTo>
                <a:lnTo>
                  <a:pt x="1157929" y="281255"/>
                </a:lnTo>
                <a:lnTo>
                  <a:pt x="1154461" y="287297"/>
                </a:lnTo>
                <a:lnTo>
                  <a:pt x="1154461" y="329629"/>
                </a:lnTo>
                <a:lnTo>
                  <a:pt x="1150961" y="338692"/>
                </a:lnTo>
                <a:lnTo>
                  <a:pt x="1150961" y="359877"/>
                </a:lnTo>
                <a:lnTo>
                  <a:pt x="1147493" y="368940"/>
                </a:lnTo>
                <a:lnTo>
                  <a:pt x="1147493" y="378003"/>
                </a:lnTo>
                <a:lnTo>
                  <a:pt x="1144026" y="387103"/>
                </a:lnTo>
                <a:lnTo>
                  <a:pt x="1144026" y="399188"/>
                </a:lnTo>
                <a:lnTo>
                  <a:pt x="1140526" y="408251"/>
                </a:lnTo>
                <a:lnTo>
                  <a:pt x="1140526" y="417314"/>
                </a:lnTo>
                <a:lnTo>
                  <a:pt x="1137058" y="429435"/>
                </a:lnTo>
                <a:lnTo>
                  <a:pt x="1133591" y="438499"/>
                </a:lnTo>
                <a:lnTo>
                  <a:pt x="1130091" y="447562"/>
                </a:lnTo>
                <a:lnTo>
                  <a:pt x="1126623" y="456662"/>
                </a:lnTo>
                <a:lnTo>
                  <a:pt x="1123156" y="465725"/>
                </a:lnTo>
                <a:lnTo>
                  <a:pt x="1116188" y="474788"/>
                </a:lnTo>
                <a:lnTo>
                  <a:pt x="1112721" y="483852"/>
                </a:lnTo>
                <a:lnTo>
                  <a:pt x="1105753" y="492952"/>
                </a:lnTo>
                <a:lnTo>
                  <a:pt x="1102286" y="498994"/>
                </a:lnTo>
                <a:lnTo>
                  <a:pt x="1095318" y="508057"/>
                </a:lnTo>
                <a:lnTo>
                  <a:pt x="1084916" y="520142"/>
                </a:lnTo>
                <a:lnTo>
                  <a:pt x="1077948" y="529205"/>
                </a:lnTo>
                <a:lnTo>
                  <a:pt x="1064046" y="538305"/>
                </a:lnTo>
                <a:lnTo>
                  <a:pt x="1053611" y="550389"/>
                </a:lnTo>
                <a:lnTo>
                  <a:pt x="1039709" y="562474"/>
                </a:lnTo>
                <a:lnTo>
                  <a:pt x="1025773" y="574595"/>
                </a:lnTo>
                <a:lnTo>
                  <a:pt x="1011871" y="583658"/>
                </a:lnTo>
                <a:lnTo>
                  <a:pt x="997968" y="595742"/>
                </a:lnTo>
                <a:lnTo>
                  <a:pt x="980599" y="607863"/>
                </a:lnTo>
                <a:lnTo>
                  <a:pt x="966663" y="619948"/>
                </a:lnTo>
                <a:lnTo>
                  <a:pt x="949293" y="635053"/>
                </a:lnTo>
                <a:lnTo>
                  <a:pt x="949293" y="638074"/>
                </a:lnTo>
                <a:lnTo>
                  <a:pt x="945826" y="644153"/>
                </a:lnTo>
                <a:lnTo>
                  <a:pt x="945826" y="653217"/>
                </a:lnTo>
                <a:lnTo>
                  <a:pt x="942325" y="656238"/>
                </a:lnTo>
                <a:lnTo>
                  <a:pt x="938858" y="662280"/>
                </a:lnTo>
                <a:lnTo>
                  <a:pt x="935391" y="665301"/>
                </a:lnTo>
                <a:lnTo>
                  <a:pt x="931890" y="668322"/>
                </a:lnTo>
                <a:lnTo>
                  <a:pt x="928423" y="671343"/>
                </a:lnTo>
                <a:lnTo>
                  <a:pt x="921455" y="674364"/>
                </a:lnTo>
                <a:lnTo>
                  <a:pt x="917988" y="677385"/>
                </a:lnTo>
                <a:lnTo>
                  <a:pt x="911053" y="680443"/>
                </a:lnTo>
                <a:lnTo>
                  <a:pt x="904086" y="680443"/>
                </a:lnTo>
                <a:lnTo>
                  <a:pt x="897118" y="683464"/>
                </a:lnTo>
                <a:lnTo>
                  <a:pt x="883215" y="683464"/>
                </a:lnTo>
                <a:lnTo>
                  <a:pt x="865846" y="692527"/>
                </a:lnTo>
                <a:lnTo>
                  <a:pt x="848443" y="704612"/>
                </a:lnTo>
                <a:lnTo>
                  <a:pt x="831073" y="716733"/>
                </a:lnTo>
                <a:lnTo>
                  <a:pt x="817171" y="728817"/>
                </a:lnTo>
                <a:lnTo>
                  <a:pt x="803235" y="737881"/>
                </a:lnTo>
                <a:lnTo>
                  <a:pt x="785866" y="746944"/>
                </a:lnTo>
                <a:lnTo>
                  <a:pt x="775431" y="759065"/>
                </a:lnTo>
                <a:lnTo>
                  <a:pt x="761528" y="768128"/>
                </a:lnTo>
                <a:lnTo>
                  <a:pt x="747626" y="774170"/>
                </a:lnTo>
                <a:lnTo>
                  <a:pt x="737191" y="783234"/>
                </a:lnTo>
                <a:lnTo>
                  <a:pt x="730223" y="789276"/>
                </a:lnTo>
                <a:lnTo>
                  <a:pt x="719788" y="798376"/>
                </a:lnTo>
                <a:lnTo>
                  <a:pt x="712853" y="804418"/>
                </a:lnTo>
                <a:lnTo>
                  <a:pt x="709353" y="807439"/>
                </a:lnTo>
                <a:lnTo>
                  <a:pt x="705885" y="813481"/>
                </a:lnTo>
                <a:lnTo>
                  <a:pt x="702418" y="816502"/>
                </a:lnTo>
                <a:lnTo>
                  <a:pt x="695450" y="816502"/>
                </a:lnTo>
                <a:lnTo>
                  <a:pt x="691983" y="819523"/>
                </a:lnTo>
                <a:lnTo>
                  <a:pt x="685015" y="819523"/>
                </a:lnTo>
                <a:lnTo>
                  <a:pt x="681548" y="822545"/>
                </a:lnTo>
                <a:lnTo>
                  <a:pt x="674580" y="822545"/>
                </a:lnTo>
                <a:lnTo>
                  <a:pt x="674580" y="825566"/>
                </a:lnTo>
                <a:lnTo>
                  <a:pt x="664145" y="825566"/>
                </a:lnTo>
                <a:lnTo>
                  <a:pt x="664145" y="828587"/>
                </a:lnTo>
                <a:lnTo>
                  <a:pt x="653710" y="828587"/>
                </a:lnTo>
                <a:lnTo>
                  <a:pt x="653710" y="831645"/>
                </a:lnTo>
                <a:lnTo>
                  <a:pt x="636340" y="831645"/>
                </a:lnTo>
                <a:lnTo>
                  <a:pt x="636340" y="834666"/>
                </a:lnTo>
                <a:lnTo>
                  <a:pt x="615470" y="834666"/>
                </a:lnTo>
                <a:lnTo>
                  <a:pt x="615470" y="831645"/>
                </a:lnTo>
                <a:lnTo>
                  <a:pt x="605035" y="831645"/>
                </a:lnTo>
                <a:lnTo>
                  <a:pt x="605035" y="828587"/>
                </a:lnTo>
                <a:lnTo>
                  <a:pt x="601568" y="828587"/>
                </a:lnTo>
                <a:lnTo>
                  <a:pt x="598101" y="825566"/>
                </a:lnTo>
                <a:lnTo>
                  <a:pt x="598101" y="822545"/>
                </a:lnTo>
                <a:lnTo>
                  <a:pt x="594600" y="819523"/>
                </a:lnTo>
                <a:lnTo>
                  <a:pt x="594600" y="777191"/>
                </a:lnTo>
                <a:lnTo>
                  <a:pt x="591133" y="777191"/>
                </a:lnTo>
                <a:lnTo>
                  <a:pt x="591133" y="765107"/>
                </a:lnTo>
                <a:lnTo>
                  <a:pt x="587666" y="762086"/>
                </a:lnTo>
                <a:lnTo>
                  <a:pt x="587666" y="719754"/>
                </a:lnTo>
                <a:lnTo>
                  <a:pt x="584198" y="719754"/>
                </a:lnTo>
                <a:lnTo>
                  <a:pt x="584198" y="704612"/>
                </a:lnTo>
                <a:lnTo>
                  <a:pt x="580698" y="701591"/>
                </a:lnTo>
                <a:lnTo>
                  <a:pt x="577230" y="290318"/>
                </a:lnTo>
                <a:lnTo>
                  <a:pt x="566795" y="290318"/>
                </a:lnTo>
                <a:lnTo>
                  <a:pt x="559827" y="287297"/>
                </a:lnTo>
                <a:lnTo>
                  <a:pt x="552893" y="284276"/>
                </a:lnTo>
                <a:lnTo>
                  <a:pt x="545925" y="284276"/>
                </a:lnTo>
                <a:lnTo>
                  <a:pt x="538991" y="281255"/>
                </a:lnTo>
                <a:lnTo>
                  <a:pt x="528556" y="281255"/>
                </a:lnTo>
                <a:lnTo>
                  <a:pt x="521588" y="278234"/>
                </a:lnTo>
                <a:lnTo>
                  <a:pt x="514653" y="278234"/>
                </a:lnTo>
                <a:lnTo>
                  <a:pt x="507685" y="275213"/>
                </a:lnTo>
                <a:lnTo>
                  <a:pt x="500717" y="275213"/>
                </a:lnTo>
                <a:lnTo>
                  <a:pt x="493783" y="272192"/>
                </a:lnTo>
                <a:lnTo>
                  <a:pt x="486815" y="269171"/>
                </a:lnTo>
                <a:lnTo>
                  <a:pt x="479881" y="269171"/>
                </a:lnTo>
                <a:lnTo>
                  <a:pt x="472913" y="266113"/>
                </a:lnTo>
                <a:lnTo>
                  <a:pt x="465945" y="266113"/>
                </a:lnTo>
                <a:lnTo>
                  <a:pt x="459010" y="263092"/>
                </a:lnTo>
                <a:lnTo>
                  <a:pt x="452043" y="260071"/>
                </a:lnTo>
                <a:lnTo>
                  <a:pt x="445108" y="260071"/>
                </a:lnTo>
                <a:lnTo>
                  <a:pt x="438140" y="257049"/>
                </a:lnTo>
                <a:lnTo>
                  <a:pt x="431172" y="257049"/>
                </a:lnTo>
                <a:lnTo>
                  <a:pt x="424238" y="254028"/>
                </a:lnTo>
                <a:lnTo>
                  <a:pt x="417270" y="251007"/>
                </a:lnTo>
                <a:lnTo>
                  <a:pt x="382497" y="244965"/>
                </a:lnTo>
                <a:lnTo>
                  <a:pt x="351192" y="235902"/>
                </a:lnTo>
                <a:lnTo>
                  <a:pt x="323387" y="229823"/>
                </a:lnTo>
                <a:lnTo>
                  <a:pt x="295583" y="223781"/>
                </a:lnTo>
                <a:lnTo>
                  <a:pt x="271245" y="217739"/>
                </a:lnTo>
                <a:lnTo>
                  <a:pt x="250375" y="211696"/>
                </a:lnTo>
                <a:lnTo>
                  <a:pt x="229505" y="208675"/>
                </a:lnTo>
                <a:lnTo>
                  <a:pt x="212135" y="202633"/>
                </a:lnTo>
                <a:lnTo>
                  <a:pt x="198200" y="199612"/>
                </a:lnTo>
                <a:lnTo>
                  <a:pt x="184297" y="199612"/>
                </a:lnTo>
                <a:lnTo>
                  <a:pt x="173862" y="196591"/>
                </a:lnTo>
                <a:lnTo>
                  <a:pt x="146058" y="196591"/>
                </a:lnTo>
                <a:lnTo>
                  <a:pt x="139090" y="199612"/>
                </a:lnTo>
                <a:lnTo>
                  <a:pt x="135622" y="202633"/>
                </a:lnTo>
                <a:lnTo>
                  <a:pt x="132155" y="208675"/>
                </a:lnTo>
                <a:lnTo>
                  <a:pt x="128655" y="214717"/>
                </a:lnTo>
                <a:lnTo>
                  <a:pt x="125187" y="220760"/>
                </a:lnTo>
                <a:lnTo>
                  <a:pt x="125187" y="371961"/>
                </a:lnTo>
                <a:lnTo>
                  <a:pt x="121720" y="396167"/>
                </a:lnTo>
                <a:lnTo>
                  <a:pt x="121720" y="423393"/>
                </a:lnTo>
                <a:lnTo>
                  <a:pt x="118219" y="450583"/>
                </a:lnTo>
                <a:lnTo>
                  <a:pt x="118219" y="468746"/>
                </a:lnTo>
                <a:lnTo>
                  <a:pt x="114752" y="471767"/>
                </a:lnTo>
                <a:lnTo>
                  <a:pt x="114752" y="492952"/>
                </a:lnTo>
                <a:lnTo>
                  <a:pt x="111285" y="495973"/>
                </a:lnTo>
                <a:lnTo>
                  <a:pt x="111285" y="517120"/>
                </a:lnTo>
                <a:lnTo>
                  <a:pt x="107818" y="517120"/>
                </a:lnTo>
                <a:lnTo>
                  <a:pt x="107818" y="529205"/>
                </a:lnTo>
                <a:lnTo>
                  <a:pt x="104317" y="532263"/>
                </a:lnTo>
                <a:lnTo>
                  <a:pt x="104317" y="544347"/>
                </a:lnTo>
                <a:lnTo>
                  <a:pt x="100850" y="550389"/>
                </a:lnTo>
                <a:lnTo>
                  <a:pt x="100850" y="577616"/>
                </a:lnTo>
                <a:lnTo>
                  <a:pt x="97383" y="583658"/>
                </a:lnTo>
                <a:lnTo>
                  <a:pt x="97383" y="613906"/>
                </a:lnTo>
                <a:lnTo>
                  <a:pt x="93882" y="619948"/>
                </a:lnTo>
                <a:lnTo>
                  <a:pt x="93882" y="641095"/>
                </a:lnTo>
                <a:lnTo>
                  <a:pt x="90415" y="647174"/>
                </a:lnTo>
                <a:lnTo>
                  <a:pt x="90415" y="671343"/>
                </a:lnTo>
                <a:lnTo>
                  <a:pt x="86948" y="677385"/>
                </a:lnTo>
                <a:lnTo>
                  <a:pt x="86948" y="689506"/>
                </a:lnTo>
                <a:lnTo>
                  <a:pt x="83447" y="692527"/>
                </a:lnTo>
                <a:lnTo>
                  <a:pt x="83447" y="698570"/>
                </a:lnTo>
                <a:lnTo>
                  <a:pt x="79980" y="704612"/>
                </a:lnTo>
                <a:lnTo>
                  <a:pt x="79980" y="722775"/>
                </a:lnTo>
                <a:lnTo>
                  <a:pt x="76512" y="731838"/>
                </a:lnTo>
                <a:lnTo>
                  <a:pt x="76512" y="743923"/>
                </a:lnTo>
                <a:lnTo>
                  <a:pt x="73045" y="756044"/>
                </a:lnTo>
                <a:lnTo>
                  <a:pt x="73045" y="783234"/>
                </a:lnTo>
                <a:lnTo>
                  <a:pt x="69545" y="798376"/>
                </a:lnTo>
                <a:lnTo>
                  <a:pt x="69545" y="831645"/>
                </a:lnTo>
                <a:lnTo>
                  <a:pt x="66077" y="846750"/>
                </a:lnTo>
                <a:lnTo>
                  <a:pt x="66077" y="895124"/>
                </a:lnTo>
                <a:lnTo>
                  <a:pt x="62610" y="913288"/>
                </a:lnTo>
                <a:lnTo>
                  <a:pt x="62610" y="946556"/>
                </a:lnTo>
                <a:lnTo>
                  <a:pt x="59109" y="961662"/>
                </a:lnTo>
                <a:lnTo>
                  <a:pt x="59109" y="1003994"/>
                </a:lnTo>
                <a:lnTo>
                  <a:pt x="55642" y="1016115"/>
                </a:lnTo>
                <a:lnTo>
                  <a:pt x="55642" y="1055426"/>
                </a:lnTo>
                <a:lnTo>
                  <a:pt x="52175" y="1061468"/>
                </a:lnTo>
                <a:lnTo>
                  <a:pt x="52175" y="1109842"/>
                </a:lnTo>
                <a:lnTo>
                  <a:pt x="48674" y="1118905"/>
                </a:lnTo>
                <a:lnTo>
                  <a:pt x="48674" y="1264065"/>
                </a:lnTo>
                <a:lnTo>
                  <a:pt x="52175" y="1273128"/>
                </a:lnTo>
                <a:lnTo>
                  <a:pt x="52175" y="1333623"/>
                </a:lnTo>
                <a:lnTo>
                  <a:pt x="55642" y="1342687"/>
                </a:lnTo>
                <a:lnTo>
                  <a:pt x="55642" y="1548341"/>
                </a:lnTo>
                <a:lnTo>
                  <a:pt x="52175" y="1566468"/>
                </a:lnTo>
                <a:lnTo>
                  <a:pt x="52175" y="1602758"/>
                </a:lnTo>
                <a:lnTo>
                  <a:pt x="48674" y="1617900"/>
                </a:lnTo>
                <a:lnTo>
                  <a:pt x="48674" y="1636026"/>
                </a:lnTo>
                <a:lnTo>
                  <a:pt x="45207" y="1654190"/>
                </a:lnTo>
                <a:lnTo>
                  <a:pt x="45207" y="1669295"/>
                </a:lnTo>
                <a:lnTo>
                  <a:pt x="41740" y="1687422"/>
                </a:lnTo>
                <a:lnTo>
                  <a:pt x="38273" y="1702564"/>
                </a:lnTo>
                <a:lnTo>
                  <a:pt x="38273" y="1720690"/>
                </a:lnTo>
                <a:lnTo>
                  <a:pt x="34772" y="1735833"/>
                </a:lnTo>
                <a:lnTo>
                  <a:pt x="34772" y="1750938"/>
                </a:lnTo>
                <a:lnTo>
                  <a:pt x="31305" y="1766080"/>
                </a:lnTo>
                <a:lnTo>
                  <a:pt x="27838" y="1781186"/>
                </a:lnTo>
                <a:lnTo>
                  <a:pt x="27838" y="1796291"/>
                </a:lnTo>
                <a:lnTo>
                  <a:pt x="24337" y="1811433"/>
                </a:lnTo>
                <a:lnTo>
                  <a:pt x="20870" y="1826539"/>
                </a:lnTo>
                <a:lnTo>
                  <a:pt x="20870" y="1838660"/>
                </a:lnTo>
                <a:lnTo>
                  <a:pt x="17402" y="1853765"/>
                </a:lnTo>
                <a:lnTo>
                  <a:pt x="17402" y="1865850"/>
                </a:lnTo>
                <a:lnTo>
                  <a:pt x="13935" y="1877971"/>
                </a:lnTo>
                <a:lnTo>
                  <a:pt x="10435" y="1893076"/>
                </a:lnTo>
                <a:lnTo>
                  <a:pt x="10435" y="1905161"/>
                </a:lnTo>
                <a:lnTo>
                  <a:pt x="6967" y="1917282"/>
                </a:lnTo>
                <a:lnTo>
                  <a:pt x="6967" y="1938429"/>
                </a:lnTo>
                <a:lnTo>
                  <a:pt x="3500" y="1950550"/>
                </a:lnTo>
                <a:lnTo>
                  <a:pt x="3500" y="1971698"/>
                </a:lnTo>
                <a:lnTo>
                  <a:pt x="0" y="1980761"/>
                </a:lnTo>
                <a:lnTo>
                  <a:pt x="0" y="1995904"/>
                </a:lnTo>
                <a:lnTo>
                  <a:pt x="3500" y="2001946"/>
                </a:lnTo>
                <a:lnTo>
                  <a:pt x="3500" y="2014030"/>
                </a:lnTo>
                <a:lnTo>
                  <a:pt x="6967" y="2020072"/>
                </a:lnTo>
                <a:lnTo>
                  <a:pt x="6967" y="2026151"/>
                </a:lnTo>
                <a:lnTo>
                  <a:pt x="10435" y="2032193"/>
                </a:lnTo>
                <a:lnTo>
                  <a:pt x="10435" y="2035214"/>
                </a:lnTo>
                <a:lnTo>
                  <a:pt x="13935" y="2041257"/>
                </a:lnTo>
                <a:lnTo>
                  <a:pt x="17402" y="2044278"/>
                </a:lnTo>
                <a:lnTo>
                  <a:pt x="17402" y="2050320"/>
                </a:lnTo>
                <a:lnTo>
                  <a:pt x="20870" y="2053341"/>
                </a:lnTo>
                <a:lnTo>
                  <a:pt x="24337" y="2059383"/>
                </a:lnTo>
                <a:lnTo>
                  <a:pt x="27838" y="2062441"/>
                </a:lnTo>
                <a:lnTo>
                  <a:pt x="31305" y="2068483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995050" y="3744587"/>
            <a:ext cx="1773233" cy="2316433"/>
          </a:xfrm>
          <a:custGeom>
            <a:avLst/>
            <a:gdLst/>
            <a:ahLst/>
            <a:cxnLst/>
            <a:rect l="l" t="t" r="r" b="b"/>
            <a:pathLst>
              <a:path w="1773233" h="2316433">
                <a:moveTo>
                  <a:pt x="1279482" y="1493888"/>
                </a:moveTo>
                <a:lnTo>
                  <a:pt x="1352495" y="1493888"/>
                </a:lnTo>
                <a:lnTo>
                  <a:pt x="1359496" y="1496909"/>
                </a:lnTo>
                <a:lnTo>
                  <a:pt x="1380500" y="1496909"/>
                </a:lnTo>
                <a:lnTo>
                  <a:pt x="1387501" y="1499930"/>
                </a:lnTo>
                <a:lnTo>
                  <a:pt x="1397836" y="1499930"/>
                </a:lnTo>
                <a:lnTo>
                  <a:pt x="1408171" y="1502951"/>
                </a:lnTo>
                <a:lnTo>
                  <a:pt x="1418839" y="1502951"/>
                </a:lnTo>
                <a:lnTo>
                  <a:pt x="1425507" y="1505972"/>
                </a:lnTo>
                <a:lnTo>
                  <a:pt x="1436176" y="1505972"/>
                </a:lnTo>
                <a:lnTo>
                  <a:pt x="1446511" y="1508993"/>
                </a:lnTo>
                <a:lnTo>
                  <a:pt x="1453512" y="1512051"/>
                </a:lnTo>
                <a:lnTo>
                  <a:pt x="1460513" y="1512051"/>
                </a:lnTo>
                <a:lnTo>
                  <a:pt x="1470848" y="1515072"/>
                </a:lnTo>
                <a:lnTo>
                  <a:pt x="1477849" y="1518094"/>
                </a:lnTo>
                <a:lnTo>
                  <a:pt x="1484850" y="1518094"/>
                </a:lnTo>
                <a:lnTo>
                  <a:pt x="1491852" y="1521115"/>
                </a:lnTo>
                <a:lnTo>
                  <a:pt x="1502187" y="1524136"/>
                </a:lnTo>
                <a:lnTo>
                  <a:pt x="1509188" y="1527157"/>
                </a:lnTo>
                <a:lnTo>
                  <a:pt x="1516189" y="1530178"/>
                </a:lnTo>
                <a:lnTo>
                  <a:pt x="1522857" y="1533199"/>
                </a:lnTo>
                <a:lnTo>
                  <a:pt x="1529858" y="1536220"/>
                </a:lnTo>
                <a:lnTo>
                  <a:pt x="1540527" y="1539241"/>
                </a:lnTo>
                <a:lnTo>
                  <a:pt x="1547194" y="1542262"/>
                </a:lnTo>
                <a:lnTo>
                  <a:pt x="1554196" y="1545283"/>
                </a:lnTo>
                <a:lnTo>
                  <a:pt x="1561197" y="1548304"/>
                </a:lnTo>
                <a:lnTo>
                  <a:pt x="1568198" y="1554383"/>
                </a:lnTo>
                <a:lnTo>
                  <a:pt x="1575199" y="1557404"/>
                </a:lnTo>
                <a:lnTo>
                  <a:pt x="1582200" y="1560426"/>
                </a:lnTo>
                <a:lnTo>
                  <a:pt x="1589201" y="1566468"/>
                </a:lnTo>
                <a:lnTo>
                  <a:pt x="1595869" y="1569489"/>
                </a:lnTo>
                <a:lnTo>
                  <a:pt x="1599537" y="1575531"/>
                </a:lnTo>
                <a:lnTo>
                  <a:pt x="1606538" y="1578552"/>
                </a:lnTo>
                <a:lnTo>
                  <a:pt x="1613539" y="1584594"/>
                </a:lnTo>
                <a:lnTo>
                  <a:pt x="1616873" y="1587652"/>
                </a:lnTo>
                <a:lnTo>
                  <a:pt x="1623874" y="1593694"/>
                </a:lnTo>
                <a:lnTo>
                  <a:pt x="1627208" y="1599736"/>
                </a:lnTo>
                <a:lnTo>
                  <a:pt x="1630875" y="1605779"/>
                </a:lnTo>
                <a:lnTo>
                  <a:pt x="1634209" y="1611821"/>
                </a:lnTo>
                <a:lnTo>
                  <a:pt x="1637876" y="1614842"/>
                </a:lnTo>
                <a:lnTo>
                  <a:pt x="1641210" y="1620884"/>
                </a:lnTo>
                <a:lnTo>
                  <a:pt x="1644878" y="1629984"/>
                </a:lnTo>
                <a:lnTo>
                  <a:pt x="1648211" y="1636026"/>
                </a:lnTo>
                <a:lnTo>
                  <a:pt x="1648211" y="1642068"/>
                </a:lnTo>
                <a:lnTo>
                  <a:pt x="1651545" y="1648111"/>
                </a:lnTo>
                <a:lnTo>
                  <a:pt x="1651545" y="1660195"/>
                </a:lnTo>
                <a:lnTo>
                  <a:pt x="1655213" y="1666274"/>
                </a:lnTo>
                <a:lnTo>
                  <a:pt x="1655213" y="1672316"/>
                </a:lnTo>
                <a:lnTo>
                  <a:pt x="1658547" y="1681379"/>
                </a:lnTo>
                <a:lnTo>
                  <a:pt x="1658547" y="1693464"/>
                </a:lnTo>
                <a:lnTo>
                  <a:pt x="1662214" y="1699543"/>
                </a:lnTo>
                <a:lnTo>
                  <a:pt x="1662214" y="1714648"/>
                </a:lnTo>
                <a:lnTo>
                  <a:pt x="1665548" y="1720690"/>
                </a:lnTo>
                <a:lnTo>
                  <a:pt x="1665548" y="1750938"/>
                </a:lnTo>
                <a:lnTo>
                  <a:pt x="1669215" y="1756980"/>
                </a:lnTo>
                <a:lnTo>
                  <a:pt x="1669215" y="1787228"/>
                </a:lnTo>
                <a:lnTo>
                  <a:pt x="1672549" y="1793270"/>
                </a:lnTo>
                <a:lnTo>
                  <a:pt x="1672549" y="1841644"/>
                </a:lnTo>
                <a:lnTo>
                  <a:pt x="1675883" y="1850744"/>
                </a:lnTo>
                <a:lnTo>
                  <a:pt x="1675883" y="1877934"/>
                </a:lnTo>
                <a:lnTo>
                  <a:pt x="1679550" y="1887034"/>
                </a:lnTo>
                <a:lnTo>
                  <a:pt x="1679550" y="1899118"/>
                </a:lnTo>
                <a:lnTo>
                  <a:pt x="1682884" y="1908182"/>
                </a:lnTo>
                <a:lnTo>
                  <a:pt x="1682884" y="1917245"/>
                </a:lnTo>
                <a:lnTo>
                  <a:pt x="1686551" y="1929366"/>
                </a:lnTo>
                <a:lnTo>
                  <a:pt x="1689885" y="1938429"/>
                </a:lnTo>
                <a:lnTo>
                  <a:pt x="1693552" y="1947493"/>
                </a:lnTo>
                <a:lnTo>
                  <a:pt x="1696886" y="1956556"/>
                </a:lnTo>
                <a:lnTo>
                  <a:pt x="1700220" y="1965656"/>
                </a:lnTo>
                <a:lnTo>
                  <a:pt x="1703888" y="1971698"/>
                </a:lnTo>
                <a:lnTo>
                  <a:pt x="1707221" y="1980761"/>
                </a:lnTo>
                <a:lnTo>
                  <a:pt x="1710889" y="1989825"/>
                </a:lnTo>
                <a:lnTo>
                  <a:pt x="1717890" y="1995867"/>
                </a:lnTo>
                <a:lnTo>
                  <a:pt x="1721224" y="2001946"/>
                </a:lnTo>
                <a:lnTo>
                  <a:pt x="1728225" y="2007988"/>
                </a:lnTo>
                <a:lnTo>
                  <a:pt x="1731559" y="2014030"/>
                </a:lnTo>
                <a:lnTo>
                  <a:pt x="1738560" y="2020072"/>
                </a:lnTo>
                <a:lnTo>
                  <a:pt x="1745561" y="2026114"/>
                </a:lnTo>
                <a:lnTo>
                  <a:pt x="1752562" y="2032157"/>
                </a:lnTo>
                <a:lnTo>
                  <a:pt x="1759564" y="2035214"/>
                </a:lnTo>
                <a:lnTo>
                  <a:pt x="1766565" y="2038236"/>
                </a:lnTo>
                <a:lnTo>
                  <a:pt x="1773233" y="2041257"/>
                </a:lnTo>
                <a:lnTo>
                  <a:pt x="1766565" y="60495"/>
                </a:lnTo>
                <a:lnTo>
                  <a:pt x="1759564" y="60495"/>
                </a:lnTo>
                <a:lnTo>
                  <a:pt x="1759564" y="57474"/>
                </a:lnTo>
                <a:lnTo>
                  <a:pt x="1742227" y="57474"/>
                </a:lnTo>
                <a:lnTo>
                  <a:pt x="1738560" y="54416"/>
                </a:lnTo>
                <a:lnTo>
                  <a:pt x="1717890" y="54416"/>
                </a:lnTo>
                <a:lnTo>
                  <a:pt x="1717890" y="51395"/>
                </a:lnTo>
                <a:lnTo>
                  <a:pt x="1689885" y="51395"/>
                </a:lnTo>
                <a:lnTo>
                  <a:pt x="1686551" y="48374"/>
                </a:lnTo>
                <a:lnTo>
                  <a:pt x="1648211" y="48374"/>
                </a:lnTo>
                <a:lnTo>
                  <a:pt x="1644878" y="45353"/>
                </a:lnTo>
                <a:lnTo>
                  <a:pt x="1634209" y="45353"/>
                </a:lnTo>
                <a:lnTo>
                  <a:pt x="1630875" y="42331"/>
                </a:lnTo>
                <a:lnTo>
                  <a:pt x="1623874" y="39310"/>
                </a:lnTo>
                <a:lnTo>
                  <a:pt x="1620540" y="36289"/>
                </a:lnTo>
                <a:lnTo>
                  <a:pt x="1616873" y="33268"/>
                </a:lnTo>
                <a:lnTo>
                  <a:pt x="1609872" y="30247"/>
                </a:lnTo>
                <a:lnTo>
                  <a:pt x="1602870" y="27226"/>
                </a:lnTo>
                <a:lnTo>
                  <a:pt x="1599537" y="24205"/>
                </a:lnTo>
                <a:lnTo>
                  <a:pt x="1592535" y="21184"/>
                </a:lnTo>
                <a:lnTo>
                  <a:pt x="1582200" y="18163"/>
                </a:lnTo>
                <a:lnTo>
                  <a:pt x="1575199" y="18163"/>
                </a:lnTo>
                <a:lnTo>
                  <a:pt x="1568198" y="15105"/>
                </a:lnTo>
                <a:lnTo>
                  <a:pt x="1561197" y="12084"/>
                </a:lnTo>
                <a:lnTo>
                  <a:pt x="1550862" y="9063"/>
                </a:lnTo>
                <a:lnTo>
                  <a:pt x="1543860" y="6042"/>
                </a:lnTo>
                <a:lnTo>
                  <a:pt x="1533525" y="6042"/>
                </a:lnTo>
                <a:lnTo>
                  <a:pt x="1522857" y="3021"/>
                </a:lnTo>
                <a:lnTo>
                  <a:pt x="1516189" y="3021"/>
                </a:lnTo>
                <a:lnTo>
                  <a:pt x="1505521" y="0"/>
                </a:lnTo>
                <a:lnTo>
                  <a:pt x="1456846" y="0"/>
                </a:lnTo>
                <a:lnTo>
                  <a:pt x="1446511" y="3021"/>
                </a:lnTo>
                <a:lnTo>
                  <a:pt x="1436176" y="3021"/>
                </a:lnTo>
                <a:lnTo>
                  <a:pt x="1425507" y="6042"/>
                </a:lnTo>
                <a:lnTo>
                  <a:pt x="1418839" y="9063"/>
                </a:lnTo>
                <a:lnTo>
                  <a:pt x="1408171" y="15105"/>
                </a:lnTo>
                <a:lnTo>
                  <a:pt x="1397836" y="18163"/>
                </a:lnTo>
                <a:lnTo>
                  <a:pt x="1390835" y="24205"/>
                </a:lnTo>
                <a:lnTo>
                  <a:pt x="1380500" y="30247"/>
                </a:lnTo>
                <a:lnTo>
                  <a:pt x="1370164" y="39310"/>
                </a:lnTo>
                <a:lnTo>
                  <a:pt x="1359496" y="51395"/>
                </a:lnTo>
                <a:lnTo>
                  <a:pt x="1352495" y="63516"/>
                </a:lnTo>
                <a:lnTo>
                  <a:pt x="1342160" y="78621"/>
                </a:lnTo>
                <a:lnTo>
                  <a:pt x="1335159" y="93764"/>
                </a:lnTo>
                <a:lnTo>
                  <a:pt x="1328157" y="111890"/>
                </a:lnTo>
                <a:lnTo>
                  <a:pt x="1321490" y="130053"/>
                </a:lnTo>
                <a:lnTo>
                  <a:pt x="1314488" y="151201"/>
                </a:lnTo>
                <a:lnTo>
                  <a:pt x="1307487" y="172385"/>
                </a:lnTo>
                <a:lnTo>
                  <a:pt x="1303820" y="193533"/>
                </a:lnTo>
                <a:lnTo>
                  <a:pt x="1297152" y="214717"/>
                </a:lnTo>
                <a:lnTo>
                  <a:pt x="1293485" y="235865"/>
                </a:lnTo>
                <a:lnTo>
                  <a:pt x="1290151" y="260071"/>
                </a:lnTo>
                <a:lnTo>
                  <a:pt x="1286484" y="284276"/>
                </a:lnTo>
                <a:lnTo>
                  <a:pt x="1283150" y="305424"/>
                </a:lnTo>
                <a:lnTo>
                  <a:pt x="1279482" y="329629"/>
                </a:lnTo>
                <a:lnTo>
                  <a:pt x="1276149" y="350777"/>
                </a:lnTo>
                <a:lnTo>
                  <a:pt x="1276149" y="371961"/>
                </a:lnTo>
                <a:lnTo>
                  <a:pt x="1272815" y="396167"/>
                </a:lnTo>
                <a:lnTo>
                  <a:pt x="1272815" y="414293"/>
                </a:lnTo>
                <a:lnTo>
                  <a:pt x="1269147" y="435478"/>
                </a:lnTo>
                <a:lnTo>
                  <a:pt x="1269147" y="471767"/>
                </a:lnTo>
                <a:lnTo>
                  <a:pt x="1265813" y="489894"/>
                </a:lnTo>
                <a:lnTo>
                  <a:pt x="1265813" y="547368"/>
                </a:lnTo>
                <a:lnTo>
                  <a:pt x="1265813" y="541326"/>
                </a:lnTo>
                <a:lnTo>
                  <a:pt x="1265813" y="559452"/>
                </a:lnTo>
                <a:lnTo>
                  <a:pt x="1262213" y="532226"/>
                </a:lnTo>
                <a:lnTo>
                  <a:pt x="1258746" y="520142"/>
                </a:lnTo>
                <a:lnTo>
                  <a:pt x="1255278" y="511078"/>
                </a:lnTo>
                <a:lnTo>
                  <a:pt x="1251778" y="501978"/>
                </a:lnTo>
                <a:lnTo>
                  <a:pt x="1248311" y="489894"/>
                </a:lnTo>
                <a:lnTo>
                  <a:pt x="1241343" y="477810"/>
                </a:lnTo>
                <a:lnTo>
                  <a:pt x="1237875" y="468746"/>
                </a:lnTo>
                <a:lnTo>
                  <a:pt x="1230941" y="456625"/>
                </a:lnTo>
                <a:lnTo>
                  <a:pt x="1223973" y="444541"/>
                </a:lnTo>
                <a:lnTo>
                  <a:pt x="1213538" y="435478"/>
                </a:lnTo>
                <a:lnTo>
                  <a:pt x="1206570" y="423356"/>
                </a:lnTo>
                <a:lnTo>
                  <a:pt x="1196168" y="411272"/>
                </a:lnTo>
                <a:lnTo>
                  <a:pt x="1185733" y="399188"/>
                </a:lnTo>
                <a:lnTo>
                  <a:pt x="1175298" y="390088"/>
                </a:lnTo>
                <a:lnTo>
                  <a:pt x="1164863" y="378003"/>
                </a:lnTo>
                <a:lnTo>
                  <a:pt x="1150961" y="365919"/>
                </a:lnTo>
                <a:lnTo>
                  <a:pt x="1140526" y="353835"/>
                </a:lnTo>
                <a:lnTo>
                  <a:pt x="1126623" y="344735"/>
                </a:lnTo>
                <a:lnTo>
                  <a:pt x="1112688" y="332650"/>
                </a:lnTo>
                <a:lnTo>
                  <a:pt x="1098785" y="323587"/>
                </a:lnTo>
                <a:lnTo>
                  <a:pt x="1084883" y="311466"/>
                </a:lnTo>
                <a:lnTo>
                  <a:pt x="1067513" y="302403"/>
                </a:lnTo>
                <a:lnTo>
                  <a:pt x="1053578" y="293339"/>
                </a:lnTo>
                <a:lnTo>
                  <a:pt x="1036208" y="284276"/>
                </a:lnTo>
                <a:lnTo>
                  <a:pt x="1018805" y="275176"/>
                </a:lnTo>
                <a:lnTo>
                  <a:pt x="1001435" y="266113"/>
                </a:lnTo>
                <a:lnTo>
                  <a:pt x="984033" y="257049"/>
                </a:lnTo>
                <a:lnTo>
                  <a:pt x="966663" y="247986"/>
                </a:lnTo>
                <a:lnTo>
                  <a:pt x="949260" y="241944"/>
                </a:lnTo>
                <a:lnTo>
                  <a:pt x="928423" y="235865"/>
                </a:lnTo>
                <a:lnTo>
                  <a:pt x="924923" y="229823"/>
                </a:lnTo>
                <a:lnTo>
                  <a:pt x="917988" y="226802"/>
                </a:lnTo>
                <a:lnTo>
                  <a:pt x="911020" y="223781"/>
                </a:lnTo>
                <a:lnTo>
                  <a:pt x="904052" y="220760"/>
                </a:lnTo>
                <a:lnTo>
                  <a:pt x="897118" y="217739"/>
                </a:lnTo>
                <a:lnTo>
                  <a:pt x="893651" y="214717"/>
                </a:lnTo>
                <a:lnTo>
                  <a:pt x="886683" y="211696"/>
                </a:lnTo>
                <a:lnTo>
                  <a:pt x="879715" y="208675"/>
                </a:lnTo>
                <a:lnTo>
                  <a:pt x="872780" y="205654"/>
                </a:lnTo>
                <a:lnTo>
                  <a:pt x="865813" y="202596"/>
                </a:lnTo>
                <a:lnTo>
                  <a:pt x="858878" y="199575"/>
                </a:lnTo>
                <a:lnTo>
                  <a:pt x="851910" y="196554"/>
                </a:lnTo>
                <a:lnTo>
                  <a:pt x="844942" y="193533"/>
                </a:lnTo>
                <a:lnTo>
                  <a:pt x="838008" y="190512"/>
                </a:lnTo>
                <a:lnTo>
                  <a:pt x="831040" y="187491"/>
                </a:lnTo>
                <a:lnTo>
                  <a:pt x="824105" y="187491"/>
                </a:lnTo>
                <a:lnTo>
                  <a:pt x="813670" y="184470"/>
                </a:lnTo>
                <a:lnTo>
                  <a:pt x="806703" y="181449"/>
                </a:lnTo>
                <a:lnTo>
                  <a:pt x="799768" y="181449"/>
                </a:lnTo>
                <a:lnTo>
                  <a:pt x="792800" y="178428"/>
                </a:lnTo>
                <a:lnTo>
                  <a:pt x="785832" y="175407"/>
                </a:lnTo>
                <a:lnTo>
                  <a:pt x="775397" y="175407"/>
                </a:lnTo>
                <a:lnTo>
                  <a:pt x="768463" y="172385"/>
                </a:lnTo>
                <a:lnTo>
                  <a:pt x="761495" y="172385"/>
                </a:lnTo>
                <a:lnTo>
                  <a:pt x="754560" y="169364"/>
                </a:lnTo>
                <a:lnTo>
                  <a:pt x="744125" y="169364"/>
                </a:lnTo>
                <a:lnTo>
                  <a:pt x="737157" y="166306"/>
                </a:lnTo>
                <a:lnTo>
                  <a:pt x="730223" y="166306"/>
                </a:lnTo>
                <a:lnTo>
                  <a:pt x="719788" y="163285"/>
                </a:lnTo>
                <a:lnTo>
                  <a:pt x="695450" y="163285"/>
                </a:lnTo>
                <a:lnTo>
                  <a:pt x="678047" y="157243"/>
                </a:lnTo>
                <a:lnTo>
                  <a:pt x="660678" y="157243"/>
                </a:lnTo>
                <a:lnTo>
                  <a:pt x="646742" y="154222"/>
                </a:lnTo>
                <a:lnTo>
                  <a:pt x="629373" y="151201"/>
                </a:lnTo>
                <a:lnTo>
                  <a:pt x="615470" y="151201"/>
                </a:lnTo>
                <a:lnTo>
                  <a:pt x="598067" y="148180"/>
                </a:lnTo>
                <a:lnTo>
                  <a:pt x="556360" y="148180"/>
                </a:lnTo>
                <a:lnTo>
                  <a:pt x="542425" y="145159"/>
                </a:lnTo>
                <a:lnTo>
                  <a:pt x="528522" y="148180"/>
                </a:lnTo>
                <a:lnTo>
                  <a:pt x="472879" y="148180"/>
                </a:lnTo>
                <a:lnTo>
                  <a:pt x="462478" y="151201"/>
                </a:lnTo>
                <a:lnTo>
                  <a:pt x="448542" y="151201"/>
                </a:lnTo>
                <a:lnTo>
                  <a:pt x="438107" y="154222"/>
                </a:lnTo>
                <a:lnTo>
                  <a:pt x="427705" y="154222"/>
                </a:lnTo>
                <a:lnTo>
                  <a:pt x="413769" y="157243"/>
                </a:lnTo>
                <a:lnTo>
                  <a:pt x="403334" y="157243"/>
                </a:lnTo>
                <a:lnTo>
                  <a:pt x="392933" y="160264"/>
                </a:lnTo>
                <a:lnTo>
                  <a:pt x="382497" y="160264"/>
                </a:lnTo>
                <a:lnTo>
                  <a:pt x="375530" y="163285"/>
                </a:lnTo>
                <a:lnTo>
                  <a:pt x="365095" y="166306"/>
                </a:lnTo>
                <a:lnTo>
                  <a:pt x="354659" y="166306"/>
                </a:lnTo>
                <a:lnTo>
                  <a:pt x="347725" y="169364"/>
                </a:lnTo>
                <a:lnTo>
                  <a:pt x="340757" y="169364"/>
                </a:lnTo>
                <a:lnTo>
                  <a:pt x="330322" y="172385"/>
                </a:lnTo>
                <a:lnTo>
                  <a:pt x="323387" y="175407"/>
                </a:lnTo>
                <a:lnTo>
                  <a:pt x="316420" y="175407"/>
                </a:lnTo>
                <a:lnTo>
                  <a:pt x="312952" y="178428"/>
                </a:lnTo>
                <a:lnTo>
                  <a:pt x="299017" y="181449"/>
                </a:lnTo>
                <a:lnTo>
                  <a:pt x="288615" y="187491"/>
                </a:lnTo>
                <a:lnTo>
                  <a:pt x="278180" y="193533"/>
                </a:lnTo>
                <a:lnTo>
                  <a:pt x="267745" y="199575"/>
                </a:lnTo>
                <a:lnTo>
                  <a:pt x="257310" y="205654"/>
                </a:lnTo>
                <a:lnTo>
                  <a:pt x="250342" y="211696"/>
                </a:lnTo>
                <a:lnTo>
                  <a:pt x="243407" y="217739"/>
                </a:lnTo>
                <a:lnTo>
                  <a:pt x="236439" y="223781"/>
                </a:lnTo>
                <a:lnTo>
                  <a:pt x="229505" y="232844"/>
                </a:lnTo>
                <a:lnTo>
                  <a:pt x="226004" y="238886"/>
                </a:lnTo>
                <a:lnTo>
                  <a:pt x="222537" y="247986"/>
                </a:lnTo>
                <a:lnTo>
                  <a:pt x="219070" y="254028"/>
                </a:lnTo>
                <a:lnTo>
                  <a:pt x="215569" y="263092"/>
                </a:lnTo>
                <a:lnTo>
                  <a:pt x="212102" y="269134"/>
                </a:lnTo>
                <a:lnTo>
                  <a:pt x="208635" y="278197"/>
                </a:lnTo>
                <a:lnTo>
                  <a:pt x="205134" y="287297"/>
                </a:lnTo>
                <a:lnTo>
                  <a:pt x="205134" y="305424"/>
                </a:lnTo>
                <a:lnTo>
                  <a:pt x="201667" y="314487"/>
                </a:lnTo>
                <a:lnTo>
                  <a:pt x="201667" y="544347"/>
                </a:lnTo>
                <a:lnTo>
                  <a:pt x="177329" y="544347"/>
                </a:lnTo>
                <a:lnTo>
                  <a:pt x="170362" y="547368"/>
                </a:lnTo>
                <a:lnTo>
                  <a:pt x="163427" y="547368"/>
                </a:lnTo>
                <a:lnTo>
                  <a:pt x="156459" y="550389"/>
                </a:lnTo>
                <a:lnTo>
                  <a:pt x="142557" y="550389"/>
                </a:lnTo>
                <a:lnTo>
                  <a:pt x="132122" y="553410"/>
                </a:lnTo>
                <a:lnTo>
                  <a:pt x="125187" y="556431"/>
                </a:lnTo>
                <a:lnTo>
                  <a:pt x="114752" y="556431"/>
                </a:lnTo>
                <a:lnTo>
                  <a:pt x="107784" y="559452"/>
                </a:lnTo>
                <a:lnTo>
                  <a:pt x="97349" y="559452"/>
                </a:lnTo>
                <a:lnTo>
                  <a:pt x="90415" y="562474"/>
                </a:lnTo>
                <a:lnTo>
                  <a:pt x="79980" y="562474"/>
                </a:lnTo>
                <a:lnTo>
                  <a:pt x="73012" y="565495"/>
                </a:lnTo>
                <a:lnTo>
                  <a:pt x="62577" y="565495"/>
                </a:lnTo>
                <a:lnTo>
                  <a:pt x="55642" y="568516"/>
                </a:lnTo>
                <a:lnTo>
                  <a:pt x="48674" y="568516"/>
                </a:lnTo>
                <a:lnTo>
                  <a:pt x="41707" y="571537"/>
                </a:lnTo>
                <a:lnTo>
                  <a:pt x="24337" y="571537"/>
                </a:lnTo>
                <a:lnTo>
                  <a:pt x="20870" y="574558"/>
                </a:lnTo>
                <a:lnTo>
                  <a:pt x="13902" y="574558"/>
                </a:lnTo>
                <a:lnTo>
                  <a:pt x="10435" y="571537"/>
                </a:lnTo>
                <a:lnTo>
                  <a:pt x="10435" y="508057"/>
                </a:lnTo>
                <a:lnTo>
                  <a:pt x="6934" y="498957"/>
                </a:lnTo>
                <a:lnTo>
                  <a:pt x="6934" y="402209"/>
                </a:lnTo>
                <a:lnTo>
                  <a:pt x="3467" y="396167"/>
                </a:lnTo>
                <a:lnTo>
                  <a:pt x="0" y="1663253"/>
                </a:lnTo>
                <a:lnTo>
                  <a:pt x="6934" y="1654153"/>
                </a:lnTo>
                <a:lnTo>
                  <a:pt x="17369" y="1645090"/>
                </a:lnTo>
                <a:lnTo>
                  <a:pt x="24337" y="1639047"/>
                </a:lnTo>
                <a:lnTo>
                  <a:pt x="31271" y="1633005"/>
                </a:lnTo>
                <a:lnTo>
                  <a:pt x="34772" y="1626963"/>
                </a:lnTo>
                <a:lnTo>
                  <a:pt x="41707" y="1620884"/>
                </a:lnTo>
                <a:lnTo>
                  <a:pt x="45207" y="1617863"/>
                </a:lnTo>
                <a:lnTo>
                  <a:pt x="48674" y="1614842"/>
                </a:lnTo>
                <a:lnTo>
                  <a:pt x="52142" y="1614842"/>
                </a:lnTo>
                <a:lnTo>
                  <a:pt x="52142" y="1617863"/>
                </a:lnTo>
                <a:lnTo>
                  <a:pt x="55642" y="1617863"/>
                </a:lnTo>
                <a:lnTo>
                  <a:pt x="55642" y="1629984"/>
                </a:lnTo>
                <a:lnTo>
                  <a:pt x="59109" y="1633005"/>
                </a:lnTo>
                <a:lnTo>
                  <a:pt x="59109" y="1648111"/>
                </a:lnTo>
                <a:lnTo>
                  <a:pt x="62577" y="1654153"/>
                </a:lnTo>
                <a:lnTo>
                  <a:pt x="62577" y="1672316"/>
                </a:lnTo>
                <a:lnTo>
                  <a:pt x="66044" y="1675337"/>
                </a:lnTo>
                <a:lnTo>
                  <a:pt x="66044" y="1693464"/>
                </a:lnTo>
                <a:lnTo>
                  <a:pt x="69545" y="1696485"/>
                </a:lnTo>
                <a:lnTo>
                  <a:pt x="69545" y="1705585"/>
                </a:lnTo>
                <a:lnTo>
                  <a:pt x="73012" y="1708606"/>
                </a:lnTo>
                <a:lnTo>
                  <a:pt x="73012" y="1711627"/>
                </a:lnTo>
                <a:lnTo>
                  <a:pt x="76479" y="1711627"/>
                </a:lnTo>
                <a:lnTo>
                  <a:pt x="76479" y="1714648"/>
                </a:lnTo>
                <a:lnTo>
                  <a:pt x="79980" y="1717669"/>
                </a:lnTo>
                <a:lnTo>
                  <a:pt x="79980" y="1723711"/>
                </a:lnTo>
                <a:lnTo>
                  <a:pt x="83447" y="1726732"/>
                </a:lnTo>
                <a:lnTo>
                  <a:pt x="83447" y="1741875"/>
                </a:lnTo>
                <a:lnTo>
                  <a:pt x="86914" y="1747917"/>
                </a:lnTo>
                <a:lnTo>
                  <a:pt x="86914" y="1756980"/>
                </a:lnTo>
                <a:lnTo>
                  <a:pt x="90415" y="1766043"/>
                </a:lnTo>
                <a:lnTo>
                  <a:pt x="90415" y="1784207"/>
                </a:lnTo>
                <a:lnTo>
                  <a:pt x="93882" y="1793270"/>
                </a:lnTo>
                <a:lnTo>
                  <a:pt x="93882" y="1814454"/>
                </a:lnTo>
                <a:lnTo>
                  <a:pt x="97349" y="1823518"/>
                </a:lnTo>
                <a:lnTo>
                  <a:pt x="97349" y="1841644"/>
                </a:lnTo>
                <a:lnTo>
                  <a:pt x="100817" y="1850744"/>
                </a:lnTo>
                <a:lnTo>
                  <a:pt x="100817" y="1868871"/>
                </a:lnTo>
                <a:lnTo>
                  <a:pt x="104317" y="1877934"/>
                </a:lnTo>
                <a:lnTo>
                  <a:pt x="104317" y="1893076"/>
                </a:lnTo>
                <a:lnTo>
                  <a:pt x="107784" y="1899118"/>
                </a:lnTo>
                <a:lnTo>
                  <a:pt x="107784" y="1914224"/>
                </a:lnTo>
                <a:lnTo>
                  <a:pt x="111252" y="1917245"/>
                </a:lnTo>
                <a:lnTo>
                  <a:pt x="111252" y="1920266"/>
                </a:lnTo>
                <a:lnTo>
                  <a:pt x="114752" y="1932387"/>
                </a:lnTo>
                <a:lnTo>
                  <a:pt x="118219" y="1944471"/>
                </a:lnTo>
                <a:lnTo>
                  <a:pt x="121687" y="1953535"/>
                </a:lnTo>
                <a:lnTo>
                  <a:pt x="121687" y="1968677"/>
                </a:lnTo>
                <a:lnTo>
                  <a:pt x="125187" y="1980761"/>
                </a:lnTo>
                <a:lnTo>
                  <a:pt x="128655" y="1992846"/>
                </a:lnTo>
                <a:lnTo>
                  <a:pt x="132122" y="2004967"/>
                </a:lnTo>
                <a:lnTo>
                  <a:pt x="135589" y="2017051"/>
                </a:lnTo>
                <a:lnTo>
                  <a:pt x="135589" y="2029135"/>
                </a:lnTo>
                <a:lnTo>
                  <a:pt x="139090" y="2044278"/>
                </a:lnTo>
                <a:lnTo>
                  <a:pt x="142557" y="2056362"/>
                </a:lnTo>
                <a:lnTo>
                  <a:pt x="146024" y="2068446"/>
                </a:lnTo>
                <a:lnTo>
                  <a:pt x="149525" y="2080568"/>
                </a:lnTo>
                <a:lnTo>
                  <a:pt x="152992" y="2095673"/>
                </a:lnTo>
                <a:lnTo>
                  <a:pt x="159960" y="2107757"/>
                </a:lnTo>
                <a:lnTo>
                  <a:pt x="163427" y="2119878"/>
                </a:lnTo>
                <a:lnTo>
                  <a:pt x="166894" y="2131963"/>
                </a:lnTo>
                <a:lnTo>
                  <a:pt x="173862" y="2144047"/>
                </a:lnTo>
                <a:lnTo>
                  <a:pt x="177329" y="2156168"/>
                </a:lnTo>
                <a:lnTo>
                  <a:pt x="184297" y="2168253"/>
                </a:lnTo>
                <a:lnTo>
                  <a:pt x="191232" y="2180337"/>
                </a:lnTo>
                <a:lnTo>
                  <a:pt x="198200" y="2192458"/>
                </a:lnTo>
                <a:lnTo>
                  <a:pt x="205134" y="2201521"/>
                </a:lnTo>
                <a:lnTo>
                  <a:pt x="212102" y="2213606"/>
                </a:lnTo>
                <a:lnTo>
                  <a:pt x="222537" y="2222706"/>
                </a:lnTo>
                <a:lnTo>
                  <a:pt x="232972" y="2234790"/>
                </a:lnTo>
                <a:lnTo>
                  <a:pt x="239907" y="2243853"/>
                </a:lnTo>
                <a:lnTo>
                  <a:pt x="250342" y="2252917"/>
                </a:lnTo>
                <a:lnTo>
                  <a:pt x="264278" y="2262017"/>
                </a:lnTo>
                <a:lnTo>
                  <a:pt x="274679" y="2268059"/>
                </a:lnTo>
                <a:lnTo>
                  <a:pt x="288615" y="2277122"/>
                </a:lnTo>
                <a:lnTo>
                  <a:pt x="299017" y="2283164"/>
                </a:lnTo>
                <a:lnTo>
                  <a:pt x="302517" y="2286185"/>
                </a:lnTo>
                <a:lnTo>
                  <a:pt x="309452" y="2289206"/>
                </a:lnTo>
                <a:lnTo>
                  <a:pt x="312952" y="2289206"/>
                </a:lnTo>
                <a:lnTo>
                  <a:pt x="316420" y="2292228"/>
                </a:lnTo>
                <a:lnTo>
                  <a:pt x="319887" y="2292228"/>
                </a:lnTo>
                <a:lnTo>
                  <a:pt x="326855" y="2295249"/>
                </a:lnTo>
                <a:lnTo>
                  <a:pt x="330322" y="2298307"/>
                </a:lnTo>
                <a:lnTo>
                  <a:pt x="333789" y="2298307"/>
                </a:lnTo>
                <a:lnTo>
                  <a:pt x="337290" y="2301328"/>
                </a:lnTo>
                <a:lnTo>
                  <a:pt x="344224" y="2301328"/>
                </a:lnTo>
                <a:lnTo>
                  <a:pt x="347725" y="2304349"/>
                </a:lnTo>
                <a:lnTo>
                  <a:pt x="358160" y="2304349"/>
                </a:lnTo>
                <a:lnTo>
                  <a:pt x="361627" y="2307370"/>
                </a:lnTo>
                <a:lnTo>
                  <a:pt x="368562" y="2307370"/>
                </a:lnTo>
                <a:lnTo>
                  <a:pt x="372062" y="2310391"/>
                </a:lnTo>
                <a:lnTo>
                  <a:pt x="389432" y="2310391"/>
                </a:lnTo>
                <a:lnTo>
                  <a:pt x="392933" y="2313412"/>
                </a:lnTo>
                <a:lnTo>
                  <a:pt x="417270" y="2313412"/>
                </a:lnTo>
                <a:lnTo>
                  <a:pt x="420737" y="2316433"/>
                </a:lnTo>
                <a:lnTo>
                  <a:pt x="476380" y="2316433"/>
                </a:lnTo>
                <a:lnTo>
                  <a:pt x="483315" y="2313412"/>
                </a:lnTo>
                <a:lnTo>
                  <a:pt x="500717" y="2313412"/>
                </a:lnTo>
                <a:lnTo>
                  <a:pt x="507652" y="2310391"/>
                </a:lnTo>
                <a:lnTo>
                  <a:pt x="514620" y="2310391"/>
                </a:lnTo>
                <a:lnTo>
                  <a:pt x="521588" y="2307370"/>
                </a:lnTo>
                <a:lnTo>
                  <a:pt x="528522" y="2304349"/>
                </a:lnTo>
                <a:lnTo>
                  <a:pt x="535490" y="2301328"/>
                </a:lnTo>
                <a:lnTo>
                  <a:pt x="538957" y="2298307"/>
                </a:lnTo>
                <a:lnTo>
                  <a:pt x="545925" y="2295249"/>
                </a:lnTo>
                <a:lnTo>
                  <a:pt x="549392" y="2292228"/>
                </a:lnTo>
                <a:lnTo>
                  <a:pt x="552860" y="2286185"/>
                </a:lnTo>
                <a:lnTo>
                  <a:pt x="556360" y="2280143"/>
                </a:lnTo>
                <a:lnTo>
                  <a:pt x="559827" y="2277122"/>
                </a:lnTo>
                <a:lnTo>
                  <a:pt x="563295" y="2271080"/>
                </a:lnTo>
                <a:lnTo>
                  <a:pt x="566762" y="2265038"/>
                </a:lnTo>
                <a:lnTo>
                  <a:pt x="570263" y="2255938"/>
                </a:lnTo>
                <a:lnTo>
                  <a:pt x="573730" y="2249896"/>
                </a:lnTo>
                <a:lnTo>
                  <a:pt x="577197" y="2240832"/>
                </a:lnTo>
                <a:lnTo>
                  <a:pt x="577197" y="2231769"/>
                </a:lnTo>
                <a:lnTo>
                  <a:pt x="580698" y="2222706"/>
                </a:lnTo>
                <a:lnTo>
                  <a:pt x="584165" y="2213606"/>
                </a:lnTo>
                <a:lnTo>
                  <a:pt x="584165" y="2204542"/>
                </a:lnTo>
                <a:lnTo>
                  <a:pt x="587632" y="2192458"/>
                </a:lnTo>
                <a:lnTo>
                  <a:pt x="587632" y="2180337"/>
                </a:lnTo>
                <a:lnTo>
                  <a:pt x="591133" y="2168253"/>
                </a:lnTo>
                <a:lnTo>
                  <a:pt x="591133" y="2156168"/>
                </a:lnTo>
                <a:lnTo>
                  <a:pt x="594600" y="2141026"/>
                </a:lnTo>
                <a:lnTo>
                  <a:pt x="594600" y="2110815"/>
                </a:lnTo>
                <a:lnTo>
                  <a:pt x="598067" y="2095673"/>
                </a:lnTo>
                <a:lnTo>
                  <a:pt x="598067" y="2089631"/>
                </a:lnTo>
                <a:lnTo>
                  <a:pt x="601535" y="2086610"/>
                </a:lnTo>
                <a:lnTo>
                  <a:pt x="601535" y="2068446"/>
                </a:lnTo>
                <a:lnTo>
                  <a:pt x="605035" y="2062404"/>
                </a:lnTo>
                <a:lnTo>
                  <a:pt x="605035" y="2038236"/>
                </a:lnTo>
                <a:lnTo>
                  <a:pt x="608502" y="2032157"/>
                </a:lnTo>
                <a:lnTo>
                  <a:pt x="608502" y="2007988"/>
                </a:lnTo>
                <a:lnTo>
                  <a:pt x="611970" y="2004967"/>
                </a:lnTo>
                <a:lnTo>
                  <a:pt x="611970" y="1986803"/>
                </a:lnTo>
                <a:lnTo>
                  <a:pt x="615470" y="1983782"/>
                </a:lnTo>
                <a:lnTo>
                  <a:pt x="615470" y="1980761"/>
                </a:lnTo>
                <a:lnTo>
                  <a:pt x="618937" y="1980761"/>
                </a:lnTo>
                <a:lnTo>
                  <a:pt x="618937" y="1971698"/>
                </a:lnTo>
                <a:lnTo>
                  <a:pt x="622405" y="1965656"/>
                </a:lnTo>
                <a:lnTo>
                  <a:pt x="622405" y="1950514"/>
                </a:lnTo>
                <a:lnTo>
                  <a:pt x="625905" y="1941450"/>
                </a:lnTo>
                <a:lnTo>
                  <a:pt x="625905" y="1923324"/>
                </a:lnTo>
                <a:lnTo>
                  <a:pt x="629373" y="1914224"/>
                </a:lnTo>
                <a:lnTo>
                  <a:pt x="629373" y="1893076"/>
                </a:lnTo>
                <a:lnTo>
                  <a:pt x="632840" y="1883976"/>
                </a:lnTo>
                <a:lnTo>
                  <a:pt x="632840" y="1859807"/>
                </a:lnTo>
                <a:lnTo>
                  <a:pt x="636307" y="1850744"/>
                </a:lnTo>
                <a:lnTo>
                  <a:pt x="636307" y="1829560"/>
                </a:lnTo>
                <a:lnTo>
                  <a:pt x="639808" y="1817475"/>
                </a:lnTo>
                <a:lnTo>
                  <a:pt x="639808" y="1790249"/>
                </a:lnTo>
                <a:lnTo>
                  <a:pt x="643275" y="1781186"/>
                </a:lnTo>
                <a:lnTo>
                  <a:pt x="643275" y="1766043"/>
                </a:lnTo>
                <a:lnTo>
                  <a:pt x="646742" y="1760001"/>
                </a:lnTo>
                <a:lnTo>
                  <a:pt x="646742" y="1750938"/>
                </a:lnTo>
                <a:lnTo>
                  <a:pt x="650243" y="1747917"/>
                </a:lnTo>
                <a:lnTo>
                  <a:pt x="660678" y="1756980"/>
                </a:lnTo>
                <a:lnTo>
                  <a:pt x="671080" y="1769064"/>
                </a:lnTo>
                <a:lnTo>
                  <a:pt x="681515" y="1781186"/>
                </a:lnTo>
                <a:lnTo>
                  <a:pt x="691950" y="1793270"/>
                </a:lnTo>
                <a:lnTo>
                  <a:pt x="702385" y="1805354"/>
                </a:lnTo>
                <a:lnTo>
                  <a:pt x="712820" y="1817475"/>
                </a:lnTo>
                <a:lnTo>
                  <a:pt x="723255" y="1829560"/>
                </a:lnTo>
                <a:lnTo>
                  <a:pt x="733690" y="1841644"/>
                </a:lnTo>
                <a:lnTo>
                  <a:pt x="747593" y="1856786"/>
                </a:lnTo>
                <a:lnTo>
                  <a:pt x="758028" y="1868871"/>
                </a:lnTo>
                <a:lnTo>
                  <a:pt x="768463" y="1880955"/>
                </a:lnTo>
                <a:lnTo>
                  <a:pt x="782365" y="1896097"/>
                </a:lnTo>
                <a:lnTo>
                  <a:pt x="792800" y="1908182"/>
                </a:lnTo>
                <a:lnTo>
                  <a:pt x="803235" y="1923324"/>
                </a:lnTo>
                <a:lnTo>
                  <a:pt x="817138" y="1935408"/>
                </a:lnTo>
                <a:lnTo>
                  <a:pt x="827573" y="1950514"/>
                </a:lnTo>
                <a:lnTo>
                  <a:pt x="841475" y="1962635"/>
                </a:lnTo>
                <a:lnTo>
                  <a:pt x="855377" y="1977740"/>
                </a:lnTo>
                <a:lnTo>
                  <a:pt x="865813" y="1989825"/>
                </a:lnTo>
                <a:lnTo>
                  <a:pt x="879715" y="2004967"/>
                </a:lnTo>
                <a:lnTo>
                  <a:pt x="890150" y="2017051"/>
                </a:lnTo>
                <a:lnTo>
                  <a:pt x="904052" y="2032157"/>
                </a:lnTo>
                <a:lnTo>
                  <a:pt x="917988" y="2044278"/>
                </a:lnTo>
                <a:lnTo>
                  <a:pt x="928423" y="2056362"/>
                </a:lnTo>
                <a:lnTo>
                  <a:pt x="942325" y="2068446"/>
                </a:lnTo>
                <a:lnTo>
                  <a:pt x="956228" y="2083589"/>
                </a:lnTo>
                <a:lnTo>
                  <a:pt x="966663" y="2095673"/>
                </a:lnTo>
                <a:lnTo>
                  <a:pt x="980565" y="2107757"/>
                </a:lnTo>
                <a:lnTo>
                  <a:pt x="991000" y="2119878"/>
                </a:lnTo>
                <a:lnTo>
                  <a:pt x="1004903" y="2131963"/>
                </a:lnTo>
                <a:lnTo>
                  <a:pt x="1018805" y="2144047"/>
                </a:lnTo>
                <a:lnTo>
                  <a:pt x="1029240" y="2153147"/>
                </a:lnTo>
                <a:lnTo>
                  <a:pt x="1039675" y="2162210"/>
                </a:lnTo>
                <a:lnTo>
                  <a:pt x="1050110" y="2171274"/>
                </a:lnTo>
                <a:lnTo>
                  <a:pt x="1060545" y="2180337"/>
                </a:lnTo>
                <a:lnTo>
                  <a:pt x="1070981" y="2189437"/>
                </a:lnTo>
                <a:lnTo>
                  <a:pt x="1077915" y="2195479"/>
                </a:lnTo>
                <a:lnTo>
                  <a:pt x="1088350" y="2204542"/>
                </a:lnTo>
                <a:lnTo>
                  <a:pt x="1098785" y="2213606"/>
                </a:lnTo>
                <a:lnTo>
                  <a:pt x="1109220" y="2219648"/>
                </a:lnTo>
                <a:lnTo>
                  <a:pt x="1116188" y="2225727"/>
                </a:lnTo>
                <a:lnTo>
                  <a:pt x="1126623" y="2234790"/>
                </a:lnTo>
                <a:lnTo>
                  <a:pt x="1137058" y="2240832"/>
                </a:lnTo>
                <a:lnTo>
                  <a:pt x="1143993" y="2246874"/>
                </a:lnTo>
                <a:lnTo>
                  <a:pt x="1154428" y="2252917"/>
                </a:lnTo>
                <a:lnTo>
                  <a:pt x="1164863" y="2258959"/>
                </a:lnTo>
                <a:lnTo>
                  <a:pt x="1171798" y="2265038"/>
                </a:lnTo>
                <a:lnTo>
                  <a:pt x="1182233" y="2271080"/>
                </a:lnTo>
                <a:lnTo>
                  <a:pt x="1189201" y="2274101"/>
                </a:lnTo>
                <a:lnTo>
                  <a:pt x="1199636" y="2280143"/>
                </a:lnTo>
                <a:lnTo>
                  <a:pt x="1210071" y="2283164"/>
                </a:lnTo>
                <a:lnTo>
                  <a:pt x="1217005" y="2289206"/>
                </a:lnTo>
                <a:lnTo>
                  <a:pt x="1223973" y="2292228"/>
                </a:lnTo>
                <a:lnTo>
                  <a:pt x="1234408" y="2295249"/>
                </a:lnTo>
                <a:lnTo>
                  <a:pt x="1241343" y="2298307"/>
                </a:lnTo>
                <a:lnTo>
                  <a:pt x="1251778" y="2301328"/>
                </a:lnTo>
                <a:lnTo>
                  <a:pt x="1258746" y="2304349"/>
                </a:lnTo>
                <a:lnTo>
                  <a:pt x="1265813" y="2304349"/>
                </a:lnTo>
                <a:lnTo>
                  <a:pt x="1272815" y="2307370"/>
                </a:lnTo>
                <a:lnTo>
                  <a:pt x="1283150" y="2307370"/>
                </a:lnTo>
                <a:lnTo>
                  <a:pt x="1290151" y="2310391"/>
                </a:lnTo>
                <a:lnTo>
                  <a:pt x="1310821" y="2310391"/>
                </a:lnTo>
                <a:lnTo>
                  <a:pt x="1314488" y="2307370"/>
                </a:lnTo>
                <a:lnTo>
                  <a:pt x="1321490" y="2307370"/>
                </a:lnTo>
                <a:lnTo>
                  <a:pt x="1324823" y="2304349"/>
                </a:lnTo>
                <a:lnTo>
                  <a:pt x="1331825" y="2301328"/>
                </a:lnTo>
                <a:lnTo>
                  <a:pt x="1335159" y="2298307"/>
                </a:lnTo>
                <a:lnTo>
                  <a:pt x="1342160" y="2295249"/>
                </a:lnTo>
                <a:lnTo>
                  <a:pt x="1349161" y="2292228"/>
                </a:lnTo>
                <a:lnTo>
                  <a:pt x="1356162" y="2286185"/>
                </a:lnTo>
                <a:lnTo>
                  <a:pt x="1359496" y="2283164"/>
                </a:lnTo>
                <a:lnTo>
                  <a:pt x="1366497" y="2277122"/>
                </a:lnTo>
                <a:lnTo>
                  <a:pt x="1373498" y="2271080"/>
                </a:lnTo>
                <a:lnTo>
                  <a:pt x="1380500" y="2265038"/>
                </a:lnTo>
                <a:lnTo>
                  <a:pt x="1387501" y="2258959"/>
                </a:lnTo>
                <a:lnTo>
                  <a:pt x="1390835" y="2252917"/>
                </a:lnTo>
                <a:lnTo>
                  <a:pt x="1397836" y="2246874"/>
                </a:lnTo>
                <a:lnTo>
                  <a:pt x="1404837" y="2237811"/>
                </a:lnTo>
                <a:lnTo>
                  <a:pt x="1411838" y="2231769"/>
                </a:lnTo>
                <a:lnTo>
                  <a:pt x="1415172" y="2225727"/>
                </a:lnTo>
                <a:lnTo>
                  <a:pt x="1422173" y="2216627"/>
                </a:lnTo>
                <a:lnTo>
                  <a:pt x="1429174" y="2210585"/>
                </a:lnTo>
                <a:lnTo>
                  <a:pt x="1432508" y="2201521"/>
                </a:lnTo>
                <a:lnTo>
                  <a:pt x="1436176" y="2192458"/>
                </a:lnTo>
                <a:lnTo>
                  <a:pt x="1443177" y="2186416"/>
                </a:lnTo>
                <a:lnTo>
                  <a:pt x="1446511" y="2177316"/>
                </a:lnTo>
                <a:lnTo>
                  <a:pt x="1449845" y="2171274"/>
                </a:lnTo>
                <a:lnTo>
                  <a:pt x="1453512" y="2162210"/>
                </a:lnTo>
                <a:lnTo>
                  <a:pt x="1456846" y="2156168"/>
                </a:lnTo>
                <a:lnTo>
                  <a:pt x="1460513" y="2147068"/>
                </a:lnTo>
                <a:lnTo>
                  <a:pt x="1463847" y="2141026"/>
                </a:lnTo>
                <a:lnTo>
                  <a:pt x="1463847" y="2134984"/>
                </a:lnTo>
                <a:lnTo>
                  <a:pt x="1467514" y="2125921"/>
                </a:lnTo>
                <a:lnTo>
                  <a:pt x="1467514" y="2116857"/>
                </a:lnTo>
                <a:lnTo>
                  <a:pt x="1470848" y="2110815"/>
                </a:lnTo>
                <a:lnTo>
                  <a:pt x="1470848" y="2071467"/>
                </a:lnTo>
                <a:lnTo>
                  <a:pt x="1467514" y="2065425"/>
                </a:lnTo>
                <a:lnTo>
                  <a:pt x="1467514" y="2056362"/>
                </a:lnTo>
                <a:lnTo>
                  <a:pt x="1463847" y="2050320"/>
                </a:lnTo>
                <a:lnTo>
                  <a:pt x="1463847" y="2038236"/>
                </a:lnTo>
                <a:lnTo>
                  <a:pt x="1460513" y="2032157"/>
                </a:lnTo>
                <a:lnTo>
                  <a:pt x="1460513" y="2029135"/>
                </a:lnTo>
                <a:lnTo>
                  <a:pt x="1456846" y="2023093"/>
                </a:lnTo>
                <a:lnTo>
                  <a:pt x="1456846" y="2017051"/>
                </a:lnTo>
                <a:lnTo>
                  <a:pt x="1453512" y="2011009"/>
                </a:lnTo>
                <a:lnTo>
                  <a:pt x="1449845" y="2004967"/>
                </a:lnTo>
                <a:lnTo>
                  <a:pt x="1449845" y="1998925"/>
                </a:lnTo>
                <a:lnTo>
                  <a:pt x="1446511" y="1992846"/>
                </a:lnTo>
                <a:lnTo>
                  <a:pt x="1443177" y="1986803"/>
                </a:lnTo>
                <a:lnTo>
                  <a:pt x="1439509" y="1983782"/>
                </a:lnTo>
                <a:lnTo>
                  <a:pt x="1439509" y="1977740"/>
                </a:lnTo>
                <a:lnTo>
                  <a:pt x="1436176" y="1971698"/>
                </a:lnTo>
                <a:lnTo>
                  <a:pt x="1432508" y="1965656"/>
                </a:lnTo>
                <a:lnTo>
                  <a:pt x="1429174" y="1959577"/>
                </a:lnTo>
                <a:lnTo>
                  <a:pt x="1425507" y="1953535"/>
                </a:lnTo>
                <a:lnTo>
                  <a:pt x="1418839" y="1938429"/>
                </a:lnTo>
                <a:lnTo>
                  <a:pt x="1411838" y="1923324"/>
                </a:lnTo>
                <a:lnTo>
                  <a:pt x="1401170" y="1908182"/>
                </a:lnTo>
                <a:lnTo>
                  <a:pt x="1394502" y="1893076"/>
                </a:lnTo>
                <a:lnTo>
                  <a:pt x="1383833" y="1874913"/>
                </a:lnTo>
                <a:lnTo>
                  <a:pt x="1376832" y="1859807"/>
                </a:lnTo>
                <a:lnTo>
                  <a:pt x="1370164" y="1844665"/>
                </a:lnTo>
                <a:lnTo>
                  <a:pt x="1359496" y="1829560"/>
                </a:lnTo>
                <a:lnTo>
                  <a:pt x="1352495" y="1814454"/>
                </a:lnTo>
                <a:lnTo>
                  <a:pt x="1342160" y="1796291"/>
                </a:lnTo>
                <a:lnTo>
                  <a:pt x="1335159" y="1781186"/>
                </a:lnTo>
                <a:lnTo>
                  <a:pt x="1328157" y="1766043"/>
                </a:lnTo>
                <a:lnTo>
                  <a:pt x="1317822" y="1750938"/>
                </a:lnTo>
                <a:lnTo>
                  <a:pt x="1310821" y="1732775"/>
                </a:lnTo>
                <a:lnTo>
                  <a:pt x="1303820" y="1717669"/>
                </a:lnTo>
                <a:lnTo>
                  <a:pt x="1297152" y="1702564"/>
                </a:lnTo>
                <a:lnTo>
                  <a:pt x="1290151" y="1687422"/>
                </a:lnTo>
                <a:lnTo>
                  <a:pt x="1283150" y="1672316"/>
                </a:lnTo>
                <a:lnTo>
                  <a:pt x="1276149" y="1657174"/>
                </a:lnTo>
                <a:lnTo>
                  <a:pt x="1269147" y="1642068"/>
                </a:lnTo>
                <a:lnTo>
                  <a:pt x="1265813" y="1629984"/>
                </a:lnTo>
                <a:lnTo>
                  <a:pt x="1258746" y="1614842"/>
                </a:lnTo>
                <a:lnTo>
                  <a:pt x="1255278" y="1602758"/>
                </a:lnTo>
                <a:lnTo>
                  <a:pt x="1248311" y="1587652"/>
                </a:lnTo>
                <a:lnTo>
                  <a:pt x="1244843" y="1575531"/>
                </a:lnTo>
                <a:lnTo>
                  <a:pt x="1241343" y="1563447"/>
                </a:lnTo>
                <a:lnTo>
                  <a:pt x="1237875" y="1551362"/>
                </a:lnTo>
                <a:lnTo>
                  <a:pt x="1237875" y="1542262"/>
                </a:lnTo>
                <a:lnTo>
                  <a:pt x="1234408" y="1530178"/>
                </a:lnTo>
                <a:lnTo>
                  <a:pt x="1234408" y="1521115"/>
                </a:lnTo>
                <a:lnTo>
                  <a:pt x="1230941" y="1508993"/>
                </a:lnTo>
                <a:lnTo>
                  <a:pt x="1230941" y="1499930"/>
                </a:lnTo>
                <a:lnTo>
                  <a:pt x="1234408" y="1499930"/>
                </a:lnTo>
                <a:lnTo>
                  <a:pt x="1237875" y="1496909"/>
                </a:lnTo>
                <a:lnTo>
                  <a:pt x="1248311" y="1496909"/>
                </a:lnTo>
                <a:lnTo>
                  <a:pt x="1251778" y="1493888"/>
                </a:lnTo>
                <a:lnTo>
                  <a:pt x="1269147" y="1493888"/>
                </a:lnTo>
                <a:lnTo>
                  <a:pt x="1265813" y="553410"/>
                </a:lnTo>
                <a:lnTo>
                  <a:pt x="1265813" y="550389"/>
                </a:lnTo>
                <a:lnTo>
                  <a:pt x="1269147" y="1493888"/>
                </a:lnTo>
                <a:lnTo>
                  <a:pt x="1279482" y="1493888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761615" y="3805083"/>
            <a:ext cx="688449" cy="1989825"/>
          </a:xfrm>
          <a:custGeom>
            <a:avLst/>
            <a:gdLst/>
            <a:ahLst/>
            <a:cxnLst/>
            <a:rect l="l" t="t" r="r" b="b"/>
            <a:pathLst>
              <a:path w="688449" h="1989825">
                <a:moveTo>
                  <a:pt x="392733" y="1363834"/>
                </a:moveTo>
                <a:lnTo>
                  <a:pt x="385731" y="1363834"/>
                </a:lnTo>
                <a:lnTo>
                  <a:pt x="385731" y="1360813"/>
                </a:lnTo>
                <a:lnTo>
                  <a:pt x="382397" y="1360813"/>
                </a:lnTo>
                <a:lnTo>
                  <a:pt x="378730" y="1357792"/>
                </a:lnTo>
                <a:lnTo>
                  <a:pt x="375396" y="1354771"/>
                </a:lnTo>
                <a:lnTo>
                  <a:pt x="372062" y="1354771"/>
                </a:lnTo>
                <a:lnTo>
                  <a:pt x="372062" y="1351750"/>
                </a:lnTo>
                <a:lnTo>
                  <a:pt x="368395" y="1351750"/>
                </a:lnTo>
                <a:lnTo>
                  <a:pt x="368395" y="1348729"/>
                </a:lnTo>
                <a:lnTo>
                  <a:pt x="365061" y="1345708"/>
                </a:lnTo>
                <a:lnTo>
                  <a:pt x="361394" y="1345708"/>
                </a:lnTo>
                <a:lnTo>
                  <a:pt x="361394" y="1342687"/>
                </a:lnTo>
                <a:lnTo>
                  <a:pt x="358060" y="1339665"/>
                </a:lnTo>
                <a:lnTo>
                  <a:pt x="358060" y="1336608"/>
                </a:lnTo>
                <a:lnTo>
                  <a:pt x="354393" y="1333586"/>
                </a:lnTo>
                <a:lnTo>
                  <a:pt x="354393" y="1330565"/>
                </a:lnTo>
                <a:lnTo>
                  <a:pt x="351059" y="1327544"/>
                </a:lnTo>
                <a:lnTo>
                  <a:pt x="351059" y="1321502"/>
                </a:lnTo>
                <a:lnTo>
                  <a:pt x="347725" y="1318481"/>
                </a:lnTo>
                <a:lnTo>
                  <a:pt x="347725" y="1312439"/>
                </a:lnTo>
                <a:lnTo>
                  <a:pt x="344058" y="1309418"/>
                </a:lnTo>
                <a:lnTo>
                  <a:pt x="344058" y="1248922"/>
                </a:lnTo>
                <a:lnTo>
                  <a:pt x="340724" y="1230796"/>
                </a:lnTo>
                <a:lnTo>
                  <a:pt x="340724" y="1127969"/>
                </a:lnTo>
                <a:lnTo>
                  <a:pt x="344058" y="1121926"/>
                </a:lnTo>
                <a:lnTo>
                  <a:pt x="347725" y="1112826"/>
                </a:lnTo>
                <a:lnTo>
                  <a:pt x="347725" y="1106784"/>
                </a:lnTo>
                <a:lnTo>
                  <a:pt x="351059" y="1100742"/>
                </a:lnTo>
                <a:lnTo>
                  <a:pt x="354393" y="1097721"/>
                </a:lnTo>
                <a:lnTo>
                  <a:pt x="361394" y="1091679"/>
                </a:lnTo>
                <a:lnTo>
                  <a:pt x="365061" y="1088658"/>
                </a:lnTo>
                <a:lnTo>
                  <a:pt x="372062" y="1082616"/>
                </a:lnTo>
                <a:lnTo>
                  <a:pt x="375396" y="1079594"/>
                </a:lnTo>
                <a:lnTo>
                  <a:pt x="385731" y="1076537"/>
                </a:lnTo>
                <a:lnTo>
                  <a:pt x="392733" y="1073515"/>
                </a:lnTo>
                <a:lnTo>
                  <a:pt x="403068" y="1070494"/>
                </a:lnTo>
                <a:lnTo>
                  <a:pt x="410069" y="1067473"/>
                </a:lnTo>
                <a:lnTo>
                  <a:pt x="420737" y="1064452"/>
                </a:lnTo>
                <a:lnTo>
                  <a:pt x="434406" y="1058410"/>
                </a:lnTo>
                <a:lnTo>
                  <a:pt x="448409" y="1055389"/>
                </a:lnTo>
                <a:lnTo>
                  <a:pt x="462411" y="1052368"/>
                </a:lnTo>
                <a:lnTo>
                  <a:pt x="476080" y="1049347"/>
                </a:lnTo>
                <a:lnTo>
                  <a:pt x="493750" y="1046326"/>
                </a:lnTo>
                <a:lnTo>
                  <a:pt x="500417" y="1043305"/>
                </a:lnTo>
                <a:lnTo>
                  <a:pt x="511086" y="1040284"/>
                </a:lnTo>
                <a:lnTo>
                  <a:pt x="518087" y="1037226"/>
                </a:lnTo>
                <a:lnTo>
                  <a:pt x="528422" y="1037226"/>
                </a:lnTo>
                <a:lnTo>
                  <a:pt x="535423" y="1034205"/>
                </a:lnTo>
                <a:lnTo>
                  <a:pt x="542425" y="1031183"/>
                </a:lnTo>
                <a:lnTo>
                  <a:pt x="549092" y="1028162"/>
                </a:lnTo>
                <a:lnTo>
                  <a:pt x="556093" y="1028162"/>
                </a:lnTo>
                <a:lnTo>
                  <a:pt x="563095" y="1025141"/>
                </a:lnTo>
                <a:lnTo>
                  <a:pt x="570096" y="1022120"/>
                </a:lnTo>
                <a:lnTo>
                  <a:pt x="577097" y="1022120"/>
                </a:lnTo>
                <a:lnTo>
                  <a:pt x="584098" y="1019099"/>
                </a:lnTo>
                <a:lnTo>
                  <a:pt x="587432" y="1016078"/>
                </a:lnTo>
                <a:lnTo>
                  <a:pt x="594433" y="1016078"/>
                </a:lnTo>
                <a:lnTo>
                  <a:pt x="597767" y="1013057"/>
                </a:lnTo>
                <a:lnTo>
                  <a:pt x="604768" y="1013057"/>
                </a:lnTo>
                <a:lnTo>
                  <a:pt x="608436" y="1010036"/>
                </a:lnTo>
                <a:lnTo>
                  <a:pt x="615437" y="1010036"/>
                </a:lnTo>
                <a:lnTo>
                  <a:pt x="618771" y="1007015"/>
                </a:lnTo>
                <a:lnTo>
                  <a:pt x="622438" y="1007015"/>
                </a:lnTo>
                <a:lnTo>
                  <a:pt x="625772" y="1003994"/>
                </a:lnTo>
                <a:lnTo>
                  <a:pt x="629106" y="1003994"/>
                </a:lnTo>
                <a:lnTo>
                  <a:pt x="636107" y="1000936"/>
                </a:lnTo>
                <a:lnTo>
                  <a:pt x="639774" y="1000936"/>
                </a:lnTo>
                <a:lnTo>
                  <a:pt x="639774" y="997915"/>
                </a:lnTo>
                <a:lnTo>
                  <a:pt x="643108" y="997915"/>
                </a:lnTo>
                <a:lnTo>
                  <a:pt x="646775" y="994894"/>
                </a:lnTo>
                <a:lnTo>
                  <a:pt x="653443" y="994894"/>
                </a:lnTo>
                <a:lnTo>
                  <a:pt x="653443" y="991873"/>
                </a:lnTo>
                <a:lnTo>
                  <a:pt x="660444" y="991873"/>
                </a:lnTo>
                <a:lnTo>
                  <a:pt x="664112" y="988851"/>
                </a:lnTo>
                <a:lnTo>
                  <a:pt x="667446" y="985830"/>
                </a:lnTo>
                <a:lnTo>
                  <a:pt x="667446" y="973746"/>
                </a:lnTo>
                <a:lnTo>
                  <a:pt x="664112" y="970725"/>
                </a:lnTo>
                <a:lnTo>
                  <a:pt x="660444" y="970725"/>
                </a:lnTo>
                <a:lnTo>
                  <a:pt x="660444" y="967704"/>
                </a:lnTo>
                <a:lnTo>
                  <a:pt x="657111" y="964646"/>
                </a:lnTo>
                <a:lnTo>
                  <a:pt x="653443" y="961625"/>
                </a:lnTo>
                <a:lnTo>
                  <a:pt x="650109" y="958604"/>
                </a:lnTo>
                <a:lnTo>
                  <a:pt x="646775" y="955583"/>
                </a:lnTo>
                <a:lnTo>
                  <a:pt x="643108" y="949541"/>
                </a:lnTo>
                <a:lnTo>
                  <a:pt x="639774" y="946519"/>
                </a:lnTo>
                <a:lnTo>
                  <a:pt x="636107" y="940477"/>
                </a:lnTo>
                <a:lnTo>
                  <a:pt x="632773" y="937456"/>
                </a:lnTo>
                <a:lnTo>
                  <a:pt x="629106" y="931414"/>
                </a:lnTo>
                <a:lnTo>
                  <a:pt x="625772" y="928393"/>
                </a:lnTo>
                <a:lnTo>
                  <a:pt x="622438" y="922314"/>
                </a:lnTo>
                <a:lnTo>
                  <a:pt x="618771" y="916272"/>
                </a:lnTo>
                <a:lnTo>
                  <a:pt x="615437" y="910230"/>
                </a:lnTo>
                <a:lnTo>
                  <a:pt x="611770" y="901166"/>
                </a:lnTo>
                <a:lnTo>
                  <a:pt x="611770" y="895124"/>
                </a:lnTo>
                <a:lnTo>
                  <a:pt x="608436" y="886024"/>
                </a:lnTo>
                <a:lnTo>
                  <a:pt x="608436" y="879982"/>
                </a:lnTo>
                <a:lnTo>
                  <a:pt x="604768" y="870919"/>
                </a:lnTo>
                <a:lnTo>
                  <a:pt x="604768" y="828587"/>
                </a:lnTo>
                <a:lnTo>
                  <a:pt x="601434" y="819523"/>
                </a:lnTo>
                <a:lnTo>
                  <a:pt x="601434" y="807402"/>
                </a:lnTo>
                <a:lnTo>
                  <a:pt x="597767" y="798339"/>
                </a:lnTo>
                <a:lnTo>
                  <a:pt x="597767" y="792297"/>
                </a:lnTo>
                <a:lnTo>
                  <a:pt x="594433" y="786255"/>
                </a:lnTo>
                <a:lnTo>
                  <a:pt x="594433" y="780213"/>
                </a:lnTo>
                <a:lnTo>
                  <a:pt x="591099" y="774134"/>
                </a:lnTo>
                <a:lnTo>
                  <a:pt x="591099" y="768091"/>
                </a:lnTo>
                <a:lnTo>
                  <a:pt x="587432" y="765070"/>
                </a:lnTo>
                <a:lnTo>
                  <a:pt x="584098" y="759028"/>
                </a:lnTo>
                <a:lnTo>
                  <a:pt x="584098" y="756007"/>
                </a:lnTo>
                <a:lnTo>
                  <a:pt x="580431" y="749965"/>
                </a:lnTo>
                <a:lnTo>
                  <a:pt x="577097" y="746944"/>
                </a:lnTo>
                <a:lnTo>
                  <a:pt x="573430" y="740865"/>
                </a:lnTo>
                <a:lnTo>
                  <a:pt x="570096" y="737844"/>
                </a:lnTo>
                <a:lnTo>
                  <a:pt x="566762" y="734823"/>
                </a:lnTo>
                <a:lnTo>
                  <a:pt x="563095" y="731802"/>
                </a:lnTo>
                <a:lnTo>
                  <a:pt x="559761" y="728780"/>
                </a:lnTo>
                <a:lnTo>
                  <a:pt x="556093" y="725759"/>
                </a:lnTo>
                <a:lnTo>
                  <a:pt x="552760" y="722738"/>
                </a:lnTo>
                <a:lnTo>
                  <a:pt x="549092" y="719717"/>
                </a:lnTo>
                <a:lnTo>
                  <a:pt x="545758" y="716696"/>
                </a:lnTo>
                <a:lnTo>
                  <a:pt x="538757" y="716696"/>
                </a:lnTo>
                <a:lnTo>
                  <a:pt x="535423" y="713675"/>
                </a:lnTo>
                <a:lnTo>
                  <a:pt x="531756" y="710654"/>
                </a:lnTo>
                <a:lnTo>
                  <a:pt x="528422" y="710654"/>
                </a:lnTo>
                <a:lnTo>
                  <a:pt x="521421" y="707633"/>
                </a:lnTo>
                <a:lnTo>
                  <a:pt x="518087" y="707633"/>
                </a:lnTo>
                <a:lnTo>
                  <a:pt x="511086" y="704612"/>
                </a:lnTo>
                <a:lnTo>
                  <a:pt x="500417" y="704612"/>
                </a:lnTo>
                <a:lnTo>
                  <a:pt x="497084" y="701554"/>
                </a:lnTo>
                <a:lnTo>
                  <a:pt x="417070" y="701554"/>
                </a:lnTo>
                <a:lnTo>
                  <a:pt x="406735" y="704612"/>
                </a:lnTo>
                <a:lnTo>
                  <a:pt x="392733" y="704612"/>
                </a:lnTo>
                <a:lnTo>
                  <a:pt x="385731" y="707633"/>
                </a:lnTo>
                <a:lnTo>
                  <a:pt x="368395" y="707633"/>
                </a:lnTo>
                <a:lnTo>
                  <a:pt x="361394" y="710654"/>
                </a:lnTo>
                <a:lnTo>
                  <a:pt x="354393" y="710654"/>
                </a:lnTo>
                <a:lnTo>
                  <a:pt x="347725" y="713675"/>
                </a:lnTo>
                <a:lnTo>
                  <a:pt x="337056" y="713675"/>
                </a:lnTo>
                <a:lnTo>
                  <a:pt x="330055" y="716696"/>
                </a:lnTo>
                <a:lnTo>
                  <a:pt x="323387" y="716696"/>
                </a:lnTo>
                <a:lnTo>
                  <a:pt x="312719" y="719717"/>
                </a:lnTo>
                <a:lnTo>
                  <a:pt x="305718" y="719717"/>
                </a:lnTo>
                <a:lnTo>
                  <a:pt x="299050" y="722738"/>
                </a:lnTo>
                <a:lnTo>
                  <a:pt x="281380" y="722738"/>
                </a:lnTo>
                <a:lnTo>
                  <a:pt x="278046" y="725759"/>
                </a:lnTo>
                <a:lnTo>
                  <a:pt x="267711" y="725759"/>
                </a:lnTo>
                <a:lnTo>
                  <a:pt x="264044" y="728780"/>
                </a:lnTo>
                <a:lnTo>
                  <a:pt x="253709" y="728780"/>
                </a:lnTo>
                <a:lnTo>
                  <a:pt x="250375" y="731802"/>
                </a:lnTo>
                <a:lnTo>
                  <a:pt x="239707" y="731802"/>
                </a:lnTo>
                <a:lnTo>
                  <a:pt x="239707" y="734823"/>
                </a:lnTo>
                <a:lnTo>
                  <a:pt x="226038" y="734823"/>
                </a:lnTo>
                <a:lnTo>
                  <a:pt x="226038" y="737844"/>
                </a:lnTo>
                <a:lnTo>
                  <a:pt x="201367" y="737844"/>
                </a:lnTo>
                <a:lnTo>
                  <a:pt x="198033" y="734823"/>
                </a:lnTo>
                <a:lnTo>
                  <a:pt x="194699" y="734823"/>
                </a:lnTo>
                <a:lnTo>
                  <a:pt x="191032" y="731802"/>
                </a:lnTo>
                <a:lnTo>
                  <a:pt x="187698" y="731802"/>
                </a:lnTo>
                <a:lnTo>
                  <a:pt x="187698" y="728780"/>
                </a:lnTo>
                <a:lnTo>
                  <a:pt x="184031" y="728780"/>
                </a:lnTo>
                <a:lnTo>
                  <a:pt x="184031" y="725759"/>
                </a:lnTo>
                <a:lnTo>
                  <a:pt x="180697" y="725759"/>
                </a:lnTo>
                <a:lnTo>
                  <a:pt x="180697" y="719717"/>
                </a:lnTo>
                <a:lnTo>
                  <a:pt x="177029" y="716696"/>
                </a:lnTo>
                <a:lnTo>
                  <a:pt x="177029" y="659222"/>
                </a:lnTo>
                <a:lnTo>
                  <a:pt x="180697" y="641095"/>
                </a:lnTo>
                <a:lnTo>
                  <a:pt x="180697" y="628974"/>
                </a:lnTo>
                <a:lnTo>
                  <a:pt x="184031" y="613869"/>
                </a:lnTo>
                <a:lnTo>
                  <a:pt x="184031" y="601784"/>
                </a:lnTo>
                <a:lnTo>
                  <a:pt x="187698" y="589663"/>
                </a:lnTo>
                <a:lnTo>
                  <a:pt x="191032" y="577579"/>
                </a:lnTo>
                <a:lnTo>
                  <a:pt x="194699" y="568516"/>
                </a:lnTo>
                <a:lnTo>
                  <a:pt x="201367" y="559452"/>
                </a:lnTo>
                <a:lnTo>
                  <a:pt x="205034" y="553373"/>
                </a:lnTo>
                <a:lnTo>
                  <a:pt x="208368" y="547331"/>
                </a:lnTo>
                <a:lnTo>
                  <a:pt x="215369" y="541289"/>
                </a:lnTo>
                <a:lnTo>
                  <a:pt x="222370" y="535247"/>
                </a:lnTo>
                <a:lnTo>
                  <a:pt x="229372" y="532226"/>
                </a:lnTo>
                <a:lnTo>
                  <a:pt x="236373" y="529205"/>
                </a:lnTo>
                <a:lnTo>
                  <a:pt x="243374" y="526184"/>
                </a:lnTo>
                <a:lnTo>
                  <a:pt x="250375" y="523163"/>
                </a:lnTo>
                <a:lnTo>
                  <a:pt x="257043" y="520142"/>
                </a:lnTo>
                <a:lnTo>
                  <a:pt x="312719" y="520142"/>
                </a:lnTo>
                <a:lnTo>
                  <a:pt x="323387" y="523163"/>
                </a:lnTo>
                <a:lnTo>
                  <a:pt x="330055" y="523163"/>
                </a:lnTo>
                <a:lnTo>
                  <a:pt x="340724" y="526184"/>
                </a:lnTo>
                <a:lnTo>
                  <a:pt x="354393" y="526184"/>
                </a:lnTo>
                <a:lnTo>
                  <a:pt x="365061" y="529205"/>
                </a:lnTo>
                <a:lnTo>
                  <a:pt x="375396" y="529205"/>
                </a:lnTo>
                <a:lnTo>
                  <a:pt x="385731" y="532226"/>
                </a:lnTo>
                <a:lnTo>
                  <a:pt x="493750" y="532226"/>
                </a:lnTo>
                <a:lnTo>
                  <a:pt x="500417" y="529205"/>
                </a:lnTo>
                <a:lnTo>
                  <a:pt x="511086" y="529205"/>
                </a:lnTo>
                <a:lnTo>
                  <a:pt x="518087" y="526184"/>
                </a:lnTo>
                <a:lnTo>
                  <a:pt x="528422" y="523163"/>
                </a:lnTo>
                <a:lnTo>
                  <a:pt x="535423" y="520142"/>
                </a:lnTo>
                <a:lnTo>
                  <a:pt x="542425" y="517084"/>
                </a:lnTo>
                <a:lnTo>
                  <a:pt x="549092" y="514063"/>
                </a:lnTo>
                <a:lnTo>
                  <a:pt x="556093" y="508020"/>
                </a:lnTo>
                <a:lnTo>
                  <a:pt x="563095" y="501978"/>
                </a:lnTo>
                <a:lnTo>
                  <a:pt x="570096" y="495936"/>
                </a:lnTo>
                <a:lnTo>
                  <a:pt x="573430" y="489894"/>
                </a:lnTo>
                <a:lnTo>
                  <a:pt x="580431" y="480831"/>
                </a:lnTo>
                <a:lnTo>
                  <a:pt x="584098" y="471731"/>
                </a:lnTo>
                <a:lnTo>
                  <a:pt x="587432" y="462667"/>
                </a:lnTo>
                <a:lnTo>
                  <a:pt x="591099" y="450583"/>
                </a:lnTo>
                <a:lnTo>
                  <a:pt x="594433" y="438462"/>
                </a:lnTo>
                <a:lnTo>
                  <a:pt x="597767" y="426377"/>
                </a:lnTo>
                <a:lnTo>
                  <a:pt x="597767" y="353798"/>
                </a:lnTo>
                <a:lnTo>
                  <a:pt x="594433" y="344735"/>
                </a:lnTo>
                <a:lnTo>
                  <a:pt x="594433" y="326571"/>
                </a:lnTo>
                <a:lnTo>
                  <a:pt x="591099" y="320529"/>
                </a:lnTo>
                <a:lnTo>
                  <a:pt x="591099" y="311466"/>
                </a:lnTo>
                <a:lnTo>
                  <a:pt x="587432" y="302403"/>
                </a:lnTo>
                <a:lnTo>
                  <a:pt x="587432" y="293339"/>
                </a:lnTo>
                <a:lnTo>
                  <a:pt x="584098" y="287260"/>
                </a:lnTo>
                <a:lnTo>
                  <a:pt x="584098" y="278197"/>
                </a:lnTo>
                <a:lnTo>
                  <a:pt x="580431" y="272155"/>
                </a:lnTo>
                <a:lnTo>
                  <a:pt x="580431" y="263092"/>
                </a:lnTo>
                <a:lnTo>
                  <a:pt x="577097" y="257049"/>
                </a:lnTo>
                <a:lnTo>
                  <a:pt x="573430" y="247949"/>
                </a:lnTo>
                <a:lnTo>
                  <a:pt x="573430" y="241907"/>
                </a:lnTo>
                <a:lnTo>
                  <a:pt x="570096" y="235865"/>
                </a:lnTo>
                <a:lnTo>
                  <a:pt x="566762" y="229823"/>
                </a:lnTo>
                <a:lnTo>
                  <a:pt x="566762" y="223781"/>
                </a:lnTo>
                <a:lnTo>
                  <a:pt x="563095" y="217702"/>
                </a:lnTo>
                <a:lnTo>
                  <a:pt x="559761" y="211659"/>
                </a:lnTo>
                <a:lnTo>
                  <a:pt x="556093" y="205617"/>
                </a:lnTo>
                <a:lnTo>
                  <a:pt x="552760" y="199575"/>
                </a:lnTo>
                <a:lnTo>
                  <a:pt x="552760" y="193533"/>
                </a:lnTo>
                <a:lnTo>
                  <a:pt x="549092" y="187491"/>
                </a:lnTo>
                <a:lnTo>
                  <a:pt x="545758" y="184470"/>
                </a:lnTo>
                <a:lnTo>
                  <a:pt x="542425" y="178391"/>
                </a:lnTo>
                <a:lnTo>
                  <a:pt x="538757" y="172349"/>
                </a:lnTo>
                <a:lnTo>
                  <a:pt x="538757" y="169327"/>
                </a:lnTo>
                <a:lnTo>
                  <a:pt x="535423" y="163285"/>
                </a:lnTo>
                <a:lnTo>
                  <a:pt x="531756" y="160264"/>
                </a:lnTo>
                <a:lnTo>
                  <a:pt x="528422" y="157243"/>
                </a:lnTo>
                <a:lnTo>
                  <a:pt x="524755" y="151201"/>
                </a:lnTo>
                <a:lnTo>
                  <a:pt x="518087" y="142101"/>
                </a:lnTo>
                <a:lnTo>
                  <a:pt x="507419" y="133038"/>
                </a:lnTo>
                <a:lnTo>
                  <a:pt x="497084" y="123974"/>
                </a:lnTo>
                <a:lnTo>
                  <a:pt x="486748" y="114911"/>
                </a:lnTo>
                <a:lnTo>
                  <a:pt x="476080" y="105811"/>
                </a:lnTo>
                <a:lnTo>
                  <a:pt x="465745" y="99769"/>
                </a:lnTo>
                <a:lnTo>
                  <a:pt x="455410" y="90706"/>
                </a:lnTo>
                <a:lnTo>
                  <a:pt x="441407" y="84663"/>
                </a:lnTo>
                <a:lnTo>
                  <a:pt x="431072" y="78621"/>
                </a:lnTo>
                <a:lnTo>
                  <a:pt x="417070" y="72579"/>
                </a:lnTo>
                <a:lnTo>
                  <a:pt x="406735" y="66500"/>
                </a:lnTo>
                <a:lnTo>
                  <a:pt x="392733" y="60458"/>
                </a:lnTo>
                <a:lnTo>
                  <a:pt x="378730" y="57437"/>
                </a:lnTo>
                <a:lnTo>
                  <a:pt x="365061" y="51395"/>
                </a:lnTo>
                <a:lnTo>
                  <a:pt x="351059" y="48374"/>
                </a:lnTo>
                <a:lnTo>
                  <a:pt x="337056" y="42331"/>
                </a:lnTo>
                <a:lnTo>
                  <a:pt x="323387" y="39310"/>
                </a:lnTo>
                <a:lnTo>
                  <a:pt x="309385" y="36289"/>
                </a:lnTo>
                <a:lnTo>
                  <a:pt x="295383" y="33268"/>
                </a:lnTo>
                <a:lnTo>
                  <a:pt x="281380" y="30210"/>
                </a:lnTo>
                <a:lnTo>
                  <a:pt x="264044" y="27189"/>
                </a:lnTo>
                <a:lnTo>
                  <a:pt x="250375" y="24168"/>
                </a:lnTo>
                <a:lnTo>
                  <a:pt x="232706" y="21147"/>
                </a:lnTo>
                <a:lnTo>
                  <a:pt x="219037" y="18126"/>
                </a:lnTo>
                <a:lnTo>
                  <a:pt x="201367" y="18126"/>
                </a:lnTo>
                <a:lnTo>
                  <a:pt x="187698" y="15105"/>
                </a:lnTo>
                <a:lnTo>
                  <a:pt x="170362" y="12084"/>
                </a:lnTo>
                <a:lnTo>
                  <a:pt x="152692" y="12084"/>
                </a:lnTo>
                <a:lnTo>
                  <a:pt x="139023" y="9063"/>
                </a:lnTo>
                <a:lnTo>
                  <a:pt x="121687" y="6042"/>
                </a:lnTo>
                <a:lnTo>
                  <a:pt x="104017" y="6042"/>
                </a:lnTo>
                <a:lnTo>
                  <a:pt x="90348" y="3021"/>
                </a:lnTo>
                <a:lnTo>
                  <a:pt x="79680" y="3021"/>
                </a:lnTo>
                <a:lnTo>
                  <a:pt x="79680" y="6042"/>
                </a:lnTo>
                <a:lnTo>
                  <a:pt x="69345" y="6042"/>
                </a:lnTo>
                <a:lnTo>
                  <a:pt x="69345" y="9063"/>
                </a:lnTo>
                <a:lnTo>
                  <a:pt x="45007" y="9063"/>
                </a:lnTo>
                <a:lnTo>
                  <a:pt x="41673" y="6042"/>
                </a:lnTo>
                <a:lnTo>
                  <a:pt x="24337" y="6042"/>
                </a:lnTo>
                <a:lnTo>
                  <a:pt x="20670" y="3021"/>
                </a:lnTo>
                <a:lnTo>
                  <a:pt x="10335" y="3021"/>
                </a:lnTo>
                <a:lnTo>
                  <a:pt x="6667" y="0"/>
                </a:lnTo>
                <a:lnTo>
                  <a:pt x="0" y="0"/>
                </a:lnTo>
                <a:lnTo>
                  <a:pt x="6667" y="1980761"/>
                </a:lnTo>
                <a:lnTo>
                  <a:pt x="17336" y="1983782"/>
                </a:lnTo>
                <a:lnTo>
                  <a:pt x="24337" y="1986803"/>
                </a:lnTo>
                <a:lnTo>
                  <a:pt x="34672" y="1989825"/>
                </a:lnTo>
                <a:lnTo>
                  <a:pt x="73012" y="1989825"/>
                </a:lnTo>
                <a:lnTo>
                  <a:pt x="86681" y="1986803"/>
                </a:lnTo>
                <a:lnTo>
                  <a:pt x="86681" y="1983782"/>
                </a:lnTo>
                <a:lnTo>
                  <a:pt x="93682" y="1983782"/>
                </a:lnTo>
                <a:lnTo>
                  <a:pt x="93682" y="1980761"/>
                </a:lnTo>
                <a:lnTo>
                  <a:pt x="97349" y="1980761"/>
                </a:lnTo>
                <a:lnTo>
                  <a:pt x="100683" y="1977740"/>
                </a:lnTo>
                <a:lnTo>
                  <a:pt x="107684" y="1977740"/>
                </a:lnTo>
                <a:lnTo>
                  <a:pt x="114686" y="1974719"/>
                </a:lnTo>
                <a:lnTo>
                  <a:pt x="118019" y="1974719"/>
                </a:lnTo>
                <a:lnTo>
                  <a:pt x="121687" y="1971661"/>
                </a:lnTo>
                <a:lnTo>
                  <a:pt x="128355" y="1971661"/>
                </a:lnTo>
                <a:lnTo>
                  <a:pt x="135356" y="1968640"/>
                </a:lnTo>
                <a:lnTo>
                  <a:pt x="139023" y="1968640"/>
                </a:lnTo>
                <a:lnTo>
                  <a:pt x="146024" y="1965619"/>
                </a:lnTo>
                <a:lnTo>
                  <a:pt x="152692" y="1962598"/>
                </a:lnTo>
                <a:lnTo>
                  <a:pt x="159693" y="1962598"/>
                </a:lnTo>
                <a:lnTo>
                  <a:pt x="166694" y="1959577"/>
                </a:lnTo>
                <a:lnTo>
                  <a:pt x="173696" y="1959577"/>
                </a:lnTo>
                <a:lnTo>
                  <a:pt x="180697" y="1956556"/>
                </a:lnTo>
                <a:lnTo>
                  <a:pt x="191032" y="1953535"/>
                </a:lnTo>
                <a:lnTo>
                  <a:pt x="198033" y="1953535"/>
                </a:lnTo>
                <a:lnTo>
                  <a:pt x="205034" y="1950514"/>
                </a:lnTo>
                <a:lnTo>
                  <a:pt x="215369" y="1947493"/>
                </a:lnTo>
                <a:lnTo>
                  <a:pt x="222370" y="1947493"/>
                </a:lnTo>
                <a:lnTo>
                  <a:pt x="232706" y="1944471"/>
                </a:lnTo>
                <a:lnTo>
                  <a:pt x="243374" y="1941450"/>
                </a:lnTo>
                <a:lnTo>
                  <a:pt x="250375" y="1938429"/>
                </a:lnTo>
                <a:lnTo>
                  <a:pt x="260710" y="1938429"/>
                </a:lnTo>
                <a:lnTo>
                  <a:pt x="271045" y="1935371"/>
                </a:lnTo>
                <a:lnTo>
                  <a:pt x="288382" y="1929329"/>
                </a:lnTo>
                <a:lnTo>
                  <a:pt x="305718" y="1926308"/>
                </a:lnTo>
                <a:lnTo>
                  <a:pt x="323387" y="1920266"/>
                </a:lnTo>
                <a:lnTo>
                  <a:pt x="340724" y="1917245"/>
                </a:lnTo>
                <a:lnTo>
                  <a:pt x="361394" y="1911203"/>
                </a:lnTo>
                <a:lnTo>
                  <a:pt x="378730" y="1905161"/>
                </a:lnTo>
                <a:lnTo>
                  <a:pt x="396400" y="1902139"/>
                </a:lnTo>
                <a:lnTo>
                  <a:pt x="417070" y="1896060"/>
                </a:lnTo>
                <a:lnTo>
                  <a:pt x="434406" y="1890018"/>
                </a:lnTo>
                <a:lnTo>
                  <a:pt x="451743" y="1886997"/>
                </a:lnTo>
                <a:lnTo>
                  <a:pt x="469412" y="1880955"/>
                </a:lnTo>
                <a:lnTo>
                  <a:pt x="486748" y="1874913"/>
                </a:lnTo>
                <a:lnTo>
                  <a:pt x="504085" y="1868871"/>
                </a:lnTo>
                <a:lnTo>
                  <a:pt x="521421" y="1862829"/>
                </a:lnTo>
                <a:lnTo>
                  <a:pt x="538757" y="1856750"/>
                </a:lnTo>
                <a:lnTo>
                  <a:pt x="552760" y="1853728"/>
                </a:lnTo>
                <a:lnTo>
                  <a:pt x="570096" y="1847686"/>
                </a:lnTo>
                <a:lnTo>
                  <a:pt x="584098" y="1841644"/>
                </a:lnTo>
                <a:lnTo>
                  <a:pt x="597767" y="1835602"/>
                </a:lnTo>
                <a:lnTo>
                  <a:pt x="611770" y="1829560"/>
                </a:lnTo>
                <a:lnTo>
                  <a:pt x="622438" y="1823481"/>
                </a:lnTo>
                <a:lnTo>
                  <a:pt x="636107" y="1817439"/>
                </a:lnTo>
                <a:lnTo>
                  <a:pt x="646775" y="1811396"/>
                </a:lnTo>
                <a:lnTo>
                  <a:pt x="653443" y="1805354"/>
                </a:lnTo>
                <a:lnTo>
                  <a:pt x="664112" y="1799312"/>
                </a:lnTo>
                <a:lnTo>
                  <a:pt x="671113" y="1793270"/>
                </a:lnTo>
                <a:lnTo>
                  <a:pt x="677781" y="1787191"/>
                </a:lnTo>
                <a:lnTo>
                  <a:pt x="681448" y="1781149"/>
                </a:lnTo>
                <a:lnTo>
                  <a:pt x="684782" y="1775107"/>
                </a:lnTo>
                <a:lnTo>
                  <a:pt x="688449" y="1772086"/>
                </a:lnTo>
                <a:lnTo>
                  <a:pt x="688449" y="1750938"/>
                </a:lnTo>
                <a:lnTo>
                  <a:pt x="684782" y="1741838"/>
                </a:lnTo>
                <a:lnTo>
                  <a:pt x="684782" y="1723711"/>
                </a:lnTo>
                <a:lnTo>
                  <a:pt x="681448" y="1717669"/>
                </a:lnTo>
                <a:lnTo>
                  <a:pt x="681448" y="1684400"/>
                </a:lnTo>
                <a:lnTo>
                  <a:pt x="677781" y="1675300"/>
                </a:lnTo>
                <a:lnTo>
                  <a:pt x="677781" y="1648111"/>
                </a:lnTo>
                <a:lnTo>
                  <a:pt x="674447" y="1639047"/>
                </a:lnTo>
                <a:lnTo>
                  <a:pt x="674447" y="1502951"/>
                </a:lnTo>
                <a:lnTo>
                  <a:pt x="671113" y="1493888"/>
                </a:lnTo>
                <a:lnTo>
                  <a:pt x="671113" y="1466661"/>
                </a:lnTo>
                <a:lnTo>
                  <a:pt x="667446" y="1460619"/>
                </a:lnTo>
                <a:lnTo>
                  <a:pt x="667446" y="1454577"/>
                </a:lnTo>
                <a:lnTo>
                  <a:pt x="664112" y="1445477"/>
                </a:lnTo>
                <a:lnTo>
                  <a:pt x="664112" y="1439435"/>
                </a:lnTo>
                <a:lnTo>
                  <a:pt x="660444" y="1433393"/>
                </a:lnTo>
                <a:lnTo>
                  <a:pt x="657111" y="1427351"/>
                </a:lnTo>
                <a:lnTo>
                  <a:pt x="653443" y="1421308"/>
                </a:lnTo>
                <a:lnTo>
                  <a:pt x="650109" y="1415266"/>
                </a:lnTo>
                <a:lnTo>
                  <a:pt x="646775" y="1412208"/>
                </a:lnTo>
                <a:lnTo>
                  <a:pt x="643108" y="1406166"/>
                </a:lnTo>
                <a:lnTo>
                  <a:pt x="636107" y="1403145"/>
                </a:lnTo>
                <a:lnTo>
                  <a:pt x="632773" y="1397103"/>
                </a:lnTo>
                <a:lnTo>
                  <a:pt x="625772" y="1394082"/>
                </a:lnTo>
                <a:lnTo>
                  <a:pt x="618771" y="1391061"/>
                </a:lnTo>
                <a:lnTo>
                  <a:pt x="615437" y="1388040"/>
                </a:lnTo>
                <a:lnTo>
                  <a:pt x="608436" y="1385019"/>
                </a:lnTo>
                <a:lnTo>
                  <a:pt x="597767" y="1381997"/>
                </a:lnTo>
                <a:lnTo>
                  <a:pt x="591099" y="1378976"/>
                </a:lnTo>
                <a:lnTo>
                  <a:pt x="584098" y="1375918"/>
                </a:lnTo>
                <a:lnTo>
                  <a:pt x="573430" y="1372897"/>
                </a:lnTo>
                <a:lnTo>
                  <a:pt x="563095" y="1372897"/>
                </a:lnTo>
                <a:lnTo>
                  <a:pt x="552760" y="1369876"/>
                </a:lnTo>
                <a:lnTo>
                  <a:pt x="531756" y="1369876"/>
                </a:lnTo>
                <a:lnTo>
                  <a:pt x="528422" y="1366855"/>
                </a:lnTo>
                <a:lnTo>
                  <a:pt x="514420" y="1366855"/>
                </a:lnTo>
                <a:lnTo>
                  <a:pt x="511086" y="1363834"/>
                </a:lnTo>
                <a:lnTo>
                  <a:pt x="445075" y="1363834"/>
                </a:lnTo>
                <a:lnTo>
                  <a:pt x="441407" y="1366855"/>
                </a:lnTo>
                <a:lnTo>
                  <a:pt x="392733" y="1366855"/>
                </a:lnTo>
                <a:lnTo>
                  <a:pt x="392733" y="1363834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257263" y="4276814"/>
            <a:ext cx="3600" cy="27226"/>
          </a:xfrm>
          <a:custGeom>
            <a:avLst/>
            <a:gdLst/>
            <a:ahLst/>
            <a:cxnLst/>
            <a:rect l="l" t="t" r="r" b="b"/>
            <a:pathLst>
              <a:path w="3600" h="27226">
                <a:moveTo>
                  <a:pt x="3600" y="27226"/>
                </a:moveTo>
                <a:lnTo>
                  <a:pt x="3600" y="9100"/>
                </a:lnTo>
                <a:lnTo>
                  <a:pt x="0" y="0"/>
                </a:lnTo>
                <a:lnTo>
                  <a:pt x="3600" y="27226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506798" y="3662944"/>
            <a:ext cx="1502153" cy="2325496"/>
          </a:xfrm>
          <a:custGeom>
            <a:avLst/>
            <a:gdLst/>
            <a:ahLst/>
            <a:cxnLst/>
            <a:rect l="l" t="t" r="r" b="b"/>
            <a:pathLst>
              <a:path w="1502153" h="2325496">
                <a:moveTo>
                  <a:pt x="344224" y="1557404"/>
                </a:moveTo>
                <a:lnTo>
                  <a:pt x="347725" y="1554347"/>
                </a:lnTo>
                <a:lnTo>
                  <a:pt x="351192" y="1554347"/>
                </a:lnTo>
                <a:lnTo>
                  <a:pt x="351192" y="1551325"/>
                </a:lnTo>
                <a:lnTo>
                  <a:pt x="354659" y="1548304"/>
                </a:lnTo>
                <a:lnTo>
                  <a:pt x="358160" y="1548304"/>
                </a:lnTo>
                <a:lnTo>
                  <a:pt x="358160" y="1545283"/>
                </a:lnTo>
                <a:lnTo>
                  <a:pt x="361627" y="1545283"/>
                </a:lnTo>
                <a:lnTo>
                  <a:pt x="365095" y="1542262"/>
                </a:lnTo>
                <a:lnTo>
                  <a:pt x="396400" y="1542262"/>
                </a:lnTo>
                <a:lnTo>
                  <a:pt x="399867" y="1545283"/>
                </a:lnTo>
                <a:lnTo>
                  <a:pt x="413769" y="1545283"/>
                </a:lnTo>
                <a:lnTo>
                  <a:pt x="417270" y="1548304"/>
                </a:lnTo>
                <a:lnTo>
                  <a:pt x="427705" y="1548304"/>
                </a:lnTo>
                <a:lnTo>
                  <a:pt x="431172" y="1551325"/>
                </a:lnTo>
                <a:lnTo>
                  <a:pt x="441607" y="1551325"/>
                </a:lnTo>
                <a:lnTo>
                  <a:pt x="445075" y="1554347"/>
                </a:lnTo>
                <a:lnTo>
                  <a:pt x="469412" y="1554347"/>
                </a:lnTo>
                <a:lnTo>
                  <a:pt x="469412" y="1557404"/>
                </a:lnTo>
                <a:lnTo>
                  <a:pt x="472913" y="1560426"/>
                </a:lnTo>
                <a:lnTo>
                  <a:pt x="476380" y="1560426"/>
                </a:lnTo>
                <a:lnTo>
                  <a:pt x="483315" y="1563447"/>
                </a:lnTo>
                <a:lnTo>
                  <a:pt x="490282" y="1566468"/>
                </a:lnTo>
                <a:lnTo>
                  <a:pt x="497250" y="1569489"/>
                </a:lnTo>
                <a:lnTo>
                  <a:pt x="507685" y="1572510"/>
                </a:lnTo>
                <a:lnTo>
                  <a:pt x="518087" y="1575531"/>
                </a:lnTo>
                <a:lnTo>
                  <a:pt x="528522" y="1581573"/>
                </a:lnTo>
                <a:lnTo>
                  <a:pt x="542458" y="1584594"/>
                </a:lnTo>
                <a:lnTo>
                  <a:pt x="552860" y="1587615"/>
                </a:lnTo>
                <a:lnTo>
                  <a:pt x="566795" y="1590636"/>
                </a:lnTo>
                <a:lnTo>
                  <a:pt x="580698" y="1596715"/>
                </a:lnTo>
                <a:lnTo>
                  <a:pt x="594600" y="1599736"/>
                </a:lnTo>
                <a:lnTo>
                  <a:pt x="608502" y="1605779"/>
                </a:lnTo>
                <a:lnTo>
                  <a:pt x="622405" y="1608800"/>
                </a:lnTo>
                <a:lnTo>
                  <a:pt x="639808" y="1611821"/>
                </a:lnTo>
                <a:lnTo>
                  <a:pt x="653710" y="1617863"/>
                </a:lnTo>
                <a:lnTo>
                  <a:pt x="667612" y="1620884"/>
                </a:lnTo>
                <a:lnTo>
                  <a:pt x="681515" y="1626926"/>
                </a:lnTo>
                <a:lnTo>
                  <a:pt x="691950" y="1629947"/>
                </a:lnTo>
                <a:lnTo>
                  <a:pt x="705885" y="1633005"/>
                </a:lnTo>
                <a:lnTo>
                  <a:pt x="716287" y="1639047"/>
                </a:lnTo>
                <a:lnTo>
                  <a:pt x="730223" y="1642068"/>
                </a:lnTo>
                <a:lnTo>
                  <a:pt x="740658" y="1645090"/>
                </a:lnTo>
                <a:lnTo>
                  <a:pt x="747593" y="1648111"/>
                </a:lnTo>
                <a:lnTo>
                  <a:pt x="754560" y="1651132"/>
                </a:lnTo>
                <a:lnTo>
                  <a:pt x="761495" y="1654153"/>
                </a:lnTo>
                <a:lnTo>
                  <a:pt x="768463" y="1657174"/>
                </a:lnTo>
                <a:lnTo>
                  <a:pt x="771930" y="1660195"/>
                </a:lnTo>
                <a:lnTo>
                  <a:pt x="775431" y="1663216"/>
                </a:lnTo>
                <a:lnTo>
                  <a:pt x="771930" y="1666237"/>
                </a:lnTo>
                <a:lnTo>
                  <a:pt x="771930" y="1669295"/>
                </a:lnTo>
                <a:lnTo>
                  <a:pt x="775431" y="1672316"/>
                </a:lnTo>
                <a:lnTo>
                  <a:pt x="775431" y="1684400"/>
                </a:lnTo>
                <a:lnTo>
                  <a:pt x="778898" y="1693464"/>
                </a:lnTo>
                <a:lnTo>
                  <a:pt x="778898" y="1702527"/>
                </a:lnTo>
                <a:lnTo>
                  <a:pt x="782365" y="1711627"/>
                </a:lnTo>
                <a:lnTo>
                  <a:pt x="782365" y="1720690"/>
                </a:lnTo>
                <a:lnTo>
                  <a:pt x="785832" y="1729754"/>
                </a:lnTo>
                <a:lnTo>
                  <a:pt x="789333" y="1741838"/>
                </a:lnTo>
                <a:lnTo>
                  <a:pt x="792800" y="1753959"/>
                </a:lnTo>
                <a:lnTo>
                  <a:pt x="792800" y="1766043"/>
                </a:lnTo>
                <a:lnTo>
                  <a:pt x="796267" y="1778128"/>
                </a:lnTo>
                <a:lnTo>
                  <a:pt x="799768" y="1790249"/>
                </a:lnTo>
                <a:lnTo>
                  <a:pt x="803235" y="1802333"/>
                </a:lnTo>
                <a:lnTo>
                  <a:pt x="806703" y="1814418"/>
                </a:lnTo>
                <a:lnTo>
                  <a:pt x="810203" y="1826539"/>
                </a:lnTo>
                <a:lnTo>
                  <a:pt x="813670" y="1838623"/>
                </a:lnTo>
                <a:lnTo>
                  <a:pt x="813670" y="1850707"/>
                </a:lnTo>
                <a:lnTo>
                  <a:pt x="817138" y="1862829"/>
                </a:lnTo>
                <a:lnTo>
                  <a:pt x="820605" y="1874913"/>
                </a:lnTo>
                <a:lnTo>
                  <a:pt x="824105" y="1883976"/>
                </a:lnTo>
                <a:lnTo>
                  <a:pt x="824105" y="1893076"/>
                </a:lnTo>
                <a:lnTo>
                  <a:pt x="827573" y="1902139"/>
                </a:lnTo>
                <a:lnTo>
                  <a:pt x="827573" y="1911203"/>
                </a:lnTo>
                <a:lnTo>
                  <a:pt x="831040" y="1920266"/>
                </a:lnTo>
                <a:lnTo>
                  <a:pt x="831040" y="1926308"/>
                </a:lnTo>
                <a:lnTo>
                  <a:pt x="834541" y="1929329"/>
                </a:lnTo>
                <a:lnTo>
                  <a:pt x="834541" y="1938429"/>
                </a:lnTo>
                <a:lnTo>
                  <a:pt x="831040" y="1941450"/>
                </a:lnTo>
                <a:lnTo>
                  <a:pt x="831040" y="1962598"/>
                </a:lnTo>
                <a:lnTo>
                  <a:pt x="827573" y="1971698"/>
                </a:lnTo>
                <a:lnTo>
                  <a:pt x="827573" y="2020072"/>
                </a:lnTo>
                <a:lnTo>
                  <a:pt x="824105" y="2029135"/>
                </a:lnTo>
                <a:lnTo>
                  <a:pt x="824105" y="2110778"/>
                </a:lnTo>
                <a:lnTo>
                  <a:pt x="820605" y="2116857"/>
                </a:lnTo>
                <a:lnTo>
                  <a:pt x="820605" y="2150089"/>
                </a:lnTo>
                <a:lnTo>
                  <a:pt x="824105" y="2159189"/>
                </a:lnTo>
                <a:lnTo>
                  <a:pt x="824105" y="2171274"/>
                </a:lnTo>
                <a:lnTo>
                  <a:pt x="827573" y="2180337"/>
                </a:lnTo>
                <a:lnTo>
                  <a:pt x="831040" y="2192458"/>
                </a:lnTo>
                <a:lnTo>
                  <a:pt x="834541" y="2201521"/>
                </a:lnTo>
                <a:lnTo>
                  <a:pt x="841475" y="2210585"/>
                </a:lnTo>
                <a:lnTo>
                  <a:pt x="848443" y="2216627"/>
                </a:lnTo>
                <a:lnTo>
                  <a:pt x="855377" y="2225690"/>
                </a:lnTo>
                <a:lnTo>
                  <a:pt x="862345" y="2231769"/>
                </a:lnTo>
                <a:lnTo>
                  <a:pt x="869313" y="2240832"/>
                </a:lnTo>
                <a:lnTo>
                  <a:pt x="876248" y="2246874"/>
                </a:lnTo>
                <a:lnTo>
                  <a:pt x="886683" y="2252917"/>
                </a:lnTo>
                <a:lnTo>
                  <a:pt x="897118" y="2258959"/>
                </a:lnTo>
                <a:lnTo>
                  <a:pt x="907553" y="2265001"/>
                </a:lnTo>
                <a:lnTo>
                  <a:pt x="914487" y="2271080"/>
                </a:lnTo>
                <a:lnTo>
                  <a:pt x="924923" y="2277122"/>
                </a:lnTo>
                <a:lnTo>
                  <a:pt x="935358" y="2280143"/>
                </a:lnTo>
                <a:lnTo>
                  <a:pt x="945793" y="2286185"/>
                </a:lnTo>
                <a:lnTo>
                  <a:pt x="956228" y="2289206"/>
                </a:lnTo>
                <a:lnTo>
                  <a:pt x="970130" y="2292228"/>
                </a:lnTo>
                <a:lnTo>
                  <a:pt x="980565" y="2295249"/>
                </a:lnTo>
                <a:lnTo>
                  <a:pt x="991000" y="2298270"/>
                </a:lnTo>
                <a:lnTo>
                  <a:pt x="1001435" y="2301291"/>
                </a:lnTo>
                <a:lnTo>
                  <a:pt x="1008403" y="2304349"/>
                </a:lnTo>
                <a:lnTo>
                  <a:pt x="1018805" y="2307370"/>
                </a:lnTo>
                <a:lnTo>
                  <a:pt x="1029240" y="2310391"/>
                </a:lnTo>
                <a:lnTo>
                  <a:pt x="1039675" y="2313412"/>
                </a:lnTo>
                <a:lnTo>
                  <a:pt x="1046643" y="2313412"/>
                </a:lnTo>
                <a:lnTo>
                  <a:pt x="1053578" y="2316433"/>
                </a:lnTo>
                <a:lnTo>
                  <a:pt x="1064013" y="2319454"/>
                </a:lnTo>
                <a:lnTo>
                  <a:pt x="1067513" y="2319454"/>
                </a:lnTo>
                <a:lnTo>
                  <a:pt x="1074448" y="2322475"/>
                </a:lnTo>
                <a:lnTo>
                  <a:pt x="1112721" y="2322475"/>
                </a:lnTo>
                <a:lnTo>
                  <a:pt x="1126623" y="2325496"/>
                </a:lnTo>
                <a:lnTo>
                  <a:pt x="1199636" y="2325496"/>
                </a:lnTo>
                <a:lnTo>
                  <a:pt x="1206603" y="2322475"/>
                </a:lnTo>
                <a:lnTo>
                  <a:pt x="1213538" y="2322475"/>
                </a:lnTo>
                <a:lnTo>
                  <a:pt x="1217005" y="2319454"/>
                </a:lnTo>
                <a:lnTo>
                  <a:pt x="1223973" y="2316433"/>
                </a:lnTo>
                <a:lnTo>
                  <a:pt x="1227440" y="2313412"/>
                </a:lnTo>
                <a:lnTo>
                  <a:pt x="1234408" y="2310391"/>
                </a:lnTo>
                <a:lnTo>
                  <a:pt x="1237875" y="2307370"/>
                </a:lnTo>
                <a:lnTo>
                  <a:pt x="1241376" y="2301291"/>
                </a:lnTo>
                <a:lnTo>
                  <a:pt x="1244843" y="2298270"/>
                </a:lnTo>
                <a:lnTo>
                  <a:pt x="1248311" y="2292228"/>
                </a:lnTo>
                <a:lnTo>
                  <a:pt x="1251778" y="2286185"/>
                </a:lnTo>
                <a:lnTo>
                  <a:pt x="1255278" y="2280143"/>
                </a:lnTo>
                <a:lnTo>
                  <a:pt x="1258746" y="2271080"/>
                </a:lnTo>
                <a:lnTo>
                  <a:pt x="1258746" y="2261980"/>
                </a:lnTo>
                <a:lnTo>
                  <a:pt x="1262213" y="2252917"/>
                </a:lnTo>
                <a:lnTo>
                  <a:pt x="1262213" y="2243853"/>
                </a:lnTo>
                <a:lnTo>
                  <a:pt x="1265713" y="2234790"/>
                </a:lnTo>
                <a:lnTo>
                  <a:pt x="1265713" y="2222669"/>
                </a:lnTo>
                <a:lnTo>
                  <a:pt x="1269181" y="2210585"/>
                </a:lnTo>
                <a:lnTo>
                  <a:pt x="1269181" y="2180337"/>
                </a:lnTo>
                <a:lnTo>
                  <a:pt x="1272648" y="2177316"/>
                </a:lnTo>
                <a:lnTo>
                  <a:pt x="1272648" y="2159189"/>
                </a:lnTo>
                <a:lnTo>
                  <a:pt x="1276149" y="2153110"/>
                </a:lnTo>
                <a:lnTo>
                  <a:pt x="1276149" y="2131963"/>
                </a:lnTo>
                <a:lnTo>
                  <a:pt x="1279616" y="2125921"/>
                </a:lnTo>
                <a:lnTo>
                  <a:pt x="1279616" y="2101715"/>
                </a:lnTo>
                <a:lnTo>
                  <a:pt x="1283083" y="2092652"/>
                </a:lnTo>
                <a:lnTo>
                  <a:pt x="1283083" y="2077510"/>
                </a:lnTo>
                <a:lnTo>
                  <a:pt x="1286550" y="2068446"/>
                </a:lnTo>
                <a:lnTo>
                  <a:pt x="1286550" y="2050320"/>
                </a:lnTo>
                <a:lnTo>
                  <a:pt x="1290051" y="2041220"/>
                </a:lnTo>
                <a:lnTo>
                  <a:pt x="1290051" y="2020072"/>
                </a:lnTo>
                <a:lnTo>
                  <a:pt x="1293518" y="2011009"/>
                </a:lnTo>
                <a:lnTo>
                  <a:pt x="1293518" y="1998888"/>
                </a:lnTo>
                <a:lnTo>
                  <a:pt x="1296985" y="1989825"/>
                </a:lnTo>
                <a:lnTo>
                  <a:pt x="1296985" y="1977740"/>
                </a:lnTo>
                <a:lnTo>
                  <a:pt x="1300486" y="1968677"/>
                </a:lnTo>
                <a:lnTo>
                  <a:pt x="1300486" y="1956556"/>
                </a:lnTo>
                <a:lnTo>
                  <a:pt x="1303953" y="1944471"/>
                </a:lnTo>
                <a:lnTo>
                  <a:pt x="1303953" y="1932387"/>
                </a:lnTo>
                <a:lnTo>
                  <a:pt x="1307420" y="1932387"/>
                </a:lnTo>
                <a:lnTo>
                  <a:pt x="1307420" y="1929329"/>
                </a:lnTo>
                <a:lnTo>
                  <a:pt x="1310921" y="1926308"/>
                </a:lnTo>
                <a:lnTo>
                  <a:pt x="1317856" y="1923287"/>
                </a:lnTo>
                <a:lnTo>
                  <a:pt x="1321323" y="1917245"/>
                </a:lnTo>
                <a:lnTo>
                  <a:pt x="1328291" y="1911203"/>
                </a:lnTo>
                <a:lnTo>
                  <a:pt x="1335259" y="1902139"/>
                </a:lnTo>
                <a:lnTo>
                  <a:pt x="1342193" y="1896097"/>
                </a:lnTo>
                <a:lnTo>
                  <a:pt x="1352628" y="1886997"/>
                </a:lnTo>
                <a:lnTo>
                  <a:pt x="1359596" y="1877934"/>
                </a:lnTo>
                <a:lnTo>
                  <a:pt x="1370031" y="1868871"/>
                </a:lnTo>
                <a:lnTo>
                  <a:pt x="1380466" y="1859807"/>
                </a:lnTo>
                <a:lnTo>
                  <a:pt x="1390868" y="1847686"/>
                </a:lnTo>
                <a:lnTo>
                  <a:pt x="1397836" y="1838623"/>
                </a:lnTo>
                <a:lnTo>
                  <a:pt x="1408271" y="1826539"/>
                </a:lnTo>
                <a:lnTo>
                  <a:pt x="1418706" y="1814418"/>
                </a:lnTo>
                <a:lnTo>
                  <a:pt x="1429141" y="1805354"/>
                </a:lnTo>
                <a:lnTo>
                  <a:pt x="1439576" y="1793270"/>
                </a:lnTo>
                <a:lnTo>
                  <a:pt x="1450011" y="1784207"/>
                </a:lnTo>
                <a:lnTo>
                  <a:pt x="1460413" y="1772086"/>
                </a:lnTo>
                <a:lnTo>
                  <a:pt x="1470848" y="1763022"/>
                </a:lnTo>
                <a:lnTo>
                  <a:pt x="1477816" y="1753959"/>
                </a:lnTo>
                <a:lnTo>
                  <a:pt x="1488251" y="1744896"/>
                </a:lnTo>
                <a:lnTo>
                  <a:pt x="1491718" y="477810"/>
                </a:lnTo>
                <a:lnTo>
                  <a:pt x="1491718" y="308445"/>
                </a:lnTo>
                <a:lnTo>
                  <a:pt x="1495186" y="296360"/>
                </a:lnTo>
                <a:lnTo>
                  <a:pt x="1495186" y="241907"/>
                </a:lnTo>
                <a:lnTo>
                  <a:pt x="1498686" y="232844"/>
                </a:lnTo>
                <a:lnTo>
                  <a:pt x="1498686" y="199575"/>
                </a:lnTo>
                <a:lnTo>
                  <a:pt x="1502153" y="190512"/>
                </a:lnTo>
                <a:lnTo>
                  <a:pt x="1502153" y="145159"/>
                </a:lnTo>
                <a:lnTo>
                  <a:pt x="1498686" y="136059"/>
                </a:lnTo>
                <a:lnTo>
                  <a:pt x="1495186" y="130017"/>
                </a:lnTo>
                <a:lnTo>
                  <a:pt x="1491718" y="123974"/>
                </a:lnTo>
                <a:lnTo>
                  <a:pt x="1484750" y="114911"/>
                </a:lnTo>
                <a:lnTo>
                  <a:pt x="1477816" y="108869"/>
                </a:lnTo>
                <a:lnTo>
                  <a:pt x="1470848" y="102827"/>
                </a:lnTo>
                <a:lnTo>
                  <a:pt x="1463914" y="93727"/>
                </a:lnTo>
                <a:lnTo>
                  <a:pt x="1453479" y="87685"/>
                </a:lnTo>
                <a:lnTo>
                  <a:pt x="1443043" y="81642"/>
                </a:lnTo>
                <a:lnTo>
                  <a:pt x="1436076" y="75600"/>
                </a:lnTo>
                <a:lnTo>
                  <a:pt x="1425640" y="69558"/>
                </a:lnTo>
                <a:lnTo>
                  <a:pt x="1415239" y="63516"/>
                </a:lnTo>
                <a:lnTo>
                  <a:pt x="1401303" y="57437"/>
                </a:lnTo>
                <a:lnTo>
                  <a:pt x="1390868" y="51395"/>
                </a:lnTo>
                <a:lnTo>
                  <a:pt x="1380466" y="45353"/>
                </a:lnTo>
                <a:lnTo>
                  <a:pt x="1370031" y="42331"/>
                </a:lnTo>
                <a:lnTo>
                  <a:pt x="1359596" y="36289"/>
                </a:lnTo>
                <a:lnTo>
                  <a:pt x="1349161" y="33268"/>
                </a:lnTo>
                <a:lnTo>
                  <a:pt x="1338726" y="27226"/>
                </a:lnTo>
                <a:lnTo>
                  <a:pt x="1328291" y="24205"/>
                </a:lnTo>
                <a:lnTo>
                  <a:pt x="1317856" y="21147"/>
                </a:lnTo>
                <a:lnTo>
                  <a:pt x="1307420" y="18126"/>
                </a:lnTo>
                <a:lnTo>
                  <a:pt x="1300486" y="12084"/>
                </a:lnTo>
                <a:lnTo>
                  <a:pt x="1293518" y="12084"/>
                </a:lnTo>
                <a:lnTo>
                  <a:pt x="1286550" y="9063"/>
                </a:lnTo>
                <a:lnTo>
                  <a:pt x="1279616" y="6042"/>
                </a:lnTo>
                <a:lnTo>
                  <a:pt x="1272648" y="3021"/>
                </a:lnTo>
                <a:lnTo>
                  <a:pt x="1265713" y="3021"/>
                </a:lnTo>
                <a:lnTo>
                  <a:pt x="1265713" y="0"/>
                </a:lnTo>
                <a:lnTo>
                  <a:pt x="1262213" y="0"/>
                </a:lnTo>
                <a:lnTo>
                  <a:pt x="1255278" y="3021"/>
                </a:lnTo>
                <a:lnTo>
                  <a:pt x="1227440" y="3021"/>
                </a:lnTo>
                <a:lnTo>
                  <a:pt x="1220506" y="6042"/>
                </a:lnTo>
                <a:lnTo>
                  <a:pt x="1213538" y="6042"/>
                </a:lnTo>
                <a:lnTo>
                  <a:pt x="1206603" y="9063"/>
                </a:lnTo>
                <a:lnTo>
                  <a:pt x="1199636" y="9063"/>
                </a:lnTo>
                <a:lnTo>
                  <a:pt x="1192668" y="12084"/>
                </a:lnTo>
                <a:lnTo>
                  <a:pt x="1185733" y="12084"/>
                </a:lnTo>
                <a:lnTo>
                  <a:pt x="1178765" y="15105"/>
                </a:lnTo>
                <a:lnTo>
                  <a:pt x="1175298" y="15105"/>
                </a:lnTo>
                <a:lnTo>
                  <a:pt x="1168330" y="18126"/>
                </a:lnTo>
                <a:lnTo>
                  <a:pt x="1161396" y="21147"/>
                </a:lnTo>
                <a:lnTo>
                  <a:pt x="1157895" y="24205"/>
                </a:lnTo>
                <a:lnTo>
                  <a:pt x="1150961" y="24205"/>
                </a:lnTo>
                <a:lnTo>
                  <a:pt x="1147493" y="27226"/>
                </a:lnTo>
                <a:lnTo>
                  <a:pt x="1140526" y="30247"/>
                </a:lnTo>
                <a:lnTo>
                  <a:pt x="1137058" y="36289"/>
                </a:lnTo>
                <a:lnTo>
                  <a:pt x="1133558" y="39310"/>
                </a:lnTo>
                <a:lnTo>
                  <a:pt x="1130091" y="42331"/>
                </a:lnTo>
                <a:lnTo>
                  <a:pt x="1126623" y="45353"/>
                </a:lnTo>
                <a:lnTo>
                  <a:pt x="1123123" y="51395"/>
                </a:lnTo>
                <a:lnTo>
                  <a:pt x="1119655" y="54416"/>
                </a:lnTo>
                <a:lnTo>
                  <a:pt x="1116188" y="57437"/>
                </a:lnTo>
                <a:lnTo>
                  <a:pt x="1116188" y="63516"/>
                </a:lnTo>
                <a:lnTo>
                  <a:pt x="1112721" y="69558"/>
                </a:lnTo>
                <a:lnTo>
                  <a:pt x="1112721" y="75600"/>
                </a:lnTo>
                <a:lnTo>
                  <a:pt x="1109220" y="78621"/>
                </a:lnTo>
                <a:lnTo>
                  <a:pt x="1109220" y="130017"/>
                </a:lnTo>
                <a:lnTo>
                  <a:pt x="1112721" y="133038"/>
                </a:lnTo>
                <a:lnTo>
                  <a:pt x="1112721" y="311466"/>
                </a:lnTo>
                <a:lnTo>
                  <a:pt x="1109220" y="320529"/>
                </a:lnTo>
                <a:lnTo>
                  <a:pt x="1109220" y="347756"/>
                </a:lnTo>
                <a:lnTo>
                  <a:pt x="1105753" y="356819"/>
                </a:lnTo>
                <a:lnTo>
                  <a:pt x="1105753" y="368940"/>
                </a:lnTo>
                <a:lnTo>
                  <a:pt x="1102286" y="378003"/>
                </a:lnTo>
                <a:lnTo>
                  <a:pt x="1102286" y="387067"/>
                </a:lnTo>
                <a:lnTo>
                  <a:pt x="1098785" y="399188"/>
                </a:lnTo>
                <a:lnTo>
                  <a:pt x="1095318" y="408251"/>
                </a:lnTo>
                <a:lnTo>
                  <a:pt x="1091851" y="417314"/>
                </a:lnTo>
                <a:lnTo>
                  <a:pt x="1091851" y="429399"/>
                </a:lnTo>
                <a:lnTo>
                  <a:pt x="1088350" y="438499"/>
                </a:lnTo>
                <a:lnTo>
                  <a:pt x="1081416" y="447562"/>
                </a:lnTo>
                <a:lnTo>
                  <a:pt x="1077948" y="456625"/>
                </a:lnTo>
                <a:lnTo>
                  <a:pt x="1074448" y="465688"/>
                </a:lnTo>
                <a:lnTo>
                  <a:pt x="1067513" y="474788"/>
                </a:lnTo>
                <a:lnTo>
                  <a:pt x="1064013" y="480831"/>
                </a:lnTo>
                <a:lnTo>
                  <a:pt x="1057078" y="489894"/>
                </a:lnTo>
                <a:lnTo>
                  <a:pt x="1050110" y="498957"/>
                </a:lnTo>
                <a:lnTo>
                  <a:pt x="1043176" y="508020"/>
                </a:lnTo>
                <a:lnTo>
                  <a:pt x="1032741" y="517120"/>
                </a:lnTo>
                <a:lnTo>
                  <a:pt x="1018805" y="526184"/>
                </a:lnTo>
                <a:lnTo>
                  <a:pt x="1008403" y="538268"/>
                </a:lnTo>
                <a:lnTo>
                  <a:pt x="994468" y="547368"/>
                </a:lnTo>
                <a:lnTo>
                  <a:pt x="980565" y="559452"/>
                </a:lnTo>
                <a:lnTo>
                  <a:pt x="966663" y="571537"/>
                </a:lnTo>
                <a:lnTo>
                  <a:pt x="949260" y="580600"/>
                </a:lnTo>
                <a:lnTo>
                  <a:pt x="931890" y="592721"/>
                </a:lnTo>
                <a:lnTo>
                  <a:pt x="914487" y="604806"/>
                </a:lnTo>
                <a:lnTo>
                  <a:pt x="897118" y="616890"/>
                </a:lnTo>
                <a:lnTo>
                  <a:pt x="879748" y="629011"/>
                </a:lnTo>
                <a:lnTo>
                  <a:pt x="862345" y="641095"/>
                </a:lnTo>
                <a:lnTo>
                  <a:pt x="844976" y="653180"/>
                </a:lnTo>
                <a:lnTo>
                  <a:pt x="827573" y="665301"/>
                </a:lnTo>
                <a:lnTo>
                  <a:pt x="810203" y="674364"/>
                </a:lnTo>
                <a:lnTo>
                  <a:pt x="792800" y="686448"/>
                </a:lnTo>
                <a:lnTo>
                  <a:pt x="775431" y="698570"/>
                </a:lnTo>
                <a:lnTo>
                  <a:pt x="761495" y="707633"/>
                </a:lnTo>
                <a:lnTo>
                  <a:pt x="744125" y="719717"/>
                </a:lnTo>
                <a:lnTo>
                  <a:pt x="730223" y="728780"/>
                </a:lnTo>
                <a:lnTo>
                  <a:pt x="716287" y="737881"/>
                </a:lnTo>
                <a:lnTo>
                  <a:pt x="702385" y="746944"/>
                </a:lnTo>
                <a:lnTo>
                  <a:pt x="688483" y="752986"/>
                </a:lnTo>
                <a:lnTo>
                  <a:pt x="678047" y="762049"/>
                </a:lnTo>
                <a:lnTo>
                  <a:pt x="671113" y="768091"/>
                </a:lnTo>
                <a:lnTo>
                  <a:pt x="660678" y="774170"/>
                </a:lnTo>
                <a:lnTo>
                  <a:pt x="653710" y="780213"/>
                </a:lnTo>
                <a:lnTo>
                  <a:pt x="650243" y="783234"/>
                </a:lnTo>
                <a:lnTo>
                  <a:pt x="646742" y="786255"/>
                </a:lnTo>
                <a:lnTo>
                  <a:pt x="643275" y="789276"/>
                </a:lnTo>
                <a:lnTo>
                  <a:pt x="632840" y="789276"/>
                </a:lnTo>
                <a:lnTo>
                  <a:pt x="632840" y="792297"/>
                </a:lnTo>
                <a:lnTo>
                  <a:pt x="618937" y="792297"/>
                </a:lnTo>
                <a:lnTo>
                  <a:pt x="618937" y="795318"/>
                </a:lnTo>
                <a:lnTo>
                  <a:pt x="605035" y="795318"/>
                </a:lnTo>
                <a:lnTo>
                  <a:pt x="605035" y="798339"/>
                </a:lnTo>
                <a:lnTo>
                  <a:pt x="587632" y="798339"/>
                </a:lnTo>
                <a:lnTo>
                  <a:pt x="587632" y="801360"/>
                </a:lnTo>
                <a:lnTo>
                  <a:pt x="549392" y="801360"/>
                </a:lnTo>
                <a:lnTo>
                  <a:pt x="549392" y="798339"/>
                </a:lnTo>
                <a:lnTo>
                  <a:pt x="542458" y="798339"/>
                </a:lnTo>
                <a:lnTo>
                  <a:pt x="542458" y="795318"/>
                </a:lnTo>
                <a:lnTo>
                  <a:pt x="538957" y="795318"/>
                </a:lnTo>
                <a:lnTo>
                  <a:pt x="535490" y="792297"/>
                </a:lnTo>
                <a:lnTo>
                  <a:pt x="535490" y="789276"/>
                </a:lnTo>
                <a:lnTo>
                  <a:pt x="532023" y="786255"/>
                </a:lnTo>
                <a:lnTo>
                  <a:pt x="532023" y="728780"/>
                </a:lnTo>
                <a:lnTo>
                  <a:pt x="528522" y="728780"/>
                </a:lnTo>
                <a:lnTo>
                  <a:pt x="528522" y="677385"/>
                </a:lnTo>
                <a:lnTo>
                  <a:pt x="525055" y="674364"/>
                </a:lnTo>
                <a:lnTo>
                  <a:pt x="525055" y="638074"/>
                </a:lnTo>
                <a:lnTo>
                  <a:pt x="521588" y="635053"/>
                </a:lnTo>
                <a:lnTo>
                  <a:pt x="521588" y="619911"/>
                </a:lnTo>
                <a:lnTo>
                  <a:pt x="525055" y="616890"/>
                </a:lnTo>
                <a:lnTo>
                  <a:pt x="525055" y="607827"/>
                </a:lnTo>
                <a:lnTo>
                  <a:pt x="528522" y="604806"/>
                </a:lnTo>
                <a:lnTo>
                  <a:pt x="532023" y="601784"/>
                </a:lnTo>
                <a:lnTo>
                  <a:pt x="532023" y="598763"/>
                </a:lnTo>
                <a:lnTo>
                  <a:pt x="535490" y="595742"/>
                </a:lnTo>
                <a:lnTo>
                  <a:pt x="538957" y="595742"/>
                </a:lnTo>
                <a:lnTo>
                  <a:pt x="542458" y="592721"/>
                </a:lnTo>
                <a:lnTo>
                  <a:pt x="545925" y="589700"/>
                </a:lnTo>
                <a:lnTo>
                  <a:pt x="549392" y="589700"/>
                </a:lnTo>
                <a:lnTo>
                  <a:pt x="556360" y="586679"/>
                </a:lnTo>
                <a:lnTo>
                  <a:pt x="559827" y="586679"/>
                </a:lnTo>
                <a:lnTo>
                  <a:pt x="566795" y="583621"/>
                </a:lnTo>
                <a:lnTo>
                  <a:pt x="580698" y="583621"/>
                </a:lnTo>
                <a:lnTo>
                  <a:pt x="587632" y="580600"/>
                </a:lnTo>
                <a:lnTo>
                  <a:pt x="681515" y="580600"/>
                </a:lnTo>
                <a:lnTo>
                  <a:pt x="681515" y="583621"/>
                </a:lnTo>
                <a:lnTo>
                  <a:pt x="695450" y="583621"/>
                </a:lnTo>
                <a:lnTo>
                  <a:pt x="695450" y="586679"/>
                </a:lnTo>
                <a:lnTo>
                  <a:pt x="705885" y="586679"/>
                </a:lnTo>
                <a:lnTo>
                  <a:pt x="709353" y="589700"/>
                </a:lnTo>
                <a:lnTo>
                  <a:pt x="723255" y="589700"/>
                </a:lnTo>
                <a:lnTo>
                  <a:pt x="730223" y="592721"/>
                </a:lnTo>
                <a:lnTo>
                  <a:pt x="737157" y="592721"/>
                </a:lnTo>
                <a:lnTo>
                  <a:pt x="744125" y="595742"/>
                </a:lnTo>
                <a:lnTo>
                  <a:pt x="768463" y="595742"/>
                </a:lnTo>
                <a:lnTo>
                  <a:pt x="775431" y="598763"/>
                </a:lnTo>
                <a:lnTo>
                  <a:pt x="827573" y="598763"/>
                </a:lnTo>
                <a:lnTo>
                  <a:pt x="838008" y="595742"/>
                </a:lnTo>
                <a:lnTo>
                  <a:pt x="855377" y="595742"/>
                </a:lnTo>
                <a:lnTo>
                  <a:pt x="862345" y="592721"/>
                </a:lnTo>
                <a:lnTo>
                  <a:pt x="869313" y="592721"/>
                </a:lnTo>
                <a:lnTo>
                  <a:pt x="876248" y="589700"/>
                </a:lnTo>
                <a:lnTo>
                  <a:pt x="883215" y="586679"/>
                </a:lnTo>
                <a:lnTo>
                  <a:pt x="890150" y="586679"/>
                </a:lnTo>
                <a:lnTo>
                  <a:pt x="897118" y="583621"/>
                </a:lnTo>
                <a:lnTo>
                  <a:pt x="904086" y="580600"/>
                </a:lnTo>
                <a:lnTo>
                  <a:pt x="907553" y="574558"/>
                </a:lnTo>
                <a:lnTo>
                  <a:pt x="914487" y="571537"/>
                </a:lnTo>
                <a:lnTo>
                  <a:pt x="917988" y="568516"/>
                </a:lnTo>
                <a:lnTo>
                  <a:pt x="921455" y="562474"/>
                </a:lnTo>
                <a:lnTo>
                  <a:pt x="924923" y="556431"/>
                </a:lnTo>
                <a:lnTo>
                  <a:pt x="928423" y="553410"/>
                </a:lnTo>
                <a:lnTo>
                  <a:pt x="928423" y="541289"/>
                </a:lnTo>
                <a:lnTo>
                  <a:pt x="931890" y="532226"/>
                </a:lnTo>
                <a:lnTo>
                  <a:pt x="931890" y="523163"/>
                </a:lnTo>
                <a:lnTo>
                  <a:pt x="928423" y="520142"/>
                </a:lnTo>
                <a:lnTo>
                  <a:pt x="928423" y="489894"/>
                </a:lnTo>
                <a:lnTo>
                  <a:pt x="924923" y="483852"/>
                </a:lnTo>
                <a:lnTo>
                  <a:pt x="924923" y="471731"/>
                </a:lnTo>
                <a:lnTo>
                  <a:pt x="921455" y="465688"/>
                </a:lnTo>
                <a:lnTo>
                  <a:pt x="921455" y="456625"/>
                </a:lnTo>
                <a:lnTo>
                  <a:pt x="917988" y="450583"/>
                </a:lnTo>
                <a:lnTo>
                  <a:pt x="917988" y="444541"/>
                </a:lnTo>
                <a:lnTo>
                  <a:pt x="914487" y="441520"/>
                </a:lnTo>
                <a:lnTo>
                  <a:pt x="914487" y="435478"/>
                </a:lnTo>
                <a:lnTo>
                  <a:pt x="911020" y="429399"/>
                </a:lnTo>
                <a:lnTo>
                  <a:pt x="911020" y="426377"/>
                </a:lnTo>
                <a:lnTo>
                  <a:pt x="907553" y="420335"/>
                </a:lnTo>
                <a:lnTo>
                  <a:pt x="907553" y="414293"/>
                </a:lnTo>
                <a:lnTo>
                  <a:pt x="904086" y="411272"/>
                </a:lnTo>
                <a:lnTo>
                  <a:pt x="904086" y="405230"/>
                </a:lnTo>
                <a:lnTo>
                  <a:pt x="900585" y="399188"/>
                </a:lnTo>
                <a:lnTo>
                  <a:pt x="900585" y="396130"/>
                </a:lnTo>
                <a:lnTo>
                  <a:pt x="897118" y="390088"/>
                </a:lnTo>
                <a:lnTo>
                  <a:pt x="893651" y="384045"/>
                </a:lnTo>
                <a:lnTo>
                  <a:pt x="893651" y="378003"/>
                </a:lnTo>
                <a:lnTo>
                  <a:pt x="890150" y="374982"/>
                </a:lnTo>
                <a:lnTo>
                  <a:pt x="886683" y="365919"/>
                </a:lnTo>
                <a:lnTo>
                  <a:pt x="883215" y="359840"/>
                </a:lnTo>
                <a:lnTo>
                  <a:pt x="879748" y="353798"/>
                </a:lnTo>
                <a:lnTo>
                  <a:pt x="876248" y="344735"/>
                </a:lnTo>
                <a:lnTo>
                  <a:pt x="872780" y="338692"/>
                </a:lnTo>
                <a:lnTo>
                  <a:pt x="869313" y="332650"/>
                </a:lnTo>
                <a:lnTo>
                  <a:pt x="865813" y="326608"/>
                </a:lnTo>
                <a:lnTo>
                  <a:pt x="858878" y="320529"/>
                </a:lnTo>
                <a:lnTo>
                  <a:pt x="855377" y="311466"/>
                </a:lnTo>
                <a:lnTo>
                  <a:pt x="851910" y="305424"/>
                </a:lnTo>
                <a:lnTo>
                  <a:pt x="848443" y="299381"/>
                </a:lnTo>
                <a:lnTo>
                  <a:pt x="844976" y="293339"/>
                </a:lnTo>
                <a:lnTo>
                  <a:pt x="838008" y="290318"/>
                </a:lnTo>
                <a:lnTo>
                  <a:pt x="834541" y="284239"/>
                </a:lnTo>
                <a:lnTo>
                  <a:pt x="831040" y="278197"/>
                </a:lnTo>
                <a:lnTo>
                  <a:pt x="824105" y="272155"/>
                </a:lnTo>
                <a:lnTo>
                  <a:pt x="820605" y="269134"/>
                </a:lnTo>
                <a:lnTo>
                  <a:pt x="817138" y="263092"/>
                </a:lnTo>
                <a:lnTo>
                  <a:pt x="813670" y="257049"/>
                </a:lnTo>
                <a:lnTo>
                  <a:pt x="806703" y="254028"/>
                </a:lnTo>
                <a:lnTo>
                  <a:pt x="803235" y="251007"/>
                </a:lnTo>
                <a:lnTo>
                  <a:pt x="799768" y="244928"/>
                </a:lnTo>
                <a:lnTo>
                  <a:pt x="792800" y="241907"/>
                </a:lnTo>
                <a:lnTo>
                  <a:pt x="789333" y="238886"/>
                </a:lnTo>
                <a:lnTo>
                  <a:pt x="785832" y="235865"/>
                </a:lnTo>
                <a:lnTo>
                  <a:pt x="778898" y="229823"/>
                </a:lnTo>
                <a:lnTo>
                  <a:pt x="775431" y="229823"/>
                </a:lnTo>
                <a:lnTo>
                  <a:pt x="771930" y="226802"/>
                </a:lnTo>
                <a:lnTo>
                  <a:pt x="764995" y="223781"/>
                </a:lnTo>
                <a:lnTo>
                  <a:pt x="761495" y="220760"/>
                </a:lnTo>
                <a:lnTo>
                  <a:pt x="758028" y="217739"/>
                </a:lnTo>
                <a:lnTo>
                  <a:pt x="747593" y="217739"/>
                </a:lnTo>
                <a:lnTo>
                  <a:pt x="744125" y="214717"/>
                </a:lnTo>
                <a:lnTo>
                  <a:pt x="740658" y="214717"/>
                </a:lnTo>
                <a:lnTo>
                  <a:pt x="737157" y="217739"/>
                </a:lnTo>
                <a:lnTo>
                  <a:pt x="705885" y="217739"/>
                </a:lnTo>
                <a:lnTo>
                  <a:pt x="702385" y="214717"/>
                </a:lnTo>
                <a:lnTo>
                  <a:pt x="691950" y="214717"/>
                </a:lnTo>
                <a:lnTo>
                  <a:pt x="688483" y="211696"/>
                </a:lnTo>
                <a:lnTo>
                  <a:pt x="681515" y="211696"/>
                </a:lnTo>
                <a:lnTo>
                  <a:pt x="681515" y="208638"/>
                </a:lnTo>
                <a:lnTo>
                  <a:pt x="674580" y="208638"/>
                </a:lnTo>
                <a:lnTo>
                  <a:pt x="674580" y="205617"/>
                </a:lnTo>
                <a:lnTo>
                  <a:pt x="671113" y="205617"/>
                </a:lnTo>
                <a:lnTo>
                  <a:pt x="667612" y="202596"/>
                </a:lnTo>
                <a:lnTo>
                  <a:pt x="664145" y="202596"/>
                </a:lnTo>
                <a:lnTo>
                  <a:pt x="660678" y="199575"/>
                </a:lnTo>
                <a:lnTo>
                  <a:pt x="653710" y="199575"/>
                </a:lnTo>
                <a:lnTo>
                  <a:pt x="650243" y="196554"/>
                </a:lnTo>
                <a:lnTo>
                  <a:pt x="646742" y="196554"/>
                </a:lnTo>
                <a:lnTo>
                  <a:pt x="643275" y="193533"/>
                </a:lnTo>
                <a:lnTo>
                  <a:pt x="639808" y="193533"/>
                </a:lnTo>
                <a:lnTo>
                  <a:pt x="636340" y="190512"/>
                </a:lnTo>
                <a:lnTo>
                  <a:pt x="622405" y="190512"/>
                </a:lnTo>
                <a:lnTo>
                  <a:pt x="615470" y="187491"/>
                </a:lnTo>
                <a:lnTo>
                  <a:pt x="598067" y="187491"/>
                </a:lnTo>
                <a:lnTo>
                  <a:pt x="587632" y="184470"/>
                </a:lnTo>
                <a:lnTo>
                  <a:pt x="570263" y="184470"/>
                </a:lnTo>
                <a:lnTo>
                  <a:pt x="563295" y="181449"/>
                </a:lnTo>
                <a:lnTo>
                  <a:pt x="545925" y="181449"/>
                </a:lnTo>
                <a:lnTo>
                  <a:pt x="538957" y="178428"/>
                </a:lnTo>
                <a:lnTo>
                  <a:pt x="521588" y="178428"/>
                </a:lnTo>
                <a:lnTo>
                  <a:pt x="514620" y="175407"/>
                </a:lnTo>
                <a:lnTo>
                  <a:pt x="507685" y="175407"/>
                </a:lnTo>
                <a:lnTo>
                  <a:pt x="500717" y="172349"/>
                </a:lnTo>
                <a:lnTo>
                  <a:pt x="483315" y="172349"/>
                </a:lnTo>
                <a:lnTo>
                  <a:pt x="476380" y="169327"/>
                </a:lnTo>
                <a:lnTo>
                  <a:pt x="462478" y="169327"/>
                </a:lnTo>
                <a:lnTo>
                  <a:pt x="455510" y="166306"/>
                </a:lnTo>
                <a:lnTo>
                  <a:pt x="448542" y="166306"/>
                </a:lnTo>
                <a:lnTo>
                  <a:pt x="441607" y="163285"/>
                </a:lnTo>
                <a:lnTo>
                  <a:pt x="427705" y="163285"/>
                </a:lnTo>
                <a:lnTo>
                  <a:pt x="420737" y="160264"/>
                </a:lnTo>
                <a:lnTo>
                  <a:pt x="406835" y="160264"/>
                </a:lnTo>
                <a:lnTo>
                  <a:pt x="399867" y="157243"/>
                </a:lnTo>
                <a:lnTo>
                  <a:pt x="392933" y="157243"/>
                </a:lnTo>
                <a:lnTo>
                  <a:pt x="385965" y="154222"/>
                </a:lnTo>
                <a:lnTo>
                  <a:pt x="351192" y="151201"/>
                </a:lnTo>
                <a:lnTo>
                  <a:pt x="316420" y="145159"/>
                </a:lnTo>
                <a:lnTo>
                  <a:pt x="288615" y="142138"/>
                </a:lnTo>
                <a:lnTo>
                  <a:pt x="260777" y="139117"/>
                </a:lnTo>
                <a:lnTo>
                  <a:pt x="232972" y="133038"/>
                </a:lnTo>
                <a:lnTo>
                  <a:pt x="212102" y="133038"/>
                </a:lnTo>
                <a:lnTo>
                  <a:pt x="191232" y="130017"/>
                </a:lnTo>
                <a:lnTo>
                  <a:pt x="170395" y="126995"/>
                </a:lnTo>
                <a:lnTo>
                  <a:pt x="139090" y="126995"/>
                </a:lnTo>
                <a:lnTo>
                  <a:pt x="128655" y="130017"/>
                </a:lnTo>
                <a:lnTo>
                  <a:pt x="114752" y="130017"/>
                </a:lnTo>
                <a:lnTo>
                  <a:pt x="104317" y="133038"/>
                </a:lnTo>
                <a:lnTo>
                  <a:pt x="97349" y="136059"/>
                </a:lnTo>
                <a:lnTo>
                  <a:pt x="90415" y="142138"/>
                </a:lnTo>
                <a:lnTo>
                  <a:pt x="83447" y="148180"/>
                </a:lnTo>
                <a:lnTo>
                  <a:pt x="79980" y="154222"/>
                </a:lnTo>
                <a:lnTo>
                  <a:pt x="76479" y="163285"/>
                </a:lnTo>
                <a:lnTo>
                  <a:pt x="73012" y="172349"/>
                </a:lnTo>
                <a:lnTo>
                  <a:pt x="69545" y="181449"/>
                </a:lnTo>
                <a:lnTo>
                  <a:pt x="69545" y="393109"/>
                </a:lnTo>
                <a:lnTo>
                  <a:pt x="66077" y="423356"/>
                </a:lnTo>
                <a:lnTo>
                  <a:pt x="66077" y="453604"/>
                </a:lnTo>
                <a:lnTo>
                  <a:pt x="62577" y="456625"/>
                </a:lnTo>
                <a:lnTo>
                  <a:pt x="62577" y="495936"/>
                </a:lnTo>
                <a:lnTo>
                  <a:pt x="59109" y="498957"/>
                </a:lnTo>
                <a:lnTo>
                  <a:pt x="59109" y="514099"/>
                </a:lnTo>
                <a:lnTo>
                  <a:pt x="55642" y="517120"/>
                </a:lnTo>
                <a:lnTo>
                  <a:pt x="55642" y="550389"/>
                </a:lnTo>
                <a:lnTo>
                  <a:pt x="52142" y="556431"/>
                </a:lnTo>
                <a:lnTo>
                  <a:pt x="52142" y="601784"/>
                </a:lnTo>
                <a:lnTo>
                  <a:pt x="48674" y="607827"/>
                </a:lnTo>
                <a:lnTo>
                  <a:pt x="48674" y="650159"/>
                </a:lnTo>
                <a:lnTo>
                  <a:pt x="45207" y="656201"/>
                </a:lnTo>
                <a:lnTo>
                  <a:pt x="45207" y="671343"/>
                </a:lnTo>
                <a:lnTo>
                  <a:pt x="41707" y="677385"/>
                </a:lnTo>
                <a:lnTo>
                  <a:pt x="41707" y="704612"/>
                </a:lnTo>
                <a:lnTo>
                  <a:pt x="38239" y="713675"/>
                </a:lnTo>
                <a:lnTo>
                  <a:pt x="38239" y="756007"/>
                </a:lnTo>
                <a:lnTo>
                  <a:pt x="34772" y="771112"/>
                </a:lnTo>
                <a:lnTo>
                  <a:pt x="34772" y="819523"/>
                </a:lnTo>
                <a:lnTo>
                  <a:pt x="31305" y="834629"/>
                </a:lnTo>
                <a:lnTo>
                  <a:pt x="31305" y="919293"/>
                </a:lnTo>
                <a:lnTo>
                  <a:pt x="27804" y="934435"/>
                </a:lnTo>
                <a:lnTo>
                  <a:pt x="27804" y="988851"/>
                </a:lnTo>
                <a:lnTo>
                  <a:pt x="24337" y="1000973"/>
                </a:lnTo>
                <a:lnTo>
                  <a:pt x="24337" y="1058410"/>
                </a:lnTo>
                <a:lnTo>
                  <a:pt x="20870" y="1064452"/>
                </a:lnTo>
                <a:lnTo>
                  <a:pt x="20870" y="1248922"/>
                </a:lnTo>
                <a:lnTo>
                  <a:pt x="24337" y="1258023"/>
                </a:lnTo>
                <a:lnTo>
                  <a:pt x="24337" y="1333623"/>
                </a:lnTo>
                <a:lnTo>
                  <a:pt x="27804" y="1339665"/>
                </a:lnTo>
                <a:lnTo>
                  <a:pt x="27804" y="1493888"/>
                </a:lnTo>
                <a:lnTo>
                  <a:pt x="24337" y="1515036"/>
                </a:lnTo>
                <a:lnTo>
                  <a:pt x="24337" y="1569489"/>
                </a:lnTo>
                <a:lnTo>
                  <a:pt x="20870" y="1587615"/>
                </a:lnTo>
                <a:lnTo>
                  <a:pt x="20870" y="1620884"/>
                </a:lnTo>
                <a:lnTo>
                  <a:pt x="17369" y="1639047"/>
                </a:lnTo>
                <a:lnTo>
                  <a:pt x="17369" y="1672316"/>
                </a:lnTo>
                <a:lnTo>
                  <a:pt x="13902" y="1687422"/>
                </a:lnTo>
                <a:lnTo>
                  <a:pt x="13902" y="1705548"/>
                </a:lnTo>
                <a:lnTo>
                  <a:pt x="10435" y="1720690"/>
                </a:lnTo>
                <a:lnTo>
                  <a:pt x="10435" y="1735796"/>
                </a:lnTo>
                <a:lnTo>
                  <a:pt x="6967" y="1750938"/>
                </a:lnTo>
                <a:lnTo>
                  <a:pt x="6967" y="1781186"/>
                </a:lnTo>
                <a:lnTo>
                  <a:pt x="3467" y="1796291"/>
                </a:lnTo>
                <a:lnTo>
                  <a:pt x="3467" y="1823518"/>
                </a:lnTo>
                <a:lnTo>
                  <a:pt x="0" y="1835602"/>
                </a:lnTo>
                <a:lnTo>
                  <a:pt x="0" y="1941450"/>
                </a:lnTo>
                <a:lnTo>
                  <a:pt x="3467" y="1953535"/>
                </a:lnTo>
                <a:lnTo>
                  <a:pt x="3467" y="1968677"/>
                </a:lnTo>
                <a:lnTo>
                  <a:pt x="6967" y="1974719"/>
                </a:lnTo>
                <a:lnTo>
                  <a:pt x="10435" y="1980761"/>
                </a:lnTo>
                <a:lnTo>
                  <a:pt x="10435" y="1986803"/>
                </a:lnTo>
                <a:lnTo>
                  <a:pt x="13902" y="1992846"/>
                </a:lnTo>
                <a:lnTo>
                  <a:pt x="17369" y="1998888"/>
                </a:lnTo>
                <a:lnTo>
                  <a:pt x="17369" y="2001909"/>
                </a:lnTo>
                <a:lnTo>
                  <a:pt x="20870" y="2007988"/>
                </a:lnTo>
                <a:lnTo>
                  <a:pt x="24337" y="2014030"/>
                </a:lnTo>
                <a:lnTo>
                  <a:pt x="27804" y="2017051"/>
                </a:lnTo>
                <a:lnTo>
                  <a:pt x="34772" y="2023093"/>
                </a:lnTo>
                <a:lnTo>
                  <a:pt x="38239" y="2026114"/>
                </a:lnTo>
                <a:lnTo>
                  <a:pt x="41707" y="2032157"/>
                </a:lnTo>
                <a:lnTo>
                  <a:pt x="45207" y="2035178"/>
                </a:lnTo>
                <a:lnTo>
                  <a:pt x="52142" y="2038199"/>
                </a:lnTo>
                <a:lnTo>
                  <a:pt x="55642" y="2044278"/>
                </a:lnTo>
                <a:lnTo>
                  <a:pt x="62577" y="2047299"/>
                </a:lnTo>
                <a:lnTo>
                  <a:pt x="66077" y="2050320"/>
                </a:lnTo>
                <a:lnTo>
                  <a:pt x="73012" y="2053341"/>
                </a:lnTo>
                <a:lnTo>
                  <a:pt x="79980" y="2056362"/>
                </a:lnTo>
                <a:lnTo>
                  <a:pt x="86914" y="2059383"/>
                </a:lnTo>
                <a:lnTo>
                  <a:pt x="93882" y="2062404"/>
                </a:lnTo>
                <a:lnTo>
                  <a:pt x="100850" y="2065425"/>
                </a:lnTo>
                <a:lnTo>
                  <a:pt x="107784" y="2068446"/>
                </a:lnTo>
                <a:lnTo>
                  <a:pt x="114752" y="2068446"/>
                </a:lnTo>
                <a:lnTo>
                  <a:pt x="121687" y="2071467"/>
                </a:lnTo>
                <a:lnTo>
                  <a:pt x="132122" y="2071467"/>
                </a:lnTo>
                <a:lnTo>
                  <a:pt x="139090" y="2074489"/>
                </a:lnTo>
                <a:lnTo>
                  <a:pt x="149525" y="2074489"/>
                </a:lnTo>
                <a:lnTo>
                  <a:pt x="159960" y="2077510"/>
                </a:lnTo>
                <a:lnTo>
                  <a:pt x="177329" y="2077510"/>
                </a:lnTo>
                <a:lnTo>
                  <a:pt x="187765" y="2080568"/>
                </a:lnTo>
                <a:lnTo>
                  <a:pt x="232972" y="2080568"/>
                </a:lnTo>
                <a:lnTo>
                  <a:pt x="239940" y="2077510"/>
                </a:lnTo>
                <a:lnTo>
                  <a:pt x="246875" y="2077510"/>
                </a:lnTo>
                <a:lnTo>
                  <a:pt x="253842" y="2074489"/>
                </a:lnTo>
                <a:lnTo>
                  <a:pt x="257310" y="2071467"/>
                </a:lnTo>
                <a:lnTo>
                  <a:pt x="264278" y="2068446"/>
                </a:lnTo>
                <a:lnTo>
                  <a:pt x="267745" y="2065425"/>
                </a:lnTo>
                <a:lnTo>
                  <a:pt x="274713" y="2062404"/>
                </a:lnTo>
                <a:lnTo>
                  <a:pt x="278180" y="2059383"/>
                </a:lnTo>
                <a:lnTo>
                  <a:pt x="281647" y="2053341"/>
                </a:lnTo>
                <a:lnTo>
                  <a:pt x="285114" y="2050320"/>
                </a:lnTo>
                <a:lnTo>
                  <a:pt x="288615" y="2044278"/>
                </a:lnTo>
                <a:lnTo>
                  <a:pt x="288615" y="2038199"/>
                </a:lnTo>
                <a:lnTo>
                  <a:pt x="292082" y="2032157"/>
                </a:lnTo>
                <a:lnTo>
                  <a:pt x="295549" y="2026114"/>
                </a:lnTo>
                <a:lnTo>
                  <a:pt x="295549" y="2017051"/>
                </a:lnTo>
                <a:lnTo>
                  <a:pt x="299050" y="2011009"/>
                </a:lnTo>
                <a:lnTo>
                  <a:pt x="299050" y="2001909"/>
                </a:lnTo>
                <a:lnTo>
                  <a:pt x="302517" y="1992846"/>
                </a:lnTo>
                <a:lnTo>
                  <a:pt x="302517" y="1965619"/>
                </a:lnTo>
                <a:lnTo>
                  <a:pt x="305985" y="1953535"/>
                </a:lnTo>
                <a:lnTo>
                  <a:pt x="305985" y="1859807"/>
                </a:lnTo>
                <a:lnTo>
                  <a:pt x="309452" y="1859807"/>
                </a:lnTo>
                <a:lnTo>
                  <a:pt x="309452" y="1835602"/>
                </a:lnTo>
                <a:lnTo>
                  <a:pt x="312952" y="1829560"/>
                </a:lnTo>
                <a:lnTo>
                  <a:pt x="312952" y="1799312"/>
                </a:lnTo>
                <a:lnTo>
                  <a:pt x="316420" y="1787228"/>
                </a:lnTo>
                <a:lnTo>
                  <a:pt x="316420" y="1744896"/>
                </a:lnTo>
                <a:lnTo>
                  <a:pt x="319887" y="1735796"/>
                </a:lnTo>
                <a:lnTo>
                  <a:pt x="319887" y="1702527"/>
                </a:lnTo>
                <a:lnTo>
                  <a:pt x="323387" y="1693464"/>
                </a:lnTo>
                <a:lnTo>
                  <a:pt x="323387" y="1654153"/>
                </a:lnTo>
                <a:lnTo>
                  <a:pt x="326855" y="1648111"/>
                </a:lnTo>
                <a:lnTo>
                  <a:pt x="326855" y="1629947"/>
                </a:lnTo>
                <a:lnTo>
                  <a:pt x="330322" y="1626926"/>
                </a:lnTo>
                <a:lnTo>
                  <a:pt x="330322" y="1605779"/>
                </a:lnTo>
                <a:lnTo>
                  <a:pt x="333823" y="1599736"/>
                </a:lnTo>
                <a:lnTo>
                  <a:pt x="333823" y="1581573"/>
                </a:lnTo>
                <a:lnTo>
                  <a:pt x="337290" y="1578552"/>
                </a:lnTo>
                <a:lnTo>
                  <a:pt x="337290" y="1572510"/>
                </a:lnTo>
                <a:lnTo>
                  <a:pt x="340757" y="1569489"/>
                </a:lnTo>
                <a:lnTo>
                  <a:pt x="340757" y="1566468"/>
                </a:lnTo>
                <a:lnTo>
                  <a:pt x="344224" y="1560426"/>
                </a:lnTo>
                <a:lnTo>
                  <a:pt x="344224" y="1557404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288535" y="4385683"/>
            <a:ext cx="3667" cy="27226"/>
          </a:xfrm>
          <a:custGeom>
            <a:avLst/>
            <a:gdLst/>
            <a:ahLst/>
            <a:cxnLst/>
            <a:rect l="l" t="t" r="r" b="b"/>
            <a:pathLst>
              <a:path w="3667" h="27226">
                <a:moveTo>
                  <a:pt x="3667" y="27226"/>
                </a:moveTo>
                <a:lnTo>
                  <a:pt x="3667" y="12121"/>
                </a:lnTo>
                <a:lnTo>
                  <a:pt x="0" y="0"/>
                </a:lnTo>
                <a:lnTo>
                  <a:pt x="3667" y="27226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499830" y="3835294"/>
            <a:ext cx="3957235" cy="2198500"/>
          </a:xfrm>
          <a:custGeom>
            <a:avLst/>
            <a:gdLst/>
            <a:ahLst/>
            <a:cxnLst/>
            <a:rect l="l" t="t" r="r" b="b"/>
            <a:pathLst>
              <a:path w="3957235" h="2198500">
                <a:moveTo>
                  <a:pt x="3915228" y="396167"/>
                </a:moveTo>
                <a:lnTo>
                  <a:pt x="3915228" y="368940"/>
                </a:lnTo>
                <a:lnTo>
                  <a:pt x="3911894" y="362898"/>
                </a:lnTo>
                <a:lnTo>
                  <a:pt x="3911894" y="344771"/>
                </a:lnTo>
                <a:lnTo>
                  <a:pt x="3908560" y="335671"/>
                </a:lnTo>
                <a:lnTo>
                  <a:pt x="3908560" y="320566"/>
                </a:lnTo>
                <a:lnTo>
                  <a:pt x="3904893" y="314524"/>
                </a:lnTo>
                <a:lnTo>
                  <a:pt x="3904893" y="305460"/>
                </a:lnTo>
                <a:lnTo>
                  <a:pt x="3901559" y="299381"/>
                </a:lnTo>
                <a:lnTo>
                  <a:pt x="3897892" y="293339"/>
                </a:lnTo>
                <a:lnTo>
                  <a:pt x="3897892" y="284276"/>
                </a:lnTo>
                <a:lnTo>
                  <a:pt x="3894558" y="278234"/>
                </a:lnTo>
                <a:lnTo>
                  <a:pt x="3894558" y="272192"/>
                </a:lnTo>
                <a:lnTo>
                  <a:pt x="3890891" y="266150"/>
                </a:lnTo>
                <a:lnTo>
                  <a:pt x="3887557" y="260071"/>
                </a:lnTo>
                <a:lnTo>
                  <a:pt x="3887557" y="254028"/>
                </a:lnTo>
                <a:lnTo>
                  <a:pt x="3884223" y="247986"/>
                </a:lnTo>
                <a:lnTo>
                  <a:pt x="3880555" y="241944"/>
                </a:lnTo>
                <a:lnTo>
                  <a:pt x="3877222" y="235902"/>
                </a:lnTo>
                <a:lnTo>
                  <a:pt x="3877222" y="229860"/>
                </a:lnTo>
                <a:lnTo>
                  <a:pt x="3873554" y="226839"/>
                </a:lnTo>
                <a:lnTo>
                  <a:pt x="3870220" y="220760"/>
                </a:lnTo>
                <a:lnTo>
                  <a:pt x="3866553" y="214717"/>
                </a:lnTo>
                <a:lnTo>
                  <a:pt x="3863219" y="211696"/>
                </a:lnTo>
                <a:lnTo>
                  <a:pt x="3859552" y="205654"/>
                </a:lnTo>
                <a:lnTo>
                  <a:pt x="3856218" y="202633"/>
                </a:lnTo>
                <a:lnTo>
                  <a:pt x="3856218" y="196591"/>
                </a:lnTo>
                <a:lnTo>
                  <a:pt x="3852884" y="193570"/>
                </a:lnTo>
                <a:lnTo>
                  <a:pt x="3842216" y="181449"/>
                </a:lnTo>
                <a:lnTo>
                  <a:pt x="3835214" y="172385"/>
                </a:lnTo>
                <a:lnTo>
                  <a:pt x="3824879" y="163322"/>
                </a:lnTo>
                <a:lnTo>
                  <a:pt x="3814544" y="154259"/>
                </a:lnTo>
                <a:lnTo>
                  <a:pt x="3804209" y="148180"/>
                </a:lnTo>
                <a:lnTo>
                  <a:pt x="3793541" y="139117"/>
                </a:lnTo>
                <a:lnTo>
                  <a:pt x="3779872" y="133075"/>
                </a:lnTo>
                <a:lnTo>
                  <a:pt x="3769203" y="127032"/>
                </a:lnTo>
                <a:lnTo>
                  <a:pt x="3758868" y="120990"/>
                </a:lnTo>
                <a:lnTo>
                  <a:pt x="3744866" y="114948"/>
                </a:lnTo>
                <a:lnTo>
                  <a:pt x="3731197" y="111890"/>
                </a:lnTo>
                <a:lnTo>
                  <a:pt x="3720528" y="105848"/>
                </a:lnTo>
                <a:lnTo>
                  <a:pt x="3706859" y="102827"/>
                </a:lnTo>
                <a:lnTo>
                  <a:pt x="3692857" y="96785"/>
                </a:lnTo>
                <a:lnTo>
                  <a:pt x="3678855" y="93764"/>
                </a:lnTo>
                <a:lnTo>
                  <a:pt x="3664852" y="90743"/>
                </a:lnTo>
                <a:lnTo>
                  <a:pt x="3647516" y="87721"/>
                </a:lnTo>
                <a:lnTo>
                  <a:pt x="3633847" y="84700"/>
                </a:lnTo>
                <a:lnTo>
                  <a:pt x="3619845" y="81679"/>
                </a:lnTo>
                <a:lnTo>
                  <a:pt x="3602508" y="81679"/>
                </a:lnTo>
                <a:lnTo>
                  <a:pt x="3588506" y="78658"/>
                </a:lnTo>
                <a:lnTo>
                  <a:pt x="3571170" y="78658"/>
                </a:lnTo>
                <a:lnTo>
                  <a:pt x="3553834" y="75600"/>
                </a:lnTo>
                <a:lnTo>
                  <a:pt x="3539831" y="75600"/>
                </a:lnTo>
                <a:lnTo>
                  <a:pt x="3522495" y="72579"/>
                </a:lnTo>
                <a:lnTo>
                  <a:pt x="3505159" y="72579"/>
                </a:lnTo>
                <a:lnTo>
                  <a:pt x="3487822" y="69558"/>
                </a:lnTo>
                <a:lnTo>
                  <a:pt x="3456484" y="69558"/>
                </a:lnTo>
                <a:lnTo>
                  <a:pt x="3438814" y="66537"/>
                </a:lnTo>
                <a:lnTo>
                  <a:pt x="3390139" y="66537"/>
                </a:lnTo>
                <a:lnTo>
                  <a:pt x="3390139" y="69558"/>
                </a:lnTo>
                <a:lnTo>
                  <a:pt x="3386805" y="69558"/>
                </a:lnTo>
                <a:lnTo>
                  <a:pt x="3383471" y="72579"/>
                </a:lnTo>
                <a:lnTo>
                  <a:pt x="3376470" y="72579"/>
                </a:lnTo>
                <a:lnTo>
                  <a:pt x="3376470" y="75600"/>
                </a:lnTo>
                <a:lnTo>
                  <a:pt x="3362468" y="75600"/>
                </a:lnTo>
                <a:lnTo>
                  <a:pt x="3359134" y="72579"/>
                </a:lnTo>
                <a:lnTo>
                  <a:pt x="3331129" y="72579"/>
                </a:lnTo>
                <a:lnTo>
                  <a:pt x="3327795" y="69558"/>
                </a:lnTo>
                <a:lnTo>
                  <a:pt x="3303458" y="69558"/>
                </a:lnTo>
                <a:lnTo>
                  <a:pt x="3303458" y="66537"/>
                </a:lnTo>
                <a:lnTo>
                  <a:pt x="3272119" y="66537"/>
                </a:lnTo>
                <a:lnTo>
                  <a:pt x="3268452" y="63516"/>
                </a:lnTo>
                <a:lnTo>
                  <a:pt x="3174769" y="63516"/>
                </a:lnTo>
                <a:lnTo>
                  <a:pt x="3171102" y="60495"/>
                </a:lnTo>
                <a:lnTo>
                  <a:pt x="3167768" y="60495"/>
                </a:lnTo>
                <a:lnTo>
                  <a:pt x="3164434" y="57474"/>
                </a:lnTo>
                <a:lnTo>
                  <a:pt x="3160767" y="57474"/>
                </a:lnTo>
                <a:lnTo>
                  <a:pt x="3153766" y="54453"/>
                </a:lnTo>
                <a:lnTo>
                  <a:pt x="3146765" y="54453"/>
                </a:lnTo>
                <a:lnTo>
                  <a:pt x="3143431" y="51432"/>
                </a:lnTo>
                <a:lnTo>
                  <a:pt x="3136430" y="48411"/>
                </a:lnTo>
                <a:lnTo>
                  <a:pt x="3129428" y="45389"/>
                </a:lnTo>
                <a:lnTo>
                  <a:pt x="3122427" y="45389"/>
                </a:lnTo>
                <a:lnTo>
                  <a:pt x="3112092" y="42368"/>
                </a:lnTo>
                <a:lnTo>
                  <a:pt x="3105091" y="39347"/>
                </a:lnTo>
                <a:lnTo>
                  <a:pt x="3094756" y="39347"/>
                </a:lnTo>
                <a:lnTo>
                  <a:pt x="3087755" y="36289"/>
                </a:lnTo>
                <a:lnTo>
                  <a:pt x="3077420" y="36289"/>
                </a:lnTo>
                <a:lnTo>
                  <a:pt x="3066751" y="33268"/>
                </a:lnTo>
                <a:lnTo>
                  <a:pt x="3060083" y="33268"/>
                </a:lnTo>
                <a:lnTo>
                  <a:pt x="3049415" y="30247"/>
                </a:lnTo>
                <a:lnTo>
                  <a:pt x="3007741" y="30247"/>
                </a:lnTo>
                <a:lnTo>
                  <a:pt x="2997406" y="33268"/>
                </a:lnTo>
                <a:lnTo>
                  <a:pt x="2987071" y="33268"/>
                </a:lnTo>
                <a:lnTo>
                  <a:pt x="2976403" y="36289"/>
                </a:lnTo>
                <a:lnTo>
                  <a:pt x="2966068" y="39347"/>
                </a:lnTo>
                <a:lnTo>
                  <a:pt x="2955732" y="42368"/>
                </a:lnTo>
                <a:lnTo>
                  <a:pt x="2945064" y="45389"/>
                </a:lnTo>
                <a:lnTo>
                  <a:pt x="2934729" y="48411"/>
                </a:lnTo>
                <a:lnTo>
                  <a:pt x="2924394" y="54453"/>
                </a:lnTo>
                <a:lnTo>
                  <a:pt x="2917393" y="60495"/>
                </a:lnTo>
                <a:lnTo>
                  <a:pt x="2907058" y="66537"/>
                </a:lnTo>
                <a:lnTo>
                  <a:pt x="2896389" y="75600"/>
                </a:lnTo>
                <a:lnTo>
                  <a:pt x="2886054" y="84700"/>
                </a:lnTo>
                <a:lnTo>
                  <a:pt x="2879053" y="96785"/>
                </a:lnTo>
                <a:lnTo>
                  <a:pt x="2868718" y="111890"/>
                </a:lnTo>
                <a:lnTo>
                  <a:pt x="2861717" y="127032"/>
                </a:lnTo>
                <a:lnTo>
                  <a:pt x="2854715" y="145159"/>
                </a:lnTo>
                <a:lnTo>
                  <a:pt x="2847714" y="163322"/>
                </a:lnTo>
                <a:lnTo>
                  <a:pt x="2841046" y="181449"/>
                </a:lnTo>
                <a:lnTo>
                  <a:pt x="2837379" y="199612"/>
                </a:lnTo>
                <a:lnTo>
                  <a:pt x="2830378" y="220760"/>
                </a:lnTo>
                <a:lnTo>
                  <a:pt x="2827044" y="241944"/>
                </a:lnTo>
                <a:lnTo>
                  <a:pt x="2820043" y="263128"/>
                </a:lnTo>
                <a:lnTo>
                  <a:pt x="2816709" y="287297"/>
                </a:lnTo>
                <a:lnTo>
                  <a:pt x="2813042" y="308482"/>
                </a:lnTo>
                <a:lnTo>
                  <a:pt x="2809708" y="329629"/>
                </a:lnTo>
                <a:lnTo>
                  <a:pt x="2806040" y="353835"/>
                </a:lnTo>
                <a:lnTo>
                  <a:pt x="2806040" y="375019"/>
                </a:lnTo>
                <a:lnTo>
                  <a:pt x="2802707" y="396167"/>
                </a:lnTo>
                <a:lnTo>
                  <a:pt x="2799039" y="417351"/>
                </a:lnTo>
                <a:lnTo>
                  <a:pt x="2799039" y="438499"/>
                </a:lnTo>
                <a:lnTo>
                  <a:pt x="2795705" y="456662"/>
                </a:lnTo>
                <a:lnTo>
                  <a:pt x="2795705" y="492952"/>
                </a:lnTo>
                <a:lnTo>
                  <a:pt x="2792372" y="508057"/>
                </a:lnTo>
                <a:lnTo>
                  <a:pt x="2792372" y="577616"/>
                </a:lnTo>
                <a:lnTo>
                  <a:pt x="2788704" y="550389"/>
                </a:lnTo>
                <a:lnTo>
                  <a:pt x="2788704" y="535284"/>
                </a:lnTo>
                <a:lnTo>
                  <a:pt x="2785370" y="520142"/>
                </a:lnTo>
                <a:lnTo>
                  <a:pt x="2781703" y="505036"/>
                </a:lnTo>
                <a:lnTo>
                  <a:pt x="2778369" y="492952"/>
                </a:lnTo>
                <a:lnTo>
                  <a:pt x="2774702" y="477810"/>
                </a:lnTo>
                <a:lnTo>
                  <a:pt x="2768034" y="462704"/>
                </a:lnTo>
                <a:lnTo>
                  <a:pt x="2764367" y="447562"/>
                </a:lnTo>
                <a:lnTo>
                  <a:pt x="2757432" y="432456"/>
                </a:lnTo>
                <a:lnTo>
                  <a:pt x="2750498" y="420372"/>
                </a:lnTo>
                <a:lnTo>
                  <a:pt x="2740063" y="405230"/>
                </a:lnTo>
                <a:lnTo>
                  <a:pt x="2733095" y="390124"/>
                </a:lnTo>
                <a:lnTo>
                  <a:pt x="2722660" y="378040"/>
                </a:lnTo>
                <a:lnTo>
                  <a:pt x="2712225" y="362898"/>
                </a:lnTo>
                <a:lnTo>
                  <a:pt x="2701790" y="350814"/>
                </a:lnTo>
                <a:lnTo>
                  <a:pt x="2691388" y="335671"/>
                </a:lnTo>
                <a:lnTo>
                  <a:pt x="2680953" y="323587"/>
                </a:lnTo>
                <a:lnTo>
                  <a:pt x="2667017" y="311503"/>
                </a:lnTo>
                <a:lnTo>
                  <a:pt x="2653115" y="299381"/>
                </a:lnTo>
                <a:lnTo>
                  <a:pt x="2642680" y="284276"/>
                </a:lnTo>
                <a:lnTo>
                  <a:pt x="2625310" y="275213"/>
                </a:lnTo>
                <a:lnTo>
                  <a:pt x="2611408" y="263128"/>
                </a:lnTo>
                <a:lnTo>
                  <a:pt x="2597505" y="251007"/>
                </a:lnTo>
                <a:lnTo>
                  <a:pt x="2580102" y="238923"/>
                </a:lnTo>
                <a:lnTo>
                  <a:pt x="2562733" y="229860"/>
                </a:lnTo>
                <a:lnTo>
                  <a:pt x="2545330" y="220760"/>
                </a:lnTo>
                <a:lnTo>
                  <a:pt x="2527960" y="211696"/>
                </a:lnTo>
                <a:lnTo>
                  <a:pt x="2510557" y="202633"/>
                </a:lnTo>
                <a:lnTo>
                  <a:pt x="2489687" y="193570"/>
                </a:lnTo>
                <a:lnTo>
                  <a:pt x="2468817" y="184470"/>
                </a:lnTo>
                <a:lnTo>
                  <a:pt x="2451447" y="178428"/>
                </a:lnTo>
                <a:lnTo>
                  <a:pt x="2444479" y="175407"/>
                </a:lnTo>
                <a:lnTo>
                  <a:pt x="2437545" y="172385"/>
                </a:lnTo>
                <a:lnTo>
                  <a:pt x="2430577" y="169364"/>
                </a:lnTo>
                <a:lnTo>
                  <a:pt x="2423643" y="166343"/>
                </a:lnTo>
                <a:lnTo>
                  <a:pt x="2416675" y="163322"/>
                </a:lnTo>
                <a:lnTo>
                  <a:pt x="2409707" y="160301"/>
                </a:lnTo>
                <a:lnTo>
                  <a:pt x="2402772" y="157280"/>
                </a:lnTo>
                <a:lnTo>
                  <a:pt x="2392337" y="154259"/>
                </a:lnTo>
                <a:lnTo>
                  <a:pt x="2385369" y="151238"/>
                </a:lnTo>
                <a:lnTo>
                  <a:pt x="2378435" y="151238"/>
                </a:lnTo>
                <a:lnTo>
                  <a:pt x="2371467" y="148180"/>
                </a:lnTo>
                <a:lnTo>
                  <a:pt x="2364499" y="145159"/>
                </a:lnTo>
                <a:lnTo>
                  <a:pt x="2357565" y="142138"/>
                </a:lnTo>
                <a:lnTo>
                  <a:pt x="2347130" y="142138"/>
                </a:lnTo>
                <a:lnTo>
                  <a:pt x="2340162" y="139117"/>
                </a:lnTo>
                <a:lnTo>
                  <a:pt x="2333227" y="136096"/>
                </a:lnTo>
                <a:lnTo>
                  <a:pt x="2326259" y="136096"/>
                </a:lnTo>
                <a:lnTo>
                  <a:pt x="2315824" y="133075"/>
                </a:lnTo>
                <a:lnTo>
                  <a:pt x="2308890" y="133075"/>
                </a:lnTo>
                <a:lnTo>
                  <a:pt x="2301922" y="130053"/>
                </a:lnTo>
                <a:lnTo>
                  <a:pt x="2291487" y="130053"/>
                </a:lnTo>
                <a:lnTo>
                  <a:pt x="2284552" y="127032"/>
                </a:lnTo>
                <a:lnTo>
                  <a:pt x="2267149" y="127032"/>
                </a:lnTo>
                <a:lnTo>
                  <a:pt x="2256714" y="124011"/>
                </a:lnTo>
                <a:lnTo>
                  <a:pt x="2239345" y="124011"/>
                </a:lnTo>
                <a:lnTo>
                  <a:pt x="2232377" y="120990"/>
                </a:lnTo>
                <a:lnTo>
                  <a:pt x="2194137" y="120990"/>
                </a:lnTo>
                <a:lnTo>
                  <a:pt x="2176734" y="117969"/>
                </a:lnTo>
                <a:lnTo>
                  <a:pt x="2159365" y="117969"/>
                </a:lnTo>
                <a:lnTo>
                  <a:pt x="2145462" y="114948"/>
                </a:lnTo>
                <a:lnTo>
                  <a:pt x="2020274" y="114948"/>
                </a:lnTo>
                <a:lnTo>
                  <a:pt x="2006372" y="117969"/>
                </a:lnTo>
                <a:lnTo>
                  <a:pt x="1995937" y="117969"/>
                </a:lnTo>
                <a:lnTo>
                  <a:pt x="1982035" y="120990"/>
                </a:lnTo>
                <a:lnTo>
                  <a:pt x="1968099" y="120990"/>
                </a:lnTo>
                <a:lnTo>
                  <a:pt x="1954196" y="124011"/>
                </a:lnTo>
                <a:lnTo>
                  <a:pt x="1943761" y="124011"/>
                </a:lnTo>
                <a:lnTo>
                  <a:pt x="1933326" y="127032"/>
                </a:lnTo>
                <a:lnTo>
                  <a:pt x="1919424" y="127032"/>
                </a:lnTo>
                <a:lnTo>
                  <a:pt x="1908989" y="130053"/>
                </a:lnTo>
                <a:lnTo>
                  <a:pt x="1898554" y="133075"/>
                </a:lnTo>
                <a:lnTo>
                  <a:pt x="1888152" y="133075"/>
                </a:lnTo>
                <a:lnTo>
                  <a:pt x="1877717" y="136096"/>
                </a:lnTo>
                <a:lnTo>
                  <a:pt x="1867282" y="139117"/>
                </a:lnTo>
                <a:lnTo>
                  <a:pt x="1860314" y="142138"/>
                </a:lnTo>
                <a:lnTo>
                  <a:pt x="1849879" y="145159"/>
                </a:lnTo>
                <a:lnTo>
                  <a:pt x="1839444" y="145159"/>
                </a:lnTo>
                <a:lnTo>
                  <a:pt x="1832509" y="148180"/>
                </a:lnTo>
                <a:lnTo>
                  <a:pt x="1825541" y="151238"/>
                </a:lnTo>
                <a:lnTo>
                  <a:pt x="1815106" y="154259"/>
                </a:lnTo>
                <a:lnTo>
                  <a:pt x="1808172" y="157280"/>
                </a:lnTo>
                <a:lnTo>
                  <a:pt x="1801204" y="160301"/>
                </a:lnTo>
                <a:lnTo>
                  <a:pt x="1790769" y="166343"/>
                </a:lnTo>
                <a:lnTo>
                  <a:pt x="1776867" y="172385"/>
                </a:lnTo>
                <a:lnTo>
                  <a:pt x="1766431" y="178428"/>
                </a:lnTo>
                <a:lnTo>
                  <a:pt x="1755996" y="187491"/>
                </a:lnTo>
                <a:lnTo>
                  <a:pt x="1745561" y="193570"/>
                </a:lnTo>
                <a:lnTo>
                  <a:pt x="1735126" y="202633"/>
                </a:lnTo>
                <a:lnTo>
                  <a:pt x="1728192" y="211696"/>
                </a:lnTo>
                <a:lnTo>
                  <a:pt x="1721224" y="217739"/>
                </a:lnTo>
                <a:lnTo>
                  <a:pt x="1714289" y="226839"/>
                </a:lnTo>
                <a:lnTo>
                  <a:pt x="1710789" y="235902"/>
                </a:lnTo>
                <a:lnTo>
                  <a:pt x="1703854" y="244965"/>
                </a:lnTo>
                <a:lnTo>
                  <a:pt x="1700354" y="254028"/>
                </a:lnTo>
                <a:lnTo>
                  <a:pt x="1696886" y="266150"/>
                </a:lnTo>
                <a:lnTo>
                  <a:pt x="1693419" y="275213"/>
                </a:lnTo>
                <a:lnTo>
                  <a:pt x="1689952" y="284276"/>
                </a:lnTo>
                <a:lnTo>
                  <a:pt x="1689952" y="296360"/>
                </a:lnTo>
                <a:lnTo>
                  <a:pt x="1686451" y="305460"/>
                </a:lnTo>
                <a:lnTo>
                  <a:pt x="1686451" y="317545"/>
                </a:lnTo>
                <a:lnTo>
                  <a:pt x="1682984" y="326608"/>
                </a:lnTo>
                <a:lnTo>
                  <a:pt x="1682984" y="601821"/>
                </a:lnTo>
                <a:lnTo>
                  <a:pt x="1669082" y="601821"/>
                </a:lnTo>
                <a:lnTo>
                  <a:pt x="1665581" y="604842"/>
                </a:lnTo>
                <a:lnTo>
                  <a:pt x="1658647" y="604842"/>
                </a:lnTo>
                <a:lnTo>
                  <a:pt x="1651679" y="607863"/>
                </a:lnTo>
                <a:lnTo>
                  <a:pt x="1644744" y="607863"/>
                </a:lnTo>
                <a:lnTo>
                  <a:pt x="1637776" y="610885"/>
                </a:lnTo>
                <a:lnTo>
                  <a:pt x="1630808" y="613906"/>
                </a:lnTo>
                <a:lnTo>
                  <a:pt x="1620407" y="613906"/>
                </a:lnTo>
                <a:lnTo>
                  <a:pt x="1609972" y="616927"/>
                </a:lnTo>
                <a:lnTo>
                  <a:pt x="1603004" y="619948"/>
                </a:lnTo>
                <a:lnTo>
                  <a:pt x="1592569" y="622969"/>
                </a:lnTo>
                <a:lnTo>
                  <a:pt x="1582134" y="622969"/>
                </a:lnTo>
                <a:lnTo>
                  <a:pt x="1575199" y="625990"/>
                </a:lnTo>
                <a:lnTo>
                  <a:pt x="1564764" y="629011"/>
                </a:lnTo>
                <a:lnTo>
                  <a:pt x="1554329" y="632032"/>
                </a:lnTo>
                <a:lnTo>
                  <a:pt x="1547361" y="632032"/>
                </a:lnTo>
                <a:lnTo>
                  <a:pt x="1536926" y="635053"/>
                </a:lnTo>
                <a:lnTo>
                  <a:pt x="1529991" y="638111"/>
                </a:lnTo>
                <a:lnTo>
                  <a:pt x="1523024" y="638111"/>
                </a:lnTo>
                <a:lnTo>
                  <a:pt x="1516089" y="641132"/>
                </a:lnTo>
                <a:lnTo>
                  <a:pt x="1509121" y="641132"/>
                </a:lnTo>
                <a:lnTo>
                  <a:pt x="1502153" y="644153"/>
                </a:lnTo>
                <a:lnTo>
                  <a:pt x="1495219" y="644153"/>
                </a:lnTo>
                <a:lnTo>
                  <a:pt x="1491718" y="647174"/>
                </a:lnTo>
                <a:lnTo>
                  <a:pt x="1484784" y="647174"/>
                </a:lnTo>
                <a:lnTo>
                  <a:pt x="1484784" y="644153"/>
                </a:lnTo>
                <a:lnTo>
                  <a:pt x="1481317" y="644153"/>
                </a:lnTo>
                <a:lnTo>
                  <a:pt x="1481317" y="505036"/>
                </a:lnTo>
                <a:lnTo>
                  <a:pt x="1477816" y="498994"/>
                </a:lnTo>
                <a:lnTo>
                  <a:pt x="1477816" y="356856"/>
                </a:lnTo>
                <a:lnTo>
                  <a:pt x="1481317" y="341750"/>
                </a:lnTo>
                <a:lnTo>
                  <a:pt x="1481317" y="287297"/>
                </a:lnTo>
                <a:lnTo>
                  <a:pt x="1484784" y="275213"/>
                </a:lnTo>
                <a:lnTo>
                  <a:pt x="1484784" y="241944"/>
                </a:lnTo>
                <a:lnTo>
                  <a:pt x="1488251" y="232881"/>
                </a:lnTo>
                <a:lnTo>
                  <a:pt x="1488251" y="205654"/>
                </a:lnTo>
                <a:lnTo>
                  <a:pt x="1491718" y="196591"/>
                </a:lnTo>
                <a:lnTo>
                  <a:pt x="1491718" y="175407"/>
                </a:lnTo>
                <a:lnTo>
                  <a:pt x="1495219" y="172385"/>
                </a:lnTo>
                <a:lnTo>
                  <a:pt x="1495219" y="139117"/>
                </a:lnTo>
                <a:lnTo>
                  <a:pt x="1491718" y="133075"/>
                </a:lnTo>
                <a:lnTo>
                  <a:pt x="1488251" y="127032"/>
                </a:lnTo>
                <a:lnTo>
                  <a:pt x="1484784" y="117969"/>
                </a:lnTo>
                <a:lnTo>
                  <a:pt x="1477816" y="111890"/>
                </a:lnTo>
                <a:lnTo>
                  <a:pt x="1470881" y="105848"/>
                </a:lnTo>
                <a:lnTo>
                  <a:pt x="1463914" y="99806"/>
                </a:lnTo>
                <a:lnTo>
                  <a:pt x="1456979" y="93764"/>
                </a:lnTo>
                <a:lnTo>
                  <a:pt x="1446544" y="84700"/>
                </a:lnTo>
                <a:lnTo>
                  <a:pt x="1436109" y="78658"/>
                </a:lnTo>
                <a:lnTo>
                  <a:pt x="1425674" y="72579"/>
                </a:lnTo>
                <a:lnTo>
                  <a:pt x="1415239" y="66537"/>
                </a:lnTo>
                <a:lnTo>
                  <a:pt x="1404804" y="60495"/>
                </a:lnTo>
                <a:lnTo>
                  <a:pt x="1394369" y="54453"/>
                </a:lnTo>
                <a:lnTo>
                  <a:pt x="1380466" y="51432"/>
                </a:lnTo>
                <a:lnTo>
                  <a:pt x="1370031" y="45389"/>
                </a:lnTo>
                <a:lnTo>
                  <a:pt x="1359596" y="39347"/>
                </a:lnTo>
                <a:lnTo>
                  <a:pt x="1345694" y="36289"/>
                </a:lnTo>
                <a:lnTo>
                  <a:pt x="1335259" y="30247"/>
                </a:lnTo>
                <a:lnTo>
                  <a:pt x="1324823" y="27226"/>
                </a:lnTo>
                <a:lnTo>
                  <a:pt x="1314388" y="21184"/>
                </a:lnTo>
                <a:lnTo>
                  <a:pt x="1303953" y="18163"/>
                </a:lnTo>
                <a:lnTo>
                  <a:pt x="1293518" y="15142"/>
                </a:lnTo>
                <a:lnTo>
                  <a:pt x="1283116" y="12121"/>
                </a:lnTo>
                <a:lnTo>
                  <a:pt x="1276149" y="9100"/>
                </a:lnTo>
                <a:lnTo>
                  <a:pt x="1269181" y="6079"/>
                </a:lnTo>
                <a:lnTo>
                  <a:pt x="1262246" y="3057"/>
                </a:lnTo>
                <a:lnTo>
                  <a:pt x="1255278" y="3057"/>
                </a:lnTo>
                <a:lnTo>
                  <a:pt x="1251811" y="0"/>
                </a:lnTo>
                <a:lnTo>
                  <a:pt x="1213571" y="0"/>
                </a:lnTo>
                <a:lnTo>
                  <a:pt x="1206603" y="3057"/>
                </a:lnTo>
                <a:lnTo>
                  <a:pt x="1182266" y="3057"/>
                </a:lnTo>
                <a:lnTo>
                  <a:pt x="1175298" y="6079"/>
                </a:lnTo>
                <a:lnTo>
                  <a:pt x="1168364" y="6079"/>
                </a:lnTo>
                <a:lnTo>
                  <a:pt x="1161396" y="9100"/>
                </a:lnTo>
                <a:lnTo>
                  <a:pt x="1154461" y="9100"/>
                </a:lnTo>
                <a:lnTo>
                  <a:pt x="1147493" y="12121"/>
                </a:lnTo>
                <a:lnTo>
                  <a:pt x="1140526" y="12121"/>
                </a:lnTo>
                <a:lnTo>
                  <a:pt x="1133591" y="15142"/>
                </a:lnTo>
                <a:lnTo>
                  <a:pt x="1126623" y="18163"/>
                </a:lnTo>
                <a:lnTo>
                  <a:pt x="1123156" y="21184"/>
                </a:lnTo>
                <a:lnTo>
                  <a:pt x="1116188" y="21184"/>
                </a:lnTo>
                <a:lnTo>
                  <a:pt x="1112721" y="24205"/>
                </a:lnTo>
                <a:lnTo>
                  <a:pt x="1105753" y="27226"/>
                </a:lnTo>
                <a:lnTo>
                  <a:pt x="1102286" y="30247"/>
                </a:lnTo>
                <a:lnTo>
                  <a:pt x="1098819" y="36289"/>
                </a:lnTo>
                <a:lnTo>
                  <a:pt x="1095318" y="39347"/>
                </a:lnTo>
                <a:lnTo>
                  <a:pt x="1091851" y="42368"/>
                </a:lnTo>
                <a:lnTo>
                  <a:pt x="1088383" y="45389"/>
                </a:lnTo>
                <a:lnTo>
                  <a:pt x="1084916" y="51432"/>
                </a:lnTo>
                <a:lnTo>
                  <a:pt x="1081416" y="54453"/>
                </a:lnTo>
                <a:lnTo>
                  <a:pt x="1081416" y="60495"/>
                </a:lnTo>
                <a:lnTo>
                  <a:pt x="1077948" y="66537"/>
                </a:lnTo>
                <a:lnTo>
                  <a:pt x="1077948" y="142138"/>
                </a:lnTo>
                <a:lnTo>
                  <a:pt x="1081416" y="145159"/>
                </a:lnTo>
                <a:lnTo>
                  <a:pt x="1081416" y="314524"/>
                </a:lnTo>
                <a:lnTo>
                  <a:pt x="1077948" y="323587"/>
                </a:lnTo>
                <a:lnTo>
                  <a:pt x="1077948" y="344771"/>
                </a:lnTo>
                <a:lnTo>
                  <a:pt x="1074481" y="353835"/>
                </a:lnTo>
                <a:lnTo>
                  <a:pt x="1074481" y="362898"/>
                </a:lnTo>
                <a:lnTo>
                  <a:pt x="1070981" y="375019"/>
                </a:lnTo>
                <a:lnTo>
                  <a:pt x="1070981" y="384082"/>
                </a:lnTo>
                <a:lnTo>
                  <a:pt x="1067513" y="393146"/>
                </a:lnTo>
                <a:lnTo>
                  <a:pt x="1064046" y="405230"/>
                </a:lnTo>
                <a:lnTo>
                  <a:pt x="1060545" y="414330"/>
                </a:lnTo>
                <a:lnTo>
                  <a:pt x="1057078" y="423393"/>
                </a:lnTo>
                <a:lnTo>
                  <a:pt x="1053611" y="432456"/>
                </a:lnTo>
                <a:lnTo>
                  <a:pt x="1050144" y="441520"/>
                </a:lnTo>
                <a:lnTo>
                  <a:pt x="1043176" y="450620"/>
                </a:lnTo>
                <a:lnTo>
                  <a:pt x="1039709" y="459683"/>
                </a:lnTo>
                <a:lnTo>
                  <a:pt x="1032741" y="468746"/>
                </a:lnTo>
                <a:lnTo>
                  <a:pt x="1025773" y="474788"/>
                </a:lnTo>
                <a:lnTo>
                  <a:pt x="1018838" y="483852"/>
                </a:lnTo>
                <a:lnTo>
                  <a:pt x="1011871" y="492952"/>
                </a:lnTo>
                <a:lnTo>
                  <a:pt x="1001435" y="502015"/>
                </a:lnTo>
                <a:lnTo>
                  <a:pt x="987533" y="511078"/>
                </a:lnTo>
                <a:lnTo>
                  <a:pt x="977098" y="520142"/>
                </a:lnTo>
                <a:lnTo>
                  <a:pt x="963196" y="532263"/>
                </a:lnTo>
                <a:lnTo>
                  <a:pt x="945826" y="541326"/>
                </a:lnTo>
                <a:lnTo>
                  <a:pt x="931890" y="553410"/>
                </a:lnTo>
                <a:lnTo>
                  <a:pt x="914521" y="562510"/>
                </a:lnTo>
                <a:lnTo>
                  <a:pt x="897118" y="574595"/>
                </a:lnTo>
                <a:lnTo>
                  <a:pt x="879748" y="586679"/>
                </a:lnTo>
                <a:lnTo>
                  <a:pt x="862345" y="598763"/>
                </a:lnTo>
                <a:lnTo>
                  <a:pt x="844976" y="610885"/>
                </a:lnTo>
                <a:lnTo>
                  <a:pt x="824105" y="619948"/>
                </a:lnTo>
                <a:lnTo>
                  <a:pt x="806736" y="632032"/>
                </a:lnTo>
                <a:lnTo>
                  <a:pt x="789333" y="644153"/>
                </a:lnTo>
                <a:lnTo>
                  <a:pt x="768463" y="653217"/>
                </a:lnTo>
                <a:lnTo>
                  <a:pt x="751093" y="665301"/>
                </a:lnTo>
                <a:lnTo>
                  <a:pt x="733690" y="674401"/>
                </a:lnTo>
                <a:lnTo>
                  <a:pt x="716321" y="686485"/>
                </a:lnTo>
                <a:lnTo>
                  <a:pt x="702418" y="695549"/>
                </a:lnTo>
                <a:lnTo>
                  <a:pt x="685015" y="704612"/>
                </a:lnTo>
                <a:lnTo>
                  <a:pt x="671113" y="713712"/>
                </a:lnTo>
                <a:lnTo>
                  <a:pt x="657211" y="719754"/>
                </a:lnTo>
                <a:lnTo>
                  <a:pt x="643308" y="728817"/>
                </a:lnTo>
                <a:lnTo>
                  <a:pt x="632873" y="734859"/>
                </a:lnTo>
                <a:lnTo>
                  <a:pt x="622438" y="740902"/>
                </a:lnTo>
                <a:lnTo>
                  <a:pt x="615470" y="746944"/>
                </a:lnTo>
                <a:lnTo>
                  <a:pt x="608536" y="750002"/>
                </a:lnTo>
                <a:lnTo>
                  <a:pt x="601568" y="753023"/>
                </a:lnTo>
                <a:lnTo>
                  <a:pt x="598101" y="756044"/>
                </a:lnTo>
                <a:lnTo>
                  <a:pt x="598101" y="759065"/>
                </a:lnTo>
                <a:lnTo>
                  <a:pt x="577230" y="759065"/>
                </a:lnTo>
                <a:lnTo>
                  <a:pt x="573763" y="762086"/>
                </a:lnTo>
                <a:lnTo>
                  <a:pt x="559827" y="762086"/>
                </a:lnTo>
                <a:lnTo>
                  <a:pt x="556360" y="765107"/>
                </a:lnTo>
                <a:lnTo>
                  <a:pt x="538991" y="765107"/>
                </a:lnTo>
                <a:lnTo>
                  <a:pt x="538991" y="768128"/>
                </a:lnTo>
                <a:lnTo>
                  <a:pt x="514653" y="768128"/>
                </a:lnTo>
                <a:lnTo>
                  <a:pt x="511153" y="765107"/>
                </a:lnTo>
                <a:lnTo>
                  <a:pt x="500717" y="765107"/>
                </a:lnTo>
                <a:lnTo>
                  <a:pt x="500717" y="762086"/>
                </a:lnTo>
                <a:lnTo>
                  <a:pt x="493783" y="762086"/>
                </a:lnTo>
                <a:lnTo>
                  <a:pt x="493783" y="759065"/>
                </a:lnTo>
                <a:lnTo>
                  <a:pt x="490282" y="759065"/>
                </a:lnTo>
                <a:lnTo>
                  <a:pt x="490282" y="756044"/>
                </a:lnTo>
                <a:lnTo>
                  <a:pt x="486815" y="756044"/>
                </a:lnTo>
                <a:lnTo>
                  <a:pt x="486815" y="753023"/>
                </a:lnTo>
                <a:lnTo>
                  <a:pt x="483348" y="753023"/>
                </a:lnTo>
                <a:lnTo>
                  <a:pt x="483348" y="629011"/>
                </a:lnTo>
                <a:lnTo>
                  <a:pt x="479881" y="625990"/>
                </a:lnTo>
                <a:lnTo>
                  <a:pt x="479881" y="547368"/>
                </a:lnTo>
                <a:lnTo>
                  <a:pt x="483348" y="544347"/>
                </a:lnTo>
                <a:lnTo>
                  <a:pt x="483348" y="541326"/>
                </a:lnTo>
                <a:lnTo>
                  <a:pt x="486815" y="538305"/>
                </a:lnTo>
                <a:lnTo>
                  <a:pt x="486815" y="532263"/>
                </a:lnTo>
                <a:lnTo>
                  <a:pt x="490282" y="529242"/>
                </a:lnTo>
                <a:lnTo>
                  <a:pt x="493783" y="526221"/>
                </a:lnTo>
                <a:lnTo>
                  <a:pt x="497250" y="523163"/>
                </a:lnTo>
                <a:lnTo>
                  <a:pt x="500717" y="520142"/>
                </a:lnTo>
                <a:lnTo>
                  <a:pt x="507685" y="517120"/>
                </a:lnTo>
                <a:lnTo>
                  <a:pt x="511153" y="514099"/>
                </a:lnTo>
                <a:lnTo>
                  <a:pt x="514653" y="514099"/>
                </a:lnTo>
                <a:lnTo>
                  <a:pt x="521588" y="511078"/>
                </a:lnTo>
                <a:lnTo>
                  <a:pt x="528556" y="511078"/>
                </a:lnTo>
                <a:lnTo>
                  <a:pt x="535490" y="508057"/>
                </a:lnTo>
                <a:lnTo>
                  <a:pt x="542458" y="508057"/>
                </a:lnTo>
                <a:lnTo>
                  <a:pt x="549426" y="505036"/>
                </a:lnTo>
                <a:lnTo>
                  <a:pt x="559827" y="505036"/>
                </a:lnTo>
                <a:lnTo>
                  <a:pt x="570263" y="502015"/>
                </a:lnTo>
                <a:lnTo>
                  <a:pt x="664145" y="502015"/>
                </a:lnTo>
                <a:lnTo>
                  <a:pt x="664145" y="505036"/>
                </a:lnTo>
                <a:lnTo>
                  <a:pt x="681548" y="505036"/>
                </a:lnTo>
                <a:lnTo>
                  <a:pt x="681548" y="508057"/>
                </a:lnTo>
                <a:lnTo>
                  <a:pt x="705885" y="508057"/>
                </a:lnTo>
                <a:lnTo>
                  <a:pt x="716321" y="511078"/>
                </a:lnTo>
                <a:lnTo>
                  <a:pt x="789333" y="511078"/>
                </a:lnTo>
                <a:lnTo>
                  <a:pt x="796301" y="508057"/>
                </a:lnTo>
                <a:lnTo>
                  <a:pt x="817171" y="508057"/>
                </a:lnTo>
                <a:lnTo>
                  <a:pt x="824105" y="505036"/>
                </a:lnTo>
                <a:lnTo>
                  <a:pt x="834541" y="505036"/>
                </a:lnTo>
                <a:lnTo>
                  <a:pt x="844976" y="502015"/>
                </a:lnTo>
                <a:lnTo>
                  <a:pt x="851944" y="498994"/>
                </a:lnTo>
                <a:lnTo>
                  <a:pt x="862345" y="498994"/>
                </a:lnTo>
                <a:lnTo>
                  <a:pt x="869313" y="495973"/>
                </a:lnTo>
                <a:lnTo>
                  <a:pt x="876281" y="492952"/>
                </a:lnTo>
                <a:lnTo>
                  <a:pt x="883215" y="489931"/>
                </a:lnTo>
                <a:lnTo>
                  <a:pt x="890183" y="483852"/>
                </a:lnTo>
                <a:lnTo>
                  <a:pt x="897118" y="480831"/>
                </a:lnTo>
                <a:lnTo>
                  <a:pt x="904086" y="477810"/>
                </a:lnTo>
                <a:lnTo>
                  <a:pt x="907553" y="471767"/>
                </a:lnTo>
                <a:lnTo>
                  <a:pt x="914521" y="465725"/>
                </a:lnTo>
                <a:lnTo>
                  <a:pt x="917988" y="459683"/>
                </a:lnTo>
                <a:lnTo>
                  <a:pt x="921455" y="453641"/>
                </a:lnTo>
                <a:lnTo>
                  <a:pt x="924956" y="447562"/>
                </a:lnTo>
                <a:lnTo>
                  <a:pt x="924956" y="432456"/>
                </a:lnTo>
                <a:lnTo>
                  <a:pt x="928423" y="426414"/>
                </a:lnTo>
                <a:lnTo>
                  <a:pt x="928423" y="414330"/>
                </a:lnTo>
                <a:lnTo>
                  <a:pt x="924956" y="408251"/>
                </a:lnTo>
                <a:lnTo>
                  <a:pt x="924956" y="378040"/>
                </a:lnTo>
                <a:lnTo>
                  <a:pt x="921455" y="371961"/>
                </a:lnTo>
                <a:lnTo>
                  <a:pt x="921455" y="353835"/>
                </a:lnTo>
                <a:lnTo>
                  <a:pt x="917988" y="347792"/>
                </a:lnTo>
                <a:lnTo>
                  <a:pt x="917988" y="335671"/>
                </a:lnTo>
                <a:lnTo>
                  <a:pt x="914521" y="329629"/>
                </a:lnTo>
                <a:lnTo>
                  <a:pt x="914521" y="323587"/>
                </a:lnTo>
                <a:lnTo>
                  <a:pt x="911053" y="317545"/>
                </a:lnTo>
                <a:lnTo>
                  <a:pt x="911053" y="311503"/>
                </a:lnTo>
                <a:lnTo>
                  <a:pt x="907553" y="305460"/>
                </a:lnTo>
                <a:lnTo>
                  <a:pt x="907553" y="299381"/>
                </a:lnTo>
                <a:lnTo>
                  <a:pt x="904086" y="296360"/>
                </a:lnTo>
                <a:lnTo>
                  <a:pt x="904086" y="290318"/>
                </a:lnTo>
                <a:lnTo>
                  <a:pt x="900618" y="284276"/>
                </a:lnTo>
                <a:lnTo>
                  <a:pt x="900618" y="278234"/>
                </a:lnTo>
                <a:lnTo>
                  <a:pt x="897118" y="272192"/>
                </a:lnTo>
                <a:lnTo>
                  <a:pt x="893651" y="266150"/>
                </a:lnTo>
                <a:lnTo>
                  <a:pt x="893651" y="260071"/>
                </a:lnTo>
                <a:lnTo>
                  <a:pt x="890183" y="254028"/>
                </a:lnTo>
                <a:lnTo>
                  <a:pt x="886716" y="251007"/>
                </a:lnTo>
                <a:lnTo>
                  <a:pt x="886716" y="244965"/>
                </a:lnTo>
                <a:lnTo>
                  <a:pt x="883215" y="238923"/>
                </a:lnTo>
                <a:lnTo>
                  <a:pt x="879748" y="229860"/>
                </a:lnTo>
                <a:lnTo>
                  <a:pt x="876281" y="223781"/>
                </a:lnTo>
                <a:lnTo>
                  <a:pt x="872780" y="214717"/>
                </a:lnTo>
                <a:lnTo>
                  <a:pt x="869313" y="208675"/>
                </a:lnTo>
                <a:lnTo>
                  <a:pt x="862345" y="202633"/>
                </a:lnTo>
                <a:lnTo>
                  <a:pt x="858878" y="193570"/>
                </a:lnTo>
                <a:lnTo>
                  <a:pt x="855411" y="187491"/>
                </a:lnTo>
                <a:lnTo>
                  <a:pt x="851944" y="181449"/>
                </a:lnTo>
                <a:lnTo>
                  <a:pt x="844976" y="175407"/>
                </a:lnTo>
                <a:lnTo>
                  <a:pt x="841508" y="169364"/>
                </a:lnTo>
                <a:lnTo>
                  <a:pt x="838008" y="163322"/>
                </a:lnTo>
                <a:lnTo>
                  <a:pt x="834541" y="157280"/>
                </a:lnTo>
                <a:lnTo>
                  <a:pt x="827573" y="151238"/>
                </a:lnTo>
                <a:lnTo>
                  <a:pt x="824105" y="145159"/>
                </a:lnTo>
                <a:lnTo>
                  <a:pt x="820638" y="139117"/>
                </a:lnTo>
                <a:lnTo>
                  <a:pt x="813670" y="133075"/>
                </a:lnTo>
                <a:lnTo>
                  <a:pt x="810203" y="130053"/>
                </a:lnTo>
                <a:lnTo>
                  <a:pt x="806736" y="124011"/>
                </a:lnTo>
                <a:lnTo>
                  <a:pt x="799768" y="120990"/>
                </a:lnTo>
                <a:lnTo>
                  <a:pt x="796301" y="114948"/>
                </a:lnTo>
                <a:lnTo>
                  <a:pt x="792800" y="111890"/>
                </a:lnTo>
                <a:lnTo>
                  <a:pt x="785866" y="108869"/>
                </a:lnTo>
                <a:lnTo>
                  <a:pt x="782398" y="105848"/>
                </a:lnTo>
                <a:lnTo>
                  <a:pt x="778898" y="99806"/>
                </a:lnTo>
                <a:lnTo>
                  <a:pt x="771963" y="99806"/>
                </a:lnTo>
                <a:lnTo>
                  <a:pt x="768463" y="96785"/>
                </a:lnTo>
                <a:lnTo>
                  <a:pt x="764995" y="93764"/>
                </a:lnTo>
                <a:lnTo>
                  <a:pt x="758028" y="90743"/>
                </a:lnTo>
                <a:lnTo>
                  <a:pt x="754560" y="90743"/>
                </a:lnTo>
                <a:lnTo>
                  <a:pt x="751093" y="87721"/>
                </a:lnTo>
                <a:lnTo>
                  <a:pt x="747626" y="87721"/>
                </a:lnTo>
                <a:lnTo>
                  <a:pt x="740658" y="84700"/>
                </a:lnTo>
                <a:lnTo>
                  <a:pt x="730223" y="84700"/>
                </a:lnTo>
                <a:lnTo>
                  <a:pt x="726756" y="87721"/>
                </a:lnTo>
                <a:lnTo>
                  <a:pt x="712853" y="87721"/>
                </a:lnTo>
                <a:lnTo>
                  <a:pt x="712853" y="90743"/>
                </a:lnTo>
                <a:lnTo>
                  <a:pt x="681548" y="90743"/>
                </a:lnTo>
                <a:lnTo>
                  <a:pt x="678081" y="87721"/>
                </a:lnTo>
                <a:lnTo>
                  <a:pt x="671113" y="87721"/>
                </a:lnTo>
                <a:lnTo>
                  <a:pt x="667646" y="84700"/>
                </a:lnTo>
                <a:lnTo>
                  <a:pt x="660678" y="84700"/>
                </a:lnTo>
                <a:lnTo>
                  <a:pt x="660678" y="81679"/>
                </a:lnTo>
                <a:lnTo>
                  <a:pt x="653710" y="81679"/>
                </a:lnTo>
                <a:lnTo>
                  <a:pt x="650243" y="78658"/>
                </a:lnTo>
                <a:lnTo>
                  <a:pt x="643308" y="78658"/>
                </a:lnTo>
                <a:lnTo>
                  <a:pt x="639808" y="75600"/>
                </a:lnTo>
                <a:lnTo>
                  <a:pt x="632873" y="75600"/>
                </a:lnTo>
                <a:lnTo>
                  <a:pt x="629373" y="72579"/>
                </a:lnTo>
                <a:lnTo>
                  <a:pt x="608536" y="72579"/>
                </a:lnTo>
                <a:lnTo>
                  <a:pt x="601568" y="69558"/>
                </a:lnTo>
                <a:lnTo>
                  <a:pt x="556360" y="69558"/>
                </a:lnTo>
                <a:lnTo>
                  <a:pt x="549426" y="66537"/>
                </a:lnTo>
                <a:lnTo>
                  <a:pt x="507685" y="66537"/>
                </a:lnTo>
                <a:lnTo>
                  <a:pt x="497250" y="63516"/>
                </a:lnTo>
                <a:lnTo>
                  <a:pt x="459010" y="63516"/>
                </a:lnTo>
                <a:lnTo>
                  <a:pt x="452043" y="60495"/>
                </a:lnTo>
                <a:lnTo>
                  <a:pt x="420737" y="60495"/>
                </a:lnTo>
                <a:lnTo>
                  <a:pt x="413803" y="57474"/>
                </a:lnTo>
                <a:lnTo>
                  <a:pt x="385965" y="57474"/>
                </a:lnTo>
                <a:lnTo>
                  <a:pt x="379030" y="54453"/>
                </a:lnTo>
                <a:lnTo>
                  <a:pt x="365128" y="54453"/>
                </a:lnTo>
                <a:lnTo>
                  <a:pt x="330355" y="51432"/>
                </a:lnTo>
                <a:lnTo>
                  <a:pt x="295583" y="51432"/>
                </a:lnTo>
                <a:lnTo>
                  <a:pt x="264278" y="48411"/>
                </a:lnTo>
                <a:lnTo>
                  <a:pt x="163427" y="48411"/>
                </a:lnTo>
                <a:lnTo>
                  <a:pt x="142590" y="51432"/>
                </a:lnTo>
                <a:lnTo>
                  <a:pt x="125187" y="51432"/>
                </a:lnTo>
                <a:lnTo>
                  <a:pt x="111285" y="54453"/>
                </a:lnTo>
                <a:lnTo>
                  <a:pt x="97383" y="57474"/>
                </a:lnTo>
                <a:lnTo>
                  <a:pt x="83447" y="63516"/>
                </a:lnTo>
                <a:lnTo>
                  <a:pt x="73045" y="66537"/>
                </a:lnTo>
                <a:lnTo>
                  <a:pt x="62610" y="72579"/>
                </a:lnTo>
                <a:lnTo>
                  <a:pt x="55642" y="81679"/>
                </a:lnTo>
                <a:lnTo>
                  <a:pt x="48674" y="87721"/>
                </a:lnTo>
                <a:lnTo>
                  <a:pt x="41740" y="96785"/>
                </a:lnTo>
                <a:lnTo>
                  <a:pt x="38273" y="108869"/>
                </a:lnTo>
                <a:lnTo>
                  <a:pt x="34772" y="117969"/>
                </a:lnTo>
                <a:lnTo>
                  <a:pt x="31305" y="133075"/>
                </a:lnTo>
                <a:lnTo>
                  <a:pt x="27838" y="145159"/>
                </a:lnTo>
                <a:lnTo>
                  <a:pt x="27838" y="468746"/>
                </a:lnTo>
                <a:lnTo>
                  <a:pt x="24337" y="468746"/>
                </a:lnTo>
                <a:lnTo>
                  <a:pt x="24337" y="544347"/>
                </a:lnTo>
                <a:lnTo>
                  <a:pt x="20870" y="550389"/>
                </a:lnTo>
                <a:lnTo>
                  <a:pt x="20870" y="632032"/>
                </a:lnTo>
                <a:lnTo>
                  <a:pt x="17402" y="635053"/>
                </a:lnTo>
                <a:lnTo>
                  <a:pt x="17402" y="671343"/>
                </a:lnTo>
                <a:lnTo>
                  <a:pt x="13935" y="683464"/>
                </a:lnTo>
                <a:lnTo>
                  <a:pt x="13935" y="804418"/>
                </a:lnTo>
                <a:lnTo>
                  <a:pt x="10435" y="822545"/>
                </a:lnTo>
                <a:lnTo>
                  <a:pt x="10435" y="961662"/>
                </a:lnTo>
                <a:lnTo>
                  <a:pt x="6967" y="973783"/>
                </a:lnTo>
                <a:lnTo>
                  <a:pt x="6967" y="1230796"/>
                </a:lnTo>
                <a:lnTo>
                  <a:pt x="10435" y="1236875"/>
                </a:lnTo>
                <a:lnTo>
                  <a:pt x="10435" y="1551362"/>
                </a:lnTo>
                <a:lnTo>
                  <a:pt x="6967" y="1569489"/>
                </a:lnTo>
                <a:lnTo>
                  <a:pt x="6967" y="1636026"/>
                </a:lnTo>
                <a:lnTo>
                  <a:pt x="3500" y="1654190"/>
                </a:lnTo>
                <a:lnTo>
                  <a:pt x="3500" y="1717669"/>
                </a:lnTo>
                <a:lnTo>
                  <a:pt x="0" y="1732811"/>
                </a:lnTo>
                <a:lnTo>
                  <a:pt x="0" y="1802370"/>
                </a:lnTo>
                <a:lnTo>
                  <a:pt x="3500" y="1817475"/>
                </a:lnTo>
                <a:lnTo>
                  <a:pt x="3500" y="1853765"/>
                </a:lnTo>
                <a:lnTo>
                  <a:pt x="6967" y="1865850"/>
                </a:lnTo>
                <a:lnTo>
                  <a:pt x="6967" y="1877971"/>
                </a:lnTo>
                <a:lnTo>
                  <a:pt x="10435" y="1890055"/>
                </a:lnTo>
                <a:lnTo>
                  <a:pt x="10435" y="1902139"/>
                </a:lnTo>
                <a:lnTo>
                  <a:pt x="13935" y="1911240"/>
                </a:lnTo>
                <a:lnTo>
                  <a:pt x="17402" y="1923324"/>
                </a:lnTo>
                <a:lnTo>
                  <a:pt x="20870" y="1932387"/>
                </a:lnTo>
                <a:lnTo>
                  <a:pt x="20870" y="1938429"/>
                </a:lnTo>
                <a:lnTo>
                  <a:pt x="24337" y="1944508"/>
                </a:lnTo>
                <a:lnTo>
                  <a:pt x="27838" y="1950550"/>
                </a:lnTo>
                <a:lnTo>
                  <a:pt x="31305" y="1956593"/>
                </a:lnTo>
                <a:lnTo>
                  <a:pt x="34772" y="1962635"/>
                </a:lnTo>
                <a:lnTo>
                  <a:pt x="38273" y="1968677"/>
                </a:lnTo>
                <a:lnTo>
                  <a:pt x="41740" y="1971698"/>
                </a:lnTo>
                <a:lnTo>
                  <a:pt x="45207" y="1977740"/>
                </a:lnTo>
                <a:lnTo>
                  <a:pt x="52175" y="1983819"/>
                </a:lnTo>
                <a:lnTo>
                  <a:pt x="55642" y="1986840"/>
                </a:lnTo>
                <a:lnTo>
                  <a:pt x="59109" y="1992882"/>
                </a:lnTo>
                <a:lnTo>
                  <a:pt x="66077" y="1995904"/>
                </a:lnTo>
                <a:lnTo>
                  <a:pt x="69545" y="2001946"/>
                </a:lnTo>
                <a:lnTo>
                  <a:pt x="76512" y="2004967"/>
                </a:lnTo>
                <a:lnTo>
                  <a:pt x="83447" y="2007988"/>
                </a:lnTo>
                <a:lnTo>
                  <a:pt x="90415" y="2014030"/>
                </a:lnTo>
                <a:lnTo>
                  <a:pt x="93882" y="2017051"/>
                </a:lnTo>
                <a:lnTo>
                  <a:pt x="100850" y="2020109"/>
                </a:lnTo>
                <a:lnTo>
                  <a:pt x="107818" y="2023130"/>
                </a:lnTo>
                <a:lnTo>
                  <a:pt x="114752" y="2026151"/>
                </a:lnTo>
                <a:lnTo>
                  <a:pt x="125187" y="2029172"/>
                </a:lnTo>
                <a:lnTo>
                  <a:pt x="132155" y="2032193"/>
                </a:lnTo>
                <a:lnTo>
                  <a:pt x="139090" y="2032193"/>
                </a:lnTo>
                <a:lnTo>
                  <a:pt x="149525" y="2035214"/>
                </a:lnTo>
                <a:lnTo>
                  <a:pt x="156493" y="2038236"/>
                </a:lnTo>
                <a:lnTo>
                  <a:pt x="166928" y="2038236"/>
                </a:lnTo>
                <a:lnTo>
                  <a:pt x="173862" y="2041257"/>
                </a:lnTo>
                <a:lnTo>
                  <a:pt x="184297" y="2041257"/>
                </a:lnTo>
                <a:lnTo>
                  <a:pt x="194732" y="2044278"/>
                </a:lnTo>
                <a:lnTo>
                  <a:pt x="281680" y="2044278"/>
                </a:lnTo>
                <a:lnTo>
                  <a:pt x="288615" y="2041257"/>
                </a:lnTo>
                <a:lnTo>
                  <a:pt x="299050" y="2038236"/>
                </a:lnTo>
                <a:lnTo>
                  <a:pt x="306018" y="2038236"/>
                </a:lnTo>
                <a:lnTo>
                  <a:pt x="312952" y="2035214"/>
                </a:lnTo>
                <a:lnTo>
                  <a:pt x="319920" y="2032193"/>
                </a:lnTo>
                <a:lnTo>
                  <a:pt x="326855" y="2026151"/>
                </a:lnTo>
                <a:lnTo>
                  <a:pt x="330355" y="2023130"/>
                </a:lnTo>
                <a:lnTo>
                  <a:pt x="337290" y="2017051"/>
                </a:lnTo>
                <a:lnTo>
                  <a:pt x="340790" y="2014030"/>
                </a:lnTo>
                <a:lnTo>
                  <a:pt x="344258" y="2007988"/>
                </a:lnTo>
                <a:lnTo>
                  <a:pt x="347725" y="2001946"/>
                </a:lnTo>
                <a:lnTo>
                  <a:pt x="351192" y="1995904"/>
                </a:lnTo>
                <a:lnTo>
                  <a:pt x="354693" y="1986840"/>
                </a:lnTo>
                <a:lnTo>
                  <a:pt x="358160" y="1980761"/>
                </a:lnTo>
                <a:lnTo>
                  <a:pt x="358160" y="1971698"/>
                </a:lnTo>
                <a:lnTo>
                  <a:pt x="361627" y="1962635"/>
                </a:lnTo>
                <a:lnTo>
                  <a:pt x="365128" y="1953572"/>
                </a:lnTo>
                <a:lnTo>
                  <a:pt x="365128" y="1935408"/>
                </a:lnTo>
                <a:lnTo>
                  <a:pt x="368595" y="1923324"/>
                </a:lnTo>
                <a:lnTo>
                  <a:pt x="368595" y="1862829"/>
                </a:lnTo>
                <a:lnTo>
                  <a:pt x="372062" y="1847723"/>
                </a:lnTo>
                <a:lnTo>
                  <a:pt x="372062" y="1744896"/>
                </a:lnTo>
                <a:lnTo>
                  <a:pt x="375563" y="1735833"/>
                </a:lnTo>
                <a:lnTo>
                  <a:pt x="375563" y="1648147"/>
                </a:lnTo>
                <a:lnTo>
                  <a:pt x="379030" y="1636026"/>
                </a:lnTo>
                <a:lnTo>
                  <a:pt x="379030" y="1536257"/>
                </a:lnTo>
                <a:lnTo>
                  <a:pt x="382497" y="1530178"/>
                </a:lnTo>
                <a:lnTo>
                  <a:pt x="382497" y="1484825"/>
                </a:lnTo>
                <a:lnTo>
                  <a:pt x="385965" y="1475762"/>
                </a:lnTo>
                <a:lnTo>
                  <a:pt x="385965" y="1463677"/>
                </a:lnTo>
                <a:lnTo>
                  <a:pt x="389465" y="1457598"/>
                </a:lnTo>
                <a:lnTo>
                  <a:pt x="389465" y="1445514"/>
                </a:lnTo>
                <a:lnTo>
                  <a:pt x="392933" y="1442493"/>
                </a:lnTo>
                <a:lnTo>
                  <a:pt x="392933" y="1436451"/>
                </a:lnTo>
                <a:lnTo>
                  <a:pt x="396400" y="1433430"/>
                </a:lnTo>
                <a:lnTo>
                  <a:pt x="399900" y="1430408"/>
                </a:lnTo>
                <a:lnTo>
                  <a:pt x="399900" y="1427387"/>
                </a:lnTo>
                <a:lnTo>
                  <a:pt x="403368" y="1424366"/>
                </a:lnTo>
                <a:lnTo>
                  <a:pt x="403368" y="1421345"/>
                </a:lnTo>
                <a:lnTo>
                  <a:pt x="406835" y="1418287"/>
                </a:lnTo>
                <a:lnTo>
                  <a:pt x="410336" y="1415266"/>
                </a:lnTo>
                <a:lnTo>
                  <a:pt x="413803" y="1412245"/>
                </a:lnTo>
                <a:lnTo>
                  <a:pt x="417270" y="1412245"/>
                </a:lnTo>
                <a:lnTo>
                  <a:pt x="417270" y="1409224"/>
                </a:lnTo>
                <a:lnTo>
                  <a:pt x="420737" y="1409224"/>
                </a:lnTo>
                <a:lnTo>
                  <a:pt x="424238" y="1406203"/>
                </a:lnTo>
                <a:lnTo>
                  <a:pt x="472913" y="1406203"/>
                </a:lnTo>
                <a:lnTo>
                  <a:pt x="476380" y="1409224"/>
                </a:lnTo>
                <a:lnTo>
                  <a:pt x="493783" y="1409224"/>
                </a:lnTo>
                <a:lnTo>
                  <a:pt x="497250" y="1412245"/>
                </a:lnTo>
                <a:lnTo>
                  <a:pt x="532023" y="1412245"/>
                </a:lnTo>
                <a:lnTo>
                  <a:pt x="535490" y="1415266"/>
                </a:lnTo>
                <a:lnTo>
                  <a:pt x="538991" y="1415266"/>
                </a:lnTo>
                <a:lnTo>
                  <a:pt x="545925" y="1418287"/>
                </a:lnTo>
                <a:lnTo>
                  <a:pt x="552893" y="1421345"/>
                </a:lnTo>
                <a:lnTo>
                  <a:pt x="559827" y="1421345"/>
                </a:lnTo>
                <a:lnTo>
                  <a:pt x="570263" y="1424366"/>
                </a:lnTo>
                <a:lnTo>
                  <a:pt x="580698" y="1427387"/>
                </a:lnTo>
                <a:lnTo>
                  <a:pt x="594600" y="1430408"/>
                </a:lnTo>
                <a:lnTo>
                  <a:pt x="608536" y="1433430"/>
                </a:lnTo>
                <a:lnTo>
                  <a:pt x="622438" y="1439472"/>
                </a:lnTo>
                <a:lnTo>
                  <a:pt x="636340" y="1442493"/>
                </a:lnTo>
                <a:lnTo>
                  <a:pt x="650243" y="1445514"/>
                </a:lnTo>
                <a:lnTo>
                  <a:pt x="667646" y="1448535"/>
                </a:lnTo>
                <a:lnTo>
                  <a:pt x="681548" y="1451556"/>
                </a:lnTo>
                <a:lnTo>
                  <a:pt x="698918" y="1457598"/>
                </a:lnTo>
                <a:lnTo>
                  <a:pt x="712853" y="1460656"/>
                </a:lnTo>
                <a:lnTo>
                  <a:pt x="730223" y="1463677"/>
                </a:lnTo>
                <a:lnTo>
                  <a:pt x="744125" y="1466698"/>
                </a:lnTo>
                <a:lnTo>
                  <a:pt x="758028" y="1469719"/>
                </a:lnTo>
                <a:lnTo>
                  <a:pt x="771963" y="1475762"/>
                </a:lnTo>
                <a:lnTo>
                  <a:pt x="785866" y="1478783"/>
                </a:lnTo>
                <a:lnTo>
                  <a:pt x="799768" y="1481804"/>
                </a:lnTo>
                <a:lnTo>
                  <a:pt x="813670" y="1484825"/>
                </a:lnTo>
                <a:lnTo>
                  <a:pt x="824105" y="1487846"/>
                </a:lnTo>
                <a:lnTo>
                  <a:pt x="834541" y="1490867"/>
                </a:lnTo>
                <a:lnTo>
                  <a:pt x="841508" y="1493888"/>
                </a:lnTo>
                <a:lnTo>
                  <a:pt x="848443" y="1493888"/>
                </a:lnTo>
                <a:lnTo>
                  <a:pt x="855411" y="1496946"/>
                </a:lnTo>
                <a:lnTo>
                  <a:pt x="858878" y="1496946"/>
                </a:lnTo>
                <a:lnTo>
                  <a:pt x="862345" y="1499967"/>
                </a:lnTo>
                <a:lnTo>
                  <a:pt x="862345" y="1506009"/>
                </a:lnTo>
                <a:lnTo>
                  <a:pt x="865846" y="1509030"/>
                </a:lnTo>
                <a:lnTo>
                  <a:pt x="865846" y="1521115"/>
                </a:lnTo>
                <a:lnTo>
                  <a:pt x="869313" y="1527157"/>
                </a:lnTo>
                <a:lnTo>
                  <a:pt x="872780" y="1536257"/>
                </a:lnTo>
                <a:lnTo>
                  <a:pt x="872780" y="1545320"/>
                </a:lnTo>
                <a:lnTo>
                  <a:pt x="876281" y="1554383"/>
                </a:lnTo>
                <a:lnTo>
                  <a:pt x="879748" y="1566468"/>
                </a:lnTo>
                <a:lnTo>
                  <a:pt x="883215" y="1578589"/>
                </a:lnTo>
                <a:lnTo>
                  <a:pt x="886716" y="1587652"/>
                </a:lnTo>
                <a:lnTo>
                  <a:pt x="890183" y="1599736"/>
                </a:lnTo>
                <a:lnTo>
                  <a:pt x="893651" y="1611858"/>
                </a:lnTo>
                <a:lnTo>
                  <a:pt x="897118" y="1626963"/>
                </a:lnTo>
                <a:lnTo>
                  <a:pt x="900618" y="1639047"/>
                </a:lnTo>
                <a:lnTo>
                  <a:pt x="904086" y="1651169"/>
                </a:lnTo>
                <a:lnTo>
                  <a:pt x="907553" y="1663253"/>
                </a:lnTo>
                <a:lnTo>
                  <a:pt x="911053" y="1675337"/>
                </a:lnTo>
                <a:lnTo>
                  <a:pt x="914521" y="1687458"/>
                </a:lnTo>
                <a:lnTo>
                  <a:pt x="917988" y="1699543"/>
                </a:lnTo>
                <a:lnTo>
                  <a:pt x="917988" y="1711627"/>
                </a:lnTo>
                <a:lnTo>
                  <a:pt x="921455" y="1720727"/>
                </a:lnTo>
                <a:lnTo>
                  <a:pt x="924956" y="1729790"/>
                </a:lnTo>
                <a:lnTo>
                  <a:pt x="928423" y="1738854"/>
                </a:lnTo>
                <a:lnTo>
                  <a:pt x="928423" y="1747917"/>
                </a:lnTo>
                <a:lnTo>
                  <a:pt x="931890" y="1756980"/>
                </a:lnTo>
                <a:lnTo>
                  <a:pt x="931890" y="1763059"/>
                </a:lnTo>
                <a:lnTo>
                  <a:pt x="935391" y="1766080"/>
                </a:lnTo>
                <a:lnTo>
                  <a:pt x="935391" y="1811433"/>
                </a:lnTo>
                <a:lnTo>
                  <a:pt x="931890" y="1817475"/>
                </a:lnTo>
                <a:lnTo>
                  <a:pt x="931890" y="1944508"/>
                </a:lnTo>
                <a:lnTo>
                  <a:pt x="928423" y="1950550"/>
                </a:lnTo>
                <a:lnTo>
                  <a:pt x="928423" y="1983819"/>
                </a:lnTo>
                <a:lnTo>
                  <a:pt x="931890" y="1995904"/>
                </a:lnTo>
                <a:lnTo>
                  <a:pt x="931890" y="2004967"/>
                </a:lnTo>
                <a:lnTo>
                  <a:pt x="935391" y="2017051"/>
                </a:lnTo>
                <a:lnTo>
                  <a:pt x="938858" y="2026151"/>
                </a:lnTo>
                <a:lnTo>
                  <a:pt x="942325" y="2035214"/>
                </a:lnTo>
                <a:lnTo>
                  <a:pt x="949293" y="2044278"/>
                </a:lnTo>
                <a:lnTo>
                  <a:pt x="952761" y="2053341"/>
                </a:lnTo>
                <a:lnTo>
                  <a:pt x="959728" y="2062441"/>
                </a:lnTo>
                <a:lnTo>
                  <a:pt x="966663" y="2068483"/>
                </a:lnTo>
                <a:lnTo>
                  <a:pt x="977098" y="2074525"/>
                </a:lnTo>
                <a:lnTo>
                  <a:pt x="984066" y="2083589"/>
                </a:lnTo>
                <a:lnTo>
                  <a:pt x="994501" y="2089631"/>
                </a:lnTo>
                <a:lnTo>
                  <a:pt x="1001435" y="2095710"/>
                </a:lnTo>
                <a:lnTo>
                  <a:pt x="1011871" y="2101752"/>
                </a:lnTo>
                <a:lnTo>
                  <a:pt x="1022306" y="2104773"/>
                </a:lnTo>
                <a:lnTo>
                  <a:pt x="1032741" y="2110815"/>
                </a:lnTo>
                <a:lnTo>
                  <a:pt x="1043176" y="2113836"/>
                </a:lnTo>
                <a:lnTo>
                  <a:pt x="1053611" y="2119878"/>
                </a:lnTo>
                <a:lnTo>
                  <a:pt x="1064046" y="2122900"/>
                </a:lnTo>
                <a:lnTo>
                  <a:pt x="1074481" y="2125921"/>
                </a:lnTo>
                <a:lnTo>
                  <a:pt x="1084916" y="2128942"/>
                </a:lnTo>
                <a:lnTo>
                  <a:pt x="1095318" y="2132000"/>
                </a:lnTo>
                <a:lnTo>
                  <a:pt x="1105753" y="2135021"/>
                </a:lnTo>
                <a:lnTo>
                  <a:pt x="1116188" y="2138042"/>
                </a:lnTo>
                <a:lnTo>
                  <a:pt x="1123156" y="2138042"/>
                </a:lnTo>
                <a:lnTo>
                  <a:pt x="1133591" y="2141063"/>
                </a:lnTo>
                <a:lnTo>
                  <a:pt x="1140526" y="2144084"/>
                </a:lnTo>
                <a:lnTo>
                  <a:pt x="1157929" y="2144084"/>
                </a:lnTo>
                <a:lnTo>
                  <a:pt x="1164863" y="2147105"/>
                </a:lnTo>
                <a:lnTo>
                  <a:pt x="1189201" y="2147105"/>
                </a:lnTo>
                <a:lnTo>
                  <a:pt x="1203136" y="2150126"/>
                </a:lnTo>
                <a:lnTo>
                  <a:pt x="1276149" y="2150126"/>
                </a:lnTo>
                <a:lnTo>
                  <a:pt x="1286584" y="2147105"/>
                </a:lnTo>
                <a:lnTo>
                  <a:pt x="1293518" y="2147105"/>
                </a:lnTo>
                <a:lnTo>
                  <a:pt x="1300486" y="2144084"/>
                </a:lnTo>
                <a:lnTo>
                  <a:pt x="1307454" y="2144084"/>
                </a:lnTo>
                <a:lnTo>
                  <a:pt x="1314388" y="2141063"/>
                </a:lnTo>
                <a:lnTo>
                  <a:pt x="1317889" y="2138042"/>
                </a:lnTo>
                <a:lnTo>
                  <a:pt x="1324823" y="2135021"/>
                </a:lnTo>
                <a:lnTo>
                  <a:pt x="1328291" y="2132000"/>
                </a:lnTo>
                <a:lnTo>
                  <a:pt x="1335259" y="2125921"/>
                </a:lnTo>
                <a:lnTo>
                  <a:pt x="1338726" y="2122900"/>
                </a:lnTo>
                <a:lnTo>
                  <a:pt x="1342226" y="2116857"/>
                </a:lnTo>
                <a:lnTo>
                  <a:pt x="1345694" y="2110815"/>
                </a:lnTo>
                <a:lnTo>
                  <a:pt x="1349161" y="2104773"/>
                </a:lnTo>
                <a:lnTo>
                  <a:pt x="1352661" y="2095710"/>
                </a:lnTo>
                <a:lnTo>
                  <a:pt x="1352661" y="2089631"/>
                </a:lnTo>
                <a:lnTo>
                  <a:pt x="1356129" y="2080568"/>
                </a:lnTo>
                <a:lnTo>
                  <a:pt x="1359596" y="2071504"/>
                </a:lnTo>
                <a:lnTo>
                  <a:pt x="1359596" y="2059420"/>
                </a:lnTo>
                <a:lnTo>
                  <a:pt x="1363063" y="2050320"/>
                </a:lnTo>
                <a:lnTo>
                  <a:pt x="1363063" y="2011009"/>
                </a:lnTo>
                <a:lnTo>
                  <a:pt x="1366564" y="1995904"/>
                </a:lnTo>
                <a:lnTo>
                  <a:pt x="1366564" y="1950550"/>
                </a:lnTo>
                <a:lnTo>
                  <a:pt x="1370031" y="1944508"/>
                </a:lnTo>
                <a:lnTo>
                  <a:pt x="1370031" y="1887034"/>
                </a:lnTo>
                <a:lnTo>
                  <a:pt x="1373498" y="1877971"/>
                </a:lnTo>
                <a:lnTo>
                  <a:pt x="1373498" y="1832618"/>
                </a:lnTo>
                <a:lnTo>
                  <a:pt x="1376999" y="1820497"/>
                </a:lnTo>
                <a:lnTo>
                  <a:pt x="1376999" y="1778165"/>
                </a:lnTo>
                <a:lnTo>
                  <a:pt x="1380466" y="1766080"/>
                </a:lnTo>
                <a:lnTo>
                  <a:pt x="1380466" y="1717669"/>
                </a:lnTo>
                <a:lnTo>
                  <a:pt x="1383933" y="1705585"/>
                </a:lnTo>
                <a:lnTo>
                  <a:pt x="1387434" y="1702564"/>
                </a:lnTo>
                <a:lnTo>
                  <a:pt x="1390901" y="1699543"/>
                </a:lnTo>
                <a:lnTo>
                  <a:pt x="1394369" y="1696522"/>
                </a:lnTo>
                <a:lnTo>
                  <a:pt x="1397836" y="1690479"/>
                </a:lnTo>
                <a:lnTo>
                  <a:pt x="1404804" y="1684437"/>
                </a:lnTo>
                <a:lnTo>
                  <a:pt x="1411771" y="1675337"/>
                </a:lnTo>
                <a:lnTo>
                  <a:pt x="1418706" y="1669295"/>
                </a:lnTo>
                <a:lnTo>
                  <a:pt x="1425674" y="1660232"/>
                </a:lnTo>
                <a:lnTo>
                  <a:pt x="1436109" y="1651169"/>
                </a:lnTo>
                <a:lnTo>
                  <a:pt x="1443043" y="1639047"/>
                </a:lnTo>
                <a:lnTo>
                  <a:pt x="1453479" y="1629984"/>
                </a:lnTo>
                <a:lnTo>
                  <a:pt x="1463914" y="1617900"/>
                </a:lnTo>
                <a:lnTo>
                  <a:pt x="1474349" y="1608837"/>
                </a:lnTo>
                <a:lnTo>
                  <a:pt x="1484784" y="1596715"/>
                </a:lnTo>
                <a:lnTo>
                  <a:pt x="1491718" y="1584631"/>
                </a:lnTo>
                <a:lnTo>
                  <a:pt x="1502153" y="1572547"/>
                </a:lnTo>
                <a:lnTo>
                  <a:pt x="1512589" y="1563447"/>
                </a:lnTo>
                <a:lnTo>
                  <a:pt x="1523024" y="1551362"/>
                </a:lnTo>
                <a:lnTo>
                  <a:pt x="1533459" y="1539278"/>
                </a:lnTo>
                <a:lnTo>
                  <a:pt x="1543894" y="1530178"/>
                </a:lnTo>
                <a:lnTo>
                  <a:pt x="1550862" y="1521115"/>
                </a:lnTo>
                <a:lnTo>
                  <a:pt x="1561263" y="1509030"/>
                </a:lnTo>
                <a:lnTo>
                  <a:pt x="1568231" y="1502988"/>
                </a:lnTo>
                <a:lnTo>
                  <a:pt x="1575199" y="1493888"/>
                </a:lnTo>
                <a:lnTo>
                  <a:pt x="1582134" y="1484825"/>
                </a:lnTo>
                <a:lnTo>
                  <a:pt x="1589101" y="1478783"/>
                </a:lnTo>
                <a:lnTo>
                  <a:pt x="1592569" y="1472740"/>
                </a:lnTo>
                <a:lnTo>
                  <a:pt x="1599537" y="1469719"/>
                </a:lnTo>
                <a:lnTo>
                  <a:pt x="1603004" y="1466698"/>
                </a:lnTo>
                <a:lnTo>
                  <a:pt x="1606471" y="1463677"/>
                </a:lnTo>
                <a:lnTo>
                  <a:pt x="1606471" y="1469719"/>
                </a:lnTo>
                <a:lnTo>
                  <a:pt x="1609972" y="1472740"/>
                </a:lnTo>
                <a:lnTo>
                  <a:pt x="1609972" y="1509030"/>
                </a:lnTo>
                <a:lnTo>
                  <a:pt x="1613439" y="1515072"/>
                </a:lnTo>
                <a:lnTo>
                  <a:pt x="1613439" y="1554383"/>
                </a:lnTo>
                <a:lnTo>
                  <a:pt x="1616906" y="1557404"/>
                </a:lnTo>
                <a:lnTo>
                  <a:pt x="1616906" y="1569489"/>
                </a:lnTo>
                <a:lnTo>
                  <a:pt x="1620407" y="1569489"/>
                </a:lnTo>
                <a:lnTo>
                  <a:pt x="1620407" y="1587652"/>
                </a:lnTo>
                <a:lnTo>
                  <a:pt x="1623874" y="1593694"/>
                </a:lnTo>
                <a:lnTo>
                  <a:pt x="1623874" y="1629984"/>
                </a:lnTo>
                <a:lnTo>
                  <a:pt x="1627341" y="1639047"/>
                </a:lnTo>
                <a:lnTo>
                  <a:pt x="1627341" y="1690479"/>
                </a:lnTo>
                <a:lnTo>
                  <a:pt x="1630808" y="1702564"/>
                </a:lnTo>
                <a:lnTo>
                  <a:pt x="1630808" y="1760038"/>
                </a:lnTo>
                <a:lnTo>
                  <a:pt x="1634309" y="1766080"/>
                </a:lnTo>
                <a:lnTo>
                  <a:pt x="1634309" y="1793270"/>
                </a:lnTo>
                <a:lnTo>
                  <a:pt x="1637776" y="1793270"/>
                </a:lnTo>
                <a:lnTo>
                  <a:pt x="1637776" y="1820497"/>
                </a:lnTo>
                <a:lnTo>
                  <a:pt x="1641244" y="1832618"/>
                </a:lnTo>
                <a:lnTo>
                  <a:pt x="1641244" y="1844702"/>
                </a:lnTo>
                <a:lnTo>
                  <a:pt x="1644744" y="1856786"/>
                </a:lnTo>
                <a:lnTo>
                  <a:pt x="1644744" y="1871929"/>
                </a:lnTo>
                <a:lnTo>
                  <a:pt x="1648211" y="1884013"/>
                </a:lnTo>
                <a:lnTo>
                  <a:pt x="1648211" y="1896097"/>
                </a:lnTo>
                <a:lnTo>
                  <a:pt x="1651679" y="1911240"/>
                </a:lnTo>
                <a:lnTo>
                  <a:pt x="1651679" y="1923324"/>
                </a:lnTo>
                <a:lnTo>
                  <a:pt x="1655179" y="1938429"/>
                </a:lnTo>
                <a:lnTo>
                  <a:pt x="1658647" y="1950550"/>
                </a:lnTo>
                <a:lnTo>
                  <a:pt x="1658647" y="1962635"/>
                </a:lnTo>
                <a:lnTo>
                  <a:pt x="1662114" y="1977740"/>
                </a:lnTo>
                <a:lnTo>
                  <a:pt x="1665581" y="1989861"/>
                </a:lnTo>
                <a:lnTo>
                  <a:pt x="1669082" y="2001946"/>
                </a:lnTo>
                <a:lnTo>
                  <a:pt x="1676016" y="2014030"/>
                </a:lnTo>
                <a:lnTo>
                  <a:pt x="1679517" y="2029172"/>
                </a:lnTo>
                <a:lnTo>
                  <a:pt x="1682984" y="2041257"/>
                </a:lnTo>
                <a:lnTo>
                  <a:pt x="1689952" y="2053341"/>
                </a:lnTo>
                <a:lnTo>
                  <a:pt x="1696886" y="2062441"/>
                </a:lnTo>
                <a:lnTo>
                  <a:pt x="1703854" y="2074525"/>
                </a:lnTo>
                <a:lnTo>
                  <a:pt x="1710789" y="2086610"/>
                </a:lnTo>
                <a:lnTo>
                  <a:pt x="1717757" y="2098731"/>
                </a:lnTo>
                <a:lnTo>
                  <a:pt x="1724724" y="2107794"/>
                </a:lnTo>
                <a:lnTo>
                  <a:pt x="1735126" y="2116857"/>
                </a:lnTo>
                <a:lnTo>
                  <a:pt x="1745561" y="2125921"/>
                </a:lnTo>
                <a:lnTo>
                  <a:pt x="1755996" y="2135021"/>
                </a:lnTo>
                <a:lnTo>
                  <a:pt x="1766431" y="2144084"/>
                </a:lnTo>
                <a:lnTo>
                  <a:pt x="1776867" y="2153147"/>
                </a:lnTo>
                <a:lnTo>
                  <a:pt x="1790769" y="2162210"/>
                </a:lnTo>
                <a:lnTo>
                  <a:pt x="1801204" y="2168253"/>
                </a:lnTo>
                <a:lnTo>
                  <a:pt x="1808172" y="2168253"/>
                </a:lnTo>
                <a:lnTo>
                  <a:pt x="1811639" y="2171311"/>
                </a:lnTo>
                <a:lnTo>
                  <a:pt x="1815106" y="2174332"/>
                </a:lnTo>
                <a:lnTo>
                  <a:pt x="1818607" y="2174332"/>
                </a:lnTo>
                <a:lnTo>
                  <a:pt x="1822074" y="2177353"/>
                </a:lnTo>
                <a:lnTo>
                  <a:pt x="1829009" y="2177353"/>
                </a:lnTo>
                <a:lnTo>
                  <a:pt x="1832509" y="2180374"/>
                </a:lnTo>
                <a:lnTo>
                  <a:pt x="1835977" y="2180374"/>
                </a:lnTo>
                <a:lnTo>
                  <a:pt x="1842944" y="2183395"/>
                </a:lnTo>
                <a:lnTo>
                  <a:pt x="1846412" y="2183395"/>
                </a:lnTo>
                <a:lnTo>
                  <a:pt x="1849879" y="2186416"/>
                </a:lnTo>
                <a:lnTo>
                  <a:pt x="1856847" y="2186416"/>
                </a:lnTo>
                <a:lnTo>
                  <a:pt x="1860314" y="2189437"/>
                </a:lnTo>
                <a:lnTo>
                  <a:pt x="1870749" y="2189437"/>
                </a:lnTo>
                <a:lnTo>
                  <a:pt x="1874216" y="2192458"/>
                </a:lnTo>
                <a:lnTo>
                  <a:pt x="1884651" y="2192458"/>
                </a:lnTo>
                <a:lnTo>
                  <a:pt x="1891619" y="2195479"/>
                </a:lnTo>
                <a:lnTo>
                  <a:pt x="1912489" y="2195479"/>
                </a:lnTo>
                <a:lnTo>
                  <a:pt x="1919424" y="2198500"/>
                </a:lnTo>
                <a:lnTo>
                  <a:pt x="1985502" y="2198500"/>
                </a:lnTo>
                <a:lnTo>
                  <a:pt x="1992470" y="2195479"/>
                </a:lnTo>
                <a:lnTo>
                  <a:pt x="2009839" y="2195479"/>
                </a:lnTo>
                <a:lnTo>
                  <a:pt x="2016807" y="2192458"/>
                </a:lnTo>
                <a:lnTo>
                  <a:pt x="2023742" y="2189437"/>
                </a:lnTo>
                <a:lnTo>
                  <a:pt x="2027242" y="2189437"/>
                </a:lnTo>
                <a:lnTo>
                  <a:pt x="2034177" y="2186416"/>
                </a:lnTo>
                <a:lnTo>
                  <a:pt x="2041145" y="2183395"/>
                </a:lnTo>
                <a:lnTo>
                  <a:pt x="2044612" y="2180374"/>
                </a:lnTo>
                <a:lnTo>
                  <a:pt x="2048079" y="2174332"/>
                </a:lnTo>
                <a:lnTo>
                  <a:pt x="2051580" y="2171311"/>
                </a:lnTo>
                <a:lnTo>
                  <a:pt x="2055047" y="2165232"/>
                </a:lnTo>
                <a:lnTo>
                  <a:pt x="2058514" y="2159189"/>
                </a:lnTo>
                <a:lnTo>
                  <a:pt x="2061981" y="2153147"/>
                </a:lnTo>
                <a:lnTo>
                  <a:pt x="2065482" y="2147105"/>
                </a:lnTo>
                <a:lnTo>
                  <a:pt x="2065482" y="2141063"/>
                </a:lnTo>
                <a:lnTo>
                  <a:pt x="2068949" y="2132000"/>
                </a:lnTo>
                <a:lnTo>
                  <a:pt x="2072416" y="2125921"/>
                </a:lnTo>
                <a:lnTo>
                  <a:pt x="2072416" y="2116857"/>
                </a:lnTo>
                <a:lnTo>
                  <a:pt x="2075917" y="2107794"/>
                </a:lnTo>
                <a:lnTo>
                  <a:pt x="2075917" y="2086610"/>
                </a:lnTo>
                <a:lnTo>
                  <a:pt x="2079384" y="2074525"/>
                </a:lnTo>
                <a:lnTo>
                  <a:pt x="2079384" y="2035214"/>
                </a:lnTo>
                <a:lnTo>
                  <a:pt x="2082852" y="2020109"/>
                </a:lnTo>
                <a:lnTo>
                  <a:pt x="2082852" y="1968677"/>
                </a:lnTo>
                <a:lnTo>
                  <a:pt x="2086352" y="1965656"/>
                </a:lnTo>
                <a:lnTo>
                  <a:pt x="2086352" y="1920303"/>
                </a:lnTo>
                <a:lnTo>
                  <a:pt x="2089819" y="1914261"/>
                </a:lnTo>
                <a:lnTo>
                  <a:pt x="2089819" y="1862829"/>
                </a:lnTo>
                <a:lnTo>
                  <a:pt x="2093287" y="1862829"/>
                </a:lnTo>
                <a:lnTo>
                  <a:pt x="2093287" y="1850744"/>
                </a:lnTo>
                <a:lnTo>
                  <a:pt x="2096754" y="1844702"/>
                </a:lnTo>
                <a:lnTo>
                  <a:pt x="2096754" y="1796328"/>
                </a:lnTo>
                <a:lnTo>
                  <a:pt x="2100255" y="1787228"/>
                </a:lnTo>
                <a:lnTo>
                  <a:pt x="2100255" y="1729790"/>
                </a:lnTo>
                <a:lnTo>
                  <a:pt x="2103722" y="1717669"/>
                </a:lnTo>
                <a:lnTo>
                  <a:pt x="2103722" y="1651169"/>
                </a:lnTo>
                <a:lnTo>
                  <a:pt x="2107189" y="1642068"/>
                </a:lnTo>
                <a:lnTo>
                  <a:pt x="2107189" y="1608837"/>
                </a:lnTo>
                <a:lnTo>
                  <a:pt x="2110690" y="1605779"/>
                </a:lnTo>
                <a:lnTo>
                  <a:pt x="2110690" y="1602758"/>
                </a:lnTo>
                <a:lnTo>
                  <a:pt x="2121125" y="1614879"/>
                </a:lnTo>
                <a:lnTo>
                  <a:pt x="2128059" y="1626963"/>
                </a:lnTo>
                <a:lnTo>
                  <a:pt x="2138494" y="1639047"/>
                </a:lnTo>
                <a:lnTo>
                  <a:pt x="2148929" y="1651169"/>
                </a:lnTo>
                <a:lnTo>
                  <a:pt x="2159365" y="1663253"/>
                </a:lnTo>
                <a:lnTo>
                  <a:pt x="2166299" y="1675337"/>
                </a:lnTo>
                <a:lnTo>
                  <a:pt x="2176734" y="1687458"/>
                </a:lnTo>
                <a:lnTo>
                  <a:pt x="2187169" y="1702564"/>
                </a:lnTo>
                <a:lnTo>
                  <a:pt x="2201072" y="1714648"/>
                </a:lnTo>
                <a:lnTo>
                  <a:pt x="2211507" y="1729790"/>
                </a:lnTo>
                <a:lnTo>
                  <a:pt x="2221942" y="1741875"/>
                </a:lnTo>
                <a:lnTo>
                  <a:pt x="2232377" y="1756980"/>
                </a:lnTo>
                <a:lnTo>
                  <a:pt x="2242812" y="1769101"/>
                </a:lnTo>
                <a:lnTo>
                  <a:pt x="2256714" y="1784207"/>
                </a:lnTo>
                <a:lnTo>
                  <a:pt x="2267149" y="1796328"/>
                </a:lnTo>
                <a:lnTo>
                  <a:pt x="2277584" y="1811433"/>
                </a:lnTo>
                <a:lnTo>
                  <a:pt x="2291487" y="1823518"/>
                </a:lnTo>
                <a:lnTo>
                  <a:pt x="2301922" y="1838660"/>
                </a:lnTo>
                <a:lnTo>
                  <a:pt x="2312357" y="1850744"/>
                </a:lnTo>
                <a:lnTo>
                  <a:pt x="2326259" y="1865850"/>
                </a:lnTo>
                <a:lnTo>
                  <a:pt x="2336694" y="1877971"/>
                </a:lnTo>
                <a:lnTo>
                  <a:pt x="2350597" y="1893076"/>
                </a:lnTo>
                <a:lnTo>
                  <a:pt x="2361032" y="1905161"/>
                </a:lnTo>
                <a:lnTo>
                  <a:pt x="2374934" y="1920303"/>
                </a:lnTo>
                <a:lnTo>
                  <a:pt x="2385369" y="1932387"/>
                </a:lnTo>
                <a:lnTo>
                  <a:pt x="2399272" y="1944508"/>
                </a:lnTo>
                <a:lnTo>
                  <a:pt x="2409707" y="1959614"/>
                </a:lnTo>
                <a:lnTo>
                  <a:pt x="2423643" y="1971698"/>
                </a:lnTo>
                <a:lnTo>
                  <a:pt x="2434044" y="1983819"/>
                </a:lnTo>
                <a:lnTo>
                  <a:pt x="2447980" y="1995904"/>
                </a:lnTo>
                <a:lnTo>
                  <a:pt x="2458415" y="2007988"/>
                </a:lnTo>
                <a:lnTo>
                  <a:pt x="2472317" y="2020109"/>
                </a:lnTo>
                <a:lnTo>
                  <a:pt x="2482753" y="2029172"/>
                </a:lnTo>
                <a:lnTo>
                  <a:pt x="2489687" y="2038236"/>
                </a:lnTo>
                <a:lnTo>
                  <a:pt x="2500122" y="2047299"/>
                </a:lnTo>
                <a:lnTo>
                  <a:pt x="2510557" y="2056362"/>
                </a:lnTo>
                <a:lnTo>
                  <a:pt x="2520992" y="2065462"/>
                </a:lnTo>
                <a:lnTo>
                  <a:pt x="2527960" y="2074525"/>
                </a:lnTo>
                <a:lnTo>
                  <a:pt x="2538362" y="2080568"/>
                </a:lnTo>
                <a:lnTo>
                  <a:pt x="2548797" y="2089631"/>
                </a:lnTo>
                <a:lnTo>
                  <a:pt x="2555765" y="2098731"/>
                </a:lnTo>
                <a:lnTo>
                  <a:pt x="2566200" y="2104773"/>
                </a:lnTo>
                <a:lnTo>
                  <a:pt x="2576635" y="2113836"/>
                </a:lnTo>
                <a:lnTo>
                  <a:pt x="2583570" y="2119878"/>
                </a:lnTo>
                <a:lnTo>
                  <a:pt x="2594005" y="2125921"/>
                </a:lnTo>
                <a:lnTo>
                  <a:pt x="2604440" y="2132000"/>
                </a:lnTo>
                <a:lnTo>
                  <a:pt x="2611408" y="2138042"/>
                </a:lnTo>
                <a:lnTo>
                  <a:pt x="2621843" y="2144084"/>
                </a:lnTo>
                <a:lnTo>
                  <a:pt x="2628777" y="2150126"/>
                </a:lnTo>
                <a:lnTo>
                  <a:pt x="2639212" y="2156168"/>
                </a:lnTo>
                <a:lnTo>
                  <a:pt x="2646180" y="2159189"/>
                </a:lnTo>
                <a:lnTo>
                  <a:pt x="2653115" y="2165232"/>
                </a:lnTo>
                <a:lnTo>
                  <a:pt x="2663550" y="2168253"/>
                </a:lnTo>
                <a:lnTo>
                  <a:pt x="2670518" y="2174332"/>
                </a:lnTo>
                <a:lnTo>
                  <a:pt x="2677452" y="2177353"/>
                </a:lnTo>
                <a:lnTo>
                  <a:pt x="2687887" y="2180374"/>
                </a:lnTo>
                <a:lnTo>
                  <a:pt x="2694855" y="2183395"/>
                </a:lnTo>
                <a:lnTo>
                  <a:pt x="2701790" y="2186416"/>
                </a:lnTo>
                <a:lnTo>
                  <a:pt x="2708757" y="2186416"/>
                </a:lnTo>
                <a:lnTo>
                  <a:pt x="2715725" y="2189437"/>
                </a:lnTo>
                <a:lnTo>
                  <a:pt x="2722660" y="2189437"/>
                </a:lnTo>
                <a:lnTo>
                  <a:pt x="2729628" y="2192458"/>
                </a:lnTo>
                <a:lnTo>
                  <a:pt x="2743530" y="2192458"/>
                </a:lnTo>
                <a:lnTo>
                  <a:pt x="2746997" y="2189437"/>
                </a:lnTo>
                <a:lnTo>
                  <a:pt x="2750498" y="2189437"/>
                </a:lnTo>
                <a:lnTo>
                  <a:pt x="2757432" y="2186416"/>
                </a:lnTo>
                <a:lnTo>
                  <a:pt x="2761033" y="2186416"/>
                </a:lnTo>
                <a:lnTo>
                  <a:pt x="2768034" y="2183395"/>
                </a:lnTo>
                <a:lnTo>
                  <a:pt x="2774702" y="2177353"/>
                </a:lnTo>
                <a:lnTo>
                  <a:pt x="2778369" y="2174332"/>
                </a:lnTo>
                <a:lnTo>
                  <a:pt x="2785370" y="2171311"/>
                </a:lnTo>
                <a:lnTo>
                  <a:pt x="2792372" y="2165232"/>
                </a:lnTo>
                <a:lnTo>
                  <a:pt x="2795705" y="2159189"/>
                </a:lnTo>
                <a:lnTo>
                  <a:pt x="2802707" y="2153147"/>
                </a:lnTo>
                <a:lnTo>
                  <a:pt x="2809708" y="2147105"/>
                </a:lnTo>
                <a:lnTo>
                  <a:pt x="2816709" y="2141063"/>
                </a:lnTo>
                <a:lnTo>
                  <a:pt x="2820043" y="2135021"/>
                </a:lnTo>
                <a:lnTo>
                  <a:pt x="2827044" y="2128942"/>
                </a:lnTo>
                <a:lnTo>
                  <a:pt x="2834045" y="2119878"/>
                </a:lnTo>
                <a:lnTo>
                  <a:pt x="2837379" y="2113836"/>
                </a:lnTo>
                <a:lnTo>
                  <a:pt x="2844380" y="2104773"/>
                </a:lnTo>
                <a:lnTo>
                  <a:pt x="2851381" y="2098731"/>
                </a:lnTo>
                <a:lnTo>
                  <a:pt x="2854715" y="2089631"/>
                </a:lnTo>
                <a:lnTo>
                  <a:pt x="2861717" y="2080568"/>
                </a:lnTo>
                <a:lnTo>
                  <a:pt x="2865384" y="2074525"/>
                </a:lnTo>
                <a:lnTo>
                  <a:pt x="2868718" y="2065462"/>
                </a:lnTo>
                <a:lnTo>
                  <a:pt x="2872052" y="2059420"/>
                </a:lnTo>
                <a:lnTo>
                  <a:pt x="2875719" y="2050320"/>
                </a:lnTo>
                <a:lnTo>
                  <a:pt x="2879053" y="2041257"/>
                </a:lnTo>
                <a:lnTo>
                  <a:pt x="2882720" y="2035214"/>
                </a:lnTo>
                <a:lnTo>
                  <a:pt x="2886054" y="2026151"/>
                </a:lnTo>
                <a:lnTo>
                  <a:pt x="2889721" y="2020109"/>
                </a:lnTo>
                <a:lnTo>
                  <a:pt x="2889721" y="2014030"/>
                </a:lnTo>
                <a:lnTo>
                  <a:pt x="2893055" y="2004967"/>
                </a:lnTo>
                <a:lnTo>
                  <a:pt x="2893055" y="1962635"/>
                </a:lnTo>
                <a:lnTo>
                  <a:pt x="2889721" y="1959614"/>
                </a:lnTo>
                <a:lnTo>
                  <a:pt x="2889721" y="1950550"/>
                </a:lnTo>
                <a:lnTo>
                  <a:pt x="2886054" y="1944508"/>
                </a:lnTo>
                <a:lnTo>
                  <a:pt x="2886054" y="1935408"/>
                </a:lnTo>
                <a:lnTo>
                  <a:pt x="2882720" y="1929366"/>
                </a:lnTo>
                <a:lnTo>
                  <a:pt x="2882720" y="1923324"/>
                </a:lnTo>
                <a:lnTo>
                  <a:pt x="2879053" y="1917282"/>
                </a:lnTo>
                <a:lnTo>
                  <a:pt x="2879053" y="1911240"/>
                </a:lnTo>
                <a:lnTo>
                  <a:pt x="2875719" y="1908218"/>
                </a:lnTo>
                <a:lnTo>
                  <a:pt x="2872052" y="1902139"/>
                </a:lnTo>
                <a:lnTo>
                  <a:pt x="2872052" y="1896097"/>
                </a:lnTo>
                <a:lnTo>
                  <a:pt x="2868718" y="1890055"/>
                </a:lnTo>
                <a:lnTo>
                  <a:pt x="2865384" y="1884013"/>
                </a:lnTo>
                <a:lnTo>
                  <a:pt x="2865384" y="1877971"/>
                </a:lnTo>
                <a:lnTo>
                  <a:pt x="2861717" y="1871929"/>
                </a:lnTo>
                <a:lnTo>
                  <a:pt x="2858383" y="1865850"/>
                </a:lnTo>
                <a:lnTo>
                  <a:pt x="2854715" y="1859807"/>
                </a:lnTo>
                <a:lnTo>
                  <a:pt x="2851381" y="1853765"/>
                </a:lnTo>
                <a:lnTo>
                  <a:pt x="2851381" y="1847723"/>
                </a:lnTo>
                <a:lnTo>
                  <a:pt x="2847714" y="1844702"/>
                </a:lnTo>
                <a:lnTo>
                  <a:pt x="2844380" y="1835639"/>
                </a:lnTo>
                <a:lnTo>
                  <a:pt x="2841046" y="1829560"/>
                </a:lnTo>
                <a:lnTo>
                  <a:pt x="2830378" y="1814454"/>
                </a:lnTo>
                <a:lnTo>
                  <a:pt x="2823377" y="1799349"/>
                </a:lnTo>
                <a:lnTo>
                  <a:pt x="2813042" y="1784207"/>
                </a:lnTo>
                <a:lnTo>
                  <a:pt x="2806040" y="1769101"/>
                </a:lnTo>
                <a:lnTo>
                  <a:pt x="2795705" y="1753959"/>
                </a:lnTo>
                <a:lnTo>
                  <a:pt x="2785370" y="1738854"/>
                </a:lnTo>
                <a:lnTo>
                  <a:pt x="2778369" y="1720727"/>
                </a:lnTo>
                <a:lnTo>
                  <a:pt x="2768034" y="1705585"/>
                </a:lnTo>
                <a:lnTo>
                  <a:pt x="2757432" y="1690479"/>
                </a:lnTo>
                <a:lnTo>
                  <a:pt x="2750498" y="1672316"/>
                </a:lnTo>
                <a:lnTo>
                  <a:pt x="2740063" y="1657211"/>
                </a:lnTo>
                <a:lnTo>
                  <a:pt x="2729628" y="1642068"/>
                </a:lnTo>
                <a:lnTo>
                  <a:pt x="2722660" y="1626963"/>
                </a:lnTo>
                <a:lnTo>
                  <a:pt x="2712225" y="1608837"/>
                </a:lnTo>
                <a:lnTo>
                  <a:pt x="2701790" y="1593694"/>
                </a:lnTo>
                <a:lnTo>
                  <a:pt x="2694855" y="1578589"/>
                </a:lnTo>
                <a:lnTo>
                  <a:pt x="2687887" y="1563447"/>
                </a:lnTo>
                <a:lnTo>
                  <a:pt x="2677452" y="1548341"/>
                </a:lnTo>
                <a:lnTo>
                  <a:pt x="2670518" y="1536257"/>
                </a:lnTo>
                <a:lnTo>
                  <a:pt x="2663550" y="1521115"/>
                </a:lnTo>
                <a:lnTo>
                  <a:pt x="2656615" y="1506009"/>
                </a:lnTo>
                <a:lnTo>
                  <a:pt x="2649647" y="1493888"/>
                </a:lnTo>
                <a:lnTo>
                  <a:pt x="2642680" y="1478783"/>
                </a:lnTo>
                <a:lnTo>
                  <a:pt x="2639212" y="1466698"/>
                </a:lnTo>
                <a:lnTo>
                  <a:pt x="2632278" y="1454577"/>
                </a:lnTo>
                <a:lnTo>
                  <a:pt x="2628777" y="1442493"/>
                </a:lnTo>
                <a:lnTo>
                  <a:pt x="2625310" y="1433430"/>
                </a:lnTo>
                <a:lnTo>
                  <a:pt x="2621843" y="1421345"/>
                </a:lnTo>
                <a:lnTo>
                  <a:pt x="2618342" y="1412245"/>
                </a:lnTo>
                <a:lnTo>
                  <a:pt x="2618342" y="1403182"/>
                </a:lnTo>
                <a:lnTo>
                  <a:pt x="2614875" y="1394119"/>
                </a:lnTo>
                <a:lnTo>
                  <a:pt x="2614875" y="1385055"/>
                </a:lnTo>
                <a:lnTo>
                  <a:pt x="2625310" y="1385055"/>
                </a:lnTo>
                <a:lnTo>
                  <a:pt x="2628777" y="1381997"/>
                </a:lnTo>
                <a:lnTo>
                  <a:pt x="2653115" y="1381997"/>
                </a:lnTo>
                <a:lnTo>
                  <a:pt x="2660082" y="1385055"/>
                </a:lnTo>
                <a:lnTo>
                  <a:pt x="2698322" y="1385055"/>
                </a:lnTo>
                <a:lnTo>
                  <a:pt x="2708757" y="1388076"/>
                </a:lnTo>
                <a:lnTo>
                  <a:pt x="2726160" y="1388076"/>
                </a:lnTo>
                <a:lnTo>
                  <a:pt x="2736562" y="1391098"/>
                </a:lnTo>
                <a:lnTo>
                  <a:pt x="2746997" y="1391098"/>
                </a:lnTo>
                <a:lnTo>
                  <a:pt x="2757432" y="1394119"/>
                </a:lnTo>
                <a:lnTo>
                  <a:pt x="2768034" y="1394119"/>
                </a:lnTo>
                <a:lnTo>
                  <a:pt x="2778369" y="1397140"/>
                </a:lnTo>
                <a:lnTo>
                  <a:pt x="2788704" y="1397140"/>
                </a:lnTo>
                <a:lnTo>
                  <a:pt x="2799039" y="1400161"/>
                </a:lnTo>
                <a:lnTo>
                  <a:pt x="2792372" y="571574"/>
                </a:lnTo>
                <a:lnTo>
                  <a:pt x="2792372" y="565531"/>
                </a:lnTo>
                <a:lnTo>
                  <a:pt x="2792372" y="571574"/>
                </a:lnTo>
                <a:lnTo>
                  <a:pt x="2799039" y="1400161"/>
                </a:lnTo>
                <a:lnTo>
                  <a:pt x="2809708" y="1403182"/>
                </a:lnTo>
                <a:lnTo>
                  <a:pt x="2820043" y="1403182"/>
                </a:lnTo>
                <a:lnTo>
                  <a:pt x="2830378" y="1406203"/>
                </a:lnTo>
                <a:lnTo>
                  <a:pt x="2841046" y="1409224"/>
                </a:lnTo>
                <a:lnTo>
                  <a:pt x="2851381" y="1412245"/>
                </a:lnTo>
                <a:lnTo>
                  <a:pt x="2858383" y="1415266"/>
                </a:lnTo>
                <a:lnTo>
                  <a:pt x="2868718" y="1418287"/>
                </a:lnTo>
                <a:lnTo>
                  <a:pt x="2875719" y="1421345"/>
                </a:lnTo>
                <a:lnTo>
                  <a:pt x="2886054" y="1424366"/>
                </a:lnTo>
                <a:lnTo>
                  <a:pt x="2893055" y="1427387"/>
                </a:lnTo>
                <a:lnTo>
                  <a:pt x="2903390" y="1430408"/>
                </a:lnTo>
                <a:lnTo>
                  <a:pt x="2910391" y="1433430"/>
                </a:lnTo>
                <a:lnTo>
                  <a:pt x="2917393" y="1436451"/>
                </a:lnTo>
                <a:lnTo>
                  <a:pt x="2927728" y="1439472"/>
                </a:lnTo>
                <a:lnTo>
                  <a:pt x="2934729" y="1442493"/>
                </a:lnTo>
                <a:lnTo>
                  <a:pt x="2941730" y="1448535"/>
                </a:lnTo>
                <a:lnTo>
                  <a:pt x="2952065" y="1451556"/>
                </a:lnTo>
                <a:lnTo>
                  <a:pt x="2959066" y="1454577"/>
                </a:lnTo>
                <a:lnTo>
                  <a:pt x="2966068" y="1460656"/>
                </a:lnTo>
                <a:lnTo>
                  <a:pt x="2973069" y="1463677"/>
                </a:lnTo>
                <a:lnTo>
                  <a:pt x="2980070" y="1469719"/>
                </a:lnTo>
                <a:lnTo>
                  <a:pt x="2987071" y="1472740"/>
                </a:lnTo>
                <a:lnTo>
                  <a:pt x="2993739" y="1478783"/>
                </a:lnTo>
                <a:lnTo>
                  <a:pt x="3000740" y="1484825"/>
                </a:lnTo>
                <a:lnTo>
                  <a:pt x="3007741" y="1490867"/>
                </a:lnTo>
                <a:lnTo>
                  <a:pt x="3014742" y="1493888"/>
                </a:lnTo>
                <a:lnTo>
                  <a:pt x="3021744" y="1499967"/>
                </a:lnTo>
                <a:lnTo>
                  <a:pt x="3025078" y="1506009"/>
                </a:lnTo>
                <a:lnTo>
                  <a:pt x="3032079" y="1512051"/>
                </a:lnTo>
                <a:lnTo>
                  <a:pt x="3035746" y="1518094"/>
                </a:lnTo>
                <a:lnTo>
                  <a:pt x="3039080" y="1527157"/>
                </a:lnTo>
                <a:lnTo>
                  <a:pt x="3042414" y="1533199"/>
                </a:lnTo>
                <a:lnTo>
                  <a:pt x="3046081" y="1539278"/>
                </a:lnTo>
                <a:lnTo>
                  <a:pt x="3049415" y="1545320"/>
                </a:lnTo>
                <a:lnTo>
                  <a:pt x="3053082" y="1554383"/>
                </a:lnTo>
                <a:lnTo>
                  <a:pt x="3056416" y="1560426"/>
                </a:lnTo>
                <a:lnTo>
                  <a:pt x="3060083" y="1569489"/>
                </a:lnTo>
                <a:lnTo>
                  <a:pt x="3060083" y="1581610"/>
                </a:lnTo>
                <a:lnTo>
                  <a:pt x="3063417" y="1590673"/>
                </a:lnTo>
                <a:lnTo>
                  <a:pt x="3063417" y="1605779"/>
                </a:lnTo>
                <a:lnTo>
                  <a:pt x="3066751" y="1611858"/>
                </a:lnTo>
                <a:lnTo>
                  <a:pt x="3066751" y="1629984"/>
                </a:lnTo>
                <a:lnTo>
                  <a:pt x="3070419" y="1636026"/>
                </a:lnTo>
                <a:lnTo>
                  <a:pt x="3070419" y="1654190"/>
                </a:lnTo>
                <a:lnTo>
                  <a:pt x="3073752" y="1660232"/>
                </a:lnTo>
                <a:lnTo>
                  <a:pt x="3073752" y="1687458"/>
                </a:lnTo>
                <a:lnTo>
                  <a:pt x="3077420" y="1693501"/>
                </a:lnTo>
                <a:lnTo>
                  <a:pt x="3077420" y="1720727"/>
                </a:lnTo>
                <a:lnTo>
                  <a:pt x="3080754" y="1729790"/>
                </a:lnTo>
                <a:lnTo>
                  <a:pt x="3080754" y="1763059"/>
                </a:lnTo>
                <a:lnTo>
                  <a:pt x="3084421" y="1772122"/>
                </a:lnTo>
                <a:lnTo>
                  <a:pt x="3084421" y="1796328"/>
                </a:lnTo>
                <a:lnTo>
                  <a:pt x="3087755" y="1805391"/>
                </a:lnTo>
                <a:lnTo>
                  <a:pt x="3087755" y="1829560"/>
                </a:lnTo>
                <a:lnTo>
                  <a:pt x="3091089" y="1841681"/>
                </a:lnTo>
                <a:lnTo>
                  <a:pt x="3091089" y="1853765"/>
                </a:lnTo>
                <a:lnTo>
                  <a:pt x="3094756" y="1865850"/>
                </a:lnTo>
                <a:lnTo>
                  <a:pt x="3094756" y="1877971"/>
                </a:lnTo>
                <a:lnTo>
                  <a:pt x="3098090" y="1890055"/>
                </a:lnTo>
                <a:lnTo>
                  <a:pt x="3101757" y="1902139"/>
                </a:lnTo>
                <a:lnTo>
                  <a:pt x="3105091" y="1914261"/>
                </a:lnTo>
                <a:lnTo>
                  <a:pt x="3108758" y="1923324"/>
                </a:lnTo>
                <a:lnTo>
                  <a:pt x="3112092" y="1935408"/>
                </a:lnTo>
                <a:lnTo>
                  <a:pt x="3115760" y="1944508"/>
                </a:lnTo>
                <a:lnTo>
                  <a:pt x="3119093" y="1953572"/>
                </a:lnTo>
                <a:lnTo>
                  <a:pt x="3122427" y="1965656"/>
                </a:lnTo>
                <a:lnTo>
                  <a:pt x="3126095" y="1974719"/>
                </a:lnTo>
                <a:lnTo>
                  <a:pt x="3133096" y="1983819"/>
                </a:lnTo>
                <a:lnTo>
                  <a:pt x="3136430" y="1992882"/>
                </a:lnTo>
                <a:lnTo>
                  <a:pt x="3143431" y="2001946"/>
                </a:lnTo>
                <a:lnTo>
                  <a:pt x="3146765" y="2007988"/>
                </a:lnTo>
                <a:lnTo>
                  <a:pt x="3153766" y="2017051"/>
                </a:lnTo>
                <a:lnTo>
                  <a:pt x="3160767" y="2023130"/>
                </a:lnTo>
                <a:lnTo>
                  <a:pt x="3167768" y="2029172"/>
                </a:lnTo>
                <a:lnTo>
                  <a:pt x="3174769" y="2035214"/>
                </a:lnTo>
                <a:lnTo>
                  <a:pt x="3181771" y="2041257"/>
                </a:lnTo>
                <a:lnTo>
                  <a:pt x="3188772" y="2047299"/>
                </a:lnTo>
                <a:lnTo>
                  <a:pt x="3199107" y="2050320"/>
                </a:lnTo>
                <a:lnTo>
                  <a:pt x="3206108" y="2053341"/>
                </a:lnTo>
                <a:lnTo>
                  <a:pt x="3216443" y="2059420"/>
                </a:lnTo>
                <a:lnTo>
                  <a:pt x="3226778" y="2059420"/>
                </a:lnTo>
                <a:lnTo>
                  <a:pt x="3237447" y="2062441"/>
                </a:lnTo>
                <a:lnTo>
                  <a:pt x="3247782" y="2065462"/>
                </a:lnTo>
                <a:lnTo>
                  <a:pt x="3279120" y="2065462"/>
                </a:lnTo>
                <a:lnTo>
                  <a:pt x="3282454" y="2062441"/>
                </a:lnTo>
                <a:lnTo>
                  <a:pt x="3289456" y="2062441"/>
                </a:lnTo>
                <a:lnTo>
                  <a:pt x="3292789" y="2059420"/>
                </a:lnTo>
                <a:lnTo>
                  <a:pt x="3299791" y="2059420"/>
                </a:lnTo>
                <a:lnTo>
                  <a:pt x="3303458" y="2056362"/>
                </a:lnTo>
                <a:lnTo>
                  <a:pt x="3313793" y="2056362"/>
                </a:lnTo>
                <a:lnTo>
                  <a:pt x="3320794" y="2053341"/>
                </a:lnTo>
                <a:lnTo>
                  <a:pt x="3331129" y="2053341"/>
                </a:lnTo>
                <a:lnTo>
                  <a:pt x="3338130" y="2050320"/>
                </a:lnTo>
                <a:lnTo>
                  <a:pt x="3345132" y="2050320"/>
                </a:lnTo>
                <a:lnTo>
                  <a:pt x="3352133" y="2047299"/>
                </a:lnTo>
                <a:lnTo>
                  <a:pt x="3359134" y="2047299"/>
                </a:lnTo>
                <a:lnTo>
                  <a:pt x="3365802" y="2044278"/>
                </a:lnTo>
                <a:lnTo>
                  <a:pt x="3372803" y="2044278"/>
                </a:lnTo>
                <a:lnTo>
                  <a:pt x="3383471" y="2041257"/>
                </a:lnTo>
                <a:lnTo>
                  <a:pt x="3390139" y="2041257"/>
                </a:lnTo>
                <a:lnTo>
                  <a:pt x="3400808" y="2038236"/>
                </a:lnTo>
                <a:lnTo>
                  <a:pt x="3407809" y="2038236"/>
                </a:lnTo>
                <a:lnTo>
                  <a:pt x="3418144" y="2035214"/>
                </a:lnTo>
                <a:lnTo>
                  <a:pt x="3425145" y="2035214"/>
                </a:lnTo>
                <a:lnTo>
                  <a:pt x="3435480" y="2032193"/>
                </a:lnTo>
                <a:lnTo>
                  <a:pt x="3445815" y="2029172"/>
                </a:lnTo>
                <a:lnTo>
                  <a:pt x="3456484" y="2029172"/>
                </a:lnTo>
                <a:lnTo>
                  <a:pt x="3466819" y="2026151"/>
                </a:lnTo>
                <a:lnTo>
                  <a:pt x="3477154" y="2023130"/>
                </a:lnTo>
                <a:lnTo>
                  <a:pt x="3494490" y="2020109"/>
                </a:lnTo>
                <a:lnTo>
                  <a:pt x="3515494" y="2017051"/>
                </a:lnTo>
                <a:lnTo>
                  <a:pt x="3532830" y="2014030"/>
                </a:lnTo>
                <a:lnTo>
                  <a:pt x="3553834" y="2007988"/>
                </a:lnTo>
                <a:lnTo>
                  <a:pt x="3571170" y="2004967"/>
                </a:lnTo>
                <a:lnTo>
                  <a:pt x="3591840" y="1998925"/>
                </a:lnTo>
                <a:lnTo>
                  <a:pt x="3612844" y="1995904"/>
                </a:lnTo>
                <a:lnTo>
                  <a:pt x="3633847" y="1992882"/>
                </a:lnTo>
                <a:lnTo>
                  <a:pt x="3651183" y="1986840"/>
                </a:lnTo>
                <a:lnTo>
                  <a:pt x="3671854" y="1980761"/>
                </a:lnTo>
                <a:lnTo>
                  <a:pt x="3692857" y="1977740"/>
                </a:lnTo>
                <a:lnTo>
                  <a:pt x="3710193" y="1971698"/>
                </a:lnTo>
                <a:lnTo>
                  <a:pt x="3731197" y="1968677"/>
                </a:lnTo>
                <a:lnTo>
                  <a:pt x="3748533" y="1962635"/>
                </a:lnTo>
                <a:lnTo>
                  <a:pt x="3765869" y="1956593"/>
                </a:lnTo>
                <a:lnTo>
                  <a:pt x="3783206" y="1953572"/>
                </a:lnTo>
                <a:lnTo>
                  <a:pt x="3800542" y="1947529"/>
                </a:lnTo>
                <a:lnTo>
                  <a:pt x="3817878" y="1941450"/>
                </a:lnTo>
                <a:lnTo>
                  <a:pt x="3831881" y="1938429"/>
                </a:lnTo>
                <a:lnTo>
                  <a:pt x="3845883" y="1932387"/>
                </a:lnTo>
                <a:lnTo>
                  <a:pt x="3859552" y="1926345"/>
                </a:lnTo>
                <a:lnTo>
                  <a:pt x="3873554" y="1920303"/>
                </a:lnTo>
                <a:lnTo>
                  <a:pt x="3884223" y="1917282"/>
                </a:lnTo>
                <a:lnTo>
                  <a:pt x="3897892" y="1911240"/>
                </a:lnTo>
                <a:lnTo>
                  <a:pt x="3904893" y="1905161"/>
                </a:lnTo>
                <a:lnTo>
                  <a:pt x="3915228" y="1902139"/>
                </a:lnTo>
                <a:lnTo>
                  <a:pt x="3922229" y="1896097"/>
                </a:lnTo>
                <a:lnTo>
                  <a:pt x="3929230" y="1890055"/>
                </a:lnTo>
                <a:lnTo>
                  <a:pt x="3932898" y="1884013"/>
                </a:lnTo>
                <a:lnTo>
                  <a:pt x="3936232" y="1880992"/>
                </a:lnTo>
                <a:lnTo>
                  <a:pt x="3939565" y="1874950"/>
                </a:lnTo>
                <a:lnTo>
                  <a:pt x="3939565" y="1868871"/>
                </a:lnTo>
                <a:lnTo>
                  <a:pt x="3936232" y="1859807"/>
                </a:lnTo>
                <a:lnTo>
                  <a:pt x="3936232" y="1787228"/>
                </a:lnTo>
                <a:lnTo>
                  <a:pt x="3932898" y="1781186"/>
                </a:lnTo>
                <a:lnTo>
                  <a:pt x="3932898" y="1681379"/>
                </a:lnTo>
                <a:lnTo>
                  <a:pt x="3936232" y="1675337"/>
                </a:lnTo>
                <a:lnTo>
                  <a:pt x="3936232" y="1611858"/>
                </a:lnTo>
                <a:lnTo>
                  <a:pt x="3932898" y="1602758"/>
                </a:lnTo>
                <a:lnTo>
                  <a:pt x="3932898" y="1578589"/>
                </a:lnTo>
                <a:lnTo>
                  <a:pt x="3929230" y="1572547"/>
                </a:lnTo>
                <a:lnTo>
                  <a:pt x="3929230" y="1563447"/>
                </a:lnTo>
                <a:lnTo>
                  <a:pt x="3925896" y="1557404"/>
                </a:lnTo>
                <a:lnTo>
                  <a:pt x="3922229" y="1551362"/>
                </a:lnTo>
                <a:lnTo>
                  <a:pt x="3922229" y="1545320"/>
                </a:lnTo>
                <a:lnTo>
                  <a:pt x="3918895" y="1539278"/>
                </a:lnTo>
                <a:lnTo>
                  <a:pt x="3915228" y="1533199"/>
                </a:lnTo>
                <a:lnTo>
                  <a:pt x="3911894" y="1530178"/>
                </a:lnTo>
                <a:lnTo>
                  <a:pt x="3904893" y="1524136"/>
                </a:lnTo>
                <a:lnTo>
                  <a:pt x="3901559" y="1521115"/>
                </a:lnTo>
                <a:lnTo>
                  <a:pt x="3897892" y="1515072"/>
                </a:lnTo>
                <a:lnTo>
                  <a:pt x="3890891" y="1512051"/>
                </a:lnTo>
                <a:lnTo>
                  <a:pt x="3884223" y="1509030"/>
                </a:lnTo>
                <a:lnTo>
                  <a:pt x="3880555" y="1506009"/>
                </a:lnTo>
                <a:lnTo>
                  <a:pt x="3873554" y="1502988"/>
                </a:lnTo>
                <a:lnTo>
                  <a:pt x="3863219" y="1499967"/>
                </a:lnTo>
                <a:lnTo>
                  <a:pt x="3856218" y="1496946"/>
                </a:lnTo>
                <a:lnTo>
                  <a:pt x="3849217" y="1493888"/>
                </a:lnTo>
                <a:lnTo>
                  <a:pt x="3838882" y="1493888"/>
                </a:lnTo>
                <a:lnTo>
                  <a:pt x="3828547" y="1490867"/>
                </a:lnTo>
                <a:lnTo>
                  <a:pt x="3817878" y="1490867"/>
                </a:lnTo>
                <a:lnTo>
                  <a:pt x="3807543" y="1487846"/>
                </a:lnTo>
                <a:lnTo>
                  <a:pt x="3765869" y="1487846"/>
                </a:lnTo>
                <a:lnTo>
                  <a:pt x="3762202" y="1484825"/>
                </a:lnTo>
                <a:lnTo>
                  <a:pt x="3755534" y="1484825"/>
                </a:lnTo>
                <a:lnTo>
                  <a:pt x="3748533" y="1487846"/>
                </a:lnTo>
                <a:lnTo>
                  <a:pt x="3717194" y="1487846"/>
                </a:lnTo>
                <a:lnTo>
                  <a:pt x="3710193" y="1490867"/>
                </a:lnTo>
                <a:lnTo>
                  <a:pt x="3689190" y="1490867"/>
                </a:lnTo>
                <a:lnTo>
                  <a:pt x="3685856" y="1493888"/>
                </a:lnTo>
                <a:lnTo>
                  <a:pt x="3637181" y="1493888"/>
                </a:lnTo>
                <a:lnTo>
                  <a:pt x="3633847" y="1490867"/>
                </a:lnTo>
                <a:lnTo>
                  <a:pt x="3630180" y="1490867"/>
                </a:lnTo>
                <a:lnTo>
                  <a:pt x="3626846" y="1487846"/>
                </a:lnTo>
                <a:lnTo>
                  <a:pt x="3623179" y="1484825"/>
                </a:lnTo>
                <a:lnTo>
                  <a:pt x="3619845" y="1484825"/>
                </a:lnTo>
                <a:lnTo>
                  <a:pt x="3616177" y="1481804"/>
                </a:lnTo>
                <a:lnTo>
                  <a:pt x="3616177" y="1478783"/>
                </a:lnTo>
                <a:lnTo>
                  <a:pt x="3612844" y="1478783"/>
                </a:lnTo>
                <a:lnTo>
                  <a:pt x="3612844" y="1475762"/>
                </a:lnTo>
                <a:lnTo>
                  <a:pt x="3609510" y="1475762"/>
                </a:lnTo>
                <a:lnTo>
                  <a:pt x="3609510" y="1472740"/>
                </a:lnTo>
                <a:lnTo>
                  <a:pt x="3605842" y="1469719"/>
                </a:lnTo>
                <a:lnTo>
                  <a:pt x="3605842" y="1466698"/>
                </a:lnTo>
                <a:lnTo>
                  <a:pt x="3602508" y="1463677"/>
                </a:lnTo>
                <a:lnTo>
                  <a:pt x="3602508" y="1460656"/>
                </a:lnTo>
                <a:lnTo>
                  <a:pt x="3598841" y="1457598"/>
                </a:lnTo>
                <a:lnTo>
                  <a:pt x="3598841" y="1445514"/>
                </a:lnTo>
                <a:lnTo>
                  <a:pt x="3595507" y="1445514"/>
                </a:lnTo>
                <a:lnTo>
                  <a:pt x="3595507" y="1273165"/>
                </a:lnTo>
                <a:lnTo>
                  <a:pt x="3598841" y="1264065"/>
                </a:lnTo>
                <a:lnTo>
                  <a:pt x="3598841" y="1258023"/>
                </a:lnTo>
                <a:lnTo>
                  <a:pt x="3602508" y="1251980"/>
                </a:lnTo>
                <a:lnTo>
                  <a:pt x="3605842" y="1245938"/>
                </a:lnTo>
                <a:lnTo>
                  <a:pt x="3609510" y="1239896"/>
                </a:lnTo>
                <a:lnTo>
                  <a:pt x="3612844" y="1236875"/>
                </a:lnTo>
                <a:lnTo>
                  <a:pt x="3619845" y="1230796"/>
                </a:lnTo>
                <a:lnTo>
                  <a:pt x="3623179" y="1227775"/>
                </a:lnTo>
                <a:lnTo>
                  <a:pt x="3630180" y="1224754"/>
                </a:lnTo>
                <a:lnTo>
                  <a:pt x="3637181" y="1221733"/>
                </a:lnTo>
                <a:lnTo>
                  <a:pt x="3647516" y="1218712"/>
                </a:lnTo>
                <a:lnTo>
                  <a:pt x="3654517" y="1215691"/>
                </a:lnTo>
                <a:lnTo>
                  <a:pt x="3664852" y="1212669"/>
                </a:lnTo>
                <a:lnTo>
                  <a:pt x="3675521" y="1209648"/>
                </a:lnTo>
                <a:lnTo>
                  <a:pt x="3685856" y="1209648"/>
                </a:lnTo>
                <a:lnTo>
                  <a:pt x="3699858" y="1206627"/>
                </a:lnTo>
                <a:lnTo>
                  <a:pt x="3713527" y="1203606"/>
                </a:lnTo>
                <a:lnTo>
                  <a:pt x="3731197" y="1200585"/>
                </a:lnTo>
                <a:lnTo>
                  <a:pt x="3744866" y="1197564"/>
                </a:lnTo>
                <a:lnTo>
                  <a:pt x="3762202" y="1191485"/>
                </a:lnTo>
                <a:lnTo>
                  <a:pt x="3772871" y="1191485"/>
                </a:lnTo>
                <a:lnTo>
                  <a:pt x="3783206" y="1188464"/>
                </a:lnTo>
                <a:lnTo>
                  <a:pt x="3793541" y="1188464"/>
                </a:lnTo>
                <a:lnTo>
                  <a:pt x="3800542" y="1185443"/>
                </a:lnTo>
                <a:lnTo>
                  <a:pt x="3810877" y="1182422"/>
                </a:lnTo>
                <a:lnTo>
                  <a:pt x="3817878" y="1182422"/>
                </a:lnTo>
                <a:lnTo>
                  <a:pt x="3824879" y="1179401"/>
                </a:lnTo>
                <a:lnTo>
                  <a:pt x="3835214" y="1179401"/>
                </a:lnTo>
                <a:lnTo>
                  <a:pt x="3842216" y="1176380"/>
                </a:lnTo>
                <a:lnTo>
                  <a:pt x="3849217" y="1173359"/>
                </a:lnTo>
                <a:lnTo>
                  <a:pt x="3856218" y="1173359"/>
                </a:lnTo>
                <a:lnTo>
                  <a:pt x="3863219" y="1170337"/>
                </a:lnTo>
                <a:lnTo>
                  <a:pt x="3870220" y="1170337"/>
                </a:lnTo>
                <a:lnTo>
                  <a:pt x="3873554" y="1167316"/>
                </a:lnTo>
                <a:lnTo>
                  <a:pt x="3880555" y="1167316"/>
                </a:lnTo>
                <a:lnTo>
                  <a:pt x="3887557" y="1164295"/>
                </a:lnTo>
                <a:lnTo>
                  <a:pt x="3890891" y="1164295"/>
                </a:lnTo>
                <a:lnTo>
                  <a:pt x="3897892" y="1161274"/>
                </a:lnTo>
                <a:lnTo>
                  <a:pt x="3901559" y="1161274"/>
                </a:lnTo>
                <a:lnTo>
                  <a:pt x="3904893" y="1158216"/>
                </a:lnTo>
                <a:lnTo>
                  <a:pt x="3915228" y="1158216"/>
                </a:lnTo>
                <a:lnTo>
                  <a:pt x="3918895" y="1155195"/>
                </a:lnTo>
                <a:lnTo>
                  <a:pt x="3922229" y="1155195"/>
                </a:lnTo>
                <a:lnTo>
                  <a:pt x="3925896" y="1152174"/>
                </a:lnTo>
                <a:lnTo>
                  <a:pt x="3932898" y="1152174"/>
                </a:lnTo>
                <a:lnTo>
                  <a:pt x="3936232" y="1149153"/>
                </a:lnTo>
                <a:lnTo>
                  <a:pt x="3939565" y="1149153"/>
                </a:lnTo>
                <a:lnTo>
                  <a:pt x="3943233" y="1146132"/>
                </a:lnTo>
                <a:lnTo>
                  <a:pt x="3946567" y="1146132"/>
                </a:lnTo>
                <a:lnTo>
                  <a:pt x="3950234" y="1143111"/>
                </a:lnTo>
                <a:lnTo>
                  <a:pt x="3953568" y="1140090"/>
                </a:lnTo>
                <a:lnTo>
                  <a:pt x="3957235" y="1137069"/>
                </a:lnTo>
                <a:lnTo>
                  <a:pt x="3957235" y="1124984"/>
                </a:lnTo>
                <a:lnTo>
                  <a:pt x="3953568" y="1121926"/>
                </a:lnTo>
                <a:lnTo>
                  <a:pt x="3953568" y="1118905"/>
                </a:lnTo>
                <a:lnTo>
                  <a:pt x="3950234" y="1115884"/>
                </a:lnTo>
                <a:lnTo>
                  <a:pt x="3946567" y="1109842"/>
                </a:lnTo>
                <a:lnTo>
                  <a:pt x="3943233" y="1106821"/>
                </a:lnTo>
                <a:lnTo>
                  <a:pt x="3939565" y="1103800"/>
                </a:lnTo>
                <a:lnTo>
                  <a:pt x="3936232" y="1097758"/>
                </a:lnTo>
                <a:lnTo>
                  <a:pt x="3932898" y="1094737"/>
                </a:lnTo>
                <a:lnTo>
                  <a:pt x="3929230" y="1088695"/>
                </a:lnTo>
                <a:lnTo>
                  <a:pt x="3925896" y="1085673"/>
                </a:lnTo>
                <a:lnTo>
                  <a:pt x="3922229" y="1079594"/>
                </a:lnTo>
                <a:lnTo>
                  <a:pt x="3918895" y="1073552"/>
                </a:lnTo>
                <a:lnTo>
                  <a:pt x="3915228" y="1067510"/>
                </a:lnTo>
                <a:lnTo>
                  <a:pt x="3911894" y="1061468"/>
                </a:lnTo>
                <a:lnTo>
                  <a:pt x="3908560" y="1052405"/>
                </a:lnTo>
                <a:lnTo>
                  <a:pt x="3904893" y="1046326"/>
                </a:lnTo>
                <a:lnTo>
                  <a:pt x="3901559" y="1037262"/>
                </a:lnTo>
                <a:lnTo>
                  <a:pt x="3901559" y="1028199"/>
                </a:lnTo>
                <a:lnTo>
                  <a:pt x="3897892" y="1022157"/>
                </a:lnTo>
                <a:lnTo>
                  <a:pt x="3897892" y="1013094"/>
                </a:lnTo>
                <a:lnTo>
                  <a:pt x="3894558" y="1000973"/>
                </a:lnTo>
                <a:lnTo>
                  <a:pt x="3894558" y="952598"/>
                </a:lnTo>
                <a:lnTo>
                  <a:pt x="3890891" y="943535"/>
                </a:lnTo>
                <a:lnTo>
                  <a:pt x="3890891" y="925372"/>
                </a:lnTo>
                <a:lnTo>
                  <a:pt x="3887557" y="919330"/>
                </a:lnTo>
                <a:lnTo>
                  <a:pt x="3887557" y="910266"/>
                </a:lnTo>
                <a:lnTo>
                  <a:pt x="3884223" y="904224"/>
                </a:lnTo>
                <a:lnTo>
                  <a:pt x="3884223" y="895124"/>
                </a:lnTo>
                <a:lnTo>
                  <a:pt x="3880555" y="889082"/>
                </a:lnTo>
                <a:lnTo>
                  <a:pt x="3877222" y="883040"/>
                </a:lnTo>
                <a:lnTo>
                  <a:pt x="3877222" y="876998"/>
                </a:lnTo>
                <a:lnTo>
                  <a:pt x="3873554" y="870956"/>
                </a:lnTo>
                <a:lnTo>
                  <a:pt x="3870220" y="864913"/>
                </a:lnTo>
                <a:lnTo>
                  <a:pt x="3866553" y="858834"/>
                </a:lnTo>
                <a:lnTo>
                  <a:pt x="3863219" y="855813"/>
                </a:lnTo>
                <a:lnTo>
                  <a:pt x="3859552" y="849771"/>
                </a:lnTo>
                <a:lnTo>
                  <a:pt x="3856218" y="846750"/>
                </a:lnTo>
                <a:lnTo>
                  <a:pt x="3852884" y="840708"/>
                </a:lnTo>
                <a:lnTo>
                  <a:pt x="3849217" y="837687"/>
                </a:lnTo>
                <a:lnTo>
                  <a:pt x="3845883" y="834666"/>
                </a:lnTo>
                <a:lnTo>
                  <a:pt x="3842216" y="828624"/>
                </a:lnTo>
                <a:lnTo>
                  <a:pt x="3838882" y="825602"/>
                </a:lnTo>
                <a:lnTo>
                  <a:pt x="3831881" y="822545"/>
                </a:lnTo>
                <a:lnTo>
                  <a:pt x="3828547" y="819523"/>
                </a:lnTo>
                <a:lnTo>
                  <a:pt x="3824879" y="816502"/>
                </a:lnTo>
                <a:lnTo>
                  <a:pt x="3817878" y="813481"/>
                </a:lnTo>
                <a:lnTo>
                  <a:pt x="3814544" y="810460"/>
                </a:lnTo>
                <a:lnTo>
                  <a:pt x="3807543" y="807439"/>
                </a:lnTo>
                <a:lnTo>
                  <a:pt x="3804209" y="807439"/>
                </a:lnTo>
                <a:lnTo>
                  <a:pt x="3797208" y="804418"/>
                </a:lnTo>
                <a:lnTo>
                  <a:pt x="3793541" y="801397"/>
                </a:lnTo>
                <a:lnTo>
                  <a:pt x="3786540" y="801397"/>
                </a:lnTo>
                <a:lnTo>
                  <a:pt x="3779872" y="798376"/>
                </a:lnTo>
                <a:lnTo>
                  <a:pt x="3772871" y="798376"/>
                </a:lnTo>
                <a:lnTo>
                  <a:pt x="3765869" y="795355"/>
                </a:lnTo>
                <a:lnTo>
                  <a:pt x="3744866" y="795355"/>
                </a:lnTo>
                <a:lnTo>
                  <a:pt x="3737865" y="792334"/>
                </a:lnTo>
                <a:lnTo>
                  <a:pt x="3661518" y="792334"/>
                </a:lnTo>
                <a:lnTo>
                  <a:pt x="3654517" y="795355"/>
                </a:lnTo>
                <a:lnTo>
                  <a:pt x="3623179" y="795355"/>
                </a:lnTo>
                <a:lnTo>
                  <a:pt x="3612844" y="798376"/>
                </a:lnTo>
                <a:lnTo>
                  <a:pt x="3588506" y="798376"/>
                </a:lnTo>
                <a:lnTo>
                  <a:pt x="3578171" y="801397"/>
                </a:lnTo>
                <a:lnTo>
                  <a:pt x="3550166" y="801397"/>
                </a:lnTo>
                <a:lnTo>
                  <a:pt x="3550166" y="804418"/>
                </a:lnTo>
                <a:lnTo>
                  <a:pt x="3525829" y="804418"/>
                </a:lnTo>
                <a:lnTo>
                  <a:pt x="3522495" y="807439"/>
                </a:lnTo>
                <a:lnTo>
                  <a:pt x="3505159" y="807439"/>
                </a:lnTo>
                <a:lnTo>
                  <a:pt x="3505159" y="810460"/>
                </a:lnTo>
                <a:lnTo>
                  <a:pt x="3463152" y="810460"/>
                </a:lnTo>
                <a:lnTo>
                  <a:pt x="3459818" y="807439"/>
                </a:lnTo>
                <a:lnTo>
                  <a:pt x="3456484" y="807439"/>
                </a:lnTo>
                <a:lnTo>
                  <a:pt x="3452816" y="804418"/>
                </a:lnTo>
                <a:lnTo>
                  <a:pt x="3449483" y="804418"/>
                </a:lnTo>
                <a:lnTo>
                  <a:pt x="3449483" y="801397"/>
                </a:lnTo>
                <a:lnTo>
                  <a:pt x="3445815" y="801397"/>
                </a:lnTo>
                <a:lnTo>
                  <a:pt x="3445815" y="798376"/>
                </a:lnTo>
                <a:lnTo>
                  <a:pt x="3442481" y="798376"/>
                </a:lnTo>
                <a:lnTo>
                  <a:pt x="3442481" y="792334"/>
                </a:lnTo>
                <a:lnTo>
                  <a:pt x="3438814" y="792334"/>
                </a:lnTo>
                <a:lnTo>
                  <a:pt x="3438814" y="716733"/>
                </a:lnTo>
                <a:lnTo>
                  <a:pt x="3442481" y="698570"/>
                </a:lnTo>
                <a:lnTo>
                  <a:pt x="3442481" y="680443"/>
                </a:lnTo>
                <a:lnTo>
                  <a:pt x="3445815" y="662280"/>
                </a:lnTo>
                <a:lnTo>
                  <a:pt x="3449483" y="647174"/>
                </a:lnTo>
                <a:lnTo>
                  <a:pt x="3456484" y="635053"/>
                </a:lnTo>
                <a:lnTo>
                  <a:pt x="3459818" y="622969"/>
                </a:lnTo>
                <a:lnTo>
                  <a:pt x="3463152" y="610885"/>
                </a:lnTo>
                <a:lnTo>
                  <a:pt x="3470153" y="598763"/>
                </a:lnTo>
                <a:lnTo>
                  <a:pt x="3477154" y="589700"/>
                </a:lnTo>
                <a:lnTo>
                  <a:pt x="3484155" y="583658"/>
                </a:lnTo>
                <a:lnTo>
                  <a:pt x="3491156" y="574595"/>
                </a:lnTo>
                <a:lnTo>
                  <a:pt x="3498157" y="568553"/>
                </a:lnTo>
                <a:lnTo>
                  <a:pt x="3505159" y="562510"/>
                </a:lnTo>
                <a:lnTo>
                  <a:pt x="3512160" y="559452"/>
                </a:lnTo>
                <a:lnTo>
                  <a:pt x="3522495" y="553410"/>
                </a:lnTo>
                <a:lnTo>
                  <a:pt x="3532830" y="550389"/>
                </a:lnTo>
                <a:lnTo>
                  <a:pt x="3539831" y="550389"/>
                </a:lnTo>
                <a:lnTo>
                  <a:pt x="3550166" y="547368"/>
                </a:lnTo>
                <a:lnTo>
                  <a:pt x="3560835" y="547368"/>
                </a:lnTo>
                <a:lnTo>
                  <a:pt x="3571170" y="544347"/>
                </a:lnTo>
                <a:lnTo>
                  <a:pt x="3591840" y="544347"/>
                </a:lnTo>
                <a:lnTo>
                  <a:pt x="3602508" y="547368"/>
                </a:lnTo>
                <a:lnTo>
                  <a:pt x="3626846" y="547368"/>
                </a:lnTo>
                <a:lnTo>
                  <a:pt x="3637181" y="550389"/>
                </a:lnTo>
                <a:lnTo>
                  <a:pt x="3647516" y="550389"/>
                </a:lnTo>
                <a:lnTo>
                  <a:pt x="3661518" y="553410"/>
                </a:lnTo>
                <a:lnTo>
                  <a:pt x="3671854" y="556431"/>
                </a:lnTo>
                <a:lnTo>
                  <a:pt x="3682522" y="556431"/>
                </a:lnTo>
                <a:lnTo>
                  <a:pt x="3696191" y="559452"/>
                </a:lnTo>
                <a:lnTo>
                  <a:pt x="3706859" y="559452"/>
                </a:lnTo>
                <a:lnTo>
                  <a:pt x="3720528" y="562510"/>
                </a:lnTo>
                <a:lnTo>
                  <a:pt x="3741532" y="562510"/>
                </a:lnTo>
                <a:lnTo>
                  <a:pt x="3755534" y="565531"/>
                </a:lnTo>
                <a:lnTo>
                  <a:pt x="3824879" y="565531"/>
                </a:lnTo>
                <a:lnTo>
                  <a:pt x="3835214" y="562510"/>
                </a:lnTo>
                <a:lnTo>
                  <a:pt x="3845883" y="559452"/>
                </a:lnTo>
                <a:lnTo>
                  <a:pt x="3852884" y="556431"/>
                </a:lnTo>
                <a:lnTo>
                  <a:pt x="3859552" y="553410"/>
                </a:lnTo>
                <a:lnTo>
                  <a:pt x="3866553" y="547368"/>
                </a:lnTo>
                <a:lnTo>
                  <a:pt x="3877222" y="544347"/>
                </a:lnTo>
                <a:lnTo>
                  <a:pt x="3880555" y="538305"/>
                </a:lnTo>
                <a:lnTo>
                  <a:pt x="3887557" y="532263"/>
                </a:lnTo>
                <a:lnTo>
                  <a:pt x="3894558" y="523163"/>
                </a:lnTo>
                <a:lnTo>
                  <a:pt x="3897892" y="514099"/>
                </a:lnTo>
                <a:lnTo>
                  <a:pt x="3904893" y="505036"/>
                </a:lnTo>
                <a:lnTo>
                  <a:pt x="3908560" y="492952"/>
                </a:lnTo>
                <a:lnTo>
                  <a:pt x="3911894" y="483852"/>
                </a:lnTo>
                <a:lnTo>
                  <a:pt x="3911894" y="468746"/>
                </a:lnTo>
                <a:lnTo>
                  <a:pt x="3915228" y="456662"/>
                </a:lnTo>
                <a:lnTo>
                  <a:pt x="3915228" y="441520"/>
                </a:lnTo>
                <a:lnTo>
                  <a:pt x="3918895" y="423393"/>
                </a:lnTo>
                <a:lnTo>
                  <a:pt x="3918895" y="405230"/>
                </a:lnTo>
                <a:lnTo>
                  <a:pt x="3915228" y="396167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478993" y="4470347"/>
            <a:ext cx="2844214" cy="559452"/>
          </a:xfrm>
          <a:custGeom>
            <a:avLst/>
            <a:gdLst/>
            <a:ahLst/>
            <a:cxnLst/>
            <a:rect l="l" t="t" r="r" b="b"/>
            <a:pathLst>
              <a:path w="2844214" h="559452">
                <a:moveTo>
                  <a:pt x="2844214" y="27226"/>
                </a:moveTo>
                <a:lnTo>
                  <a:pt x="2840880" y="0"/>
                </a:lnTo>
                <a:lnTo>
                  <a:pt x="2844214" y="51432"/>
                </a:lnTo>
                <a:lnTo>
                  <a:pt x="2844214" y="27226"/>
                </a:lnTo>
                <a:close/>
              </a:path>
              <a:path w="2844214" h="559452">
                <a:moveTo>
                  <a:pt x="3960402" y="592721"/>
                </a:moveTo>
                <a:lnTo>
                  <a:pt x="3953734" y="580637"/>
                </a:lnTo>
                <a:lnTo>
                  <a:pt x="3950067" y="565531"/>
                </a:lnTo>
                <a:lnTo>
                  <a:pt x="3946733" y="553410"/>
                </a:lnTo>
                <a:lnTo>
                  <a:pt x="3943066" y="538305"/>
                </a:lnTo>
                <a:lnTo>
                  <a:pt x="3943066" y="480831"/>
                </a:lnTo>
                <a:lnTo>
                  <a:pt x="3939732" y="459683"/>
                </a:lnTo>
                <a:lnTo>
                  <a:pt x="3936065" y="438499"/>
                </a:lnTo>
                <a:lnTo>
                  <a:pt x="3932731" y="420372"/>
                </a:lnTo>
                <a:lnTo>
                  <a:pt x="3929397" y="402209"/>
                </a:lnTo>
                <a:lnTo>
                  <a:pt x="3925730" y="387103"/>
                </a:lnTo>
                <a:lnTo>
                  <a:pt x="3918729" y="371961"/>
                </a:lnTo>
                <a:lnTo>
                  <a:pt x="3911727" y="359877"/>
                </a:lnTo>
                <a:lnTo>
                  <a:pt x="3901392" y="347792"/>
                </a:lnTo>
                <a:lnTo>
                  <a:pt x="3894391" y="335671"/>
                </a:lnTo>
                <a:lnTo>
                  <a:pt x="3884056" y="326608"/>
                </a:lnTo>
                <a:lnTo>
                  <a:pt x="3873721" y="317545"/>
                </a:lnTo>
                <a:lnTo>
                  <a:pt x="3863052" y="311503"/>
                </a:lnTo>
                <a:lnTo>
                  <a:pt x="3852717" y="305460"/>
                </a:lnTo>
                <a:lnTo>
                  <a:pt x="3838715" y="299381"/>
                </a:lnTo>
                <a:lnTo>
                  <a:pt x="3828380" y="293339"/>
                </a:lnTo>
                <a:lnTo>
                  <a:pt x="3814378" y="290318"/>
                </a:lnTo>
                <a:lnTo>
                  <a:pt x="3800709" y="287297"/>
                </a:lnTo>
                <a:lnTo>
                  <a:pt x="3786706" y="284276"/>
                </a:lnTo>
                <a:lnTo>
                  <a:pt x="3772704" y="281255"/>
                </a:lnTo>
                <a:lnTo>
                  <a:pt x="3758702" y="278234"/>
                </a:lnTo>
                <a:lnTo>
                  <a:pt x="3539664" y="278234"/>
                </a:lnTo>
                <a:lnTo>
                  <a:pt x="3536331" y="281255"/>
                </a:lnTo>
                <a:lnTo>
                  <a:pt x="3490990" y="281255"/>
                </a:lnTo>
                <a:lnTo>
                  <a:pt x="3490990" y="278234"/>
                </a:lnTo>
                <a:lnTo>
                  <a:pt x="3480655" y="278234"/>
                </a:lnTo>
                <a:lnTo>
                  <a:pt x="3480655" y="275213"/>
                </a:lnTo>
                <a:lnTo>
                  <a:pt x="3477321" y="275213"/>
                </a:lnTo>
                <a:lnTo>
                  <a:pt x="3473653" y="272192"/>
                </a:lnTo>
                <a:lnTo>
                  <a:pt x="3470319" y="272192"/>
                </a:lnTo>
                <a:lnTo>
                  <a:pt x="3470319" y="269171"/>
                </a:lnTo>
                <a:lnTo>
                  <a:pt x="3466652" y="269171"/>
                </a:lnTo>
                <a:lnTo>
                  <a:pt x="3466652" y="266150"/>
                </a:lnTo>
                <a:lnTo>
                  <a:pt x="3463318" y="266150"/>
                </a:lnTo>
                <a:lnTo>
                  <a:pt x="3463318" y="263128"/>
                </a:lnTo>
                <a:lnTo>
                  <a:pt x="3459651" y="260071"/>
                </a:lnTo>
                <a:lnTo>
                  <a:pt x="3459651" y="254028"/>
                </a:lnTo>
                <a:lnTo>
                  <a:pt x="3456317" y="251007"/>
                </a:lnTo>
                <a:lnTo>
                  <a:pt x="3456317" y="244965"/>
                </a:lnTo>
                <a:lnTo>
                  <a:pt x="3459651" y="193570"/>
                </a:lnTo>
                <a:lnTo>
                  <a:pt x="3463318" y="148180"/>
                </a:lnTo>
                <a:lnTo>
                  <a:pt x="3470319" y="108869"/>
                </a:lnTo>
                <a:lnTo>
                  <a:pt x="3480655" y="75600"/>
                </a:lnTo>
                <a:lnTo>
                  <a:pt x="3490990" y="48411"/>
                </a:lnTo>
                <a:lnTo>
                  <a:pt x="3504992" y="24205"/>
                </a:lnTo>
                <a:lnTo>
                  <a:pt x="3522328" y="6079"/>
                </a:lnTo>
                <a:lnTo>
                  <a:pt x="3539664" y="-9063"/>
                </a:lnTo>
                <a:lnTo>
                  <a:pt x="3560668" y="-18126"/>
                </a:lnTo>
                <a:lnTo>
                  <a:pt x="3581672" y="-27189"/>
                </a:lnTo>
                <a:lnTo>
                  <a:pt x="3606009" y="-30210"/>
                </a:lnTo>
                <a:lnTo>
                  <a:pt x="3626679" y="-33231"/>
                </a:lnTo>
                <a:lnTo>
                  <a:pt x="3651017" y="-33231"/>
                </a:lnTo>
                <a:lnTo>
                  <a:pt x="3675354" y="-30210"/>
                </a:lnTo>
                <a:lnTo>
                  <a:pt x="3699692" y="-27189"/>
                </a:lnTo>
                <a:lnTo>
                  <a:pt x="3727696" y="-24168"/>
                </a:lnTo>
                <a:lnTo>
                  <a:pt x="3752034" y="-18126"/>
                </a:lnTo>
                <a:lnTo>
                  <a:pt x="3776371" y="-15105"/>
                </a:lnTo>
                <a:lnTo>
                  <a:pt x="3800709" y="-9063"/>
                </a:lnTo>
                <a:lnTo>
                  <a:pt x="3825046" y="-6042"/>
                </a:lnTo>
                <a:lnTo>
                  <a:pt x="3849384" y="-3021"/>
                </a:lnTo>
                <a:lnTo>
                  <a:pt x="3891057" y="-3021"/>
                </a:lnTo>
                <a:lnTo>
                  <a:pt x="3911727" y="-6042"/>
                </a:lnTo>
                <a:lnTo>
                  <a:pt x="3929397" y="-12084"/>
                </a:lnTo>
                <a:lnTo>
                  <a:pt x="3946733" y="-18126"/>
                </a:lnTo>
                <a:lnTo>
                  <a:pt x="3960402" y="-30210"/>
                </a:lnTo>
                <a:lnTo>
                  <a:pt x="3971071" y="-48374"/>
                </a:lnTo>
                <a:lnTo>
                  <a:pt x="3981406" y="-66500"/>
                </a:lnTo>
                <a:lnTo>
                  <a:pt x="3988407" y="-93727"/>
                </a:lnTo>
                <a:lnTo>
                  <a:pt x="3995408" y="-123974"/>
                </a:lnTo>
                <a:lnTo>
                  <a:pt x="3995408" y="-187491"/>
                </a:lnTo>
                <a:lnTo>
                  <a:pt x="3991741" y="-217702"/>
                </a:lnTo>
                <a:lnTo>
                  <a:pt x="3988407" y="-241907"/>
                </a:lnTo>
                <a:lnTo>
                  <a:pt x="3984740" y="-266113"/>
                </a:lnTo>
                <a:lnTo>
                  <a:pt x="3978072" y="-290281"/>
                </a:lnTo>
                <a:lnTo>
                  <a:pt x="3971071" y="-311466"/>
                </a:lnTo>
                <a:lnTo>
                  <a:pt x="3964070" y="-329592"/>
                </a:lnTo>
                <a:lnTo>
                  <a:pt x="3953734" y="-347756"/>
                </a:lnTo>
                <a:lnTo>
                  <a:pt x="3943066" y="-365882"/>
                </a:lnTo>
                <a:lnTo>
                  <a:pt x="3929397" y="-381024"/>
                </a:lnTo>
                <a:lnTo>
                  <a:pt x="3918729" y="-393109"/>
                </a:lnTo>
                <a:lnTo>
                  <a:pt x="3905060" y="-405193"/>
                </a:lnTo>
                <a:lnTo>
                  <a:pt x="3887390" y="-417314"/>
                </a:lnTo>
                <a:lnTo>
                  <a:pt x="3873721" y="-426377"/>
                </a:lnTo>
                <a:lnTo>
                  <a:pt x="3856051" y="-435441"/>
                </a:lnTo>
                <a:lnTo>
                  <a:pt x="3838715" y="-441483"/>
                </a:lnTo>
                <a:lnTo>
                  <a:pt x="3821379" y="-450583"/>
                </a:lnTo>
                <a:lnTo>
                  <a:pt x="3800709" y="-453604"/>
                </a:lnTo>
                <a:lnTo>
                  <a:pt x="3783039" y="-459646"/>
                </a:lnTo>
                <a:lnTo>
                  <a:pt x="3762369" y="-462667"/>
                </a:lnTo>
                <a:lnTo>
                  <a:pt x="3741365" y="-468709"/>
                </a:lnTo>
                <a:lnTo>
                  <a:pt x="3717028" y="-468709"/>
                </a:lnTo>
                <a:lnTo>
                  <a:pt x="3696358" y="-471731"/>
                </a:lnTo>
                <a:lnTo>
                  <a:pt x="3675354" y="-474752"/>
                </a:lnTo>
                <a:lnTo>
                  <a:pt x="3626679" y="-474752"/>
                </a:lnTo>
                <a:lnTo>
                  <a:pt x="3602342" y="-477773"/>
                </a:lnTo>
                <a:lnTo>
                  <a:pt x="3473653" y="-477773"/>
                </a:lnTo>
                <a:lnTo>
                  <a:pt x="3473653" y="-474752"/>
                </a:lnTo>
                <a:lnTo>
                  <a:pt x="3466652" y="-474752"/>
                </a:lnTo>
                <a:lnTo>
                  <a:pt x="3463318" y="-471731"/>
                </a:lnTo>
                <a:lnTo>
                  <a:pt x="3459651" y="-471731"/>
                </a:lnTo>
                <a:lnTo>
                  <a:pt x="3459651" y="-468709"/>
                </a:lnTo>
                <a:lnTo>
                  <a:pt x="3456317" y="-468709"/>
                </a:lnTo>
                <a:lnTo>
                  <a:pt x="3452983" y="-465688"/>
                </a:lnTo>
                <a:lnTo>
                  <a:pt x="3445982" y="-465688"/>
                </a:lnTo>
                <a:lnTo>
                  <a:pt x="3442315" y="-462667"/>
                </a:lnTo>
                <a:lnTo>
                  <a:pt x="3435314" y="-462667"/>
                </a:lnTo>
                <a:lnTo>
                  <a:pt x="3431980" y="-465688"/>
                </a:lnTo>
                <a:lnTo>
                  <a:pt x="3379971" y="-465688"/>
                </a:lnTo>
                <a:lnTo>
                  <a:pt x="3376304" y="-468709"/>
                </a:lnTo>
                <a:lnTo>
                  <a:pt x="3299957" y="-468709"/>
                </a:lnTo>
                <a:lnTo>
                  <a:pt x="3296290" y="-465688"/>
                </a:lnTo>
                <a:lnTo>
                  <a:pt x="3247615" y="-465688"/>
                </a:lnTo>
                <a:lnTo>
                  <a:pt x="3244281" y="-462667"/>
                </a:lnTo>
                <a:lnTo>
                  <a:pt x="3237280" y="-462667"/>
                </a:lnTo>
                <a:lnTo>
                  <a:pt x="3233946" y="-465688"/>
                </a:lnTo>
                <a:lnTo>
                  <a:pt x="3223278" y="-465688"/>
                </a:lnTo>
                <a:lnTo>
                  <a:pt x="3219944" y="-468709"/>
                </a:lnTo>
                <a:lnTo>
                  <a:pt x="3205941" y="-468709"/>
                </a:lnTo>
                <a:lnTo>
                  <a:pt x="3198940" y="-471731"/>
                </a:lnTo>
                <a:lnTo>
                  <a:pt x="3191939" y="-471731"/>
                </a:lnTo>
                <a:lnTo>
                  <a:pt x="3185271" y="-474752"/>
                </a:lnTo>
                <a:lnTo>
                  <a:pt x="3174603" y="-474752"/>
                </a:lnTo>
                <a:lnTo>
                  <a:pt x="3167602" y="-477773"/>
                </a:lnTo>
                <a:lnTo>
                  <a:pt x="3157267" y="-477773"/>
                </a:lnTo>
                <a:lnTo>
                  <a:pt x="3146931" y="-480794"/>
                </a:lnTo>
                <a:lnTo>
                  <a:pt x="3129595" y="-480794"/>
                </a:lnTo>
                <a:lnTo>
                  <a:pt x="3118927" y="-483815"/>
                </a:lnTo>
                <a:lnTo>
                  <a:pt x="3087588" y="-483815"/>
                </a:lnTo>
                <a:lnTo>
                  <a:pt x="3073919" y="-480794"/>
                </a:lnTo>
                <a:lnTo>
                  <a:pt x="3052916" y="-480794"/>
                </a:lnTo>
                <a:lnTo>
                  <a:pt x="3042580" y="-477773"/>
                </a:lnTo>
                <a:lnTo>
                  <a:pt x="3032245" y="-474752"/>
                </a:lnTo>
                <a:lnTo>
                  <a:pt x="3021577" y="-471731"/>
                </a:lnTo>
                <a:lnTo>
                  <a:pt x="3011242" y="-468709"/>
                </a:lnTo>
                <a:lnTo>
                  <a:pt x="3000907" y="-465688"/>
                </a:lnTo>
                <a:lnTo>
                  <a:pt x="2986904" y="-459646"/>
                </a:lnTo>
                <a:lnTo>
                  <a:pt x="2976569" y="-456625"/>
                </a:lnTo>
                <a:lnTo>
                  <a:pt x="2969568" y="-450583"/>
                </a:lnTo>
                <a:lnTo>
                  <a:pt x="2959233" y="-441483"/>
                </a:lnTo>
                <a:lnTo>
                  <a:pt x="2948565" y="-435441"/>
                </a:lnTo>
                <a:lnTo>
                  <a:pt x="2938229" y="-423356"/>
                </a:lnTo>
                <a:lnTo>
                  <a:pt x="2931228" y="-411272"/>
                </a:lnTo>
                <a:lnTo>
                  <a:pt x="2924227" y="-399151"/>
                </a:lnTo>
                <a:lnTo>
                  <a:pt x="2913892" y="-384045"/>
                </a:lnTo>
                <a:lnTo>
                  <a:pt x="2906891" y="-368903"/>
                </a:lnTo>
                <a:lnTo>
                  <a:pt x="2903557" y="-350777"/>
                </a:lnTo>
                <a:lnTo>
                  <a:pt x="2896556" y="-332613"/>
                </a:lnTo>
                <a:lnTo>
                  <a:pt x="2889555" y="-314487"/>
                </a:lnTo>
                <a:lnTo>
                  <a:pt x="2886221" y="-293302"/>
                </a:lnTo>
                <a:lnTo>
                  <a:pt x="2879220" y="-272155"/>
                </a:lnTo>
                <a:lnTo>
                  <a:pt x="2875552" y="-253991"/>
                </a:lnTo>
                <a:lnTo>
                  <a:pt x="2872218" y="-232844"/>
                </a:lnTo>
                <a:lnTo>
                  <a:pt x="2868551" y="-208638"/>
                </a:lnTo>
                <a:lnTo>
                  <a:pt x="2865217" y="-187491"/>
                </a:lnTo>
                <a:lnTo>
                  <a:pt x="2861883" y="-166306"/>
                </a:lnTo>
                <a:lnTo>
                  <a:pt x="2858216" y="-145122"/>
                </a:lnTo>
                <a:lnTo>
                  <a:pt x="2854882" y="-123974"/>
                </a:lnTo>
                <a:lnTo>
                  <a:pt x="2854882" y="-105811"/>
                </a:lnTo>
                <a:lnTo>
                  <a:pt x="2851215" y="-84663"/>
                </a:lnTo>
                <a:lnTo>
                  <a:pt x="2851215" y="-66500"/>
                </a:lnTo>
                <a:lnTo>
                  <a:pt x="2847881" y="-48374"/>
                </a:lnTo>
                <a:lnTo>
                  <a:pt x="2847881" y="-15105"/>
                </a:lnTo>
                <a:lnTo>
                  <a:pt x="2844214" y="0"/>
                </a:lnTo>
                <a:lnTo>
                  <a:pt x="2844214" y="51432"/>
                </a:lnTo>
                <a:lnTo>
                  <a:pt x="2840880" y="0"/>
                </a:lnTo>
                <a:lnTo>
                  <a:pt x="2837546" y="-24168"/>
                </a:lnTo>
                <a:lnTo>
                  <a:pt x="2833879" y="-48374"/>
                </a:lnTo>
                <a:lnTo>
                  <a:pt x="2826877" y="-72542"/>
                </a:lnTo>
                <a:lnTo>
                  <a:pt x="2823543" y="-96748"/>
                </a:lnTo>
                <a:lnTo>
                  <a:pt x="2813208" y="-120953"/>
                </a:lnTo>
                <a:lnTo>
                  <a:pt x="2806207" y="-145122"/>
                </a:lnTo>
                <a:lnTo>
                  <a:pt x="2795539" y="-166306"/>
                </a:lnTo>
                <a:lnTo>
                  <a:pt x="2785204" y="-190512"/>
                </a:lnTo>
                <a:lnTo>
                  <a:pt x="2771335" y="-211659"/>
                </a:lnTo>
                <a:lnTo>
                  <a:pt x="2757399" y="-232844"/>
                </a:lnTo>
                <a:lnTo>
                  <a:pt x="2743497" y="-253991"/>
                </a:lnTo>
                <a:lnTo>
                  <a:pt x="2726127" y="-272155"/>
                </a:lnTo>
                <a:lnTo>
                  <a:pt x="2708724" y="-293302"/>
                </a:lnTo>
                <a:lnTo>
                  <a:pt x="2691354" y="-311466"/>
                </a:lnTo>
                <a:lnTo>
                  <a:pt x="2670484" y="-326571"/>
                </a:lnTo>
                <a:lnTo>
                  <a:pt x="2649614" y="-344735"/>
                </a:lnTo>
                <a:lnTo>
                  <a:pt x="2628744" y="-359840"/>
                </a:lnTo>
                <a:lnTo>
                  <a:pt x="2604406" y="-374982"/>
                </a:lnTo>
                <a:lnTo>
                  <a:pt x="2580069" y="-390088"/>
                </a:lnTo>
                <a:lnTo>
                  <a:pt x="2552264" y="-402172"/>
                </a:lnTo>
                <a:lnTo>
                  <a:pt x="2524426" y="-414293"/>
                </a:lnTo>
                <a:lnTo>
                  <a:pt x="2496622" y="-423356"/>
                </a:lnTo>
                <a:lnTo>
                  <a:pt x="2465316" y="-432420"/>
                </a:lnTo>
                <a:lnTo>
                  <a:pt x="2434044" y="-441483"/>
                </a:lnTo>
                <a:lnTo>
                  <a:pt x="2402739" y="-450583"/>
                </a:lnTo>
                <a:lnTo>
                  <a:pt x="2367966" y="-456625"/>
                </a:lnTo>
                <a:lnTo>
                  <a:pt x="2333194" y="-459646"/>
                </a:lnTo>
                <a:lnTo>
                  <a:pt x="2298421" y="-462667"/>
                </a:lnTo>
                <a:lnTo>
                  <a:pt x="2260182" y="-465688"/>
                </a:lnTo>
                <a:lnTo>
                  <a:pt x="2117591" y="-465688"/>
                </a:lnTo>
                <a:lnTo>
                  <a:pt x="2068916" y="-462667"/>
                </a:lnTo>
                <a:lnTo>
                  <a:pt x="2027209" y="-456625"/>
                </a:lnTo>
                <a:lnTo>
                  <a:pt x="1985468" y="-450583"/>
                </a:lnTo>
                <a:lnTo>
                  <a:pt x="1950696" y="-444504"/>
                </a:lnTo>
                <a:lnTo>
                  <a:pt x="1915923" y="-438462"/>
                </a:lnTo>
                <a:lnTo>
                  <a:pt x="1884618" y="-429399"/>
                </a:lnTo>
                <a:lnTo>
                  <a:pt x="1856813" y="-420335"/>
                </a:lnTo>
                <a:lnTo>
                  <a:pt x="1832476" y="-408214"/>
                </a:lnTo>
                <a:lnTo>
                  <a:pt x="1808138" y="-399151"/>
                </a:lnTo>
                <a:lnTo>
                  <a:pt x="1790736" y="-387067"/>
                </a:lnTo>
                <a:lnTo>
                  <a:pt x="1773366" y="-371924"/>
                </a:lnTo>
                <a:lnTo>
                  <a:pt x="1755963" y="-359840"/>
                </a:lnTo>
                <a:lnTo>
                  <a:pt x="1742061" y="-344735"/>
                </a:lnTo>
                <a:lnTo>
                  <a:pt x="1731626" y="-329592"/>
                </a:lnTo>
                <a:lnTo>
                  <a:pt x="1721190" y="-314487"/>
                </a:lnTo>
                <a:lnTo>
                  <a:pt x="1714256" y="-299381"/>
                </a:lnTo>
                <a:lnTo>
                  <a:pt x="1707288" y="-281218"/>
                </a:lnTo>
                <a:lnTo>
                  <a:pt x="1700354" y="-263092"/>
                </a:lnTo>
                <a:lnTo>
                  <a:pt x="1696853" y="-247949"/>
                </a:lnTo>
                <a:lnTo>
                  <a:pt x="1693386" y="-229823"/>
                </a:lnTo>
                <a:lnTo>
                  <a:pt x="1689918" y="-208638"/>
                </a:lnTo>
                <a:lnTo>
                  <a:pt x="1689918" y="-72542"/>
                </a:lnTo>
                <a:lnTo>
                  <a:pt x="1693386" y="-54416"/>
                </a:lnTo>
                <a:lnTo>
                  <a:pt x="1693386" y="111890"/>
                </a:lnTo>
                <a:lnTo>
                  <a:pt x="1481283" y="175407"/>
                </a:lnTo>
                <a:lnTo>
                  <a:pt x="1477816" y="-18126"/>
                </a:lnTo>
                <a:lnTo>
                  <a:pt x="1477816" y="-84663"/>
                </a:lnTo>
                <a:lnTo>
                  <a:pt x="1481283" y="-99769"/>
                </a:lnTo>
                <a:lnTo>
                  <a:pt x="1481283" y="-157243"/>
                </a:lnTo>
                <a:lnTo>
                  <a:pt x="1484750" y="-172349"/>
                </a:lnTo>
                <a:lnTo>
                  <a:pt x="1484750" y="-196554"/>
                </a:lnTo>
                <a:lnTo>
                  <a:pt x="1488218" y="-208638"/>
                </a:lnTo>
                <a:lnTo>
                  <a:pt x="1488218" y="-229823"/>
                </a:lnTo>
                <a:lnTo>
                  <a:pt x="1491718" y="-238886"/>
                </a:lnTo>
                <a:lnTo>
                  <a:pt x="1491718" y="-257013"/>
                </a:lnTo>
                <a:lnTo>
                  <a:pt x="1495186" y="-266113"/>
                </a:lnTo>
                <a:lnTo>
                  <a:pt x="1495186" y="-275176"/>
                </a:lnTo>
                <a:lnTo>
                  <a:pt x="1498653" y="-281218"/>
                </a:lnTo>
                <a:lnTo>
                  <a:pt x="1498653" y="-299381"/>
                </a:lnTo>
                <a:lnTo>
                  <a:pt x="1502153" y="-305424"/>
                </a:lnTo>
                <a:lnTo>
                  <a:pt x="1502153" y="-320529"/>
                </a:lnTo>
                <a:lnTo>
                  <a:pt x="1505621" y="-320529"/>
                </a:lnTo>
                <a:lnTo>
                  <a:pt x="1502153" y="-326571"/>
                </a:lnTo>
                <a:lnTo>
                  <a:pt x="1502153" y="-332613"/>
                </a:lnTo>
                <a:lnTo>
                  <a:pt x="1498653" y="-341713"/>
                </a:lnTo>
                <a:lnTo>
                  <a:pt x="1491718" y="-347756"/>
                </a:lnTo>
                <a:lnTo>
                  <a:pt x="1488218" y="-353798"/>
                </a:lnTo>
                <a:lnTo>
                  <a:pt x="1481283" y="-359840"/>
                </a:lnTo>
                <a:lnTo>
                  <a:pt x="1470848" y="-365882"/>
                </a:lnTo>
                <a:lnTo>
                  <a:pt x="1463880" y="-371924"/>
                </a:lnTo>
                <a:lnTo>
                  <a:pt x="1453445" y="-381024"/>
                </a:lnTo>
                <a:lnTo>
                  <a:pt x="1443043" y="-387067"/>
                </a:lnTo>
                <a:lnTo>
                  <a:pt x="1432608" y="-393109"/>
                </a:lnTo>
                <a:lnTo>
                  <a:pt x="1422173" y="-396130"/>
                </a:lnTo>
                <a:lnTo>
                  <a:pt x="1408271" y="-402172"/>
                </a:lnTo>
                <a:lnTo>
                  <a:pt x="1397836" y="-408214"/>
                </a:lnTo>
                <a:lnTo>
                  <a:pt x="1383900" y="-414293"/>
                </a:lnTo>
                <a:lnTo>
                  <a:pt x="1373498" y="-420335"/>
                </a:lnTo>
                <a:lnTo>
                  <a:pt x="1359563" y="-423356"/>
                </a:lnTo>
                <a:lnTo>
                  <a:pt x="1349128" y="-429399"/>
                </a:lnTo>
                <a:lnTo>
                  <a:pt x="1335225" y="-432420"/>
                </a:lnTo>
                <a:lnTo>
                  <a:pt x="1324790" y="-438462"/>
                </a:lnTo>
                <a:lnTo>
                  <a:pt x="1314355" y="-441483"/>
                </a:lnTo>
                <a:lnTo>
                  <a:pt x="1303953" y="-444504"/>
                </a:lnTo>
                <a:lnTo>
                  <a:pt x="1293518" y="-447562"/>
                </a:lnTo>
                <a:lnTo>
                  <a:pt x="1283083" y="-450583"/>
                </a:lnTo>
                <a:lnTo>
                  <a:pt x="1272648" y="-453604"/>
                </a:lnTo>
                <a:lnTo>
                  <a:pt x="1265680" y="-456625"/>
                </a:lnTo>
                <a:lnTo>
                  <a:pt x="1258746" y="-459646"/>
                </a:lnTo>
                <a:lnTo>
                  <a:pt x="1251778" y="-459646"/>
                </a:lnTo>
                <a:lnTo>
                  <a:pt x="1248311" y="-462667"/>
                </a:lnTo>
                <a:lnTo>
                  <a:pt x="1171798" y="-462667"/>
                </a:lnTo>
                <a:lnTo>
                  <a:pt x="1164863" y="-459646"/>
                </a:lnTo>
                <a:lnTo>
                  <a:pt x="1147460" y="-459646"/>
                </a:lnTo>
                <a:lnTo>
                  <a:pt x="1140526" y="-456625"/>
                </a:lnTo>
                <a:lnTo>
                  <a:pt x="1133558" y="-456625"/>
                </a:lnTo>
                <a:lnTo>
                  <a:pt x="1126590" y="-453604"/>
                </a:lnTo>
                <a:lnTo>
                  <a:pt x="1119655" y="-453604"/>
                </a:lnTo>
                <a:lnTo>
                  <a:pt x="1112688" y="-450583"/>
                </a:lnTo>
                <a:lnTo>
                  <a:pt x="1109220" y="-447562"/>
                </a:lnTo>
                <a:lnTo>
                  <a:pt x="1102252" y="-447562"/>
                </a:lnTo>
                <a:lnTo>
                  <a:pt x="1095318" y="-444504"/>
                </a:lnTo>
                <a:lnTo>
                  <a:pt x="1091817" y="-441483"/>
                </a:lnTo>
                <a:lnTo>
                  <a:pt x="1084883" y="-438462"/>
                </a:lnTo>
                <a:lnTo>
                  <a:pt x="1081382" y="-435441"/>
                </a:lnTo>
                <a:lnTo>
                  <a:pt x="1077915" y="-432420"/>
                </a:lnTo>
                <a:lnTo>
                  <a:pt x="1074448" y="-429399"/>
                </a:lnTo>
                <a:lnTo>
                  <a:pt x="1070981" y="-423356"/>
                </a:lnTo>
                <a:lnTo>
                  <a:pt x="1067480" y="-420335"/>
                </a:lnTo>
                <a:lnTo>
                  <a:pt x="1064013" y="-414293"/>
                </a:lnTo>
                <a:lnTo>
                  <a:pt x="1064013" y="-411272"/>
                </a:lnTo>
                <a:lnTo>
                  <a:pt x="1060545" y="-405193"/>
                </a:lnTo>
                <a:lnTo>
                  <a:pt x="1060545" y="-402172"/>
                </a:lnTo>
                <a:lnTo>
                  <a:pt x="1057045" y="-396130"/>
                </a:lnTo>
                <a:lnTo>
                  <a:pt x="1057045" y="-368903"/>
                </a:lnTo>
                <a:lnTo>
                  <a:pt x="1060545" y="-365882"/>
                </a:lnTo>
                <a:lnTo>
                  <a:pt x="1060545" y="-311466"/>
                </a:lnTo>
                <a:lnTo>
                  <a:pt x="1064013" y="-305424"/>
                </a:lnTo>
                <a:lnTo>
                  <a:pt x="1064013" y="-142101"/>
                </a:lnTo>
                <a:lnTo>
                  <a:pt x="1060545" y="-133038"/>
                </a:lnTo>
                <a:lnTo>
                  <a:pt x="1060545" y="-123974"/>
                </a:lnTo>
                <a:lnTo>
                  <a:pt x="1057045" y="-111890"/>
                </a:lnTo>
                <a:lnTo>
                  <a:pt x="1057045" y="-102790"/>
                </a:lnTo>
                <a:lnTo>
                  <a:pt x="1053578" y="-93727"/>
                </a:lnTo>
                <a:lnTo>
                  <a:pt x="1053578" y="-81642"/>
                </a:lnTo>
                <a:lnTo>
                  <a:pt x="1050110" y="-72542"/>
                </a:lnTo>
                <a:lnTo>
                  <a:pt x="1046610" y="-63479"/>
                </a:lnTo>
                <a:lnTo>
                  <a:pt x="1043142" y="-54416"/>
                </a:lnTo>
                <a:lnTo>
                  <a:pt x="1039675" y="-42331"/>
                </a:lnTo>
                <a:lnTo>
                  <a:pt x="1032707" y="-33231"/>
                </a:lnTo>
                <a:lnTo>
                  <a:pt x="1029240" y="-27189"/>
                </a:lnTo>
                <a:lnTo>
                  <a:pt x="1022272" y="-18126"/>
                </a:lnTo>
                <a:lnTo>
                  <a:pt x="1018805" y="-9063"/>
                </a:lnTo>
                <a:lnTo>
                  <a:pt x="1011837" y="-3021"/>
                </a:lnTo>
                <a:lnTo>
                  <a:pt x="1004903" y="6079"/>
                </a:lnTo>
                <a:lnTo>
                  <a:pt x="994468" y="12121"/>
                </a:lnTo>
                <a:lnTo>
                  <a:pt x="984033" y="21184"/>
                </a:lnTo>
                <a:lnTo>
                  <a:pt x="973597" y="30247"/>
                </a:lnTo>
                <a:lnTo>
                  <a:pt x="959695" y="39347"/>
                </a:lnTo>
                <a:lnTo>
                  <a:pt x="945793" y="51432"/>
                </a:lnTo>
                <a:lnTo>
                  <a:pt x="928390" y="60495"/>
                </a:lnTo>
                <a:lnTo>
                  <a:pt x="911020" y="72579"/>
                </a:lnTo>
                <a:lnTo>
                  <a:pt x="893617" y="81679"/>
                </a:lnTo>
                <a:lnTo>
                  <a:pt x="876248" y="93764"/>
                </a:lnTo>
                <a:lnTo>
                  <a:pt x="858845" y="105848"/>
                </a:lnTo>
                <a:lnTo>
                  <a:pt x="841475" y="114948"/>
                </a:lnTo>
                <a:lnTo>
                  <a:pt x="820605" y="127032"/>
                </a:lnTo>
                <a:lnTo>
                  <a:pt x="803235" y="139117"/>
                </a:lnTo>
                <a:lnTo>
                  <a:pt x="782365" y="148180"/>
                </a:lnTo>
                <a:lnTo>
                  <a:pt x="761495" y="160301"/>
                </a:lnTo>
                <a:lnTo>
                  <a:pt x="744092" y="169364"/>
                </a:lnTo>
                <a:lnTo>
                  <a:pt x="726722" y="181449"/>
                </a:lnTo>
                <a:lnTo>
                  <a:pt x="705852" y="190549"/>
                </a:lnTo>
                <a:lnTo>
                  <a:pt x="688483" y="199612"/>
                </a:lnTo>
                <a:lnTo>
                  <a:pt x="671080" y="208675"/>
                </a:lnTo>
                <a:lnTo>
                  <a:pt x="657177" y="217739"/>
                </a:lnTo>
                <a:lnTo>
                  <a:pt x="639774" y="226839"/>
                </a:lnTo>
                <a:lnTo>
                  <a:pt x="625872" y="232881"/>
                </a:lnTo>
                <a:lnTo>
                  <a:pt x="611970" y="241944"/>
                </a:lnTo>
                <a:lnTo>
                  <a:pt x="601535" y="247986"/>
                </a:lnTo>
                <a:lnTo>
                  <a:pt x="591099" y="251007"/>
                </a:lnTo>
                <a:lnTo>
                  <a:pt x="584165" y="257049"/>
                </a:lnTo>
                <a:lnTo>
                  <a:pt x="577197" y="260071"/>
                </a:lnTo>
                <a:lnTo>
                  <a:pt x="570263" y="263128"/>
                </a:lnTo>
                <a:lnTo>
                  <a:pt x="566762" y="263128"/>
                </a:lnTo>
                <a:lnTo>
                  <a:pt x="566762" y="266150"/>
                </a:lnTo>
                <a:lnTo>
                  <a:pt x="531989" y="266150"/>
                </a:lnTo>
                <a:lnTo>
                  <a:pt x="528522" y="269171"/>
                </a:lnTo>
                <a:lnTo>
                  <a:pt x="472879" y="269171"/>
                </a:lnTo>
                <a:lnTo>
                  <a:pt x="472879" y="266150"/>
                </a:lnTo>
                <a:lnTo>
                  <a:pt x="465945" y="266150"/>
                </a:lnTo>
                <a:lnTo>
                  <a:pt x="462444" y="263128"/>
                </a:lnTo>
                <a:lnTo>
                  <a:pt x="458977" y="263128"/>
                </a:lnTo>
                <a:lnTo>
                  <a:pt x="455510" y="260071"/>
                </a:lnTo>
                <a:lnTo>
                  <a:pt x="455510" y="257049"/>
                </a:lnTo>
                <a:lnTo>
                  <a:pt x="452009" y="257049"/>
                </a:lnTo>
                <a:lnTo>
                  <a:pt x="452009" y="254028"/>
                </a:lnTo>
                <a:lnTo>
                  <a:pt x="448542" y="254028"/>
                </a:lnTo>
                <a:lnTo>
                  <a:pt x="448542" y="244965"/>
                </a:lnTo>
                <a:lnTo>
                  <a:pt x="445075" y="241944"/>
                </a:lnTo>
                <a:lnTo>
                  <a:pt x="448542" y="169364"/>
                </a:lnTo>
                <a:lnTo>
                  <a:pt x="448542" y="27226"/>
                </a:lnTo>
                <a:lnTo>
                  <a:pt x="452009" y="21184"/>
                </a:lnTo>
                <a:lnTo>
                  <a:pt x="452009" y="12121"/>
                </a:lnTo>
                <a:lnTo>
                  <a:pt x="455510" y="6079"/>
                </a:lnTo>
                <a:lnTo>
                  <a:pt x="458977" y="3057"/>
                </a:lnTo>
                <a:lnTo>
                  <a:pt x="458977" y="0"/>
                </a:lnTo>
                <a:lnTo>
                  <a:pt x="462444" y="-6042"/>
                </a:lnTo>
                <a:lnTo>
                  <a:pt x="465945" y="-9063"/>
                </a:lnTo>
                <a:lnTo>
                  <a:pt x="469412" y="-12084"/>
                </a:lnTo>
                <a:lnTo>
                  <a:pt x="476347" y="-15105"/>
                </a:lnTo>
                <a:lnTo>
                  <a:pt x="479847" y="-18126"/>
                </a:lnTo>
                <a:lnTo>
                  <a:pt x="486782" y="-21147"/>
                </a:lnTo>
                <a:lnTo>
                  <a:pt x="493750" y="-24168"/>
                </a:lnTo>
                <a:lnTo>
                  <a:pt x="500717" y="-27189"/>
                </a:lnTo>
                <a:lnTo>
                  <a:pt x="507652" y="-30210"/>
                </a:lnTo>
                <a:lnTo>
                  <a:pt x="518087" y="-30210"/>
                </a:lnTo>
                <a:lnTo>
                  <a:pt x="528522" y="-33231"/>
                </a:lnTo>
                <a:lnTo>
                  <a:pt x="538957" y="-33231"/>
                </a:lnTo>
                <a:lnTo>
                  <a:pt x="549392" y="-36289"/>
                </a:lnTo>
                <a:lnTo>
                  <a:pt x="563295" y="-36289"/>
                </a:lnTo>
                <a:lnTo>
                  <a:pt x="573730" y="-39310"/>
                </a:lnTo>
                <a:lnTo>
                  <a:pt x="667612" y="-39310"/>
                </a:lnTo>
                <a:lnTo>
                  <a:pt x="671080" y="-36289"/>
                </a:lnTo>
                <a:lnTo>
                  <a:pt x="737157" y="-36289"/>
                </a:lnTo>
                <a:lnTo>
                  <a:pt x="747593" y="-39310"/>
                </a:lnTo>
                <a:lnTo>
                  <a:pt x="775397" y="-39310"/>
                </a:lnTo>
                <a:lnTo>
                  <a:pt x="785832" y="-42331"/>
                </a:lnTo>
                <a:lnTo>
                  <a:pt x="796267" y="-42331"/>
                </a:lnTo>
                <a:lnTo>
                  <a:pt x="806703" y="-45353"/>
                </a:lnTo>
                <a:lnTo>
                  <a:pt x="817138" y="-45353"/>
                </a:lnTo>
                <a:lnTo>
                  <a:pt x="827573" y="-48374"/>
                </a:lnTo>
                <a:lnTo>
                  <a:pt x="838008" y="-51395"/>
                </a:lnTo>
                <a:lnTo>
                  <a:pt x="848410" y="-54416"/>
                </a:lnTo>
                <a:lnTo>
                  <a:pt x="858845" y="-57437"/>
                </a:lnTo>
                <a:lnTo>
                  <a:pt x="865813" y="-60458"/>
                </a:lnTo>
                <a:lnTo>
                  <a:pt x="876248" y="-63479"/>
                </a:lnTo>
                <a:lnTo>
                  <a:pt x="883182" y="-66500"/>
                </a:lnTo>
                <a:lnTo>
                  <a:pt x="890150" y="-72542"/>
                </a:lnTo>
                <a:lnTo>
                  <a:pt x="897118" y="-75600"/>
                </a:lnTo>
                <a:lnTo>
                  <a:pt x="904052" y="-81642"/>
                </a:lnTo>
                <a:lnTo>
                  <a:pt x="911020" y="-84663"/>
                </a:lnTo>
                <a:lnTo>
                  <a:pt x="917955" y="-90706"/>
                </a:lnTo>
                <a:lnTo>
                  <a:pt x="921455" y="-96748"/>
                </a:lnTo>
                <a:lnTo>
                  <a:pt x="928390" y="-105811"/>
                </a:lnTo>
                <a:lnTo>
                  <a:pt x="931890" y="-111890"/>
                </a:lnTo>
                <a:lnTo>
                  <a:pt x="935358" y="-117932"/>
                </a:lnTo>
                <a:lnTo>
                  <a:pt x="935358" y="-126995"/>
                </a:lnTo>
                <a:lnTo>
                  <a:pt x="938825" y="-136059"/>
                </a:lnTo>
                <a:lnTo>
                  <a:pt x="938825" y="-163285"/>
                </a:lnTo>
                <a:lnTo>
                  <a:pt x="935358" y="-178391"/>
                </a:lnTo>
                <a:lnTo>
                  <a:pt x="935358" y="-196554"/>
                </a:lnTo>
                <a:lnTo>
                  <a:pt x="931890" y="-214681"/>
                </a:lnTo>
                <a:lnTo>
                  <a:pt x="931890" y="-229823"/>
                </a:lnTo>
                <a:lnTo>
                  <a:pt x="928390" y="-247949"/>
                </a:lnTo>
                <a:lnTo>
                  <a:pt x="921455" y="-266113"/>
                </a:lnTo>
                <a:lnTo>
                  <a:pt x="917955" y="-281218"/>
                </a:lnTo>
                <a:lnTo>
                  <a:pt x="914487" y="-296323"/>
                </a:lnTo>
                <a:lnTo>
                  <a:pt x="907553" y="-311466"/>
                </a:lnTo>
                <a:lnTo>
                  <a:pt x="904052" y="-326571"/>
                </a:lnTo>
                <a:lnTo>
                  <a:pt x="897118" y="-341713"/>
                </a:lnTo>
                <a:lnTo>
                  <a:pt x="890150" y="-356819"/>
                </a:lnTo>
                <a:lnTo>
                  <a:pt x="883182" y="-371924"/>
                </a:lnTo>
                <a:lnTo>
                  <a:pt x="876248" y="-384045"/>
                </a:lnTo>
                <a:lnTo>
                  <a:pt x="869280" y="-396130"/>
                </a:lnTo>
                <a:lnTo>
                  <a:pt x="862345" y="-411272"/>
                </a:lnTo>
                <a:lnTo>
                  <a:pt x="855377" y="-420335"/>
                </a:lnTo>
                <a:lnTo>
                  <a:pt x="848410" y="-432420"/>
                </a:lnTo>
                <a:lnTo>
                  <a:pt x="838008" y="-444504"/>
                </a:lnTo>
                <a:lnTo>
                  <a:pt x="831040" y="-453604"/>
                </a:lnTo>
                <a:lnTo>
                  <a:pt x="824072" y="-462667"/>
                </a:lnTo>
                <a:lnTo>
                  <a:pt x="813637" y="-471731"/>
                </a:lnTo>
                <a:lnTo>
                  <a:pt x="806703" y="-477773"/>
                </a:lnTo>
                <a:lnTo>
                  <a:pt x="799735" y="-486873"/>
                </a:lnTo>
                <a:lnTo>
                  <a:pt x="789300" y="-492915"/>
                </a:lnTo>
                <a:lnTo>
                  <a:pt x="782365" y="-495936"/>
                </a:lnTo>
                <a:lnTo>
                  <a:pt x="775397" y="-501978"/>
                </a:lnTo>
                <a:lnTo>
                  <a:pt x="768463" y="-504999"/>
                </a:lnTo>
                <a:lnTo>
                  <a:pt x="758028" y="-508020"/>
                </a:lnTo>
                <a:lnTo>
                  <a:pt x="730190" y="-508020"/>
                </a:lnTo>
                <a:lnTo>
                  <a:pt x="726722" y="-504999"/>
                </a:lnTo>
                <a:lnTo>
                  <a:pt x="719754" y="-504999"/>
                </a:lnTo>
                <a:lnTo>
                  <a:pt x="719754" y="-501978"/>
                </a:lnTo>
                <a:lnTo>
                  <a:pt x="712820" y="-501978"/>
                </a:lnTo>
                <a:lnTo>
                  <a:pt x="709319" y="-498957"/>
                </a:lnTo>
                <a:lnTo>
                  <a:pt x="671080" y="-498957"/>
                </a:lnTo>
                <a:lnTo>
                  <a:pt x="667612" y="-501978"/>
                </a:lnTo>
                <a:lnTo>
                  <a:pt x="657177" y="-501978"/>
                </a:lnTo>
                <a:lnTo>
                  <a:pt x="657177" y="-504999"/>
                </a:lnTo>
                <a:lnTo>
                  <a:pt x="646742" y="-504999"/>
                </a:lnTo>
                <a:lnTo>
                  <a:pt x="643275" y="-508020"/>
                </a:lnTo>
                <a:lnTo>
                  <a:pt x="292082" y="-508020"/>
                </a:lnTo>
                <a:lnTo>
                  <a:pt x="253809" y="-504999"/>
                </a:lnTo>
                <a:lnTo>
                  <a:pt x="215569" y="-501978"/>
                </a:lnTo>
                <a:lnTo>
                  <a:pt x="184264" y="-498957"/>
                </a:lnTo>
                <a:lnTo>
                  <a:pt x="152992" y="-495936"/>
                </a:lnTo>
                <a:lnTo>
                  <a:pt x="128655" y="-489894"/>
                </a:lnTo>
                <a:lnTo>
                  <a:pt x="104284" y="-483815"/>
                </a:lnTo>
                <a:lnTo>
                  <a:pt x="83447" y="-477773"/>
                </a:lnTo>
                <a:lnTo>
                  <a:pt x="52142" y="-459646"/>
                </a:lnTo>
                <a:lnTo>
                  <a:pt x="27804" y="-438462"/>
                </a:lnTo>
                <a:lnTo>
                  <a:pt x="13902" y="-408214"/>
                </a:lnTo>
                <a:lnTo>
                  <a:pt x="6934" y="-393109"/>
                </a:lnTo>
                <a:lnTo>
                  <a:pt x="3467" y="-374982"/>
                </a:lnTo>
                <a:lnTo>
                  <a:pt x="0" y="-353798"/>
                </a:lnTo>
                <a:lnTo>
                  <a:pt x="0" y="-220723"/>
                </a:lnTo>
                <a:lnTo>
                  <a:pt x="3467" y="-184433"/>
                </a:lnTo>
                <a:lnTo>
                  <a:pt x="3467" y="-111890"/>
                </a:lnTo>
                <a:lnTo>
                  <a:pt x="6934" y="-69521"/>
                </a:lnTo>
                <a:lnTo>
                  <a:pt x="6934" y="746944"/>
                </a:lnTo>
                <a:lnTo>
                  <a:pt x="10401" y="762086"/>
                </a:lnTo>
                <a:lnTo>
                  <a:pt x="10401" y="1082616"/>
                </a:lnTo>
                <a:lnTo>
                  <a:pt x="6934" y="1112863"/>
                </a:lnTo>
                <a:lnTo>
                  <a:pt x="6934" y="1194506"/>
                </a:lnTo>
                <a:lnTo>
                  <a:pt x="10401" y="1221733"/>
                </a:lnTo>
                <a:lnTo>
                  <a:pt x="10401" y="1273165"/>
                </a:lnTo>
                <a:lnTo>
                  <a:pt x="13902" y="1297333"/>
                </a:lnTo>
                <a:lnTo>
                  <a:pt x="17369" y="1318518"/>
                </a:lnTo>
                <a:lnTo>
                  <a:pt x="17369" y="1342687"/>
                </a:lnTo>
                <a:lnTo>
                  <a:pt x="24337" y="1363871"/>
                </a:lnTo>
                <a:lnTo>
                  <a:pt x="27804" y="1381997"/>
                </a:lnTo>
                <a:lnTo>
                  <a:pt x="34772" y="1403182"/>
                </a:lnTo>
                <a:lnTo>
                  <a:pt x="41707" y="1418287"/>
                </a:lnTo>
                <a:lnTo>
                  <a:pt x="48674" y="1436451"/>
                </a:lnTo>
                <a:lnTo>
                  <a:pt x="59109" y="1451556"/>
                </a:lnTo>
                <a:lnTo>
                  <a:pt x="69511" y="1466698"/>
                </a:lnTo>
                <a:lnTo>
                  <a:pt x="79946" y="1481804"/>
                </a:lnTo>
                <a:lnTo>
                  <a:pt x="93882" y="1493888"/>
                </a:lnTo>
                <a:lnTo>
                  <a:pt x="107784" y="1506009"/>
                </a:lnTo>
                <a:lnTo>
                  <a:pt x="125154" y="1515072"/>
                </a:lnTo>
                <a:lnTo>
                  <a:pt x="142557" y="1524136"/>
                </a:lnTo>
                <a:lnTo>
                  <a:pt x="163427" y="1530178"/>
                </a:lnTo>
                <a:lnTo>
                  <a:pt x="184264" y="1536257"/>
                </a:lnTo>
                <a:lnTo>
                  <a:pt x="208601" y="1542299"/>
                </a:lnTo>
                <a:lnTo>
                  <a:pt x="232972" y="1545320"/>
                </a:lnTo>
                <a:lnTo>
                  <a:pt x="260777" y="1548341"/>
                </a:lnTo>
                <a:lnTo>
                  <a:pt x="319887" y="1548341"/>
                </a:lnTo>
                <a:lnTo>
                  <a:pt x="333789" y="1545320"/>
                </a:lnTo>
                <a:lnTo>
                  <a:pt x="344224" y="1545320"/>
                </a:lnTo>
                <a:lnTo>
                  <a:pt x="358127" y="1542299"/>
                </a:lnTo>
                <a:lnTo>
                  <a:pt x="368562" y="1539278"/>
                </a:lnTo>
                <a:lnTo>
                  <a:pt x="378997" y="1536257"/>
                </a:lnTo>
                <a:lnTo>
                  <a:pt x="385965" y="1530178"/>
                </a:lnTo>
                <a:lnTo>
                  <a:pt x="396400" y="1527157"/>
                </a:lnTo>
                <a:lnTo>
                  <a:pt x="403334" y="1521115"/>
                </a:lnTo>
                <a:lnTo>
                  <a:pt x="410302" y="1515072"/>
                </a:lnTo>
                <a:lnTo>
                  <a:pt x="413769" y="1506009"/>
                </a:lnTo>
                <a:lnTo>
                  <a:pt x="420737" y="1499967"/>
                </a:lnTo>
                <a:lnTo>
                  <a:pt x="424205" y="1490867"/>
                </a:lnTo>
                <a:lnTo>
                  <a:pt x="431172" y="1481804"/>
                </a:lnTo>
                <a:lnTo>
                  <a:pt x="434640" y="1472740"/>
                </a:lnTo>
                <a:lnTo>
                  <a:pt x="438107" y="1463677"/>
                </a:lnTo>
                <a:lnTo>
                  <a:pt x="438107" y="1451556"/>
                </a:lnTo>
                <a:lnTo>
                  <a:pt x="441574" y="1439472"/>
                </a:lnTo>
                <a:lnTo>
                  <a:pt x="445075" y="1427387"/>
                </a:lnTo>
                <a:lnTo>
                  <a:pt x="445075" y="1400161"/>
                </a:lnTo>
                <a:lnTo>
                  <a:pt x="448542" y="1388076"/>
                </a:lnTo>
                <a:lnTo>
                  <a:pt x="448542" y="895124"/>
                </a:lnTo>
                <a:lnTo>
                  <a:pt x="452009" y="883040"/>
                </a:lnTo>
                <a:lnTo>
                  <a:pt x="452009" y="873977"/>
                </a:lnTo>
                <a:lnTo>
                  <a:pt x="455510" y="861892"/>
                </a:lnTo>
                <a:lnTo>
                  <a:pt x="458977" y="852792"/>
                </a:lnTo>
                <a:lnTo>
                  <a:pt x="458977" y="843729"/>
                </a:lnTo>
                <a:lnTo>
                  <a:pt x="462444" y="837687"/>
                </a:lnTo>
                <a:lnTo>
                  <a:pt x="469412" y="831645"/>
                </a:lnTo>
                <a:lnTo>
                  <a:pt x="472879" y="825602"/>
                </a:lnTo>
                <a:lnTo>
                  <a:pt x="476347" y="819523"/>
                </a:lnTo>
                <a:lnTo>
                  <a:pt x="479847" y="816502"/>
                </a:lnTo>
                <a:lnTo>
                  <a:pt x="486782" y="813481"/>
                </a:lnTo>
                <a:lnTo>
                  <a:pt x="490282" y="810460"/>
                </a:lnTo>
                <a:lnTo>
                  <a:pt x="497217" y="807439"/>
                </a:lnTo>
                <a:lnTo>
                  <a:pt x="507652" y="807439"/>
                </a:lnTo>
                <a:lnTo>
                  <a:pt x="514620" y="804418"/>
                </a:lnTo>
                <a:lnTo>
                  <a:pt x="545892" y="804418"/>
                </a:lnTo>
                <a:lnTo>
                  <a:pt x="552860" y="807439"/>
                </a:lnTo>
                <a:lnTo>
                  <a:pt x="601535" y="807439"/>
                </a:lnTo>
                <a:lnTo>
                  <a:pt x="966663" y="873977"/>
                </a:lnTo>
                <a:lnTo>
                  <a:pt x="1053578" y="1149153"/>
                </a:lnTo>
                <a:lnTo>
                  <a:pt x="1050110" y="1354808"/>
                </a:lnTo>
                <a:lnTo>
                  <a:pt x="1050110" y="1366892"/>
                </a:lnTo>
                <a:lnTo>
                  <a:pt x="1053578" y="1378976"/>
                </a:lnTo>
                <a:lnTo>
                  <a:pt x="1057045" y="1388076"/>
                </a:lnTo>
                <a:lnTo>
                  <a:pt x="1060545" y="1400161"/>
                </a:lnTo>
                <a:lnTo>
                  <a:pt x="1064013" y="1409224"/>
                </a:lnTo>
                <a:lnTo>
                  <a:pt x="1067480" y="1418287"/>
                </a:lnTo>
                <a:lnTo>
                  <a:pt x="1074448" y="1427387"/>
                </a:lnTo>
                <a:lnTo>
                  <a:pt x="1081382" y="1433430"/>
                </a:lnTo>
                <a:lnTo>
                  <a:pt x="1088350" y="1442493"/>
                </a:lnTo>
                <a:lnTo>
                  <a:pt x="1095318" y="1448535"/>
                </a:lnTo>
                <a:lnTo>
                  <a:pt x="1105753" y="1454577"/>
                </a:lnTo>
                <a:lnTo>
                  <a:pt x="1112688" y="1460656"/>
                </a:lnTo>
                <a:lnTo>
                  <a:pt x="1123123" y="1466698"/>
                </a:lnTo>
                <a:lnTo>
                  <a:pt x="1133558" y="1472740"/>
                </a:lnTo>
                <a:lnTo>
                  <a:pt x="1143993" y="1478783"/>
                </a:lnTo>
                <a:lnTo>
                  <a:pt x="1154428" y="1481804"/>
                </a:lnTo>
                <a:lnTo>
                  <a:pt x="1161362" y="1484825"/>
                </a:lnTo>
                <a:lnTo>
                  <a:pt x="1171798" y="1490867"/>
                </a:lnTo>
                <a:lnTo>
                  <a:pt x="1182233" y="1493888"/>
                </a:lnTo>
                <a:lnTo>
                  <a:pt x="1192668" y="1496946"/>
                </a:lnTo>
                <a:lnTo>
                  <a:pt x="1203103" y="1499967"/>
                </a:lnTo>
                <a:lnTo>
                  <a:pt x="1213538" y="1502988"/>
                </a:lnTo>
                <a:lnTo>
                  <a:pt x="1223973" y="1502988"/>
                </a:lnTo>
                <a:lnTo>
                  <a:pt x="1234408" y="1506009"/>
                </a:lnTo>
                <a:lnTo>
                  <a:pt x="1241343" y="1506009"/>
                </a:lnTo>
                <a:lnTo>
                  <a:pt x="1251778" y="1509030"/>
                </a:lnTo>
                <a:lnTo>
                  <a:pt x="1265680" y="1509030"/>
                </a:lnTo>
                <a:lnTo>
                  <a:pt x="1276115" y="1512051"/>
                </a:lnTo>
                <a:lnTo>
                  <a:pt x="1359563" y="1512051"/>
                </a:lnTo>
                <a:lnTo>
                  <a:pt x="1373498" y="1509030"/>
                </a:lnTo>
                <a:lnTo>
                  <a:pt x="1387401" y="1509030"/>
                </a:lnTo>
                <a:lnTo>
                  <a:pt x="1397836" y="1506009"/>
                </a:lnTo>
                <a:lnTo>
                  <a:pt x="1411738" y="1502988"/>
                </a:lnTo>
                <a:lnTo>
                  <a:pt x="1418673" y="1499967"/>
                </a:lnTo>
                <a:lnTo>
                  <a:pt x="1429108" y="1496946"/>
                </a:lnTo>
                <a:lnTo>
                  <a:pt x="1436076" y="1490867"/>
                </a:lnTo>
                <a:lnTo>
                  <a:pt x="1443043" y="1484825"/>
                </a:lnTo>
                <a:lnTo>
                  <a:pt x="1449978" y="1478783"/>
                </a:lnTo>
                <a:lnTo>
                  <a:pt x="1453445" y="1469719"/>
                </a:lnTo>
                <a:lnTo>
                  <a:pt x="1460413" y="1460656"/>
                </a:lnTo>
                <a:lnTo>
                  <a:pt x="1463880" y="1451556"/>
                </a:lnTo>
                <a:lnTo>
                  <a:pt x="1467381" y="1436451"/>
                </a:lnTo>
                <a:lnTo>
                  <a:pt x="1467381" y="1424366"/>
                </a:lnTo>
                <a:lnTo>
                  <a:pt x="1470848" y="1409224"/>
                </a:lnTo>
                <a:lnTo>
                  <a:pt x="1474315" y="1391098"/>
                </a:lnTo>
                <a:lnTo>
                  <a:pt x="1474315" y="1327581"/>
                </a:lnTo>
                <a:lnTo>
                  <a:pt x="1477816" y="1303376"/>
                </a:lnTo>
                <a:lnTo>
                  <a:pt x="1477816" y="1245938"/>
                </a:lnTo>
                <a:lnTo>
                  <a:pt x="1474315" y="1215691"/>
                </a:lnTo>
                <a:lnTo>
                  <a:pt x="1474315" y="1019136"/>
                </a:lnTo>
                <a:lnTo>
                  <a:pt x="1686418" y="765107"/>
                </a:lnTo>
                <a:lnTo>
                  <a:pt x="1686418" y="1209648"/>
                </a:lnTo>
                <a:lnTo>
                  <a:pt x="1689918" y="1227775"/>
                </a:lnTo>
                <a:lnTo>
                  <a:pt x="1689918" y="1264065"/>
                </a:lnTo>
                <a:lnTo>
                  <a:pt x="1693386" y="1279207"/>
                </a:lnTo>
                <a:lnTo>
                  <a:pt x="1696853" y="1297333"/>
                </a:lnTo>
                <a:lnTo>
                  <a:pt x="1696853" y="1315497"/>
                </a:lnTo>
                <a:lnTo>
                  <a:pt x="1700354" y="1330602"/>
                </a:lnTo>
                <a:lnTo>
                  <a:pt x="1707288" y="1348766"/>
                </a:lnTo>
                <a:lnTo>
                  <a:pt x="1710789" y="1363871"/>
                </a:lnTo>
                <a:lnTo>
                  <a:pt x="1717723" y="1381997"/>
                </a:lnTo>
                <a:lnTo>
                  <a:pt x="1724691" y="1397140"/>
                </a:lnTo>
                <a:lnTo>
                  <a:pt x="1731626" y="1412245"/>
                </a:lnTo>
                <a:lnTo>
                  <a:pt x="1738593" y="1427387"/>
                </a:lnTo>
                <a:lnTo>
                  <a:pt x="1749028" y="1439472"/>
                </a:lnTo>
                <a:lnTo>
                  <a:pt x="1759464" y="1451556"/>
                </a:lnTo>
                <a:lnTo>
                  <a:pt x="1773366" y="1463677"/>
                </a:lnTo>
                <a:lnTo>
                  <a:pt x="1783801" y="1475762"/>
                </a:lnTo>
                <a:lnTo>
                  <a:pt x="1797703" y="1487846"/>
                </a:lnTo>
                <a:lnTo>
                  <a:pt x="1815073" y="1496946"/>
                </a:lnTo>
                <a:lnTo>
                  <a:pt x="1832476" y="1506009"/>
                </a:lnTo>
                <a:lnTo>
                  <a:pt x="1849846" y="1515072"/>
                </a:lnTo>
                <a:lnTo>
                  <a:pt x="1870716" y="1521115"/>
                </a:lnTo>
                <a:lnTo>
                  <a:pt x="1891586" y="1527157"/>
                </a:lnTo>
                <a:lnTo>
                  <a:pt x="1915923" y="1530178"/>
                </a:lnTo>
                <a:lnTo>
                  <a:pt x="1940261" y="1533199"/>
                </a:lnTo>
                <a:lnTo>
                  <a:pt x="1964598" y="1536257"/>
                </a:lnTo>
                <a:lnTo>
                  <a:pt x="2027209" y="1536257"/>
                </a:lnTo>
                <a:lnTo>
                  <a:pt x="2037644" y="1533199"/>
                </a:lnTo>
                <a:lnTo>
                  <a:pt x="2044578" y="1533199"/>
                </a:lnTo>
                <a:lnTo>
                  <a:pt x="2048079" y="1530178"/>
                </a:lnTo>
                <a:lnTo>
                  <a:pt x="2055014" y="1527157"/>
                </a:lnTo>
                <a:lnTo>
                  <a:pt x="2058481" y="1524136"/>
                </a:lnTo>
                <a:lnTo>
                  <a:pt x="2065449" y="1521115"/>
                </a:lnTo>
                <a:lnTo>
                  <a:pt x="2068916" y="1518094"/>
                </a:lnTo>
                <a:lnTo>
                  <a:pt x="2072416" y="1515072"/>
                </a:lnTo>
                <a:lnTo>
                  <a:pt x="2075884" y="1509030"/>
                </a:lnTo>
                <a:lnTo>
                  <a:pt x="2079351" y="1506009"/>
                </a:lnTo>
                <a:lnTo>
                  <a:pt x="2082818" y="1499967"/>
                </a:lnTo>
                <a:lnTo>
                  <a:pt x="2082818" y="1493888"/>
                </a:lnTo>
                <a:lnTo>
                  <a:pt x="2086319" y="1487846"/>
                </a:lnTo>
                <a:lnTo>
                  <a:pt x="2089786" y="1478783"/>
                </a:lnTo>
                <a:lnTo>
                  <a:pt x="2089786" y="1463677"/>
                </a:lnTo>
                <a:lnTo>
                  <a:pt x="2093253" y="1454577"/>
                </a:lnTo>
                <a:lnTo>
                  <a:pt x="2093253" y="916309"/>
                </a:lnTo>
                <a:lnTo>
                  <a:pt x="2110656" y="937493"/>
                </a:lnTo>
                <a:lnTo>
                  <a:pt x="2128026" y="961662"/>
                </a:lnTo>
                <a:lnTo>
                  <a:pt x="2141962" y="982846"/>
                </a:lnTo>
                <a:lnTo>
                  <a:pt x="2159331" y="1007015"/>
                </a:lnTo>
                <a:lnTo>
                  <a:pt x="2180201" y="1031220"/>
                </a:lnTo>
                <a:lnTo>
                  <a:pt x="2197571" y="1055426"/>
                </a:lnTo>
                <a:lnTo>
                  <a:pt x="2218441" y="1082616"/>
                </a:lnTo>
                <a:lnTo>
                  <a:pt x="2235844" y="1106821"/>
                </a:lnTo>
                <a:lnTo>
                  <a:pt x="2256681" y="1131027"/>
                </a:lnTo>
                <a:lnTo>
                  <a:pt x="2277551" y="1158216"/>
                </a:lnTo>
                <a:lnTo>
                  <a:pt x="2298421" y="1182422"/>
                </a:lnTo>
                <a:lnTo>
                  <a:pt x="2319292" y="1209648"/>
                </a:lnTo>
                <a:lnTo>
                  <a:pt x="2340162" y="1233817"/>
                </a:lnTo>
                <a:lnTo>
                  <a:pt x="2360999" y="1258023"/>
                </a:lnTo>
                <a:lnTo>
                  <a:pt x="2385336" y="1282228"/>
                </a:lnTo>
                <a:lnTo>
                  <a:pt x="2406206" y="1306397"/>
                </a:lnTo>
                <a:lnTo>
                  <a:pt x="2427076" y="1330602"/>
                </a:lnTo>
                <a:lnTo>
                  <a:pt x="2447947" y="1351787"/>
                </a:lnTo>
                <a:lnTo>
                  <a:pt x="2468817" y="1372934"/>
                </a:lnTo>
                <a:lnTo>
                  <a:pt x="2489654" y="1394119"/>
                </a:lnTo>
                <a:lnTo>
                  <a:pt x="2510524" y="1412245"/>
                </a:lnTo>
                <a:lnTo>
                  <a:pt x="2531394" y="1430408"/>
                </a:lnTo>
                <a:lnTo>
                  <a:pt x="2552264" y="1448535"/>
                </a:lnTo>
                <a:lnTo>
                  <a:pt x="2569634" y="1463677"/>
                </a:lnTo>
                <a:lnTo>
                  <a:pt x="2590504" y="1478783"/>
                </a:lnTo>
                <a:lnTo>
                  <a:pt x="2607907" y="1490867"/>
                </a:lnTo>
                <a:lnTo>
                  <a:pt x="2625277" y="1502988"/>
                </a:lnTo>
                <a:lnTo>
                  <a:pt x="2642680" y="1512051"/>
                </a:lnTo>
                <a:lnTo>
                  <a:pt x="2656582" y="1518094"/>
                </a:lnTo>
                <a:lnTo>
                  <a:pt x="2673951" y="1524136"/>
                </a:lnTo>
                <a:lnTo>
                  <a:pt x="2687854" y="1527157"/>
                </a:lnTo>
                <a:lnTo>
                  <a:pt x="2708724" y="1527157"/>
                </a:lnTo>
                <a:lnTo>
                  <a:pt x="2715692" y="1524136"/>
                </a:lnTo>
                <a:lnTo>
                  <a:pt x="2719159" y="1524136"/>
                </a:lnTo>
                <a:lnTo>
                  <a:pt x="2726127" y="1521115"/>
                </a:lnTo>
                <a:lnTo>
                  <a:pt x="2729594" y="1515072"/>
                </a:lnTo>
                <a:lnTo>
                  <a:pt x="2736562" y="1512051"/>
                </a:lnTo>
                <a:lnTo>
                  <a:pt x="2740029" y="1509030"/>
                </a:lnTo>
                <a:lnTo>
                  <a:pt x="2746997" y="1502988"/>
                </a:lnTo>
                <a:lnTo>
                  <a:pt x="2753932" y="1496946"/>
                </a:lnTo>
                <a:lnTo>
                  <a:pt x="2757399" y="1490867"/>
                </a:lnTo>
                <a:lnTo>
                  <a:pt x="2764367" y="1484825"/>
                </a:lnTo>
                <a:lnTo>
                  <a:pt x="2771335" y="1478783"/>
                </a:lnTo>
                <a:lnTo>
                  <a:pt x="2774802" y="1472740"/>
                </a:lnTo>
                <a:lnTo>
                  <a:pt x="2781870" y="1463677"/>
                </a:lnTo>
                <a:lnTo>
                  <a:pt x="2788871" y="1457598"/>
                </a:lnTo>
                <a:lnTo>
                  <a:pt x="2792205" y="1448535"/>
                </a:lnTo>
                <a:lnTo>
                  <a:pt x="2799206" y="1442493"/>
                </a:lnTo>
                <a:lnTo>
                  <a:pt x="2802540" y="1433430"/>
                </a:lnTo>
                <a:lnTo>
                  <a:pt x="2809541" y="1427387"/>
                </a:lnTo>
                <a:lnTo>
                  <a:pt x="2813208" y="1418287"/>
                </a:lnTo>
                <a:lnTo>
                  <a:pt x="2819876" y="1409224"/>
                </a:lnTo>
                <a:lnTo>
                  <a:pt x="2823543" y="1400161"/>
                </a:lnTo>
                <a:lnTo>
                  <a:pt x="2826877" y="1394119"/>
                </a:lnTo>
                <a:lnTo>
                  <a:pt x="2830545" y="1385055"/>
                </a:lnTo>
                <a:lnTo>
                  <a:pt x="2833879" y="1375955"/>
                </a:lnTo>
                <a:lnTo>
                  <a:pt x="2837546" y="1369913"/>
                </a:lnTo>
                <a:lnTo>
                  <a:pt x="2837546" y="1360850"/>
                </a:lnTo>
                <a:lnTo>
                  <a:pt x="2840880" y="1354808"/>
                </a:lnTo>
                <a:lnTo>
                  <a:pt x="2840880" y="1345708"/>
                </a:lnTo>
                <a:lnTo>
                  <a:pt x="2844214" y="1339665"/>
                </a:lnTo>
                <a:lnTo>
                  <a:pt x="2844214" y="1330602"/>
                </a:lnTo>
                <a:lnTo>
                  <a:pt x="2840880" y="1318518"/>
                </a:lnTo>
                <a:lnTo>
                  <a:pt x="2840880" y="1303376"/>
                </a:lnTo>
                <a:lnTo>
                  <a:pt x="2833879" y="1285249"/>
                </a:lnTo>
                <a:lnTo>
                  <a:pt x="2830545" y="1270107"/>
                </a:lnTo>
                <a:lnTo>
                  <a:pt x="2823543" y="1251980"/>
                </a:lnTo>
                <a:lnTo>
                  <a:pt x="2813208" y="1230796"/>
                </a:lnTo>
                <a:lnTo>
                  <a:pt x="2802540" y="1212669"/>
                </a:lnTo>
                <a:lnTo>
                  <a:pt x="2792205" y="1191485"/>
                </a:lnTo>
                <a:lnTo>
                  <a:pt x="2781870" y="1170337"/>
                </a:lnTo>
                <a:lnTo>
                  <a:pt x="2771335" y="1149153"/>
                </a:lnTo>
                <a:lnTo>
                  <a:pt x="2757399" y="1124984"/>
                </a:lnTo>
                <a:lnTo>
                  <a:pt x="2743497" y="1103800"/>
                </a:lnTo>
                <a:lnTo>
                  <a:pt x="2729594" y="1082616"/>
                </a:lnTo>
                <a:lnTo>
                  <a:pt x="2715692" y="1058447"/>
                </a:lnTo>
                <a:lnTo>
                  <a:pt x="2698289" y="1037262"/>
                </a:lnTo>
                <a:lnTo>
                  <a:pt x="2684387" y="1013094"/>
                </a:lnTo>
                <a:lnTo>
                  <a:pt x="2670484" y="991909"/>
                </a:lnTo>
                <a:lnTo>
                  <a:pt x="2656582" y="967704"/>
                </a:lnTo>
                <a:lnTo>
                  <a:pt x="2639179" y="946556"/>
                </a:lnTo>
                <a:lnTo>
                  <a:pt x="2625277" y="925372"/>
                </a:lnTo>
                <a:lnTo>
                  <a:pt x="2611374" y="904224"/>
                </a:lnTo>
                <a:lnTo>
                  <a:pt x="2600939" y="883040"/>
                </a:lnTo>
                <a:lnTo>
                  <a:pt x="2587037" y="861892"/>
                </a:lnTo>
                <a:lnTo>
                  <a:pt x="2576602" y="843729"/>
                </a:lnTo>
                <a:lnTo>
                  <a:pt x="2566167" y="825602"/>
                </a:lnTo>
                <a:lnTo>
                  <a:pt x="2555732" y="807439"/>
                </a:lnTo>
                <a:lnTo>
                  <a:pt x="2545296" y="789313"/>
                </a:lnTo>
                <a:lnTo>
                  <a:pt x="2538362" y="774170"/>
                </a:lnTo>
                <a:lnTo>
                  <a:pt x="2534861" y="762086"/>
                </a:lnTo>
                <a:lnTo>
                  <a:pt x="2527927" y="746944"/>
                </a:lnTo>
                <a:lnTo>
                  <a:pt x="2527927" y="734859"/>
                </a:lnTo>
                <a:lnTo>
                  <a:pt x="2524426" y="725796"/>
                </a:lnTo>
                <a:lnTo>
                  <a:pt x="2545296" y="725796"/>
                </a:lnTo>
                <a:lnTo>
                  <a:pt x="2555732" y="728817"/>
                </a:lnTo>
                <a:lnTo>
                  <a:pt x="2580069" y="728817"/>
                </a:lnTo>
                <a:lnTo>
                  <a:pt x="2593971" y="731838"/>
                </a:lnTo>
                <a:lnTo>
                  <a:pt x="2611374" y="734859"/>
                </a:lnTo>
                <a:lnTo>
                  <a:pt x="2628744" y="737881"/>
                </a:lnTo>
                <a:lnTo>
                  <a:pt x="2646147" y="740902"/>
                </a:lnTo>
                <a:lnTo>
                  <a:pt x="2663516" y="743923"/>
                </a:lnTo>
                <a:lnTo>
                  <a:pt x="2684387" y="746944"/>
                </a:lnTo>
                <a:lnTo>
                  <a:pt x="2705257" y="750002"/>
                </a:lnTo>
                <a:lnTo>
                  <a:pt x="2726127" y="756044"/>
                </a:lnTo>
                <a:lnTo>
                  <a:pt x="2746997" y="762086"/>
                </a:lnTo>
                <a:lnTo>
                  <a:pt x="2767834" y="768128"/>
                </a:lnTo>
                <a:lnTo>
                  <a:pt x="2788871" y="774170"/>
                </a:lnTo>
                <a:lnTo>
                  <a:pt x="2809541" y="783234"/>
                </a:lnTo>
                <a:lnTo>
                  <a:pt x="2830545" y="789313"/>
                </a:lnTo>
                <a:lnTo>
                  <a:pt x="2851215" y="798376"/>
                </a:lnTo>
                <a:lnTo>
                  <a:pt x="2872218" y="810460"/>
                </a:lnTo>
                <a:lnTo>
                  <a:pt x="2889555" y="819523"/>
                </a:lnTo>
                <a:lnTo>
                  <a:pt x="2906891" y="831645"/>
                </a:lnTo>
                <a:lnTo>
                  <a:pt x="2924227" y="843729"/>
                </a:lnTo>
                <a:lnTo>
                  <a:pt x="2938229" y="855813"/>
                </a:lnTo>
                <a:lnTo>
                  <a:pt x="2952232" y="870956"/>
                </a:lnTo>
                <a:lnTo>
                  <a:pt x="2965901" y="886061"/>
                </a:lnTo>
                <a:lnTo>
                  <a:pt x="2976569" y="901203"/>
                </a:lnTo>
                <a:lnTo>
                  <a:pt x="2983570" y="919330"/>
                </a:lnTo>
                <a:lnTo>
                  <a:pt x="2990238" y="937493"/>
                </a:lnTo>
                <a:lnTo>
                  <a:pt x="2993906" y="958641"/>
                </a:lnTo>
                <a:lnTo>
                  <a:pt x="2997239" y="976804"/>
                </a:lnTo>
                <a:lnTo>
                  <a:pt x="3000907" y="997952"/>
                </a:lnTo>
                <a:lnTo>
                  <a:pt x="3004241" y="1022157"/>
                </a:lnTo>
                <a:lnTo>
                  <a:pt x="3004241" y="1043305"/>
                </a:lnTo>
                <a:lnTo>
                  <a:pt x="3007908" y="1067510"/>
                </a:lnTo>
                <a:lnTo>
                  <a:pt x="3011242" y="1088695"/>
                </a:lnTo>
                <a:lnTo>
                  <a:pt x="3011242" y="1112863"/>
                </a:lnTo>
                <a:lnTo>
                  <a:pt x="3014576" y="1137069"/>
                </a:lnTo>
                <a:lnTo>
                  <a:pt x="3018243" y="1161274"/>
                </a:lnTo>
                <a:lnTo>
                  <a:pt x="3018243" y="1185443"/>
                </a:lnTo>
                <a:lnTo>
                  <a:pt x="3021577" y="1209648"/>
                </a:lnTo>
                <a:lnTo>
                  <a:pt x="3025244" y="1233817"/>
                </a:lnTo>
                <a:lnTo>
                  <a:pt x="3028578" y="1258023"/>
                </a:lnTo>
                <a:lnTo>
                  <a:pt x="3032245" y="1282228"/>
                </a:lnTo>
                <a:lnTo>
                  <a:pt x="3035579" y="1303376"/>
                </a:lnTo>
                <a:lnTo>
                  <a:pt x="3042580" y="1327581"/>
                </a:lnTo>
                <a:lnTo>
                  <a:pt x="3045914" y="1348766"/>
                </a:lnTo>
                <a:lnTo>
                  <a:pt x="3052916" y="1369913"/>
                </a:lnTo>
                <a:lnTo>
                  <a:pt x="3059917" y="1391098"/>
                </a:lnTo>
                <a:lnTo>
                  <a:pt x="3066918" y="1409224"/>
                </a:lnTo>
                <a:lnTo>
                  <a:pt x="3077253" y="1427387"/>
                </a:lnTo>
                <a:lnTo>
                  <a:pt x="3084254" y="1445514"/>
                </a:lnTo>
                <a:lnTo>
                  <a:pt x="3094589" y="1460656"/>
                </a:lnTo>
                <a:lnTo>
                  <a:pt x="3105258" y="1475762"/>
                </a:lnTo>
                <a:lnTo>
                  <a:pt x="3118927" y="1490867"/>
                </a:lnTo>
                <a:lnTo>
                  <a:pt x="3129595" y="1502988"/>
                </a:lnTo>
                <a:lnTo>
                  <a:pt x="3143264" y="1512051"/>
                </a:lnTo>
                <a:lnTo>
                  <a:pt x="3160934" y="1521115"/>
                </a:lnTo>
                <a:lnTo>
                  <a:pt x="3178270" y="1527157"/>
                </a:lnTo>
                <a:lnTo>
                  <a:pt x="3195606" y="1533199"/>
                </a:lnTo>
                <a:lnTo>
                  <a:pt x="3216276" y="1536257"/>
                </a:lnTo>
                <a:lnTo>
                  <a:pt x="3254616" y="1536257"/>
                </a:lnTo>
                <a:lnTo>
                  <a:pt x="3264951" y="1533199"/>
                </a:lnTo>
                <a:lnTo>
                  <a:pt x="3282621" y="1530178"/>
                </a:lnTo>
                <a:lnTo>
                  <a:pt x="3299957" y="1530178"/>
                </a:lnTo>
                <a:lnTo>
                  <a:pt x="3324295" y="1527157"/>
                </a:lnTo>
                <a:lnTo>
                  <a:pt x="3348632" y="1521115"/>
                </a:lnTo>
                <a:lnTo>
                  <a:pt x="3372970" y="1518094"/>
                </a:lnTo>
                <a:lnTo>
                  <a:pt x="3400641" y="1515072"/>
                </a:lnTo>
                <a:lnTo>
                  <a:pt x="3428646" y="1512051"/>
                </a:lnTo>
                <a:lnTo>
                  <a:pt x="3459651" y="1506009"/>
                </a:lnTo>
                <a:lnTo>
                  <a:pt x="3490990" y="1499967"/>
                </a:lnTo>
                <a:lnTo>
                  <a:pt x="3525996" y="1496946"/>
                </a:lnTo>
                <a:lnTo>
                  <a:pt x="3557334" y="1490867"/>
                </a:lnTo>
                <a:lnTo>
                  <a:pt x="3592007" y="1484825"/>
                </a:lnTo>
                <a:lnTo>
                  <a:pt x="3623345" y="1478783"/>
                </a:lnTo>
                <a:lnTo>
                  <a:pt x="3658018" y="1472740"/>
                </a:lnTo>
                <a:lnTo>
                  <a:pt x="3689356" y="1466698"/>
                </a:lnTo>
                <a:lnTo>
                  <a:pt x="3720695" y="1460656"/>
                </a:lnTo>
                <a:lnTo>
                  <a:pt x="3752034" y="1451556"/>
                </a:lnTo>
                <a:lnTo>
                  <a:pt x="3783039" y="1445514"/>
                </a:lnTo>
                <a:lnTo>
                  <a:pt x="3811044" y="1439472"/>
                </a:lnTo>
                <a:lnTo>
                  <a:pt x="3835381" y="1433430"/>
                </a:lnTo>
                <a:lnTo>
                  <a:pt x="3859719" y="1424366"/>
                </a:lnTo>
                <a:lnTo>
                  <a:pt x="3880389" y="1418287"/>
                </a:lnTo>
                <a:lnTo>
                  <a:pt x="3901392" y="1412245"/>
                </a:lnTo>
                <a:lnTo>
                  <a:pt x="3915395" y="1403182"/>
                </a:lnTo>
                <a:lnTo>
                  <a:pt x="3929397" y="1397140"/>
                </a:lnTo>
                <a:lnTo>
                  <a:pt x="3939732" y="1388076"/>
                </a:lnTo>
                <a:lnTo>
                  <a:pt x="3946733" y="1381997"/>
                </a:lnTo>
                <a:lnTo>
                  <a:pt x="3946733" y="1324560"/>
                </a:lnTo>
                <a:lnTo>
                  <a:pt x="3950067" y="1303376"/>
                </a:lnTo>
                <a:lnTo>
                  <a:pt x="3950067" y="1258023"/>
                </a:lnTo>
                <a:lnTo>
                  <a:pt x="3953734" y="1239896"/>
                </a:lnTo>
                <a:lnTo>
                  <a:pt x="3953734" y="1182422"/>
                </a:lnTo>
                <a:lnTo>
                  <a:pt x="3957068" y="1167316"/>
                </a:lnTo>
                <a:lnTo>
                  <a:pt x="3957068" y="1109842"/>
                </a:lnTo>
                <a:lnTo>
                  <a:pt x="3953734" y="1097758"/>
                </a:lnTo>
                <a:lnTo>
                  <a:pt x="3953734" y="1085673"/>
                </a:lnTo>
                <a:lnTo>
                  <a:pt x="3950067" y="1073552"/>
                </a:lnTo>
                <a:lnTo>
                  <a:pt x="3946733" y="1064489"/>
                </a:lnTo>
                <a:lnTo>
                  <a:pt x="3943066" y="1055426"/>
                </a:lnTo>
                <a:lnTo>
                  <a:pt x="3939732" y="1046326"/>
                </a:lnTo>
                <a:lnTo>
                  <a:pt x="3932731" y="1040284"/>
                </a:lnTo>
                <a:lnTo>
                  <a:pt x="3925730" y="1034241"/>
                </a:lnTo>
                <a:lnTo>
                  <a:pt x="3918729" y="1028199"/>
                </a:lnTo>
                <a:lnTo>
                  <a:pt x="3911727" y="1022157"/>
                </a:lnTo>
                <a:lnTo>
                  <a:pt x="3901392" y="1016115"/>
                </a:lnTo>
                <a:lnTo>
                  <a:pt x="3891057" y="1013094"/>
                </a:lnTo>
                <a:lnTo>
                  <a:pt x="3877055" y="1010036"/>
                </a:lnTo>
                <a:lnTo>
                  <a:pt x="3866720" y="1007015"/>
                </a:lnTo>
                <a:lnTo>
                  <a:pt x="3849384" y="1003994"/>
                </a:lnTo>
                <a:lnTo>
                  <a:pt x="3835381" y="1003994"/>
                </a:lnTo>
                <a:lnTo>
                  <a:pt x="3818045" y="1000973"/>
                </a:lnTo>
                <a:lnTo>
                  <a:pt x="3779705" y="1000973"/>
                </a:lnTo>
                <a:lnTo>
                  <a:pt x="3776371" y="1003994"/>
                </a:lnTo>
                <a:lnTo>
                  <a:pt x="3752034" y="1003994"/>
                </a:lnTo>
                <a:lnTo>
                  <a:pt x="3748366" y="1007015"/>
                </a:lnTo>
                <a:lnTo>
                  <a:pt x="3734364" y="1007015"/>
                </a:lnTo>
                <a:lnTo>
                  <a:pt x="3731030" y="1010036"/>
                </a:lnTo>
                <a:lnTo>
                  <a:pt x="3717028" y="1010036"/>
                </a:lnTo>
                <a:lnTo>
                  <a:pt x="3710027" y="1013094"/>
                </a:lnTo>
                <a:lnTo>
                  <a:pt x="3696358" y="1013094"/>
                </a:lnTo>
                <a:lnTo>
                  <a:pt x="3692690" y="1016115"/>
                </a:lnTo>
                <a:lnTo>
                  <a:pt x="3672020" y="1016115"/>
                </a:lnTo>
                <a:lnTo>
                  <a:pt x="3665019" y="1019136"/>
                </a:lnTo>
                <a:lnTo>
                  <a:pt x="3647683" y="1019136"/>
                </a:lnTo>
                <a:lnTo>
                  <a:pt x="3647683" y="1016115"/>
                </a:lnTo>
                <a:lnTo>
                  <a:pt x="3637014" y="1016115"/>
                </a:lnTo>
                <a:lnTo>
                  <a:pt x="3633680" y="1013094"/>
                </a:lnTo>
                <a:lnTo>
                  <a:pt x="3630346" y="1013094"/>
                </a:lnTo>
                <a:lnTo>
                  <a:pt x="3630346" y="1010036"/>
                </a:lnTo>
                <a:lnTo>
                  <a:pt x="3626679" y="1010036"/>
                </a:lnTo>
                <a:lnTo>
                  <a:pt x="3626679" y="1007015"/>
                </a:lnTo>
                <a:lnTo>
                  <a:pt x="3623345" y="1007015"/>
                </a:lnTo>
                <a:lnTo>
                  <a:pt x="3623345" y="1003994"/>
                </a:lnTo>
                <a:lnTo>
                  <a:pt x="3619678" y="1003994"/>
                </a:lnTo>
                <a:lnTo>
                  <a:pt x="3619678" y="1000973"/>
                </a:lnTo>
                <a:lnTo>
                  <a:pt x="3616344" y="1000973"/>
                </a:lnTo>
                <a:lnTo>
                  <a:pt x="3616344" y="997952"/>
                </a:lnTo>
                <a:lnTo>
                  <a:pt x="3612677" y="997952"/>
                </a:lnTo>
                <a:lnTo>
                  <a:pt x="3612677" y="991909"/>
                </a:lnTo>
                <a:lnTo>
                  <a:pt x="3609343" y="988888"/>
                </a:lnTo>
                <a:lnTo>
                  <a:pt x="3609343" y="979825"/>
                </a:lnTo>
                <a:lnTo>
                  <a:pt x="3606009" y="976804"/>
                </a:lnTo>
                <a:lnTo>
                  <a:pt x="3606009" y="843729"/>
                </a:lnTo>
                <a:lnTo>
                  <a:pt x="3609343" y="831645"/>
                </a:lnTo>
                <a:lnTo>
                  <a:pt x="3609343" y="813481"/>
                </a:lnTo>
                <a:lnTo>
                  <a:pt x="3612677" y="804418"/>
                </a:lnTo>
                <a:lnTo>
                  <a:pt x="3612677" y="798376"/>
                </a:lnTo>
                <a:lnTo>
                  <a:pt x="3616344" y="789313"/>
                </a:lnTo>
                <a:lnTo>
                  <a:pt x="3619678" y="786292"/>
                </a:lnTo>
                <a:lnTo>
                  <a:pt x="3623345" y="780213"/>
                </a:lnTo>
                <a:lnTo>
                  <a:pt x="3626679" y="774170"/>
                </a:lnTo>
                <a:lnTo>
                  <a:pt x="3630346" y="771149"/>
                </a:lnTo>
                <a:lnTo>
                  <a:pt x="3637014" y="768128"/>
                </a:lnTo>
                <a:lnTo>
                  <a:pt x="3644015" y="765107"/>
                </a:lnTo>
                <a:lnTo>
                  <a:pt x="3651017" y="762086"/>
                </a:lnTo>
                <a:lnTo>
                  <a:pt x="3658018" y="759065"/>
                </a:lnTo>
                <a:lnTo>
                  <a:pt x="3668353" y="756044"/>
                </a:lnTo>
                <a:lnTo>
                  <a:pt x="3679021" y="756044"/>
                </a:lnTo>
                <a:lnTo>
                  <a:pt x="3689356" y="753023"/>
                </a:lnTo>
                <a:lnTo>
                  <a:pt x="3699692" y="750002"/>
                </a:lnTo>
                <a:lnTo>
                  <a:pt x="3713694" y="746944"/>
                </a:lnTo>
                <a:lnTo>
                  <a:pt x="3727696" y="746944"/>
                </a:lnTo>
                <a:lnTo>
                  <a:pt x="3741365" y="743923"/>
                </a:lnTo>
                <a:lnTo>
                  <a:pt x="3758702" y="740902"/>
                </a:lnTo>
                <a:lnTo>
                  <a:pt x="3776371" y="737881"/>
                </a:lnTo>
                <a:lnTo>
                  <a:pt x="3793707" y="734859"/>
                </a:lnTo>
                <a:lnTo>
                  <a:pt x="3828380" y="731838"/>
                </a:lnTo>
                <a:lnTo>
                  <a:pt x="3856051" y="725796"/>
                </a:lnTo>
                <a:lnTo>
                  <a:pt x="3884056" y="722775"/>
                </a:lnTo>
                <a:lnTo>
                  <a:pt x="3905060" y="716733"/>
                </a:lnTo>
                <a:lnTo>
                  <a:pt x="3925730" y="713712"/>
                </a:lnTo>
                <a:lnTo>
                  <a:pt x="3943066" y="710654"/>
                </a:lnTo>
                <a:lnTo>
                  <a:pt x="3957068" y="704612"/>
                </a:lnTo>
                <a:lnTo>
                  <a:pt x="3971071" y="701591"/>
                </a:lnTo>
                <a:lnTo>
                  <a:pt x="3981406" y="698570"/>
                </a:lnTo>
                <a:lnTo>
                  <a:pt x="3991741" y="695549"/>
                </a:lnTo>
                <a:lnTo>
                  <a:pt x="3995408" y="692527"/>
                </a:lnTo>
                <a:lnTo>
                  <a:pt x="4002409" y="686485"/>
                </a:lnTo>
                <a:lnTo>
                  <a:pt x="4005743" y="683464"/>
                </a:lnTo>
                <a:lnTo>
                  <a:pt x="4005743" y="668322"/>
                </a:lnTo>
                <a:lnTo>
                  <a:pt x="4002409" y="665301"/>
                </a:lnTo>
                <a:lnTo>
                  <a:pt x="3998742" y="659259"/>
                </a:lnTo>
                <a:lnTo>
                  <a:pt x="3995408" y="653217"/>
                </a:lnTo>
                <a:lnTo>
                  <a:pt x="3991741" y="647174"/>
                </a:lnTo>
                <a:lnTo>
                  <a:pt x="3988407" y="638111"/>
                </a:lnTo>
                <a:lnTo>
                  <a:pt x="3981406" y="632032"/>
                </a:lnTo>
                <a:lnTo>
                  <a:pt x="3974405" y="622969"/>
                </a:lnTo>
                <a:lnTo>
                  <a:pt x="3971071" y="613906"/>
                </a:lnTo>
                <a:lnTo>
                  <a:pt x="3964070" y="601821"/>
                </a:lnTo>
                <a:lnTo>
                  <a:pt x="3960402" y="592721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371882" y="4037927"/>
            <a:ext cx="952827" cy="1917245"/>
          </a:xfrm>
          <a:custGeom>
            <a:avLst/>
            <a:gdLst/>
            <a:ahLst/>
            <a:cxnLst/>
            <a:rect l="l" t="t" r="r" b="b"/>
            <a:pathLst>
              <a:path w="952827" h="1917245">
                <a:moveTo>
                  <a:pt x="424405" y="716696"/>
                </a:moveTo>
                <a:lnTo>
                  <a:pt x="424405" y="665301"/>
                </a:lnTo>
                <a:lnTo>
                  <a:pt x="427738" y="622969"/>
                </a:lnTo>
                <a:lnTo>
                  <a:pt x="434740" y="583658"/>
                </a:lnTo>
                <a:lnTo>
                  <a:pt x="445075" y="553410"/>
                </a:lnTo>
                <a:lnTo>
                  <a:pt x="459077" y="526184"/>
                </a:lnTo>
                <a:lnTo>
                  <a:pt x="473079" y="501978"/>
                </a:lnTo>
                <a:lnTo>
                  <a:pt x="487082" y="483852"/>
                </a:lnTo>
                <a:lnTo>
                  <a:pt x="504418" y="468709"/>
                </a:lnTo>
                <a:lnTo>
                  <a:pt x="525088" y="456625"/>
                </a:lnTo>
                <a:lnTo>
                  <a:pt x="546092" y="450583"/>
                </a:lnTo>
                <a:lnTo>
                  <a:pt x="566762" y="444541"/>
                </a:lnTo>
                <a:lnTo>
                  <a:pt x="591099" y="441520"/>
                </a:lnTo>
                <a:lnTo>
                  <a:pt x="664445" y="441520"/>
                </a:lnTo>
                <a:lnTo>
                  <a:pt x="688783" y="444541"/>
                </a:lnTo>
                <a:lnTo>
                  <a:pt x="713120" y="447562"/>
                </a:lnTo>
                <a:lnTo>
                  <a:pt x="737457" y="450583"/>
                </a:lnTo>
                <a:lnTo>
                  <a:pt x="761795" y="453604"/>
                </a:lnTo>
                <a:lnTo>
                  <a:pt x="786132" y="456625"/>
                </a:lnTo>
                <a:lnTo>
                  <a:pt x="806803" y="459646"/>
                </a:lnTo>
                <a:lnTo>
                  <a:pt x="831140" y="459646"/>
                </a:lnTo>
                <a:lnTo>
                  <a:pt x="852144" y="456625"/>
                </a:lnTo>
                <a:lnTo>
                  <a:pt x="869480" y="453604"/>
                </a:lnTo>
                <a:lnTo>
                  <a:pt x="886816" y="447562"/>
                </a:lnTo>
                <a:lnTo>
                  <a:pt x="904152" y="438499"/>
                </a:lnTo>
                <a:lnTo>
                  <a:pt x="918155" y="426377"/>
                </a:lnTo>
                <a:lnTo>
                  <a:pt x="932157" y="408251"/>
                </a:lnTo>
                <a:lnTo>
                  <a:pt x="938825" y="390088"/>
                </a:lnTo>
                <a:lnTo>
                  <a:pt x="945826" y="365919"/>
                </a:lnTo>
                <a:lnTo>
                  <a:pt x="952827" y="335671"/>
                </a:lnTo>
                <a:lnTo>
                  <a:pt x="952827" y="272155"/>
                </a:lnTo>
                <a:lnTo>
                  <a:pt x="949493" y="247986"/>
                </a:lnTo>
                <a:lnTo>
                  <a:pt x="945826" y="220760"/>
                </a:lnTo>
                <a:lnTo>
                  <a:pt x="942492" y="199575"/>
                </a:lnTo>
                <a:lnTo>
                  <a:pt x="935491" y="175407"/>
                </a:lnTo>
                <a:lnTo>
                  <a:pt x="928490" y="157243"/>
                </a:lnTo>
                <a:lnTo>
                  <a:pt x="921489" y="139117"/>
                </a:lnTo>
                <a:lnTo>
                  <a:pt x="911154" y="120953"/>
                </a:lnTo>
                <a:lnTo>
                  <a:pt x="904152" y="105848"/>
                </a:lnTo>
                <a:lnTo>
                  <a:pt x="890150" y="90706"/>
                </a:lnTo>
                <a:lnTo>
                  <a:pt x="879815" y="78621"/>
                </a:lnTo>
                <a:lnTo>
                  <a:pt x="865813" y="66537"/>
                </a:lnTo>
                <a:lnTo>
                  <a:pt x="852144" y="57437"/>
                </a:lnTo>
                <a:lnTo>
                  <a:pt x="838141" y="48374"/>
                </a:lnTo>
                <a:lnTo>
                  <a:pt x="820805" y="39310"/>
                </a:lnTo>
                <a:lnTo>
                  <a:pt x="803469" y="33268"/>
                </a:lnTo>
                <a:lnTo>
                  <a:pt x="786132" y="24205"/>
                </a:lnTo>
                <a:lnTo>
                  <a:pt x="768463" y="21147"/>
                </a:lnTo>
                <a:lnTo>
                  <a:pt x="751126" y="15105"/>
                </a:lnTo>
                <a:lnTo>
                  <a:pt x="730456" y="12084"/>
                </a:lnTo>
                <a:lnTo>
                  <a:pt x="709453" y="9063"/>
                </a:lnTo>
                <a:lnTo>
                  <a:pt x="688783" y="6042"/>
                </a:lnTo>
                <a:lnTo>
                  <a:pt x="667779" y="3021"/>
                </a:lnTo>
                <a:lnTo>
                  <a:pt x="646775" y="3021"/>
                </a:lnTo>
                <a:lnTo>
                  <a:pt x="626105" y="0"/>
                </a:lnTo>
                <a:lnTo>
                  <a:pt x="452076" y="0"/>
                </a:lnTo>
                <a:lnTo>
                  <a:pt x="448742" y="3021"/>
                </a:lnTo>
                <a:lnTo>
                  <a:pt x="445075" y="3021"/>
                </a:lnTo>
                <a:lnTo>
                  <a:pt x="441741" y="6042"/>
                </a:lnTo>
                <a:lnTo>
                  <a:pt x="438407" y="6042"/>
                </a:lnTo>
                <a:lnTo>
                  <a:pt x="438407" y="9063"/>
                </a:lnTo>
                <a:lnTo>
                  <a:pt x="431406" y="9063"/>
                </a:lnTo>
                <a:lnTo>
                  <a:pt x="427738" y="12084"/>
                </a:lnTo>
                <a:lnTo>
                  <a:pt x="410402" y="12084"/>
                </a:lnTo>
                <a:lnTo>
                  <a:pt x="407068" y="9063"/>
                </a:lnTo>
                <a:lnTo>
                  <a:pt x="358393" y="9063"/>
                </a:lnTo>
                <a:lnTo>
                  <a:pt x="354726" y="6042"/>
                </a:lnTo>
                <a:lnTo>
                  <a:pt x="295716" y="6042"/>
                </a:lnTo>
                <a:lnTo>
                  <a:pt x="292382" y="9063"/>
                </a:lnTo>
                <a:lnTo>
                  <a:pt x="247041" y="9063"/>
                </a:lnTo>
                <a:lnTo>
                  <a:pt x="247041" y="12084"/>
                </a:lnTo>
                <a:lnTo>
                  <a:pt x="226038" y="12084"/>
                </a:lnTo>
                <a:lnTo>
                  <a:pt x="222704" y="9063"/>
                </a:lnTo>
                <a:lnTo>
                  <a:pt x="208701" y="9063"/>
                </a:lnTo>
                <a:lnTo>
                  <a:pt x="205368" y="6042"/>
                </a:lnTo>
                <a:lnTo>
                  <a:pt x="191365" y="6042"/>
                </a:lnTo>
                <a:lnTo>
                  <a:pt x="191365" y="3021"/>
                </a:lnTo>
                <a:lnTo>
                  <a:pt x="177363" y="3021"/>
                </a:lnTo>
                <a:lnTo>
                  <a:pt x="174029" y="0"/>
                </a:lnTo>
                <a:lnTo>
                  <a:pt x="167028" y="0"/>
                </a:lnTo>
                <a:lnTo>
                  <a:pt x="153025" y="3021"/>
                </a:lnTo>
                <a:lnTo>
                  <a:pt x="142690" y="6042"/>
                </a:lnTo>
                <a:lnTo>
                  <a:pt x="128688" y="15105"/>
                </a:lnTo>
                <a:lnTo>
                  <a:pt x="118353" y="27226"/>
                </a:lnTo>
                <a:lnTo>
                  <a:pt x="108018" y="39310"/>
                </a:lnTo>
                <a:lnTo>
                  <a:pt x="97349" y="57437"/>
                </a:lnTo>
                <a:lnTo>
                  <a:pt x="87014" y="75600"/>
                </a:lnTo>
                <a:lnTo>
                  <a:pt x="80013" y="96748"/>
                </a:lnTo>
                <a:lnTo>
                  <a:pt x="73012" y="117932"/>
                </a:lnTo>
                <a:lnTo>
                  <a:pt x="66344" y="145159"/>
                </a:lnTo>
                <a:lnTo>
                  <a:pt x="59343" y="172385"/>
                </a:lnTo>
                <a:lnTo>
                  <a:pt x="52342" y="199575"/>
                </a:lnTo>
                <a:lnTo>
                  <a:pt x="48674" y="229823"/>
                </a:lnTo>
                <a:lnTo>
                  <a:pt x="45340" y="263092"/>
                </a:lnTo>
                <a:lnTo>
                  <a:pt x="38339" y="293339"/>
                </a:lnTo>
                <a:lnTo>
                  <a:pt x="35005" y="329629"/>
                </a:lnTo>
                <a:lnTo>
                  <a:pt x="35005" y="362898"/>
                </a:lnTo>
                <a:lnTo>
                  <a:pt x="31338" y="399188"/>
                </a:lnTo>
                <a:lnTo>
                  <a:pt x="28004" y="435478"/>
                </a:lnTo>
                <a:lnTo>
                  <a:pt x="28004" y="471767"/>
                </a:lnTo>
                <a:lnTo>
                  <a:pt x="24337" y="511078"/>
                </a:lnTo>
                <a:lnTo>
                  <a:pt x="24337" y="583658"/>
                </a:lnTo>
                <a:lnTo>
                  <a:pt x="21003" y="622969"/>
                </a:lnTo>
                <a:lnTo>
                  <a:pt x="21003" y="961662"/>
                </a:lnTo>
                <a:lnTo>
                  <a:pt x="17669" y="976767"/>
                </a:lnTo>
                <a:lnTo>
                  <a:pt x="17669" y="1025141"/>
                </a:lnTo>
                <a:lnTo>
                  <a:pt x="14002" y="1040284"/>
                </a:lnTo>
                <a:lnTo>
                  <a:pt x="14002" y="1094700"/>
                </a:lnTo>
                <a:lnTo>
                  <a:pt x="10668" y="1112863"/>
                </a:lnTo>
                <a:lnTo>
                  <a:pt x="10668" y="1167280"/>
                </a:lnTo>
                <a:lnTo>
                  <a:pt x="7001" y="1182422"/>
                </a:lnTo>
                <a:lnTo>
                  <a:pt x="7001" y="1218712"/>
                </a:lnTo>
                <a:lnTo>
                  <a:pt x="3667" y="1236838"/>
                </a:lnTo>
                <a:lnTo>
                  <a:pt x="3667" y="1297333"/>
                </a:lnTo>
                <a:lnTo>
                  <a:pt x="0" y="1312439"/>
                </a:lnTo>
                <a:lnTo>
                  <a:pt x="0" y="1454577"/>
                </a:lnTo>
                <a:lnTo>
                  <a:pt x="3667" y="1475725"/>
                </a:lnTo>
                <a:lnTo>
                  <a:pt x="3667" y="1545283"/>
                </a:lnTo>
                <a:lnTo>
                  <a:pt x="7001" y="1569489"/>
                </a:lnTo>
                <a:lnTo>
                  <a:pt x="10668" y="1593694"/>
                </a:lnTo>
                <a:lnTo>
                  <a:pt x="10668" y="1614842"/>
                </a:lnTo>
                <a:lnTo>
                  <a:pt x="14002" y="1639047"/>
                </a:lnTo>
                <a:lnTo>
                  <a:pt x="17669" y="1660195"/>
                </a:lnTo>
                <a:lnTo>
                  <a:pt x="21003" y="1684400"/>
                </a:lnTo>
                <a:lnTo>
                  <a:pt x="28004" y="1705585"/>
                </a:lnTo>
                <a:lnTo>
                  <a:pt x="31338" y="1726732"/>
                </a:lnTo>
                <a:lnTo>
                  <a:pt x="38339" y="1744896"/>
                </a:lnTo>
                <a:lnTo>
                  <a:pt x="45340" y="1766043"/>
                </a:lnTo>
                <a:lnTo>
                  <a:pt x="52342" y="1784207"/>
                </a:lnTo>
                <a:lnTo>
                  <a:pt x="59343" y="1802333"/>
                </a:lnTo>
                <a:lnTo>
                  <a:pt x="69678" y="1817475"/>
                </a:lnTo>
                <a:lnTo>
                  <a:pt x="80013" y="1835602"/>
                </a:lnTo>
                <a:lnTo>
                  <a:pt x="90681" y="1847686"/>
                </a:lnTo>
                <a:lnTo>
                  <a:pt x="101017" y="1862829"/>
                </a:lnTo>
                <a:lnTo>
                  <a:pt x="115019" y="1874913"/>
                </a:lnTo>
                <a:lnTo>
                  <a:pt x="125354" y="1883976"/>
                </a:lnTo>
                <a:lnTo>
                  <a:pt x="139356" y="1896097"/>
                </a:lnTo>
                <a:lnTo>
                  <a:pt x="156693" y="1902139"/>
                </a:lnTo>
                <a:lnTo>
                  <a:pt x="174029" y="1908182"/>
                </a:lnTo>
                <a:lnTo>
                  <a:pt x="191365" y="1914224"/>
                </a:lnTo>
                <a:lnTo>
                  <a:pt x="208701" y="1917245"/>
                </a:lnTo>
                <a:lnTo>
                  <a:pt x="236706" y="1917245"/>
                </a:lnTo>
                <a:lnTo>
                  <a:pt x="247041" y="1914224"/>
                </a:lnTo>
                <a:lnTo>
                  <a:pt x="257376" y="1914224"/>
                </a:lnTo>
                <a:lnTo>
                  <a:pt x="274713" y="1911203"/>
                </a:lnTo>
                <a:lnTo>
                  <a:pt x="292382" y="1908182"/>
                </a:lnTo>
                <a:lnTo>
                  <a:pt x="313052" y="1905161"/>
                </a:lnTo>
                <a:lnTo>
                  <a:pt x="334056" y="1902139"/>
                </a:lnTo>
                <a:lnTo>
                  <a:pt x="358393" y="1899118"/>
                </a:lnTo>
                <a:lnTo>
                  <a:pt x="386065" y="1896097"/>
                </a:lnTo>
                <a:lnTo>
                  <a:pt x="414069" y="1893076"/>
                </a:lnTo>
                <a:lnTo>
                  <a:pt x="445075" y="1886997"/>
                </a:lnTo>
                <a:lnTo>
                  <a:pt x="473079" y="1883976"/>
                </a:lnTo>
                <a:lnTo>
                  <a:pt x="504418" y="1877934"/>
                </a:lnTo>
                <a:lnTo>
                  <a:pt x="535757" y="1871892"/>
                </a:lnTo>
                <a:lnTo>
                  <a:pt x="566762" y="1865850"/>
                </a:lnTo>
                <a:lnTo>
                  <a:pt x="601768" y="1862829"/>
                </a:lnTo>
                <a:lnTo>
                  <a:pt x="633107" y="1856786"/>
                </a:lnTo>
                <a:lnTo>
                  <a:pt x="664445" y="1850707"/>
                </a:lnTo>
                <a:lnTo>
                  <a:pt x="692116" y="1844665"/>
                </a:lnTo>
                <a:lnTo>
                  <a:pt x="723455" y="1835602"/>
                </a:lnTo>
                <a:lnTo>
                  <a:pt x="751126" y="1829560"/>
                </a:lnTo>
                <a:lnTo>
                  <a:pt x="775464" y="1823518"/>
                </a:lnTo>
                <a:lnTo>
                  <a:pt x="799801" y="1817475"/>
                </a:lnTo>
                <a:lnTo>
                  <a:pt x="824139" y="1811396"/>
                </a:lnTo>
                <a:lnTo>
                  <a:pt x="845142" y="1802333"/>
                </a:lnTo>
                <a:lnTo>
                  <a:pt x="862479" y="1796291"/>
                </a:lnTo>
                <a:lnTo>
                  <a:pt x="879815" y="1790249"/>
                </a:lnTo>
                <a:lnTo>
                  <a:pt x="890150" y="1781186"/>
                </a:lnTo>
                <a:lnTo>
                  <a:pt x="900818" y="1775107"/>
                </a:lnTo>
                <a:lnTo>
                  <a:pt x="904152" y="1769064"/>
                </a:lnTo>
                <a:lnTo>
                  <a:pt x="907820" y="1763022"/>
                </a:lnTo>
                <a:lnTo>
                  <a:pt x="907820" y="1714648"/>
                </a:lnTo>
                <a:lnTo>
                  <a:pt x="904152" y="1693464"/>
                </a:lnTo>
                <a:lnTo>
                  <a:pt x="900818" y="1672316"/>
                </a:lnTo>
                <a:lnTo>
                  <a:pt x="897151" y="1654153"/>
                </a:lnTo>
                <a:lnTo>
                  <a:pt x="893817" y="1636026"/>
                </a:lnTo>
                <a:lnTo>
                  <a:pt x="890150" y="1617863"/>
                </a:lnTo>
                <a:lnTo>
                  <a:pt x="883482" y="1599736"/>
                </a:lnTo>
                <a:lnTo>
                  <a:pt x="879815" y="1584594"/>
                </a:lnTo>
                <a:lnTo>
                  <a:pt x="872814" y="1569489"/>
                </a:lnTo>
                <a:lnTo>
                  <a:pt x="865813" y="1557404"/>
                </a:lnTo>
                <a:lnTo>
                  <a:pt x="859145" y="1545283"/>
                </a:lnTo>
                <a:lnTo>
                  <a:pt x="848476" y="1533199"/>
                </a:lnTo>
                <a:lnTo>
                  <a:pt x="841475" y="1521115"/>
                </a:lnTo>
                <a:lnTo>
                  <a:pt x="831140" y="1512015"/>
                </a:lnTo>
                <a:lnTo>
                  <a:pt x="820805" y="1499930"/>
                </a:lnTo>
                <a:lnTo>
                  <a:pt x="810470" y="1493888"/>
                </a:lnTo>
                <a:lnTo>
                  <a:pt x="799801" y="1484825"/>
                </a:lnTo>
                <a:lnTo>
                  <a:pt x="786132" y="1475725"/>
                </a:lnTo>
                <a:lnTo>
                  <a:pt x="772130" y="1469683"/>
                </a:lnTo>
                <a:lnTo>
                  <a:pt x="761795" y="1463640"/>
                </a:lnTo>
                <a:lnTo>
                  <a:pt x="747793" y="1457598"/>
                </a:lnTo>
                <a:lnTo>
                  <a:pt x="733790" y="1454577"/>
                </a:lnTo>
                <a:lnTo>
                  <a:pt x="716454" y="1451556"/>
                </a:lnTo>
                <a:lnTo>
                  <a:pt x="702452" y="1445514"/>
                </a:lnTo>
                <a:lnTo>
                  <a:pt x="685115" y="1442456"/>
                </a:lnTo>
                <a:lnTo>
                  <a:pt x="671113" y="1442456"/>
                </a:lnTo>
                <a:lnTo>
                  <a:pt x="653777" y="1439435"/>
                </a:lnTo>
                <a:lnTo>
                  <a:pt x="636440" y="1436414"/>
                </a:lnTo>
                <a:lnTo>
                  <a:pt x="549426" y="1436414"/>
                </a:lnTo>
                <a:lnTo>
                  <a:pt x="546092" y="1439435"/>
                </a:lnTo>
                <a:lnTo>
                  <a:pt x="528756" y="1439435"/>
                </a:lnTo>
                <a:lnTo>
                  <a:pt x="525088" y="1442456"/>
                </a:lnTo>
                <a:lnTo>
                  <a:pt x="511419" y="1442456"/>
                </a:lnTo>
                <a:lnTo>
                  <a:pt x="507752" y="1445514"/>
                </a:lnTo>
                <a:lnTo>
                  <a:pt x="493750" y="1445514"/>
                </a:lnTo>
                <a:lnTo>
                  <a:pt x="490416" y="1448535"/>
                </a:lnTo>
                <a:lnTo>
                  <a:pt x="469412" y="1448535"/>
                </a:lnTo>
                <a:lnTo>
                  <a:pt x="462744" y="1451556"/>
                </a:lnTo>
                <a:lnTo>
                  <a:pt x="431406" y="1451556"/>
                </a:lnTo>
                <a:lnTo>
                  <a:pt x="431406" y="1448535"/>
                </a:lnTo>
                <a:lnTo>
                  <a:pt x="424405" y="1448535"/>
                </a:lnTo>
                <a:lnTo>
                  <a:pt x="424405" y="1445514"/>
                </a:lnTo>
                <a:lnTo>
                  <a:pt x="420737" y="1445514"/>
                </a:lnTo>
                <a:lnTo>
                  <a:pt x="417403" y="1442456"/>
                </a:lnTo>
                <a:lnTo>
                  <a:pt x="414069" y="1439435"/>
                </a:lnTo>
                <a:lnTo>
                  <a:pt x="410402" y="1436414"/>
                </a:lnTo>
                <a:lnTo>
                  <a:pt x="407068" y="1433393"/>
                </a:lnTo>
                <a:lnTo>
                  <a:pt x="407068" y="1430372"/>
                </a:lnTo>
                <a:lnTo>
                  <a:pt x="403401" y="1430372"/>
                </a:lnTo>
                <a:lnTo>
                  <a:pt x="403401" y="1424329"/>
                </a:lnTo>
                <a:lnTo>
                  <a:pt x="400067" y="1421308"/>
                </a:lnTo>
                <a:lnTo>
                  <a:pt x="400067" y="1254965"/>
                </a:lnTo>
                <a:lnTo>
                  <a:pt x="403401" y="1248922"/>
                </a:lnTo>
                <a:lnTo>
                  <a:pt x="403401" y="1242880"/>
                </a:lnTo>
                <a:lnTo>
                  <a:pt x="407068" y="1233817"/>
                </a:lnTo>
                <a:lnTo>
                  <a:pt x="410402" y="1230796"/>
                </a:lnTo>
                <a:lnTo>
                  <a:pt x="414069" y="1224754"/>
                </a:lnTo>
                <a:lnTo>
                  <a:pt x="417403" y="1221733"/>
                </a:lnTo>
                <a:lnTo>
                  <a:pt x="420737" y="1215654"/>
                </a:lnTo>
                <a:lnTo>
                  <a:pt x="427738" y="1212633"/>
                </a:lnTo>
                <a:lnTo>
                  <a:pt x="434740" y="1209612"/>
                </a:lnTo>
                <a:lnTo>
                  <a:pt x="441741" y="1206590"/>
                </a:lnTo>
                <a:lnTo>
                  <a:pt x="448742" y="1206590"/>
                </a:lnTo>
                <a:lnTo>
                  <a:pt x="455743" y="1203569"/>
                </a:lnTo>
                <a:lnTo>
                  <a:pt x="466078" y="1200548"/>
                </a:lnTo>
                <a:lnTo>
                  <a:pt x="476413" y="1197527"/>
                </a:lnTo>
                <a:lnTo>
                  <a:pt x="487082" y="1197527"/>
                </a:lnTo>
                <a:lnTo>
                  <a:pt x="500751" y="1194506"/>
                </a:lnTo>
                <a:lnTo>
                  <a:pt x="514753" y="1194506"/>
                </a:lnTo>
                <a:lnTo>
                  <a:pt x="528756" y="1191485"/>
                </a:lnTo>
                <a:lnTo>
                  <a:pt x="542425" y="1188464"/>
                </a:lnTo>
                <a:lnTo>
                  <a:pt x="560094" y="1185443"/>
                </a:lnTo>
                <a:lnTo>
                  <a:pt x="577430" y="1182422"/>
                </a:lnTo>
                <a:lnTo>
                  <a:pt x="608769" y="1179364"/>
                </a:lnTo>
                <a:lnTo>
                  <a:pt x="640108" y="1173322"/>
                </a:lnTo>
                <a:lnTo>
                  <a:pt x="667779" y="1170301"/>
                </a:lnTo>
                <a:lnTo>
                  <a:pt x="692116" y="1167280"/>
                </a:lnTo>
                <a:lnTo>
                  <a:pt x="713120" y="1164258"/>
                </a:lnTo>
                <a:lnTo>
                  <a:pt x="733790" y="1161237"/>
                </a:lnTo>
                <a:lnTo>
                  <a:pt x="754794" y="1158216"/>
                </a:lnTo>
                <a:lnTo>
                  <a:pt x="772130" y="1155195"/>
                </a:lnTo>
                <a:lnTo>
                  <a:pt x="789466" y="1152174"/>
                </a:lnTo>
                <a:lnTo>
                  <a:pt x="803469" y="1152174"/>
                </a:lnTo>
                <a:lnTo>
                  <a:pt x="817138" y="1149153"/>
                </a:lnTo>
                <a:lnTo>
                  <a:pt x="827806" y="1146132"/>
                </a:lnTo>
                <a:lnTo>
                  <a:pt x="838141" y="1143074"/>
                </a:lnTo>
                <a:lnTo>
                  <a:pt x="848476" y="1140053"/>
                </a:lnTo>
                <a:lnTo>
                  <a:pt x="855477" y="1137032"/>
                </a:lnTo>
                <a:lnTo>
                  <a:pt x="862479" y="1134011"/>
                </a:lnTo>
                <a:lnTo>
                  <a:pt x="865813" y="1130990"/>
                </a:lnTo>
                <a:lnTo>
                  <a:pt x="872814" y="1127969"/>
                </a:lnTo>
                <a:lnTo>
                  <a:pt x="876481" y="1121926"/>
                </a:lnTo>
                <a:lnTo>
                  <a:pt x="879815" y="1118905"/>
                </a:lnTo>
                <a:lnTo>
                  <a:pt x="883482" y="1112863"/>
                </a:lnTo>
                <a:lnTo>
                  <a:pt x="883482" y="1106821"/>
                </a:lnTo>
                <a:lnTo>
                  <a:pt x="886816" y="1097721"/>
                </a:lnTo>
                <a:lnTo>
                  <a:pt x="886816" y="991873"/>
                </a:lnTo>
                <a:lnTo>
                  <a:pt x="883482" y="970725"/>
                </a:lnTo>
                <a:lnTo>
                  <a:pt x="883482" y="949541"/>
                </a:lnTo>
                <a:lnTo>
                  <a:pt x="879815" y="928393"/>
                </a:lnTo>
                <a:lnTo>
                  <a:pt x="876481" y="910230"/>
                </a:lnTo>
                <a:lnTo>
                  <a:pt x="872814" y="892103"/>
                </a:lnTo>
                <a:lnTo>
                  <a:pt x="869480" y="876961"/>
                </a:lnTo>
                <a:lnTo>
                  <a:pt x="862479" y="861855"/>
                </a:lnTo>
                <a:lnTo>
                  <a:pt x="855477" y="849771"/>
                </a:lnTo>
                <a:lnTo>
                  <a:pt x="848476" y="837650"/>
                </a:lnTo>
                <a:lnTo>
                  <a:pt x="838141" y="825566"/>
                </a:lnTo>
                <a:lnTo>
                  <a:pt x="831140" y="816502"/>
                </a:lnTo>
                <a:lnTo>
                  <a:pt x="820805" y="804381"/>
                </a:lnTo>
                <a:lnTo>
                  <a:pt x="810470" y="798339"/>
                </a:lnTo>
                <a:lnTo>
                  <a:pt x="799801" y="789276"/>
                </a:lnTo>
                <a:lnTo>
                  <a:pt x="789466" y="783234"/>
                </a:lnTo>
                <a:lnTo>
                  <a:pt x="775464" y="777191"/>
                </a:lnTo>
                <a:lnTo>
                  <a:pt x="765129" y="771149"/>
                </a:lnTo>
                <a:lnTo>
                  <a:pt x="751126" y="768091"/>
                </a:lnTo>
                <a:lnTo>
                  <a:pt x="737457" y="762049"/>
                </a:lnTo>
                <a:lnTo>
                  <a:pt x="723455" y="759028"/>
                </a:lnTo>
                <a:lnTo>
                  <a:pt x="709453" y="756007"/>
                </a:lnTo>
                <a:lnTo>
                  <a:pt x="695450" y="752986"/>
                </a:lnTo>
                <a:lnTo>
                  <a:pt x="678114" y="752986"/>
                </a:lnTo>
                <a:lnTo>
                  <a:pt x="664445" y="749965"/>
                </a:lnTo>
                <a:lnTo>
                  <a:pt x="650443" y="749965"/>
                </a:lnTo>
                <a:lnTo>
                  <a:pt x="633107" y="746944"/>
                </a:lnTo>
                <a:lnTo>
                  <a:pt x="500751" y="746944"/>
                </a:lnTo>
                <a:lnTo>
                  <a:pt x="500751" y="749965"/>
                </a:lnTo>
                <a:lnTo>
                  <a:pt x="455743" y="749965"/>
                </a:lnTo>
                <a:lnTo>
                  <a:pt x="455743" y="746944"/>
                </a:lnTo>
                <a:lnTo>
                  <a:pt x="448742" y="746944"/>
                </a:lnTo>
                <a:lnTo>
                  <a:pt x="445075" y="743923"/>
                </a:lnTo>
                <a:lnTo>
                  <a:pt x="438407" y="743923"/>
                </a:lnTo>
                <a:lnTo>
                  <a:pt x="438407" y="740902"/>
                </a:lnTo>
                <a:lnTo>
                  <a:pt x="434740" y="737881"/>
                </a:lnTo>
                <a:lnTo>
                  <a:pt x="431406" y="737881"/>
                </a:lnTo>
                <a:lnTo>
                  <a:pt x="431406" y="734859"/>
                </a:lnTo>
                <a:lnTo>
                  <a:pt x="427738" y="731802"/>
                </a:lnTo>
                <a:lnTo>
                  <a:pt x="427738" y="728780"/>
                </a:lnTo>
                <a:lnTo>
                  <a:pt x="424405" y="725759"/>
                </a:lnTo>
                <a:lnTo>
                  <a:pt x="424405" y="71669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371882" y="4037927"/>
            <a:ext cx="952827" cy="1917245"/>
          </a:xfrm>
          <a:custGeom>
            <a:avLst/>
            <a:gdLst/>
            <a:ahLst/>
            <a:cxnLst/>
            <a:rect l="l" t="t" r="r" b="b"/>
            <a:pathLst>
              <a:path w="952827" h="1917245">
                <a:moveTo>
                  <a:pt x="0" y="1363834"/>
                </a:moveTo>
                <a:lnTo>
                  <a:pt x="0" y="1324523"/>
                </a:lnTo>
                <a:lnTo>
                  <a:pt x="3667" y="1267086"/>
                </a:lnTo>
                <a:lnTo>
                  <a:pt x="7001" y="1200548"/>
                </a:lnTo>
                <a:lnTo>
                  <a:pt x="10668" y="1130990"/>
                </a:lnTo>
                <a:lnTo>
                  <a:pt x="14002" y="1058410"/>
                </a:lnTo>
                <a:lnTo>
                  <a:pt x="17669" y="991873"/>
                </a:lnTo>
                <a:lnTo>
                  <a:pt x="21003" y="937456"/>
                </a:lnTo>
                <a:lnTo>
                  <a:pt x="21003" y="898145"/>
                </a:lnTo>
                <a:lnTo>
                  <a:pt x="21003" y="834629"/>
                </a:lnTo>
                <a:lnTo>
                  <a:pt x="21003" y="765070"/>
                </a:lnTo>
                <a:lnTo>
                  <a:pt x="21003" y="695549"/>
                </a:lnTo>
                <a:lnTo>
                  <a:pt x="21003" y="622969"/>
                </a:lnTo>
                <a:lnTo>
                  <a:pt x="24337" y="547368"/>
                </a:lnTo>
                <a:lnTo>
                  <a:pt x="28004" y="471767"/>
                </a:lnTo>
                <a:lnTo>
                  <a:pt x="31338" y="399188"/>
                </a:lnTo>
                <a:lnTo>
                  <a:pt x="35005" y="329629"/>
                </a:lnTo>
                <a:lnTo>
                  <a:pt x="45340" y="263092"/>
                </a:lnTo>
                <a:lnTo>
                  <a:pt x="52342" y="199575"/>
                </a:lnTo>
                <a:lnTo>
                  <a:pt x="66344" y="145159"/>
                </a:lnTo>
                <a:lnTo>
                  <a:pt x="80013" y="96748"/>
                </a:lnTo>
                <a:lnTo>
                  <a:pt x="97349" y="57437"/>
                </a:lnTo>
                <a:lnTo>
                  <a:pt x="118353" y="27226"/>
                </a:lnTo>
                <a:lnTo>
                  <a:pt x="142690" y="6042"/>
                </a:lnTo>
                <a:lnTo>
                  <a:pt x="167028" y="0"/>
                </a:lnTo>
                <a:lnTo>
                  <a:pt x="184364" y="3021"/>
                </a:lnTo>
                <a:lnTo>
                  <a:pt x="198366" y="6042"/>
                </a:lnTo>
                <a:lnTo>
                  <a:pt x="215703" y="9063"/>
                </a:lnTo>
                <a:lnTo>
                  <a:pt x="229705" y="12084"/>
                </a:lnTo>
                <a:lnTo>
                  <a:pt x="254042" y="9063"/>
                </a:lnTo>
                <a:lnTo>
                  <a:pt x="278380" y="9063"/>
                </a:lnTo>
                <a:lnTo>
                  <a:pt x="302717" y="6042"/>
                </a:lnTo>
                <a:lnTo>
                  <a:pt x="323387" y="6042"/>
                </a:lnTo>
                <a:lnTo>
                  <a:pt x="337390" y="6042"/>
                </a:lnTo>
                <a:lnTo>
                  <a:pt x="351392" y="6042"/>
                </a:lnTo>
                <a:lnTo>
                  <a:pt x="361727" y="9063"/>
                </a:lnTo>
                <a:lnTo>
                  <a:pt x="375730" y="9063"/>
                </a:lnTo>
                <a:lnTo>
                  <a:pt x="389732" y="9063"/>
                </a:lnTo>
                <a:lnTo>
                  <a:pt x="400067" y="9063"/>
                </a:lnTo>
                <a:lnTo>
                  <a:pt x="414069" y="12084"/>
                </a:lnTo>
                <a:lnTo>
                  <a:pt x="427738" y="12084"/>
                </a:lnTo>
                <a:lnTo>
                  <a:pt x="434740" y="9063"/>
                </a:lnTo>
                <a:lnTo>
                  <a:pt x="441741" y="6042"/>
                </a:lnTo>
                <a:lnTo>
                  <a:pt x="452076" y="0"/>
                </a:lnTo>
                <a:lnTo>
                  <a:pt x="459077" y="0"/>
                </a:lnTo>
                <a:lnTo>
                  <a:pt x="556427" y="0"/>
                </a:lnTo>
                <a:lnTo>
                  <a:pt x="646775" y="3021"/>
                </a:lnTo>
                <a:lnTo>
                  <a:pt x="730456" y="12084"/>
                </a:lnTo>
                <a:lnTo>
                  <a:pt x="803469" y="33268"/>
                </a:lnTo>
                <a:lnTo>
                  <a:pt x="865813" y="66537"/>
                </a:lnTo>
                <a:lnTo>
                  <a:pt x="911154" y="120953"/>
                </a:lnTo>
                <a:lnTo>
                  <a:pt x="942492" y="199575"/>
                </a:lnTo>
                <a:lnTo>
                  <a:pt x="952827" y="302403"/>
                </a:lnTo>
                <a:lnTo>
                  <a:pt x="945826" y="365919"/>
                </a:lnTo>
                <a:lnTo>
                  <a:pt x="932157" y="408251"/>
                </a:lnTo>
                <a:lnTo>
                  <a:pt x="904152" y="438499"/>
                </a:lnTo>
                <a:lnTo>
                  <a:pt x="869480" y="453604"/>
                </a:lnTo>
                <a:lnTo>
                  <a:pt x="831140" y="459646"/>
                </a:lnTo>
                <a:lnTo>
                  <a:pt x="786132" y="456625"/>
                </a:lnTo>
                <a:lnTo>
                  <a:pt x="737457" y="450583"/>
                </a:lnTo>
                <a:lnTo>
                  <a:pt x="688783" y="444541"/>
                </a:lnTo>
                <a:lnTo>
                  <a:pt x="640108" y="441520"/>
                </a:lnTo>
                <a:lnTo>
                  <a:pt x="591099" y="441520"/>
                </a:lnTo>
                <a:lnTo>
                  <a:pt x="546092" y="450583"/>
                </a:lnTo>
                <a:lnTo>
                  <a:pt x="504418" y="468709"/>
                </a:lnTo>
                <a:lnTo>
                  <a:pt x="473079" y="501978"/>
                </a:lnTo>
                <a:lnTo>
                  <a:pt x="445075" y="553410"/>
                </a:lnTo>
                <a:lnTo>
                  <a:pt x="427738" y="622969"/>
                </a:lnTo>
                <a:lnTo>
                  <a:pt x="424405" y="716696"/>
                </a:lnTo>
                <a:lnTo>
                  <a:pt x="427738" y="731802"/>
                </a:lnTo>
                <a:lnTo>
                  <a:pt x="438407" y="740902"/>
                </a:lnTo>
                <a:lnTo>
                  <a:pt x="452076" y="746944"/>
                </a:lnTo>
                <a:lnTo>
                  <a:pt x="469412" y="749965"/>
                </a:lnTo>
                <a:lnTo>
                  <a:pt x="487082" y="749965"/>
                </a:lnTo>
                <a:lnTo>
                  <a:pt x="500751" y="746944"/>
                </a:lnTo>
                <a:lnTo>
                  <a:pt x="518087" y="746944"/>
                </a:lnTo>
                <a:lnTo>
                  <a:pt x="535757" y="746944"/>
                </a:lnTo>
                <a:lnTo>
                  <a:pt x="601768" y="746944"/>
                </a:lnTo>
                <a:lnTo>
                  <a:pt x="664445" y="749965"/>
                </a:lnTo>
                <a:lnTo>
                  <a:pt x="723455" y="759028"/>
                </a:lnTo>
                <a:lnTo>
                  <a:pt x="775464" y="777191"/>
                </a:lnTo>
                <a:lnTo>
                  <a:pt x="820805" y="804381"/>
                </a:lnTo>
                <a:lnTo>
                  <a:pt x="855477" y="849771"/>
                </a:lnTo>
                <a:lnTo>
                  <a:pt x="876481" y="910230"/>
                </a:lnTo>
                <a:lnTo>
                  <a:pt x="886816" y="991873"/>
                </a:lnTo>
                <a:lnTo>
                  <a:pt x="886816" y="1049347"/>
                </a:lnTo>
                <a:lnTo>
                  <a:pt x="886816" y="1091679"/>
                </a:lnTo>
                <a:lnTo>
                  <a:pt x="879815" y="1118905"/>
                </a:lnTo>
                <a:lnTo>
                  <a:pt x="862479" y="1134011"/>
                </a:lnTo>
                <a:lnTo>
                  <a:pt x="827806" y="1146132"/>
                </a:lnTo>
                <a:lnTo>
                  <a:pt x="772130" y="1155195"/>
                </a:lnTo>
                <a:lnTo>
                  <a:pt x="692116" y="1167280"/>
                </a:lnTo>
                <a:lnTo>
                  <a:pt x="577430" y="1182422"/>
                </a:lnTo>
                <a:lnTo>
                  <a:pt x="514753" y="1194506"/>
                </a:lnTo>
                <a:lnTo>
                  <a:pt x="466078" y="1200548"/>
                </a:lnTo>
                <a:lnTo>
                  <a:pt x="434740" y="1209612"/>
                </a:lnTo>
                <a:lnTo>
                  <a:pt x="414069" y="1224754"/>
                </a:lnTo>
                <a:lnTo>
                  <a:pt x="403401" y="1248922"/>
                </a:lnTo>
                <a:lnTo>
                  <a:pt x="400067" y="1285212"/>
                </a:lnTo>
                <a:lnTo>
                  <a:pt x="400067" y="1336644"/>
                </a:lnTo>
                <a:lnTo>
                  <a:pt x="400067" y="1409224"/>
                </a:lnTo>
                <a:lnTo>
                  <a:pt x="403401" y="1427351"/>
                </a:lnTo>
                <a:lnTo>
                  <a:pt x="414069" y="1439435"/>
                </a:lnTo>
                <a:lnTo>
                  <a:pt x="427738" y="1448535"/>
                </a:lnTo>
                <a:lnTo>
                  <a:pt x="441741" y="1451556"/>
                </a:lnTo>
                <a:lnTo>
                  <a:pt x="459077" y="1451556"/>
                </a:lnTo>
                <a:lnTo>
                  <a:pt x="476413" y="1448535"/>
                </a:lnTo>
                <a:lnTo>
                  <a:pt x="493750" y="1445514"/>
                </a:lnTo>
                <a:lnTo>
                  <a:pt x="511419" y="1442456"/>
                </a:lnTo>
                <a:lnTo>
                  <a:pt x="528756" y="1439435"/>
                </a:lnTo>
                <a:lnTo>
                  <a:pt x="546092" y="1439435"/>
                </a:lnTo>
                <a:lnTo>
                  <a:pt x="563428" y="1436414"/>
                </a:lnTo>
                <a:lnTo>
                  <a:pt x="580764" y="1436414"/>
                </a:lnTo>
                <a:lnTo>
                  <a:pt x="653777" y="1439435"/>
                </a:lnTo>
                <a:lnTo>
                  <a:pt x="716454" y="1451556"/>
                </a:lnTo>
                <a:lnTo>
                  <a:pt x="772130" y="1469683"/>
                </a:lnTo>
                <a:lnTo>
                  <a:pt x="820805" y="1499930"/>
                </a:lnTo>
                <a:lnTo>
                  <a:pt x="859145" y="1545283"/>
                </a:lnTo>
                <a:lnTo>
                  <a:pt x="883482" y="1599736"/>
                </a:lnTo>
                <a:lnTo>
                  <a:pt x="900818" y="1672316"/>
                </a:lnTo>
                <a:lnTo>
                  <a:pt x="907820" y="1763022"/>
                </a:lnTo>
                <a:lnTo>
                  <a:pt x="900818" y="1775107"/>
                </a:lnTo>
                <a:lnTo>
                  <a:pt x="879815" y="1790249"/>
                </a:lnTo>
                <a:lnTo>
                  <a:pt x="845142" y="1802333"/>
                </a:lnTo>
                <a:lnTo>
                  <a:pt x="799801" y="1817475"/>
                </a:lnTo>
                <a:lnTo>
                  <a:pt x="751126" y="1829560"/>
                </a:lnTo>
                <a:lnTo>
                  <a:pt x="692116" y="1844665"/>
                </a:lnTo>
                <a:lnTo>
                  <a:pt x="633107" y="1856786"/>
                </a:lnTo>
                <a:lnTo>
                  <a:pt x="566762" y="1865850"/>
                </a:lnTo>
                <a:lnTo>
                  <a:pt x="504418" y="1877934"/>
                </a:lnTo>
                <a:lnTo>
                  <a:pt x="445075" y="1886997"/>
                </a:lnTo>
                <a:lnTo>
                  <a:pt x="386065" y="1896097"/>
                </a:lnTo>
                <a:lnTo>
                  <a:pt x="334056" y="1902139"/>
                </a:lnTo>
                <a:lnTo>
                  <a:pt x="292382" y="1908182"/>
                </a:lnTo>
                <a:lnTo>
                  <a:pt x="257376" y="1914224"/>
                </a:lnTo>
                <a:lnTo>
                  <a:pt x="236706" y="1917245"/>
                </a:lnTo>
                <a:lnTo>
                  <a:pt x="229705" y="1917245"/>
                </a:lnTo>
                <a:lnTo>
                  <a:pt x="191365" y="1914224"/>
                </a:lnTo>
                <a:lnTo>
                  <a:pt x="156693" y="1902139"/>
                </a:lnTo>
                <a:lnTo>
                  <a:pt x="125354" y="1883976"/>
                </a:lnTo>
                <a:lnTo>
                  <a:pt x="101017" y="1862829"/>
                </a:lnTo>
                <a:lnTo>
                  <a:pt x="80013" y="1835602"/>
                </a:lnTo>
                <a:lnTo>
                  <a:pt x="59343" y="1802333"/>
                </a:lnTo>
                <a:lnTo>
                  <a:pt x="45340" y="1766043"/>
                </a:lnTo>
                <a:lnTo>
                  <a:pt x="31338" y="1726732"/>
                </a:lnTo>
                <a:lnTo>
                  <a:pt x="21003" y="1684400"/>
                </a:lnTo>
                <a:lnTo>
                  <a:pt x="14002" y="1639047"/>
                </a:lnTo>
                <a:lnTo>
                  <a:pt x="10668" y="1593694"/>
                </a:lnTo>
                <a:lnTo>
                  <a:pt x="3667" y="1545283"/>
                </a:lnTo>
                <a:lnTo>
                  <a:pt x="3667" y="1499930"/>
                </a:lnTo>
                <a:lnTo>
                  <a:pt x="0" y="1454577"/>
                </a:lnTo>
                <a:lnTo>
                  <a:pt x="0" y="1409224"/>
                </a:lnTo>
                <a:lnTo>
                  <a:pt x="0" y="1363834"/>
                </a:lnTo>
              </a:path>
            </a:pathLst>
          </a:custGeom>
          <a:ln w="340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127172" y="4046990"/>
            <a:ext cx="1116188" cy="1908182"/>
          </a:xfrm>
          <a:custGeom>
            <a:avLst/>
            <a:gdLst/>
            <a:ahLst/>
            <a:cxnLst/>
            <a:rect l="l" t="t" r="r" b="b"/>
            <a:pathLst>
              <a:path w="1116188" h="1908182">
                <a:moveTo>
                  <a:pt x="382497" y="1844665"/>
                </a:moveTo>
                <a:lnTo>
                  <a:pt x="385965" y="1838623"/>
                </a:lnTo>
                <a:lnTo>
                  <a:pt x="385965" y="1799312"/>
                </a:lnTo>
                <a:lnTo>
                  <a:pt x="389465" y="1787228"/>
                </a:lnTo>
                <a:lnTo>
                  <a:pt x="389465" y="1318481"/>
                </a:lnTo>
                <a:lnTo>
                  <a:pt x="403368" y="1336644"/>
                </a:lnTo>
                <a:lnTo>
                  <a:pt x="417270" y="1357792"/>
                </a:lnTo>
                <a:lnTo>
                  <a:pt x="434640" y="1381997"/>
                </a:lnTo>
                <a:lnTo>
                  <a:pt x="452043" y="1403182"/>
                </a:lnTo>
                <a:lnTo>
                  <a:pt x="469412" y="1427351"/>
                </a:lnTo>
                <a:lnTo>
                  <a:pt x="486815" y="1451556"/>
                </a:lnTo>
                <a:lnTo>
                  <a:pt x="504185" y="1475762"/>
                </a:lnTo>
                <a:lnTo>
                  <a:pt x="525055" y="1499930"/>
                </a:lnTo>
                <a:lnTo>
                  <a:pt x="542458" y="1524136"/>
                </a:lnTo>
                <a:lnTo>
                  <a:pt x="563328" y="1548341"/>
                </a:lnTo>
                <a:lnTo>
                  <a:pt x="580698" y="1572510"/>
                </a:lnTo>
                <a:lnTo>
                  <a:pt x="601568" y="1596715"/>
                </a:lnTo>
                <a:lnTo>
                  <a:pt x="622438" y="1620921"/>
                </a:lnTo>
                <a:lnTo>
                  <a:pt x="643275" y="1642068"/>
                </a:lnTo>
                <a:lnTo>
                  <a:pt x="664145" y="1666274"/>
                </a:lnTo>
                <a:lnTo>
                  <a:pt x="685015" y="1687422"/>
                </a:lnTo>
                <a:lnTo>
                  <a:pt x="702418" y="1711627"/>
                </a:lnTo>
                <a:lnTo>
                  <a:pt x="723255" y="1732811"/>
                </a:lnTo>
                <a:lnTo>
                  <a:pt x="744125" y="1750938"/>
                </a:lnTo>
                <a:lnTo>
                  <a:pt x="764995" y="1772122"/>
                </a:lnTo>
                <a:lnTo>
                  <a:pt x="782365" y="1790249"/>
                </a:lnTo>
                <a:lnTo>
                  <a:pt x="803235" y="1808412"/>
                </a:lnTo>
                <a:lnTo>
                  <a:pt x="820638" y="1823518"/>
                </a:lnTo>
                <a:lnTo>
                  <a:pt x="841475" y="1838623"/>
                </a:lnTo>
                <a:lnTo>
                  <a:pt x="858878" y="1853765"/>
                </a:lnTo>
                <a:lnTo>
                  <a:pt x="876248" y="1865850"/>
                </a:lnTo>
                <a:lnTo>
                  <a:pt x="893651" y="1874913"/>
                </a:lnTo>
                <a:lnTo>
                  <a:pt x="907553" y="1884013"/>
                </a:lnTo>
                <a:lnTo>
                  <a:pt x="924956" y="1890055"/>
                </a:lnTo>
                <a:lnTo>
                  <a:pt x="938858" y="1896097"/>
                </a:lnTo>
                <a:lnTo>
                  <a:pt x="952761" y="1899118"/>
                </a:lnTo>
                <a:lnTo>
                  <a:pt x="973631" y="1899118"/>
                </a:lnTo>
                <a:lnTo>
                  <a:pt x="977098" y="1896097"/>
                </a:lnTo>
                <a:lnTo>
                  <a:pt x="980565" y="1893076"/>
                </a:lnTo>
                <a:lnTo>
                  <a:pt x="987533" y="1893076"/>
                </a:lnTo>
                <a:lnTo>
                  <a:pt x="991000" y="1887034"/>
                </a:lnTo>
                <a:lnTo>
                  <a:pt x="997968" y="1884013"/>
                </a:lnTo>
                <a:lnTo>
                  <a:pt x="1001435" y="1880955"/>
                </a:lnTo>
                <a:lnTo>
                  <a:pt x="1008403" y="1874913"/>
                </a:lnTo>
                <a:lnTo>
                  <a:pt x="1015338" y="1868871"/>
                </a:lnTo>
                <a:lnTo>
                  <a:pt x="1018838" y="1865850"/>
                </a:lnTo>
                <a:lnTo>
                  <a:pt x="1025773" y="1859807"/>
                </a:lnTo>
                <a:lnTo>
                  <a:pt x="1029273" y="1853765"/>
                </a:lnTo>
                <a:lnTo>
                  <a:pt x="1036208" y="1844665"/>
                </a:lnTo>
                <a:lnTo>
                  <a:pt x="1043176" y="1838623"/>
                </a:lnTo>
                <a:lnTo>
                  <a:pt x="1046643" y="1832581"/>
                </a:lnTo>
                <a:lnTo>
                  <a:pt x="1053611" y="1823518"/>
                </a:lnTo>
                <a:lnTo>
                  <a:pt x="1057078" y="1817475"/>
                </a:lnTo>
                <a:lnTo>
                  <a:pt x="1064046" y="1811433"/>
                </a:lnTo>
                <a:lnTo>
                  <a:pt x="1067513" y="1802333"/>
                </a:lnTo>
                <a:lnTo>
                  <a:pt x="1070981" y="1793270"/>
                </a:lnTo>
                <a:lnTo>
                  <a:pt x="1077948" y="1787228"/>
                </a:lnTo>
                <a:lnTo>
                  <a:pt x="1081416" y="1778165"/>
                </a:lnTo>
                <a:lnTo>
                  <a:pt x="1084883" y="1772122"/>
                </a:lnTo>
                <a:lnTo>
                  <a:pt x="1088383" y="1763022"/>
                </a:lnTo>
                <a:lnTo>
                  <a:pt x="1091851" y="1756980"/>
                </a:lnTo>
                <a:lnTo>
                  <a:pt x="1095318" y="1747917"/>
                </a:lnTo>
                <a:lnTo>
                  <a:pt x="1095318" y="1741875"/>
                </a:lnTo>
                <a:lnTo>
                  <a:pt x="1098819" y="1732811"/>
                </a:lnTo>
                <a:lnTo>
                  <a:pt x="1098819" y="1699543"/>
                </a:lnTo>
                <a:lnTo>
                  <a:pt x="1095318" y="1684400"/>
                </a:lnTo>
                <a:lnTo>
                  <a:pt x="1091851" y="1669295"/>
                </a:lnTo>
                <a:lnTo>
                  <a:pt x="1088383" y="1654153"/>
                </a:lnTo>
                <a:lnTo>
                  <a:pt x="1081416" y="1636026"/>
                </a:lnTo>
                <a:lnTo>
                  <a:pt x="1070981" y="1617863"/>
                </a:lnTo>
                <a:lnTo>
                  <a:pt x="1064046" y="1599736"/>
                </a:lnTo>
                <a:lnTo>
                  <a:pt x="1053611" y="1578552"/>
                </a:lnTo>
                <a:lnTo>
                  <a:pt x="1043176" y="1557404"/>
                </a:lnTo>
                <a:lnTo>
                  <a:pt x="1029273" y="1539241"/>
                </a:lnTo>
                <a:lnTo>
                  <a:pt x="1018838" y="1518094"/>
                </a:lnTo>
                <a:lnTo>
                  <a:pt x="1004936" y="1496909"/>
                </a:lnTo>
                <a:lnTo>
                  <a:pt x="991000" y="1472740"/>
                </a:lnTo>
                <a:lnTo>
                  <a:pt x="977098" y="1451556"/>
                </a:lnTo>
                <a:lnTo>
                  <a:pt x="963196" y="1430372"/>
                </a:lnTo>
                <a:lnTo>
                  <a:pt x="949293" y="1409224"/>
                </a:lnTo>
                <a:lnTo>
                  <a:pt x="935391" y="1388040"/>
                </a:lnTo>
                <a:lnTo>
                  <a:pt x="921455" y="1366892"/>
                </a:lnTo>
                <a:lnTo>
                  <a:pt x="907553" y="1345708"/>
                </a:lnTo>
                <a:lnTo>
                  <a:pt x="893651" y="1324560"/>
                </a:lnTo>
                <a:lnTo>
                  <a:pt x="879748" y="1303376"/>
                </a:lnTo>
                <a:lnTo>
                  <a:pt x="869313" y="1285249"/>
                </a:lnTo>
                <a:lnTo>
                  <a:pt x="855411" y="1264065"/>
                </a:lnTo>
                <a:lnTo>
                  <a:pt x="844976" y="1245901"/>
                </a:lnTo>
                <a:lnTo>
                  <a:pt x="834541" y="1230796"/>
                </a:lnTo>
                <a:lnTo>
                  <a:pt x="827573" y="1212669"/>
                </a:lnTo>
                <a:lnTo>
                  <a:pt x="817138" y="1197527"/>
                </a:lnTo>
                <a:lnTo>
                  <a:pt x="810203" y="1182422"/>
                </a:lnTo>
                <a:lnTo>
                  <a:pt x="806703" y="1167280"/>
                </a:lnTo>
                <a:lnTo>
                  <a:pt x="803235" y="1155195"/>
                </a:lnTo>
                <a:lnTo>
                  <a:pt x="799768" y="1146132"/>
                </a:lnTo>
                <a:lnTo>
                  <a:pt x="799768" y="1134011"/>
                </a:lnTo>
                <a:lnTo>
                  <a:pt x="803235" y="1130990"/>
                </a:lnTo>
                <a:lnTo>
                  <a:pt x="806703" y="1127969"/>
                </a:lnTo>
                <a:lnTo>
                  <a:pt x="813670" y="1121926"/>
                </a:lnTo>
                <a:lnTo>
                  <a:pt x="820638" y="1112863"/>
                </a:lnTo>
                <a:lnTo>
                  <a:pt x="827573" y="1106821"/>
                </a:lnTo>
                <a:lnTo>
                  <a:pt x="838008" y="1094700"/>
                </a:lnTo>
                <a:lnTo>
                  <a:pt x="848443" y="1085637"/>
                </a:lnTo>
                <a:lnTo>
                  <a:pt x="858878" y="1073552"/>
                </a:lnTo>
                <a:lnTo>
                  <a:pt x="872780" y="1061468"/>
                </a:lnTo>
                <a:lnTo>
                  <a:pt x="886683" y="1046326"/>
                </a:lnTo>
                <a:lnTo>
                  <a:pt x="900618" y="1031220"/>
                </a:lnTo>
                <a:lnTo>
                  <a:pt x="914521" y="1016078"/>
                </a:lnTo>
                <a:lnTo>
                  <a:pt x="928423" y="997952"/>
                </a:lnTo>
                <a:lnTo>
                  <a:pt x="942325" y="979788"/>
                </a:lnTo>
                <a:lnTo>
                  <a:pt x="956228" y="961662"/>
                </a:lnTo>
                <a:lnTo>
                  <a:pt x="973631" y="943498"/>
                </a:lnTo>
                <a:lnTo>
                  <a:pt x="987533" y="922351"/>
                </a:lnTo>
                <a:lnTo>
                  <a:pt x="1001435" y="904187"/>
                </a:lnTo>
                <a:lnTo>
                  <a:pt x="1015338" y="883040"/>
                </a:lnTo>
                <a:lnTo>
                  <a:pt x="1029273" y="861855"/>
                </a:lnTo>
                <a:lnTo>
                  <a:pt x="1043176" y="840708"/>
                </a:lnTo>
                <a:lnTo>
                  <a:pt x="1057078" y="816502"/>
                </a:lnTo>
                <a:lnTo>
                  <a:pt x="1067513" y="795318"/>
                </a:lnTo>
                <a:lnTo>
                  <a:pt x="1077948" y="771149"/>
                </a:lnTo>
                <a:lnTo>
                  <a:pt x="1088383" y="749965"/>
                </a:lnTo>
                <a:lnTo>
                  <a:pt x="1095318" y="725796"/>
                </a:lnTo>
                <a:lnTo>
                  <a:pt x="1102286" y="701591"/>
                </a:lnTo>
                <a:lnTo>
                  <a:pt x="1109220" y="680406"/>
                </a:lnTo>
                <a:lnTo>
                  <a:pt x="1112721" y="656238"/>
                </a:lnTo>
                <a:lnTo>
                  <a:pt x="1116188" y="632032"/>
                </a:lnTo>
                <a:lnTo>
                  <a:pt x="1116188" y="583658"/>
                </a:lnTo>
                <a:lnTo>
                  <a:pt x="1112721" y="559452"/>
                </a:lnTo>
                <a:lnTo>
                  <a:pt x="1112721" y="535247"/>
                </a:lnTo>
                <a:lnTo>
                  <a:pt x="1105753" y="508057"/>
                </a:lnTo>
                <a:lnTo>
                  <a:pt x="1102286" y="483852"/>
                </a:lnTo>
                <a:lnTo>
                  <a:pt x="1095318" y="456625"/>
                </a:lnTo>
                <a:lnTo>
                  <a:pt x="1088383" y="429435"/>
                </a:lnTo>
                <a:lnTo>
                  <a:pt x="1077948" y="405230"/>
                </a:lnTo>
                <a:lnTo>
                  <a:pt x="1067513" y="378003"/>
                </a:lnTo>
                <a:lnTo>
                  <a:pt x="1057078" y="353835"/>
                </a:lnTo>
                <a:lnTo>
                  <a:pt x="1043176" y="326608"/>
                </a:lnTo>
                <a:lnTo>
                  <a:pt x="1029273" y="302403"/>
                </a:lnTo>
                <a:lnTo>
                  <a:pt x="1015338" y="278234"/>
                </a:lnTo>
                <a:lnTo>
                  <a:pt x="997968" y="254028"/>
                </a:lnTo>
                <a:lnTo>
                  <a:pt x="980565" y="229823"/>
                </a:lnTo>
                <a:lnTo>
                  <a:pt x="963196" y="208675"/>
                </a:lnTo>
                <a:lnTo>
                  <a:pt x="942325" y="184470"/>
                </a:lnTo>
                <a:lnTo>
                  <a:pt x="921455" y="163322"/>
                </a:lnTo>
                <a:lnTo>
                  <a:pt x="900618" y="142138"/>
                </a:lnTo>
                <a:lnTo>
                  <a:pt x="876248" y="123974"/>
                </a:lnTo>
                <a:lnTo>
                  <a:pt x="851910" y="105848"/>
                </a:lnTo>
                <a:lnTo>
                  <a:pt x="827573" y="87685"/>
                </a:lnTo>
                <a:lnTo>
                  <a:pt x="799768" y="72579"/>
                </a:lnTo>
                <a:lnTo>
                  <a:pt x="771930" y="57474"/>
                </a:lnTo>
                <a:lnTo>
                  <a:pt x="744125" y="45353"/>
                </a:lnTo>
                <a:lnTo>
                  <a:pt x="712820" y="33268"/>
                </a:lnTo>
                <a:lnTo>
                  <a:pt x="681548" y="24205"/>
                </a:lnTo>
                <a:lnTo>
                  <a:pt x="650243" y="15142"/>
                </a:lnTo>
                <a:lnTo>
                  <a:pt x="615470" y="9063"/>
                </a:lnTo>
                <a:lnTo>
                  <a:pt x="580698" y="3021"/>
                </a:lnTo>
                <a:lnTo>
                  <a:pt x="545925" y="0"/>
                </a:lnTo>
                <a:lnTo>
                  <a:pt x="455510" y="0"/>
                </a:lnTo>
                <a:lnTo>
                  <a:pt x="406835" y="3021"/>
                </a:lnTo>
                <a:lnTo>
                  <a:pt x="365128" y="6042"/>
                </a:lnTo>
                <a:lnTo>
                  <a:pt x="323387" y="9063"/>
                </a:lnTo>
                <a:lnTo>
                  <a:pt x="285148" y="15142"/>
                </a:lnTo>
                <a:lnTo>
                  <a:pt x="250375" y="21184"/>
                </a:lnTo>
                <a:lnTo>
                  <a:pt x="215603" y="27226"/>
                </a:lnTo>
                <a:lnTo>
                  <a:pt x="187765" y="36289"/>
                </a:lnTo>
                <a:lnTo>
                  <a:pt x="159960" y="45353"/>
                </a:lnTo>
                <a:lnTo>
                  <a:pt x="139090" y="54453"/>
                </a:lnTo>
                <a:lnTo>
                  <a:pt x="114752" y="66537"/>
                </a:lnTo>
                <a:lnTo>
                  <a:pt x="97383" y="75600"/>
                </a:lnTo>
                <a:lnTo>
                  <a:pt x="79980" y="90743"/>
                </a:lnTo>
                <a:lnTo>
                  <a:pt x="66077" y="102827"/>
                </a:lnTo>
                <a:lnTo>
                  <a:pt x="52175" y="114911"/>
                </a:lnTo>
                <a:lnTo>
                  <a:pt x="41740" y="130053"/>
                </a:lnTo>
                <a:lnTo>
                  <a:pt x="31305" y="145159"/>
                </a:lnTo>
                <a:lnTo>
                  <a:pt x="24337" y="160264"/>
                </a:lnTo>
                <a:lnTo>
                  <a:pt x="17402" y="175407"/>
                </a:lnTo>
                <a:lnTo>
                  <a:pt x="13902" y="193533"/>
                </a:lnTo>
                <a:lnTo>
                  <a:pt x="6967" y="208675"/>
                </a:lnTo>
                <a:lnTo>
                  <a:pt x="6967" y="226802"/>
                </a:lnTo>
                <a:lnTo>
                  <a:pt x="3467" y="244965"/>
                </a:lnTo>
                <a:lnTo>
                  <a:pt x="3467" y="263092"/>
                </a:lnTo>
                <a:lnTo>
                  <a:pt x="0" y="281255"/>
                </a:lnTo>
                <a:lnTo>
                  <a:pt x="0" y="299381"/>
                </a:lnTo>
                <a:lnTo>
                  <a:pt x="3467" y="317545"/>
                </a:lnTo>
                <a:lnTo>
                  <a:pt x="3467" y="1106821"/>
                </a:lnTo>
                <a:lnTo>
                  <a:pt x="0" y="1109842"/>
                </a:lnTo>
                <a:lnTo>
                  <a:pt x="0" y="1629984"/>
                </a:lnTo>
                <a:lnTo>
                  <a:pt x="3467" y="1648111"/>
                </a:lnTo>
                <a:lnTo>
                  <a:pt x="3467" y="1663253"/>
                </a:lnTo>
                <a:lnTo>
                  <a:pt x="6967" y="1681379"/>
                </a:lnTo>
                <a:lnTo>
                  <a:pt x="10435" y="1696522"/>
                </a:lnTo>
                <a:lnTo>
                  <a:pt x="13902" y="1711627"/>
                </a:lnTo>
                <a:lnTo>
                  <a:pt x="17402" y="1729754"/>
                </a:lnTo>
                <a:lnTo>
                  <a:pt x="24337" y="1744896"/>
                </a:lnTo>
                <a:lnTo>
                  <a:pt x="27838" y="1760001"/>
                </a:lnTo>
                <a:lnTo>
                  <a:pt x="34772" y="1775143"/>
                </a:lnTo>
                <a:lnTo>
                  <a:pt x="41740" y="1787228"/>
                </a:lnTo>
                <a:lnTo>
                  <a:pt x="48674" y="1802333"/>
                </a:lnTo>
                <a:lnTo>
                  <a:pt x="59109" y="1814454"/>
                </a:lnTo>
                <a:lnTo>
                  <a:pt x="69545" y="1826539"/>
                </a:lnTo>
                <a:lnTo>
                  <a:pt x="79980" y="1838623"/>
                </a:lnTo>
                <a:lnTo>
                  <a:pt x="93882" y="1850744"/>
                </a:lnTo>
                <a:lnTo>
                  <a:pt x="107784" y="1859807"/>
                </a:lnTo>
                <a:lnTo>
                  <a:pt x="121720" y="1868871"/>
                </a:lnTo>
                <a:lnTo>
                  <a:pt x="139090" y="1877934"/>
                </a:lnTo>
                <a:lnTo>
                  <a:pt x="156493" y="1887034"/>
                </a:lnTo>
                <a:lnTo>
                  <a:pt x="173862" y="1893076"/>
                </a:lnTo>
                <a:lnTo>
                  <a:pt x="194732" y="1899118"/>
                </a:lnTo>
                <a:lnTo>
                  <a:pt x="215603" y="1902139"/>
                </a:lnTo>
                <a:lnTo>
                  <a:pt x="239940" y="1905161"/>
                </a:lnTo>
                <a:lnTo>
                  <a:pt x="264278" y="1908182"/>
                </a:lnTo>
                <a:lnTo>
                  <a:pt x="316420" y="1908182"/>
                </a:lnTo>
                <a:lnTo>
                  <a:pt x="323387" y="1905161"/>
                </a:lnTo>
                <a:lnTo>
                  <a:pt x="330355" y="1905161"/>
                </a:lnTo>
                <a:lnTo>
                  <a:pt x="337290" y="1902139"/>
                </a:lnTo>
                <a:lnTo>
                  <a:pt x="344258" y="1902139"/>
                </a:lnTo>
                <a:lnTo>
                  <a:pt x="347725" y="1899118"/>
                </a:lnTo>
                <a:lnTo>
                  <a:pt x="354693" y="1896097"/>
                </a:lnTo>
                <a:lnTo>
                  <a:pt x="358160" y="1893076"/>
                </a:lnTo>
                <a:lnTo>
                  <a:pt x="361627" y="1890055"/>
                </a:lnTo>
                <a:lnTo>
                  <a:pt x="365128" y="1887034"/>
                </a:lnTo>
                <a:lnTo>
                  <a:pt x="368595" y="1880955"/>
                </a:lnTo>
                <a:lnTo>
                  <a:pt x="372062" y="1877934"/>
                </a:lnTo>
                <a:lnTo>
                  <a:pt x="375530" y="1871892"/>
                </a:lnTo>
                <a:lnTo>
                  <a:pt x="379030" y="1865850"/>
                </a:lnTo>
                <a:lnTo>
                  <a:pt x="379030" y="1859807"/>
                </a:lnTo>
                <a:lnTo>
                  <a:pt x="382497" y="1853765"/>
                </a:lnTo>
                <a:lnTo>
                  <a:pt x="382497" y="184466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127172" y="4046990"/>
            <a:ext cx="1116188" cy="1908182"/>
          </a:xfrm>
          <a:custGeom>
            <a:avLst/>
            <a:gdLst/>
            <a:ahLst/>
            <a:cxnLst/>
            <a:rect l="l" t="t" r="r" b="b"/>
            <a:pathLst>
              <a:path w="1116188" h="1908182">
                <a:moveTo>
                  <a:pt x="389465" y="1318481"/>
                </a:moveTo>
                <a:lnTo>
                  <a:pt x="389465" y="1575531"/>
                </a:lnTo>
                <a:lnTo>
                  <a:pt x="389465" y="1690443"/>
                </a:lnTo>
                <a:lnTo>
                  <a:pt x="389465" y="1750938"/>
                </a:lnTo>
                <a:lnTo>
                  <a:pt x="385965" y="1799312"/>
                </a:lnTo>
                <a:lnTo>
                  <a:pt x="385965" y="1838623"/>
                </a:lnTo>
                <a:lnTo>
                  <a:pt x="379030" y="1865850"/>
                </a:lnTo>
                <a:lnTo>
                  <a:pt x="365128" y="1887034"/>
                </a:lnTo>
                <a:lnTo>
                  <a:pt x="347725" y="1899118"/>
                </a:lnTo>
                <a:lnTo>
                  <a:pt x="323387" y="1905161"/>
                </a:lnTo>
                <a:lnTo>
                  <a:pt x="292082" y="1908182"/>
                </a:lnTo>
                <a:lnTo>
                  <a:pt x="194732" y="1899118"/>
                </a:lnTo>
                <a:lnTo>
                  <a:pt x="121720" y="1868871"/>
                </a:lnTo>
                <a:lnTo>
                  <a:pt x="69545" y="1826539"/>
                </a:lnTo>
                <a:lnTo>
                  <a:pt x="34772" y="1775143"/>
                </a:lnTo>
                <a:lnTo>
                  <a:pt x="13902" y="1711627"/>
                </a:lnTo>
                <a:lnTo>
                  <a:pt x="3467" y="1648111"/>
                </a:lnTo>
                <a:lnTo>
                  <a:pt x="0" y="1581573"/>
                </a:lnTo>
                <a:lnTo>
                  <a:pt x="0" y="1515072"/>
                </a:lnTo>
                <a:lnTo>
                  <a:pt x="0" y="1297333"/>
                </a:lnTo>
                <a:lnTo>
                  <a:pt x="0" y="1115884"/>
                </a:lnTo>
                <a:lnTo>
                  <a:pt x="3467" y="1097758"/>
                </a:lnTo>
                <a:lnTo>
                  <a:pt x="3467" y="335671"/>
                </a:lnTo>
                <a:lnTo>
                  <a:pt x="0" y="299381"/>
                </a:lnTo>
                <a:lnTo>
                  <a:pt x="6967" y="226802"/>
                </a:lnTo>
                <a:lnTo>
                  <a:pt x="24337" y="160264"/>
                </a:lnTo>
                <a:lnTo>
                  <a:pt x="66077" y="102827"/>
                </a:lnTo>
                <a:lnTo>
                  <a:pt x="97383" y="75600"/>
                </a:lnTo>
                <a:lnTo>
                  <a:pt x="139090" y="54453"/>
                </a:lnTo>
                <a:lnTo>
                  <a:pt x="187765" y="36289"/>
                </a:lnTo>
                <a:lnTo>
                  <a:pt x="250375" y="21184"/>
                </a:lnTo>
                <a:lnTo>
                  <a:pt x="323387" y="9063"/>
                </a:lnTo>
                <a:lnTo>
                  <a:pt x="406835" y="3021"/>
                </a:lnTo>
                <a:lnTo>
                  <a:pt x="507685" y="0"/>
                </a:lnTo>
                <a:lnTo>
                  <a:pt x="580698" y="3021"/>
                </a:lnTo>
                <a:lnTo>
                  <a:pt x="650243" y="15142"/>
                </a:lnTo>
                <a:lnTo>
                  <a:pt x="712820" y="33268"/>
                </a:lnTo>
                <a:lnTo>
                  <a:pt x="771930" y="57474"/>
                </a:lnTo>
                <a:lnTo>
                  <a:pt x="827573" y="87685"/>
                </a:lnTo>
                <a:lnTo>
                  <a:pt x="876248" y="123974"/>
                </a:lnTo>
                <a:lnTo>
                  <a:pt x="921455" y="163322"/>
                </a:lnTo>
                <a:lnTo>
                  <a:pt x="963196" y="208675"/>
                </a:lnTo>
                <a:lnTo>
                  <a:pt x="997968" y="254028"/>
                </a:lnTo>
                <a:lnTo>
                  <a:pt x="1029273" y="302403"/>
                </a:lnTo>
                <a:lnTo>
                  <a:pt x="1057078" y="353835"/>
                </a:lnTo>
                <a:lnTo>
                  <a:pt x="1077948" y="405230"/>
                </a:lnTo>
                <a:lnTo>
                  <a:pt x="1095318" y="456625"/>
                </a:lnTo>
                <a:lnTo>
                  <a:pt x="1105753" y="508057"/>
                </a:lnTo>
                <a:lnTo>
                  <a:pt x="1112721" y="559452"/>
                </a:lnTo>
                <a:lnTo>
                  <a:pt x="1116188" y="607827"/>
                </a:lnTo>
                <a:lnTo>
                  <a:pt x="1112721" y="656238"/>
                </a:lnTo>
                <a:lnTo>
                  <a:pt x="1102286" y="701591"/>
                </a:lnTo>
                <a:lnTo>
                  <a:pt x="1088383" y="749965"/>
                </a:lnTo>
                <a:lnTo>
                  <a:pt x="1067513" y="795318"/>
                </a:lnTo>
                <a:lnTo>
                  <a:pt x="1043176" y="840708"/>
                </a:lnTo>
                <a:lnTo>
                  <a:pt x="1015338" y="883040"/>
                </a:lnTo>
                <a:lnTo>
                  <a:pt x="987533" y="922351"/>
                </a:lnTo>
                <a:lnTo>
                  <a:pt x="956228" y="961662"/>
                </a:lnTo>
                <a:lnTo>
                  <a:pt x="928423" y="997952"/>
                </a:lnTo>
                <a:lnTo>
                  <a:pt x="900618" y="1031220"/>
                </a:lnTo>
                <a:lnTo>
                  <a:pt x="872780" y="1061468"/>
                </a:lnTo>
                <a:lnTo>
                  <a:pt x="848443" y="1085637"/>
                </a:lnTo>
                <a:lnTo>
                  <a:pt x="827573" y="1106821"/>
                </a:lnTo>
                <a:lnTo>
                  <a:pt x="813670" y="1121926"/>
                </a:lnTo>
                <a:lnTo>
                  <a:pt x="803235" y="1130990"/>
                </a:lnTo>
                <a:lnTo>
                  <a:pt x="799768" y="1134011"/>
                </a:lnTo>
                <a:lnTo>
                  <a:pt x="803235" y="1155195"/>
                </a:lnTo>
                <a:lnTo>
                  <a:pt x="810203" y="1182422"/>
                </a:lnTo>
                <a:lnTo>
                  <a:pt x="827573" y="1212669"/>
                </a:lnTo>
                <a:lnTo>
                  <a:pt x="844976" y="1245901"/>
                </a:lnTo>
                <a:lnTo>
                  <a:pt x="869313" y="1285249"/>
                </a:lnTo>
                <a:lnTo>
                  <a:pt x="893651" y="1324560"/>
                </a:lnTo>
                <a:lnTo>
                  <a:pt x="921455" y="1366892"/>
                </a:lnTo>
                <a:lnTo>
                  <a:pt x="949293" y="1409224"/>
                </a:lnTo>
                <a:lnTo>
                  <a:pt x="977098" y="1451556"/>
                </a:lnTo>
                <a:lnTo>
                  <a:pt x="1004936" y="1496909"/>
                </a:lnTo>
                <a:lnTo>
                  <a:pt x="1029273" y="1539241"/>
                </a:lnTo>
                <a:lnTo>
                  <a:pt x="1053611" y="1578552"/>
                </a:lnTo>
                <a:lnTo>
                  <a:pt x="1070981" y="1617863"/>
                </a:lnTo>
                <a:lnTo>
                  <a:pt x="1088383" y="1654153"/>
                </a:lnTo>
                <a:lnTo>
                  <a:pt x="1095318" y="1684400"/>
                </a:lnTo>
                <a:lnTo>
                  <a:pt x="1098819" y="1711627"/>
                </a:lnTo>
                <a:lnTo>
                  <a:pt x="1095318" y="1741875"/>
                </a:lnTo>
                <a:lnTo>
                  <a:pt x="1084883" y="1772122"/>
                </a:lnTo>
                <a:lnTo>
                  <a:pt x="1067513" y="1802333"/>
                </a:lnTo>
                <a:lnTo>
                  <a:pt x="1046643" y="1832581"/>
                </a:lnTo>
                <a:lnTo>
                  <a:pt x="1025773" y="1859807"/>
                </a:lnTo>
                <a:lnTo>
                  <a:pt x="1001435" y="1880955"/>
                </a:lnTo>
                <a:lnTo>
                  <a:pt x="980565" y="1893076"/>
                </a:lnTo>
                <a:lnTo>
                  <a:pt x="966663" y="1899118"/>
                </a:lnTo>
                <a:lnTo>
                  <a:pt x="938858" y="1896097"/>
                </a:lnTo>
                <a:lnTo>
                  <a:pt x="907553" y="1884013"/>
                </a:lnTo>
                <a:lnTo>
                  <a:pt x="876248" y="1865850"/>
                </a:lnTo>
                <a:lnTo>
                  <a:pt x="841475" y="1838623"/>
                </a:lnTo>
                <a:lnTo>
                  <a:pt x="803235" y="1808412"/>
                </a:lnTo>
                <a:lnTo>
                  <a:pt x="764995" y="1772122"/>
                </a:lnTo>
                <a:lnTo>
                  <a:pt x="723255" y="1732811"/>
                </a:lnTo>
                <a:lnTo>
                  <a:pt x="685015" y="1687422"/>
                </a:lnTo>
                <a:lnTo>
                  <a:pt x="643275" y="1642068"/>
                </a:lnTo>
                <a:lnTo>
                  <a:pt x="601568" y="1596715"/>
                </a:lnTo>
                <a:lnTo>
                  <a:pt x="563328" y="1548341"/>
                </a:lnTo>
                <a:lnTo>
                  <a:pt x="525055" y="1499930"/>
                </a:lnTo>
                <a:lnTo>
                  <a:pt x="486815" y="1451556"/>
                </a:lnTo>
                <a:lnTo>
                  <a:pt x="452043" y="1403182"/>
                </a:lnTo>
                <a:lnTo>
                  <a:pt x="417270" y="1357792"/>
                </a:lnTo>
                <a:lnTo>
                  <a:pt x="389465" y="1318481"/>
                </a:lnTo>
              </a:path>
            </a:pathLst>
          </a:custGeom>
          <a:ln w="342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522136" y="4050011"/>
            <a:ext cx="431172" cy="1880992"/>
          </a:xfrm>
          <a:custGeom>
            <a:avLst/>
            <a:gdLst/>
            <a:ahLst/>
            <a:cxnLst/>
            <a:rect l="l" t="t" r="r" b="b"/>
            <a:pathLst>
              <a:path w="431172" h="1880992">
                <a:moveTo>
                  <a:pt x="3467" y="1763022"/>
                </a:moveTo>
                <a:lnTo>
                  <a:pt x="6967" y="1772122"/>
                </a:lnTo>
                <a:lnTo>
                  <a:pt x="10435" y="1781186"/>
                </a:lnTo>
                <a:lnTo>
                  <a:pt x="13902" y="1790249"/>
                </a:lnTo>
                <a:lnTo>
                  <a:pt x="20870" y="1799312"/>
                </a:lnTo>
                <a:lnTo>
                  <a:pt x="27838" y="1805391"/>
                </a:lnTo>
                <a:lnTo>
                  <a:pt x="34772" y="1814454"/>
                </a:lnTo>
                <a:lnTo>
                  <a:pt x="41740" y="1820497"/>
                </a:lnTo>
                <a:lnTo>
                  <a:pt x="48674" y="1826539"/>
                </a:lnTo>
                <a:lnTo>
                  <a:pt x="59109" y="1832581"/>
                </a:lnTo>
                <a:lnTo>
                  <a:pt x="66077" y="1838623"/>
                </a:lnTo>
                <a:lnTo>
                  <a:pt x="76512" y="1841644"/>
                </a:lnTo>
                <a:lnTo>
                  <a:pt x="86948" y="1847723"/>
                </a:lnTo>
                <a:lnTo>
                  <a:pt x="93882" y="1850744"/>
                </a:lnTo>
                <a:lnTo>
                  <a:pt x="104317" y="1856786"/>
                </a:lnTo>
                <a:lnTo>
                  <a:pt x="114752" y="1859807"/>
                </a:lnTo>
                <a:lnTo>
                  <a:pt x="125187" y="1862829"/>
                </a:lnTo>
                <a:lnTo>
                  <a:pt x="135622" y="1865850"/>
                </a:lnTo>
                <a:lnTo>
                  <a:pt x="142557" y="1868871"/>
                </a:lnTo>
                <a:lnTo>
                  <a:pt x="152992" y="1871892"/>
                </a:lnTo>
                <a:lnTo>
                  <a:pt x="163427" y="1871892"/>
                </a:lnTo>
                <a:lnTo>
                  <a:pt x="170395" y="1874913"/>
                </a:lnTo>
                <a:lnTo>
                  <a:pt x="180830" y="1874913"/>
                </a:lnTo>
                <a:lnTo>
                  <a:pt x="187765" y="1877934"/>
                </a:lnTo>
                <a:lnTo>
                  <a:pt x="205168" y="1877934"/>
                </a:lnTo>
                <a:lnTo>
                  <a:pt x="212102" y="1880992"/>
                </a:lnTo>
                <a:lnTo>
                  <a:pt x="292082" y="1880992"/>
                </a:lnTo>
                <a:lnTo>
                  <a:pt x="305985" y="1877934"/>
                </a:lnTo>
                <a:lnTo>
                  <a:pt x="319920" y="1877934"/>
                </a:lnTo>
                <a:lnTo>
                  <a:pt x="330355" y="1874913"/>
                </a:lnTo>
                <a:lnTo>
                  <a:pt x="340757" y="1871892"/>
                </a:lnTo>
                <a:lnTo>
                  <a:pt x="351192" y="1868871"/>
                </a:lnTo>
                <a:lnTo>
                  <a:pt x="358160" y="1865850"/>
                </a:lnTo>
                <a:lnTo>
                  <a:pt x="365128" y="1859807"/>
                </a:lnTo>
                <a:lnTo>
                  <a:pt x="372062" y="1856786"/>
                </a:lnTo>
                <a:lnTo>
                  <a:pt x="379030" y="1847723"/>
                </a:lnTo>
                <a:lnTo>
                  <a:pt x="382497" y="1841644"/>
                </a:lnTo>
                <a:lnTo>
                  <a:pt x="385965" y="1832581"/>
                </a:lnTo>
                <a:lnTo>
                  <a:pt x="389465" y="1820497"/>
                </a:lnTo>
                <a:lnTo>
                  <a:pt x="392933" y="1811433"/>
                </a:lnTo>
                <a:lnTo>
                  <a:pt x="396400" y="1796291"/>
                </a:lnTo>
                <a:lnTo>
                  <a:pt x="399900" y="1781186"/>
                </a:lnTo>
                <a:lnTo>
                  <a:pt x="399900" y="1766043"/>
                </a:lnTo>
                <a:lnTo>
                  <a:pt x="403368" y="1747917"/>
                </a:lnTo>
                <a:lnTo>
                  <a:pt x="403368" y="740902"/>
                </a:lnTo>
                <a:lnTo>
                  <a:pt x="406835" y="728817"/>
                </a:lnTo>
                <a:lnTo>
                  <a:pt x="406835" y="607827"/>
                </a:lnTo>
                <a:lnTo>
                  <a:pt x="403368" y="423393"/>
                </a:lnTo>
                <a:lnTo>
                  <a:pt x="403368" y="393146"/>
                </a:lnTo>
                <a:lnTo>
                  <a:pt x="406835" y="374982"/>
                </a:lnTo>
                <a:lnTo>
                  <a:pt x="406835" y="302403"/>
                </a:lnTo>
                <a:lnTo>
                  <a:pt x="410302" y="290318"/>
                </a:lnTo>
                <a:lnTo>
                  <a:pt x="410302" y="266113"/>
                </a:lnTo>
                <a:lnTo>
                  <a:pt x="413803" y="254028"/>
                </a:lnTo>
                <a:lnTo>
                  <a:pt x="413803" y="232844"/>
                </a:lnTo>
                <a:lnTo>
                  <a:pt x="417270" y="223781"/>
                </a:lnTo>
                <a:lnTo>
                  <a:pt x="417270" y="202633"/>
                </a:lnTo>
                <a:lnTo>
                  <a:pt x="420737" y="193533"/>
                </a:lnTo>
                <a:lnTo>
                  <a:pt x="420737" y="178428"/>
                </a:lnTo>
                <a:lnTo>
                  <a:pt x="424238" y="172385"/>
                </a:lnTo>
                <a:lnTo>
                  <a:pt x="424238" y="154222"/>
                </a:lnTo>
                <a:lnTo>
                  <a:pt x="427705" y="151201"/>
                </a:lnTo>
                <a:lnTo>
                  <a:pt x="427705" y="136096"/>
                </a:lnTo>
                <a:lnTo>
                  <a:pt x="431172" y="136096"/>
                </a:lnTo>
                <a:lnTo>
                  <a:pt x="427705" y="130053"/>
                </a:lnTo>
                <a:lnTo>
                  <a:pt x="427705" y="120953"/>
                </a:lnTo>
                <a:lnTo>
                  <a:pt x="424238" y="114911"/>
                </a:lnTo>
                <a:lnTo>
                  <a:pt x="417270" y="108869"/>
                </a:lnTo>
                <a:lnTo>
                  <a:pt x="413803" y="102827"/>
                </a:lnTo>
                <a:lnTo>
                  <a:pt x="406835" y="96785"/>
                </a:lnTo>
                <a:lnTo>
                  <a:pt x="399900" y="90743"/>
                </a:lnTo>
                <a:lnTo>
                  <a:pt x="389465" y="84663"/>
                </a:lnTo>
                <a:lnTo>
                  <a:pt x="382497" y="78621"/>
                </a:lnTo>
                <a:lnTo>
                  <a:pt x="372062" y="72579"/>
                </a:lnTo>
                <a:lnTo>
                  <a:pt x="361627" y="66537"/>
                </a:lnTo>
                <a:lnTo>
                  <a:pt x="351192" y="63516"/>
                </a:lnTo>
                <a:lnTo>
                  <a:pt x="340757" y="57474"/>
                </a:lnTo>
                <a:lnTo>
                  <a:pt x="326855" y="51432"/>
                </a:lnTo>
                <a:lnTo>
                  <a:pt x="316420" y="45353"/>
                </a:lnTo>
                <a:lnTo>
                  <a:pt x="305985" y="42331"/>
                </a:lnTo>
                <a:lnTo>
                  <a:pt x="292082" y="36289"/>
                </a:lnTo>
                <a:lnTo>
                  <a:pt x="281647" y="33268"/>
                </a:lnTo>
                <a:lnTo>
                  <a:pt x="271212" y="27226"/>
                </a:lnTo>
                <a:lnTo>
                  <a:pt x="260810" y="24205"/>
                </a:lnTo>
                <a:lnTo>
                  <a:pt x="246875" y="21184"/>
                </a:lnTo>
                <a:lnTo>
                  <a:pt x="236439" y="18163"/>
                </a:lnTo>
                <a:lnTo>
                  <a:pt x="229505" y="12121"/>
                </a:lnTo>
                <a:lnTo>
                  <a:pt x="219070" y="9063"/>
                </a:lnTo>
                <a:lnTo>
                  <a:pt x="212102" y="9063"/>
                </a:lnTo>
                <a:lnTo>
                  <a:pt x="201667" y="6042"/>
                </a:lnTo>
                <a:lnTo>
                  <a:pt x="198200" y="3021"/>
                </a:lnTo>
                <a:lnTo>
                  <a:pt x="191265" y="3021"/>
                </a:lnTo>
                <a:lnTo>
                  <a:pt x="187765" y="0"/>
                </a:lnTo>
                <a:lnTo>
                  <a:pt x="114752" y="0"/>
                </a:lnTo>
                <a:lnTo>
                  <a:pt x="107784" y="3021"/>
                </a:lnTo>
                <a:lnTo>
                  <a:pt x="90415" y="3021"/>
                </a:lnTo>
                <a:lnTo>
                  <a:pt x="83447" y="6042"/>
                </a:lnTo>
                <a:lnTo>
                  <a:pt x="76512" y="6042"/>
                </a:lnTo>
                <a:lnTo>
                  <a:pt x="69545" y="9063"/>
                </a:lnTo>
                <a:lnTo>
                  <a:pt x="62610" y="9063"/>
                </a:lnTo>
                <a:lnTo>
                  <a:pt x="59109" y="12121"/>
                </a:lnTo>
                <a:lnTo>
                  <a:pt x="52175" y="15142"/>
                </a:lnTo>
                <a:lnTo>
                  <a:pt x="45207" y="15142"/>
                </a:lnTo>
                <a:lnTo>
                  <a:pt x="41740" y="18163"/>
                </a:lnTo>
                <a:lnTo>
                  <a:pt x="34772" y="21184"/>
                </a:lnTo>
                <a:lnTo>
                  <a:pt x="31305" y="24205"/>
                </a:lnTo>
                <a:lnTo>
                  <a:pt x="27838" y="27226"/>
                </a:lnTo>
                <a:lnTo>
                  <a:pt x="24337" y="30247"/>
                </a:lnTo>
                <a:lnTo>
                  <a:pt x="20870" y="33268"/>
                </a:lnTo>
                <a:lnTo>
                  <a:pt x="17402" y="36289"/>
                </a:lnTo>
                <a:lnTo>
                  <a:pt x="13902" y="42331"/>
                </a:lnTo>
                <a:lnTo>
                  <a:pt x="10435" y="45353"/>
                </a:lnTo>
                <a:lnTo>
                  <a:pt x="6967" y="48411"/>
                </a:lnTo>
                <a:lnTo>
                  <a:pt x="6967" y="60495"/>
                </a:lnTo>
                <a:lnTo>
                  <a:pt x="3467" y="63516"/>
                </a:lnTo>
                <a:lnTo>
                  <a:pt x="3467" y="87721"/>
                </a:lnTo>
                <a:lnTo>
                  <a:pt x="6967" y="93764"/>
                </a:lnTo>
                <a:lnTo>
                  <a:pt x="6967" y="133075"/>
                </a:lnTo>
                <a:lnTo>
                  <a:pt x="10435" y="136096"/>
                </a:lnTo>
                <a:lnTo>
                  <a:pt x="10435" y="514099"/>
                </a:lnTo>
                <a:lnTo>
                  <a:pt x="6967" y="523163"/>
                </a:lnTo>
                <a:lnTo>
                  <a:pt x="6967" y="592721"/>
                </a:lnTo>
                <a:lnTo>
                  <a:pt x="3467" y="604806"/>
                </a:lnTo>
                <a:lnTo>
                  <a:pt x="3467" y="671343"/>
                </a:lnTo>
                <a:lnTo>
                  <a:pt x="0" y="686485"/>
                </a:lnTo>
                <a:lnTo>
                  <a:pt x="0" y="1753959"/>
                </a:lnTo>
                <a:lnTo>
                  <a:pt x="3467" y="1763022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522136" y="4050011"/>
            <a:ext cx="431172" cy="1880992"/>
          </a:xfrm>
          <a:custGeom>
            <a:avLst/>
            <a:gdLst/>
            <a:ahLst/>
            <a:cxnLst/>
            <a:rect l="l" t="t" r="r" b="b"/>
            <a:pathLst>
              <a:path w="431172" h="1880992">
                <a:moveTo>
                  <a:pt x="0" y="1533199"/>
                </a:moveTo>
                <a:lnTo>
                  <a:pt x="0" y="1245938"/>
                </a:lnTo>
                <a:lnTo>
                  <a:pt x="0" y="834666"/>
                </a:lnTo>
                <a:lnTo>
                  <a:pt x="0" y="774170"/>
                </a:lnTo>
                <a:lnTo>
                  <a:pt x="0" y="716696"/>
                </a:lnTo>
                <a:lnTo>
                  <a:pt x="3467" y="659259"/>
                </a:lnTo>
                <a:lnTo>
                  <a:pt x="3467" y="604806"/>
                </a:lnTo>
                <a:lnTo>
                  <a:pt x="6967" y="556431"/>
                </a:lnTo>
                <a:lnTo>
                  <a:pt x="10435" y="514099"/>
                </a:lnTo>
                <a:lnTo>
                  <a:pt x="10435" y="477810"/>
                </a:lnTo>
                <a:lnTo>
                  <a:pt x="10435" y="139117"/>
                </a:lnTo>
                <a:lnTo>
                  <a:pt x="6967" y="127032"/>
                </a:lnTo>
                <a:lnTo>
                  <a:pt x="6967" y="111890"/>
                </a:lnTo>
                <a:lnTo>
                  <a:pt x="6967" y="99806"/>
                </a:lnTo>
                <a:lnTo>
                  <a:pt x="3467" y="84663"/>
                </a:lnTo>
                <a:lnTo>
                  <a:pt x="3467" y="69558"/>
                </a:lnTo>
                <a:lnTo>
                  <a:pt x="6967" y="48411"/>
                </a:lnTo>
                <a:lnTo>
                  <a:pt x="20870" y="33268"/>
                </a:lnTo>
                <a:lnTo>
                  <a:pt x="34772" y="21184"/>
                </a:lnTo>
                <a:lnTo>
                  <a:pt x="59109" y="12121"/>
                </a:lnTo>
                <a:lnTo>
                  <a:pt x="83447" y="6042"/>
                </a:lnTo>
                <a:lnTo>
                  <a:pt x="114752" y="0"/>
                </a:lnTo>
                <a:lnTo>
                  <a:pt x="146058" y="0"/>
                </a:lnTo>
                <a:lnTo>
                  <a:pt x="180830" y="0"/>
                </a:lnTo>
                <a:lnTo>
                  <a:pt x="191265" y="3021"/>
                </a:lnTo>
                <a:lnTo>
                  <a:pt x="219070" y="9063"/>
                </a:lnTo>
                <a:lnTo>
                  <a:pt x="260810" y="24205"/>
                </a:lnTo>
                <a:lnTo>
                  <a:pt x="305985" y="42331"/>
                </a:lnTo>
                <a:lnTo>
                  <a:pt x="351192" y="63516"/>
                </a:lnTo>
                <a:lnTo>
                  <a:pt x="389465" y="84663"/>
                </a:lnTo>
                <a:lnTo>
                  <a:pt x="417270" y="108869"/>
                </a:lnTo>
                <a:lnTo>
                  <a:pt x="431172" y="136096"/>
                </a:lnTo>
                <a:lnTo>
                  <a:pt x="427705" y="139117"/>
                </a:lnTo>
                <a:lnTo>
                  <a:pt x="424238" y="154222"/>
                </a:lnTo>
                <a:lnTo>
                  <a:pt x="420737" y="178428"/>
                </a:lnTo>
                <a:lnTo>
                  <a:pt x="417270" y="211696"/>
                </a:lnTo>
                <a:lnTo>
                  <a:pt x="413803" y="254028"/>
                </a:lnTo>
                <a:lnTo>
                  <a:pt x="406835" y="302403"/>
                </a:lnTo>
                <a:lnTo>
                  <a:pt x="406835" y="359877"/>
                </a:lnTo>
                <a:lnTo>
                  <a:pt x="403368" y="423393"/>
                </a:lnTo>
                <a:lnTo>
                  <a:pt x="406835" y="607827"/>
                </a:lnTo>
                <a:lnTo>
                  <a:pt x="406835" y="647174"/>
                </a:lnTo>
                <a:lnTo>
                  <a:pt x="406835" y="683464"/>
                </a:lnTo>
                <a:lnTo>
                  <a:pt x="406835" y="719717"/>
                </a:lnTo>
                <a:lnTo>
                  <a:pt x="403368" y="759065"/>
                </a:lnTo>
                <a:lnTo>
                  <a:pt x="403368" y="1681379"/>
                </a:lnTo>
                <a:lnTo>
                  <a:pt x="399900" y="1766043"/>
                </a:lnTo>
                <a:lnTo>
                  <a:pt x="389465" y="1820497"/>
                </a:lnTo>
                <a:lnTo>
                  <a:pt x="372062" y="1856786"/>
                </a:lnTo>
                <a:lnTo>
                  <a:pt x="340757" y="1871892"/>
                </a:lnTo>
                <a:lnTo>
                  <a:pt x="292082" y="1880992"/>
                </a:lnTo>
                <a:lnTo>
                  <a:pt x="229505" y="1880992"/>
                </a:lnTo>
                <a:lnTo>
                  <a:pt x="205168" y="1877934"/>
                </a:lnTo>
                <a:lnTo>
                  <a:pt x="170395" y="1874913"/>
                </a:lnTo>
                <a:lnTo>
                  <a:pt x="135622" y="1865850"/>
                </a:lnTo>
                <a:lnTo>
                  <a:pt x="93882" y="1850744"/>
                </a:lnTo>
                <a:lnTo>
                  <a:pt x="59109" y="1832581"/>
                </a:lnTo>
                <a:lnTo>
                  <a:pt x="27838" y="1805391"/>
                </a:lnTo>
                <a:lnTo>
                  <a:pt x="6967" y="1772122"/>
                </a:lnTo>
                <a:lnTo>
                  <a:pt x="0" y="1732811"/>
                </a:lnTo>
                <a:lnTo>
                  <a:pt x="0" y="1533199"/>
                </a:lnTo>
              </a:path>
            </a:pathLst>
          </a:custGeom>
          <a:ln w="3351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569375" y="4068175"/>
            <a:ext cx="851910" cy="1865850"/>
          </a:xfrm>
          <a:custGeom>
            <a:avLst/>
            <a:gdLst/>
            <a:ahLst/>
            <a:cxnLst/>
            <a:rect l="l" t="t" r="r" b="b"/>
            <a:pathLst>
              <a:path w="851910" h="1865850">
                <a:moveTo>
                  <a:pt x="528556" y="1140053"/>
                </a:moveTo>
                <a:lnTo>
                  <a:pt x="556360" y="1134011"/>
                </a:lnTo>
                <a:lnTo>
                  <a:pt x="580698" y="1130990"/>
                </a:lnTo>
                <a:lnTo>
                  <a:pt x="605035" y="1127969"/>
                </a:lnTo>
                <a:lnTo>
                  <a:pt x="629373" y="1121926"/>
                </a:lnTo>
                <a:lnTo>
                  <a:pt x="650243" y="1121926"/>
                </a:lnTo>
                <a:lnTo>
                  <a:pt x="667646" y="1118905"/>
                </a:lnTo>
                <a:lnTo>
                  <a:pt x="688483" y="1115884"/>
                </a:lnTo>
                <a:lnTo>
                  <a:pt x="702418" y="1112826"/>
                </a:lnTo>
                <a:lnTo>
                  <a:pt x="719788" y="1112826"/>
                </a:lnTo>
                <a:lnTo>
                  <a:pt x="733690" y="1109805"/>
                </a:lnTo>
                <a:lnTo>
                  <a:pt x="747626" y="1106784"/>
                </a:lnTo>
                <a:lnTo>
                  <a:pt x="758028" y="1106784"/>
                </a:lnTo>
                <a:lnTo>
                  <a:pt x="768463" y="1103763"/>
                </a:lnTo>
                <a:lnTo>
                  <a:pt x="778898" y="1100742"/>
                </a:lnTo>
                <a:lnTo>
                  <a:pt x="789333" y="1097721"/>
                </a:lnTo>
                <a:lnTo>
                  <a:pt x="796301" y="1094700"/>
                </a:lnTo>
                <a:lnTo>
                  <a:pt x="803235" y="1091679"/>
                </a:lnTo>
                <a:lnTo>
                  <a:pt x="810203" y="1085637"/>
                </a:lnTo>
                <a:lnTo>
                  <a:pt x="813670" y="1079594"/>
                </a:lnTo>
                <a:lnTo>
                  <a:pt x="820638" y="1076573"/>
                </a:lnTo>
                <a:lnTo>
                  <a:pt x="824105" y="1067473"/>
                </a:lnTo>
                <a:lnTo>
                  <a:pt x="827573" y="1061431"/>
                </a:lnTo>
                <a:lnTo>
                  <a:pt x="831073" y="1052368"/>
                </a:lnTo>
                <a:lnTo>
                  <a:pt x="831073" y="1043305"/>
                </a:lnTo>
                <a:lnTo>
                  <a:pt x="834541" y="1031183"/>
                </a:lnTo>
                <a:lnTo>
                  <a:pt x="834541" y="991873"/>
                </a:lnTo>
                <a:lnTo>
                  <a:pt x="838008" y="976767"/>
                </a:lnTo>
                <a:lnTo>
                  <a:pt x="838008" y="958604"/>
                </a:lnTo>
                <a:lnTo>
                  <a:pt x="834541" y="940477"/>
                </a:lnTo>
                <a:lnTo>
                  <a:pt x="834541" y="910230"/>
                </a:lnTo>
                <a:lnTo>
                  <a:pt x="831073" y="895124"/>
                </a:lnTo>
                <a:lnTo>
                  <a:pt x="827573" y="879982"/>
                </a:lnTo>
                <a:lnTo>
                  <a:pt x="824105" y="867898"/>
                </a:lnTo>
                <a:lnTo>
                  <a:pt x="820638" y="852792"/>
                </a:lnTo>
                <a:lnTo>
                  <a:pt x="813670" y="840671"/>
                </a:lnTo>
                <a:lnTo>
                  <a:pt x="810203" y="828587"/>
                </a:lnTo>
                <a:lnTo>
                  <a:pt x="803235" y="819523"/>
                </a:lnTo>
                <a:lnTo>
                  <a:pt x="796301" y="807402"/>
                </a:lnTo>
                <a:lnTo>
                  <a:pt x="785866" y="798339"/>
                </a:lnTo>
                <a:lnTo>
                  <a:pt x="778898" y="786255"/>
                </a:lnTo>
                <a:lnTo>
                  <a:pt x="768463" y="777191"/>
                </a:lnTo>
                <a:lnTo>
                  <a:pt x="761528" y="771112"/>
                </a:lnTo>
                <a:lnTo>
                  <a:pt x="751093" y="762049"/>
                </a:lnTo>
                <a:lnTo>
                  <a:pt x="740658" y="752986"/>
                </a:lnTo>
                <a:lnTo>
                  <a:pt x="730223" y="746944"/>
                </a:lnTo>
                <a:lnTo>
                  <a:pt x="716321" y="740902"/>
                </a:lnTo>
                <a:lnTo>
                  <a:pt x="705885" y="734823"/>
                </a:lnTo>
                <a:lnTo>
                  <a:pt x="691983" y="728780"/>
                </a:lnTo>
                <a:lnTo>
                  <a:pt x="678081" y="725759"/>
                </a:lnTo>
                <a:lnTo>
                  <a:pt x="664145" y="719717"/>
                </a:lnTo>
                <a:lnTo>
                  <a:pt x="650243" y="716696"/>
                </a:lnTo>
                <a:lnTo>
                  <a:pt x="632873" y="713675"/>
                </a:lnTo>
                <a:lnTo>
                  <a:pt x="618937" y="710654"/>
                </a:lnTo>
                <a:lnTo>
                  <a:pt x="601568" y="707633"/>
                </a:lnTo>
                <a:lnTo>
                  <a:pt x="587666" y="704612"/>
                </a:lnTo>
                <a:lnTo>
                  <a:pt x="570263" y="704612"/>
                </a:lnTo>
                <a:lnTo>
                  <a:pt x="552893" y="701554"/>
                </a:lnTo>
                <a:lnTo>
                  <a:pt x="490282" y="701554"/>
                </a:lnTo>
                <a:lnTo>
                  <a:pt x="486815" y="704612"/>
                </a:lnTo>
                <a:lnTo>
                  <a:pt x="427705" y="704612"/>
                </a:lnTo>
                <a:lnTo>
                  <a:pt x="427705" y="701554"/>
                </a:lnTo>
                <a:lnTo>
                  <a:pt x="420737" y="701554"/>
                </a:lnTo>
                <a:lnTo>
                  <a:pt x="417270" y="698533"/>
                </a:lnTo>
                <a:lnTo>
                  <a:pt x="413803" y="698533"/>
                </a:lnTo>
                <a:lnTo>
                  <a:pt x="413803" y="695512"/>
                </a:lnTo>
                <a:lnTo>
                  <a:pt x="410336" y="695512"/>
                </a:lnTo>
                <a:lnTo>
                  <a:pt x="410336" y="692491"/>
                </a:lnTo>
                <a:lnTo>
                  <a:pt x="406835" y="689470"/>
                </a:lnTo>
                <a:lnTo>
                  <a:pt x="406835" y="489894"/>
                </a:lnTo>
                <a:lnTo>
                  <a:pt x="410336" y="483852"/>
                </a:lnTo>
                <a:lnTo>
                  <a:pt x="410336" y="471731"/>
                </a:lnTo>
                <a:lnTo>
                  <a:pt x="413803" y="468709"/>
                </a:lnTo>
                <a:lnTo>
                  <a:pt x="413803" y="462667"/>
                </a:lnTo>
                <a:lnTo>
                  <a:pt x="417270" y="459646"/>
                </a:lnTo>
                <a:lnTo>
                  <a:pt x="420737" y="456625"/>
                </a:lnTo>
                <a:lnTo>
                  <a:pt x="424238" y="453604"/>
                </a:lnTo>
                <a:lnTo>
                  <a:pt x="427705" y="450583"/>
                </a:lnTo>
                <a:lnTo>
                  <a:pt x="431172" y="447562"/>
                </a:lnTo>
                <a:lnTo>
                  <a:pt x="438140" y="444541"/>
                </a:lnTo>
                <a:lnTo>
                  <a:pt x="441607" y="441520"/>
                </a:lnTo>
                <a:lnTo>
                  <a:pt x="448575" y="438462"/>
                </a:lnTo>
                <a:lnTo>
                  <a:pt x="455510" y="438462"/>
                </a:lnTo>
                <a:lnTo>
                  <a:pt x="462478" y="435441"/>
                </a:lnTo>
                <a:lnTo>
                  <a:pt x="469446" y="432420"/>
                </a:lnTo>
                <a:lnTo>
                  <a:pt x="479881" y="432420"/>
                </a:lnTo>
                <a:lnTo>
                  <a:pt x="486815" y="429399"/>
                </a:lnTo>
                <a:lnTo>
                  <a:pt x="497250" y="429399"/>
                </a:lnTo>
                <a:lnTo>
                  <a:pt x="511153" y="426377"/>
                </a:lnTo>
                <a:lnTo>
                  <a:pt x="549392" y="426377"/>
                </a:lnTo>
                <a:lnTo>
                  <a:pt x="563328" y="423356"/>
                </a:lnTo>
                <a:lnTo>
                  <a:pt x="587666" y="423356"/>
                </a:lnTo>
                <a:lnTo>
                  <a:pt x="591133" y="426377"/>
                </a:lnTo>
                <a:lnTo>
                  <a:pt x="688483" y="426377"/>
                </a:lnTo>
                <a:lnTo>
                  <a:pt x="695450" y="423356"/>
                </a:lnTo>
                <a:lnTo>
                  <a:pt x="716321" y="423356"/>
                </a:lnTo>
                <a:lnTo>
                  <a:pt x="723255" y="420335"/>
                </a:lnTo>
                <a:lnTo>
                  <a:pt x="733690" y="420335"/>
                </a:lnTo>
                <a:lnTo>
                  <a:pt x="744125" y="417314"/>
                </a:lnTo>
                <a:lnTo>
                  <a:pt x="751093" y="417314"/>
                </a:lnTo>
                <a:lnTo>
                  <a:pt x="761528" y="414293"/>
                </a:lnTo>
                <a:lnTo>
                  <a:pt x="768463" y="411272"/>
                </a:lnTo>
                <a:lnTo>
                  <a:pt x="778898" y="411272"/>
                </a:lnTo>
                <a:lnTo>
                  <a:pt x="785866" y="408251"/>
                </a:lnTo>
                <a:lnTo>
                  <a:pt x="792800" y="405230"/>
                </a:lnTo>
                <a:lnTo>
                  <a:pt x="803235" y="399151"/>
                </a:lnTo>
                <a:lnTo>
                  <a:pt x="810203" y="396130"/>
                </a:lnTo>
                <a:lnTo>
                  <a:pt x="817171" y="393109"/>
                </a:lnTo>
                <a:lnTo>
                  <a:pt x="820638" y="387067"/>
                </a:lnTo>
                <a:lnTo>
                  <a:pt x="827573" y="384045"/>
                </a:lnTo>
                <a:lnTo>
                  <a:pt x="831073" y="378003"/>
                </a:lnTo>
                <a:lnTo>
                  <a:pt x="838008" y="371961"/>
                </a:lnTo>
                <a:lnTo>
                  <a:pt x="841508" y="365882"/>
                </a:lnTo>
                <a:lnTo>
                  <a:pt x="844976" y="359840"/>
                </a:lnTo>
                <a:lnTo>
                  <a:pt x="848443" y="353798"/>
                </a:lnTo>
                <a:lnTo>
                  <a:pt x="848443" y="344735"/>
                </a:lnTo>
                <a:lnTo>
                  <a:pt x="851910" y="338692"/>
                </a:lnTo>
                <a:lnTo>
                  <a:pt x="851910" y="314487"/>
                </a:lnTo>
                <a:lnTo>
                  <a:pt x="848443" y="299381"/>
                </a:lnTo>
                <a:lnTo>
                  <a:pt x="848443" y="281218"/>
                </a:lnTo>
                <a:lnTo>
                  <a:pt x="844976" y="266113"/>
                </a:lnTo>
                <a:lnTo>
                  <a:pt x="844976" y="250970"/>
                </a:lnTo>
                <a:lnTo>
                  <a:pt x="841508" y="235865"/>
                </a:lnTo>
                <a:lnTo>
                  <a:pt x="838008" y="220760"/>
                </a:lnTo>
                <a:lnTo>
                  <a:pt x="834541" y="205617"/>
                </a:lnTo>
                <a:lnTo>
                  <a:pt x="827573" y="190512"/>
                </a:lnTo>
                <a:lnTo>
                  <a:pt x="824105" y="178391"/>
                </a:lnTo>
                <a:lnTo>
                  <a:pt x="820638" y="163285"/>
                </a:lnTo>
                <a:lnTo>
                  <a:pt x="813670" y="151201"/>
                </a:lnTo>
                <a:lnTo>
                  <a:pt x="806736" y="136059"/>
                </a:lnTo>
                <a:lnTo>
                  <a:pt x="803235" y="123974"/>
                </a:lnTo>
                <a:lnTo>
                  <a:pt x="796301" y="111890"/>
                </a:lnTo>
                <a:lnTo>
                  <a:pt x="789333" y="99769"/>
                </a:lnTo>
                <a:lnTo>
                  <a:pt x="782398" y="90706"/>
                </a:lnTo>
                <a:lnTo>
                  <a:pt x="775431" y="78621"/>
                </a:lnTo>
                <a:lnTo>
                  <a:pt x="768463" y="69558"/>
                </a:lnTo>
                <a:lnTo>
                  <a:pt x="761528" y="57437"/>
                </a:lnTo>
                <a:lnTo>
                  <a:pt x="754560" y="48374"/>
                </a:lnTo>
                <a:lnTo>
                  <a:pt x="747626" y="42331"/>
                </a:lnTo>
                <a:lnTo>
                  <a:pt x="740658" y="33268"/>
                </a:lnTo>
                <a:lnTo>
                  <a:pt x="730223" y="27189"/>
                </a:lnTo>
                <a:lnTo>
                  <a:pt x="723255" y="21147"/>
                </a:lnTo>
                <a:lnTo>
                  <a:pt x="716321" y="15105"/>
                </a:lnTo>
                <a:lnTo>
                  <a:pt x="709353" y="9063"/>
                </a:lnTo>
                <a:lnTo>
                  <a:pt x="702418" y="6042"/>
                </a:lnTo>
                <a:lnTo>
                  <a:pt x="695450" y="3021"/>
                </a:lnTo>
                <a:lnTo>
                  <a:pt x="688483" y="0"/>
                </a:lnTo>
                <a:lnTo>
                  <a:pt x="660678" y="0"/>
                </a:lnTo>
                <a:lnTo>
                  <a:pt x="660678" y="3021"/>
                </a:lnTo>
                <a:lnTo>
                  <a:pt x="653710" y="3021"/>
                </a:lnTo>
                <a:lnTo>
                  <a:pt x="650243" y="6042"/>
                </a:lnTo>
                <a:lnTo>
                  <a:pt x="643308" y="6042"/>
                </a:lnTo>
                <a:lnTo>
                  <a:pt x="643308" y="9063"/>
                </a:lnTo>
                <a:lnTo>
                  <a:pt x="612003" y="9063"/>
                </a:lnTo>
                <a:lnTo>
                  <a:pt x="608536" y="6042"/>
                </a:lnTo>
                <a:lnTo>
                  <a:pt x="598101" y="6042"/>
                </a:lnTo>
                <a:lnTo>
                  <a:pt x="598101" y="3021"/>
                </a:lnTo>
                <a:lnTo>
                  <a:pt x="587666" y="3021"/>
                </a:lnTo>
                <a:lnTo>
                  <a:pt x="584165" y="0"/>
                </a:lnTo>
                <a:lnTo>
                  <a:pt x="306018" y="0"/>
                </a:lnTo>
                <a:lnTo>
                  <a:pt x="267745" y="3021"/>
                </a:lnTo>
                <a:lnTo>
                  <a:pt x="229505" y="3021"/>
                </a:lnTo>
                <a:lnTo>
                  <a:pt x="198200" y="6042"/>
                </a:lnTo>
                <a:lnTo>
                  <a:pt x="166928" y="9063"/>
                </a:lnTo>
                <a:lnTo>
                  <a:pt x="139090" y="12084"/>
                </a:lnTo>
                <a:lnTo>
                  <a:pt x="118219" y="15105"/>
                </a:lnTo>
                <a:lnTo>
                  <a:pt x="97383" y="21147"/>
                </a:lnTo>
                <a:lnTo>
                  <a:pt x="76512" y="27189"/>
                </a:lnTo>
                <a:lnTo>
                  <a:pt x="62610" y="36289"/>
                </a:lnTo>
                <a:lnTo>
                  <a:pt x="48674" y="42331"/>
                </a:lnTo>
                <a:lnTo>
                  <a:pt x="34772" y="51395"/>
                </a:lnTo>
                <a:lnTo>
                  <a:pt x="27838" y="63479"/>
                </a:lnTo>
                <a:lnTo>
                  <a:pt x="17402" y="75600"/>
                </a:lnTo>
                <a:lnTo>
                  <a:pt x="13902" y="90706"/>
                </a:lnTo>
                <a:lnTo>
                  <a:pt x="6967" y="105848"/>
                </a:lnTo>
                <a:lnTo>
                  <a:pt x="3500" y="120953"/>
                </a:lnTo>
                <a:lnTo>
                  <a:pt x="0" y="139080"/>
                </a:lnTo>
                <a:lnTo>
                  <a:pt x="0" y="263092"/>
                </a:lnTo>
                <a:lnTo>
                  <a:pt x="3500" y="293339"/>
                </a:lnTo>
                <a:lnTo>
                  <a:pt x="3500" y="359840"/>
                </a:lnTo>
                <a:lnTo>
                  <a:pt x="6967" y="399151"/>
                </a:lnTo>
                <a:lnTo>
                  <a:pt x="6967" y="1140053"/>
                </a:lnTo>
                <a:lnTo>
                  <a:pt x="10435" y="1152174"/>
                </a:lnTo>
                <a:lnTo>
                  <a:pt x="10435" y="1614842"/>
                </a:lnTo>
                <a:lnTo>
                  <a:pt x="13902" y="1635989"/>
                </a:lnTo>
                <a:lnTo>
                  <a:pt x="13902" y="1657174"/>
                </a:lnTo>
                <a:lnTo>
                  <a:pt x="17402" y="1678358"/>
                </a:lnTo>
                <a:lnTo>
                  <a:pt x="20870" y="1696485"/>
                </a:lnTo>
                <a:lnTo>
                  <a:pt x="27838" y="1714648"/>
                </a:lnTo>
                <a:lnTo>
                  <a:pt x="31305" y="1732775"/>
                </a:lnTo>
                <a:lnTo>
                  <a:pt x="38273" y="1747880"/>
                </a:lnTo>
                <a:lnTo>
                  <a:pt x="45207" y="1763022"/>
                </a:lnTo>
                <a:lnTo>
                  <a:pt x="55642" y="1778128"/>
                </a:lnTo>
                <a:lnTo>
                  <a:pt x="62610" y="1793270"/>
                </a:lnTo>
                <a:lnTo>
                  <a:pt x="73045" y="1805354"/>
                </a:lnTo>
                <a:lnTo>
                  <a:pt x="86948" y="1814418"/>
                </a:lnTo>
                <a:lnTo>
                  <a:pt x="100850" y="1826539"/>
                </a:lnTo>
                <a:lnTo>
                  <a:pt x="114752" y="1835602"/>
                </a:lnTo>
                <a:lnTo>
                  <a:pt x="132155" y="1841644"/>
                </a:lnTo>
                <a:lnTo>
                  <a:pt x="149525" y="1850707"/>
                </a:lnTo>
                <a:lnTo>
                  <a:pt x="170395" y="1856750"/>
                </a:lnTo>
                <a:lnTo>
                  <a:pt x="191265" y="1859771"/>
                </a:lnTo>
                <a:lnTo>
                  <a:pt x="212135" y="1862829"/>
                </a:lnTo>
                <a:lnTo>
                  <a:pt x="236473" y="1865850"/>
                </a:lnTo>
                <a:lnTo>
                  <a:pt x="292082" y="1865850"/>
                </a:lnTo>
                <a:lnTo>
                  <a:pt x="302517" y="1862829"/>
                </a:lnTo>
                <a:lnTo>
                  <a:pt x="312952" y="1862829"/>
                </a:lnTo>
                <a:lnTo>
                  <a:pt x="323387" y="1859771"/>
                </a:lnTo>
                <a:lnTo>
                  <a:pt x="333823" y="1856750"/>
                </a:lnTo>
                <a:lnTo>
                  <a:pt x="344258" y="1853728"/>
                </a:lnTo>
                <a:lnTo>
                  <a:pt x="351192" y="1850707"/>
                </a:lnTo>
                <a:lnTo>
                  <a:pt x="358160" y="1844665"/>
                </a:lnTo>
                <a:lnTo>
                  <a:pt x="365128" y="1838623"/>
                </a:lnTo>
                <a:lnTo>
                  <a:pt x="372062" y="1835602"/>
                </a:lnTo>
                <a:lnTo>
                  <a:pt x="375563" y="1826539"/>
                </a:lnTo>
                <a:lnTo>
                  <a:pt x="382497" y="1820460"/>
                </a:lnTo>
                <a:lnTo>
                  <a:pt x="385965" y="1814418"/>
                </a:lnTo>
                <a:lnTo>
                  <a:pt x="389465" y="1805354"/>
                </a:lnTo>
                <a:lnTo>
                  <a:pt x="392933" y="1796291"/>
                </a:lnTo>
                <a:lnTo>
                  <a:pt x="396400" y="1787228"/>
                </a:lnTo>
                <a:lnTo>
                  <a:pt x="399900" y="1778128"/>
                </a:lnTo>
                <a:lnTo>
                  <a:pt x="399900" y="1766043"/>
                </a:lnTo>
                <a:lnTo>
                  <a:pt x="403368" y="1756980"/>
                </a:lnTo>
                <a:lnTo>
                  <a:pt x="403368" y="1744859"/>
                </a:lnTo>
                <a:lnTo>
                  <a:pt x="406835" y="1732775"/>
                </a:lnTo>
                <a:lnTo>
                  <a:pt x="406835" y="1221696"/>
                </a:lnTo>
                <a:lnTo>
                  <a:pt x="410336" y="1212633"/>
                </a:lnTo>
                <a:lnTo>
                  <a:pt x="410336" y="1188464"/>
                </a:lnTo>
                <a:lnTo>
                  <a:pt x="413803" y="1182385"/>
                </a:lnTo>
                <a:lnTo>
                  <a:pt x="413803" y="1176343"/>
                </a:lnTo>
                <a:lnTo>
                  <a:pt x="417270" y="1173322"/>
                </a:lnTo>
                <a:lnTo>
                  <a:pt x="417270" y="1170301"/>
                </a:lnTo>
                <a:lnTo>
                  <a:pt x="420737" y="1167280"/>
                </a:lnTo>
                <a:lnTo>
                  <a:pt x="420737" y="1164258"/>
                </a:lnTo>
                <a:lnTo>
                  <a:pt x="424238" y="1161237"/>
                </a:lnTo>
                <a:lnTo>
                  <a:pt x="427705" y="1161237"/>
                </a:lnTo>
                <a:lnTo>
                  <a:pt x="427705" y="1158216"/>
                </a:lnTo>
                <a:lnTo>
                  <a:pt x="434673" y="1158216"/>
                </a:lnTo>
                <a:lnTo>
                  <a:pt x="438140" y="1155195"/>
                </a:lnTo>
                <a:lnTo>
                  <a:pt x="448575" y="1155195"/>
                </a:lnTo>
                <a:lnTo>
                  <a:pt x="452043" y="1152174"/>
                </a:lnTo>
                <a:lnTo>
                  <a:pt x="469446" y="1152174"/>
                </a:lnTo>
                <a:lnTo>
                  <a:pt x="497250" y="1143074"/>
                </a:lnTo>
                <a:lnTo>
                  <a:pt x="528556" y="114005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569375" y="4068175"/>
            <a:ext cx="851910" cy="1865850"/>
          </a:xfrm>
          <a:custGeom>
            <a:avLst/>
            <a:gdLst/>
            <a:ahLst/>
            <a:cxnLst/>
            <a:rect l="l" t="t" r="r" b="b"/>
            <a:pathLst>
              <a:path w="851910" h="1865850">
                <a:moveTo>
                  <a:pt x="6967" y="928393"/>
                </a:moveTo>
                <a:lnTo>
                  <a:pt x="6967" y="589663"/>
                </a:lnTo>
                <a:lnTo>
                  <a:pt x="6967" y="438462"/>
                </a:lnTo>
                <a:lnTo>
                  <a:pt x="3500" y="359840"/>
                </a:lnTo>
                <a:lnTo>
                  <a:pt x="3500" y="293339"/>
                </a:lnTo>
                <a:lnTo>
                  <a:pt x="0" y="232844"/>
                </a:lnTo>
                <a:lnTo>
                  <a:pt x="0" y="184470"/>
                </a:lnTo>
                <a:lnTo>
                  <a:pt x="0" y="139080"/>
                </a:lnTo>
                <a:lnTo>
                  <a:pt x="6967" y="105848"/>
                </a:lnTo>
                <a:lnTo>
                  <a:pt x="17402" y="75600"/>
                </a:lnTo>
                <a:lnTo>
                  <a:pt x="34772" y="51395"/>
                </a:lnTo>
                <a:lnTo>
                  <a:pt x="62610" y="36289"/>
                </a:lnTo>
                <a:lnTo>
                  <a:pt x="97383" y="21147"/>
                </a:lnTo>
                <a:lnTo>
                  <a:pt x="139090" y="12084"/>
                </a:lnTo>
                <a:lnTo>
                  <a:pt x="198200" y="6042"/>
                </a:lnTo>
                <a:lnTo>
                  <a:pt x="267745" y="3021"/>
                </a:lnTo>
                <a:lnTo>
                  <a:pt x="351192" y="0"/>
                </a:lnTo>
                <a:lnTo>
                  <a:pt x="448575" y="0"/>
                </a:lnTo>
                <a:lnTo>
                  <a:pt x="563328" y="0"/>
                </a:lnTo>
                <a:lnTo>
                  <a:pt x="580698" y="0"/>
                </a:lnTo>
                <a:lnTo>
                  <a:pt x="598101" y="3021"/>
                </a:lnTo>
                <a:lnTo>
                  <a:pt x="612003" y="9063"/>
                </a:lnTo>
                <a:lnTo>
                  <a:pt x="629373" y="9063"/>
                </a:lnTo>
                <a:lnTo>
                  <a:pt x="639808" y="9063"/>
                </a:lnTo>
                <a:lnTo>
                  <a:pt x="653710" y="3021"/>
                </a:lnTo>
                <a:lnTo>
                  <a:pt x="664145" y="0"/>
                </a:lnTo>
                <a:lnTo>
                  <a:pt x="674580" y="0"/>
                </a:lnTo>
                <a:lnTo>
                  <a:pt x="702418" y="6042"/>
                </a:lnTo>
                <a:lnTo>
                  <a:pt x="730223" y="27189"/>
                </a:lnTo>
                <a:lnTo>
                  <a:pt x="761528" y="57437"/>
                </a:lnTo>
                <a:lnTo>
                  <a:pt x="789333" y="99769"/>
                </a:lnTo>
                <a:lnTo>
                  <a:pt x="813670" y="151201"/>
                </a:lnTo>
                <a:lnTo>
                  <a:pt x="834541" y="205617"/>
                </a:lnTo>
                <a:lnTo>
                  <a:pt x="844976" y="266113"/>
                </a:lnTo>
                <a:lnTo>
                  <a:pt x="851910" y="329629"/>
                </a:lnTo>
                <a:lnTo>
                  <a:pt x="844976" y="359840"/>
                </a:lnTo>
                <a:lnTo>
                  <a:pt x="827573" y="384045"/>
                </a:lnTo>
                <a:lnTo>
                  <a:pt x="803235" y="399151"/>
                </a:lnTo>
                <a:lnTo>
                  <a:pt x="768463" y="411272"/>
                </a:lnTo>
                <a:lnTo>
                  <a:pt x="733690" y="420335"/>
                </a:lnTo>
                <a:lnTo>
                  <a:pt x="695450" y="423356"/>
                </a:lnTo>
                <a:lnTo>
                  <a:pt x="660678" y="426377"/>
                </a:lnTo>
                <a:lnTo>
                  <a:pt x="625905" y="426377"/>
                </a:lnTo>
                <a:lnTo>
                  <a:pt x="615470" y="426377"/>
                </a:lnTo>
                <a:lnTo>
                  <a:pt x="601568" y="426377"/>
                </a:lnTo>
                <a:lnTo>
                  <a:pt x="591133" y="426377"/>
                </a:lnTo>
                <a:lnTo>
                  <a:pt x="580698" y="423356"/>
                </a:lnTo>
                <a:lnTo>
                  <a:pt x="521588" y="426377"/>
                </a:lnTo>
                <a:lnTo>
                  <a:pt x="479881" y="432420"/>
                </a:lnTo>
                <a:lnTo>
                  <a:pt x="448575" y="438462"/>
                </a:lnTo>
                <a:lnTo>
                  <a:pt x="427705" y="450583"/>
                </a:lnTo>
                <a:lnTo>
                  <a:pt x="413803" y="462667"/>
                </a:lnTo>
                <a:lnTo>
                  <a:pt x="410336" y="480831"/>
                </a:lnTo>
                <a:lnTo>
                  <a:pt x="406835" y="498957"/>
                </a:lnTo>
                <a:lnTo>
                  <a:pt x="406835" y="520142"/>
                </a:lnTo>
                <a:lnTo>
                  <a:pt x="406835" y="613869"/>
                </a:lnTo>
                <a:lnTo>
                  <a:pt x="406835" y="680406"/>
                </a:lnTo>
                <a:lnTo>
                  <a:pt x="410336" y="692491"/>
                </a:lnTo>
                <a:lnTo>
                  <a:pt x="420737" y="701554"/>
                </a:lnTo>
                <a:lnTo>
                  <a:pt x="434673" y="704612"/>
                </a:lnTo>
                <a:lnTo>
                  <a:pt x="452043" y="704612"/>
                </a:lnTo>
                <a:lnTo>
                  <a:pt x="469446" y="704612"/>
                </a:lnTo>
                <a:lnTo>
                  <a:pt x="483348" y="704612"/>
                </a:lnTo>
                <a:lnTo>
                  <a:pt x="500717" y="701554"/>
                </a:lnTo>
                <a:lnTo>
                  <a:pt x="514653" y="701554"/>
                </a:lnTo>
                <a:lnTo>
                  <a:pt x="587666" y="704612"/>
                </a:lnTo>
                <a:lnTo>
                  <a:pt x="650243" y="716696"/>
                </a:lnTo>
                <a:lnTo>
                  <a:pt x="705885" y="734823"/>
                </a:lnTo>
                <a:lnTo>
                  <a:pt x="751093" y="762049"/>
                </a:lnTo>
                <a:lnTo>
                  <a:pt x="785866" y="798339"/>
                </a:lnTo>
                <a:lnTo>
                  <a:pt x="813670" y="840671"/>
                </a:lnTo>
                <a:lnTo>
                  <a:pt x="831073" y="895124"/>
                </a:lnTo>
                <a:lnTo>
                  <a:pt x="838008" y="958604"/>
                </a:lnTo>
                <a:lnTo>
                  <a:pt x="834541" y="1019099"/>
                </a:lnTo>
                <a:lnTo>
                  <a:pt x="827573" y="1061431"/>
                </a:lnTo>
                <a:lnTo>
                  <a:pt x="810203" y="1085637"/>
                </a:lnTo>
                <a:lnTo>
                  <a:pt x="778898" y="1100742"/>
                </a:lnTo>
                <a:lnTo>
                  <a:pt x="733690" y="1109805"/>
                </a:lnTo>
                <a:lnTo>
                  <a:pt x="667646" y="1118905"/>
                </a:lnTo>
                <a:lnTo>
                  <a:pt x="580698" y="1130990"/>
                </a:lnTo>
                <a:lnTo>
                  <a:pt x="469446" y="1152174"/>
                </a:lnTo>
                <a:lnTo>
                  <a:pt x="448575" y="1155195"/>
                </a:lnTo>
                <a:lnTo>
                  <a:pt x="434673" y="1158216"/>
                </a:lnTo>
                <a:lnTo>
                  <a:pt x="424238" y="1161237"/>
                </a:lnTo>
                <a:lnTo>
                  <a:pt x="417270" y="1173322"/>
                </a:lnTo>
                <a:lnTo>
                  <a:pt x="410336" y="1188464"/>
                </a:lnTo>
                <a:lnTo>
                  <a:pt x="410336" y="1212633"/>
                </a:lnTo>
                <a:lnTo>
                  <a:pt x="406835" y="1251944"/>
                </a:lnTo>
                <a:lnTo>
                  <a:pt x="406835" y="1300318"/>
                </a:lnTo>
                <a:lnTo>
                  <a:pt x="406835" y="1569489"/>
                </a:lnTo>
                <a:lnTo>
                  <a:pt x="406835" y="1642068"/>
                </a:lnTo>
                <a:lnTo>
                  <a:pt x="406835" y="1705548"/>
                </a:lnTo>
                <a:lnTo>
                  <a:pt x="403368" y="1756980"/>
                </a:lnTo>
                <a:lnTo>
                  <a:pt x="392933" y="1796291"/>
                </a:lnTo>
                <a:lnTo>
                  <a:pt x="375563" y="1826539"/>
                </a:lnTo>
                <a:lnTo>
                  <a:pt x="351192" y="1850707"/>
                </a:lnTo>
                <a:lnTo>
                  <a:pt x="312952" y="1862829"/>
                </a:lnTo>
                <a:lnTo>
                  <a:pt x="264278" y="1865850"/>
                </a:lnTo>
                <a:lnTo>
                  <a:pt x="212135" y="1862829"/>
                </a:lnTo>
                <a:lnTo>
                  <a:pt x="170395" y="1856750"/>
                </a:lnTo>
                <a:lnTo>
                  <a:pt x="132155" y="1841644"/>
                </a:lnTo>
                <a:lnTo>
                  <a:pt x="100850" y="1826539"/>
                </a:lnTo>
                <a:lnTo>
                  <a:pt x="73045" y="1805354"/>
                </a:lnTo>
                <a:lnTo>
                  <a:pt x="55642" y="1778128"/>
                </a:lnTo>
                <a:lnTo>
                  <a:pt x="38273" y="1747880"/>
                </a:lnTo>
                <a:lnTo>
                  <a:pt x="27838" y="1714648"/>
                </a:lnTo>
                <a:lnTo>
                  <a:pt x="17402" y="1678358"/>
                </a:lnTo>
                <a:lnTo>
                  <a:pt x="13902" y="1635989"/>
                </a:lnTo>
                <a:lnTo>
                  <a:pt x="10435" y="1593657"/>
                </a:lnTo>
                <a:lnTo>
                  <a:pt x="10435" y="1545283"/>
                </a:lnTo>
                <a:lnTo>
                  <a:pt x="10435" y="1493888"/>
                </a:lnTo>
                <a:lnTo>
                  <a:pt x="10435" y="1176343"/>
                </a:lnTo>
                <a:lnTo>
                  <a:pt x="6967" y="1124948"/>
                </a:lnTo>
                <a:lnTo>
                  <a:pt x="6967" y="1076573"/>
                </a:lnTo>
                <a:lnTo>
                  <a:pt x="6967" y="1025141"/>
                </a:lnTo>
                <a:lnTo>
                  <a:pt x="6967" y="976767"/>
                </a:lnTo>
                <a:lnTo>
                  <a:pt x="6967" y="928393"/>
                </a:lnTo>
              </a:path>
            </a:pathLst>
          </a:custGeom>
          <a:ln w="339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652823" y="5468299"/>
            <a:ext cx="13935" cy="1357829"/>
          </a:xfrm>
          <a:custGeom>
            <a:avLst/>
            <a:gdLst/>
            <a:ahLst/>
            <a:cxnLst/>
            <a:rect l="l" t="t" r="r" b="b"/>
            <a:pathLst>
              <a:path w="13935" h="1357829">
                <a:moveTo>
                  <a:pt x="13935" y="0"/>
                </a:moveTo>
                <a:lnTo>
                  <a:pt x="10435" y="0"/>
                </a:lnTo>
                <a:lnTo>
                  <a:pt x="10435" y="78621"/>
                </a:lnTo>
                <a:lnTo>
                  <a:pt x="13935" y="96785"/>
                </a:lnTo>
                <a:lnTo>
                  <a:pt x="13935" y="0"/>
                </a:lnTo>
                <a:close/>
              </a:path>
              <a:path w="13935" h="1357829">
                <a:moveTo>
                  <a:pt x="671113" y="-1167280"/>
                </a:moveTo>
                <a:lnTo>
                  <a:pt x="667646" y="-1173322"/>
                </a:lnTo>
                <a:lnTo>
                  <a:pt x="667646" y="-1179364"/>
                </a:lnTo>
                <a:lnTo>
                  <a:pt x="664178" y="-1185443"/>
                </a:lnTo>
                <a:lnTo>
                  <a:pt x="660678" y="-1188464"/>
                </a:lnTo>
                <a:lnTo>
                  <a:pt x="657211" y="-1191485"/>
                </a:lnTo>
                <a:lnTo>
                  <a:pt x="653743" y="-1194506"/>
                </a:lnTo>
                <a:lnTo>
                  <a:pt x="650243" y="-1197527"/>
                </a:lnTo>
                <a:lnTo>
                  <a:pt x="646775" y="-1200548"/>
                </a:lnTo>
                <a:lnTo>
                  <a:pt x="639808" y="-1203569"/>
                </a:lnTo>
                <a:lnTo>
                  <a:pt x="636340" y="-1206590"/>
                </a:lnTo>
                <a:lnTo>
                  <a:pt x="629406" y="-1209612"/>
                </a:lnTo>
                <a:lnTo>
                  <a:pt x="625905" y="-1209612"/>
                </a:lnTo>
                <a:lnTo>
                  <a:pt x="625905" y="-1212633"/>
                </a:lnTo>
                <a:lnTo>
                  <a:pt x="622438" y="-1212633"/>
                </a:lnTo>
                <a:lnTo>
                  <a:pt x="622438" y="-1218675"/>
                </a:lnTo>
                <a:lnTo>
                  <a:pt x="618971" y="-1218675"/>
                </a:lnTo>
                <a:lnTo>
                  <a:pt x="618971" y="-1224754"/>
                </a:lnTo>
                <a:lnTo>
                  <a:pt x="615470" y="-1227775"/>
                </a:lnTo>
                <a:lnTo>
                  <a:pt x="615470" y="-1236838"/>
                </a:lnTo>
                <a:lnTo>
                  <a:pt x="612003" y="-1236838"/>
                </a:lnTo>
                <a:lnTo>
                  <a:pt x="612003" y="-1242880"/>
                </a:lnTo>
                <a:lnTo>
                  <a:pt x="608536" y="-1242880"/>
                </a:lnTo>
                <a:lnTo>
                  <a:pt x="608536" y="-1245901"/>
                </a:lnTo>
                <a:lnTo>
                  <a:pt x="605035" y="-1248922"/>
                </a:lnTo>
                <a:lnTo>
                  <a:pt x="601568" y="-1251944"/>
                </a:lnTo>
                <a:lnTo>
                  <a:pt x="584198" y="-1251944"/>
                </a:lnTo>
                <a:lnTo>
                  <a:pt x="580698" y="-1254965"/>
                </a:lnTo>
                <a:lnTo>
                  <a:pt x="566795" y="-1254965"/>
                </a:lnTo>
                <a:lnTo>
                  <a:pt x="566795" y="-1257986"/>
                </a:lnTo>
                <a:lnTo>
                  <a:pt x="556360" y="-1257986"/>
                </a:lnTo>
                <a:lnTo>
                  <a:pt x="552893" y="-1261044"/>
                </a:lnTo>
                <a:lnTo>
                  <a:pt x="239940" y="-1261044"/>
                </a:lnTo>
                <a:lnTo>
                  <a:pt x="205168" y="-1257986"/>
                </a:lnTo>
                <a:lnTo>
                  <a:pt x="173862" y="-1257986"/>
                </a:lnTo>
                <a:lnTo>
                  <a:pt x="142590" y="-1254965"/>
                </a:lnTo>
                <a:lnTo>
                  <a:pt x="118253" y="-1251944"/>
                </a:lnTo>
                <a:lnTo>
                  <a:pt x="97383" y="-1245901"/>
                </a:lnTo>
                <a:lnTo>
                  <a:pt x="76512" y="-1242880"/>
                </a:lnTo>
                <a:lnTo>
                  <a:pt x="59143" y="-1236838"/>
                </a:lnTo>
                <a:lnTo>
                  <a:pt x="45207" y="-1230796"/>
                </a:lnTo>
                <a:lnTo>
                  <a:pt x="34772" y="-1221733"/>
                </a:lnTo>
                <a:lnTo>
                  <a:pt x="24370" y="-1212633"/>
                </a:lnTo>
                <a:lnTo>
                  <a:pt x="17402" y="-1200548"/>
                </a:lnTo>
                <a:lnTo>
                  <a:pt x="10435" y="-1188464"/>
                </a:lnTo>
                <a:lnTo>
                  <a:pt x="3500" y="-1176343"/>
                </a:lnTo>
                <a:lnTo>
                  <a:pt x="0" y="-1161237"/>
                </a:lnTo>
                <a:lnTo>
                  <a:pt x="0" y="-1061431"/>
                </a:lnTo>
                <a:lnTo>
                  <a:pt x="3500" y="-1034241"/>
                </a:lnTo>
                <a:lnTo>
                  <a:pt x="3500" y="-1007015"/>
                </a:lnTo>
                <a:lnTo>
                  <a:pt x="6967" y="-976767"/>
                </a:lnTo>
                <a:lnTo>
                  <a:pt x="6967" y="-943498"/>
                </a:lnTo>
                <a:lnTo>
                  <a:pt x="10435" y="-907209"/>
                </a:lnTo>
                <a:lnTo>
                  <a:pt x="10435" y="-205617"/>
                </a:lnTo>
                <a:lnTo>
                  <a:pt x="13935" y="-193533"/>
                </a:lnTo>
                <a:lnTo>
                  <a:pt x="13935" y="133075"/>
                </a:lnTo>
                <a:lnTo>
                  <a:pt x="17402" y="154222"/>
                </a:lnTo>
                <a:lnTo>
                  <a:pt x="20870" y="172385"/>
                </a:lnTo>
                <a:lnTo>
                  <a:pt x="24370" y="193533"/>
                </a:lnTo>
                <a:lnTo>
                  <a:pt x="27838" y="211696"/>
                </a:lnTo>
                <a:lnTo>
                  <a:pt x="31305" y="232844"/>
                </a:lnTo>
                <a:lnTo>
                  <a:pt x="34772" y="251007"/>
                </a:lnTo>
                <a:lnTo>
                  <a:pt x="41740" y="266113"/>
                </a:lnTo>
                <a:lnTo>
                  <a:pt x="45207" y="284276"/>
                </a:lnTo>
                <a:lnTo>
                  <a:pt x="52175" y="299381"/>
                </a:lnTo>
                <a:lnTo>
                  <a:pt x="62610" y="311503"/>
                </a:lnTo>
                <a:lnTo>
                  <a:pt x="69545" y="323587"/>
                </a:lnTo>
                <a:lnTo>
                  <a:pt x="79980" y="332650"/>
                </a:lnTo>
                <a:lnTo>
                  <a:pt x="86948" y="338692"/>
                </a:lnTo>
                <a:lnTo>
                  <a:pt x="100850" y="344735"/>
                </a:lnTo>
                <a:lnTo>
                  <a:pt x="159960" y="344735"/>
                </a:lnTo>
                <a:lnTo>
                  <a:pt x="170395" y="341713"/>
                </a:lnTo>
                <a:lnTo>
                  <a:pt x="177363" y="341713"/>
                </a:lnTo>
                <a:lnTo>
                  <a:pt x="187798" y="338692"/>
                </a:lnTo>
                <a:lnTo>
                  <a:pt x="194732" y="335671"/>
                </a:lnTo>
                <a:lnTo>
                  <a:pt x="201700" y="335671"/>
                </a:lnTo>
                <a:lnTo>
                  <a:pt x="205168" y="332650"/>
                </a:lnTo>
                <a:lnTo>
                  <a:pt x="212135" y="326608"/>
                </a:lnTo>
                <a:lnTo>
                  <a:pt x="215603" y="323587"/>
                </a:lnTo>
                <a:lnTo>
                  <a:pt x="219070" y="320566"/>
                </a:lnTo>
                <a:lnTo>
                  <a:pt x="222570" y="314524"/>
                </a:lnTo>
                <a:lnTo>
                  <a:pt x="226038" y="308445"/>
                </a:lnTo>
                <a:lnTo>
                  <a:pt x="226038" y="302403"/>
                </a:lnTo>
                <a:lnTo>
                  <a:pt x="229505" y="296360"/>
                </a:lnTo>
                <a:lnTo>
                  <a:pt x="229505" y="290318"/>
                </a:lnTo>
                <a:lnTo>
                  <a:pt x="232972" y="281255"/>
                </a:lnTo>
                <a:lnTo>
                  <a:pt x="232972" y="202633"/>
                </a:lnTo>
                <a:lnTo>
                  <a:pt x="229505" y="187491"/>
                </a:lnTo>
                <a:lnTo>
                  <a:pt x="229505" y="-260071"/>
                </a:lnTo>
                <a:lnTo>
                  <a:pt x="232972" y="-266113"/>
                </a:lnTo>
                <a:lnTo>
                  <a:pt x="232972" y="-284239"/>
                </a:lnTo>
                <a:lnTo>
                  <a:pt x="236473" y="-287297"/>
                </a:lnTo>
                <a:lnTo>
                  <a:pt x="236473" y="-296360"/>
                </a:lnTo>
                <a:lnTo>
                  <a:pt x="239940" y="-299381"/>
                </a:lnTo>
                <a:lnTo>
                  <a:pt x="239940" y="-302403"/>
                </a:lnTo>
                <a:lnTo>
                  <a:pt x="243407" y="-302403"/>
                </a:lnTo>
                <a:lnTo>
                  <a:pt x="243407" y="-305424"/>
                </a:lnTo>
                <a:lnTo>
                  <a:pt x="246908" y="-305424"/>
                </a:lnTo>
                <a:lnTo>
                  <a:pt x="250375" y="-308445"/>
                </a:lnTo>
                <a:lnTo>
                  <a:pt x="253842" y="-308445"/>
                </a:lnTo>
                <a:lnTo>
                  <a:pt x="253842" y="-311466"/>
                </a:lnTo>
                <a:lnTo>
                  <a:pt x="267745" y="-311466"/>
                </a:lnTo>
                <a:lnTo>
                  <a:pt x="271245" y="-314487"/>
                </a:lnTo>
                <a:lnTo>
                  <a:pt x="288615" y="-314487"/>
                </a:lnTo>
                <a:lnTo>
                  <a:pt x="316453" y="-320529"/>
                </a:lnTo>
                <a:lnTo>
                  <a:pt x="344258" y="-323550"/>
                </a:lnTo>
                <a:lnTo>
                  <a:pt x="368595" y="-326608"/>
                </a:lnTo>
                <a:lnTo>
                  <a:pt x="389465" y="-332650"/>
                </a:lnTo>
                <a:lnTo>
                  <a:pt x="413803" y="-335671"/>
                </a:lnTo>
                <a:lnTo>
                  <a:pt x="434673" y="-338692"/>
                </a:lnTo>
                <a:lnTo>
                  <a:pt x="452043" y="-341713"/>
                </a:lnTo>
                <a:lnTo>
                  <a:pt x="469446" y="-344735"/>
                </a:lnTo>
                <a:lnTo>
                  <a:pt x="486815" y="-347756"/>
                </a:lnTo>
                <a:lnTo>
                  <a:pt x="504218" y="-350777"/>
                </a:lnTo>
                <a:lnTo>
                  <a:pt x="518120" y="-353798"/>
                </a:lnTo>
                <a:lnTo>
                  <a:pt x="532023" y="-356819"/>
                </a:lnTo>
                <a:lnTo>
                  <a:pt x="545925" y="-359840"/>
                </a:lnTo>
                <a:lnTo>
                  <a:pt x="556360" y="-362898"/>
                </a:lnTo>
                <a:lnTo>
                  <a:pt x="566795" y="-365919"/>
                </a:lnTo>
                <a:lnTo>
                  <a:pt x="577230" y="-371961"/>
                </a:lnTo>
                <a:lnTo>
                  <a:pt x="584198" y="-374982"/>
                </a:lnTo>
                <a:lnTo>
                  <a:pt x="594633" y="-378003"/>
                </a:lnTo>
                <a:lnTo>
                  <a:pt x="601568" y="-384045"/>
                </a:lnTo>
                <a:lnTo>
                  <a:pt x="605035" y="-387067"/>
                </a:lnTo>
                <a:lnTo>
                  <a:pt x="612003" y="-393109"/>
                </a:lnTo>
                <a:lnTo>
                  <a:pt x="615470" y="-399188"/>
                </a:lnTo>
                <a:lnTo>
                  <a:pt x="618971" y="-405230"/>
                </a:lnTo>
                <a:lnTo>
                  <a:pt x="622438" y="-411272"/>
                </a:lnTo>
                <a:lnTo>
                  <a:pt x="625905" y="-417314"/>
                </a:lnTo>
                <a:lnTo>
                  <a:pt x="629406" y="-423356"/>
                </a:lnTo>
                <a:lnTo>
                  <a:pt x="629406" y="-432420"/>
                </a:lnTo>
                <a:lnTo>
                  <a:pt x="632873" y="-441520"/>
                </a:lnTo>
                <a:lnTo>
                  <a:pt x="632873" y="-468709"/>
                </a:lnTo>
                <a:lnTo>
                  <a:pt x="629406" y="-477810"/>
                </a:lnTo>
                <a:lnTo>
                  <a:pt x="629406" y="-492915"/>
                </a:lnTo>
                <a:lnTo>
                  <a:pt x="625905" y="-508020"/>
                </a:lnTo>
                <a:lnTo>
                  <a:pt x="625905" y="-523163"/>
                </a:lnTo>
                <a:lnTo>
                  <a:pt x="622438" y="-535247"/>
                </a:lnTo>
                <a:lnTo>
                  <a:pt x="618971" y="-547331"/>
                </a:lnTo>
                <a:lnTo>
                  <a:pt x="615470" y="-556431"/>
                </a:lnTo>
                <a:lnTo>
                  <a:pt x="612003" y="-565495"/>
                </a:lnTo>
                <a:lnTo>
                  <a:pt x="608536" y="-571537"/>
                </a:lnTo>
                <a:lnTo>
                  <a:pt x="601568" y="-577579"/>
                </a:lnTo>
                <a:lnTo>
                  <a:pt x="598101" y="-583621"/>
                </a:lnTo>
                <a:lnTo>
                  <a:pt x="591133" y="-589700"/>
                </a:lnTo>
                <a:lnTo>
                  <a:pt x="584198" y="-592721"/>
                </a:lnTo>
                <a:lnTo>
                  <a:pt x="577230" y="-595742"/>
                </a:lnTo>
                <a:lnTo>
                  <a:pt x="570263" y="-598763"/>
                </a:lnTo>
                <a:lnTo>
                  <a:pt x="559861" y="-601784"/>
                </a:lnTo>
                <a:lnTo>
                  <a:pt x="542458" y="-601784"/>
                </a:lnTo>
                <a:lnTo>
                  <a:pt x="535490" y="-604806"/>
                </a:lnTo>
                <a:lnTo>
                  <a:pt x="525088" y="-601784"/>
                </a:lnTo>
                <a:lnTo>
                  <a:pt x="490316" y="-601784"/>
                </a:lnTo>
                <a:lnTo>
                  <a:pt x="476380" y="-598763"/>
                </a:lnTo>
                <a:lnTo>
                  <a:pt x="462478" y="-598763"/>
                </a:lnTo>
                <a:lnTo>
                  <a:pt x="448575" y="-595742"/>
                </a:lnTo>
                <a:lnTo>
                  <a:pt x="420771" y="-595742"/>
                </a:lnTo>
                <a:lnTo>
                  <a:pt x="403368" y="-592721"/>
                </a:lnTo>
                <a:lnTo>
                  <a:pt x="372062" y="-592721"/>
                </a:lnTo>
                <a:lnTo>
                  <a:pt x="354693" y="-589700"/>
                </a:lnTo>
                <a:lnTo>
                  <a:pt x="330355" y="-589700"/>
                </a:lnTo>
                <a:lnTo>
                  <a:pt x="330355" y="-592721"/>
                </a:lnTo>
                <a:lnTo>
                  <a:pt x="319920" y="-592721"/>
                </a:lnTo>
                <a:lnTo>
                  <a:pt x="316453" y="-595742"/>
                </a:lnTo>
                <a:lnTo>
                  <a:pt x="312952" y="-595742"/>
                </a:lnTo>
                <a:lnTo>
                  <a:pt x="309485" y="-598763"/>
                </a:lnTo>
                <a:lnTo>
                  <a:pt x="302517" y="-598763"/>
                </a:lnTo>
                <a:lnTo>
                  <a:pt x="299050" y="-601784"/>
                </a:lnTo>
                <a:lnTo>
                  <a:pt x="295583" y="-604806"/>
                </a:lnTo>
                <a:lnTo>
                  <a:pt x="288615" y="-604806"/>
                </a:lnTo>
                <a:lnTo>
                  <a:pt x="288615" y="-607827"/>
                </a:lnTo>
                <a:lnTo>
                  <a:pt x="281680" y="-607827"/>
                </a:lnTo>
                <a:lnTo>
                  <a:pt x="278180" y="-610848"/>
                </a:lnTo>
                <a:lnTo>
                  <a:pt x="274713" y="-610848"/>
                </a:lnTo>
                <a:lnTo>
                  <a:pt x="271245" y="-613869"/>
                </a:lnTo>
                <a:lnTo>
                  <a:pt x="264278" y="-613869"/>
                </a:lnTo>
                <a:lnTo>
                  <a:pt x="260810" y="-616890"/>
                </a:lnTo>
                <a:lnTo>
                  <a:pt x="236473" y="-616890"/>
                </a:lnTo>
                <a:lnTo>
                  <a:pt x="232972" y="-619911"/>
                </a:lnTo>
                <a:lnTo>
                  <a:pt x="226038" y="-619911"/>
                </a:lnTo>
                <a:lnTo>
                  <a:pt x="226038" y="-622932"/>
                </a:lnTo>
                <a:lnTo>
                  <a:pt x="219070" y="-622932"/>
                </a:lnTo>
                <a:lnTo>
                  <a:pt x="219070" y="-625990"/>
                </a:lnTo>
                <a:lnTo>
                  <a:pt x="215603" y="-625990"/>
                </a:lnTo>
                <a:lnTo>
                  <a:pt x="215603" y="-629011"/>
                </a:lnTo>
                <a:lnTo>
                  <a:pt x="212135" y="-629011"/>
                </a:lnTo>
                <a:lnTo>
                  <a:pt x="212135" y="-635053"/>
                </a:lnTo>
                <a:lnTo>
                  <a:pt x="208635" y="-635053"/>
                </a:lnTo>
                <a:lnTo>
                  <a:pt x="208635" y="-641095"/>
                </a:lnTo>
                <a:lnTo>
                  <a:pt x="184297" y="-858834"/>
                </a:lnTo>
                <a:lnTo>
                  <a:pt x="184297" y="-985830"/>
                </a:lnTo>
                <a:lnTo>
                  <a:pt x="187798" y="-988851"/>
                </a:lnTo>
                <a:lnTo>
                  <a:pt x="187798" y="-1003994"/>
                </a:lnTo>
                <a:lnTo>
                  <a:pt x="191265" y="-1007015"/>
                </a:lnTo>
                <a:lnTo>
                  <a:pt x="191265" y="-1010036"/>
                </a:lnTo>
                <a:lnTo>
                  <a:pt x="194732" y="-1013057"/>
                </a:lnTo>
                <a:lnTo>
                  <a:pt x="198200" y="-1019099"/>
                </a:lnTo>
                <a:lnTo>
                  <a:pt x="201700" y="-1022120"/>
                </a:lnTo>
                <a:lnTo>
                  <a:pt x="205168" y="-1025141"/>
                </a:lnTo>
                <a:lnTo>
                  <a:pt x="208635" y="-1028162"/>
                </a:lnTo>
                <a:lnTo>
                  <a:pt x="212135" y="-1031183"/>
                </a:lnTo>
                <a:lnTo>
                  <a:pt x="219070" y="-1034241"/>
                </a:lnTo>
                <a:lnTo>
                  <a:pt x="226038" y="-1034241"/>
                </a:lnTo>
                <a:lnTo>
                  <a:pt x="232972" y="-1037262"/>
                </a:lnTo>
                <a:lnTo>
                  <a:pt x="239940" y="-1040284"/>
                </a:lnTo>
                <a:lnTo>
                  <a:pt x="246908" y="-1040284"/>
                </a:lnTo>
                <a:lnTo>
                  <a:pt x="257343" y="-1043305"/>
                </a:lnTo>
                <a:lnTo>
                  <a:pt x="264278" y="-1046326"/>
                </a:lnTo>
                <a:lnTo>
                  <a:pt x="288615" y="-1046326"/>
                </a:lnTo>
                <a:lnTo>
                  <a:pt x="299050" y="-1049347"/>
                </a:lnTo>
                <a:lnTo>
                  <a:pt x="389465" y="-1049347"/>
                </a:lnTo>
                <a:lnTo>
                  <a:pt x="389465" y="-1046326"/>
                </a:lnTo>
                <a:lnTo>
                  <a:pt x="472913" y="-1046326"/>
                </a:lnTo>
                <a:lnTo>
                  <a:pt x="479881" y="-1049347"/>
                </a:lnTo>
                <a:lnTo>
                  <a:pt x="504218" y="-1049347"/>
                </a:lnTo>
                <a:lnTo>
                  <a:pt x="507685" y="-1052368"/>
                </a:lnTo>
                <a:lnTo>
                  <a:pt x="521588" y="-1052368"/>
                </a:lnTo>
                <a:lnTo>
                  <a:pt x="528556" y="-1055389"/>
                </a:lnTo>
                <a:lnTo>
                  <a:pt x="535490" y="-1055389"/>
                </a:lnTo>
                <a:lnTo>
                  <a:pt x="542458" y="-1058410"/>
                </a:lnTo>
                <a:lnTo>
                  <a:pt x="545925" y="-1058410"/>
                </a:lnTo>
                <a:lnTo>
                  <a:pt x="552893" y="-1061431"/>
                </a:lnTo>
                <a:lnTo>
                  <a:pt x="559861" y="-1064452"/>
                </a:lnTo>
                <a:lnTo>
                  <a:pt x="566795" y="-1067473"/>
                </a:lnTo>
                <a:lnTo>
                  <a:pt x="573763" y="-1070494"/>
                </a:lnTo>
                <a:lnTo>
                  <a:pt x="580698" y="-1073552"/>
                </a:lnTo>
                <a:lnTo>
                  <a:pt x="587666" y="-1076573"/>
                </a:lnTo>
                <a:lnTo>
                  <a:pt x="594633" y="-1079594"/>
                </a:lnTo>
                <a:lnTo>
                  <a:pt x="605035" y="-1082616"/>
                </a:lnTo>
                <a:lnTo>
                  <a:pt x="612003" y="-1088658"/>
                </a:lnTo>
                <a:lnTo>
                  <a:pt x="618971" y="-1091679"/>
                </a:lnTo>
                <a:lnTo>
                  <a:pt x="625905" y="-1094700"/>
                </a:lnTo>
                <a:lnTo>
                  <a:pt x="629406" y="-1097721"/>
                </a:lnTo>
                <a:lnTo>
                  <a:pt x="632873" y="-1100742"/>
                </a:lnTo>
                <a:lnTo>
                  <a:pt x="639808" y="-1103763"/>
                </a:lnTo>
                <a:lnTo>
                  <a:pt x="643308" y="-1106784"/>
                </a:lnTo>
                <a:lnTo>
                  <a:pt x="646775" y="-1112863"/>
                </a:lnTo>
                <a:lnTo>
                  <a:pt x="650243" y="-1115884"/>
                </a:lnTo>
                <a:lnTo>
                  <a:pt x="653743" y="-1118905"/>
                </a:lnTo>
                <a:lnTo>
                  <a:pt x="657211" y="-1121926"/>
                </a:lnTo>
                <a:lnTo>
                  <a:pt x="660678" y="-1127969"/>
                </a:lnTo>
                <a:lnTo>
                  <a:pt x="660678" y="-1130990"/>
                </a:lnTo>
                <a:lnTo>
                  <a:pt x="664178" y="-1134011"/>
                </a:lnTo>
                <a:lnTo>
                  <a:pt x="667646" y="-1140053"/>
                </a:lnTo>
                <a:lnTo>
                  <a:pt x="667646" y="-1143074"/>
                </a:lnTo>
                <a:lnTo>
                  <a:pt x="671113" y="-1149153"/>
                </a:lnTo>
                <a:lnTo>
                  <a:pt x="671113" y="-11672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626454" y="4228440"/>
            <a:ext cx="205168" cy="1587615"/>
          </a:xfrm>
          <a:custGeom>
            <a:avLst/>
            <a:gdLst/>
            <a:ahLst/>
            <a:cxnLst/>
            <a:rect l="l" t="t" r="r" b="b"/>
            <a:pathLst>
              <a:path w="205168" h="1587615">
                <a:moveTo>
                  <a:pt x="187765" y="1436414"/>
                </a:moveTo>
                <a:lnTo>
                  <a:pt x="184297" y="1421308"/>
                </a:lnTo>
                <a:lnTo>
                  <a:pt x="184297" y="1366892"/>
                </a:lnTo>
                <a:lnTo>
                  <a:pt x="180830" y="1348729"/>
                </a:lnTo>
                <a:lnTo>
                  <a:pt x="180830" y="562474"/>
                </a:lnTo>
                <a:lnTo>
                  <a:pt x="184297" y="553410"/>
                </a:lnTo>
                <a:lnTo>
                  <a:pt x="184297" y="486873"/>
                </a:lnTo>
                <a:lnTo>
                  <a:pt x="180830" y="320566"/>
                </a:lnTo>
                <a:lnTo>
                  <a:pt x="180830" y="263092"/>
                </a:lnTo>
                <a:lnTo>
                  <a:pt x="184297" y="251007"/>
                </a:lnTo>
                <a:lnTo>
                  <a:pt x="184297" y="199575"/>
                </a:lnTo>
                <a:lnTo>
                  <a:pt x="187765" y="190512"/>
                </a:lnTo>
                <a:lnTo>
                  <a:pt x="187765" y="166306"/>
                </a:lnTo>
                <a:lnTo>
                  <a:pt x="191265" y="157243"/>
                </a:lnTo>
                <a:lnTo>
                  <a:pt x="191265" y="130017"/>
                </a:lnTo>
                <a:lnTo>
                  <a:pt x="194732" y="120953"/>
                </a:lnTo>
                <a:lnTo>
                  <a:pt x="194732" y="108869"/>
                </a:lnTo>
                <a:lnTo>
                  <a:pt x="198200" y="99806"/>
                </a:lnTo>
                <a:lnTo>
                  <a:pt x="198200" y="84663"/>
                </a:lnTo>
                <a:lnTo>
                  <a:pt x="201667" y="78621"/>
                </a:lnTo>
                <a:lnTo>
                  <a:pt x="201667" y="66537"/>
                </a:lnTo>
                <a:lnTo>
                  <a:pt x="205168" y="63516"/>
                </a:lnTo>
                <a:lnTo>
                  <a:pt x="205168" y="54416"/>
                </a:lnTo>
                <a:lnTo>
                  <a:pt x="201667" y="51395"/>
                </a:lnTo>
                <a:lnTo>
                  <a:pt x="201667" y="39310"/>
                </a:lnTo>
                <a:lnTo>
                  <a:pt x="198200" y="36289"/>
                </a:lnTo>
                <a:lnTo>
                  <a:pt x="194732" y="33268"/>
                </a:lnTo>
                <a:lnTo>
                  <a:pt x="194732" y="27226"/>
                </a:lnTo>
                <a:lnTo>
                  <a:pt x="191265" y="24205"/>
                </a:lnTo>
                <a:lnTo>
                  <a:pt x="187765" y="21184"/>
                </a:lnTo>
                <a:lnTo>
                  <a:pt x="184297" y="18126"/>
                </a:lnTo>
                <a:lnTo>
                  <a:pt x="180830" y="18126"/>
                </a:lnTo>
                <a:lnTo>
                  <a:pt x="177329" y="15105"/>
                </a:lnTo>
                <a:lnTo>
                  <a:pt x="173862" y="12084"/>
                </a:lnTo>
                <a:lnTo>
                  <a:pt x="170395" y="9063"/>
                </a:lnTo>
                <a:lnTo>
                  <a:pt x="166894" y="9063"/>
                </a:lnTo>
                <a:lnTo>
                  <a:pt x="163427" y="6042"/>
                </a:lnTo>
                <a:lnTo>
                  <a:pt x="156493" y="6042"/>
                </a:lnTo>
                <a:lnTo>
                  <a:pt x="152992" y="3021"/>
                </a:lnTo>
                <a:lnTo>
                  <a:pt x="142557" y="3021"/>
                </a:lnTo>
                <a:lnTo>
                  <a:pt x="139090" y="0"/>
                </a:lnTo>
                <a:lnTo>
                  <a:pt x="73012" y="0"/>
                </a:lnTo>
                <a:lnTo>
                  <a:pt x="66077" y="3021"/>
                </a:lnTo>
                <a:lnTo>
                  <a:pt x="52175" y="3021"/>
                </a:lnTo>
                <a:lnTo>
                  <a:pt x="48674" y="6042"/>
                </a:lnTo>
                <a:lnTo>
                  <a:pt x="38239" y="6042"/>
                </a:lnTo>
                <a:lnTo>
                  <a:pt x="34772" y="9063"/>
                </a:lnTo>
                <a:lnTo>
                  <a:pt x="31305" y="12084"/>
                </a:lnTo>
                <a:lnTo>
                  <a:pt x="27838" y="12084"/>
                </a:lnTo>
                <a:lnTo>
                  <a:pt x="24337" y="15105"/>
                </a:lnTo>
                <a:lnTo>
                  <a:pt x="20870" y="18126"/>
                </a:lnTo>
                <a:lnTo>
                  <a:pt x="17402" y="21184"/>
                </a:lnTo>
                <a:lnTo>
                  <a:pt x="17402" y="24205"/>
                </a:lnTo>
                <a:lnTo>
                  <a:pt x="13902" y="27226"/>
                </a:lnTo>
                <a:lnTo>
                  <a:pt x="10435" y="30247"/>
                </a:lnTo>
                <a:lnTo>
                  <a:pt x="10435" y="36289"/>
                </a:lnTo>
                <a:lnTo>
                  <a:pt x="6967" y="39310"/>
                </a:lnTo>
                <a:lnTo>
                  <a:pt x="6967" y="111890"/>
                </a:lnTo>
                <a:lnTo>
                  <a:pt x="10435" y="114911"/>
                </a:lnTo>
                <a:lnTo>
                  <a:pt x="10435" y="471767"/>
                </a:lnTo>
                <a:lnTo>
                  <a:pt x="6967" y="480831"/>
                </a:lnTo>
                <a:lnTo>
                  <a:pt x="6967" y="544347"/>
                </a:lnTo>
                <a:lnTo>
                  <a:pt x="3467" y="556431"/>
                </a:lnTo>
                <a:lnTo>
                  <a:pt x="3467" y="632032"/>
                </a:lnTo>
                <a:lnTo>
                  <a:pt x="0" y="644116"/>
                </a:lnTo>
                <a:lnTo>
                  <a:pt x="0" y="1524136"/>
                </a:lnTo>
                <a:lnTo>
                  <a:pt x="3467" y="1533199"/>
                </a:lnTo>
                <a:lnTo>
                  <a:pt x="3467" y="1539241"/>
                </a:lnTo>
                <a:lnTo>
                  <a:pt x="6967" y="1545283"/>
                </a:lnTo>
                <a:lnTo>
                  <a:pt x="6967" y="1551362"/>
                </a:lnTo>
                <a:lnTo>
                  <a:pt x="10435" y="1557404"/>
                </a:lnTo>
                <a:lnTo>
                  <a:pt x="13902" y="1563447"/>
                </a:lnTo>
                <a:lnTo>
                  <a:pt x="17402" y="1566468"/>
                </a:lnTo>
                <a:lnTo>
                  <a:pt x="20870" y="1569489"/>
                </a:lnTo>
                <a:lnTo>
                  <a:pt x="24337" y="1572510"/>
                </a:lnTo>
                <a:lnTo>
                  <a:pt x="27838" y="1575531"/>
                </a:lnTo>
                <a:lnTo>
                  <a:pt x="31305" y="1578552"/>
                </a:lnTo>
                <a:lnTo>
                  <a:pt x="34772" y="1581573"/>
                </a:lnTo>
                <a:lnTo>
                  <a:pt x="38239" y="1581573"/>
                </a:lnTo>
                <a:lnTo>
                  <a:pt x="41740" y="1584594"/>
                </a:lnTo>
                <a:lnTo>
                  <a:pt x="55642" y="1584594"/>
                </a:lnTo>
                <a:lnTo>
                  <a:pt x="62577" y="1587615"/>
                </a:lnTo>
                <a:lnTo>
                  <a:pt x="83447" y="1587615"/>
                </a:lnTo>
                <a:lnTo>
                  <a:pt x="90415" y="1584594"/>
                </a:lnTo>
                <a:lnTo>
                  <a:pt x="111285" y="1584594"/>
                </a:lnTo>
                <a:lnTo>
                  <a:pt x="121720" y="1587615"/>
                </a:lnTo>
                <a:lnTo>
                  <a:pt x="128655" y="1584594"/>
                </a:lnTo>
                <a:lnTo>
                  <a:pt x="146058" y="1584594"/>
                </a:lnTo>
                <a:lnTo>
                  <a:pt x="152992" y="1581573"/>
                </a:lnTo>
                <a:lnTo>
                  <a:pt x="156493" y="1578552"/>
                </a:lnTo>
                <a:lnTo>
                  <a:pt x="163427" y="1575531"/>
                </a:lnTo>
                <a:lnTo>
                  <a:pt x="166894" y="1569489"/>
                </a:lnTo>
                <a:lnTo>
                  <a:pt x="170395" y="1563447"/>
                </a:lnTo>
                <a:lnTo>
                  <a:pt x="173862" y="1557404"/>
                </a:lnTo>
                <a:lnTo>
                  <a:pt x="177329" y="1551362"/>
                </a:lnTo>
                <a:lnTo>
                  <a:pt x="180830" y="1542262"/>
                </a:lnTo>
                <a:lnTo>
                  <a:pt x="184297" y="1536220"/>
                </a:lnTo>
                <a:lnTo>
                  <a:pt x="184297" y="1515072"/>
                </a:lnTo>
                <a:lnTo>
                  <a:pt x="187765" y="1505972"/>
                </a:lnTo>
                <a:lnTo>
                  <a:pt x="187765" y="14364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214120" y="4174023"/>
            <a:ext cx="911020" cy="1657174"/>
          </a:xfrm>
          <a:custGeom>
            <a:avLst/>
            <a:gdLst/>
            <a:ahLst/>
            <a:cxnLst/>
            <a:rect l="l" t="t" r="r" b="b"/>
            <a:pathLst>
              <a:path w="911020" h="1657174">
                <a:moveTo>
                  <a:pt x="219037" y="1554347"/>
                </a:moveTo>
                <a:lnTo>
                  <a:pt x="215569" y="1545283"/>
                </a:lnTo>
                <a:lnTo>
                  <a:pt x="215569" y="1515036"/>
                </a:lnTo>
                <a:lnTo>
                  <a:pt x="212102" y="1502951"/>
                </a:lnTo>
                <a:lnTo>
                  <a:pt x="212102" y="1318481"/>
                </a:lnTo>
                <a:lnTo>
                  <a:pt x="219037" y="994894"/>
                </a:lnTo>
                <a:lnTo>
                  <a:pt x="222537" y="1000936"/>
                </a:lnTo>
                <a:lnTo>
                  <a:pt x="229472" y="1010036"/>
                </a:lnTo>
                <a:lnTo>
                  <a:pt x="239907" y="1019099"/>
                </a:lnTo>
                <a:lnTo>
                  <a:pt x="250342" y="1034205"/>
                </a:lnTo>
                <a:lnTo>
                  <a:pt x="260777" y="1049347"/>
                </a:lnTo>
                <a:lnTo>
                  <a:pt x="274679" y="1067473"/>
                </a:lnTo>
                <a:lnTo>
                  <a:pt x="292082" y="1088658"/>
                </a:lnTo>
                <a:lnTo>
                  <a:pt x="309452" y="1109805"/>
                </a:lnTo>
                <a:lnTo>
                  <a:pt x="326855" y="1134011"/>
                </a:lnTo>
                <a:lnTo>
                  <a:pt x="347692" y="1158216"/>
                </a:lnTo>
                <a:lnTo>
                  <a:pt x="368562" y="1182385"/>
                </a:lnTo>
                <a:lnTo>
                  <a:pt x="392899" y="1209612"/>
                </a:lnTo>
                <a:lnTo>
                  <a:pt x="413769" y="1236838"/>
                </a:lnTo>
                <a:lnTo>
                  <a:pt x="438107" y="1267049"/>
                </a:lnTo>
                <a:lnTo>
                  <a:pt x="462444" y="1294276"/>
                </a:lnTo>
                <a:lnTo>
                  <a:pt x="490282" y="1324523"/>
                </a:lnTo>
                <a:lnTo>
                  <a:pt x="514620" y="1351750"/>
                </a:lnTo>
                <a:lnTo>
                  <a:pt x="538957" y="1381997"/>
                </a:lnTo>
                <a:lnTo>
                  <a:pt x="563295" y="1409187"/>
                </a:lnTo>
                <a:lnTo>
                  <a:pt x="591099" y="1436414"/>
                </a:lnTo>
                <a:lnTo>
                  <a:pt x="615470" y="1463640"/>
                </a:lnTo>
                <a:lnTo>
                  <a:pt x="639808" y="1490830"/>
                </a:lnTo>
                <a:lnTo>
                  <a:pt x="664145" y="1515036"/>
                </a:lnTo>
                <a:lnTo>
                  <a:pt x="688483" y="1539241"/>
                </a:lnTo>
                <a:lnTo>
                  <a:pt x="709353" y="1560389"/>
                </a:lnTo>
                <a:lnTo>
                  <a:pt x="730190" y="1581573"/>
                </a:lnTo>
                <a:lnTo>
                  <a:pt x="751060" y="1599700"/>
                </a:lnTo>
                <a:lnTo>
                  <a:pt x="771930" y="1617863"/>
                </a:lnTo>
                <a:lnTo>
                  <a:pt x="789300" y="1629947"/>
                </a:lnTo>
                <a:lnTo>
                  <a:pt x="806703" y="1642032"/>
                </a:lnTo>
                <a:lnTo>
                  <a:pt x="820605" y="1651132"/>
                </a:lnTo>
                <a:lnTo>
                  <a:pt x="834507" y="1657174"/>
                </a:lnTo>
                <a:lnTo>
                  <a:pt x="848443" y="1657174"/>
                </a:lnTo>
                <a:lnTo>
                  <a:pt x="851910" y="1654153"/>
                </a:lnTo>
                <a:lnTo>
                  <a:pt x="851910" y="1651132"/>
                </a:lnTo>
                <a:lnTo>
                  <a:pt x="855377" y="1648111"/>
                </a:lnTo>
                <a:lnTo>
                  <a:pt x="855377" y="1645090"/>
                </a:lnTo>
                <a:lnTo>
                  <a:pt x="858845" y="1642032"/>
                </a:lnTo>
                <a:lnTo>
                  <a:pt x="858845" y="1632968"/>
                </a:lnTo>
                <a:lnTo>
                  <a:pt x="862345" y="1626926"/>
                </a:lnTo>
                <a:lnTo>
                  <a:pt x="862345" y="1617863"/>
                </a:lnTo>
                <a:lnTo>
                  <a:pt x="865813" y="1611821"/>
                </a:lnTo>
                <a:lnTo>
                  <a:pt x="865813" y="1581573"/>
                </a:lnTo>
                <a:lnTo>
                  <a:pt x="869280" y="1575531"/>
                </a:lnTo>
                <a:lnTo>
                  <a:pt x="869280" y="1499930"/>
                </a:lnTo>
                <a:lnTo>
                  <a:pt x="865813" y="1487809"/>
                </a:lnTo>
                <a:lnTo>
                  <a:pt x="862345" y="1472704"/>
                </a:lnTo>
                <a:lnTo>
                  <a:pt x="855377" y="1457598"/>
                </a:lnTo>
                <a:lnTo>
                  <a:pt x="848443" y="1442456"/>
                </a:lnTo>
                <a:lnTo>
                  <a:pt x="841475" y="1424329"/>
                </a:lnTo>
                <a:lnTo>
                  <a:pt x="831040" y="1409187"/>
                </a:lnTo>
                <a:lnTo>
                  <a:pt x="820605" y="1391061"/>
                </a:lnTo>
                <a:lnTo>
                  <a:pt x="810170" y="1372897"/>
                </a:lnTo>
                <a:lnTo>
                  <a:pt x="796267" y="1351750"/>
                </a:lnTo>
                <a:lnTo>
                  <a:pt x="785832" y="1333586"/>
                </a:lnTo>
                <a:lnTo>
                  <a:pt x="771930" y="1315460"/>
                </a:lnTo>
                <a:lnTo>
                  <a:pt x="758028" y="1294276"/>
                </a:lnTo>
                <a:lnTo>
                  <a:pt x="744125" y="1276149"/>
                </a:lnTo>
                <a:lnTo>
                  <a:pt x="730190" y="1254965"/>
                </a:lnTo>
                <a:lnTo>
                  <a:pt x="716287" y="1233817"/>
                </a:lnTo>
                <a:lnTo>
                  <a:pt x="702385" y="1215654"/>
                </a:lnTo>
                <a:lnTo>
                  <a:pt x="688483" y="1194469"/>
                </a:lnTo>
                <a:lnTo>
                  <a:pt x="674580" y="1176343"/>
                </a:lnTo>
                <a:lnTo>
                  <a:pt x="660645" y="1158216"/>
                </a:lnTo>
                <a:lnTo>
                  <a:pt x="646742" y="1140053"/>
                </a:lnTo>
                <a:lnTo>
                  <a:pt x="632840" y="1121926"/>
                </a:lnTo>
                <a:lnTo>
                  <a:pt x="622405" y="1103763"/>
                </a:lnTo>
                <a:lnTo>
                  <a:pt x="608502" y="1085637"/>
                </a:lnTo>
                <a:lnTo>
                  <a:pt x="601535" y="1070494"/>
                </a:lnTo>
                <a:lnTo>
                  <a:pt x="591099" y="1055389"/>
                </a:lnTo>
                <a:lnTo>
                  <a:pt x="580698" y="1040247"/>
                </a:lnTo>
                <a:lnTo>
                  <a:pt x="573730" y="1028162"/>
                </a:lnTo>
                <a:lnTo>
                  <a:pt x="570263" y="1016078"/>
                </a:lnTo>
                <a:lnTo>
                  <a:pt x="566762" y="1003957"/>
                </a:lnTo>
                <a:lnTo>
                  <a:pt x="563295" y="994894"/>
                </a:lnTo>
                <a:lnTo>
                  <a:pt x="563295" y="982809"/>
                </a:lnTo>
                <a:lnTo>
                  <a:pt x="566762" y="979788"/>
                </a:lnTo>
                <a:lnTo>
                  <a:pt x="570263" y="976767"/>
                </a:lnTo>
                <a:lnTo>
                  <a:pt x="577197" y="970725"/>
                </a:lnTo>
                <a:lnTo>
                  <a:pt x="584165" y="964646"/>
                </a:lnTo>
                <a:lnTo>
                  <a:pt x="594600" y="955583"/>
                </a:lnTo>
                <a:lnTo>
                  <a:pt x="605035" y="946519"/>
                </a:lnTo>
                <a:lnTo>
                  <a:pt x="615470" y="937456"/>
                </a:lnTo>
                <a:lnTo>
                  <a:pt x="629373" y="925335"/>
                </a:lnTo>
                <a:lnTo>
                  <a:pt x="643275" y="913251"/>
                </a:lnTo>
                <a:lnTo>
                  <a:pt x="657177" y="901166"/>
                </a:lnTo>
                <a:lnTo>
                  <a:pt x="671080" y="886024"/>
                </a:lnTo>
                <a:lnTo>
                  <a:pt x="688483" y="870919"/>
                </a:lnTo>
                <a:lnTo>
                  <a:pt x="702385" y="855776"/>
                </a:lnTo>
                <a:lnTo>
                  <a:pt x="719754" y="837650"/>
                </a:lnTo>
                <a:lnTo>
                  <a:pt x="737157" y="822545"/>
                </a:lnTo>
                <a:lnTo>
                  <a:pt x="754527" y="804381"/>
                </a:lnTo>
                <a:lnTo>
                  <a:pt x="768463" y="786255"/>
                </a:lnTo>
                <a:lnTo>
                  <a:pt x="785832" y="765070"/>
                </a:lnTo>
                <a:lnTo>
                  <a:pt x="799735" y="746944"/>
                </a:lnTo>
                <a:lnTo>
                  <a:pt x="817138" y="725759"/>
                </a:lnTo>
                <a:lnTo>
                  <a:pt x="831040" y="707596"/>
                </a:lnTo>
                <a:lnTo>
                  <a:pt x="844942" y="686448"/>
                </a:lnTo>
                <a:lnTo>
                  <a:pt x="855377" y="665264"/>
                </a:lnTo>
                <a:lnTo>
                  <a:pt x="869280" y="644116"/>
                </a:lnTo>
                <a:lnTo>
                  <a:pt x="879715" y="622932"/>
                </a:lnTo>
                <a:lnTo>
                  <a:pt x="886683" y="601784"/>
                </a:lnTo>
                <a:lnTo>
                  <a:pt x="897118" y="580600"/>
                </a:lnTo>
                <a:lnTo>
                  <a:pt x="900585" y="559452"/>
                </a:lnTo>
                <a:lnTo>
                  <a:pt x="907553" y="538268"/>
                </a:lnTo>
                <a:lnTo>
                  <a:pt x="911020" y="517084"/>
                </a:lnTo>
                <a:lnTo>
                  <a:pt x="911020" y="450583"/>
                </a:lnTo>
                <a:lnTo>
                  <a:pt x="907553" y="429399"/>
                </a:lnTo>
                <a:lnTo>
                  <a:pt x="907553" y="408214"/>
                </a:lnTo>
                <a:lnTo>
                  <a:pt x="904052" y="387067"/>
                </a:lnTo>
                <a:lnTo>
                  <a:pt x="900585" y="362861"/>
                </a:lnTo>
                <a:lnTo>
                  <a:pt x="897118" y="341713"/>
                </a:lnTo>
                <a:lnTo>
                  <a:pt x="890150" y="320529"/>
                </a:lnTo>
                <a:lnTo>
                  <a:pt x="886683" y="299381"/>
                </a:lnTo>
                <a:lnTo>
                  <a:pt x="879715" y="278197"/>
                </a:lnTo>
                <a:lnTo>
                  <a:pt x="872780" y="260034"/>
                </a:lnTo>
                <a:lnTo>
                  <a:pt x="865813" y="238886"/>
                </a:lnTo>
                <a:lnTo>
                  <a:pt x="855377" y="217702"/>
                </a:lnTo>
                <a:lnTo>
                  <a:pt x="848443" y="199575"/>
                </a:lnTo>
                <a:lnTo>
                  <a:pt x="838008" y="181412"/>
                </a:lnTo>
                <a:lnTo>
                  <a:pt x="827573" y="163285"/>
                </a:lnTo>
                <a:lnTo>
                  <a:pt x="813670" y="145122"/>
                </a:lnTo>
                <a:lnTo>
                  <a:pt x="799735" y="130017"/>
                </a:lnTo>
                <a:lnTo>
                  <a:pt x="785832" y="114911"/>
                </a:lnTo>
                <a:lnTo>
                  <a:pt x="771930" y="99769"/>
                </a:lnTo>
                <a:lnTo>
                  <a:pt x="754527" y="84663"/>
                </a:lnTo>
                <a:lnTo>
                  <a:pt x="737157" y="72542"/>
                </a:lnTo>
                <a:lnTo>
                  <a:pt x="719754" y="60458"/>
                </a:lnTo>
                <a:lnTo>
                  <a:pt x="702385" y="48374"/>
                </a:lnTo>
                <a:lnTo>
                  <a:pt x="681515" y="39310"/>
                </a:lnTo>
                <a:lnTo>
                  <a:pt x="657177" y="30210"/>
                </a:lnTo>
                <a:lnTo>
                  <a:pt x="636307" y="21147"/>
                </a:lnTo>
                <a:lnTo>
                  <a:pt x="611970" y="15105"/>
                </a:lnTo>
                <a:lnTo>
                  <a:pt x="587632" y="9063"/>
                </a:lnTo>
                <a:lnTo>
                  <a:pt x="559827" y="6042"/>
                </a:lnTo>
                <a:lnTo>
                  <a:pt x="531989" y="3021"/>
                </a:lnTo>
                <a:lnTo>
                  <a:pt x="504185" y="0"/>
                </a:lnTo>
                <a:lnTo>
                  <a:pt x="413769" y="0"/>
                </a:lnTo>
                <a:lnTo>
                  <a:pt x="372062" y="3021"/>
                </a:lnTo>
                <a:lnTo>
                  <a:pt x="333789" y="6042"/>
                </a:lnTo>
                <a:lnTo>
                  <a:pt x="302517" y="9063"/>
                </a:lnTo>
                <a:lnTo>
                  <a:pt x="271212" y="15105"/>
                </a:lnTo>
                <a:lnTo>
                  <a:pt x="239907" y="21147"/>
                </a:lnTo>
                <a:lnTo>
                  <a:pt x="215569" y="27189"/>
                </a:lnTo>
                <a:lnTo>
                  <a:pt x="191232" y="36289"/>
                </a:lnTo>
                <a:lnTo>
                  <a:pt x="170362" y="45353"/>
                </a:lnTo>
                <a:lnTo>
                  <a:pt x="149491" y="54416"/>
                </a:lnTo>
                <a:lnTo>
                  <a:pt x="132122" y="63479"/>
                </a:lnTo>
                <a:lnTo>
                  <a:pt x="118219" y="75600"/>
                </a:lnTo>
                <a:lnTo>
                  <a:pt x="104317" y="87685"/>
                </a:lnTo>
                <a:lnTo>
                  <a:pt x="93882" y="99769"/>
                </a:lnTo>
                <a:lnTo>
                  <a:pt x="83447" y="114911"/>
                </a:lnTo>
                <a:lnTo>
                  <a:pt x="76479" y="126995"/>
                </a:lnTo>
                <a:lnTo>
                  <a:pt x="66044" y="142101"/>
                </a:lnTo>
                <a:lnTo>
                  <a:pt x="62577" y="157243"/>
                </a:lnTo>
                <a:lnTo>
                  <a:pt x="55609" y="172349"/>
                </a:lnTo>
                <a:lnTo>
                  <a:pt x="52142" y="187491"/>
                </a:lnTo>
                <a:lnTo>
                  <a:pt x="52142" y="202596"/>
                </a:lnTo>
                <a:lnTo>
                  <a:pt x="48674" y="217702"/>
                </a:lnTo>
                <a:lnTo>
                  <a:pt x="48674" y="1003957"/>
                </a:lnTo>
                <a:lnTo>
                  <a:pt x="45207" y="1006978"/>
                </a:lnTo>
                <a:lnTo>
                  <a:pt x="45207" y="1378940"/>
                </a:lnTo>
                <a:lnTo>
                  <a:pt x="41707" y="1394082"/>
                </a:lnTo>
                <a:lnTo>
                  <a:pt x="41707" y="1406166"/>
                </a:lnTo>
                <a:lnTo>
                  <a:pt x="38239" y="1421308"/>
                </a:lnTo>
                <a:lnTo>
                  <a:pt x="34772" y="1433393"/>
                </a:lnTo>
                <a:lnTo>
                  <a:pt x="31271" y="1445477"/>
                </a:lnTo>
                <a:lnTo>
                  <a:pt x="27804" y="1460619"/>
                </a:lnTo>
                <a:lnTo>
                  <a:pt x="24337" y="1472704"/>
                </a:lnTo>
                <a:lnTo>
                  <a:pt x="20836" y="1484788"/>
                </a:lnTo>
                <a:lnTo>
                  <a:pt x="17369" y="1496909"/>
                </a:lnTo>
                <a:lnTo>
                  <a:pt x="13902" y="1505972"/>
                </a:lnTo>
                <a:lnTo>
                  <a:pt x="10435" y="1518057"/>
                </a:lnTo>
                <a:lnTo>
                  <a:pt x="6934" y="1530141"/>
                </a:lnTo>
                <a:lnTo>
                  <a:pt x="6934" y="1539241"/>
                </a:lnTo>
                <a:lnTo>
                  <a:pt x="3467" y="1551325"/>
                </a:lnTo>
                <a:lnTo>
                  <a:pt x="3467" y="1560389"/>
                </a:lnTo>
                <a:lnTo>
                  <a:pt x="0" y="1569489"/>
                </a:lnTo>
                <a:lnTo>
                  <a:pt x="3467" y="1578552"/>
                </a:lnTo>
                <a:lnTo>
                  <a:pt x="3467" y="1587615"/>
                </a:lnTo>
                <a:lnTo>
                  <a:pt x="6934" y="1593657"/>
                </a:lnTo>
                <a:lnTo>
                  <a:pt x="10435" y="1602721"/>
                </a:lnTo>
                <a:lnTo>
                  <a:pt x="13902" y="1608800"/>
                </a:lnTo>
                <a:lnTo>
                  <a:pt x="20836" y="1614842"/>
                </a:lnTo>
                <a:lnTo>
                  <a:pt x="27804" y="1620884"/>
                </a:lnTo>
                <a:lnTo>
                  <a:pt x="38239" y="1623905"/>
                </a:lnTo>
                <a:lnTo>
                  <a:pt x="48674" y="1629947"/>
                </a:lnTo>
                <a:lnTo>
                  <a:pt x="62577" y="1632968"/>
                </a:lnTo>
                <a:lnTo>
                  <a:pt x="76479" y="1635989"/>
                </a:lnTo>
                <a:lnTo>
                  <a:pt x="93882" y="1639011"/>
                </a:lnTo>
                <a:lnTo>
                  <a:pt x="114719" y="1642032"/>
                </a:lnTo>
                <a:lnTo>
                  <a:pt x="173862" y="1642032"/>
                </a:lnTo>
                <a:lnTo>
                  <a:pt x="180797" y="1639011"/>
                </a:lnTo>
                <a:lnTo>
                  <a:pt x="194699" y="1639011"/>
                </a:lnTo>
                <a:lnTo>
                  <a:pt x="198200" y="1635989"/>
                </a:lnTo>
                <a:lnTo>
                  <a:pt x="201667" y="1632968"/>
                </a:lnTo>
                <a:lnTo>
                  <a:pt x="205134" y="1629947"/>
                </a:lnTo>
                <a:lnTo>
                  <a:pt x="208635" y="1626926"/>
                </a:lnTo>
                <a:lnTo>
                  <a:pt x="212102" y="1623905"/>
                </a:lnTo>
                <a:lnTo>
                  <a:pt x="215569" y="1620884"/>
                </a:lnTo>
                <a:lnTo>
                  <a:pt x="215569" y="1611821"/>
                </a:lnTo>
                <a:lnTo>
                  <a:pt x="219037" y="1605779"/>
                </a:lnTo>
                <a:lnTo>
                  <a:pt x="219037" y="155434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448562" y="4122591"/>
            <a:ext cx="782465" cy="1732811"/>
          </a:xfrm>
          <a:custGeom>
            <a:avLst/>
            <a:gdLst/>
            <a:ahLst/>
            <a:cxnLst/>
            <a:rect l="l" t="t" r="r" b="b"/>
            <a:pathLst>
              <a:path w="782465" h="1732811">
                <a:moveTo>
                  <a:pt x="285048" y="12084"/>
                </a:moveTo>
                <a:lnTo>
                  <a:pt x="264378" y="12084"/>
                </a:lnTo>
                <a:lnTo>
                  <a:pt x="260710" y="15142"/>
                </a:lnTo>
                <a:lnTo>
                  <a:pt x="187698" y="15142"/>
                </a:lnTo>
                <a:lnTo>
                  <a:pt x="187698" y="12084"/>
                </a:lnTo>
                <a:lnTo>
                  <a:pt x="177363" y="12084"/>
                </a:lnTo>
                <a:lnTo>
                  <a:pt x="173696" y="9063"/>
                </a:lnTo>
                <a:lnTo>
                  <a:pt x="160027" y="9063"/>
                </a:lnTo>
                <a:lnTo>
                  <a:pt x="160027" y="6042"/>
                </a:lnTo>
                <a:lnTo>
                  <a:pt x="153025" y="6042"/>
                </a:lnTo>
                <a:lnTo>
                  <a:pt x="139023" y="9063"/>
                </a:lnTo>
                <a:lnTo>
                  <a:pt x="128688" y="12084"/>
                </a:lnTo>
                <a:lnTo>
                  <a:pt x="118019" y="21184"/>
                </a:lnTo>
                <a:lnTo>
                  <a:pt x="107684" y="30247"/>
                </a:lnTo>
                <a:lnTo>
                  <a:pt x="97349" y="42331"/>
                </a:lnTo>
                <a:lnTo>
                  <a:pt x="90348" y="57474"/>
                </a:lnTo>
                <a:lnTo>
                  <a:pt x="80013" y="72579"/>
                </a:lnTo>
                <a:lnTo>
                  <a:pt x="73012" y="93764"/>
                </a:lnTo>
                <a:lnTo>
                  <a:pt x="66011" y="111890"/>
                </a:lnTo>
                <a:lnTo>
                  <a:pt x="59009" y="136096"/>
                </a:lnTo>
                <a:lnTo>
                  <a:pt x="55676" y="160264"/>
                </a:lnTo>
                <a:lnTo>
                  <a:pt x="48674" y="187491"/>
                </a:lnTo>
                <a:lnTo>
                  <a:pt x="45007" y="214717"/>
                </a:lnTo>
                <a:lnTo>
                  <a:pt x="41673" y="241944"/>
                </a:lnTo>
                <a:lnTo>
                  <a:pt x="38339" y="272155"/>
                </a:lnTo>
                <a:lnTo>
                  <a:pt x="34672" y="302403"/>
                </a:lnTo>
                <a:lnTo>
                  <a:pt x="31338" y="332650"/>
                </a:lnTo>
                <a:lnTo>
                  <a:pt x="27671" y="365919"/>
                </a:lnTo>
                <a:lnTo>
                  <a:pt x="27671" y="399188"/>
                </a:lnTo>
                <a:lnTo>
                  <a:pt x="24337" y="432456"/>
                </a:lnTo>
                <a:lnTo>
                  <a:pt x="24337" y="498994"/>
                </a:lnTo>
                <a:lnTo>
                  <a:pt x="20670" y="532226"/>
                </a:lnTo>
                <a:lnTo>
                  <a:pt x="20670" y="861855"/>
                </a:lnTo>
                <a:lnTo>
                  <a:pt x="17336" y="873977"/>
                </a:lnTo>
                <a:lnTo>
                  <a:pt x="17336" y="928393"/>
                </a:lnTo>
                <a:lnTo>
                  <a:pt x="14002" y="943498"/>
                </a:lnTo>
                <a:lnTo>
                  <a:pt x="14002" y="991909"/>
                </a:lnTo>
                <a:lnTo>
                  <a:pt x="10335" y="1007015"/>
                </a:lnTo>
                <a:lnTo>
                  <a:pt x="10335" y="1055389"/>
                </a:lnTo>
                <a:lnTo>
                  <a:pt x="7001" y="1070531"/>
                </a:lnTo>
                <a:lnTo>
                  <a:pt x="7001" y="1118905"/>
                </a:lnTo>
                <a:lnTo>
                  <a:pt x="3333" y="1134048"/>
                </a:lnTo>
                <a:lnTo>
                  <a:pt x="3333" y="1197527"/>
                </a:lnTo>
                <a:lnTo>
                  <a:pt x="0" y="1209648"/>
                </a:lnTo>
                <a:lnTo>
                  <a:pt x="0" y="1294312"/>
                </a:lnTo>
                <a:lnTo>
                  <a:pt x="3333" y="1315460"/>
                </a:lnTo>
                <a:lnTo>
                  <a:pt x="3333" y="1375955"/>
                </a:lnTo>
                <a:lnTo>
                  <a:pt x="7001" y="1397140"/>
                </a:lnTo>
                <a:lnTo>
                  <a:pt x="7001" y="1418287"/>
                </a:lnTo>
                <a:lnTo>
                  <a:pt x="10335" y="1439472"/>
                </a:lnTo>
                <a:lnTo>
                  <a:pt x="10335" y="1460619"/>
                </a:lnTo>
                <a:lnTo>
                  <a:pt x="14002" y="1481804"/>
                </a:lnTo>
                <a:lnTo>
                  <a:pt x="17336" y="1502951"/>
                </a:lnTo>
                <a:lnTo>
                  <a:pt x="20670" y="1521115"/>
                </a:lnTo>
                <a:lnTo>
                  <a:pt x="24337" y="1539241"/>
                </a:lnTo>
                <a:lnTo>
                  <a:pt x="31338" y="1560426"/>
                </a:lnTo>
                <a:lnTo>
                  <a:pt x="34672" y="1578552"/>
                </a:lnTo>
                <a:lnTo>
                  <a:pt x="41673" y="1596715"/>
                </a:lnTo>
                <a:lnTo>
                  <a:pt x="48674" y="1611821"/>
                </a:lnTo>
                <a:lnTo>
                  <a:pt x="55676" y="1626963"/>
                </a:lnTo>
                <a:lnTo>
                  <a:pt x="62677" y="1642068"/>
                </a:lnTo>
                <a:lnTo>
                  <a:pt x="73012" y="1657211"/>
                </a:lnTo>
                <a:lnTo>
                  <a:pt x="83347" y="1669295"/>
                </a:lnTo>
                <a:lnTo>
                  <a:pt x="93682" y="1681379"/>
                </a:lnTo>
                <a:lnTo>
                  <a:pt x="104350" y="1693464"/>
                </a:lnTo>
                <a:lnTo>
                  <a:pt x="114686" y="1702564"/>
                </a:lnTo>
                <a:lnTo>
                  <a:pt x="128688" y="1711627"/>
                </a:lnTo>
                <a:lnTo>
                  <a:pt x="142357" y="1717669"/>
                </a:lnTo>
                <a:lnTo>
                  <a:pt x="156359" y="1723711"/>
                </a:lnTo>
                <a:lnTo>
                  <a:pt x="173696" y="1726732"/>
                </a:lnTo>
                <a:lnTo>
                  <a:pt x="191365" y="1729754"/>
                </a:lnTo>
                <a:lnTo>
                  <a:pt x="208701" y="1732811"/>
                </a:lnTo>
                <a:lnTo>
                  <a:pt x="212035" y="1729754"/>
                </a:lnTo>
                <a:lnTo>
                  <a:pt x="229372" y="1729754"/>
                </a:lnTo>
                <a:lnTo>
                  <a:pt x="240040" y="1726732"/>
                </a:lnTo>
                <a:lnTo>
                  <a:pt x="253709" y="1726732"/>
                </a:lnTo>
                <a:lnTo>
                  <a:pt x="267711" y="1723711"/>
                </a:lnTo>
                <a:lnTo>
                  <a:pt x="285048" y="1723711"/>
                </a:lnTo>
                <a:lnTo>
                  <a:pt x="302384" y="1720690"/>
                </a:lnTo>
                <a:lnTo>
                  <a:pt x="319720" y="1717669"/>
                </a:lnTo>
                <a:lnTo>
                  <a:pt x="340724" y="1714648"/>
                </a:lnTo>
                <a:lnTo>
                  <a:pt x="361727" y="1711627"/>
                </a:lnTo>
                <a:lnTo>
                  <a:pt x="382397" y="1708606"/>
                </a:lnTo>
                <a:lnTo>
                  <a:pt x="406735" y="1705585"/>
                </a:lnTo>
                <a:lnTo>
                  <a:pt x="427738" y="1702564"/>
                </a:lnTo>
                <a:lnTo>
                  <a:pt x="452076" y="1696522"/>
                </a:lnTo>
                <a:lnTo>
                  <a:pt x="472746" y="1693464"/>
                </a:lnTo>
                <a:lnTo>
                  <a:pt x="497084" y="1690443"/>
                </a:lnTo>
                <a:lnTo>
                  <a:pt x="518087" y="1684400"/>
                </a:lnTo>
                <a:lnTo>
                  <a:pt x="542425" y="1681379"/>
                </a:lnTo>
                <a:lnTo>
                  <a:pt x="563428" y="1675337"/>
                </a:lnTo>
                <a:lnTo>
                  <a:pt x="580764" y="1672316"/>
                </a:lnTo>
                <a:lnTo>
                  <a:pt x="601434" y="1666274"/>
                </a:lnTo>
                <a:lnTo>
                  <a:pt x="618771" y="1660232"/>
                </a:lnTo>
                <a:lnTo>
                  <a:pt x="636440" y="1657211"/>
                </a:lnTo>
                <a:lnTo>
                  <a:pt x="650109" y="1651132"/>
                </a:lnTo>
                <a:lnTo>
                  <a:pt x="664112" y="1645090"/>
                </a:lnTo>
                <a:lnTo>
                  <a:pt x="674447" y="1639047"/>
                </a:lnTo>
                <a:lnTo>
                  <a:pt x="681448" y="1633005"/>
                </a:lnTo>
                <a:lnTo>
                  <a:pt x="688449" y="1626963"/>
                </a:lnTo>
                <a:lnTo>
                  <a:pt x="695450" y="1620921"/>
                </a:lnTo>
                <a:lnTo>
                  <a:pt x="695450" y="1575531"/>
                </a:lnTo>
                <a:lnTo>
                  <a:pt x="691783" y="1557404"/>
                </a:lnTo>
                <a:lnTo>
                  <a:pt x="691783" y="1542262"/>
                </a:lnTo>
                <a:lnTo>
                  <a:pt x="688449" y="1527157"/>
                </a:lnTo>
                <a:lnTo>
                  <a:pt x="685115" y="1515072"/>
                </a:lnTo>
                <a:lnTo>
                  <a:pt x="681448" y="1502951"/>
                </a:lnTo>
                <a:lnTo>
                  <a:pt x="678114" y="1490867"/>
                </a:lnTo>
                <a:lnTo>
                  <a:pt x="674447" y="1481804"/>
                </a:lnTo>
                <a:lnTo>
                  <a:pt x="667446" y="1475762"/>
                </a:lnTo>
                <a:lnTo>
                  <a:pt x="660778" y="1469683"/>
                </a:lnTo>
                <a:lnTo>
                  <a:pt x="657111" y="1463640"/>
                </a:lnTo>
                <a:lnTo>
                  <a:pt x="650109" y="1457598"/>
                </a:lnTo>
                <a:lnTo>
                  <a:pt x="643108" y="1454577"/>
                </a:lnTo>
                <a:lnTo>
                  <a:pt x="632773" y="1451556"/>
                </a:lnTo>
                <a:lnTo>
                  <a:pt x="625772" y="1448535"/>
                </a:lnTo>
                <a:lnTo>
                  <a:pt x="615437" y="1448535"/>
                </a:lnTo>
                <a:lnTo>
                  <a:pt x="608436" y="1445514"/>
                </a:lnTo>
                <a:lnTo>
                  <a:pt x="587766" y="1445514"/>
                </a:lnTo>
                <a:lnTo>
                  <a:pt x="577097" y="1448535"/>
                </a:lnTo>
                <a:lnTo>
                  <a:pt x="552760" y="1448535"/>
                </a:lnTo>
                <a:lnTo>
                  <a:pt x="539091" y="1451556"/>
                </a:lnTo>
                <a:lnTo>
                  <a:pt x="525088" y="1451556"/>
                </a:lnTo>
                <a:lnTo>
                  <a:pt x="511086" y="1454577"/>
                </a:lnTo>
                <a:lnTo>
                  <a:pt x="497084" y="1454577"/>
                </a:lnTo>
                <a:lnTo>
                  <a:pt x="483415" y="1457598"/>
                </a:lnTo>
                <a:lnTo>
                  <a:pt x="434740" y="1457598"/>
                </a:lnTo>
                <a:lnTo>
                  <a:pt x="417070" y="1460619"/>
                </a:lnTo>
                <a:lnTo>
                  <a:pt x="382397" y="1460619"/>
                </a:lnTo>
                <a:lnTo>
                  <a:pt x="379064" y="1463640"/>
                </a:lnTo>
                <a:lnTo>
                  <a:pt x="365061" y="1463640"/>
                </a:lnTo>
                <a:lnTo>
                  <a:pt x="361727" y="1466661"/>
                </a:lnTo>
                <a:lnTo>
                  <a:pt x="344058" y="1466661"/>
                </a:lnTo>
                <a:lnTo>
                  <a:pt x="340724" y="1469683"/>
                </a:lnTo>
                <a:lnTo>
                  <a:pt x="326721" y="1469683"/>
                </a:lnTo>
                <a:lnTo>
                  <a:pt x="323387" y="1472740"/>
                </a:lnTo>
                <a:lnTo>
                  <a:pt x="285048" y="1472740"/>
                </a:lnTo>
                <a:lnTo>
                  <a:pt x="281714" y="1469683"/>
                </a:lnTo>
                <a:lnTo>
                  <a:pt x="278046" y="1469683"/>
                </a:lnTo>
                <a:lnTo>
                  <a:pt x="274713" y="1466661"/>
                </a:lnTo>
                <a:lnTo>
                  <a:pt x="271045" y="1466661"/>
                </a:lnTo>
                <a:lnTo>
                  <a:pt x="271045" y="1463640"/>
                </a:lnTo>
                <a:lnTo>
                  <a:pt x="267711" y="1460619"/>
                </a:lnTo>
                <a:lnTo>
                  <a:pt x="264378" y="1460619"/>
                </a:lnTo>
                <a:lnTo>
                  <a:pt x="264378" y="1457598"/>
                </a:lnTo>
                <a:lnTo>
                  <a:pt x="260710" y="1454577"/>
                </a:lnTo>
                <a:lnTo>
                  <a:pt x="260710" y="1448535"/>
                </a:lnTo>
                <a:lnTo>
                  <a:pt x="257376" y="1448535"/>
                </a:lnTo>
                <a:lnTo>
                  <a:pt x="257376" y="1415266"/>
                </a:lnTo>
                <a:lnTo>
                  <a:pt x="253709" y="1397140"/>
                </a:lnTo>
                <a:lnTo>
                  <a:pt x="253709" y="1306397"/>
                </a:lnTo>
                <a:lnTo>
                  <a:pt x="250375" y="1288270"/>
                </a:lnTo>
                <a:lnTo>
                  <a:pt x="250375" y="1206590"/>
                </a:lnTo>
                <a:lnTo>
                  <a:pt x="253709" y="1191485"/>
                </a:lnTo>
                <a:lnTo>
                  <a:pt x="253709" y="1176380"/>
                </a:lnTo>
                <a:lnTo>
                  <a:pt x="257376" y="1161237"/>
                </a:lnTo>
                <a:lnTo>
                  <a:pt x="257376" y="1149153"/>
                </a:lnTo>
                <a:lnTo>
                  <a:pt x="260710" y="1134048"/>
                </a:lnTo>
                <a:lnTo>
                  <a:pt x="264378" y="1121926"/>
                </a:lnTo>
                <a:lnTo>
                  <a:pt x="267711" y="1109842"/>
                </a:lnTo>
                <a:lnTo>
                  <a:pt x="274713" y="1097758"/>
                </a:lnTo>
                <a:lnTo>
                  <a:pt x="278046" y="1085637"/>
                </a:lnTo>
                <a:lnTo>
                  <a:pt x="285048" y="1076573"/>
                </a:lnTo>
                <a:lnTo>
                  <a:pt x="292049" y="1067510"/>
                </a:lnTo>
                <a:lnTo>
                  <a:pt x="302384" y="1058410"/>
                </a:lnTo>
                <a:lnTo>
                  <a:pt x="313052" y="1049347"/>
                </a:lnTo>
                <a:lnTo>
                  <a:pt x="319720" y="1043305"/>
                </a:lnTo>
                <a:lnTo>
                  <a:pt x="333723" y="1037262"/>
                </a:lnTo>
                <a:lnTo>
                  <a:pt x="344058" y="1031220"/>
                </a:lnTo>
                <a:lnTo>
                  <a:pt x="358060" y="1025178"/>
                </a:lnTo>
                <a:lnTo>
                  <a:pt x="375396" y="1022157"/>
                </a:lnTo>
                <a:lnTo>
                  <a:pt x="389399" y="1019099"/>
                </a:lnTo>
                <a:lnTo>
                  <a:pt x="417070" y="1013057"/>
                </a:lnTo>
                <a:lnTo>
                  <a:pt x="445075" y="1010036"/>
                </a:lnTo>
                <a:lnTo>
                  <a:pt x="469412" y="1007015"/>
                </a:lnTo>
                <a:lnTo>
                  <a:pt x="493750" y="1003994"/>
                </a:lnTo>
                <a:lnTo>
                  <a:pt x="518087" y="1003994"/>
                </a:lnTo>
                <a:lnTo>
                  <a:pt x="539091" y="1000973"/>
                </a:lnTo>
                <a:lnTo>
                  <a:pt x="559761" y="1000973"/>
                </a:lnTo>
                <a:lnTo>
                  <a:pt x="577097" y="997952"/>
                </a:lnTo>
                <a:lnTo>
                  <a:pt x="639774" y="997952"/>
                </a:lnTo>
                <a:lnTo>
                  <a:pt x="653777" y="994930"/>
                </a:lnTo>
                <a:lnTo>
                  <a:pt x="674447" y="994930"/>
                </a:lnTo>
                <a:lnTo>
                  <a:pt x="685115" y="991909"/>
                </a:lnTo>
                <a:lnTo>
                  <a:pt x="695450" y="991909"/>
                </a:lnTo>
                <a:lnTo>
                  <a:pt x="702452" y="988888"/>
                </a:lnTo>
                <a:lnTo>
                  <a:pt x="709453" y="988888"/>
                </a:lnTo>
                <a:lnTo>
                  <a:pt x="716121" y="985867"/>
                </a:lnTo>
                <a:lnTo>
                  <a:pt x="719788" y="979788"/>
                </a:lnTo>
                <a:lnTo>
                  <a:pt x="726789" y="976767"/>
                </a:lnTo>
                <a:lnTo>
                  <a:pt x="730123" y="970725"/>
                </a:lnTo>
                <a:lnTo>
                  <a:pt x="733790" y="967704"/>
                </a:lnTo>
                <a:lnTo>
                  <a:pt x="737124" y="958641"/>
                </a:lnTo>
                <a:lnTo>
                  <a:pt x="740458" y="952598"/>
                </a:lnTo>
                <a:lnTo>
                  <a:pt x="740458" y="943498"/>
                </a:lnTo>
                <a:lnTo>
                  <a:pt x="744125" y="934435"/>
                </a:lnTo>
                <a:lnTo>
                  <a:pt x="744125" y="910266"/>
                </a:lnTo>
                <a:lnTo>
                  <a:pt x="747459" y="898145"/>
                </a:lnTo>
                <a:lnTo>
                  <a:pt x="747459" y="883040"/>
                </a:lnTo>
                <a:lnTo>
                  <a:pt x="744125" y="864877"/>
                </a:lnTo>
                <a:lnTo>
                  <a:pt x="744125" y="846750"/>
                </a:lnTo>
                <a:lnTo>
                  <a:pt x="737124" y="828587"/>
                </a:lnTo>
                <a:lnTo>
                  <a:pt x="730123" y="813481"/>
                </a:lnTo>
                <a:lnTo>
                  <a:pt x="723122" y="798376"/>
                </a:lnTo>
                <a:lnTo>
                  <a:pt x="716121" y="786255"/>
                </a:lnTo>
                <a:lnTo>
                  <a:pt x="705785" y="777191"/>
                </a:lnTo>
                <a:lnTo>
                  <a:pt x="691783" y="765107"/>
                </a:lnTo>
                <a:lnTo>
                  <a:pt x="681448" y="756007"/>
                </a:lnTo>
                <a:lnTo>
                  <a:pt x="667446" y="749965"/>
                </a:lnTo>
                <a:lnTo>
                  <a:pt x="653777" y="743923"/>
                </a:lnTo>
                <a:lnTo>
                  <a:pt x="636440" y="737881"/>
                </a:lnTo>
                <a:lnTo>
                  <a:pt x="622438" y="731838"/>
                </a:lnTo>
                <a:lnTo>
                  <a:pt x="605102" y="728817"/>
                </a:lnTo>
                <a:lnTo>
                  <a:pt x="591099" y="725796"/>
                </a:lnTo>
                <a:lnTo>
                  <a:pt x="573763" y="722775"/>
                </a:lnTo>
                <a:lnTo>
                  <a:pt x="539091" y="722775"/>
                </a:lnTo>
                <a:lnTo>
                  <a:pt x="525088" y="719717"/>
                </a:lnTo>
                <a:lnTo>
                  <a:pt x="493750" y="719717"/>
                </a:lnTo>
                <a:lnTo>
                  <a:pt x="479747" y="722775"/>
                </a:lnTo>
                <a:lnTo>
                  <a:pt x="452076" y="722775"/>
                </a:lnTo>
                <a:lnTo>
                  <a:pt x="438074" y="725796"/>
                </a:lnTo>
                <a:lnTo>
                  <a:pt x="427738" y="725796"/>
                </a:lnTo>
                <a:lnTo>
                  <a:pt x="417070" y="728817"/>
                </a:lnTo>
                <a:lnTo>
                  <a:pt x="399734" y="728817"/>
                </a:lnTo>
                <a:lnTo>
                  <a:pt x="396400" y="731838"/>
                </a:lnTo>
                <a:lnTo>
                  <a:pt x="347725" y="731838"/>
                </a:lnTo>
                <a:lnTo>
                  <a:pt x="347725" y="734859"/>
                </a:lnTo>
                <a:lnTo>
                  <a:pt x="319720" y="734859"/>
                </a:lnTo>
                <a:lnTo>
                  <a:pt x="316386" y="731838"/>
                </a:lnTo>
                <a:lnTo>
                  <a:pt x="309385" y="731838"/>
                </a:lnTo>
                <a:lnTo>
                  <a:pt x="306051" y="728817"/>
                </a:lnTo>
                <a:lnTo>
                  <a:pt x="302384" y="728817"/>
                </a:lnTo>
                <a:lnTo>
                  <a:pt x="299050" y="725796"/>
                </a:lnTo>
                <a:lnTo>
                  <a:pt x="295383" y="722775"/>
                </a:lnTo>
                <a:lnTo>
                  <a:pt x="292049" y="719717"/>
                </a:lnTo>
                <a:lnTo>
                  <a:pt x="292049" y="716696"/>
                </a:lnTo>
                <a:lnTo>
                  <a:pt x="288715" y="716696"/>
                </a:lnTo>
                <a:lnTo>
                  <a:pt x="288715" y="710654"/>
                </a:lnTo>
                <a:lnTo>
                  <a:pt x="285048" y="707633"/>
                </a:lnTo>
                <a:lnTo>
                  <a:pt x="285048" y="704612"/>
                </a:lnTo>
                <a:lnTo>
                  <a:pt x="278046" y="635053"/>
                </a:lnTo>
                <a:lnTo>
                  <a:pt x="271045" y="574595"/>
                </a:lnTo>
                <a:lnTo>
                  <a:pt x="271045" y="474788"/>
                </a:lnTo>
                <a:lnTo>
                  <a:pt x="278046" y="432456"/>
                </a:lnTo>
                <a:lnTo>
                  <a:pt x="285048" y="396167"/>
                </a:lnTo>
                <a:lnTo>
                  <a:pt x="295383" y="365919"/>
                </a:lnTo>
                <a:lnTo>
                  <a:pt x="309385" y="338692"/>
                </a:lnTo>
                <a:lnTo>
                  <a:pt x="326721" y="317545"/>
                </a:lnTo>
                <a:lnTo>
                  <a:pt x="344058" y="299381"/>
                </a:lnTo>
                <a:lnTo>
                  <a:pt x="365061" y="287297"/>
                </a:lnTo>
                <a:lnTo>
                  <a:pt x="389399" y="278234"/>
                </a:lnTo>
                <a:lnTo>
                  <a:pt x="410402" y="269134"/>
                </a:lnTo>
                <a:lnTo>
                  <a:pt x="434740" y="266113"/>
                </a:lnTo>
                <a:lnTo>
                  <a:pt x="462411" y="263092"/>
                </a:lnTo>
                <a:lnTo>
                  <a:pt x="486748" y="266113"/>
                </a:lnTo>
                <a:lnTo>
                  <a:pt x="514420" y="266113"/>
                </a:lnTo>
                <a:lnTo>
                  <a:pt x="539091" y="269134"/>
                </a:lnTo>
                <a:lnTo>
                  <a:pt x="566762" y="272155"/>
                </a:lnTo>
                <a:lnTo>
                  <a:pt x="591099" y="278234"/>
                </a:lnTo>
                <a:lnTo>
                  <a:pt x="615437" y="281255"/>
                </a:lnTo>
                <a:lnTo>
                  <a:pt x="639774" y="287297"/>
                </a:lnTo>
                <a:lnTo>
                  <a:pt x="664112" y="290318"/>
                </a:lnTo>
                <a:lnTo>
                  <a:pt x="685115" y="293339"/>
                </a:lnTo>
                <a:lnTo>
                  <a:pt x="723122" y="293339"/>
                </a:lnTo>
                <a:lnTo>
                  <a:pt x="740458" y="290318"/>
                </a:lnTo>
                <a:lnTo>
                  <a:pt x="754460" y="284276"/>
                </a:lnTo>
                <a:lnTo>
                  <a:pt x="764795" y="278234"/>
                </a:lnTo>
                <a:lnTo>
                  <a:pt x="775464" y="266113"/>
                </a:lnTo>
                <a:lnTo>
                  <a:pt x="778798" y="251007"/>
                </a:lnTo>
                <a:lnTo>
                  <a:pt x="782465" y="232844"/>
                </a:lnTo>
                <a:lnTo>
                  <a:pt x="778798" y="208675"/>
                </a:lnTo>
                <a:lnTo>
                  <a:pt x="778798" y="160264"/>
                </a:lnTo>
                <a:lnTo>
                  <a:pt x="775464" y="142138"/>
                </a:lnTo>
                <a:lnTo>
                  <a:pt x="771797" y="123974"/>
                </a:lnTo>
                <a:lnTo>
                  <a:pt x="768463" y="105848"/>
                </a:lnTo>
                <a:lnTo>
                  <a:pt x="761462" y="90743"/>
                </a:lnTo>
                <a:lnTo>
                  <a:pt x="758128" y="75600"/>
                </a:lnTo>
                <a:lnTo>
                  <a:pt x="751126" y="63516"/>
                </a:lnTo>
                <a:lnTo>
                  <a:pt x="744125" y="54453"/>
                </a:lnTo>
                <a:lnTo>
                  <a:pt x="733790" y="42331"/>
                </a:lnTo>
                <a:lnTo>
                  <a:pt x="726789" y="36289"/>
                </a:lnTo>
                <a:lnTo>
                  <a:pt x="716121" y="27226"/>
                </a:lnTo>
                <a:lnTo>
                  <a:pt x="709453" y="21184"/>
                </a:lnTo>
                <a:lnTo>
                  <a:pt x="695450" y="15142"/>
                </a:lnTo>
                <a:lnTo>
                  <a:pt x="685115" y="12084"/>
                </a:lnTo>
                <a:lnTo>
                  <a:pt x="674447" y="9063"/>
                </a:lnTo>
                <a:lnTo>
                  <a:pt x="660778" y="6042"/>
                </a:lnTo>
                <a:lnTo>
                  <a:pt x="646775" y="3021"/>
                </a:lnTo>
                <a:lnTo>
                  <a:pt x="632773" y="3021"/>
                </a:lnTo>
                <a:lnTo>
                  <a:pt x="618771" y="0"/>
                </a:lnTo>
                <a:lnTo>
                  <a:pt x="552760" y="0"/>
                </a:lnTo>
                <a:lnTo>
                  <a:pt x="535423" y="3021"/>
                </a:lnTo>
                <a:lnTo>
                  <a:pt x="479747" y="3021"/>
                </a:lnTo>
                <a:lnTo>
                  <a:pt x="459077" y="6042"/>
                </a:lnTo>
                <a:lnTo>
                  <a:pt x="406735" y="6042"/>
                </a:lnTo>
                <a:lnTo>
                  <a:pt x="406735" y="9063"/>
                </a:lnTo>
                <a:lnTo>
                  <a:pt x="399734" y="9063"/>
                </a:lnTo>
                <a:lnTo>
                  <a:pt x="399734" y="12084"/>
                </a:lnTo>
                <a:lnTo>
                  <a:pt x="396400" y="12084"/>
                </a:lnTo>
                <a:lnTo>
                  <a:pt x="396400" y="15142"/>
                </a:lnTo>
                <a:lnTo>
                  <a:pt x="326721" y="15142"/>
                </a:lnTo>
                <a:lnTo>
                  <a:pt x="323387" y="12084"/>
                </a:lnTo>
                <a:lnTo>
                  <a:pt x="285048" y="120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443592" y="4376620"/>
            <a:ext cx="476380" cy="635053"/>
          </a:xfrm>
          <a:custGeom>
            <a:avLst/>
            <a:gdLst/>
            <a:ahLst/>
            <a:cxnLst/>
            <a:rect l="l" t="t" r="r" b="b"/>
            <a:pathLst>
              <a:path w="476380" h="635053">
                <a:moveTo>
                  <a:pt x="3500" y="438499"/>
                </a:moveTo>
                <a:lnTo>
                  <a:pt x="6967" y="465688"/>
                </a:lnTo>
                <a:lnTo>
                  <a:pt x="10435" y="489894"/>
                </a:lnTo>
                <a:lnTo>
                  <a:pt x="13935" y="517120"/>
                </a:lnTo>
                <a:lnTo>
                  <a:pt x="17402" y="541289"/>
                </a:lnTo>
                <a:lnTo>
                  <a:pt x="24337" y="568516"/>
                </a:lnTo>
                <a:lnTo>
                  <a:pt x="34772" y="595742"/>
                </a:lnTo>
                <a:lnTo>
                  <a:pt x="34772" y="601784"/>
                </a:lnTo>
                <a:lnTo>
                  <a:pt x="41740" y="610848"/>
                </a:lnTo>
                <a:lnTo>
                  <a:pt x="45207" y="616890"/>
                </a:lnTo>
                <a:lnTo>
                  <a:pt x="52175" y="622969"/>
                </a:lnTo>
                <a:lnTo>
                  <a:pt x="55642" y="625990"/>
                </a:lnTo>
                <a:lnTo>
                  <a:pt x="62610" y="629011"/>
                </a:lnTo>
                <a:lnTo>
                  <a:pt x="69545" y="632032"/>
                </a:lnTo>
                <a:lnTo>
                  <a:pt x="76512" y="632032"/>
                </a:lnTo>
                <a:lnTo>
                  <a:pt x="86948" y="635053"/>
                </a:lnTo>
                <a:lnTo>
                  <a:pt x="111285" y="635053"/>
                </a:lnTo>
                <a:lnTo>
                  <a:pt x="121720" y="632032"/>
                </a:lnTo>
                <a:lnTo>
                  <a:pt x="128655" y="629011"/>
                </a:lnTo>
                <a:lnTo>
                  <a:pt x="139090" y="629011"/>
                </a:lnTo>
                <a:lnTo>
                  <a:pt x="149525" y="625990"/>
                </a:lnTo>
                <a:lnTo>
                  <a:pt x="156493" y="622969"/>
                </a:lnTo>
                <a:lnTo>
                  <a:pt x="166928" y="619948"/>
                </a:lnTo>
                <a:lnTo>
                  <a:pt x="173862" y="616890"/>
                </a:lnTo>
                <a:lnTo>
                  <a:pt x="184297" y="613869"/>
                </a:lnTo>
                <a:lnTo>
                  <a:pt x="191265" y="610848"/>
                </a:lnTo>
                <a:lnTo>
                  <a:pt x="198200" y="604806"/>
                </a:lnTo>
                <a:lnTo>
                  <a:pt x="208635" y="601784"/>
                </a:lnTo>
                <a:lnTo>
                  <a:pt x="212135" y="598763"/>
                </a:lnTo>
                <a:lnTo>
                  <a:pt x="219070" y="595742"/>
                </a:lnTo>
                <a:lnTo>
                  <a:pt x="226038" y="592721"/>
                </a:lnTo>
                <a:lnTo>
                  <a:pt x="229505" y="589700"/>
                </a:lnTo>
                <a:lnTo>
                  <a:pt x="236473" y="589700"/>
                </a:lnTo>
                <a:lnTo>
                  <a:pt x="239940" y="586679"/>
                </a:lnTo>
                <a:lnTo>
                  <a:pt x="243407" y="583658"/>
                </a:lnTo>
                <a:lnTo>
                  <a:pt x="246908" y="580600"/>
                </a:lnTo>
                <a:lnTo>
                  <a:pt x="253842" y="574558"/>
                </a:lnTo>
                <a:lnTo>
                  <a:pt x="260810" y="568516"/>
                </a:lnTo>
                <a:lnTo>
                  <a:pt x="267745" y="556431"/>
                </a:lnTo>
                <a:lnTo>
                  <a:pt x="274713" y="547368"/>
                </a:lnTo>
                <a:lnTo>
                  <a:pt x="285148" y="535247"/>
                </a:lnTo>
                <a:lnTo>
                  <a:pt x="295583" y="520142"/>
                </a:lnTo>
                <a:lnTo>
                  <a:pt x="306018" y="504999"/>
                </a:lnTo>
                <a:lnTo>
                  <a:pt x="319920" y="486873"/>
                </a:lnTo>
                <a:lnTo>
                  <a:pt x="330355" y="471767"/>
                </a:lnTo>
                <a:lnTo>
                  <a:pt x="344258" y="450583"/>
                </a:lnTo>
                <a:lnTo>
                  <a:pt x="354693" y="432456"/>
                </a:lnTo>
                <a:lnTo>
                  <a:pt x="368595" y="411272"/>
                </a:lnTo>
                <a:lnTo>
                  <a:pt x="382497" y="390088"/>
                </a:lnTo>
                <a:lnTo>
                  <a:pt x="392933" y="368940"/>
                </a:lnTo>
                <a:lnTo>
                  <a:pt x="403368" y="344735"/>
                </a:lnTo>
                <a:lnTo>
                  <a:pt x="417270" y="323587"/>
                </a:lnTo>
                <a:lnTo>
                  <a:pt x="427705" y="302403"/>
                </a:lnTo>
                <a:lnTo>
                  <a:pt x="438140" y="278197"/>
                </a:lnTo>
                <a:lnTo>
                  <a:pt x="445108" y="257049"/>
                </a:lnTo>
                <a:lnTo>
                  <a:pt x="455510" y="232844"/>
                </a:lnTo>
                <a:lnTo>
                  <a:pt x="462478" y="211696"/>
                </a:lnTo>
                <a:lnTo>
                  <a:pt x="469446" y="190512"/>
                </a:lnTo>
                <a:lnTo>
                  <a:pt x="472913" y="169327"/>
                </a:lnTo>
                <a:lnTo>
                  <a:pt x="476380" y="148180"/>
                </a:lnTo>
                <a:lnTo>
                  <a:pt x="476380" y="108869"/>
                </a:lnTo>
                <a:lnTo>
                  <a:pt x="472913" y="90706"/>
                </a:lnTo>
                <a:lnTo>
                  <a:pt x="469446" y="75600"/>
                </a:lnTo>
                <a:lnTo>
                  <a:pt x="462478" y="60495"/>
                </a:lnTo>
                <a:lnTo>
                  <a:pt x="455510" y="45353"/>
                </a:lnTo>
                <a:lnTo>
                  <a:pt x="452043" y="42331"/>
                </a:lnTo>
                <a:lnTo>
                  <a:pt x="448575" y="39310"/>
                </a:lnTo>
                <a:lnTo>
                  <a:pt x="445108" y="36289"/>
                </a:lnTo>
                <a:lnTo>
                  <a:pt x="441607" y="33268"/>
                </a:lnTo>
                <a:lnTo>
                  <a:pt x="438140" y="30247"/>
                </a:lnTo>
                <a:lnTo>
                  <a:pt x="434673" y="30247"/>
                </a:lnTo>
                <a:lnTo>
                  <a:pt x="431172" y="27226"/>
                </a:lnTo>
                <a:lnTo>
                  <a:pt x="424238" y="24205"/>
                </a:lnTo>
                <a:lnTo>
                  <a:pt x="420737" y="21184"/>
                </a:lnTo>
                <a:lnTo>
                  <a:pt x="413803" y="21184"/>
                </a:lnTo>
                <a:lnTo>
                  <a:pt x="410336" y="18126"/>
                </a:lnTo>
                <a:lnTo>
                  <a:pt x="403368" y="15105"/>
                </a:lnTo>
                <a:lnTo>
                  <a:pt x="396400" y="15105"/>
                </a:lnTo>
                <a:lnTo>
                  <a:pt x="392933" y="12084"/>
                </a:lnTo>
                <a:lnTo>
                  <a:pt x="385998" y="12084"/>
                </a:lnTo>
                <a:lnTo>
                  <a:pt x="379030" y="9063"/>
                </a:lnTo>
                <a:lnTo>
                  <a:pt x="368595" y="9063"/>
                </a:lnTo>
                <a:lnTo>
                  <a:pt x="361627" y="6042"/>
                </a:lnTo>
                <a:lnTo>
                  <a:pt x="351226" y="6042"/>
                </a:lnTo>
                <a:lnTo>
                  <a:pt x="344258" y="3021"/>
                </a:lnTo>
                <a:lnTo>
                  <a:pt x="316453" y="3021"/>
                </a:lnTo>
                <a:lnTo>
                  <a:pt x="312952" y="0"/>
                </a:lnTo>
                <a:lnTo>
                  <a:pt x="285148" y="0"/>
                </a:lnTo>
                <a:lnTo>
                  <a:pt x="278180" y="3021"/>
                </a:lnTo>
                <a:lnTo>
                  <a:pt x="257310" y="3021"/>
                </a:lnTo>
                <a:lnTo>
                  <a:pt x="250375" y="6042"/>
                </a:lnTo>
                <a:lnTo>
                  <a:pt x="232972" y="6042"/>
                </a:lnTo>
                <a:lnTo>
                  <a:pt x="222537" y="9063"/>
                </a:lnTo>
                <a:lnTo>
                  <a:pt x="212135" y="9063"/>
                </a:lnTo>
                <a:lnTo>
                  <a:pt x="201700" y="12084"/>
                </a:lnTo>
                <a:lnTo>
                  <a:pt x="191265" y="12084"/>
                </a:lnTo>
                <a:lnTo>
                  <a:pt x="180830" y="15105"/>
                </a:lnTo>
                <a:lnTo>
                  <a:pt x="173862" y="15105"/>
                </a:lnTo>
                <a:lnTo>
                  <a:pt x="163427" y="18126"/>
                </a:lnTo>
                <a:lnTo>
                  <a:pt x="152992" y="21184"/>
                </a:lnTo>
                <a:lnTo>
                  <a:pt x="142590" y="21184"/>
                </a:lnTo>
                <a:lnTo>
                  <a:pt x="132155" y="24205"/>
                </a:lnTo>
                <a:lnTo>
                  <a:pt x="121720" y="27226"/>
                </a:lnTo>
                <a:lnTo>
                  <a:pt x="114752" y="27226"/>
                </a:lnTo>
                <a:lnTo>
                  <a:pt x="104317" y="30247"/>
                </a:lnTo>
                <a:lnTo>
                  <a:pt x="97383" y="33268"/>
                </a:lnTo>
                <a:lnTo>
                  <a:pt x="90415" y="36289"/>
                </a:lnTo>
                <a:lnTo>
                  <a:pt x="83480" y="39310"/>
                </a:lnTo>
                <a:lnTo>
                  <a:pt x="76512" y="39310"/>
                </a:lnTo>
                <a:lnTo>
                  <a:pt x="69545" y="42331"/>
                </a:lnTo>
                <a:lnTo>
                  <a:pt x="66077" y="45353"/>
                </a:lnTo>
                <a:lnTo>
                  <a:pt x="62610" y="48374"/>
                </a:lnTo>
                <a:lnTo>
                  <a:pt x="59109" y="51395"/>
                </a:lnTo>
                <a:lnTo>
                  <a:pt x="59109" y="54416"/>
                </a:lnTo>
                <a:lnTo>
                  <a:pt x="55642" y="57437"/>
                </a:lnTo>
                <a:lnTo>
                  <a:pt x="55642" y="63516"/>
                </a:lnTo>
                <a:lnTo>
                  <a:pt x="52175" y="69558"/>
                </a:lnTo>
                <a:lnTo>
                  <a:pt x="48708" y="75600"/>
                </a:lnTo>
                <a:lnTo>
                  <a:pt x="45207" y="81642"/>
                </a:lnTo>
                <a:lnTo>
                  <a:pt x="45207" y="93727"/>
                </a:lnTo>
                <a:lnTo>
                  <a:pt x="41740" y="102827"/>
                </a:lnTo>
                <a:lnTo>
                  <a:pt x="38273" y="114911"/>
                </a:lnTo>
                <a:lnTo>
                  <a:pt x="31305" y="126995"/>
                </a:lnTo>
                <a:lnTo>
                  <a:pt x="27838" y="139117"/>
                </a:lnTo>
                <a:lnTo>
                  <a:pt x="24337" y="154222"/>
                </a:lnTo>
                <a:lnTo>
                  <a:pt x="20870" y="169327"/>
                </a:lnTo>
                <a:lnTo>
                  <a:pt x="17402" y="187491"/>
                </a:lnTo>
                <a:lnTo>
                  <a:pt x="13935" y="202596"/>
                </a:lnTo>
                <a:lnTo>
                  <a:pt x="10435" y="220760"/>
                </a:lnTo>
                <a:lnTo>
                  <a:pt x="6967" y="238886"/>
                </a:lnTo>
                <a:lnTo>
                  <a:pt x="6967" y="260071"/>
                </a:lnTo>
                <a:lnTo>
                  <a:pt x="3500" y="281218"/>
                </a:lnTo>
                <a:lnTo>
                  <a:pt x="0" y="302403"/>
                </a:lnTo>
                <a:lnTo>
                  <a:pt x="0" y="414293"/>
                </a:lnTo>
                <a:lnTo>
                  <a:pt x="3500" y="4384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6527073" y="4424994"/>
            <a:ext cx="330322" cy="511078"/>
          </a:xfrm>
          <a:custGeom>
            <a:avLst/>
            <a:gdLst/>
            <a:ahLst/>
            <a:cxnLst/>
            <a:rect l="l" t="t" r="r" b="b"/>
            <a:pathLst>
              <a:path w="330322" h="511078">
                <a:moveTo>
                  <a:pt x="24337" y="66537"/>
                </a:moveTo>
                <a:lnTo>
                  <a:pt x="24337" y="81642"/>
                </a:lnTo>
                <a:lnTo>
                  <a:pt x="20836" y="114911"/>
                </a:lnTo>
                <a:lnTo>
                  <a:pt x="17369" y="160301"/>
                </a:lnTo>
                <a:lnTo>
                  <a:pt x="13902" y="214717"/>
                </a:lnTo>
                <a:lnTo>
                  <a:pt x="10401" y="272192"/>
                </a:lnTo>
                <a:lnTo>
                  <a:pt x="6934" y="326608"/>
                </a:lnTo>
                <a:lnTo>
                  <a:pt x="6934" y="374982"/>
                </a:lnTo>
                <a:lnTo>
                  <a:pt x="6934" y="411272"/>
                </a:lnTo>
                <a:lnTo>
                  <a:pt x="6934" y="426414"/>
                </a:lnTo>
                <a:lnTo>
                  <a:pt x="3467" y="441520"/>
                </a:lnTo>
                <a:lnTo>
                  <a:pt x="3467" y="456625"/>
                </a:lnTo>
                <a:lnTo>
                  <a:pt x="0" y="474788"/>
                </a:lnTo>
                <a:lnTo>
                  <a:pt x="0" y="489894"/>
                </a:lnTo>
                <a:lnTo>
                  <a:pt x="3467" y="502015"/>
                </a:lnTo>
                <a:lnTo>
                  <a:pt x="6934" y="508057"/>
                </a:lnTo>
                <a:lnTo>
                  <a:pt x="13902" y="511078"/>
                </a:lnTo>
                <a:lnTo>
                  <a:pt x="34739" y="502015"/>
                </a:lnTo>
                <a:lnTo>
                  <a:pt x="69511" y="474788"/>
                </a:lnTo>
                <a:lnTo>
                  <a:pt x="121687" y="429435"/>
                </a:lnTo>
                <a:lnTo>
                  <a:pt x="177329" y="374982"/>
                </a:lnTo>
                <a:lnTo>
                  <a:pt x="232972" y="305424"/>
                </a:lnTo>
                <a:lnTo>
                  <a:pt x="281647" y="229823"/>
                </a:lnTo>
                <a:lnTo>
                  <a:pt x="316420" y="151201"/>
                </a:lnTo>
                <a:lnTo>
                  <a:pt x="330322" y="66537"/>
                </a:lnTo>
                <a:lnTo>
                  <a:pt x="319887" y="36289"/>
                </a:lnTo>
                <a:lnTo>
                  <a:pt x="299017" y="15142"/>
                </a:lnTo>
                <a:lnTo>
                  <a:pt x="271212" y="3021"/>
                </a:lnTo>
                <a:lnTo>
                  <a:pt x="243374" y="0"/>
                </a:lnTo>
                <a:lnTo>
                  <a:pt x="222537" y="0"/>
                </a:lnTo>
                <a:lnTo>
                  <a:pt x="198200" y="6042"/>
                </a:lnTo>
                <a:lnTo>
                  <a:pt x="163427" y="12121"/>
                </a:lnTo>
                <a:lnTo>
                  <a:pt x="128655" y="21184"/>
                </a:lnTo>
                <a:lnTo>
                  <a:pt x="90381" y="30247"/>
                </a:lnTo>
                <a:lnTo>
                  <a:pt x="59109" y="42331"/>
                </a:lnTo>
                <a:lnTo>
                  <a:pt x="38239" y="54453"/>
                </a:lnTo>
                <a:lnTo>
                  <a:pt x="24337" y="66537"/>
                </a:lnTo>
              </a:path>
            </a:pathLst>
          </a:custGeom>
          <a:ln w="343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24300" y="65532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F9A61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24300" y="65532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FBE404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63016" y="2495080"/>
            <a:ext cx="2224074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800080"/>
                </a:solidFill>
                <a:latin typeface="Arial"/>
                <a:cs typeface="Arial"/>
              </a:rPr>
              <a:t>TEORI</a:t>
            </a:r>
            <a:endParaRPr sz="5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24098" y="2495080"/>
            <a:ext cx="1271498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800080"/>
                </a:solidFill>
                <a:latin typeface="Arial"/>
                <a:cs typeface="Arial"/>
              </a:rPr>
              <a:t>API</a:t>
            </a:r>
            <a:endParaRPr sz="5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object 289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846713" y="1408141"/>
            <a:ext cx="16540" cy="48843"/>
          </a:xfrm>
          <a:custGeom>
            <a:avLst/>
            <a:gdLst/>
            <a:ahLst/>
            <a:cxnLst/>
            <a:rect l="l" t="t" r="r" b="b"/>
            <a:pathLst>
              <a:path w="16540" h="48843">
                <a:moveTo>
                  <a:pt x="8057" y="20837"/>
                </a:moveTo>
                <a:lnTo>
                  <a:pt x="10077" y="29222"/>
                </a:lnTo>
                <a:lnTo>
                  <a:pt x="14106" y="39641"/>
                </a:lnTo>
                <a:lnTo>
                  <a:pt x="16540" y="48843"/>
                </a:lnTo>
                <a:lnTo>
                  <a:pt x="16125" y="42817"/>
                </a:lnTo>
                <a:lnTo>
                  <a:pt x="14106" y="30239"/>
                </a:lnTo>
                <a:lnTo>
                  <a:pt x="10077" y="17787"/>
                </a:lnTo>
                <a:lnTo>
                  <a:pt x="6048" y="8385"/>
                </a:lnTo>
                <a:lnTo>
                  <a:pt x="0" y="0"/>
                </a:lnTo>
                <a:lnTo>
                  <a:pt x="2019" y="3176"/>
                </a:lnTo>
                <a:lnTo>
                  <a:pt x="3024" y="7369"/>
                </a:lnTo>
                <a:lnTo>
                  <a:pt x="5033" y="13594"/>
                </a:lnTo>
                <a:lnTo>
                  <a:pt x="8057" y="20837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914773" y="1791842"/>
            <a:ext cx="2314575" cy="4091127"/>
          </a:xfrm>
          <a:custGeom>
            <a:avLst/>
            <a:gdLst/>
            <a:ahLst/>
            <a:cxnLst/>
            <a:rect l="l" t="t" r="r" b="b"/>
            <a:pathLst>
              <a:path w="2314575" h="4091127">
                <a:moveTo>
                  <a:pt x="46862" y="0"/>
                </a:moveTo>
                <a:lnTo>
                  <a:pt x="0" y="1362456"/>
                </a:lnTo>
                <a:lnTo>
                  <a:pt x="1134364" y="3408807"/>
                </a:lnTo>
                <a:lnTo>
                  <a:pt x="2314575" y="4091127"/>
                </a:lnTo>
                <a:lnTo>
                  <a:pt x="46862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803267" y="2754757"/>
            <a:ext cx="1835404" cy="2609468"/>
          </a:xfrm>
          <a:custGeom>
            <a:avLst/>
            <a:gdLst/>
            <a:ahLst/>
            <a:cxnLst/>
            <a:rect l="l" t="t" r="r" b="b"/>
            <a:pathLst>
              <a:path w="1835404" h="2609468">
                <a:moveTo>
                  <a:pt x="561340" y="0"/>
                </a:moveTo>
                <a:lnTo>
                  <a:pt x="0" y="311150"/>
                </a:lnTo>
                <a:lnTo>
                  <a:pt x="1274064" y="2609468"/>
                </a:lnTo>
                <a:lnTo>
                  <a:pt x="1835404" y="2298318"/>
                </a:lnTo>
                <a:lnTo>
                  <a:pt x="56134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405120" y="3790950"/>
            <a:ext cx="575589" cy="658749"/>
          </a:xfrm>
          <a:custGeom>
            <a:avLst/>
            <a:gdLst/>
            <a:ahLst/>
            <a:cxnLst/>
            <a:rect l="l" t="t" r="r" b="b"/>
            <a:pathLst>
              <a:path w="575589" h="658749">
                <a:moveTo>
                  <a:pt x="147192" y="83819"/>
                </a:moveTo>
                <a:lnTo>
                  <a:pt x="154685" y="188849"/>
                </a:lnTo>
                <a:lnTo>
                  <a:pt x="108330" y="241935"/>
                </a:lnTo>
                <a:lnTo>
                  <a:pt x="139318" y="297942"/>
                </a:lnTo>
                <a:lnTo>
                  <a:pt x="365505" y="22225"/>
                </a:lnTo>
                <a:lnTo>
                  <a:pt x="353187" y="0"/>
                </a:lnTo>
                <a:lnTo>
                  <a:pt x="0" y="46608"/>
                </a:lnTo>
                <a:lnTo>
                  <a:pt x="31368" y="103124"/>
                </a:lnTo>
                <a:lnTo>
                  <a:pt x="100329" y="90931"/>
                </a:lnTo>
                <a:lnTo>
                  <a:pt x="154685" y="188849"/>
                </a:lnTo>
                <a:lnTo>
                  <a:pt x="147192" y="83819"/>
                </a:lnTo>
                <a:lnTo>
                  <a:pt x="271906" y="59562"/>
                </a:lnTo>
                <a:lnTo>
                  <a:pt x="185292" y="152526"/>
                </a:lnTo>
                <a:lnTo>
                  <a:pt x="147192" y="83819"/>
                </a:lnTo>
                <a:close/>
              </a:path>
              <a:path w="575589" h="658749">
                <a:moveTo>
                  <a:pt x="442721" y="170687"/>
                </a:moveTo>
                <a:lnTo>
                  <a:pt x="156717" y="329183"/>
                </a:lnTo>
                <a:lnTo>
                  <a:pt x="184784" y="379983"/>
                </a:lnTo>
                <a:lnTo>
                  <a:pt x="470915" y="221361"/>
                </a:lnTo>
                <a:lnTo>
                  <a:pt x="442721" y="170687"/>
                </a:lnTo>
                <a:close/>
              </a:path>
              <a:path w="575589" h="658749">
                <a:moveTo>
                  <a:pt x="550417" y="358013"/>
                </a:moveTo>
                <a:lnTo>
                  <a:pt x="549608" y="356544"/>
                </a:lnTo>
                <a:lnTo>
                  <a:pt x="544338" y="347282"/>
                </a:lnTo>
                <a:lnTo>
                  <a:pt x="538172" y="336869"/>
                </a:lnTo>
                <a:lnTo>
                  <a:pt x="531133" y="325294"/>
                </a:lnTo>
                <a:lnTo>
                  <a:pt x="523239" y="312547"/>
                </a:lnTo>
                <a:lnTo>
                  <a:pt x="513474" y="296755"/>
                </a:lnTo>
                <a:lnTo>
                  <a:pt x="506807" y="285868"/>
                </a:lnTo>
                <a:lnTo>
                  <a:pt x="503554" y="280288"/>
                </a:lnTo>
                <a:lnTo>
                  <a:pt x="217424" y="438912"/>
                </a:lnTo>
                <a:lnTo>
                  <a:pt x="246633" y="491617"/>
                </a:lnTo>
                <a:lnTo>
                  <a:pt x="366140" y="425323"/>
                </a:lnTo>
                <a:lnTo>
                  <a:pt x="372181" y="437704"/>
                </a:lnTo>
                <a:lnTo>
                  <a:pt x="377926" y="449180"/>
                </a:lnTo>
                <a:lnTo>
                  <a:pt x="382650" y="458343"/>
                </a:lnTo>
                <a:lnTo>
                  <a:pt x="306831" y="600201"/>
                </a:lnTo>
                <a:lnTo>
                  <a:pt x="339343" y="658749"/>
                </a:lnTo>
                <a:lnTo>
                  <a:pt x="421385" y="502793"/>
                </a:lnTo>
                <a:lnTo>
                  <a:pt x="413512" y="411352"/>
                </a:lnTo>
                <a:lnTo>
                  <a:pt x="409193" y="401574"/>
                </a:lnTo>
                <a:lnTo>
                  <a:pt x="488568" y="357505"/>
                </a:lnTo>
                <a:lnTo>
                  <a:pt x="492759" y="363093"/>
                </a:lnTo>
                <a:lnTo>
                  <a:pt x="496315" y="368554"/>
                </a:lnTo>
                <a:lnTo>
                  <a:pt x="499237" y="374014"/>
                </a:lnTo>
                <a:lnTo>
                  <a:pt x="503537" y="382034"/>
                </a:lnTo>
                <a:lnTo>
                  <a:pt x="509963" y="395581"/>
                </a:lnTo>
                <a:lnTo>
                  <a:pt x="514611" y="407841"/>
                </a:lnTo>
                <a:lnTo>
                  <a:pt x="517473" y="418813"/>
                </a:lnTo>
                <a:lnTo>
                  <a:pt x="518540" y="428498"/>
                </a:lnTo>
                <a:lnTo>
                  <a:pt x="518546" y="428920"/>
                </a:lnTo>
                <a:lnTo>
                  <a:pt x="516296" y="441388"/>
                </a:lnTo>
                <a:lnTo>
                  <a:pt x="509375" y="451976"/>
                </a:lnTo>
                <a:lnTo>
                  <a:pt x="497839" y="460629"/>
                </a:lnTo>
                <a:lnTo>
                  <a:pt x="488539" y="465133"/>
                </a:lnTo>
                <a:lnTo>
                  <a:pt x="475924" y="468763"/>
                </a:lnTo>
                <a:lnTo>
                  <a:pt x="464636" y="468785"/>
                </a:lnTo>
                <a:lnTo>
                  <a:pt x="454659" y="465200"/>
                </a:lnTo>
                <a:lnTo>
                  <a:pt x="452518" y="463902"/>
                </a:lnTo>
                <a:lnTo>
                  <a:pt x="444445" y="457487"/>
                </a:lnTo>
                <a:lnTo>
                  <a:pt x="436318" y="448643"/>
                </a:lnTo>
                <a:lnTo>
                  <a:pt x="435043" y="512445"/>
                </a:lnTo>
                <a:lnTo>
                  <a:pt x="446447" y="517953"/>
                </a:lnTo>
                <a:lnTo>
                  <a:pt x="458707" y="521887"/>
                </a:lnTo>
                <a:lnTo>
                  <a:pt x="471804" y="524256"/>
                </a:lnTo>
                <a:lnTo>
                  <a:pt x="477799" y="524778"/>
                </a:lnTo>
                <a:lnTo>
                  <a:pt x="490524" y="524626"/>
                </a:lnTo>
                <a:lnTo>
                  <a:pt x="502880" y="522726"/>
                </a:lnTo>
                <a:lnTo>
                  <a:pt x="514849" y="519086"/>
                </a:lnTo>
                <a:lnTo>
                  <a:pt x="526414" y="513714"/>
                </a:lnTo>
                <a:lnTo>
                  <a:pt x="534783" y="508685"/>
                </a:lnTo>
                <a:lnTo>
                  <a:pt x="544531" y="501620"/>
                </a:lnTo>
                <a:lnTo>
                  <a:pt x="552952" y="493989"/>
                </a:lnTo>
                <a:lnTo>
                  <a:pt x="560045" y="485790"/>
                </a:lnTo>
                <a:lnTo>
                  <a:pt x="565810" y="477023"/>
                </a:lnTo>
                <a:lnTo>
                  <a:pt x="570247" y="467687"/>
                </a:lnTo>
                <a:lnTo>
                  <a:pt x="573356" y="457783"/>
                </a:lnTo>
                <a:lnTo>
                  <a:pt x="575136" y="447310"/>
                </a:lnTo>
                <a:lnTo>
                  <a:pt x="575589" y="436266"/>
                </a:lnTo>
                <a:lnTo>
                  <a:pt x="574714" y="424652"/>
                </a:lnTo>
                <a:lnTo>
                  <a:pt x="572511" y="412468"/>
                </a:lnTo>
                <a:lnTo>
                  <a:pt x="568979" y="399712"/>
                </a:lnTo>
                <a:lnTo>
                  <a:pt x="564120" y="386385"/>
                </a:lnTo>
                <a:lnTo>
                  <a:pt x="557933" y="372485"/>
                </a:lnTo>
                <a:lnTo>
                  <a:pt x="550417" y="358013"/>
                </a:lnTo>
                <a:close/>
              </a:path>
              <a:path w="575589" h="658749">
                <a:moveTo>
                  <a:pt x="428127" y="437372"/>
                </a:moveTo>
                <a:lnTo>
                  <a:pt x="419862" y="423672"/>
                </a:lnTo>
                <a:lnTo>
                  <a:pt x="417067" y="418719"/>
                </a:lnTo>
                <a:lnTo>
                  <a:pt x="413512" y="411352"/>
                </a:lnTo>
                <a:lnTo>
                  <a:pt x="421385" y="502793"/>
                </a:lnTo>
                <a:lnTo>
                  <a:pt x="424515" y="505354"/>
                </a:lnTo>
                <a:lnTo>
                  <a:pt x="435043" y="512445"/>
                </a:lnTo>
                <a:lnTo>
                  <a:pt x="436318" y="448643"/>
                </a:lnTo>
                <a:lnTo>
                  <a:pt x="428127" y="4373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486025" y="1759458"/>
            <a:ext cx="2361184" cy="4131995"/>
          </a:xfrm>
          <a:custGeom>
            <a:avLst/>
            <a:gdLst/>
            <a:ahLst/>
            <a:cxnLst/>
            <a:rect l="l" t="t" r="r" b="b"/>
            <a:pathLst>
              <a:path w="2361184" h="4131995">
                <a:moveTo>
                  <a:pt x="0" y="4131995"/>
                </a:moveTo>
                <a:lnTo>
                  <a:pt x="1215516" y="3455797"/>
                </a:lnTo>
                <a:lnTo>
                  <a:pt x="2361184" y="1389126"/>
                </a:lnTo>
                <a:lnTo>
                  <a:pt x="2290445" y="0"/>
                </a:lnTo>
                <a:lnTo>
                  <a:pt x="0" y="413199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165094" y="2844165"/>
            <a:ext cx="1664081" cy="2302383"/>
          </a:xfrm>
          <a:custGeom>
            <a:avLst/>
            <a:gdLst/>
            <a:ahLst/>
            <a:cxnLst/>
            <a:rect l="l" t="t" r="r" b="b"/>
            <a:pathLst>
              <a:path w="1664081" h="2302383">
                <a:moveTo>
                  <a:pt x="0" y="1992122"/>
                </a:moveTo>
                <a:lnTo>
                  <a:pt x="559943" y="2302383"/>
                </a:lnTo>
                <a:lnTo>
                  <a:pt x="1664081" y="310388"/>
                </a:lnTo>
                <a:lnTo>
                  <a:pt x="1104265" y="0"/>
                </a:lnTo>
                <a:lnTo>
                  <a:pt x="0" y="199212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608451" y="3442842"/>
            <a:ext cx="748029" cy="1087120"/>
          </a:xfrm>
          <a:custGeom>
            <a:avLst/>
            <a:gdLst/>
            <a:ahLst/>
            <a:cxnLst/>
            <a:rect l="l" t="t" r="r" b="b"/>
            <a:pathLst>
              <a:path w="748029" h="1087120">
                <a:moveTo>
                  <a:pt x="344043" y="572262"/>
                </a:moveTo>
                <a:lnTo>
                  <a:pt x="291719" y="666750"/>
                </a:lnTo>
                <a:lnTo>
                  <a:pt x="224789" y="629539"/>
                </a:lnTo>
                <a:lnTo>
                  <a:pt x="297814" y="497840"/>
                </a:lnTo>
                <a:lnTo>
                  <a:pt x="252729" y="472821"/>
                </a:lnTo>
                <a:lnTo>
                  <a:pt x="151511" y="655320"/>
                </a:lnTo>
                <a:lnTo>
                  <a:pt x="437514" y="813943"/>
                </a:lnTo>
                <a:lnTo>
                  <a:pt x="537590" y="633476"/>
                </a:lnTo>
                <a:lnTo>
                  <a:pt x="492378" y="608457"/>
                </a:lnTo>
                <a:lnTo>
                  <a:pt x="420624" y="738124"/>
                </a:lnTo>
                <a:lnTo>
                  <a:pt x="334899" y="690626"/>
                </a:lnTo>
                <a:lnTo>
                  <a:pt x="387223" y="596138"/>
                </a:lnTo>
                <a:lnTo>
                  <a:pt x="344043" y="572262"/>
                </a:lnTo>
                <a:close/>
              </a:path>
              <a:path w="748029" h="1087120">
                <a:moveTo>
                  <a:pt x="548132" y="614299"/>
                </a:moveTo>
                <a:lnTo>
                  <a:pt x="579501" y="557911"/>
                </a:lnTo>
                <a:lnTo>
                  <a:pt x="532511" y="505841"/>
                </a:lnTo>
                <a:lnTo>
                  <a:pt x="586866" y="407797"/>
                </a:lnTo>
                <a:lnTo>
                  <a:pt x="539750" y="401066"/>
                </a:lnTo>
                <a:lnTo>
                  <a:pt x="501650" y="469773"/>
                </a:lnTo>
                <a:lnTo>
                  <a:pt x="415036" y="376936"/>
                </a:lnTo>
                <a:lnTo>
                  <a:pt x="333756" y="317246"/>
                </a:lnTo>
                <a:lnTo>
                  <a:pt x="321437" y="339598"/>
                </a:lnTo>
                <a:lnTo>
                  <a:pt x="548132" y="614299"/>
                </a:lnTo>
                <a:close/>
              </a:path>
              <a:path w="748029" h="1087120">
                <a:moveTo>
                  <a:pt x="687451" y="362966"/>
                </a:moveTo>
                <a:lnTo>
                  <a:pt x="333756" y="317246"/>
                </a:lnTo>
                <a:lnTo>
                  <a:pt x="415036" y="376936"/>
                </a:lnTo>
                <a:lnTo>
                  <a:pt x="539750" y="401066"/>
                </a:lnTo>
                <a:lnTo>
                  <a:pt x="586866" y="407797"/>
                </a:lnTo>
                <a:lnTo>
                  <a:pt x="656463" y="418973"/>
                </a:lnTo>
                <a:lnTo>
                  <a:pt x="687451" y="362966"/>
                </a:lnTo>
                <a:close/>
              </a:path>
              <a:path w="748029" h="1087120">
                <a:moveTo>
                  <a:pt x="514731" y="0"/>
                </a:moveTo>
                <a:lnTo>
                  <a:pt x="383413" y="236855"/>
                </a:lnTo>
                <a:lnTo>
                  <a:pt x="428498" y="261874"/>
                </a:lnTo>
                <a:lnTo>
                  <a:pt x="479044" y="170942"/>
                </a:lnTo>
                <a:lnTo>
                  <a:pt x="719963" y="304419"/>
                </a:lnTo>
                <a:lnTo>
                  <a:pt x="748029" y="253619"/>
                </a:lnTo>
                <a:lnTo>
                  <a:pt x="507111" y="120142"/>
                </a:lnTo>
                <a:lnTo>
                  <a:pt x="559815" y="25019"/>
                </a:lnTo>
                <a:lnTo>
                  <a:pt x="514731" y="0"/>
                </a:lnTo>
                <a:close/>
              </a:path>
              <a:path w="748029" h="1087120">
                <a:moveTo>
                  <a:pt x="203326" y="826135"/>
                </a:moveTo>
                <a:lnTo>
                  <a:pt x="140208" y="939927"/>
                </a:lnTo>
                <a:lnTo>
                  <a:pt x="28194" y="877824"/>
                </a:lnTo>
                <a:lnTo>
                  <a:pt x="0" y="928624"/>
                </a:lnTo>
                <a:lnTo>
                  <a:pt x="286003" y="1087120"/>
                </a:lnTo>
                <a:lnTo>
                  <a:pt x="314198" y="1036447"/>
                </a:lnTo>
                <a:lnTo>
                  <a:pt x="185293" y="964946"/>
                </a:lnTo>
                <a:lnTo>
                  <a:pt x="248412" y="851154"/>
                </a:lnTo>
                <a:lnTo>
                  <a:pt x="377316" y="922528"/>
                </a:lnTo>
                <a:lnTo>
                  <a:pt x="405129" y="872363"/>
                </a:lnTo>
                <a:lnTo>
                  <a:pt x="119125" y="713867"/>
                </a:lnTo>
                <a:lnTo>
                  <a:pt x="91312" y="764032"/>
                </a:lnTo>
                <a:lnTo>
                  <a:pt x="203326" y="82613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862322" y="1785365"/>
            <a:ext cx="0" cy="1363980"/>
          </a:xfrm>
          <a:custGeom>
            <a:avLst/>
            <a:gdLst/>
            <a:ahLst/>
            <a:cxnLst/>
            <a:rect l="l" t="t" r="r" b="b"/>
            <a:pathLst>
              <a:path h="1363980">
                <a:moveTo>
                  <a:pt x="0" y="1363980"/>
                </a:moveTo>
                <a:lnTo>
                  <a:pt x="0" y="0"/>
                </a:lnTo>
              </a:path>
            </a:pathLst>
          </a:custGeom>
          <a:ln w="25908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426208" y="5196840"/>
            <a:ext cx="4901184" cy="690372"/>
          </a:xfrm>
          <a:custGeom>
            <a:avLst/>
            <a:gdLst/>
            <a:ahLst/>
            <a:cxnLst/>
            <a:rect l="l" t="t" r="r" b="b"/>
            <a:pathLst>
              <a:path w="4901184" h="690372">
                <a:moveTo>
                  <a:pt x="0" y="690372"/>
                </a:moveTo>
                <a:lnTo>
                  <a:pt x="4901184" y="690372"/>
                </a:lnTo>
                <a:lnTo>
                  <a:pt x="3685413" y="0"/>
                </a:lnTo>
                <a:lnTo>
                  <a:pt x="1215770" y="0"/>
                </a:lnTo>
                <a:lnTo>
                  <a:pt x="0" y="690372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593775" y="4304307"/>
            <a:ext cx="99567" cy="445230"/>
          </a:xfrm>
          <a:custGeom>
            <a:avLst/>
            <a:gdLst/>
            <a:ahLst/>
            <a:cxnLst/>
            <a:rect l="l" t="t" r="r" b="b"/>
            <a:pathLst>
              <a:path w="99567" h="445230">
                <a:moveTo>
                  <a:pt x="99567" y="3995"/>
                </a:moveTo>
                <a:lnTo>
                  <a:pt x="99312" y="3082"/>
                </a:lnTo>
                <a:lnTo>
                  <a:pt x="97786" y="2391"/>
                </a:lnTo>
                <a:lnTo>
                  <a:pt x="96013" y="797"/>
                </a:lnTo>
                <a:lnTo>
                  <a:pt x="94231" y="0"/>
                </a:lnTo>
                <a:lnTo>
                  <a:pt x="99567" y="3995"/>
                </a:lnTo>
                <a:close/>
              </a:path>
              <a:path w="99567" h="445230">
                <a:moveTo>
                  <a:pt x="225795" y="-181113"/>
                </a:moveTo>
                <a:lnTo>
                  <a:pt x="248023" y="-19946"/>
                </a:lnTo>
                <a:lnTo>
                  <a:pt x="364475" y="24738"/>
                </a:lnTo>
                <a:lnTo>
                  <a:pt x="416918" y="-95747"/>
                </a:lnTo>
                <a:lnTo>
                  <a:pt x="508525" y="-3188"/>
                </a:lnTo>
                <a:lnTo>
                  <a:pt x="602706" y="12763"/>
                </a:lnTo>
                <a:lnTo>
                  <a:pt x="672936" y="-106119"/>
                </a:lnTo>
                <a:lnTo>
                  <a:pt x="674726" y="-110901"/>
                </a:lnTo>
                <a:lnTo>
                  <a:pt x="675579" y="-117288"/>
                </a:lnTo>
                <a:lnTo>
                  <a:pt x="676516" y="-122867"/>
                </a:lnTo>
                <a:lnTo>
                  <a:pt x="676516" y="-130051"/>
                </a:lnTo>
                <a:lnTo>
                  <a:pt x="677369" y="-136437"/>
                </a:lnTo>
                <a:lnTo>
                  <a:pt x="677369" y="-172335"/>
                </a:lnTo>
                <a:lnTo>
                  <a:pt x="676516" y="-179519"/>
                </a:lnTo>
                <a:lnTo>
                  <a:pt x="676516" y="-186653"/>
                </a:lnTo>
                <a:lnTo>
                  <a:pt x="675579" y="-194722"/>
                </a:lnTo>
                <a:lnTo>
                  <a:pt x="674726" y="-201818"/>
                </a:lnTo>
                <a:lnTo>
                  <a:pt x="673789" y="-209011"/>
                </a:lnTo>
                <a:lnTo>
                  <a:pt x="672936" y="-216204"/>
                </a:lnTo>
                <a:lnTo>
                  <a:pt x="672936" y="-223397"/>
                </a:lnTo>
                <a:lnTo>
                  <a:pt x="672084" y="-229813"/>
                </a:lnTo>
                <a:lnTo>
                  <a:pt x="671147" y="-236131"/>
                </a:lnTo>
                <a:lnTo>
                  <a:pt x="670294" y="-242547"/>
                </a:lnTo>
                <a:lnTo>
                  <a:pt x="669357" y="-248962"/>
                </a:lnTo>
                <a:lnTo>
                  <a:pt x="668504" y="-254503"/>
                </a:lnTo>
                <a:lnTo>
                  <a:pt x="667567" y="-259266"/>
                </a:lnTo>
                <a:lnTo>
                  <a:pt x="666715" y="-264126"/>
                </a:lnTo>
                <a:lnTo>
                  <a:pt x="665862" y="-268889"/>
                </a:lnTo>
                <a:lnTo>
                  <a:pt x="664925" y="-272875"/>
                </a:lnTo>
                <a:lnTo>
                  <a:pt x="664925" y="-276083"/>
                </a:lnTo>
                <a:lnTo>
                  <a:pt x="664072" y="-279290"/>
                </a:lnTo>
                <a:lnTo>
                  <a:pt x="663135" y="-280846"/>
                </a:lnTo>
                <a:lnTo>
                  <a:pt x="663135" y="-273652"/>
                </a:lnTo>
                <a:lnTo>
                  <a:pt x="662283" y="-270445"/>
                </a:lnTo>
                <a:lnTo>
                  <a:pt x="662283" y="-264126"/>
                </a:lnTo>
                <a:lnTo>
                  <a:pt x="661345" y="-260141"/>
                </a:lnTo>
                <a:lnTo>
                  <a:pt x="661345" y="-256155"/>
                </a:lnTo>
                <a:lnTo>
                  <a:pt x="660493" y="-251295"/>
                </a:lnTo>
                <a:lnTo>
                  <a:pt x="659640" y="-246532"/>
                </a:lnTo>
                <a:lnTo>
                  <a:pt x="658703" y="-241769"/>
                </a:lnTo>
                <a:lnTo>
                  <a:pt x="657850" y="-236131"/>
                </a:lnTo>
                <a:lnTo>
                  <a:pt x="656061" y="-230590"/>
                </a:lnTo>
                <a:lnTo>
                  <a:pt x="655123" y="-224952"/>
                </a:lnTo>
                <a:lnTo>
                  <a:pt x="653418" y="-218634"/>
                </a:lnTo>
                <a:lnTo>
                  <a:pt x="651629" y="-212219"/>
                </a:lnTo>
                <a:lnTo>
                  <a:pt x="648901" y="-205025"/>
                </a:lnTo>
                <a:lnTo>
                  <a:pt x="647197" y="-197832"/>
                </a:lnTo>
                <a:lnTo>
                  <a:pt x="644469" y="-190736"/>
                </a:lnTo>
                <a:lnTo>
                  <a:pt x="641827" y="-182707"/>
                </a:lnTo>
                <a:lnTo>
                  <a:pt x="638247" y="-175533"/>
                </a:lnTo>
                <a:lnTo>
                  <a:pt x="635605" y="-166756"/>
                </a:lnTo>
                <a:lnTo>
                  <a:pt x="632025" y="-158775"/>
                </a:lnTo>
                <a:lnTo>
                  <a:pt x="627593" y="-149997"/>
                </a:lnTo>
                <a:lnTo>
                  <a:pt x="623161" y="-140423"/>
                </a:lnTo>
                <a:lnTo>
                  <a:pt x="618729" y="-131645"/>
                </a:lnTo>
                <a:lnTo>
                  <a:pt x="614297" y="-122070"/>
                </a:lnTo>
                <a:lnTo>
                  <a:pt x="608928" y="-112495"/>
                </a:lnTo>
                <a:lnTo>
                  <a:pt x="604496" y="-103718"/>
                </a:lnTo>
                <a:lnTo>
                  <a:pt x="600064" y="-96544"/>
                </a:lnTo>
                <a:lnTo>
                  <a:pt x="595631" y="-89361"/>
                </a:lnTo>
                <a:lnTo>
                  <a:pt x="591199" y="-82177"/>
                </a:lnTo>
                <a:lnTo>
                  <a:pt x="587620" y="-76597"/>
                </a:lnTo>
                <a:lnTo>
                  <a:pt x="584040" y="-71008"/>
                </a:lnTo>
                <a:lnTo>
                  <a:pt x="580460" y="-66226"/>
                </a:lnTo>
                <a:lnTo>
                  <a:pt x="576966" y="-62230"/>
                </a:lnTo>
                <a:lnTo>
                  <a:pt x="573386" y="-58245"/>
                </a:lnTo>
                <a:lnTo>
                  <a:pt x="570744" y="-55047"/>
                </a:lnTo>
                <a:lnTo>
                  <a:pt x="568016" y="-52656"/>
                </a:lnTo>
                <a:lnTo>
                  <a:pt x="565374" y="-50264"/>
                </a:lnTo>
                <a:lnTo>
                  <a:pt x="562732" y="-47873"/>
                </a:lnTo>
                <a:lnTo>
                  <a:pt x="560005" y="-46279"/>
                </a:lnTo>
                <a:lnTo>
                  <a:pt x="558300" y="-44675"/>
                </a:lnTo>
                <a:lnTo>
                  <a:pt x="555573" y="-43878"/>
                </a:lnTo>
                <a:lnTo>
                  <a:pt x="553783" y="-43081"/>
                </a:lnTo>
                <a:lnTo>
                  <a:pt x="552078" y="-42284"/>
                </a:lnTo>
                <a:lnTo>
                  <a:pt x="544919" y="-42284"/>
                </a:lnTo>
                <a:lnTo>
                  <a:pt x="543129" y="-43081"/>
                </a:lnTo>
                <a:lnTo>
                  <a:pt x="539634" y="-43081"/>
                </a:lnTo>
                <a:lnTo>
                  <a:pt x="537844" y="-43878"/>
                </a:lnTo>
                <a:lnTo>
                  <a:pt x="536055" y="-44675"/>
                </a:lnTo>
                <a:lnTo>
                  <a:pt x="533412" y="-45472"/>
                </a:lnTo>
                <a:lnTo>
                  <a:pt x="531623" y="-46279"/>
                </a:lnTo>
                <a:lnTo>
                  <a:pt x="528895" y="-47076"/>
                </a:lnTo>
                <a:lnTo>
                  <a:pt x="525401" y="-48670"/>
                </a:lnTo>
                <a:lnTo>
                  <a:pt x="522673" y="-50264"/>
                </a:lnTo>
                <a:lnTo>
                  <a:pt x="519179" y="-51859"/>
                </a:lnTo>
                <a:lnTo>
                  <a:pt x="515599" y="-54250"/>
                </a:lnTo>
                <a:lnTo>
                  <a:pt x="512019" y="-55844"/>
                </a:lnTo>
                <a:lnTo>
                  <a:pt x="508525" y="-58245"/>
                </a:lnTo>
                <a:lnTo>
                  <a:pt x="504945" y="-60636"/>
                </a:lnTo>
                <a:lnTo>
                  <a:pt x="500513" y="-63825"/>
                </a:lnTo>
                <a:lnTo>
                  <a:pt x="496925" y="-66226"/>
                </a:lnTo>
                <a:lnTo>
                  <a:pt x="492484" y="-69414"/>
                </a:lnTo>
                <a:lnTo>
                  <a:pt x="488930" y="-73399"/>
                </a:lnTo>
                <a:lnTo>
                  <a:pt x="484481" y="-76597"/>
                </a:lnTo>
                <a:lnTo>
                  <a:pt x="480040" y="-80583"/>
                </a:lnTo>
                <a:lnTo>
                  <a:pt x="476478" y="-84568"/>
                </a:lnTo>
                <a:lnTo>
                  <a:pt x="472037" y="-88563"/>
                </a:lnTo>
                <a:lnTo>
                  <a:pt x="467597" y="-92549"/>
                </a:lnTo>
                <a:lnTo>
                  <a:pt x="464034" y="-97341"/>
                </a:lnTo>
                <a:lnTo>
                  <a:pt x="460480" y="-102124"/>
                </a:lnTo>
                <a:lnTo>
                  <a:pt x="456039" y="-106916"/>
                </a:lnTo>
                <a:lnTo>
                  <a:pt x="452477" y="-112495"/>
                </a:lnTo>
                <a:lnTo>
                  <a:pt x="448922" y="-118085"/>
                </a:lnTo>
                <a:lnTo>
                  <a:pt x="446255" y="-123664"/>
                </a:lnTo>
                <a:lnTo>
                  <a:pt x="442701" y="-129254"/>
                </a:lnTo>
                <a:lnTo>
                  <a:pt x="441814" y="-131645"/>
                </a:lnTo>
                <a:lnTo>
                  <a:pt x="440033" y="-134036"/>
                </a:lnTo>
                <a:lnTo>
                  <a:pt x="438260" y="-137234"/>
                </a:lnTo>
                <a:lnTo>
                  <a:pt x="435592" y="-142017"/>
                </a:lnTo>
                <a:lnTo>
                  <a:pt x="432924" y="-146809"/>
                </a:lnTo>
                <a:lnTo>
                  <a:pt x="430257" y="-152389"/>
                </a:lnTo>
                <a:lnTo>
                  <a:pt x="426703" y="-158775"/>
                </a:lnTo>
                <a:lnTo>
                  <a:pt x="423148" y="-165161"/>
                </a:lnTo>
                <a:lnTo>
                  <a:pt x="418699" y="-172335"/>
                </a:lnTo>
                <a:lnTo>
                  <a:pt x="414259" y="-180316"/>
                </a:lnTo>
                <a:lnTo>
                  <a:pt x="410696" y="-188306"/>
                </a:lnTo>
                <a:lnTo>
                  <a:pt x="406256" y="-197054"/>
                </a:lnTo>
                <a:lnTo>
                  <a:pt x="400920" y="-205025"/>
                </a:lnTo>
                <a:lnTo>
                  <a:pt x="396479" y="-213871"/>
                </a:lnTo>
                <a:lnTo>
                  <a:pt x="392030" y="-223397"/>
                </a:lnTo>
                <a:lnTo>
                  <a:pt x="387590" y="-232146"/>
                </a:lnTo>
                <a:lnTo>
                  <a:pt x="383141" y="-241769"/>
                </a:lnTo>
                <a:lnTo>
                  <a:pt x="378700" y="-250517"/>
                </a:lnTo>
                <a:lnTo>
                  <a:pt x="375138" y="-260141"/>
                </a:lnTo>
                <a:lnTo>
                  <a:pt x="370697" y="-268889"/>
                </a:lnTo>
                <a:lnTo>
                  <a:pt x="367143" y="-277638"/>
                </a:lnTo>
                <a:lnTo>
                  <a:pt x="363589" y="-286386"/>
                </a:lnTo>
                <a:lnTo>
                  <a:pt x="360026" y="-295232"/>
                </a:lnTo>
                <a:lnTo>
                  <a:pt x="357358" y="-303203"/>
                </a:lnTo>
                <a:lnTo>
                  <a:pt x="355585" y="-311174"/>
                </a:lnTo>
                <a:lnTo>
                  <a:pt x="352918" y="-318367"/>
                </a:lnTo>
                <a:lnTo>
                  <a:pt x="352031" y="-325560"/>
                </a:lnTo>
                <a:lnTo>
                  <a:pt x="351136" y="-331878"/>
                </a:lnTo>
                <a:lnTo>
                  <a:pt x="350250" y="-337516"/>
                </a:lnTo>
                <a:lnTo>
                  <a:pt x="351136" y="-342279"/>
                </a:lnTo>
                <a:lnTo>
                  <a:pt x="352031" y="-347043"/>
                </a:lnTo>
                <a:lnTo>
                  <a:pt x="352918" y="-350250"/>
                </a:lnTo>
                <a:lnTo>
                  <a:pt x="351136" y="-348695"/>
                </a:lnTo>
                <a:lnTo>
                  <a:pt x="349364" y="-347043"/>
                </a:lnTo>
                <a:lnTo>
                  <a:pt x="348469" y="-345487"/>
                </a:lnTo>
                <a:lnTo>
                  <a:pt x="346696" y="-343835"/>
                </a:lnTo>
                <a:lnTo>
                  <a:pt x="345809" y="-341502"/>
                </a:lnTo>
                <a:lnTo>
                  <a:pt x="344028" y="-338294"/>
                </a:lnTo>
                <a:lnTo>
                  <a:pt x="342247" y="-335864"/>
                </a:lnTo>
                <a:lnTo>
                  <a:pt x="340474" y="-331878"/>
                </a:lnTo>
                <a:lnTo>
                  <a:pt x="338693" y="-327893"/>
                </a:lnTo>
                <a:lnTo>
                  <a:pt x="336920" y="-323130"/>
                </a:lnTo>
                <a:lnTo>
                  <a:pt x="335138" y="-318367"/>
                </a:lnTo>
                <a:lnTo>
                  <a:pt x="333357" y="-312729"/>
                </a:lnTo>
                <a:lnTo>
                  <a:pt x="331584" y="-306411"/>
                </a:lnTo>
                <a:lnTo>
                  <a:pt x="329803" y="-299995"/>
                </a:lnTo>
                <a:lnTo>
                  <a:pt x="328030" y="-292802"/>
                </a:lnTo>
                <a:lnTo>
                  <a:pt x="327135" y="-284831"/>
                </a:lnTo>
                <a:lnTo>
                  <a:pt x="326249" y="-276860"/>
                </a:lnTo>
                <a:lnTo>
                  <a:pt x="325362" y="-267237"/>
                </a:lnTo>
                <a:lnTo>
                  <a:pt x="324467" y="-257711"/>
                </a:lnTo>
                <a:lnTo>
                  <a:pt x="324467" y="-224175"/>
                </a:lnTo>
                <a:lnTo>
                  <a:pt x="325362" y="-211441"/>
                </a:lnTo>
                <a:lnTo>
                  <a:pt x="326249" y="-197832"/>
                </a:lnTo>
                <a:lnTo>
                  <a:pt x="328030" y="-183543"/>
                </a:lnTo>
                <a:lnTo>
                  <a:pt x="329803" y="-169147"/>
                </a:lnTo>
                <a:lnTo>
                  <a:pt x="332471" y="-153186"/>
                </a:lnTo>
                <a:lnTo>
                  <a:pt x="335138" y="-136437"/>
                </a:lnTo>
                <a:lnTo>
                  <a:pt x="338693" y="-118882"/>
                </a:lnTo>
                <a:lnTo>
                  <a:pt x="339579" y="-114887"/>
                </a:lnTo>
                <a:lnTo>
                  <a:pt x="339579" y="-109307"/>
                </a:lnTo>
                <a:lnTo>
                  <a:pt x="338693" y="-107713"/>
                </a:lnTo>
                <a:lnTo>
                  <a:pt x="336920" y="-104515"/>
                </a:lnTo>
                <a:lnTo>
                  <a:pt x="335138" y="-103718"/>
                </a:lnTo>
                <a:lnTo>
                  <a:pt x="334252" y="-102921"/>
                </a:lnTo>
                <a:lnTo>
                  <a:pt x="332471" y="-102124"/>
                </a:lnTo>
                <a:lnTo>
                  <a:pt x="330689" y="-101326"/>
                </a:lnTo>
                <a:lnTo>
                  <a:pt x="328030" y="-101326"/>
                </a:lnTo>
                <a:lnTo>
                  <a:pt x="326249" y="-100529"/>
                </a:lnTo>
                <a:lnTo>
                  <a:pt x="324467" y="-99732"/>
                </a:lnTo>
                <a:lnTo>
                  <a:pt x="321800" y="-99732"/>
                </a:lnTo>
                <a:lnTo>
                  <a:pt x="320027" y="-98935"/>
                </a:lnTo>
                <a:lnTo>
                  <a:pt x="318245" y="-97341"/>
                </a:lnTo>
                <a:lnTo>
                  <a:pt x="316473" y="-96544"/>
                </a:lnTo>
                <a:lnTo>
                  <a:pt x="314691" y="-94940"/>
                </a:lnTo>
                <a:lnTo>
                  <a:pt x="312919" y="-92549"/>
                </a:lnTo>
                <a:lnTo>
                  <a:pt x="311137" y="-90158"/>
                </a:lnTo>
                <a:lnTo>
                  <a:pt x="309356" y="-86969"/>
                </a:lnTo>
                <a:lnTo>
                  <a:pt x="308469" y="-83771"/>
                </a:lnTo>
                <a:lnTo>
                  <a:pt x="307583" y="-79786"/>
                </a:lnTo>
                <a:lnTo>
                  <a:pt x="307583" y="-63028"/>
                </a:lnTo>
                <a:lnTo>
                  <a:pt x="308469" y="-55844"/>
                </a:lnTo>
                <a:lnTo>
                  <a:pt x="309356" y="-47873"/>
                </a:lnTo>
                <a:lnTo>
                  <a:pt x="310251" y="-39096"/>
                </a:lnTo>
                <a:lnTo>
                  <a:pt x="312919" y="-28724"/>
                </a:lnTo>
                <a:lnTo>
                  <a:pt x="314691" y="-18352"/>
                </a:lnTo>
                <a:lnTo>
                  <a:pt x="318245" y="-5579"/>
                </a:lnTo>
                <a:lnTo>
                  <a:pt x="316473" y="-6376"/>
                </a:lnTo>
                <a:lnTo>
                  <a:pt x="314691" y="-7183"/>
                </a:lnTo>
                <a:lnTo>
                  <a:pt x="312919" y="-7980"/>
                </a:lnTo>
                <a:lnTo>
                  <a:pt x="311137" y="-8777"/>
                </a:lnTo>
                <a:lnTo>
                  <a:pt x="309356" y="-9574"/>
                </a:lnTo>
                <a:lnTo>
                  <a:pt x="307583" y="-11168"/>
                </a:lnTo>
                <a:lnTo>
                  <a:pt x="304915" y="-12763"/>
                </a:lnTo>
                <a:lnTo>
                  <a:pt x="302248" y="-14357"/>
                </a:lnTo>
                <a:lnTo>
                  <a:pt x="300466" y="-16758"/>
                </a:lnTo>
                <a:lnTo>
                  <a:pt x="297798" y="-19149"/>
                </a:lnTo>
                <a:lnTo>
                  <a:pt x="295139" y="-22337"/>
                </a:lnTo>
                <a:lnTo>
                  <a:pt x="292471" y="-25526"/>
                </a:lnTo>
                <a:lnTo>
                  <a:pt x="289804" y="-28724"/>
                </a:lnTo>
                <a:lnTo>
                  <a:pt x="287136" y="-32709"/>
                </a:lnTo>
                <a:lnTo>
                  <a:pt x="284468" y="-37501"/>
                </a:lnTo>
                <a:lnTo>
                  <a:pt x="282687" y="-42284"/>
                </a:lnTo>
                <a:lnTo>
                  <a:pt x="280019" y="-47873"/>
                </a:lnTo>
                <a:lnTo>
                  <a:pt x="277360" y="-54250"/>
                </a:lnTo>
                <a:lnTo>
                  <a:pt x="275579" y="-60636"/>
                </a:lnTo>
                <a:lnTo>
                  <a:pt x="272911" y="-67820"/>
                </a:lnTo>
                <a:lnTo>
                  <a:pt x="271129" y="-74994"/>
                </a:lnTo>
                <a:lnTo>
                  <a:pt x="269357" y="-83771"/>
                </a:lnTo>
                <a:lnTo>
                  <a:pt x="267575" y="-92549"/>
                </a:lnTo>
                <a:lnTo>
                  <a:pt x="266689" y="-102124"/>
                </a:lnTo>
                <a:lnTo>
                  <a:pt x="265803" y="-112495"/>
                </a:lnTo>
                <a:lnTo>
                  <a:pt x="264908" y="-123664"/>
                </a:lnTo>
                <a:lnTo>
                  <a:pt x="264021" y="-134833"/>
                </a:lnTo>
                <a:lnTo>
                  <a:pt x="264021" y="-160369"/>
                </a:lnTo>
                <a:lnTo>
                  <a:pt x="263135" y="-162760"/>
                </a:lnTo>
                <a:lnTo>
                  <a:pt x="262240" y="-165958"/>
                </a:lnTo>
                <a:lnTo>
                  <a:pt x="260467" y="-169944"/>
                </a:lnTo>
                <a:lnTo>
                  <a:pt x="258686" y="-174736"/>
                </a:lnTo>
                <a:lnTo>
                  <a:pt x="256018" y="-181113"/>
                </a:lnTo>
                <a:lnTo>
                  <a:pt x="253350" y="-187528"/>
                </a:lnTo>
                <a:lnTo>
                  <a:pt x="249796" y="-194722"/>
                </a:lnTo>
                <a:lnTo>
                  <a:pt x="246242" y="-203470"/>
                </a:lnTo>
                <a:lnTo>
                  <a:pt x="242688" y="-212219"/>
                </a:lnTo>
                <a:lnTo>
                  <a:pt x="239134" y="-221842"/>
                </a:lnTo>
                <a:lnTo>
                  <a:pt x="234684" y="-231368"/>
                </a:lnTo>
                <a:lnTo>
                  <a:pt x="230244" y="-242547"/>
                </a:lnTo>
                <a:lnTo>
                  <a:pt x="225795" y="-252948"/>
                </a:lnTo>
                <a:lnTo>
                  <a:pt x="221354" y="-264126"/>
                </a:lnTo>
                <a:lnTo>
                  <a:pt x="216905" y="-276083"/>
                </a:lnTo>
                <a:lnTo>
                  <a:pt x="211570" y="-287261"/>
                </a:lnTo>
                <a:lnTo>
                  <a:pt x="207129" y="-299217"/>
                </a:lnTo>
                <a:lnTo>
                  <a:pt x="202680" y="-311174"/>
                </a:lnTo>
                <a:lnTo>
                  <a:pt x="197353" y="-323130"/>
                </a:lnTo>
                <a:lnTo>
                  <a:pt x="192904" y="-335086"/>
                </a:lnTo>
                <a:lnTo>
                  <a:pt x="188463" y="-346265"/>
                </a:lnTo>
                <a:lnTo>
                  <a:pt x="184014" y="-358221"/>
                </a:lnTo>
                <a:lnTo>
                  <a:pt x="179574" y="-369400"/>
                </a:lnTo>
                <a:lnTo>
                  <a:pt x="175125" y="-379801"/>
                </a:lnTo>
                <a:lnTo>
                  <a:pt x="171571" y="-390979"/>
                </a:lnTo>
                <a:lnTo>
                  <a:pt x="168016" y="-400506"/>
                </a:lnTo>
                <a:lnTo>
                  <a:pt x="164462" y="-410129"/>
                </a:lnTo>
                <a:lnTo>
                  <a:pt x="161794" y="-418877"/>
                </a:lnTo>
                <a:lnTo>
                  <a:pt x="158240" y="-427626"/>
                </a:lnTo>
                <a:lnTo>
                  <a:pt x="156459" y="-434819"/>
                </a:lnTo>
                <a:lnTo>
                  <a:pt x="153791" y="-441235"/>
                </a:lnTo>
                <a:lnTo>
                  <a:pt x="153791" y="-395742"/>
                </a:lnTo>
                <a:lnTo>
                  <a:pt x="152905" y="-386119"/>
                </a:lnTo>
                <a:lnTo>
                  <a:pt x="152905" y="-375815"/>
                </a:lnTo>
                <a:lnTo>
                  <a:pt x="152010" y="-365414"/>
                </a:lnTo>
                <a:lnTo>
                  <a:pt x="151124" y="-354236"/>
                </a:lnTo>
                <a:lnTo>
                  <a:pt x="150237" y="-342279"/>
                </a:lnTo>
                <a:lnTo>
                  <a:pt x="149351" y="-330323"/>
                </a:lnTo>
                <a:lnTo>
                  <a:pt x="148456" y="-318367"/>
                </a:lnTo>
                <a:lnTo>
                  <a:pt x="147569" y="-306411"/>
                </a:lnTo>
                <a:lnTo>
                  <a:pt x="145788" y="-294454"/>
                </a:lnTo>
                <a:lnTo>
                  <a:pt x="144902" y="-281623"/>
                </a:lnTo>
                <a:lnTo>
                  <a:pt x="143120" y="-269667"/>
                </a:lnTo>
                <a:lnTo>
                  <a:pt x="141347" y="-257711"/>
                </a:lnTo>
                <a:lnTo>
                  <a:pt x="138680" y="-245754"/>
                </a:lnTo>
                <a:lnTo>
                  <a:pt x="136012" y="-234576"/>
                </a:lnTo>
                <a:lnTo>
                  <a:pt x="134231" y="-223397"/>
                </a:lnTo>
                <a:lnTo>
                  <a:pt x="130676" y="-212996"/>
                </a:lnTo>
                <a:lnTo>
                  <a:pt x="128009" y="-202692"/>
                </a:lnTo>
                <a:lnTo>
                  <a:pt x="124455" y="-193847"/>
                </a:lnTo>
                <a:lnTo>
                  <a:pt x="120900" y="-185098"/>
                </a:lnTo>
                <a:lnTo>
                  <a:pt x="117346" y="-177127"/>
                </a:lnTo>
                <a:lnTo>
                  <a:pt x="112897" y="-169944"/>
                </a:lnTo>
                <a:lnTo>
                  <a:pt x="108457" y="-163557"/>
                </a:lnTo>
                <a:lnTo>
                  <a:pt x="104008" y="-157978"/>
                </a:lnTo>
                <a:lnTo>
                  <a:pt x="103121" y="-157181"/>
                </a:lnTo>
                <a:lnTo>
                  <a:pt x="103121" y="-153983"/>
                </a:lnTo>
                <a:lnTo>
                  <a:pt x="102235" y="-151591"/>
                </a:lnTo>
                <a:lnTo>
                  <a:pt x="101340" y="-149200"/>
                </a:lnTo>
                <a:lnTo>
                  <a:pt x="101340" y="-146012"/>
                </a:lnTo>
                <a:lnTo>
                  <a:pt x="100453" y="-142017"/>
                </a:lnTo>
                <a:lnTo>
                  <a:pt x="99567" y="-138031"/>
                </a:lnTo>
                <a:lnTo>
                  <a:pt x="98672" y="-134036"/>
                </a:lnTo>
                <a:lnTo>
                  <a:pt x="98672" y="-129254"/>
                </a:lnTo>
                <a:lnTo>
                  <a:pt x="97786" y="-123664"/>
                </a:lnTo>
                <a:lnTo>
                  <a:pt x="96899" y="-118882"/>
                </a:lnTo>
                <a:lnTo>
                  <a:pt x="96013" y="-113292"/>
                </a:lnTo>
                <a:lnTo>
                  <a:pt x="95118" y="-107713"/>
                </a:lnTo>
                <a:lnTo>
                  <a:pt x="95118" y="-101326"/>
                </a:lnTo>
                <a:lnTo>
                  <a:pt x="94231" y="-94940"/>
                </a:lnTo>
                <a:lnTo>
                  <a:pt x="93345" y="-89361"/>
                </a:lnTo>
                <a:lnTo>
                  <a:pt x="93345" y="-82177"/>
                </a:lnTo>
                <a:lnTo>
                  <a:pt x="92450" y="-75800"/>
                </a:lnTo>
                <a:lnTo>
                  <a:pt x="92450" y="-42284"/>
                </a:lnTo>
                <a:lnTo>
                  <a:pt x="93345" y="-35100"/>
                </a:lnTo>
                <a:lnTo>
                  <a:pt x="93345" y="-28724"/>
                </a:lnTo>
                <a:lnTo>
                  <a:pt x="94231" y="-21540"/>
                </a:lnTo>
                <a:lnTo>
                  <a:pt x="95118" y="-15154"/>
                </a:lnTo>
                <a:lnTo>
                  <a:pt x="96013" y="-8777"/>
                </a:lnTo>
                <a:lnTo>
                  <a:pt x="97786" y="-2391"/>
                </a:lnTo>
                <a:lnTo>
                  <a:pt x="99312" y="3082"/>
                </a:lnTo>
                <a:lnTo>
                  <a:pt x="99567" y="3198"/>
                </a:lnTo>
                <a:lnTo>
                  <a:pt x="99567" y="3995"/>
                </a:lnTo>
                <a:lnTo>
                  <a:pt x="94231" y="0"/>
                </a:lnTo>
                <a:lnTo>
                  <a:pt x="92450" y="-1594"/>
                </a:lnTo>
                <a:lnTo>
                  <a:pt x="90677" y="-3985"/>
                </a:lnTo>
                <a:lnTo>
                  <a:pt x="88896" y="-5579"/>
                </a:lnTo>
                <a:lnTo>
                  <a:pt x="88010" y="-7183"/>
                </a:lnTo>
                <a:lnTo>
                  <a:pt x="86228" y="-8777"/>
                </a:lnTo>
                <a:lnTo>
                  <a:pt x="85342" y="-11168"/>
                </a:lnTo>
                <a:lnTo>
                  <a:pt x="83560" y="-12763"/>
                </a:lnTo>
                <a:lnTo>
                  <a:pt x="82674" y="-15154"/>
                </a:lnTo>
                <a:lnTo>
                  <a:pt x="80901" y="-17555"/>
                </a:lnTo>
                <a:lnTo>
                  <a:pt x="80006" y="-20743"/>
                </a:lnTo>
                <a:lnTo>
                  <a:pt x="78234" y="-23134"/>
                </a:lnTo>
                <a:lnTo>
                  <a:pt x="77339" y="-26323"/>
                </a:lnTo>
                <a:lnTo>
                  <a:pt x="75566" y="-30318"/>
                </a:lnTo>
                <a:lnTo>
                  <a:pt x="74671" y="-33506"/>
                </a:lnTo>
                <a:lnTo>
                  <a:pt x="73784" y="-37501"/>
                </a:lnTo>
                <a:lnTo>
                  <a:pt x="72012" y="-41487"/>
                </a:lnTo>
                <a:lnTo>
                  <a:pt x="71117" y="-46279"/>
                </a:lnTo>
                <a:lnTo>
                  <a:pt x="70230" y="-50264"/>
                </a:lnTo>
                <a:lnTo>
                  <a:pt x="69344" y="-55047"/>
                </a:lnTo>
                <a:lnTo>
                  <a:pt x="67563" y="-60636"/>
                </a:lnTo>
                <a:lnTo>
                  <a:pt x="66676" y="-66226"/>
                </a:lnTo>
                <a:lnTo>
                  <a:pt x="66676" y="-69414"/>
                </a:lnTo>
                <a:lnTo>
                  <a:pt x="65781" y="-72602"/>
                </a:lnTo>
                <a:lnTo>
                  <a:pt x="65781" y="-74994"/>
                </a:lnTo>
                <a:lnTo>
                  <a:pt x="64895" y="-78192"/>
                </a:lnTo>
                <a:lnTo>
                  <a:pt x="64895" y="-80583"/>
                </a:lnTo>
                <a:lnTo>
                  <a:pt x="64008" y="-83771"/>
                </a:lnTo>
                <a:lnTo>
                  <a:pt x="64008" y="-88563"/>
                </a:lnTo>
                <a:lnTo>
                  <a:pt x="63122" y="-90955"/>
                </a:lnTo>
                <a:lnTo>
                  <a:pt x="63122" y="-95747"/>
                </a:lnTo>
                <a:lnTo>
                  <a:pt x="62227" y="-98138"/>
                </a:lnTo>
                <a:lnTo>
                  <a:pt x="62227" y="-117288"/>
                </a:lnTo>
                <a:lnTo>
                  <a:pt x="63122" y="-119679"/>
                </a:lnTo>
                <a:lnTo>
                  <a:pt x="63122" y="-121273"/>
                </a:lnTo>
                <a:lnTo>
                  <a:pt x="64008" y="-123664"/>
                </a:lnTo>
                <a:lnTo>
                  <a:pt x="64895" y="-126862"/>
                </a:lnTo>
                <a:lnTo>
                  <a:pt x="65781" y="-129254"/>
                </a:lnTo>
                <a:lnTo>
                  <a:pt x="65781" y="-130848"/>
                </a:lnTo>
                <a:lnTo>
                  <a:pt x="66676" y="-133239"/>
                </a:lnTo>
                <a:lnTo>
                  <a:pt x="67563" y="-134833"/>
                </a:lnTo>
                <a:lnTo>
                  <a:pt x="68449" y="-137234"/>
                </a:lnTo>
                <a:lnTo>
                  <a:pt x="69344" y="-139625"/>
                </a:lnTo>
                <a:lnTo>
                  <a:pt x="71117" y="-141220"/>
                </a:lnTo>
                <a:lnTo>
                  <a:pt x="72012" y="-143611"/>
                </a:lnTo>
                <a:lnTo>
                  <a:pt x="72898" y="-146012"/>
                </a:lnTo>
                <a:lnTo>
                  <a:pt x="73784" y="-148403"/>
                </a:lnTo>
                <a:lnTo>
                  <a:pt x="75566" y="-150794"/>
                </a:lnTo>
                <a:lnTo>
                  <a:pt x="76452" y="-153186"/>
                </a:lnTo>
                <a:lnTo>
                  <a:pt x="77339" y="-156384"/>
                </a:lnTo>
                <a:lnTo>
                  <a:pt x="78234" y="-158775"/>
                </a:lnTo>
                <a:lnTo>
                  <a:pt x="80006" y="-161963"/>
                </a:lnTo>
                <a:lnTo>
                  <a:pt x="80901" y="-165161"/>
                </a:lnTo>
                <a:lnTo>
                  <a:pt x="81788" y="-168350"/>
                </a:lnTo>
                <a:lnTo>
                  <a:pt x="82674" y="-171538"/>
                </a:lnTo>
                <a:lnTo>
                  <a:pt x="83560" y="-174736"/>
                </a:lnTo>
                <a:lnTo>
                  <a:pt x="84455" y="-177924"/>
                </a:lnTo>
                <a:lnTo>
                  <a:pt x="85342" y="-181910"/>
                </a:lnTo>
                <a:lnTo>
                  <a:pt x="85342" y="-185876"/>
                </a:lnTo>
                <a:lnTo>
                  <a:pt x="86228" y="-189861"/>
                </a:lnTo>
                <a:lnTo>
                  <a:pt x="86228" y="-193847"/>
                </a:lnTo>
                <a:lnTo>
                  <a:pt x="87123" y="-197832"/>
                </a:lnTo>
                <a:lnTo>
                  <a:pt x="87123" y="-216982"/>
                </a:lnTo>
                <a:lnTo>
                  <a:pt x="86228" y="-222619"/>
                </a:lnTo>
                <a:lnTo>
                  <a:pt x="86228" y="-228160"/>
                </a:lnTo>
                <a:lnTo>
                  <a:pt x="85342" y="-233798"/>
                </a:lnTo>
                <a:lnTo>
                  <a:pt x="84455" y="-239339"/>
                </a:lnTo>
                <a:lnTo>
                  <a:pt x="83560" y="-245754"/>
                </a:lnTo>
                <a:lnTo>
                  <a:pt x="81788" y="-252170"/>
                </a:lnTo>
                <a:lnTo>
                  <a:pt x="80901" y="-258488"/>
                </a:lnTo>
                <a:lnTo>
                  <a:pt x="79120" y="-265682"/>
                </a:lnTo>
                <a:lnTo>
                  <a:pt x="78234" y="-264126"/>
                </a:lnTo>
                <a:lnTo>
                  <a:pt x="77339" y="-260918"/>
                </a:lnTo>
                <a:lnTo>
                  <a:pt x="75566" y="-258488"/>
                </a:lnTo>
                <a:lnTo>
                  <a:pt x="74671" y="-255281"/>
                </a:lnTo>
                <a:lnTo>
                  <a:pt x="72898" y="-251295"/>
                </a:lnTo>
                <a:lnTo>
                  <a:pt x="71117" y="-248087"/>
                </a:lnTo>
                <a:lnTo>
                  <a:pt x="69344" y="-243324"/>
                </a:lnTo>
                <a:lnTo>
                  <a:pt x="67563" y="-239339"/>
                </a:lnTo>
                <a:lnTo>
                  <a:pt x="64895" y="-234576"/>
                </a:lnTo>
                <a:lnTo>
                  <a:pt x="62227" y="-229035"/>
                </a:lnTo>
                <a:lnTo>
                  <a:pt x="60454" y="-224175"/>
                </a:lnTo>
                <a:lnTo>
                  <a:pt x="57786" y="-218634"/>
                </a:lnTo>
                <a:lnTo>
                  <a:pt x="54232" y="-212996"/>
                </a:lnTo>
                <a:lnTo>
                  <a:pt x="51565" y="-207455"/>
                </a:lnTo>
                <a:lnTo>
                  <a:pt x="48897" y="-201040"/>
                </a:lnTo>
                <a:lnTo>
                  <a:pt x="45343" y="-195499"/>
                </a:lnTo>
                <a:lnTo>
                  <a:pt x="42675" y="-189861"/>
                </a:lnTo>
                <a:lnTo>
                  <a:pt x="39112" y="-184321"/>
                </a:lnTo>
                <a:lnTo>
                  <a:pt x="36453" y="-178722"/>
                </a:lnTo>
                <a:lnTo>
                  <a:pt x="32890" y="-173132"/>
                </a:lnTo>
                <a:lnTo>
                  <a:pt x="29336" y="-167553"/>
                </a:lnTo>
                <a:lnTo>
                  <a:pt x="25782" y="-161963"/>
                </a:lnTo>
                <a:lnTo>
                  <a:pt x="23114" y="-157181"/>
                </a:lnTo>
                <a:lnTo>
                  <a:pt x="19560" y="-152389"/>
                </a:lnTo>
                <a:lnTo>
                  <a:pt x="16006" y="-148403"/>
                </a:lnTo>
                <a:lnTo>
                  <a:pt x="12452" y="-144408"/>
                </a:lnTo>
                <a:lnTo>
                  <a:pt x="9784" y="-140423"/>
                </a:lnTo>
                <a:lnTo>
                  <a:pt x="6221" y="-137234"/>
                </a:lnTo>
                <a:lnTo>
                  <a:pt x="3562" y="-134036"/>
                </a:lnTo>
                <a:lnTo>
                  <a:pt x="0" y="-131645"/>
                </a:lnTo>
                <a:lnTo>
                  <a:pt x="55119" y="16758"/>
                </a:lnTo>
                <a:lnTo>
                  <a:pt x="131571" y="24738"/>
                </a:lnTo>
                <a:lnTo>
                  <a:pt x="144902" y="-87766"/>
                </a:lnTo>
                <a:lnTo>
                  <a:pt x="225795" y="-181113"/>
                </a:lnTo>
                <a:close/>
              </a:path>
            </a:pathLst>
          </a:custGeom>
          <a:solidFill>
            <a:srgbClr val="FF4B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88448" y="4020253"/>
            <a:ext cx="28441" cy="145224"/>
          </a:xfrm>
          <a:custGeom>
            <a:avLst/>
            <a:gdLst/>
            <a:ahLst/>
            <a:cxnLst/>
            <a:rect l="l" t="t" r="r" b="b"/>
            <a:pathLst>
              <a:path w="28441" h="145224">
                <a:moveTo>
                  <a:pt x="26668" y="7970"/>
                </a:moveTo>
                <a:lnTo>
                  <a:pt x="27555" y="5637"/>
                </a:lnTo>
                <a:lnTo>
                  <a:pt x="28441" y="2430"/>
                </a:lnTo>
                <a:lnTo>
                  <a:pt x="28441" y="0"/>
                </a:lnTo>
                <a:lnTo>
                  <a:pt x="27555" y="2430"/>
                </a:lnTo>
                <a:lnTo>
                  <a:pt x="27555" y="4763"/>
                </a:lnTo>
                <a:lnTo>
                  <a:pt x="26668" y="7970"/>
                </a:lnTo>
                <a:close/>
              </a:path>
              <a:path w="28441" h="145224">
                <a:moveTo>
                  <a:pt x="111116" y="236180"/>
                </a:moveTo>
                <a:lnTo>
                  <a:pt x="108448" y="232991"/>
                </a:lnTo>
                <a:lnTo>
                  <a:pt x="105780" y="229803"/>
                </a:lnTo>
                <a:lnTo>
                  <a:pt x="102226" y="225808"/>
                </a:lnTo>
                <a:lnTo>
                  <a:pt x="99558" y="221822"/>
                </a:lnTo>
                <a:lnTo>
                  <a:pt x="96004" y="217030"/>
                </a:lnTo>
                <a:lnTo>
                  <a:pt x="92450" y="211451"/>
                </a:lnTo>
                <a:lnTo>
                  <a:pt x="88887" y="205861"/>
                </a:lnTo>
                <a:lnTo>
                  <a:pt x="84447" y="200282"/>
                </a:lnTo>
                <a:lnTo>
                  <a:pt x="80893" y="193098"/>
                </a:lnTo>
                <a:lnTo>
                  <a:pt x="76444" y="185915"/>
                </a:lnTo>
                <a:lnTo>
                  <a:pt x="72003" y="177934"/>
                </a:lnTo>
                <a:lnTo>
                  <a:pt x="67554" y="169166"/>
                </a:lnTo>
                <a:lnTo>
                  <a:pt x="62219" y="159591"/>
                </a:lnTo>
                <a:lnTo>
                  <a:pt x="57778" y="150017"/>
                </a:lnTo>
                <a:lnTo>
                  <a:pt x="53329" y="141239"/>
                </a:lnTo>
                <a:lnTo>
                  <a:pt x="48888" y="131664"/>
                </a:lnTo>
                <a:lnTo>
                  <a:pt x="45334" y="123684"/>
                </a:lnTo>
                <a:lnTo>
                  <a:pt x="41780" y="114906"/>
                </a:lnTo>
                <a:lnTo>
                  <a:pt x="39112" y="106926"/>
                </a:lnTo>
                <a:lnTo>
                  <a:pt x="36444" y="98955"/>
                </a:lnTo>
                <a:lnTo>
                  <a:pt x="34663" y="90984"/>
                </a:lnTo>
                <a:lnTo>
                  <a:pt x="31995" y="83791"/>
                </a:lnTo>
                <a:lnTo>
                  <a:pt x="31109" y="76597"/>
                </a:lnTo>
                <a:lnTo>
                  <a:pt x="29328" y="70182"/>
                </a:lnTo>
                <a:lnTo>
                  <a:pt x="28441" y="63864"/>
                </a:lnTo>
                <a:lnTo>
                  <a:pt x="26668" y="57448"/>
                </a:lnTo>
                <a:lnTo>
                  <a:pt x="26668" y="51907"/>
                </a:lnTo>
                <a:lnTo>
                  <a:pt x="25774" y="46269"/>
                </a:lnTo>
                <a:lnTo>
                  <a:pt x="25774" y="40729"/>
                </a:lnTo>
                <a:lnTo>
                  <a:pt x="24887" y="35966"/>
                </a:lnTo>
                <a:lnTo>
                  <a:pt x="24887" y="23134"/>
                </a:lnTo>
                <a:lnTo>
                  <a:pt x="25774" y="19149"/>
                </a:lnTo>
                <a:lnTo>
                  <a:pt x="25774" y="12733"/>
                </a:lnTo>
                <a:lnTo>
                  <a:pt x="26668" y="10400"/>
                </a:lnTo>
                <a:lnTo>
                  <a:pt x="26668" y="7970"/>
                </a:lnTo>
                <a:lnTo>
                  <a:pt x="25774" y="11178"/>
                </a:lnTo>
                <a:lnTo>
                  <a:pt x="24001" y="15164"/>
                </a:lnTo>
                <a:lnTo>
                  <a:pt x="23106" y="19149"/>
                </a:lnTo>
                <a:lnTo>
                  <a:pt x="21333" y="23912"/>
                </a:lnTo>
                <a:lnTo>
                  <a:pt x="20438" y="28772"/>
                </a:lnTo>
                <a:lnTo>
                  <a:pt x="18665" y="34313"/>
                </a:lnTo>
                <a:lnTo>
                  <a:pt x="16884" y="40729"/>
                </a:lnTo>
                <a:lnTo>
                  <a:pt x="15111" y="46269"/>
                </a:lnTo>
                <a:lnTo>
                  <a:pt x="14216" y="52685"/>
                </a:lnTo>
                <a:lnTo>
                  <a:pt x="12443" y="59878"/>
                </a:lnTo>
                <a:lnTo>
                  <a:pt x="10662" y="66196"/>
                </a:lnTo>
                <a:lnTo>
                  <a:pt x="8889" y="73390"/>
                </a:lnTo>
                <a:lnTo>
                  <a:pt x="7994" y="80583"/>
                </a:lnTo>
                <a:lnTo>
                  <a:pt x="6221" y="87776"/>
                </a:lnTo>
                <a:lnTo>
                  <a:pt x="5326" y="94969"/>
                </a:lnTo>
                <a:lnTo>
                  <a:pt x="3554" y="102940"/>
                </a:lnTo>
                <a:lnTo>
                  <a:pt x="2659" y="110124"/>
                </a:lnTo>
                <a:lnTo>
                  <a:pt x="1772" y="117297"/>
                </a:lnTo>
                <a:lnTo>
                  <a:pt x="886" y="124481"/>
                </a:lnTo>
                <a:lnTo>
                  <a:pt x="886" y="131664"/>
                </a:lnTo>
                <a:lnTo>
                  <a:pt x="0" y="138838"/>
                </a:lnTo>
                <a:lnTo>
                  <a:pt x="0" y="158785"/>
                </a:lnTo>
                <a:lnTo>
                  <a:pt x="886" y="164374"/>
                </a:lnTo>
                <a:lnTo>
                  <a:pt x="1772" y="170760"/>
                </a:lnTo>
                <a:lnTo>
                  <a:pt x="2659" y="175543"/>
                </a:lnTo>
                <a:lnTo>
                  <a:pt x="73776" y="294425"/>
                </a:lnTo>
                <a:lnTo>
                  <a:pt x="168008" y="278474"/>
                </a:lnTo>
                <a:lnTo>
                  <a:pt x="248901" y="133258"/>
                </a:lnTo>
                <a:lnTo>
                  <a:pt x="311129" y="306391"/>
                </a:lnTo>
                <a:lnTo>
                  <a:pt x="428475" y="261716"/>
                </a:lnTo>
                <a:lnTo>
                  <a:pt x="450695" y="100510"/>
                </a:lnTo>
                <a:lnTo>
                  <a:pt x="530728" y="193895"/>
                </a:lnTo>
                <a:lnTo>
                  <a:pt x="544961" y="306391"/>
                </a:lnTo>
                <a:lnTo>
                  <a:pt x="621414" y="298420"/>
                </a:lnTo>
                <a:lnTo>
                  <a:pt x="728039" y="159591"/>
                </a:lnTo>
                <a:lnTo>
                  <a:pt x="724459" y="157190"/>
                </a:lnTo>
                <a:lnTo>
                  <a:pt x="721817" y="154002"/>
                </a:lnTo>
                <a:lnTo>
                  <a:pt x="718237" y="150017"/>
                </a:lnTo>
                <a:lnTo>
                  <a:pt x="714743" y="146022"/>
                </a:lnTo>
                <a:lnTo>
                  <a:pt x="710310" y="141239"/>
                </a:lnTo>
                <a:lnTo>
                  <a:pt x="706731" y="135650"/>
                </a:lnTo>
                <a:lnTo>
                  <a:pt x="703151" y="130070"/>
                </a:lnTo>
                <a:lnTo>
                  <a:pt x="698719" y="123684"/>
                </a:lnTo>
                <a:lnTo>
                  <a:pt x="695139" y="117297"/>
                </a:lnTo>
                <a:lnTo>
                  <a:pt x="690707" y="110124"/>
                </a:lnTo>
                <a:lnTo>
                  <a:pt x="687128" y="102940"/>
                </a:lnTo>
                <a:lnTo>
                  <a:pt x="682695" y="95747"/>
                </a:lnTo>
                <a:lnTo>
                  <a:pt x="679116" y="88554"/>
                </a:lnTo>
                <a:lnTo>
                  <a:pt x="674684" y="81360"/>
                </a:lnTo>
                <a:lnTo>
                  <a:pt x="671189" y="73390"/>
                </a:lnTo>
                <a:lnTo>
                  <a:pt x="667609" y="66196"/>
                </a:lnTo>
                <a:lnTo>
                  <a:pt x="663177" y="59100"/>
                </a:lnTo>
                <a:lnTo>
                  <a:pt x="659598" y="51907"/>
                </a:lnTo>
                <a:lnTo>
                  <a:pt x="656018" y="44714"/>
                </a:lnTo>
                <a:lnTo>
                  <a:pt x="653376" y="37521"/>
                </a:lnTo>
                <a:lnTo>
                  <a:pt x="649796" y="31105"/>
                </a:lnTo>
                <a:lnTo>
                  <a:pt x="647154" y="24787"/>
                </a:lnTo>
                <a:lnTo>
                  <a:pt x="644512" y="18371"/>
                </a:lnTo>
                <a:lnTo>
                  <a:pt x="641784" y="12733"/>
                </a:lnTo>
                <a:lnTo>
                  <a:pt x="639142" y="7970"/>
                </a:lnTo>
                <a:lnTo>
                  <a:pt x="637352" y="3207"/>
                </a:lnTo>
                <a:lnTo>
                  <a:pt x="635562" y="-777"/>
                </a:lnTo>
                <a:lnTo>
                  <a:pt x="633858" y="-3985"/>
                </a:lnTo>
                <a:lnTo>
                  <a:pt x="632920" y="-6415"/>
                </a:lnTo>
                <a:lnTo>
                  <a:pt x="632068" y="-8748"/>
                </a:lnTo>
                <a:lnTo>
                  <a:pt x="631130" y="-10400"/>
                </a:lnTo>
                <a:lnTo>
                  <a:pt x="628488" y="-7970"/>
                </a:lnTo>
                <a:lnTo>
                  <a:pt x="626698" y="-4763"/>
                </a:lnTo>
                <a:lnTo>
                  <a:pt x="624908" y="-1555"/>
                </a:lnTo>
                <a:lnTo>
                  <a:pt x="623119" y="1652"/>
                </a:lnTo>
                <a:lnTo>
                  <a:pt x="622266" y="5637"/>
                </a:lnTo>
                <a:lnTo>
                  <a:pt x="620476" y="9623"/>
                </a:lnTo>
                <a:lnTo>
                  <a:pt x="619624" y="13608"/>
                </a:lnTo>
                <a:lnTo>
                  <a:pt x="619624" y="17594"/>
                </a:lnTo>
                <a:lnTo>
                  <a:pt x="618687" y="22357"/>
                </a:lnTo>
                <a:lnTo>
                  <a:pt x="618687" y="27120"/>
                </a:lnTo>
                <a:lnTo>
                  <a:pt x="617834" y="31883"/>
                </a:lnTo>
                <a:lnTo>
                  <a:pt x="617834" y="41506"/>
                </a:lnTo>
                <a:lnTo>
                  <a:pt x="618687" y="46269"/>
                </a:lnTo>
                <a:lnTo>
                  <a:pt x="618687" y="51032"/>
                </a:lnTo>
                <a:lnTo>
                  <a:pt x="619624" y="56670"/>
                </a:lnTo>
                <a:lnTo>
                  <a:pt x="619624" y="61433"/>
                </a:lnTo>
                <a:lnTo>
                  <a:pt x="620476" y="66196"/>
                </a:lnTo>
                <a:lnTo>
                  <a:pt x="621414" y="71057"/>
                </a:lnTo>
                <a:lnTo>
                  <a:pt x="622266" y="75820"/>
                </a:lnTo>
                <a:lnTo>
                  <a:pt x="623119" y="80583"/>
                </a:lnTo>
                <a:lnTo>
                  <a:pt x="624056" y="85346"/>
                </a:lnTo>
                <a:lnTo>
                  <a:pt x="624908" y="89331"/>
                </a:lnTo>
                <a:lnTo>
                  <a:pt x="625846" y="94192"/>
                </a:lnTo>
                <a:lnTo>
                  <a:pt x="626698" y="98177"/>
                </a:lnTo>
                <a:lnTo>
                  <a:pt x="627636" y="102143"/>
                </a:lnTo>
                <a:lnTo>
                  <a:pt x="629341" y="106128"/>
                </a:lnTo>
                <a:lnTo>
                  <a:pt x="630278" y="109317"/>
                </a:lnTo>
                <a:lnTo>
                  <a:pt x="631130" y="112515"/>
                </a:lnTo>
                <a:lnTo>
                  <a:pt x="632068" y="115703"/>
                </a:lnTo>
                <a:lnTo>
                  <a:pt x="633858" y="118094"/>
                </a:lnTo>
                <a:lnTo>
                  <a:pt x="634710" y="120495"/>
                </a:lnTo>
                <a:lnTo>
                  <a:pt x="635562" y="122090"/>
                </a:lnTo>
                <a:lnTo>
                  <a:pt x="636500" y="124481"/>
                </a:lnTo>
                <a:lnTo>
                  <a:pt x="637352" y="126075"/>
                </a:lnTo>
                <a:lnTo>
                  <a:pt x="638290" y="128466"/>
                </a:lnTo>
                <a:lnTo>
                  <a:pt x="638290" y="130070"/>
                </a:lnTo>
                <a:lnTo>
                  <a:pt x="639142" y="132461"/>
                </a:lnTo>
                <a:lnTo>
                  <a:pt x="640080" y="134056"/>
                </a:lnTo>
                <a:lnTo>
                  <a:pt x="640080" y="136447"/>
                </a:lnTo>
                <a:lnTo>
                  <a:pt x="640932" y="138041"/>
                </a:lnTo>
                <a:lnTo>
                  <a:pt x="640932" y="142036"/>
                </a:lnTo>
                <a:lnTo>
                  <a:pt x="641784" y="144427"/>
                </a:lnTo>
                <a:lnTo>
                  <a:pt x="641784" y="154002"/>
                </a:lnTo>
                <a:lnTo>
                  <a:pt x="640932" y="156393"/>
                </a:lnTo>
                <a:lnTo>
                  <a:pt x="640932" y="161983"/>
                </a:lnTo>
                <a:lnTo>
                  <a:pt x="640080" y="164374"/>
                </a:lnTo>
                <a:lnTo>
                  <a:pt x="639142" y="167562"/>
                </a:lnTo>
                <a:lnTo>
                  <a:pt x="639142" y="170760"/>
                </a:lnTo>
                <a:lnTo>
                  <a:pt x="638290" y="173949"/>
                </a:lnTo>
                <a:lnTo>
                  <a:pt x="637352" y="177934"/>
                </a:lnTo>
                <a:lnTo>
                  <a:pt x="636500" y="181929"/>
                </a:lnTo>
                <a:lnTo>
                  <a:pt x="635562" y="185118"/>
                </a:lnTo>
                <a:lnTo>
                  <a:pt x="634710" y="189910"/>
                </a:lnTo>
                <a:lnTo>
                  <a:pt x="632920" y="193895"/>
                </a:lnTo>
                <a:lnTo>
                  <a:pt x="632068" y="198688"/>
                </a:lnTo>
                <a:lnTo>
                  <a:pt x="630278" y="203470"/>
                </a:lnTo>
                <a:lnTo>
                  <a:pt x="628488" y="208253"/>
                </a:lnTo>
                <a:lnTo>
                  <a:pt x="627636" y="213842"/>
                </a:lnTo>
                <a:lnTo>
                  <a:pt x="625846" y="218634"/>
                </a:lnTo>
                <a:lnTo>
                  <a:pt x="624056" y="224214"/>
                </a:lnTo>
                <a:lnTo>
                  <a:pt x="622266" y="229006"/>
                </a:lnTo>
                <a:lnTo>
                  <a:pt x="619624" y="233788"/>
                </a:lnTo>
                <a:lnTo>
                  <a:pt x="617834" y="237774"/>
                </a:lnTo>
                <a:lnTo>
                  <a:pt x="616044" y="241769"/>
                </a:lnTo>
                <a:lnTo>
                  <a:pt x="614255" y="245754"/>
                </a:lnTo>
                <a:lnTo>
                  <a:pt x="611612" y="248952"/>
                </a:lnTo>
                <a:lnTo>
                  <a:pt x="609823" y="252938"/>
                </a:lnTo>
                <a:lnTo>
                  <a:pt x="608033" y="256126"/>
                </a:lnTo>
                <a:lnTo>
                  <a:pt x="605390" y="259324"/>
                </a:lnTo>
                <a:lnTo>
                  <a:pt x="603601" y="261716"/>
                </a:lnTo>
                <a:lnTo>
                  <a:pt x="601811" y="264107"/>
                </a:lnTo>
                <a:lnTo>
                  <a:pt x="599169" y="266498"/>
                </a:lnTo>
                <a:lnTo>
                  <a:pt x="597379" y="268899"/>
                </a:lnTo>
                <a:lnTo>
                  <a:pt x="595589" y="271290"/>
                </a:lnTo>
                <a:lnTo>
                  <a:pt x="593799" y="272884"/>
                </a:lnTo>
                <a:lnTo>
                  <a:pt x="592009" y="275276"/>
                </a:lnTo>
                <a:lnTo>
                  <a:pt x="590219" y="276870"/>
                </a:lnTo>
                <a:lnTo>
                  <a:pt x="588515" y="277677"/>
                </a:lnTo>
                <a:lnTo>
                  <a:pt x="586725" y="279271"/>
                </a:lnTo>
                <a:lnTo>
                  <a:pt x="584935" y="280068"/>
                </a:lnTo>
                <a:lnTo>
                  <a:pt x="583997" y="281662"/>
                </a:lnTo>
                <a:lnTo>
                  <a:pt x="582293" y="282459"/>
                </a:lnTo>
                <a:lnTo>
                  <a:pt x="580503" y="283256"/>
                </a:lnTo>
                <a:lnTo>
                  <a:pt x="578713" y="284850"/>
                </a:lnTo>
                <a:lnTo>
                  <a:pt x="576923" y="285648"/>
                </a:lnTo>
                <a:lnTo>
                  <a:pt x="578713" y="279271"/>
                </a:lnTo>
                <a:lnTo>
                  <a:pt x="579565" y="272884"/>
                </a:lnTo>
                <a:lnTo>
                  <a:pt x="580503" y="266498"/>
                </a:lnTo>
                <a:lnTo>
                  <a:pt x="581355" y="260121"/>
                </a:lnTo>
                <a:lnTo>
                  <a:pt x="582293" y="253735"/>
                </a:lnTo>
                <a:lnTo>
                  <a:pt x="582293" y="247349"/>
                </a:lnTo>
                <a:lnTo>
                  <a:pt x="583145" y="240972"/>
                </a:lnTo>
                <a:lnTo>
                  <a:pt x="583145" y="234585"/>
                </a:lnTo>
                <a:lnTo>
                  <a:pt x="582293" y="228209"/>
                </a:lnTo>
                <a:lnTo>
                  <a:pt x="582293" y="215436"/>
                </a:lnTo>
                <a:lnTo>
                  <a:pt x="581355" y="209059"/>
                </a:lnTo>
                <a:lnTo>
                  <a:pt x="580503" y="202673"/>
                </a:lnTo>
                <a:lnTo>
                  <a:pt x="579565" y="197084"/>
                </a:lnTo>
                <a:lnTo>
                  <a:pt x="578713" y="190707"/>
                </a:lnTo>
                <a:lnTo>
                  <a:pt x="577775" y="185118"/>
                </a:lnTo>
                <a:lnTo>
                  <a:pt x="576923" y="179538"/>
                </a:lnTo>
                <a:lnTo>
                  <a:pt x="576071" y="174746"/>
                </a:lnTo>
                <a:lnTo>
                  <a:pt x="575133" y="169166"/>
                </a:lnTo>
                <a:lnTo>
                  <a:pt x="574281" y="164374"/>
                </a:lnTo>
                <a:lnTo>
                  <a:pt x="573343" y="159591"/>
                </a:lnTo>
                <a:lnTo>
                  <a:pt x="571554" y="155596"/>
                </a:lnTo>
                <a:lnTo>
                  <a:pt x="570701" y="151611"/>
                </a:lnTo>
                <a:lnTo>
                  <a:pt x="569849" y="148413"/>
                </a:lnTo>
                <a:lnTo>
                  <a:pt x="568911" y="145224"/>
                </a:lnTo>
                <a:lnTo>
                  <a:pt x="568059" y="142036"/>
                </a:lnTo>
                <a:lnTo>
                  <a:pt x="568059" y="139645"/>
                </a:lnTo>
                <a:lnTo>
                  <a:pt x="567122" y="137244"/>
                </a:lnTo>
                <a:lnTo>
                  <a:pt x="566269" y="134853"/>
                </a:lnTo>
                <a:lnTo>
                  <a:pt x="566269" y="133258"/>
                </a:lnTo>
                <a:lnTo>
                  <a:pt x="560047" y="127669"/>
                </a:lnTo>
                <a:lnTo>
                  <a:pt x="555615" y="121293"/>
                </a:lnTo>
                <a:lnTo>
                  <a:pt x="550246" y="114906"/>
                </a:lnTo>
                <a:lnTo>
                  <a:pt x="546666" y="108520"/>
                </a:lnTo>
                <a:lnTo>
                  <a:pt x="542234" y="101346"/>
                </a:lnTo>
                <a:lnTo>
                  <a:pt x="538739" y="93317"/>
                </a:lnTo>
                <a:lnTo>
                  <a:pt x="536012" y="86221"/>
                </a:lnTo>
                <a:lnTo>
                  <a:pt x="533370" y="78250"/>
                </a:lnTo>
                <a:lnTo>
                  <a:pt x="530728" y="70182"/>
                </a:lnTo>
                <a:lnTo>
                  <a:pt x="528938" y="62211"/>
                </a:lnTo>
                <a:lnTo>
                  <a:pt x="526296" y="54240"/>
                </a:lnTo>
                <a:lnTo>
                  <a:pt x="525358" y="45492"/>
                </a:lnTo>
                <a:lnTo>
                  <a:pt x="523568" y="37521"/>
                </a:lnTo>
                <a:lnTo>
                  <a:pt x="522716" y="29550"/>
                </a:lnTo>
                <a:lnTo>
                  <a:pt x="521778" y="21579"/>
                </a:lnTo>
                <a:lnTo>
                  <a:pt x="520926" y="13608"/>
                </a:lnTo>
                <a:lnTo>
                  <a:pt x="520926" y="5637"/>
                </a:lnTo>
                <a:lnTo>
                  <a:pt x="520074" y="-1555"/>
                </a:lnTo>
                <a:lnTo>
                  <a:pt x="520074" y="-35091"/>
                </a:lnTo>
                <a:lnTo>
                  <a:pt x="520926" y="-40631"/>
                </a:lnTo>
                <a:lnTo>
                  <a:pt x="520926" y="-50255"/>
                </a:lnTo>
                <a:lnTo>
                  <a:pt x="521778" y="-53463"/>
                </a:lnTo>
                <a:lnTo>
                  <a:pt x="521778" y="-59781"/>
                </a:lnTo>
                <a:lnTo>
                  <a:pt x="522716" y="-62989"/>
                </a:lnTo>
                <a:lnTo>
                  <a:pt x="518284" y="-59003"/>
                </a:lnTo>
                <a:lnTo>
                  <a:pt x="513852" y="-54240"/>
                </a:lnTo>
                <a:lnTo>
                  <a:pt x="509335" y="-48699"/>
                </a:lnTo>
                <a:lnTo>
                  <a:pt x="504920" y="-43062"/>
                </a:lnTo>
                <a:lnTo>
                  <a:pt x="500479" y="-37521"/>
                </a:lnTo>
                <a:lnTo>
                  <a:pt x="496030" y="-30328"/>
                </a:lnTo>
                <a:lnTo>
                  <a:pt x="491589" y="-23912"/>
                </a:lnTo>
                <a:lnTo>
                  <a:pt x="487140" y="-16719"/>
                </a:lnTo>
                <a:lnTo>
                  <a:pt x="481805" y="-9526"/>
                </a:lnTo>
                <a:lnTo>
                  <a:pt x="477364" y="-1555"/>
                </a:lnTo>
                <a:lnTo>
                  <a:pt x="472924" y="5637"/>
                </a:lnTo>
                <a:lnTo>
                  <a:pt x="468475" y="13608"/>
                </a:lnTo>
                <a:lnTo>
                  <a:pt x="464034" y="21579"/>
                </a:lnTo>
                <a:lnTo>
                  <a:pt x="459585" y="28772"/>
                </a:lnTo>
                <a:lnTo>
                  <a:pt x="455144" y="36743"/>
                </a:lnTo>
                <a:lnTo>
                  <a:pt x="450695" y="44714"/>
                </a:lnTo>
                <a:lnTo>
                  <a:pt x="447141" y="51907"/>
                </a:lnTo>
                <a:lnTo>
                  <a:pt x="442692" y="59878"/>
                </a:lnTo>
                <a:lnTo>
                  <a:pt x="439138" y="67071"/>
                </a:lnTo>
                <a:lnTo>
                  <a:pt x="435584" y="73390"/>
                </a:lnTo>
                <a:lnTo>
                  <a:pt x="432030" y="80583"/>
                </a:lnTo>
                <a:lnTo>
                  <a:pt x="428475" y="86998"/>
                </a:lnTo>
                <a:lnTo>
                  <a:pt x="425808" y="92539"/>
                </a:lnTo>
                <a:lnTo>
                  <a:pt x="423140" y="98177"/>
                </a:lnTo>
                <a:lnTo>
                  <a:pt x="420472" y="102940"/>
                </a:lnTo>
                <a:lnTo>
                  <a:pt x="418691" y="107723"/>
                </a:lnTo>
                <a:lnTo>
                  <a:pt x="416023" y="111718"/>
                </a:lnTo>
                <a:lnTo>
                  <a:pt x="415137" y="114906"/>
                </a:lnTo>
                <a:lnTo>
                  <a:pt x="413355" y="117297"/>
                </a:lnTo>
                <a:lnTo>
                  <a:pt x="412469" y="119698"/>
                </a:lnTo>
                <a:lnTo>
                  <a:pt x="411583" y="121293"/>
                </a:lnTo>
                <a:lnTo>
                  <a:pt x="412469" y="134056"/>
                </a:lnTo>
                <a:lnTo>
                  <a:pt x="411583" y="146819"/>
                </a:lnTo>
                <a:lnTo>
                  <a:pt x="411583" y="157988"/>
                </a:lnTo>
                <a:lnTo>
                  <a:pt x="410696" y="169166"/>
                </a:lnTo>
                <a:lnTo>
                  <a:pt x="409801" y="179538"/>
                </a:lnTo>
                <a:lnTo>
                  <a:pt x="408028" y="189113"/>
                </a:lnTo>
                <a:lnTo>
                  <a:pt x="407133" y="197881"/>
                </a:lnTo>
                <a:lnTo>
                  <a:pt x="405361" y="206658"/>
                </a:lnTo>
                <a:lnTo>
                  <a:pt x="403579" y="213842"/>
                </a:lnTo>
                <a:lnTo>
                  <a:pt x="400912" y="221025"/>
                </a:lnTo>
                <a:lnTo>
                  <a:pt x="399139" y="227402"/>
                </a:lnTo>
                <a:lnTo>
                  <a:pt x="396471" y="233788"/>
                </a:lnTo>
                <a:lnTo>
                  <a:pt x="393803" y="239378"/>
                </a:lnTo>
                <a:lnTo>
                  <a:pt x="392022" y="244160"/>
                </a:lnTo>
                <a:lnTo>
                  <a:pt x="389354" y="248952"/>
                </a:lnTo>
                <a:lnTo>
                  <a:pt x="386695" y="252938"/>
                </a:lnTo>
                <a:lnTo>
                  <a:pt x="384027" y="256126"/>
                </a:lnTo>
                <a:lnTo>
                  <a:pt x="381359" y="259324"/>
                </a:lnTo>
                <a:lnTo>
                  <a:pt x="378692" y="262513"/>
                </a:lnTo>
                <a:lnTo>
                  <a:pt x="376024" y="264904"/>
                </a:lnTo>
                <a:lnTo>
                  <a:pt x="373356" y="267295"/>
                </a:lnTo>
                <a:lnTo>
                  <a:pt x="371575" y="268899"/>
                </a:lnTo>
                <a:lnTo>
                  <a:pt x="368916" y="270493"/>
                </a:lnTo>
                <a:lnTo>
                  <a:pt x="367134" y="272087"/>
                </a:lnTo>
                <a:lnTo>
                  <a:pt x="365353" y="272884"/>
                </a:lnTo>
                <a:lnTo>
                  <a:pt x="363580" y="273682"/>
                </a:lnTo>
                <a:lnTo>
                  <a:pt x="361799" y="274479"/>
                </a:lnTo>
                <a:lnTo>
                  <a:pt x="360026" y="275276"/>
                </a:lnTo>
                <a:lnTo>
                  <a:pt x="358245" y="276073"/>
                </a:lnTo>
                <a:lnTo>
                  <a:pt x="360912" y="263310"/>
                </a:lnTo>
                <a:lnTo>
                  <a:pt x="363580" y="252938"/>
                </a:lnTo>
                <a:lnTo>
                  <a:pt x="365353" y="242566"/>
                </a:lnTo>
                <a:lnTo>
                  <a:pt x="367134" y="233788"/>
                </a:lnTo>
                <a:lnTo>
                  <a:pt x="368021" y="225808"/>
                </a:lnTo>
                <a:lnTo>
                  <a:pt x="368916" y="218634"/>
                </a:lnTo>
                <a:lnTo>
                  <a:pt x="368916" y="201876"/>
                </a:lnTo>
                <a:lnTo>
                  <a:pt x="368021" y="197881"/>
                </a:lnTo>
                <a:lnTo>
                  <a:pt x="367134" y="194692"/>
                </a:lnTo>
                <a:lnTo>
                  <a:pt x="365353" y="191504"/>
                </a:lnTo>
                <a:lnTo>
                  <a:pt x="363580" y="189113"/>
                </a:lnTo>
                <a:lnTo>
                  <a:pt x="362685" y="186712"/>
                </a:lnTo>
                <a:lnTo>
                  <a:pt x="360026" y="185118"/>
                </a:lnTo>
                <a:lnTo>
                  <a:pt x="358245" y="184321"/>
                </a:lnTo>
                <a:lnTo>
                  <a:pt x="356463" y="182726"/>
                </a:lnTo>
                <a:lnTo>
                  <a:pt x="354690" y="181929"/>
                </a:lnTo>
                <a:lnTo>
                  <a:pt x="352023" y="181929"/>
                </a:lnTo>
                <a:lnTo>
                  <a:pt x="350241" y="181132"/>
                </a:lnTo>
                <a:lnTo>
                  <a:pt x="348469" y="180335"/>
                </a:lnTo>
                <a:lnTo>
                  <a:pt x="345801" y="180335"/>
                </a:lnTo>
                <a:lnTo>
                  <a:pt x="344019" y="179538"/>
                </a:lnTo>
                <a:lnTo>
                  <a:pt x="342247" y="178741"/>
                </a:lnTo>
                <a:lnTo>
                  <a:pt x="341352" y="177934"/>
                </a:lnTo>
                <a:lnTo>
                  <a:pt x="339579" y="177137"/>
                </a:lnTo>
                <a:lnTo>
                  <a:pt x="337798" y="173949"/>
                </a:lnTo>
                <a:lnTo>
                  <a:pt x="336911" y="172355"/>
                </a:lnTo>
                <a:lnTo>
                  <a:pt x="336911" y="166765"/>
                </a:lnTo>
                <a:lnTo>
                  <a:pt x="337798" y="162780"/>
                </a:lnTo>
                <a:lnTo>
                  <a:pt x="339579" y="147616"/>
                </a:lnTo>
                <a:lnTo>
                  <a:pt x="341352" y="133258"/>
                </a:lnTo>
                <a:lnTo>
                  <a:pt x="343133" y="118094"/>
                </a:lnTo>
                <a:lnTo>
                  <a:pt x="344019" y="103737"/>
                </a:lnTo>
                <a:lnTo>
                  <a:pt x="344019" y="89331"/>
                </a:lnTo>
                <a:lnTo>
                  <a:pt x="343133" y="75042"/>
                </a:lnTo>
                <a:lnTo>
                  <a:pt x="343133" y="61433"/>
                </a:lnTo>
                <a:lnTo>
                  <a:pt x="342247" y="47922"/>
                </a:lnTo>
                <a:lnTo>
                  <a:pt x="340465" y="34313"/>
                </a:lnTo>
                <a:lnTo>
                  <a:pt x="338684" y="21579"/>
                </a:lnTo>
                <a:lnTo>
                  <a:pt x="336911" y="8748"/>
                </a:lnTo>
                <a:lnTo>
                  <a:pt x="334243" y="-3207"/>
                </a:lnTo>
                <a:lnTo>
                  <a:pt x="331576" y="-15164"/>
                </a:lnTo>
                <a:lnTo>
                  <a:pt x="328908" y="-26342"/>
                </a:lnTo>
                <a:lnTo>
                  <a:pt x="326240" y="-37521"/>
                </a:lnTo>
                <a:lnTo>
                  <a:pt x="323572" y="-47825"/>
                </a:lnTo>
                <a:lnTo>
                  <a:pt x="320018" y="-58226"/>
                </a:lnTo>
                <a:lnTo>
                  <a:pt x="317351" y="-67849"/>
                </a:lnTo>
                <a:lnTo>
                  <a:pt x="313796" y="-76597"/>
                </a:lnTo>
                <a:lnTo>
                  <a:pt x="311129" y="-85346"/>
                </a:lnTo>
                <a:lnTo>
                  <a:pt x="307574" y="-93317"/>
                </a:lnTo>
                <a:lnTo>
                  <a:pt x="304907" y="-100510"/>
                </a:lnTo>
                <a:lnTo>
                  <a:pt x="302239" y="-106926"/>
                </a:lnTo>
                <a:lnTo>
                  <a:pt x="299571" y="-113244"/>
                </a:lnTo>
                <a:lnTo>
                  <a:pt x="296904" y="-118882"/>
                </a:lnTo>
                <a:lnTo>
                  <a:pt x="294236" y="-123645"/>
                </a:lnTo>
                <a:lnTo>
                  <a:pt x="292463" y="-127630"/>
                </a:lnTo>
                <a:lnTo>
                  <a:pt x="290682" y="-130838"/>
                </a:lnTo>
                <a:lnTo>
                  <a:pt x="288909" y="-134046"/>
                </a:lnTo>
                <a:lnTo>
                  <a:pt x="287127" y="-137254"/>
                </a:lnTo>
                <a:lnTo>
                  <a:pt x="289795" y="-132393"/>
                </a:lnTo>
                <a:lnTo>
                  <a:pt x="291577" y="-126075"/>
                </a:lnTo>
                <a:lnTo>
                  <a:pt x="292463" y="-119659"/>
                </a:lnTo>
                <a:lnTo>
                  <a:pt x="292463" y="-112466"/>
                </a:lnTo>
                <a:lnTo>
                  <a:pt x="291577" y="-105273"/>
                </a:lnTo>
                <a:lnTo>
                  <a:pt x="290682" y="-97302"/>
                </a:lnTo>
                <a:lnTo>
                  <a:pt x="288909" y="-88554"/>
                </a:lnTo>
                <a:lnTo>
                  <a:pt x="287127" y="-79805"/>
                </a:lnTo>
                <a:lnTo>
                  <a:pt x="284460" y="-70182"/>
                </a:lnTo>
                <a:lnTo>
                  <a:pt x="280906" y="-60656"/>
                </a:lnTo>
                <a:lnTo>
                  <a:pt x="277351" y="-50255"/>
                </a:lnTo>
                <a:lnTo>
                  <a:pt x="273797" y="-40631"/>
                </a:lnTo>
                <a:lnTo>
                  <a:pt x="269348" y="-30328"/>
                </a:lnTo>
                <a:lnTo>
                  <a:pt x="264908" y="-19927"/>
                </a:lnTo>
                <a:lnTo>
                  <a:pt x="259572" y="-8748"/>
                </a:lnTo>
                <a:lnTo>
                  <a:pt x="254237" y="1652"/>
                </a:lnTo>
                <a:lnTo>
                  <a:pt x="248901" y="12733"/>
                </a:lnTo>
                <a:lnTo>
                  <a:pt x="243566" y="23134"/>
                </a:lnTo>
                <a:lnTo>
                  <a:pt x="238239" y="33535"/>
                </a:lnTo>
                <a:lnTo>
                  <a:pt x="232903" y="44714"/>
                </a:lnTo>
                <a:lnTo>
                  <a:pt x="226681" y="55018"/>
                </a:lnTo>
                <a:lnTo>
                  <a:pt x="221346" y="65419"/>
                </a:lnTo>
                <a:lnTo>
                  <a:pt x="216010" y="75042"/>
                </a:lnTo>
                <a:lnTo>
                  <a:pt x="210675" y="85346"/>
                </a:lnTo>
                <a:lnTo>
                  <a:pt x="205348" y="94969"/>
                </a:lnTo>
                <a:lnTo>
                  <a:pt x="200012" y="103737"/>
                </a:lnTo>
                <a:lnTo>
                  <a:pt x="195563" y="112515"/>
                </a:lnTo>
                <a:lnTo>
                  <a:pt x="190228" y="121293"/>
                </a:lnTo>
                <a:lnTo>
                  <a:pt x="185787" y="129263"/>
                </a:lnTo>
                <a:lnTo>
                  <a:pt x="182233" y="136447"/>
                </a:lnTo>
                <a:lnTo>
                  <a:pt x="178679" y="143630"/>
                </a:lnTo>
                <a:lnTo>
                  <a:pt x="175116" y="150017"/>
                </a:lnTo>
                <a:lnTo>
                  <a:pt x="172457" y="155596"/>
                </a:lnTo>
                <a:lnTo>
                  <a:pt x="169789" y="161983"/>
                </a:lnTo>
                <a:lnTo>
                  <a:pt x="167121" y="167562"/>
                </a:lnTo>
                <a:lnTo>
                  <a:pt x="164454" y="173152"/>
                </a:lnTo>
                <a:lnTo>
                  <a:pt x="161786" y="177934"/>
                </a:lnTo>
                <a:lnTo>
                  <a:pt x="159118" y="183523"/>
                </a:lnTo>
                <a:lnTo>
                  <a:pt x="157337" y="188306"/>
                </a:lnTo>
                <a:lnTo>
                  <a:pt x="154678" y="193098"/>
                </a:lnTo>
                <a:lnTo>
                  <a:pt x="152896" y="197881"/>
                </a:lnTo>
                <a:lnTo>
                  <a:pt x="151115" y="202673"/>
                </a:lnTo>
                <a:lnTo>
                  <a:pt x="149342" y="206658"/>
                </a:lnTo>
                <a:lnTo>
                  <a:pt x="147561" y="210654"/>
                </a:lnTo>
                <a:lnTo>
                  <a:pt x="146674" y="214639"/>
                </a:lnTo>
                <a:lnTo>
                  <a:pt x="144893" y="218634"/>
                </a:lnTo>
                <a:lnTo>
                  <a:pt x="144007" y="222619"/>
                </a:lnTo>
                <a:lnTo>
                  <a:pt x="142225" y="225808"/>
                </a:lnTo>
                <a:lnTo>
                  <a:pt x="141339" y="229006"/>
                </a:lnTo>
                <a:lnTo>
                  <a:pt x="140453" y="232194"/>
                </a:lnTo>
                <a:lnTo>
                  <a:pt x="139558" y="234585"/>
                </a:lnTo>
                <a:lnTo>
                  <a:pt x="138671" y="236977"/>
                </a:lnTo>
                <a:lnTo>
                  <a:pt x="137785" y="239378"/>
                </a:lnTo>
                <a:lnTo>
                  <a:pt x="136898" y="241769"/>
                </a:lnTo>
                <a:lnTo>
                  <a:pt x="136003" y="244957"/>
                </a:lnTo>
                <a:lnTo>
                  <a:pt x="135117" y="248155"/>
                </a:lnTo>
                <a:lnTo>
                  <a:pt x="134231" y="250547"/>
                </a:lnTo>
                <a:lnTo>
                  <a:pt x="132449" y="249750"/>
                </a:lnTo>
                <a:lnTo>
                  <a:pt x="130668" y="249750"/>
                </a:lnTo>
                <a:lnTo>
                  <a:pt x="128895" y="248952"/>
                </a:lnTo>
                <a:lnTo>
                  <a:pt x="127114" y="248155"/>
                </a:lnTo>
                <a:lnTo>
                  <a:pt x="125341" y="247349"/>
                </a:lnTo>
                <a:lnTo>
                  <a:pt x="123560" y="246551"/>
                </a:lnTo>
                <a:lnTo>
                  <a:pt x="121778" y="245754"/>
                </a:lnTo>
                <a:lnTo>
                  <a:pt x="120005" y="244160"/>
                </a:lnTo>
                <a:lnTo>
                  <a:pt x="118224" y="242566"/>
                </a:lnTo>
                <a:lnTo>
                  <a:pt x="115556" y="240972"/>
                </a:lnTo>
                <a:lnTo>
                  <a:pt x="113784" y="238581"/>
                </a:lnTo>
                <a:lnTo>
                  <a:pt x="111116" y="236180"/>
                </a:lnTo>
                <a:close/>
              </a:path>
            </a:pathLst>
          </a:custGeom>
          <a:solidFill>
            <a:srgbClr val="FF7E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800905" y="3698698"/>
            <a:ext cx="14590" cy="37368"/>
          </a:xfrm>
          <a:custGeom>
            <a:avLst/>
            <a:gdLst/>
            <a:ahLst/>
            <a:cxnLst/>
            <a:rect l="l" t="t" r="r" b="b"/>
            <a:pathLst>
              <a:path w="14590" h="37368">
                <a:moveTo>
                  <a:pt x="7108" y="15941"/>
                </a:moveTo>
                <a:lnTo>
                  <a:pt x="8889" y="22357"/>
                </a:lnTo>
                <a:lnTo>
                  <a:pt x="12443" y="30328"/>
                </a:lnTo>
                <a:lnTo>
                  <a:pt x="14590" y="37368"/>
                </a:lnTo>
                <a:lnTo>
                  <a:pt x="14225" y="32758"/>
                </a:lnTo>
                <a:lnTo>
                  <a:pt x="12443" y="23134"/>
                </a:lnTo>
                <a:lnTo>
                  <a:pt x="8889" y="13608"/>
                </a:lnTo>
                <a:lnTo>
                  <a:pt x="5335" y="6415"/>
                </a:lnTo>
                <a:lnTo>
                  <a:pt x="0" y="0"/>
                </a:lnTo>
                <a:lnTo>
                  <a:pt x="1781" y="2430"/>
                </a:lnTo>
                <a:lnTo>
                  <a:pt x="2667" y="5637"/>
                </a:lnTo>
                <a:lnTo>
                  <a:pt x="4440" y="10400"/>
                </a:lnTo>
                <a:lnTo>
                  <a:pt x="7108" y="15941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239974" y="3736066"/>
            <a:ext cx="1263170" cy="1344571"/>
          </a:xfrm>
          <a:custGeom>
            <a:avLst/>
            <a:gdLst/>
            <a:ahLst/>
            <a:cxnLst/>
            <a:rect l="l" t="t" r="r" b="b"/>
            <a:pathLst>
              <a:path w="1263170" h="1344571">
                <a:moveTo>
                  <a:pt x="784058" y="192425"/>
                </a:moveTo>
                <a:lnTo>
                  <a:pt x="782276" y="185231"/>
                </a:lnTo>
                <a:lnTo>
                  <a:pt x="781390" y="178913"/>
                </a:lnTo>
                <a:lnTo>
                  <a:pt x="779609" y="172498"/>
                </a:lnTo>
                <a:lnTo>
                  <a:pt x="778722" y="167734"/>
                </a:lnTo>
                <a:lnTo>
                  <a:pt x="777836" y="163749"/>
                </a:lnTo>
                <a:lnTo>
                  <a:pt x="777836" y="160541"/>
                </a:lnTo>
                <a:lnTo>
                  <a:pt x="776950" y="157333"/>
                </a:lnTo>
                <a:lnTo>
                  <a:pt x="776950" y="155778"/>
                </a:lnTo>
                <a:lnTo>
                  <a:pt x="771614" y="160541"/>
                </a:lnTo>
                <a:lnTo>
                  <a:pt x="767165" y="166957"/>
                </a:lnTo>
                <a:lnTo>
                  <a:pt x="763611" y="172498"/>
                </a:lnTo>
                <a:lnTo>
                  <a:pt x="760057" y="179691"/>
                </a:lnTo>
                <a:lnTo>
                  <a:pt x="756502" y="186884"/>
                </a:lnTo>
                <a:lnTo>
                  <a:pt x="753835" y="194077"/>
                </a:lnTo>
                <a:lnTo>
                  <a:pt x="751167" y="202048"/>
                </a:lnTo>
                <a:lnTo>
                  <a:pt x="749386" y="210019"/>
                </a:lnTo>
                <a:lnTo>
                  <a:pt x="746718" y="217990"/>
                </a:lnTo>
                <a:lnTo>
                  <a:pt x="745831" y="226738"/>
                </a:lnTo>
                <a:lnTo>
                  <a:pt x="744059" y="234709"/>
                </a:lnTo>
                <a:lnTo>
                  <a:pt x="743164" y="243555"/>
                </a:lnTo>
                <a:lnTo>
                  <a:pt x="742277" y="252303"/>
                </a:lnTo>
                <a:lnTo>
                  <a:pt x="741391" y="261052"/>
                </a:lnTo>
                <a:lnTo>
                  <a:pt x="740496" y="269800"/>
                </a:lnTo>
                <a:lnTo>
                  <a:pt x="740496" y="309752"/>
                </a:lnTo>
                <a:lnTo>
                  <a:pt x="741391" y="316945"/>
                </a:lnTo>
                <a:lnTo>
                  <a:pt x="741391" y="324138"/>
                </a:lnTo>
                <a:lnTo>
                  <a:pt x="742277" y="330456"/>
                </a:lnTo>
                <a:lnTo>
                  <a:pt x="742277" y="336094"/>
                </a:lnTo>
                <a:lnTo>
                  <a:pt x="743164" y="341635"/>
                </a:lnTo>
                <a:lnTo>
                  <a:pt x="743164" y="346398"/>
                </a:lnTo>
                <a:lnTo>
                  <a:pt x="744059" y="350384"/>
                </a:lnTo>
                <a:lnTo>
                  <a:pt x="744059" y="354369"/>
                </a:lnTo>
                <a:lnTo>
                  <a:pt x="744945" y="356799"/>
                </a:lnTo>
                <a:lnTo>
                  <a:pt x="744945" y="407871"/>
                </a:lnTo>
                <a:lnTo>
                  <a:pt x="743164" y="421431"/>
                </a:lnTo>
                <a:lnTo>
                  <a:pt x="742277" y="434204"/>
                </a:lnTo>
                <a:lnTo>
                  <a:pt x="740496" y="446170"/>
                </a:lnTo>
                <a:lnTo>
                  <a:pt x="738723" y="457339"/>
                </a:lnTo>
                <a:lnTo>
                  <a:pt x="736942" y="467711"/>
                </a:lnTo>
                <a:lnTo>
                  <a:pt x="734274" y="477285"/>
                </a:lnTo>
                <a:lnTo>
                  <a:pt x="731606" y="486063"/>
                </a:lnTo>
                <a:lnTo>
                  <a:pt x="728939" y="494044"/>
                </a:lnTo>
                <a:lnTo>
                  <a:pt x="726279" y="502014"/>
                </a:lnTo>
                <a:lnTo>
                  <a:pt x="722717" y="508401"/>
                </a:lnTo>
                <a:lnTo>
                  <a:pt x="720049" y="514787"/>
                </a:lnTo>
                <a:lnTo>
                  <a:pt x="716495" y="520367"/>
                </a:lnTo>
                <a:lnTo>
                  <a:pt x="712941" y="525159"/>
                </a:lnTo>
                <a:lnTo>
                  <a:pt x="710273" y="529942"/>
                </a:lnTo>
                <a:lnTo>
                  <a:pt x="706719" y="533937"/>
                </a:lnTo>
                <a:lnTo>
                  <a:pt x="703165" y="537922"/>
                </a:lnTo>
                <a:lnTo>
                  <a:pt x="700497" y="541110"/>
                </a:lnTo>
                <a:lnTo>
                  <a:pt x="696943" y="543511"/>
                </a:lnTo>
                <a:lnTo>
                  <a:pt x="694275" y="545903"/>
                </a:lnTo>
                <a:lnTo>
                  <a:pt x="691607" y="547497"/>
                </a:lnTo>
                <a:lnTo>
                  <a:pt x="688939" y="549091"/>
                </a:lnTo>
                <a:lnTo>
                  <a:pt x="686272" y="550685"/>
                </a:lnTo>
                <a:lnTo>
                  <a:pt x="684490" y="551482"/>
                </a:lnTo>
                <a:lnTo>
                  <a:pt x="682718" y="552289"/>
                </a:lnTo>
                <a:lnTo>
                  <a:pt x="680936" y="553086"/>
                </a:lnTo>
                <a:lnTo>
                  <a:pt x="680050" y="553883"/>
                </a:lnTo>
                <a:lnTo>
                  <a:pt x="678268" y="553883"/>
                </a:lnTo>
                <a:lnTo>
                  <a:pt x="681831" y="538719"/>
                </a:lnTo>
                <a:lnTo>
                  <a:pt x="684490" y="525159"/>
                </a:lnTo>
                <a:lnTo>
                  <a:pt x="686272" y="512396"/>
                </a:lnTo>
                <a:lnTo>
                  <a:pt x="688053" y="500420"/>
                </a:lnTo>
                <a:lnTo>
                  <a:pt x="688939" y="490048"/>
                </a:lnTo>
                <a:lnTo>
                  <a:pt x="688939" y="481271"/>
                </a:lnTo>
                <a:lnTo>
                  <a:pt x="688053" y="472493"/>
                </a:lnTo>
                <a:lnTo>
                  <a:pt x="687158" y="465319"/>
                </a:lnTo>
                <a:lnTo>
                  <a:pt x="685385" y="458136"/>
                </a:lnTo>
                <a:lnTo>
                  <a:pt x="683604" y="452547"/>
                </a:lnTo>
                <a:lnTo>
                  <a:pt x="680936" y="446967"/>
                </a:lnTo>
                <a:lnTo>
                  <a:pt x="678268" y="442972"/>
                </a:lnTo>
                <a:lnTo>
                  <a:pt x="674714" y="438986"/>
                </a:lnTo>
                <a:lnTo>
                  <a:pt x="672047" y="435001"/>
                </a:lnTo>
                <a:lnTo>
                  <a:pt x="668492" y="432600"/>
                </a:lnTo>
                <a:lnTo>
                  <a:pt x="664052" y="429412"/>
                </a:lnTo>
                <a:lnTo>
                  <a:pt x="660489" y="427817"/>
                </a:lnTo>
                <a:lnTo>
                  <a:pt x="656935" y="425426"/>
                </a:lnTo>
                <a:lnTo>
                  <a:pt x="652494" y="423832"/>
                </a:lnTo>
                <a:lnTo>
                  <a:pt x="648940" y="422228"/>
                </a:lnTo>
                <a:lnTo>
                  <a:pt x="645378" y="420634"/>
                </a:lnTo>
                <a:lnTo>
                  <a:pt x="641823" y="419040"/>
                </a:lnTo>
                <a:lnTo>
                  <a:pt x="638269" y="418243"/>
                </a:lnTo>
                <a:lnTo>
                  <a:pt x="634715" y="416649"/>
                </a:lnTo>
                <a:lnTo>
                  <a:pt x="632047" y="415054"/>
                </a:lnTo>
                <a:lnTo>
                  <a:pt x="629380" y="412653"/>
                </a:lnTo>
                <a:lnTo>
                  <a:pt x="627598" y="410262"/>
                </a:lnTo>
                <a:lnTo>
                  <a:pt x="625826" y="407871"/>
                </a:lnTo>
                <a:lnTo>
                  <a:pt x="624044" y="405480"/>
                </a:lnTo>
                <a:lnTo>
                  <a:pt x="623158" y="401484"/>
                </a:lnTo>
                <a:lnTo>
                  <a:pt x="623158" y="397499"/>
                </a:lnTo>
                <a:lnTo>
                  <a:pt x="624044" y="393504"/>
                </a:lnTo>
                <a:lnTo>
                  <a:pt x="626712" y="374393"/>
                </a:lnTo>
                <a:lnTo>
                  <a:pt x="629380" y="355244"/>
                </a:lnTo>
                <a:lnTo>
                  <a:pt x="631161" y="336094"/>
                </a:lnTo>
                <a:lnTo>
                  <a:pt x="632047" y="316945"/>
                </a:lnTo>
                <a:lnTo>
                  <a:pt x="632047" y="278646"/>
                </a:lnTo>
                <a:lnTo>
                  <a:pt x="631161" y="259496"/>
                </a:lnTo>
                <a:lnTo>
                  <a:pt x="629380" y="240347"/>
                </a:lnTo>
                <a:lnTo>
                  <a:pt x="627598" y="221975"/>
                </a:lnTo>
                <a:lnTo>
                  <a:pt x="625826" y="203603"/>
                </a:lnTo>
                <a:lnTo>
                  <a:pt x="623158" y="186106"/>
                </a:lnTo>
                <a:lnTo>
                  <a:pt x="620490" y="167734"/>
                </a:lnTo>
                <a:lnTo>
                  <a:pt x="616936" y="150918"/>
                </a:lnTo>
                <a:lnTo>
                  <a:pt x="613382" y="134199"/>
                </a:lnTo>
                <a:lnTo>
                  <a:pt x="609819" y="117479"/>
                </a:lnTo>
                <a:lnTo>
                  <a:pt x="606265" y="102315"/>
                </a:lnTo>
                <a:lnTo>
                  <a:pt x="602711" y="87151"/>
                </a:lnTo>
                <a:lnTo>
                  <a:pt x="598270" y="72765"/>
                </a:lnTo>
                <a:lnTo>
                  <a:pt x="594707" y="58378"/>
                </a:lnTo>
                <a:lnTo>
                  <a:pt x="590267" y="45644"/>
                </a:lnTo>
                <a:lnTo>
                  <a:pt x="586713" y="32910"/>
                </a:lnTo>
                <a:lnTo>
                  <a:pt x="583150" y="21732"/>
                </a:lnTo>
                <a:lnTo>
                  <a:pt x="579596" y="11331"/>
                </a:lnTo>
                <a:lnTo>
                  <a:pt x="576042" y="1707"/>
                </a:lnTo>
                <a:lnTo>
                  <a:pt x="575521" y="0"/>
                </a:lnTo>
                <a:lnTo>
                  <a:pt x="576042" y="6568"/>
                </a:lnTo>
                <a:lnTo>
                  <a:pt x="576042" y="18524"/>
                </a:lnTo>
                <a:lnTo>
                  <a:pt x="575155" y="31258"/>
                </a:lnTo>
                <a:lnTo>
                  <a:pt x="574260" y="44867"/>
                </a:lnTo>
                <a:lnTo>
                  <a:pt x="571601" y="59156"/>
                </a:lnTo>
                <a:lnTo>
                  <a:pt x="568933" y="74320"/>
                </a:lnTo>
                <a:lnTo>
                  <a:pt x="566266" y="89484"/>
                </a:lnTo>
                <a:lnTo>
                  <a:pt x="561817" y="105523"/>
                </a:lnTo>
                <a:lnTo>
                  <a:pt x="557376" y="122242"/>
                </a:lnTo>
                <a:lnTo>
                  <a:pt x="552927" y="138184"/>
                </a:lnTo>
                <a:lnTo>
                  <a:pt x="547591" y="155778"/>
                </a:lnTo>
                <a:lnTo>
                  <a:pt x="542265" y="172498"/>
                </a:lnTo>
                <a:lnTo>
                  <a:pt x="536043" y="189217"/>
                </a:lnTo>
                <a:lnTo>
                  <a:pt x="530707" y="206811"/>
                </a:lnTo>
                <a:lnTo>
                  <a:pt x="524485" y="223530"/>
                </a:lnTo>
                <a:lnTo>
                  <a:pt x="517368" y="240347"/>
                </a:lnTo>
                <a:lnTo>
                  <a:pt x="511146" y="257066"/>
                </a:lnTo>
                <a:lnTo>
                  <a:pt x="504925" y="273008"/>
                </a:lnTo>
                <a:lnTo>
                  <a:pt x="498703" y="288950"/>
                </a:lnTo>
                <a:lnTo>
                  <a:pt x="491594" y="304114"/>
                </a:lnTo>
                <a:lnTo>
                  <a:pt x="485372" y="318500"/>
                </a:lnTo>
                <a:lnTo>
                  <a:pt x="479142" y="332887"/>
                </a:lnTo>
                <a:lnTo>
                  <a:pt x="473815" y="345620"/>
                </a:lnTo>
                <a:lnTo>
                  <a:pt x="467593" y="357577"/>
                </a:lnTo>
                <a:lnTo>
                  <a:pt x="462258" y="369533"/>
                </a:lnTo>
                <a:lnTo>
                  <a:pt x="457809" y="379934"/>
                </a:lnTo>
                <a:lnTo>
                  <a:pt x="453368" y="389518"/>
                </a:lnTo>
                <a:lnTo>
                  <a:pt x="448919" y="397499"/>
                </a:lnTo>
                <a:lnTo>
                  <a:pt x="445365" y="404683"/>
                </a:lnTo>
                <a:lnTo>
                  <a:pt x="442697" y="412653"/>
                </a:lnTo>
                <a:lnTo>
                  <a:pt x="439143" y="419837"/>
                </a:lnTo>
                <a:lnTo>
                  <a:pt x="436475" y="427817"/>
                </a:lnTo>
                <a:lnTo>
                  <a:pt x="434702" y="435001"/>
                </a:lnTo>
                <a:lnTo>
                  <a:pt x="432921" y="442175"/>
                </a:lnTo>
                <a:lnTo>
                  <a:pt x="431140" y="449358"/>
                </a:lnTo>
                <a:lnTo>
                  <a:pt x="429367" y="457339"/>
                </a:lnTo>
                <a:lnTo>
                  <a:pt x="428472" y="463725"/>
                </a:lnTo>
                <a:lnTo>
                  <a:pt x="427586" y="470899"/>
                </a:lnTo>
                <a:lnTo>
                  <a:pt x="426699" y="478082"/>
                </a:lnTo>
                <a:lnTo>
                  <a:pt x="425813" y="484469"/>
                </a:lnTo>
                <a:lnTo>
                  <a:pt x="425813" y="490845"/>
                </a:lnTo>
                <a:lnTo>
                  <a:pt x="424918" y="497232"/>
                </a:lnTo>
                <a:lnTo>
                  <a:pt x="424918" y="514787"/>
                </a:lnTo>
                <a:lnTo>
                  <a:pt x="425813" y="520367"/>
                </a:lnTo>
                <a:lnTo>
                  <a:pt x="425813" y="525159"/>
                </a:lnTo>
                <a:lnTo>
                  <a:pt x="426699" y="529942"/>
                </a:lnTo>
                <a:lnTo>
                  <a:pt x="426699" y="534734"/>
                </a:lnTo>
                <a:lnTo>
                  <a:pt x="427586" y="538719"/>
                </a:lnTo>
                <a:lnTo>
                  <a:pt x="427586" y="542714"/>
                </a:lnTo>
                <a:lnTo>
                  <a:pt x="428472" y="545903"/>
                </a:lnTo>
                <a:lnTo>
                  <a:pt x="429367" y="549091"/>
                </a:lnTo>
                <a:lnTo>
                  <a:pt x="429367" y="551482"/>
                </a:lnTo>
                <a:lnTo>
                  <a:pt x="430253" y="553883"/>
                </a:lnTo>
                <a:lnTo>
                  <a:pt x="431140" y="557072"/>
                </a:lnTo>
                <a:lnTo>
                  <a:pt x="430253" y="553883"/>
                </a:lnTo>
                <a:lnTo>
                  <a:pt x="428472" y="550685"/>
                </a:lnTo>
                <a:lnTo>
                  <a:pt x="427586" y="547497"/>
                </a:lnTo>
                <a:lnTo>
                  <a:pt x="426699" y="545106"/>
                </a:lnTo>
                <a:lnTo>
                  <a:pt x="425813" y="541917"/>
                </a:lnTo>
                <a:lnTo>
                  <a:pt x="424031" y="538719"/>
                </a:lnTo>
                <a:lnTo>
                  <a:pt x="422250" y="534734"/>
                </a:lnTo>
                <a:lnTo>
                  <a:pt x="420477" y="530739"/>
                </a:lnTo>
                <a:lnTo>
                  <a:pt x="418696" y="525956"/>
                </a:lnTo>
                <a:lnTo>
                  <a:pt x="416923" y="521164"/>
                </a:lnTo>
                <a:lnTo>
                  <a:pt x="414255" y="516381"/>
                </a:lnTo>
                <a:lnTo>
                  <a:pt x="411588" y="510792"/>
                </a:lnTo>
                <a:lnTo>
                  <a:pt x="408920" y="504415"/>
                </a:lnTo>
                <a:lnTo>
                  <a:pt x="406252" y="498029"/>
                </a:lnTo>
                <a:lnTo>
                  <a:pt x="402698" y="491643"/>
                </a:lnTo>
                <a:lnTo>
                  <a:pt x="399144" y="484469"/>
                </a:lnTo>
                <a:lnTo>
                  <a:pt x="395581" y="477285"/>
                </a:lnTo>
                <a:lnTo>
                  <a:pt x="392027" y="469305"/>
                </a:lnTo>
                <a:lnTo>
                  <a:pt x="388473" y="461324"/>
                </a:lnTo>
                <a:lnTo>
                  <a:pt x="384024" y="452547"/>
                </a:lnTo>
                <a:lnTo>
                  <a:pt x="379583" y="443779"/>
                </a:lnTo>
                <a:lnTo>
                  <a:pt x="375143" y="434204"/>
                </a:lnTo>
                <a:lnTo>
                  <a:pt x="369807" y="423832"/>
                </a:lnTo>
                <a:lnTo>
                  <a:pt x="364472" y="414257"/>
                </a:lnTo>
                <a:lnTo>
                  <a:pt x="359136" y="403079"/>
                </a:lnTo>
                <a:lnTo>
                  <a:pt x="353801" y="392707"/>
                </a:lnTo>
                <a:lnTo>
                  <a:pt x="347579" y="380712"/>
                </a:lnTo>
                <a:lnTo>
                  <a:pt x="341357" y="368755"/>
                </a:lnTo>
                <a:lnTo>
                  <a:pt x="336021" y="356799"/>
                </a:lnTo>
                <a:lnTo>
                  <a:pt x="330694" y="345620"/>
                </a:lnTo>
                <a:lnTo>
                  <a:pt x="327132" y="333664"/>
                </a:lnTo>
                <a:lnTo>
                  <a:pt x="323577" y="322486"/>
                </a:lnTo>
                <a:lnTo>
                  <a:pt x="321805" y="311307"/>
                </a:lnTo>
                <a:lnTo>
                  <a:pt x="320023" y="301003"/>
                </a:lnTo>
                <a:lnTo>
                  <a:pt x="318242" y="290602"/>
                </a:lnTo>
                <a:lnTo>
                  <a:pt x="318242" y="261829"/>
                </a:lnTo>
                <a:lnTo>
                  <a:pt x="319137" y="253081"/>
                </a:lnTo>
                <a:lnTo>
                  <a:pt x="320910" y="244332"/>
                </a:lnTo>
                <a:lnTo>
                  <a:pt x="322691" y="236362"/>
                </a:lnTo>
                <a:lnTo>
                  <a:pt x="324464" y="228391"/>
                </a:lnTo>
                <a:lnTo>
                  <a:pt x="326245" y="221197"/>
                </a:lnTo>
                <a:lnTo>
                  <a:pt x="328027" y="214782"/>
                </a:lnTo>
                <a:lnTo>
                  <a:pt x="330694" y="208366"/>
                </a:lnTo>
                <a:lnTo>
                  <a:pt x="332467" y="202826"/>
                </a:lnTo>
                <a:lnTo>
                  <a:pt x="334248" y="197188"/>
                </a:lnTo>
                <a:lnTo>
                  <a:pt x="336021" y="192425"/>
                </a:lnTo>
                <a:lnTo>
                  <a:pt x="337803" y="188439"/>
                </a:lnTo>
                <a:lnTo>
                  <a:pt x="339584" y="185231"/>
                </a:lnTo>
                <a:lnTo>
                  <a:pt x="340470" y="182121"/>
                </a:lnTo>
                <a:lnTo>
                  <a:pt x="341357" y="179691"/>
                </a:lnTo>
                <a:lnTo>
                  <a:pt x="342243" y="176483"/>
                </a:lnTo>
                <a:lnTo>
                  <a:pt x="340470" y="176483"/>
                </a:lnTo>
                <a:lnTo>
                  <a:pt x="337803" y="177261"/>
                </a:lnTo>
                <a:lnTo>
                  <a:pt x="336021" y="178913"/>
                </a:lnTo>
                <a:lnTo>
                  <a:pt x="332467" y="181246"/>
                </a:lnTo>
                <a:lnTo>
                  <a:pt x="328027" y="183676"/>
                </a:lnTo>
                <a:lnTo>
                  <a:pt x="323577" y="187662"/>
                </a:lnTo>
                <a:lnTo>
                  <a:pt x="318242" y="191647"/>
                </a:lnTo>
                <a:lnTo>
                  <a:pt x="313801" y="196410"/>
                </a:lnTo>
                <a:lnTo>
                  <a:pt x="309352" y="202048"/>
                </a:lnTo>
                <a:lnTo>
                  <a:pt x="304025" y="207589"/>
                </a:lnTo>
                <a:lnTo>
                  <a:pt x="299576" y="214004"/>
                </a:lnTo>
                <a:lnTo>
                  <a:pt x="295136" y="220323"/>
                </a:lnTo>
                <a:lnTo>
                  <a:pt x="289800" y="227516"/>
                </a:lnTo>
                <a:lnTo>
                  <a:pt x="285351" y="234709"/>
                </a:lnTo>
                <a:lnTo>
                  <a:pt x="280911" y="242680"/>
                </a:lnTo>
                <a:lnTo>
                  <a:pt x="276461" y="249873"/>
                </a:lnTo>
                <a:lnTo>
                  <a:pt x="272021" y="258622"/>
                </a:lnTo>
                <a:lnTo>
                  <a:pt x="267572" y="266690"/>
                </a:lnTo>
                <a:lnTo>
                  <a:pt x="263131" y="275438"/>
                </a:lnTo>
                <a:lnTo>
                  <a:pt x="259577" y="284187"/>
                </a:lnTo>
                <a:lnTo>
                  <a:pt x="256014" y="292935"/>
                </a:lnTo>
                <a:lnTo>
                  <a:pt x="252460" y="301781"/>
                </a:lnTo>
                <a:lnTo>
                  <a:pt x="248906" y="311307"/>
                </a:lnTo>
                <a:lnTo>
                  <a:pt x="245352" y="320153"/>
                </a:lnTo>
                <a:lnTo>
                  <a:pt x="242684" y="329679"/>
                </a:lnTo>
                <a:lnTo>
                  <a:pt x="240016" y="338427"/>
                </a:lnTo>
                <a:lnTo>
                  <a:pt x="238235" y="348051"/>
                </a:lnTo>
                <a:lnTo>
                  <a:pt x="235576" y="356799"/>
                </a:lnTo>
                <a:lnTo>
                  <a:pt x="233795" y="365548"/>
                </a:lnTo>
                <a:lnTo>
                  <a:pt x="232908" y="374393"/>
                </a:lnTo>
                <a:lnTo>
                  <a:pt x="232013" y="383142"/>
                </a:lnTo>
                <a:lnTo>
                  <a:pt x="231127" y="391113"/>
                </a:lnTo>
                <a:lnTo>
                  <a:pt x="231127" y="415054"/>
                </a:lnTo>
                <a:lnTo>
                  <a:pt x="232013" y="422228"/>
                </a:lnTo>
                <a:lnTo>
                  <a:pt x="233795" y="429412"/>
                </a:lnTo>
                <a:lnTo>
                  <a:pt x="235576" y="435798"/>
                </a:lnTo>
                <a:lnTo>
                  <a:pt x="236462" y="442972"/>
                </a:lnTo>
                <a:lnTo>
                  <a:pt x="237349" y="449358"/>
                </a:lnTo>
                <a:lnTo>
                  <a:pt x="238235" y="455745"/>
                </a:lnTo>
                <a:lnTo>
                  <a:pt x="238235" y="468508"/>
                </a:lnTo>
                <a:lnTo>
                  <a:pt x="237349" y="474894"/>
                </a:lnTo>
                <a:lnTo>
                  <a:pt x="236462" y="480474"/>
                </a:lnTo>
                <a:lnTo>
                  <a:pt x="235576" y="486860"/>
                </a:lnTo>
                <a:lnTo>
                  <a:pt x="233795" y="492440"/>
                </a:lnTo>
                <a:lnTo>
                  <a:pt x="232013" y="498029"/>
                </a:lnTo>
                <a:lnTo>
                  <a:pt x="230240" y="503618"/>
                </a:lnTo>
                <a:lnTo>
                  <a:pt x="227573" y="509198"/>
                </a:lnTo>
                <a:lnTo>
                  <a:pt x="224905" y="514787"/>
                </a:lnTo>
                <a:lnTo>
                  <a:pt x="222237" y="519570"/>
                </a:lnTo>
                <a:lnTo>
                  <a:pt x="218683" y="525159"/>
                </a:lnTo>
                <a:lnTo>
                  <a:pt x="214234" y="529942"/>
                </a:lnTo>
                <a:lnTo>
                  <a:pt x="210680" y="534734"/>
                </a:lnTo>
                <a:lnTo>
                  <a:pt x="206239" y="539516"/>
                </a:lnTo>
                <a:lnTo>
                  <a:pt x="200904" y="544308"/>
                </a:lnTo>
                <a:lnTo>
                  <a:pt x="195568" y="549091"/>
                </a:lnTo>
                <a:lnTo>
                  <a:pt x="190233" y="553086"/>
                </a:lnTo>
                <a:lnTo>
                  <a:pt x="184906" y="557869"/>
                </a:lnTo>
                <a:lnTo>
                  <a:pt x="178675" y="561864"/>
                </a:lnTo>
                <a:lnTo>
                  <a:pt x="172453" y="565849"/>
                </a:lnTo>
                <a:lnTo>
                  <a:pt x="165345" y="569835"/>
                </a:lnTo>
                <a:lnTo>
                  <a:pt x="158237" y="573830"/>
                </a:lnTo>
                <a:lnTo>
                  <a:pt x="150234" y="577018"/>
                </a:lnTo>
                <a:lnTo>
                  <a:pt x="143125" y="580206"/>
                </a:lnTo>
                <a:lnTo>
                  <a:pt x="134236" y="584202"/>
                </a:lnTo>
                <a:lnTo>
                  <a:pt x="126232" y="587390"/>
                </a:lnTo>
                <a:lnTo>
                  <a:pt x="117343" y="590578"/>
                </a:lnTo>
                <a:lnTo>
                  <a:pt x="107567" y="593776"/>
                </a:lnTo>
                <a:lnTo>
                  <a:pt x="98677" y="596965"/>
                </a:lnTo>
                <a:lnTo>
                  <a:pt x="89787" y="600960"/>
                </a:lnTo>
                <a:lnTo>
                  <a:pt x="81783" y="604148"/>
                </a:lnTo>
                <a:lnTo>
                  <a:pt x="74672" y="608134"/>
                </a:lnTo>
                <a:lnTo>
                  <a:pt x="67560" y="612129"/>
                </a:lnTo>
                <a:lnTo>
                  <a:pt x="61337" y="616114"/>
                </a:lnTo>
                <a:lnTo>
                  <a:pt x="56003" y="619303"/>
                </a:lnTo>
                <a:lnTo>
                  <a:pt x="50670" y="623298"/>
                </a:lnTo>
                <a:lnTo>
                  <a:pt x="46225" y="627283"/>
                </a:lnTo>
                <a:lnTo>
                  <a:pt x="41781" y="632075"/>
                </a:lnTo>
                <a:lnTo>
                  <a:pt x="38225" y="636061"/>
                </a:lnTo>
                <a:lnTo>
                  <a:pt x="34669" y="640046"/>
                </a:lnTo>
                <a:lnTo>
                  <a:pt x="31113" y="644041"/>
                </a:lnTo>
                <a:lnTo>
                  <a:pt x="28446" y="648824"/>
                </a:lnTo>
                <a:lnTo>
                  <a:pt x="26668" y="652819"/>
                </a:lnTo>
                <a:lnTo>
                  <a:pt x="24890" y="656804"/>
                </a:lnTo>
                <a:lnTo>
                  <a:pt x="23112" y="661597"/>
                </a:lnTo>
                <a:lnTo>
                  <a:pt x="21335" y="666379"/>
                </a:lnTo>
                <a:lnTo>
                  <a:pt x="20446" y="670374"/>
                </a:lnTo>
                <a:lnTo>
                  <a:pt x="19557" y="675157"/>
                </a:lnTo>
                <a:lnTo>
                  <a:pt x="19557" y="683934"/>
                </a:lnTo>
                <a:lnTo>
                  <a:pt x="18668" y="688717"/>
                </a:lnTo>
                <a:lnTo>
                  <a:pt x="19557" y="693509"/>
                </a:lnTo>
                <a:lnTo>
                  <a:pt x="19557" y="703084"/>
                </a:lnTo>
                <a:lnTo>
                  <a:pt x="20446" y="707866"/>
                </a:lnTo>
                <a:lnTo>
                  <a:pt x="21335" y="712659"/>
                </a:lnTo>
                <a:lnTo>
                  <a:pt x="21335" y="717441"/>
                </a:lnTo>
                <a:lnTo>
                  <a:pt x="22224" y="722233"/>
                </a:lnTo>
                <a:lnTo>
                  <a:pt x="23112" y="727016"/>
                </a:lnTo>
                <a:lnTo>
                  <a:pt x="24001" y="731808"/>
                </a:lnTo>
                <a:lnTo>
                  <a:pt x="24890" y="736591"/>
                </a:lnTo>
                <a:lnTo>
                  <a:pt x="26668" y="740586"/>
                </a:lnTo>
                <a:lnTo>
                  <a:pt x="27557" y="745368"/>
                </a:lnTo>
                <a:lnTo>
                  <a:pt x="29335" y="749363"/>
                </a:lnTo>
                <a:lnTo>
                  <a:pt x="31113" y="752552"/>
                </a:lnTo>
                <a:lnTo>
                  <a:pt x="32891" y="756537"/>
                </a:lnTo>
                <a:lnTo>
                  <a:pt x="34669" y="759735"/>
                </a:lnTo>
                <a:lnTo>
                  <a:pt x="36447" y="763721"/>
                </a:lnTo>
                <a:lnTo>
                  <a:pt x="39114" y="766909"/>
                </a:lnTo>
                <a:lnTo>
                  <a:pt x="40892" y="770904"/>
                </a:lnTo>
                <a:lnTo>
                  <a:pt x="43558" y="774093"/>
                </a:lnTo>
                <a:lnTo>
                  <a:pt x="45336" y="777281"/>
                </a:lnTo>
                <a:lnTo>
                  <a:pt x="48003" y="781276"/>
                </a:lnTo>
                <a:lnTo>
                  <a:pt x="49781" y="784464"/>
                </a:lnTo>
                <a:lnTo>
                  <a:pt x="52447" y="788459"/>
                </a:lnTo>
                <a:lnTo>
                  <a:pt x="54225" y="791648"/>
                </a:lnTo>
                <a:lnTo>
                  <a:pt x="56892" y="795633"/>
                </a:lnTo>
                <a:lnTo>
                  <a:pt x="59559" y="799628"/>
                </a:lnTo>
                <a:lnTo>
                  <a:pt x="61337" y="803614"/>
                </a:lnTo>
                <a:lnTo>
                  <a:pt x="64004" y="808406"/>
                </a:lnTo>
                <a:lnTo>
                  <a:pt x="65782" y="813189"/>
                </a:lnTo>
                <a:lnTo>
                  <a:pt x="67560" y="817981"/>
                </a:lnTo>
                <a:lnTo>
                  <a:pt x="70227" y="822763"/>
                </a:lnTo>
                <a:lnTo>
                  <a:pt x="72005" y="828353"/>
                </a:lnTo>
                <a:lnTo>
                  <a:pt x="73783" y="833932"/>
                </a:lnTo>
                <a:lnTo>
                  <a:pt x="75561" y="840319"/>
                </a:lnTo>
                <a:lnTo>
                  <a:pt x="76450" y="846695"/>
                </a:lnTo>
                <a:lnTo>
                  <a:pt x="78227" y="853082"/>
                </a:lnTo>
                <a:lnTo>
                  <a:pt x="79116" y="860265"/>
                </a:lnTo>
                <a:lnTo>
                  <a:pt x="80894" y="868246"/>
                </a:lnTo>
                <a:lnTo>
                  <a:pt x="81783" y="876217"/>
                </a:lnTo>
                <a:lnTo>
                  <a:pt x="81783" y="902550"/>
                </a:lnTo>
                <a:lnTo>
                  <a:pt x="80005" y="911327"/>
                </a:lnTo>
                <a:lnTo>
                  <a:pt x="78227" y="920902"/>
                </a:lnTo>
                <a:lnTo>
                  <a:pt x="76450" y="930477"/>
                </a:lnTo>
                <a:lnTo>
                  <a:pt x="73783" y="940051"/>
                </a:lnTo>
                <a:lnTo>
                  <a:pt x="71116" y="949626"/>
                </a:lnTo>
                <a:lnTo>
                  <a:pt x="68449" y="959998"/>
                </a:lnTo>
                <a:lnTo>
                  <a:pt x="64893" y="969573"/>
                </a:lnTo>
                <a:lnTo>
                  <a:pt x="61337" y="979147"/>
                </a:lnTo>
                <a:lnTo>
                  <a:pt x="57781" y="989519"/>
                </a:lnTo>
                <a:lnTo>
                  <a:pt x="53336" y="999094"/>
                </a:lnTo>
                <a:lnTo>
                  <a:pt x="49781" y="1008669"/>
                </a:lnTo>
                <a:lnTo>
                  <a:pt x="45336" y="1018244"/>
                </a:lnTo>
                <a:lnTo>
                  <a:pt x="40892" y="1027818"/>
                </a:lnTo>
                <a:lnTo>
                  <a:pt x="37336" y="1037393"/>
                </a:lnTo>
                <a:lnTo>
                  <a:pt x="32891" y="1046171"/>
                </a:lnTo>
                <a:lnTo>
                  <a:pt x="28446" y="1055745"/>
                </a:lnTo>
                <a:lnTo>
                  <a:pt x="24890" y="1063716"/>
                </a:lnTo>
                <a:lnTo>
                  <a:pt x="21335" y="1072494"/>
                </a:lnTo>
                <a:lnTo>
                  <a:pt x="17779" y="1080474"/>
                </a:lnTo>
                <a:lnTo>
                  <a:pt x="14223" y="1088455"/>
                </a:lnTo>
                <a:lnTo>
                  <a:pt x="10667" y="1095639"/>
                </a:lnTo>
                <a:lnTo>
                  <a:pt x="8000" y="1102812"/>
                </a:lnTo>
                <a:lnTo>
                  <a:pt x="5333" y="1109199"/>
                </a:lnTo>
                <a:lnTo>
                  <a:pt x="3555" y="1115585"/>
                </a:lnTo>
                <a:lnTo>
                  <a:pt x="1777" y="1121165"/>
                </a:lnTo>
                <a:lnTo>
                  <a:pt x="888" y="1125957"/>
                </a:lnTo>
                <a:lnTo>
                  <a:pt x="0" y="1130739"/>
                </a:lnTo>
                <a:lnTo>
                  <a:pt x="0" y="1134735"/>
                </a:lnTo>
                <a:lnTo>
                  <a:pt x="888" y="1137923"/>
                </a:lnTo>
                <a:lnTo>
                  <a:pt x="1777" y="1141111"/>
                </a:lnTo>
                <a:lnTo>
                  <a:pt x="3555" y="1144309"/>
                </a:lnTo>
                <a:lnTo>
                  <a:pt x="6222" y="1147498"/>
                </a:lnTo>
                <a:lnTo>
                  <a:pt x="8889" y="1150686"/>
                </a:lnTo>
                <a:lnTo>
                  <a:pt x="12445" y="1153884"/>
                </a:lnTo>
                <a:lnTo>
                  <a:pt x="16001" y="1157869"/>
                </a:lnTo>
                <a:lnTo>
                  <a:pt x="20446" y="1161855"/>
                </a:lnTo>
                <a:lnTo>
                  <a:pt x="24890" y="1165053"/>
                </a:lnTo>
                <a:lnTo>
                  <a:pt x="30224" y="1169038"/>
                </a:lnTo>
                <a:lnTo>
                  <a:pt x="35558" y="1173034"/>
                </a:lnTo>
                <a:lnTo>
                  <a:pt x="40892" y="1177019"/>
                </a:lnTo>
                <a:lnTo>
                  <a:pt x="47114" y="1181801"/>
                </a:lnTo>
                <a:lnTo>
                  <a:pt x="53336" y="1185797"/>
                </a:lnTo>
                <a:lnTo>
                  <a:pt x="59559" y="1189782"/>
                </a:lnTo>
                <a:lnTo>
                  <a:pt x="65782" y="1194574"/>
                </a:lnTo>
                <a:lnTo>
                  <a:pt x="72005" y="1199357"/>
                </a:lnTo>
                <a:lnTo>
                  <a:pt x="78227" y="1203352"/>
                </a:lnTo>
                <a:lnTo>
                  <a:pt x="84450" y="1208134"/>
                </a:lnTo>
                <a:lnTo>
                  <a:pt x="91560" y="1212927"/>
                </a:lnTo>
                <a:lnTo>
                  <a:pt x="97782" y="1217709"/>
                </a:lnTo>
                <a:lnTo>
                  <a:pt x="104004" y="1222501"/>
                </a:lnTo>
                <a:lnTo>
                  <a:pt x="109340" y="1227284"/>
                </a:lnTo>
                <a:lnTo>
                  <a:pt x="115561" y="1232076"/>
                </a:lnTo>
                <a:lnTo>
                  <a:pt x="120897" y="1237656"/>
                </a:lnTo>
                <a:lnTo>
                  <a:pt x="126232" y="1242448"/>
                </a:lnTo>
                <a:lnTo>
                  <a:pt x="131568" y="1247230"/>
                </a:lnTo>
                <a:lnTo>
                  <a:pt x="136008" y="1252820"/>
                </a:lnTo>
                <a:lnTo>
                  <a:pt x="140458" y="1257602"/>
                </a:lnTo>
                <a:lnTo>
                  <a:pt x="144898" y="1263189"/>
                </a:lnTo>
                <a:lnTo>
                  <a:pt x="147566" y="1267976"/>
                </a:lnTo>
                <a:lnTo>
                  <a:pt x="151120" y="1273561"/>
                </a:lnTo>
                <a:lnTo>
                  <a:pt x="152901" y="1278348"/>
                </a:lnTo>
                <a:lnTo>
                  <a:pt x="155569" y="1283933"/>
                </a:lnTo>
                <a:lnTo>
                  <a:pt x="158237" y="1287923"/>
                </a:lnTo>
                <a:lnTo>
                  <a:pt x="160896" y="1291912"/>
                </a:lnTo>
                <a:lnTo>
                  <a:pt x="164459" y="1295103"/>
                </a:lnTo>
                <a:lnTo>
                  <a:pt x="168013" y="1298294"/>
                </a:lnTo>
                <a:lnTo>
                  <a:pt x="171567" y="1300689"/>
                </a:lnTo>
                <a:lnTo>
                  <a:pt x="176016" y="1302284"/>
                </a:lnTo>
                <a:lnTo>
                  <a:pt x="180457" y="1303880"/>
                </a:lnTo>
                <a:lnTo>
                  <a:pt x="185792" y="1304678"/>
                </a:lnTo>
                <a:lnTo>
                  <a:pt x="191128" y="1305476"/>
                </a:lnTo>
                <a:lnTo>
                  <a:pt x="201790" y="1305476"/>
                </a:lnTo>
                <a:lnTo>
                  <a:pt x="208012" y="1304678"/>
                </a:lnTo>
                <a:lnTo>
                  <a:pt x="214234" y="1303880"/>
                </a:lnTo>
                <a:lnTo>
                  <a:pt x="221351" y="1303082"/>
                </a:lnTo>
                <a:lnTo>
                  <a:pt x="228459" y="1301487"/>
                </a:lnTo>
                <a:lnTo>
                  <a:pt x="235576" y="1299891"/>
                </a:lnTo>
                <a:lnTo>
                  <a:pt x="243571" y="1298294"/>
                </a:lnTo>
                <a:lnTo>
                  <a:pt x="250687" y="1295901"/>
                </a:lnTo>
                <a:lnTo>
                  <a:pt x="259577" y="1293508"/>
                </a:lnTo>
                <a:lnTo>
                  <a:pt x="267572" y="1291114"/>
                </a:lnTo>
                <a:lnTo>
                  <a:pt x="276461" y="1288721"/>
                </a:lnTo>
                <a:lnTo>
                  <a:pt x="285351" y="1286327"/>
                </a:lnTo>
                <a:lnTo>
                  <a:pt x="294241" y="1283135"/>
                </a:lnTo>
                <a:lnTo>
                  <a:pt x="304025" y="1279944"/>
                </a:lnTo>
                <a:lnTo>
                  <a:pt x="313801" y="1276752"/>
                </a:lnTo>
                <a:lnTo>
                  <a:pt x="323577" y="1274359"/>
                </a:lnTo>
                <a:lnTo>
                  <a:pt x="334248" y="1271167"/>
                </a:lnTo>
                <a:lnTo>
                  <a:pt x="344025" y="1267976"/>
                </a:lnTo>
                <a:lnTo>
                  <a:pt x="355582" y="1264784"/>
                </a:lnTo>
                <a:lnTo>
                  <a:pt x="366253" y="1261593"/>
                </a:lnTo>
                <a:lnTo>
                  <a:pt x="377802" y="1258399"/>
                </a:lnTo>
                <a:lnTo>
                  <a:pt x="388473" y="1256008"/>
                </a:lnTo>
                <a:lnTo>
                  <a:pt x="399144" y="1253617"/>
                </a:lnTo>
                <a:lnTo>
                  <a:pt x="408920" y="1252023"/>
                </a:lnTo>
                <a:lnTo>
                  <a:pt x="418696" y="1250419"/>
                </a:lnTo>
                <a:lnTo>
                  <a:pt x="428472" y="1249622"/>
                </a:lnTo>
                <a:lnTo>
                  <a:pt x="437362" y="1248825"/>
                </a:lnTo>
                <a:lnTo>
                  <a:pt x="453368" y="1248825"/>
                </a:lnTo>
                <a:lnTo>
                  <a:pt x="461363" y="1249622"/>
                </a:lnTo>
                <a:lnTo>
                  <a:pt x="468480" y="1250419"/>
                </a:lnTo>
                <a:lnTo>
                  <a:pt x="475588" y="1252023"/>
                </a:lnTo>
                <a:lnTo>
                  <a:pt x="482705" y="1253617"/>
                </a:lnTo>
                <a:lnTo>
                  <a:pt x="488927" y="1255211"/>
                </a:lnTo>
                <a:lnTo>
                  <a:pt x="495149" y="1257602"/>
                </a:lnTo>
                <a:lnTo>
                  <a:pt x="501370" y="1259996"/>
                </a:lnTo>
                <a:lnTo>
                  <a:pt x="506706" y="1262391"/>
                </a:lnTo>
                <a:lnTo>
                  <a:pt x="512041" y="1265582"/>
                </a:lnTo>
                <a:lnTo>
                  <a:pt x="517368" y="1267976"/>
                </a:lnTo>
                <a:lnTo>
                  <a:pt x="522704" y="1271167"/>
                </a:lnTo>
                <a:lnTo>
                  <a:pt x="527153" y="1274359"/>
                </a:lnTo>
                <a:lnTo>
                  <a:pt x="532480" y="1277550"/>
                </a:lnTo>
                <a:lnTo>
                  <a:pt x="536929" y="1280742"/>
                </a:lnTo>
                <a:lnTo>
                  <a:pt x="541370" y="1284731"/>
                </a:lnTo>
                <a:lnTo>
                  <a:pt x="545819" y="1287923"/>
                </a:lnTo>
                <a:lnTo>
                  <a:pt x="550259" y="1291114"/>
                </a:lnTo>
                <a:lnTo>
                  <a:pt x="553822" y="1295103"/>
                </a:lnTo>
                <a:lnTo>
                  <a:pt x="558262" y="1298294"/>
                </a:lnTo>
                <a:lnTo>
                  <a:pt x="562712" y="1301487"/>
                </a:lnTo>
                <a:lnTo>
                  <a:pt x="566266" y="1305476"/>
                </a:lnTo>
                <a:lnTo>
                  <a:pt x="570706" y="1308667"/>
                </a:lnTo>
                <a:lnTo>
                  <a:pt x="575155" y="1311859"/>
                </a:lnTo>
                <a:lnTo>
                  <a:pt x="578710" y="1315050"/>
                </a:lnTo>
                <a:lnTo>
                  <a:pt x="583150" y="1317444"/>
                </a:lnTo>
                <a:lnTo>
                  <a:pt x="587599" y="1319837"/>
                </a:lnTo>
                <a:lnTo>
                  <a:pt x="592040" y="1321433"/>
                </a:lnTo>
                <a:lnTo>
                  <a:pt x="596489" y="1323028"/>
                </a:lnTo>
                <a:lnTo>
                  <a:pt x="600929" y="1323826"/>
                </a:lnTo>
                <a:lnTo>
                  <a:pt x="605378" y="1324625"/>
                </a:lnTo>
                <a:lnTo>
                  <a:pt x="614268" y="1324625"/>
                </a:lnTo>
                <a:lnTo>
                  <a:pt x="619604" y="1323826"/>
                </a:lnTo>
                <a:lnTo>
                  <a:pt x="624044" y="1323028"/>
                </a:lnTo>
                <a:lnTo>
                  <a:pt x="629380" y="1322231"/>
                </a:lnTo>
                <a:lnTo>
                  <a:pt x="633820" y="1320635"/>
                </a:lnTo>
                <a:lnTo>
                  <a:pt x="639156" y="1319039"/>
                </a:lnTo>
                <a:lnTo>
                  <a:pt x="644491" y="1317444"/>
                </a:lnTo>
                <a:lnTo>
                  <a:pt x="649827" y="1315848"/>
                </a:lnTo>
                <a:lnTo>
                  <a:pt x="655162" y="1313455"/>
                </a:lnTo>
                <a:lnTo>
                  <a:pt x="660489" y="1311060"/>
                </a:lnTo>
                <a:lnTo>
                  <a:pt x="665825" y="1307869"/>
                </a:lnTo>
                <a:lnTo>
                  <a:pt x="671160" y="1305476"/>
                </a:lnTo>
                <a:lnTo>
                  <a:pt x="677382" y="1302284"/>
                </a:lnTo>
                <a:lnTo>
                  <a:pt x="682718" y="1299891"/>
                </a:lnTo>
                <a:lnTo>
                  <a:pt x="688939" y="1296699"/>
                </a:lnTo>
                <a:lnTo>
                  <a:pt x="695161" y="1293508"/>
                </a:lnTo>
                <a:lnTo>
                  <a:pt x="701383" y="1290316"/>
                </a:lnTo>
                <a:lnTo>
                  <a:pt x="707605" y="1287125"/>
                </a:lnTo>
                <a:lnTo>
                  <a:pt x="713827" y="1283933"/>
                </a:lnTo>
                <a:lnTo>
                  <a:pt x="720049" y="1280742"/>
                </a:lnTo>
                <a:lnTo>
                  <a:pt x="726279" y="1278348"/>
                </a:lnTo>
                <a:lnTo>
                  <a:pt x="733388" y="1275157"/>
                </a:lnTo>
                <a:lnTo>
                  <a:pt x="740496" y="1271965"/>
                </a:lnTo>
                <a:lnTo>
                  <a:pt x="746718" y="1269571"/>
                </a:lnTo>
                <a:lnTo>
                  <a:pt x="753835" y="1266380"/>
                </a:lnTo>
                <a:lnTo>
                  <a:pt x="760943" y="1263986"/>
                </a:lnTo>
                <a:lnTo>
                  <a:pt x="768946" y="1262391"/>
                </a:lnTo>
                <a:lnTo>
                  <a:pt x="776055" y="1261593"/>
                </a:lnTo>
                <a:lnTo>
                  <a:pt x="790280" y="1261593"/>
                </a:lnTo>
                <a:lnTo>
                  <a:pt x="797388" y="1262391"/>
                </a:lnTo>
                <a:lnTo>
                  <a:pt x="804505" y="1263189"/>
                </a:lnTo>
                <a:lnTo>
                  <a:pt x="812508" y="1264784"/>
                </a:lnTo>
                <a:lnTo>
                  <a:pt x="819616" y="1267178"/>
                </a:lnTo>
                <a:lnTo>
                  <a:pt x="826725" y="1269571"/>
                </a:lnTo>
                <a:lnTo>
                  <a:pt x="833842" y="1271965"/>
                </a:lnTo>
                <a:lnTo>
                  <a:pt x="841836" y="1275157"/>
                </a:lnTo>
                <a:lnTo>
                  <a:pt x="848953" y="1278348"/>
                </a:lnTo>
                <a:lnTo>
                  <a:pt x="856104" y="1282337"/>
                </a:lnTo>
                <a:lnTo>
                  <a:pt x="863178" y="1285528"/>
                </a:lnTo>
                <a:lnTo>
                  <a:pt x="871190" y="1289518"/>
                </a:lnTo>
                <a:lnTo>
                  <a:pt x="878264" y="1293508"/>
                </a:lnTo>
                <a:lnTo>
                  <a:pt x="885424" y="1297497"/>
                </a:lnTo>
                <a:lnTo>
                  <a:pt x="892498" y="1302284"/>
                </a:lnTo>
                <a:lnTo>
                  <a:pt x="900510" y="1306273"/>
                </a:lnTo>
                <a:lnTo>
                  <a:pt x="907584" y="1310262"/>
                </a:lnTo>
                <a:lnTo>
                  <a:pt x="914743" y="1314252"/>
                </a:lnTo>
                <a:lnTo>
                  <a:pt x="921818" y="1318242"/>
                </a:lnTo>
                <a:lnTo>
                  <a:pt x="929829" y="1322231"/>
                </a:lnTo>
                <a:lnTo>
                  <a:pt x="936989" y="1325423"/>
                </a:lnTo>
                <a:lnTo>
                  <a:pt x="944063" y="1329412"/>
                </a:lnTo>
                <a:lnTo>
                  <a:pt x="951222" y="1332603"/>
                </a:lnTo>
                <a:lnTo>
                  <a:pt x="958297" y="1334997"/>
                </a:lnTo>
                <a:lnTo>
                  <a:pt x="965371" y="1337391"/>
                </a:lnTo>
                <a:lnTo>
                  <a:pt x="973383" y="1339784"/>
                </a:lnTo>
                <a:lnTo>
                  <a:pt x="980542" y="1341380"/>
                </a:lnTo>
                <a:lnTo>
                  <a:pt x="987616" y="1342976"/>
                </a:lnTo>
                <a:lnTo>
                  <a:pt x="994776" y="1343773"/>
                </a:lnTo>
                <a:lnTo>
                  <a:pt x="1002702" y="1344571"/>
                </a:lnTo>
                <a:lnTo>
                  <a:pt x="1009862" y="1344571"/>
                </a:lnTo>
                <a:lnTo>
                  <a:pt x="1017873" y="1343773"/>
                </a:lnTo>
                <a:lnTo>
                  <a:pt x="1026738" y="1342976"/>
                </a:lnTo>
                <a:lnTo>
                  <a:pt x="1034749" y="1342178"/>
                </a:lnTo>
                <a:lnTo>
                  <a:pt x="1043613" y="1340582"/>
                </a:lnTo>
                <a:lnTo>
                  <a:pt x="1052563" y="1338189"/>
                </a:lnTo>
                <a:lnTo>
                  <a:pt x="1061427" y="1336592"/>
                </a:lnTo>
                <a:lnTo>
                  <a:pt x="1069439" y="1334199"/>
                </a:lnTo>
                <a:lnTo>
                  <a:pt x="1078303" y="1331008"/>
                </a:lnTo>
                <a:lnTo>
                  <a:pt x="1087167" y="1327816"/>
                </a:lnTo>
                <a:lnTo>
                  <a:pt x="1095178" y="1324625"/>
                </a:lnTo>
                <a:lnTo>
                  <a:pt x="1104043" y="1321433"/>
                </a:lnTo>
                <a:lnTo>
                  <a:pt x="1112054" y="1318242"/>
                </a:lnTo>
                <a:lnTo>
                  <a:pt x="1120066" y="1314252"/>
                </a:lnTo>
                <a:lnTo>
                  <a:pt x="1128078" y="1310262"/>
                </a:lnTo>
                <a:lnTo>
                  <a:pt x="1135152" y="1306273"/>
                </a:lnTo>
                <a:lnTo>
                  <a:pt x="1142311" y="1302284"/>
                </a:lnTo>
                <a:lnTo>
                  <a:pt x="1149386" y="1297497"/>
                </a:lnTo>
                <a:lnTo>
                  <a:pt x="1155608" y="1293508"/>
                </a:lnTo>
                <a:lnTo>
                  <a:pt x="1161830" y="1288721"/>
                </a:lnTo>
                <a:lnTo>
                  <a:pt x="1167199" y="1284731"/>
                </a:lnTo>
                <a:lnTo>
                  <a:pt x="1172569" y="1279944"/>
                </a:lnTo>
                <a:lnTo>
                  <a:pt x="1177001" y="1275955"/>
                </a:lnTo>
                <a:lnTo>
                  <a:pt x="1180495" y="1271167"/>
                </a:lnTo>
                <a:lnTo>
                  <a:pt x="1183223" y="1267178"/>
                </a:lnTo>
                <a:lnTo>
                  <a:pt x="1185865" y="1262391"/>
                </a:lnTo>
                <a:lnTo>
                  <a:pt x="1187655" y="1258399"/>
                </a:lnTo>
                <a:lnTo>
                  <a:pt x="1189445" y="1254414"/>
                </a:lnTo>
                <a:lnTo>
                  <a:pt x="1189445" y="1246433"/>
                </a:lnTo>
                <a:lnTo>
                  <a:pt x="1188507" y="1242448"/>
                </a:lnTo>
                <a:lnTo>
                  <a:pt x="1188507" y="1238453"/>
                </a:lnTo>
                <a:lnTo>
                  <a:pt x="1189445" y="1234467"/>
                </a:lnTo>
                <a:lnTo>
                  <a:pt x="1190297" y="1229675"/>
                </a:lnTo>
                <a:lnTo>
                  <a:pt x="1192087" y="1224893"/>
                </a:lnTo>
                <a:lnTo>
                  <a:pt x="1194729" y="1220100"/>
                </a:lnTo>
                <a:lnTo>
                  <a:pt x="1196519" y="1215318"/>
                </a:lnTo>
                <a:lnTo>
                  <a:pt x="1200098" y="1209729"/>
                </a:lnTo>
                <a:lnTo>
                  <a:pt x="1202741" y="1204149"/>
                </a:lnTo>
                <a:lnTo>
                  <a:pt x="1206320" y="1198560"/>
                </a:lnTo>
                <a:lnTo>
                  <a:pt x="1209900" y="1192980"/>
                </a:lnTo>
                <a:lnTo>
                  <a:pt x="1213395" y="1186594"/>
                </a:lnTo>
                <a:lnTo>
                  <a:pt x="1216974" y="1181004"/>
                </a:lnTo>
                <a:lnTo>
                  <a:pt x="1220554" y="1174628"/>
                </a:lnTo>
                <a:lnTo>
                  <a:pt x="1224049" y="1168241"/>
                </a:lnTo>
                <a:lnTo>
                  <a:pt x="1226776" y="1161058"/>
                </a:lnTo>
                <a:lnTo>
                  <a:pt x="1230270" y="1154681"/>
                </a:lnTo>
                <a:lnTo>
                  <a:pt x="1233850" y="1147498"/>
                </a:lnTo>
                <a:lnTo>
                  <a:pt x="1236578" y="1140314"/>
                </a:lnTo>
                <a:lnTo>
                  <a:pt x="1238282" y="1133131"/>
                </a:lnTo>
                <a:lnTo>
                  <a:pt x="1241010" y="1125957"/>
                </a:lnTo>
                <a:lnTo>
                  <a:pt x="1242799" y="1118773"/>
                </a:lnTo>
                <a:lnTo>
                  <a:pt x="1243652" y="1110793"/>
                </a:lnTo>
                <a:lnTo>
                  <a:pt x="1244504" y="1102812"/>
                </a:lnTo>
                <a:lnTo>
                  <a:pt x="1244504" y="1087658"/>
                </a:lnTo>
                <a:lnTo>
                  <a:pt x="1242799" y="1078880"/>
                </a:lnTo>
                <a:lnTo>
                  <a:pt x="1241010" y="1070900"/>
                </a:lnTo>
                <a:lnTo>
                  <a:pt x="1238282" y="1062919"/>
                </a:lnTo>
                <a:lnTo>
                  <a:pt x="1234788" y="1054142"/>
                </a:lnTo>
                <a:lnTo>
                  <a:pt x="1230270" y="1046171"/>
                </a:lnTo>
                <a:lnTo>
                  <a:pt x="1224986" y="1037393"/>
                </a:lnTo>
                <a:lnTo>
                  <a:pt x="1222344" y="1033398"/>
                </a:lnTo>
                <a:lnTo>
                  <a:pt x="1220554" y="1029412"/>
                </a:lnTo>
                <a:lnTo>
                  <a:pt x="1219616" y="1025427"/>
                </a:lnTo>
                <a:lnTo>
                  <a:pt x="1219616" y="1017446"/>
                </a:lnTo>
                <a:lnTo>
                  <a:pt x="1220554" y="1013451"/>
                </a:lnTo>
                <a:lnTo>
                  <a:pt x="1222344" y="1009466"/>
                </a:lnTo>
                <a:lnTo>
                  <a:pt x="1223196" y="1005480"/>
                </a:lnTo>
                <a:lnTo>
                  <a:pt x="1225838" y="1001485"/>
                </a:lnTo>
                <a:lnTo>
                  <a:pt x="1227628" y="997500"/>
                </a:lnTo>
                <a:lnTo>
                  <a:pt x="1230270" y="993505"/>
                </a:lnTo>
                <a:lnTo>
                  <a:pt x="1232998" y="988722"/>
                </a:lnTo>
                <a:lnTo>
                  <a:pt x="1236578" y="984727"/>
                </a:lnTo>
                <a:lnTo>
                  <a:pt x="1239220" y="979945"/>
                </a:lnTo>
                <a:lnTo>
                  <a:pt x="1241862" y="975959"/>
                </a:lnTo>
                <a:lnTo>
                  <a:pt x="1245442" y="971167"/>
                </a:lnTo>
                <a:lnTo>
                  <a:pt x="1248084" y="966384"/>
                </a:lnTo>
                <a:lnTo>
                  <a:pt x="1250726" y="960795"/>
                </a:lnTo>
                <a:lnTo>
                  <a:pt x="1253453" y="956013"/>
                </a:lnTo>
                <a:lnTo>
                  <a:pt x="1256096" y="950423"/>
                </a:lnTo>
                <a:lnTo>
                  <a:pt x="1257885" y="944834"/>
                </a:lnTo>
                <a:lnTo>
                  <a:pt x="1259675" y="939254"/>
                </a:lnTo>
                <a:lnTo>
                  <a:pt x="1261465" y="933665"/>
                </a:lnTo>
                <a:lnTo>
                  <a:pt x="1262317" y="927288"/>
                </a:lnTo>
                <a:lnTo>
                  <a:pt x="1263170" y="920902"/>
                </a:lnTo>
                <a:lnTo>
                  <a:pt x="1262317" y="914516"/>
                </a:lnTo>
                <a:lnTo>
                  <a:pt x="1262317" y="907342"/>
                </a:lnTo>
                <a:lnTo>
                  <a:pt x="1260528" y="900158"/>
                </a:lnTo>
                <a:lnTo>
                  <a:pt x="1258738" y="892975"/>
                </a:lnTo>
                <a:lnTo>
                  <a:pt x="1255243" y="884994"/>
                </a:lnTo>
                <a:lnTo>
                  <a:pt x="1251664" y="876217"/>
                </a:lnTo>
                <a:lnTo>
                  <a:pt x="1247231" y="868246"/>
                </a:lnTo>
                <a:lnTo>
                  <a:pt x="1244504" y="863454"/>
                </a:lnTo>
                <a:lnTo>
                  <a:pt x="1242799" y="859468"/>
                </a:lnTo>
                <a:lnTo>
                  <a:pt x="1241010" y="854676"/>
                </a:lnTo>
                <a:lnTo>
                  <a:pt x="1239220" y="850690"/>
                </a:lnTo>
                <a:lnTo>
                  <a:pt x="1238282" y="845898"/>
                </a:lnTo>
                <a:lnTo>
                  <a:pt x="1236578" y="841116"/>
                </a:lnTo>
                <a:lnTo>
                  <a:pt x="1235640" y="837121"/>
                </a:lnTo>
                <a:lnTo>
                  <a:pt x="1235640" y="832338"/>
                </a:lnTo>
                <a:lnTo>
                  <a:pt x="1234788" y="827546"/>
                </a:lnTo>
                <a:lnTo>
                  <a:pt x="1234788" y="803614"/>
                </a:lnTo>
                <a:lnTo>
                  <a:pt x="1235640" y="798831"/>
                </a:lnTo>
                <a:lnTo>
                  <a:pt x="1236578" y="793242"/>
                </a:lnTo>
                <a:lnTo>
                  <a:pt x="1236578" y="788459"/>
                </a:lnTo>
                <a:lnTo>
                  <a:pt x="1237430" y="782870"/>
                </a:lnTo>
                <a:lnTo>
                  <a:pt x="1238282" y="777281"/>
                </a:lnTo>
                <a:lnTo>
                  <a:pt x="1239220" y="772498"/>
                </a:lnTo>
                <a:lnTo>
                  <a:pt x="1240072" y="766909"/>
                </a:lnTo>
                <a:lnTo>
                  <a:pt x="1241862" y="761329"/>
                </a:lnTo>
                <a:lnTo>
                  <a:pt x="1242799" y="754943"/>
                </a:lnTo>
                <a:lnTo>
                  <a:pt x="1243652" y="749363"/>
                </a:lnTo>
                <a:lnTo>
                  <a:pt x="1244504" y="743774"/>
                </a:lnTo>
                <a:lnTo>
                  <a:pt x="1245442" y="737388"/>
                </a:lnTo>
                <a:lnTo>
                  <a:pt x="1247231" y="731808"/>
                </a:lnTo>
                <a:lnTo>
                  <a:pt x="1248084" y="725422"/>
                </a:lnTo>
                <a:lnTo>
                  <a:pt x="1249021" y="719035"/>
                </a:lnTo>
                <a:lnTo>
                  <a:pt x="1249874" y="712659"/>
                </a:lnTo>
                <a:lnTo>
                  <a:pt x="1250726" y="705475"/>
                </a:lnTo>
                <a:lnTo>
                  <a:pt x="1251664" y="699089"/>
                </a:lnTo>
                <a:lnTo>
                  <a:pt x="1252516" y="691915"/>
                </a:lnTo>
                <a:lnTo>
                  <a:pt x="1252516" y="685529"/>
                </a:lnTo>
                <a:lnTo>
                  <a:pt x="1251664" y="678345"/>
                </a:lnTo>
                <a:lnTo>
                  <a:pt x="1249874" y="671171"/>
                </a:lnTo>
                <a:lnTo>
                  <a:pt x="1248084" y="663988"/>
                </a:lnTo>
                <a:lnTo>
                  <a:pt x="1246294" y="656804"/>
                </a:lnTo>
                <a:lnTo>
                  <a:pt x="1243652" y="649621"/>
                </a:lnTo>
                <a:lnTo>
                  <a:pt x="1240072" y="641650"/>
                </a:lnTo>
                <a:lnTo>
                  <a:pt x="1236578" y="634467"/>
                </a:lnTo>
                <a:lnTo>
                  <a:pt x="1232998" y="627283"/>
                </a:lnTo>
                <a:lnTo>
                  <a:pt x="1228566" y="620906"/>
                </a:lnTo>
                <a:lnTo>
                  <a:pt x="1224986" y="613723"/>
                </a:lnTo>
                <a:lnTo>
                  <a:pt x="1220554" y="606539"/>
                </a:lnTo>
                <a:lnTo>
                  <a:pt x="1215184" y="600153"/>
                </a:lnTo>
                <a:lnTo>
                  <a:pt x="1210752" y="592979"/>
                </a:lnTo>
                <a:lnTo>
                  <a:pt x="1206320" y="586593"/>
                </a:lnTo>
                <a:lnTo>
                  <a:pt x="1200951" y="581004"/>
                </a:lnTo>
                <a:lnTo>
                  <a:pt x="1196519" y="574627"/>
                </a:lnTo>
                <a:lnTo>
                  <a:pt x="1191234" y="569038"/>
                </a:lnTo>
                <a:lnTo>
                  <a:pt x="1186717" y="563458"/>
                </a:lnTo>
                <a:lnTo>
                  <a:pt x="1182285" y="557869"/>
                </a:lnTo>
                <a:lnTo>
                  <a:pt x="1177853" y="553086"/>
                </a:lnTo>
                <a:lnTo>
                  <a:pt x="1174273" y="549091"/>
                </a:lnTo>
                <a:lnTo>
                  <a:pt x="1169841" y="544308"/>
                </a:lnTo>
                <a:lnTo>
                  <a:pt x="1166347" y="540313"/>
                </a:lnTo>
                <a:lnTo>
                  <a:pt x="1163619" y="537125"/>
                </a:lnTo>
                <a:lnTo>
                  <a:pt x="1160125" y="533937"/>
                </a:lnTo>
                <a:lnTo>
                  <a:pt x="1158335" y="531536"/>
                </a:lnTo>
                <a:lnTo>
                  <a:pt x="1155608" y="529144"/>
                </a:lnTo>
                <a:lnTo>
                  <a:pt x="1154755" y="527550"/>
                </a:lnTo>
                <a:lnTo>
                  <a:pt x="1152965" y="525956"/>
                </a:lnTo>
                <a:lnTo>
                  <a:pt x="1152965" y="495638"/>
                </a:lnTo>
                <a:lnTo>
                  <a:pt x="1152113" y="488454"/>
                </a:lnTo>
                <a:lnTo>
                  <a:pt x="1152113" y="475691"/>
                </a:lnTo>
                <a:lnTo>
                  <a:pt x="1151176" y="470102"/>
                </a:lnTo>
                <a:lnTo>
                  <a:pt x="1151176" y="464522"/>
                </a:lnTo>
                <a:lnTo>
                  <a:pt x="1150323" y="458933"/>
                </a:lnTo>
                <a:lnTo>
                  <a:pt x="1149386" y="454150"/>
                </a:lnTo>
                <a:lnTo>
                  <a:pt x="1149386" y="449358"/>
                </a:lnTo>
                <a:lnTo>
                  <a:pt x="1148533" y="445373"/>
                </a:lnTo>
                <a:lnTo>
                  <a:pt x="1147681" y="441378"/>
                </a:lnTo>
                <a:lnTo>
                  <a:pt x="1147681" y="437392"/>
                </a:lnTo>
                <a:lnTo>
                  <a:pt x="1146744" y="434204"/>
                </a:lnTo>
                <a:lnTo>
                  <a:pt x="1145891" y="431006"/>
                </a:lnTo>
                <a:lnTo>
                  <a:pt x="1144954" y="427817"/>
                </a:lnTo>
                <a:lnTo>
                  <a:pt x="1144954" y="425426"/>
                </a:lnTo>
                <a:lnTo>
                  <a:pt x="1144101" y="422228"/>
                </a:lnTo>
                <a:lnTo>
                  <a:pt x="1143164" y="420634"/>
                </a:lnTo>
                <a:lnTo>
                  <a:pt x="1143164" y="418243"/>
                </a:lnTo>
                <a:lnTo>
                  <a:pt x="1142311" y="415054"/>
                </a:lnTo>
                <a:lnTo>
                  <a:pt x="1141459" y="412653"/>
                </a:lnTo>
                <a:lnTo>
                  <a:pt x="1139669" y="409465"/>
                </a:lnTo>
                <a:lnTo>
                  <a:pt x="1136090" y="406277"/>
                </a:lnTo>
                <a:lnTo>
                  <a:pt x="1132510" y="402282"/>
                </a:lnTo>
                <a:lnTo>
                  <a:pt x="1128930" y="397499"/>
                </a:lnTo>
                <a:lnTo>
                  <a:pt x="1124498" y="392707"/>
                </a:lnTo>
                <a:lnTo>
                  <a:pt x="1121004" y="387127"/>
                </a:lnTo>
                <a:lnTo>
                  <a:pt x="1117424" y="380712"/>
                </a:lnTo>
                <a:lnTo>
                  <a:pt x="1113844" y="373518"/>
                </a:lnTo>
                <a:lnTo>
                  <a:pt x="1111202" y="366422"/>
                </a:lnTo>
                <a:lnTo>
                  <a:pt x="1107622" y="359229"/>
                </a:lnTo>
                <a:lnTo>
                  <a:pt x="1104043" y="351258"/>
                </a:lnTo>
                <a:lnTo>
                  <a:pt x="1101400" y="343288"/>
                </a:lnTo>
                <a:lnTo>
                  <a:pt x="1097821" y="334442"/>
                </a:lnTo>
                <a:lnTo>
                  <a:pt x="1095178" y="325693"/>
                </a:lnTo>
                <a:lnTo>
                  <a:pt x="1091599" y="317722"/>
                </a:lnTo>
                <a:lnTo>
                  <a:pt x="1088957" y="308974"/>
                </a:lnTo>
                <a:lnTo>
                  <a:pt x="1086314" y="300128"/>
                </a:lnTo>
                <a:lnTo>
                  <a:pt x="1083672" y="291380"/>
                </a:lnTo>
                <a:lnTo>
                  <a:pt x="1081882" y="283409"/>
                </a:lnTo>
                <a:lnTo>
                  <a:pt x="1079155" y="275438"/>
                </a:lnTo>
                <a:lnTo>
                  <a:pt x="1077450" y="267467"/>
                </a:lnTo>
                <a:lnTo>
                  <a:pt x="1074723" y="259496"/>
                </a:lnTo>
                <a:lnTo>
                  <a:pt x="1072933" y="252303"/>
                </a:lnTo>
                <a:lnTo>
                  <a:pt x="1071228" y="245110"/>
                </a:lnTo>
                <a:lnTo>
                  <a:pt x="1069439" y="238694"/>
                </a:lnTo>
                <a:lnTo>
                  <a:pt x="1068501" y="233154"/>
                </a:lnTo>
                <a:lnTo>
                  <a:pt x="1066711" y="228391"/>
                </a:lnTo>
                <a:lnTo>
                  <a:pt x="1065859" y="223530"/>
                </a:lnTo>
                <a:lnTo>
                  <a:pt x="1065006" y="219545"/>
                </a:lnTo>
                <a:lnTo>
                  <a:pt x="1064069" y="216337"/>
                </a:lnTo>
                <a:lnTo>
                  <a:pt x="1064069" y="214004"/>
                </a:lnTo>
                <a:lnTo>
                  <a:pt x="1063217" y="212352"/>
                </a:lnTo>
                <a:lnTo>
                  <a:pt x="1060489" y="215560"/>
                </a:lnTo>
                <a:lnTo>
                  <a:pt x="1057847" y="218767"/>
                </a:lnTo>
                <a:lnTo>
                  <a:pt x="1055205" y="221975"/>
                </a:lnTo>
                <a:lnTo>
                  <a:pt x="1053415" y="225961"/>
                </a:lnTo>
                <a:lnTo>
                  <a:pt x="1050773" y="229946"/>
                </a:lnTo>
                <a:lnTo>
                  <a:pt x="1048983" y="233931"/>
                </a:lnTo>
                <a:lnTo>
                  <a:pt x="1047193" y="237917"/>
                </a:lnTo>
                <a:lnTo>
                  <a:pt x="1045403" y="242680"/>
                </a:lnTo>
                <a:lnTo>
                  <a:pt x="1044551" y="246665"/>
                </a:lnTo>
                <a:lnTo>
                  <a:pt x="1042761" y="251526"/>
                </a:lnTo>
                <a:lnTo>
                  <a:pt x="1041824" y="256289"/>
                </a:lnTo>
                <a:lnTo>
                  <a:pt x="1040971" y="261052"/>
                </a:lnTo>
                <a:lnTo>
                  <a:pt x="1040119" y="265815"/>
                </a:lnTo>
                <a:lnTo>
                  <a:pt x="1039181" y="270675"/>
                </a:lnTo>
                <a:lnTo>
                  <a:pt x="1038329" y="275438"/>
                </a:lnTo>
                <a:lnTo>
                  <a:pt x="1037391" y="280201"/>
                </a:lnTo>
                <a:lnTo>
                  <a:pt x="1037391" y="308099"/>
                </a:lnTo>
                <a:lnTo>
                  <a:pt x="1038329" y="312959"/>
                </a:lnTo>
                <a:lnTo>
                  <a:pt x="1038329" y="316945"/>
                </a:lnTo>
                <a:lnTo>
                  <a:pt x="1039181" y="320930"/>
                </a:lnTo>
                <a:lnTo>
                  <a:pt x="1039181" y="324916"/>
                </a:lnTo>
                <a:lnTo>
                  <a:pt x="1040119" y="328901"/>
                </a:lnTo>
                <a:lnTo>
                  <a:pt x="1040971" y="332109"/>
                </a:lnTo>
                <a:lnTo>
                  <a:pt x="1041824" y="336094"/>
                </a:lnTo>
                <a:lnTo>
                  <a:pt x="1043613" y="339205"/>
                </a:lnTo>
                <a:lnTo>
                  <a:pt x="1044551" y="342413"/>
                </a:lnTo>
                <a:lnTo>
                  <a:pt x="1045403" y="344843"/>
                </a:lnTo>
                <a:lnTo>
                  <a:pt x="1047193" y="347273"/>
                </a:lnTo>
                <a:lnTo>
                  <a:pt x="1048045" y="350384"/>
                </a:lnTo>
                <a:lnTo>
                  <a:pt x="1048983" y="352814"/>
                </a:lnTo>
                <a:lnTo>
                  <a:pt x="1049835" y="355244"/>
                </a:lnTo>
                <a:lnTo>
                  <a:pt x="1050773" y="357577"/>
                </a:lnTo>
                <a:lnTo>
                  <a:pt x="1051625" y="360007"/>
                </a:lnTo>
                <a:lnTo>
                  <a:pt x="1052563" y="362437"/>
                </a:lnTo>
                <a:lnTo>
                  <a:pt x="1053415" y="364770"/>
                </a:lnTo>
                <a:lnTo>
                  <a:pt x="1053415" y="367200"/>
                </a:lnTo>
                <a:lnTo>
                  <a:pt x="1054267" y="369533"/>
                </a:lnTo>
                <a:lnTo>
                  <a:pt x="1054267" y="375171"/>
                </a:lnTo>
                <a:lnTo>
                  <a:pt x="1055205" y="377504"/>
                </a:lnTo>
                <a:lnTo>
                  <a:pt x="1055205" y="383919"/>
                </a:lnTo>
                <a:lnTo>
                  <a:pt x="1054267" y="386330"/>
                </a:lnTo>
                <a:lnTo>
                  <a:pt x="1054267" y="393504"/>
                </a:lnTo>
                <a:lnTo>
                  <a:pt x="1053415" y="396702"/>
                </a:lnTo>
                <a:lnTo>
                  <a:pt x="1053415" y="400687"/>
                </a:lnTo>
                <a:lnTo>
                  <a:pt x="1052563" y="403885"/>
                </a:lnTo>
                <a:lnTo>
                  <a:pt x="1051625" y="407871"/>
                </a:lnTo>
                <a:lnTo>
                  <a:pt x="1050773" y="412653"/>
                </a:lnTo>
                <a:lnTo>
                  <a:pt x="1049835" y="416649"/>
                </a:lnTo>
                <a:lnTo>
                  <a:pt x="1048045" y="421431"/>
                </a:lnTo>
                <a:lnTo>
                  <a:pt x="1047193" y="426223"/>
                </a:lnTo>
                <a:lnTo>
                  <a:pt x="1045403" y="431803"/>
                </a:lnTo>
                <a:lnTo>
                  <a:pt x="1044551" y="437392"/>
                </a:lnTo>
                <a:lnTo>
                  <a:pt x="1042761" y="442972"/>
                </a:lnTo>
                <a:lnTo>
                  <a:pt x="1040971" y="448561"/>
                </a:lnTo>
                <a:lnTo>
                  <a:pt x="1039181" y="454947"/>
                </a:lnTo>
                <a:lnTo>
                  <a:pt x="1036539" y="461324"/>
                </a:lnTo>
                <a:lnTo>
                  <a:pt x="1034749" y="468508"/>
                </a:lnTo>
                <a:lnTo>
                  <a:pt x="1032107" y="474894"/>
                </a:lnTo>
                <a:lnTo>
                  <a:pt x="1029380" y="481271"/>
                </a:lnTo>
                <a:lnTo>
                  <a:pt x="1026738" y="486860"/>
                </a:lnTo>
                <a:lnTo>
                  <a:pt x="1024095" y="492440"/>
                </a:lnTo>
                <a:lnTo>
                  <a:pt x="1020516" y="498029"/>
                </a:lnTo>
                <a:lnTo>
                  <a:pt x="1016936" y="503618"/>
                </a:lnTo>
                <a:lnTo>
                  <a:pt x="1014294" y="508401"/>
                </a:lnTo>
                <a:lnTo>
                  <a:pt x="1010714" y="513193"/>
                </a:lnTo>
                <a:lnTo>
                  <a:pt x="1007220" y="517976"/>
                </a:lnTo>
                <a:lnTo>
                  <a:pt x="1003640" y="522768"/>
                </a:lnTo>
                <a:lnTo>
                  <a:pt x="1000060" y="526753"/>
                </a:lnTo>
                <a:lnTo>
                  <a:pt x="996480" y="530739"/>
                </a:lnTo>
                <a:lnTo>
                  <a:pt x="992986" y="533937"/>
                </a:lnTo>
                <a:lnTo>
                  <a:pt x="989406" y="537922"/>
                </a:lnTo>
                <a:lnTo>
                  <a:pt x="985826" y="541110"/>
                </a:lnTo>
                <a:lnTo>
                  <a:pt x="982332" y="544308"/>
                </a:lnTo>
                <a:lnTo>
                  <a:pt x="978752" y="546700"/>
                </a:lnTo>
                <a:lnTo>
                  <a:pt x="975172" y="549888"/>
                </a:lnTo>
                <a:lnTo>
                  <a:pt x="972530" y="552289"/>
                </a:lnTo>
                <a:lnTo>
                  <a:pt x="969888" y="554680"/>
                </a:lnTo>
                <a:lnTo>
                  <a:pt x="966308" y="556274"/>
                </a:lnTo>
                <a:lnTo>
                  <a:pt x="963666" y="558666"/>
                </a:lnTo>
                <a:lnTo>
                  <a:pt x="961876" y="560260"/>
                </a:lnTo>
                <a:lnTo>
                  <a:pt x="959149" y="561057"/>
                </a:lnTo>
                <a:lnTo>
                  <a:pt x="957444" y="562661"/>
                </a:lnTo>
                <a:lnTo>
                  <a:pt x="955654" y="563458"/>
                </a:lnTo>
                <a:lnTo>
                  <a:pt x="953865" y="564255"/>
                </a:lnTo>
                <a:lnTo>
                  <a:pt x="952927" y="565052"/>
                </a:lnTo>
                <a:lnTo>
                  <a:pt x="951222" y="565849"/>
                </a:lnTo>
                <a:lnTo>
                  <a:pt x="952927" y="558666"/>
                </a:lnTo>
                <a:lnTo>
                  <a:pt x="954717" y="551482"/>
                </a:lnTo>
                <a:lnTo>
                  <a:pt x="954717" y="529144"/>
                </a:lnTo>
                <a:lnTo>
                  <a:pt x="953865" y="521961"/>
                </a:lnTo>
                <a:lnTo>
                  <a:pt x="952075" y="514787"/>
                </a:lnTo>
                <a:lnTo>
                  <a:pt x="950285" y="507604"/>
                </a:lnTo>
                <a:lnTo>
                  <a:pt x="948495" y="500420"/>
                </a:lnTo>
                <a:lnTo>
                  <a:pt x="945853" y="494044"/>
                </a:lnTo>
                <a:lnTo>
                  <a:pt x="943211" y="487657"/>
                </a:lnTo>
                <a:lnTo>
                  <a:pt x="939631" y="481271"/>
                </a:lnTo>
                <a:lnTo>
                  <a:pt x="936989" y="474894"/>
                </a:lnTo>
                <a:lnTo>
                  <a:pt x="933409" y="469305"/>
                </a:lnTo>
                <a:lnTo>
                  <a:pt x="929829" y="462928"/>
                </a:lnTo>
                <a:lnTo>
                  <a:pt x="926250" y="457339"/>
                </a:lnTo>
                <a:lnTo>
                  <a:pt x="922755" y="452547"/>
                </a:lnTo>
                <a:lnTo>
                  <a:pt x="918323" y="446967"/>
                </a:lnTo>
                <a:lnTo>
                  <a:pt x="914743" y="442175"/>
                </a:lnTo>
                <a:lnTo>
                  <a:pt x="911164" y="437392"/>
                </a:lnTo>
                <a:lnTo>
                  <a:pt x="907584" y="433407"/>
                </a:lnTo>
                <a:lnTo>
                  <a:pt x="904089" y="429412"/>
                </a:lnTo>
                <a:lnTo>
                  <a:pt x="900510" y="425426"/>
                </a:lnTo>
                <a:lnTo>
                  <a:pt x="897867" y="422228"/>
                </a:lnTo>
                <a:lnTo>
                  <a:pt x="895140" y="419837"/>
                </a:lnTo>
                <a:lnTo>
                  <a:pt x="892498" y="416649"/>
                </a:lnTo>
                <a:lnTo>
                  <a:pt x="889856" y="414257"/>
                </a:lnTo>
                <a:lnTo>
                  <a:pt x="888066" y="412653"/>
                </a:lnTo>
                <a:lnTo>
                  <a:pt x="886276" y="411059"/>
                </a:lnTo>
                <a:lnTo>
                  <a:pt x="884486" y="409465"/>
                </a:lnTo>
                <a:lnTo>
                  <a:pt x="877412" y="402282"/>
                </a:lnTo>
                <a:lnTo>
                  <a:pt x="870252" y="394311"/>
                </a:lnTo>
                <a:lnTo>
                  <a:pt x="864031" y="386330"/>
                </a:lnTo>
                <a:lnTo>
                  <a:pt x="857809" y="377504"/>
                </a:lnTo>
                <a:lnTo>
                  <a:pt x="851621" y="368755"/>
                </a:lnTo>
                <a:lnTo>
                  <a:pt x="846285" y="359229"/>
                </a:lnTo>
                <a:lnTo>
                  <a:pt x="840063" y="348828"/>
                </a:lnTo>
                <a:lnTo>
                  <a:pt x="835614" y="339205"/>
                </a:lnTo>
                <a:lnTo>
                  <a:pt x="830279" y="328901"/>
                </a:lnTo>
                <a:lnTo>
                  <a:pt x="825838" y="318500"/>
                </a:lnTo>
                <a:lnTo>
                  <a:pt x="821398" y="308099"/>
                </a:lnTo>
                <a:lnTo>
                  <a:pt x="816949" y="296921"/>
                </a:lnTo>
                <a:lnTo>
                  <a:pt x="812508" y="286617"/>
                </a:lnTo>
                <a:lnTo>
                  <a:pt x="808945" y="276216"/>
                </a:lnTo>
                <a:lnTo>
                  <a:pt x="805391" y="265815"/>
                </a:lnTo>
                <a:lnTo>
                  <a:pt x="801837" y="255511"/>
                </a:lnTo>
                <a:lnTo>
                  <a:pt x="798283" y="245110"/>
                </a:lnTo>
                <a:lnTo>
                  <a:pt x="795615" y="235487"/>
                </a:lnTo>
                <a:lnTo>
                  <a:pt x="792947" y="225961"/>
                </a:lnTo>
                <a:lnTo>
                  <a:pt x="790280" y="217212"/>
                </a:lnTo>
                <a:lnTo>
                  <a:pt x="788498" y="208366"/>
                </a:lnTo>
                <a:lnTo>
                  <a:pt x="785839" y="199618"/>
                </a:lnTo>
                <a:lnTo>
                  <a:pt x="784058" y="192425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313845" y="4026669"/>
            <a:ext cx="167139" cy="1028436"/>
          </a:xfrm>
          <a:custGeom>
            <a:avLst/>
            <a:gdLst/>
            <a:ahLst/>
            <a:cxnLst/>
            <a:rect l="l" t="t" r="r" b="b"/>
            <a:pathLst>
              <a:path w="167139" h="1028436">
                <a:moveTo>
                  <a:pt x="167139" y="632691"/>
                </a:moveTo>
                <a:lnTo>
                  <a:pt x="166201" y="630299"/>
                </a:lnTo>
                <a:lnTo>
                  <a:pt x="166201" y="627111"/>
                </a:lnTo>
                <a:lnTo>
                  <a:pt x="165349" y="624710"/>
                </a:lnTo>
                <a:lnTo>
                  <a:pt x="165349" y="621522"/>
                </a:lnTo>
                <a:lnTo>
                  <a:pt x="164411" y="619130"/>
                </a:lnTo>
                <a:lnTo>
                  <a:pt x="163559" y="615942"/>
                </a:lnTo>
                <a:lnTo>
                  <a:pt x="161769" y="613541"/>
                </a:lnTo>
                <a:lnTo>
                  <a:pt x="160917" y="610353"/>
                </a:lnTo>
                <a:lnTo>
                  <a:pt x="159979" y="607164"/>
                </a:lnTo>
                <a:lnTo>
                  <a:pt x="158189" y="603966"/>
                </a:lnTo>
                <a:lnTo>
                  <a:pt x="156399" y="600778"/>
                </a:lnTo>
                <a:lnTo>
                  <a:pt x="154695" y="597590"/>
                </a:lnTo>
                <a:lnTo>
                  <a:pt x="152905" y="594392"/>
                </a:lnTo>
                <a:lnTo>
                  <a:pt x="151115" y="592000"/>
                </a:lnTo>
                <a:lnTo>
                  <a:pt x="150177" y="588812"/>
                </a:lnTo>
                <a:lnTo>
                  <a:pt x="148473" y="586421"/>
                </a:lnTo>
                <a:lnTo>
                  <a:pt x="147535" y="584020"/>
                </a:lnTo>
                <a:lnTo>
                  <a:pt x="146683" y="580831"/>
                </a:lnTo>
                <a:lnTo>
                  <a:pt x="145745" y="578440"/>
                </a:lnTo>
                <a:lnTo>
                  <a:pt x="144893" y="575242"/>
                </a:lnTo>
                <a:lnTo>
                  <a:pt x="143956" y="572851"/>
                </a:lnTo>
                <a:lnTo>
                  <a:pt x="143103" y="569663"/>
                </a:lnTo>
                <a:lnTo>
                  <a:pt x="143103" y="567271"/>
                </a:lnTo>
                <a:lnTo>
                  <a:pt x="142251" y="564073"/>
                </a:lnTo>
                <a:lnTo>
                  <a:pt x="142251" y="540141"/>
                </a:lnTo>
                <a:lnTo>
                  <a:pt x="143103" y="536943"/>
                </a:lnTo>
                <a:lnTo>
                  <a:pt x="143103" y="533755"/>
                </a:lnTo>
                <a:lnTo>
                  <a:pt x="143956" y="530566"/>
                </a:lnTo>
                <a:lnTo>
                  <a:pt x="143956" y="527378"/>
                </a:lnTo>
                <a:lnTo>
                  <a:pt x="144893" y="524180"/>
                </a:lnTo>
                <a:lnTo>
                  <a:pt x="145745" y="520992"/>
                </a:lnTo>
                <a:lnTo>
                  <a:pt x="146683" y="516997"/>
                </a:lnTo>
                <a:lnTo>
                  <a:pt x="146683" y="513808"/>
                </a:lnTo>
                <a:lnTo>
                  <a:pt x="147535" y="510620"/>
                </a:lnTo>
                <a:lnTo>
                  <a:pt x="148473" y="506625"/>
                </a:lnTo>
                <a:lnTo>
                  <a:pt x="149325" y="502639"/>
                </a:lnTo>
                <a:lnTo>
                  <a:pt x="150177" y="499451"/>
                </a:lnTo>
                <a:lnTo>
                  <a:pt x="151115" y="495456"/>
                </a:lnTo>
                <a:lnTo>
                  <a:pt x="151967" y="493862"/>
                </a:lnTo>
                <a:lnTo>
                  <a:pt x="151967" y="490673"/>
                </a:lnTo>
                <a:lnTo>
                  <a:pt x="152905" y="487475"/>
                </a:lnTo>
                <a:lnTo>
                  <a:pt x="153757" y="484287"/>
                </a:lnTo>
                <a:lnTo>
                  <a:pt x="154695" y="481099"/>
                </a:lnTo>
                <a:lnTo>
                  <a:pt x="154695" y="477901"/>
                </a:lnTo>
                <a:lnTo>
                  <a:pt x="155547" y="474712"/>
                </a:lnTo>
                <a:lnTo>
                  <a:pt x="156399" y="472321"/>
                </a:lnTo>
                <a:lnTo>
                  <a:pt x="157337" y="469133"/>
                </a:lnTo>
                <a:lnTo>
                  <a:pt x="158189" y="465935"/>
                </a:lnTo>
                <a:lnTo>
                  <a:pt x="158189" y="463543"/>
                </a:lnTo>
                <a:lnTo>
                  <a:pt x="159127" y="460355"/>
                </a:lnTo>
                <a:lnTo>
                  <a:pt x="159979" y="457157"/>
                </a:lnTo>
                <a:lnTo>
                  <a:pt x="159979" y="454766"/>
                </a:lnTo>
                <a:lnTo>
                  <a:pt x="160917" y="451577"/>
                </a:lnTo>
                <a:lnTo>
                  <a:pt x="161769" y="449186"/>
                </a:lnTo>
                <a:lnTo>
                  <a:pt x="162706" y="445988"/>
                </a:lnTo>
                <a:lnTo>
                  <a:pt x="162706" y="443597"/>
                </a:lnTo>
                <a:lnTo>
                  <a:pt x="163559" y="440408"/>
                </a:lnTo>
                <a:lnTo>
                  <a:pt x="164411" y="436413"/>
                </a:lnTo>
                <a:lnTo>
                  <a:pt x="165349" y="433225"/>
                </a:lnTo>
                <a:lnTo>
                  <a:pt x="165349" y="418868"/>
                </a:lnTo>
                <a:lnTo>
                  <a:pt x="164411" y="414872"/>
                </a:lnTo>
                <a:lnTo>
                  <a:pt x="164411" y="410887"/>
                </a:lnTo>
                <a:lnTo>
                  <a:pt x="163559" y="407689"/>
                </a:lnTo>
                <a:lnTo>
                  <a:pt x="162706" y="403704"/>
                </a:lnTo>
                <a:lnTo>
                  <a:pt x="161769" y="399718"/>
                </a:lnTo>
                <a:lnTo>
                  <a:pt x="160917" y="396520"/>
                </a:lnTo>
                <a:lnTo>
                  <a:pt x="159979" y="392535"/>
                </a:lnTo>
                <a:lnTo>
                  <a:pt x="159127" y="388540"/>
                </a:lnTo>
                <a:lnTo>
                  <a:pt x="157337" y="385351"/>
                </a:lnTo>
                <a:lnTo>
                  <a:pt x="156399" y="381366"/>
                </a:lnTo>
                <a:lnTo>
                  <a:pt x="154695" y="377371"/>
                </a:lnTo>
                <a:lnTo>
                  <a:pt x="152905" y="373385"/>
                </a:lnTo>
                <a:lnTo>
                  <a:pt x="151115" y="370197"/>
                </a:lnTo>
                <a:lnTo>
                  <a:pt x="149325" y="366202"/>
                </a:lnTo>
                <a:lnTo>
                  <a:pt x="147535" y="363013"/>
                </a:lnTo>
                <a:lnTo>
                  <a:pt x="145745" y="359018"/>
                </a:lnTo>
                <a:lnTo>
                  <a:pt x="143103" y="355830"/>
                </a:lnTo>
                <a:lnTo>
                  <a:pt x="141313" y="351844"/>
                </a:lnTo>
                <a:lnTo>
                  <a:pt x="139524" y="348646"/>
                </a:lnTo>
                <a:lnTo>
                  <a:pt x="136881" y="344661"/>
                </a:lnTo>
                <a:lnTo>
                  <a:pt x="134239" y="341473"/>
                </a:lnTo>
                <a:lnTo>
                  <a:pt x="132449" y="338275"/>
                </a:lnTo>
                <a:lnTo>
                  <a:pt x="129807" y="335086"/>
                </a:lnTo>
                <a:lnTo>
                  <a:pt x="128017" y="331898"/>
                </a:lnTo>
                <a:lnTo>
                  <a:pt x="125290" y="327903"/>
                </a:lnTo>
                <a:lnTo>
                  <a:pt x="122648" y="324714"/>
                </a:lnTo>
                <a:lnTo>
                  <a:pt x="120858" y="322323"/>
                </a:lnTo>
                <a:lnTo>
                  <a:pt x="118216" y="319922"/>
                </a:lnTo>
                <a:lnTo>
                  <a:pt x="116426" y="316734"/>
                </a:lnTo>
                <a:lnTo>
                  <a:pt x="114636" y="314343"/>
                </a:lnTo>
                <a:lnTo>
                  <a:pt x="112846" y="311951"/>
                </a:lnTo>
                <a:lnTo>
                  <a:pt x="110204" y="309550"/>
                </a:lnTo>
                <a:lnTo>
                  <a:pt x="108414" y="307159"/>
                </a:lnTo>
                <a:lnTo>
                  <a:pt x="106624" y="304768"/>
                </a:lnTo>
                <a:lnTo>
                  <a:pt x="104920" y="302377"/>
                </a:lnTo>
                <a:lnTo>
                  <a:pt x="103130" y="299976"/>
                </a:lnTo>
                <a:lnTo>
                  <a:pt x="101340" y="298381"/>
                </a:lnTo>
                <a:lnTo>
                  <a:pt x="99550" y="295990"/>
                </a:lnTo>
                <a:lnTo>
                  <a:pt x="97760" y="294396"/>
                </a:lnTo>
                <a:lnTo>
                  <a:pt x="95970" y="292005"/>
                </a:lnTo>
                <a:lnTo>
                  <a:pt x="94180" y="290401"/>
                </a:lnTo>
                <a:lnTo>
                  <a:pt x="91538" y="287213"/>
                </a:lnTo>
                <a:lnTo>
                  <a:pt x="89748" y="284821"/>
                </a:lnTo>
                <a:lnTo>
                  <a:pt x="88896" y="284024"/>
                </a:lnTo>
                <a:lnTo>
                  <a:pt x="87106" y="282430"/>
                </a:lnTo>
                <a:lnTo>
                  <a:pt x="86254" y="280836"/>
                </a:lnTo>
                <a:lnTo>
                  <a:pt x="84464" y="278435"/>
                </a:lnTo>
                <a:lnTo>
                  <a:pt x="82674" y="276044"/>
                </a:lnTo>
                <a:lnTo>
                  <a:pt x="80884" y="273652"/>
                </a:lnTo>
                <a:lnTo>
                  <a:pt x="79094" y="272058"/>
                </a:lnTo>
                <a:lnTo>
                  <a:pt x="79094" y="240136"/>
                </a:lnTo>
                <a:lnTo>
                  <a:pt x="78242" y="236948"/>
                </a:lnTo>
                <a:lnTo>
                  <a:pt x="78242" y="226576"/>
                </a:lnTo>
                <a:lnTo>
                  <a:pt x="77304" y="224185"/>
                </a:lnTo>
                <a:lnTo>
                  <a:pt x="77304" y="219392"/>
                </a:lnTo>
                <a:lnTo>
                  <a:pt x="76452" y="217001"/>
                </a:lnTo>
                <a:lnTo>
                  <a:pt x="76452" y="212219"/>
                </a:lnTo>
                <a:lnTo>
                  <a:pt x="75515" y="209818"/>
                </a:lnTo>
                <a:lnTo>
                  <a:pt x="75515" y="205832"/>
                </a:lnTo>
                <a:lnTo>
                  <a:pt x="74662" y="204238"/>
                </a:lnTo>
                <a:lnTo>
                  <a:pt x="74662" y="201837"/>
                </a:lnTo>
                <a:lnTo>
                  <a:pt x="73810" y="198649"/>
                </a:lnTo>
                <a:lnTo>
                  <a:pt x="73810" y="196257"/>
                </a:lnTo>
                <a:lnTo>
                  <a:pt x="72872" y="194663"/>
                </a:lnTo>
                <a:lnTo>
                  <a:pt x="72020" y="191465"/>
                </a:lnTo>
                <a:lnTo>
                  <a:pt x="72020" y="189074"/>
                </a:lnTo>
                <a:lnTo>
                  <a:pt x="71083" y="187480"/>
                </a:lnTo>
                <a:lnTo>
                  <a:pt x="71083" y="185088"/>
                </a:lnTo>
                <a:lnTo>
                  <a:pt x="70230" y="181890"/>
                </a:lnTo>
                <a:lnTo>
                  <a:pt x="69293" y="178702"/>
                </a:lnTo>
                <a:lnTo>
                  <a:pt x="68440" y="175514"/>
                </a:lnTo>
                <a:lnTo>
                  <a:pt x="67588" y="173122"/>
                </a:lnTo>
                <a:lnTo>
                  <a:pt x="66651" y="170721"/>
                </a:lnTo>
                <a:lnTo>
                  <a:pt x="65798" y="167533"/>
                </a:lnTo>
                <a:lnTo>
                  <a:pt x="64861" y="165142"/>
                </a:lnTo>
                <a:lnTo>
                  <a:pt x="63071" y="162751"/>
                </a:lnTo>
                <a:lnTo>
                  <a:pt x="62219" y="160350"/>
                </a:lnTo>
                <a:lnTo>
                  <a:pt x="60429" y="159553"/>
                </a:lnTo>
                <a:lnTo>
                  <a:pt x="59576" y="158755"/>
                </a:lnTo>
                <a:lnTo>
                  <a:pt x="57786" y="157161"/>
                </a:lnTo>
                <a:lnTo>
                  <a:pt x="55997" y="154770"/>
                </a:lnTo>
                <a:lnTo>
                  <a:pt x="54207" y="153973"/>
                </a:lnTo>
                <a:lnTo>
                  <a:pt x="53354" y="152369"/>
                </a:lnTo>
                <a:lnTo>
                  <a:pt x="51565" y="149978"/>
                </a:lnTo>
                <a:lnTo>
                  <a:pt x="49775" y="147587"/>
                </a:lnTo>
                <a:lnTo>
                  <a:pt x="47985" y="145992"/>
                </a:lnTo>
                <a:lnTo>
                  <a:pt x="46195" y="142804"/>
                </a:lnTo>
                <a:lnTo>
                  <a:pt x="44405" y="139606"/>
                </a:lnTo>
                <a:lnTo>
                  <a:pt x="42615" y="136418"/>
                </a:lnTo>
                <a:lnTo>
                  <a:pt x="41763" y="134026"/>
                </a:lnTo>
                <a:lnTo>
                  <a:pt x="39973" y="132423"/>
                </a:lnTo>
                <a:lnTo>
                  <a:pt x="39121" y="130828"/>
                </a:lnTo>
                <a:lnTo>
                  <a:pt x="38183" y="128437"/>
                </a:lnTo>
                <a:lnTo>
                  <a:pt x="37331" y="126843"/>
                </a:lnTo>
                <a:lnTo>
                  <a:pt x="36393" y="124452"/>
                </a:lnTo>
                <a:lnTo>
                  <a:pt x="35541" y="122848"/>
                </a:lnTo>
                <a:lnTo>
                  <a:pt x="34689" y="120457"/>
                </a:lnTo>
                <a:lnTo>
                  <a:pt x="33751" y="118862"/>
                </a:lnTo>
                <a:lnTo>
                  <a:pt x="32899" y="116471"/>
                </a:lnTo>
                <a:lnTo>
                  <a:pt x="31961" y="114080"/>
                </a:lnTo>
                <a:lnTo>
                  <a:pt x="31109" y="112476"/>
                </a:lnTo>
                <a:lnTo>
                  <a:pt x="30171" y="110085"/>
                </a:lnTo>
                <a:lnTo>
                  <a:pt x="29319" y="106896"/>
                </a:lnTo>
                <a:lnTo>
                  <a:pt x="27529" y="103708"/>
                </a:lnTo>
                <a:lnTo>
                  <a:pt x="26677" y="99713"/>
                </a:lnTo>
                <a:lnTo>
                  <a:pt x="24887" y="96525"/>
                </a:lnTo>
                <a:lnTo>
                  <a:pt x="23950" y="93317"/>
                </a:lnTo>
                <a:lnTo>
                  <a:pt x="23097" y="89331"/>
                </a:lnTo>
                <a:lnTo>
                  <a:pt x="21307" y="86124"/>
                </a:lnTo>
                <a:lnTo>
                  <a:pt x="20455" y="82916"/>
                </a:lnTo>
                <a:lnTo>
                  <a:pt x="19518" y="78930"/>
                </a:lnTo>
                <a:lnTo>
                  <a:pt x="17728" y="75820"/>
                </a:lnTo>
                <a:lnTo>
                  <a:pt x="16875" y="72612"/>
                </a:lnTo>
                <a:lnTo>
                  <a:pt x="16023" y="69404"/>
                </a:lnTo>
                <a:lnTo>
                  <a:pt x="15085" y="65419"/>
                </a:lnTo>
                <a:lnTo>
                  <a:pt x="14233" y="62211"/>
                </a:lnTo>
                <a:lnTo>
                  <a:pt x="13296" y="59003"/>
                </a:lnTo>
                <a:lnTo>
                  <a:pt x="12443" y="55795"/>
                </a:lnTo>
                <a:lnTo>
                  <a:pt x="11506" y="51810"/>
                </a:lnTo>
                <a:lnTo>
                  <a:pt x="10653" y="48602"/>
                </a:lnTo>
                <a:lnTo>
                  <a:pt x="9801" y="45492"/>
                </a:lnTo>
                <a:lnTo>
                  <a:pt x="8864" y="42284"/>
                </a:lnTo>
                <a:lnTo>
                  <a:pt x="8011" y="39076"/>
                </a:lnTo>
                <a:lnTo>
                  <a:pt x="7074" y="35868"/>
                </a:lnTo>
                <a:lnTo>
                  <a:pt x="6221" y="32661"/>
                </a:lnTo>
                <a:lnTo>
                  <a:pt x="5284" y="29550"/>
                </a:lnTo>
                <a:lnTo>
                  <a:pt x="4432" y="26342"/>
                </a:lnTo>
                <a:lnTo>
                  <a:pt x="4432" y="23134"/>
                </a:lnTo>
                <a:lnTo>
                  <a:pt x="3579" y="19927"/>
                </a:lnTo>
                <a:lnTo>
                  <a:pt x="2642" y="17496"/>
                </a:lnTo>
                <a:lnTo>
                  <a:pt x="2642" y="14386"/>
                </a:lnTo>
                <a:lnTo>
                  <a:pt x="1789" y="11956"/>
                </a:lnTo>
                <a:lnTo>
                  <a:pt x="1789" y="6318"/>
                </a:lnTo>
                <a:lnTo>
                  <a:pt x="852" y="3985"/>
                </a:lnTo>
                <a:lnTo>
                  <a:pt x="852" y="2332"/>
                </a:lnTo>
                <a:lnTo>
                  <a:pt x="0" y="0"/>
                </a:lnTo>
                <a:lnTo>
                  <a:pt x="1789" y="1028436"/>
                </a:lnTo>
                <a:lnTo>
                  <a:pt x="4432" y="1027639"/>
                </a:lnTo>
                <a:lnTo>
                  <a:pt x="7074" y="1026841"/>
                </a:lnTo>
                <a:lnTo>
                  <a:pt x="9801" y="1026043"/>
                </a:lnTo>
                <a:lnTo>
                  <a:pt x="11506" y="1024447"/>
                </a:lnTo>
                <a:lnTo>
                  <a:pt x="14233" y="1023649"/>
                </a:lnTo>
                <a:lnTo>
                  <a:pt x="16875" y="1022852"/>
                </a:lnTo>
                <a:lnTo>
                  <a:pt x="18665" y="1021256"/>
                </a:lnTo>
                <a:lnTo>
                  <a:pt x="21307" y="1020458"/>
                </a:lnTo>
                <a:lnTo>
                  <a:pt x="23097" y="1019660"/>
                </a:lnTo>
                <a:lnTo>
                  <a:pt x="25739" y="1018065"/>
                </a:lnTo>
                <a:lnTo>
                  <a:pt x="28467" y="1017267"/>
                </a:lnTo>
                <a:lnTo>
                  <a:pt x="30171" y="1015670"/>
                </a:lnTo>
                <a:lnTo>
                  <a:pt x="32899" y="1014873"/>
                </a:lnTo>
                <a:lnTo>
                  <a:pt x="34689" y="1013277"/>
                </a:lnTo>
                <a:lnTo>
                  <a:pt x="37331" y="1012479"/>
                </a:lnTo>
                <a:lnTo>
                  <a:pt x="39121" y="1010884"/>
                </a:lnTo>
                <a:lnTo>
                  <a:pt x="41763" y="1010086"/>
                </a:lnTo>
                <a:lnTo>
                  <a:pt x="43553" y="1008490"/>
                </a:lnTo>
                <a:lnTo>
                  <a:pt x="45343" y="1007692"/>
                </a:lnTo>
                <a:lnTo>
                  <a:pt x="47985" y="1006097"/>
                </a:lnTo>
                <a:lnTo>
                  <a:pt x="49775" y="1004501"/>
                </a:lnTo>
                <a:lnTo>
                  <a:pt x="51565" y="1003702"/>
                </a:lnTo>
                <a:lnTo>
                  <a:pt x="53354" y="1002107"/>
                </a:lnTo>
                <a:lnTo>
                  <a:pt x="55059" y="1000511"/>
                </a:lnTo>
                <a:lnTo>
                  <a:pt x="57786" y="999713"/>
                </a:lnTo>
                <a:lnTo>
                  <a:pt x="59576" y="998118"/>
                </a:lnTo>
                <a:lnTo>
                  <a:pt x="61281" y="996522"/>
                </a:lnTo>
                <a:lnTo>
                  <a:pt x="63071" y="995724"/>
                </a:lnTo>
                <a:lnTo>
                  <a:pt x="64861" y="994129"/>
                </a:lnTo>
                <a:lnTo>
                  <a:pt x="65798" y="992533"/>
                </a:lnTo>
                <a:lnTo>
                  <a:pt x="67588" y="991735"/>
                </a:lnTo>
                <a:lnTo>
                  <a:pt x="69293" y="990139"/>
                </a:lnTo>
                <a:lnTo>
                  <a:pt x="71083" y="988543"/>
                </a:lnTo>
                <a:lnTo>
                  <a:pt x="72872" y="987745"/>
                </a:lnTo>
                <a:lnTo>
                  <a:pt x="74662" y="986149"/>
                </a:lnTo>
                <a:lnTo>
                  <a:pt x="76452" y="984554"/>
                </a:lnTo>
                <a:lnTo>
                  <a:pt x="77304" y="982958"/>
                </a:lnTo>
                <a:lnTo>
                  <a:pt x="79094" y="981363"/>
                </a:lnTo>
                <a:lnTo>
                  <a:pt x="80032" y="980565"/>
                </a:lnTo>
                <a:lnTo>
                  <a:pt x="81737" y="978969"/>
                </a:lnTo>
                <a:lnTo>
                  <a:pt x="82674" y="977373"/>
                </a:lnTo>
                <a:lnTo>
                  <a:pt x="84464" y="975777"/>
                </a:lnTo>
                <a:lnTo>
                  <a:pt x="85316" y="974979"/>
                </a:lnTo>
                <a:lnTo>
                  <a:pt x="87106" y="971788"/>
                </a:lnTo>
                <a:lnTo>
                  <a:pt x="88896" y="970192"/>
                </a:lnTo>
                <a:lnTo>
                  <a:pt x="89748" y="968594"/>
                </a:lnTo>
                <a:lnTo>
                  <a:pt x="90686" y="966203"/>
                </a:lnTo>
                <a:lnTo>
                  <a:pt x="92476" y="963014"/>
                </a:lnTo>
                <a:lnTo>
                  <a:pt x="93328" y="960613"/>
                </a:lnTo>
                <a:lnTo>
                  <a:pt x="94180" y="958222"/>
                </a:lnTo>
                <a:lnTo>
                  <a:pt x="95118" y="955034"/>
                </a:lnTo>
                <a:lnTo>
                  <a:pt x="95118" y="950241"/>
                </a:lnTo>
                <a:lnTo>
                  <a:pt x="94180" y="947850"/>
                </a:lnTo>
                <a:lnTo>
                  <a:pt x="93328" y="944662"/>
                </a:lnTo>
                <a:lnTo>
                  <a:pt x="93328" y="938275"/>
                </a:lnTo>
                <a:lnTo>
                  <a:pt x="94180" y="935087"/>
                </a:lnTo>
                <a:lnTo>
                  <a:pt x="94180" y="931899"/>
                </a:lnTo>
                <a:lnTo>
                  <a:pt x="95118" y="927904"/>
                </a:lnTo>
                <a:lnTo>
                  <a:pt x="96908" y="924715"/>
                </a:lnTo>
                <a:lnTo>
                  <a:pt x="97760" y="920720"/>
                </a:lnTo>
                <a:lnTo>
                  <a:pt x="99550" y="917532"/>
                </a:lnTo>
                <a:lnTo>
                  <a:pt x="101340" y="913546"/>
                </a:lnTo>
                <a:lnTo>
                  <a:pt x="103130" y="909551"/>
                </a:lnTo>
                <a:lnTo>
                  <a:pt x="104920" y="905566"/>
                </a:lnTo>
                <a:lnTo>
                  <a:pt x="107562" y="900774"/>
                </a:lnTo>
                <a:lnTo>
                  <a:pt x="109352" y="896788"/>
                </a:lnTo>
                <a:lnTo>
                  <a:pt x="111994" y="892803"/>
                </a:lnTo>
                <a:lnTo>
                  <a:pt x="113784" y="888010"/>
                </a:lnTo>
                <a:lnTo>
                  <a:pt x="116426" y="883228"/>
                </a:lnTo>
                <a:lnTo>
                  <a:pt x="118216" y="879233"/>
                </a:lnTo>
                <a:lnTo>
                  <a:pt x="120858" y="874450"/>
                </a:lnTo>
                <a:lnTo>
                  <a:pt x="123585" y="869658"/>
                </a:lnTo>
                <a:lnTo>
                  <a:pt x="125290" y="864876"/>
                </a:lnTo>
                <a:lnTo>
                  <a:pt x="128017" y="860083"/>
                </a:lnTo>
                <a:lnTo>
                  <a:pt x="129807" y="854504"/>
                </a:lnTo>
                <a:lnTo>
                  <a:pt x="132449" y="849712"/>
                </a:lnTo>
                <a:lnTo>
                  <a:pt x="134239" y="844929"/>
                </a:lnTo>
                <a:lnTo>
                  <a:pt x="136029" y="839340"/>
                </a:lnTo>
                <a:lnTo>
                  <a:pt x="137734" y="834557"/>
                </a:lnTo>
                <a:lnTo>
                  <a:pt x="138671" y="828968"/>
                </a:lnTo>
                <a:lnTo>
                  <a:pt x="139524" y="823388"/>
                </a:lnTo>
                <a:lnTo>
                  <a:pt x="141313" y="817799"/>
                </a:lnTo>
                <a:lnTo>
                  <a:pt x="141313" y="813007"/>
                </a:lnTo>
                <a:lnTo>
                  <a:pt x="142251" y="807427"/>
                </a:lnTo>
                <a:lnTo>
                  <a:pt x="142251" y="785886"/>
                </a:lnTo>
                <a:lnTo>
                  <a:pt x="141313" y="782688"/>
                </a:lnTo>
                <a:lnTo>
                  <a:pt x="141313" y="780297"/>
                </a:lnTo>
                <a:lnTo>
                  <a:pt x="140461" y="778703"/>
                </a:lnTo>
                <a:lnTo>
                  <a:pt x="140461" y="774717"/>
                </a:lnTo>
                <a:lnTo>
                  <a:pt x="139524" y="772316"/>
                </a:lnTo>
                <a:lnTo>
                  <a:pt x="138671" y="770722"/>
                </a:lnTo>
                <a:lnTo>
                  <a:pt x="138671" y="768331"/>
                </a:lnTo>
                <a:lnTo>
                  <a:pt x="136881" y="765143"/>
                </a:lnTo>
                <a:lnTo>
                  <a:pt x="136881" y="762742"/>
                </a:lnTo>
                <a:lnTo>
                  <a:pt x="136029" y="761148"/>
                </a:lnTo>
                <a:lnTo>
                  <a:pt x="135091" y="758756"/>
                </a:lnTo>
                <a:lnTo>
                  <a:pt x="134239" y="757162"/>
                </a:lnTo>
                <a:lnTo>
                  <a:pt x="133302" y="754771"/>
                </a:lnTo>
                <a:lnTo>
                  <a:pt x="132449" y="753167"/>
                </a:lnTo>
                <a:lnTo>
                  <a:pt x="131512" y="750776"/>
                </a:lnTo>
                <a:lnTo>
                  <a:pt x="130659" y="749182"/>
                </a:lnTo>
                <a:lnTo>
                  <a:pt x="128870" y="746790"/>
                </a:lnTo>
                <a:lnTo>
                  <a:pt x="128017" y="745196"/>
                </a:lnTo>
                <a:lnTo>
                  <a:pt x="127080" y="742795"/>
                </a:lnTo>
                <a:lnTo>
                  <a:pt x="126227" y="740404"/>
                </a:lnTo>
                <a:lnTo>
                  <a:pt x="125290" y="738810"/>
                </a:lnTo>
                <a:lnTo>
                  <a:pt x="124438" y="736419"/>
                </a:lnTo>
                <a:lnTo>
                  <a:pt x="124438" y="726047"/>
                </a:lnTo>
                <a:lnTo>
                  <a:pt x="125290" y="724453"/>
                </a:lnTo>
                <a:lnTo>
                  <a:pt x="126227" y="722052"/>
                </a:lnTo>
                <a:lnTo>
                  <a:pt x="127080" y="719660"/>
                </a:lnTo>
                <a:lnTo>
                  <a:pt x="128017" y="718066"/>
                </a:lnTo>
                <a:lnTo>
                  <a:pt x="128870" y="715675"/>
                </a:lnTo>
                <a:lnTo>
                  <a:pt x="129807" y="714071"/>
                </a:lnTo>
                <a:lnTo>
                  <a:pt x="131512" y="711680"/>
                </a:lnTo>
                <a:lnTo>
                  <a:pt x="132449" y="709288"/>
                </a:lnTo>
                <a:lnTo>
                  <a:pt x="134239" y="707694"/>
                </a:lnTo>
                <a:lnTo>
                  <a:pt x="135091" y="705303"/>
                </a:lnTo>
                <a:lnTo>
                  <a:pt x="136881" y="702902"/>
                </a:lnTo>
                <a:lnTo>
                  <a:pt x="138671" y="701308"/>
                </a:lnTo>
                <a:lnTo>
                  <a:pt x="140461" y="698917"/>
                </a:lnTo>
                <a:lnTo>
                  <a:pt x="142251" y="696525"/>
                </a:lnTo>
                <a:lnTo>
                  <a:pt x="143956" y="694124"/>
                </a:lnTo>
                <a:lnTo>
                  <a:pt x="145745" y="691733"/>
                </a:lnTo>
                <a:lnTo>
                  <a:pt x="147535" y="690139"/>
                </a:lnTo>
                <a:lnTo>
                  <a:pt x="148473" y="687748"/>
                </a:lnTo>
                <a:lnTo>
                  <a:pt x="150177" y="685356"/>
                </a:lnTo>
                <a:lnTo>
                  <a:pt x="151967" y="682955"/>
                </a:lnTo>
                <a:lnTo>
                  <a:pt x="153757" y="679767"/>
                </a:lnTo>
                <a:lnTo>
                  <a:pt x="155547" y="677376"/>
                </a:lnTo>
                <a:lnTo>
                  <a:pt x="157337" y="674975"/>
                </a:lnTo>
                <a:lnTo>
                  <a:pt x="158189" y="673381"/>
                </a:lnTo>
                <a:lnTo>
                  <a:pt x="159127" y="670990"/>
                </a:lnTo>
                <a:lnTo>
                  <a:pt x="159979" y="669395"/>
                </a:lnTo>
                <a:lnTo>
                  <a:pt x="160917" y="667004"/>
                </a:lnTo>
                <a:lnTo>
                  <a:pt x="161769" y="665410"/>
                </a:lnTo>
                <a:lnTo>
                  <a:pt x="162706" y="663009"/>
                </a:lnTo>
                <a:lnTo>
                  <a:pt x="163559" y="660618"/>
                </a:lnTo>
                <a:lnTo>
                  <a:pt x="164411" y="659024"/>
                </a:lnTo>
                <a:lnTo>
                  <a:pt x="164411" y="656632"/>
                </a:lnTo>
                <a:lnTo>
                  <a:pt x="165349" y="654231"/>
                </a:lnTo>
                <a:lnTo>
                  <a:pt x="166201" y="651840"/>
                </a:lnTo>
                <a:lnTo>
                  <a:pt x="166201" y="647855"/>
                </a:lnTo>
                <a:lnTo>
                  <a:pt x="167139" y="645454"/>
                </a:lnTo>
                <a:lnTo>
                  <a:pt x="167139" y="632691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666674" y="4198995"/>
            <a:ext cx="886" cy="103718"/>
          </a:xfrm>
          <a:custGeom>
            <a:avLst/>
            <a:gdLst/>
            <a:ahLst/>
            <a:cxnLst/>
            <a:rect l="l" t="t" r="r" b="b"/>
            <a:pathLst>
              <a:path w="886" h="103718">
                <a:moveTo>
                  <a:pt x="0" y="1594"/>
                </a:moveTo>
                <a:lnTo>
                  <a:pt x="0" y="3985"/>
                </a:lnTo>
                <a:lnTo>
                  <a:pt x="886" y="103718"/>
                </a:lnTo>
                <a:lnTo>
                  <a:pt x="886" y="0"/>
                </a:lnTo>
                <a:lnTo>
                  <a:pt x="0" y="1594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13348" y="3776948"/>
            <a:ext cx="5335" cy="17716"/>
          </a:xfrm>
          <a:custGeom>
            <a:avLst/>
            <a:gdLst/>
            <a:ahLst/>
            <a:cxnLst/>
            <a:rect l="l" t="t" r="r" b="b"/>
            <a:pathLst>
              <a:path w="5335" h="17716">
                <a:moveTo>
                  <a:pt x="886" y="7970"/>
                </a:moveTo>
                <a:lnTo>
                  <a:pt x="1781" y="10303"/>
                </a:lnTo>
                <a:lnTo>
                  <a:pt x="2667" y="11956"/>
                </a:lnTo>
                <a:lnTo>
                  <a:pt x="3554" y="14289"/>
                </a:lnTo>
                <a:lnTo>
                  <a:pt x="3554" y="17496"/>
                </a:lnTo>
                <a:lnTo>
                  <a:pt x="3714" y="17716"/>
                </a:lnTo>
                <a:lnTo>
                  <a:pt x="4449" y="15164"/>
                </a:lnTo>
                <a:lnTo>
                  <a:pt x="4449" y="13511"/>
                </a:lnTo>
                <a:lnTo>
                  <a:pt x="5335" y="11178"/>
                </a:lnTo>
                <a:lnTo>
                  <a:pt x="4449" y="8748"/>
                </a:lnTo>
                <a:lnTo>
                  <a:pt x="4449" y="5540"/>
                </a:lnTo>
                <a:lnTo>
                  <a:pt x="2667" y="3985"/>
                </a:lnTo>
                <a:lnTo>
                  <a:pt x="1781" y="1555"/>
                </a:lnTo>
                <a:lnTo>
                  <a:pt x="0" y="0"/>
                </a:lnTo>
                <a:lnTo>
                  <a:pt x="0" y="4763"/>
                </a:lnTo>
                <a:lnTo>
                  <a:pt x="886" y="7970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65754" y="3794664"/>
            <a:ext cx="1049881" cy="1275601"/>
          </a:xfrm>
          <a:custGeom>
            <a:avLst/>
            <a:gdLst/>
            <a:ahLst/>
            <a:cxnLst/>
            <a:rect l="l" t="t" r="r" b="b"/>
            <a:pathLst>
              <a:path w="1049881" h="1275601">
                <a:moveTo>
                  <a:pt x="1021413" y="307825"/>
                </a:moveTo>
                <a:lnTo>
                  <a:pt x="1021413" y="310935"/>
                </a:lnTo>
                <a:lnTo>
                  <a:pt x="1023203" y="314143"/>
                </a:lnTo>
                <a:lnTo>
                  <a:pt x="1024055" y="317351"/>
                </a:lnTo>
                <a:lnTo>
                  <a:pt x="1024993" y="319781"/>
                </a:lnTo>
                <a:lnTo>
                  <a:pt x="1025845" y="322114"/>
                </a:lnTo>
                <a:lnTo>
                  <a:pt x="1026783" y="325321"/>
                </a:lnTo>
                <a:lnTo>
                  <a:pt x="1028487" y="328529"/>
                </a:lnTo>
                <a:lnTo>
                  <a:pt x="1029425" y="331718"/>
                </a:lnTo>
                <a:lnTo>
                  <a:pt x="1029425" y="334109"/>
                </a:lnTo>
                <a:lnTo>
                  <a:pt x="1030277" y="335713"/>
                </a:lnTo>
                <a:lnTo>
                  <a:pt x="1030277" y="338901"/>
                </a:lnTo>
                <a:lnTo>
                  <a:pt x="1031215" y="342089"/>
                </a:lnTo>
                <a:lnTo>
                  <a:pt x="1031215" y="355659"/>
                </a:lnTo>
                <a:lnTo>
                  <a:pt x="1030277" y="358051"/>
                </a:lnTo>
                <a:lnTo>
                  <a:pt x="1030277" y="362036"/>
                </a:lnTo>
                <a:lnTo>
                  <a:pt x="1029425" y="364427"/>
                </a:lnTo>
                <a:lnTo>
                  <a:pt x="1029425" y="366828"/>
                </a:lnTo>
                <a:lnTo>
                  <a:pt x="1028487" y="369219"/>
                </a:lnTo>
                <a:lnTo>
                  <a:pt x="1028487" y="371611"/>
                </a:lnTo>
                <a:lnTo>
                  <a:pt x="1027635" y="374809"/>
                </a:lnTo>
                <a:lnTo>
                  <a:pt x="1026783" y="377200"/>
                </a:lnTo>
                <a:lnTo>
                  <a:pt x="1025845" y="380388"/>
                </a:lnTo>
                <a:lnTo>
                  <a:pt x="1024993" y="382780"/>
                </a:lnTo>
                <a:lnTo>
                  <a:pt x="1024055" y="385978"/>
                </a:lnTo>
                <a:lnTo>
                  <a:pt x="1023203" y="388369"/>
                </a:lnTo>
                <a:lnTo>
                  <a:pt x="1023203" y="390760"/>
                </a:lnTo>
                <a:lnTo>
                  <a:pt x="1022266" y="393151"/>
                </a:lnTo>
                <a:lnTo>
                  <a:pt x="1021413" y="395552"/>
                </a:lnTo>
                <a:lnTo>
                  <a:pt x="1020561" y="397944"/>
                </a:lnTo>
                <a:lnTo>
                  <a:pt x="1019623" y="400335"/>
                </a:lnTo>
                <a:lnTo>
                  <a:pt x="1018771" y="402726"/>
                </a:lnTo>
                <a:lnTo>
                  <a:pt x="1018771" y="405127"/>
                </a:lnTo>
                <a:lnTo>
                  <a:pt x="1017833" y="407518"/>
                </a:lnTo>
                <a:lnTo>
                  <a:pt x="1016981" y="409910"/>
                </a:lnTo>
                <a:lnTo>
                  <a:pt x="1016044" y="412301"/>
                </a:lnTo>
                <a:lnTo>
                  <a:pt x="1015191" y="414702"/>
                </a:lnTo>
                <a:lnTo>
                  <a:pt x="1014339" y="417093"/>
                </a:lnTo>
                <a:lnTo>
                  <a:pt x="1013401" y="419484"/>
                </a:lnTo>
                <a:lnTo>
                  <a:pt x="1012549" y="421876"/>
                </a:lnTo>
                <a:lnTo>
                  <a:pt x="1011612" y="424277"/>
                </a:lnTo>
                <a:lnTo>
                  <a:pt x="1010759" y="426668"/>
                </a:lnTo>
                <a:lnTo>
                  <a:pt x="1009822" y="429059"/>
                </a:lnTo>
                <a:lnTo>
                  <a:pt x="1008032" y="434649"/>
                </a:lnTo>
                <a:lnTo>
                  <a:pt x="1006327" y="440228"/>
                </a:lnTo>
                <a:lnTo>
                  <a:pt x="1003600" y="445817"/>
                </a:lnTo>
                <a:lnTo>
                  <a:pt x="1000958" y="450600"/>
                </a:lnTo>
                <a:lnTo>
                  <a:pt x="998315" y="456189"/>
                </a:lnTo>
                <a:lnTo>
                  <a:pt x="995588" y="460972"/>
                </a:lnTo>
                <a:lnTo>
                  <a:pt x="992094" y="465764"/>
                </a:lnTo>
                <a:lnTo>
                  <a:pt x="989366" y="469749"/>
                </a:lnTo>
                <a:lnTo>
                  <a:pt x="985872" y="474542"/>
                </a:lnTo>
                <a:lnTo>
                  <a:pt x="983144" y="478527"/>
                </a:lnTo>
                <a:lnTo>
                  <a:pt x="979650" y="482512"/>
                </a:lnTo>
                <a:lnTo>
                  <a:pt x="976922" y="485711"/>
                </a:lnTo>
                <a:lnTo>
                  <a:pt x="973428" y="489696"/>
                </a:lnTo>
                <a:lnTo>
                  <a:pt x="969848" y="492884"/>
                </a:lnTo>
                <a:lnTo>
                  <a:pt x="967206" y="496082"/>
                </a:lnTo>
                <a:lnTo>
                  <a:pt x="963626" y="499271"/>
                </a:lnTo>
                <a:lnTo>
                  <a:pt x="960984" y="501662"/>
                </a:lnTo>
                <a:lnTo>
                  <a:pt x="957404" y="504063"/>
                </a:lnTo>
                <a:lnTo>
                  <a:pt x="954762" y="507251"/>
                </a:lnTo>
                <a:lnTo>
                  <a:pt x="952035" y="508845"/>
                </a:lnTo>
                <a:lnTo>
                  <a:pt x="949393" y="511237"/>
                </a:lnTo>
                <a:lnTo>
                  <a:pt x="946750" y="512841"/>
                </a:lnTo>
                <a:lnTo>
                  <a:pt x="944961" y="515232"/>
                </a:lnTo>
                <a:lnTo>
                  <a:pt x="942318" y="516029"/>
                </a:lnTo>
                <a:lnTo>
                  <a:pt x="940528" y="517623"/>
                </a:lnTo>
                <a:lnTo>
                  <a:pt x="938739" y="519217"/>
                </a:lnTo>
                <a:lnTo>
                  <a:pt x="937886" y="520014"/>
                </a:lnTo>
                <a:lnTo>
                  <a:pt x="936096" y="520811"/>
                </a:lnTo>
                <a:lnTo>
                  <a:pt x="934307" y="522406"/>
                </a:lnTo>
                <a:lnTo>
                  <a:pt x="936096" y="519217"/>
                </a:lnTo>
                <a:lnTo>
                  <a:pt x="936949" y="516029"/>
                </a:lnTo>
                <a:lnTo>
                  <a:pt x="937886" y="512841"/>
                </a:lnTo>
                <a:lnTo>
                  <a:pt x="937886" y="509643"/>
                </a:lnTo>
                <a:lnTo>
                  <a:pt x="938739" y="506454"/>
                </a:lnTo>
                <a:lnTo>
                  <a:pt x="938739" y="503266"/>
                </a:lnTo>
                <a:lnTo>
                  <a:pt x="939591" y="500068"/>
                </a:lnTo>
                <a:lnTo>
                  <a:pt x="939591" y="484116"/>
                </a:lnTo>
                <a:lnTo>
                  <a:pt x="938739" y="480918"/>
                </a:lnTo>
                <a:lnTo>
                  <a:pt x="938739" y="477730"/>
                </a:lnTo>
                <a:lnTo>
                  <a:pt x="937886" y="474542"/>
                </a:lnTo>
                <a:lnTo>
                  <a:pt x="937886" y="471344"/>
                </a:lnTo>
                <a:lnTo>
                  <a:pt x="936949" y="468155"/>
                </a:lnTo>
                <a:lnTo>
                  <a:pt x="936096" y="464967"/>
                </a:lnTo>
                <a:lnTo>
                  <a:pt x="935159" y="462566"/>
                </a:lnTo>
                <a:lnTo>
                  <a:pt x="934307" y="459378"/>
                </a:lnTo>
                <a:lnTo>
                  <a:pt x="933369" y="456189"/>
                </a:lnTo>
                <a:lnTo>
                  <a:pt x="932517" y="452991"/>
                </a:lnTo>
                <a:lnTo>
                  <a:pt x="931664" y="450600"/>
                </a:lnTo>
                <a:lnTo>
                  <a:pt x="929875" y="447412"/>
                </a:lnTo>
                <a:lnTo>
                  <a:pt x="928937" y="444223"/>
                </a:lnTo>
                <a:lnTo>
                  <a:pt x="928085" y="441025"/>
                </a:lnTo>
                <a:lnTo>
                  <a:pt x="926295" y="438634"/>
                </a:lnTo>
                <a:lnTo>
                  <a:pt x="925443" y="435446"/>
                </a:lnTo>
                <a:lnTo>
                  <a:pt x="923653" y="433045"/>
                </a:lnTo>
                <a:lnTo>
                  <a:pt x="921863" y="429856"/>
                </a:lnTo>
                <a:lnTo>
                  <a:pt x="920925" y="426668"/>
                </a:lnTo>
                <a:lnTo>
                  <a:pt x="919221" y="424277"/>
                </a:lnTo>
                <a:lnTo>
                  <a:pt x="917431" y="421079"/>
                </a:lnTo>
                <a:lnTo>
                  <a:pt x="915641" y="417890"/>
                </a:lnTo>
                <a:lnTo>
                  <a:pt x="913851" y="415499"/>
                </a:lnTo>
                <a:lnTo>
                  <a:pt x="912061" y="412301"/>
                </a:lnTo>
                <a:lnTo>
                  <a:pt x="910271" y="409910"/>
                </a:lnTo>
                <a:lnTo>
                  <a:pt x="907629" y="407518"/>
                </a:lnTo>
                <a:lnTo>
                  <a:pt x="905839" y="404330"/>
                </a:lnTo>
                <a:lnTo>
                  <a:pt x="904049" y="401929"/>
                </a:lnTo>
                <a:lnTo>
                  <a:pt x="902260" y="399538"/>
                </a:lnTo>
                <a:lnTo>
                  <a:pt x="900470" y="397147"/>
                </a:lnTo>
                <a:lnTo>
                  <a:pt x="898765" y="394755"/>
                </a:lnTo>
                <a:lnTo>
                  <a:pt x="896975" y="393151"/>
                </a:lnTo>
                <a:lnTo>
                  <a:pt x="895185" y="390760"/>
                </a:lnTo>
                <a:lnTo>
                  <a:pt x="893395" y="389166"/>
                </a:lnTo>
                <a:lnTo>
                  <a:pt x="891606" y="386775"/>
                </a:lnTo>
                <a:lnTo>
                  <a:pt x="889816" y="385181"/>
                </a:lnTo>
                <a:lnTo>
                  <a:pt x="888963" y="383577"/>
                </a:lnTo>
                <a:lnTo>
                  <a:pt x="887174" y="381983"/>
                </a:lnTo>
                <a:lnTo>
                  <a:pt x="885384" y="380388"/>
                </a:lnTo>
                <a:lnTo>
                  <a:pt x="884531" y="378794"/>
                </a:lnTo>
                <a:lnTo>
                  <a:pt x="882742" y="377200"/>
                </a:lnTo>
                <a:lnTo>
                  <a:pt x="880952" y="374809"/>
                </a:lnTo>
                <a:lnTo>
                  <a:pt x="879162" y="374002"/>
                </a:lnTo>
                <a:lnTo>
                  <a:pt x="878309" y="373205"/>
                </a:lnTo>
                <a:lnTo>
                  <a:pt x="876520" y="370814"/>
                </a:lnTo>
                <a:lnTo>
                  <a:pt x="874730" y="369219"/>
                </a:lnTo>
                <a:lnTo>
                  <a:pt x="872088" y="366828"/>
                </a:lnTo>
                <a:lnTo>
                  <a:pt x="869360" y="363630"/>
                </a:lnTo>
                <a:lnTo>
                  <a:pt x="866718" y="361239"/>
                </a:lnTo>
                <a:lnTo>
                  <a:pt x="864076" y="358051"/>
                </a:lnTo>
                <a:lnTo>
                  <a:pt x="861434" y="354853"/>
                </a:lnTo>
                <a:lnTo>
                  <a:pt x="858706" y="351664"/>
                </a:lnTo>
                <a:lnTo>
                  <a:pt x="856064" y="348476"/>
                </a:lnTo>
                <a:lnTo>
                  <a:pt x="853422" y="345288"/>
                </a:lnTo>
                <a:lnTo>
                  <a:pt x="851632" y="342089"/>
                </a:lnTo>
                <a:lnTo>
                  <a:pt x="848990" y="338901"/>
                </a:lnTo>
                <a:lnTo>
                  <a:pt x="846262" y="335713"/>
                </a:lnTo>
                <a:lnTo>
                  <a:pt x="843620" y="332515"/>
                </a:lnTo>
                <a:lnTo>
                  <a:pt x="841830" y="328529"/>
                </a:lnTo>
                <a:lnTo>
                  <a:pt x="839188" y="325321"/>
                </a:lnTo>
                <a:lnTo>
                  <a:pt x="836546" y="321336"/>
                </a:lnTo>
                <a:lnTo>
                  <a:pt x="834756" y="318128"/>
                </a:lnTo>
                <a:lnTo>
                  <a:pt x="832029" y="314143"/>
                </a:lnTo>
                <a:lnTo>
                  <a:pt x="830324" y="310935"/>
                </a:lnTo>
                <a:lnTo>
                  <a:pt x="827614" y="306950"/>
                </a:lnTo>
                <a:lnTo>
                  <a:pt x="825841" y="302964"/>
                </a:lnTo>
                <a:lnTo>
                  <a:pt x="823173" y="299756"/>
                </a:lnTo>
                <a:lnTo>
                  <a:pt x="821392" y="295771"/>
                </a:lnTo>
                <a:lnTo>
                  <a:pt x="819619" y="291786"/>
                </a:lnTo>
                <a:lnTo>
                  <a:pt x="816951" y="287800"/>
                </a:lnTo>
                <a:lnTo>
                  <a:pt x="815170" y="284690"/>
                </a:lnTo>
                <a:lnTo>
                  <a:pt x="813389" y="280607"/>
                </a:lnTo>
                <a:lnTo>
                  <a:pt x="811616" y="276622"/>
                </a:lnTo>
                <a:lnTo>
                  <a:pt x="809834" y="272636"/>
                </a:lnTo>
                <a:lnTo>
                  <a:pt x="807167" y="268651"/>
                </a:lnTo>
                <a:lnTo>
                  <a:pt x="805394" y="264665"/>
                </a:lnTo>
                <a:lnTo>
                  <a:pt x="803613" y="260680"/>
                </a:lnTo>
                <a:lnTo>
                  <a:pt x="801840" y="256694"/>
                </a:lnTo>
                <a:lnTo>
                  <a:pt x="800945" y="255139"/>
                </a:lnTo>
                <a:lnTo>
                  <a:pt x="800058" y="252709"/>
                </a:lnTo>
                <a:lnTo>
                  <a:pt x="799172" y="250376"/>
                </a:lnTo>
                <a:lnTo>
                  <a:pt x="798277" y="247946"/>
                </a:lnTo>
                <a:lnTo>
                  <a:pt x="797391" y="245516"/>
                </a:lnTo>
                <a:lnTo>
                  <a:pt x="796504" y="243183"/>
                </a:lnTo>
                <a:lnTo>
                  <a:pt x="794723" y="240753"/>
                </a:lnTo>
                <a:lnTo>
                  <a:pt x="793837" y="238323"/>
                </a:lnTo>
                <a:lnTo>
                  <a:pt x="792950" y="235990"/>
                </a:lnTo>
                <a:lnTo>
                  <a:pt x="792055" y="233560"/>
                </a:lnTo>
                <a:lnTo>
                  <a:pt x="791169" y="231227"/>
                </a:lnTo>
                <a:lnTo>
                  <a:pt x="790282" y="228796"/>
                </a:lnTo>
                <a:lnTo>
                  <a:pt x="789387" y="226366"/>
                </a:lnTo>
                <a:lnTo>
                  <a:pt x="788501" y="224033"/>
                </a:lnTo>
                <a:lnTo>
                  <a:pt x="787615" y="221603"/>
                </a:lnTo>
                <a:lnTo>
                  <a:pt x="786728" y="219173"/>
                </a:lnTo>
                <a:lnTo>
                  <a:pt x="785833" y="216840"/>
                </a:lnTo>
                <a:lnTo>
                  <a:pt x="784947" y="214410"/>
                </a:lnTo>
                <a:lnTo>
                  <a:pt x="784060" y="212077"/>
                </a:lnTo>
                <a:lnTo>
                  <a:pt x="783166" y="209647"/>
                </a:lnTo>
                <a:lnTo>
                  <a:pt x="782279" y="207217"/>
                </a:lnTo>
                <a:lnTo>
                  <a:pt x="781393" y="204884"/>
                </a:lnTo>
                <a:lnTo>
                  <a:pt x="780498" y="202454"/>
                </a:lnTo>
                <a:lnTo>
                  <a:pt x="779611" y="200024"/>
                </a:lnTo>
                <a:lnTo>
                  <a:pt x="777839" y="196038"/>
                </a:lnTo>
                <a:lnTo>
                  <a:pt x="776944" y="192053"/>
                </a:lnTo>
                <a:lnTo>
                  <a:pt x="776057" y="188942"/>
                </a:lnTo>
                <a:lnTo>
                  <a:pt x="775171" y="185734"/>
                </a:lnTo>
                <a:lnTo>
                  <a:pt x="774276" y="181749"/>
                </a:lnTo>
                <a:lnTo>
                  <a:pt x="772503" y="178541"/>
                </a:lnTo>
                <a:lnTo>
                  <a:pt x="771608" y="175333"/>
                </a:lnTo>
                <a:lnTo>
                  <a:pt x="770722" y="172126"/>
                </a:lnTo>
                <a:lnTo>
                  <a:pt x="769835" y="168918"/>
                </a:lnTo>
                <a:lnTo>
                  <a:pt x="768949" y="165807"/>
                </a:lnTo>
                <a:lnTo>
                  <a:pt x="767168" y="163377"/>
                </a:lnTo>
                <a:lnTo>
                  <a:pt x="766281" y="160169"/>
                </a:lnTo>
                <a:lnTo>
                  <a:pt x="765386" y="157739"/>
                </a:lnTo>
                <a:lnTo>
                  <a:pt x="764500" y="155406"/>
                </a:lnTo>
                <a:lnTo>
                  <a:pt x="763613" y="152199"/>
                </a:lnTo>
                <a:lnTo>
                  <a:pt x="762718" y="150643"/>
                </a:lnTo>
                <a:lnTo>
                  <a:pt x="761832" y="148213"/>
                </a:lnTo>
                <a:lnTo>
                  <a:pt x="760946" y="145783"/>
                </a:lnTo>
                <a:lnTo>
                  <a:pt x="760059" y="144228"/>
                </a:lnTo>
                <a:lnTo>
                  <a:pt x="759164" y="141798"/>
                </a:lnTo>
                <a:lnTo>
                  <a:pt x="758278" y="138590"/>
                </a:lnTo>
                <a:lnTo>
                  <a:pt x="756497" y="136257"/>
                </a:lnTo>
                <a:lnTo>
                  <a:pt x="755610" y="133049"/>
                </a:lnTo>
                <a:lnTo>
                  <a:pt x="753829" y="131494"/>
                </a:lnTo>
                <a:lnTo>
                  <a:pt x="749388" y="136257"/>
                </a:lnTo>
                <a:lnTo>
                  <a:pt x="744939" y="141798"/>
                </a:lnTo>
                <a:lnTo>
                  <a:pt x="741385" y="148213"/>
                </a:lnTo>
                <a:lnTo>
                  <a:pt x="737831" y="154629"/>
                </a:lnTo>
                <a:lnTo>
                  <a:pt x="734277" y="160947"/>
                </a:lnTo>
                <a:lnTo>
                  <a:pt x="731609" y="168140"/>
                </a:lnTo>
                <a:lnTo>
                  <a:pt x="729828" y="176111"/>
                </a:lnTo>
                <a:lnTo>
                  <a:pt x="728055" y="184082"/>
                </a:lnTo>
                <a:lnTo>
                  <a:pt x="726273" y="192053"/>
                </a:lnTo>
                <a:lnTo>
                  <a:pt x="724501" y="200024"/>
                </a:lnTo>
                <a:lnTo>
                  <a:pt x="723606" y="208092"/>
                </a:lnTo>
                <a:lnTo>
                  <a:pt x="722719" y="216840"/>
                </a:lnTo>
                <a:lnTo>
                  <a:pt x="721833" y="224811"/>
                </a:lnTo>
                <a:lnTo>
                  <a:pt x="720938" y="233560"/>
                </a:lnTo>
                <a:lnTo>
                  <a:pt x="720938" y="266318"/>
                </a:lnTo>
                <a:lnTo>
                  <a:pt x="721833" y="273511"/>
                </a:lnTo>
                <a:lnTo>
                  <a:pt x="721833" y="287800"/>
                </a:lnTo>
                <a:lnTo>
                  <a:pt x="722719" y="294993"/>
                </a:lnTo>
                <a:lnTo>
                  <a:pt x="723606" y="301409"/>
                </a:lnTo>
                <a:lnTo>
                  <a:pt x="723606" y="306950"/>
                </a:lnTo>
                <a:lnTo>
                  <a:pt x="724501" y="312588"/>
                </a:lnTo>
                <a:lnTo>
                  <a:pt x="725387" y="316573"/>
                </a:lnTo>
                <a:lnTo>
                  <a:pt x="725387" y="321336"/>
                </a:lnTo>
                <a:lnTo>
                  <a:pt x="726273" y="324544"/>
                </a:lnTo>
                <a:lnTo>
                  <a:pt x="726273" y="326935"/>
                </a:lnTo>
                <a:lnTo>
                  <a:pt x="727160" y="329326"/>
                </a:lnTo>
                <a:lnTo>
                  <a:pt x="727160" y="360442"/>
                </a:lnTo>
                <a:lnTo>
                  <a:pt x="726273" y="374002"/>
                </a:lnTo>
                <a:lnTo>
                  <a:pt x="725387" y="385978"/>
                </a:lnTo>
                <a:lnTo>
                  <a:pt x="724501" y="397944"/>
                </a:lnTo>
                <a:lnTo>
                  <a:pt x="722719" y="409113"/>
                </a:lnTo>
                <a:lnTo>
                  <a:pt x="720938" y="419484"/>
                </a:lnTo>
                <a:lnTo>
                  <a:pt x="718279" y="428262"/>
                </a:lnTo>
                <a:lnTo>
                  <a:pt x="716497" y="437040"/>
                </a:lnTo>
                <a:lnTo>
                  <a:pt x="713830" y="445020"/>
                </a:lnTo>
                <a:lnTo>
                  <a:pt x="711162" y="452991"/>
                </a:lnTo>
                <a:lnTo>
                  <a:pt x="708494" y="459378"/>
                </a:lnTo>
                <a:lnTo>
                  <a:pt x="704940" y="465764"/>
                </a:lnTo>
                <a:lnTo>
                  <a:pt x="702272" y="471344"/>
                </a:lnTo>
                <a:lnTo>
                  <a:pt x="698718" y="476136"/>
                </a:lnTo>
                <a:lnTo>
                  <a:pt x="696050" y="480918"/>
                </a:lnTo>
                <a:lnTo>
                  <a:pt x="692496" y="484913"/>
                </a:lnTo>
                <a:lnTo>
                  <a:pt x="688942" y="488102"/>
                </a:lnTo>
                <a:lnTo>
                  <a:pt x="686274" y="491290"/>
                </a:lnTo>
                <a:lnTo>
                  <a:pt x="682720" y="493691"/>
                </a:lnTo>
                <a:lnTo>
                  <a:pt x="680052" y="496082"/>
                </a:lnTo>
                <a:lnTo>
                  <a:pt x="676490" y="498474"/>
                </a:lnTo>
                <a:lnTo>
                  <a:pt x="673831" y="500068"/>
                </a:lnTo>
                <a:lnTo>
                  <a:pt x="671163" y="501662"/>
                </a:lnTo>
                <a:lnTo>
                  <a:pt x="668495" y="502459"/>
                </a:lnTo>
                <a:lnTo>
                  <a:pt x="666714" y="503266"/>
                </a:lnTo>
                <a:lnTo>
                  <a:pt x="664941" y="504063"/>
                </a:lnTo>
                <a:lnTo>
                  <a:pt x="661378" y="504063"/>
                </a:lnTo>
                <a:lnTo>
                  <a:pt x="659605" y="504860"/>
                </a:lnTo>
                <a:lnTo>
                  <a:pt x="658710" y="504063"/>
                </a:lnTo>
                <a:lnTo>
                  <a:pt x="658710" y="501662"/>
                </a:lnTo>
                <a:lnTo>
                  <a:pt x="659605" y="498474"/>
                </a:lnTo>
                <a:lnTo>
                  <a:pt x="660492" y="496082"/>
                </a:lnTo>
                <a:lnTo>
                  <a:pt x="660492" y="492884"/>
                </a:lnTo>
                <a:lnTo>
                  <a:pt x="661378" y="490493"/>
                </a:lnTo>
                <a:lnTo>
                  <a:pt x="662273" y="487305"/>
                </a:lnTo>
                <a:lnTo>
                  <a:pt x="662273" y="484913"/>
                </a:lnTo>
                <a:lnTo>
                  <a:pt x="663160" y="482512"/>
                </a:lnTo>
                <a:lnTo>
                  <a:pt x="663160" y="476933"/>
                </a:lnTo>
                <a:lnTo>
                  <a:pt x="664046" y="474542"/>
                </a:lnTo>
                <a:lnTo>
                  <a:pt x="664046" y="469749"/>
                </a:lnTo>
                <a:lnTo>
                  <a:pt x="664941" y="467358"/>
                </a:lnTo>
                <a:lnTo>
                  <a:pt x="664941" y="458580"/>
                </a:lnTo>
                <a:lnTo>
                  <a:pt x="665827" y="456189"/>
                </a:lnTo>
                <a:lnTo>
                  <a:pt x="665827" y="445020"/>
                </a:lnTo>
                <a:lnTo>
                  <a:pt x="664941" y="442619"/>
                </a:lnTo>
                <a:lnTo>
                  <a:pt x="664941" y="435446"/>
                </a:lnTo>
                <a:lnTo>
                  <a:pt x="664046" y="432248"/>
                </a:lnTo>
                <a:lnTo>
                  <a:pt x="663160" y="426668"/>
                </a:lnTo>
                <a:lnTo>
                  <a:pt x="662273" y="421079"/>
                </a:lnTo>
                <a:lnTo>
                  <a:pt x="661378" y="415499"/>
                </a:lnTo>
                <a:lnTo>
                  <a:pt x="659605" y="410707"/>
                </a:lnTo>
                <a:lnTo>
                  <a:pt x="656938" y="406721"/>
                </a:lnTo>
                <a:lnTo>
                  <a:pt x="655156" y="402726"/>
                </a:lnTo>
                <a:lnTo>
                  <a:pt x="652489" y="399538"/>
                </a:lnTo>
                <a:lnTo>
                  <a:pt x="649821" y="396350"/>
                </a:lnTo>
                <a:lnTo>
                  <a:pt x="647162" y="393949"/>
                </a:lnTo>
                <a:lnTo>
                  <a:pt x="644494" y="391557"/>
                </a:lnTo>
                <a:lnTo>
                  <a:pt x="641826" y="389166"/>
                </a:lnTo>
                <a:lnTo>
                  <a:pt x="638272" y="387572"/>
                </a:lnTo>
                <a:lnTo>
                  <a:pt x="635604" y="385978"/>
                </a:lnTo>
                <a:lnTo>
                  <a:pt x="632050" y="384374"/>
                </a:lnTo>
                <a:lnTo>
                  <a:pt x="629382" y="382780"/>
                </a:lnTo>
                <a:lnTo>
                  <a:pt x="625820" y="381983"/>
                </a:lnTo>
                <a:lnTo>
                  <a:pt x="623160" y="380388"/>
                </a:lnTo>
                <a:lnTo>
                  <a:pt x="619598" y="379591"/>
                </a:lnTo>
                <a:lnTo>
                  <a:pt x="616930" y="377997"/>
                </a:lnTo>
                <a:lnTo>
                  <a:pt x="614271" y="377200"/>
                </a:lnTo>
                <a:lnTo>
                  <a:pt x="611603" y="376403"/>
                </a:lnTo>
                <a:lnTo>
                  <a:pt x="608935" y="374809"/>
                </a:lnTo>
                <a:lnTo>
                  <a:pt x="606268" y="374002"/>
                </a:lnTo>
                <a:lnTo>
                  <a:pt x="604486" y="372408"/>
                </a:lnTo>
                <a:lnTo>
                  <a:pt x="602713" y="370814"/>
                </a:lnTo>
                <a:lnTo>
                  <a:pt x="600932" y="369219"/>
                </a:lnTo>
                <a:lnTo>
                  <a:pt x="599151" y="367625"/>
                </a:lnTo>
                <a:lnTo>
                  <a:pt x="598264" y="365234"/>
                </a:lnTo>
                <a:lnTo>
                  <a:pt x="597378" y="362833"/>
                </a:lnTo>
                <a:lnTo>
                  <a:pt x="597378" y="350070"/>
                </a:lnTo>
                <a:lnTo>
                  <a:pt x="598264" y="346882"/>
                </a:lnTo>
                <a:lnTo>
                  <a:pt x="598264" y="342887"/>
                </a:lnTo>
                <a:lnTo>
                  <a:pt x="599151" y="339698"/>
                </a:lnTo>
                <a:lnTo>
                  <a:pt x="599151" y="335713"/>
                </a:lnTo>
                <a:lnTo>
                  <a:pt x="600046" y="331718"/>
                </a:lnTo>
                <a:lnTo>
                  <a:pt x="600046" y="324544"/>
                </a:lnTo>
                <a:lnTo>
                  <a:pt x="600932" y="321336"/>
                </a:lnTo>
                <a:lnTo>
                  <a:pt x="600932" y="314143"/>
                </a:lnTo>
                <a:lnTo>
                  <a:pt x="601818" y="310157"/>
                </a:lnTo>
                <a:lnTo>
                  <a:pt x="601818" y="295771"/>
                </a:lnTo>
                <a:lnTo>
                  <a:pt x="602713" y="292660"/>
                </a:lnTo>
                <a:lnTo>
                  <a:pt x="602713" y="246391"/>
                </a:lnTo>
                <a:lnTo>
                  <a:pt x="601818" y="242405"/>
                </a:lnTo>
                <a:lnTo>
                  <a:pt x="601818" y="232782"/>
                </a:lnTo>
                <a:lnTo>
                  <a:pt x="600932" y="229574"/>
                </a:lnTo>
                <a:lnTo>
                  <a:pt x="600932" y="220048"/>
                </a:lnTo>
                <a:lnTo>
                  <a:pt x="600046" y="217618"/>
                </a:lnTo>
                <a:lnTo>
                  <a:pt x="600046" y="209647"/>
                </a:lnTo>
                <a:lnTo>
                  <a:pt x="599151" y="207217"/>
                </a:lnTo>
                <a:lnTo>
                  <a:pt x="599151" y="202454"/>
                </a:lnTo>
                <a:lnTo>
                  <a:pt x="598264" y="200024"/>
                </a:lnTo>
                <a:lnTo>
                  <a:pt x="598264" y="194483"/>
                </a:lnTo>
                <a:lnTo>
                  <a:pt x="597378" y="191275"/>
                </a:lnTo>
                <a:lnTo>
                  <a:pt x="596491" y="188067"/>
                </a:lnTo>
                <a:lnTo>
                  <a:pt x="596491" y="185734"/>
                </a:lnTo>
                <a:lnTo>
                  <a:pt x="595597" y="182527"/>
                </a:lnTo>
                <a:lnTo>
                  <a:pt x="594710" y="179319"/>
                </a:lnTo>
                <a:lnTo>
                  <a:pt x="594710" y="176889"/>
                </a:lnTo>
                <a:lnTo>
                  <a:pt x="593824" y="175333"/>
                </a:lnTo>
                <a:lnTo>
                  <a:pt x="593824" y="172126"/>
                </a:lnTo>
                <a:lnTo>
                  <a:pt x="592929" y="168918"/>
                </a:lnTo>
                <a:lnTo>
                  <a:pt x="592042" y="165807"/>
                </a:lnTo>
                <a:lnTo>
                  <a:pt x="591156" y="163377"/>
                </a:lnTo>
                <a:lnTo>
                  <a:pt x="590261" y="160169"/>
                </a:lnTo>
                <a:lnTo>
                  <a:pt x="589375" y="156962"/>
                </a:lnTo>
                <a:lnTo>
                  <a:pt x="588488" y="153754"/>
                </a:lnTo>
                <a:lnTo>
                  <a:pt x="588488" y="151421"/>
                </a:lnTo>
                <a:lnTo>
                  <a:pt x="587602" y="148213"/>
                </a:lnTo>
                <a:lnTo>
                  <a:pt x="586707" y="145005"/>
                </a:lnTo>
                <a:lnTo>
                  <a:pt x="586707" y="141798"/>
                </a:lnTo>
                <a:lnTo>
                  <a:pt x="585820" y="139465"/>
                </a:lnTo>
                <a:lnTo>
                  <a:pt x="585820" y="137812"/>
                </a:lnTo>
                <a:lnTo>
                  <a:pt x="584934" y="134604"/>
                </a:lnTo>
                <a:lnTo>
                  <a:pt x="584934" y="132271"/>
                </a:lnTo>
                <a:lnTo>
                  <a:pt x="584039" y="130619"/>
                </a:lnTo>
                <a:lnTo>
                  <a:pt x="584039" y="127508"/>
                </a:lnTo>
                <a:lnTo>
                  <a:pt x="583153" y="125078"/>
                </a:lnTo>
                <a:lnTo>
                  <a:pt x="582266" y="121870"/>
                </a:lnTo>
                <a:lnTo>
                  <a:pt x="582266" y="119440"/>
                </a:lnTo>
                <a:lnTo>
                  <a:pt x="581371" y="116330"/>
                </a:lnTo>
                <a:lnTo>
                  <a:pt x="581371" y="113900"/>
                </a:lnTo>
                <a:lnTo>
                  <a:pt x="580485" y="112344"/>
                </a:lnTo>
                <a:lnTo>
                  <a:pt x="579599" y="109137"/>
                </a:lnTo>
                <a:lnTo>
                  <a:pt x="579599" y="105151"/>
                </a:lnTo>
                <a:lnTo>
                  <a:pt x="578712" y="101943"/>
                </a:lnTo>
                <a:lnTo>
                  <a:pt x="577817" y="99513"/>
                </a:lnTo>
                <a:lnTo>
                  <a:pt x="576931" y="96305"/>
                </a:lnTo>
                <a:lnTo>
                  <a:pt x="576931" y="93195"/>
                </a:lnTo>
                <a:lnTo>
                  <a:pt x="576044" y="89987"/>
                </a:lnTo>
                <a:lnTo>
                  <a:pt x="575149" y="86779"/>
                </a:lnTo>
                <a:lnTo>
                  <a:pt x="574263" y="83571"/>
                </a:lnTo>
                <a:lnTo>
                  <a:pt x="573377" y="80364"/>
                </a:lnTo>
                <a:lnTo>
                  <a:pt x="572490" y="77156"/>
                </a:lnTo>
                <a:lnTo>
                  <a:pt x="572490" y="74045"/>
                </a:lnTo>
                <a:lnTo>
                  <a:pt x="571595" y="70838"/>
                </a:lnTo>
                <a:lnTo>
                  <a:pt x="570709" y="68407"/>
                </a:lnTo>
                <a:lnTo>
                  <a:pt x="569823" y="65200"/>
                </a:lnTo>
                <a:lnTo>
                  <a:pt x="568928" y="61992"/>
                </a:lnTo>
                <a:lnTo>
                  <a:pt x="568928" y="59659"/>
                </a:lnTo>
                <a:lnTo>
                  <a:pt x="568041" y="56451"/>
                </a:lnTo>
                <a:lnTo>
                  <a:pt x="567155" y="53243"/>
                </a:lnTo>
                <a:lnTo>
                  <a:pt x="566260" y="50910"/>
                </a:lnTo>
                <a:lnTo>
                  <a:pt x="565373" y="47703"/>
                </a:lnTo>
                <a:lnTo>
                  <a:pt x="565373" y="45273"/>
                </a:lnTo>
                <a:lnTo>
                  <a:pt x="564487" y="42842"/>
                </a:lnTo>
                <a:lnTo>
                  <a:pt x="563601" y="39732"/>
                </a:lnTo>
                <a:lnTo>
                  <a:pt x="562706" y="37302"/>
                </a:lnTo>
                <a:lnTo>
                  <a:pt x="561819" y="34872"/>
                </a:lnTo>
                <a:lnTo>
                  <a:pt x="561819" y="31761"/>
                </a:lnTo>
                <a:lnTo>
                  <a:pt x="560933" y="29331"/>
                </a:lnTo>
                <a:lnTo>
                  <a:pt x="560038" y="26901"/>
                </a:lnTo>
                <a:lnTo>
                  <a:pt x="559152" y="24568"/>
                </a:lnTo>
                <a:lnTo>
                  <a:pt x="558265" y="22138"/>
                </a:lnTo>
                <a:lnTo>
                  <a:pt x="558265" y="19707"/>
                </a:lnTo>
                <a:lnTo>
                  <a:pt x="557370" y="17375"/>
                </a:lnTo>
                <a:lnTo>
                  <a:pt x="556484" y="14944"/>
                </a:lnTo>
                <a:lnTo>
                  <a:pt x="555597" y="13389"/>
                </a:lnTo>
                <a:lnTo>
                  <a:pt x="555597" y="10959"/>
                </a:lnTo>
                <a:lnTo>
                  <a:pt x="554711" y="8626"/>
                </a:lnTo>
                <a:lnTo>
                  <a:pt x="553816" y="6196"/>
                </a:lnTo>
                <a:lnTo>
                  <a:pt x="552930" y="4543"/>
                </a:lnTo>
                <a:lnTo>
                  <a:pt x="552930" y="2210"/>
                </a:lnTo>
                <a:lnTo>
                  <a:pt x="551309" y="0"/>
                </a:lnTo>
                <a:lnTo>
                  <a:pt x="551148" y="558"/>
                </a:lnTo>
                <a:lnTo>
                  <a:pt x="551148" y="2988"/>
                </a:lnTo>
                <a:lnTo>
                  <a:pt x="550262" y="4543"/>
                </a:lnTo>
                <a:lnTo>
                  <a:pt x="549375" y="6974"/>
                </a:lnTo>
                <a:lnTo>
                  <a:pt x="549375" y="8626"/>
                </a:lnTo>
                <a:lnTo>
                  <a:pt x="548481" y="10959"/>
                </a:lnTo>
                <a:lnTo>
                  <a:pt x="547594" y="13389"/>
                </a:lnTo>
                <a:lnTo>
                  <a:pt x="546708" y="14944"/>
                </a:lnTo>
                <a:lnTo>
                  <a:pt x="545821" y="17375"/>
                </a:lnTo>
                <a:lnTo>
                  <a:pt x="544926" y="19707"/>
                </a:lnTo>
                <a:lnTo>
                  <a:pt x="544040" y="21360"/>
                </a:lnTo>
                <a:lnTo>
                  <a:pt x="543154" y="23693"/>
                </a:lnTo>
                <a:lnTo>
                  <a:pt x="542259" y="26123"/>
                </a:lnTo>
                <a:lnTo>
                  <a:pt x="541372" y="27776"/>
                </a:lnTo>
                <a:lnTo>
                  <a:pt x="540486" y="30108"/>
                </a:lnTo>
                <a:lnTo>
                  <a:pt x="539591" y="32539"/>
                </a:lnTo>
                <a:lnTo>
                  <a:pt x="538704" y="34094"/>
                </a:lnTo>
                <a:lnTo>
                  <a:pt x="538704" y="36524"/>
                </a:lnTo>
                <a:lnTo>
                  <a:pt x="537818" y="38079"/>
                </a:lnTo>
                <a:lnTo>
                  <a:pt x="536932" y="41287"/>
                </a:lnTo>
                <a:lnTo>
                  <a:pt x="536037" y="44495"/>
                </a:lnTo>
                <a:lnTo>
                  <a:pt x="536037" y="46925"/>
                </a:lnTo>
                <a:lnTo>
                  <a:pt x="535150" y="49258"/>
                </a:lnTo>
                <a:lnTo>
                  <a:pt x="535150" y="51688"/>
                </a:lnTo>
                <a:lnTo>
                  <a:pt x="534264" y="53243"/>
                </a:lnTo>
                <a:lnTo>
                  <a:pt x="534264" y="55673"/>
                </a:lnTo>
                <a:lnTo>
                  <a:pt x="533369" y="58006"/>
                </a:lnTo>
                <a:lnTo>
                  <a:pt x="533369" y="60437"/>
                </a:lnTo>
                <a:lnTo>
                  <a:pt x="532483" y="62867"/>
                </a:lnTo>
                <a:lnTo>
                  <a:pt x="532483" y="65200"/>
                </a:lnTo>
                <a:lnTo>
                  <a:pt x="531596" y="67630"/>
                </a:lnTo>
                <a:lnTo>
                  <a:pt x="531596" y="70060"/>
                </a:lnTo>
                <a:lnTo>
                  <a:pt x="530701" y="72393"/>
                </a:lnTo>
                <a:lnTo>
                  <a:pt x="530701" y="74823"/>
                </a:lnTo>
                <a:lnTo>
                  <a:pt x="529815" y="77156"/>
                </a:lnTo>
                <a:lnTo>
                  <a:pt x="528928" y="79586"/>
                </a:lnTo>
                <a:lnTo>
                  <a:pt x="528928" y="82016"/>
                </a:lnTo>
                <a:lnTo>
                  <a:pt x="528042" y="84349"/>
                </a:lnTo>
                <a:lnTo>
                  <a:pt x="527147" y="86779"/>
                </a:lnTo>
                <a:lnTo>
                  <a:pt x="527147" y="89209"/>
                </a:lnTo>
                <a:lnTo>
                  <a:pt x="526261" y="92320"/>
                </a:lnTo>
                <a:lnTo>
                  <a:pt x="525374" y="94750"/>
                </a:lnTo>
                <a:lnTo>
                  <a:pt x="525374" y="97180"/>
                </a:lnTo>
                <a:lnTo>
                  <a:pt x="524479" y="99513"/>
                </a:lnTo>
                <a:lnTo>
                  <a:pt x="523593" y="101943"/>
                </a:lnTo>
                <a:lnTo>
                  <a:pt x="522707" y="104373"/>
                </a:lnTo>
                <a:lnTo>
                  <a:pt x="521812" y="107484"/>
                </a:lnTo>
                <a:lnTo>
                  <a:pt x="521812" y="109914"/>
                </a:lnTo>
                <a:lnTo>
                  <a:pt x="520925" y="112344"/>
                </a:lnTo>
                <a:lnTo>
                  <a:pt x="520039" y="114677"/>
                </a:lnTo>
                <a:lnTo>
                  <a:pt x="519152" y="117107"/>
                </a:lnTo>
                <a:lnTo>
                  <a:pt x="518257" y="120315"/>
                </a:lnTo>
                <a:lnTo>
                  <a:pt x="517371" y="122648"/>
                </a:lnTo>
                <a:lnTo>
                  <a:pt x="516485" y="126633"/>
                </a:lnTo>
                <a:lnTo>
                  <a:pt x="514703" y="130619"/>
                </a:lnTo>
                <a:lnTo>
                  <a:pt x="513817" y="135479"/>
                </a:lnTo>
                <a:lnTo>
                  <a:pt x="512036" y="139465"/>
                </a:lnTo>
                <a:lnTo>
                  <a:pt x="510263" y="143450"/>
                </a:lnTo>
                <a:lnTo>
                  <a:pt x="508481" y="148213"/>
                </a:lnTo>
                <a:lnTo>
                  <a:pt x="507595" y="152199"/>
                </a:lnTo>
                <a:lnTo>
                  <a:pt x="505814" y="156962"/>
                </a:lnTo>
                <a:lnTo>
                  <a:pt x="504032" y="160947"/>
                </a:lnTo>
                <a:lnTo>
                  <a:pt x="502259" y="165807"/>
                </a:lnTo>
                <a:lnTo>
                  <a:pt x="500478" y="169793"/>
                </a:lnTo>
                <a:lnTo>
                  <a:pt x="498705" y="174556"/>
                </a:lnTo>
                <a:lnTo>
                  <a:pt x="496924" y="178541"/>
                </a:lnTo>
                <a:lnTo>
                  <a:pt x="495151" y="182527"/>
                </a:lnTo>
                <a:lnTo>
                  <a:pt x="493370" y="187290"/>
                </a:lnTo>
                <a:lnTo>
                  <a:pt x="491588" y="191275"/>
                </a:lnTo>
                <a:lnTo>
                  <a:pt x="489816" y="196038"/>
                </a:lnTo>
                <a:lnTo>
                  <a:pt x="488034" y="200024"/>
                </a:lnTo>
                <a:lnTo>
                  <a:pt x="486262" y="204106"/>
                </a:lnTo>
                <a:lnTo>
                  <a:pt x="484480" y="208869"/>
                </a:lnTo>
                <a:lnTo>
                  <a:pt x="481812" y="212855"/>
                </a:lnTo>
                <a:lnTo>
                  <a:pt x="480031" y="216840"/>
                </a:lnTo>
                <a:lnTo>
                  <a:pt x="478258" y="221603"/>
                </a:lnTo>
                <a:lnTo>
                  <a:pt x="476477" y="225589"/>
                </a:lnTo>
                <a:lnTo>
                  <a:pt x="474704" y="229574"/>
                </a:lnTo>
                <a:lnTo>
                  <a:pt x="472923" y="233560"/>
                </a:lnTo>
                <a:lnTo>
                  <a:pt x="471141" y="237545"/>
                </a:lnTo>
                <a:lnTo>
                  <a:pt x="469369" y="242405"/>
                </a:lnTo>
                <a:lnTo>
                  <a:pt x="468482" y="246391"/>
                </a:lnTo>
                <a:lnTo>
                  <a:pt x="466701" y="250376"/>
                </a:lnTo>
                <a:lnTo>
                  <a:pt x="464920" y="253487"/>
                </a:lnTo>
                <a:lnTo>
                  <a:pt x="463147" y="257472"/>
                </a:lnTo>
                <a:lnTo>
                  <a:pt x="462252" y="259125"/>
                </a:lnTo>
                <a:lnTo>
                  <a:pt x="461365" y="261555"/>
                </a:lnTo>
                <a:lnTo>
                  <a:pt x="460479" y="263888"/>
                </a:lnTo>
                <a:lnTo>
                  <a:pt x="458698" y="266318"/>
                </a:lnTo>
                <a:lnTo>
                  <a:pt x="457811" y="268651"/>
                </a:lnTo>
                <a:lnTo>
                  <a:pt x="456925" y="271081"/>
                </a:lnTo>
                <a:lnTo>
                  <a:pt x="455144" y="273511"/>
                </a:lnTo>
                <a:lnTo>
                  <a:pt x="454257" y="275844"/>
                </a:lnTo>
                <a:lnTo>
                  <a:pt x="453362" y="278274"/>
                </a:lnTo>
                <a:lnTo>
                  <a:pt x="451589" y="280607"/>
                </a:lnTo>
                <a:lnTo>
                  <a:pt x="450703" y="283037"/>
                </a:lnTo>
                <a:lnTo>
                  <a:pt x="449808" y="285467"/>
                </a:lnTo>
                <a:lnTo>
                  <a:pt x="448035" y="287800"/>
                </a:lnTo>
                <a:lnTo>
                  <a:pt x="447140" y="290230"/>
                </a:lnTo>
                <a:lnTo>
                  <a:pt x="446254" y="292660"/>
                </a:lnTo>
                <a:lnTo>
                  <a:pt x="445367" y="294993"/>
                </a:lnTo>
                <a:lnTo>
                  <a:pt x="443586" y="297424"/>
                </a:lnTo>
                <a:lnTo>
                  <a:pt x="442700" y="299756"/>
                </a:lnTo>
                <a:lnTo>
                  <a:pt x="441813" y="302187"/>
                </a:lnTo>
                <a:lnTo>
                  <a:pt x="440918" y="304617"/>
                </a:lnTo>
                <a:lnTo>
                  <a:pt x="440032" y="306950"/>
                </a:lnTo>
                <a:lnTo>
                  <a:pt x="438251" y="309380"/>
                </a:lnTo>
                <a:lnTo>
                  <a:pt x="437364" y="311810"/>
                </a:lnTo>
                <a:lnTo>
                  <a:pt x="436478" y="314143"/>
                </a:lnTo>
                <a:lnTo>
                  <a:pt x="434696" y="315795"/>
                </a:lnTo>
                <a:lnTo>
                  <a:pt x="433810" y="318128"/>
                </a:lnTo>
                <a:lnTo>
                  <a:pt x="432924" y="320558"/>
                </a:lnTo>
                <a:lnTo>
                  <a:pt x="432029" y="322989"/>
                </a:lnTo>
                <a:lnTo>
                  <a:pt x="430256" y="324544"/>
                </a:lnTo>
                <a:lnTo>
                  <a:pt x="429361" y="327732"/>
                </a:lnTo>
                <a:lnTo>
                  <a:pt x="427588" y="330921"/>
                </a:lnTo>
                <a:lnTo>
                  <a:pt x="426693" y="333312"/>
                </a:lnTo>
                <a:lnTo>
                  <a:pt x="424920" y="335713"/>
                </a:lnTo>
                <a:lnTo>
                  <a:pt x="424034" y="338901"/>
                </a:lnTo>
                <a:lnTo>
                  <a:pt x="423139" y="341292"/>
                </a:lnTo>
                <a:lnTo>
                  <a:pt x="421366" y="343684"/>
                </a:lnTo>
                <a:lnTo>
                  <a:pt x="420471" y="346085"/>
                </a:lnTo>
                <a:lnTo>
                  <a:pt x="419585" y="348476"/>
                </a:lnTo>
                <a:lnTo>
                  <a:pt x="418699" y="350867"/>
                </a:lnTo>
                <a:lnTo>
                  <a:pt x="416917" y="354055"/>
                </a:lnTo>
                <a:lnTo>
                  <a:pt x="415144" y="357253"/>
                </a:lnTo>
                <a:lnTo>
                  <a:pt x="414249" y="360442"/>
                </a:lnTo>
                <a:lnTo>
                  <a:pt x="413363" y="363630"/>
                </a:lnTo>
                <a:lnTo>
                  <a:pt x="412477" y="366031"/>
                </a:lnTo>
                <a:lnTo>
                  <a:pt x="411582" y="368422"/>
                </a:lnTo>
                <a:lnTo>
                  <a:pt x="410695" y="370814"/>
                </a:lnTo>
                <a:lnTo>
                  <a:pt x="409809" y="373205"/>
                </a:lnTo>
                <a:lnTo>
                  <a:pt x="408922" y="375606"/>
                </a:lnTo>
                <a:lnTo>
                  <a:pt x="408028" y="377997"/>
                </a:lnTo>
                <a:lnTo>
                  <a:pt x="407141" y="380388"/>
                </a:lnTo>
                <a:lnTo>
                  <a:pt x="407141" y="382780"/>
                </a:lnTo>
                <a:lnTo>
                  <a:pt x="406255" y="385181"/>
                </a:lnTo>
                <a:lnTo>
                  <a:pt x="405360" y="387572"/>
                </a:lnTo>
                <a:lnTo>
                  <a:pt x="404473" y="389963"/>
                </a:lnTo>
                <a:lnTo>
                  <a:pt x="404473" y="392354"/>
                </a:lnTo>
                <a:lnTo>
                  <a:pt x="403587" y="394755"/>
                </a:lnTo>
                <a:lnTo>
                  <a:pt x="402692" y="397147"/>
                </a:lnTo>
                <a:lnTo>
                  <a:pt x="402692" y="399538"/>
                </a:lnTo>
                <a:lnTo>
                  <a:pt x="401806" y="401929"/>
                </a:lnTo>
                <a:lnTo>
                  <a:pt x="401806" y="508048"/>
                </a:lnTo>
                <a:lnTo>
                  <a:pt x="400919" y="408316"/>
                </a:lnTo>
                <a:lnTo>
                  <a:pt x="400033" y="410707"/>
                </a:lnTo>
                <a:lnTo>
                  <a:pt x="400033" y="415499"/>
                </a:lnTo>
                <a:lnTo>
                  <a:pt x="399138" y="417890"/>
                </a:lnTo>
                <a:lnTo>
                  <a:pt x="399138" y="421876"/>
                </a:lnTo>
                <a:lnTo>
                  <a:pt x="398251" y="424277"/>
                </a:lnTo>
                <a:lnTo>
                  <a:pt x="398251" y="433045"/>
                </a:lnTo>
                <a:lnTo>
                  <a:pt x="397365" y="434649"/>
                </a:lnTo>
                <a:lnTo>
                  <a:pt x="397365" y="447412"/>
                </a:lnTo>
                <a:lnTo>
                  <a:pt x="396470" y="450600"/>
                </a:lnTo>
                <a:lnTo>
                  <a:pt x="396470" y="474542"/>
                </a:lnTo>
                <a:lnTo>
                  <a:pt x="397365" y="476933"/>
                </a:lnTo>
                <a:lnTo>
                  <a:pt x="397365" y="484913"/>
                </a:lnTo>
                <a:lnTo>
                  <a:pt x="398251" y="487305"/>
                </a:lnTo>
                <a:lnTo>
                  <a:pt x="398251" y="493691"/>
                </a:lnTo>
                <a:lnTo>
                  <a:pt x="399138" y="495285"/>
                </a:lnTo>
                <a:lnTo>
                  <a:pt x="399138" y="497677"/>
                </a:lnTo>
                <a:lnTo>
                  <a:pt x="400033" y="500865"/>
                </a:lnTo>
                <a:lnTo>
                  <a:pt x="400033" y="503266"/>
                </a:lnTo>
                <a:lnTo>
                  <a:pt x="400919" y="505657"/>
                </a:lnTo>
                <a:lnTo>
                  <a:pt x="399138" y="503266"/>
                </a:lnTo>
                <a:lnTo>
                  <a:pt x="398251" y="500865"/>
                </a:lnTo>
                <a:lnTo>
                  <a:pt x="397365" y="497677"/>
                </a:lnTo>
                <a:lnTo>
                  <a:pt x="396470" y="495285"/>
                </a:lnTo>
                <a:lnTo>
                  <a:pt x="395584" y="492884"/>
                </a:lnTo>
                <a:lnTo>
                  <a:pt x="394697" y="491290"/>
                </a:lnTo>
                <a:lnTo>
                  <a:pt x="392916" y="488102"/>
                </a:lnTo>
                <a:lnTo>
                  <a:pt x="392030" y="485711"/>
                </a:lnTo>
                <a:lnTo>
                  <a:pt x="391143" y="483319"/>
                </a:lnTo>
                <a:lnTo>
                  <a:pt x="390248" y="481715"/>
                </a:lnTo>
                <a:lnTo>
                  <a:pt x="389362" y="479324"/>
                </a:lnTo>
                <a:lnTo>
                  <a:pt x="388475" y="476933"/>
                </a:lnTo>
                <a:lnTo>
                  <a:pt x="386694" y="474542"/>
                </a:lnTo>
                <a:lnTo>
                  <a:pt x="385808" y="472141"/>
                </a:lnTo>
                <a:lnTo>
                  <a:pt x="384913" y="468952"/>
                </a:lnTo>
                <a:lnTo>
                  <a:pt x="383140" y="466561"/>
                </a:lnTo>
                <a:lnTo>
                  <a:pt x="382254" y="463363"/>
                </a:lnTo>
                <a:lnTo>
                  <a:pt x="380472" y="460175"/>
                </a:lnTo>
                <a:lnTo>
                  <a:pt x="378691" y="457783"/>
                </a:lnTo>
                <a:lnTo>
                  <a:pt x="377804" y="454595"/>
                </a:lnTo>
                <a:lnTo>
                  <a:pt x="376023" y="452194"/>
                </a:lnTo>
                <a:lnTo>
                  <a:pt x="375137" y="449803"/>
                </a:lnTo>
                <a:lnTo>
                  <a:pt x="374250" y="447412"/>
                </a:lnTo>
                <a:lnTo>
                  <a:pt x="372469" y="445020"/>
                </a:lnTo>
                <a:lnTo>
                  <a:pt x="371583" y="442619"/>
                </a:lnTo>
                <a:lnTo>
                  <a:pt x="370696" y="440228"/>
                </a:lnTo>
                <a:lnTo>
                  <a:pt x="368915" y="438634"/>
                </a:lnTo>
                <a:lnTo>
                  <a:pt x="368028" y="436243"/>
                </a:lnTo>
                <a:lnTo>
                  <a:pt x="367133" y="433842"/>
                </a:lnTo>
                <a:lnTo>
                  <a:pt x="366247" y="431450"/>
                </a:lnTo>
                <a:lnTo>
                  <a:pt x="364474" y="429059"/>
                </a:lnTo>
                <a:lnTo>
                  <a:pt x="362693" y="426668"/>
                </a:lnTo>
                <a:lnTo>
                  <a:pt x="361806" y="424277"/>
                </a:lnTo>
                <a:lnTo>
                  <a:pt x="360912" y="421876"/>
                </a:lnTo>
                <a:lnTo>
                  <a:pt x="360025" y="419484"/>
                </a:lnTo>
                <a:lnTo>
                  <a:pt x="358244" y="417093"/>
                </a:lnTo>
                <a:lnTo>
                  <a:pt x="356471" y="413895"/>
                </a:lnTo>
                <a:lnTo>
                  <a:pt x="355585" y="411504"/>
                </a:lnTo>
                <a:lnTo>
                  <a:pt x="353803" y="409113"/>
                </a:lnTo>
                <a:lnTo>
                  <a:pt x="352917" y="406721"/>
                </a:lnTo>
                <a:lnTo>
                  <a:pt x="352022" y="404330"/>
                </a:lnTo>
                <a:lnTo>
                  <a:pt x="350249" y="402726"/>
                </a:lnTo>
                <a:lnTo>
                  <a:pt x="349363" y="399538"/>
                </a:lnTo>
                <a:lnTo>
                  <a:pt x="347581" y="397147"/>
                </a:lnTo>
                <a:lnTo>
                  <a:pt x="345800" y="393949"/>
                </a:lnTo>
                <a:lnTo>
                  <a:pt x="344027" y="391557"/>
                </a:lnTo>
                <a:lnTo>
                  <a:pt x="343132" y="389166"/>
                </a:lnTo>
                <a:lnTo>
                  <a:pt x="342246" y="387572"/>
                </a:lnTo>
                <a:lnTo>
                  <a:pt x="340473" y="385181"/>
                </a:lnTo>
                <a:lnTo>
                  <a:pt x="339578" y="383577"/>
                </a:lnTo>
                <a:lnTo>
                  <a:pt x="338692" y="381185"/>
                </a:lnTo>
                <a:lnTo>
                  <a:pt x="336910" y="378794"/>
                </a:lnTo>
                <a:lnTo>
                  <a:pt x="336024" y="377200"/>
                </a:lnTo>
                <a:lnTo>
                  <a:pt x="335138" y="374809"/>
                </a:lnTo>
                <a:lnTo>
                  <a:pt x="333356" y="372408"/>
                </a:lnTo>
                <a:lnTo>
                  <a:pt x="332470" y="370017"/>
                </a:lnTo>
                <a:lnTo>
                  <a:pt x="330688" y="367625"/>
                </a:lnTo>
                <a:lnTo>
                  <a:pt x="329802" y="366031"/>
                </a:lnTo>
                <a:lnTo>
                  <a:pt x="328021" y="363630"/>
                </a:lnTo>
                <a:lnTo>
                  <a:pt x="327134" y="361239"/>
                </a:lnTo>
                <a:lnTo>
                  <a:pt x="326248" y="358848"/>
                </a:lnTo>
                <a:lnTo>
                  <a:pt x="324467" y="356456"/>
                </a:lnTo>
                <a:lnTo>
                  <a:pt x="323580" y="354055"/>
                </a:lnTo>
                <a:lnTo>
                  <a:pt x="321799" y="351664"/>
                </a:lnTo>
                <a:lnTo>
                  <a:pt x="320026" y="349273"/>
                </a:lnTo>
                <a:lnTo>
                  <a:pt x="319131" y="346882"/>
                </a:lnTo>
                <a:lnTo>
                  <a:pt x="317358" y="344481"/>
                </a:lnTo>
                <a:lnTo>
                  <a:pt x="316463" y="342089"/>
                </a:lnTo>
                <a:lnTo>
                  <a:pt x="314690" y="339698"/>
                </a:lnTo>
                <a:lnTo>
                  <a:pt x="313804" y="337307"/>
                </a:lnTo>
                <a:lnTo>
                  <a:pt x="312023" y="334109"/>
                </a:lnTo>
                <a:lnTo>
                  <a:pt x="310241" y="331718"/>
                </a:lnTo>
                <a:lnTo>
                  <a:pt x="309355" y="329326"/>
                </a:lnTo>
                <a:lnTo>
                  <a:pt x="303133" y="318128"/>
                </a:lnTo>
                <a:lnTo>
                  <a:pt x="297798" y="306950"/>
                </a:lnTo>
                <a:lnTo>
                  <a:pt x="293357" y="296646"/>
                </a:lnTo>
                <a:lnTo>
                  <a:pt x="289794" y="286245"/>
                </a:lnTo>
                <a:lnTo>
                  <a:pt x="287135" y="275844"/>
                </a:lnTo>
                <a:lnTo>
                  <a:pt x="285354" y="265540"/>
                </a:lnTo>
                <a:lnTo>
                  <a:pt x="283572" y="255917"/>
                </a:lnTo>
                <a:lnTo>
                  <a:pt x="282686" y="247168"/>
                </a:lnTo>
                <a:lnTo>
                  <a:pt x="282686" y="228796"/>
                </a:lnTo>
                <a:lnTo>
                  <a:pt x="283572" y="220826"/>
                </a:lnTo>
                <a:lnTo>
                  <a:pt x="284467" y="212855"/>
                </a:lnTo>
                <a:lnTo>
                  <a:pt x="285354" y="205662"/>
                </a:lnTo>
                <a:lnTo>
                  <a:pt x="286240" y="198468"/>
                </a:lnTo>
                <a:lnTo>
                  <a:pt x="288022" y="191275"/>
                </a:lnTo>
                <a:lnTo>
                  <a:pt x="289794" y="185734"/>
                </a:lnTo>
                <a:lnTo>
                  <a:pt x="291576" y="180097"/>
                </a:lnTo>
                <a:lnTo>
                  <a:pt x="293357" y="174556"/>
                </a:lnTo>
                <a:lnTo>
                  <a:pt x="295130" y="169793"/>
                </a:lnTo>
                <a:lnTo>
                  <a:pt x="296911" y="165807"/>
                </a:lnTo>
                <a:lnTo>
                  <a:pt x="297798" y="161725"/>
                </a:lnTo>
                <a:lnTo>
                  <a:pt x="299579" y="158614"/>
                </a:lnTo>
                <a:lnTo>
                  <a:pt x="300465" y="156184"/>
                </a:lnTo>
                <a:lnTo>
                  <a:pt x="301352" y="154629"/>
                </a:lnTo>
                <a:lnTo>
                  <a:pt x="301352" y="152199"/>
                </a:lnTo>
                <a:lnTo>
                  <a:pt x="299579" y="152199"/>
                </a:lnTo>
                <a:lnTo>
                  <a:pt x="297798" y="153754"/>
                </a:lnTo>
                <a:lnTo>
                  <a:pt x="295130" y="155406"/>
                </a:lnTo>
                <a:lnTo>
                  <a:pt x="292462" y="158614"/>
                </a:lnTo>
                <a:lnTo>
                  <a:pt x="288022" y="161725"/>
                </a:lnTo>
                <a:lnTo>
                  <a:pt x="287135" y="162600"/>
                </a:lnTo>
                <a:lnTo>
                  <a:pt x="285354" y="164155"/>
                </a:lnTo>
                <a:lnTo>
                  <a:pt x="284467" y="166585"/>
                </a:lnTo>
                <a:lnTo>
                  <a:pt x="282686" y="168140"/>
                </a:lnTo>
                <a:lnTo>
                  <a:pt x="280905" y="170570"/>
                </a:lnTo>
                <a:lnTo>
                  <a:pt x="280018" y="172903"/>
                </a:lnTo>
                <a:lnTo>
                  <a:pt x="278245" y="174556"/>
                </a:lnTo>
                <a:lnTo>
                  <a:pt x="277351" y="176889"/>
                </a:lnTo>
                <a:lnTo>
                  <a:pt x="275578" y="177764"/>
                </a:lnTo>
                <a:lnTo>
                  <a:pt x="273796" y="180097"/>
                </a:lnTo>
                <a:lnTo>
                  <a:pt x="272024" y="182527"/>
                </a:lnTo>
                <a:lnTo>
                  <a:pt x="270242" y="184957"/>
                </a:lnTo>
                <a:lnTo>
                  <a:pt x="268461" y="187290"/>
                </a:lnTo>
                <a:lnTo>
                  <a:pt x="266688" y="189720"/>
                </a:lnTo>
                <a:lnTo>
                  <a:pt x="264907" y="192928"/>
                </a:lnTo>
                <a:lnTo>
                  <a:pt x="263134" y="193705"/>
                </a:lnTo>
                <a:lnTo>
                  <a:pt x="261353" y="196913"/>
                </a:lnTo>
                <a:lnTo>
                  <a:pt x="259571" y="200024"/>
                </a:lnTo>
                <a:lnTo>
                  <a:pt x="257798" y="202454"/>
                </a:lnTo>
                <a:lnTo>
                  <a:pt x="256017" y="205662"/>
                </a:lnTo>
                <a:lnTo>
                  <a:pt x="254244" y="208869"/>
                </a:lnTo>
                <a:lnTo>
                  <a:pt x="252463" y="212077"/>
                </a:lnTo>
                <a:lnTo>
                  <a:pt x="250682" y="215188"/>
                </a:lnTo>
                <a:lnTo>
                  <a:pt x="248909" y="217618"/>
                </a:lnTo>
                <a:lnTo>
                  <a:pt x="247127" y="220826"/>
                </a:lnTo>
                <a:lnTo>
                  <a:pt x="245355" y="224033"/>
                </a:lnTo>
                <a:lnTo>
                  <a:pt x="243573" y="227241"/>
                </a:lnTo>
                <a:lnTo>
                  <a:pt x="241792" y="229574"/>
                </a:lnTo>
                <a:lnTo>
                  <a:pt x="240019" y="232782"/>
                </a:lnTo>
                <a:lnTo>
                  <a:pt x="238238" y="235990"/>
                </a:lnTo>
                <a:lnTo>
                  <a:pt x="237351" y="239197"/>
                </a:lnTo>
                <a:lnTo>
                  <a:pt x="235570" y="242405"/>
                </a:lnTo>
                <a:lnTo>
                  <a:pt x="233797" y="246391"/>
                </a:lnTo>
                <a:lnTo>
                  <a:pt x="232016" y="249501"/>
                </a:lnTo>
                <a:lnTo>
                  <a:pt x="231129" y="252709"/>
                </a:lnTo>
                <a:lnTo>
                  <a:pt x="229348" y="255917"/>
                </a:lnTo>
                <a:lnTo>
                  <a:pt x="227575" y="259902"/>
                </a:lnTo>
                <a:lnTo>
                  <a:pt x="226680" y="263110"/>
                </a:lnTo>
                <a:lnTo>
                  <a:pt x="224908" y="267095"/>
                </a:lnTo>
                <a:lnTo>
                  <a:pt x="224013" y="270303"/>
                </a:lnTo>
                <a:lnTo>
                  <a:pt x="222240" y="273511"/>
                </a:lnTo>
                <a:lnTo>
                  <a:pt x="221345" y="277496"/>
                </a:lnTo>
                <a:lnTo>
                  <a:pt x="219572" y="280607"/>
                </a:lnTo>
                <a:lnTo>
                  <a:pt x="218686" y="284690"/>
                </a:lnTo>
                <a:lnTo>
                  <a:pt x="216904" y="288675"/>
                </a:lnTo>
                <a:lnTo>
                  <a:pt x="216018" y="291786"/>
                </a:lnTo>
                <a:lnTo>
                  <a:pt x="215123" y="295771"/>
                </a:lnTo>
                <a:lnTo>
                  <a:pt x="214237" y="298979"/>
                </a:lnTo>
                <a:lnTo>
                  <a:pt x="212455" y="302964"/>
                </a:lnTo>
                <a:lnTo>
                  <a:pt x="211569" y="306172"/>
                </a:lnTo>
                <a:lnTo>
                  <a:pt x="210682" y="309380"/>
                </a:lnTo>
                <a:lnTo>
                  <a:pt x="209796" y="313365"/>
                </a:lnTo>
                <a:lnTo>
                  <a:pt x="208901" y="316573"/>
                </a:lnTo>
                <a:lnTo>
                  <a:pt x="208015" y="320558"/>
                </a:lnTo>
                <a:lnTo>
                  <a:pt x="207128" y="323766"/>
                </a:lnTo>
                <a:lnTo>
                  <a:pt x="206233" y="326935"/>
                </a:lnTo>
                <a:lnTo>
                  <a:pt x="205347" y="330123"/>
                </a:lnTo>
                <a:lnTo>
                  <a:pt x="204461" y="333312"/>
                </a:lnTo>
                <a:lnTo>
                  <a:pt x="204461" y="335713"/>
                </a:lnTo>
                <a:lnTo>
                  <a:pt x="203566" y="338104"/>
                </a:lnTo>
                <a:lnTo>
                  <a:pt x="203566" y="340495"/>
                </a:lnTo>
                <a:lnTo>
                  <a:pt x="202679" y="343684"/>
                </a:lnTo>
                <a:lnTo>
                  <a:pt x="202679" y="346085"/>
                </a:lnTo>
                <a:lnTo>
                  <a:pt x="201793" y="348476"/>
                </a:lnTo>
                <a:lnTo>
                  <a:pt x="201793" y="350867"/>
                </a:lnTo>
                <a:lnTo>
                  <a:pt x="200906" y="353258"/>
                </a:lnTo>
                <a:lnTo>
                  <a:pt x="200906" y="361239"/>
                </a:lnTo>
                <a:lnTo>
                  <a:pt x="200011" y="363630"/>
                </a:lnTo>
                <a:lnTo>
                  <a:pt x="200011" y="392354"/>
                </a:lnTo>
                <a:lnTo>
                  <a:pt x="200906" y="393949"/>
                </a:lnTo>
                <a:lnTo>
                  <a:pt x="200906" y="398741"/>
                </a:lnTo>
                <a:lnTo>
                  <a:pt x="201793" y="401132"/>
                </a:lnTo>
                <a:lnTo>
                  <a:pt x="201793" y="402726"/>
                </a:lnTo>
                <a:lnTo>
                  <a:pt x="202679" y="405127"/>
                </a:lnTo>
                <a:lnTo>
                  <a:pt x="202679" y="406721"/>
                </a:lnTo>
                <a:lnTo>
                  <a:pt x="203566" y="409113"/>
                </a:lnTo>
                <a:lnTo>
                  <a:pt x="203566" y="413098"/>
                </a:lnTo>
                <a:lnTo>
                  <a:pt x="204461" y="414702"/>
                </a:lnTo>
                <a:lnTo>
                  <a:pt x="204461" y="417093"/>
                </a:lnTo>
                <a:lnTo>
                  <a:pt x="205347" y="418687"/>
                </a:lnTo>
                <a:lnTo>
                  <a:pt x="205347" y="424277"/>
                </a:lnTo>
                <a:lnTo>
                  <a:pt x="206233" y="426668"/>
                </a:lnTo>
                <a:lnTo>
                  <a:pt x="206233" y="450600"/>
                </a:lnTo>
                <a:lnTo>
                  <a:pt x="205347" y="453798"/>
                </a:lnTo>
                <a:lnTo>
                  <a:pt x="205347" y="459378"/>
                </a:lnTo>
                <a:lnTo>
                  <a:pt x="204461" y="462566"/>
                </a:lnTo>
                <a:lnTo>
                  <a:pt x="203566" y="464967"/>
                </a:lnTo>
                <a:lnTo>
                  <a:pt x="203566" y="466561"/>
                </a:lnTo>
                <a:lnTo>
                  <a:pt x="202679" y="470546"/>
                </a:lnTo>
                <a:lnTo>
                  <a:pt x="200906" y="474542"/>
                </a:lnTo>
                <a:lnTo>
                  <a:pt x="200011" y="478527"/>
                </a:lnTo>
                <a:lnTo>
                  <a:pt x="198239" y="482512"/>
                </a:lnTo>
                <a:lnTo>
                  <a:pt x="196457" y="486508"/>
                </a:lnTo>
                <a:lnTo>
                  <a:pt x="194684" y="490493"/>
                </a:lnTo>
                <a:lnTo>
                  <a:pt x="192903" y="494488"/>
                </a:lnTo>
                <a:lnTo>
                  <a:pt x="191122" y="497677"/>
                </a:lnTo>
                <a:lnTo>
                  <a:pt x="188454" y="501662"/>
                </a:lnTo>
                <a:lnTo>
                  <a:pt x="185795" y="505657"/>
                </a:lnTo>
                <a:lnTo>
                  <a:pt x="184014" y="508845"/>
                </a:lnTo>
                <a:lnTo>
                  <a:pt x="180459" y="512034"/>
                </a:lnTo>
                <a:lnTo>
                  <a:pt x="177792" y="516029"/>
                </a:lnTo>
                <a:lnTo>
                  <a:pt x="175124" y="519217"/>
                </a:lnTo>
                <a:lnTo>
                  <a:pt x="171570" y="522406"/>
                </a:lnTo>
                <a:lnTo>
                  <a:pt x="168016" y="525604"/>
                </a:lnTo>
                <a:lnTo>
                  <a:pt x="164453" y="528792"/>
                </a:lnTo>
                <a:lnTo>
                  <a:pt x="160899" y="531980"/>
                </a:lnTo>
                <a:lnTo>
                  <a:pt x="157345" y="535178"/>
                </a:lnTo>
                <a:lnTo>
                  <a:pt x="153790" y="538367"/>
                </a:lnTo>
                <a:lnTo>
                  <a:pt x="149341" y="540758"/>
                </a:lnTo>
                <a:lnTo>
                  <a:pt x="144901" y="543956"/>
                </a:lnTo>
                <a:lnTo>
                  <a:pt x="140452" y="547144"/>
                </a:lnTo>
                <a:lnTo>
                  <a:pt x="136011" y="549536"/>
                </a:lnTo>
                <a:lnTo>
                  <a:pt x="131562" y="551927"/>
                </a:lnTo>
                <a:lnTo>
                  <a:pt x="126235" y="555125"/>
                </a:lnTo>
                <a:lnTo>
                  <a:pt x="121786" y="557516"/>
                </a:lnTo>
                <a:lnTo>
                  <a:pt x="116450" y="559907"/>
                </a:lnTo>
                <a:lnTo>
                  <a:pt x="111115" y="562308"/>
                </a:lnTo>
                <a:lnTo>
                  <a:pt x="105788" y="564700"/>
                </a:lnTo>
                <a:lnTo>
                  <a:pt x="99566" y="567091"/>
                </a:lnTo>
                <a:lnTo>
                  <a:pt x="94231" y="568685"/>
                </a:lnTo>
                <a:lnTo>
                  <a:pt x="90676" y="570279"/>
                </a:lnTo>
                <a:lnTo>
                  <a:pt x="88009" y="571076"/>
                </a:lnTo>
                <a:lnTo>
                  <a:pt x="85341" y="572680"/>
                </a:lnTo>
                <a:lnTo>
                  <a:pt x="82673" y="573477"/>
                </a:lnTo>
                <a:lnTo>
                  <a:pt x="79119" y="575072"/>
                </a:lnTo>
                <a:lnTo>
                  <a:pt x="76451" y="575869"/>
                </a:lnTo>
                <a:lnTo>
                  <a:pt x="73784" y="577463"/>
                </a:lnTo>
                <a:lnTo>
                  <a:pt x="71116" y="578260"/>
                </a:lnTo>
                <a:lnTo>
                  <a:pt x="69334" y="579854"/>
                </a:lnTo>
                <a:lnTo>
                  <a:pt x="66667" y="580651"/>
                </a:lnTo>
                <a:lnTo>
                  <a:pt x="64008" y="582255"/>
                </a:lnTo>
                <a:lnTo>
                  <a:pt x="62226" y="583052"/>
                </a:lnTo>
                <a:lnTo>
                  <a:pt x="59559" y="584646"/>
                </a:lnTo>
                <a:lnTo>
                  <a:pt x="57781" y="585443"/>
                </a:lnTo>
                <a:lnTo>
                  <a:pt x="55114" y="587038"/>
                </a:lnTo>
                <a:lnTo>
                  <a:pt x="53337" y="588632"/>
                </a:lnTo>
                <a:lnTo>
                  <a:pt x="51559" y="589429"/>
                </a:lnTo>
                <a:lnTo>
                  <a:pt x="48892" y="591023"/>
                </a:lnTo>
                <a:lnTo>
                  <a:pt x="47114" y="591830"/>
                </a:lnTo>
                <a:lnTo>
                  <a:pt x="45336" y="593424"/>
                </a:lnTo>
                <a:lnTo>
                  <a:pt x="43558" y="594221"/>
                </a:lnTo>
                <a:lnTo>
                  <a:pt x="41780" y="595815"/>
                </a:lnTo>
                <a:lnTo>
                  <a:pt x="40891" y="596612"/>
                </a:lnTo>
                <a:lnTo>
                  <a:pt x="39113" y="598206"/>
                </a:lnTo>
                <a:lnTo>
                  <a:pt x="37335" y="599801"/>
                </a:lnTo>
                <a:lnTo>
                  <a:pt x="35557" y="600598"/>
                </a:lnTo>
                <a:lnTo>
                  <a:pt x="34668" y="602202"/>
                </a:lnTo>
                <a:lnTo>
                  <a:pt x="32890" y="602999"/>
                </a:lnTo>
                <a:lnTo>
                  <a:pt x="32001" y="604593"/>
                </a:lnTo>
                <a:lnTo>
                  <a:pt x="30223" y="606187"/>
                </a:lnTo>
                <a:lnTo>
                  <a:pt x="28446" y="608578"/>
                </a:lnTo>
                <a:lnTo>
                  <a:pt x="25779" y="610970"/>
                </a:lnTo>
                <a:lnTo>
                  <a:pt x="24001" y="613371"/>
                </a:lnTo>
                <a:lnTo>
                  <a:pt x="21334" y="615762"/>
                </a:lnTo>
                <a:lnTo>
                  <a:pt x="19556" y="618950"/>
                </a:lnTo>
                <a:lnTo>
                  <a:pt x="18667" y="621351"/>
                </a:lnTo>
                <a:lnTo>
                  <a:pt x="16890" y="623742"/>
                </a:lnTo>
                <a:lnTo>
                  <a:pt x="15112" y="626134"/>
                </a:lnTo>
                <a:lnTo>
                  <a:pt x="14223" y="629322"/>
                </a:lnTo>
                <a:lnTo>
                  <a:pt x="13334" y="631723"/>
                </a:lnTo>
                <a:lnTo>
                  <a:pt x="11556" y="634114"/>
                </a:lnTo>
                <a:lnTo>
                  <a:pt x="10667" y="637302"/>
                </a:lnTo>
                <a:lnTo>
                  <a:pt x="10667" y="639694"/>
                </a:lnTo>
                <a:lnTo>
                  <a:pt x="9778" y="642892"/>
                </a:lnTo>
                <a:lnTo>
                  <a:pt x="8889" y="645283"/>
                </a:lnTo>
                <a:lnTo>
                  <a:pt x="8889" y="647674"/>
                </a:lnTo>
                <a:lnTo>
                  <a:pt x="8000" y="650872"/>
                </a:lnTo>
                <a:lnTo>
                  <a:pt x="8000" y="670012"/>
                </a:lnTo>
                <a:lnTo>
                  <a:pt x="8889" y="672413"/>
                </a:lnTo>
                <a:lnTo>
                  <a:pt x="8889" y="677993"/>
                </a:lnTo>
                <a:lnTo>
                  <a:pt x="9778" y="681191"/>
                </a:lnTo>
                <a:lnTo>
                  <a:pt x="9778" y="683582"/>
                </a:lnTo>
                <a:lnTo>
                  <a:pt x="10667" y="686770"/>
                </a:lnTo>
                <a:lnTo>
                  <a:pt x="11556" y="689162"/>
                </a:lnTo>
                <a:lnTo>
                  <a:pt x="11556" y="692360"/>
                </a:lnTo>
                <a:lnTo>
                  <a:pt x="12445" y="694751"/>
                </a:lnTo>
                <a:lnTo>
                  <a:pt x="12445" y="696345"/>
                </a:lnTo>
                <a:lnTo>
                  <a:pt x="13334" y="698736"/>
                </a:lnTo>
                <a:lnTo>
                  <a:pt x="13334" y="701137"/>
                </a:lnTo>
                <a:lnTo>
                  <a:pt x="14223" y="703529"/>
                </a:lnTo>
                <a:lnTo>
                  <a:pt x="15112" y="705920"/>
                </a:lnTo>
                <a:lnTo>
                  <a:pt x="16001" y="708311"/>
                </a:lnTo>
                <a:lnTo>
                  <a:pt x="16890" y="710712"/>
                </a:lnTo>
                <a:lnTo>
                  <a:pt x="17778" y="713103"/>
                </a:lnTo>
                <a:lnTo>
                  <a:pt x="18667" y="715495"/>
                </a:lnTo>
                <a:lnTo>
                  <a:pt x="19556" y="717886"/>
                </a:lnTo>
                <a:lnTo>
                  <a:pt x="20445" y="720287"/>
                </a:lnTo>
                <a:lnTo>
                  <a:pt x="22223" y="721881"/>
                </a:lnTo>
                <a:lnTo>
                  <a:pt x="23112" y="724272"/>
                </a:lnTo>
                <a:lnTo>
                  <a:pt x="24001" y="725866"/>
                </a:lnTo>
                <a:lnTo>
                  <a:pt x="25779" y="728258"/>
                </a:lnTo>
                <a:lnTo>
                  <a:pt x="26668" y="729862"/>
                </a:lnTo>
                <a:lnTo>
                  <a:pt x="28446" y="732253"/>
                </a:lnTo>
                <a:lnTo>
                  <a:pt x="29334" y="733847"/>
                </a:lnTo>
                <a:lnTo>
                  <a:pt x="31112" y="736238"/>
                </a:lnTo>
                <a:lnTo>
                  <a:pt x="32001" y="737832"/>
                </a:lnTo>
                <a:lnTo>
                  <a:pt x="33779" y="739427"/>
                </a:lnTo>
                <a:lnTo>
                  <a:pt x="34668" y="741828"/>
                </a:lnTo>
                <a:lnTo>
                  <a:pt x="36446" y="743422"/>
                </a:lnTo>
                <a:lnTo>
                  <a:pt x="37335" y="745813"/>
                </a:lnTo>
                <a:lnTo>
                  <a:pt x="39113" y="747407"/>
                </a:lnTo>
                <a:lnTo>
                  <a:pt x="40891" y="749808"/>
                </a:lnTo>
                <a:lnTo>
                  <a:pt x="41780" y="751402"/>
                </a:lnTo>
                <a:lnTo>
                  <a:pt x="43558" y="753794"/>
                </a:lnTo>
                <a:lnTo>
                  <a:pt x="44447" y="756185"/>
                </a:lnTo>
                <a:lnTo>
                  <a:pt x="46225" y="758576"/>
                </a:lnTo>
                <a:lnTo>
                  <a:pt x="47114" y="760977"/>
                </a:lnTo>
                <a:lnTo>
                  <a:pt x="48892" y="763368"/>
                </a:lnTo>
                <a:lnTo>
                  <a:pt x="49781" y="765760"/>
                </a:lnTo>
                <a:lnTo>
                  <a:pt x="51559" y="768948"/>
                </a:lnTo>
                <a:lnTo>
                  <a:pt x="52448" y="771349"/>
                </a:lnTo>
                <a:lnTo>
                  <a:pt x="54225" y="774537"/>
                </a:lnTo>
                <a:lnTo>
                  <a:pt x="55114" y="777726"/>
                </a:lnTo>
                <a:lnTo>
                  <a:pt x="56003" y="780924"/>
                </a:lnTo>
                <a:lnTo>
                  <a:pt x="57781" y="784112"/>
                </a:lnTo>
                <a:lnTo>
                  <a:pt x="58670" y="786503"/>
                </a:lnTo>
                <a:lnTo>
                  <a:pt x="59559" y="788904"/>
                </a:lnTo>
                <a:lnTo>
                  <a:pt x="60448" y="791295"/>
                </a:lnTo>
                <a:lnTo>
                  <a:pt x="60448" y="793687"/>
                </a:lnTo>
                <a:lnTo>
                  <a:pt x="61340" y="796078"/>
                </a:lnTo>
                <a:lnTo>
                  <a:pt x="62226" y="798469"/>
                </a:lnTo>
                <a:lnTo>
                  <a:pt x="63113" y="800870"/>
                </a:lnTo>
                <a:lnTo>
                  <a:pt x="64008" y="804058"/>
                </a:lnTo>
                <a:lnTo>
                  <a:pt x="64008" y="806450"/>
                </a:lnTo>
                <a:lnTo>
                  <a:pt x="64894" y="809648"/>
                </a:lnTo>
                <a:lnTo>
                  <a:pt x="65780" y="812039"/>
                </a:lnTo>
                <a:lnTo>
                  <a:pt x="65780" y="815227"/>
                </a:lnTo>
                <a:lnTo>
                  <a:pt x="66667" y="818425"/>
                </a:lnTo>
                <a:lnTo>
                  <a:pt x="67562" y="821614"/>
                </a:lnTo>
                <a:lnTo>
                  <a:pt x="67562" y="824802"/>
                </a:lnTo>
                <a:lnTo>
                  <a:pt x="68448" y="827990"/>
                </a:lnTo>
                <a:lnTo>
                  <a:pt x="68448" y="832783"/>
                </a:lnTo>
                <a:lnTo>
                  <a:pt x="69334" y="835174"/>
                </a:lnTo>
                <a:lnTo>
                  <a:pt x="69334" y="851932"/>
                </a:lnTo>
                <a:lnTo>
                  <a:pt x="68448" y="855121"/>
                </a:lnTo>
                <a:lnTo>
                  <a:pt x="68448" y="860710"/>
                </a:lnTo>
                <a:lnTo>
                  <a:pt x="67562" y="863898"/>
                </a:lnTo>
                <a:lnTo>
                  <a:pt x="67562" y="869488"/>
                </a:lnTo>
                <a:lnTo>
                  <a:pt x="66667" y="871879"/>
                </a:lnTo>
                <a:lnTo>
                  <a:pt x="66667" y="875067"/>
                </a:lnTo>
                <a:lnTo>
                  <a:pt x="65780" y="878265"/>
                </a:lnTo>
                <a:lnTo>
                  <a:pt x="65780" y="880656"/>
                </a:lnTo>
                <a:lnTo>
                  <a:pt x="64894" y="883845"/>
                </a:lnTo>
                <a:lnTo>
                  <a:pt x="64894" y="887033"/>
                </a:lnTo>
                <a:lnTo>
                  <a:pt x="64008" y="889434"/>
                </a:lnTo>
                <a:lnTo>
                  <a:pt x="64008" y="892622"/>
                </a:lnTo>
                <a:lnTo>
                  <a:pt x="63113" y="895811"/>
                </a:lnTo>
                <a:lnTo>
                  <a:pt x="62226" y="899009"/>
                </a:lnTo>
                <a:lnTo>
                  <a:pt x="62226" y="902197"/>
                </a:lnTo>
                <a:lnTo>
                  <a:pt x="61340" y="904588"/>
                </a:lnTo>
                <a:lnTo>
                  <a:pt x="60448" y="907786"/>
                </a:lnTo>
                <a:lnTo>
                  <a:pt x="59559" y="910975"/>
                </a:lnTo>
                <a:lnTo>
                  <a:pt x="58670" y="914163"/>
                </a:lnTo>
                <a:lnTo>
                  <a:pt x="57781" y="916554"/>
                </a:lnTo>
                <a:lnTo>
                  <a:pt x="56892" y="919752"/>
                </a:lnTo>
                <a:lnTo>
                  <a:pt x="56003" y="922941"/>
                </a:lnTo>
                <a:lnTo>
                  <a:pt x="55114" y="926129"/>
                </a:lnTo>
                <a:lnTo>
                  <a:pt x="54225" y="928530"/>
                </a:lnTo>
                <a:lnTo>
                  <a:pt x="53337" y="931718"/>
                </a:lnTo>
                <a:lnTo>
                  <a:pt x="52448" y="934907"/>
                </a:lnTo>
                <a:lnTo>
                  <a:pt x="50670" y="938105"/>
                </a:lnTo>
                <a:lnTo>
                  <a:pt x="49781" y="940496"/>
                </a:lnTo>
                <a:lnTo>
                  <a:pt x="48892" y="943684"/>
                </a:lnTo>
                <a:lnTo>
                  <a:pt x="48003" y="946076"/>
                </a:lnTo>
                <a:lnTo>
                  <a:pt x="47114" y="948477"/>
                </a:lnTo>
                <a:lnTo>
                  <a:pt x="45336" y="950868"/>
                </a:lnTo>
                <a:lnTo>
                  <a:pt x="44447" y="954056"/>
                </a:lnTo>
                <a:lnTo>
                  <a:pt x="43558" y="956457"/>
                </a:lnTo>
                <a:lnTo>
                  <a:pt x="42669" y="958849"/>
                </a:lnTo>
                <a:lnTo>
                  <a:pt x="41780" y="962037"/>
                </a:lnTo>
                <a:lnTo>
                  <a:pt x="40002" y="964428"/>
                </a:lnTo>
                <a:lnTo>
                  <a:pt x="39113" y="966829"/>
                </a:lnTo>
                <a:lnTo>
                  <a:pt x="38224" y="970017"/>
                </a:lnTo>
                <a:lnTo>
                  <a:pt x="37335" y="972409"/>
                </a:lnTo>
                <a:lnTo>
                  <a:pt x="36446" y="974800"/>
                </a:lnTo>
                <a:lnTo>
                  <a:pt x="35557" y="977998"/>
                </a:lnTo>
                <a:lnTo>
                  <a:pt x="33779" y="980389"/>
                </a:lnTo>
                <a:lnTo>
                  <a:pt x="32890" y="982780"/>
                </a:lnTo>
                <a:lnTo>
                  <a:pt x="32001" y="985172"/>
                </a:lnTo>
                <a:lnTo>
                  <a:pt x="31112" y="988370"/>
                </a:lnTo>
                <a:lnTo>
                  <a:pt x="30223" y="990761"/>
                </a:lnTo>
                <a:lnTo>
                  <a:pt x="29334" y="993152"/>
                </a:lnTo>
                <a:lnTo>
                  <a:pt x="28446" y="995544"/>
                </a:lnTo>
                <a:lnTo>
                  <a:pt x="26668" y="997945"/>
                </a:lnTo>
                <a:lnTo>
                  <a:pt x="25779" y="1000336"/>
                </a:lnTo>
                <a:lnTo>
                  <a:pt x="24890" y="1003524"/>
                </a:lnTo>
                <a:lnTo>
                  <a:pt x="24001" y="1005925"/>
                </a:lnTo>
                <a:lnTo>
                  <a:pt x="23112" y="1008316"/>
                </a:lnTo>
                <a:lnTo>
                  <a:pt x="22223" y="1010708"/>
                </a:lnTo>
                <a:lnTo>
                  <a:pt x="21334" y="1012302"/>
                </a:lnTo>
                <a:lnTo>
                  <a:pt x="20445" y="1014693"/>
                </a:lnTo>
                <a:lnTo>
                  <a:pt x="19556" y="1017094"/>
                </a:lnTo>
                <a:lnTo>
                  <a:pt x="18667" y="1019485"/>
                </a:lnTo>
                <a:lnTo>
                  <a:pt x="16890" y="1021079"/>
                </a:lnTo>
                <a:lnTo>
                  <a:pt x="16001" y="1023471"/>
                </a:lnTo>
                <a:lnTo>
                  <a:pt x="15112" y="1025872"/>
                </a:lnTo>
                <a:lnTo>
                  <a:pt x="14223" y="1028263"/>
                </a:lnTo>
                <a:lnTo>
                  <a:pt x="13334" y="1030654"/>
                </a:lnTo>
                <a:lnTo>
                  <a:pt x="12445" y="1033045"/>
                </a:lnTo>
                <a:lnTo>
                  <a:pt x="11556" y="1035446"/>
                </a:lnTo>
                <a:lnTo>
                  <a:pt x="10667" y="1037838"/>
                </a:lnTo>
                <a:lnTo>
                  <a:pt x="9778" y="1040229"/>
                </a:lnTo>
                <a:lnTo>
                  <a:pt x="8889" y="1042620"/>
                </a:lnTo>
                <a:lnTo>
                  <a:pt x="8000" y="1045011"/>
                </a:lnTo>
                <a:lnTo>
                  <a:pt x="7111" y="1046615"/>
                </a:lnTo>
                <a:lnTo>
                  <a:pt x="6222" y="1049007"/>
                </a:lnTo>
                <a:lnTo>
                  <a:pt x="5333" y="1051398"/>
                </a:lnTo>
                <a:lnTo>
                  <a:pt x="5333" y="1052992"/>
                </a:lnTo>
                <a:lnTo>
                  <a:pt x="4444" y="1055393"/>
                </a:lnTo>
                <a:lnTo>
                  <a:pt x="3555" y="1056987"/>
                </a:lnTo>
                <a:lnTo>
                  <a:pt x="3555" y="1059378"/>
                </a:lnTo>
                <a:lnTo>
                  <a:pt x="2666" y="1060973"/>
                </a:lnTo>
                <a:lnTo>
                  <a:pt x="1777" y="1064161"/>
                </a:lnTo>
                <a:lnTo>
                  <a:pt x="1777" y="1066562"/>
                </a:lnTo>
                <a:lnTo>
                  <a:pt x="888" y="1069750"/>
                </a:lnTo>
                <a:lnTo>
                  <a:pt x="0" y="1072141"/>
                </a:lnTo>
                <a:lnTo>
                  <a:pt x="0" y="1077731"/>
                </a:lnTo>
                <a:lnTo>
                  <a:pt x="888" y="1080122"/>
                </a:lnTo>
                <a:lnTo>
                  <a:pt x="888" y="1082513"/>
                </a:lnTo>
                <a:lnTo>
                  <a:pt x="1777" y="1084914"/>
                </a:lnTo>
                <a:lnTo>
                  <a:pt x="2666" y="1086508"/>
                </a:lnTo>
                <a:lnTo>
                  <a:pt x="4444" y="1088103"/>
                </a:lnTo>
                <a:lnTo>
                  <a:pt x="5333" y="1090494"/>
                </a:lnTo>
                <a:lnTo>
                  <a:pt x="7111" y="1092088"/>
                </a:lnTo>
                <a:lnTo>
                  <a:pt x="8889" y="1094489"/>
                </a:lnTo>
                <a:lnTo>
                  <a:pt x="10667" y="1096083"/>
                </a:lnTo>
                <a:lnTo>
                  <a:pt x="12445" y="1098474"/>
                </a:lnTo>
                <a:lnTo>
                  <a:pt x="15112" y="1100069"/>
                </a:lnTo>
                <a:lnTo>
                  <a:pt x="16890" y="1102460"/>
                </a:lnTo>
                <a:lnTo>
                  <a:pt x="19556" y="1104861"/>
                </a:lnTo>
                <a:lnTo>
                  <a:pt x="22223" y="1106455"/>
                </a:lnTo>
                <a:lnTo>
                  <a:pt x="24890" y="1108846"/>
                </a:lnTo>
                <a:lnTo>
                  <a:pt x="27557" y="1111238"/>
                </a:lnTo>
                <a:lnTo>
                  <a:pt x="31112" y="1112832"/>
                </a:lnTo>
                <a:lnTo>
                  <a:pt x="33779" y="1115233"/>
                </a:lnTo>
                <a:lnTo>
                  <a:pt x="37335" y="1117624"/>
                </a:lnTo>
                <a:lnTo>
                  <a:pt x="40002" y="1120015"/>
                </a:lnTo>
                <a:lnTo>
                  <a:pt x="43558" y="1122406"/>
                </a:lnTo>
                <a:lnTo>
                  <a:pt x="47114" y="1124807"/>
                </a:lnTo>
                <a:lnTo>
                  <a:pt x="49781" y="1127199"/>
                </a:lnTo>
                <a:lnTo>
                  <a:pt x="53337" y="1128793"/>
                </a:lnTo>
                <a:lnTo>
                  <a:pt x="56892" y="1131184"/>
                </a:lnTo>
                <a:lnTo>
                  <a:pt x="60448" y="1133575"/>
                </a:lnTo>
                <a:lnTo>
                  <a:pt x="64008" y="1135976"/>
                </a:lnTo>
                <a:lnTo>
                  <a:pt x="67562" y="1139165"/>
                </a:lnTo>
                <a:lnTo>
                  <a:pt x="71116" y="1141556"/>
                </a:lnTo>
                <a:lnTo>
                  <a:pt x="74670" y="1143957"/>
                </a:lnTo>
                <a:lnTo>
                  <a:pt x="78224" y="1146348"/>
                </a:lnTo>
                <a:lnTo>
                  <a:pt x="81787" y="1148739"/>
                </a:lnTo>
                <a:lnTo>
                  <a:pt x="85341" y="1151131"/>
                </a:lnTo>
                <a:lnTo>
                  <a:pt x="88009" y="1152725"/>
                </a:lnTo>
                <a:lnTo>
                  <a:pt x="90676" y="1155126"/>
                </a:lnTo>
                <a:lnTo>
                  <a:pt x="93336" y="1156720"/>
                </a:lnTo>
                <a:lnTo>
                  <a:pt x="96003" y="1159111"/>
                </a:lnTo>
                <a:lnTo>
                  <a:pt x="98671" y="1160705"/>
                </a:lnTo>
                <a:lnTo>
                  <a:pt x="101339" y="1162300"/>
                </a:lnTo>
                <a:lnTo>
                  <a:pt x="104007" y="1164701"/>
                </a:lnTo>
                <a:lnTo>
                  <a:pt x="106674" y="1166295"/>
                </a:lnTo>
                <a:lnTo>
                  <a:pt x="109342" y="1168686"/>
                </a:lnTo>
                <a:lnTo>
                  <a:pt x="112010" y="1170280"/>
                </a:lnTo>
                <a:lnTo>
                  <a:pt x="114678" y="1171874"/>
                </a:lnTo>
                <a:lnTo>
                  <a:pt x="116450" y="1174275"/>
                </a:lnTo>
                <a:lnTo>
                  <a:pt x="119118" y="1175869"/>
                </a:lnTo>
                <a:lnTo>
                  <a:pt x="120900" y="1178261"/>
                </a:lnTo>
                <a:lnTo>
                  <a:pt x="123567" y="1179855"/>
                </a:lnTo>
                <a:lnTo>
                  <a:pt x="125340" y="1182246"/>
                </a:lnTo>
                <a:lnTo>
                  <a:pt x="128008" y="1183850"/>
                </a:lnTo>
                <a:lnTo>
                  <a:pt x="129789" y="1186241"/>
                </a:lnTo>
                <a:lnTo>
                  <a:pt x="131562" y="1187835"/>
                </a:lnTo>
                <a:lnTo>
                  <a:pt x="133343" y="1189430"/>
                </a:lnTo>
                <a:lnTo>
                  <a:pt x="135116" y="1191821"/>
                </a:lnTo>
                <a:lnTo>
                  <a:pt x="136898" y="1193425"/>
                </a:lnTo>
                <a:lnTo>
                  <a:pt x="138679" y="1195816"/>
                </a:lnTo>
                <a:lnTo>
                  <a:pt x="140452" y="1197410"/>
                </a:lnTo>
                <a:lnTo>
                  <a:pt x="142233" y="1199004"/>
                </a:lnTo>
                <a:lnTo>
                  <a:pt x="144006" y="1201399"/>
                </a:lnTo>
                <a:lnTo>
                  <a:pt x="144901" y="1202995"/>
                </a:lnTo>
                <a:lnTo>
                  <a:pt x="146674" y="1205388"/>
                </a:lnTo>
                <a:lnTo>
                  <a:pt x="148455" y="1208580"/>
                </a:lnTo>
                <a:lnTo>
                  <a:pt x="149341" y="1210973"/>
                </a:lnTo>
                <a:lnTo>
                  <a:pt x="150236" y="1212569"/>
                </a:lnTo>
                <a:lnTo>
                  <a:pt x="151123" y="1214963"/>
                </a:lnTo>
                <a:lnTo>
                  <a:pt x="152895" y="1216559"/>
                </a:lnTo>
                <a:lnTo>
                  <a:pt x="153790" y="1218952"/>
                </a:lnTo>
                <a:lnTo>
                  <a:pt x="154677" y="1220548"/>
                </a:lnTo>
                <a:lnTo>
                  <a:pt x="156458" y="1222144"/>
                </a:lnTo>
                <a:lnTo>
                  <a:pt x="157345" y="1223739"/>
                </a:lnTo>
                <a:lnTo>
                  <a:pt x="159126" y="1225335"/>
                </a:lnTo>
                <a:lnTo>
                  <a:pt x="160899" y="1226931"/>
                </a:lnTo>
                <a:lnTo>
                  <a:pt x="161785" y="1228527"/>
                </a:lnTo>
                <a:lnTo>
                  <a:pt x="163566" y="1229325"/>
                </a:lnTo>
                <a:lnTo>
                  <a:pt x="165348" y="1230123"/>
                </a:lnTo>
                <a:lnTo>
                  <a:pt x="167121" y="1230920"/>
                </a:lnTo>
                <a:lnTo>
                  <a:pt x="169788" y="1231718"/>
                </a:lnTo>
                <a:lnTo>
                  <a:pt x="171570" y="1232516"/>
                </a:lnTo>
                <a:lnTo>
                  <a:pt x="173343" y="1233314"/>
                </a:lnTo>
                <a:lnTo>
                  <a:pt x="175124" y="1234112"/>
                </a:lnTo>
                <a:lnTo>
                  <a:pt x="179564" y="1234112"/>
                </a:lnTo>
                <a:lnTo>
                  <a:pt x="182232" y="1234910"/>
                </a:lnTo>
                <a:lnTo>
                  <a:pt x="192017" y="1234910"/>
                </a:lnTo>
                <a:lnTo>
                  <a:pt x="194684" y="1234112"/>
                </a:lnTo>
                <a:lnTo>
                  <a:pt x="197344" y="1234112"/>
                </a:lnTo>
                <a:lnTo>
                  <a:pt x="200011" y="1233314"/>
                </a:lnTo>
                <a:lnTo>
                  <a:pt x="203566" y="1233314"/>
                </a:lnTo>
                <a:lnTo>
                  <a:pt x="206233" y="1232516"/>
                </a:lnTo>
                <a:lnTo>
                  <a:pt x="208901" y="1231718"/>
                </a:lnTo>
                <a:lnTo>
                  <a:pt x="212455" y="1230920"/>
                </a:lnTo>
                <a:lnTo>
                  <a:pt x="215123" y="1230123"/>
                </a:lnTo>
                <a:lnTo>
                  <a:pt x="218686" y="1229325"/>
                </a:lnTo>
                <a:lnTo>
                  <a:pt x="221345" y="1229325"/>
                </a:lnTo>
                <a:lnTo>
                  <a:pt x="224013" y="1228527"/>
                </a:lnTo>
                <a:lnTo>
                  <a:pt x="226680" y="1227729"/>
                </a:lnTo>
                <a:lnTo>
                  <a:pt x="229348" y="1226931"/>
                </a:lnTo>
                <a:lnTo>
                  <a:pt x="232016" y="1226133"/>
                </a:lnTo>
                <a:lnTo>
                  <a:pt x="234684" y="1225335"/>
                </a:lnTo>
                <a:lnTo>
                  <a:pt x="237351" y="1224537"/>
                </a:lnTo>
                <a:lnTo>
                  <a:pt x="240906" y="1223739"/>
                </a:lnTo>
                <a:lnTo>
                  <a:pt x="243573" y="1222941"/>
                </a:lnTo>
                <a:lnTo>
                  <a:pt x="246241" y="1222144"/>
                </a:lnTo>
                <a:lnTo>
                  <a:pt x="249795" y="1220548"/>
                </a:lnTo>
                <a:lnTo>
                  <a:pt x="252463" y="1219750"/>
                </a:lnTo>
                <a:lnTo>
                  <a:pt x="256017" y="1218952"/>
                </a:lnTo>
                <a:lnTo>
                  <a:pt x="259571" y="1217357"/>
                </a:lnTo>
                <a:lnTo>
                  <a:pt x="262239" y="1216559"/>
                </a:lnTo>
                <a:lnTo>
                  <a:pt x="265793" y="1214963"/>
                </a:lnTo>
                <a:lnTo>
                  <a:pt x="269356" y="1214165"/>
                </a:lnTo>
                <a:lnTo>
                  <a:pt x="272024" y="1213367"/>
                </a:lnTo>
                <a:lnTo>
                  <a:pt x="275578" y="1211771"/>
                </a:lnTo>
                <a:lnTo>
                  <a:pt x="279132" y="1210973"/>
                </a:lnTo>
                <a:lnTo>
                  <a:pt x="282686" y="1209378"/>
                </a:lnTo>
                <a:lnTo>
                  <a:pt x="286240" y="1207782"/>
                </a:lnTo>
                <a:lnTo>
                  <a:pt x="289794" y="1206984"/>
                </a:lnTo>
                <a:lnTo>
                  <a:pt x="293357" y="1205388"/>
                </a:lnTo>
                <a:lnTo>
                  <a:pt x="296911" y="1204591"/>
                </a:lnTo>
                <a:lnTo>
                  <a:pt x="300465" y="1202995"/>
                </a:lnTo>
                <a:lnTo>
                  <a:pt x="304019" y="1202197"/>
                </a:lnTo>
                <a:lnTo>
                  <a:pt x="307574" y="1200599"/>
                </a:lnTo>
                <a:lnTo>
                  <a:pt x="311136" y="1199801"/>
                </a:lnTo>
                <a:lnTo>
                  <a:pt x="314690" y="1198207"/>
                </a:lnTo>
                <a:lnTo>
                  <a:pt x="318245" y="1197410"/>
                </a:lnTo>
                <a:lnTo>
                  <a:pt x="321799" y="1196613"/>
                </a:lnTo>
                <a:lnTo>
                  <a:pt x="323580" y="1195816"/>
                </a:lnTo>
                <a:lnTo>
                  <a:pt x="325353" y="1195019"/>
                </a:lnTo>
                <a:lnTo>
                  <a:pt x="327134" y="1195019"/>
                </a:lnTo>
                <a:lnTo>
                  <a:pt x="328021" y="1194222"/>
                </a:lnTo>
                <a:lnTo>
                  <a:pt x="329802" y="1194222"/>
                </a:lnTo>
                <a:lnTo>
                  <a:pt x="330688" y="1193425"/>
                </a:lnTo>
                <a:lnTo>
                  <a:pt x="333356" y="1193425"/>
                </a:lnTo>
                <a:lnTo>
                  <a:pt x="335138" y="1192618"/>
                </a:lnTo>
                <a:lnTo>
                  <a:pt x="336910" y="1192618"/>
                </a:lnTo>
                <a:lnTo>
                  <a:pt x="338692" y="1191821"/>
                </a:lnTo>
                <a:lnTo>
                  <a:pt x="339578" y="1191821"/>
                </a:lnTo>
                <a:lnTo>
                  <a:pt x="341359" y="1191024"/>
                </a:lnTo>
                <a:lnTo>
                  <a:pt x="344027" y="1191024"/>
                </a:lnTo>
                <a:lnTo>
                  <a:pt x="344914" y="1190227"/>
                </a:lnTo>
                <a:lnTo>
                  <a:pt x="347581" y="1190227"/>
                </a:lnTo>
                <a:lnTo>
                  <a:pt x="349363" y="1189430"/>
                </a:lnTo>
                <a:lnTo>
                  <a:pt x="352022" y="1189430"/>
                </a:lnTo>
                <a:lnTo>
                  <a:pt x="352917" y="1188633"/>
                </a:lnTo>
                <a:lnTo>
                  <a:pt x="354690" y="1188633"/>
                </a:lnTo>
                <a:lnTo>
                  <a:pt x="355585" y="1187835"/>
                </a:lnTo>
                <a:lnTo>
                  <a:pt x="358244" y="1187835"/>
                </a:lnTo>
                <a:lnTo>
                  <a:pt x="360025" y="1187038"/>
                </a:lnTo>
                <a:lnTo>
                  <a:pt x="360912" y="1187038"/>
                </a:lnTo>
                <a:lnTo>
                  <a:pt x="362693" y="1186241"/>
                </a:lnTo>
                <a:lnTo>
                  <a:pt x="363579" y="1186241"/>
                </a:lnTo>
                <a:lnTo>
                  <a:pt x="366247" y="1185444"/>
                </a:lnTo>
                <a:lnTo>
                  <a:pt x="368915" y="1184647"/>
                </a:lnTo>
                <a:lnTo>
                  <a:pt x="371583" y="1183850"/>
                </a:lnTo>
                <a:lnTo>
                  <a:pt x="374250" y="1183850"/>
                </a:lnTo>
                <a:lnTo>
                  <a:pt x="376918" y="1183043"/>
                </a:lnTo>
                <a:lnTo>
                  <a:pt x="379586" y="1183043"/>
                </a:lnTo>
                <a:lnTo>
                  <a:pt x="382254" y="1182246"/>
                </a:lnTo>
                <a:lnTo>
                  <a:pt x="384913" y="1182246"/>
                </a:lnTo>
                <a:lnTo>
                  <a:pt x="387580" y="1181449"/>
                </a:lnTo>
                <a:lnTo>
                  <a:pt x="392030" y="1181449"/>
                </a:lnTo>
                <a:lnTo>
                  <a:pt x="394697" y="1180652"/>
                </a:lnTo>
                <a:lnTo>
                  <a:pt x="427588" y="1180652"/>
                </a:lnTo>
                <a:lnTo>
                  <a:pt x="429361" y="1181449"/>
                </a:lnTo>
                <a:lnTo>
                  <a:pt x="437364" y="1181449"/>
                </a:lnTo>
                <a:lnTo>
                  <a:pt x="442700" y="1182246"/>
                </a:lnTo>
                <a:lnTo>
                  <a:pt x="448035" y="1183043"/>
                </a:lnTo>
                <a:lnTo>
                  <a:pt x="453362" y="1184647"/>
                </a:lnTo>
                <a:lnTo>
                  <a:pt x="457811" y="1185444"/>
                </a:lnTo>
                <a:lnTo>
                  <a:pt x="462252" y="1187038"/>
                </a:lnTo>
                <a:lnTo>
                  <a:pt x="466701" y="1188633"/>
                </a:lnTo>
                <a:lnTo>
                  <a:pt x="471141" y="1190227"/>
                </a:lnTo>
                <a:lnTo>
                  <a:pt x="475591" y="1191821"/>
                </a:lnTo>
                <a:lnTo>
                  <a:pt x="480031" y="1193425"/>
                </a:lnTo>
                <a:lnTo>
                  <a:pt x="483594" y="1195816"/>
                </a:lnTo>
                <a:lnTo>
                  <a:pt x="488034" y="1197410"/>
                </a:lnTo>
                <a:lnTo>
                  <a:pt x="491588" y="1199801"/>
                </a:lnTo>
                <a:lnTo>
                  <a:pt x="495151" y="1202197"/>
                </a:lnTo>
                <a:lnTo>
                  <a:pt x="498705" y="1204591"/>
                </a:lnTo>
                <a:lnTo>
                  <a:pt x="502259" y="1206984"/>
                </a:lnTo>
                <a:lnTo>
                  <a:pt x="505814" y="1209378"/>
                </a:lnTo>
                <a:lnTo>
                  <a:pt x="509368" y="1211771"/>
                </a:lnTo>
                <a:lnTo>
                  <a:pt x="512036" y="1214165"/>
                </a:lnTo>
                <a:lnTo>
                  <a:pt x="515590" y="1216559"/>
                </a:lnTo>
                <a:lnTo>
                  <a:pt x="518257" y="1218952"/>
                </a:lnTo>
                <a:lnTo>
                  <a:pt x="521812" y="1222144"/>
                </a:lnTo>
                <a:lnTo>
                  <a:pt x="524479" y="1224537"/>
                </a:lnTo>
                <a:lnTo>
                  <a:pt x="528042" y="1226931"/>
                </a:lnTo>
                <a:lnTo>
                  <a:pt x="530701" y="1230123"/>
                </a:lnTo>
                <a:lnTo>
                  <a:pt x="534264" y="1232516"/>
                </a:lnTo>
                <a:lnTo>
                  <a:pt x="536932" y="1234910"/>
                </a:lnTo>
                <a:lnTo>
                  <a:pt x="540486" y="1237303"/>
                </a:lnTo>
                <a:lnTo>
                  <a:pt x="543154" y="1239697"/>
                </a:lnTo>
                <a:lnTo>
                  <a:pt x="545821" y="1242091"/>
                </a:lnTo>
                <a:lnTo>
                  <a:pt x="549375" y="1244484"/>
                </a:lnTo>
                <a:lnTo>
                  <a:pt x="552043" y="1246878"/>
                </a:lnTo>
                <a:lnTo>
                  <a:pt x="555597" y="1249271"/>
                </a:lnTo>
                <a:lnTo>
                  <a:pt x="556484" y="1250069"/>
                </a:lnTo>
                <a:lnTo>
                  <a:pt x="558265" y="1250867"/>
                </a:lnTo>
                <a:lnTo>
                  <a:pt x="560038" y="1252463"/>
                </a:lnTo>
                <a:lnTo>
                  <a:pt x="560933" y="1253261"/>
                </a:lnTo>
                <a:lnTo>
                  <a:pt x="562706" y="1253261"/>
                </a:lnTo>
                <a:lnTo>
                  <a:pt x="563601" y="1254059"/>
                </a:lnTo>
                <a:lnTo>
                  <a:pt x="565373" y="1254857"/>
                </a:lnTo>
                <a:lnTo>
                  <a:pt x="566260" y="1255654"/>
                </a:lnTo>
                <a:lnTo>
                  <a:pt x="568041" y="1256452"/>
                </a:lnTo>
                <a:lnTo>
                  <a:pt x="569823" y="1256452"/>
                </a:lnTo>
                <a:lnTo>
                  <a:pt x="570709" y="1257250"/>
                </a:lnTo>
                <a:lnTo>
                  <a:pt x="572490" y="1257250"/>
                </a:lnTo>
                <a:lnTo>
                  <a:pt x="574263" y="1258048"/>
                </a:lnTo>
                <a:lnTo>
                  <a:pt x="575149" y="1258048"/>
                </a:lnTo>
                <a:lnTo>
                  <a:pt x="576931" y="1258846"/>
                </a:lnTo>
                <a:lnTo>
                  <a:pt x="582266" y="1258846"/>
                </a:lnTo>
                <a:lnTo>
                  <a:pt x="584039" y="1259644"/>
                </a:lnTo>
                <a:lnTo>
                  <a:pt x="590261" y="1259644"/>
                </a:lnTo>
                <a:lnTo>
                  <a:pt x="592042" y="1258846"/>
                </a:lnTo>
                <a:lnTo>
                  <a:pt x="596491" y="1258846"/>
                </a:lnTo>
                <a:lnTo>
                  <a:pt x="598264" y="1258048"/>
                </a:lnTo>
                <a:lnTo>
                  <a:pt x="600932" y="1258048"/>
                </a:lnTo>
                <a:lnTo>
                  <a:pt x="602713" y="1257250"/>
                </a:lnTo>
                <a:lnTo>
                  <a:pt x="605381" y="1257250"/>
                </a:lnTo>
                <a:lnTo>
                  <a:pt x="608040" y="1256452"/>
                </a:lnTo>
                <a:lnTo>
                  <a:pt x="610708" y="1255654"/>
                </a:lnTo>
                <a:lnTo>
                  <a:pt x="612489" y="1254857"/>
                </a:lnTo>
                <a:lnTo>
                  <a:pt x="615157" y="1254059"/>
                </a:lnTo>
                <a:lnTo>
                  <a:pt x="617825" y="1253261"/>
                </a:lnTo>
                <a:lnTo>
                  <a:pt x="620493" y="1252463"/>
                </a:lnTo>
                <a:lnTo>
                  <a:pt x="622265" y="1251664"/>
                </a:lnTo>
                <a:lnTo>
                  <a:pt x="624933" y="1250069"/>
                </a:lnTo>
                <a:lnTo>
                  <a:pt x="627601" y="1249271"/>
                </a:lnTo>
                <a:lnTo>
                  <a:pt x="630269" y="1248473"/>
                </a:lnTo>
                <a:lnTo>
                  <a:pt x="632936" y="1246878"/>
                </a:lnTo>
                <a:lnTo>
                  <a:pt x="635604" y="1246080"/>
                </a:lnTo>
                <a:lnTo>
                  <a:pt x="638272" y="1244484"/>
                </a:lnTo>
                <a:lnTo>
                  <a:pt x="640045" y="1242889"/>
                </a:lnTo>
                <a:lnTo>
                  <a:pt x="642713" y="1242091"/>
                </a:lnTo>
                <a:lnTo>
                  <a:pt x="645380" y="1240495"/>
                </a:lnTo>
                <a:lnTo>
                  <a:pt x="648048" y="1238899"/>
                </a:lnTo>
                <a:lnTo>
                  <a:pt x="650716" y="1237303"/>
                </a:lnTo>
                <a:lnTo>
                  <a:pt x="653383" y="1235707"/>
                </a:lnTo>
                <a:lnTo>
                  <a:pt x="656051" y="1234910"/>
                </a:lnTo>
                <a:lnTo>
                  <a:pt x="658710" y="1233314"/>
                </a:lnTo>
                <a:lnTo>
                  <a:pt x="662273" y="1231718"/>
                </a:lnTo>
                <a:lnTo>
                  <a:pt x="664941" y="1230123"/>
                </a:lnTo>
                <a:lnTo>
                  <a:pt x="667600" y="1228527"/>
                </a:lnTo>
                <a:lnTo>
                  <a:pt x="670268" y="1226931"/>
                </a:lnTo>
                <a:lnTo>
                  <a:pt x="672936" y="1224537"/>
                </a:lnTo>
                <a:lnTo>
                  <a:pt x="675603" y="1222941"/>
                </a:lnTo>
                <a:lnTo>
                  <a:pt x="679158" y="1221346"/>
                </a:lnTo>
                <a:lnTo>
                  <a:pt x="681825" y="1219750"/>
                </a:lnTo>
                <a:lnTo>
                  <a:pt x="684493" y="1218154"/>
                </a:lnTo>
                <a:lnTo>
                  <a:pt x="687161" y="1216559"/>
                </a:lnTo>
                <a:lnTo>
                  <a:pt x="688942" y="1215761"/>
                </a:lnTo>
                <a:lnTo>
                  <a:pt x="689828" y="1214963"/>
                </a:lnTo>
                <a:lnTo>
                  <a:pt x="691610" y="1214165"/>
                </a:lnTo>
                <a:lnTo>
                  <a:pt x="693383" y="1213367"/>
                </a:lnTo>
                <a:lnTo>
                  <a:pt x="694269" y="1213367"/>
                </a:lnTo>
                <a:lnTo>
                  <a:pt x="696050" y="1211771"/>
                </a:lnTo>
                <a:lnTo>
                  <a:pt x="697832" y="1210973"/>
                </a:lnTo>
                <a:lnTo>
                  <a:pt x="698718" y="1210973"/>
                </a:lnTo>
                <a:lnTo>
                  <a:pt x="700499" y="1209378"/>
                </a:lnTo>
                <a:lnTo>
                  <a:pt x="702272" y="1209378"/>
                </a:lnTo>
                <a:lnTo>
                  <a:pt x="703159" y="1208580"/>
                </a:lnTo>
                <a:lnTo>
                  <a:pt x="704940" y="1206984"/>
                </a:lnTo>
                <a:lnTo>
                  <a:pt x="706721" y="1206984"/>
                </a:lnTo>
                <a:lnTo>
                  <a:pt x="707608" y="1206186"/>
                </a:lnTo>
                <a:lnTo>
                  <a:pt x="709389" y="1204591"/>
                </a:lnTo>
                <a:lnTo>
                  <a:pt x="711162" y="1204591"/>
                </a:lnTo>
                <a:lnTo>
                  <a:pt x="712943" y="1202995"/>
                </a:lnTo>
                <a:lnTo>
                  <a:pt x="714716" y="1202995"/>
                </a:lnTo>
                <a:lnTo>
                  <a:pt x="715611" y="1202197"/>
                </a:lnTo>
                <a:lnTo>
                  <a:pt x="717384" y="1201399"/>
                </a:lnTo>
                <a:lnTo>
                  <a:pt x="719165" y="1200599"/>
                </a:lnTo>
                <a:lnTo>
                  <a:pt x="720938" y="1199801"/>
                </a:lnTo>
                <a:lnTo>
                  <a:pt x="722719" y="1199004"/>
                </a:lnTo>
                <a:lnTo>
                  <a:pt x="723606" y="1199004"/>
                </a:lnTo>
                <a:lnTo>
                  <a:pt x="725387" y="1198207"/>
                </a:lnTo>
                <a:lnTo>
                  <a:pt x="728055" y="1197410"/>
                </a:lnTo>
                <a:lnTo>
                  <a:pt x="729828" y="1196613"/>
                </a:lnTo>
                <a:lnTo>
                  <a:pt x="731609" y="1195816"/>
                </a:lnTo>
                <a:lnTo>
                  <a:pt x="734277" y="1195816"/>
                </a:lnTo>
                <a:lnTo>
                  <a:pt x="736050" y="1195019"/>
                </a:lnTo>
                <a:lnTo>
                  <a:pt x="738717" y="1194222"/>
                </a:lnTo>
                <a:lnTo>
                  <a:pt x="740499" y="1194222"/>
                </a:lnTo>
                <a:lnTo>
                  <a:pt x="742280" y="1193425"/>
                </a:lnTo>
                <a:lnTo>
                  <a:pt x="744939" y="1193425"/>
                </a:lnTo>
                <a:lnTo>
                  <a:pt x="746721" y="1192618"/>
                </a:lnTo>
                <a:lnTo>
                  <a:pt x="749388" y="1192618"/>
                </a:lnTo>
                <a:lnTo>
                  <a:pt x="751170" y="1191821"/>
                </a:lnTo>
                <a:lnTo>
                  <a:pt x="770722" y="1191821"/>
                </a:lnTo>
                <a:lnTo>
                  <a:pt x="772503" y="1192618"/>
                </a:lnTo>
                <a:lnTo>
                  <a:pt x="776944" y="1192618"/>
                </a:lnTo>
                <a:lnTo>
                  <a:pt x="778725" y="1193425"/>
                </a:lnTo>
                <a:lnTo>
                  <a:pt x="781393" y="1194222"/>
                </a:lnTo>
                <a:lnTo>
                  <a:pt x="783166" y="1194222"/>
                </a:lnTo>
                <a:lnTo>
                  <a:pt x="785833" y="1195019"/>
                </a:lnTo>
                <a:lnTo>
                  <a:pt x="787615" y="1195816"/>
                </a:lnTo>
                <a:lnTo>
                  <a:pt x="789387" y="1196613"/>
                </a:lnTo>
                <a:lnTo>
                  <a:pt x="792055" y="1196613"/>
                </a:lnTo>
                <a:lnTo>
                  <a:pt x="796504" y="1199004"/>
                </a:lnTo>
                <a:lnTo>
                  <a:pt x="801840" y="1201399"/>
                </a:lnTo>
                <a:lnTo>
                  <a:pt x="806280" y="1202995"/>
                </a:lnTo>
                <a:lnTo>
                  <a:pt x="811616" y="1205388"/>
                </a:lnTo>
                <a:lnTo>
                  <a:pt x="816056" y="1207782"/>
                </a:lnTo>
                <a:lnTo>
                  <a:pt x="821392" y="1210973"/>
                </a:lnTo>
                <a:lnTo>
                  <a:pt x="825841" y="1213367"/>
                </a:lnTo>
                <a:lnTo>
                  <a:pt x="831176" y="1215761"/>
                </a:lnTo>
                <a:lnTo>
                  <a:pt x="835608" y="1218952"/>
                </a:lnTo>
                <a:lnTo>
                  <a:pt x="840978" y="1221346"/>
                </a:lnTo>
                <a:lnTo>
                  <a:pt x="845410" y="1224537"/>
                </a:lnTo>
                <a:lnTo>
                  <a:pt x="850694" y="1226931"/>
                </a:lnTo>
                <a:lnTo>
                  <a:pt x="855212" y="1230123"/>
                </a:lnTo>
                <a:lnTo>
                  <a:pt x="860496" y="1233314"/>
                </a:lnTo>
                <a:lnTo>
                  <a:pt x="864928" y="1235707"/>
                </a:lnTo>
                <a:lnTo>
                  <a:pt x="870298" y="1238899"/>
                </a:lnTo>
                <a:lnTo>
                  <a:pt x="874730" y="1241293"/>
                </a:lnTo>
                <a:lnTo>
                  <a:pt x="880099" y="1244484"/>
                </a:lnTo>
                <a:lnTo>
                  <a:pt x="884531" y="1246878"/>
                </a:lnTo>
                <a:lnTo>
                  <a:pt x="889816" y="1250069"/>
                </a:lnTo>
                <a:lnTo>
                  <a:pt x="894248" y="1252463"/>
                </a:lnTo>
                <a:lnTo>
                  <a:pt x="899617" y="1254857"/>
                </a:lnTo>
                <a:lnTo>
                  <a:pt x="904049" y="1257250"/>
                </a:lnTo>
                <a:lnTo>
                  <a:pt x="909419" y="1259644"/>
                </a:lnTo>
                <a:lnTo>
                  <a:pt x="913851" y="1262037"/>
                </a:lnTo>
                <a:lnTo>
                  <a:pt x="919221" y="1264430"/>
                </a:lnTo>
                <a:lnTo>
                  <a:pt x="923653" y="1266027"/>
                </a:lnTo>
                <a:lnTo>
                  <a:pt x="928937" y="1267623"/>
                </a:lnTo>
                <a:lnTo>
                  <a:pt x="933369" y="1269218"/>
                </a:lnTo>
                <a:lnTo>
                  <a:pt x="937886" y="1270814"/>
                </a:lnTo>
                <a:lnTo>
                  <a:pt x="943171" y="1272410"/>
                </a:lnTo>
                <a:lnTo>
                  <a:pt x="947603" y="1273207"/>
                </a:lnTo>
                <a:lnTo>
                  <a:pt x="950330" y="1274005"/>
                </a:lnTo>
                <a:lnTo>
                  <a:pt x="952972" y="1274005"/>
                </a:lnTo>
                <a:lnTo>
                  <a:pt x="956552" y="1274803"/>
                </a:lnTo>
                <a:lnTo>
                  <a:pt x="961836" y="1274803"/>
                </a:lnTo>
                <a:lnTo>
                  <a:pt x="964479" y="1275601"/>
                </a:lnTo>
                <a:lnTo>
                  <a:pt x="983144" y="1275601"/>
                </a:lnTo>
                <a:lnTo>
                  <a:pt x="986724" y="1274803"/>
                </a:lnTo>
                <a:lnTo>
                  <a:pt x="992946" y="1274803"/>
                </a:lnTo>
                <a:lnTo>
                  <a:pt x="995588" y="1274005"/>
                </a:lnTo>
                <a:lnTo>
                  <a:pt x="999168" y="1274005"/>
                </a:lnTo>
                <a:lnTo>
                  <a:pt x="1002748" y="1273207"/>
                </a:lnTo>
                <a:lnTo>
                  <a:pt x="1005390" y="1272410"/>
                </a:lnTo>
                <a:lnTo>
                  <a:pt x="1008969" y="1272410"/>
                </a:lnTo>
                <a:lnTo>
                  <a:pt x="1012549" y="1271612"/>
                </a:lnTo>
                <a:lnTo>
                  <a:pt x="1015191" y="1270814"/>
                </a:lnTo>
                <a:lnTo>
                  <a:pt x="1018771" y="1270016"/>
                </a:lnTo>
                <a:lnTo>
                  <a:pt x="1022266" y="1269218"/>
                </a:lnTo>
                <a:lnTo>
                  <a:pt x="1024993" y="1268420"/>
                </a:lnTo>
                <a:lnTo>
                  <a:pt x="1028487" y="1267623"/>
                </a:lnTo>
                <a:lnTo>
                  <a:pt x="1032067" y="1266825"/>
                </a:lnTo>
                <a:lnTo>
                  <a:pt x="1034709" y="1266027"/>
                </a:lnTo>
                <a:lnTo>
                  <a:pt x="1038289" y="1264430"/>
                </a:lnTo>
                <a:lnTo>
                  <a:pt x="1041869" y="1263633"/>
                </a:lnTo>
                <a:lnTo>
                  <a:pt x="1044511" y="1262835"/>
                </a:lnTo>
                <a:lnTo>
                  <a:pt x="1048091" y="1261239"/>
                </a:lnTo>
                <a:lnTo>
                  <a:pt x="1049881" y="1260441"/>
                </a:lnTo>
                <a:lnTo>
                  <a:pt x="1048091" y="232004"/>
                </a:lnTo>
                <a:lnTo>
                  <a:pt x="1048091" y="228796"/>
                </a:lnTo>
                <a:lnTo>
                  <a:pt x="1047153" y="225589"/>
                </a:lnTo>
                <a:lnTo>
                  <a:pt x="1046301" y="222381"/>
                </a:lnTo>
                <a:lnTo>
                  <a:pt x="1046301" y="219173"/>
                </a:lnTo>
                <a:lnTo>
                  <a:pt x="1045449" y="216063"/>
                </a:lnTo>
                <a:lnTo>
                  <a:pt x="1045449" y="213632"/>
                </a:lnTo>
                <a:lnTo>
                  <a:pt x="1044511" y="210425"/>
                </a:lnTo>
                <a:lnTo>
                  <a:pt x="1044511" y="202454"/>
                </a:lnTo>
                <a:lnTo>
                  <a:pt x="1042721" y="203231"/>
                </a:lnTo>
                <a:lnTo>
                  <a:pt x="1040931" y="206439"/>
                </a:lnTo>
                <a:lnTo>
                  <a:pt x="1039227" y="207217"/>
                </a:lnTo>
                <a:lnTo>
                  <a:pt x="1037437" y="210425"/>
                </a:lnTo>
                <a:lnTo>
                  <a:pt x="1035647" y="213632"/>
                </a:lnTo>
                <a:lnTo>
                  <a:pt x="1033857" y="216840"/>
                </a:lnTo>
                <a:lnTo>
                  <a:pt x="1032067" y="220048"/>
                </a:lnTo>
                <a:lnTo>
                  <a:pt x="1030277" y="223256"/>
                </a:lnTo>
                <a:lnTo>
                  <a:pt x="1028487" y="226366"/>
                </a:lnTo>
                <a:lnTo>
                  <a:pt x="1026783" y="229574"/>
                </a:lnTo>
                <a:lnTo>
                  <a:pt x="1025845" y="232004"/>
                </a:lnTo>
                <a:lnTo>
                  <a:pt x="1025845" y="233560"/>
                </a:lnTo>
                <a:lnTo>
                  <a:pt x="1024055" y="236767"/>
                </a:lnTo>
                <a:lnTo>
                  <a:pt x="1023203" y="239197"/>
                </a:lnTo>
                <a:lnTo>
                  <a:pt x="1022266" y="242405"/>
                </a:lnTo>
                <a:lnTo>
                  <a:pt x="1022266" y="244738"/>
                </a:lnTo>
                <a:lnTo>
                  <a:pt x="1021413" y="246391"/>
                </a:lnTo>
                <a:lnTo>
                  <a:pt x="1020561" y="249501"/>
                </a:lnTo>
                <a:lnTo>
                  <a:pt x="1020561" y="251931"/>
                </a:lnTo>
                <a:lnTo>
                  <a:pt x="1019623" y="255139"/>
                </a:lnTo>
                <a:lnTo>
                  <a:pt x="1019623" y="259902"/>
                </a:lnTo>
                <a:lnTo>
                  <a:pt x="1018771" y="262332"/>
                </a:lnTo>
                <a:lnTo>
                  <a:pt x="1018771" y="271858"/>
                </a:lnTo>
                <a:lnTo>
                  <a:pt x="1017833" y="273511"/>
                </a:lnTo>
                <a:lnTo>
                  <a:pt x="1017833" y="283037"/>
                </a:lnTo>
                <a:lnTo>
                  <a:pt x="1018771" y="285467"/>
                </a:lnTo>
                <a:lnTo>
                  <a:pt x="1018771" y="295771"/>
                </a:lnTo>
                <a:lnTo>
                  <a:pt x="1019623" y="298201"/>
                </a:lnTo>
                <a:lnTo>
                  <a:pt x="1019623" y="302187"/>
                </a:lnTo>
                <a:lnTo>
                  <a:pt x="1020561" y="305394"/>
                </a:lnTo>
                <a:lnTo>
                  <a:pt x="1021413" y="307825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808013" y="3820010"/>
            <a:ext cx="1781" cy="5540"/>
          </a:xfrm>
          <a:custGeom>
            <a:avLst/>
            <a:gdLst/>
            <a:ahLst/>
            <a:cxnLst/>
            <a:rect l="l" t="t" r="r" b="b"/>
            <a:pathLst>
              <a:path w="1781" h="5540">
                <a:moveTo>
                  <a:pt x="1781" y="2430"/>
                </a:moveTo>
                <a:lnTo>
                  <a:pt x="0" y="0"/>
                </a:lnTo>
                <a:lnTo>
                  <a:pt x="894" y="2430"/>
                </a:lnTo>
                <a:lnTo>
                  <a:pt x="1781" y="5540"/>
                </a:lnTo>
                <a:lnTo>
                  <a:pt x="1781" y="2430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288866" y="3825551"/>
            <a:ext cx="1177884" cy="1234342"/>
          </a:xfrm>
          <a:custGeom>
            <a:avLst/>
            <a:gdLst/>
            <a:ahLst/>
            <a:cxnLst/>
            <a:rect l="l" t="t" r="r" b="b"/>
            <a:pathLst>
              <a:path w="1177884" h="1234342">
                <a:moveTo>
                  <a:pt x="645383" y="427694"/>
                </a:moveTo>
                <a:lnTo>
                  <a:pt x="644488" y="424506"/>
                </a:lnTo>
                <a:lnTo>
                  <a:pt x="644488" y="422105"/>
                </a:lnTo>
                <a:lnTo>
                  <a:pt x="643601" y="420510"/>
                </a:lnTo>
                <a:lnTo>
                  <a:pt x="643601" y="417322"/>
                </a:lnTo>
                <a:lnTo>
                  <a:pt x="642715" y="414931"/>
                </a:lnTo>
                <a:lnTo>
                  <a:pt x="641829" y="408544"/>
                </a:lnTo>
                <a:lnTo>
                  <a:pt x="640047" y="403762"/>
                </a:lnTo>
                <a:lnTo>
                  <a:pt x="638266" y="398970"/>
                </a:lnTo>
                <a:lnTo>
                  <a:pt x="636493" y="394187"/>
                </a:lnTo>
                <a:lnTo>
                  <a:pt x="634712" y="390192"/>
                </a:lnTo>
                <a:lnTo>
                  <a:pt x="632044" y="387004"/>
                </a:lnTo>
                <a:lnTo>
                  <a:pt x="629376" y="383815"/>
                </a:lnTo>
                <a:lnTo>
                  <a:pt x="626709" y="380617"/>
                </a:lnTo>
                <a:lnTo>
                  <a:pt x="624049" y="378226"/>
                </a:lnTo>
                <a:lnTo>
                  <a:pt x="621382" y="376632"/>
                </a:lnTo>
                <a:lnTo>
                  <a:pt x="618714" y="374241"/>
                </a:lnTo>
                <a:lnTo>
                  <a:pt x="615160" y="372637"/>
                </a:lnTo>
                <a:lnTo>
                  <a:pt x="612492" y="371043"/>
                </a:lnTo>
                <a:lnTo>
                  <a:pt x="608938" y="369448"/>
                </a:lnTo>
                <a:lnTo>
                  <a:pt x="606270" y="368651"/>
                </a:lnTo>
                <a:lnTo>
                  <a:pt x="602707" y="367057"/>
                </a:lnTo>
                <a:lnTo>
                  <a:pt x="600048" y="366260"/>
                </a:lnTo>
                <a:lnTo>
                  <a:pt x="596485" y="365463"/>
                </a:lnTo>
                <a:lnTo>
                  <a:pt x="593818" y="364666"/>
                </a:lnTo>
                <a:lnTo>
                  <a:pt x="591159" y="363869"/>
                </a:lnTo>
                <a:lnTo>
                  <a:pt x="588491" y="362265"/>
                </a:lnTo>
                <a:lnTo>
                  <a:pt x="585823" y="361468"/>
                </a:lnTo>
                <a:lnTo>
                  <a:pt x="583155" y="360671"/>
                </a:lnTo>
                <a:lnTo>
                  <a:pt x="581374" y="359077"/>
                </a:lnTo>
                <a:lnTo>
                  <a:pt x="578706" y="358279"/>
                </a:lnTo>
                <a:lnTo>
                  <a:pt x="576933" y="356685"/>
                </a:lnTo>
                <a:lnTo>
                  <a:pt x="576038" y="355091"/>
                </a:lnTo>
                <a:lnTo>
                  <a:pt x="574266" y="352690"/>
                </a:lnTo>
                <a:lnTo>
                  <a:pt x="573379" y="350299"/>
                </a:lnTo>
                <a:lnTo>
                  <a:pt x="573379" y="332744"/>
                </a:lnTo>
                <a:lnTo>
                  <a:pt x="574266" y="329555"/>
                </a:lnTo>
                <a:lnTo>
                  <a:pt x="574266" y="313594"/>
                </a:lnTo>
                <a:lnTo>
                  <a:pt x="575152" y="310406"/>
                </a:lnTo>
                <a:lnTo>
                  <a:pt x="575152" y="291227"/>
                </a:lnTo>
                <a:lnTo>
                  <a:pt x="576038" y="288019"/>
                </a:lnTo>
                <a:lnTo>
                  <a:pt x="576038" y="247387"/>
                </a:lnTo>
                <a:lnTo>
                  <a:pt x="575152" y="244180"/>
                </a:lnTo>
                <a:lnTo>
                  <a:pt x="575152" y="231446"/>
                </a:lnTo>
                <a:lnTo>
                  <a:pt x="574266" y="228238"/>
                </a:lnTo>
                <a:lnTo>
                  <a:pt x="574266" y="223475"/>
                </a:lnTo>
                <a:lnTo>
                  <a:pt x="573379" y="221045"/>
                </a:lnTo>
                <a:lnTo>
                  <a:pt x="573379" y="214629"/>
                </a:lnTo>
                <a:lnTo>
                  <a:pt x="572484" y="212296"/>
                </a:lnTo>
                <a:lnTo>
                  <a:pt x="572484" y="207436"/>
                </a:lnTo>
                <a:lnTo>
                  <a:pt x="571598" y="204325"/>
                </a:lnTo>
                <a:lnTo>
                  <a:pt x="571598" y="201118"/>
                </a:lnTo>
                <a:lnTo>
                  <a:pt x="570711" y="197910"/>
                </a:lnTo>
                <a:lnTo>
                  <a:pt x="569817" y="194702"/>
                </a:lnTo>
                <a:lnTo>
                  <a:pt x="568930" y="191494"/>
                </a:lnTo>
                <a:lnTo>
                  <a:pt x="568044" y="188287"/>
                </a:lnTo>
                <a:lnTo>
                  <a:pt x="567149" y="185176"/>
                </a:lnTo>
                <a:lnTo>
                  <a:pt x="565376" y="181968"/>
                </a:lnTo>
                <a:lnTo>
                  <a:pt x="564490" y="178760"/>
                </a:lnTo>
                <a:lnTo>
                  <a:pt x="563595" y="176330"/>
                </a:lnTo>
                <a:lnTo>
                  <a:pt x="562708" y="173220"/>
                </a:lnTo>
                <a:lnTo>
                  <a:pt x="560927" y="170012"/>
                </a:lnTo>
                <a:lnTo>
                  <a:pt x="560040" y="166804"/>
                </a:lnTo>
                <a:lnTo>
                  <a:pt x="559154" y="163596"/>
                </a:lnTo>
                <a:lnTo>
                  <a:pt x="558259" y="160389"/>
                </a:lnTo>
                <a:lnTo>
                  <a:pt x="557373" y="157181"/>
                </a:lnTo>
                <a:lnTo>
                  <a:pt x="557373" y="154070"/>
                </a:lnTo>
                <a:lnTo>
                  <a:pt x="556486" y="150862"/>
                </a:lnTo>
                <a:lnTo>
                  <a:pt x="555600" y="147655"/>
                </a:lnTo>
                <a:lnTo>
                  <a:pt x="555600" y="143669"/>
                </a:lnTo>
                <a:lnTo>
                  <a:pt x="554705" y="140461"/>
                </a:lnTo>
                <a:lnTo>
                  <a:pt x="554705" y="138031"/>
                </a:lnTo>
                <a:lnTo>
                  <a:pt x="553819" y="134921"/>
                </a:lnTo>
                <a:lnTo>
                  <a:pt x="552932" y="132491"/>
                </a:lnTo>
                <a:lnTo>
                  <a:pt x="552932" y="128505"/>
                </a:lnTo>
                <a:lnTo>
                  <a:pt x="552037" y="125297"/>
                </a:lnTo>
                <a:lnTo>
                  <a:pt x="552037" y="122867"/>
                </a:lnTo>
                <a:lnTo>
                  <a:pt x="551151" y="121312"/>
                </a:lnTo>
                <a:lnTo>
                  <a:pt x="550264" y="118104"/>
                </a:lnTo>
                <a:lnTo>
                  <a:pt x="550264" y="114119"/>
                </a:lnTo>
                <a:lnTo>
                  <a:pt x="549378" y="110911"/>
                </a:lnTo>
                <a:lnTo>
                  <a:pt x="548483" y="107703"/>
                </a:lnTo>
                <a:lnTo>
                  <a:pt x="547597" y="105370"/>
                </a:lnTo>
                <a:lnTo>
                  <a:pt x="547597" y="102162"/>
                </a:lnTo>
                <a:lnTo>
                  <a:pt x="546710" y="99732"/>
                </a:lnTo>
                <a:lnTo>
                  <a:pt x="545815" y="96622"/>
                </a:lnTo>
                <a:lnTo>
                  <a:pt x="544929" y="93414"/>
                </a:lnTo>
                <a:lnTo>
                  <a:pt x="544929" y="90206"/>
                </a:lnTo>
                <a:lnTo>
                  <a:pt x="544043" y="86998"/>
                </a:lnTo>
                <a:lnTo>
                  <a:pt x="543148" y="83791"/>
                </a:lnTo>
                <a:lnTo>
                  <a:pt x="542261" y="80583"/>
                </a:lnTo>
                <a:lnTo>
                  <a:pt x="542261" y="77472"/>
                </a:lnTo>
                <a:lnTo>
                  <a:pt x="541375" y="74264"/>
                </a:lnTo>
                <a:lnTo>
                  <a:pt x="540488" y="71834"/>
                </a:lnTo>
                <a:lnTo>
                  <a:pt x="539593" y="68627"/>
                </a:lnTo>
                <a:lnTo>
                  <a:pt x="539593" y="65419"/>
                </a:lnTo>
                <a:lnTo>
                  <a:pt x="538707" y="63086"/>
                </a:lnTo>
                <a:lnTo>
                  <a:pt x="537821" y="59878"/>
                </a:lnTo>
                <a:lnTo>
                  <a:pt x="537821" y="57448"/>
                </a:lnTo>
                <a:lnTo>
                  <a:pt x="536926" y="54337"/>
                </a:lnTo>
                <a:lnTo>
                  <a:pt x="536039" y="51907"/>
                </a:lnTo>
                <a:lnTo>
                  <a:pt x="535153" y="49477"/>
                </a:lnTo>
                <a:lnTo>
                  <a:pt x="535153" y="47144"/>
                </a:lnTo>
                <a:lnTo>
                  <a:pt x="534258" y="43936"/>
                </a:lnTo>
                <a:lnTo>
                  <a:pt x="533372" y="41506"/>
                </a:lnTo>
                <a:lnTo>
                  <a:pt x="533372" y="39173"/>
                </a:lnTo>
                <a:lnTo>
                  <a:pt x="532485" y="36743"/>
                </a:lnTo>
                <a:lnTo>
                  <a:pt x="531599" y="34313"/>
                </a:lnTo>
                <a:lnTo>
                  <a:pt x="530704" y="31980"/>
                </a:lnTo>
                <a:lnTo>
                  <a:pt x="530704" y="30328"/>
                </a:lnTo>
                <a:lnTo>
                  <a:pt x="529817" y="27995"/>
                </a:lnTo>
                <a:lnTo>
                  <a:pt x="528931" y="25565"/>
                </a:lnTo>
                <a:lnTo>
                  <a:pt x="528931" y="23134"/>
                </a:lnTo>
                <a:lnTo>
                  <a:pt x="528036" y="21579"/>
                </a:lnTo>
                <a:lnTo>
                  <a:pt x="527150" y="19149"/>
                </a:lnTo>
                <a:lnTo>
                  <a:pt x="526263" y="16038"/>
                </a:lnTo>
                <a:lnTo>
                  <a:pt x="525368" y="12831"/>
                </a:lnTo>
                <a:lnTo>
                  <a:pt x="524482" y="10400"/>
                </a:lnTo>
                <a:lnTo>
                  <a:pt x="523595" y="7970"/>
                </a:lnTo>
                <a:lnTo>
                  <a:pt x="522709" y="5637"/>
                </a:lnTo>
                <a:lnTo>
                  <a:pt x="521814" y="3207"/>
                </a:lnTo>
                <a:lnTo>
                  <a:pt x="520928" y="0"/>
                </a:lnTo>
                <a:lnTo>
                  <a:pt x="520928" y="1652"/>
                </a:lnTo>
                <a:lnTo>
                  <a:pt x="519146" y="3985"/>
                </a:lnTo>
                <a:lnTo>
                  <a:pt x="518260" y="6415"/>
                </a:lnTo>
                <a:lnTo>
                  <a:pt x="517374" y="8845"/>
                </a:lnTo>
                <a:lnTo>
                  <a:pt x="515592" y="11178"/>
                </a:lnTo>
                <a:lnTo>
                  <a:pt x="515592" y="14386"/>
                </a:lnTo>
                <a:lnTo>
                  <a:pt x="514706" y="16816"/>
                </a:lnTo>
                <a:lnTo>
                  <a:pt x="514706" y="22357"/>
                </a:lnTo>
                <a:lnTo>
                  <a:pt x="513819" y="24787"/>
                </a:lnTo>
                <a:lnTo>
                  <a:pt x="513819" y="30328"/>
                </a:lnTo>
                <a:lnTo>
                  <a:pt x="512925" y="32758"/>
                </a:lnTo>
                <a:lnTo>
                  <a:pt x="512038" y="35188"/>
                </a:lnTo>
                <a:lnTo>
                  <a:pt x="510257" y="37521"/>
                </a:lnTo>
                <a:lnTo>
                  <a:pt x="509370" y="39951"/>
                </a:lnTo>
                <a:lnTo>
                  <a:pt x="507589" y="42284"/>
                </a:lnTo>
                <a:lnTo>
                  <a:pt x="506703" y="44714"/>
                </a:lnTo>
                <a:lnTo>
                  <a:pt x="505816" y="47144"/>
                </a:lnTo>
                <a:lnTo>
                  <a:pt x="504930" y="49477"/>
                </a:lnTo>
                <a:lnTo>
                  <a:pt x="504035" y="51907"/>
                </a:lnTo>
                <a:lnTo>
                  <a:pt x="503148" y="55115"/>
                </a:lnTo>
                <a:lnTo>
                  <a:pt x="503148" y="58323"/>
                </a:lnTo>
                <a:lnTo>
                  <a:pt x="502262" y="60656"/>
                </a:lnTo>
                <a:lnTo>
                  <a:pt x="502262" y="64641"/>
                </a:lnTo>
                <a:lnTo>
                  <a:pt x="501367" y="67071"/>
                </a:lnTo>
                <a:lnTo>
                  <a:pt x="501367" y="69404"/>
                </a:lnTo>
                <a:lnTo>
                  <a:pt x="500481" y="71834"/>
                </a:lnTo>
                <a:lnTo>
                  <a:pt x="500481" y="73487"/>
                </a:lnTo>
                <a:lnTo>
                  <a:pt x="499594" y="75820"/>
                </a:lnTo>
                <a:lnTo>
                  <a:pt x="499594" y="78250"/>
                </a:lnTo>
                <a:lnTo>
                  <a:pt x="498699" y="80583"/>
                </a:lnTo>
                <a:lnTo>
                  <a:pt x="498699" y="83013"/>
                </a:lnTo>
                <a:lnTo>
                  <a:pt x="497813" y="85443"/>
                </a:lnTo>
                <a:lnTo>
                  <a:pt x="496927" y="87776"/>
                </a:lnTo>
                <a:lnTo>
                  <a:pt x="496927" y="90206"/>
                </a:lnTo>
                <a:lnTo>
                  <a:pt x="496040" y="92636"/>
                </a:lnTo>
                <a:lnTo>
                  <a:pt x="496040" y="94969"/>
                </a:lnTo>
                <a:lnTo>
                  <a:pt x="495145" y="98177"/>
                </a:lnTo>
                <a:lnTo>
                  <a:pt x="494259" y="100607"/>
                </a:lnTo>
                <a:lnTo>
                  <a:pt x="494259" y="102940"/>
                </a:lnTo>
                <a:lnTo>
                  <a:pt x="493372" y="105370"/>
                </a:lnTo>
                <a:lnTo>
                  <a:pt x="492477" y="107703"/>
                </a:lnTo>
                <a:lnTo>
                  <a:pt x="491591" y="110133"/>
                </a:lnTo>
                <a:lnTo>
                  <a:pt x="491591" y="113341"/>
                </a:lnTo>
                <a:lnTo>
                  <a:pt x="490705" y="115771"/>
                </a:lnTo>
                <a:lnTo>
                  <a:pt x="489810" y="118104"/>
                </a:lnTo>
                <a:lnTo>
                  <a:pt x="488923" y="120534"/>
                </a:lnTo>
                <a:lnTo>
                  <a:pt x="488037" y="122867"/>
                </a:lnTo>
                <a:lnTo>
                  <a:pt x="487150" y="126075"/>
                </a:lnTo>
                <a:lnTo>
                  <a:pt x="486256" y="128505"/>
                </a:lnTo>
                <a:lnTo>
                  <a:pt x="485369" y="130838"/>
                </a:lnTo>
                <a:lnTo>
                  <a:pt x="484483" y="133268"/>
                </a:lnTo>
                <a:lnTo>
                  <a:pt x="483588" y="137254"/>
                </a:lnTo>
                <a:lnTo>
                  <a:pt x="481815" y="141239"/>
                </a:lnTo>
                <a:lnTo>
                  <a:pt x="480920" y="145224"/>
                </a:lnTo>
                <a:lnTo>
                  <a:pt x="479147" y="149988"/>
                </a:lnTo>
                <a:lnTo>
                  <a:pt x="477366" y="154070"/>
                </a:lnTo>
                <a:lnTo>
                  <a:pt x="475593" y="158056"/>
                </a:lnTo>
                <a:lnTo>
                  <a:pt x="473812" y="162041"/>
                </a:lnTo>
                <a:lnTo>
                  <a:pt x="472039" y="166804"/>
                </a:lnTo>
                <a:lnTo>
                  <a:pt x="470258" y="170790"/>
                </a:lnTo>
                <a:lnTo>
                  <a:pt x="468476" y="174775"/>
                </a:lnTo>
                <a:lnTo>
                  <a:pt x="465809" y="179538"/>
                </a:lnTo>
                <a:lnTo>
                  <a:pt x="464036" y="183523"/>
                </a:lnTo>
                <a:lnTo>
                  <a:pt x="462254" y="187509"/>
                </a:lnTo>
                <a:lnTo>
                  <a:pt x="460482" y="192369"/>
                </a:lnTo>
                <a:lnTo>
                  <a:pt x="458700" y="196355"/>
                </a:lnTo>
                <a:lnTo>
                  <a:pt x="456032" y="200340"/>
                </a:lnTo>
                <a:lnTo>
                  <a:pt x="454260" y="205103"/>
                </a:lnTo>
                <a:lnTo>
                  <a:pt x="452478" y="209088"/>
                </a:lnTo>
                <a:lnTo>
                  <a:pt x="449811" y="213074"/>
                </a:lnTo>
                <a:lnTo>
                  <a:pt x="448029" y="217059"/>
                </a:lnTo>
                <a:lnTo>
                  <a:pt x="446256" y="221822"/>
                </a:lnTo>
                <a:lnTo>
                  <a:pt x="444475" y="225808"/>
                </a:lnTo>
                <a:lnTo>
                  <a:pt x="442702" y="229793"/>
                </a:lnTo>
                <a:lnTo>
                  <a:pt x="440035" y="233779"/>
                </a:lnTo>
                <a:lnTo>
                  <a:pt x="438253" y="237764"/>
                </a:lnTo>
                <a:lnTo>
                  <a:pt x="436480" y="241750"/>
                </a:lnTo>
                <a:lnTo>
                  <a:pt x="434699" y="245735"/>
                </a:lnTo>
                <a:lnTo>
                  <a:pt x="432918" y="249720"/>
                </a:lnTo>
                <a:lnTo>
                  <a:pt x="431145" y="252928"/>
                </a:lnTo>
                <a:lnTo>
                  <a:pt x="429364" y="256914"/>
                </a:lnTo>
                <a:lnTo>
                  <a:pt x="428477" y="260899"/>
                </a:lnTo>
                <a:lnTo>
                  <a:pt x="426696" y="264107"/>
                </a:lnTo>
                <a:lnTo>
                  <a:pt x="425809" y="264884"/>
                </a:lnTo>
                <a:lnTo>
                  <a:pt x="424923" y="267315"/>
                </a:lnTo>
                <a:lnTo>
                  <a:pt x="424028" y="269745"/>
                </a:lnTo>
                <a:lnTo>
                  <a:pt x="422255" y="272078"/>
                </a:lnTo>
                <a:lnTo>
                  <a:pt x="421360" y="274508"/>
                </a:lnTo>
                <a:lnTo>
                  <a:pt x="419587" y="276063"/>
                </a:lnTo>
                <a:lnTo>
                  <a:pt x="418701" y="278493"/>
                </a:lnTo>
                <a:lnTo>
                  <a:pt x="416920" y="280923"/>
                </a:lnTo>
                <a:lnTo>
                  <a:pt x="416033" y="283256"/>
                </a:lnTo>
                <a:lnTo>
                  <a:pt x="414252" y="285686"/>
                </a:lnTo>
                <a:lnTo>
                  <a:pt x="413366" y="288019"/>
                </a:lnTo>
                <a:lnTo>
                  <a:pt x="411584" y="289672"/>
                </a:lnTo>
                <a:lnTo>
                  <a:pt x="410698" y="292102"/>
                </a:lnTo>
                <a:lnTo>
                  <a:pt x="409811" y="294435"/>
                </a:lnTo>
                <a:lnTo>
                  <a:pt x="408030" y="296846"/>
                </a:lnTo>
                <a:lnTo>
                  <a:pt x="407144" y="299237"/>
                </a:lnTo>
                <a:lnTo>
                  <a:pt x="406249" y="301628"/>
                </a:lnTo>
                <a:lnTo>
                  <a:pt x="404476" y="303222"/>
                </a:lnTo>
                <a:lnTo>
                  <a:pt x="403581" y="305623"/>
                </a:lnTo>
                <a:lnTo>
                  <a:pt x="402695" y="308015"/>
                </a:lnTo>
                <a:lnTo>
                  <a:pt x="401808" y="310406"/>
                </a:lnTo>
                <a:lnTo>
                  <a:pt x="400027" y="312000"/>
                </a:lnTo>
                <a:lnTo>
                  <a:pt x="399140" y="314401"/>
                </a:lnTo>
                <a:lnTo>
                  <a:pt x="398254" y="316792"/>
                </a:lnTo>
                <a:lnTo>
                  <a:pt x="396473" y="318386"/>
                </a:lnTo>
                <a:lnTo>
                  <a:pt x="395586" y="320778"/>
                </a:lnTo>
                <a:lnTo>
                  <a:pt x="394700" y="323169"/>
                </a:lnTo>
                <a:lnTo>
                  <a:pt x="392919" y="325570"/>
                </a:lnTo>
                <a:lnTo>
                  <a:pt x="392032" y="327961"/>
                </a:lnTo>
                <a:lnTo>
                  <a:pt x="390251" y="330352"/>
                </a:lnTo>
                <a:lnTo>
                  <a:pt x="389364" y="332744"/>
                </a:lnTo>
                <a:lnTo>
                  <a:pt x="388469" y="335145"/>
                </a:lnTo>
                <a:lnTo>
                  <a:pt x="386697" y="337536"/>
                </a:lnTo>
                <a:lnTo>
                  <a:pt x="385810" y="340724"/>
                </a:lnTo>
                <a:lnTo>
                  <a:pt x="384029" y="343922"/>
                </a:lnTo>
                <a:lnTo>
                  <a:pt x="383142" y="346313"/>
                </a:lnTo>
                <a:lnTo>
                  <a:pt x="382248" y="348705"/>
                </a:lnTo>
                <a:lnTo>
                  <a:pt x="381361" y="351096"/>
                </a:lnTo>
                <a:lnTo>
                  <a:pt x="381361" y="354294"/>
                </a:lnTo>
                <a:lnTo>
                  <a:pt x="380475" y="356685"/>
                </a:lnTo>
                <a:lnTo>
                  <a:pt x="380475" y="359077"/>
                </a:lnTo>
                <a:lnTo>
                  <a:pt x="379580" y="361468"/>
                </a:lnTo>
                <a:lnTo>
                  <a:pt x="379580" y="363869"/>
                </a:lnTo>
                <a:lnTo>
                  <a:pt x="378693" y="366260"/>
                </a:lnTo>
                <a:lnTo>
                  <a:pt x="377807" y="368651"/>
                </a:lnTo>
                <a:lnTo>
                  <a:pt x="376921" y="371043"/>
                </a:lnTo>
                <a:lnTo>
                  <a:pt x="376921" y="373444"/>
                </a:lnTo>
                <a:lnTo>
                  <a:pt x="376026" y="375835"/>
                </a:lnTo>
                <a:lnTo>
                  <a:pt x="376026" y="378226"/>
                </a:lnTo>
                <a:lnTo>
                  <a:pt x="375139" y="380617"/>
                </a:lnTo>
                <a:lnTo>
                  <a:pt x="375139" y="382211"/>
                </a:lnTo>
                <a:lnTo>
                  <a:pt x="374253" y="384612"/>
                </a:lnTo>
                <a:lnTo>
                  <a:pt x="374253" y="387004"/>
                </a:lnTo>
                <a:lnTo>
                  <a:pt x="373358" y="389395"/>
                </a:lnTo>
                <a:lnTo>
                  <a:pt x="373358" y="393390"/>
                </a:lnTo>
                <a:lnTo>
                  <a:pt x="372471" y="395781"/>
                </a:lnTo>
                <a:lnTo>
                  <a:pt x="372471" y="402158"/>
                </a:lnTo>
                <a:lnTo>
                  <a:pt x="371585" y="403762"/>
                </a:lnTo>
                <a:lnTo>
                  <a:pt x="371585" y="432476"/>
                </a:lnTo>
                <a:lnTo>
                  <a:pt x="370690" y="435674"/>
                </a:lnTo>
                <a:lnTo>
                  <a:pt x="370690" y="458012"/>
                </a:lnTo>
                <a:lnTo>
                  <a:pt x="371585" y="460404"/>
                </a:lnTo>
                <a:lnTo>
                  <a:pt x="371585" y="469181"/>
                </a:lnTo>
                <a:lnTo>
                  <a:pt x="372471" y="471572"/>
                </a:lnTo>
                <a:lnTo>
                  <a:pt x="372471" y="475568"/>
                </a:lnTo>
                <a:lnTo>
                  <a:pt x="373358" y="478756"/>
                </a:lnTo>
                <a:lnTo>
                  <a:pt x="373358" y="481147"/>
                </a:lnTo>
                <a:lnTo>
                  <a:pt x="374253" y="483548"/>
                </a:lnTo>
                <a:lnTo>
                  <a:pt x="374253" y="486737"/>
                </a:lnTo>
                <a:lnTo>
                  <a:pt x="373358" y="484345"/>
                </a:lnTo>
                <a:lnTo>
                  <a:pt x="372471" y="481147"/>
                </a:lnTo>
                <a:lnTo>
                  <a:pt x="370690" y="478756"/>
                </a:lnTo>
                <a:lnTo>
                  <a:pt x="369804" y="475568"/>
                </a:lnTo>
                <a:lnTo>
                  <a:pt x="368917" y="473176"/>
                </a:lnTo>
                <a:lnTo>
                  <a:pt x="368031" y="470775"/>
                </a:lnTo>
                <a:lnTo>
                  <a:pt x="367136" y="469181"/>
                </a:lnTo>
                <a:lnTo>
                  <a:pt x="365363" y="465993"/>
                </a:lnTo>
                <a:lnTo>
                  <a:pt x="364468" y="463602"/>
                </a:lnTo>
                <a:lnTo>
                  <a:pt x="363582" y="461998"/>
                </a:lnTo>
                <a:lnTo>
                  <a:pt x="362695" y="459606"/>
                </a:lnTo>
                <a:lnTo>
                  <a:pt x="360914" y="457215"/>
                </a:lnTo>
                <a:lnTo>
                  <a:pt x="360028" y="455621"/>
                </a:lnTo>
                <a:lnTo>
                  <a:pt x="359141" y="453230"/>
                </a:lnTo>
                <a:lnTo>
                  <a:pt x="358246" y="450829"/>
                </a:lnTo>
                <a:lnTo>
                  <a:pt x="356474" y="447640"/>
                </a:lnTo>
                <a:lnTo>
                  <a:pt x="355579" y="445249"/>
                </a:lnTo>
                <a:lnTo>
                  <a:pt x="353806" y="442858"/>
                </a:lnTo>
                <a:lnTo>
                  <a:pt x="352911" y="439660"/>
                </a:lnTo>
                <a:lnTo>
                  <a:pt x="351138" y="437269"/>
                </a:lnTo>
                <a:lnTo>
                  <a:pt x="349357" y="434080"/>
                </a:lnTo>
                <a:lnTo>
                  <a:pt x="348470" y="432476"/>
                </a:lnTo>
                <a:lnTo>
                  <a:pt x="347584" y="430085"/>
                </a:lnTo>
                <a:lnTo>
                  <a:pt x="345803" y="427694"/>
                </a:lnTo>
                <a:lnTo>
                  <a:pt x="344916" y="425303"/>
                </a:lnTo>
                <a:lnTo>
                  <a:pt x="343135" y="422911"/>
                </a:lnTo>
                <a:lnTo>
                  <a:pt x="342248" y="420510"/>
                </a:lnTo>
                <a:lnTo>
                  <a:pt x="340467" y="418119"/>
                </a:lnTo>
                <a:lnTo>
                  <a:pt x="339581" y="415728"/>
                </a:lnTo>
                <a:lnTo>
                  <a:pt x="337799" y="413337"/>
                </a:lnTo>
                <a:lnTo>
                  <a:pt x="336913" y="410936"/>
                </a:lnTo>
                <a:lnTo>
                  <a:pt x="335132" y="408544"/>
                </a:lnTo>
                <a:lnTo>
                  <a:pt x="333359" y="405356"/>
                </a:lnTo>
                <a:lnTo>
                  <a:pt x="332472" y="402955"/>
                </a:lnTo>
                <a:lnTo>
                  <a:pt x="330691" y="401361"/>
                </a:lnTo>
                <a:lnTo>
                  <a:pt x="329805" y="398970"/>
                </a:lnTo>
                <a:lnTo>
                  <a:pt x="328910" y="396578"/>
                </a:lnTo>
                <a:lnTo>
                  <a:pt x="327137" y="394187"/>
                </a:lnTo>
                <a:lnTo>
                  <a:pt x="326250" y="391786"/>
                </a:lnTo>
                <a:lnTo>
                  <a:pt x="324469" y="389395"/>
                </a:lnTo>
                <a:lnTo>
                  <a:pt x="323583" y="387004"/>
                </a:lnTo>
                <a:lnTo>
                  <a:pt x="321801" y="384612"/>
                </a:lnTo>
                <a:lnTo>
                  <a:pt x="320020" y="381414"/>
                </a:lnTo>
                <a:lnTo>
                  <a:pt x="318247" y="379023"/>
                </a:lnTo>
                <a:lnTo>
                  <a:pt x="317361" y="377429"/>
                </a:lnTo>
                <a:lnTo>
                  <a:pt x="315579" y="375835"/>
                </a:lnTo>
                <a:lnTo>
                  <a:pt x="314693" y="373444"/>
                </a:lnTo>
                <a:lnTo>
                  <a:pt x="313798" y="371840"/>
                </a:lnTo>
                <a:lnTo>
                  <a:pt x="312025" y="369448"/>
                </a:lnTo>
                <a:lnTo>
                  <a:pt x="311130" y="367854"/>
                </a:lnTo>
                <a:lnTo>
                  <a:pt x="309358" y="365463"/>
                </a:lnTo>
                <a:lnTo>
                  <a:pt x="308471" y="363869"/>
                </a:lnTo>
                <a:lnTo>
                  <a:pt x="306690" y="361468"/>
                </a:lnTo>
                <a:lnTo>
                  <a:pt x="305803" y="359874"/>
                </a:lnTo>
                <a:lnTo>
                  <a:pt x="304908" y="357482"/>
                </a:lnTo>
                <a:lnTo>
                  <a:pt x="303136" y="355888"/>
                </a:lnTo>
                <a:lnTo>
                  <a:pt x="302241" y="353487"/>
                </a:lnTo>
                <a:lnTo>
                  <a:pt x="300468" y="351096"/>
                </a:lnTo>
                <a:lnTo>
                  <a:pt x="299581" y="349502"/>
                </a:lnTo>
                <a:lnTo>
                  <a:pt x="297800" y="347111"/>
                </a:lnTo>
                <a:lnTo>
                  <a:pt x="296019" y="344719"/>
                </a:lnTo>
                <a:lnTo>
                  <a:pt x="295132" y="343115"/>
                </a:lnTo>
                <a:lnTo>
                  <a:pt x="293351" y="340724"/>
                </a:lnTo>
                <a:lnTo>
                  <a:pt x="292465" y="338333"/>
                </a:lnTo>
                <a:lnTo>
                  <a:pt x="290692" y="335942"/>
                </a:lnTo>
                <a:lnTo>
                  <a:pt x="289797" y="334347"/>
                </a:lnTo>
                <a:lnTo>
                  <a:pt x="288024" y="331947"/>
                </a:lnTo>
                <a:lnTo>
                  <a:pt x="286243" y="329555"/>
                </a:lnTo>
                <a:lnTo>
                  <a:pt x="285356" y="327164"/>
                </a:lnTo>
                <a:lnTo>
                  <a:pt x="283575" y="324773"/>
                </a:lnTo>
                <a:lnTo>
                  <a:pt x="282689" y="322372"/>
                </a:lnTo>
                <a:lnTo>
                  <a:pt x="280907" y="319981"/>
                </a:lnTo>
                <a:lnTo>
                  <a:pt x="279134" y="317589"/>
                </a:lnTo>
                <a:lnTo>
                  <a:pt x="272913" y="307217"/>
                </a:lnTo>
                <a:lnTo>
                  <a:pt x="267577" y="296846"/>
                </a:lnTo>
                <a:lnTo>
                  <a:pt x="263128" y="287242"/>
                </a:lnTo>
                <a:lnTo>
                  <a:pt x="259574" y="276938"/>
                </a:lnTo>
                <a:lnTo>
                  <a:pt x="256906" y="267315"/>
                </a:lnTo>
                <a:lnTo>
                  <a:pt x="254238" y="258566"/>
                </a:lnTo>
                <a:lnTo>
                  <a:pt x="252465" y="249720"/>
                </a:lnTo>
                <a:lnTo>
                  <a:pt x="251571" y="240972"/>
                </a:lnTo>
                <a:lnTo>
                  <a:pt x="250684" y="232223"/>
                </a:lnTo>
                <a:lnTo>
                  <a:pt x="250684" y="217059"/>
                </a:lnTo>
                <a:lnTo>
                  <a:pt x="251571" y="209866"/>
                </a:lnTo>
                <a:lnTo>
                  <a:pt x="252465" y="202673"/>
                </a:lnTo>
                <a:lnTo>
                  <a:pt x="254238" y="196355"/>
                </a:lnTo>
                <a:lnTo>
                  <a:pt x="255133" y="190717"/>
                </a:lnTo>
                <a:lnTo>
                  <a:pt x="256906" y="185176"/>
                </a:lnTo>
                <a:lnTo>
                  <a:pt x="258687" y="179538"/>
                </a:lnTo>
                <a:lnTo>
                  <a:pt x="260460" y="175553"/>
                </a:lnTo>
                <a:lnTo>
                  <a:pt x="262242" y="170790"/>
                </a:lnTo>
                <a:lnTo>
                  <a:pt x="263128" y="167582"/>
                </a:lnTo>
                <a:lnTo>
                  <a:pt x="264909" y="164374"/>
                </a:lnTo>
                <a:lnTo>
                  <a:pt x="265796" y="162041"/>
                </a:lnTo>
                <a:lnTo>
                  <a:pt x="266682" y="159611"/>
                </a:lnTo>
                <a:lnTo>
                  <a:pt x="268463" y="157181"/>
                </a:lnTo>
                <a:lnTo>
                  <a:pt x="266682" y="158833"/>
                </a:lnTo>
                <a:lnTo>
                  <a:pt x="264909" y="160389"/>
                </a:lnTo>
                <a:lnTo>
                  <a:pt x="263128" y="162819"/>
                </a:lnTo>
                <a:lnTo>
                  <a:pt x="259574" y="165152"/>
                </a:lnTo>
                <a:lnTo>
                  <a:pt x="256020" y="169137"/>
                </a:lnTo>
                <a:lnTo>
                  <a:pt x="254238" y="170790"/>
                </a:lnTo>
                <a:lnTo>
                  <a:pt x="252465" y="173220"/>
                </a:lnTo>
                <a:lnTo>
                  <a:pt x="250684" y="174775"/>
                </a:lnTo>
                <a:lnTo>
                  <a:pt x="248911" y="177205"/>
                </a:lnTo>
                <a:lnTo>
                  <a:pt x="247130" y="178760"/>
                </a:lnTo>
                <a:lnTo>
                  <a:pt x="245349" y="181191"/>
                </a:lnTo>
                <a:lnTo>
                  <a:pt x="243576" y="182746"/>
                </a:lnTo>
                <a:lnTo>
                  <a:pt x="241795" y="185176"/>
                </a:lnTo>
                <a:lnTo>
                  <a:pt x="240022" y="187509"/>
                </a:lnTo>
                <a:lnTo>
                  <a:pt x="238240" y="189939"/>
                </a:lnTo>
                <a:lnTo>
                  <a:pt x="236459" y="192369"/>
                </a:lnTo>
                <a:lnTo>
                  <a:pt x="234686" y="195480"/>
                </a:lnTo>
                <a:lnTo>
                  <a:pt x="232905" y="197910"/>
                </a:lnTo>
                <a:lnTo>
                  <a:pt x="231132" y="201118"/>
                </a:lnTo>
                <a:lnTo>
                  <a:pt x="229351" y="203451"/>
                </a:lnTo>
                <a:lnTo>
                  <a:pt x="227569" y="206658"/>
                </a:lnTo>
                <a:lnTo>
                  <a:pt x="225797" y="209866"/>
                </a:lnTo>
                <a:lnTo>
                  <a:pt x="224015" y="213074"/>
                </a:lnTo>
                <a:lnTo>
                  <a:pt x="222242" y="215504"/>
                </a:lnTo>
                <a:lnTo>
                  <a:pt x="220461" y="218615"/>
                </a:lnTo>
                <a:lnTo>
                  <a:pt x="218680" y="221822"/>
                </a:lnTo>
                <a:lnTo>
                  <a:pt x="216907" y="225030"/>
                </a:lnTo>
                <a:lnTo>
                  <a:pt x="215126" y="228238"/>
                </a:lnTo>
                <a:lnTo>
                  <a:pt x="213353" y="230668"/>
                </a:lnTo>
                <a:lnTo>
                  <a:pt x="212458" y="233001"/>
                </a:lnTo>
                <a:lnTo>
                  <a:pt x="210685" y="236209"/>
                </a:lnTo>
                <a:lnTo>
                  <a:pt x="208904" y="239417"/>
                </a:lnTo>
                <a:lnTo>
                  <a:pt x="207122" y="242624"/>
                </a:lnTo>
                <a:lnTo>
                  <a:pt x="206236" y="245735"/>
                </a:lnTo>
                <a:lnTo>
                  <a:pt x="204463" y="248943"/>
                </a:lnTo>
                <a:lnTo>
                  <a:pt x="203568" y="252151"/>
                </a:lnTo>
                <a:lnTo>
                  <a:pt x="201795" y="255358"/>
                </a:lnTo>
                <a:lnTo>
                  <a:pt x="200014" y="259344"/>
                </a:lnTo>
                <a:lnTo>
                  <a:pt x="199128" y="262552"/>
                </a:lnTo>
                <a:lnTo>
                  <a:pt x="197346" y="265759"/>
                </a:lnTo>
                <a:lnTo>
                  <a:pt x="196460" y="269745"/>
                </a:lnTo>
                <a:lnTo>
                  <a:pt x="194679" y="272952"/>
                </a:lnTo>
                <a:lnTo>
                  <a:pt x="193792" y="276938"/>
                </a:lnTo>
                <a:lnTo>
                  <a:pt x="192011" y="280048"/>
                </a:lnTo>
                <a:lnTo>
                  <a:pt x="191124" y="284034"/>
                </a:lnTo>
                <a:lnTo>
                  <a:pt x="190238" y="288019"/>
                </a:lnTo>
                <a:lnTo>
                  <a:pt x="188457" y="291227"/>
                </a:lnTo>
                <a:lnTo>
                  <a:pt x="187570" y="295213"/>
                </a:lnTo>
                <a:lnTo>
                  <a:pt x="186684" y="298440"/>
                </a:lnTo>
                <a:lnTo>
                  <a:pt x="185789" y="302425"/>
                </a:lnTo>
                <a:lnTo>
                  <a:pt x="184016" y="305623"/>
                </a:lnTo>
                <a:lnTo>
                  <a:pt x="183121" y="309609"/>
                </a:lnTo>
                <a:lnTo>
                  <a:pt x="182235" y="312797"/>
                </a:lnTo>
                <a:lnTo>
                  <a:pt x="181348" y="316792"/>
                </a:lnTo>
                <a:lnTo>
                  <a:pt x="180453" y="319981"/>
                </a:lnTo>
                <a:lnTo>
                  <a:pt x="179567" y="323169"/>
                </a:lnTo>
                <a:lnTo>
                  <a:pt x="178681" y="326367"/>
                </a:lnTo>
                <a:lnTo>
                  <a:pt x="177794" y="330352"/>
                </a:lnTo>
                <a:lnTo>
                  <a:pt x="176899" y="333541"/>
                </a:lnTo>
                <a:lnTo>
                  <a:pt x="176013" y="335942"/>
                </a:lnTo>
                <a:lnTo>
                  <a:pt x="176013" y="339130"/>
                </a:lnTo>
                <a:lnTo>
                  <a:pt x="175126" y="341521"/>
                </a:lnTo>
                <a:lnTo>
                  <a:pt x="175126" y="343922"/>
                </a:lnTo>
                <a:lnTo>
                  <a:pt x="174231" y="346313"/>
                </a:lnTo>
                <a:lnTo>
                  <a:pt x="174231" y="349502"/>
                </a:lnTo>
                <a:lnTo>
                  <a:pt x="173345" y="351893"/>
                </a:lnTo>
                <a:lnTo>
                  <a:pt x="173345" y="356685"/>
                </a:lnTo>
                <a:lnTo>
                  <a:pt x="172459" y="359077"/>
                </a:lnTo>
                <a:lnTo>
                  <a:pt x="172459" y="364666"/>
                </a:lnTo>
                <a:lnTo>
                  <a:pt x="171572" y="367057"/>
                </a:lnTo>
                <a:lnTo>
                  <a:pt x="171572" y="399767"/>
                </a:lnTo>
                <a:lnTo>
                  <a:pt x="172459" y="402158"/>
                </a:lnTo>
                <a:lnTo>
                  <a:pt x="172459" y="406153"/>
                </a:lnTo>
                <a:lnTo>
                  <a:pt x="173345" y="408544"/>
                </a:lnTo>
                <a:lnTo>
                  <a:pt x="173345" y="410139"/>
                </a:lnTo>
                <a:lnTo>
                  <a:pt x="174231" y="412530"/>
                </a:lnTo>
                <a:lnTo>
                  <a:pt x="174231" y="414134"/>
                </a:lnTo>
                <a:lnTo>
                  <a:pt x="175126" y="416525"/>
                </a:lnTo>
                <a:lnTo>
                  <a:pt x="175126" y="420510"/>
                </a:lnTo>
                <a:lnTo>
                  <a:pt x="176013" y="423708"/>
                </a:lnTo>
                <a:lnTo>
                  <a:pt x="176013" y="426100"/>
                </a:lnTo>
                <a:lnTo>
                  <a:pt x="176899" y="427694"/>
                </a:lnTo>
                <a:lnTo>
                  <a:pt x="176899" y="433283"/>
                </a:lnTo>
                <a:lnTo>
                  <a:pt x="177794" y="435674"/>
                </a:lnTo>
                <a:lnTo>
                  <a:pt x="177794" y="454027"/>
                </a:lnTo>
                <a:lnTo>
                  <a:pt x="176899" y="457215"/>
                </a:lnTo>
                <a:lnTo>
                  <a:pt x="176899" y="462805"/>
                </a:lnTo>
                <a:lnTo>
                  <a:pt x="176013" y="464399"/>
                </a:lnTo>
                <a:lnTo>
                  <a:pt x="176013" y="467587"/>
                </a:lnTo>
                <a:lnTo>
                  <a:pt x="175126" y="470775"/>
                </a:lnTo>
                <a:lnTo>
                  <a:pt x="174231" y="475568"/>
                </a:lnTo>
                <a:lnTo>
                  <a:pt x="173345" y="479553"/>
                </a:lnTo>
                <a:lnTo>
                  <a:pt x="171572" y="483548"/>
                </a:lnTo>
                <a:lnTo>
                  <a:pt x="170677" y="487534"/>
                </a:lnTo>
                <a:lnTo>
                  <a:pt x="168905" y="491519"/>
                </a:lnTo>
                <a:lnTo>
                  <a:pt x="167123" y="495514"/>
                </a:lnTo>
                <a:lnTo>
                  <a:pt x="165342" y="499500"/>
                </a:lnTo>
                <a:lnTo>
                  <a:pt x="163569" y="503495"/>
                </a:lnTo>
                <a:lnTo>
                  <a:pt x="160901" y="506683"/>
                </a:lnTo>
                <a:lnTo>
                  <a:pt x="159120" y="510669"/>
                </a:lnTo>
                <a:lnTo>
                  <a:pt x="156452" y="513867"/>
                </a:lnTo>
                <a:lnTo>
                  <a:pt x="153793" y="517852"/>
                </a:lnTo>
                <a:lnTo>
                  <a:pt x="151125" y="521040"/>
                </a:lnTo>
                <a:lnTo>
                  <a:pt x="148457" y="525035"/>
                </a:lnTo>
                <a:lnTo>
                  <a:pt x="144903" y="528224"/>
                </a:lnTo>
                <a:lnTo>
                  <a:pt x="142236" y="531422"/>
                </a:lnTo>
                <a:lnTo>
                  <a:pt x="138673" y="534610"/>
                </a:lnTo>
                <a:lnTo>
                  <a:pt x="135119" y="537799"/>
                </a:lnTo>
                <a:lnTo>
                  <a:pt x="131565" y="540987"/>
                </a:lnTo>
                <a:lnTo>
                  <a:pt x="128010" y="544185"/>
                </a:lnTo>
                <a:lnTo>
                  <a:pt x="124456" y="547373"/>
                </a:lnTo>
                <a:lnTo>
                  <a:pt x="120007" y="549765"/>
                </a:lnTo>
                <a:lnTo>
                  <a:pt x="116453" y="552963"/>
                </a:lnTo>
                <a:lnTo>
                  <a:pt x="112004" y="555354"/>
                </a:lnTo>
                <a:lnTo>
                  <a:pt x="107563" y="558542"/>
                </a:lnTo>
                <a:lnTo>
                  <a:pt x="103123" y="560943"/>
                </a:lnTo>
                <a:lnTo>
                  <a:pt x="98674" y="563334"/>
                </a:lnTo>
                <a:lnTo>
                  <a:pt x="93338" y="566523"/>
                </a:lnTo>
                <a:lnTo>
                  <a:pt x="88898" y="568914"/>
                </a:lnTo>
                <a:lnTo>
                  <a:pt x="83562" y="571315"/>
                </a:lnTo>
                <a:lnTo>
                  <a:pt x="79113" y="573706"/>
                </a:lnTo>
                <a:lnTo>
                  <a:pt x="73786" y="575300"/>
                </a:lnTo>
                <a:lnTo>
                  <a:pt x="70223" y="576895"/>
                </a:lnTo>
                <a:lnTo>
                  <a:pt x="67564" y="577692"/>
                </a:lnTo>
                <a:lnTo>
                  <a:pt x="64896" y="579286"/>
                </a:lnTo>
                <a:lnTo>
                  <a:pt x="62229" y="580083"/>
                </a:lnTo>
                <a:lnTo>
                  <a:pt x="60447" y="581687"/>
                </a:lnTo>
                <a:lnTo>
                  <a:pt x="57780" y="582484"/>
                </a:lnTo>
                <a:lnTo>
                  <a:pt x="55112" y="584078"/>
                </a:lnTo>
                <a:lnTo>
                  <a:pt x="53339" y="584875"/>
                </a:lnTo>
                <a:lnTo>
                  <a:pt x="50671" y="586469"/>
                </a:lnTo>
                <a:lnTo>
                  <a:pt x="48890" y="587266"/>
                </a:lnTo>
                <a:lnTo>
                  <a:pt x="46222" y="588861"/>
                </a:lnTo>
                <a:lnTo>
                  <a:pt x="44449" y="590464"/>
                </a:lnTo>
                <a:lnTo>
                  <a:pt x="42668" y="591262"/>
                </a:lnTo>
                <a:lnTo>
                  <a:pt x="40000" y="592856"/>
                </a:lnTo>
                <a:lnTo>
                  <a:pt x="38228" y="593653"/>
                </a:lnTo>
                <a:lnTo>
                  <a:pt x="36447" y="595247"/>
                </a:lnTo>
                <a:lnTo>
                  <a:pt x="34669" y="596044"/>
                </a:lnTo>
                <a:lnTo>
                  <a:pt x="32891" y="597638"/>
                </a:lnTo>
                <a:lnTo>
                  <a:pt x="32002" y="598435"/>
                </a:lnTo>
                <a:lnTo>
                  <a:pt x="30224" y="600030"/>
                </a:lnTo>
                <a:lnTo>
                  <a:pt x="28446" y="600836"/>
                </a:lnTo>
                <a:lnTo>
                  <a:pt x="27557" y="602430"/>
                </a:lnTo>
                <a:lnTo>
                  <a:pt x="25779" y="603228"/>
                </a:lnTo>
                <a:lnTo>
                  <a:pt x="24891" y="604822"/>
                </a:lnTo>
                <a:lnTo>
                  <a:pt x="23113" y="605619"/>
                </a:lnTo>
                <a:lnTo>
                  <a:pt x="22224" y="607213"/>
                </a:lnTo>
                <a:lnTo>
                  <a:pt x="20446" y="608010"/>
                </a:lnTo>
                <a:lnTo>
                  <a:pt x="19557" y="609604"/>
                </a:lnTo>
                <a:lnTo>
                  <a:pt x="17779" y="612005"/>
                </a:lnTo>
                <a:lnTo>
                  <a:pt x="16001" y="614396"/>
                </a:lnTo>
                <a:lnTo>
                  <a:pt x="14223" y="616788"/>
                </a:lnTo>
                <a:lnTo>
                  <a:pt x="12445" y="619179"/>
                </a:lnTo>
                <a:lnTo>
                  <a:pt x="10667" y="621580"/>
                </a:lnTo>
                <a:lnTo>
                  <a:pt x="8889" y="623971"/>
                </a:lnTo>
                <a:lnTo>
                  <a:pt x="8000" y="626362"/>
                </a:lnTo>
                <a:lnTo>
                  <a:pt x="6222" y="628754"/>
                </a:lnTo>
                <a:lnTo>
                  <a:pt x="5333" y="631155"/>
                </a:lnTo>
                <a:lnTo>
                  <a:pt x="4444" y="633546"/>
                </a:lnTo>
                <a:lnTo>
                  <a:pt x="3555" y="635937"/>
                </a:lnTo>
                <a:lnTo>
                  <a:pt x="2666" y="638328"/>
                </a:lnTo>
                <a:lnTo>
                  <a:pt x="1777" y="640729"/>
                </a:lnTo>
                <a:lnTo>
                  <a:pt x="1777" y="643121"/>
                </a:lnTo>
                <a:lnTo>
                  <a:pt x="888" y="645512"/>
                </a:lnTo>
                <a:lnTo>
                  <a:pt x="0" y="647903"/>
                </a:lnTo>
                <a:lnTo>
                  <a:pt x="0" y="671845"/>
                </a:lnTo>
                <a:lnTo>
                  <a:pt x="888" y="674236"/>
                </a:lnTo>
                <a:lnTo>
                  <a:pt x="888" y="679019"/>
                </a:lnTo>
                <a:lnTo>
                  <a:pt x="1777" y="681420"/>
                </a:lnTo>
                <a:lnTo>
                  <a:pt x="1777" y="683811"/>
                </a:lnTo>
                <a:lnTo>
                  <a:pt x="2666" y="686202"/>
                </a:lnTo>
                <a:lnTo>
                  <a:pt x="2666" y="688593"/>
                </a:lnTo>
                <a:lnTo>
                  <a:pt x="3555" y="690994"/>
                </a:lnTo>
                <a:lnTo>
                  <a:pt x="3555" y="691791"/>
                </a:lnTo>
                <a:lnTo>
                  <a:pt x="4444" y="694183"/>
                </a:lnTo>
                <a:lnTo>
                  <a:pt x="5333" y="696574"/>
                </a:lnTo>
                <a:lnTo>
                  <a:pt x="6222" y="698975"/>
                </a:lnTo>
                <a:lnTo>
                  <a:pt x="7111" y="701366"/>
                </a:lnTo>
                <a:lnTo>
                  <a:pt x="8000" y="703757"/>
                </a:lnTo>
                <a:lnTo>
                  <a:pt x="8889" y="706149"/>
                </a:lnTo>
                <a:lnTo>
                  <a:pt x="9778" y="708540"/>
                </a:lnTo>
                <a:lnTo>
                  <a:pt x="10667" y="710144"/>
                </a:lnTo>
                <a:lnTo>
                  <a:pt x="11556" y="712535"/>
                </a:lnTo>
                <a:lnTo>
                  <a:pt x="12445" y="714129"/>
                </a:lnTo>
                <a:lnTo>
                  <a:pt x="14223" y="715723"/>
                </a:lnTo>
                <a:lnTo>
                  <a:pt x="15112" y="717318"/>
                </a:lnTo>
                <a:lnTo>
                  <a:pt x="16001" y="719719"/>
                </a:lnTo>
                <a:lnTo>
                  <a:pt x="17779" y="721313"/>
                </a:lnTo>
                <a:lnTo>
                  <a:pt x="19557" y="724501"/>
                </a:lnTo>
                <a:lnTo>
                  <a:pt x="21335" y="726095"/>
                </a:lnTo>
                <a:lnTo>
                  <a:pt x="22224" y="726892"/>
                </a:lnTo>
                <a:lnTo>
                  <a:pt x="24002" y="728496"/>
                </a:lnTo>
                <a:lnTo>
                  <a:pt x="24891" y="730090"/>
                </a:lnTo>
                <a:lnTo>
                  <a:pt x="26668" y="731685"/>
                </a:lnTo>
                <a:lnTo>
                  <a:pt x="27557" y="733279"/>
                </a:lnTo>
                <a:lnTo>
                  <a:pt x="29335" y="734873"/>
                </a:lnTo>
                <a:lnTo>
                  <a:pt x="30224" y="736467"/>
                </a:lnTo>
                <a:lnTo>
                  <a:pt x="32002" y="738868"/>
                </a:lnTo>
                <a:lnTo>
                  <a:pt x="33780" y="742056"/>
                </a:lnTo>
                <a:lnTo>
                  <a:pt x="35558" y="744448"/>
                </a:lnTo>
                <a:lnTo>
                  <a:pt x="36447" y="746042"/>
                </a:lnTo>
                <a:lnTo>
                  <a:pt x="38228" y="748443"/>
                </a:lnTo>
                <a:lnTo>
                  <a:pt x="39114" y="750834"/>
                </a:lnTo>
                <a:lnTo>
                  <a:pt x="40895" y="753225"/>
                </a:lnTo>
                <a:lnTo>
                  <a:pt x="41782" y="755617"/>
                </a:lnTo>
                <a:lnTo>
                  <a:pt x="42668" y="758018"/>
                </a:lnTo>
                <a:lnTo>
                  <a:pt x="44449" y="761206"/>
                </a:lnTo>
                <a:lnTo>
                  <a:pt x="45336" y="763597"/>
                </a:lnTo>
                <a:lnTo>
                  <a:pt x="46222" y="766786"/>
                </a:lnTo>
                <a:lnTo>
                  <a:pt x="47117" y="768389"/>
                </a:lnTo>
                <a:lnTo>
                  <a:pt x="48004" y="770781"/>
                </a:lnTo>
                <a:lnTo>
                  <a:pt x="48890" y="773172"/>
                </a:lnTo>
                <a:lnTo>
                  <a:pt x="49785" y="775563"/>
                </a:lnTo>
                <a:lnTo>
                  <a:pt x="50671" y="778761"/>
                </a:lnTo>
                <a:lnTo>
                  <a:pt x="51558" y="781152"/>
                </a:lnTo>
                <a:lnTo>
                  <a:pt x="52444" y="783544"/>
                </a:lnTo>
                <a:lnTo>
                  <a:pt x="53339" y="785935"/>
                </a:lnTo>
                <a:lnTo>
                  <a:pt x="53339" y="788336"/>
                </a:lnTo>
                <a:lnTo>
                  <a:pt x="54225" y="791524"/>
                </a:lnTo>
                <a:lnTo>
                  <a:pt x="55112" y="793916"/>
                </a:lnTo>
                <a:lnTo>
                  <a:pt x="56007" y="797104"/>
                </a:lnTo>
                <a:lnTo>
                  <a:pt x="56007" y="800302"/>
                </a:lnTo>
                <a:lnTo>
                  <a:pt x="56893" y="803490"/>
                </a:lnTo>
                <a:lnTo>
                  <a:pt x="57780" y="806679"/>
                </a:lnTo>
                <a:lnTo>
                  <a:pt x="57780" y="809080"/>
                </a:lnTo>
                <a:lnTo>
                  <a:pt x="58675" y="811471"/>
                </a:lnTo>
                <a:lnTo>
                  <a:pt x="58675" y="813862"/>
                </a:lnTo>
                <a:lnTo>
                  <a:pt x="59561" y="816253"/>
                </a:lnTo>
                <a:lnTo>
                  <a:pt x="59561" y="836200"/>
                </a:lnTo>
                <a:lnTo>
                  <a:pt x="58675" y="839398"/>
                </a:lnTo>
                <a:lnTo>
                  <a:pt x="58675" y="856147"/>
                </a:lnTo>
                <a:lnTo>
                  <a:pt x="57780" y="858547"/>
                </a:lnTo>
                <a:lnTo>
                  <a:pt x="57780" y="867325"/>
                </a:lnTo>
                <a:lnTo>
                  <a:pt x="56893" y="869716"/>
                </a:lnTo>
                <a:lnTo>
                  <a:pt x="56893" y="875296"/>
                </a:lnTo>
                <a:lnTo>
                  <a:pt x="56007" y="878494"/>
                </a:lnTo>
                <a:lnTo>
                  <a:pt x="56007" y="881682"/>
                </a:lnTo>
                <a:lnTo>
                  <a:pt x="55112" y="884074"/>
                </a:lnTo>
                <a:lnTo>
                  <a:pt x="55112" y="887272"/>
                </a:lnTo>
                <a:lnTo>
                  <a:pt x="54225" y="889663"/>
                </a:lnTo>
                <a:lnTo>
                  <a:pt x="53339" y="892851"/>
                </a:lnTo>
                <a:lnTo>
                  <a:pt x="53339" y="895243"/>
                </a:lnTo>
                <a:lnTo>
                  <a:pt x="52444" y="898441"/>
                </a:lnTo>
                <a:lnTo>
                  <a:pt x="51558" y="901629"/>
                </a:lnTo>
                <a:lnTo>
                  <a:pt x="50671" y="904020"/>
                </a:lnTo>
                <a:lnTo>
                  <a:pt x="49785" y="907218"/>
                </a:lnTo>
                <a:lnTo>
                  <a:pt x="48890" y="909610"/>
                </a:lnTo>
                <a:lnTo>
                  <a:pt x="47117" y="912798"/>
                </a:lnTo>
                <a:lnTo>
                  <a:pt x="46222" y="915189"/>
                </a:lnTo>
                <a:lnTo>
                  <a:pt x="45336" y="917590"/>
                </a:lnTo>
                <a:lnTo>
                  <a:pt x="44449" y="919981"/>
                </a:lnTo>
                <a:lnTo>
                  <a:pt x="43555" y="922373"/>
                </a:lnTo>
                <a:lnTo>
                  <a:pt x="42668" y="924764"/>
                </a:lnTo>
                <a:lnTo>
                  <a:pt x="41782" y="927165"/>
                </a:lnTo>
                <a:lnTo>
                  <a:pt x="40895" y="930353"/>
                </a:lnTo>
                <a:lnTo>
                  <a:pt x="40000" y="932744"/>
                </a:lnTo>
                <a:lnTo>
                  <a:pt x="39114" y="935136"/>
                </a:lnTo>
                <a:lnTo>
                  <a:pt x="38228" y="938334"/>
                </a:lnTo>
                <a:lnTo>
                  <a:pt x="37336" y="940725"/>
                </a:lnTo>
                <a:lnTo>
                  <a:pt x="36447" y="943116"/>
                </a:lnTo>
                <a:lnTo>
                  <a:pt x="35558" y="946314"/>
                </a:lnTo>
                <a:lnTo>
                  <a:pt x="34669" y="948706"/>
                </a:lnTo>
                <a:lnTo>
                  <a:pt x="33780" y="951894"/>
                </a:lnTo>
                <a:lnTo>
                  <a:pt x="32891" y="954285"/>
                </a:lnTo>
                <a:lnTo>
                  <a:pt x="32002" y="956686"/>
                </a:lnTo>
                <a:lnTo>
                  <a:pt x="31113" y="959874"/>
                </a:lnTo>
                <a:lnTo>
                  <a:pt x="30224" y="962266"/>
                </a:lnTo>
                <a:lnTo>
                  <a:pt x="29335" y="964657"/>
                </a:lnTo>
                <a:lnTo>
                  <a:pt x="28446" y="967058"/>
                </a:lnTo>
                <a:lnTo>
                  <a:pt x="27557" y="969449"/>
                </a:lnTo>
                <a:lnTo>
                  <a:pt x="26668" y="972638"/>
                </a:lnTo>
                <a:lnTo>
                  <a:pt x="25779" y="975039"/>
                </a:lnTo>
                <a:lnTo>
                  <a:pt x="24891" y="977430"/>
                </a:lnTo>
                <a:lnTo>
                  <a:pt x="24002" y="979821"/>
                </a:lnTo>
                <a:lnTo>
                  <a:pt x="23113" y="982212"/>
                </a:lnTo>
                <a:lnTo>
                  <a:pt x="22224" y="983806"/>
                </a:lnTo>
                <a:lnTo>
                  <a:pt x="21335" y="986207"/>
                </a:lnTo>
                <a:lnTo>
                  <a:pt x="20446" y="988599"/>
                </a:lnTo>
                <a:lnTo>
                  <a:pt x="19557" y="990193"/>
                </a:lnTo>
                <a:lnTo>
                  <a:pt x="18668" y="992584"/>
                </a:lnTo>
                <a:lnTo>
                  <a:pt x="17779" y="994985"/>
                </a:lnTo>
                <a:lnTo>
                  <a:pt x="16890" y="997376"/>
                </a:lnTo>
                <a:lnTo>
                  <a:pt x="16001" y="998971"/>
                </a:lnTo>
                <a:lnTo>
                  <a:pt x="15112" y="1001362"/>
                </a:lnTo>
                <a:lnTo>
                  <a:pt x="14223" y="1003753"/>
                </a:lnTo>
                <a:lnTo>
                  <a:pt x="13334" y="1006154"/>
                </a:lnTo>
                <a:lnTo>
                  <a:pt x="12445" y="1008545"/>
                </a:lnTo>
                <a:lnTo>
                  <a:pt x="11556" y="1010937"/>
                </a:lnTo>
                <a:lnTo>
                  <a:pt x="10667" y="1012531"/>
                </a:lnTo>
                <a:lnTo>
                  <a:pt x="9778" y="1014932"/>
                </a:lnTo>
                <a:lnTo>
                  <a:pt x="8889" y="1017323"/>
                </a:lnTo>
                <a:lnTo>
                  <a:pt x="8889" y="1019714"/>
                </a:lnTo>
                <a:lnTo>
                  <a:pt x="8000" y="1021308"/>
                </a:lnTo>
                <a:lnTo>
                  <a:pt x="7111" y="1023700"/>
                </a:lnTo>
                <a:lnTo>
                  <a:pt x="6222" y="1025303"/>
                </a:lnTo>
                <a:lnTo>
                  <a:pt x="6222" y="1027695"/>
                </a:lnTo>
                <a:lnTo>
                  <a:pt x="5333" y="1029289"/>
                </a:lnTo>
                <a:lnTo>
                  <a:pt x="5333" y="1031680"/>
                </a:lnTo>
                <a:lnTo>
                  <a:pt x="4444" y="1033274"/>
                </a:lnTo>
                <a:lnTo>
                  <a:pt x="4444" y="1035675"/>
                </a:lnTo>
                <a:lnTo>
                  <a:pt x="3555" y="1037269"/>
                </a:lnTo>
                <a:lnTo>
                  <a:pt x="3555" y="1040458"/>
                </a:lnTo>
                <a:lnTo>
                  <a:pt x="2666" y="1043646"/>
                </a:lnTo>
                <a:lnTo>
                  <a:pt x="2666" y="1050830"/>
                </a:lnTo>
                <a:lnTo>
                  <a:pt x="3555" y="1053221"/>
                </a:lnTo>
                <a:lnTo>
                  <a:pt x="4444" y="1055622"/>
                </a:lnTo>
                <a:lnTo>
                  <a:pt x="5333" y="1057216"/>
                </a:lnTo>
                <a:lnTo>
                  <a:pt x="6222" y="1059607"/>
                </a:lnTo>
                <a:lnTo>
                  <a:pt x="8000" y="1061201"/>
                </a:lnTo>
                <a:lnTo>
                  <a:pt x="9778" y="1063602"/>
                </a:lnTo>
                <a:lnTo>
                  <a:pt x="11556" y="1065197"/>
                </a:lnTo>
                <a:lnTo>
                  <a:pt x="13334" y="1067588"/>
                </a:lnTo>
                <a:lnTo>
                  <a:pt x="15112" y="1069182"/>
                </a:lnTo>
                <a:lnTo>
                  <a:pt x="17779" y="1071573"/>
                </a:lnTo>
                <a:lnTo>
                  <a:pt x="19557" y="1073167"/>
                </a:lnTo>
                <a:lnTo>
                  <a:pt x="22224" y="1075568"/>
                </a:lnTo>
                <a:lnTo>
                  <a:pt x="24891" y="1077960"/>
                </a:lnTo>
                <a:lnTo>
                  <a:pt x="27557" y="1079554"/>
                </a:lnTo>
                <a:lnTo>
                  <a:pt x="30224" y="1081945"/>
                </a:lnTo>
                <a:lnTo>
                  <a:pt x="32891" y="1084346"/>
                </a:lnTo>
                <a:lnTo>
                  <a:pt x="36447" y="1085940"/>
                </a:lnTo>
                <a:lnTo>
                  <a:pt x="39114" y="1088332"/>
                </a:lnTo>
                <a:lnTo>
                  <a:pt x="42668" y="1090723"/>
                </a:lnTo>
                <a:lnTo>
                  <a:pt x="45336" y="1093114"/>
                </a:lnTo>
                <a:lnTo>
                  <a:pt x="48890" y="1094718"/>
                </a:lnTo>
                <a:lnTo>
                  <a:pt x="52444" y="1097109"/>
                </a:lnTo>
                <a:lnTo>
                  <a:pt x="56007" y="1099500"/>
                </a:lnTo>
                <a:lnTo>
                  <a:pt x="58675" y="1101892"/>
                </a:lnTo>
                <a:lnTo>
                  <a:pt x="62229" y="1104293"/>
                </a:lnTo>
                <a:lnTo>
                  <a:pt x="65783" y="1105887"/>
                </a:lnTo>
                <a:lnTo>
                  <a:pt x="69337" y="1108278"/>
                </a:lnTo>
                <a:lnTo>
                  <a:pt x="72891" y="1110669"/>
                </a:lnTo>
                <a:lnTo>
                  <a:pt x="76454" y="1113070"/>
                </a:lnTo>
                <a:lnTo>
                  <a:pt x="80008" y="1115462"/>
                </a:lnTo>
                <a:lnTo>
                  <a:pt x="82676" y="1117853"/>
                </a:lnTo>
                <a:lnTo>
                  <a:pt x="86230" y="1120244"/>
                </a:lnTo>
                <a:lnTo>
                  <a:pt x="88898" y="1121838"/>
                </a:lnTo>
                <a:lnTo>
                  <a:pt x="92452" y="1123442"/>
                </a:lnTo>
                <a:lnTo>
                  <a:pt x="95120" y="1125036"/>
                </a:lnTo>
                <a:lnTo>
                  <a:pt x="97787" y="1127428"/>
                </a:lnTo>
                <a:lnTo>
                  <a:pt x="100455" y="1129022"/>
                </a:lnTo>
                <a:lnTo>
                  <a:pt x="103123" y="1130616"/>
                </a:lnTo>
                <a:lnTo>
                  <a:pt x="105782" y="1132210"/>
                </a:lnTo>
                <a:lnTo>
                  <a:pt x="107563" y="1134611"/>
                </a:lnTo>
                <a:lnTo>
                  <a:pt x="110231" y="1136205"/>
                </a:lnTo>
                <a:lnTo>
                  <a:pt x="112899" y="1137799"/>
                </a:lnTo>
                <a:lnTo>
                  <a:pt x="115567" y="1139394"/>
                </a:lnTo>
                <a:lnTo>
                  <a:pt x="117339" y="1141785"/>
                </a:lnTo>
                <a:lnTo>
                  <a:pt x="120007" y="1143389"/>
                </a:lnTo>
                <a:lnTo>
                  <a:pt x="121789" y="1144983"/>
                </a:lnTo>
                <a:lnTo>
                  <a:pt x="124456" y="1146577"/>
                </a:lnTo>
                <a:lnTo>
                  <a:pt x="126229" y="1148171"/>
                </a:lnTo>
                <a:lnTo>
                  <a:pt x="128897" y="1150562"/>
                </a:lnTo>
                <a:lnTo>
                  <a:pt x="130678" y="1152157"/>
                </a:lnTo>
                <a:lnTo>
                  <a:pt x="132451" y="1153761"/>
                </a:lnTo>
                <a:lnTo>
                  <a:pt x="134232" y="1155355"/>
                </a:lnTo>
                <a:lnTo>
                  <a:pt x="136014" y="1156949"/>
                </a:lnTo>
                <a:lnTo>
                  <a:pt x="137786" y="1158543"/>
                </a:lnTo>
                <a:lnTo>
                  <a:pt x="139568" y="1160137"/>
                </a:lnTo>
                <a:lnTo>
                  <a:pt x="141341" y="1161731"/>
                </a:lnTo>
                <a:lnTo>
                  <a:pt x="142236" y="1163335"/>
                </a:lnTo>
                <a:lnTo>
                  <a:pt x="144008" y="1164929"/>
                </a:lnTo>
                <a:lnTo>
                  <a:pt x="144903" y="1166524"/>
                </a:lnTo>
                <a:lnTo>
                  <a:pt x="146676" y="1168118"/>
                </a:lnTo>
                <a:lnTo>
                  <a:pt x="148457" y="1171310"/>
                </a:lnTo>
                <a:lnTo>
                  <a:pt x="150230" y="1174501"/>
                </a:lnTo>
                <a:lnTo>
                  <a:pt x="152012" y="1177693"/>
                </a:lnTo>
                <a:lnTo>
                  <a:pt x="152898" y="1180087"/>
                </a:lnTo>
                <a:lnTo>
                  <a:pt x="154679" y="1181683"/>
                </a:lnTo>
                <a:lnTo>
                  <a:pt x="155566" y="1182481"/>
                </a:lnTo>
                <a:lnTo>
                  <a:pt x="157347" y="1184076"/>
                </a:lnTo>
                <a:lnTo>
                  <a:pt x="158234" y="1185672"/>
                </a:lnTo>
                <a:lnTo>
                  <a:pt x="160015" y="1186470"/>
                </a:lnTo>
                <a:lnTo>
                  <a:pt x="160901" y="1187267"/>
                </a:lnTo>
                <a:lnTo>
                  <a:pt x="162683" y="1188863"/>
                </a:lnTo>
                <a:lnTo>
                  <a:pt x="164455" y="1189661"/>
                </a:lnTo>
                <a:lnTo>
                  <a:pt x="166237" y="1189661"/>
                </a:lnTo>
                <a:lnTo>
                  <a:pt x="168010" y="1190459"/>
                </a:lnTo>
                <a:lnTo>
                  <a:pt x="169791" y="1191258"/>
                </a:lnTo>
                <a:lnTo>
                  <a:pt x="171572" y="1191258"/>
                </a:lnTo>
                <a:lnTo>
                  <a:pt x="173345" y="1192055"/>
                </a:lnTo>
                <a:lnTo>
                  <a:pt x="184902" y="1192055"/>
                </a:lnTo>
                <a:lnTo>
                  <a:pt x="186684" y="1191258"/>
                </a:lnTo>
                <a:lnTo>
                  <a:pt x="189343" y="1191258"/>
                </a:lnTo>
                <a:lnTo>
                  <a:pt x="192011" y="1190459"/>
                </a:lnTo>
                <a:lnTo>
                  <a:pt x="194679" y="1190459"/>
                </a:lnTo>
                <a:lnTo>
                  <a:pt x="197346" y="1189661"/>
                </a:lnTo>
                <a:lnTo>
                  <a:pt x="200014" y="1188863"/>
                </a:lnTo>
                <a:lnTo>
                  <a:pt x="202682" y="1188065"/>
                </a:lnTo>
                <a:lnTo>
                  <a:pt x="205350" y="1187267"/>
                </a:lnTo>
                <a:lnTo>
                  <a:pt x="208017" y="1186470"/>
                </a:lnTo>
                <a:lnTo>
                  <a:pt x="210685" y="1185672"/>
                </a:lnTo>
                <a:lnTo>
                  <a:pt x="214239" y="1184874"/>
                </a:lnTo>
                <a:lnTo>
                  <a:pt x="216012" y="1184076"/>
                </a:lnTo>
                <a:lnTo>
                  <a:pt x="218680" y="1183278"/>
                </a:lnTo>
                <a:lnTo>
                  <a:pt x="221347" y="1182481"/>
                </a:lnTo>
                <a:lnTo>
                  <a:pt x="224015" y="1181683"/>
                </a:lnTo>
                <a:lnTo>
                  <a:pt x="226683" y="1180885"/>
                </a:lnTo>
                <a:lnTo>
                  <a:pt x="229351" y="1180087"/>
                </a:lnTo>
                <a:lnTo>
                  <a:pt x="232018" y="1179289"/>
                </a:lnTo>
                <a:lnTo>
                  <a:pt x="234686" y="1178492"/>
                </a:lnTo>
                <a:lnTo>
                  <a:pt x="238240" y="1176895"/>
                </a:lnTo>
                <a:lnTo>
                  <a:pt x="240908" y="1176097"/>
                </a:lnTo>
                <a:lnTo>
                  <a:pt x="243576" y="1175299"/>
                </a:lnTo>
                <a:lnTo>
                  <a:pt x="247130" y="1173704"/>
                </a:lnTo>
                <a:lnTo>
                  <a:pt x="249798" y="1172906"/>
                </a:lnTo>
                <a:lnTo>
                  <a:pt x="253352" y="1171310"/>
                </a:lnTo>
                <a:lnTo>
                  <a:pt x="256020" y="1170512"/>
                </a:lnTo>
                <a:lnTo>
                  <a:pt x="259574" y="1168915"/>
                </a:lnTo>
                <a:lnTo>
                  <a:pt x="263128" y="1167321"/>
                </a:lnTo>
                <a:lnTo>
                  <a:pt x="265796" y="1166524"/>
                </a:lnTo>
                <a:lnTo>
                  <a:pt x="269350" y="1164929"/>
                </a:lnTo>
                <a:lnTo>
                  <a:pt x="272913" y="1164132"/>
                </a:lnTo>
                <a:lnTo>
                  <a:pt x="276467" y="1162538"/>
                </a:lnTo>
                <a:lnTo>
                  <a:pt x="280021" y="1160934"/>
                </a:lnTo>
                <a:lnTo>
                  <a:pt x="282689" y="1160137"/>
                </a:lnTo>
                <a:lnTo>
                  <a:pt x="286243" y="1158543"/>
                </a:lnTo>
                <a:lnTo>
                  <a:pt x="289797" y="1156949"/>
                </a:lnTo>
                <a:lnTo>
                  <a:pt x="293351" y="1156152"/>
                </a:lnTo>
                <a:lnTo>
                  <a:pt x="296914" y="1154558"/>
                </a:lnTo>
                <a:lnTo>
                  <a:pt x="300468" y="1153761"/>
                </a:lnTo>
                <a:lnTo>
                  <a:pt x="304022" y="1152157"/>
                </a:lnTo>
                <a:lnTo>
                  <a:pt x="307576" y="1151360"/>
                </a:lnTo>
                <a:lnTo>
                  <a:pt x="310244" y="1149765"/>
                </a:lnTo>
                <a:lnTo>
                  <a:pt x="313798" y="1148968"/>
                </a:lnTo>
                <a:lnTo>
                  <a:pt x="315579" y="1148968"/>
                </a:lnTo>
                <a:lnTo>
                  <a:pt x="317361" y="1148171"/>
                </a:lnTo>
                <a:lnTo>
                  <a:pt x="319134" y="1148171"/>
                </a:lnTo>
                <a:lnTo>
                  <a:pt x="320915" y="1147374"/>
                </a:lnTo>
                <a:lnTo>
                  <a:pt x="322688" y="1147374"/>
                </a:lnTo>
                <a:lnTo>
                  <a:pt x="324469" y="1146577"/>
                </a:lnTo>
                <a:lnTo>
                  <a:pt x="326250" y="1146577"/>
                </a:lnTo>
                <a:lnTo>
                  <a:pt x="328023" y="1145780"/>
                </a:lnTo>
                <a:lnTo>
                  <a:pt x="331577" y="1145780"/>
                </a:lnTo>
                <a:lnTo>
                  <a:pt x="333359" y="1144983"/>
                </a:lnTo>
                <a:lnTo>
                  <a:pt x="336913" y="1144983"/>
                </a:lnTo>
                <a:lnTo>
                  <a:pt x="337799" y="1144186"/>
                </a:lnTo>
                <a:lnTo>
                  <a:pt x="343135" y="1144186"/>
                </a:lnTo>
                <a:lnTo>
                  <a:pt x="344021" y="1143389"/>
                </a:lnTo>
                <a:lnTo>
                  <a:pt x="345803" y="1143389"/>
                </a:lnTo>
                <a:lnTo>
                  <a:pt x="347584" y="1142592"/>
                </a:lnTo>
                <a:lnTo>
                  <a:pt x="350252" y="1142592"/>
                </a:lnTo>
                <a:lnTo>
                  <a:pt x="352024" y="1141785"/>
                </a:lnTo>
                <a:lnTo>
                  <a:pt x="352911" y="1141785"/>
                </a:lnTo>
                <a:lnTo>
                  <a:pt x="355579" y="1140988"/>
                </a:lnTo>
                <a:lnTo>
                  <a:pt x="358246" y="1140191"/>
                </a:lnTo>
                <a:lnTo>
                  <a:pt x="360914" y="1140191"/>
                </a:lnTo>
                <a:lnTo>
                  <a:pt x="362695" y="1139394"/>
                </a:lnTo>
                <a:lnTo>
                  <a:pt x="365363" y="1139394"/>
                </a:lnTo>
                <a:lnTo>
                  <a:pt x="368031" y="1138596"/>
                </a:lnTo>
                <a:lnTo>
                  <a:pt x="375139" y="1138596"/>
                </a:lnTo>
                <a:lnTo>
                  <a:pt x="377807" y="1137799"/>
                </a:lnTo>
                <a:lnTo>
                  <a:pt x="384029" y="1137799"/>
                </a:lnTo>
                <a:lnTo>
                  <a:pt x="386697" y="1138596"/>
                </a:lnTo>
                <a:lnTo>
                  <a:pt x="397359" y="1138596"/>
                </a:lnTo>
                <a:lnTo>
                  <a:pt x="399140" y="1139394"/>
                </a:lnTo>
                <a:lnTo>
                  <a:pt x="402695" y="1139394"/>
                </a:lnTo>
                <a:lnTo>
                  <a:pt x="405362" y="1140191"/>
                </a:lnTo>
                <a:lnTo>
                  <a:pt x="410698" y="1140191"/>
                </a:lnTo>
                <a:lnTo>
                  <a:pt x="412471" y="1140988"/>
                </a:lnTo>
                <a:lnTo>
                  <a:pt x="418701" y="1140988"/>
                </a:lnTo>
                <a:lnTo>
                  <a:pt x="420474" y="1141785"/>
                </a:lnTo>
                <a:lnTo>
                  <a:pt x="422255" y="1141785"/>
                </a:lnTo>
                <a:lnTo>
                  <a:pt x="426696" y="1142592"/>
                </a:lnTo>
                <a:lnTo>
                  <a:pt x="432031" y="1143389"/>
                </a:lnTo>
                <a:lnTo>
                  <a:pt x="436480" y="1144983"/>
                </a:lnTo>
                <a:lnTo>
                  <a:pt x="440921" y="1145780"/>
                </a:lnTo>
                <a:lnTo>
                  <a:pt x="445370" y="1147374"/>
                </a:lnTo>
                <a:lnTo>
                  <a:pt x="449811" y="1148968"/>
                </a:lnTo>
                <a:lnTo>
                  <a:pt x="453365" y="1151360"/>
                </a:lnTo>
                <a:lnTo>
                  <a:pt x="457814" y="1152963"/>
                </a:lnTo>
                <a:lnTo>
                  <a:pt x="461368" y="1154558"/>
                </a:lnTo>
                <a:lnTo>
                  <a:pt x="464922" y="1156949"/>
                </a:lnTo>
                <a:lnTo>
                  <a:pt x="468476" y="1159340"/>
                </a:lnTo>
                <a:lnTo>
                  <a:pt x="472039" y="1161731"/>
                </a:lnTo>
                <a:lnTo>
                  <a:pt x="475593" y="1163335"/>
                </a:lnTo>
                <a:lnTo>
                  <a:pt x="479147" y="1165727"/>
                </a:lnTo>
                <a:lnTo>
                  <a:pt x="482701" y="1168915"/>
                </a:lnTo>
                <a:lnTo>
                  <a:pt x="485369" y="1171310"/>
                </a:lnTo>
                <a:lnTo>
                  <a:pt x="488923" y="1173704"/>
                </a:lnTo>
                <a:lnTo>
                  <a:pt x="491591" y="1176097"/>
                </a:lnTo>
                <a:lnTo>
                  <a:pt x="495145" y="1178492"/>
                </a:lnTo>
                <a:lnTo>
                  <a:pt x="497813" y="1181683"/>
                </a:lnTo>
                <a:lnTo>
                  <a:pt x="501367" y="1184076"/>
                </a:lnTo>
                <a:lnTo>
                  <a:pt x="504035" y="1186470"/>
                </a:lnTo>
                <a:lnTo>
                  <a:pt x="506703" y="1189661"/>
                </a:lnTo>
                <a:lnTo>
                  <a:pt x="510257" y="1192055"/>
                </a:lnTo>
                <a:lnTo>
                  <a:pt x="512925" y="1194449"/>
                </a:lnTo>
                <a:lnTo>
                  <a:pt x="515592" y="1196842"/>
                </a:lnTo>
                <a:lnTo>
                  <a:pt x="519146" y="1200033"/>
                </a:lnTo>
                <a:lnTo>
                  <a:pt x="521814" y="1202427"/>
                </a:lnTo>
                <a:lnTo>
                  <a:pt x="525368" y="1204821"/>
                </a:lnTo>
                <a:lnTo>
                  <a:pt x="528036" y="1207215"/>
                </a:lnTo>
                <a:lnTo>
                  <a:pt x="530704" y="1209608"/>
                </a:lnTo>
                <a:lnTo>
                  <a:pt x="534258" y="1211204"/>
                </a:lnTo>
                <a:lnTo>
                  <a:pt x="536039" y="1212799"/>
                </a:lnTo>
                <a:lnTo>
                  <a:pt x="536926" y="1213597"/>
                </a:lnTo>
                <a:lnTo>
                  <a:pt x="538707" y="1214395"/>
                </a:lnTo>
                <a:lnTo>
                  <a:pt x="539593" y="1215193"/>
                </a:lnTo>
                <a:lnTo>
                  <a:pt x="541375" y="1215991"/>
                </a:lnTo>
                <a:lnTo>
                  <a:pt x="542261" y="1215991"/>
                </a:lnTo>
                <a:lnTo>
                  <a:pt x="544043" y="1216789"/>
                </a:lnTo>
                <a:lnTo>
                  <a:pt x="544929" y="1217587"/>
                </a:lnTo>
                <a:lnTo>
                  <a:pt x="546710" y="1218385"/>
                </a:lnTo>
                <a:lnTo>
                  <a:pt x="548483" y="1218385"/>
                </a:lnTo>
                <a:lnTo>
                  <a:pt x="549378" y="1219183"/>
                </a:lnTo>
                <a:lnTo>
                  <a:pt x="551151" y="1219183"/>
                </a:lnTo>
                <a:lnTo>
                  <a:pt x="552037" y="1219981"/>
                </a:lnTo>
                <a:lnTo>
                  <a:pt x="553819" y="1219981"/>
                </a:lnTo>
                <a:lnTo>
                  <a:pt x="555600" y="1220778"/>
                </a:lnTo>
                <a:lnTo>
                  <a:pt x="560040" y="1220778"/>
                </a:lnTo>
                <a:lnTo>
                  <a:pt x="560927" y="1221576"/>
                </a:lnTo>
                <a:lnTo>
                  <a:pt x="570711" y="1221576"/>
                </a:lnTo>
                <a:lnTo>
                  <a:pt x="571598" y="1220778"/>
                </a:lnTo>
                <a:lnTo>
                  <a:pt x="576933" y="1220778"/>
                </a:lnTo>
                <a:lnTo>
                  <a:pt x="577820" y="1219981"/>
                </a:lnTo>
                <a:lnTo>
                  <a:pt x="581374" y="1219981"/>
                </a:lnTo>
                <a:lnTo>
                  <a:pt x="584042" y="1219183"/>
                </a:lnTo>
                <a:lnTo>
                  <a:pt x="586709" y="1218385"/>
                </a:lnTo>
                <a:lnTo>
                  <a:pt x="588491" y="1218385"/>
                </a:lnTo>
                <a:lnTo>
                  <a:pt x="591159" y="1217587"/>
                </a:lnTo>
                <a:lnTo>
                  <a:pt x="593818" y="1216789"/>
                </a:lnTo>
                <a:lnTo>
                  <a:pt x="595599" y="1215991"/>
                </a:lnTo>
                <a:lnTo>
                  <a:pt x="598267" y="1215193"/>
                </a:lnTo>
                <a:lnTo>
                  <a:pt x="600935" y="1213597"/>
                </a:lnTo>
                <a:lnTo>
                  <a:pt x="603602" y="1212799"/>
                </a:lnTo>
                <a:lnTo>
                  <a:pt x="605375" y="1212002"/>
                </a:lnTo>
                <a:lnTo>
                  <a:pt x="608043" y="1210406"/>
                </a:lnTo>
                <a:lnTo>
                  <a:pt x="610711" y="1209608"/>
                </a:lnTo>
                <a:lnTo>
                  <a:pt x="613378" y="1208013"/>
                </a:lnTo>
                <a:lnTo>
                  <a:pt x="615160" y="1207215"/>
                </a:lnTo>
                <a:lnTo>
                  <a:pt x="617827" y="1205619"/>
                </a:lnTo>
                <a:lnTo>
                  <a:pt x="620487" y="1204024"/>
                </a:lnTo>
                <a:lnTo>
                  <a:pt x="623154" y="1203225"/>
                </a:lnTo>
                <a:lnTo>
                  <a:pt x="625822" y="1201629"/>
                </a:lnTo>
                <a:lnTo>
                  <a:pt x="627604" y="1200033"/>
                </a:lnTo>
                <a:lnTo>
                  <a:pt x="630271" y="1198438"/>
                </a:lnTo>
                <a:lnTo>
                  <a:pt x="632939" y="1196842"/>
                </a:lnTo>
                <a:lnTo>
                  <a:pt x="635598" y="1195247"/>
                </a:lnTo>
                <a:lnTo>
                  <a:pt x="638266" y="1193651"/>
                </a:lnTo>
                <a:lnTo>
                  <a:pt x="640934" y="1192055"/>
                </a:lnTo>
                <a:lnTo>
                  <a:pt x="643601" y="1190459"/>
                </a:lnTo>
                <a:lnTo>
                  <a:pt x="646269" y="1188863"/>
                </a:lnTo>
                <a:lnTo>
                  <a:pt x="648937" y="1186470"/>
                </a:lnTo>
                <a:lnTo>
                  <a:pt x="651605" y="1184874"/>
                </a:lnTo>
                <a:lnTo>
                  <a:pt x="654272" y="1183278"/>
                </a:lnTo>
                <a:lnTo>
                  <a:pt x="656940" y="1180885"/>
                </a:lnTo>
                <a:lnTo>
                  <a:pt x="659608" y="1179289"/>
                </a:lnTo>
                <a:lnTo>
                  <a:pt x="662267" y="1177693"/>
                </a:lnTo>
                <a:lnTo>
                  <a:pt x="663162" y="1176895"/>
                </a:lnTo>
                <a:lnTo>
                  <a:pt x="664935" y="1176097"/>
                </a:lnTo>
                <a:lnTo>
                  <a:pt x="666716" y="1175299"/>
                </a:lnTo>
                <a:lnTo>
                  <a:pt x="668498" y="1173704"/>
                </a:lnTo>
                <a:lnTo>
                  <a:pt x="670270" y="1172906"/>
                </a:lnTo>
                <a:lnTo>
                  <a:pt x="672052" y="1171310"/>
                </a:lnTo>
                <a:lnTo>
                  <a:pt x="673825" y="1171310"/>
                </a:lnTo>
                <a:lnTo>
                  <a:pt x="674720" y="1170512"/>
                </a:lnTo>
                <a:lnTo>
                  <a:pt x="676492" y="1168915"/>
                </a:lnTo>
                <a:lnTo>
                  <a:pt x="678274" y="1168118"/>
                </a:lnTo>
                <a:lnTo>
                  <a:pt x="680046" y="1167321"/>
                </a:lnTo>
                <a:lnTo>
                  <a:pt x="681828" y="1165727"/>
                </a:lnTo>
                <a:lnTo>
                  <a:pt x="683609" y="1164929"/>
                </a:lnTo>
                <a:lnTo>
                  <a:pt x="685382" y="1164132"/>
                </a:lnTo>
                <a:lnTo>
                  <a:pt x="687163" y="1162538"/>
                </a:lnTo>
                <a:lnTo>
                  <a:pt x="688936" y="1161731"/>
                </a:lnTo>
                <a:lnTo>
                  <a:pt x="690717" y="1160934"/>
                </a:lnTo>
                <a:lnTo>
                  <a:pt x="691604" y="1160934"/>
                </a:lnTo>
                <a:lnTo>
                  <a:pt x="693385" y="1160137"/>
                </a:lnTo>
                <a:lnTo>
                  <a:pt x="695167" y="1159340"/>
                </a:lnTo>
                <a:lnTo>
                  <a:pt x="696053" y="1158543"/>
                </a:lnTo>
                <a:lnTo>
                  <a:pt x="697826" y="1158543"/>
                </a:lnTo>
                <a:lnTo>
                  <a:pt x="699607" y="1157746"/>
                </a:lnTo>
                <a:lnTo>
                  <a:pt x="701388" y="1156949"/>
                </a:lnTo>
                <a:lnTo>
                  <a:pt x="704048" y="1156152"/>
                </a:lnTo>
                <a:lnTo>
                  <a:pt x="705829" y="1155355"/>
                </a:lnTo>
                <a:lnTo>
                  <a:pt x="707610" y="1154558"/>
                </a:lnTo>
                <a:lnTo>
                  <a:pt x="709383" y="1153761"/>
                </a:lnTo>
                <a:lnTo>
                  <a:pt x="712051" y="1153761"/>
                </a:lnTo>
                <a:lnTo>
                  <a:pt x="713832" y="1152963"/>
                </a:lnTo>
                <a:lnTo>
                  <a:pt x="715605" y="1152157"/>
                </a:lnTo>
                <a:lnTo>
                  <a:pt x="717386" y="1152157"/>
                </a:lnTo>
                <a:lnTo>
                  <a:pt x="719168" y="1151360"/>
                </a:lnTo>
                <a:lnTo>
                  <a:pt x="721827" y="1150562"/>
                </a:lnTo>
                <a:lnTo>
                  <a:pt x="723608" y="1150562"/>
                </a:lnTo>
                <a:lnTo>
                  <a:pt x="725390" y="1149765"/>
                </a:lnTo>
                <a:lnTo>
                  <a:pt x="729830" y="1149765"/>
                </a:lnTo>
                <a:lnTo>
                  <a:pt x="731612" y="1148968"/>
                </a:lnTo>
                <a:lnTo>
                  <a:pt x="745837" y="1148968"/>
                </a:lnTo>
                <a:lnTo>
                  <a:pt x="747610" y="1149765"/>
                </a:lnTo>
                <a:lnTo>
                  <a:pt x="749391" y="1149765"/>
                </a:lnTo>
                <a:lnTo>
                  <a:pt x="751164" y="1150562"/>
                </a:lnTo>
                <a:lnTo>
                  <a:pt x="753831" y="1150562"/>
                </a:lnTo>
                <a:lnTo>
                  <a:pt x="755613" y="1151360"/>
                </a:lnTo>
                <a:lnTo>
                  <a:pt x="757386" y="1151360"/>
                </a:lnTo>
                <a:lnTo>
                  <a:pt x="759167" y="1152157"/>
                </a:lnTo>
                <a:lnTo>
                  <a:pt x="764502" y="1154558"/>
                </a:lnTo>
                <a:lnTo>
                  <a:pt x="768943" y="1156949"/>
                </a:lnTo>
                <a:lnTo>
                  <a:pt x="773392" y="1158543"/>
                </a:lnTo>
                <a:lnTo>
                  <a:pt x="777833" y="1160934"/>
                </a:lnTo>
                <a:lnTo>
                  <a:pt x="783168" y="1164132"/>
                </a:lnTo>
                <a:lnTo>
                  <a:pt x="787617" y="1166524"/>
                </a:lnTo>
                <a:lnTo>
                  <a:pt x="792058" y="1168915"/>
                </a:lnTo>
                <a:lnTo>
                  <a:pt x="797393" y="1172108"/>
                </a:lnTo>
                <a:lnTo>
                  <a:pt x="801834" y="1174501"/>
                </a:lnTo>
                <a:lnTo>
                  <a:pt x="806274" y="1177693"/>
                </a:lnTo>
                <a:lnTo>
                  <a:pt x="811644" y="1180087"/>
                </a:lnTo>
                <a:lnTo>
                  <a:pt x="816076" y="1183278"/>
                </a:lnTo>
                <a:lnTo>
                  <a:pt x="820508" y="1186470"/>
                </a:lnTo>
                <a:lnTo>
                  <a:pt x="825878" y="1188863"/>
                </a:lnTo>
                <a:lnTo>
                  <a:pt x="830310" y="1192055"/>
                </a:lnTo>
                <a:lnTo>
                  <a:pt x="835594" y="1195247"/>
                </a:lnTo>
                <a:lnTo>
                  <a:pt x="840026" y="1197640"/>
                </a:lnTo>
                <a:lnTo>
                  <a:pt x="844543" y="1200831"/>
                </a:lnTo>
                <a:lnTo>
                  <a:pt x="849828" y="1204024"/>
                </a:lnTo>
                <a:lnTo>
                  <a:pt x="854260" y="1206417"/>
                </a:lnTo>
                <a:lnTo>
                  <a:pt x="858692" y="1208810"/>
                </a:lnTo>
                <a:lnTo>
                  <a:pt x="864061" y="1212002"/>
                </a:lnTo>
                <a:lnTo>
                  <a:pt x="868493" y="1214395"/>
                </a:lnTo>
                <a:lnTo>
                  <a:pt x="872925" y="1216789"/>
                </a:lnTo>
                <a:lnTo>
                  <a:pt x="878295" y="1219183"/>
                </a:lnTo>
                <a:lnTo>
                  <a:pt x="882727" y="1220778"/>
                </a:lnTo>
                <a:lnTo>
                  <a:pt x="887159" y="1223172"/>
                </a:lnTo>
                <a:lnTo>
                  <a:pt x="891591" y="1224767"/>
                </a:lnTo>
                <a:lnTo>
                  <a:pt x="896961" y="1226363"/>
                </a:lnTo>
                <a:lnTo>
                  <a:pt x="901393" y="1227959"/>
                </a:lnTo>
                <a:lnTo>
                  <a:pt x="905825" y="1229555"/>
                </a:lnTo>
                <a:lnTo>
                  <a:pt x="911194" y="1230353"/>
                </a:lnTo>
                <a:lnTo>
                  <a:pt x="913837" y="1231151"/>
                </a:lnTo>
                <a:lnTo>
                  <a:pt x="916479" y="1231949"/>
                </a:lnTo>
                <a:lnTo>
                  <a:pt x="919206" y="1232747"/>
                </a:lnTo>
                <a:lnTo>
                  <a:pt x="921848" y="1232747"/>
                </a:lnTo>
                <a:lnTo>
                  <a:pt x="924490" y="1233544"/>
                </a:lnTo>
                <a:lnTo>
                  <a:pt x="928070" y="1233544"/>
                </a:lnTo>
                <a:lnTo>
                  <a:pt x="930712" y="1234342"/>
                </a:lnTo>
                <a:lnTo>
                  <a:pt x="958327" y="1234342"/>
                </a:lnTo>
                <a:lnTo>
                  <a:pt x="961822" y="1233544"/>
                </a:lnTo>
                <a:lnTo>
                  <a:pt x="964549" y="1233544"/>
                </a:lnTo>
                <a:lnTo>
                  <a:pt x="968044" y="1232747"/>
                </a:lnTo>
                <a:lnTo>
                  <a:pt x="970771" y="1232747"/>
                </a:lnTo>
                <a:lnTo>
                  <a:pt x="974266" y="1231949"/>
                </a:lnTo>
                <a:lnTo>
                  <a:pt x="977845" y="1231949"/>
                </a:lnTo>
                <a:lnTo>
                  <a:pt x="980488" y="1231151"/>
                </a:lnTo>
                <a:lnTo>
                  <a:pt x="984067" y="1230353"/>
                </a:lnTo>
                <a:lnTo>
                  <a:pt x="986709" y="1229555"/>
                </a:lnTo>
                <a:lnTo>
                  <a:pt x="990289" y="1228757"/>
                </a:lnTo>
                <a:lnTo>
                  <a:pt x="992931" y="1227959"/>
                </a:lnTo>
                <a:lnTo>
                  <a:pt x="996511" y="1227161"/>
                </a:lnTo>
                <a:lnTo>
                  <a:pt x="999153" y="1226363"/>
                </a:lnTo>
                <a:lnTo>
                  <a:pt x="1002733" y="1225565"/>
                </a:lnTo>
                <a:lnTo>
                  <a:pt x="1005375" y="1223970"/>
                </a:lnTo>
                <a:lnTo>
                  <a:pt x="1008955" y="1223172"/>
                </a:lnTo>
                <a:lnTo>
                  <a:pt x="1010745" y="1222374"/>
                </a:lnTo>
                <a:lnTo>
                  <a:pt x="1013387" y="1221576"/>
                </a:lnTo>
                <a:lnTo>
                  <a:pt x="1016114" y="1220778"/>
                </a:lnTo>
                <a:lnTo>
                  <a:pt x="1017819" y="1219981"/>
                </a:lnTo>
                <a:lnTo>
                  <a:pt x="1020546" y="1219183"/>
                </a:lnTo>
                <a:lnTo>
                  <a:pt x="1022336" y="1217587"/>
                </a:lnTo>
                <a:lnTo>
                  <a:pt x="1024978" y="1216789"/>
                </a:lnTo>
                <a:lnTo>
                  <a:pt x="1027621" y="1215991"/>
                </a:lnTo>
                <a:lnTo>
                  <a:pt x="1029410" y="1214395"/>
                </a:lnTo>
                <a:lnTo>
                  <a:pt x="1032053" y="1213597"/>
                </a:lnTo>
                <a:lnTo>
                  <a:pt x="1033843" y="1212002"/>
                </a:lnTo>
                <a:lnTo>
                  <a:pt x="1036485" y="1211204"/>
                </a:lnTo>
                <a:lnTo>
                  <a:pt x="1038275" y="1209608"/>
                </a:lnTo>
                <a:lnTo>
                  <a:pt x="1041002" y="1208810"/>
                </a:lnTo>
                <a:lnTo>
                  <a:pt x="1042707" y="1207215"/>
                </a:lnTo>
                <a:lnTo>
                  <a:pt x="1044496" y="1206417"/>
                </a:lnTo>
                <a:lnTo>
                  <a:pt x="1047224" y="1204821"/>
                </a:lnTo>
                <a:lnTo>
                  <a:pt x="1048929" y="1203225"/>
                </a:lnTo>
                <a:lnTo>
                  <a:pt x="1051656" y="1202427"/>
                </a:lnTo>
                <a:lnTo>
                  <a:pt x="1053446" y="1200831"/>
                </a:lnTo>
                <a:lnTo>
                  <a:pt x="1055150" y="1199236"/>
                </a:lnTo>
                <a:lnTo>
                  <a:pt x="1056940" y="1198438"/>
                </a:lnTo>
                <a:lnTo>
                  <a:pt x="1058730" y="1196842"/>
                </a:lnTo>
                <a:lnTo>
                  <a:pt x="1061372" y="1195247"/>
                </a:lnTo>
                <a:lnTo>
                  <a:pt x="1063162" y="1194449"/>
                </a:lnTo>
                <a:lnTo>
                  <a:pt x="1064952" y="1192853"/>
                </a:lnTo>
                <a:lnTo>
                  <a:pt x="1066742" y="1191258"/>
                </a:lnTo>
                <a:lnTo>
                  <a:pt x="1068532" y="1189661"/>
                </a:lnTo>
                <a:lnTo>
                  <a:pt x="1070322" y="1188863"/>
                </a:lnTo>
                <a:lnTo>
                  <a:pt x="1071174" y="1187267"/>
                </a:lnTo>
                <a:lnTo>
                  <a:pt x="1072964" y="1185672"/>
                </a:lnTo>
                <a:lnTo>
                  <a:pt x="1074754" y="1184874"/>
                </a:lnTo>
                <a:lnTo>
                  <a:pt x="1076544" y="1183278"/>
                </a:lnTo>
                <a:lnTo>
                  <a:pt x="1077396" y="1181683"/>
                </a:lnTo>
                <a:lnTo>
                  <a:pt x="1079186" y="1180087"/>
                </a:lnTo>
                <a:lnTo>
                  <a:pt x="1080976" y="1179289"/>
                </a:lnTo>
                <a:lnTo>
                  <a:pt x="1081828" y="1177693"/>
                </a:lnTo>
                <a:lnTo>
                  <a:pt x="1083618" y="1176097"/>
                </a:lnTo>
                <a:lnTo>
                  <a:pt x="1085408" y="1174501"/>
                </a:lnTo>
                <a:lnTo>
                  <a:pt x="1087197" y="1172108"/>
                </a:lnTo>
                <a:lnTo>
                  <a:pt x="1088987" y="1170512"/>
                </a:lnTo>
                <a:lnTo>
                  <a:pt x="1090777" y="1168118"/>
                </a:lnTo>
                <a:lnTo>
                  <a:pt x="1092567" y="1164929"/>
                </a:lnTo>
                <a:lnTo>
                  <a:pt x="1094272" y="1161731"/>
                </a:lnTo>
                <a:lnTo>
                  <a:pt x="1096062" y="1159340"/>
                </a:lnTo>
                <a:lnTo>
                  <a:pt x="1096999" y="1156152"/>
                </a:lnTo>
                <a:lnTo>
                  <a:pt x="1097851" y="1153761"/>
                </a:lnTo>
                <a:lnTo>
                  <a:pt x="1098789" y="1151360"/>
                </a:lnTo>
                <a:lnTo>
                  <a:pt x="1098789" y="1140191"/>
                </a:lnTo>
                <a:lnTo>
                  <a:pt x="1097851" y="1137799"/>
                </a:lnTo>
                <a:lnTo>
                  <a:pt x="1096999" y="1134611"/>
                </a:lnTo>
                <a:lnTo>
                  <a:pt x="1096999" y="1131413"/>
                </a:lnTo>
                <a:lnTo>
                  <a:pt x="1097851" y="1127428"/>
                </a:lnTo>
                <a:lnTo>
                  <a:pt x="1097851" y="1124239"/>
                </a:lnTo>
                <a:lnTo>
                  <a:pt x="1098789" y="1121041"/>
                </a:lnTo>
                <a:lnTo>
                  <a:pt x="1099641" y="1117056"/>
                </a:lnTo>
                <a:lnTo>
                  <a:pt x="1100494" y="1113070"/>
                </a:lnTo>
                <a:lnTo>
                  <a:pt x="1101431" y="1109872"/>
                </a:lnTo>
                <a:lnTo>
                  <a:pt x="1103221" y="1105887"/>
                </a:lnTo>
                <a:lnTo>
                  <a:pt x="1105011" y="1101892"/>
                </a:lnTo>
                <a:lnTo>
                  <a:pt x="1106715" y="1097906"/>
                </a:lnTo>
                <a:lnTo>
                  <a:pt x="1108505" y="1093114"/>
                </a:lnTo>
                <a:lnTo>
                  <a:pt x="1110295" y="1089129"/>
                </a:lnTo>
                <a:lnTo>
                  <a:pt x="1112085" y="1085143"/>
                </a:lnTo>
                <a:lnTo>
                  <a:pt x="1113875" y="1080351"/>
                </a:lnTo>
                <a:lnTo>
                  <a:pt x="1115665" y="1075568"/>
                </a:lnTo>
                <a:lnTo>
                  <a:pt x="1118307" y="1071573"/>
                </a:lnTo>
                <a:lnTo>
                  <a:pt x="1120097" y="1066791"/>
                </a:lnTo>
                <a:lnTo>
                  <a:pt x="1121887" y="1061999"/>
                </a:lnTo>
                <a:lnTo>
                  <a:pt x="1123677" y="1057216"/>
                </a:lnTo>
                <a:lnTo>
                  <a:pt x="1126319" y="1052424"/>
                </a:lnTo>
                <a:lnTo>
                  <a:pt x="1128109" y="1047641"/>
                </a:lnTo>
                <a:lnTo>
                  <a:pt x="1129898" y="1042849"/>
                </a:lnTo>
                <a:lnTo>
                  <a:pt x="1131603" y="1038067"/>
                </a:lnTo>
                <a:lnTo>
                  <a:pt x="1132541" y="1032477"/>
                </a:lnTo>
                <a:lnTo>
                  <a:pt x="1134330" y="1027695"/>
                </a:lnTo>
                <a:lnTo>
                  <a:pt x="1135183" y="1022105"/>
                </a:lnTo>
                <a:lnTo>
                  <a:pt x="1136973" y="1017323"/>
                </a:lnTo>
                <a:lnTo>
                  <a:pt x="1137825" y="1011734"/>
                </a:lnTo>
                <a:lnTo>
                  <a:pt x="1137825" y="1006951"/>
                </a:lnTo>
                <a:lnTo>
                  <a:pt x="1138763" y="1001362"/>
                </a:lnTo>
                <a:lnTo>
                  <a:pt x="1138763" y="990990"/>
                </a:lnTo>
                <a:lnTo>
                  <a:pt x="1139615" y="987802"/>
                </a:lnTo>
                <a:lnTo>
                  <a:pt x="1139615" y="985410"/>
                </a:lnTo>
                <a:lnTo>
                  <a:pt x="1138763" y="982212"/>
                </a:lnTo>
                <a:lnTo>
                  <a:pt x="1138763" y="975039"/>
                </a:lnTo>
                <a:lnTo>
                  <a:pt x="1137825" y="971840"/>
                </a:lnTo>
                <a:lnTo>
                  <a:pt x="1137825" y="967855"/>
                </a:lnTo>
                <a:lnTo>
                  <a:pt x="1136973" y="964657"/>
                </a:lnTo>
                <a:lnTo>
                  <a:pt x="1136973" y="962266"/>
                </a:lnTo>
                <a:lnTo>
                  <a:pt x="1135183" y="959077"/>
                </a:lnTo>
                <a:lnTo>
                  <a:pt x="1135183" y="956686"/>
                </a:lnTo>
                <a:lnTo>
                  <a:pt x="1134330" y="955082"/>
                </a:lnTo>
                <a:lnTo>
                  <a:pt x="1133393" y="951894"/>
                </a:lnTo>
                <a:lnTo>
                  <a:pt x="1132541" y="949503"/>
                </a:lnTo>
                <a:lnTo>
                  <a:pt x="1131603" y="947908"/>
                </a:lnTo>
                <a:lnTo>
                  <a:pt x="1129898" y="944710"/>
                </a:lnTo>
                <a:lnTo>
                  <a:pt x="1128961" y="942319"/>
                </a:lnTo>
                <a:lnTo>
                  <a:pt x="1128109" y="940725"/>
                </a:lnTo>
                <a:lnTo>
                  <a:pt x="1127171" y="938334"/>
                </a:lnTo>
                <a:lnTo>
                  <a:pt x="1127171" y="929556"/>
                </a:lnTo>
                <a:lnTo>
                  <a:pt x="1128109" y="927165"/>
                </a:lnTo>
                <a:lnTo>
                  <a:pt x="1128961" y="925571"/>
                </a:lnTo>
                <a:lnTo>
                  <a:pt x="1130751" y="922373"/>
                </a:lnTo>
                <a:lnTo>
                  <a:pt x="1131603" y="919981"/>
                </a:lnTo>
                <a:lnTo>
                  <a:pt x="1133393" y="916793"/>
                </a:lnTo>
                <a:lnTo>
                  <a:pt x="1135183" y="914392"/>
                </a:lnTo>
                <a:lnTo>
                  <a:pt x="1136973" y="912798"/>
                </a:lnTo>
                <a:lnTo>
                  <a:pt x="1137825" y="911204"/>
                </a:lnTo>
                <a:lnTo>
                  <a:pt x="1139615" y="908812"/>
                </a:lnTo>
                <a:lnTo>
                  <a:pt x="1141405" y="907218"/>
                </a:lnTo>
                <a:lnTo>
                  <a:pt x="1142342" y="905614"/>
                </a:lnTo>
                <a:lnTo>
                  <a:pt x="1144047" y="903223"/>
                </a:lnTo>
                <a:lnTo>
                  <a:pt x="1145837" y="901629"/>
                </a:lnTo>
                <a:lnTo>
                  <a:pt x="1147627" y="899238"/>
                </a:lnTo>
                <a:lnTo>
                  <a:pt x="1149416" y="897644"/>
                </a:lnTo>
                <a:lnTo>
                  <a:pt x="1151206" y="895243"/>
                </a:lnTo>
                <a:lnTo>
                  <a:pt x="1152996" y="892851"/>
                </a:lnTo>
                <a:lnTo>
                  <a:pt x="1153849" y="891257"/>
                </a:lnTo>
                <a:lnTo>
                  <a:pt x="1155638" y="888866"/>
                </a:lnTo>
                <a:lnTo>
                  <a:pt x="1157428" y="886475"/>
                </a:lnTo>
                <a:lnTo>
                  <a:pt x="1159218" y="884871"/>
                </a:lnTo>
                <a:lnTo>
                  <a:pt x="1160070" y="882479"/>
                </a:lnTo>
                <a:lnTo>
                  <a:pt x="1161860" y="879291"/>
                </a:lnTo>
                <a:lnTo>
                  <a:pt x="1163650" y="877697"/>
                </a:lnTo>
                <a:lnTo>
                  <a:pt x="1164502" y="875296"/>
                </a:lnTo>
                <a:lnTo>
                  <a:pt x="1165440" y="872108"/>
                </a:lnTo>
                <a:lnTo>
                  <a:pt x="1167230" y="868919"/>
                </a:lnTo>
                <a:lnTo>
                  <a:pt x="1168082" y="866528"/>
                </a:lnTo>
                <a:lnTo>
                  <a:pt x="1168082" y="864924"/>
                </a:lnTo>
                <a:lnTo>
                  <a:pt x="1168934" y="862533"/>
                </a:lnTo>
                <a:lnTo>
                  <a:pt x="1168934" y="860939"/>
                </a:lnTo>
                <a:lnTo>
                  <a:pt x="1169872" y="858547"/>
                </a:lnTo>
                <a:lnTo>
                  <a:pt x="1169872" y="852958"/>
                </a:lnTo>
                <a:lnTo>
                  <a:pt x="1170724" y="850567"/>
                </a:lnTo>
                <a:lnTo>
                  <a:pt x="1169872" y="848176"/>
                </a:lnTo>
                <a:lnTo>
                  <a:pt x="1169872" y="844181"/>
                </a:lnTo>
                <a:lnTo>
                  <a:pt x="1168934" y="841789"/>
                </a:lnTo>
                <a:lnTo>
                  <a:pt x="1168934" y="839398"/>
                </a:lnTo>
                <a:lnTo>
                  <a:pt x="1168082" y="837007"/>
                </a:lnTo>
                <a:lnTo>
                  <a:pt x="1167230" y="834606"/>
                </a:lnTo>
                <a:lnTo>
                  <a:pt x="1166292" y="831417"/>
                </a:lnTo>
                <a:lnTo>
                  <a:pt x="1165440" y="829026"/>
                </a:lnTo>
                <a:lnTo>
                  <a:pt x="1164502" y="826625"/>
                </a:lnTo>
                <a:lnTo>
                  <a:pt x="1163650" y="824234"/>
                </a:lnTo>
                <a:lnTo>
                  <a:pt x="1161860" y="821046"/>
                </a:lnTo>
                <a:lnTo>
                  <a:pt x="1161008" y="818654"/>
                </a:lnTo>
                <a:lnTo>
                  <a:pt x="1159218" y="815456"/>
                </a:lnTo>
                <a:lnTo>
                  <a:pt x="1157428" y="812268"/>
                </a:lnTo>
                <a:lnTo>
                  <a:pt x="1155638" y="810674"/>
                </a:lnTo>
                <a:lnTo>
                  <a:pt x="1154786" y="808283"/>
                </a:lnTo>
                <a:lnTo>
                  <a:pt x="1152996" y="805882"/>
                </a:lnTo>
                <a:lnTo>
                  <a:pt x="1152059" y="803490"/>
                </a:lnTo>
                <a:lnTo>
                  <a:pt x="1151206" y="801099"/>
                </a:lnTo>
                <a:lnTo>
                  <a:pt x="1150269" y="798708"/>
                </a:lnTo>
                <a:lnTo>
                  <a:pt x="1149416" y="796307"/>
                </a:lnTo>
                <a:lnTo>
                  <a:pt x="1149416" y="793916"/>
                </a:lnTo>
                <a:lnTo>
                  <a:pt x="1148564" y="791524"/>
                </a:lnTo>
                <a:lnTo>
                  <a:pt x="1148564" y="789133"/>
                </a:lnTo>
                <a:lnTo>
                  <a:pt x="1147627" y="786732"/>
                </a:lnTo>
                <a:lnTo>
                  <a:pt x="1147627" y="773969"/>
                </a:lnTo>
                <a:lnTo>
                  <a:pt x="1148564" y="771578"/>
                </a:lnTo>
                <a:lnTo>
                  <a:pt x="1148564" y="765988"/>
                </a:lnTo>
                <a:lnTo>
                  <a:pt x="1149416" y="762800"/>
                </a:lnTo>
                <a:lnTo>
                  <a:pt x="1150269" y="760409"/>
                </a:lnTo>
                <a:lnTo>
                  <a:pt x="1150269" y="757211"/>
                </a:lnTo>
                <a:lnTo>
                  <a:pt x="1151206" y="754022"/>
                </a:lnTo>
                <a:lnTo>
                  <a:pt x="1152059" y="751631"/>
                </a:lnTo>
                <a:lnTo>
                  <a:pt x="1152996" y="748443"/>
                </a:lnTo>
                <a:lnTo>
                  <a:pt x="1152996" y="745245"/>
                </a:lnTo>
                <a:lnTo>
                  <a:pt x="1153849" y="742056"/>
                </a:lnTo>
                <a:lnTo>
                  <a:pt x="1154786" y="738868"/>
                </a:lnTo>
                <a:lnTo>
                  <a:pt x="1156491" y="735670"/>
                </a:lnTo>
                <a:lnTo>
                  <a:pt x="1157428" y="732482"/>
                </a:lnTo>
                <a:lnTo>
                  <a:pt x="1158281" y="728496"/>
                </a:lnTo>
                <a:lnTo>
                  <a:pt x="1159218" y="725298"/>
                </a:lnTo>
                <a:lnTo>
                  <a:pt x="1159218" y="723704"/>
                </a:lnTo>
                <a:lnTo>
                  <a:pt x="1160070" y="720516"/>
                </a:lnTo>
                <a:lnTo>
                  <a:pt x="1161008" y="717318"/>
                </a:lnTo>
                <a:lnTo>
                  <a:pt x="1161860" y="714926"/>
                </a:lnTo>
                <a:lnTo>
                  <a:pt x="1162713" y="711738"/>
                </a:lnTo>
                <a:lnTo>
                  <a:pt x="1163650" y="708540"/>
                </a:lnTo>
                <a:lnTo>
                  <a:pt x="1164502" y="705352"/>
                </a:lnTo>
                <a:lnTo>
                  <a:pt x="1165440" y="702163"/>
                </a:lnTo>
                <a:lnTo>
                  <a:pt x="1166292" y="698975"/>
                </a:lnTo>
                <a:lnTo>
                  <a:pt x="1167230" y="695777"/>
                </a:lnTo>
                <a:lnTo>
                  <a:pt x="1168082" y="693386"/>
                </a:lnTo>
                <a:lnTo>
                  <a:pt x="1168082" y="691791"/>
                </a:lnTo>
                <a:lnTo>
                  <a:pt x="1168934" y="688593"/>
                </a:lnTo>
                <a:lnTo>
                  <a:pt x="1170724" y="685405"/>
                </a:lnTo>
                <a:lnTo>
                  <a:pt x="1171662" y="682217"/>
                </a:lnTo>
                <a:lnTo>
                  <a:pt x="1172514" y="679825"/>
                </a:lnTo>
                <a:lnTo>
                  <a:pt x="1172514" y="678222"/>
                </a:lnTo>
                <a:lnTo>
                  <a:pt x="1173452" y="675033"/>
                </a:lnTo>
                <a:lnTo>
                  <a:pt x="1174304" y="672642"/>
                </a:lnTo>
                <a:lnTo>
                  <a:pt x="1175156" y="669454"/>
                </a:lnTo>
                <a:lnTo>
                  <a:pt x="1176094" y="666256"/>
                </a:lnTo>
                <a:lnTo>
                  <a:pt x="1176946" y="663067"/>
                </a:lnTo>
                <a:lnTo>
                  <a:pt x="1176946" y="659072"/>
                </a:lnTo>
                <a:lnTo>
                  <a:pt x="1177884" y="655884"/>
                </a:lnTo>
                <a:lnTo>
                  <a:pt x="1177884" y="641527"/>
                </a:lnTo>
                <a:lnTo>
                  <a:pt x="1176946" y="638328"/>
                </a:lnTo>
                <a:lnTo>
                  <a:pt x="1176946" y="635140"/>
                </a:lnTo>
                <a:lnTo>
                  <a:pt x="1176094" y="631155"/>
                </a:lnTo>
                <a:lnTo>
                  <a:pt x="1175156" y="627957"/>
                </a:lnTo>
                <a:lnTo>
                  <a:pt x="1175156" y="623971"/>
                </a:lnTo>
                <a:lnTo>
                  <a:pt x="1174304" y="620783"/>
                </a:lnTo>
                <a:lnTo>
                  <a:pt x="1172514" y="616788"/>
                </a:lnTo>
                <a:lnTo>
                  <a:pt x="1171662" y="613599"/>
                </a:lnTo>
                <a:lnTo>
                  <a:pt x="1170724" y="609604"/>
                </a:lnTo>
                <a:lnTo>
                  <a:pt x="1168934" y="606416"/>
                </a:lnTo>
                <a:lnTo>
                  <a:pt x="1168082" y="602430"/>
                </a:lnTo>
                <a:lnTo>
                  <a:pt x="1166292" y="599232"/>
                </a:lnTo>
                <a:lnTo>
                  <a:pt x="1164502" y="596044"/>
                </a:lnTo>
                <a:lnTo>
                  <a:pt x="1162713" y="592059"/>
                </a:lnTo>
                <a:lnTo>
                  <a:pt x="1161008" y="588861"/>
                </a:lnTo>
                <a:lnTo>
                  <a:pt x="1159218" y="585672"/>
                </a:lnTo>
                <a:lnTo>
                  <a:pt x="1157428" y="582484"/>
                </a:lnTo>
                <a:lnTo>
                  <a:pt x="1155638" y="579286"/>
                </a:lnTo>
                <a:lnTo>
                  <a:pt x="1153849" y="575300"/>
                </a:lnTo>
                <a:lnTo>
                  <a:pt x="1151206" y="572112"/>
                </a:lnTo>
                <a:lnTo>
                  <a:pt x="1149416" y="568914"/>
                </a:lnTo>
                <a:lnTo>
                  <a:pt x="1146774" y="566523"/>
                </a:lnTo>
                <a:lnTo>
                  <a:pt x="1144984" y="563334"/>
                </a:lnTo>
                <a:lnTo>
                  <a:pt x="1143195" y="560136"/>
                </a:lnTo>
                <a:lnTo>
                  <a:pt x="1140552" y="557745"/>
                </a:lnTo>
                <a:lnTo>
                  <a:pt x="1138763" y="555354"/>
                </a:lnTo>
                <a:lnTo>
                  <a:pt x="1136973" y="552963"/>
                </a:lnTo>
                <a:lnTo>
                  <a:pt x="1135183" y="550562"/>
                </a:lnTo>
                <a:lnTo>
                  <a:pt x="1133393" y="548170"/>
                </a:lnTo>
                <a:lnTo>
                  <a:pt x="1131603" y="545779"/>
                </a:lnTo>
                <a:lnTo>
                  <a:pt x="1129898" y="543388"/>
                </a:lnTo>
                <a:lnTo>
                  <a:pt x="1128109" y="540987"/>
                </a:lnTo>
                <a:lnTo>
                  <a:pt x="1126319" y="538596"/>
                </a:lnTo>
                <a:lnTo>
                  <a:pt x="1124529" y="536204"/>
                </a:lnTo>
                <a:lnTo>
                  <a:pt x="1122739" y="534610"/>
                </a:lnTo>
                <a:lnTo>
                  <a:pt x="1120949" y="532219"/>
                </a:lnTo>
                <a:lnTo>
                  <a:pt x="1120097" y="530615"/>
                </a:lnTo>
                <a:lnTo>
                  <a:pt x="1118307" y="529021"/>
                </a:lnTo>
                <a:lnTo>
                  <a:pt x="1116517" y="526630"/>
                </a:lnTo>
                <a:lnTo>
                  <a:pt x="1115665" y="525035"/>
                </a:lnTo>
                <a:lnTo>
                  <a:pt x="1113875" y="523441"/>
                </a:lnTo>
                <a:lnTo>
                  <a:pt x="1112085" y="520243"/>
                </a:lnTo>
                <a:lnTo>
                  <a:pt x="1110295" y="519446"/>
                </a:lnTo>
                <a:lnTo>
                  <a:pt x="1108505" y="516258"/>
                </a:lnTo>
                <a:lnTo>
                  <a:pt x="1106715" y="514664"/>
                </a:lnTo>
                <a:lnTo>
                  <a:pt x="1105863" y="512272"/>
                </a:lnTo>
                <a:lnTo>
                  <a:pt x="1104073" y="509871"/>
                </a:lnTo>
                <a:lnTo>
                  <a:pt x="1104073" y="478756"/>
                </a:lnTo>
                <a:lnTo>
                  <a:pt x="1103221" y="475568"/>
                </a:lnTo>
                <a:lnTo>
                  <a:pt x="1103221" y="467587"/>
                </a:lnTo>
                <a:lnTo>
                  <a:pt x="1102283" y="465196"/>
                </a:lnTo>
                <a:lnTo>
                  <a:pt x="1102283" y="460404"/>
                </a:lnTo>
                <a:lnTo>
                  <a:pt x="1101431" y="458012"/>
                </a:lnTo>
                <a:lnTo>
                  <a:pt x="1101431" y="454027"/>
                </a:lnTo>
                <a:lnTo>
                  <a:pt x="1100494" y="451626"/>
                </a:lnTo>
                <a:lnTo>
                  <a:pt x="1100494" y="449235"/>
                </a:lnTo>
                <a:lnTo>
                  <a:pt x="1099641" y="447640"/>
                </a:lnTo>
                <a:lnTo>
                  <a:pt x="1099641" y="445249"/>
                </a:lnTo>
                <a:lnTo>
                  <a:pt x="1098789" y="442051"/>
                </a:lnTo>
                <a:lnTo>
                  <a:pt x="1097851" y="439660"/>
                </a:lnTo>
                <a:lnTo>
                  <a:pt x="1096999" y="436472"/>
                </a:lnTo>
                <a:lnTo>
                  <a:pt x="1095209" y="433283"/>
                </a:lnTo>
                <a:lnTo>
                  <a:pt x="1094272" y="430085"/>
                </a:lnTo>
                <a:lnTo>
                  <a:pt x="1094272" y="427694"/>
                </a:lnTo>
                <a:lnTo>
                  <a:pt x="1093419" y="426100"/>
                </a:lnTo>
                <a:lnTo>
                  <a:pt x="1092567" y="422911"/>
                </a:lnTo>
                <a:lnTo>
                  <a:pt x="1091629" y="419713"/>
                </a:lnTo>
                <a:lnTo>
                  <a:pt x="1090777" y="417322"/>
                </a:lnTo>
                <a:lnTo>
                  <a:pt x="1089840" y="414931"/>
                </a:lnTo>
                <a:lnTo>
                  <a:pt x="1088987" y="412530"/>
                </a:lnTo>
                <a:lnTo>
                  <a:pt x="1088050" y="410139"/>
                </a:lnTo>
                <a:lnTo>
                  <a:pt x="1087197" y="407747"/>
                </a:lnTo>
                <a:lnTo>
                  <a:pt x="1085408" y="405356"/>
                </a:lnTo>
                <a:lnTo>
                  <a:pt x="1083618" y="402955"/>
                </a:lnTo>
                <a:lnTo>
                  <a:pt x="1081828" y="402158"/>
                </a:lnTo>
                <a:lnTo>
                  <a:pt x="1080038" y="400564"/>
                </a:lnTo>
                <a:lnTo>
                  <a:pt x="1078333" y="398970"/>
                </a:lnTo>
                <a:lnTo>
                  <a:pt x="1076544" y="398173"/>
                </a:lnTo>
                <a:lnTo>
                  <a:pt x="1074754" y="395781"/>
                </a:lnTo>
                <a:lnTo>
                  <a:pt x="1072964" y="393390"/>
                </a:lnTo>
                <a:lnTo>
                  <a:pt x="1071174" y="390989"/>
                </a:lnTo>
                <a:lnTo>
                  <a:pt x="1069384" y="389395"/>
                </a:lnTo>
                <a:lnTo>
                  <a:pt x="1067594" y="386207"/>
                </a:lnTo>
                <a:lnTo>
                  <a:pt x="1065890" y="383009"/>
                </a:lnTo>
                <a:lnTo>
                  <a:pt x="1064100" y="379820"/>
                </a:lnTo>
                <a:lnTo>
                  <a:pt x="1062310" y="376632"/>
                </a:lnTo>
                <a:lnTo>
                  <a:pt x="1060520" y="373444"/>
                </a:lnTo>
                <a:lnTo>
                  <a:pt x="1059668" y="371043"/>
                </a:lnTo>
                <a:lnTo>
                  <a:pt x="1057878" y="367854"/>
                </a:lnTo>
                <a:lnTo>
                  <a:pt x="1056940" y="365463"/>
                </a:lnTo>
                <a:lnTo>
                  <a:pt x="1056088" y="363869"/>
                </a:lnTo>
                <a:lnTo>
                  <a:pt x="1055150" y="361468"/>
                </a:lnTo>
                <a:lnTo>
                  <a:pt x="1054298" y="359874"/>
                </a:lnTo>
                <a:lnTo>
                  <a:pt x="1053446" y="357482"/>
                </a:lnTo>
                <a:lnTo>
                  <a:pt x="1052508" y="355091"/>
                </a:lnTo>
                <a:lnTo>
                  <a:pt x="1051656" y="351893"/>
                </a:lnTo>
                <a:lnTo>
                  <a:pt x="1049866" y="348705"/>
                </a:lnTo>
                <a:lnTo>
                  <a:pt x="1048929" y="344719"/>
                </a:lnTo>
                <a:lnTo>
                  <a:pt x="1048076" y="341521"/>
                </a:lnTo>
                <a:lnTo>
                  <a:pt x="1046286" y="338333"/>
                </a:lnTo>
                <a:lnTo>
                  <a:pt x="1045434" y="334347"/>
                </a:lnTo>
                <a:lnTo>
                  <a:pt x="1044496" y="331149"/>
                </a:lnTo>
                <a:lnTo>
                  <a:pt x="1043644" y="327961"/>
                </a:lnTo>
                <a:lnTo>
                  <a:pt x="1042707" y="323966"/>
                </a:lnTo>
                <a:lnTo>
                  <a:pt x="1041002" y="320778"/>
                </a:lnTo>
                <a:lnTo>
                  <a:pt x="1040064" y="317589"/>
                </a:lnTo>
                <a:lnTo>
                  <a:pt x="1039212" y="314401"/>
                </a:lnTo>
                <a:lnTo>
                  <a:pt x="1038275" y="311203"/>
                </a:lnTo>
                <a:lnTo>
                  <a:pt x="1037422" y="307217"/>
                </a:lnTo>
                <a:lnTo>
                  <a:pt x="1036485" y="304019"/>
                </a:lnTo>
                <a:lnTo>
                  <a:pt x="1035632" y="300831"/>
                </a:lnTo>
                <a:lnTo>
                  <a:pt x="1034780" y="297643"/>
                </a:lnTo>
                <a:lnTo>
                  <a:pt x="1034780" y="294435"/>
                </a:lnTo>
                <a:lnTo>
                  <a:pt x="1033843" y="291227"/>
                </a:lnTo>
                <a:lnTo>
                  <a:pt x="1032990" y="288894"/>
                </a:lnTo>
                <a:lnTo>
                  <a:pt x="1032053" y="285686"/>
                </a:lnTo>
                <a:lnTo>
                  <a:pt x="1032053" y="282479"/>
                </a:lnTo>
                <a:lnTo>
                  <a:pt x="1031200" y="279271"/>
                </a:lnTo>
                <a:lnTo>
                  <a:pt x="1030263" y="276063"/>
                </a:lnTo>
                <a:lnTo>
                  <a:pt x="1030263" y="273730"/>
                </a:lnTo>
                <a:lnTo>
                  <a:pt x="1029410" y="270522"/>
                </a:lnTo>
                <a:lnTo>
                  <a:pt x="1029410" y="262552"/>
                </a:lnTo>
                <a:lnTo>
                  <a:pt x="1028558" y="259344"/>
                </a:lnTo>
                <a:lnTo>
                  <a:pt x="1028558" y="247387"/>
                </a:lnTo>
                <a:lnTo>
                  <a:pt x="1027621" y="244180"/>
                </a:lnTo>
                <a:lnTo>
                  <a:pt x="1027621" y="232223"/>
                </a:lnTo>
                <a:lnTo>
                  <a:pt x="1026768" y="229016"/>
                </a:lnTo>
                <a:lnTo>
                  <a:pt x="1026768" y="223475"/>
                </a:lnTo>
                <a:lnTo>
                  <a:pt x="1025831" y="221045"/>
                </a:lnTo>
                <a:lnTo>
                  <a:pt x="1024041" y="223475"/>
                </a:lnTo>
                <a:lnTo>
                  <a:pt x="1022336" y="225808"/>
                </a:lnTo>
                <a:lnTo>
                  <a:pt x="1020546" y="228238"/>
                </a:lnTo>
                <a:lnTo>
                  <a:pt x="1018757" y="231446"/>
                </a:lnTo>
                <a:lnTo>
                  <a:pt x="1016967" y="233779"/>
                </a:lnTo>
                <a:lnTo>
                  <a:pt x="1015177" y="236986"/>
                </a:lnTo>
                <a:lnTo>
                  <a:pt x="1013387" y="240194"/>
                </a:lnTo>
                <a:lnTo>
                  <a:pt x="1011597" y="243402"/>
                </a:lnTo>
                <a:lnTo>
                  <a:pt x="1009892" y="245735"/>
                </a:lnTo>
                <a:lnTo>
                  <a:pt x="1008955" y="248943"/>
                </a:lnTo>
                <a:lnTo>
                  <a:pt x="1008103" y="252151"/>
                </a:lnTo>
                <a:lnTo>
                  <a:pt x="1006313" y="255358"/>
                </a:lnTo>
                <a:lnTo>
                  <a:pt x="1005375" y="258566"/>
                </a:lnTo>
                <a:lnTo>
                  <a:pt x="1004523" y="261774"/>
                </a:lnTo>
                <a:lnTo>
                  <a:pt x="1004523" y="264884"/>
                </a:lnTo>
                <a:lnTo>
                  <a:pt x="1003671" y="268092"/>
                </a:lnTo>
                <a:lnTo>
                  <a:pt x="1003671" y="270522"/>
                </a:lnTo>
                <a:lnTo>
                  <a:pt x="1002733" y="272078"/>
                </a:lnTo>
                <a:lnTo>
                  <a:pt x="1002733" y="280048"/>
                </a:lnTo>
                <a:lnTo>
                  <a:pt x="1001881" y="282479"/>
                </a:lnTo>
                <a:lnTo>
                  <a:pt x="1001881" y="296049"/>
                </a:lnTo>
                <a:lnTo>
                  <a:pt x="1002733" y="299237"/>
                </a:lnTo>
                <a:lnTo>
                  <a:pt x="1002733" y="306420"/>
                </a:lnTo>
                <a:lnTo>
                  <a:pt x="1003671" y="308812"/>
                </a:lnTo>
                <a:lnTo>
                  <a:pt x="1003671" y="312000"/>
                </a:lnTo>
                <a:lnTo>
                  <a:pt x="1004523" y="315198"/>
                </a:lnTo>
                <a:lnTo>
                  <a:pt x="1005375" y="317589"/>
                </a:lnTo>
                <a:lnTo>
                  <a:pt x="1005375" y="320778"/>
                </a:lnTo>
                <a:lnTo>
                  <a:pt x="1006313" y="323169"/>
                </a:lnTo>
                <a:lnTo>
                  <a:pt x="1008103" y="326367"/>
                </a:lnTo>
                <a:lnTo>
                  <a:pt x="1008955" y="329555"/>
                </a:lnTo>
                <a:lnTo>
                  <a:pt x="1009892" y="332744"/>
                </a:lnTo>
                <a:lnTo>
                  <a:pt x="1009892" y="335942"/>
                </a:lnTo>
                <a:lnTo>
                  <a:pt x="1010745" y="338333"/>
                </a:lnTo>
                <a:lnTo>
                  <a:pt x="1010745" y="348705"/>
                </a:lnTo>
                <a:lnTo>
                  <a:pt x="1009892" y="351893"/>
                </a:lnTo>
                <a:lnTo>
                  <a:pt x="1009892" y="354294"/>
                </a:lnTo>
                <a:lnTo>
                  <a:pt x="1008955" y="357482"/>
                </a:lnTo>
                <a:lnTo>
                  <a:pt x="1008955" y="359874"/>
                </a:lnTo>
                <a:lnTo>
                  <a:pt x="1008103" y="362265"/>
                </a:lnTo>
                <a:lnTo>
                  <a:pt x="1008103" y="363869"/>
                </a:lnTo>
                <a:lnTo>
                  <a:pt x="1007165" y="366260"/>
                </a:lnTo>
                <a:lnTo>
                  <a:pt x="1006313" y="368651"/>
                </a:lnTo>
                <a:lnTo>
                  <a:pt x="1006313" y="371043"/>
                </a:lnTo>
                <a:lnTo>
                  <a:pt x="1005375" y="373444"/>
                </a:lnTo>
                <a:lnTo>
                  <a:pt x="1004523" y="375835"/>
                </a:lnTo>
                <a:lnTo>
                  <a:pt x="1003671" y="379023"/>
                </a:lnTo>
                <a:lnTo>
                  <a:pt x="1002733" y="381414"/>
                </a:lnTo>
                <a:lnTo>
                  <a:pt x="1001881" y="384612"/>
                </a:lnTo>
                <a:lnTo>
                  <a:pt x="1000943" y="386207"/>
                </a:lnTo>
                <a:lnTo>
                  <a:pt x="1000091" y="388598"/>
                </a:lnTo>
                <a:lnTo>
                  <a:pt x="999153" y="390989"/>
                </a:lnTo>
                <a:lnTo>
                  <a:pt x="998301" y="393390"/>
                </a:lnTo>
                <a:lnTo>
                  <a:pt x="997449" y="395781"/>
                </a:lnTo>
                <a:lnTo>
                  <a:pt x="996511" y="398173"/>
                </a:lnTo>
                <a:lnTo>
                  <a:pt x="995659" y="400564"/>
                </a:lnTo>
                <a:lnTo>
                  <a:pt x="994721" y="402955"/>
                </a:lnTo>
                <a:lnTo>
                  <a:pt x="993869" y="405356"/>
                </a:lnTo>
                <a:lnTo>
                  <a:pt x="992931" y="407747"/>
                </a:lnTo>
                <a:lnTo>
                  <a:pt x="992079" y="410139"/>
                </a:lnTo>
                <a:lnTo>
                  <a:pt x="991227" y="412530"/>
                </a:lnTo>
                <a:lnTo>
                  <a:pt x="989437" y="414931"/>
                </a:lnTo>
                <a:lnTo>
                  <a:pt x="989437" y="417322"/>
                </a:lnTo>
                <a:lnTo>
                  <a:pt x="987647" y="418916"/>
                </a:lnTo>
                <a:lnTo>
                  <a:pt x="986709" y="421308"/>
                </a:lnTo>
                <a:lnTo>
                  <a:pt x="986709" y="423708"/>
                </a:lnTo>
                <a:lnTo>
                  <a:pt x="984920" y="428491"/>
                </a:lnTo>
                <a:lnTo>
                  <a:pt x="982277" y="433283"/>
                </a:lnTo>
                <a:lnTo>
                  <a:pt x="980488" y="438066"/>
                </a:lnTo>
                <a:lnTo>
                  <a:pt x="977845" y="442051"/>
                </a:lnTo>
                <a:lnTo>
                  <a:pt x="975203" y="446843"/>
                </a:lnTo>
                <a:lnTo>
                  <a:pt x="972476" y="450829"/>
                </a:lnTo>
                <a:lnTo>
                  <a:pt x="969834" y="454824"/>
                </a:lnTo>
                <a:lnTo>
                  <a:pt x="967191" y="458809"/>
                </a:lnTo>
                <a:lnTo>
                  <a:pt x="964549" y="462805"/>
                </a:lnTo>
                <a:lnTo>
                  <a:pt x="961822" y="465993"/>
                </a:lnTo>
                <a:lnTo>
                  <a:pt x="959180" y="469978"/>
                </a:lnTo>
                <a:lnTo>
                  <a:pt x="955600" y="473176"/>
                </a:lnTo>
                <a:lnTo>
                  <a:pt x="952958" y="476365"/>
                </a:lnTo>
                <a:lnTo>
                  <a:pt x="950316" y="478756"/>
                </a:lnTo>
                <a:lnTo>
                  <a:pt x="947588" y="481954"/>
                </a:lnTo>
                <a:lnTo>
                  <a:pt x="944946" y="484345"/>
                </a:lnTo>
                <a:lnTo>
                  <a:pt x="942304" y="487534"/>
                </a:lnTo>
                <a:lnTo>
                  <a:pt x="939662" y="489128"/>
                </a:lnTo>
                <a:lnTo>
                  <a:pt x="936934" y="491519"/>
                </a:lnTo>
                <a:lnTo>
                  <a:pt x="934292" y="493920"/>
                </a:lnTo>
                <a:lnTo>
                  <a:pt x="932502" y="495514"/>
                </a:lnTo>
                <a:lnTo>
                  <a:pt x="929860" y="497108"/>
                </a:lnTo>
                <a:lnTo>
                  <a:pt x="928070" y="498703"/>
                </a:lnTo>
                <a:lnTo>
                  <a:pt x="926280" y="500297"/>
                </a:lnTo>
                <a:lnTo>
                  <a:pt x="924490" y="501901"/>
                </a:lnTo>
                <a:lnTo>
                  <a:pt x="922701" y="503495"/>
                </a:lnTo>
                <a:lnTo>
                  <a:pt x="920996" y="505886"/>
                </a:lnTo>
                <a:lnTo>
                  <a:pt x="921848" y="503495"/>
                </a:lnTo>
                <a:lnTo>
                  <a:pt x="922701" y="500297"/>
                </a:lnTo>
                <a:lnTo>
                  <a:pt x="923638" y="497108"/>
                </a:lnTo>
                <a:lnTo>
                  <a:pt x="924490" y="493920"/>
                </a:lnTo>
                <a:lnTo>
                  <a:pt x="925428" y="491519"/>
                </a:lnTo>
                <a:lnTo>
                  <a:pt x="926280" y="488331"/>
                </a:lnTo>
                <a:lnTo>
                  <a:pt x="926280" y="485142"/>
                </a:lnTo>
                <a:lnTo>
                  <a:pt x="927218" y="482751"/>
                </a:lnTo>
                <a:lnTo>
                  <a:pt x="927218" y="461998"/>
                </a:lnTo>
                <a:lnTo>
                  <a:pt x="926280" y="458809"/>
                </a:lnTo>
                <a:lnTo>
                  <a:pt x="926280" y="456418"/>
                </a:lnTo>
                <a:lnTo>
                  <a:pt x="925428" y="453230"/>
                </a:lnTo>
                <a:lnTo>
                  <a:pt x="924490" y="450032"/>
                </a:lnTo>
                <a:lnTo>
                  <a:pt x="924490" y="447640"/>
                </a:lnTo>
                <a:lnTo>
                  <a:pt x="923638" y="444452"/>
                </a:lnTo>
                <a:lnTo>
                  <a:pt x="922701" y="441254"/>
                </a:lnTo>
                <a:lnTo>
                  <a:pt x="921848" y="438863"/>
                </a:lnTo>
                <a:lnTo>
                  <a:pt x="920996" y="435674"/>
                </a:lnTo>
                <a:lnTo>
                  <a:pt x="920058" y="432476"/>
                </a:lnTo>
                <a:lnTo>
                  <a:pt x="918269" y="430085"/>
                </a:lnTo>
                <a:lnTo>
                  <a:pt x="917416" y="426897"/>
                </a:lnTo>
                <a:lnTo>
                  <a:pt x="916479" y="423708"/>
                </a:lnTo>
                <a:lnTo>
                  <a:pt x="914774" y="421308"/>
                </a:lnTo>
                <a:lnTo>
                  <a:pt x="913837" y="418119"/>
                </a:lnTo>
                <a:lnTo>
                  <a:pt x="912047" y="414931"/>
                </a:lnTo>
                <a:lnTo>
                  <a:pt x="911194" y="412530"/>
                </a:lnTo>
                <a:lnTo>
                  <a:pt x="909405" y="409342"/>
                </a:lnTo>
                <a:lnTo>
                  <a:pt x="907615" y="406153"/>
                </a:lnTo>
                <a:lnTo>
                  <a:pt x="905825" y="403762"/>
                </a:lnTo>
                <a:lnTo>
                  <a:pt x="904035" y="400564"/>
                </a:lnTo>
                <a:lnTo>
                  <a:pt x="902330" y="398173"/>
                </a:lnTo>
                <a:lnTo>
                  <a:pt x="900540" y="395781"/>
                </a:lnTo>
                <a:lnTo>
                  <a:pt x="898751" y="392583"/>
                </a:lnTo>
                <a:lnTo>
                  <a:pt x="896961" y="390192"/>
                </a:lnTo>
                <a:lnTo>
                  <a:pt x="895171" y="387801"/>
                </a:lnTo>
                <a:lnTo>
                  <a:pt x="893381" y="385410"/>
                </a:lnTo>
                <a:lnTo>
                  <a:pt x="891591" y="383815"/>
                </a:lnTo>
                <a:lnTo>
                  <a:pt x="889801" y="381414"/>
                </a:lnTo>
                <a:lnTo>
                  <a:pt x="888097" y="379023"/>
                </a:lnTo>
                <a:lnTo>
                  <a:pt x="886307" y="377429"/>
                </a:lnTo>
                <a:lnTo>
                  <a:pt x="884517" y="375038"/>
                </a:lnTo>
                <a:lnTo>
                  <a:pt x="883579" y="373444"/>
                </a:lnTo>
                <a:lnTo>
                  <a:pt x="881875" y="371840"/>
                </a:lnTo>
                <a:lnTo>
                  <a:pt x="880085" y="370245"/>
                </a:lnTo>
                <a:lnTo>
                  <a:pt x="879147" y="368651"/>
                </a:lnTo>
                <a:lnTo>
                  <a:pt x="877357" y="367057"/>
                </a:lnTo>
                <a:lnTo>
                  <a:pt x="875653" y="364666"/>
                </a:lnTo>
                <a:lnTo>
                  <a:pt x="873863" y="363062"/>
                </a:lnTo>
                <a:lnTo>
                  <a:pt x="872073" y="361468"/>
                </a:lnTo>
                <a:lnTo>
                  <a:pt x="870283" y="359077"/>
                </a:lnTo>
                <a:lnTo>
                  <a:pt x="868493" y="357482"/>
                </a:lnTo>
                <a:lnTo>
                  <a:pt x="865851" y="354294"/>
                </a:lnTo>
                <a:lnTo>
                  <a:pt x="863209" y="351893"/>
                </a:lnTo>
                <a:lnTo>
                  <a:pt x="860482" y="348705"/>
                </a:lnTo>
                <a:lnTo>
                  <a:pt x="857839" y="346313"/>
                </a:lnTo>
                <a:lnTo>
                  <a:pt x="855197" y="343115"/>
                </a:lnTo>
                <a:lnTo>
                  <a:pt x="852470" y="339927"/>
                </a:lnTo>
                <a:lnTo>
                  <a:pt x="849828" y="336739"/>
                </a:lnTo>
                <a:lnTo>
                  <a:pt x="847185" y="334347"/>
                </a:lnTo>
                <a:lnTo>
                  <a:pt x="844543" y="331149"/>
                </a:lnTo>
                <a:lnTo>
                  <a:pt x="842753" y="327961"/>
                </a:lnTo>
                <a:lnTo>
                  <a:pt x="840026" y="324773"/>
                </a:lnTo>
                <a:lnTo>
                  <a:pt x="837384" y="321575"/>
                </a:lnTo>
                <a:lnTo>
                  <a:pt x="834742" y="317589"/>
                </a:lnTo>
                <a:lnTo>
                  <a:pt x="832100" y="314401"/>
                </a:lnTo>
                <a:lnTo>
                  <a:pt x="830310" y="311203"/>
                </a:lnTo>
                <a:lnTo>
                  <a:pt x="827582" y="308015"/>
                </a:lnTo>
                <a:lnTo>
                  <a:pt x="824940" y="304019"/>
                </a:lnTo>
                <a:lnTo>
                  <a:pt x="823150" y="300831"/>
                </a:lnTo>
                <a:lnTo>
                  <a:pt x="820508" y="297643"/>
                </a:lnTo>
                <a:lnTo>
                  <a:pt x="817866" y="293657"/>
                </a:lnTo>
                <a:lnTo>
                  <a:pt x="816076" y="290449"/>
                </a:lnTo>
                <a:lnTo>
                  <a:pt x="813434" y="286464"/>
                </a:lnTo>
                <a:lnTo>
                  <a:pt x="811644" y="283256"/>
                </a:lnTo>
                <a:lnTo>
                  <a:pt x="808917" y="279271"/>
                </a:lnTo>
                <a:lnTo>
                  <a:pt x="807212" y="276063"/>
                </a:lnTo>
                <a:lnTo>
                  <a:pt x="804502" y="272078"/>
                </a:lnTo>
                <a:lnTo>
                  <a:pt x="802729" y="268870"/>
                </a:lnTo>
                <a:lnTo>
                  <a:pt x="800947" y="264884"/>
                </a:lnTo>
                <a:lnTo>
                  <a:pt x="798280" y="261774"/>
                </a:lnTo>
                <a:lnTo>
                  <a:pt x="796507" y="257788"/>
                </a:lnTo>
                <a:lnTo>
                  <a:pt x="794725" y="254581"/>
                </a:lnTo>
                <a:lnTo>
                  <a:pt x="792944" y="250595"/>
                </a:lnTo>
                <a:lnTo>
                  <a:pt x="792058" y="249720"/>
                </a:lnTo>
                <a:lnTo>
                  <a:pt x="791171" y="247387"/>
                </a:lnTo>
                <a:lnTo>
                  <a:pt x="789390" y="244957"/>
                </a:lnTo>
                <a:lnTo>
                  <a:pt x="788504" y="242624"/>
                </a:lnTo>
                <a:lnTo>
                  <a:pt x="786722" y="240194"/>
                </a:lnTo>
                <a:lnTo>
                  <a:pt x="785836" y="237764"/>
                </a:lnTo>
                <a:lnTo>
                  <a:pt x="784949" y="235431"/>
                </a:lnTo>
                <a:lnTo>
                  <a:pt x="784055" y="233001"/>
                </a:lnTo>
                <a:lnTo>
                  <a:pt x="782282" y="230668"/>
                </a:lnTo>
                <a:lnTo>
                  <a:pt x="781387" y="228238"/>
                </a:lnTo>
                <a:lnTo>
                  <a:pt x="780500" y="225808"/>
                </a:lnTo>
                <a:lnTo>
                  <a:pt x="779614" y="223475"/>
                </a:lnTo>
                <a:lnTo>
                  <a:pt x="777833" y="221045"/>
                </a:lnTo>
                <a:lnTo>
                  <a:pt x="776946" y="218615"/>
                </a:lnTo>
                <a:lnTo>
                  <a:pt x="776060" y="216282"/>
                </a:lnTo>
                <a:lnTo>
                  <a:pt x="774278" y="213852"/>
                </a:lnTo>
                <a:lnTo>
                  <a:pt x="773392" y="211519"/>
                </a:lnTo>
                <a:lnTo>
                  <a:pt x="772506" y="209088"/>
                </a:lnTo>
                <a:lnTo>
                  <a:pt x="771611" y="206658"/>
                </a:lnTo>
                <a:lnTo>
                  <a:pt x="770724" y="204325"/>
                </a:lnTo>
                <a:lnTo>
                  <a:pt x="769838" y="201895"/>
                </a:lnTo>
                <a:lnTo>
                  <a:pt x="768057" y="199465"/>
                </a:lnTo>
                <a:lnTo>
                  <a:pt x="767170" y="197132"/>
                </a:lnTo>
                <a:lnTo>
                  <a:pt x="766275" y="193924"/>
                </a:lnTo>
                <a:lnTo>
                  <a:pt x="765389" y="190717"/>
                </a:lnTo>
                <a:lnTo>
                  <a:pt x="764502" y="187509"/>
                </a:lnTo>
                <a:lnTo>
                  <a:pt x="762721" y="183523"/>
                </a:lnTo>
                <a:lnTo>
                  <a:pt x="761835" y="180316"/>
                </a:lnTo>
                <a:lnTo>
                  <a:pt x="760948" y="177983"/>
                </a:lnTo>
                <a:lnTo>
                  <a:pt x="760053" y="174775"/>
                </a:lnTo>
                <a:lnTo>
                  <a:pt x="758280" y="171567"/>
                </a:lnTo>
                <a:lnTo>
                  <a:pt x="757386" y="168359"/>
                </a:lnTo>
                <a:lnTo>
                  <a:pt x="756499" y="166026"/>
                </a:lnTo>
                <a:lnTo>
                  <a:pt x="755613" y="162819"/>
                </a:lnTo>
                <a:lnTo>
                  <a:pt x="754726" y="160389"/>
                </a:lnTo>
                <a:lnTo>
                  <a:pt x="752945" y="158056"/>
                </a:lnTo>
                <a:lnTo>
                  <a:pt x="752059" y="155625"/>
                </a:lnTo>
                <a:lnTo>
                  <a:pt x="751164" y="153195"/>
                </a:lnTo>
                <a:lnTo>
                  <a:pt x="750277" y="150862"/>
                </a:lnTo>
                <a:lnTo>
                  <a:pt x="749391" y="148432"/>
                </a:lnTo>
                <a:lnTo>
                  <a:pt x="747610" y="145224"/>
                </a:lnTo>
                <a:lnTo>
                  <a:pt x="746723" y="142892"/>
                </a:lnTo>
                <a:lnTo>
                  <a:pt x="745837" y="141239"/>
                </a:lnTo>
                <a:lnTo>
                  <a:pt x="744055" y="138906"/>
                </a:lnTo>
                <a:lnTo>
                  <a:pt x="743169" y="136476"/>
                </a:lnTo>
                <a:lnTo>
                  <a:pt x="741388" y="134921"/>
                </a:lnTo>
                <a:lnTo>
                  <a:pt x="739606" y="134046"/>
                </a:lnTo>
                <a:lnTo>
                  <a:pt x="734279" y="138906"/>
                </a:lnTo>
                <a:lnTo>
                  <a:pt x="730717" y="144447"/>
                </a:lnTo>
                <a:lnTo>
                  <a:pt x="727162" y="149988"/>
                </a:lnTo>
                <a:lnTo>
                  <a:pt x="723608" y="156403"/>
                </a:lnTo>
                <a:lnTo>
                  <a:pt x="720941" y="162819"/>
                </a:lnTo>
                <a:lnTo>
                  <a:pt x="718273" y="170012"/>
                </a:lnTo>
                <a:lnTo>
                  <a:pt x="715605" y="177205"/>
                </a:lnTo>
                <a:lnTo>
                  <a:pt x="713832" y="185176"/>
                </a:lnTo>
                <a:lnTo>
                  <a:pt x="712051" y="192369"/>
                </a:lnTo>
                <a:lnTo>
                  <a:pt x="710278" y="200340"/>
                </a:lnTo>
                <a:lnTo>
                  <a:pt x="709383" y="209088"/>
                </a:lnTo>
                <a:lnTo>
                  <a:pt x="708497" y="217059"/>
                </a:lnTo>
                <a:lnTo>
                  <a:pt x="707610" y="225030"/>
                </a:lnTo>
                <a:lnTo>
                  <a:pt x="707610" y="233779"/>
                </a:lnTo>
                <a:lnTo>
                  <a:pt x="706715" y="241750"/>
                </a:lnTo>
                <a:lnTo>
                  <a:pt x="706715" y="272952"/>
                </a:lnTo>
                <a:lnTo>
                  <a:pt x="707610" y="280048"/>
                </a:lnTo>
                <a:lnTo>
                  <a:pt x="707610" y="287242"/>
                </a:lnTo>
                <a:lnTo>
                  <a:pt x="708497" y="293657"/>
                </a:lnTo>
                <a:lnTo>
                  <a:pt x="708497" y="300034"/>
                </a:lnTo>
                <a:lnTo>
                  <a:pt x="709383" y="305623"/>
                </a:lnTo>
                <a:lnTo>
                  <a:pt x="709383" y="310406"/>
                </a:lnTo>
                <a:lnTo>
                  <a:pt x="710278" y="315198"/>
                </a:lnTo>
                <a:lnTo>
                  <a:pt x="710278" y="319183"/>
                </a:lnTo>
                <a:lnTo>
                  <a:pt x="711165" y="322372"/>
                </a:lnTo>
                <a:lnTo>
                  <a:pt x="711165" y="325570"/>
                </a:lnTo>
                <a:lnTo>
                  <a:pt x="712051" y="328758"/>
                </a:lnTo>
                <a:lnTo>
                  <a:pt x="712051" y="355888"/>
                </a:lnTo>
                <a:lnTo>
                  <a:pt x="711165" y="367854"/>
                </a:lnTo>
                <a:lnTo>
                  <a:pt x="710278" y="379023"/>
                </a:lnTo>
                <a:lnTo>
                  <a:pt x="709383" y="390192"/>
                </a:lnTo>
                <a:lnTo>
                  <a:pt x="707610" y="399767"/>
                </a:lnTo>
                <a:lnTo>
                  <a:pt x="705829" y="408544"/>
                </a:lnTo>
                <a:lnTo>
                  <a:pt x="704048" y="417322"/>
                </a:lnTo>
                <a:lnTo>
                  <a:pt x="701388" y="425303"/>
                </a:lnTo>
                <a:lnTo>
                  <a:pt x="698721" y="432476"/>
                </a:lnTo>
                <a:lnTo>
                  <a:pt x="696053" y="438863"/>
                </a:lnTo>
                <a:lnTo>
                  <a:pt x="693385" y="445249"/>
                </a:lnTo>
                <a:lnTo>
                  <a:pt x="690717" y="450032"/>
                </a:lnTo>
                <a:lnTo>
                  <a:pt x="687163" y="455621"/>
                </a:lnTo>
                <a:lnTo>
                  <a:pt x="684496" y="459606"/>
                </a:lnTo>
                <a:lnTo>
                  <a:pt x="680941" y="463602"/>
                </a:lnTo>
                <a:lnTo>
                  <a:pt x="678274" y="466790"/>
                </a:lnTo>
                <a:lnTo>
                  <a:pt x="674720" y="469978"/>
                </a:lnTo>
                <a:lnTo>
                  <a:pt x="671157" y="472379"/>
                </a:lnTo>
                <a:lnTo>
                  <a:pt x="668498" y="474771"/>
                </a:lnTo>
                <a:lnTo>
                  <a:pt x="664935" y="477162"/>
                </a:lnTo>
                <a:lnTo>
                  <a:pt x="662267" y="478756"/>
                </a:lnTo>
                <a:lnTo>
                  <a:pt x="659608" y="479553"/>
                </a:lnTo>
                <a:lnTo>
                  <a:pt x="656940" y="481147"/>
                </a:lnTo>
                <a:lnTo>
                  <a:pt x="654272" y="481954"/>
                </a:lnTo>
                <a:lnTo>
                  <a:pt x="651605" y="481954"/>
                </a:lnTo>
                <a:lnTo>
                  <a:pt x="648937" y="482751"/>
                </a:lnTo>
                <a:lnTo>
                  <a:pt x="641829" y="482751"/>
                </a:lnTo>
                <a:lnTo>
                  <a:pt x="642715" y="479553"/>
                </a:lnTo>
                <a:lnTo>
                  <a:pt x="642715" y="477162"/>
                </a:lnTo>
                <a:lnTo>
                  <a:pt x="643601" y="473973"/>
                </a:lnTo>
                <a:lnTo>
                  <a:pt x="643601" y="469181"/>
                </a:lnTo>
                <a:lnTo>
                  <a:pt x="644488" y="465993"/>
                </a:lnTo>
                <a:lnTo>
                  <a:pt x="644488" y="461201"/>
                </a:lnTo>
                <a:lnTo>
                  <a:pt x="645383" y="458809"/>
                </a:lnTo>
                <a:lnTo>
                  <a:pt x="645383" y="427694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303089" y="3858309"/>
            <a:ext cx="1152069" cy="1192807"/>
          </a:xfrm>
          <a:custGeom>
            <a:avLst/>
            <a:gdLst/>
            <a:ahLst/>
            <a:cxnLst/>
            <a:rect l="l" t="t" r="r" b="b"/>
            <a:pathLst>
              <a:path w="1152069" h="1192807">
                <a:moveTo>
                  <a:pt x="1117380" y="552117"/>
                </a:moveTo>
                <a:lnTo>
                  <a:pt x="1115675" y="549726"/>
                </a:lnTo>
                <a:lnTo>
                  <a:pt x="1113885" y="547325"/>
                </a:lnTo>
                <a:lnTo>
                  <a:pt x="1112095" y="544933"/>
                </a:lnTo>
                <a:lnTo>
                  <a:pt x="1110305" y="543339"/>
                </a:lnTo>
                <a:lnTo>
                  <a:pt x="1108516" y="540948"/>
                </a:lnTo>
                <a:lnTo>
                  <a:pt x="1107663" y="538557"/>
                </a:lnTo>
                <a:lnTo>
                  <a:pt x="1105873" y="536953"/>
                </a:lnTo>
                <a:lnTo>
                  <a:pt x="1104084" y="535359"/>
                </a:lnTo>
                <a:lnTo>
                  <a:pt x="1103231" y="532967"/>
                </a:lnTo>
                <a:lnTo>
                  <a:pt x="1101441" y="531373"/>
                </a:lnTo>
                <a:lnTo>
                  <a:pt x="1099651" y="528185"/>
                </a:lnTo>
                <a:lnTo>
                  <a:pt x="1097862" y="526581"/>
                </a:lnTo>
                <a:lnTo>
                  <a:pt x="1096072" y="523393"/>
                </a:lnTo>
                <a:lnTo>
                  <a:pt x="1094282" y="521001"/>
                </a:lnTo>
                <a:lnTo>
                  <a:pt x="1092492" y="518610"/>
                </a:lnTo>
                <a:lnTo>
                  <a:pt x="1090787" y="516209"/>
                </a:lnTo>
                <a:lnTo>
                  <a:pt x="1089850" y="513818"/>
                </a:lnTo>
                <a:lnTo>
                  <a:pt x="1089850" y="482702"/>
                </a:lnTo>
                <a:lnTo>
                  <a:pt x="1088998" y="480311"/>
                </a:lnTo>
                <a:lnTo>
                  <a:pt x="1088998" y="472331"/>
                </a:lnTo>
                <a:lnTo>
                  <a:pt x="1088060" y="469939"/>
                </a:lnTo>
                <a:lnTo>
                  <a:pt x="1088060" y="467538"/>
                </a:lnTo>
                <a:lnTo>
                  <a:pt x="1087208" y="465944"/>
                </a:lnTo>
                <a:lnTo>
                  <a:pt x="1087208" y="463553"/>
                </a:lnTo>
                <a:lnTo>
                  <a:pt x="1086270" y="461162"/>
                </a:lnTo>
                <a:lnTo>
                  <a:pt x="1086270" y="458761"/>
                </a:lnTo>
                <a:lnTo>
                  <a:pt x="1085418" y="457167"/>
                </a:lnTo>
                <a:lnTo>
                  <a:pt x="1085418" y="454775"/>
                </a:lnTo>
                <a:lnTo>
                  <a:pt x="1084566" y="451587"/>
                </a:lnTo>
                <a:lnTo>
                  <a:pt x="1083628" y="449196"/>
                </a:lnTo>
                <a:lnTo>
                  <a:pt x="1082776" y="447592"/>
                </a:lnTo>
                <a:lnTo>
                  <a:pt x="1081838" y="444404"/>
                </a:lnTo>
                <a:lnTo>
                  <a:pt x="1080048" y="441215"/>
                </a:lnTo>
                <a:lnTo>
                  <a:pt x="1078344" y="438017"/>
                </a:lnTo>
                <a:lnTo>
                  <a:pt x="1077406" y="434829"/>
                </a:lnTo>
                <a:lnTo>
                  <a:pt x="1076554" y="431640"/>
                </a:lnTo>
                <a:lnTo>
                  <a:pt x="1075616" y="428442"/>
                </a:lnTo>
                <a:lnTo>
                  <a:pt x="1074764" y="426051"/>
                </a:lnTo>
                <a:lnTo>
                  <a:pt x="1073826" y="423660"/>
                </a:lnTo>
                <a:lnTo>
                  <a:pt x="1072036" y="420472"/>
                </a:lnTo>
                <a:lnTo>
                  <a:pt x="1070332" y="418071"/>
                </a:lnTo>
                <a:lnTo>
                  <a:pt x="1069394" y="415679"/>
                </a:lnTo>
                <a:lnTo>
                  <a:pt x="1067604" y="413288"/>
                </a:lnTo>
                <a:lnTo>
                  <a:pt x="1065815" y="412491"/>
                </a:lnTo>
                <a:lnTo>
                  <a:pt x="1064110" y="411694"/>
                </a:lnTo>
                <a:lnTo>
                  <a:pt x="1062320" y="410100"/>
                </a:lnTo>
                <a:lnTo>
                  <a:pt x="1060530" y="409293"/>
                </a:lnTo>
                <a:lnTo>
                  <a:pt x="1058740" y="406902"/>
                </a:lnTo>
                <a:lnTo>
                  <a:pt x="1056950" y="405307"/>
                </a:lnTo>
                <a:lnTo>
                  <a:pt x="1055161" y="402916"/>
                </a:lnTo>
                <a:lnTo>
                  <a:pt x="1053371" y="400525"/>
                </a:lnTo>
                <a:lnTo>
                  <a:pt x="1051666" y="398124"/>
                </a:lnTo>
                <a:lnTo>
                  <a:pt x="1049876" y="396530"/>
                </a:lnTo>
                <a:lnTo>
                  <a:pt x="1048086" y="393341"/>
                </a:lnTo>
                <a:lnTo>
                  <a:pt x="1046297" y="390153"/>
                </a:lnTo>
                <a:lnTo>
                  <a:pt x="1044507" y="386955"/>
                </a:lnTo>
                <a:lnTo>
                  <a:pt x="1042717" y="383767"/>
                </a:lnTo>
                <a:lnTo>
                  <a:pt x="1040927" y="380578"/>
                </a:lnTo>
                <a:lnTo>
                  <a:pt x="1040075" y="378177"/>
                </a:lnTo>
                <a:lnTo>
                  <a:pt x="1039222" y="374989"/>
                </a:lnTo>
                <a:lnTo>
                  <a:pt x="1038285" y="372598"/>
                </a:lnTo>
                <a:lnTo>
                  <a:pt x="1037432" y="371004"/>
                </a:lnTo>
                <a:lnTo>
                  <a:pt x="1036495" y="368603"/>
                </a:lnTo>
                <a:lnTo>
                  <a:pt x="1035643" y="367009"/>
                </a:lnTo>
                <a:lnTo>
                  <a:pt x="1034705" y="363023"/>
                </a:lnTo>
                <a:lnTo>
                  <a:pt x="1033853" y="359825"/>
                </a:lnTo>
                <a:lnTo>
                  <a:pt x="1032063" y="355840"/>
                </a:lnTo>
                <a:lnTo>
                  <a:pt x="1031211" y="352651"/>
                </a:lnTo>
                <a:lnTo>
                  <a:pt x="1030273" y="349453"/>
                </a:lnTo>
                <a:lnTo>
                  <a:pt x="1029421" y="345468"/>
                </a:lnTo>
                <a:lnTo>
                  <a:pt x="1028483" y="342279"/>
                </a:lnTo>
                <a:lnTo>
                  <a:pt x="1027631" y="339081"/>
                </a:lnTo>
                <a:lnTo>
                  <a:pt x="1026779" y="335096"/>
                </a:lnTo>
                <a:lnTo>
                  <a:pt x="1025841" y="331908"/>
                </a:lnTo>
                <a:lnTo>
                  <a:pt x="1024051" y="328710"/>
                </a:lnTo>
                <a:lnTo>
                  <a:pt x="1024051" y="325521"/>
                </a:lnTo>
                <a:lnTo>
                  <a:pt x="1023199" y="322333"/>
                </a:lnTo>
                <a:lnTo>
                  <a:pt x="1022261" y="319135"/>
                </a:lnTo>
                <a:lnTo>
                  <a:pt x="1021409" y="315946"/>
                </a:lnTo>
                <a:lnTo>
                  <a:pt x="1020557" y="312758"/>
                </a:lnTo>
                <a:lnTo>
                  <a:pt x="1019619" y="309560"/>
                </a:lnTo>
                <a:lnTo>
                  <a:pt x="1019619" y="307169"/>
                </a:lnTo>
                <a:lnTo>
                  <a:pt x="1018767" y="303980"/>
                </a:lnTo>
                <a:lnTo>
                  <a:pt x="1017829" y="300782"/>
                </a:lnTo>
                <a:lnTo>
                  <a:pt x="1017829" y="297594"/>
                </a:lnTo>
                <a:lnTo>
                  <a:pt x="1016977" y="295203"/>
                </a:lnTo>
                <a:lnTo>
                  <a:pt x="1016977" y="286425"/>
                </a:lnTo>
                <a:lnTo>
                  <a:pt x="1016039" y="284034"/>
                </a:lnTo>
                <a:lnTo>
                  <a:pt x="1016039" y="276053"/>
                </a:lnTo>
                <a:lnTo>
                  <a:pt x="1016977" y="273662"/>
                </a:lnTo>
                <a:lnTo>
                  <a:pt x="1016977" y="263290"/>
                </a:lnTo>
                <a:lnTo>
                  <a:pt x="1017829" y="260121"/>
                </a:lnTo>
                <a:lnTo>
                  <a:pt x="1017829" y="243305"/>
                </a:lnTo>
                <a:lnTo>
                  <a:pt x="1018767" y="240972"/>
                </a:lnTo>
                <a:lnTo>
                  <a:pt x="1018767" y="238542"/>
                </a:lnTo>
                <a:lnTo>
                  <a:pt x="1019619" y="236112"/>
                </a:lnTo>
                <a:lnTo>
                  <a:pt x="1017829" y="237764"/>
                </a:lnTo>
                <a:lnTo>
                  <a:pt x="1016039" y="240194"/>
                </a:lnTo>
                <a:lnTo>
                  <a:pt x="1014335" y="242527"/>
                </a:lnTo>
                <a:lnTo>
                  <a:pt x="1012545" y="244957"/>
                </a:lnTo>
                <a:lnTo>
                  <a:pt x="1010755" y="247290"/>
                </a:lnTo>
                <a:lnTo>
                  <a:pt x="1008965" y="249720"/>
                </a:lnTo>
                <a:lnTo>
                  <a:pt x="1007175" y="252151"/>
                </a:lnTo>
                <a:lnTo>
                  <a:pt x="1005385" y="255261"/>
                </a:lnTo>
                <a:lnTo>
                  <a:pt x="1003596" y="257691"/>
                </a:lnTo>
                <a:lnTo>
                  <a:pt x="1002743" y="260121"/>
                </a:lnTo>
                <a:lnTo>
                  <a:pt x="1000953" y="262454"/>
                </a:lnTo>
                <a:lnTo>
                  <a:pt x="1000101" y="265682"/>
                </a:lnTo>
                <a:lnTo>
                  <a:pt x="999164" y="268073"/>
                </a:lnTo>
                <a:lnTo>
                  <a:pt x="998311" y="270464"/>
                </a:lnTo>
                <a:lnTo>
                  <a:pt x="997374" y="272865"/>
                </a:lnTo>
                <a:lnTo>
                  <a:pt x="996521" y="275256"/>
                </a:lnTo>
                <a:lnTo>
                  <a:pt x="996521" y="278445"/>
                </a:lnTo>
                <a:lnTo>
                  <a:pt x="995669" y="281643"/>
                </a:lnTo>
                <a:lnTo>
                  <a:pt x="995669" y="284831"/>
                </a:lnTo>
                <a:lnTo>
                  <a:pt x="994731" y="288019"/>
                </a:lnTo>
                <a:lnTo>
                  <a:pt x="994731" y="309560"/>
                </a:lnTo>
                <a:lnTo>
                  <a:pt x="995669" y="312758"/>
                </a:lnTo>
                <a:lnTo>
                  <a:pt x="995669" y="315149"/>
                </a:lnTo>
                <a:lnTo>
                  <a:pt x="996521" y="318338"/>
                </a:lnTo>
                <a:lnTo>
                  <a:pt x="996521" y="320729"/>
                </a:lnTo>
                <a:lnTo>
                  <a:pt x="997374" y="323130"/>
                </a:lnTo>
                <a:lnTo>
                  <a:pt x="997374" y="325521"/>
                </a:lnTo>
                <a:lnTo>
                  <a:pt x="998311" y="328710"/>
                </a:lnTo>
                <a:lnTo>
                  <a:pt x="999164" y="331111"/>
                </a:lnTo>
                <a:lnTo>
                  <a:pt x="999164" y="334299"/>
                </a:lnTo>
                <a:lnTo>
                  <a:pt x="1000101" y="336690"/>
                </a:lnTo>
                <a:lnTo>
                  <a:pt x="1000101" y="339878"/>
                </a:lnTo>
                <a:lnTo>
                  <a:pt x="999164" y="343077"/>
                </a:lnTo>
                <a:lnTo>
                  <a:pt x="999164" y="345468"/>
                </a:lnTo>
                <a:lnTo>
                  <a:pt x="998311" y="348656"/>
                </a:lnTo>
                <a:lnTo>
                  <a:pt x="998311" y="351057"/>
                </a:lnTo>
                <a:lnTo>
                  <a:pt x="997374" y="352651"/>
                </a:lnTo>
                <a:lnTo>
                  <a:pt x="996521" y="355840"/>
                </a:lnTo>
                <a:lnTo>
                  <a:pt x="996521" y="358231"/>
                </a:lnTo>
                <a:lnTo>
                  <a:pt x="994731" y="361429"/>
                </a:lnTo>
                <a:lnTo>
                  <a:pt x="994731" y="363820"/>
                </a:lnTo>
                <a:lnTo>
                  <a:pt x="993879" y="366211"/>
                </a:lnTo>
                <a:lnTo>
                  <a:pt x="992942" y="368603"/>
                </a:lnTo>
                <a:lnTo>
                  <a:pt x="992089" y="370197"/>
                </a:lnTo>
                <a:lnTo>
                  <a:pt x="991152" y="372598"/>
                </a:lnTo>
                <a:lnTo>
                  <a:pt x="990299" y="375786"/>
                </a:lnTo>
                <a:lnTo>
                  <a:pt x="989447" y="378177"/>
                </a:lnTo>
                <a:lnTo>
                  <a:pt x="987657" y="380578"/>
                </a:lnTo>
                <a:lnTo>
                  <a:pt x="987657" y="381375"/>
                </a:lnTo>
                <a:lnTo>
                  <a:pt x="986720" y="383767"/>
                </a:lnTo>
                <a:lnTo>
                  <a:pt x="985867" y="386158"/>
                </a:lnTo>
                <a:lnTo>
                  <a:pt x="984930" y="388549"/>
                </a:lnTo>
                <a:lnTo>
                  <a:pt x="983225" y="390950"/>
                </a:lnTo>
                <a:lnTo>
                  <a:pt x="982288" y="393341"/>
                </a:lnTo>
                <a:lnTo>
                  <a:pt x="981435" y="395733"/>
                </a:lnTo>
                <a:lnTo>
                  <a:pt x="980498" y="398124"/>
                </a:lnTo>
                <a:lnTo>
                  <a:pt x="979646" y="400525"/>
                </a:lnTo>
                <a:lnTo>
                  <a:pt x="977856" y="402119"/>
                </a:lnTo>
                <a:lnTo>
                  <a:pt x="977003" y="404510"/>
                </a:lnTo>
                <a:lnTo>
                  <a:pt x="976066" y="406902"/>
                </a:lnTo>
                <a:lnTo>
                  <a:pt x="975213" y="409293"/>
                </a:lnTo>
                <a:lnTo>
                  <a:pt x="973424" y="411694"/>
                </a:lnTo>
                <a:lnTo>
                  <a:pt x="972486" y="414085"/>
                </a:lnTo>
                <a:lnTo>
                  <a:pt x="971634" y="416476"/>
                </a:lnTo>
                <a:lnTo>
                  <a:pt x="969844" y="420472"/>
                </a:lnTo>
                <a:lnTo>
                  <a:pt x="968054" y="424457"/>
                </a:lnTo>
                <a:lnTo>
                  <a:pt x="966264" y="428442"/>
                </a:lnTo>
                <a:lnTo>
                  <a:pt x="963622" y="432438"/>
                </a:lnTo>
                <a:lnTo>
                  <a:pt x="961832" y="435626"/>
                </a:lnTo>
                <a:lnTo>
                  <a:pt x="959190" y="439621"/>
                </a:lnTo>
                <a:lnTo>
                  <a:pt x="956548" y="442809"/>
                </a:lnTo>
                <a:lnTo>
                  <a:pt x="954758" y="445998"/>
                </a:lnTo>
                <a:lnTo>
                  <a:pt x="952030" y="449196"/>
                </a:lnTo>
                <a:lnTo>
                  <a:pt x="949388" y="452384"/>
                </a:lnTo>
                <a:lnTo>
                  <a:pt x="946746" y="455572"/>
                </a:lnTo>
                <a:lnTo>
                  <a:pt x="944104" y="457964"/>
                </a:lnTo>
                <a:lnTo>
                  <a:pt x="941377" y="461162"/>
                </a:lnTo>
                <a:lnTo>
                  <a:pt x="938734" y="463553"/>
                </a:lnTo>
                <a:lnTo>
                  <a:pt x="936945" y="465944"/>
                </a:lnTo>
                <a:lnTo>
                  <a:pt x="934302" y="468336"/>
                </a:lnTo>
                <a:lnTo>
                  <a:pt x="931660" y="470736"/>
                </a:lnTo>
                <a:lnTo>
                  <a:pt x="929870" y="473128"/>
                </a:lnTo>
                <a:lnTo>
                  <a:pt x="928080" y="474722"/>
                </a:lnTo>
                <a:lnTo>
                  <a:pt x="925438" y="476316"/>
                </a:lnTo>
                <a:lnTo>
                  <a:pt x="923648" y="478717"/>
                </a:lnTo>
                <a:lnTo>
                  <a:pt x="921859" y="480311"/>
                </a:lnTo>
                <a:lnTo>
                  <a:pt x="920069" y="481108"/>
                </a:lnTo>
                <a:lnTo>
                  <a:pt x="919216" y="482702"/>
                </a:lnTo>
                <a:lnTo>
                  <a:pt x="917810" y="483329"/>
                </a:lnTo>
                <a:lnTo>
                  <a:pt x="916489" y="485094"/>
                </a:lnTo>
                <a:lnTo>
                  <a:pt x="915637" y="488282"/>
                </a:lnTo>
                <a:lnTo>
                  <a:pt x="915637" y="485891"/>
                </a:lnTo>
                <a:lnTo>
                  <a:pt x="917426" y="483500"/>
                </a:lnTo>
                <a:lnTo>
                  <a:pt x="917810" y="483329"/>
                </a:lnTo>
                <a:lnTo>
                  <a:pt x="918279" y="482702"/>
                </a:lnTo>
                <a:lnTo>
                  <a:pt x="919216" y="480311"/>
                </a:lnTo>
                <a:lnTo>
                  <a:pt x="920069" y="477113"/>
                </a:lnTo>
                <a:lnTo>
                  <a:pt x="920921" y="474722"/>
                </a:lnTo>
                <a:lnTo>
                  <a:pt x="921859" y="471534"/>
                </a:lnTo>
                <a:lnTo>
                  <a:pt x="922711" y="469142"/>
                </a:lnTo>
                <a:lnTo>
                  <a:pt x="922711" y="466741"/>
                </a:lnTo>
                <a:lnTo>
                  <a:pt x="923648" y="463553"/>
                </a:lnTo>
                <a:lnTo>
                  <a:pt x="923648" y="461162"/>
                </a:lnTo>
                <a:lnTo>
                  <a:pt x="924501" y="457964"/>
                </a:lnTo>
                <a:lnTo>
                  <a:pt x="924501" y="442012"/>
                </a:lnTo>
                <a:lnTo>
                  <a:pt x="923648" y="438814"/>
                </a:lnTo>
                <a:lnTo>
                  <a:pt x="923648" y="436423"/>
                </a:lnTo>
                <a:lnTo>
                  <a:pt x="922711" y="433235"/>
                </a:lnTo>
                <a:lnTo>
                  <a:pt x="921859" y="430843"/>
                </a:lnTo>
                <a:lnTo>
                  <a:pt x="921859" y="427645"/>
                </a:lnTo>
                <a:lnTo>
                  <a:pt x="920921" y="425254"/>
                </a:lnTo>
                <a:lnTo>
                  <a:pt x="920069" y="422066"/>
                </a:lnTo>
                <a:lnTo>
                  <a:pt x="919216" y="418868"/>
                </a:lnTo>
                <a:lnTo>
                  <a:pt x="918279" y="416476"/>
                </a:lnTo>
                <a:lnTo>
                  <a:pt x="917426" y="413288"/>
                </a:lnTo>
                <a:lnTo>
                  <a:pt x="916489" y="410100"/>
                </a:lnTo>
                <a:lnTo>
                  <a:pt x="914699" y="407699"/>
                </a:lnTo>
                <a:lnTo>
                  <a:pt x="913847" y="404510"/>
                </a:lnTo>
                <a:lnTo>
                  <a:pt x="912994" y="401322"/>
                </a:lnTo>
                <a:lnTo>
                  <a:pt x="911205" y="398124"/>
                </a:lnTo>
                <a:lnTo>
                  <a:pt x="909415" y="394936"/>
                </a:lnTo>
                <a:lnTo>
                  <a:pt x="907625" y="392544"/>
                </a:lnTo>
                <a:lnTo>
                  <a:pt x="906773" y="389346"/>
                </a:lnTo>
                <a:lnTo>
                  <a:pt x="904983" y="386955"/>
                </a:lnTo>
                <a:lnTo>
                  <a:pt x="903193" y="384564"/>
                </a:lnTo>
                <a:lnTo>
                  <a:pt x="901403" y="381375"/>
                </a:lnTo>
                <a:lnTo>
                  <a:pt x="899613" y="378975"/>
                </a:lnTo>
                <a:lnTo>
                  <a:pt x="897823" y="376583"/>
                </a:lnTo>
                <a:lnTo>
                  <a:pt x="896033" y="374192"/>
                </a:lnTo>
                <a:lnTo>
                  <a:pt x="895181" y="371801"/>
                </a:lnTo>
                <a:lnTo>
                  <a:pt x="893391" y="369400"/>
                </a:lnTo>
                <a:lnTo>
                  <a:pt x="891601" y="367806"/>
                </a:lnTo>
                <a:lnTo>
                  <a:pt x="889811" y="365414"/>
                </a:lnTo>
                <a:lnTo>
                  <a:pt x="888107" y="363820"/>
                </a:lnTo>
                <a:lnTo>
                  <a:pt x="887169" y="361429"/>
                </a:lnTo>
                <a:lnTo>
                  <a:pt x="885379" y="359825"/>
                </a:lnTo>
                <a:lnTo>
                  <a:pt x="883590" y="358231"/>
                </a:lnTo>
                <a:lnTo>
                  <a:pt x="882737" y="356637"/>
                </a:lnTo>
                <a:lnTo>
                  <a:pt x="880947" y="355043"/>
                </a:lnTo>
                <a:lnTo>
                  <a:pt x="879158" y="351854"/>
                </a:lnTo>
                <a:lnTo>
                  <a:pt x="877368" y="351057"/>
                </a:lnTo>
                <a:lnTo>
                  <a:pt x="876515" y="349453"/>
                </a:lnTo>
                <a:lnTo>
                  <a:pt x="874726" y="347859"/>
                </a:lnTo>
                <a:lnTo>
                  <a:pt x="872936" y="345468"/>
                </a:lnTo>
                <a:lnTo>
                  <a:pt x="871146" y="343077"/>
                </a:lnTo>
                <a:lnTo>
                  <a:pt x="868504" y="340685"/>
                </a:lnTo>
                <a:lnTo>
                  <a:pt x="865861" y="337487"/>
                </a:lnTo>
                <a:lnTo>
                  <a:pt x="863134" y="335096"/>
                </a:lnTo>
                <a:lnTo>
                  <a:pt x="860492" y="331908"/>
                </a:lnTo>
                <a:lnTo>
                  <a:pt x="857850" y="329507"/>
                </a:lnTo>
                <a:lnTo>
                  <a:pt x="855207" y="326318"/>
                </a:lnTo>
                <a:lnTo>
                  <a:pt x="852480" y="323130"/>
                </a:lnTo>
                <a:lnTo>
                  <a:pt x="849838" y="320729"/>
                </a:lnTo>
                <a:lnTo>
                  <a:pt x="847196" y="317541"/>
                </a:lnTo>
                <a:lnTo>
                  <a:pt x="844468" y="314352"/>
                </a:lnTo>
                <a:lnTo>
                  <a:pt x="841826" y="311164"/>
                </a:lnTo>
                <a:lnTo>
                  <a:pt x="839184" y="307966"/>
                </a:lnTo>
                <a:lnTo>
                  <a:pt x="837394" y="304778"/>
                </a:lnTo>
                <a:lnTo>
                  <a:pt x="834752" y="301589"/>
                </a:lnTo>
                <a:lnTo>
                  <a:pt x="832025" y="298391"/>
                </a:lnTo>
                <a:lnTo>
                  <a:pt x="829382" y="295203"/>
                </a:lnTo>
                <a:lnTo>
                  <a:pt x="826740" y="292014"/>
                </a:lnTo>
                <a:lnTo>
                  <a:pt x="824098" y="288816"/>
                </a:lnTo>
                <a:lnTo>
                  <a:pt x="822308" y="285628"/>
                </a:lnTo>
                <a:lnTo>
                  <a:pt x="819581" y="282440"/>
                </a:lnTo>
                <a:lnTo>
                  <a:pt x="816939" y="279242"/>
                </a:lnTo>
                <a:lnTo>
                  <a:pt x="815149" y="276053"/>
                </a:lnTo>
                <a:lnTo>
                  <a:pt x="812506" y="272865"/>
                </a:lnTo>
                <a:lnTo>
                  <a:pt x="809864" y="268870"/>
                </a:lnTo>
                <a:lnTo>
                  <a:pt x="808074" y="265682"/>
                </a:lnTo>
                <a:lnTo>
                  <a:pt x="805432" y="262454"/>
                </a:lnTo>
                <a:lnTo>
                  <a:pt x="802705" y="259344"/>
                </a:lnTo>
                <a:lnTo>
                  <a:pt x="800915" y="256136"/>
                </a:lnTo>
                <a:lnTo>
                  <a:pt x="798273" y="252151"/>
                </a:lnTo>
                <a:lnTo>
                  <a:pt x="796483" y="248943"/>
                </a:lnTo>
                <a:lnTo>
                  <a:pt x="793841" y="245735"/>
                </a:lnTo>
                <a:lnTo>
                  <a:pt x="792051" y="242527"/>
                </a:lnTo>
                <a:lnTo>
                  <a:pt x="791199" y="241750"/>
                </a:lnTo>
                <a:lnTo>
                  <a:pt x="790278" y="239319"/>
                </a:lnTo>
                <a:lnTo>
                  <a:pt x="788505" y="236986"/>
                </a:lnTo>
                <a:lnTo>
                  <a:pt x="787610" y="234556"/>
                </a:lnTo>
                <a:lnTo>
                  <a:pt x="785838" y="233001"/>
                </a:lnTo>
                <a:lnTo>
                  <a:pt x="784943" y="230571"/>
                </a:lnTo>
                <a:lnTo>
                  <a:pt x="783170" y="228141"/>
                </a:lnTo>
                <a:lnTo>
                  <a:pt x="782283" y="225808"/>
                </a:lnTo>
                <a:lnTo>
                  <a:pt x="780502" y="223378"/>
                </a:lnTo>
                <a:lnTo>
                  <a:pt x="779616" y="221045"/>
                </a:lnTo>
                <a:lnTo>
                  <a:pt x="777834" y="218615"/>
                </a:lnTo>
                <a:lnTo>
                  <a:pt x="776948" y="216184"/>
                </a:lnTo>
                <a:lnTo>
                  <a:pt x="776053" y="213852"/>
                </a:lnTo>
                <a:lnTo>
                  <a:pt x="774280" y="212199"/>
                </a:lnTo>
                <a:lnTo>
                  <a:pt x="773394" y="209866"/>
                </a:lnTo>
                <a:lnTo>
                  <a:pt x="772499" y="207436"/>
                </a:lnTo>
                <a:lnTo>
                  <a:pt x="770726" y="205006"/>
                </a:lnTo>
                <a:lnTo>
                  <a:pt x="769831" y="202673"/>
                </a:lnTo>
                <a:lnTo>
                  <a:pt x="768058" y="200243"/>
                </a:lnTo>
                <a:lnTo>
                  <a:pt x="767163" y="197910"/>
                </a:lnTo>
                <a:lnTo>
                  <a:pt x="765391" y="195480"/>
                </a:lnTo>
                <a:lnTo>
                  <a:pt x="764504" y="193050"/>
                </a:lnTo>
                <a:lnTo>
                  <a:pt x="763609" y="190717"/>
                </a:lnTo>
                <a:lnTo>
                  <a:pt x="762723" y="187509"/>
                </a:lnTo>
                <a:lnTo>
                  <a:pt x="760941" y="184301"/>
                </a:lnTo>
                <a:lnTo>
                  <a:pt x="760055" y="181871"/>
                </a:lnTo>
                <a:lnTo>
                  <a:pt x="759169" y="178760"/>
                </a:lnTo>
                <a:lnTo>
                  <a:pt x="758282" y="176330"/>
                </a:lnTo>
                <a:lnTo>
                  <a:pt x="757387" y="173122"/>
                </a:lnTo>
                <a:lnTo>
                  <a:pt x="756501" y="170692"/>
                </a:lnTo>
                <a:lnTo>
                  <a:pt x="754720" y="167582"/>
                </a:lnTo>
                <a:lnTo>
                  <a:pt x="753833" y="165152"/>
                </a:lnTo>
                <a:lnTo>
                  <a:pt x="752947" y="161944"/>
                </a:lnTo>
                <a:lnTo>
                  <a:pt x="752052" y="159611"/>
                </a:lnTo>
                <a:lnTo>
                  <a:pt x="751165" y="157181"/>
                </a:lnTo>
                <a:lnTo>
                  <a:pt x="749393" y="154751"/>
                </a:lnTo>
                <a:lnTo>
                  <a:pt x="748498" y="152418"/>
                </a:lnTo>
                <a:lnTo>
                  <a:pt x="747611" y="149988"/>
                </a:lnTo>
                <a:lnTo>
                  <a:pt x="746725" y="148432"/>
                </a:lnTo>
                <a:lnTo>
                  <a:pt x="744943" y="146002"/>
                </a:lnTo>
                <a:lnTo>
                  <a:pt x="743162" y="142794"/>
                </a:lnTo>
                <a:lnTo>
                  <a:pt x="741389" y="139587"/>
                </a:lnTo>
                <a:lnTo>
                  <a:pt x="739608" y="138031"/>
                </a:lnTo>
                <a:lnTo>
                  <a:pt x="738722" y="137254"/>
                </a:lnTo>
                <a:lnTo>
                  <a:pt x="736940" y="135601"/>
                </a:lnTo>
                <a:lnTo>
                  <a:pt x="735167" y="134046"/>
                </a:lnTo>
                <a:lnTo>
                  <a:pt x="733386" y="134046"/>
                </a:lnTo>
                <a:lnTo>
                  <a:pt x="731613" y="134824"/>
                </a:lnTo>
                <a:lnTo>
                  <a:pt x="727164" y="139587"/>
                </a:lnTo>
                <a:lnTo>
                  <a:pt x="723610" y="144447"/>
                </a:lnTo>
                <a:lnTo>
                  <a:pt x="720056" y="149988"/>
                </a:lnTo>
                <a:lnTo>
                  <a:pt x="716493" y="156403"/>
                </a:lnTo>
                <a:lnTo>
                  <a:pt x="713834" y="162721"/>
                </a:lnTo>
                <a:lnTo>
                  <a:pt x="711166" y="169915"/>
                </a:lnTo>
                <a:lnTo>
                  <a:pt x="708498" y="177108"/>
                </a:lnTo>
                <a:lnTo>
                  <a:pt x="706717" y="184301"/>
                </a:lnTo>
                <a:lnTo>
                  <a:pt x="704944" y="192272"/>
                </a:lnTo>
                <a:lnTo>
                  <a:pt x="703163" y="200243"/>
                </a:lnTo>
                <a:lnTo>
                  <a:pt x="702277" y="207436"/>
                </a:lnTo>
                <a:lnTo>
                  <a:pt x="701382" y="215407"/>
                </a:lnTo>
                <a:lnTo>
                  <a:pt x="700495" y="224155"/>
                </a:lnTo>
                <a:lnTo>
                  <a:pt x="700495" y="232126"/>
                </a:lnTo>
                <a:lnTo>
                  <a:pt x="699609" y="240194"/>
                </a:lnTo>
                <a:lnTo>
                  <a:pt x="699609" y="263290"/>
                </a:lnTo>
                <a:lnTo>
                  <a:pt x="700495" y="270464"/>
                </a:lnTo>
                <a:lnTo>
                  <a:pt x="700495" y="277648"/>
                </a:lnTo>
                <a:lnTo>
                  <a:pt x="701382" y="284034"/>
                </a:lnTo>
                <a:lnTo>
                  <a:pt x="701382" y="290411"/>
                </a:lnTo>
                <a:lnTo>
                  <a:pt x="702277" y="296797"/>
                </a:lnTo>
                <a:lnTo>
                  <a:pt x="702277" y="302386"/>
                </a:lnTo>
                <a:lnTo>
                  <a:pt x="703163" y="307169"/>
                </a:lnTo>
                <a:lnTo>
                  <a:pt x="704049" y="311961"/>
                </a:lnTo>
                <a:lnTo>
                  <a:pt x="704049" y="315149"/>
                </a:lnTo>
                <a:lnTo>
                  <a:pt x="704944" y="319135"/>
                </a:lnTo>
                <a:lnTo>
                  <a:pt x="704944" y="321536"/>
                </a:lnTo>
                <a:lnTo>
                  <a:pt x="705831" y="324724"/>
                </a:lnTo>
                <a:lnTo>
                  <a:pt x="705831" y="349453"/>
                </a:lnTo>
                <a:lnTo>
                  <a:pt x="704944" y="359825"/>
                </a:lnTo>
                <a:lnTo>
                  <a:pt x="704049" y="370197"/>
                </a:lnTo>
                <a:lnTo>
                  <a:pt x="703163" y="379772"/>
                </a:lnTo>
                <a:lnTo>
                  <a:pt x="701382" y="388549"/>
                </a:lnTo>
                <a:lnTo>
                  <a:pt x="699609" y="396530"/>
                </a:lnTo>
                <a:lnTo>
                  <a:pt x="697827" y="404510"/>
                </a:lnTo>
                <a:lnTo>
                  <a:pt x="695160" y="410897"/>
                </a:lnTo>
                <a:lnTo>
                  <a:pt x="692492" y="417273"/>
                </a:lnTo>
                <a:lnTo>
                  <a:pt x="690719" y="423660"/>
                </a:lnTo>
                <a:lnTo>
                  <a:pt x="687165" y="428442"/>
                </a:lnTo>
                <a:lnTo>
                  <a:pt x="684497" y="433235"/>
                </a:lnTo>
                <a:lnTo>
                  <a:pt x="681830" y="437220"/>
                </a:lnTo>
                <a:lnTo>
                  <a:pt x="678275" y="441215"/>
                </a:lnTo>
                <a:lnTo>
                  <a:pt x="675608" y="444404"/>
                </a:lnTo>
                <a:lnTo>
                  <a:pt x="672053" y="447592"/>
                </a:lnTo>
                <a:lnTo>
                  <a:pt x="669386" y="449993"/>
                </a:lnTo>
                <a:lnTo>
                  <a:pt x="665823" y="452384"/>
                </a:lnTo>
                <a:lnTo>
                  <a:pt x="662269" y="453978"/>
                </a:lnTo>
                <a:lnTo>
                  <a:pt x="659601" y="455572"/>
                </a:lnTo>
                <a:lnTo>
                  <a:pt x="656047" y="457167"/>
                </a:lnTo>
                <a:lnTo>
                  <a:pt x="653379" y="457964"/>
                </a:lnTo>
                <a:lnTo>
                  <a:pt x="650711" y="458761"/>
                </a:lnTo>
                <a:lnTo>
                  <a:pt x="648044" y="458761"/>
                </a:lnTo>
                <a:lnTo>
                  <a:pt x="645385" y="459568"/>
                </a:lnTo>
                <a:lnTo>
                  <a:pt x="636495" y="459568"/>
                </a:lnTo>
                <a:lnTo>
                  <a:pt x="635600" y="458761"/>
                </a:lnTo>
                <a:lnTo>
                  <a:pt x="633827" y="458761"/>
                </a:lnTo>
                <a:lnTo>
                  <a:pt x="634714" y="455572"/>
                </a:lnTo>
                <a:lnTo>
                  <a:pt x="634714" y="450790"/>
                </a:lnTo>
                <a:lnTo>
                  <a:pt x="635600" y="448389"/>
                </a:lnTo>
                <a:lnTo>
                  <a:pt x="635600" y="419674"/>
                </a:lnTo>
                <a:lnTo>
                  <a:pt x="634714" y="417273"/>
                </a:lnTo>
                <a:lnTo>
                  <a:pt x="634714" y="411694"/>
                </a:lnTo>
                <a:lnTo>
                  <a:pt x="633827" y="410100"/>
                </a:lnTo>
                <a:lnTo>
                  <a:pt x="632932" y="406902"/>
                </a:lnTo>
                <a:lnTo>
                  <a:pt x="632932" y="403713"/>
                </a:lnTo>
                <a:lnTo>
                  <a:pt x="632046" y="400525"/>
                </a:lnTo>
                <a:lnTo>
                  <a:pt x="631159" y="397327"/>
                </a:lnTo>
                <a:lnTo>
                  <a:pt x="629378" y="394936"/>
                </a:lnTo>
                <a:lnTo>
                  <a:pt x="628492" y="389346"/>
                </a:lnTo>
                <a:lnTo>
                  <a:pt x="626710" y="384564"/>
                </a:lnTo>
                <a:lnTo>
                  <a:pt x="624937" y="379772"/>
                </a:lnTo>
                <a:lnTo>
                  <a:pt x="623156" y="375786"/>
                </a:lnTo>
                <a:lnTo>
                  <a:pt x="620488" y="372598"/>
                </a:lnTo>
                <a:lnTo>
                  <a:pt x="617821" y="369400"/>
                </a:lnTo>
                <a:lnTo>
                  <a:pt x="616048" y="366211"/>
                </a:lnTo>
                <a:lnTo>
                  <a:pt x="612485" y="363820"/>
                </a:lnTo>
                <a:lnTo>
                  <a:pt x="609826" y="361429"/>
                </a:lnTo>
                <a:lnTo>
                  <a:pt x="607158" y="359028"/>
                </a:lnTo>
                <a:lnTo>
                  <a:pt x="603604" y="357434"/>
                </a:lnTo>
                <a:lnTo>
                  <a:pt x="600936" y="355840"/>
                </a:lnTo>
                <a:lnTo>
                  <a:pt x="597374" y="354245"/>
                </a:lnTo>
                <a:lnTo>
                  <a:pt x="594714" y="353448"/>
                </a:lnTo>
                <a:lnTo>
                  <a:pt x="591152" y="351854"/>
                </a:lnTo>
                <a:lnTo>
                  <a:pt x="588484" y="351057"/>
                </a:lnTo>
                <a:lnTo>
                  <a:pt x="584930" y="350250"/>
                </a:lnTo>
                <a:lnTo>
                  <a:pt x="582262" y="349453"/>
                </a:lnTo>
                <a:lnTo>
                  <a:pt x="579594" y="348656"/>
                </a:lnTo>
                <a:lnTo>
                  <a:pt x="576040" y="347859"/>
                </a:lnTo>
                <a:lnTo>
                  <a:pt x="573372" y="347062"/>
                </a:lnTo>
                <a:lnTo>
                  <a:pt x="570705" y="346265"/>
                </a:lnTo>
                <a:lnTo>
                  <a:pt x="568932" y="345468"/>
                </a:lnTo>
                <a:lnTo>
                  <a:pt x="566264" y="343874"/>
                </a:lnTo>
                <a:lnTo>
                  <a:pt x="564483" y="343077"/>
                </a:lnTo>
                <a:lnTo>
                  <a:pt x="562710" y="341482"/>
                </a:lnTo>
                <a:lnTo>
                  <a:pt x="560929" y="339878"/>
                </a:lnTo>
                <a:lnTo>
                  <a:pt x="560042" y="338284"/>
                </a:lnTo>
                <a:lnTo>
                  <a:pt x="559156" y="335893"/>
                </a:lnTo>
                <a:lnTo>
                  <a:pt x="558261" y="334299"/>
                </a:lnTo>
                <a:lnTo>
                  <a:pt x="558261" y="328710"/>
                </a:lnTo>
                <a:lnTo>
                  <a:pt x="557374" y="325521"/>
                </a:lnTo>
                <a:lnTo>
                  <a:pt x="557374" y="292812"/>
                </a:lnTo>
                <a:lnTo>
                  <a:pt x="558261" y="289614"/>
                </a:lnTo>
                <a:lnTo>
                  <a:pt x="558261" y="247290"/>
                </a:lnTo>
                <a:lnTo>
                  <a:pt x="557374" y="244957"/>
                </a:lnTo>
                <a:lnTo>
                  <a:pt x="557374" y="233001"/>
                </a:lnTo>
                <a:lnTo>
                  <a:pt x="556488" y="230571"/>
                </a:lnTo>
                <a:lnTo>
                  <a:pt x="556488" y="225808"/>
                </a:lnTo>
                <a:lnTo>
                  <a:pt x="555593" y="222600"/>
                </a:lnTo>
                <a:lnTo>
                  <a:pt x="555593" y="217837"/>
                </a:lnTo>
                <a:lnTo>
                  <a:pt x="554707" y="215407"/>
                </a:lnTo>
                <a:lnTo>
                  <a:pt x="554707" y="210644"/>
                </a:lnTo>
                <a:lnTo>
                  <a:pt x="553820" y="207436"/>
                </a:lnTo>
                <a:lnTo>
                  <a:pt x="552925" y="204228"/>
                </a:lnTo>
                <a:lnTo>
                  <a:pt x="552039" y="201895"/>
                </a:lnTo>
                <a:lnTo>
                  <a:pt x="551153" y="198688"/>
                </a:lnTo>
                <a:lnTo>
                  <a:pt x="549371" y="196257"/>
                </a:lnTo>
                <a:lnTo>
                  <a:pt x="548485" y="193050"/>
                </a:lnTo>
                <a:lnTo>
                  <a:pt x="546703" y="190717"/>
                </a:lnTo>
                <a:lnTo>
                  <a:pt x="545817" y="187509"/>
                </a:lnTo>
                <a:lnTo>
                  <a:pt x="544036" y="185079"/>
                </a:lnTo>
                <a:lnTo>
                  <a:pt x="543149" y="181871"/>
                </a:lnTo>
                <a:lnTo>
                  <a:pt x="541376" y="179538"/>
                </a:lnTo>
                <a:lnTo>
                  <a:pt x="540482" y="176330"/>
                </a:lnTo>
                <a:lnTo>
                  <a:pt x="538709" y="173900"/>
                </a:lnTo>
                <a:lnTo>
                  <a:pt x="537814" y="170692"/>
                </a:lnTo>
                <a:lnTo>
                  <a:pt x="537814" y="168359"/>
                </a:lnTo>
                <a:lnTo>
                  <a:pt x="536927" y="165152"/>
                </a:lnTo>
                <a:lnTo>
                  <a:pt x="536041" y="161944"/>
                </a:lnTo>
                <a:lnTo>
                  <a:pt x="536041" y="158736"/>
                </a:lnTo>
                <a:lnTo>
                  <a:pt x="535155" y="156403"/>
                </a:lnTo>
                <a:lnTo>
                  <a:pt x="535155" y="153195"/>
                </a:lnTo>
                <a:lnTo>
                  <a:pt x="534260" y="150765"/>
                </a:lnTo>
                <a:lnTo>
                  <a:pt x="534260" y="147557"/>
                </a:lnTo>
                <a:lnTo>
                  <a:pt x="533373" y="145224"/>
                </a:lnTo>
                <a:lnTo>
                  <a:pt x="533373" y="142017"/>
                </a:lnTo>
                <a:lnTo>
                  <a:pt x="532487" y="139587"/>
                </a:lnTo>
                <a:lnTo>
                  <a:pt x="531592" y="136379"/>
                </a:lnTo>
                <a:lnTo>
                  <a:pt x="531592" y="132393"/>
                </a:lnTo>
                <a:lnTo>
                  <a:pt x="530706" y="130060"/>
                </a:lnTo>
                <a:lnTo>
                  <a:pt x="530706" y="128408"/>
                </a:lnTo>
                <a:lnTo>
                  <a:pt x="529819" y="125297"/>
                </a:lnTo>
                <a:lnTo>
                  <a:pt x="529819" y="122867"/>
                </a:lnTo>
                <a:lnTo>
                  <a:pt x="528924" y="119659"/>
                </a:lnTo>
                <a:lnTo>
                  <a:pt x="528038" y="116452"/>
                </a:lnTo>
                <a:lnTo>
                  <a:pt x="528038" y="113244"/>
                </a:lnTo>
                <a:lnTo>
                  <a:pt x="527151" y="110911"/>
                </a:lnTo>
                <a:lnTo>
                  <a:pt x="526265" y="106926"/>
                </a:lnTo>
                <a:lnTo>
                  <a:pt x="525370" y="103718"/>
                </a:lnTo>
                <a:lnTo>
                  <a:pt x="525370" y="100510"/>
                </a:lnTo>
                <a:lnTo>
                  <a:pt x="524484" y="97302"/>
                </a:lnTo>
                <a:lnTo>
                  <a:pt x="523597" y="94094"/>
                </a:lnTo>
                <a:lnTo>
                  <a:pt x="523597" y="90984"/>
                </a:lnTo>
                <a:lnTo>
                  <a:pt x="522702" y="87776"/>
                </a:lnTo>
                <a:lnTo>
                  <a:pt x="521816" y="84568"/>
                </a:lnTo>
                <a:lnTo>
                  <a:pt x="521816" y="82138"/>
                </a:lnTo>
                <a:lnTo>
                  <a:pt x="520929" y="78930"/>
                </a:lnTo>
                <a:lnTo>
                  <a:pt x="520929" y="75820"/>
                </a:lnTo>
                <a:lnTo>
                  <a:pt x="520035" y="73390"/>
                </a:lnTo>
                <a:lnTo>
                  <a:pt x="519148" y="70182"/>
                </a:lnTo>
                <a:lnTo>
                  <a:pt x="519148" y="67849"/>
                </a:lnTo>
                <a:lnTo>
                  <a:pt x="518262" y="64641"/>
                </a:lnTo>
                <a:lnTo>
                  <a:pt x="517375" y="62211"/>
                </a:lnTo>
                <a:lnTo>
                  <a:pt x="517375" y="59878"/>
                </a:lnTo>
                <a:lnTo>
                  <a:pt x="516480" y="57448"/>
                </a:lnTo>
                <a:lnTo>
                  <a:pt x="515594" y="55018"/>
                </a:lnTo>
                <a:lnTo>
                  <a:pt x="515594" y="51810"/>
                </a:lnTo>
                <a:lnTo>
                  <a:pt x="514708" y="49477"/>
                </a:lnTo>
                <a:lnTo>
                  <a:pt x="513813" y="47825"/>
                </a:lnTo>
                <a:lnTo>
                  <a:pt x="513813" y="45492"/>
                </a:lnTo>
                <a:lnTo>
                  <a:pt x="512926" y="43062"/>
                </a:lnTo>
                <a:lnTo>
                  <a:pt x="512040" y="40729"/>
                </a:lnTo>
                <a:lnTo>
                  <a:pt x="512040" y="38298"/>
                </a:lnTo>
                <a:lnTo>
                  <a:pt x="511145" y="36646"/>
                </a:lnTo>
                <a:lnTo>
                  <a:pt x="510258" y="34313"/>
                </a:lnTo>
                <a:lnTo>
                  <a:pt x="509372" y="31105"/>
                </a:lnTo>
                <a:lnTo>
                  <a:pt x="508486" y="28675"/>
                </a:lnTo>
                <a:lnTo>
                  <a:pt x="508486" y="27120"/>
                </a:lnTo>
                <a:lnTo>
                  <a:pt x="507591" y="24690"/>
                </a:lnTo>
                <a:lnTo>
                  <a:pt x="506704" y="21579"/>
                </a:lnTo>
                <a:lnTo>
                  <a:pt x="505818" y="19149"/>
                </a:lnTo>
                <a:lnTo>
                  <a:pt x="504923" y="16719"/>
                </a:lnTo>
                <a:lnTo>
                  <a:pt x="504037" y="15164"/>
                </a:lnTo>
                <a:lnTo>
                  <a:pt x="503150" y="12733"/>
                </a:lnTo>
                <a:lnTo>
                  <a:pt x="503150" y="11178"/>
                </a:lnTo>
                <a:lnTo>
                  <a:pt x="501369" y="7970"/>
                </a:lnTo>
                <a:lnTo>
                  <a:pt x="500482" y="5540"/>
                </a:lnTo>
                <a:lnTo>
                  <a:pt x="498701" y="3207"/>
                </a:lnTo>
                <a:lnTo>
                  <a:pt x="496928" y="1555"/>
                </a:lnTo>
                <a:lnTo>
                  <a:pt x="495147" y="0"/>
                </a:lnTo>
                <a:lnTo>
                  <a:pt x="493366" y="0"/>
                </a:lnTo>
                <a:lnTo>
                  <a:pt x="494261" y="2430"/>
                </a:lnTo>
                <a:lnTo>
                  <a:pt x="494261" y="9526"/>
                </a:lnTo>
                <a:lnTo>
                  <a:pt x="493366" y="11956"/>
                </a:lnTo>
                <a:lnTo>
                  <a:pt x="493366" y="15164"/>
                </a:lnTo>
                <a:lnTo>
                  <a:pt x="492479" y="17496"/>
                </a:lnTo>
                <a:lnTo>
                  <a:pt x="492479" y="19927"/>
                </a:lnTo>
                <a:lnTo>
                  <a:pt x="491593" y="22357"/>
                </a:lnTo>
                <a:lnTo>
                  <a:pt x="491593" y="25565"/>
                </a:lnTo>
                <a:lnTo>
                  <a:pt x="490706" y="28675"/>
                </a:lnTo>
                <a:lnTo>
                  <a:pt x="490706" y="39076"/>
                </a:lnTo>
                <a:lnTo>
                  <a:pt x="489811" y="41506"/>
                </a:lnTo>
                <a:lnTo>
                  <a:pt x="488925" y="43839"/>
                </a:lnTo>
                <a:lnTo>
                  <a:pt x="488039" y="46269"/>
                </a:lnTo>
                <a:lnTo>
                  <a:pt x="486257" y="48699"/>
                </a:lnTo>
                <a:lnTo>
                  <a:pt x="484476" y="51032"/>
                </a:lnTo>
                <a:lnTo>
                  <a:pt x="483590" y="53463"/>
                </a:lnTo>
                <a:lnTo>
                  <a:pt x="481817" y="55795"/>
                </a:lnTo>
                <a:lnTo>
                  <a:pt x="480922" y="58226"/>
                </a:lnTo>
                <a:lnTo>
                  <a:pt x="480035" y="60656"/>
                </a:lnTo>
                <a:lnTo>
                  <a:pt x="480035" y="63864"/>
                </a:lnTo>
                <a:lnTo>
                  <a:pt x="479149" y="66196"/>
                </a:lnTo>
                <a:lnTo>
                  <a:pt x="479149" y="68627"/>
                </a:lnTo>
                <a:lnTo>
                  <a:pt x="478254" y="70182"/>
                </a:lnTo>
                <a:lnTo>
                  <a:pt x="478254" y="74167"/>
                </a:lnTo>
                <a:lnTo>
                  <a:pt x="477368" y="76597"/>
                </a:lnTo>
                <a:lnTo>
                  <a:pt x="477368" y="78153"/>
                </a:lnTo>
                <a:lnTo>
                  <a:pt x="476481" y="80583"/>
                </a:lnTo>
                <a:lnTo>
                  <a:pt x="476481" y="85346"/>
                </a:lnTo>
                <a:lnTo>
                  <a:pt x="475586" y="87776"/>
                </a:lnTo>
                <a:lnTo>
                  <a:pt x="475586" y="90109"/>
                </a:lnTo>
                <a:lnTo>
                  <a:pt x="474700" y="92539"/>
                </a:lnTo>
                <a:lnTo>
                  <a:pt x="474700" y="94969"/>
                </a:lnTo>
                <a:lnTo>
                  <a:pt x="473813" y="97302"/>
                </a:lnTo>
                <a:lnTo>
                  <a:pt x="472927" y="99732"/>
                </a:lnTo>
                <a:lnTo>
                  <a:pt x="472927" y="102162"/>
                </a:lnTo>
                <a:lnTo>
                  <a:pt x="472032" y="104495"/>
                </a:lnTo>
                <a:lnTo>
                  <a:pt x="472032" y="106926"/>
                </a:lnTo>
                <a:lnTo>
                  <a:pt x="471146" y="109258"/>
                </a:lnTo>
                <a:lnTo>
                  <a:pt x="470259" y="111689"/>
                </a:lnTo>
                <a:lnTo>
                  <a:pt x="470259" y="114119"/>
                </a:lnTo>
                <a:lnTo>
                  <a:pt x="469364" y="117229"/>
                </a:lnTo>
                <a:lnTo>
                  <a:pt x="468478" y="119659"/>
                </a:lnTo>
                <a:lnTo>
                  <a:pt x="467592" y="122090"/>
                </a:lnTo>
                <a:lnTo>
                  <a:pt x="466697" y="124423"/>
                </a:lnTo>
                <a:lnTo>
                  <a:pt x="466697" y="126853"/>
                </a:lnTo>
                <a:lnTo>
                  <a:pt x="465810" y="130060"/>
                </a:lnTo>
                <a:lnTo>
                  <a:pt x="464924" y="132393"/>
                </a:lnTo>
                <a:lnTo>
                  <a:pt x="464037" y="134824"/>
                </a:lnTo>
                <a:lnTo>
                  <a:pt x="463142" y="137254"/>
                </a:lnTo>
                <a:lnTo>
                  <a:pt x="462256" y="139587"/>
                </a:lnTo>
                <a:lnTo>
                  <a:pt x="461370" y="142017"/>
                </a:lnTo>
                <a:lnTo>
                  <a:pt x="459588" y="146002"/>
                </a:lnTo>
                <a:lnTo>
                  <a:pt x="458702" y="149988"/>
                </a:lnTo>
                <a:lnTo>
                  <a:pt x="456921" y="153973"/>
                </a:lnTo>
                <a:lnTo>
                  <a:pt x="455148" y="157958"/>
                </a:lnTo>
                <a:lnTo>
                  <a:pt x="453366" y="161944"/>
                </a:lnTo>
                <a:lnTo>
                  <a:pt x="451585" y="165929"/>
                </a:lnTo>
                <a:lnTo>
                  <a:pt x="449812" y="170692"/>
                </a:lnTo>
                <a:lnTo>
                  <a:pt x="447145" y="174678"/>
                </a:lnTo>
                <a:lnTo>
                  <a:pt x="445363" y="178760"/>
                </a:lnTo>
                <a:lnTo>
                  <a:pt x="443590" y="182746"/>
                </a:lnTo>
                <a:lnTo>
                  <a:pt x="440923" y="186731"/>
                </a:lnTo>
                <a:lnTo>
                  <a:pt x="439141" y="191494"/>
                </a:lnTo>
                <a:lnTo>
                  <a:pt x="436474" y="195480"/>
                </a:lnTo>
                <a:lnTo>
                  <a:pt x="434701" y="199465"/>
                </a:lnTo>
                <a:lnTo>
                  <a:pt x="432033" y="203451"/>
                </a:lnTo>
                <a:lnTo>
                  <a:pt x="430252" y="207436"/>
                </a:lnTo>
                <a:lnTo>
                  <a:pt x="427584" y="212199"/>
                </a:lnTo>
                <a:lnTo>
                  <a:pt x="425811" y="216184"/>
                </a:lnTo>
                <a:lnTo>
                  <a:pt x="423143" y="220170"/>
                </a:lnTo>
                <a:lnTo>
                  <a:pt x="421362" y="224155"/>
                </a:lnTo>
                <a:lnTo>
                  <a:pt x="419589" y="228141"/>
                </a:lnTo>
                <a:lnTo>
                  <a:pt x="416921" y="232126"/>
                </a:lnTo>
                <a:lnTo>
                  <a:pt x="415140" y="236112"/>
                </a:lnTo>
                <a:lnTo>
                  <a:pt x="413367" y="240194"/>
                </a:lnTo>
                <a:lnTo>
                  <a:pt x="410700" y="243305"/>
                </a:lnTo>
                <a:lnTo>
                  <a:pt x="408918" y="247290"/>
                </a:lnTo>
                <a:lnTo>
                  <a:pt x="407137" y="251276"/>
                </a:lnTo>
                <a:lnTo>
                  <a:pt x="405364" y="254483"/>
                </a:lnTo>
                <a:lnTo>
                  <a:pt x="403583" y="258469"/>
                </a:lnTo>
                <a:lnTo>
                  <a:pt x="401810" y="261677"/>
                </a:lnTo>
                <a:lnTo>
                  <a:pt x="400915" y="265682"/>
                </a:lnTo>
                <a:lnTo>
                  <a:pt x="399142" y="268870"/>
                </a:lnTo>
                <a:lnTo>
                  <a:pt x="398247" y="269667"/>
                </a:lnTo>
                <a:lnTo>
                  <a:pt x="397361" y="272068"/>
                </a:lnTo>
                <a:lnTo>
                  <a:pt x="395588" y="273662"/>
                </a:lnTo>
                <a:lnTo>
                  <a:pt x="394693" y="276053"/>
                </a:lnTo>
                <a:lnTo>
                  <a:pt x="392920" y="277648"/>
                </a:lnTo>
                <a:lnTo>
                  <a:pt x="392025" y="280039"/>
                </a:lnTo>
                <a:lnTo>
                  <a:pt x="390252" y="281643"/>
                </a:lnTo>
                <a:lnTo>
                  <a:pt x="389358" y="284034"/>
                </a:lnTo>
                <a:lnTo>
                  <a:pt x="387585" y="286425"/>
                </a:lnTo>
                <a:lnTo>
                  <a:pt x="385803" y="288816"/>
                </a:lnTo>
                <a:lnTo>
                  <a:pt x="384031" y="291208"/>
                </a:lnTo>
                <a:lnTo>
                  <a:pt x="382249" y="292812"/>
                </a:lnTo>
                <a:lnTo>
                  <a:pt x="381363" y="295203"/>
                </a:lnTo>
                <a:lnTo>
                  <a:pt x="380476" y="297594"/>
                </a:lnTo>
                <a:lnTo>
                  <a:pt x="378695" y="299188"/>
                </a:lnTo>
                <a:lnTo>
                  <a:pt x="377809" y="301589"/>
                </a:lnTo>
                <a:lnTo>
                  <a:pt x="376027" y="303980"/>
                </a:lnTo>
                <a:lnTo>
                  <a:pt x="375141" y="306372"/>
                </a:lnTo>
                <a:lnTo>
                  <a:pt x="374246" y="308763"/>
                </a:lnTo>
                <a:lnTo>
                  <a:pt x="372473" y="310357"/>
                </a:lnTo>
                <a:lnTo>
                  <a:pt x="371587" y="312758"/>
                </a:lnTo>
                <a:lnTo>
                  <a:pt x="369805" y="314352"/>
                </a:lnTo>
                <a:lnTo>
                  <a:pt x="368919" y="316744"/>
                </a:lnTo>
                <a:lnTo>
                  <a:pt x="367138" y="319135"/>
                </a:lnTo>
                <a:lnTo>
                  <a:pt x="366251" y="321536"/>
                </a:lnTo>
                <a:lnTo>
                  <a:pt x="364470" y="323927"/>
                </a:lnTo>
                <a:lnTo>
                  <a:pt x="363584" y="326318"/>
                </a:lnTo>
                <a:lnTo>
                  <a:pt x="362697" y="328710"/>
                </a:lnTo>
                <a:lnTo>
                  <a:pt x="360916" y="330304"/>
                </a:lnTo>
                <a:lnTo>
                  <a:pt x="360029" y="332705"/>
                </a:lnTo>
                <a:lnTo>
                  <a:pt x="359134" y="335096"/>
                </a:lnTo>
                <a:lnTo>
                  <a:pt x="358248" y="337487"/>
                </a:lnTo>
                <a:lnTo>
                  <a:pt x="357362" y="339878"/>
                </a:lnTo>
                <a:lnTo>
                  <a:pt x="356467" y="342279"/>
                </a:lnTo>
                <a:lnTo>
                  <a:pt x="356467" y="356637"/>
                </a:lnTo>
                <a:lnTo>
                  <a:pt x="355580" y="359028"/>
                </a:lnTo>
                <a:lnTo>
                  <a:pt x="355580" y="361429"/>
                </a:lnTo>
                <a:lnTo>
                  <a:pt x="354694" y="363820"/>
                </a:lnTo>
                <a:lnTo>
                  <a:pt x="354694" y="366211"/>
                </a:lnTo>
                <a:lnTo>
                  <a:pt x="353807" y="368603"/>
                </a:lnTo>
                <a:lnTo>
                  <a:pt x="353807" y="374989"/>
                </a:lnTo>
                <a:lnTo>
                  <a:pt x="352913" y="377380"/>
                </a:lnTo>
                <a:lnTo>
                  <a:pt x="352913" y="402119"/>
                </a:lnTo>
                <a:lnTo>
                  <a:pt x="353807" y="405307"/>
                </a:lnTo>
                <a:lnTo>
                  <a:pt x="353807" y="414882"/>
                </a:lnTo>
                <a:lnTo>
                  <a:pt x="354694" y="418071"/>
                </a:lnTo>
                <a:lnTo>
                  <a:pt x="354694" y="423660"/>
                </a:lnTo>
                <a:lnTo>
                  <a:pt x="353807" y="426051"/>
                </a:lnTo>
                <a:lnTo>
                  <a:pt x="353807" y="440418"/>
                </a:lnTo>
                <a:lnTo>
                  <a:pt x="354694" y="442809"/>
                </a:lnTo>
                <a:lnTo>
                  <a:pt x="354694" y="449993"/>
                </a:lnTo>
                <a:lnTo>
                  <a:pt x="355580" y="453181"/>
                </a:lnTo>
                <a:lnTo>
                  <a:pt x="355580" y="459568"/>
                </a:lnTo>
                <a:lnTo>
                  <a:pt x="356467" y="461959"/>
                </a:lnTo>
                <a:lnTo>
                  <a:pt x="356467" y="465147"/>
                </a:lnTo>
                <a:lnTo>
                  <a:pt x="355580" y="462756"/>
                </a:lnTo>
                <a:lnTo>
                  <a:pt x="354694" y="460365"/>
                </a:lnTo>
                <a:lnTo>
                  <a:pt x="353807" y="457964"/>
                </a:lnTo>
                <a:lnTo>
                  <a:pt x="352913" y="455572"/>
                </a:lnTo>
                <a:lnTo>
                  <a:pt x="352026" y="453181"/>
                </a:lnTo>
                <a:lnTo>
                  <a:pt x="350245" y="449993"/>
                </a:lnTo>
                <a:lnTo>
                  <a:pt x="349358" y="447592"/>
                </a:lnTo>
                <a:lnTo>
                  <a:pt x="348472" y="445201"/>
                </a:lnTo>
                <a:lnTo>
                  <a:pt x="347577" y="443606"/>
                </a:lnTo>
                <a:lnTo>
                  <a:pt x="345804" y="440418"/>
                </a:lnTo>
                <a:lnTo>
                  <a:pt x="344023" y="438017"/>
                </a:lnTo>
                <a:lnTo>
                  <a:pt x="343136" y="436423"/>
                </a:lnTo>
                <a:lnTo>
                  <a:pt x="342250" y="434032"/>
                </a:lnTo>
                <a:lnTo>
                  <a:pt x="341355" y="431640"/>
                </a:lnTo>
                <a:lnTo>
                  <a:pt x="340469" y="429239"/>
                </a:lnTo>
                <a:lnTo>
                  <a:pt x="338687" y="427645"/>
                </a:lnTo>
                <a:lnTo>
                  <a:pt x="337801" y="425254"/>
                </a:lnTo>
                <a:lnTo>
                  <a:pt x="336028" y="422863"/>
                </a:lnTo>
                <a:lnTo>
                  <a:pt x="335133" y="419674"/>
                </a:lnTo>
                <a:lnTo>
                  <a:pt x="333360" y="417273"/>
                </a:lnTo>
                <a:lnTo>
                  <a:pt x="332466" y="414882"/>
                </a:lnTo>
                <a:lnTo>
                  <a:pt x="330693" y="411694"/>
                </a:lnTo>
                <a:lnTo>
                  <a:pt x="328911" y="409293"/>
                </a:lnTo>
                <a:lnTo>
                  <a:pt x="328025" y="406902"/>
                </a:lnTo>
                <a:lnTo>
                  <a:pt x="326244" y="405307"/>
                </a:lnTo>
                <a:lnTo>
                  <a:pt x="325357" y="402916"/>
                </a:lnTo>
                <a:lnTo>
                  <a:pt x="323576" y="401322"/>
                </a:lnTo>
                <a:lnTo>
                  <a:pt x="322689" y="398921"/>
                </a:lnTo>
                <a:lnTo>
                  <a:pt x="320908" y="396530"/>
                </a:lnTo>
                <a:lnTo>
                  <a:pt x="320022" y="394139"/>
                </a:lnTo>
                <a:lnTo>
                  <a:pt x="318249" y="391747"/>
                </a:lnTo>
                <a:lnTo>
                  <a:pt x="317354" y="389346"/>
                </a:lnTo>
                <a:lnTo>
                  <a:pt x="315581" y="387752"/>
                </a:lnTo>
                <a:lnTo>
                  <a:pt x="314686" y="385361"/>
                </a:lnTo>
                <a:lnTo>
                  <a:pt x="312913" y="382970"/>
                </a:lnTo>
                <a:lnTo>
                  <a:pt x="311132" y="380578"/>
                </a:lnTo>
                <a:lnTo>
                  <a:pt x="310246" y="378177"/>
                </a:lnTo>
                <a:lnTo>
                  <a:pt x="308464" y="376583"/>
                </a:lnTo>
                <a:lnTo>
                  <a:pt x="307578" y="373395"/>
                </a:lnTo>
                <a:lnTo>
                  <a:pt x="305797" y="371004"/>
                </a:lnTo>
                <a:lnTo>
                  <a:pt x="304024" y="369400"/>
                </a:lnTo>
                <a:lnTo>
                  <a:pt x="303137" y="366211"/>
                </a:lnTo>
                <a:lnTo>
                  <a:pt x="301356" y="364617"/>
                </a:lnTo>
                <a:lnTo>
                  <a:pt x="300470" y="363023"/>
                </a:lnTo>
                <a:lnTo>
                  <a:pt x="298688" y="361429"/>
                </a:lnTo>
                <a:lnTo>
                  <a:pt x="297802" y="359028"/>
                </a:lnTo>
                <a:lnTo>
                  <a:pt x="296021" y="357434"/>
                </a:lnTo>
                <a:lnTo>
                  <a:pt x="295134" y="355840"/>
                </a:lnTo>
                <a:lnTo>
                  <a:pt x="293353" y="354245"/>
                </a:lnTo>
                <a:lnTo>
                  <a:pt x="292466" y="352651"/>
                </a:lnTo>
                <a:lnTo>
                  <a:pt x="290685" y="350250"/>
                </a:lnTo>
                <a:lnTo>
                  <a:pt x="289799" y="348656"/>
                </a:lnTo>
                <a:lnTo>
                  <a:pt x="288017" y="347062"/>
                </a:lnTo>
                <a:lnTo>
                  <a:pt x="287131" y="344671"/>
                </a:lnTo>
                <a:lnTo>
                  <a:pt x="285358" y="343077"/>
                </a:lnTo>
                <a:lnTo>
                  <a:pt x="284463" y="340685"/>
                </a:lnTo>
                <a:lnTo>
                  <a:pt x="282690" y="339081"/>
                </a:lnTo>
                <a:lnTo>
                  <a:pt x="281795" y="337487"/>
                </a:lnTo>
                <a:lnTo>
                  <a:pt x="280023" y="335096"/>
                </a:lnTo>
                <a:lnTo>
                  <a:pt x="279128" y="333502"/>
                </a:lnTo>
                <a:lnTo>
                  <a:pt x="277355" y="331111"/>
                </a:lnTo>
                <a:lnTo>
                  <a:pt x="275573" y="329507"/>
                </a:lnTo>
                <a:lnTo>
                  <a:pt x="274687" y="327115"/>
                </a:lnTo>
                <a:lnTo>
                  <a:pt x="272906" y="325521"/>
                </a:lnTo>
                <a:lnTo>
                  <a:pt x="272019" y="323130"/>
                </a:lnTo>
                <a:lnTo>
                  <a:pt x="270238" y="320729"/>
                </a:lnTo>
                <a:lnTo>
                  <a:pt x="268465" y="319135"/>
                </a:lnTo>
                <a:lnTo>
                  <a:pt x="267579" y="316744"/>
                </a:lnTo>
                <a:lnTo>
                  <a:pt x="265797" y="314352"/>
                </a:lnTo>
                <a:lnTo>
                  <a:pt x="264016" y="312758"/>
                </a:lnTo>
                <a:lnTo>
                  <a:pt x="263130" y="310357"/>
                </a:lnTo>
                <a:lnTo>
                  <a:pt x="261348" y="307966"/>
                </a:lnTo>
                <a:lnTo>
                  <a:pt x="259576" y="306372"/>
                </a:lnTo>
                <a:lnTo>
                  <a:pt x="258689" y="303980"/>
                </a:lnTo>
                <a:lnTo>
                  <a:pt x="251572" y="294406"/>
                </a:lnTo>
                <a:lnTo>
                  <a:pt x="246237" y="284831"/>
                </a:lnTo>
                <a:lnTo>
                  <a:pt x="241796" y="275256"/>
                </a:lnTo>
                <a:lnTo>
                  <a:pt x="237347" y="266479"/>
                </a:lnTo>
                <a:lnTo>
                  <a:pt x="234688" y="257691"/>
                </a:lnTo>
                <a:lnTo>
                  <a:pt x="232020" y="248943"/>
                </a:lnTo>
                <a:lnTo>
                  <a:pt x="229352" y="240972"/>
                </a:lnTo>
                <a:lnTo>
                  <a:pt x="228457" y="233001"/>
                </a:lnTo>
                <a:lnTo>
                  <a:pt x="227571" y="225030"/>
                </a:lnTo>
                <a:lnTo>
                  <a:pt x="226685" y="217837"/>
                </a:lnTo>
                <a:lnTo>
                  <a:pt x="226685" y="211421"/>
                </a:lnTo>
                <a:lnTo>
                  <a:pt x="227571" y="204228"/>
                </a:lnTo>
                <a:lnTo>
                  <a:pt x="228457" y="198688"/>
                </a:lnTo>
                <a:lnTo>
                  <a:pt x="229352" y="192272"/>
                </a:lnTo>
                <a:lnTo>
                  <a:pt x="230239" y="186731"/>
                </a:lnTo>
                <a:lnTo>
                  <a:pt x="231125" y="181871"/>
                </a:lnTo>
                <a:lnTo>
                  <a:pt x="232907" y="177886"/>
                </a:lnTo>
                <a:lnTo>
                  <a:pt x="234688" y="173122"/>
                </a:lnTo>
                <a:lnTo>
                  <a:pt x="235574" y="169915"/>
                </a:lnTo>
                <a:lnTo>
                  <a:pt x="237347" y="166707"/>
                </a:lnTo>
                <a:lnTo>
                  <a:pt x="238242" y="164374"/>
                </a:lnTo>
                <a:lnTo>
                  <a:pt x="240015" y="161944"/>
                </a:lnTo>
                <a:lnTo>
                  <a:pt x="238242" y="163596"/>
                </a:lnTo>
                <a:lnTo>
                  <a:pt x="236461" y="165929"/>
                </a:lnTo>
                <a:lnTo>
                  <a:pt x="233793" y="169915"/>
                </a:lnTo>
                <a:lnTo>
                  <a:pt x="230239" y="173900"/>
                </a:lnTo>
                <a:lnTo>
                  <a:pt x="229352" y="175553"/>
                </a:lnTo>
                <a:lnTo>
                  <a:pt x="227571" y="177108"/>
                </a:lnTo>
                <a:lnTo>
                  <a:pt x="225798" y="178760"/>
                </a:lnTo>
                <a:lnTo>
                  <a:pt x="224017" y="181093"/>
                </a:lnTo>
                <a:lnTo>
                  <a:pt x="222236" y="182746"/>
                </a:lnTo>
                <a:lnTo>
                  <a:pt x="221349" y="185079"/>
                </a:lnTo>
                <a:lnTo>
                  <a:pt x="219568" y="185856"/>
                </a:lnTo>
                <a:lnTo>
                  <a:pt x="218681" y="188287"/>
                </a:lnTo>
                <a:lnTo>
                  <a:pt x="216909" y="190717"/>
                </a:lnTo>
                <a:lnTo>
                  <a:pt x="215127" y="192272"/>
                </a:lnTo>
                <a:lnTo>
                  <a:pt x="213346" y="194702"/>
                </a:lnTo>
                <a:lnTo>
                  <a:pt x="211573" y="197035"/>
                </a:lnTo>
                <a:lnTo>
                  <a:pt x="209792" y="200243"/>
                </a:lnTo>
                <a:lnTo>
                  <a:pt x="208905" y="202673"/>
                </a:lnTo>
                <a:lnTo>
                  <a:pt x="207124" y="205881"/>
                </a:lnTo>
                <a:lnTo>
                  <a:pt x="205351" y="208991"/>
                </a:lnTo>
                <a:lnTo>
                  <a:pt x="203570" y="212199"/>
                </a:lnTo>
                <a:lnTo>
                  <a:pt x="201789" y="215407"/>
                </a:lnTo>
                <a:lnTo>
                  <a:pt x="200016" y="217837"/>
                </a:lnTo>
                <a:lnTo>
                  <a:pt x="198234" y="221045"/>
                </a:lnTo>
                <a:lnTo>
                  <a:pt x="197348" y="224155"/>
                </a:lnTo>
                <a:lnTo>
                  <a:pt x="195567" y="227363"/>
                </a:lnTo>
                <a:lnTo>
                  <a:pt x="193794" y="229793"/>
                </a:lnTo>
                <a:lnTo>
                  <a:pt x="192012" y="233001"/>
                </a:lnTo>
                <a:lnTo>
                  <a:pt x="191126" y="235334"/>
                </a:lnTo>
                <a:lnTo>
                  <a:pt x="189345" y="237764"/>
                </a:lnTo>
                <a:lnTo>
                  <a:pt x="188458" y="240972"/>
                </a:lnTo>
                <a:lnTo>
                  <a:pt x="186677" y="244180"/>
                </a:lnTo>
                <a:lnTo>
                  <a:pt x="184904" y="246513"/>
                </a:lnTo>
                <a:lnTo>
                  <a:pt x="184009" y="249720"/>
                </a:lnTo>
                <a:lnTo>
                  <a:pt x="182236" y="252928"/>
                </a:lnTo>
                <a:lnTo>
                  <a:pt x="181350" y="256914"/>
                </a:lnTo>
                <a:lnTo>
                  <a:pt x="179569" y="260121"/>
                </a:lnTo>
                <a:lnTo>
                  <a:pt x="178682" y="263290"/>
                </a:lnTo>
                <a:lnTo>
                  <a:pt x="176901" y="267276"/>
                </a:lnTo>
                <a:lnTo>
                  <a:pt x="176015" y="270464"/>
                </a:lnTo>
                <a:lnTo>
                  <a:pt x="175120" y="274459"/>
                </a:lnTo>
                <a:lnTo>
                  <a:pt x="173347" y="277648"/>
                </a:lnTo>
                <a:lnTo>
                  <a:pt x="172460" y="281643"/>
                </a:lnTo>
                <a:lnTo>
                  <a:pt x="171565" y="284831"/>
                </a:lnTo>
                <a:lnTo>
                  <a:pt x="169793" y="288816"/>
                </a:lnTo>
                <a:lnTo>
                  <a:pt x="168898" y="292812"/>
                </a:lnTo>
                <a:lnTo>
                  <a:pt x="168011" y="296000"/>
                </a:lnTo>
                <a:lnTo>
                  <a:pt x="167125" y="299985"/>
                </a:lnTo>
                <a:lnTo>
                  <a:pt x="166230" y="303980"/>
                </a:lnTo>
                <a:lnTo>
                  <a:pt x="164457" y="307169"/>
                </a:lnTo>
                <a:lnTo>
                  <a:pt x="163571" y="311164"/>
                </a:lnTo>
                <a:lnTo>
                  <a:pt x="162676" y="314352"/>
                </a:lnTo>
                <a:lnTo>
                  <a:pt x="161789" y="318338"/>
                </a:lnTo>
                <a:lnTo>
                  <a:pt x="160903" y="321536"/>
                </a:lnTo>
                <a:lnTo>
                  <a:pt x="160008" y="324724"/>
                </a:lnTo>
                <a:lnTo>
                  <a:pt x="159122" y="328710"/>
                </a:lnTo>
                <a:lnTo>
                  <a:pt x="159122" y="331908"/>
                </a:lnTo>
                <a:lnTo>
                  <a:pt x="158235" y="335096"/>
                </a:lnTo>
                <a:lnTo>
                  <a:pt x="157349" y="337487"/>
                </a:lnTo>
                <a:lnTo>
                  <a:pt x="156454" y="340685"/>
                </a:lnTo>
                <a:lnTo>
                  <a:pt x="156454" y="343077"/>
                </a:lnTo>
                <a:lnTo>
                  <a:pt x="155567" y="345468"/>
                </a:lnTo>
                <a:lnTo>
                  <a:pt x="155567" y="348656"/>
                </a:lnTo>
                <a:lnTo>
                  <a:pt x="154681" y="351057"/>
                </a:lnTo>
                <a:lnTo>
                  <a:pt x="154681" y="353448"/>
                </a:lnTo>
                <a:lnTo>
                  <a:pt x="153786" y="355840"/>
                </a:lnTo>
                <a:lnTo>
                  <a:pt x="153786" y="360632"/>
                </a:lnTo>
                <a:lnTo>
                  <a:pt x="152900" y="363023"/>
                </a:lnTo>
                <a:lnTo>
                  <a:pt x="152900" y="367806"/>
                </a:lnTo>
                <a:lnTo>
                  <a:pt x="152013" y="371004"/>
                </a:lnTo>
                <a:lnTo>
                  <a:pt x="152013" y="402916"/>
                </a:lnTo>
                <a:lnTo>
                  <a:pt x="152900" y="405307"/>
                </a:lnTo>
                <a:lnTo>
                  <a:pt x="152900" y="409293"/>
                </a:lnTo>
                <a:lnTo>
                  <a:pt x="153786" y="411694"/>
                </a:lnTo>
                <a:lnTo>
                  <a:pt x="153786" y="415679"/>
                </a:lnTo>
                <a:lnTo>
                  <a:pt x="154681" y="418071"/>
                </a:lnTo>
                <a:lnTo>
                  <a:pt x="155567" y="421269"/>
                </a:lnTo>
                <a:lnTo>
                  <a:pt x="155567" y="425254"/>
                </a:lnTo>
                <a:lnTo>
                  <a:pt x="156454" y="427645"/>
                </a:lnTo>
                <a:lnTo>
                  <a:pt x="156454" y="430843"/>
                </a:lnTo>
                <a:lnTo>
                  <a:pt x="157349" y="433235"/>
                </a:lnTo>
                <a:lnTo>
                  <a:pt x="157349" y="444404"/>
                </a:lnTo>
                <a:lnTo>
                  <a:pt x="158235" y="445998"/>
                </a:lnTo>
                <a:lnTo>
                  <a:pt x="158235" y="451587"/>
                </a:lnTo>
                <a:lnTo>
                  <a:pt x="157349" y="453181"/>
                </a:lnTo>
                <a:lnTo>
                  <a:pt x="157349" y="461959"/>
                </a:lnTo>
                <a:lnTo>
                  <a:pt x="156454" y="465147"/>
                </a:lnTo>
                <a:lnTo>
                  <a:pt x="156454" y="467538"/>
                </a:lnTo>
                <a:lnTo>
                  <a:pt x="155567" y="470736"/>
                </a:lnTo>
                <a:lnTo>
                  <a:pt x="155567" y="473925"/>
                </a:lnTo>
                <a:lnTo>
                  <a:pt x="154681" y="478717"/>
                </a:lnTo>
                <a:lnTo>
                  <a:pt x="152900" y="482702"/>
                </a:lnTo>
                <a:lnTo>
                  <a:pt x="152013" y="486688"/>
                </a:lnTo>
                <a:lnTo>
                  <a:pt x="151118" y="490683"/>
                </a:lnTo>
                <a:lnTo>
                  <a:pt x="149346" y="494668"/>
                </a:lnTo>
                <a:lnTo>
                  <a:pt x="147564" y="498664"/>
                </a:lnTo>
                <a:lnTo>
                  <a:pt x="145791" y="502649"/>
                </a:lnTo>
                <a:lnTo>
                  <a:pt x="144010" y="506634"/>
                </a:lnTo>
                <a:lnTo>
                  <a:pt x="142229" y="510630"/>
                </a:lnTo>
                <a:lnTo>
                  <a:pt x="139570" y="513818"/>
                </a:lnTo>
                <a:lnTo>
                  <a:pt x="137788" y="517803"/>
                </a:lnTo>
                <a:lnTo>
                  <a:pt x="135120" y="521799"/>
                </a:lnTo>
                <a:lnTo>
                  <a:pt x="132453" y="524987"/>
                </a:lnTo>
                <a:lnTo>
                  <a:pt x="129785" y="528185"/>
                </a:lnTo>
                <a:lnTo>
                  <a:pt x="127117" y="532170"/>
                </a:lnTo>
                <a:lnTo>
                  <a:pt x="124449" y="535359"/>
                </a:lnTo>
                <a:lnTo>
                  <a:pt x="121790" y="538557"/>
                </a:lnTo>
                <a:lnTo>
                  <a:pt x="118228" y="541745"/>
                </a:lnTo>
                <a:lnTo>
                  <a:pt x="114673" y="544933"/>
                </a:lnTo>
                <a:lnTo>
                  <a:pt x="112006" y="548131"/>
                </a:lnTo>
                <a:lnTo>
                  <a:pt x="108451" y="551320"/>
                </a:lnTo>
                <a:lnTo>
                  <a:pt x="104897" y="554508"/>
                </a:lnTo>
                <a:lnTo>
                  <a:pt x="100448" y="556899"/>
                </a:lnTo>
                <a:lnTo>
                  <a:pt x="96894" y="560097"/>
                </a:lnTo>
                <a:lnTo>
                  <a:pt x="93340" y="562489"/>
                </a:lnTo>
                <a:lnTo>
                  <a:pt x="88899" y="565677"/>
                </a:lnTo>
                <a:lnTo>
                  <a:pt x="84450" y="568078"/>
                </a:lnTo>
                <a:lnTo>
                  <a:pt x="80010" y="570469"/>
                </a:lnTo>
                <a:lnTo>
                  <a:pt x="75561" y="572861"/>
                </a:lnTo>
                <a:lnTo>
                  <a:pt x="71120" y="575252"/>
                </a:lnTo>
                <a:lnTo>
                  <a:pt x="66671" y="577653"/>
                </a:lnTo>
                <a:lnTo>
                  <a:pt x="61336" y="580044"/>
                </a:lnTo>
                <a:lnTo>
                  <a:pt x="58668" y="580841"/>
                </a:lnTo>
                <a:lnTo>
                  <a:pt x="56895" y="582435"/>
                </a:lnTo>
                <a:lnTo>
                  <a:pt x="54227" y="584029"/>
                </a:lnTo>
                <a:lnTo>
                  <a:pt x="51559" y="584827"/>
                </a:lnTo>
                <a:lnTo>
                  <a:pt x="49778" y="586421"/>
                </a:lnTo>
                <a:lnTo>
                  <a:pt x="47110" y="587228"/>
                </a:lnTo>
                <a:lnTo>
                  <a:pt x="45338" y="588822"/>
                </a:lnTo>
                <a:lnTo>
                  <a:pt x="43556" y="589619"/>
                </a:lnTo>
                <a:lnTo>
                  <a:pt x="40888" y="591213"/>
                </a:lnTo>
                <a:lnTo>
                  <a:pt x="39116" y="592010"/>
                </a:lnTo>
                <a:lnTo>
                  <a:pt x="37334" y="593604"/>
                </a:lnTo>
                <a:lnTo>
                  <a:pt x="35562" y="594401"/>
                </a:lnTo>
                <a:lnTo>
                  <a:pt x="33780" y="595995"/>
                </a:lnTo>
                <a:lnTo>
                  <a:pt x="31999" y="596793"/>
                </a:lnTo>
                <a:lnTo>
                  <a:pt x="30226" y="598396"/>
                </a:lnTo>
                <a:lnTo>
                  <a:pt x="29331" y="599194"/>
                </a:lnTo>
                <a:lnTo>
                  <a:pt x="27558" y="600788"/>
                </a:lnTo>
                <a:lnTo>
                  <a:pt x="25777" y="601585"/>
                </a:lnTo>
                <a:lnTo>
                  <a:pt x="24891" y="603179"/>
                </a:lnTo>
                <a:lnTo>
                  <a:pt x="23113" y="603976"/>
                </a:lnTo>
                <a:lnTo>
                  <a:pt x="22224" y="605570"/>
                </a:lnTo>
                <a:lnTo>
                  <a:pt x="20446" y="607971"/>
                </a:lnTo>
                <a:lnTo>
                  <a:pt x="18668" y="608768"/>
                </a:lnTo>
                <a:lnTo>
                  <a:pt x="17779" y="610362"/>
                </a:lnTo>
                <a:lnTo>
                  <a:pt x="16001" y="612754"/>
                </a:lnTo>
                <a:lnTo>
                  <a:pt x="14223" y="614348"/>
                </a:lnTo>
                <a:lnTo>
                  <a:pt x="13334" y="616749"/>
                </a:lnTo>
                <a:lnTo>
                  <a:pt x="11556" y="619937"/>
                </a:lnTo>
                <a:lnTo>
                  <a:pt x="9778" y="622328"/>
                </a:lnTo>
                <a:lnTo>
                  <a:pt x="8000" y="624720"/>
                </a:lnTo>
                <a:lnTo>
                  <a:pt x="7111" y="627121"/>
                </a:lnTo>
                <a:lnTo>
                  <a:pt x="6222" y="628715"/>
                </a:lnTo>
                <a:lnTo>
                  <a:pt x="5333" y="631106"/>
                </a:lnTo>
                <a:lnTo>
                  <a:pt x="4444" y="633497"/>
                </a:lnTo>
                <a:lnTo>
                  <a:pt x="3555" y="635092"/>
                </a:lnTo>
                <a:lnTo>
                  <a:pt x="2666" y="637492"/>
                </a:lnTo>
                <a:lnTo>
                  <a:pt x="1777" y="639884"/>
                </a:lnTo>
                <a:lnTo>
                  <a:pt x="1777" y="642275"/>
                </a:lnTo>
                <a:lnTo>
                  <a:pt x="888" y="643869"/>
                </a:lnTo>
                <a:lnTo>
                  <a:pt x="888" y="646260"/>
                </a:lnTo>
                <a:lnTo>
                  <a:pt x="0" y="648661"/>
                </a:lnTo>
                <a:lnTo>
                  <a:pt x="0" y="664613"/>
                </a:lnTo>
                <a:lnTo>
                  <a:pt x="888" y="667014"/>
                </a:lnTo>
                <a:lnTo>
                  <a:pt x="888" y="670999"/>
                </a:lnTo>
                <a:lnTo>
                  <a:pt x="1777" y="672593"/>
                </a:lnTo>
                <a:lnTo>
                  <a:pt x="1777" y="674985"/>
                </a:lnTo>
                <a:lnTo>
                  <a:pt x="2666" y="676589"/>
                </a:lnTo>
                <a:lnTo>
                  <a:pt x="2666" y="678980"/>
                </a:lnTo>
                <a:lnTo>
                  <a:pt x="3555" y="682168"/>
                </a:lnTo>
                <a:lnTo>
                  <a:pt x="3555" y="684559"/>
                </a:lnTo>
                <a:lnTo>
                  <a:pt x="4444" y="685356"/>
                </a:lnTo>
                <a:lnTo>
                  <a:pt x="5333" y="687757"/>
                </a:lnTo>
                <a:lnTo>
                  <a:pt x="5333" y="690149"/>
                </a:lnTo>
                <a:lnTo>
                  <a:pt x="7111" y="692540"/>
                </a:lnTo>
                <a:lnTo>
                  <a:pt x="8000" y="694931"/>
                </a:lnTo>
                <a:lnTo>
                  <a:pt x="8889" y="697332"/>
                </a:lnTo>
                <a:lnTo>
                  <a:pt x="9778" y="698926"/>
                </a:lnTo>
                <a:lnTo>
                  <a:pt x="10667" y="701318"/>
                </a:lnTo>
                <a:lnTo>
                  <a:pt x="12445" y="704506"/>
                </a:lnTo>
                <a:lnTo>
                  <a:pt x="14223" y="707704"/>
                </a:lnTo>
                <a:lnTo>
                  <a:pt x="16001" y="708501"/>
                </a:lnTo>
                <a:lnTo>
                  <a:pt x="16890" y="710095"/>
                </a:lnTo>
                <a:lnTo>
                  <a:pt x="18668" y="712487"/>
                </a:lnTo>
                <a:lnTo>
                  <a:pt x="20446" y="713284"/>
                </a:lnTo>
                <a:lnTo>
                  <a:pt x="22224" y="715685"/>
                </a:lnTo>
                <a:lnTo>
                  <a:pt x="24004" y="717279"/>
                </a:lnTo>
                <a:lnTo>
                  <a:pt x="25777" y="719670"/>
                </a:lnTo>
                <a:lnTo>
                  <a:pt x="27558" y="720467"/>
                </a:lnTo>
                <a:lnTo>
                  <a:pt x="28445" y="722061"/>
                </a:lnTo>
                <a:lnTo>
                  <a:pt x="30226" y="723655"/>
                </a:lnTo>
                <a:lnTo>
                  <a:pt x="31999" y="726056"/>
                </a:lnTo>
                <a:lnTo>
                  <a:pt x="33780" y="727651"/>
                </a:lnTo>
                <a:lnTo>
                  <a:pt x="34667" y="730042"/>
                </a:lnTo>
                <a:lnTo>
                  <a:pt x="35562" y="731636"/>
                </a:lnTo>
                <a:lnTo>
                  <a:pt x="37334" y="733230"/>
                </a:lnTo>
                <a:lnTo>
                  <a:pt x="38221" y="735631"/>
                </a:lnTo>
                <a:lnTo>
                  <a:pt x="39116" y="737225"/>
                </a:lnTo>
                <a:lnTo>
                  <a:pt x="40002" y="739617"/>
                </a:lnTo>
                <a:lnTo>
                  <a:pt x="41783" y="742805"/>
                </a:lnTo>
                <a:lnTo>
                  <a:pt x="42670" y="745206"/>
                </a:lnTo>
                <a:lnTo>
                  <a:pt x="43556" y="748394"/>
                </a:lnTo>
                <a:lnTo>
                  <a:pt x="45338" y="750785"/>
                </a:lnTo>
                <a:lnTo>
                  <a:pt x="46224" y="753177"/>
                </a:lnTo>
                <a:lnTo>
                  <a:pt x="47110" y="755578"/>
                </a:lnTo>
                <a:lnTo>
                  <a:pt x="48005" y="757969"/>
                </a:lnTo>
                <a:lnTo>
                  <a:pt x="48892" y="760360"/>
                </a:lnTo>
                <a:lnTo>
                  <a:pt x="50673" y="763549"/>
                </a:lnTo>
                <a:lnTo>
                  <a:pt x="50673" y="765950"/>
                </a:lnTo>
                <a:lnTo>
                  <a:pt x="51559" y="768341"/>
                </a:lnTo>
                <a:lnTo>
                  <a:pt x="52446" y="771529"/>
                </a:lnTo>
                <a:lnTo>
                  <a:pt x="53341" y="773920"/>
                </a:lnTo>
                <a:lnTo>
                  <a:pt x="54227" y="776321"/>
                </a:lnTo>
                <a:lnTo>
                  <a:pt x="54227" y="779510"/>
                </a:lnTo>
                <a:lnTo>
                  <a:pt x="55114" y="781901"/>
                </a:lnTo>
                <a:lnTo>
                  <a:pt x="56000" y="784302"/>
                </a:lnTo>
                <a:lnTo>
                  <a:pt x="56895" y="786693"/>
                </a:lnTo>
                <a:lnTo>
                  <a:pt x="56895" y="789084"/>
                </a:lnTo>
                <a:lnTo>
                  <a:pt x="57781" y="791476"/>
                </a:lnTo>
                <a:lnTo>
                  <a:pt x="58668" y="793867"/>
                </a:lnTo>
                <a:lnTo>
                  <a:pt x="58668" y="818606"/>
                </a:lnTo>
                <a:lnTo>
                  <a:pt x="59563" y="820997"/>
                </a:lnTo>
                <a:lnTo>
                  <a:pt x="59563" y="833770"/>
                </a:lnTo>
                <a:lnTo>
                  <a:pt x="60449" y="836958"/>
                </a:lnTo>
                <a:lnTo>
                  <a:pt x="60449" y="852910"/>
                </a:lnTo>
                <a:lnTo>
                  <a:pt x="59563" y="856108"/>
                </a:lnTo>
                <a:lnTo>
                  <a:pt x="59563" y="864088"/>
                </a:lnTo>
                <a:lnTo>
                  <a:pt x="58668" y="866479"/>
                </a:lnTo>
                <a:lnTo>
                  <a:pt x="58668" y="868871"/>
                </a:lnTo>
                <a:lnTo>
                  <a:pt x="57781" y="872059"/>
                </a:lnTo>
                <a:lnTo>
                  <a:pt x="56895" y="874460"/>
                </a:lnTo>
                <a:lnTo>
                  <a:pt x="56000" y="876851"/>
                </a:lnTo>
                <a:lnTo>
                  <a:pt x="55114" y="879243"/>
                </a:lnTo>
                <a:lnTo>
                  <a:pt x="54227" y="882431"/>
                </a:lnTo>
                <a:lnTo>
                  <a:pt x="53341" y="884035"/>
                </a:lnTo>
                <a:lnTo>
                  <a:pt x="52446" y="886426"/>
                </a:lnTo>
                <a:lnTo>
                  <a:pt x="51559" y="888817"/>
                </a:lnTo>
                <a:lnTo>
                  <a:pt x="50673" y="892006"/>
                </a:lnTo>
                <a:lnTo>
                  <a:pt x="49778" y="894407"/>
                </a:lnTo>
                <a:lnTo>
                  <a:pt x="48892" y="896798"/>
                </a:lnTo>
                <a:lnTo>
                  <a:pt x="48005" y="899189"/>
                </a:lnTo>
                <a:lnTo>
                  <a:pt x="48005" y="901580"/>
                </a:lnTo>
                <a:lnTo>
                  <a:pt x="47110" y="904778"/>
                </a:lnTo>
                <a:lnTo>
                  <a:pt x="46224" y="907170"/>
                </a:lnTo>
                <a:lnTo>
                  <a:pt x="45338" y="910358"/>
                </a:lnTo>
                <a:lnTo>
                  <a:pt x="44451" y="912759"/>
                </a:lnTo>
                <a:lnTo>
                  <a:pt x="43556" y="915150"/>
                </a:lnTo>
                <a:lnTo>
                  <a:pt x="42670" y="918339"/>
                </a:lnTo>
                <a:lnTo>
                  <a:pt x="41783" y="920730"/>
                </a:lnTo>
                <a:lnTo>
                  <a:pt x="41783" y="923928"/>
                </a:lnTo>
                <a:lnTo>
                  <a:pt x="40888" y="926319"/>
                </a:lnTo>
                <a:lnTo>
                  <a:pt x="40002" y="928710"/>
                </a:lnTo>
                <a:lnTo>
                  <a:pt x="39116" y="931899"/>
                </a:lnTo>
                <a:lnTo>
                  <a:pt x="38221" y="934300"/>
                </a:lnTo>
                <a:lnTo>
                  <a:pt x="37334" y="936691"/>
                </a:lnTo>
                <a:lnTo>
                  <a:pt x="37334" y="939879"/>
                </a:lnTo>
                <a:lnTo>
                  <a:pt x="36448" y="942280"/>
                </a:lnTo>
                <a:lnTo>
                  <a:pt x="35562" y="944672"/>
                </a:lnTo>
                <a:lnTo>
                  <a:pt x="34667" y="947063"/>
                </a:lnTo>
                <a:lnTo>
                  <a:pt x="33780" y="949454"/>
                </a:lnTo>
                <a:lnTo>
                  <a:pt x="32894" y="951845"/>
                </a:lnTo>
                <a:lnTo>
                  <a:pt x="31999" y="954246"/>
                </a:lnTo>
                <a:lnTo>
                  <a:pt x="31999" y="955840"/>
                </a:lnTo>
                <a:lnTo>
                  <a:pt x="31112" y="958232"/>
                </a:lnTo>
                <a:lnTo>
                  <a:pt x="30226" y="959826"/>
                </a:lnTo>
                <a:lnTo>
                  <a:pt x="29331" y="962227"/>
                </a:lnTo>
                <a:lnTo>
                  <a:pt x="28445" y="963821"/>
                </a:lnTo>
                <a:lnTo>
                  <a:pt x="27558" y="966212"/>
                </a:lnTo>
                <a:lnTo>
                  <a:pt x="26672" y="968604"/>
                </a:lnTo>
                <a:lnTo>
                  <a:pt x="25777" y="970198"/>
                </a:lnTo>
                <a:lnTo>
                  <a:pt x="24891" y="972599"/>
                </a:lnTo>
                <a:lnTo>
                  <a:pt x="24004" y="974990"/>
                </a:lnTo>
                <a:lnTo>
                  <a:pt x="23113" y="977381"/>
                </a:lnTo>
                <a:lnTo>
                  <a:pt x="22224" y="978975"/>
                </a:lnTo>
                <a:lnTo>
                  <a:pt x="21335" y="981367"/>
                </a:lnTo>
                <a:lnTo>
                  <a:pt x="21335" y="983768"/>
                </a:lnTo>
                <a:lnTo>
                  <a:pt x="20446" y="986159"/>
                </a:lnTo>
                <a:lnTo>
                  <a:pt x="19557" y="987753"/>
                </a:lnTo>
                <a:lnTo>
                  <a:pt x="18668" y="990144"/>
                </a:lnTo>
                <a:lnTo>
                  <a:pt x="18668" y="992545"/>
                </a:lnTo>
                <a:lnTo>
                  <a:pt x="17779" y="994139"/>
                </a:lnTo>
                <a:lnTo>
                  <a:pt x="17779" y="996531"/>
                </a:lnTo>
                <a:lnTo>
                  <a:pt x="16890" y="998125"/>
                </a:lnTo>
                <a:lnTo>
                  <a:pt x="16001" y="1000516"/>
                </a:lnTo>
                <a:lnTo>
                  <a:pt x="16001" y="1004511"/>
                </a:lnTo>
                <a:lnTo>
                  <a:pt x="15112" y="1006105"/>
                </a:lnTo>
                <a:lnTo>
                  <a:pt x="15112" y="1009294"/>
                </a:lnTo>
                <a:lnTo>
                  <a:pt x="14223" y="1012492"/>
                </a:lnTo>
                <a:lnTo>
                  <a:pt x="14223" y="1020463"/>
                </a:lnTo>
                <a:lnTo>
                  <a:pt x="15112" y="1022864"/>
                </a:lnTo>
                <a:lnTo>
                  <a:pt x="16001" y="1024458"/>
                </a:lnTo>
                <a:lnTo>
                  <a:pt x="16890" y="1026849"/>
                </a:lnTo>
                <a:lnTo>
                  <a:pt x="17779" y="1028443"/>
                </a:lnTo>
                <a:lnTo>
                  <a:pt x="19557" y="1030844"/>
                </a:lnTo>
                <a:lnTo>
                  <a:pt x="20446" y="1032438"/>
                </a:lnTo>
                <a:lnTo>
                  <a:pt x="22224" y="1034830"/>
                </a:lnTo>
                <a:lnTo>
                  <a:pt x="24004" y="1036424"/>
                </a:lnTo>
                <a:lnTo>
                  <a:pt x="26672" y="1038815"/>
                </a:lnTo>
                <a:lnTo>
                  <a:pt x="28445" y="1040409"/>
                </a:lnTo>
                <a:lnTo>
                  <a:pt x="31112" y="1042810"/>
                </a:lnTo>
                <a:lnTo>
                  <a:pt x="32894" y="1045201"/>
                </a:lnTo>
                <a:lnTo>
                  <a:pt x="35562" y="1046796"/>
                </a:lnTo>
                <a:lnTo>
                  <a:pt x="38221" y="1049187"/>
                </a:lnTo>
                <a:lnTo>
                  <a:pt x="41783" y="1050791"/>
                </a:lnTo>
                <a:lnTo>
                  <a:pt x="44451" y="1053182"/>
                </a:lnTo>
                <a:lnTo>
                  <a:pt x="47110" y="1054776"/>
                </a:lnTo>
                <a:lnTo>
                  <a:pt x="50673" y="1057167"/>
                </a:lnTo>
                <a:lnTo>
                  <a:pt x="53341" y="1059559"/>
                </a:lnTo>
                <a:lnTo>
                  <a:pt x="56895" y="1061163"/>
                </a:lnTo>
                <a:lnTo>
                  <a:pt x="59563" y="1063554"/>
                </a:lnTo>
                <a:lnTo>
                  <a:pt x="63117" y="1065945"/>
                </a:lnTo>
                <a:lnTo>
                  <a:pt x="66671" y="1067539"/>
                </a:lnTo>
                <a:lnTo>
                  <a:pt x="69339" y="1069931"/>
                </a:lnTo>
                <a:lnTo>
                  <a:pt x="72893" y="1072332"/>
                </a:lnTo>
                <a:lnTo>
                  <a:pt x="76447" y="1073926"/>
                </a:lnTo>
                <a:lnTo>
                  <a:pt x="80010" y="1076317"/>
                </a:lnTo>
                <a:lnTo>
                  <a:pt x="83564" y="1078708"/>
                </a:lnTo>
                <a:lnTo>
                  <a:pt x="86232" y="1080312"/>
                </a:lnTo>
                <a:lnTo>
                  <a:pt x="89786" y="1082703"/>
                </a:lnTo>
                <a:lnTo>
                  <a:pt x="93340" y="1085095"/>
                </a:lnTo>
                <a:lnTo>
                  <a:pt x="96008" y="1087486"/>
                </a:lnTo>
                <a:lnTo>
                  <a:pt x="99562" y="1089080"/>
                </a:lnTo>
                <a:lnTo>
                  <a:pt x="102230" y="1090684"/>
                </a:lnTo>
                <a:lnTo>
                  <a:pt x="104897" y="1092278"/>
                </a:lnTo>
                <a:lnTo>
                  <a:pt x="107565" y="1093872"/>
                </a:lnTo>
                <a:lnTo>
                  <a:pt x="110233" y="1095466"/>
                </a:lnTo>
                <a:lnTo>
                  <a:pt x="112901" y="1097061"/>
                </a:lnTo>
                <a:lnTo>
                  <a:pt x="115560" y="1098655"/>
                </a:lnTo>
                <a:lnTo>
                  <a:pt x="118228" y="1100259"/>
                </a:lnTo>
                <a:lnTo>
                  <a:pt x="120895" y="1101853"/>
                </a:lnTo>
                <a:lnTo>
                  <a:pt x="122677" y="1103447"/>
                </a:lnTo>
                <a:lnTo>
                  <a:pt x="125344" y="1105041"/>
                </a:lnTo>
                <a:lnTo>
                  <a:pt x="128012" y="1106635"/>
                </a:lnTo>
                <a:lnTo>
                  <a:pt x="129785" y="1108229"/>
                </a:lnTo>
                <a:lnTo>
                  <a:pt x="132453" y="1109833"/>
                </a:lnTo>
                <a:lnTo>
                  <a:pt x="134234" y="1111428"/>
                </a:lnTo>
                <a:lnTo>
                  <a:pt x="136007" y="1113022"/>
                </a:lnTo>
                <a:lnTo>
                  <a:pt x="137788" y="1114616"/>
                </a:lnTo>
                <a:lnTo>
                  <a:pt x="140456" y="1116210"/>
                </a:lnTo>
                <a:lnTo>
                  <a:pt x="142229" y="1117804"/>
                </a:lnTo>
                <a:lnTo>
                  <a:pt x="144010" y="1118601"/>
                </a:lnTo>
                <a:lnTo>
                  <a:pt x="145791" y="1120205"/>
                </a:lnTo>
                <a:lnTo>
                  <a:pt x="147564" y="1121799"/>
                </a:lnTo>
                <a:lnTo>
                  <a:pt x="148459" y="1123394"/>
                </a:lnTo>
                <a:lnTo>
                  <a:pt x="150232" y="1124191"/>
                </a:lnTo>
                <a:lnTo>
                  <a:pt x="151118" y="1125785"/>
                </a:lnTo>
                <a:lnTo>
                  <a:pt x="152900" y="1127379"/>
                </a:lnTo>
                <a:lnTo>
                  <a:pt x="153786" y="1128176"/>
                </a:lnTo>
                <a:lnTo>
                  <a:pt x="155567" y="1129780"/>
                </a:lnTo>
                <a:lnTo>
                  <a:pt x="157349" y="1132171"/>
                </a:lnTo>
                <a:lnTo>
                  <a:pt x="159122" y="1133765"/>
                </a:lnTo>
                <a:lnTo>
                  <a:pt x="160903" y="1136954"/>
                </a:lnTo>
                <a:lnTo>
                  <a:pt x="162676" y="1140148"/>
                </a:lnTo>
                <a:lnTo>
                  <a:pt x="164457" y="1141743"/>
                </a:lnTo>
                <a:lnTo>
                  <a:pt x="166230" y="1143339"/>
                </a:lnTo>
                <a:lnTo>
                  <a:pt x="168011" y="1144137"/>
                </a:lnTo>
                <a:lnTo>
                  <a:pt x="168898" y="1144935"/>
                </a:lnTo>
                <a:lnTo>
                  <a:pt x="170679" y="1145733"/>
                </a:lnTo>
                <a:lnTo>
                  <a:pt x="172460" y="1146530"/>
                </a:lnTo>
                <a:lnTo>
                  <a:pt x="173347" y="1146530"/>
                </a:lnTo>
                <a:lnTo>
                  <a:pt x="175120" y="1147328"/>
                </a:lnTo>
                <a:lnTo>
                  <a:pt x="178682" y="1147328"/>
                </a:lnTo>
                <a:lnTo>
                  <a:pt x="180455" y="1148127"/>
                </a:lnTo>
                <a:lnTo>
                  <a:pt x="182236" y="1148127"/>
                </a:lnTo>
                <a:lnTo>
                  <a:pt x="184904" y="1147328"/>
                </a:lnTo>
                <a:lnTo>
                  <a:pt x="188458" y="1147328"/>
                </a:lnTo>
                <a:lnTo>
                  <a:pt x="191126" y="1146530"/>
                </a:lnTo>
                <a:lnTo>
                  <a:pt x="192899" y="1146530"/>
                </a:lnTo>
                <a:lnTo>
                  <a:pt x="195567" y="1145733"/>
                </a:lnTo>
                <a:lnTo>
                  <a:pt x="197348" y="1144935"/>
                </a:lnTo>
                <a:lnTo>
                  <a:pt x="200016" y="1144137"/>
                </a:lnTo>
                <a:lnTo>
                  <a:pt x="202683" y="1143339"/>
                </a:lnTo>
                <a:lnTo>
                  <a:pt x="204456" y="1142541"/>
                </a:lnTo>
                <a:lnTo>
                  <a:pt x="207124" y="1141743"/>
                </a:lnTo>
                <a:lnTo>
                  <a:pt x="209792" y="1140946"/>
                </a:lnTo>
                <a:lnTo>
                  <a:pt x="212460" y="1140148"/>
                </a:lnTo>
                <a:lnTo>
                  <a:pt x="215127" y="1138552"/>
                </a:lnTo>
                <a:lnTo>
                  <a:pt x="217795" y="1137754"/>
                </a:lnTo>
                <a:lnTo>
                  <a:pt x="220463" y="1136954"/>
                </a:lnTo>
                <a:lnTo>
                  <a:pt x="223131" y="1136157"/>
                </a:lnTo>
                <a:lnTo>
                  <a:pt x="224903" y="1136157"/>
                </a:lnTo>
                <a:lnTo>
                  <a:pt x="227571" y="1135360"/>
                </a:lnTo>
                <a:lnTo>
                  <a:pt x="230239" y="1134562"/>
                </a:lnTo>
                <a:lnTo>
                  <a:pt x="232907" y="1132968"/>
                </a:lnTo>
                <a:lnTo>
                  <a:pt x="235574" y="1132171"/>
                </a:lnTo>
                <a:lnTo>
                  <a:pt x="238242" y="1131374"/>
                </a:lnTo>
                <a:lnTo>
                  <a:pt x="240910" y="1129780"/>
                </a:lnTo>
                <a:lnTo>
                  <a:pt x="244464" y="1128973"/>
                </a:lnTo>
                <a:lnTo>
                  <a:pt x="247132" y="1127379"/>
                </a:lnTo>
                <a:lnTo>
                  <a:pt x="249799" y="1126582"/>
                </a:lnTo>
                <a:lnTo>
                  <a:pt x="253354" y="1124988"/>
                </a:lnTo>
                <a:lnTo>
                  <a:pt x="256021" y="1123394"/>
                </a:lnTo>
                <a:lnTo>
                  <a:pt x="259576" y="1122596"/>
                </a:lnTo>
                <a:lnTo>
                  <a:pt x="262243" y="1121002"/>
                </a:lnTo>
                <a:lnTo>
                  <a:pt x="265797" y="1119398"/>
                </a:lnTo>
                <a:lnTo>
                  <a:pt x="268465" y="1117804"/>
                </a:lnTo>
                <a:lnTo>
                  <a:pt x="272019" y="1117007"/>
                </a:lnTo>
                <a:lnTo>
                  <a:pt x="275573" y="1115413"/>
                </a:lnTo>
                <a:lnTo>
                  <a:pt x="278241" y="1113819"/>
                </a:lnTo>
                <a:lnTo>
                  <a:pt x="281795" y="1112225"/>
                </a:lnTo>
                <a:lnTo>
                  <a:pt x="285358" y="1110630"/>
                </a:lnTo>
                <a:lnTo>
                  <a:pt x="288912" y="1109833"/>
                </a:lnTo>
                <a:lnTo>
                  <a:pt x="291580" y="1108229"/>
                </a:lnTo>
                <a:lnTo>
                  <a:pt x="295134" y="1106635"/>
                </a:lnTo>
                <a:lnTo>
                  <a:pt x="298688" y="1105838"/>
                </a:lnTo>
                <a:lnTo>
                  <a:pt x="302242" y="1104244"/>
                </a:lnTo>
                <a:lnTo>
                  <a:pt x="304910" y="1103447"/>
                </a:lnTo>
                <a:lnTo>
                  <a:pt x="308464" y="1101853"/>
                </a:lnTo>
                <a:lnTo>
                  <a:pt x="312027" y="1101056"/>
                </a:lnTo>
                <a:lnTo>
                  <a:pt x="314686" y="1100259"/>
                </a:lnTo>
                <a:lnTo>
                  <a:pt x="315581" y="1099452"/>
                </a:lnTo>
                <a:lnTo>
                  <a:pt x="318249" y="1099452"/>
                </a:lnTo>
                <a:lnTo>
                  <a:pt x="320022" y="1098655"/>
                </a:lnTo>
                <a:lnTo>
                  <a:pt x="322689" y="1098655"/>
                </a:lnTo>
                <a:lnTo>
                  <a:pt x="324471" y="1097858"/>
                </a:lnTo>
                <a:lnTo>
                  <a:pt x="334247" y="1097858"/>
                </a:lnTo>
                <a:lnTo>
                  <a:pt x="335133" y="1097061"/>
                </a:lnTo>
                <a:lnTo>
                  <a:pt x="343136" y="1097061"/>
                </a:lnTo>
                <a:lnTo>
                  <a:pt x="344918" y="1096263"/>
                </a:lnTo>
                <a:lnTo>
                  <a:pt x="346691" y="1096263"/>
                </a:lnTo>
                <a:lnTo>
                  <a:pt x="348472" y="1095466"/>
                </a:lnTo>
                <a:lnTo>
                  <a:pt x="351140" y="1095466"/>
                </a:lnTo>
                <a:lnTo>
                  <a:pt x="353807" y="1094669"/>
                </a:lnTo>
                <a:lnTo>
                  <a:pt x="355580" y="1093872"/>
                </a:lnTo>
                <a:lnTo>
                  <a:pt x="358248" y="1093872"/>
                </a:lnTo>
                <a:lnTo>
                  <a:pt x="360916" y="1093075"/>
                </a:lnTo>
                <a:lnTo>
                  <a:pt x="377809" y="1093075"/>
                </a:lnTo>
                <a:lnTo>
                  <a:pt x="380476" y="1093872"/>
                </a:lnTo>
                <a:lnTo>
                  <a:pt x="384031" y="1093872"/>
                </a:lnTo>
                <a:lnTo>
                  <a:pt x="385803" y="1094669"/>
                </a:lnTo>
                <a:lnTo>
                  <a:pt x="388471" y="1094669"/>
                </a:lnTo>
                <a:lnTo>
                  <a:pt x="390252" y="1095466"/>
                </a:lnTo>
                <a:lnTo>
                  <a:pt x="392025" y="1095466"/>
                </a:lnTo>
                <a:lnTo>
                  <a:pt x="393807" y="1096263"/>
                </a:lnTo>
                <a:lnTo>
                  <a:pt x="395588" y="1096263"/>
                </a:lnTo>
                <a:lnTo>
                  <a:pt x="397361" y="1097061"/>
                </a:lnTo>
                <a:lnTo>
                  <a:pt x="399142" y="1097061"/>
                </a:lnTo>
                <a:lnTo>
                  <a:pt x="400915" y="1097858"/>
                </a:lnTo>
                <a:lnTo>
                  <a:pt x="402696" y="1097858"/>
                </a:lnTo>
                <a:lnTo>
                  <a:pt x="404478" y="1098655"/>
                </a:lnTo>
                <a:lnTo>
                  <a:pt x="408032" y="1098655"/>
                </a:lnTo>
                <a:lnTo>
                  <a:pt x="409805" y="1099452"/>
                </a:lnTo>
                <a:lnTo>
                  <a:pt x="415140" y="1099452"/>
                </a:lnTo>
                <a:lnTo>
                  <a:pt x="419589" y="1101056"/>
                </a:lnTo>
                <a:lnTo>
                  <a:pt x="424030" y="1101853"/>
                </a:lnTo>
                <a:lnTo>
                  <a:pt x="428479" y="1103447"/>
                </a:lnTo>
                <a:lnTo>
                  <a:pt x="432919" y="1105041"/>
                </a:lnTo>
                <a:lnTo>
                  <a:pt x="436474" y="1106635"/>
                </a:lnTo>
                <a:lnTo>
                  <a:pt x="440923" y="1108229"/>
                </a:lnTo>
                <a:lnTo>
                  <a:pt x="444477" y="1110630"/>
                </a:lnTo>
                <a:lnTo>
                  <a:pt x="448031" y="1112225"/>
                </a:lnTo>
                <a:lnTo>
                  <a:pt x="451585" y="1114616"/>
                </a:lnTo>
                <a:lnTo>
                  <a:pt x="455148" y="1116210"/>
                </a:lnTo>
                <a:lnTo>
                  <a:pt x="458702" y="1118601"/>
                </a:lnTo>
                <a:lnTo>
                  <a:pt x="462256" y="1121002"/>
                </a:lnTo>
                <a:lnTo>
                  <a:pt x="464924" y="1123394"/>
                </a:lnTo>
                <a:lnTo>
                  <a:pt x="468478" y="1125785"/>
                </a:lnTo>
                <a:lnTo>
                  <a:pt x="472032" y="1128973"/>
                </a:lnTo>
                <a:lnTo>
                  <a:pt x="474700" y="1131374"/>
                </a:lnTo>
                <a:lnTo>
                  <a:pt x="477368" y="1133765"/>
                </a:lnTo>
                <a:lnTo>
                  <a:pt x="480922" y="1136157"/>
                </a:lnTo>
                <a:lnTo>
                  <a:pt x="483590" y="1139350"/>
                </a:lnTo>
                <a:lnTo>
                  <a:pt x="486257" y="1141743"/>
                </a:lnTo>
                <a:lnTo>
                  <a:pt x="489811" y="1144137"/>
                </a:lnTo>
                <a:lnTo>
                  <a:pt x="492479" y="1147328"/>
                </a:lnTo>
                <a:lnTo>
                  <a:pt x="495147" y="1149723"/>
                </a:lnTo>
                <a:lnTo>
                  <a:pt x="497815" y="1152116"/>
                </a:lnTo>
                <a:lnTo>
                  <a:pt x="501369" y="1155307"/>
                </a:lnTo>
                <a:lnTo>
                  <a:pt x="504037" y="1157701"/>
                </a:lnTo>
                <a:lnTo>
                  <a:pt x="506704" y="1160094"/>
                </a:lnTo>
                <a:lnTo>
                  <a:pt x="510258" y="1162489"/>
                </a:lnTo>
                <a:lnTo>
                  <a:pt x="512926" y="1164882"/>
                </a:lnTo>
                <a:lnTo>
                  <a:pt x="515594" y="1167275"/>
                </a:lnTo>
                <a:lnTo>
                  <a:pt x="519148" y="1169669"/>
                </a:lnTo>
                <a:lnTo>
                  <a:pt x="521816" y="1172062"/>
                </a:lnTo>
                <a:lnTo>
                  <a:pt x="523597" y="1172860"/>
                </a:lnTo>
                <a:lnTo>
                  <a:pt x="524484" y="1173658"/>
                </a:lnTo>
                <a:lnTo>
                  <a:pt x="526265" y="1174457"/>
                </a:lnTo>
                <a:lnTo>
                  <a:pt x="527151" y="1175255"/>
                </a:lnTo>
                <a:lnTo>
                  <a:pt x="528924" y="1176052"/>
                </a:lnTo>
                <a:lnTo>
                  <a:pt x="529819" y="1176850"/>
                </a:lnTo>
                <a:lnTo>
                  <a:pt x="531592" y="1176850"/>
                </a:lnTo>
                <a:lnTo>
                  <a:pt x="533373" y="1177648"/>
                </a:lnTo>
                <a:lnTo>
                  <a:pt x="534260" y="1178446"/>
                </a:lnTo>
                <a:lnTo>
                  <a:pt x="536041" y="1178446"/>
                </a:lnTo>
                <a:lnTo>
                  <a:pt x="536927" y="1179244"/>
                </a:lnTo>
                <a:lnTo>
                  <a:pt x="538709" y="1180041"/>
                </a:lnTo>
                <a:lnTo>
                  <a:pt x="541376" y="1180041"/>
                </a:lnTo>
                <a:lnTo>
                  <a:pt x="543149" y="1180839"/>
                </a:lnTo>
                <a:lnTo>
                  <a:pt x="545817" y="1180839"/>
                </a:lnTo>
                <a:lnTo>
                  <a:pt x="547598" y="1181637"/>
                </a:lnTo>
                <a:lnTo>
                  <a:pt x="559156" y="1181637"/>
                </a:lnTo>
                <a:lnTo>
                  <a:pt x="560929" y="1180839"/>
                </a:lnTo>
                <a:lnTo>
                  <a:pt x="565378" y="1180839"/>
                </a:lnTo>
                <a:lnTo>
                  <a:pt x="567151" y="1180041"/>
                </a:lnTo>
                <a:lnTo>
                  <a:pt x="568932" y="1180041"/>
                </a:lnTo>
                <a:lnTo>
                  <a:pt x="571600" y="1179244"/>
                </a:lnTo>
                <a:lnTo>
                  <a:pt x="573372" y="1179244"/>
                </a:lnTo>
                <a:lnTo>
                  <a:pt x="576040" y="1178446"/>
                </a:lnTo>
                <a:lnTo>
                  <a:pt x="578708" y="1177648"/>
                </a:lnTo>
                <a:lnTo>
                  <a:pt x="580489" y="1176850"/>
                </a:lnTo>
                <a:lnTo>
                  <a:pt x="583157" y="1176052"/>
                </a:lnTo>
                <a:lnTo>
                  <a:pt x="585825" y="1175255"/>
                </a:lnTo>
                <a:lnTo>
                  <a:pt x="587598" y="1174457"/>
                </a:lnTo>
                <a:lnTo>
                  <a:pt x="590265" y="1173658"/>
                </a:lnTo>
                <a:lnTo>
                  <a:pt x="592933" y="1172860"/>
                </a:lnTo>
                <a:lnTo>
                  <a:pt x="594714" y="1171265"/>
                </a:lnTo>
                <a:lnTo>
                  <a:pt x="597374" y="1170467"/>
                </a:lnTo>
                <a:lnTo>
                  <a:pt x="600041" y="1168871"/>
                </a:lnTo>
                <a:lnTo>
                  <a:pt x="601823" y="1168073"/>
                </a:lnTo>
                <a:lnTo>
                  <a:pt x="604490" y="1166478"/>
                </a:lnTo>
                <a:lnTo>
                  <a:pt x="607158" y="1164882"/>
                </a:lnTo>
                <a:lnTo>
                  <a:pt x="608931" y="1163286"/>
                </a:lnTo>
                <a:lnTo>
                  <a:pt x="611599" y="1162489"/>
                </a:lnTo>
                <a:lnTo>
                  <a:pt x="614266" y="1160892"/>
                </a:lnTo>
                <a:lnTo>
                  <a:pt x="616048" y="1159296"/>
                </a:lnTo>
                <a:lnTo>
                  <a:pt x="618716" y="1157701"/>
                </a:lnTo>
                <a:lnTo>
                  <a:pt x="621375" y="1156105"/>
                </a:lnTo>
                <a:lnTo>
                  <a:pt x="623156" y="1153712"/>
                </a:lnTo>
                <a:lnTo>
                  <a:pt x="625824" y="1152116"/>
                </a:lnTo>
                <a:lnTo>
                  <a:pt x="628492" y="1150520"/>
                </a:lnTo>
                <a:lnTo>
                  <a:pt x="630264" y="1148127"/>
                </a:lnTo>
                <a:lnTo>
                  <a:pt x="632932" y="1146530"/>
                </a:lnTo>
                <a:lnTo>
                  <a:pt x="635600" y="1144935"/>
                </a:lnTo>
                <a:lnTo>
                  <a:pt x="638268" y="1142541"/>
                </a:lnTo>
                <a:lnTo>
                  <a:pt x="640935" y="1140946"/>
                </a:lnTo>
                <a:lnTo>
                  <a:pt x="642717" y="1138552"/>
                </a:lnTo>
                <a:lnTo>
                  <a:pt x="645385" y="1136157"/>
                </a:lnTo>
                <a:lnTo>
                  <a:pt x="647157" y="1135360"/>
                </a:lnTo>
                <a:lnTo>
                  <a:pt x="648939" y="1134562"/>
                </a:lnTo>
                <a:lnTo>
                  <a:pt x="649825" y="1134562"/>
                </a:lnTo>
                <a:lnTo>
                  <a:pt x="651606" y="1132968"/>
                </a:lnTo>
                <a:lnTo>
                  <a:pt x="653379" y="1132171"/>
                </a:lnTo>
                <a:lnTo>
                  <a:pt x="655161" y="1130577"/>
                </a:lnTo>
                <a:lnTo>
                  <a:pt x="656933" y="1128973"/>
                </a:lnTo>
                <a:lnTo>
                  <a:pt x="658715" y="1128176"/>
                </a:lnTo>
                <a:lnTo>
                  <a:pt x="660496" y="1126582"/>
                </a:lnTo>
                <a:lnTo>
                  <a:pt x="662269" y="1125785"/>
                </a:lnTo>
                <a:lnTo>
                  <a:pt x="663164" y="1124988"/>
                </a:lnTo>
                <a:lnTo>
                  <a:pt x="664937" y="1123394"/>
                </a:lnTo>
                <a:lnTo>
                  <a:pt x="666718" y="1122596"/>
                </a:lnTo>
                <a:lnTo>
                  <a:pt x="668491" y="1121002"/>
                </a:lnTo>
                <a:lnTo>
                  <a:pt x="670272" y="1120205"/>
                </a:lnTo>
                <a:lnTo>
                  <a:pt x="671159" y="1120205"/>
                </a:lnTo>
                <a:lnTo>
                  <a:pt x="672940" y="1118601"/>
                </a:lnTo>
                <a:lnTo>
                  <a:pt x="674713" y="1117804"/>
                </a:lnTo>
                <a:lnTo>
                  <a:pt x="676494" y="1117007"/>
                </a:lnTo>
                <a:lnTo>
                  <a:pt x="679162" y="1116210"/>
                </a:lnTo>
                <a:lnTo>
                  <a:pt x="680943" y="1115413"/>
                </a:lnTo>
                <a:lnTo>
                  <a:pt x="682716" y="1114616"/>
                </a:lnTo>
                <a:lnTo>
                  <a:pt x="684497" y="1113819"/>
                </a:lnTo>
                <a:lnTo>
                  <a:pt x="686270" y="1113819"/>
                </a:lnTo>
                <a:lnTo>
                  <a:pt x="688051" y="1113022"/>
                </a:lnTo>
                <a:lnTo>
                  <a:pt x="689824" y="1112225"/>
                </a:lnTo>
                <a:lnTo>
                  <a:pt x="691606" y="1111428"/>
                </a:lnTo>
                <a:lnTo>
                  <a:pt x="693387" y="1110630"/>
                </a:lnTo>
                <a:lnTo>
                  <a:pt x="695160" y="1109833"/>
                </a:lnTo>
                <a:lnTo>
                  <a:pt x="696941" y="1109027"/>
                </a:lnTo>
                <a:lnTo>
                  <a:pt x="698714" y="1108229"/>
                </a:lnTo>
                <a:lnTo>
                  <a:pt x="700495" y="1108229"/>
                </a:lnTo>
                <a:lnTo>
                  <a:pt x="702277" y="1107432"/>
                </a:lnTo>
                <a:lnTo>
                  <a:pt x="704944" y="1106635"/>
                </a:lnTo>
                <a:lnTo>
                  <a:pt x="706717" y="1105838"/>
                </a:lnTo>
                <a:lnTo>
                  <a:pt x="708498" y="1105838"/>
                </a:lnTo>
                <a:lnTo>
                  <a:pt x="710271" y="1105041"/>
                </a:lnTo>
                <a:lnTo>
                  <a:pt x="712053" y="1105041"/>
                </a:lnTo>
                <a:lnTo>
                  <a:pt x="713834" y="1104244"/>
                </a:lnTo>
                <a:lnTo>
                  <a:pt x="717388" y="1104244"/>
                </a:lnTo>
                <a:lnTo>
                  <a:pt x="719161" y="1103447"/>
                </a:lnTo>
                <a:lnTo>
                  <a:pt x="724496" y="1103447"/>
                </a:lnTo>
                <a:lnTo>
                  <a:pt x="727164" y="1104244"/>
                </a:lnTo>
                <a:lnTo>
                  <a:pt x="730718" y="1104244"/>
                </a:lnTo>
                <a:lnTo>
                  <a:pt x="732500" y="1105041"/>
                </a:lnTo>
                <a:lnTo>
                  <a:pt x="734272" y="1105041"/>
                </a:lnTo>
                <a:lnTo>
                  <a:pt x="736054" y="1105838"/>
                </a:lnTo>
                <a:lnTo>
                  <a:pt x="740503" y="1108229"/>
                </a:lnTo>
                <a:lnTo>
                  <a:pt x="744943" y="1110630"/>
                </a:lnTo>
                <a:lnTo>
                  <a:pt x="749393" y="1113022"/>
                </a:lnTo>
                <a:lnTo>
                  <a:pt x="753833" y="1115413"/>
                </a:lnTo>
                <a:lnTo>
                  <a:pt x="759169" y="1117804"/>
                </a:lnTo>
                <a:lnTo>
                  <a:pt x="763609" y="1120205"/>
                </a:lnTo>
                <a:lnTo>
                  <a:pt x="768058" y="1123394"/>
                </a:lnTo>
                <a:lnTo>
                  <a:pt x="772499" y="1125785"/>
                </a:lnTo>
                <a:lnTo>
                  <a:pt x="776948" y="1128973"/>
                </a:lnTo>
                <a:lnTo>
                  <a:pt x="781388" y="1131374"/>
                </a:lnTo>
                <a:lnTo>
                  <a:pt x="785838" y="1134562"/>
                </a:lnTo>
                <a:lnTo>
                  <a:pt x="791199" y="1137754"/>
                </a:lnTo>
                <a:lnTo>
                  <a:pt x="795631" y="1140946"/>
                </a:lnTo>
                <a:lnTo>
                  <a:pt x="800063" y="1143339"/>
                </a:lnTo>
                <a:lnTo>
                  <a:pt x="804495" y="1146530"/>
                </a:lnTo>
                <a:lnTo>
                  <a:pt x="808927" y="1149723"/>
                </a:lnTo>
                <a:lnTo>
                  <a:pt x="814296" y="1152116"/>
                </a:lnTo>
                <a:lnTo>
                  <a:pt x="818728" y="1155307"/>
                </a:lnTo>
                <a:lnTo>
                  <a:pt x="823160" y="1158499"/>
                </a:lnTo>
                <a:lnTo>
                  <a:pt x="827592" y="1160892"/>
                </a:lnTo>
                <a:lnTo>
                  <a:pt x="832025" y="1164084"/>
                </a:lnTo>
                <a:lnTo>
                  <a:pt x="837394" y="1166478"/>
                </a:lnTo>
                <a:lnTo>
                  <a:pt x="841826" y="1168871"/>
                </a:lnTo>
                <a:lnTo>
                  <a:pt x="846258" y="1171265"/>
                </a:lnTo>
                <a:lnTo>
                  <a:pt x="850690" y="1173658"/>
                </a:lnTo>
                <a:lnTo>
                  <a:pt x="855207" y="1176052"/>
                </a:lnTo>
                <a:lnTo>
                  <a:pt x="859640" y="1178446"/>
                </a:lnTo>
                <a:lnTo>
                  <a:pt x="864924" y="1180041"/>
                </a:lnTo>
                <a:lnTo>
                  <a:pt x="869356" y="1182435"/>
                </a:lnTo>
                <a:lnTo>
                  <a:pt x="873873" y="1184030"/>
                </a:lnTo>
                <a:lnTo>
                  <a:pt x="878305" y="1185626"/>
                </a:lnTo>
                <a:lnTo>
                  <a:pt x="882737" y="1186424"/>
                </a:lnTo>
                <a:lnTo>
                  <a:pt x="885379" y="1187223"/>
                </a:lnTo>
                <a:lnTo>
                  <a:pt x="888107" y="1188020"/>
                </a:lnTo>
                <a:lnTo>
                  <a:pt x="890749" y="1188818"/>
                </a:lnTo>
                <a:lnTo>
                  <a:pt x="894329" y="1189616"/>
                </a:lnTo>
                <a:lnTo>
                  <a:pt x="896971" y="1190414"/>
                </a:lnTo>
                <a:lnTo>
                  <a:pt x="899613" y="1190414"/>
                </a:lnTo>
                <a:lnTo>
                  <a:pt x="902255" y="1191212"/>
                </a:lnTo>
                <a:lnTo>
                  <a:pt x="905835" y="1191212"/>
                </a:lnTo>
                <a:lnTo>
                  <a:pt x="908477" y="1192009"/>
                </a:lnTo>
                <a:lnTo>
                  <a:pt x="914699" y="1192009"/>
                </a:lnTo>
                <a:lnTo>
                  <a:pt x="917426" y="1192807"/>
                </a:lnTo>
                <a:lnTo>
                  <a:pt x="929870" y="1192807"/>
                </a:lnTo>
                <a:lnTo>
                  <a:pt x="932512" y="1192009"/>
                </a:lnTo>
                <a:lnTo>
                  <a:pt x="938734" y="1192009"/>
                </a:lnTo>
                <a:lnTo>
                  <a:pt x="942314" y="1191212"/>
                </a:lnTo>
                <a:lnTo>
                  <a:pt x="944956" y="1191212"/>
                </a:lnTo>
                <a:lnTo>
                  <a:pt x="948536" y="1190414"/>
                </a:lnTo>
                <a:lnTo>
                  <a:pt x="951178" y="1190414"/>
                </a:lnTo>
                <a:lnTo>
                  <a:pt x="953820" y="1189616"/>
                </a:lnTo>
                <a:lnTo>
                  <a:pt x="957400" y="1188818"/>
                </a:lnTo>
                <a:lnTo>
                  <a:pt x="960042" y="1188020"/>
                </a:lnTo>
                <a:lnTo>
                  <a:pt x="963622" y="1188020"/>
                </a:lnTo>
                <a:lnTo>
                  <a:pt x="966264" y="1187223"/>
                </a:lnTo>
                <a:lnTo>
                  <a:pt x="969844" y="1186424"/>
                </a:lnTo>
                <a:lnTo>
                  <a:pt x="972486" y="1185626"/>
                </a:lnTo>
                <a:lnTo>
                  <a:pt x="975213" y="1184030"/>
                </a:lnTo>
                <a:lnTo>
                  <a:pt x="978708" y="1183233"/>
                </a:lnTo>
                <a:lnTo>
                  <a:pt x="980498" y="1182435"/>
                </a:lnTo>
                <a:lnTo>
                  <a:pt x="983225" y="1181637"/>
                </a:lnTo>
                <a:lnTo>
                  <a:pt x="984930" y="1180839"/>
                </a:lnTo>
                <a:lnTo>
                  <a:pt x="987657" y="1180041"/>
                </a:lnTo>
                <a:lnTo>
                  <a:pt x="989447" y="1179244"/>
                </a:lnTo>
                <a:lnTo>
                  <a:pt x="992089" y="1177648"/>
                </a:lnTo>
                <a:lnTo>
                  <a:pt x="993879" y="1176850"/>
                </a:lnTo>
                <a:lnTo>
                  <a:pt x="996521" y="1176052"/>
                </a:lnTo>
                <a:lnTo>
                  <a:pt x="998311" y="1174457"/>
                </a:lnTo>
                <a:lnTo>
                  <a:pt x="1000953" y="1173658"/>
                </a:lnTo>
                <a:lnTo>
                  <a:pt x="1002743" y="1172062"/>
                </a:lnTo>
                <a:lnTo>
                  <a:pt x="1005385" y="1171265"/>
                </a:lnTo>
                <a:lnTo>
                  <a:pt x="1007175" y="1169669"/>
                </a:lnTo>
                <a:lnTo>
                  <a:pt x="1009817" y="1168871"/>
                </a:lnTo>
                <a:lnTo>
                  <a:pt x="1011607" y="1167275"/>
                </a:lnTo>
                <a:lnTo>
                  <a:pt x="1013397" y="1165680"/>
                </a:lnTo>
                <a:lnTo>
                  <a:pt x="1016039" y="1164882"/>
                </a:lnTo>
                <a:lnTo>
                  <a:pt x="1017829" y="1163286"/>
                </a:lnTo>
                <a:lnTo>
                  <a:pt x="1019619" y="1161691"/>
                </a:lnTo>
                <a:lnTo>
                  <a:pt x="1022261" y="1160892"/>
                </a:lnTo>
                <a:lnTo>
                  <a:pt x="1024051" y="1159296"/>
                </a:lnTo>
                <a:lnTo>
                  <a:pt x="1025841" y="1157701"/>
                </a:lnTo>
                <a:lnTo>
                  <a:pt x="1027631" y="1156105"/>
                </a:lnTo>
                <a:lnTo>
                  <a:pt x="1029421" y="1155307"/>
                </a:lnTo>
                <a:lnTo>
                  <a:pt x="1031211" y="1153712"/>
                </a:lnTo>
                <a:lnTo>
                  <a:pt x="1033000" y="1152116"/>
                </a:lnTo>
                <a:lnTo>
                  <a:pt x="1034705" y="1150520"/>
                </a:lnTo>
                <a:lnTo>
                  <a:pt x="1036495" y="1148925"/>
                </a:lnTo>
                <a:lnTo>
                  <a:pt x="1037432" y="1148127"/>
                </a:lnTo>
                <a:lnTo>
                  <a:pt x="1039222" y="1146530"/>
                </a:lnTo>
                <a:lnTo>
                  <a:pt x="1041865" y="1143339"/>
                </a:lnTo>
                <a:lnTo>
                  <a:pt x="1043654" y="1142541"/>
                </a:lnTo>
                <a:lnTo>
                  <a:pt x="1045444" y="1140946"/>
                </a:lnTo>
                <a:lnTo>
                  <a:pt x="1046297" y="1139350"/>
                </a:lnTo>
                <a:lnTo>
                  <a:pt x="1048086" y="1138552"/>
                </a:lnTo>
                <a:lnTo>
                  <a:pt x="1048939" y="1136954"/>
                </a:lnTo>
                <a:lnTo>
                  <a:pt x="1050729" y="1135360"/>
                </a:lnTo>
                <a:lnTo>
                  <a:pt x="1051666" y="1133765"/>
                </a:lnTo>
                <a:lnTo>
                  <a:pt x="1053371" y="1132968"/>
                </a:lnTo>
                <a:lnTo>
                  <a:pt x="1055161" y="1129780"/>
                </a:lnTo>
                <a:lnTo>
                  <a:pt x="1056950" y="1126582"/>
                </a:lnTo>
                <a:lnTo>
                  <a:pt x="1058740" y="1124191"/>
                </a:lnTo>
                <a:lnTo>
                  <a:pt x="1060530" y="1121002"/>
                </a:lnTo>
                <a:lnTo>
                  <a:pt x="1061383" y="1118601"/>
                </a:lnTo>
                <a:lnTo>
                  <a:pt x="1062320" y="1115413"/>
                </a:lnTo>
                <a:lnTo>
                  <a:pt x="1063172" y="1113022"/>
                </a:lnTo>
                <a:lnTo>
                  <a:pt x="1064110" y="1109833"/>
                </a:lnTo>
                <a:lnTo>
                  <a:pt x="1064110" y="1101853"/>
                </a:lnTo>
                <a:lnTo>
                  <a:pt x="1063172" y="1099452"/>
                </a:lnTo>
                <a:lnTo>
                  <a:pt x="1062320" y="1096263"/>
                </a:lnTo>
                <a:lnTo>
                  <a:pt x="1061383" y="1093075"/>
                </a:lnTo>
                <a:lnTo>
                  <a:pt x="1061383" y="1082703"/>
                </a:lnTo>
                <a:lnTo>
                  <a:pt x="1062320" y="1079505"/>
                </a:lnTo>
                <a:lnTo>
                  <a:pt x="1063172" y="1075520"/>
                </a:lnTo>
                <a:lnTo>
                  <a:pt x="1063172" y="1072332"/>
                </a:lnTo>
                <a:lnTo>
                  <a:pt x="1064962" y="1068336"/>
                </a:lnTo>
                <a:lnTo>
                  <a:pt x="1065815" y="1064351"/>
                </a:lnTo>
                <a:lnTo>
                  <a:pt x="1066752" y="1060356"/>
                </a:lnTo>
                <a:lnTo>
                  <a:pt x="1068542" y="1056370"/>
                </a:lnTo>
                <a:lnTo>
                  <a:pt x="1069394" y="1051588"/>
                </a:lnTo>
                <a:lnTo>
                  <a:pt x="1071184" y="1047593"/>
                </a:lnTo>
                <a:lnTo>
                  <a:pt x="1072974" y="1043607"/>
                </a:lnTo>
                <a:lnTo>
                  <a:pt x="1074764" y="1038815"/>
                </a:lnTo>
                <a:lnTo>
                  <a:pt x="1076554" y="1034830"/>
                </a:lnTo>
                <a:lnTo>
                  <a:pt x="1078344" y="1030037"/>
                </a:lnTo>
                <a:lnTo>
                  <a:pt x="1080048" y="1025255"/>
                </a:lnTo>
                <a:lnTo>
                  <a:pt x="1081838" y="1020463"/>
                </a:lnTo>
                <a:lnTo>
                  <a:pt x="1083628" y="1016477"/>
                </a:lnTo>
                <a:lnTo>
                  <a:pt x="1084566" y="1011695"/>
                </a:lnTo>
                <a:lnTo>
                  <a:pt x="1086270" y="1006902"/>
                </a:lnTo>
                <a:lnTo>
                  <a:pt x="1088060" y="1002120"/>
                </a:lnTo>
                <a:lnTo>
                  <a:pt x="1089850" y="997328"/>
                </a:lnTo>
                <a:lnTo>
                  <a:pt x="1090787" y="992545"/>
                </a:lnTo>
                <a:lnTo>
                  <a:pt x="1092492" y="986956"/>
                </a:lnTo>
                <a:lnTo>
                  <a:pt x="1093430" y="982173"/>
                </a:lnTo>
                <a:lnTo>
                  <a:pt x="1094282" y="977381"/>
                </a:lnTo>
                <a:lnTo>
                  <a:pt x="1095219" y="972599"/>
                </a:lnTo>
                <a:lnTo>
                  <a:pt x="1096072" y="967009"/>
                </a:lnTo>
                <a:lnTo>
                  <a:pt x="1096072" y="959029"/>
                </a:lnTo>
                <a:lnTo>
                  <a:pt x="1097009" y="955840"/>
                </a:lnTo>
                <a:lnTo>
                  <a:pt x="1097009" y="927913"/>
                </a:lnTo>
                <a:lnTo>
                  <a:pt x="1096072" y="924725"/>
                </a:lnTo>
                <a:lnTo>
                  <a:pt x="1096072" y="921527"/>
                </a:lnTo>
                <a:lnTo>
                  <a:pt x="1095219" y="918339"/>
                </a:lnTo>
                <a:lnTo>
                  <a:pt x="1094282" y="915150"/>
                </a:lnTo>
                <a:lnTo>
                  <a:pt x="1093430" y="912759"/>
                </a:lnTo>
                <a:lnTo>
                  <a:pt x="1092492" y="909561"/>
                </a:lnTo>
                <a:lnTo>
                  <a:pt x="1090787" y="906373"/>
                </a:lnTo>
                <a:lnTo>
                  <a:pt x="1090787" y="899986"/>
                </a:lnTo>
                <a:lnTo>
                  <a:pt x="1091640" y="896798"/>
                </a:lnTo>
                <a:lnTo>
                  <a:pt x="1093430" y="893610"/>
                </a:lnTo>
                <a:lnTo>
                  <a:pt x="1095219" y="890411"/>
                </a:lnTo>
                <a:lnTo>
                  <a:pt x="1097009" y="887223"/>
                </a:lnTo>
                <a:lnTo>
                  <a:pt x="1099651" y="884035"/>
                </a:lnTo>
                <a:lnTo>
                  <a:pt x="1101441" y="882431"/>
                </a:lnTo>
                <a:lnTo>
                  <a:pt x="1103231" y="880837"/>
                </a:lnTo>
                <a:lnTo>
                  <a:pt x="1104084" y="879243"/>
                </a:lnTo>
                <a:lnTo>
                  <a:pt x="1105873" y="877648"/>
                </a:lnTo>
                <a:lnTo>
                  <a:pt x="1107663" y="875257"/>
                </a:lnTo>
                <a:lnTo>
                  <a:pt x="1109453" y="873663"/>
                </a:lnTo>
                <a:lnTo>
                  <a:pt x="1111158" y="872059"/>
                </a:lnTo>
                <a:lnTo>
                  <a:pt x="1112095" y="870465"/>
                </a:lnTo>
                <a:lnTo>
                  <a:pt x="1113885" y="868871"/>
                </a:lnTo>
                <a:lnTo>
                  <a:pt x="1115675" y="867277"/>
                </a:lnTo>
                <a:lnTo>
                  <a:pt x="1117380" y="865682"/>
                </a:lnTo>
                <a:lnTo>
                  <a:pt x="1119170" y="863291"/>
                </a:lnTo>
                <a:lnTo>
                  <a:pt x="1120107" y="861687"/>
                </a:lnTo>
                <a:lnTo>
                  <a:pt x="1121897" y="860093"/>
                </a:lnTo>
                <a:lnTo>
                  <a:pt x="1123602" y="857702"/>
                </a:lnTo>
                <a:lnTo>
                  <a:pt x="1124539" y="856108"/>
                </a:lnTo>
                <a:lnTo>
                  <a:pt x="1126329" y="852910"/>
                </a:lnTo>
                <a:lnTo>
                  <a:pt x="1128119" y="850518"/>
                </a:lnTo>
                <a:lnTo>
                  <a:pt x="1129823" y="847330"/>
                </a:lnTo>
                <a:lnTo>
                  <a:pt x="1131613" y="844142"/>
                </a:lnTo>
                <a:lnTo>
                  <a:pt x="1132551" y="840944"/>
                </a:lnTo>
                <a:lnTo>
                  <a:pt x="1133403" y="837755"/>
                </a:lnTo>
                <a:lnTo>
                  <a:pt x="1134341" y="834567"/>
                </a:lnTo>
                <a:lnTo>
                  <a:pt x="1134341" y="823388"/>
                </a:lnTo>
                <a:lnTo>
                  <a:pt x="1133403" y="821794"/>
                </a:lnTo>
                <a:lnTo>
                  <a:pt x="1133403" y="819403"/>
                </a:lnTo>
                <a:lnTo>
                  <a:pt x="1132551" y="817809"/>
                </a:lnTo>
                <a:lnTo>
                  <a:pt x="1131613" y="815417"/>
                </a:lnTo>
                <a:lnTo>
                  <a:pt x="1130761" y="813016"/>
                </a:lnTo>
                <a:lnTo>
                  <a:pt x="1130761" y="811422"/>
                </a:lnTo>
                <a:lnTo>
                  <a:pt x="1128971" y="809031"/>
                </a:lnTo>
                <a:lnTo>
                  <a:pt x="1128119" y="806640"/>
                </a:lnTo>
                <a:lnTo>
                  <a:pt x="1127181" y="804249"/>
                </a:lnTo>
                <a:lnTo>
                  <a:pt x="1125391" y="801848"/>
                </a:lnTo>
                <a:lnTo>
                  <a:pt x="1124539" y="799456"/>
                </a:lnTo>
                <a:lnTo>
                  <a:pt x="1122749" y="797065"/>
                </a:lnTo>
                <a:lnTo>
                  <a:pt x="1120959" y="794674"/>
                </a:lnTo>
                <a:lnTo>
                  <a:pt x="1119170" y="791476"/>
                </a:lnTo>
                <a:lnTo>
                  <a:pt x="1118317" y="789084"/>
                </a:lnTo>
                <a:lnTo>
                  <a:pt x="1116527" y="785896"/>
                </a:lnTo>
                <a:lnTo>
                  <a:pt x="1115675" y="783495"/>
                </a:lnTo>
                <a:lnTo>
                  <a:pt x="1115675" y="781901"/>
                </a:lnTo>
                <a:lnTo>
                  <a:pt x="1114737" y="779510"/>
                </a:lnTo>
                <a:lnTo>
                  <a:pt x="1114737" y="764346"/>
                </a:lnTo>
                <a:lnTo>
                  <a:pt x="1115675" y="761954"/>
                </a:lnTo>
                <a:lnTo>
                  <a:pt x="1115675" y="760360"/>
                </a:lnTo>
                <a:lnTo>
                  <a:pt x="1116527" y="757969"/>
                </a:lnTo>
                <a:lnTo>
                  <a:pt x="1116527" y="754781"/>
                </a:lnTo>
                <a:lnTo>
                  <a:pt x="1117380" y="752380"/>
                </a:lnTo>
                <a:lnTo>
                  <a:pt x="1118317" y="749988"/>
                </a:lnTo>
                <a:lnTo>
                  <a:pt x="1118317" y="747597"/>
                </a:lnTo>
                <a:lnTo>
                  <a:pt x="1119170" y="744399"/>
                </a:lnTo>
                <a:lnTo>
                  <a:pt x="1120107" y="742008"/>
                </a:lnTo>
                <a:lnTo>
                  <a:pt x="1120959" y="738819"/>
                </a:lnTo>
                <a:lnTo>
                  <a:pt x="1121897" y="736428"/>
                </a:lnTo>
                <a:lnTo>
                  <a:pt x="1123602" y="733230"/>
                </a:lnTo>
                <a:lnTo>
                  <a:pt x="1124539" y="730042"/>
                </a:lnTo>
                <a:lnTo>
                  <a:pt x="1125391" y="727651"/>
                </a:lnTo>
                <a:lnTo>
                  <a:pt x="1126329" y="724453"/>
                </a:lnTo>
                <a:lnTo>
                  <a:pt x="1128119" y="721264"/>
                </a:lnTo>
                <a:lnTo>
                  <a:pt x="1128119" y="718076"/>
                </a:lnTo>
                <a:lnTo>
                  <a:pt x="1128971" y="715685"/>
                </a:lnTo>
                <a:lnTo>
                  <a:pt x="1129823" y="712487"/>
                </a:lnTo>
                <a:lnTo>
                  <a:pt x="1130761" y="709298"/>
                </a:lnTo>
                <a:lnTo>
                  <a:pt x="1131613" y="706907"/>
                </a:lnTo>
                <a:lnTo>
                  <a:pt x="1132551" y="703709"/>
                </a:lnTo>
                <a:lnTo>
                  <a:pt x="1134341" y="700521"/>
                </a:lnTo>
                <a:lnTo>
                  <a:pt x="1135193" y="698129"/>
                </a:lnTo>
                <a:lnTo>
                  <a:pt x="1136045" y="694931"/>
                </a:lnTo>
                <a:lnTo>
                  <a:pt x="1137835" y="691743"/>
                </a:lnTo>
                <a:lnTo>
                  <a:pt x="1138773" y="688555"/>
                </a:lnTo>
                <a:lnTo>
                  <a:pt x="1140563" y="685356"/>
                </a:lnTo>
                <a:lnTo>
                  <a:pt x="1141415" y="682168"/>
                </a:lnTo>
                <a:lnTo>
                  <a:pt x="1143205" y="678980"/>
                </a:lnTo>
                <a:lnTo>
                  <a:pt x="1143205" y="676589"/>
                </a:lnTo>
                <a:lnTo>
                  <a:pt x="1144057" y="674985"/>
                </a:lnTo>
                <a:lnTo>
                  <a:pt x="1145847" y="671796"/>
                </a:lnTo>
                <a:lnTo>
                  <a:pt x="1146785" y="668608"/>
                </a:lnTo>
                <a:lnTo>
                  <a:pt x="1148489" y="665410"/>
                </a:lnTo>
                <a:lnTo>
                  <a:pt x="1149427" y="662222"/>
                </a:lnTo>
                <a:lnTo>
                  <a:pt x="1150279" y="659033"/>
                </a:lnTo>
                <a:lnTo>
                  <a:pt x="1150279" y="655835"/>
                </a:lnTo>
                <a:lnTo>
                  <a:pt x="1151217" y="652647"/>
                </a:lnTo>
                <a:lnTo>
                  <a:pt x="1152069" y="649458"/>
                </a:lnTo>
                <a:lnTo>
                  <a:pt x="1152069" y="628715"/>
                </a:lnTo>
                <a:lnTo>
                  <a:pt x="1151217" y="625517"/>
                </a:lnTo>
                <a:lnTo>
                  <a:pt x="1151217" y="622328"/>
                </a:lnTo>
                <a:lnTo>
                  <a:pt x="1150279" y="618343"/>
                </a:lnTo>
                <a:lnTo>
                  <a:pt x="1149427" y="615145"/>
                </a:lnTo>
                <a:lnTo>
                  <a:pt x="1149427" y="611957"/>
                </a:lnTo>
                <a:lnTo>
                  <a:pt x="1148489" y="608768"/>
                </a:lnTo>
                <a:lnTo>
                  <a:pt x="1146785" y="604773"/>
                </a:lnTo>
                <a:lnTo>
                  <a:pt x="1145847" y="601585"/>
                </a:lnTo>
                <a:lnTo>
                  <a:pt x="1144995" y="598396"/>
                </a:lnTo>
                <a:lnTo>
                  <a:pt x="1143205" y="595198"/>
                </a:lnTo>
                <a:lnTo>
                  <a:pt x="1142267" y="592010"/>
                </a:lnTo>
                <a:lnTo>
                  <a:pt x="1140563" y="588822"/>
                </a:lnTo>
                <a:lnTo>
                  <a:pt x="1138773" y="585624"/>
                </a:lnTo>
                <a:lnTo>
                  <a:pt x="1136983" y="582435"/>
                </a:lnTo>
                <a:lnTo>
                  <a:pt x="1135193" y="579247"/>
                </a:lnTo>
                <a:lnTo>
                  <a:pt x="1133403" y="576049"/>
                </a:lnTo>
                <a:lnTo>
                  <a:pt x="1131613" y="573658"/>
                </a:lnTo>
                <a:lnTo>
                  <a:pt x="1129823" y="570469"/>
                </a:lnTo>
                <a:lnTo>
                  <a:pt x="1127181" y="567271"/>
                </a:lnTo>
                <a:lnTo>
                  <a:pt x="1125391" y="564880"/>
                </a:lnTo>
                <a:lnTo>
                  <a:pt x="1123602" y="562489"/>
                </a:lnTo>
                <a:lnTo>
                  <a:pt x="1121897" y="559300"/>
                </a:lnTo>
                <a:lnTo>
                  <a:pt x="1120107" y="556899"/>
                </a:lnTo>
                <a:lnTo>
                  <a:pt x="1119170" y="554508"/>
                </a:lnTo>
                <a:lnTo>
                  <a:pt x="1117380" y="552117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317313" y="3886985"/>
            <a:ext cx="921869" cy="1154558"/>
          </a:xfrm>
          <a:custGeom>
            <a:avLst/>
            <a:gdLst/>
            <a:ahLst/>
            <a:cxnLst/>
            <a:rect l="l" t="t" r="r" b="b"/>
            <a:pathLst>
              <a:path w="921869" h="1154558">
                <a:moveTo>
                  <a:pt x="738723" y="146877"/>
                </a:moveTo>
                <a:lnTo>
                  <a:pt x="736942" y="145224"/>
                </a:lnTo>
                <a:lnTo>
                  <a:pt x="735169" y="142892"/>
                </a:lnTo>
                <a:lnTo>
                  <a:pt x="733388" y="140461"/>
                </a:lnTo>
                <a:lnTo>
                  <a:pt x="731606" y="139684"/>
                </a:lnTo>
                <a:lnTo>
                  <a:pt x="729834" y="138906"/>
                </a:lnTo>
                <a:lnTo>
                  <a:pt x="728052" y="138031"/>
                </a:lnTo>
                <a:lnTo>
                  <a:pt x="726279" y="138906"/>
                </a:lnTo>
                <a:lnTo>
                  <a:pt x="721830" y="142892"/>
                </a:lnTo>
                <a:lnTo>
                  <a:pt x="718276" y="147655"/>
                </a:lnTo>
                <a:lnTo>
                  <a:pt x="714722" y="153195"/>
                </a:lnTo>
                <a:lnTo>
                  <a:pt x="711159" y="159611"/>
                </a:lnTo>
                <a:lnTo>
                  <a:pt x="708500" y="166026"/>
                </a:lnTo>
                <a:lnTo>
                  <a:pt x="705832" y="172345"/>
                </a:lnTo>
                <a:lnTo>
                  <a:pt x="704051" y="179538"/>
                </a:lnTo>
                <a:lnTo>
                  <a:pt x="702270" y="186731"/>
                </a:lnTo>
                <a:lnTo>
                  <a:pt x="700497" y="193924"/>
                </a:lnTo>
                <a:lnTo>
                  <a:pt x="698716" y="201895"/>
                </a:lnTo>
                <a:lnTo>
                  <a:pt x="697829" y="209088"/>
                </a:lnTo>
                <a:lnTo>
                  <a:pt x="696943" y="217059"/>
                </a:lnTo>
                <a:lnTo>
                  <a:pt x="696048" y="225030"/>
                </a:lnTo>
                <a:lnTo>
                  <a:pt x="695161" y="233001"/>
                </a:lnTo>
                <a:lnTo>
                  <a:pt x="695161" y="284880"/>
                </a:lnTo>
                <a:lnTo>
                  <a:pt x="696048" y="290459"/>
                </a:lnTo>
                <a:lnTo>
                  <a:pt x="696048" y="296846"/>
                </a:lnTo>
                <a:lnTo>
                  <a:pt x="696943" y="302435"/>
                </a:lnTo>
                <a:lnTo>
                  <a:pt x="696943" y="307217"/>
                </a:lnTo>
                <a:lnTo>
                  <a:pt x="697829" y="312010"/>
                </a:lnTo>
                <a:lnTo>
                  <a:pt x="697829" y="319183"/>
                </a:lnTo>
                <a:lnTo>
                  <a:pt x="698716" y="321575"/>
                </a:lnTo>
                <a:lnTo>
                  <a:pt x="698716" y="356685"/>
                </a:lnTo>
                <a:lnTo>
                  <a:pt x="697829" y="365463"/>
                </a:lnTo>
                <a:lnTo>
                  <a:pt x="696048" y="373444"/>
                </a:lnTo>
                <a:lnTo>
                  <a:pt x="695161" y="381424"/>
                </a:lnTo>
                <a:lnTo>
                  <a:pt x="693380" y="388598"/>
                </a:lnTo>
                <a:lnTo>
                  <a:pt x="691607" y="394984"/>
                </a:lnTo>
                <a:lnTo>
                  <a:pt x="688940" y="401371"/>
                </a:lnTo>
                <a:lnTo>
                  <a:pt x="686272" y="406950"/>
                </a:lnTo>
                <a:lnTo>
                  <a:pt x="684490" y="411742"/>
                </a:lnTo>
                <a:lnTo>
                  <a:pt x="681831" y="416525"/>
                </a:lnTo>
                <a:lnTo>
                  <a:pt x="678269" y="420520"/>
                </a:lnTo>
                <a:lnTo>
                  <a:pt x="675601" y="423708"/>
                </a:lnTo>
                <a:lnTo>
                  <a:pt x="672942" y="426897"/>
                </a:lnTo>
                <a:lnTo>
                  <a:pt x="669379" y="430085"/>
                </a:lnTo>
                <a:lnTo>
                  <a:pt x="666720" y="432486"/>
                </a:lnTo>
                <a:lnTo>
                  <a:pt x="663157" y="434080"/>
                </a:lnTo>
                <a:lnTo>
                  <a:pt x="660489" y="435674"/>
                </a:lnTo>
                <a:lnTo>
                  <a:pt x="656935" y="437269"/>
                </a:lnTo>
                <a:lnTo>
                  <a:pt x="653381" y="438863"/>
                </a:lnTo>
                <a:lnTo>
                  <a:pt x="650713" y="439660"/>
                </a:lnTo>
                <a:lnTo>
                  <a:pt x="647159" y="439660"/>
                </a:lnTo>
                <a:lnTo>
                  <a:pt x="644491" y="440467"/>
                </a:lnTo>
                <a:lnTo>
                  <a:pt x="633820" y="440467"/>
                </a:lnTo>
                <a:lnTo>
                  <a:pt x="632047" y="439660"/>
                </a:lnTo>
                <a:lnTo>
                  <a:pt x="629380" y="439660"/>
                </a:lnTo>
                <a:lnTo>
                  <a:pt x="627598" y="438863"/>
                </a:lnTo>
                <a:lnTo>
                  <a:pt x="626712" y="438863"/>
                </a:lnTo>
                <a:lnTo>
                  <a:pt x="626712" y="415728"/>
                </a:lnTo>
                <a:lnTo>
                  <a:pt x="625826" y="413337"/>
                </a:lnTo>
                <a:lnTo>
                  <a:pt x="625826" y="407747"/>
                </a:lnTo>
                <a:lnTo>
                  <a:pt x="624931" y="405356"/>
                </a:lnTo>
                <a:lnTo>
                  <a:pt x="624931" y="402168"/>
                </a:lnTo>
                <a:lnTo>
                  <a:pt x="624044" y="399767"/>
                </a:lnTo>
                <a:lnTo>
                  <a:pt x="623158" y="396578"/>
                </a:lnTo>
                <a:lnTo>
                  <a:pt x="622271" y="393390"/>
                </a:lnTo>
                <a:lnTo>
                  <a:pt x="621377" y="390192"/>
                </a:lnTo>
                <a:lnTo>
                  <a:pt x="620490" y="387004"/>
                </a:lnTo>
                <a:lnTo>
                  <a:pt x="619604" y="383815"/>
                </a:lnTo>
                <a:lnTo>
                  <a:pt x="617822" y="381424"/>
                </a:lnTo>
                <a:lnTo>
                  <a:pt x="616936" y="379023"/>
                </a:lnTo>
                <a:lnTo>
                  <a:pt x="615155" y="374241"/>
                </a:lnTo>
                <a:lnTo>
                  <a:pt x="613382" y="369448"/>
                </a:lnTo>
                <a:lnTo>
                  <a:pt x="611600" y="365463"/>
                </a:lnTo>
                <a:lnTo>
                  <a:pt x="608933" y="361478"/>
                </a:lnTo>
                <a:lnTo>
                  <a:pt x="607151" y="358279"/>
                </a:lnTo>
                <a:lnTo>
                  <a:pt x="604492" y="355091"/>
                </a:lnTo>
                <a:lnTo>
                  <a:pt x="601824" y="352700"/>
                </a:lnTo>
                <a:lnTo>
                  <a:pt x="598262" y="350299"/>
                </a:lnTo>
                <a:lnTo>
                  <a:pt x="595602" y="347908"/>
                </a:lnTo>
                <a:lnTo>
                  <a:pt x="592935" y="346313"/>
                </a:lnTo>
                <a:lnTo>
                  <a:pt x="589381" y="344719"/>
                </a:lnTo>
                <a:lnTo>
                  <a:pt x="586713" y="343125"/>
                </a:lnTo>
                <a:lnTo>
                  <a:pt x="583150" y="342328"/>
                </a:lnTo>
                <a:lnTo>
                  <a:pt x="580491" y="340724"/>
                </a:lnTo>
                <a:lnTo>
                  <a:pt x="576928" y="339927"/>
                </a:lnTo>
                <a:lnTo>
                  <a:pt x="574261" y="339130"/>
                </a:lnTo>
                <a:lnTo>
                  <a:pt x="570706" y="338333"/>
                </a:lnTo>
                <a:lnTo>
                  <a:pt x="568039" y="337536"/>
                </a:lnTo>
                <a:lnTo>
                  <a:pt x="564484" y="336739"/>
                </a:lnTo>
                <a:lnTo>
                  <a:pt x="561817" y="335942"/>
                </a:lnTo>
                <a:lnTo>
                  <a:pt x="559149" y="335145"/>
                </a:lnTo>
                <a:lnTo>
                  <a:pt x="556481" y="334347"/>
                </a:lnTo>
                <a:lnTo>
                  <a:pt x="554708" y="333550"/>
                </a:lnTo>
                <a:lnTo>
                  <a:pt x="552041" y="332753"/>
                </a:lnTo>
                <a:lnTo>
                  <a:pt x="550259" y="331956"/>
                </a:lnTo>
                <a:lnTo>
                  <a:pt x="548487" y="330352"/>
                </a:lnTo>
                <a:lnTo>
                  <a:pt x="546705" y="329555"/>
                </a:lnTo>
                <a:lnTo>
                  <a:pt x="544932" y="327961"/>
                </a:lnTo>
                <a:lnTo>
                  <a:pt x="544037" y="326367"/>
                </a:lnTo>
                <a:lnTo>
                  <a:pt x="543151" y="323976"/>
                </a:lnTo>
                <a:lnTo>
                  <a:pt x="543151" y="319183"/>
                </a:lnTo>
                <a:lnTo>
                  <a:pt x="542265" y="316792"/>
                </a:lnTo>
                <a:lnTo>
                  <a:pt x="542265" y="314401"/>
                </a:lnTo>
                <a:lnTo>
                  <a:pt x="541370" y="312010"/>
                </a:lnTo>
                <a:lnTo>
                  <a:pt x="541370" y="304826"/>
                </a:lnTo>
                <a:lnTo>
                  <a:pt x="540483" y="302435"/>
                </a:lnTo>
                <a:lnTo>
                  <a:pt x="540483" y="248972"/>
                </a:lnTo>
                <a:lnTo>
                  <a:pt x="539597" y="246581"/>
                </a:lnTo>
                <a:lnTo>
                  <a:pt x="539597" y="237803"/>
                </a:lnTo>
                <a:lnTo>
                  <a:pt x="538702" y="235412"/>
                </a:lnTo>
                <a:lnTo>
                  <a:pt x="538702" y="233001"/>
                </a:lnTo>
                <a:lnTo>
                  <a:pt x="537816" y="230668"/>
                </a:lnTo>
                <a:lnTo>
                  <a:pt x="537816" y="225808"/>
                </a:lnTo>
                <a:lnTo>
                  <a:pt x="536929" y="223475"/>
                </a:lnTo>
                <a:lnTo>
                  <a:pt x="536929" y="221045"/>
                </a:lnTo>
                <a:lnTo>
                  <a:pt x="536043" y="217837"/>
                </a:lnTo>
                <a:lnTo>
                  <a:pt x="535148" y="215504"/>
                </a:lnTo>
                <a:lnTo>
                  <a:pt x="534261" y="213074"/>
                </a:lnTo>
                <a:lnTo>
                  <a:pt x="532480" y="209866"/>
                </a:lnTo>
                <a:lnTo>
                  <a:pt x="531594" y="207436"/>
                </a:lnTo>
                <a:lnTo>
                  <a:pt x="529812" y="205103"/>
                </a:lnTo>
                <a:lnTo>
                  <a:pt x="528039" y="202673"/>
                </a:lnTo>
                <a:lnTo>
                  <a:pt x="526258" y="200340"/>
                </a:lnTo>
                <a:lnTo>
                  <a:pt x="524485" y="197910"/>
                </a:lnTo>
                <a:lnTo>
                  <a:pt x="523590" y="195480"/>
                </a:lnTo>
                <a:lnTo>
                  <a:pt x="521818" y="193147"/>
                </a:lnTo>
                <a:lnTo>
                  <a:pt x="520036" y="190717"/>
                </a:lnTo>
                <a:lnTo>
                  <a:pt x="519150" y="188287"/>
                </a:lnTo>
                <a:lnTo>
                  <a:pt x="518263" y="185176"/>
                </a:lnTo>
                <a:lnTo>
                  <a:pt x="517368" y="182746"/>
                </a:lnTo>
                <a:lnTo>
                  <a:pt x="516482" y="180316"/>
                </a:lnTo>
                <a:lnTo>
                  <a:pt x="516482" y="177205"/>
                </a:lnTo>
                <a:lnTo>
                  <a:pt x="515596" y="173997"/>
                </a:lnTo>
                <a:lnTo>
                  <a:pt x="515596" y="171567"/>
                </a:lnTo>
                <a:lnTo>
                  <a:pt x="514701" y="170012"/>
                </a:lnTo>
                <a:lnTo>
                  <a:pt x="514701" y="166804"/>
                </a:lnTo>
                <a:lnTo>
                  <a:pt x="513814" y="164374"/>
                </a:lnTo>
                <a:lnTo>
                  <a:pt x="513814" y="160389"/>
                </a:lnTo>
                <a:lnTo>
                  <a:pt x="512928" y="157181"/>
                </a:lnTo>
                <a:lnTo>
                  <a:pt x="512928" y="154848"/>
                </a:lnTo>
                <a:lnTo>
                  <a:pt x="512042" y="153195"/>
                </a:lnTo>
                <a:lnTo>
                  <a:pt x="512042" y="150862"/>
                </a:lnTo>
                <a:lnTo>
                  <a:pt x="511147" y="147655"/>
                </a:lnTo>
                <a:lnTo>
                  <a:pt x="511147" y="143669"/>
                </a:lnTo>
                <a:lnTo>
                  <a:pt x="510260" y="141239"/>
                </a:lnTo>
                <a:lnTo>
                  <a:pt x="510260" y="138031"/>
                </a:lnTo>
                <a:lnTo>
                  <a:pt x="509374" y="134921"/>
                </a:lnTo>
                <a:lnTo>
                  <a:pt x="508479" y="131713"/>
                </a:lnTo>
                <a:lnTo>
                  <a:pt x="508479" y="128505"/>
                </a:lnTo>
                <a:lnTo>
                  <a:pt x="507592" y="125297"/>
                </a:lnTo>
                <a:lnTo>
                  <a:pt x="506706" y="122090"/>
                </a:lnTo>
                <a:lnTo>
                  <a:pt x="506706" y="118882"/>
                </a:lnTo>
                <a:lnTo>
                  <a:pt x="505811" y="115771"/>
                </a:lnTo>
                <a:lnTo>
                  <a:pt x="504925" y="112563"/>
                </a:lnTo>
                <a:lnTo>
                  <a:pt x="504925" y="109356"/>
                </a:lnTo>
                <a:lnTo>
                  <a:pt x="504038" y="106148"/>
                </a:lnTo>
                <a:lnTo>
                  <a:pt x="504038" y="102940"/>
                </a:lnTo>
                <a:lnTo>
                  <a:pt x="503152" y="99732"/>
                </a:lnTo>
                <a:lnTo>
                  <a:pt x="502257" y="96622"/>
                </a:lnTo>
                <a:lnTo>
                  <a:pt x="502257" y="93414"/>
                </a:lnTo>
                <a:lnTo>
                  <a:pt x="501371" y="90206"/>
                </a:lnTo>
                <a:lnTo>
                  <a:pt x="501371" y="87776"/>
                </a:lnTo>
                <a:lnTo>
                  <a:pt x="500484" y="84568"/>
                </a:lnTo>
                <a:lnTo>
                  <a:pt x="500484" y="82235"/>
                </a:lnTo>
                <a:lnTo>
                  <a:pt x="499589" y="79028"/>
                </a:lnTo>
                <a:lnTo>
                  <a:pt x="498703" y="76597"/>
                </a:lnTo>
                <a:lnTo>
                  <a:pt x="498703" y="74264"/>
                </a:lnTo>
                <a:lnTo>
                  <a:pt x="497816" y="71834"/>
                </a:lnTo>
                <a:lnTo>
                  <a:pt x="497816" y="69404"/>
                </a:lnTo>
                <a:lnTo>
                  <a:pt x="496921" y="66294"/>
                </a:lnTo>
                <a:lnTo>
                  <a:pt x="496921" y="64641"/>
                </a:lnTo>
                <a:lnTo>
                  <a:pt x="496035" y="62308"/>
                </a:lnTo>
                <a:lnTo>
                  <a:pt x="495149" y="59878"/>
                </a:lnTo>
                <a:lnTo>
                  <a:pt x="495149" y="57448"/>
                </a:lnTo>
                <a:lnTo>
                  <a:pt x="494262" y="55115"/>
                </a:lnTo>
                <a:lnTo>
                  <a:pt x="494262" y="53463"/>
                </a:lnTo>
                <a:lnTo>
                  <a:pt x="493367" y="51130"/>
                </a:lnTo>
                <a:lnTo>
                  <a:pt x="493367" y="49477"/>
                </a:lnTo>
                <a:lnTo>
                  <a:pt x="491594" y="46269"/>
                </a:lnTo>
                <a:lnTo>
                  <a:pt x="491594" y="43936"/>
                </a:lnTo>
                <a:lnTo>
                  <a:pt x="490700" y="42284"/>
                </a:lnTo>
                <a:lnTo>
                  <a:pt x="489813" y="39951"/>
                </a:lnTo>
                <a:lnTo>
                  <a:pt x="488927" y="36743"/>
                </a:lnTo>
                <a:lnTo>
                  <a:pt x="488927" y="34313"/>
                </a:lnTo>
                <a:lnTo>
                  <a:pt x="488032" y="31980"/>
                </a:lnTo>
                <a:lnTo>
                  <a:pt x="487145" y="29550"/>
                </a:lnTo>
                <a:lnTo>
                  <a:pt x="486259" y="27120"/>
                </a:lnTo>
                <a:lnTo>
                  <a:pt x="485373" y="24787"/>
                </a:lnTo>
                <a:lnTo>
                  <a:pt x="485373" y="23134"/>
                </a:lnTo>
                <a:lnTo>
                  <a:pt x="484478" y="20801"/>
                </a:lnTo>
                <a:lnTo>
                  <a:pt x="483591" y="19149"/>
                </a:lnTo>
                <a:lnTo>
                  <a:pt x="483591" y="16816"/>
                </a:lnTo>
                <a:lnTo>
                  <a:pt x="482705" y="13608"/>
                </a:lnTo>
                <a:lnTo>
                  <a:pt x="481810" y="10400"/>
                </a:lnTo>
                <a:lnTo>
                  <a:pt x="480923" y="7193"/>
                </a:lnTo>
                <a:lnTo>
                  <a:pt x="480037" y="4860"/>
                </a:lnTo>
                <a:lnTo>
                  <a:pt x="479142" y="2430"/>
                </a:lnTo>
                <a:lnTo>
                  <a:pt x="478256" y="0"/>
                </a:lnTo>
                <a:lnTo>
                  <a:pt x="477369" y="3207"/>
                </a:lnTo>
                <a:lnTo>
                  <a:pt x="476483" y="5637"/>
                </a:lnTo>
                <a:lnTo>
                  <a:pt x="475588" y="7970"/>
                </a:lnTo>
                <a:lnTo>
                  <a:pt x="474702" y="10400"/>
                </a:lnTo>
                <a:lnTo>
                  <a:pt x="473815" y="12831"/>
                </a:lnTo>
                <a:lnTo>
                  <a:pt x="472920" y="15164"/>
                </a:lnTo>
                <a:lnTo>
                  <a:pt x="471147" y="18371"/>
                </a:lnTo>
                <a:lnTo>
                  <a:pt x="470252" y="21579"/>
                </a:lnTo>
                <a:lnTo>
                  <a:pt x="468480" y="24787"/>
                </a:lnTo>
                <a:lnTo>
                  <a:pt x="467593" y="27995"/>
                </a:lnTo>
                <a:lnTo>
                  <a:pt x="467593" y="30328"/>
                </a:lnTo>
                <a:lnTo>
                  <a:pt x="466698" y="31980"/>
                </a:lnTo>
                <a:lnTo>
                  <a:pt x="465812" y="35188"/>
                </a:lnTo>
                <a:lnTo>
                  <a:pt x="465812" y="45492"/>
                </a:lnTo>
                <a:lnTo>
                  <a:pt x="464926" y="47922"/>
                </a:lnTo>
                <a:lnTo>
                  <a:pt x="464031" y="51130"/>
                </a:lnTo>
                <a:lnTo>
                  <a:pt x="463144" y="54337"/>
                </a:lnTo>
                <a:lnTo>
                  <a:pt x="463144" y="56670"/>
                </a:lnTo>
                <a:lnTo>
                  <a:pt x="461363" y="59100"/>
                </a:lnTo>
                <a:lnTo>
                  <a:pt x="460476" y="62308"/>
                </a:lnTo>
                <a:lnTo>
                  <a:pt x="459590" y="64641"/>
                </a:lnTo>
                <a:lnTo>
                  <a:pt x="458704" y="67071"/>
                </a:lnTo>
                <a:lnTo>
                  <a:pt x="457809" y="69404"/>
                </a:lnTo>
                <a:lnTo>
                  <a:pt x="456922" y="71834"/>
                </a:lnTo>
                <a:lnTo>
                  <a:pt x="456036" y="74264"/>
                </a:lnTo>
                <a:lnTo>
                  <a:pt x="455141" y="77472"/>
                </a:lnTo>
                <a:lnTo>
                  <a:pt x="455141" y="80583"/>
                </a:lnTo>
                <a:lnTo>
                  <a:pt x="454255" y="83791"/>
                </a:lnTo>
                <a:lnTo>
                  <a:pt x="454255" y="87776"/>
                </a:lnTo>
                <a:lnTo>
                  <a:pt x="453368" y="90206"/>
                </a:lnTo>
                <a:lnTo>
                  <a:pt x="453368" y="94192"/>
                </a:lnTo>
                <a:lnTo>
                  <a:pt x="452473" y="95747"/>
                </a:lnTo>
                <a:lnTo>
                  <a:pt x="452473" y="98177"/>
                </a:lnTo>
                <a:lnTo>
                  <a:pt x="451587" y="100607"/>
                </a:lnTo>
                <a:lnTo>
                  <a:pt x="451587" y="102940"/>
                </a:lnTo>
                <a:lnTo>
                  <a:pt x="450700" y="105370"/>
                </a:lnTo>
                <a:lnTo>
                  <a:pt x="450700" y="107703"/>
                </a:lnTo>
                <a:lnTo>
                  <a:pt x="449814" y="110133"/>
                </a:lnTo>
                <a:lnTo>
                  <a:pt x="449814" y="112563"/>
                </a:lnTo>
                <a:lnTo>
                  <a:pt x="448919" y="114896"/>
                </a:lnTo>
                <a:lnTo>
                  <a:pt x="448919" y="117327"/>
                </a:lnTo>
                <a:lnTo>
                  <a:pt x="448033" y="119757"/>
                </a:lnTo>
                <a:lnTo>
                  <a:pt x="447146" y="122867"/>
                </a:lnTo>
                <a:lnTo>
                  <a:pt x="447146" y="125297"/>
                </a:lnTo>
                <a:lnTo>
                  <a:pt x="446251" y="127728"/>
                </a:lnTo>
                <a:lnTo>
                  <a:pt x="445365" y="130060"/>
                </a:lnTo>
                <a:lnTo>
                  <a:pt x="445365" y="132491"/>
                </a:lnTo>
                <a:lnTo>
                  <a:pt x="444478" y="135698"/>
                </a:lnTo>
                <a:lnTo>
                  <a:pt x="443592" y="138031"/>
                </a:lnTo>
                <a:lnTo>
                  <a:pt x="442697" y="140461"/>
                </a:lnTo>
                <a:lnTo>
                  <a:pt x="441811" y="142892"/>
                </a:lnTo>
                <a:lnTo>
                  <a:pt x="440924" y="145224"/>
                </a:lnTo>
                <a:lnTo>
                  <a:pt x="440029" y="147655"/>
                </a:lnTo>
                <a:lnTo>
                  <a:pt x="439143" y="150862"/>
                </a:lnTo>
                <a:lnTo>
                  <a:pt x="438257" y="153195"/>
                </a:lnTo>
                <a:lnTo>
                  <a:pt x="437362" y="155625"/>
                </a:lnTo>
                <a:lnTo>
                  <a:pt x="436475" y="158833"/>
                </a:lnTo>
                <a:lnTo>
                  <a:pt x="434702" y="162819"/>
                </a:lnTo>
                <a:lnTo>
                  <a:pt x="432921" y="166804"/>
                </a:lnTo>
                <a:lnTo>
                  <a:pt x="431140" y="170790"/>
                </a:lnTo>
                <a:lnTo>
                  <a:pt x="429367" y="174775"/>
                </a:lnTo>
                <a:lnTo>
                  <a:pt x="426699" y="178760"/>
                </a:lnTo>
                <a:lnTo>
                  <a:pt x="424918" y="182746"/>
                </a:lnTo>
                <a:lnTo>
                  <a:pt x="423145" y="186731"/>
                </a:lnTo>
                <a:lnTo>
                  <a:pt x="420477" y="190717"/>
                </a:lnTo>
                <a:lnTo>
                  <a:pt x="418696" y="194702"/>
                </a:lnTo>
                <a:lnTo>
                  <a:pt x="416028" y="198688"/>
                </a:lnTo>
                <a:lnTo>
                  <a:pt x="413360" y="202673"/>
                </a:lnTo>
                <a:lnTo>
                  <a:pt x="411588" y="206658"/>
                </a:lnTo>
                <a:lnTo>
                  <a:pt x="408920" y="210644"/>
                </a:lnTo>
                <a:lnTo>
                  <a:pt x="406252" y="215504"/>
                </a:lnTo>
                <a:lnTo>
                  <a:pt x="404471" y="219489"/>
                </a:lnTo>
                <a:lnTo>
                  <a:pt x="401803" y="223475"/>
                </a:lnTo>
                <a:lnTo>
                  <a:pt x="399144" y="227460"/>
                </a:lnTo>
                <a:lnTo>
                  <a:pt x="396476" y="231446"/>
                </a:lnTo>
                <a:lnTo>
                  <a:pt x="394695" y="234615"/>
                </a:lnTo>
                <a:lnTo>
                  <a:pt x="392027" y="238600"/>
                </a:lnTo>
                <a:lnTo>
                  <a:pt x="390254" y="242586"/>
                </a:lnTo>
                <a:lnTo>
                  <a:pt x="387586" y="246581"/>
                </a:lnTo>
                <a:lnTo>
                  <a:pt x="385805" y="250566"/>
                </a:lnTo>
                <a:lnTo>
                  <a:pt x="383137" y="253764"/>
                </a:lnTo>
                <a:lnTo>
                  <a:pt x="381365" y="257750"/>
                </a:lnTo>
                <a:lnTo>
                  <a:pt x="379583" y="260938"/>
                </a:lnTo>
                <a:lnTo>
                  <a:pt x="377802" y="264136"/>
                </a:lnTo>
                <a:lnTo>
                  <a:pt x="376029" y="268121"/>
                </a:lnTo>
                <a:lnTo>
                  <a:pt x="374248" y="271310"/>
                </a:lnTo>
                <a:lnTo>
                  <a:pt x="372475" y="274508"/>
                </a:lnTo>
                <a:lnTo>
                  <a:pt x="371580" y="277696"/>
                </a:lnTo>
                <a:lnTo>
                  <a:pt x="370694" y="279290"/>
                </a:lnTo>
                <a:lnTo>
                  <a:pt x="368912" y="280884"/>
                </a:lnTo>
                <a:lnTo>
                  <a:pt x="367139" y="282488"/>
                </a:lnTo>
                <a:lnTo>
                  <a:pt x="366253" y="284880"/>
                </a:lnTo>
                <a:lnTo>
                  <a:pt x="364472" y="286474"/>
                </a:lnTo>
                <a:lnTo>
                  <a:pt x="363585" y="288865"/>
                </a:lnTo>
                <a:lnTo>
                  <a:pt x="361804" y="289662"/>
                </a:lnTo>
                <a:lnTo>
                  <a:pt x="360917" y="292053"/>
                </a:lnTo>
                <a:lnTo>
                  <a:pt x="359136" y="293657"/>
                </a:lnTo>
                <a:lnTo>
                  <a:pt x="357363" y="296049"/>
                </a:lnTo>
                <a:lnTo>
                  <a:pt x="355582" y="296846"/>
                </a:lnTo>
                <a:lnTo>
                  <a:pt x="354696" y="299237"/>
                </a:lnTo>
                <a:lnTo>
                  <a:pt x="352914" y="300831"/>
                </a:lnTo>
                <a:lnTo>
                  <a:pt x="352028" y="303232"/>
                </a:lnTo>
                <a:lnTo>
                  <a:pt x="350247" y="304029"/>
                </a:lnTo>
                <a:lnTo>
                  <a:pt x="349360" y="306420"/>
                </a:lnTo>
                <a:lnTo>
                  <a:pt x="347579" y="308812"/>
                </a:lnTo>
                <a:lnTo>
                  <a:pt x="346692" y="311203"/>
                </a:lnTo>
                <a:lnTo>
                  <a:pt x="344911" y="313604"/>
                </a:lnTo>
                <a:lnTo>
                  <a:pt x="343138" y="315198"/>
                </a:lnTo>
                <a:lnTo>
                  <a:pt x="341357" y="317589"/>
                </a:lnTo>
                <a:lnTo>
                  <a:pt x="339584" y="319981"/>
                </a:lnTo>
                <a:lnTo>
                  <a:pt x="338689" y="322381"/>
                </a:lnTo>
                <a:lnTo>
                  <a:pt x="336916" y="324773"/>
                </a:lnTo>
                <a:lnTo>
                  <a:pt x="335135" y="327961"/>
                </a:lnTo>
                <a:lnTo>
                  <a:pt x="334249" y="330352"/>
                </a:lnTo>
                <a:lnTo>
                  <a:pt x="332467" y="332753"/>
                </a:lnTo>
                <a:lnTo>
                  <a:pt x="331581" y="335145"/>
                </a:lnTo>
                <a:lnTo>
                  <a:pt x="330694" y="337536"/>
                </a:lnTo>
                <a:lnTo>
                  <a:pt x="330694" y="342328"/>
                </a:lnTo>
                <a:lnTo>
                  <a:pt x="331581" y="344719"/>
                </a:lnTo>
                <a:lnTo>
                  <a:pt x="332467" y="347111"/>
                </a:lnTo>
                <a:lnTo>
                  <a:pt x="332467" y="349502"/>
                </a:lnTo>
                <a:lnTo>
                  <a:pt x="333354" y="351903"/>
                </a:lnTo>
                <a:lnTo>
                  <a:pt x="333354" y="354294"/>
                </a:lnTo>
                <a:lnTo>
                  <a:pt x="332467" y="356685"/>
                </a:lnTo>
                <a:lnTo>
                  <a:pt x="332467" y="378226"/>
                </a:lnTo>
                <a:lnTo>
                  <a:pt x="333354" y="380617"/>
                </a:lnTo>
                <a:lnTo>
                  <a:pt x="333354" y="385410"/>
                </a:lnTo>
                <a:lnTo>
                  <a:pt x="334249" y="388598"/>
                </a:lnTo>
                <a:lnTo>
                  <a:pt x="334249" y="390999"/>
                </a:lnTo>
                <a:lnTo>
                  <a:pt x="335135" y="392593"/>
                </a:lnTo>
                <a:lnTo>
                  <a:pt x="335135" y="395781"/>
                </a:lnTo>
                <a:lnTo>
                  <a:pt x="336021" y="398173"/>
                </a:lnTo>
                <a:lnTo>
                  <a:pt x="336021" y="401371"/>
                </a:lnTo>
                <a:lnTo>
                  <a:pt x="336916" y="403762"/>
                </a:lnTo>
                <a:lnTo>
                  <a:pt x="336916" y="406153"/>
                </a:lnTo>
                <a:lnTo>
                  <a:pt x="337803" y="408544"/>
                </a:lnTo>
                <a:lnTo>
                  <a:pt x="337803" y="411742"/>
                </a:lnTo>
                <a:lnTo>
                  <a:pt x="336916" y="414134"/>
                </a:lnTo>
                <a:lnTo>
                  <a:pt x="336916" y="426897"/>
                </a:lnTo>
                <a:lnTo>
                  <a:pt x="337803" y="430085"/>
                </a:lnTo>
                <a:lnTo>
                  <a:pt x="337803" y="438863"/>
                </a:lnTo>
                <a:lnTo>
                  <a:pt x="338689" y="442061"/>
                </a:lnTo>
                <a:lnTo>
                  <a:pt x="338689" y="446843"/>
                </a:lnTo>
                <a:lnTo>
                  <a:pt x="337803" y="444452"/>
                </a:lnTo>
                <a:lnTo>
                  <a:pt x="336916" y="442061"/>
                </a:lnTo>
                <a:lnTo>
                  <a:pt x="336021" y="439660"/>
                </a:lnTo>
                <a:lnTo>
                  <a:pt x="335135" y="437269"/>
                </a:lnTo>
                <a:lnTo>
                  <a:pt x="334249" y="434877"/>
                </a:lnTo>
                <a:lnTo>
                  <a:pt x="332467" y="431689"/>
                </a:lnTo>
                <a:lnTo>
                  <a:pt x="330694" y="429288"/>
                </a:lnTo>
                <a:lnTo>
                  <a:pt x="328913" y="426100"/>
                </a:lnTo>
                <a:lnTo>
                  <a:pt x="328027" y="423708"/>
                </a:lnTo>
                <a:lnTo>
                  <a:pt x="327132" y="422114"/>
                </a:lnTo>
                <a:lnTo>
                  <a:pt x="325359" y="418916"/>
                </a:lnTo>
                <a:lnTo>
                  <a:pt x="324464" y="416525"/>
                </a:lnTo>
                <a:lnTo>
                  <a:pt x="323578" y="414931"/>
                </a:lnTo>
                <a:lnTo>
                  <a:pt x="322691" y="412540"/>
                </a:lnTo>
                <a:lnTo>
                  <a:pt x="320910" y="410139"/>
                </a:lnTo>
                <a:lnTo>
                  <a:pt x="320023" y="408544"/>
                </a:lnTo>
                <a:lnTo>
                  <a:pt x="319137" y="406153"/>
                </a:lnTo>
                <a:lnTo>
                  <a:pt x="317356" y="403762"/>
                </a:lnTo>
                <a:lnTo>
                  <a:pt x="316469" y="401371"/>
                </a:lnTo>
                <a:lnTo>
                  <a:pt x="314688" y="398970"/>
                </a:lnTo>
                <a:lnTo>
                  <a:pt x="313802" y="396578"/>
                </a:lnTo>
                <a:lnTo>
                  <a:pt x="312020" y="394187"/>
                </a:lnTo>
                <a:lnTo>
                  <a:pt x="311134" y="391796"/>
                </a:lnTo>
                <a:lnTo>
                  <a:pt x="309352" y="390999"/>
                </a:lnTo>
                <a:lnTo>
                  <a:pt x="308466" y="388598"/>
                </a:lnTo>
                <a:lnTo>
                  <a:pt x="306685" y="387004"/>
                </a:lnTo>
                <a:lnTo>
                  <a:pt x="305798" y="384612"/>
                </a:lnTo>
                <a:lnTo>
                  <a:pt x="304025" y="382221"/>
                </a:lnTo>
                <a:lnTo>
                  <a:pt x="302244" y="380617"/>
                </a:lnTo>
                <a:lnTo>
                  <a:pt x="301358" y="378226"/>
                </a:lnTo>
                <a:lnTo>
                  <a:pt x="299576" y="376632"/>
                </a:lnTo>
                <a:lnTo>
                  <a:pt x="298690" y="374241"/>
                </a:lnTo>
                <a:lnTo>
                  <a:pt x="296909" y="371849"/>
                </a:lnTo>
                <a:lnTo>
                  <a:pt x="295136" y="370245"/>
                </a:lnTo>
                <a:lnTo>
                  <a:pt x="294241" y="367854"/>
                </a:lnTo>
                <a:lnTo>
                  <a:pt x="292468" y="366260"/>
                </a:lnTo>
                <a:lnTo>
                  <a:pt x="291573" y="363869"/>
                </a:lnTo>
                <a:lnTo>
                  <a:pt x="290687" y="361478"/>
                </a:lnTo>
                <a:lnTo>
                  <a:pt x="288914" y="359874"/>
                </a:lnTo>
                <a:lnTo>
                  <a:pt x="288019" y="357482"/>
                </a:lnTo>
                <a:lnTo>
                  <a:pt x="286246" y="355091"/>
                </a:lnTo>
                <a:lnTo>
                  <a:pt x="284465" y="352700"/>
                </a:lnTo>
                <a:lnTo>
                  <a:pt x="282683" y="350299"/>
                </a:lnTo>
                <a:lnTo>
                  <a:pt x="280911" y="348705"/>
                </a:lnTo>
                <a:lnTo>
                  <a:pt x="280024" y="347111"/>
                </a:lnTo>
                <a:lnTo>
                  <a:pt x="278243" y="345516"/>
                </a:lnTo>
                <a:lnTo>
                  <a:pt x="276462" y="343922"/>
                </a:lnTo>
                <a:lnTo>
                  <a:pt x="275575" y="342328"/>
                </a:lnTo>
                <a:lnTo>
                  <a:pt x="273794" y="340724"/>
                </a:lnTo>
                <a:lnTo>
                  <a:pt x="272907" y="339130"/>
                </a:lnTo>
                <a:lnTo>
                  <a:pt x="271135" y="337536"/>
                </a:lnTo>
                <a:lnTo>
                  <a:pt x="270240" y="335145"/>
                </a:lnTo>
                <a:lnTo>
                  <a:pt x="268467" y="333550"/>
                </a:lnTo>
                <a:lnTo>
                  <a:pt x="266686" y="331956"/>
                </a:lnTo>
                <a:lnTo>
                  <a:pt x="265799" y="330352"/>
                </a:lnTo>
                <a:lnTo>
                  <a:pt x="264018" y="328758"/>
                </a:lnTo>
                <a:lnTo>
                  <a:pt x="263131" y="327164"/>
                </a:lnTo>
                <a:lnTo>
                  <a:pt x="261350" y="324773"/>
                </a:lnTo>
                <a:lnTo>
                  <a:pt x="259577" y="323179"/>
                </a:lnTo>
                <a:lnTo>
                  <a:pt x="258682" y="321575"/>
                </a:lnTo>
                <a:lnTo>
                  <a:pt x="256909" y="319183"/>
                </a:lnTo>
                <a:lnTo>
                  <a:pt x="255128" y="317589"/>
                </a:lnTo>
                <a:lnTo>
                  <a:pt x="254242" y="315995"/>
                </a:lnTo>
                <a:lnTo>
                  <a:pt x="252460" y="313604"/>
                </a:lnTo>
                <a:lnTo>
                  <a:pt x="250688" y="312010"/>
                </a:lnTo>
                <a:lnTo>
                  <a:pt x="249793" y="310406"/>
                </a:lnTo>
                <a:lnTo>
                  <a:pt x="248020" y="308015"/>
                </a:lnTo>
                <a:lnTo>
                  <a:pt x="246238" y="306420"/>
                </a:lnTo>
                <a:lnTo>
                  <a:pt x="245352" y="304029"/>
                </a:lnTo>
                <a:lnTo>
                  <a:pt x="243571" y="302435"/>
                </a:lnTo>
                <a:lnTo>
                  <a:pt x="241798" y="300034"/>
                </a:lnTo>
                <a:lnTo>
                  <a:pt x="240903" y="298440"/>
                </a:lnTo>
                <a:lnTo>
                  <a:pt x="239130" y="296049"/>
                </a:lnTo>
                <a:lnTo>
                  <a:pt x="237349" y="294454"/>
                </a:lnTo>
                <a:lnTo>
                  <a:pt x="231127" y="285677"/>
                </a:lnTo>
                <a:lnTo>
                  <a:pt x="224905" y="276899"/>
                </a:lnTo>
                <a:lnTo>
                  <a:pt x="219570" y="268121"/>
                </a:lnTo>
                <a:lnTo>
                  <a:pt x="216015" y="260141"/>
                </a:lnTo>
                <a:lnTo>
                  <a:pt x="212461" y="252160"/>
                </a:lnTo>
                <a:lnTo>
                  <a:pt x="208907" y="244189"/>
                </a:lnTo>
                <a:lnTo>
                  <a:pt x="207126" y="236209"/>
                </a:lnTo>
                <a:lnTo>
                  <a:pt x="205344" y="229016"/>
                </a:lnTo>
                <a:lnTo>
                  <a:pt x="204458" y="221822"/>
                </a:lnTo>
                <a:lnTo>
                  <a:pt x="203572" y="215504"/>
                </a:lnTo>
                <a:lnTo>
                  <a:pt x="202685" y="209088"/>
                </a:lnTo>
                <a:lnTo>
                  <a:pt x="202685" y="203451"/>
                </a:lnTo>
                <a:lnTo>
                  <a:pt x="203572" y="197910"/>
                </a:lnTo>
                <a:lnTo>
                  <a:pt x="204458" y="192369"/>
                </a:lnTo>
                <a:lnTo>
                  <a:pt x="205344" y="187509"/>
                </a:lnTo>
                <a:lnTo>
                  <a:pt x="206239" y="183523"/>
                </a:lnTo>
                <a:lnTo>
                  <a:pt x="207126" y="179538"/>
                </a:lnTo>
                <a:lnTo>
                  <a:pt x="207629" y="178413"/>
                </a:lnTo>
                <a:lnTo>
                  <a:pt x="204458" y="181968"/>
                </a:lnTo>
                <a:lnTo>
                  <a:pt x="204458" y="182746"/>
                </a:lnTo>
                <a:lnTo>
                  <a:pt x="202685" y="184301"/>
                </a:lnTo>
                <a:lnTo>
                  <a:pt x="201790" y="186731"/>
                </a:lnTo>
                <a:lnTo>
                  <a:pt x="200017" y="187509"/>
                </a:lnTo>
                <a:lnTo>
                  <a:pt x="199122" y="189939"/>
                </a:lnTo>
                <a:lnTo>
                  <a:pt x="197350" y="191494"/>
                </a:lnTo>
                <a:lnTo>
                  <a:pt x="196455" y="193924"/>
                </a:lnTo>
                <a:lnTo>
                  <a:pt x="194682" y="195480"/>
                </a:lnTo>
                <a:lnTo>
                  <a:pt x="193796" y="197910"/>
                </a:lnTo>
                <a:lnTo>
                  <a:pt x="192014" y="199465"/>
                </a:lnTo>
                <a:lnTo>
                  <a:pt x="190233" y="201118"/>
                </a:lnTo>
                <a:lnTo>
                  <a:pt x="189346" y="203451"/>
                </a:lnTo>
                <a:lnTo>
                  <a:pt x="187565" y="205881"/>
                </a:lnTo>
                <a:lnTo>
                  <a:pt x="185792" y="209088"/>
                </a:lnTo>
                <a:lnTo>
                  <a:pt x="184906" y="211519"/>
                </a:lnTo>
                <a:lnTo>
                  <a:pt x="183125" y="214629"/>
                </a:lnTo>
                <a:lnTo>
                  <a:pt x="181343" y="217837"/>
                </a:lnTo>
                <a:lnTo>
                  <a:pt x="179570" y="221045"/>
                </a:lnTo>
                <a:lnTo>
                  <a:pt x="178675" y="224253"/>
                </a:lnTo>
                <a:lnTo>
                  <a:pt x="176903" y="227460"/>
                </a:lnTo>
                <a:lnTo>
                  <a:pt x="175121" y="230668"/>
                </a:lnTo>
                <a:lnTo>
                  <a:pt x="174235" y="233779"/>
                </a:lnTo>
                <a:lnTo>
                  <a:pt x="172454" y="236209"/>
                </a:lnTo>
                <a:lnTo>
                  <a:pt x="170681" y="239397"/>
                </a:lnTo>
                <a:lnTo>
                  <a:pt x="169786" y="241788"/>
                </a:lnTo>
                <a:lnTo>
                  <a:pt x="168013" y="244189"/>
                </a:lnTo>
                <a:lnTo>
                  <a:pt x="167127" y="246581"/>
                </a:lnTo>
                <a:lnTo>
                  <a:pt x="165345" y="249769"/>
                </a:lnTo>
                <a:lnTo>
                  <a:pt x="164459" y="252160"/>
                </a:lnTo>
                <a:lnTo>
                  <a:pt x="162677" y="255358"/>
                </a:lnTo>
                <a:lnTo>
                  <a:pt x="161791" y="258547"/>
                </a:lnTo>
                <a:lnTo>
                  <a:pt x="160896" y="261735"/>
                </a:lnTo>
                <a:lnTo>
                  <a:pt x="159123" y="264933"/>
                </a:lnTo>
                <a:lnTo>
                  <a:pt x="158237" y="268121"/>
                </a:lnTo>
                <a:lnTo>
                  <a:pt x="157342" y="272107"/>
                </a:lnTo>
                <a:lnTo>
                  <a:pt x="155569" y="275305"/>
                </a:lnTo>
                <a:lnTo>
                  <a:pt x="154674" y="279290"/>
                </a:lnTo>
                <a:lnTo>
                  <a:pt x="153788" y="282488"/>
                </a:lnTo>
                <a:lnTo>
                  <a:pt x="152007" y="286474"/>
                </a:lnTo>
                <a:lnTo>
                  <a:pt x="151120" y="290459"/>
                </a:lnTo>
                <a:lnTo>
                  <a:pt x="150234" y="293657"/>
                </a:lnTo>
                <a:lnTo>
                  <a:pt x="149347" y="297643"/>
                </a:lnTo>
                <a:lnTo>
                  <a:pt x="148452" y="301628"/>
                </a:lnTo>
                <a:lnTo>
                  <a:pt x="146680" y="305623"/>
                </a:lnTo>
                <a:lnTo>
                  <a:pt x="145785" y="308812"/>
                </a:lnTo>
                <a:lnTo>
                  <a:pt x="144898" y="312807"/>
                </a:lnTo>
                <a:lnTo>
                  <a:pt x="144012" y="316792"/>
                </a:lnTo>
                <a:lnTo>
                  <a:pt x="143125" y="319981"/>
                </a:lnTo>
                <a:lnTo>
                  <a:pt x="142230" y="323976"/>
                </a:lnTo>
                <a:lnTo>
                  <a:pt x="141344" y="327164"/>
                </a:lnTo>
                <a:lnTo>
                  <a:pt x="140458" y="330352"/>
                </a:lnTo>
                <a:lnTo>
                  <a:pt x="139563" y="333550"/>
                </a:lnTo>
                <a:lnTo>
                  <a:pt x="139563" y="337536"/>
                </a:lnTo>
                <a:lnTo>
                  <a:pt x="138676" y="339927"/>
                </a:lnTo>
                <a:lnTo>
                  <a:pt x="137790" y="343125"/>
                </a:lnTo>
                <a:lnTo>
                  <a:pt x="136895" y="346313"/>
                </a:lnTo>
                <a:lnTo>
                  <a:pt x="136895" y="348705"/>
                </a:lnTo>
                <a:lnTo>
                  <a:pt x="136009" y="351096"/>
                </a:lnTo>
                <a:lnTo>
                  <a:pt x="136009" y="354294"/>
                </a:lnTo>
                <a:lnTo>
                  <a:pt x="135122" y="356685"/>
                </a:lnTo>
                <a:lnTo>
                  <a:pt x="135122" y="359077"/>
                </a:lnTo>
                <a:lnTo>
                  <a:pt x="134236" y="361478"/>
                </a:lnTo>
                <a:lnTo>
                  <a:pt x="134236" y="366260"/>
                </a:lnTo>
                <a:lnTo>
                  <a:pt x="133341" y="368651"/>
                </a:lnTo>
                <a:lnTo>
                  <a:pt x="133341" y="373444"/>
                </a:lnTo>
                <a:lnTo>
                  <a:pt x="132454" y="375835"/>
                </a:lnTo>
                <a:lnTo>
                  <a:pt x="132454" y="392593"/>
                </a:lnTo>
                <a:lnTo>
                  <a:pt x="131568" y="394984"/>
                </a:lnTo>
                <a:lnTo>
                  <a:pt x="131568" y="397376"/>
                </a:lnTo>
                <a:lnTo>
                  <a:pt x="132454" y="399767"/>
                </a:lnTo>
                <a:lnTo>
                  <a:pt x="132454" y="412540"/>
                </a:lnTo>
                <a:lnTo>
                  <a:pt x="133341" y="414931"/>
                </a:lnTo>
                <a:lnTo>
                  <a:pt x="133341" y="418916"/>
                </a:lnTo>
                <a:lnTo>
                  <a:pt x="134236" y="421317"/>
                </a:lnTo>
                <a:lnTo>
                  <a:pt x="134236" y="423708"/>
                </a:lnTo>
                <a:lnTo>
                  <a:pt x="135122" y="426897"/>
                </a:lnTo>
                <a:lnTo>
                  <a:pt x="135122" y="429288"/>
                </a:lnTo>
                <a:lnTo>
                  <a:pt x="136009" y="432486"/>
                </a:lnTo>
                <a:lnTo>
                  <a:pt x="136009" y="434877"/>
                </a:lnTo>
                <a:lnTo>
                  <a:pt x="136895" y="438066"/>
                </a:lnTo>
                <a:lnTo>
                  <a:pt x="136895" y="440467"/>
                </a:lnTo>
                <a:lnTo>
                  <a:pt x="137790" y="443655"/>
                </a:lnTo>
                <a:lnTo>
                  <a:pt x="137790" y="465196"/>
                </a:lnTo>
                <a:lnTo>
                  <a:pt x="136895" y="467587"/>
                </a:lnTo>
                <a:lnTo>
                  <a:pt x="136895" y="473973"/>
                </a:lnTo>
                <a:lnTo>
                  <a:pt x="136009" y="476365"/>
                </a:lnTo>
                <a:lnTo>
                  <a:pt x="136009" y="477959"/>
                </a:lnTo>
                <a:lnTo>
                  <a:pt x="135122" y="481157"/>
                </a:lnTo>
                <a:lnTo>
                  <a:pt x="134236" y="485142"/>
                </a:lnTo>
                <a:lnTo>
                  <a:pt x="133341" y="489935"/>
                </a:lnTo>
                <a:lnTo>
                  <a:pt x="132454" y="493920"/>
                </a:lnTo>
                <a:lnTo>
                  <a:pt x="131568" y="497905"/>
                </a:lnTo>
                <a:lnTo>
                  <a:pt x="129787" y="501901"/>
                </a:lnTo>
                <a:lnTo>
                  <a:pt x="128900" y="505886"/>
                </a:lnTo>
                <a:lnTo>
                  <a:pt x="127119" y="509881"/>
                </a:lnTo>
                <a:lnTo>
                  <a:pt x="125346" y="513867"/>
                </a:lnTo>
                <a:lnTo>
                  <a:pt x="123565" y="517852"/>
                </a:lnTo>
                <a:lnTo>
                  <a:pt x="121783" y="521847"/>
                </a:lnTo>
                <a:lnTo>
                  <a:pt x="119116" y="525833"/>
                </a:lnTo>
                <a:lnTo>
                  <a:pt x="117343" y="529031"/>
                </a:lnTo>
                <a:lnTo>
                  <a:pt x="114675" y="533016"/>
                </a:lnTo>
                <a:lnTo>
                  <a:pt x="112007" y="536204"/>
                </a:lnTo>
                <a:lnTo>
                  <a:pt x="109340" y="540200"/>
                </a:lnTo>
                <a:lnTo>
                  <a:pt x="106672" y="543388"/>
                </a:lnTo>
                <a:lnTo>
                  <a:pt x="104004" y="546576"/>
                </a:lnTo>
                <a:lnTo>
                  <a:pt x="101336" y="549774"/>
                </a:lnTo>
                <a:lnTo>
                  <a:pt x="98677" y="552963"/>
                </a:lnTo>
                <a:lnTo>
                  <a:pt x="95114" y="556151"/>
                </a:lnTo>
                <a:lnTo>
                  <a:pt x="92447" y="559349"/>
                </a:lnTo>
                <a:lnTo>
                  <a:pt x="88893" y="562537"/>
                </a:lnTo>
                <a:lnTo>
                  <a:pt x="85338" y="565726"/>
                </a:lnTo>
                <a:lnTo>
                  <a:pt x="81784" y="568117"/>
                </a:lnTo>
                <a:lnTo>
                  <a:pt x="78230" y="571315"/>
                </a:lnTo>
                <a:lnTo>
                  <a:pt x="74676" y="573706"/>
                </a:lnTo>
                <a:lnTo>
                  <a:pt x="70227" y="576098"/>
                </a:lnTo>
                <a:lnTo>
                  <a:pt x="66673" y="579296"/>
                </a:lnTo>
                <a:lnTo>
                  <a:pt x="62224" y="581687"/>
                </a:lnTo>
                <a:lnTo>
                  <a:pt x="58669" y="584078"/>
                </a:lnTo>
                <a:lnTo>
                  <a:pt x="54229" y="586469"/>
                </a:lnTo>
                <a:lnTo>
                  <a:pt x="49780" y="588870"/>
                </a:lnTo>
                <a:lnTo>
                  <a:pt x="47112" y="589667"/>
                </a:lnTo>
                <a:lnTo>
                  <a:pt x="45339" y="591262"/>
                </a:lnTo>
                <a:lnTo>
                  <a:pt x="43558" y="592059"/>
                </a:lnTo>
                <a:lnTo>
                  <a:pt x="40890" y="593653"/>
                </a:lnTo>
                <a:lnTo>
                  <a:pt x="39117" y="595247"/>
                </a:lnTo>
                <a:lnTo>
                  <a:pt x="37336" y="596044"/>
                </a:lnTo>
                <a:lnTo>
                  <a:pt x="35555" y="597638"/>
                </a:lnTo>
                <a:lnTo>
                  <a:pt x="33782" y="598445"/>
                </a:lnTo>
                <a:lnTo>
                  <a:pt x="32001" y="600039"/>
                </a:lnTo>
                <a:lnTo>
                  <a:pt x="30228" y="600836"/>
                </a:lnTo>
                <a:lnTo>
                  <a:pt x="28446" y="602430"/>
                </a:lnTo>
                <a:lnTo>
                  <a:pt x="26665" y="603228"/>
                </a:lnTo>
                <a:lnTo>
                  <a:pt x="25779" y="604822"/>
                </a:lnTo>
                <a:lnTo>
                  <a:pt x="23997" y="605619"/>
                </a:lnTo>
                <a:lnTo>
                  <a:pt x="23111" y="607213"/>
                </a:lnTo>
                <a:lnTo>
                  <a:pt x="21338" y="608020"/>
                </a:lnTo>
                <a:lnTo>
                  <a:pt x="20443" y="609614"/>
                </a:lnTo>
                <a:lnTo>
                  <a:pt x="18670" y="610411"/>
                </a:lnTo>
                <a:lnTo>
                  <a:pt x="17775" y="612005"/>
                </a:lnTo>
                <a:lnTo>
                  <a:pt x="16003" y="614396"/>
                </a:lnTo>
                <a:lnTo>
                  <a:pt x="14221" y="615991"/>
                </a:lnTo>
                <a:lnTo>
                  <a:pt x="12448" y="618392"/>
                </a:lnTo>
                <a:lnTo>
                  <a:pt x="11553" y="620783"/>
                </a:lnTo>
                <a:lnTo>
                  <a:pt x="10667" y="623174"/>
                </a:lnTo>
                <a:lnTo>
                  <a:pt x="9781" y="625565"/>
                </a:lnTo>
                <a:lnTo>
                  <a:pt x="8000" y="627966"/>
                </a:lnTo>
                <a:lnTo>
                  <a:pt x="7111" y="630358"/>
                </a:lnTo>
                <a:lnTo>
                  <a:pt x="6222" y="631952"/>
                </a:lnTo>
                <a:lnTo>
                  <a:pt x="5333" y="634343"/>
                </a:lnTo>
                <a:lnTo>
                  <a:pt x="3555" y="637541"/>
                </a:lnTo>
                <a:lnTo>
                  <a:pt x="3555" y="639932"/>
                </a:lnTo>
                <a:lnTo>
                  <a:pt x="2666" y="641527"/>
                </a:lnTo>
                <a:lnTo>
                  <a:pt x="1777" y="643918"/>
                </a:lnTo>
                <a:lnTo>
                  <a:pt x="888" y="647106"/>
                </a:lnTo>
                <a:lnTo>
                  <a:pt x="888" y="655087"/>
                </a:lnTo>
                <a:lnTo>
                  <a:pt x="0" y="656681"/>
                </a:lnTo>
                <a:lnTo>
                  <a:pt x="888" y="659879"/>
                </a:lnTo>
                <a:lnTo>
                  <a:pt x="888" y="668657"/>
                </a:lnTo>
                <a:lnTo>
                  <a:pt x="1777" y="671845"/>
                </a:lnTo>
                <a:lnTo>
                  <a:pt x="2666" y="675033"/>
                </a:lnTo>
                <a:lnTo>
                  <a:pt x="3555" y="678231"/>
                </a:lnTo>
                <a:lnTo>
                  <a:pt x="4444" y="680623"/>
                </a:lnTo>
                <a:lnTo>
                  <a:pt x="5333" y="683811"/>
                </a:lnTo>
                <a:lnTo>
                  <a:pt x="6222" y="686202"/>
                </a:lnTo>
                <a:lnTo>
                  <a:pt x="7111" y="688603"/>
                </a:lnTo>
                <a:lnTo>
                  <a:pt x="8000" y="690994"/>
                </a:lnTo>
                <a:lnTo>
                  <a:pt x="9781" y="694183"/>
                </a:lnTo>
                <a:lnTo>
                  <a:pt x="11553" y="697381"/>
                </a:lnTo>
                <a:lnTo>
                  <a:pt x="13335" y="699772"/>
                </a:lnTo>
                <a:lnTo>
                  <a:pt x="15108" y="702163"/>
                </a:lnTo>
                <a:lnTo>
                  <a:pt x="16889" y="703757"/>
                </a:lnTo>
                <a:lnTo>
                  <a:pt x="18670" y="704555"/>
                </a:lnTo>
                <a:lnTo>
                  <a:pt x="19557" y="705352"/>
                </a:lnTo>
                <a:lnTo>
                  <a:pt x="21338" y="706956"/>
                </a:lnTo>
                <a:lnTo>
                  <a:pt x="23111" y="707753"/>
                </a:lnTo>
                <a:lnTo>
                  <a:pt x="23997" y="709347"/>
                </a:lnTo>
                <a:lnTo>
                  <a:pt x="25779" y="710941"/>
                </a:lnTo>
                <a:lnTo>
                  <a:pt x="27560" y="711738"/>
                </a:lnTo>
                <a:lnTo>
                  <a:pt x="28446" y="712535"/>
                </a:lnTo>
                <a:lnTo>
                  <a:pt x="30228" y="714926"/>
                </a:lnTo>
                <a:lnTo>
                  <a:pt x="32001" y="715723"/>
                </a:lnTo>
                <a:lnTo>
                  <a:pt x="32887" y="717327"/>
                </a:lnTo>
                <a:lnTo>
                  <a:pt x="34668" y="720516"/>
                </a:lnTo>
                <a:lnTo>
                  <a:pt x="36450" y="722110"/>
                </a:lnTo>
                <a:lnTo>
                  <a:pt x="37336" y="723704"/>
                </a:lnTo>
                <a:lnTo>
                  <a:pt x="38222" y="726105"/>
                </a:lnTo>
                <a:lnTo>
                  <a:pt x="39117" y="728496"/>
                </a:lnTo>
                <a:lnTo>
                  <a:pt x="40004" y="730888"/>
                </a:lnTo>
                <a:lnTo>
                  <a:pt x="40890" y="733279"/>
                </a:lnTo>
                <a:lnTo>
                  <a:pt x="42672" y="734873"/>
                </a:lnTo>
                <a:lnTo>
                  <a:pt x="43558" y="737274"/>
                </a:lnTo>
                <a:lnTo>
                  <a:pt x="45339" y="739665"/>
                </a:lnTo>
                <a:lnTo>
                  <a:pt x="46226" y="742056"/>
                </a:lnTo>
                <a:lnTo>
                  <a:pt x="47112" y="744448"/>
                </a:lnTo>
                <a:lnTo>
                  <a:pt x="48893" y="747646"/>
                </a:lnTo>
                <a:lnTo>
                  <a:pt x="49780" y="750037"/>
                </a:lnTo>
                <a:lnTo>
                  <a:pt x="50666" y="752428"/>
                </a:lnTo>
                <a:lnTo>
                  <a:pt x="50666" y="754820"/>
                </a:lnTo>
                <a:lnTo>
                  <a:pt x="51561" y="757220"/>
                </a:lnTo>
                <a:lnTo>
                  <a:pt x="52448" y="759612"/>
                </a:lnTo>
                <a:lnTo>
                  <a:pt x="53334" y="762800"/>
                </a:lnTo>
                <a:lnTo>
                  <a:pt x="54229" y="765191"/>
                </a:lnTo>
                <a:lnTo>
                  <a:pt x="55115" y="767592"/>
                </a:lnTo>
                <a:lnTo>
                  <a:pt x="56002" y="769984"/>
                </a:lnTo>
                <a:lnTo>
                  <a:pt x="56897" y="772375"/>
                </a:lnTo>
                <a:lnTo>
                  <a:pt x="57783" y="774766"/>
                </a:lnTo>
                <a:lnTo>
                  <a:pt x="58669" y="777167"/>
                </a:lnTo>
                <a:lnTo>
                  <a:pt x="57783" y="779558"/>
                </a:lnTo>
                <a:lnTo>
                  <a:pt x="57783" y="781950"/>
                </a:lnTo>
                <a:lnTo>
                  <a:pt x="58669" y="784341"/>
                </a:lnTo>
                <a:lnTo>
                  <a:pt x="58669" y="791524"/>
                </a:lnTo>
                <a:lnTo>
                  <a:pt x="59556" y="793916"/>
                </a:lnTo>
                <a:lnTo>
                  <a:pt x="59556" y="798708"/>
                </a:lnTo>
                <a:lnTo>
                  <a:pt x="60451" y="801099"/>
                </a:lnTo>
                <a:lnTo>
                  <a:pt x="60451" y="803490"/>
                </a:lnTo>
                <a:lnTo>
                  <a:pt x="61337" y="805891"/>
                </a:lnTo>
                <a:lnTo>
                  <a:pt x="61337" y="808283"/>
                </a:lnTo>
                <a:lnTo>
                  <a:pt x="62224" y="810674"/>
                </a:lnTo>
                <a:lnTo>
                  <a:pt x="62224" y="813862"/>
                </a:lnTo>
                <a:lnTo>
                  <a:pt x="63119" y="816263"/>
                </a:lnTo>
                <a:lnTo>
                  <a:pt x="63119" y="818654"/>
                </a:lnTo>
                <a:lnTo>
                  <a:pt x="64005" y="821046"/>
                </a:lnTo>
                <a:lnTo>
                  <a:pt x="64005" y="826635"/>
                </a:lnTo>
                <a:lnTo>
                  <a:pt x="64891" y="829026"/>
                </a:lnTo>
                <a:lnTo>
                  <a:pt x="64891" y="841789"/>
                </a:lnTo>
                <a:lnTo>
                  <a:pt x="64005" y="844181"/>
                </a:lnTo>
                <a:lnTo>
                  <a:pt x="64005" y="846581"/>
                </a:lnTo>
                <a:lnTo>
                  <a:pt x="63119" y="848973"/>
                </a:lnTo>
                <a:lnTo>
                  <a:pt x="62224" y="851364"/>
                </a:lnTo>
                <a:lnTo>
                  <a:pt x="62224" y="853755"/>
                </a:lnTo>
                <a:lnTo>
                  <a:pt x="61337" y="856156"/>
                </a:lnTo>
                <a:lnTo>
                  <a:pt x="60451" y="858547"/>
                </a:lnTo>
                <a:lnTo>
                  <a:pt x="59556" y="860142"/>
                </a:lnTo>
                <a:lnTo>
                  <a:pt x="58669" y="862533"/>
                </a:lnTo>
                <a:lnTo>
                  <a:pt x="57783" y="864934"/>
                </a:lnTo>
                <a:lnTo>
                  <a:pt x="56897" y="867325"/>
                </a:lnTo>
                <a:lnTo>
                  <a:pt x="56002" y="869716"/>
                </a:lnTo>
                <a:lnTo>
                  <a:pt x="56002" y="872905"/>
                </a:lnTo>
                <a:lnTo>
                  <a:pt x="55115" y="875306"/>
                </a:lnTo>
                <a:lnTo>
                  <a:pt x="54229" y="877697"/>
                </a:lnTo>
                <a:lnTo>
                  <a:pt x="53334" y="880885"/>
                </a:lnTo>
                <a:lnTo>
                  <a:pt x="53334" y="883277"/>
                </a:lnTo>
                <a:lnTo>
                  <a:pt x="52448" y="886475"/>
                </a:lnTo>
                <a:lnTo>
                  <a:pt x="51561" y="888866"/>
                </a:lnTo>
                <a:lnTo>
                  <a:pt x="51561" y="891257"/>
                </a:lnTo>
                <a:lnTo>
                  <a:pt x="50666" y="894455"/>
                </a:lnTo>
                <a:lnTo>
                  <a:pt x="49780" y="896846"/>
                </a:lnTo>
                <a:lnTo>
                  <a:pt x="49780" y="900035"/>
                </a:lnTo>
                <a:lnTo>
                  <a:pt x="48893" y="902426"/>
                </a:lnTo>
                <a:lnTo>
                  <a:pt x="48007" y="905624"/>
                </a:lnTo>
                <a:lnTo>
                  <a:pt x="48007" y="908015"/>
                </a:lnTo>
                <a:lnTo>
                  <a:pt x="47112" y="910407"/>
                </a:lnTo>
                <a:lnTo>
                  <a:pt x="46226" y="913605"/>
                </a:lnTo>
                <a:lnTo>
                  <a:pt x="45339" y="915996"/>
                </a:lnTo>
                <a:lnTo>
                  <a:pt x="45339" y="918387"/>
                </a:lnTo>
                <a:lnTo>
                  <a:pt x="44444" y="920778"/>
                </a:lnTo>
                <a:lnTo>
                  <a:pt x="43558" y="923170"/>
                </a:lnTo>
                <a:lnTo>
                  <a:pt x="43558" y="925571"/>
                </a:lnTo>
                <a:lnTo>
                  <a:pt x="42672" y="927165"/>
                </a:lnTo>
                <a:lnTo>
                  <a:pt x="41777" y="929556"/>
                </a:lnTo>
                <a:lnTo>
                  <a:pt x="40890" y="931150"/>
                </a:lnTo>
                <a:lnTo>
                  <a:pt x="40004" y="933551"/>
                </a:lnTo>
                <a:lnTo>
                  <a:pt x="39117" y="936740"/>
                </a:lnTo>
                <a:lnTo>
                  <a:pt x="38222" y="939131"/>
                </a:lnTo>
                <a:lnTo>
                  <a:pt x="37336" y="941522"/>
                </a:lnTo>
                <a:lnTo>
                  <a:pt x="36450" y="943126"/>
                </a:lnTo>
                <a:lnTo>
                  <a:pt x="35555" y="945517"/>
                </a:lnTo>
                <a:lnTo>
                  <a:pt x="34668" y="947908"/>
                </a:lnTo>
                <a:lnTo>
                  <a:pt x="33782" y="949503"/>
                </a:lnTo>
                <a:lnTo>
                  <a:pt x="32887" y="951894"/>
                </a:lnTo>
                <a:lnTo>
                  <a:pt x="32887" y="954295"/>
                </a:lnTo>
                <a:lnTo>
                  <a:pt x="32001" y="956686"/>
                </a:lnTo>
                <a:lnTo>
                  <a:pt x="31114" y="958280"/>
                </a:lnTo>
                <a:lnTo>
                  <a:pt x="31114" y="960672"/>
                </a:lnTo>
                <a:lnTo>
                  <a:pt x="30228" y="963073"/>
                </a:lnTo>
                <a:lnTo>
                  <a:pt x="29333" y="964667"/>
                </a:lnTo>
                <a:lnTo>
                  <a:pt x="29333" y="967058"/>
                </a:lnTo>
                <a:lnTo>
                  <a:pt x="28446" y="969449"/>
                </a:lnTo>
                <a:lnTo>
                  <a:pt x="28446" y="971043"/>
                </a:lnTo>
                <a:lnTo>
                  <a:pt x="27560" y="973444"/>
                </a:lnTo>
                <a:lnTo>
                  <a:pt x="27560" y="975039"/>
                </a:lnTo>
                <a:lnTo>
                  <a:pt x="26665" y="977430"/>
                </a:lnTo>
                <a:lnTo>
                  <a:pt x="26665" y="979024"/>
                </a:lnTo>
                <a:lnTo>
                  <a:pt x="25779" y="982212"/>
                </a:lnTo>
                <a:lnTo>
                  <a:pt x="25779" y="990990"/>
                </a:lnTo>
                <a:lnTo>
                  <a:pt x="26665" y="993391"/>
                </a:lnTo>
                <a:lnTo>
                  <a:pt x="26665" y="995782"/>
                </a:lnTo>
                <a:lnTo>
                  <a:pt x="27560" y="997376"/>
                </a:lnTo>
                <a:lnTo>
                  <a:pt x="28446" y="999768"/>
                </a:lnTo>
                <a:lnTo>
                  <a:pt x="29333" y="1002169"/>
                </a:lnTo>
                <a:lnTo>
                  <a:pt x="31114" y="1003763"/>
                </a:lnTo>
                <a:lnTo>
                  <a:pt x="32001" y="1006154"/>
                </a:lnTo>
                <a:lnTo>
                  <a:pt x="33782" y="1007748"/>
                </a:lnTo>
                <a:lnTo>
                  <a:pt x="35555" y="1010139"/>
                </a:lnTo>
                <a:lnTo>
                  <a:pt x="38222" y="1011734"/>
                </a:lnTo>
                <a:lnTo>
                  <a:pt x="40004" y="1014135"/>
                </a:lnTo>
                <a:lnTo>
                  <a:pt x="42672" y="1016526"/>
                </a:lnTo>
                <a:lnTo>
                  <a:pt x="44444" y="1018120"/>
                </a:lnTo>
                <a:lnTo>
                  <a:pt x="47112" y="1020511"/>
                </a:lnTo>
                <a:lnTo>
                  <a:pt x="49780" y="1022115"/>
                </a:lnTo>
                <a:lnTo>
                  <a:pt x="52448" y="1024506"/>
                </a:lnTo>
                <a:lnTo>
                  <a:pt x="55115" y="1026101"/>
                </a:lnTo>
                <a:lnTo>
                  <a:pt x="58669" y="1028492"/>
                </a:lnTo>
                <a:lnTo>
                  <a:pt x="61337" y="1030086"/>
                </a:lnTo>
                <a:lnTo>
                  <a:pt x="64891" y="1032487"/>
                </a:lnTo>
                <a:lnTo>
                  <a:pt x="67559" y="1034081"/>
                </a:lnTo>
                <a:lnTo>
                  <a:pt x="71113" y="1036472"/>
                </a:lnTo>
                <a:lnTo>
                  <a:pt x="73781" y="1038067"/>
                </a:lnTo>
                <a:lnTo>
                  <a:pt x="77335" y="1040458"/>
                </a:lnTo>
                <a:lnTo>
                  <a:pt x="80898" y="1042062"/>
                </a:lnTo>
                <a:lnTo>
                  <a:pt x="83557" y="1044453"/>
                </a:lnTo>
                <a:lnTo>
                  <a:pt x="87120" y="1046047"/>
                </a:lnTo>
                <a:lnTo>
                  <a:pt x="90674" y="1048438"/>
                </a:lnTo>
                <a:lnTo>
                  <a:pt x="93342" y="1050033"/>
                </a:lnTo>
                <a:lnTo>
                  <a:pt x="96896" y="1052434"/>
                </a:lnTo>
                <a:lnTo>
                  <a:pt x="100450" y="1054028"/>
                </a:lnTo>
                <a:lnTo>
                  <a:pt x="103118" y="1056419"/>
                </a:lnTo>
                <a:lnTo>
                  <a:pt x="106672" y="1058013"/>
                </a:lnTo>
                <a:lnTo>
                  <a:pt x="109340" y="1059607"/>
                </a:lnTo>
                <a:lnTo>
                  <a:pt x="112007" y="1061201"/>
                </a:lnTo>
                <a:lnTo>
                  <a:pt x="114675" y="1062805"/>
                </a:lnTo>
                <a:lnTo>
                  <a:pt x="117343" y="1064400"/>
                </a:lnTo>
                <a:lnTo>
                  <a:pt x="120011" y="1065994"/>
                </a:lnTo>
                <a:lnTo>
                  <a:pt x="122678" y="1067588"/>
                </a:lnTo>
                <a:lnTo>
                  <a:pt x="125346" y="1069182"/>
                </a:lnTo>
                <a:lnTo>
                  <a:pt x="128005" y="1069979"/>
                </a:lnTo>
                <a:lnTo>
                  <a:pt x="130673" y="1071583"/>
                </a:lnTo>
                <a:lnTo>
                  <a:pt x="133341" y="1073177"/>
                </a:lnTo>
                <a:lnTo>
                  <a:pt x="135122" y="1074771"/>
                </a:lnTo>
                <a:lnTo>
                  <a:pt x="137790" y="1076366"/>
                </a:lnTo>
                <a:lnTo>
                  <a:pt x="139563" y="1077960"/>
                </a:lnTo>
                <a:lnTo>
                  <a:pt x="142230" y="1078757"/>
                </a:lnTo>
                <a:lnTo>
                  <a:pt x="144012" y="1080351"/>
                </a:lnTo>
                <a:lnTo>
                  <a:pt x="145785" y="1081955"/>
                </a:lnTo>
                <a:lnTo>
                  <a:pt x="147566" y="1082752"/>
                </a:lnTo>
                <a:lnTo>
                  <a:pt x="150234" y="1084346"/>
                </a:lnTo>
                <a:lnTo>
                  <a:pt x="152007" y="1085940"/>
                </a:lnTo>
                <a:lnTo>
                  <a:pt x="152901" y="1086737"/>
                </a:lnTo>
                <a:lnTo>
                  <a:pt x="154674" y="1088332"/>
                </a:lnTo>
                <a:lnTo>
                  <a:pt x="156456" y="1089129"/>
                </a:lnTo>
                <a:lnTo>
                  <a:pt x="158237" y="1089926"/>
                </a:lnTo>
                <a:lnTo>
                  <a:pt x="159123" y="1091530"/>
                </a:lnTo>
                <a:lnTo>
                  <a:pt x="160896" y="1092327"/>
                </a:lnTo>
                <a:lnTo>
                  <a:pt x="161791" y="1093124"/>
                </a:lnTo>
                <a:lnTo>
                  <a:pt x="163564" y="1093921"/>
                </a:lnTo>
                <a:lnTo>
                  <a:pt x="165345" y="1095515"/>
                </a:lnTo>
                <a:lnTo>
                  <a:pt x="167127" y="1097109"/>
                </a:lnTo>
                <a:lnTo>
                  <a:pt x="168899" y="1099500"/>
                </a:lnTo>
                <a:lnTo>
                  <a:pt x="170681" y="1101901"/>
                </a:lnTo>
                <a:lnTo>
                  <a:pt x="172454" y="1104293"/>
                </a:lnTo>
                <a:lnTo>
                  <a:pt x="174235" y="1105887"/>
                </a:lnTo>
                <a:lnTo>
                  <a:pt x="176016" y="1105887"/>
                </a:lnTo>
                <a:lnTo>
                  <a:pt x="176903" y="1106684"/>
                </a:lnTo>
                <a:lnTo>
                  <a:pt x="178675" y="1107481"/>
                </a:lnTo>
                <a:lnTo>
                  <a:pt x="181343" y="1107481"/>
                </a:lnTo>
                <a:lnTo>
                  <a:pt x="183125" y="1108278"/>
                </a:lnTo>
                <a:lnTo>
                  <a:pt x="187565" y="1108278"/>
                </a:lnTo>
                <a:lnTo>
                  <a:pt x="189346" y="1107481"/>
                </a:lnTo>
                <a:lnTo>
                  <a:pt x="191128" y="1107481"/>
                </a:lnTo>
                <a:lnTo>
                  <a:pt x="192901" y="1106684"/>
                </a:lnTo>
                <a:lnTo>
                  <a:pt x="194682" y="1106684"/>
                </a:lnTo>
                <a:lnTo>
                  <a:pt x="197350" y="1105887"/>
                </a:lnTo>
                <a:lnTo>
                  <a:pt x="199122" y="1105090"/>
                </a:lnTo>
                <a:lnTo>
                  <a:pt x="200904" y="1104293"/>
                </a:lnTo>
                <a:lnTo>
                  <a:pt x="203572" y="1103496"/>
                </a:lnTo>
                <a:lnTo>
                  <a:pt x="205344" y="1102698"/>
                </a:lnTo>
                <a:lnTo>
                  <a:pt x="208012" y="1101901"/>
                </a:lnTo>
                <a:lnTo>
                  <a:pt x="209793" y="1101104"/>
                </a:lnTo>
                <a:lnTo>
                  <a:pt x="212461" y="1099500"/>
                </a:lnTo>
                <a:lnTo>
                  <a:pt x="215129" y="1098703"/>
                </a:lnTo>
                <a:lnTo>
                  <a:pt x="216902" y="1097109"/>
                </a:lnTo>
                <a:lnTo>
                  <a:pt x="219570" y="1096312"/>
                </a:lnTo>
                <a:lnTo>
                  <a:pt x="222237" y="1094718"/>
                </a:lnTo>
                <a:lnTo>
                  <a:pt x="224905" y="1094718"/>
                </a:lnTo>
                <a:lnTo>
                  <a:pt x="226686" y="1093921"/>
                </a:lnTo>
                <a:lnTo>
                  <a:pt x="228459" y="1093124"/>
                </a:lnTo>
                <a:lnTo>
                  <a:pt x="231127" y="1092327"/>
                </a:lnTo>
                <a:lnTo>
                  <a:pt x="233795" y="1091530"/>
                </a:lnTo>
                <a:lnTo>
                  <a:pt x="236462" y="1090723"/>
                </a:lnTo>
                <a:lnTo>
                  <a:pt x="239130" y="1089129"/>
                </a:lnTo>
                <a:lnTo>
                  <a:pt x="241798" y="1088332"/>
                </a:lnTo>
                <a:lnTo>
                  <a:pt x="244466" y="1086737"/>
                </a:lnTo>
                <a:lnTo>
                  <a:pt x="247125" y="1085940"/>
                </a:lnTo>
                <a:lnTo>
                  <a:pt x="249793" y="1084346"/>
                </a:lnTo>
                <a:lnTo>
                  <a:pt x="253355" y="1082752"/>
                </a:lnTo>
                <a:lnTo>
                  <a:pt x="256015" y="1081158"/>
                </a:lnTo>
                <a:lnTo>
                  <a:pt x="258682" y="1079554"/>
                </a:lnTo>
                <a:lnTo>
                  <a:pt x="262245" y="1077960"/>
                </a:lnTo>
                <a:lnTo>
                  <a:pt x="264904" y="1077163"/>
                </a:lnTo>
                <a:lnTo>
                  <a:pt x="268467" y="1075568"/>
                </a:lnTo>
                <a:lnTo>
                  <a:pt x="272021" y="1073974"/>
                </a:lnTo>
                <a:lnTo>
                  <a:pt x="274689" y="1072380"/>
                </a:lnTo>
                <a:lnTo>
                  <a:pt x="278243" y="1070776"/>
                </a:lnTo>
                <a:lnTo>
                  <a:pt x="280911" y="1069182"/>
                </a:lnTo>
                <a:lnTo>
                  <a:pt x="284465" y="1067588"/>
                </a:lnTo>
                <a:lnTo>
                  <a:pt x="288019" y="1065994"/>
                </a:lnTo>
                <a:lnTo>
                  <a:pt x="290687" y="1064400"/>
                </a:lnTo>
                <a:lnTo>
                  <a:pt x="294241" y="1062805"/>
                </a:lnTo>
                <a:lnTo>
                  <a:pt x="296909" y="1062008"/>
                </a:lnTo>
                <a:lnTo>
                  <a:pt x="300463" y="1060404"/>
                </a:lnTo>
                <a:lnTo>
                  <a:pt x="304025" y="1058810"/>
                </a:lnTo>
                <a:lnTo>
                  <a:pt x="306685" y="1058013"/>
                </a:lnTo>
                <a:lnTo>
                  <a:pt x="310247" y="1057216"/>
                </a:lnTo>
                <a:lnTo>
                  <a:pt x="312915" y="1055622"/>
                </a:lnTo>
                <a:lnTo>
                  <a:pt x="315574" y="1054825"/>
                </a:lnTo>
                <a:lnTo>
                  <a:pt x="316469" y="1054825"/>
                </a:lnTo>
                <a:lnTo>
                  <a:pt x="318242" y="1054028"/>
                </a:lnTo>
                <a:lnTo>
                  <a:pt x="344025" y="1054028"/>
                </a:lnTo>
                <a:lnTo>
                  <a:pt x="345806" y="1053231"/>
                </a:lnTo>
                <a:lnTo>
                  <a:pt x="349360" y="1053231"/>
                </a:lnTo>
                <a:lnTo>
                  <a:pt x="352028" y="1052434"/>
                </a:lnTo>
                <a:lnTo>
                  <a:pt x="353801" y="1051636"/>
                </a:lnTo>
                <a:lnTo>
                  <a:pt x="368026" y="1051636"/>
                </a:lnTo>
                <a:lnTo>
                  <a:pt x="369807" y="1052434"/>
                </a:lnTo>
                <a:lnTo>
                  <a:pt x="374248" y="1052434"/>
                </a:lnTo>
                <a:lnTo>
                  <a:pt x="376029" y="1053231"/>
                </a:lnTo>
                <a:lnTo>
                  <a:pt x="377802" y="1054028"/>
                </a:lnTo>
                <a:lnTo>
                  <a:pt x="379583" y="1054028"/>
                </a:lnTo>
                <a:lnTo>
                  <a:pt x="381365" y="1054825"/>
                </a:lnTo>
                <a:lnTo>
                  <a:pt x="383137" y="1055622"/>
                </a:lnTo>
                <a:lnTo>
                  <a:pt x="384919" y="1055622"/>
                </a:lnTo>
                <a:lnTo>
                  <a:pt x="386692" y="1056419"/>
                </a:lnTo>
                <a:lnTo>
                  <a:pt x="388473" y="1057216"/>
                </a:lnTo>
                <a:lnTo>
                  <a:pt x="390254" y="1058013"/>
                </a:lnTo>
                <a:lnTo>
                  <a:pt x="392027" y="1058013"/>
                </a:lnTo>
                <a:lnTo>
                  <a:pt x="393808" y="1058810"/>
                </a:lnTo>
                <a:lnTo>
                  <a:pt x="395581" y="1059607"/>
                </a:lnTo>
                <a:lnTo>
                  <a:pt x="397362" y="1059607"/>
                </a:lnTo>
                <a:lnTo>
                  <a:pt x="399144" y="1060404"/>
                </a:lnTo>
                <a:lnTo>
                  <a:pt x="400030" y="1061201"/>
                </a:lnTo>
                <a:lnTo>
                  <a:pt x="401803" y="1061201"/>
                </a:lnTo>
                <a:lnTo>
                  <a:pt x="403584" y="1062008"/>
                </a:lnTo>
                <a:lnTo>
                  <a:pt x="408033" y="1062008"/>
                </a:lnTo>
                <a:lnTo>
                  <a:pt x="412474" y="1063602"/>
                </a:lnTo>
                <a:lnTo>
                  <a:pt x="416923" y="1065197"/>
                </a:lnTo>
                <a:lnTo>
                  <a:pt x="420477" y="1065994"/>
                </a:lnTo>
                <a:lnTo>
                  <a:pt x="424031" y="1068385"/>
                </a:lnTo>
                <a:lnTo>
                  <a:pt x="428472" y="1069979"/>
                </a:lnTo>
                <a:lnTo>
                  <a:pt x="432035" y="1071583"/>
                </a:lnTo>
                <a:lnTo>
                  <a:pt x="435589" y="1073974"/>
                </a:lnTo>
                <a:lnTo>
                  <a:pt x="439143" y="1075568"/>
                </a:lnTo>
                <a:lnTo>
                  <a:pt x="441811" y="1077960"/>
                </a:lnTo>
                <a:lnTo>
                  <a:pt x="445365" y="1080351"/>
                </a:lnTo>
                <a:lnTo>
                  <a:pt x="448919" y="1082752"/>
                </a:lnTo>
                <a:lnTo>
                  <a:pt x="451587" y="1085143"/>
                </a:lnTo>
                <a:lnTo>
                  <a:pt x="455141" y="1087534"/>
                </a:lnTo>
                <a:lnTo>
                  <a:pt x="457809" y="1089926"/>
                </a:lnTo>
                <a:lnTo>
                  <a:pt x="460476" y="1093124"/>
                </a:lnTo>
                <a:lnTo>
                  <a:pt x="464031" y="1095515"/>
                </a:lnTo>
                <a:lnTo>
                  <a:pt x="466698" y="1097906"/>
                </a:lnTo>
                <a:lnTo>
                  <a:pt x="469366" y="1101104"/>
                </a:lnTo>
                <a:lnTo>
                  <a:pt x="472034" y="1103496"/>
                </a:lnTo>
                <a:lnTo>
                  <a:pt x="474702" y="1106684"/>
                </a:lnTo>
                <a:lnTo>
                  <a:pt x="477369" y="1109078"/>
                </a:lnTo>
                <a:lnTo>
                  <a:pt x="480923" y="1111472"/>
                </a:lnTo>
                <a:lnTo>
                  <a:pt x="483591" y="1114664"/>
                </a:lnTo>
                <a:lnTo>
                  <a:pt x="486259" y="1117058"/>
                </a:lnTo>
                <a:lnTo>
                  <a:pt x="488927" y="1119451"/>
                </a:lnTo>
                <a:lnTo>
                  <a:pt x="491594" y="1122642"/>
                </a:lnTo>
                <a:lnTo>
                  <a:pt x="495149" y="1125036"/>
                </a:lnTo>
                <a:lnTo>
                  <a:pt x="497816" y="1127430"/>
                </a:lnTo>
                <a:lnTo>
                  <a:pt x="500484" y="1129824"/>
                </a:lnTo>
                <a:lnTo>
                  <a:pt x="504038" y="1132217"/>
                </a:lnTo>
                <a:lnTo>
                  <a:pt x="506706" y="1134610"/>
                </a:lnTo>
                <a:lnTo>
                  <a:pt x="510260" y="1136206"/>
                </a:lnTo>
                <a:lnTo>
                  <a:pt x="511147" y="1137004"/>
                </a:lnTo>
                <a:lnTo>
                  <a:pt x="512928" y="1137802"/>
                </a:lnTo>
                <a:lnTo>
                  <a:pt x="513814" y="1138599"/>
                </a:lnTo>
                <a:lnTo>
                  <a:pt x="515596" y="1139397"/>
                </a:lnTo>
                <a:lnTo>
                  <a:pt x="516482" y="1140196"/>
                </a:lnTo>
                <a:lnTo>
                  <a:pt x="518263" y="1140994"/>
                </a:lnTo>
                <a:lnTo>
                  <a:pt x="519150" y="1141792"/>
                </a:lnTo>
                <a:lnTo>
                  <a:pt x="520931" y="1141792"/>
                </a:lnTo>
                <a:lnTo>
                  <a:pt x="521818" y="1142590"/>
                </a:lnTo>
                <a:lnTo>
                  <a:pt x="523590" y="1143387"/>
                </a:lnTo>
                <a:lnTo>
                  <a:pt x="524485" y="1143387"/>
                </a:lnTo>
                <a:lnTo>
                  <a:pt x="526258" y="1144185"/>
                </a:lnTo>
                <a:lnTo>
                  <a:pt x="527153" y="1144185"/>
                </a:lnTo>
                <a:lnTo>
                  <a:pt x="528926" y="1144983"/>
                </a:lnTo>
                <a:lnTo>
                  <a:pt x="533375" y="1144983"/>
                </a:lnTo>
                <a:lnTo>
                  <a:pt x="534261" y="1145781"/>
                </a:lnTo>
                <a:lnTo>
                  <a:pt x="550259" y="1145781"/>
                </a:lnTo>
                <a:lnTo>
                  <a:pt x="551154" y="1144983"/>
                </a:lnTo>
                <a:lnTo>
                  <a:pt x="556481" y="1144983"/>
                </a:lnTo>
                <a:lnTo>
                  <a:pt x="558263" y="1144185"/>
                </a:lnTo>
                <a:lnTo>
                  <a:pt x="560930" y="1143387"/>
                </a:lnTo>
                <a:lnTo>
                  <a:pt x="563598" y="1143387"/>
                </a:lnTo>
                <a:lnTo>
                  <a:pt x="566266" y="1142590"/>
                </a:lnTo>
                <a:lnTo>
                  <a:pt x="568039" y="1141792"/>
                </a:lnTo>
                <a:lnTo>
                  <a:pt x="570706" y="1140994"/>
                </a:lnTo>
                <a:lnTo>
                  <a:pt x="572488" y="1140196"/>
                </a:lnTo>
                <a:lnTo>
                  <a:pt x="575155" y="1139397"/>
                </a:lnTo>
                <a:lnTo>
                  <a:pt x="576928" y="1138599"/>
                </a:lnTo>
                <a:lnTo>
                  <a:pt x="579596" y="1137004"/>
                </a:lnTo>
                <a:lnTo>
                  <a:pt x="582264" y="1136206"/>
                </a:lnTo>
                <a:lnTo>
                  <a:pt x="584045" y="1135408"/>
                </a:lnTo>
                <a:lnTo>
                  <a:pt x="586713" y="1133813"/>
                </a:lnTo>
                <a:lnTo>
                  <a:pt x="588486" y="1132217"/>
                </a:lnTo>
                <a:lnTo>
                  <a:pt x="591153" y="1131419"/>
                </a:lnTo>
                <a:lnTo>
                  <a:pt x="592935" y="1129824"/>
                </a:lnTo>
                <a:lnTo>
                  <a:pt x="595602" y="1128228"/>
                </a:lnTo>
                <a:lnTo>
                  <a:pt x="597375" y="1126631"/>
                </a:lnTo>
                <a:lnTo>
                  <a:pt x="599157" y="1125036"/>
                </a:lnTo>
                <a:lnTo>
                  <a:pt x="601824" y="1123440"/>
                </a:lnTo>
                <a:lnTo>
                  <a:pt x="603597" y="1121844"/>
                </a:lnTo>
                <a:lnTo>
                  <a:pt x="606265" y="1120249"/>
                </a:lnTo>
                <a:lnTo>
                  <a:pt x="608046" y="1118653"/>
                </a:lnTo>
                <a:lnTo>
                  <a:pt x="610714" y="1116260"/>
                </a:lnTo>
                <a:lnTo>
                  <a:pt x="612487" y="1114664"/>
                </a:lnTo>
                <a:lnTo>
                  <a:pt x="615155" y="1112270"/>
                </a:lnTo>
                <a:lnTo>
                  <a:pt x="617822" y="1110674"/>
                </a:lnTo>
                <a:lnTo>
                  <a:pt x="619604" y="1108278"/>
                </a:lnTo>
                <a:lnTo>
                  <a:pt x="622271" y="1106684"/>
                </a:lnTo>
                <a:lnTo>
                  <a:pt x="624044" y="1104293"/>
                </a:lnTo>
                <a:lnTo>
                  <a:pt x="626712" y="1101901"/>
                </a:lnTo>
                <a:lnTo>
                  <a:pt x="629380" y="1099500"/>
                </a:lnTo>
                <a:lnTo>
                  <a:pt x="631161" y="1098703"/>
                </a:lnTo>
                <a:lnTo>
                  <a:pt x="632934" y="1097906"/>
                </a:lnTo>
                <a:lnTo>
                  <a:pt x="634715" y="1096312"/>
                </a:lnTo>
                <a:lnTo>
                  <a:pt x="636488" y="1094718"/>
                </a:lnTo>
                <a:lnTo>
                  <a:pt x="638269" y="1093921"/>
                </a:lnTo>
                <a:lnTo>
                  <a:pt x="640051" y="1092327"/>
                </a:lnTo>
                <a:lnTo>
                  <a:pt x="641824" y="1090723"/>
                </a:lnTo>
                <a:lnTo>
                  <a:pt x="643605" y="1089129"/>
                </a:lnTo>
                <a:lnTo>
                  <a:pt x="645378" y="1087534"/>
                </a:lnTo>
                <a:lnTo>
                  <a:pt x="647159" y="1085940"/>
                </a:lnTo>
                <a:lnTo>
                  <a:pt x="648940" y="1084346"/>
                </a:lnTo>
                <a:lnTo>
                  <a:pt x="650713" y="1083549"/>
                </a:lnTo>
                <a:lnTo>
                  <a:pt x="652495" y="1081955"/>
                </a:lnTo>
                <a:lnTo>
                  <a:pt x="654267" y="1081158"/>
                </a:lnTo>
                <a:lnTo>
                  <a:pt x="656049" y="1080351"/>
                </a:lnTo>
                <a:lnTo>
                  <a:pt x="657830" y="1079554"/>
                </a:lnTo>
                <a:lnTo>
                  <a:pt x="659603" y="1078757"/>
                </a:lnTo>
                <a:lnTo>
                  <a:pt x="661384" y="1077960"/>
                </a:lnTo>
                <a:lnTo>
                  <a:pt x="663157" y="1077163"/>
                </a:lnTo>
                <a:lnTo>
                  <a:pt x="664938" y="1076366"/>
                </a:lnTo>
                <a:lnTo>
                  <a:pt x="666720" y="1075568"/>
                </a:lnTo>
                <a:lnTo>
                  <a:pt x="667606" y="1074771"/>
                </a:lnTo>
                <a:lnTo>
                  <a:pt x="669379" y="1073974"/>
                </a:lnTo>
                <a:lnTo>
                  <a:pt x="671160" y="1073177"/>
                </a:lnTo>
                <a:lnTo>
                  <a:pt x="672942" y="1072380"/>
                </a:lnTo>
                <a:lnTo>
                  <a:pt x="674714" y="1071583"/>
                </a:lnTo>
                <a:lnTo>
                  <a:pt x="676496" y="1070776"/>
                </a:lnTo>
                <a:lnTo>
                  <a:pt x="678269" y="1069979"/>
                </a:lnTo>
                <a:lnTo>
                  <a:pt x="680050" y="1068385"/>
                </a:lnTo>
                <a:lnTo>
                  <a:pt x="681831" y="1067588"/>
                </a:lnTo>
                <a:lnTo>
                  <a:pt x="683604" y="1066791"/>
                </a:lnTo>
                <a:lnTo>
                  <a:pt x="685385" y="1066791"/>
                </a:lnTo>
                <a:lnTo>
                  <a:pt x="687158" y="1065994"/>
                </a:lnTo>
                <a:lnTo>
                  <a:pt x="688053" y="1065197"/>
                </a:lnTo>
                <a:lnTo>
                  <a:pt x="689826" y="1064400"/>
                </a:lnTo>
                <a:lnTo>
                  <a:pt x="691607" y="1063602"/>
                </a:lnTo>
                <a:lnTo>
                  <a:pt x="693380" y="1063602"/>
                </a:lnTo>
                <a:lnTo>
                  <a:pt x="695161" y="1062805"/>
                </a:lnTo>
                <a:lnTo>
                  <a:pt x="696943" y="1062805"/>
                </a:lnTo>
                <a:lnTo>
                  <a:pt x="698716" y="1062008"/>
                </a:lnTo>
                <a:lnTo>
                  <a:pt x="707605" y="1062008"/>
                </a:lnTo>
                <a:lnTo>
                  <a:pt x="709387" y="1062805"/>
                </a:lnTo>
                <a:lnTo>
                  <a:pt x="711159" y="1062805"/>
                </a:lnTo>
                <a:lnTo>
                  <a:pt x="712941" y="1063602"/>
                </a:lnTo>
                <a:lnTo>
                  <a:pt x="716495" y="1065994"/>
                </a:lnTo>
                <a:lnTo>
                  <a:pt x="720944" y="1067588"/>
                </a:lnTo>
                <a:lnTo>
                  <a:pt x="725385" y="1069979"/>
                </a:lnTo>
                <a:lnTo>
                  <a:pt x="729834" y="1073177"/>
                </a:lnTo>
                <a:lnTo>
                  <a:pt x="734274" y="1075568"/>
                </a:lnTo>
                <a:lnTo>
                  <a:pt x="738723" y="1077960"/>
                </a:lnTo>
                <a:lnTo>
                  <a:pt x="743164" y="1081158"/>
                </a:lnTo>
                <a:lnTo>
                  <a:pt x="747613" y="1083549"/>
                </a:lnTo>
                <a:lnTo>
                  <a:pt x="752053" y="1086737"/>
                </a:lnTo>
                <a:lnTo>
                  <a:pt x="756503" y="1089926"/>
                </a:lnTo>
                <a:lnTo>
                  <a:pt x="760943" y="1093124"/>
                </a:lnTo>
                <a:lnTo>
                  <a:pt x="765392" y="1095515"/>
                </a:lnTo>
                <a:lnTo>
                  <a:pt x="769833" y="1098703"/>
                </a:lnTo>
                <a:lnTo>
                  <a:pt x="774282" y="1101901"/>
                </a:lnTo>
                <a:lnTo>
                  <a:pt x="778765" y="1105090"/>
                </a:lnTo>
                <a:lnTo>
                  <a:pt x="783197" y="1108278"/>
                </a:lnTo>
                <a:lnTo>
                  <a:pt x="787629" y="1110674"/>
                </a:lnTo>
                <a:lnTo>
                  <a:pt x="792061" y="1113865"/>
                </a:lnTo>
                <a:lnTo>
                  <a:pt x="796493" y="1117058"/>
                </a:lnTo>
                <a:lnTo>
                  <a:pt x="800925" y="1119451"/>
                </a:lnTo>
                <a:lnTo>
                  <a:pt x="805357" y="1122642"/>
                </a:lnTo>
                <a:lnTo>
                  <a:pt x="809875" y="1125036"/>
                </a:lnTo>
                <a:lnTo>
                  <a:pt x="814307" y="1128228"/>
                </a:lnTo>
                <a:lnTo>
                  <a:pt x="818739" y="1130621"/>
                </a:lnTo>
                <a:lnTo>
                  <a:pt x="824023" y="1133015"/>
                </a:lnTo>
                <a:lnTo>
                  <a:pt x="828540" y="1135408"/>
                </a:lnTo>
                <a:lnTo>
                  <a:pt x="832972" y="1137802"/>
                </a:lnTo>
                <a:lnTo>
                  <a:pt x="837404" y="1140196"/>
                </a:lnTo>
                <a:lnTo>
                  <a:pt x="841836" y="1141792"/>
                </a:lnTo>
                <a:lnTo>
                  <a:pt x="846268" y="1143387"/>
                </a:lnTo>
                <a:lnTo>
                  <a:pt x="850700" y="1144983"/>
                </a:lnTo>
                <a:lnTo>
                  <a:pt x="855132" y="1146579"/>
                </a:lnTo>
                <a:lnTo>
                  <a:pt x="857860" y="1147376"/>
                </a:lnTo>
                <a:lnTo>
                  <a:pt x="860502" y="1148972"/>
                </a:lnTo>
                <a:lnTo>
                  <a:pt x="863144" y="1149770"/>
                </a:lnTo>
                <a:lnTo>
                  <a:pt x="865872" y="1150568"/>
                </a:lnTo>
                <a:lnTo>
                  <a:pt x="868514" y="1150568"/>
                </a:lnTo>
                <a:lnTo>
                  <a:pt x="871156" y="1151365"/>
                </a:lnTo>
                <a:lnTo>
                  <a:pt x="874736" y="1152163"/>
                </a:lnTo>
                <a:lnTo>
                  <a:pt x="877378" y="1152962"/>
                </a:lnTo>
                <a:lnTo>
                  <a:pt x="880105" y="1152962"/>
                </a:lnTo>
                <a:lnTo>
                  <a:pt x="882747" y="1153760"/>
                </a:lnTo>
                <a:lnTo>
                  <a:pt x="886327" y="1153760"/>
                </a:lnTo>
                <a:lnTo>
                  <a:pt x="888969" y="1154558"/>
                </a:lnTo>
                <a:lnTo>
                  <a:pt x="912919" y="1154558"/>
                </a:lnTo>
                <a:lnTo>
                  <a:pt x="915647" y="1153760"/>
                </a:lnTo>
                <a:lnTo>
                  <a:pt x="914709" y="466790"/>
                </a:lnTo>
                <a:lnTo>
                  <a:pt x="912919" y="469181"/>
                </a:lnTo>
                <a:lnTo>
                  <a:pt x="912067" y="471582"/>
                </a:lnTo>
                <a:lnTo>
                  <a:pt x="910277" y="473973"/>
                </a:lnTo>
                <a:lnTo>
                  <a:pt x="909425" y="471582"/>
                </a:lnTo>
                <a:lnTo>
                  <a:pt x="910277" y="469988"/>
                </a:lnTo>
                <a:lnTo>
                  <a:pt x="912067" y="469181"/>
                </a:lnTo>
                <a:lnTo>
                  <a:pt x="913857" y="465993"/>
                </a:lnTo>
                <a:lnTo>
                  <a:pt x="915268" y="465364"/>
                </a:lnTo>
                <a:lnTo>
                  <a:pt x="915647" y="464399"/>
                </a:lnTo>
                <a:lnTo>
                  <a:pt x="916499" y="462007"/>
                </a:lnTo>
                <a:lnTo>
                  <a:pt x="917437" y="459606"/>
                </a:lnTo>
                <a:lnTo>
                  <a:pt x="918289" y="457215"/>
                </a:lnTo>
                <a:lnTo>
                  <a:pt x="919141" y="454027"/>
                </a:lnTo>
                <a:lnTo>
                  <a:pt x="920079" y="451636"/>
                </a:lnTo>
                <a:lnTo>
                  <a:pt x="920079" y="449235"/>
                </a:lnTo>
                <a:lnTo>
                  <a:pt x="920931" y="446843"/>
                </a:lnTo>
                <a:lnTo>
                  <a:pt x="920931" y="444452"/>
                </a:lnTo>
                <a:lnTo>
                  <a:pt x="921869" y="442061"/>
                </a:lnTo>
                <a:lnTo>
                  <a:pt x="921869" y="426100"/>
                </a:lnTo>
                <a:lnTo>
                  <a:pt x="920931" y="423708"/>
                </a:lnTo>
                <a:lnTo>
                  <a:pt x="920931" y="421317"/>
                </a:lnTo>
                <a:lnTo>
                  <a:pt x="920079" y="418119"/>
                </a:lnTo>
                <a:lnTo>
                  <a:pt x="920079" y="415728"/>
                </a:lnTo>
                <a:lnTo>
                  <a:pt x="919141" y="412540"/>
                </a:lnTo>
                <a:lnTo>
                  <a:pt x="918289" y="410139"/>
                </a:lnTo>
                <a:lnTo>
                  <a:pt x="917437" y="406950"/>
                </a:lnTo>
                <a:lnTo>
                  <a:pt x="916499" y="403762"/>
                </a:lnTo>
                <a:lnTo>
                  <a:pt x="915647" y="400564"/>
                </a:lnTo>
                <a:lnTo>
                  <a:pt x="914709" y="398173"/>
                </a:lnTo>
                <a:lnTo>
                  <a:pt x="913857" y="394984"/>
                </a:lnTo>
                <a:lnTo>
                  <a:pt x="912919" y="391796"/>
                </a:lnTo>
                <a:lnTo>
                  <a:pt x="912067" y="388598"/>
                </a:lnTo>
                <a:lnTo>
                  <a:pt x="910277" y="385410"/>
                </a:lnTo>
                <a:lnTo>
                  <a:pt x="908487" y="383018"/>
                </a:lnTo>
                <a:lnTo>
                  <a:pt x="907635" y="379820"/>
                </a:lnTo>
                <a:lnTo>
                  <a:pt x="905845" y="377429"/>
                </a:lnTo>
                <a:lnTo>
                  <a:pt x="904055" y="375038"/>
                </a:lnTo>
                <a:lnTo>
                  <a:pt x="902266" y="371849"/>
                </a:lnTo>
                <a:lnTo>
                  <a:pt x="901413" y="369448"/>
                </a:lnTo>
                <a:lnTo>
                  <a:pt x="899623" y="367057"/>
                </a:lnTo>
                <a:lnTo>
                  <a:pt x="897833" y="364666"/>
                </a:lnTo>
                <a:lnTo>
                  <a:pt x="896044" y="362275"/>
                </a:lnTo>
                <a:lnTo>
                  <a:pt x="895191" y="360671"/>
                </a:lnTo>
                <a:lnTo>
                  <a:pt x="893401" y="358279"/>
                </a:lnTo>
                <a:lnTo>
                  <a:pt x="891612" y="355888"/>
                </a:lnTo>
                <a:lnTo>
                  <a:pt x="890759" y="354294"/>
                </a:lnTo>
                <a:lnTo>
                  <a:pt x="888969" y="352700"/>
                </a:lnTo>
                <a:lnTo>
                  <a:pt x="887180" y="350299"/>
                </a:lnTo>
                <a:lnTo>
                  <a:pt x="886327" y="348705"/>
                </a:lnTo>
                <a:lnTo>
                  <a:pt x="884537" y="347111"/>
                </a:lnTo>
                <a:lnTo>
                  <a:pt x="882747" y="343922"/>
                </a:lnTo>
                <a:lnTo>
                  <a:pt x="880958" y="343125"/>
                </a:lnTo>
                <a:lnTo>
                  <a:pt x="880105" y="341521"/>
                </a:lnTo>
                <a:lnTo>
                  <a:pt x="878315" y="339130"/>
                </a:lnTo>
                <a:lnTo>
                  <a:pt x="876526" y="336739"/>
                </a:lnTo>
                <a:lnTo>
                  <a:pt x="874736" y="335145"/>
                </a:lnTo>
                <a:lnTo>
                  <a:pt x="872946" y="333550"/>
                </a:lnTo>
                <a:lnTo>
                  <a:pt x="870304" y="331149"/>
                </a:lnTo>
                <a:lnTo>
                  <a:pt x="867662" y="327961"/>
                </a:lnTo>
                <a:lnTo>
                  <a:pt x="864934" y="325570"/>
                </a:lnTo>
                <a:lnTo>
                  <a:pt x="862292" y="322381"/>
                </a:lnTo>
                <a:lnTo>
                  <a:pt x="860502" y="319981"/>
                </a:lnTo>
                <a:lnTo>
                  <a:pt x="857860" y="316792"/>
                </a:lnTo>
                <a:lnTo>
                  <a:pt x="855132" y="313604"/>
                </a:lnTo>
                <a:lnTo>
                  <a:pt x="852490" y="311203"/>
                </a:lnTo>
                <a:lnTo>
                  <a:pt x="849848" y="308015"/>
                </a:lnTo>
                <a:lnTo>
                  <a:pt x="847206" y="305623"/>
                </a:lnTo>
                <a:lnTo>
                  <a:pt x="844479" y="302435"/>
                </a:lnTo>
                <a:lnTo>
                  <a:pt x="841836" y="299237"/>
                </a:lnTo>
                <a:lnTo>
                  <a:pt x="839194" y="296049"/>
                </a:lnTo>
                <a:lnTo>
                  <a:pt x="836467" y="293657"/>
                </a:lnTo>
                <a:lnTo>
                  <a:pt x="833825" y="290459"/>
                </a:lnTo>
                <a:lnTo>
                  <a:pt x="831182" y="287271"/>
                </a:lnTo>
                <a:lnTo>
                  <a:pt x="828540" y="284083"/>
                </a:lnTo>
                <a:lnTo>
                  <a:pt x="825813" y="281682"/>
                </a:lnTo>
                <a:lnTo>
                  <a:pt x="823171" y="278493"/>
                </a:lnTo>
                <a:lnTo>
                  <a:pt x="820528" y="275305"/>
                </a:lnTo>
                <a:lnTo>
                  <a:pt x="818739" y="272107"/>
                </a:lnTo>
                <a:lnTo>
                  <a:pt x="816096" y="268918"/>
                </a:lnTo>
                <a:lnTo>
                  <a:pt x="813369" y="265730"/>
                </a:lnTo>
                <a:lnTo>
                  <a:pt x="810727" y="262532"/>
                </a:lnTo>
                <a:lnTo>
                  <a:pt x="808085" y="260141"/>
                </a:lnTo>
                <a:lnTo>
                  <a:pt x="806295" y="256952"/>
                </a:lnTo>
                <a:lnTo>
                  <a:pt x="803653" y="253764"/>
                </a:lnTo>
                <a:lnTo>
                  <a:pt x="800925" y="250566"/>
                </a:lnTo>
                <a:lnTo>
                  <a:pt x="798283" y="247378"/>
                </a:lnTo>
                <a:lnTo>
                  <a:pt x="796493" y="244189"/>
                </a:lnTo>
                <a:lnTo>
                  <a:pt x="793851" y="240991"/>
                </a:lnTo>
                <a:lnTo>
                  <a:pt x="791209" y="237803"/>
                </a:lnTo>
                <a:lnTo>
                  <a:pt x="790271" y="236209"/>
                </a:lnTo>
                <a:lnTo>
                  <a:pt x="788481" y="233779"/>
                </a:lnTo>
                <a:lnTo>
                  <a:pt x="786692" y="232223"/>
                </a:lnTo>
                <a:lnTo>
                  <a:pt x="785839" y="229793"/>
                </a:lnTo>
                <a:lnTo>
                  <a:pt x="784049" y="227460"/>
                </a:lnTo>
                <a:lnTo>
                  <a:pt x="782260" y="225808"/>
                </a:lnTo>
                <a:lnTo>
                  <a:pt x="781407" y="223475"/>
                </a:lnTo>
                <a:lnTo>
                  <a:pt x="779617" y="221045"/>
                </a:lnTo>
                <a:lnTo>
                  <a:pt x="777827" y="218615"/>
                </a:lnTo>
                <a:lnTo>
                  <a:pt x="776055" y="216282"/>
                </a:lnTo>
                <a:lnTo>
                  <a:pt x="775168" y="213852"/>
                </a:lnTo>
                <a:lnTo>
                  <a:pt x="773387" y="211519"/>
                </a:lnTo>
                <a:lnTo>
                  <a:pt x="771614" y="209088"/>
                </a:lnTo>
                <a:lnTo>
                  <a:pt x="769833" y="206658"/>
                </a:lnTo>
                <a:lnTo>
                  <a:pt x="768946" y="204325"/>
                </a:lnTo>
                <a:lnTo>
                  <a:pt x="767165" y="201895"/>
                </a:lnTo>
                <a:lnTo>
                  <a:pt x="765392" y="200340"/>
                </a:lnTo>
                <a:lnTo>
                  <a:pt x="764497" y="197910"/>
                </a:lnTo>
                <a:lnTo>
                  <a:pt x="762724" y="195480"/>
                </a:lnTo>
                <a:lnTo>
                  <a:pt x="760943" y="193147"/>
                </a:lnTo>
                <a:lnTo>
                  <a:pt x="760057" y="189939"/>
                </a:lnTo>
                <a:lnTo>
                  <a:pt x="759170" y="186731"/>
                </a:lnTo>
                <a:lnTo>
                  <a:pt x="757389" y="184301"/>
                </a:lnTo>
                <a:lnTo>
                  <a:pt x="756503" y="181191"/>
                </a:lnTo>
                <a:lnTo>
                  <a:pt x="755608" y="178760"/>
                </a:lnTo>
                <a:lnTo>
                  <a:pt x="754721" y="175553"/>
                </a:lnTo>
                <a:lnTo>
                  <a:pt x="752940" y="173220"/>
                </a:lnTo>
                <a:lnTo>
                  <a:pt x="752053" y="170012"/>
                </a:lnTo>
                <a:lnTo>
                  <a:pt x="751167" y="167582"/>
                </a:lnTo>
                <a:lnTo>
                  <a:pt x="749386" y="165152"/>
                </a:lnTo>
                <a:lnTo>
                  <a:pt x="748499" y="162819"/>
                </a:lnTo>
                <a:lnTo>
                  <a:pt x="746718" y="160389"/>
                </a:lnTo>
                <a:lnTo>
                  <a:pt x="745832" y="158056"/>
                </a:lnTo>
                <a:lnTo>
                  <a:pt x="744945" y="155625"/>
                </a:lnTo>
                <a:lnTo>
                  <a:pt x="743164" y="154070"/>
                </a:lnTo>
                <a:lnTo>
                  <a:pt x="742277" y="151640"/>
                </a:lnTo>
                <a:lnTo>
                  <a:pt x="740496" y="150085"/>
                </a:lnTo>
                <a:lnTo>
                  <a:pt x="738723" y="146877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524942" y="4053012"/>
            <a:ext cx="7500" cy="12386"/>
          </a:xfrm>
          <a:custGeom>
            <a:avLst/>
            <a:gdLst/>
            <a:ahLst/>
            <a:cxnLst/>
            <a:rect l="l" t="t" r="r" b="b"/>
            <a:pathLst>
              <a:path w="7500" h="12386">
                <a:moveTo>
                  <a:pt x="7500" y="0"/>
                </a:moveTo>
                <a:lnTo>
                  <a:pt x="5718" y="777"/>
                </a:lnTo>
                <a:lnTo>
                  <a:pt x="4832" y="2332"/>
                </a:lnTo>
                <a:lnTo>
                  <a:pt x="3051" y="3985"/>
                </a:lnTo>
                <a:lnTo>
                  <a:pt x="2164" y="7193"/>
                </a:lnTo>
                <a:lnTo>
                  <a:pt x="1278" y="9526"/>
                </a:lnTo>
                <a:lnTo>
                  <a:pt x="0" y="12386"/>
                </a:lnTo>
                <a:lnTo>
                  <a:pt x="383" y="11956"/>
                </a:lnTo>
                <a:lnTo>
                  <a:pt x="3051" y="7970"/>
                </a:lnTo>
                <a:lnTo>
                  <a:pt x="4832" y="4763"/>
                </a:lnTo>
                <a:lnTo>
                  <a:pt x="5718" y="2332"/>
                </a:lnTo>
                <a:lnTo>
                  <a:pt x="7500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232023" y="4144735"/>
            <a:ext cx="213334" cy="896010"/>
          </a:xfrm>
          <a:custGeom>
            <a:avLst/>
            <a:gdLst/>
            <a:ahLst/>
            <a:cxnLst/>
            <a:rect l="l" t="t" r="r" b="b"/>
            <a:pathLst>
              <a:path w="213334" h="896010">
                <a:moveTo>
                  <a:pt x="3579" y="204257"/>
                </a:moveTo>
                <a:lnTo>
                  <a:pt x="1789" y="205852"/>
                </a:lnTo>
                <a:lnTo>
                  <a:pt x="937" y="207446"/>
                </a:lnTo>
                <a:lnTo>
                  <a:pt x="558" y="207614"/>
                </a:lnTo>
                <a:lnTo>
                  <a:pt x="0" y="209040"/>
                </a:lnTo>
                <a:lnTo>
                  <a:pt x="937" y="896010"/>
                </a:lnTo>
                <a:lnTo>
                  <a:pt x="4432" y="896010"/>
                </a:lnTo>
                <a:lnTo>
                  <a:pt x="7159" y="895211"/>
                </a:lnTo>
                <a:lnTo>
                  <a:pt x="9801" y="895211"/>
                </a:lnTo>
                <a:lnTo>
                  <a:pt x="13381" y="894413"/>
                </a:lnTo>
                <a:lnTo>
                  <a:pt x="16023" y="894413"/>
                </a:lnTo>
                <a:lnTo>
                  <a:pt x="18665" y="893615"/>
                </a:lnTo>
                <a:lnTo>
                  <a:pt x="22245" y="892818"/>
                </a:lnTo>
                <a:lnTo>
                  <a:pt x="24887" y="892020"/>
                </a:lnTo>
                <a:lnTo>
                  <a:pt x="27615" y="891222"/>
                </a:lnTo>
                <a:lnTo>
                  <a:pt x="30257" y="890424"/>
                </a:lnTo>
                <a:lnTo>
                  <a:pt x="33836" y="889626"/>
                </a:lnTo>
                <a:lnTo>
                  <a:pt x="35541" y="888829"/>
                </a:lnTo>
                <a:lnTo>
                  <a:pt x="37331" y="888031"/>
                </a:lnTo>
                <a:lnTo>
                  <a:pt x="40058" y="887233"/>
                </a:lnTo>
                <a:lnTo>
                  <a:pt x="41763" y="886435"/>
                </a:lnTo>
                <a:lnTo>
                  <a:pt x="44490" y="885637"/>
                </a:lnTo>
                <a:lnTo>
                  <a:pt x="46280" y="884042"/>
                </a:lnTo>
                <a:lnTo>
                  <a:pt x="48922" y="883244"/>
                </a:lnTo>
                <a:lnTo>
                  <a:pt x="50712" y="882445"/>
                </a:lnTo>
                <a:lnTo>
                  <a:pt x="53354" y="880849"/>
                </a:lnTo>
                <a:lnTo>
                  <a:pt x="55144" y="880052"/>
                </a:lnTo>
                <a:lnTo>
                  <a:pt x="56934" y="878456"/>
                </a:lnTo>
                <a:lnTo>
                  <a:pt x="59576" y="877658"/>
                </a:lnTo>
                <a:lnTo>
                  <a:pt x="61366" y="876063"/>
                </a:lnTo>
                <a:lnTo>
                  <a:pt x="64008" y="874467"/>
                </a:lnTo>
                <a:lnTo>
                  <a:pt x="65798" y="873669"/>
                </a:lnTo>
                <a:lnTo>
                  <a:pt x="67588" y="872074"/>
                </a:lnTo>
                <a:lnTo>
                  <a:pt x="69378" y="870478"/>
                </a:lnTo>
                <a:lnTo>
                  <a:pt x="72020" y="869679"/>
                </a:lnTo>
                <a:lnTo>
                  <a:pt x="73810" y="868083"/>
                </a:lnTo>
                <a:lnTo>
                  <a:pt x="75600" y="866488"/>
                </a:lnTo>
                <a:lnTo>
                  <a:pt x="77390" y="864892"/>
                </a:lnTo>
                <a:lnTo>
                  <a:pt x="79180" y="863297"/>
                </a:lnTo>
                <a:lnTo>
                  <a:pt x="80884" y="862499"/>
                </a:lnTo>
                <a:lnTo>
                  <a:pt x="82674" y="860903"/>
                </a:lnTo>
                <a:lnTo>
                  <a:pt x="84464" y="859308"/>
                </a:lnTo>
                <a:lnTo>
                  <a:pt x="86254" y="857712"/>
                </a:lnTo>
                <a:lnTo>
                  <a:pt x="88044" y="856115"/>
                </a:lnTo>
                <a:lnTo>
                  <a:pt x="89834" y="854520"/>
                </a:lnTo>
                <a:lnTo>
                  <a:pt x="90686" y="853722"/>
                </a:lnTo>
                <a:lnTo>
                  <a:pt x="92476" y="852126"/>
                </a:lnTo>
                <a:lnTo>
                  <a:pt x="94266" y="850528"/>
                </a:lnTo>
                <a:lnTo>
                  <a:pt x="95118" y="848934"/>
                </a:lnTo>
                <a:lnTo>
                  <a:pt x="96908" y="847340"/>
                </a:lnTo>
                <a:lnTo>
                  <a:pt x="97845" y="846543"/>
                </a:lnTo>
                <a:lnTo>
                  <a:pt x="99550" y="844948"/>
                </a:lnTo>
                <a:lnTo>
                  <a:pt x="101340" y="842547"/>
                </a:lnTo>
                <a:lnTo>
                  <a:pt x="103130" y="840953"/>
                </a:lnTo>
                <a:lnTo>
                  <a:pt x="104920" y="837765"/>
                </a:lnTo>
                <a:lnTo>
                  <a:pt x="106709" y="835374"/>
                </a:lnTo>
                <a:lnTo>
                  <a:pt x="108499" y="832176"/>
                </a:lnTo>
                <a:lnTo>
                  <a:pt x="110289" y="829784"/>
                </a:lnTo>
                <a:lnTo>
                  <a:pt x="111994" y="826596"/>
                </a:lnTo>
                <a:lnTo>
                  <a:pt x="112931" y="824205"/>
                </a:lnTo>
                <a:lnTo>
                  <a:pt x="113784" y="821007"/>
                </a:lnTo>
                <a:lnTo>
                  <a:pt x="113784" y="818615"/>
                </a:lnTo>
                <a:lnTo>
                  <a:pt x="114721" y="815427"/>
                </a:lnTo>
                <a:lnTo>
                  <a:pt x="114721" y="809838"/>
                </a:lnTo>
                <a:lnTo>
                  <a:pt x="113784" y="807447"/>
                </a:lnTo>
                <a:lnTo>
                  <a:pt x="112931" y="805055"/>
                </a:lnTo>
                <a:lnTo>
                  <a:pt x="111994" y="801857"/>
                </a:lnTo>
                <a:lnTo>
                  <a:pt x="111994" y="798669"/>
                </a:lnTo>
                <a:lnTo>
                  <a:pt x="111141" y="794683"/>
                </a:lnTo>
                <a:lnTo>
                  <a:pt x="111141" y="784312"/>
                </a:lnTo>
                <a:lnTo>
                  <a:pt x="111994" y="780317"/>
                </a:lnTo>
                <a:lnTo>
                  <a:pt x="111994" y="777128"/>
                </a:lnTo>
                <a:lnTo>
                  <a:pt x="112931" y="773133"/>
                </a:lnTo>
                <a:lnTo>
                  <a:pt x="113784" y="769148"/>
                </a:lnTo>
                <a:lnTo>
                  <a:pt x="114721" y="765162"/>
                </a:lnTo>
                <a:lnTo>
                  <a:pt x="115573" y="760370"/>
                </a:lnTo>
                <a:lnTo>
                  <a:pt x="116511" y="756385"/>
                </a:lnTo>
                <a:lnTo>
                  <a:pt x="118216" y="752389"/>
                </a:lnTo>
                <a:lnTo>
                  <a:pt x="119153" y="748404"/>
                </a:lnTo>
                <a:lnTo>
                  <a:pt x="120943" y="743612"/>
                </a:lnTo>
                <a:lnTo>
                  <a:pt x="121795" y="739626"/>
                </a:lnTo>
                <a:lnTo>
                  <a:pt x="123585" y="734844"/>
                </a:lnTo>
                <a:lnTo>
                  <a:pt x="125375" y="730052"/>
                </a:lnTo>
                <a:lnTo>
                  <a:pt x="126227" y="726066"/>
                </a:lnTo>
                <a:lnTo>
                  <a:pt x="128017" y="721274"/>
                </a:lnTo>
                <a:lnTo>
                  <a:pt x="128955" y="716491"/>
                </a:lnTo>
                <a:lnTo>
                  <a:pt x="130659" y="711699"/>
                </a:lnTo>
                <a:lnTo>
                  <a:pt x="131597" y="707714"/>
                </a:lnTo>
                <a:lnTo>
                  <a:pt x="133387" y="702922"/>
                </a:lnTo>
                <a:lnTo>
                  <a:pt x="134239" y="698139"/>
                </a:lnTo>
                <a:lnTo>
                  <a:pt x="135177" y="693347"/>
                </a:lnTo>
                <a:lnTo>
                  <a:pt x="136029" y="688564"/>
                </a:lnTo>
                <a:lnTo>
                  <a:pt x="136881" y="683772"/>
                </a:lnTo>
                <a:lnTo>
                  <a:pt x="137819" y="678990"/>
                </a:lnTo>
                <a:lnTo>
                  <a:pt x="138671" y="674197"/>
                </a:lnTo>
                <a:lnTo>
                  <a:pt x="138671" y="664623"/>
                </a:lnTo>
                <a:lnTo>
                  <a:pt x="139609" y="661434"/>
                </a:lnTo>
                <a:lnTo>
                  <a:pt x="139609" y="659043"/>
                </a:lnTo>
                <a:lnTo>
                  <a:pt x="140461" y="655855"/>
                </a:lnTo>
                <a:lnTo>
                  <a:pt x="140461" y="649468"/>
                </a:lnTo>
                <a:lnTo>
                  <a:pt x="141399" y="647077"/>
                </a:lnTo>
                <a:lnTo>
                  <a:pt x="141399" y="640691"/>
                </a:lnTo>
                <a:lnTo>
                  <a:pt x="142251" y="637502"/>
                </a:lnTo>
                <a:lnTo>
                  <a:pt x="142251" y="635101"/>
                </a:lnTo>
                <a:lnTo>
                  <a:pt x="141399" y="631913"/>
                </a:lnTo>
                <a:lnTo>
                  <a:pt x="141399" y="626333"/>
                </a:lnTo>
                <a:lnTo>
                  <a:pt x="140461" y="623135"/>
                </a:lnTo>
                <a:lnTo>
                  <a:pt x="139609" y="620744"/>
                </a:lnTo>
                <a:lnTo>
                  <a:pt x="139609" y="614358"/>
                </a:lnTo>
                <a:lnTo>
                  <a:pt x="140461" y="611966"/>
                </a:lnTo>
                <a:lnTo>
                  <a:pt x="142251" y="608778"/>
                </a:lnTo>
                <a:lnTo>
                  <a:pt x="144041" y="606387"/>
                </a:lnTo>
                <a:lnTo>
                  <a:pt x="145831" y="603189"/>
                </a:lnTo>
                <a:lnTo>
                  <a:pt x="147620" y="601595"/>
                </a:lnTo>
                <a:lnTo>
                  <a:pt x="148473" y="600797"/>
                </a:lnTo>
                <a:lnTo>
                  <a:pt x="150263" y="599203"/>
                </a:lnTo>
                <a:lnTo>
                  <a:pt x="151115" y="597609"/>
                </a:lnTo>
                <a:lnTo>
                  <a:pt x="152905" y="596812"/>
                </a:lnTo>
                <a:lnTo>
                  <a:pt x="154695" y="595208"/>
                </a:lnTo>
                <a:lnTo>
                  <a:pt x="156485" y="593614"/>
                </a:lnTo>
                <a:lnTo>
                  <a:pt x="157337" y="592020"/>
                </a:lnTo>
                <a:lnTo>
                  <a:pt x="159127" y="591223"/>
                </a:lnTo>
                <a:lnTo>
                  <a:pt x="160917" y="589629"/>
                </a:lnTo>
                <a:lnTo>
                  <a:pt x="162706" y="588034"/>
                </a:lnTo>
                <a:lnTo>
                  <a:pt x="164496" y="586430"/>
                </a:lnTo>
                <a:lnTo>
                  <a:pt x="165349" y="584836"/>
                </a:lnTo>
                <a:lnTo>
                  <a:pt x="167139" y="583242"/>
                </a:lnTo>
                <a:lnTo>
                  <a:pt x="168928" y="582445"/>
                </a:lnTo>
                <a:lnTo>
                  <a:pt x="169781" y="580851"/>
                </a:lnTo>
                <a:lnTo>
                  <a:pt x="171571" y="579257"/>
                </a:lnTo>
                <a:lnTo>
                  <a:pt x="172508" y="577663"/>
                </a:lnTo>
                <a:lnTo>
                  <a:pt x="174298" y="576059"/>
                </a:lnTo>
                <a:lnTo>
                  <a:pt x="175150" y="574464"/>
                </a:lnTo>
                <a:lnTo>
                  <a:pt x="176940" y="572073"/>
                </a:lnTo>
                <a:lnTo>
                  <a:pt x="178730" y="570479"/>
                </a:lnTo>
                <a:lnTo>
                  <a:pt x="179582" y="568088"/>
                </a:lnTo>
                <a:lnTo>
                  <a:pt x="181372" y="564890"/>
                </a:lnTo>
                <a:lnTo>
                  <a:pt x="182224" y="562498"/>
                </a:lnTo>
                <a:lnTo>
                  <a:pt x="183162" y="560107"/>
                </a:lnTo>
                <a:lnTo>
                  <a:pt x="183162" y="548141"/>
                </a:lnTo>
                <a:lnTo>
                  <a:pt x="182224" y="544943"/>
                </a:lnTo>
                <a:lnTo>
                  <a:pt x="181372" y="542552"/>
                </a:lnTo>
                <a:lnTo>
                  <a:pt x="180520" y="540958"/>
                </a:lnTo>
                <a:lnTo>
                  <a:pt x="178730" y="537769"/>
                </a:lnTo>
                <a:lnTo>
                  <a:pt x="177792" y="535368"/>
                </a:lnTo>
                <a:lnTo>
                  <a:pt x="176940" y="533774"/>
                </a:lnTo>
                <a:lnTo>
                  <a:pt x="176003" y="531383"/>
                </a:lnTo>
                <a:lnTo>
                  <a:pt x="174298" y="529789"/>
                </a:lnTo>
                <a:lnTo>
                  <a:pt x="172508" y="527388"/>
                </a:lnTo>
                <a:lnTo>
                  <a:pt x="171571" y="525794"/>
                </a:lnTo>
                <a:lnTo>
                  <a:pt x="169781" y="523402"/>
                </a:lnTo>
                <a:lnTo>
                  <a:pt x="168076" y="520214"/>
                </a:lnTo>
                <a:lnTo>
                  <a:pt x="167139" y="517016"/>
                </a:lnTo>
                <a:lnTo>
                  <a:pt x="166286" y="513828"/>
                </a:lnTo>
                <a:lnTo>
                  <a:pt x="166286" y="505050"/>
                </a:lnTo>
                <a:lnTo>
                  <a:pt x="167139" y="501862"/>
                </a:lnTo>
                <a:lnTo>
                  <a:pt x="167139" y="499470"/>
                </a:lnTo>
                <a:lnTo>
                  <a:pt x="168076" y="497876"/>
                </a:lnTo>
                <a:lnTo>
                  <a:pt x="168928" y="495475"/>
                </a:lnTo>
                <a:lnTo>
                  <a:pt x="168928" y="493881"/>
                </a:lnTo>
                <a:lnTo>
                  <a:pt x="169781" y="491490"/>
                </a:lnTo>
                <a:lnTo>
                  <a:pt x="170718" y="489099"/>
                </a:lnTo>
                <a:lnTo>
                  <a:pt x="171571" y="486698"/>
                </a:lnTo>
                <a:lnTo>
                  <a:pt x="172508" y="484306"/>
                </a:lnTo>
                <a:lnTo>
                  <a:pt x="173360" y="481915"/>
                </a:lnTo>
                <a:lnTo>
                  <a:pt x="174298" y="479524"/>
                </a:lnTo>
                <a:lnTo>
                  <a:pt x="176003" y="477123"/>
                </a:lnTo>
                <a:lnTo>
                  <a:pt x="176940" y="473935"/>
                </a:lnTo>
                <a:lnTo>
                  <a:pt x="177792" y="471543"/>
                </a:lnTo>
                <a:lnTo>
                  <a:pt x="179582" y="468355"/>
                </a:lnTo>
                <a:lnTo>
                  <a:pt x="180520" y="465954"/>
                </a:lnTo>
                <a:lnTo>
                  <a:pt x="182224" y="462766"/>
                </a:lnTo>
                <a:lnTo>
                  <a:pt x="182224" y="460374"/>
                </a:lnTo>
                <a:lnTo>
                  <a:pt x="183162" y="457973"/>
                </a:lnTo>
                <a:lnTo>
                  <a:pt x="184014" y="454785"/>
                </a:lnTo>
                <a:lnTo>
                  <a:pt x="184952" y="452394"/>
                </a:lnTo>
                <a:lnTo>
                  <a:pt x="185804" y="450003"/>
                </a:lnTo>
                <a:lnTo>
                  <a:pt x="187594" y="446805"/>
                </a:lnTo>
                <a:lnTo>
                  <a:pt x="188446" y="444413"/>
                </a:lnTo>
                <a:lnTo>
                  <a:pt x="189384" y="441225"/>
                </a:lnTo>
                <a:lnTo>
                  <a:pt x="191174" y="438834"/>
                </a:lnTo>
                <a:lnTo>
                  <a:pt x="192964" y="435636"/>
                </a:lnTo>
                <a:lnTo>
                  <a:pt x="193816" y="432447"/>
                </a:lnTo>
                <a:lnTo>
                  <a:pt x="195606" y="429259"/>
                </a:lnTo>
                <a:lnTo>
                  <a:pt x="197396" y="426858"/>
                </a:lnTo>
                <a:lnTo>
                  <a:pt x="199186" y="423670"/>
                </a:lnTo>
                <a:lnTo>
                  <a:pt x="200890" y="420481"/>
                </a:lnTo>
                <a:lnTo>
                  <a:pt x="202680" y="417283"/>
                </a:lnTo>
                <a:lnTo>
                  <a:pt x="204470" y="414095"/>
                </a:lnTo>
                <a:lnTo>
                  <a:pt x="205407" y="410907"/>
                </a:lnTo>
                <a:lnTo>
                  <a:pt x="207112" y="407708"/>
                </a:lnTo>
                <a:lnTo>
                  <a:pt x="208050" y="405317"/>
                </a:lnTo>
                <a:lnTo>
                  <a:pt x="208902" y="402129"/>
                </a:lnTo>
                <a:lnTo>
                  <a:pt x="209840" y="398931"/>
                </a:lnTo>
                <a:lnTo>
                  <a:pt x="210692" y="395742"/>
                </a:lnTo>
                <a:lnTo>
                  <a:pt x="211629" y="392554"/>
                </a:lnTo>
                <a:lnTo>
                  <a:pt x="212482" y="389356"/>
                </a:lnTo>
                <a:lnTo>
                  <a:pt x="212482" y="386168"/>
                </a:lnTo>
                <a:lnTo>
                  <a:pt x="213334" y="382979"/>
                </a:lnTo>
                <a:lnTo>
                  <a:pt x="213334" y="363830"/>
                </a:lnTo>
                <a:lnTo>
                  <a:pt x="212482" y="360642"/>
                </a:lnTo>
                <a:lnTo>
                  <a:pt x="212482" y="357444"/>
                </a:lnTo>
                <a:lnTo>
                  <a:pt x="211629" y="354255"/>
                </a:lnTo>
                <a:lnTo>
                  <a:pt x="210692" y="351067"/>
                </a:lnTo>
                <a:lnTo>
                  <a:pt x="209840" y="347869"/>
                </a:lnTo>
                <a:lnTo>
                  <a:pt x="208902" y="344680"/>
                </a:lnTo>
                <a:lnTo>
                  <a:pt x="208050" y="341492"/>
                </a:lnTo>
                <a:lnTo>
                  <a:pt x="207112" y="338294"/>
                </a:lnTo>
                <a:lnTo>
                  <a:pt x="205407" y="335106"/>
                </a:lnTo>
                <a:lnTo>
                  <a:pt x="204470" y="331917"/>
                </a:lnTo>
                <a:lnTo>
                  <a:pt x="202680" y="329516"/>
                </a:lnTo>
                <a:lnTo>
                  <a:pt x="200890" y="326328"/>
                </a:lnTo>
                <a:lnTo>
                  <a:pt x="199186" y="323140"/>
                </a:lnTo>
                <a:lnTo>
                  <a:pt x="197396" y="320748"/>
                </a:lnTo>
                <a:lnTo>
                  <a:pt x="195606" y="317550"/>
                </a:lnTo>
                <a:lnTo>
                  <a:pt x="193816" y="315159"/>
                </a:lnTo>
                <a:lnTo>
                  <a:pt x="192026" y="312768"/>
                </a:lnTo>
                <a:lnTo>
                  <a:pt x="191174" y="310367"/>
                </a:lnTo>
                <a:lnTo>
                  <a:pt x="189384" y="307976"/>
                </a:lnTo>
                <a:lnTo>
                  <a:pt x="187594" y="305584"/>
                </a:lnTo>
                <a:lnTo>
                  <a:pt x="185804" y="303193"/>
                </a:lnTo>
                <a:lnTo>
                  <a:pt x="184014" y="300802"/>
                </a:lnTo>
                <a:lnTo>
                  <a:pt x="183162" y="298401"/>
                </a:lnTo>
                <a:lnTo>
                  <a:pt x="181372" y="296010"/>
                </a:lnTo>
                <a:lnTo>
                  <a:pt x="179582" y="293618"/>
                </a:lnTo>
                <a:lnTo>
                  <a:pt x="178730" y="292024"/>
                </a:lnTo>
                <a:lnTo>
                  <a:pt x="176940" y="289623"/>
                </a:lnTo>
                <a:lnTo>
                  <a:pt x="176003" y="288029"/>
                </a:lnTo>
                <a:lnTo>
                  <a:pt x="174298" y="285638"/>
                </a:lnTo>
                <a:lnTo>
                  <a:pt x="173360" y="284044"/>
                </a:lnTo>
                <a:lnTo>
                  <a:pt x="171571" y="282449"/>
                </a:lnTo>
                <a:lnTo>
                  <a:pt x="170718" y="280048"/>
                </a:lnTo>
                <a:lnTo>
                  <a:pt x="168928" y="276860"/>
                </a:lnTo>
                <a:lnTo>
                  <a:pt x="167139" y="276063"/>
                </a:lnTo>
                <a:lnTo>
                  <a:pt x="166286" y="274469"/>
                </a:lnTo>
                <a:lnTo>
                  <a:pt x="165349" y="271281"/>
                </a:lnTo>
                <a:lnTo>
                  <a:pt x="163559" y="268880"/>
                </a:lnTo>
                <a:lnTo>
                  <a:pt x="162706" y="266488"/>
                </a:lnTo>
                <a:lnTo>
                  <a:pt x="161854" y="264097"/>
                </a:lnTo>
                <a:lnTo>
                  <a:pt x="161854" y="248136"/>
                </a:lnTo>
                <a:lnTo>
                  <a:pt x="160917" y="244948"/>
                </a:lnTo>
                <a:lnTo>
                  <a:pt x="160917" y="233779"/>
                </a:lnTo>
                <a:lnTo>
                  <a:pt x="160064" y="231378"/>
                </a:lnTo>
                <a:lnTo>
                  <a:pt x="160064" y="226595"/>
                </a:lnTo>
                <a:lnTo>
                  <a:pt x="159127" y="224204"/>
                </a:lnTo>
                <a:lnTo>
                  <a:pt x="159127" y="219412"/>
                </a:lnTo>
                <a:lnTo>
                  <a:pt x="158274" y="217020"/>
                </a:lnTo>
                <a:lnTo>
                  <a:pt x="158274" y="214629"/>
                </a:lnTo>
                <a:lnTo>
                  <a:pt x="157337" y="213035"/>
                </a:lnTo>
                <a:lnTo>
                  <a:pt x="156485" y="210634"/>
                </a:lnTo>
                <a:lnTo>
                  <a:pt x="155632" y="207446"/>
                </a:lnTo>
                <a:lnTo>
                  <a:pt x="154695" y="205054"/>
                </a:lnTo>
                <a:lnTo>
                  <a:pt x="153842" y="201856"/>
                </a:lnTo>
                <a:lnTo>
                  <a:pt x="152053" y="198668"/>
                </a:lnTo>
                <a:lnTo>
                  <a:pt x="150263" y="195480"/>
                </a:lnTo>
                <a:lnTo>
                  <a:pt x="148473" y="193088"/>
                </a:lnTo>
                <a:lnTo>
                  <a:pt x="146683" y="189890"/>
                </a:lnTo>
                <a:lnTo>
                  <a:pt x="145831" y="186702"/>
                </a:lnTo>
                <a:lnTo>
                  <a:pt x="144893" y="183514"/>
                </a:lnTo>
                <a:lnTo>
                  <a:pt x="143103" y="181113"/>
                </a:lnTo>
                <a:lnTo>
                  <a:pt x="142251" y="177924"/>
                </a:lnTo>
                <a:lnTo>
                  <a:pt x="140461" y="174736"/>
                </a:lnTo>
                <a:lnTo>
                  <a:pt x="138671" y="172335"/>
                </a:lnTo>
                <a:lnTo>
                  <a:pt x="136881" y="169944"/>
                </a:lnTo>
                <a:lnTo>
                  <a:pt x="135177" y="168350"/>
                </a:lnTo>
                <a:lnTo>
                  <a:pt x="133387" y="167553"/>
                </a:lnTo>
                <a:lnTo>
                  <a:pt x="131597" y="167553"/>
                </a:lnTo>
                <a:lnTo>
                  <a:pt x="129807" y="165958"/>
                </a:lnTo>
                <a:lnTo>
                  <a:pt x="128017" y="164364"/>
                </a:lnTo>
                <a:lnTo>
                  <a:pt x="126227" y="162770"/>
                </a:lnTo>
                <a:lnTo>
                  <a:pt x="124438" y="161166"/>
                </a:lnTo>
                <a:lnTo>
                  <a:pt x="122733" y="158775"/>
                </a:lnTo>
                <a:lnTo>
                  <a:pt x="120943" y="156384"/>
                </a:lnTo>
                <a:lnTo>
                  <a:pt x="119153" y="153992"/>
                </a:lnTo>
                <a:lnTo>
                  <a:pt x="117363" y="151591"/>
                </a:lnTo>
                <a:lnTo>
                  <a:pt x="115573" y="148403"/>
                </a:lnTo>
                <a:lnTo>
                  <a:pt x="113784" y="145215"/>
                </a:lnTo>
                <a:lnTo>
                  <a:pt x="111994" y="142017"/>
                </a:lnTo>
                <a:lnTo>
                  <a:pt x="110289" y="138828"/>
                </a:lnTo>
                <a:lnTo>
                  <a:pt x="108499" y="135640"/>
                </a:lnTo>
                <a:lnTo>
                  <a:pt x="107562" y="132442"/>
                </a:lnTo>
                <a:lnTo>
                  <a:pt x="106709" y="130051"/>
                </a:lnTo>
                <a:lnTo>
                  <a:pt x="105772" y="128457"/>
                </a:lnTo>
                <a:lnTo>
                  <a:pt x="104067" y="125268"/>
                </a:lnTo>
                <a:lnTo>
                  <a:pt x="103130" y="121273"/>
                </a:lnTo>
                <a:lnTo>
                  <a:pt x="102277" y="117288"/>
                </a:lnTo>
                <a:lnTo>
                  <a:pt x="101340" y="113292"/>
                </a:lnTo>
                <a:lnTo>
                  <a:pt x="100487" y="110104"/>
                </a:lnTo>
                <a:lnTo>
                  <a:pt x="99550" y="106119"/>
                </a:lnTo>
                <a:lnTo>
                  <a:pt x="98698" y="102921"/>
                </a:lnTo>
                <a:lnTo>
                  <a:pt x="97845" y="99732"/>
                </a:lnTo>
                <a:lnTo>
                  <a:pt x="96908" y="95747"/>
                </a:lnTo>
                <a:lnTo>
                  <a:pt x="96055" y="92549"/>
                </a:lnTo>
                <a:lnTo>
                  <a:pt x="95118" y="89361"/>
                </a:lnTo>
                <a:lnTo>
                  <a:pt x="94266" y="86172"/>
                </a:lnTo>
                <a:lnTo>
                  <a:pt x="93328" y="82974"/>
                </a:lnTo>
                <a:lnTo>
                  <a:pt x="92476" y="79786"/>
                </a:lnTo>
                <a:lnTo>
                  <a:pt x="91623" y="76597"/>
                </a:lnTo>
                <a:lnTo>
                  <a:pt x="90686" y="74206"/>
                </a:lnTo>
                <a:lnTo>
                  <a:pt x="90686" y="71008"/>
                </a:lnTo>
                <a:lnTo>
                  <a:pt x="89834" y="67820"/>
                </a:lnTo>
                <a:lnTo>
                  <a:pt x="89834" y="65429"/>
                </a:lnTo>
                <a:lnTo>
                  <a:pt x="88896" y="62230"/>
                </a:lnTo>
                <a:lnTo>
                  <a:pt x="88896" y="59839"/>
                </a:lnTo>
                <a:lnTo>
                  <a:pt x="88044" y="56651"/>
                </a:lnTo>
                <a:lnTo>
                  <a:pt x="88044" y="41487"/>
                </a:lnTo>
                <a:lnTo>
                  <a:pt x="88896" y="38298"/>
                </a:lnTo>
                <a:lnTo>
                  <a:pt x="88896" y="35907"/>
                </a:lnTo>
                <a:lnTo>
                  <a:pt x="89834" y="33506"/>
                </a:lnTo>
                <a:lnTo>
                  <a:pt x="89834" y="31115"/>
                </a:lnTo>
                <a:lnTo>
                  <a:pt x="90686" y="28724"/>
                </a:lnTo>
                <a:lnTo>
                  <a:pt x="91623" y="25535"/>
                </a:lnTo>
                <a:lnTo>
                  <a:pt x="91623" y="22337"/>
                </a:lnTo>
                <a:lnTo>
                  <a:pt x="92476" y="19946"/>
                </a:lnTo>
                <a:lnTo>
                  <a:pt x="92476" y="16758"/>
                </a:lnTo>
                <a:lnTo>
                  <a:pt x="93328" y="14357"/>
                </a:lnTo>
                <a:lnTo>
                  <a:pt x="93328" y="11965"/>
                </a:lnTo>
                <a:lnTo>
                  <a:pt x="94266" y="9574"/>
                </a:lnTo>
                <a:lnTo>
                  <a:pt x="94266" y="4782"/>
                </a:lnTo>
                <a:lnTo>
                  <a:pt x="95118" y="2391"/>
                </a:lnTo>
                <a:lnTo>
                  <a:pt x="95118" y="0"/>
                </a:lnTo>
                <a:lnTo>
                  <a:pt x="93328" y="1594"/>
                </a:lnTo>
                <a:lnTo>
                  <a:pt x="91623" y="4782"/>
                </a:lnTo>
                <a:lnTo>
                  <a:pt x="89834" y="7183"/>
                </a:lnTo>
                <a:lnTo>
                  <a:pt x="88044" y="8777"/>
                </a:lnTo>
                <a:lnTo>
                  <a:pt x="85401" y="11965"/>
                </a:lnTo>
                <a:lnTo>
                  <a:pt x="83612" y="14357"/>
                </a:lnTo>
                <a:lnTo>
                  <a:pt x="81822" y="16758"/>
                </a:lnTo>
                <a:lnTo>
                  <a:pt x="80884" y="19149"/>
                </a:lnTo>
                <a:lnTo>
                  <a:pt x="79180" y="20743"/>
                </a:lnTo>
                <a:lnTo>
                  <a:pt x="78242" y="23134"/>
                </a:lnTo>
                <a:lnTo>
                  <a:pt x="76452" y="25535"/>
                </a:lnTo>
                <a:lnTo>
                  <a:pt x="75600" y="27927"/>
                </a:lnTo>
                <a:lnTo>
                  <a:pt x="74662" y="30318"/>
                </a:lnTo>
                <a:lnTo>
                  <a:pt x="73810" y="32709"/>
                </a:lnTo>
                <a:lnTo>
                  <a:pt x="73810" y="38298"/>
                </a:lnTo>
                <a:lnTo>
                  <a:pt x="72958" y="41487"/>
                </a:lnTo>
                <a:lnTo>
                  <a:pt x="72958" y="47076"/>
                </a:lnTo>
                <a:lnTo>
                  <a:pt x="72020" y="49467"/>
                </a:lnTo>
                <a:lnTo>
                  <a:pt x="72020" y="63028"/>
                </a:lnTo>
                <a:lnTo>
                  <a:pt x="72958" y="65429"/>
                </a:lnTo>
                <a:lnTo>
                  <a:pt x="72958" y="70211"/>
                </a:lnTo>
                <a:lnTo>
                  <a:pt x="73810" y="72602"/>
                </a:lnTo>
                <a:lnTo>
                  <a:pt x="73810" y="85375"/>
                </a:lnTo>
                <a:lnTo>
                  <a:pt x="72958" y="88563"/>
                </a:lnTo>
                <a:lnTo>
                  <a:pt x="72958" y="90955"/>
                </a:lnTo>
                <a:lnTo>
                  <a:pt x="72020" y="94153"/>
                </a:lnTo>
                <a:lnTo>
                  <a:pt x="71168" y="97341"/>
                </a:lnTo>
                <a:lnTo>
                  <a:pt x="69378" y="100529"/>
                </a:lnTo>
                <a:lnTo>
                  <a:pt x="68440" y="103727"/>
                </a:lnTo>
                <a:lnTo>
                  <a:pt x="67588" y="106119"/>
                </a:lnTo>
                <a:lnTo>
                  <a:pt x="66736" y="107713"/>
                </a:lnTo>
                <a:lnTo>
                  <a:pt x="65798" y="110104"/>
                </a:lnTo>
                <a:lnTo>
                  <a:pt x="64946" y="111698"/>
                </a:lnTo>
                <a:lnTo>
                  <a:pt x="64008" y="114099"/>
                </a:lnTo>
                <a:lnTo>
                  <a:pt x="63156" y="116491"/>
                </a:lnTo>
                <a:lnTo>
                  <a:pt x="62219" y="118085"/>
                </a:lnTo>
                <a:lnTo>
                  <a:pt x="60514" y="120476"/>
                </a:lnTo>
                <a:lnTo>
                  <a:pt x="59576" y="122867"/>
                </a:lnTo>
                <a:lnTo>
                  <a:pt x="58724" y="124471"/>
                </a:lnTo>
                <a:lnTo>
                  <a:pt x="57786" y="126862"/>
                </a:lnTo>
                <a:lnTo>
                  <a:pt x="56934" y="129254"/>
                </a:lnTo>
                <a:lnTo>
                  <a:pt x="55144" y="130848"/>
                </a:lnTo>
                <a:lnTo>
                  <a:pt x="54292" y="133249"/>
                </a:lnTo>
                <a:lnTo>
                  <a:pt x="53354" y="135640"/>
                </a:lnTo>
                <a:lnTo>
                  <a:pt x="51565" y="138031"/>
                </a:lnTo>
                <a:lnTo>
                  <a:pt x="50712" y="140423"/>
                </a:lnTo>
                <a:lnTo>
                  <a:pt x="49775" y="142814"/>
                </a:lnTo>
                <a:lnTo>
                  <a:pt x="48070" y="144418"/>
                </a:lnTo>
                <a:lnTo>
                  <a:pt x="47133" y="146809"/>
                </a:lnTo>
                <a:lnTo>
                  <a:pt x="45343" y="149200"/>
                </a:lnTo>
                <a:lnTo>
                  <a:pt x="44490" y="151591"/>
                </a:lnTo>
                <a:lnTo>
                  <a:pt x="42700" y="153195"/>
                </a:lnTo>
                <a:lnTo>
                  <a:pt x="41763" y="155587"/>
                </a:lnTo>
                <a:lnTo>
                  <a:pt x="40058" y="158775"/>
                </a:lnTo>
                <a:lnTo>
                  <a:pt x="38268" y="161963"/>
                </a:lnTo>
                <a:lnTo>
                  <a:pt x="36479" y="165161"/>
                </a:lnTo>
                <a:lnTo>
                  <a:pt x="34689" y="168350"/>
                </a:lnTo>
                <a:lnTo>
                  <a:pt x="32899" y="170741"/>
                </a:lnTo>
                <a:lnTo>
                  <a:pt x="31109" y="173939"/>
                </a:lnTo>
                <a:lnTo>
                  <a:pt x="28467" y="177127"/>
                </a:lnTo>
                <a:lnTo>
                  <a:pt x="26677" y="179519"/>
                </a:lnTo>
                <a:lnTo>
                  <a:pt x="24035" y="181910"/>
                </a:lnTo>
                <a:lnTo>
                  <a:pt x="22245" y="185108"/>
                </a:lnTo>
                <a:lnTo>
                  <a:pt x="19603" y="187499"/>
                </a:lnTo>
                <a:lnTo>
                  <a:pt x="17813" y="189890"/>
                </a:lnTo>
                <a:lnTo>
                  <a:pt x="15171" y="192291"/>
                </a:lnTo>
                <a:lnTo>
                  <a:pt x="13381" y="193886"/>
                </a:lnTo>
                <a:lnTo>
                  <a:pt x="11591" y="196277"/>
                </a:lnTo>
                <a:lnTo>
                  <a:pt x="8949" y="198668"/>
                </a:lnTo>
                <a:lnTo>
                  <a:pt x="7159" y="200262"/>
                </a:lnTo>
                <a:lnTo>
                  <a:pt x="5369" y="201856"/>
                </a:lnTo>
                <a:lnTo>
                  <a:pt x="3579" y="204257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240972" y="4194203"/>
            <a:ext cx="196458" cy="834574"/>
          </a:xfrm>
          <a:custGeom>
            <a:avLst/>
            <a:gdLst/>
            <a:ahLst/>
            <a:cxnLst/>
            <a:rect l="l" t="t" r="r" b="b"/>
            <a:pathLst>
              <a:path w="196458" h="834574">
                <a:moveTo>
                  <a:pt x="81737" y="74206"/>
                </a:moveTo>
                <a:lnTo>
                  <a:pt x="81737" y="71805"/>
                </a:lnTo>
                <a:lnTo>
                  <a:pt x="80884" y="68617"/>
                </a:lnTo>
                <a:lnTo>
                  <a:pt x="80884" y="66226"/>
                </a:lnTo>
                <a:lnTo>
                  <a:pt x="79947" y="63028"/>
                </a:lnTo>
                <a:lnTo>
                  <a:pt x="79947" y="60636"/>
                </a:lnTo>
                <a:lnTo>
                  <a:pt x="79094" y="57448"/>
                </a:lnTo>
                <a:lnTo>
                  <a:pt x="79094" y="44685"/>
                </a:lnTo>
                <a:lnTo>
                  <a:pt x="79947" y="42284"/>
                </a:lnTo>
                <a:lnTo>
                  <a:pt x="79947" y="39893"/>
                </a:lnTo>
                <a:lnTo>
                  <a:pt x="80884" y="37501"/>
                </a:lnTo>
                <a:lnTo>
                  <a:pt x="80884" y="35907"/>
                </a:lnTo>
                <a:lnTo>
                  <a:pt x="81737" y="33506"/>
                </a:lnTo>
                <a:lnTo>
                  <a:pt x="82674" y="31115"/>
                </a:lnTo>
                <a:lnTo>
                  <a:pt x="83526" y="28724"/>
                </a:lnTo>
                <a:lnTo>
                  <a:pt x="84379" y="26332"/>
                </a:lnTo>
                <a:lnTo>
                  <a:pt x="85316" y="23134"/>
                </a:lnTo>
                <a:lnTo>
                  <a:pt x="86169" y="20743"/>
                </a:lnTo>
                <a:lnTo>
                  <a:pt x="87106" y="17555"/>
                </a:lnTo>
                <a:lnTo>
                  <a:pt x="87958" y="15164"/>
                </a:lnTo>
                <a:lnTo>
                  <a:pt x="87958" y="12763"/>
                </a:lnTo>
                <a:lnTo>
                  <a:pt x="88896" y="10371"/>
                </a:lnTo>
                <a:lnTo>
                  <a:pt x="89748" y="7183"/>
                </a:lnTo>
                <a:lnTo>
                  <a:pt x="90601" y="4792"/>
                </a:lnTo>
                <a:lnTo>
                  <a:pt x="91538" y="2391"/>
                </a:lnTo>
                <a:lnTo>
                  <a:pt x="92390" y="0"/>
                </a:lnTo>
                <a:lnTo>
                  <a:pt x="90601" y="1594"/>
                </a:lnTo>
                <a:lnTo>
                  <a:pt x="88896" y="3985"/>
                </a:lnTo>
                <a:lnTo>
                  <a:pt x="87106" y="5589"/>
                </a:lnTo>
                <a:lnTo>
                  <a:pt x="85316" y="7183"/>
                </a:lnTo>
                <a:lnTo>
                  <a:pt x="83526" y="9574"/>
                </a:lnTo>
                <a:lnTo>
                  <a:pt x="81737" y="11168"/>
                </a:lnTo>
                <a:lnTo>
                  <a:pt x="79947" y="13560"/>
                </a:lnTo>
                <a:lnTo>
                  <a:pt x="78157" y="15164"/>
                </a:lnTo>
                <a:lnTo>
                  <a:pt x="76452" y="17555"/>
                </a:lnTo>
                <a:lnTo>
                  <a:pt x="74662" y="19149"/>
                </a:lnTo>
                <a:lnTo>
                  <a:pt x="73725" y="21540"/>
                </a:lnTo>
                <a:lnTo>
                  <a:pt x="72872" y="23931"/>
                </a:lnTo>
                <a:lnTo>
                  <a:pt x="71935" y="26332"/>
                </a:lnTo>
                <a:lnTo>
                  <a:pt x="71083" y="29521"/>
                </a:lnTo>
                <a:lnTo>
                  <a:pt x="71083" y="32709"/>
                </a:lnTo>
                <a:lnTo>
                  <a:pt x="70230" y="35110"/>
                </a:lnTo>
                <a:lnTo>
                  <a:pt x="70230" y="43081"/>
                </a:lnTo>
                <a:lnTo>
                  <a:pt x="69293" y="45482"/>
                </a:lnTo>
                <a:lnTo>
                  <a:pt x="69293" y="63825"/>
                </a:lnTo>
                <a:lnTo>
                  <a:pt x="68440" y="66226"/>
                </a:lnTo>
                <a:lnTo>
                  <a:pt x="68440" y="68617"/>
                </a:lnTo>
                <a:lnTo>
                  <a:pt x="67503" y="71008"/>
                </a:lnTo>
                <a:lnTo>
                  <a:pt x="66651" y="73399"/>
                </a:lnTo>
                <a:lnTo>
                  <a:pt x="64861" y="75800"/>
                </a:lnTo>
                <a:lnTo>
                  <a:pt x="64008" y="78989"/>
                </a:lnTo>
                <a:lnTo>
                  <a:pt x="62219" y="82177"/>
                </a:lnTo>
                <a:lnTo>
                  <a:pt x="60429" y="85375"/>
                </a:lnTo>
                <a:lnTo>
                  <a:pt x="58639" y="88563"/>
                </a:lnTo>
                <a:lnTo>
                  <a:pt x="57786" y="90955"/>
                </a:lnTo>
                <a:lnTo>
                  <a:pt x="55997" y="94153"/>
                </a:lnTo>
                <a:lnTo>
                  <a:pt x="54207" y="96544"/>
                </a:lnTo>
                <a:lnTo>
                  <a:pt x="53269" y="98935"/>
                </a:lnTo>
                <a:lnTo>
                  <a:pt x="52417" y="100529"/>
                </a:lnTo>
                <a:lnTo>
                  <a:pt x="50627" y="102921"/>
                </a:lnTo>
                <a:lnTo>
                  <a:pt x="50627" y="103727"/>
                </a:lnTo>
                <a:lnTo>
                  <a:pt x="48837" y="106119"/>
                </a:lnTo>
                <a:lnTo>
                  <a:pt x="47985" y="108510"/>
                </a:lnTo>
                <a:lnTo>
                  <a:pt x="46195" y="110104"/>
                </a:lnTo>
                <a:lnTo>
                  <a:pt x="45343" y="112495"/>
                </a:lnTo>
                <a:lnTo>
                  <a:pt x="43553" y="114896"/>
                </a:lnTo>
                <a:lnTo>
                  <a:pt x="42615" y="117288"/>
                </a:lnTo>
                <a:lnTo>
                  <a:pt x="40825" y="118882"/>
                </a:lnTo>
                <a:lnTo>
                  <a:pt x="39973" y="121273"/>
                </a:lnTo>
                <a:lnTo>
                  <a:pt x="38183" y="123674"/>
                </a:lnTo>
                <a:lnTo>
                  <a:pt x="36393" y="125268"/>
                </a:lnTo>
                <a:lnTo>
                  <a:pt x="35541" y="127659"/>
                </a:lnTo>
                <a:lnTo>
                  <a:pt x="33751" y="129254"/>
                </a:lnTo>
                <a:lnTo>
                  <a:pt x="32814" y="131645"/>
                </a:lnTo>
                <a:lnTo>
                  <a:pt x="31109" y="134046"/>
                </a:lnTo>
                <a:lnTo>
                  <a:pt x="29319" y="136437"/>
                </a:lnTo>
                <a:lnTo>
                  <a:pt x="27529" y="138828"/>
                </a:lnTo>
                <a:lnTo>
                  <a:pt x="25739" y="141220"/>
                </a:lnTo>
                <a:lnTo>
                  <a:pt x="23950" y="143621"/>
                </a:lnTo>
                <a:lnTo>
                  <a:pt x="22160" y="146012"/>
                </a:lnTo>
                <a:lnTo>
                  <a:pt x="20370" y="147606"/>
                </a:lnTo>
                <a:lnTo>
                  <a:pt x="18665" y="149997"/>
                </a:lnTo>
                <a:lnTo>
                  <a:pt x="16875" y="152389"/>
                </a:lnTo>
                <a:lnTo>
                  <a:pt x="15085" y="153992"/>
                </a:lnTo>
                <a:lnTo>
                  <a:pt x="13296" y="156384"/>
                </a:lnTo>
                <a:lnTo>
                  <a:pt x="11506" y="157978"/>
                </a:lnTo>
                <a:lnTo>
                  <a:pt x="9716" y="160369"/>
                </a:lnTo>
                <a:lnTo>
                  <a:pt x="7926" y="161963"/>
                </a:lnTo>
                <a:lnTo>
                  <a:pt x="6221" y="163567"/>
                </a:lnTo>
                <a:lnTo>
                  <a:pt x="5284" y="165958"/>
                </a:lnTo>
                <a:lnTo>
                  <a:pt x="4432" y="168350"/>
                </a:lnTo>
                <a:lnTo>
                  <a:pt x="2642" y="170741"/>
                </a:lnTo>
                <a:lnTo>
                  <a:pt x="1704" y="172335"/>
                </a:lnTo>
                <a:lnTo>
                  <a:pt x="0" y="174736"/>
                </a:lnTo>
                <a:lnTo>
                  <a:pt x="2642" y="834574"/>
                </a:lnTo>
                <a:lnTo>
                  <a:pt x="6221" y="833776"/>
                </a:lnTo>
                <a:lnTo>
                  <a:pt x="8864" y="832978"/>
                </a:lnTo>
                <a:lnTo>
                  <a:pt x="10653" y="832180"/>
                </a:lnTo>
                <a:lnTo>
                  <a:pt x="12443" y="831381"/>
                </a:lnTo>
                <a:lnTo>
                  <a:pt x="15085" y="830584"/>
                </a:lnTo>
                <a:lnTo>
                  <a:pt x="16875" y="829786"/>
                </a:lnTo>
                <a:lnTo>
                  <a:pt x="18665" y="828988"/>
                </a:lnTo>
                <a:lnTo>
                  <a:pt x="21307" y="827392"/>
                </a:lnTo>
                <a:lnTo>
                  <a:pt x="23097" y="826595"/>
                </a:lnTo>
                <a:lnTo>
                  <a:pt x="25739" y="825797"/>
                </a:lnTo>
                <a:lnTo>
                  <a:pt x="27529" y="824201"/>
                </a:lnTo>
                <a:lnTo>
                  <a:pt x="29319" y="823403"/>
                </a:lnTo>
                <a:lnTo>
                  <a:pt x="31961" y="821808"/>
                </a:lnTo>
                <a:lnTo>
                  <a:pt x="33751" y="821010"/>
                </a:lnTo>
                <a:lnTo>
                  <a:pt x="35541" y="819414"/>
                </a:lnTo>
                <a:lnTo>
                  <a:pt x="38183" y="817818"/>
                </a:lnTo>
                <a:lnTo>
                  <a:pt x="39973" y="817020"/>
                </a:lnTo>
                <a:lnTo>
                  <a:pt x="41763" y="815424"/>
                </a:lnTo>
                <a:lnTo>
                  <a:pt x="43553" y="813829"/>
                </a:lnTo>
                <a:lnTo>
                  <a:pt x="46195" y="812233"/>
                </a:lnTo>
                <a:lnTo>
                  <a:pt x="47985" y="810637"/>
                </a:lnTo>
                <a:lnTo>
                  <a:pt x="49775" y="809042"/>
                </a:lnTo>
                <a:lnTo>
                  <a:pt x="51565" y="808244"/>
                </a:lnTo>
                <a:lnTo>
                  <a:pt x="53269" y="806648"/>
                </a:lnTo>
                <a:lnTo>
                  <a:pt x="55059" y="805052"/>
                </a:lnTo>
                <a:lnTo>
                  <a:pt x="56849" y="803456"/>
                </a:lnTo>
                <a:lnTo>
                  <a:pt x="58639" y="801860"/>
                </a:lnTo>
                <a:lnTo>
                  <a:pt x="59491" y="800263"/>
                </a:lnTo>
                <a:lnTo>
                  <a:pt x="61281" y="798669"/>
                </a:lnTo>
                <a:lnTo>
                  <a:pt x="63071" y="797075"/>
                </a:lnTo>
                <a:lnTo>
                  <a:pt x="64861" y="795481"/>
                </a:lnTo>
                <a:lnTo>
                  <a:pt x="65713" y="793886"/>
                </a:lnTo>
                <a:lnTo>
                  <a:pt x="67503" y="792283"/>
                </a:lnTo>
                <a:lnTo>
                  <a:pt x="69293" y="789891"/>
                </a:lnTo>
                <a:lnTo>
                  <a:pt x="71083" y="788297"/>
                </a:lnTo>
                <a:lnTo>
                  <a:pt x="72872" y="785906"/>
                </a:lnTo>
                <a:lnTo>
                  <a:pt x="74662" y="784312"/>
                </a:lnTo>
                <a:lnTo>
                  <a:pt x="75515" y="783505"/>
                </a:lnTo>
                <a:lnTo>
                  <a:pt x="77304" y="780317"/>
                </a:lnTo>
                <a:lnTo>
                  <a:pt x="79094" y="777925"/>
                </a:lnTo>
                <a:lnTo>
                  <a:pt x="80884" y="774737"/>
                </a:lnTo>
                <a:lnTo>
                  <a:pt x="81737" y="772336"/>
                </a:lnTo>
                <a:lnTo>
                  <a:pt x="82674" y="769148"/>
                </a:lnTo>
                <a:lnTo>
                  <a:pt x="83526" y="766756"/>
                </a:lnTo>
                <a:lnTo>
                  <a:pt x="84379" y="763558"/>
                </a:lnTo>
                <a:lnTo>
                  <a:pt x="84379" y="761167"/>
                </a:lnTo>
                <a:lnTo>
                  <a:pt x="85316" y="757979"/>
                </a:lnTo>
                <a:lnTo>
                  <a:pt x="85316" y="755587"/>
                </a:lnTo>
                <a:lnTo>
                  <a:pt x="84379" y="752389"/>
                </a:lnTo>
                <a:lnTo>
                  <a:pt x="84379" y="749998"/>
                </a:lnTo>
                <a:lnTo>
                  <a:pt x="83526" y="746810"/>
                </a:lnTo>
                <a:lnTo>
                  <a:pt x="82674" y="743612"/>
                </a:lnTo>
                <a:lnTo>
                  <a:pt x="81737" y="740423"/>
                </a:lnTo>
                <a:lnTo>
                  <a:pt x="80884" y="737235"/>
                </a:lnTo>
                <a:lnTo>
                  <a:pt x="80884" y="733240"/>
                </a:lnTo>
                <a:lnTo>
                  <a:pt x="79947" y="730052"/>
                </a:lnTo>
                <a:lnTo>
                  <a:pt x="79947" y="722868"/>
                </a:lnTo>
                <a:lnTo>
                  <a:pt x="80884" y="718883"/>
                </a:lnTo>
                <a:lnTo>
                  <a:pt x="80884" y="714897"/>
                </a:lnTo>
                <a:lnTo>
                  <a:pt x="81737" y="710902"/>
                </a:lnTo>
                <a:lnTo>
                  <a:pt x="82674" y="706917"/>
                </a:lnTo>
                <a:lnTo>
                  <a:pt x="82674" y="702922"/>
                </a:lnTo>
                <a:lnTo>
                  <a:pt x="83526" y="698139"/>
                </a:lnTo>
                <a:lnTo>
                  <a:pt x="84379" y="694144"/>
                </a:lnTo>
                <a:lnTo>
                  <a:pt x="85316" y="690158"/>
                </a:lnTo>
                <a:lnTo>
                  <a:pt x="87106" y="685376"/>
                </a:lnTo>
                <a:lnTo>
                  <a:pt x="87958" y="681381"/>
                </a:lnTo>
                <a:lnTo>
                  <a:pt x="88896" y="676598"/>
                </a:lnTo>
                <a:lnTo>
                  <a:pt x="89748" y="672603"/>
                </a:lnTo>
                <a:lnTo>
                  <a:pt x="91538" y="667821"/>
                </a:lnTo>
                <a:lnTo>
                  <a:pt x="92390" y="663825"/>
                </a:lnTo>
                <a:lnTo>
                  <a:pt x="93328" y="659043"/>
                </a:lnTo>
                <a:lnTo>
                  <a:pt x="94180" y="654251"/>
                </a:lnTo>
                <a:lnTo>
                  <a:pt x="95970" y="650265"/>
                </a:lnTo>
                <a:lnTo>
                  <a:pt x="96823" y="645473"/>
                </a:lnTo>
                <a:lnTo>
                  <a:pt x="97760" y="640691"/>
                </a:lnTo>
                <a:lnTo>
                  <a:pt x="98612" y="635908"/>
                </a:lnTo>
                <a:lnTo>
                  <a:pt x="99550" y="631913"/>
                </a:lnTo>
                <a:lnTo>
                  <a:pt x="99550" y="627130"/>
                </a:lnTo>
                <a:lnTo>
                  <a:pt x="100402" y="622338"/>
                </a:lnTo>
                <a:lnTo>
                  <a:pt x="100402" y="617556"/>
                </a:lnTo>
                <a:lnTo>
                  <a:pt x="101340" y="613561"/>
                </a:lnTo>
                <a:lnTo>
                  <a:pt x="101340" y="607981"/>
                </a:lnTo>
                <a:lnTo>
                  <a:pt x="102192" y="604783"/>
                </a:lnTo>
                <a:lnTo>
                  <a:pt x="103044" y="602392"/>
                </a:lnTo>
                <a:lnTo>
                  <a:pt x="103044" y="599203"/>
                </a:lnTo>
                <a:lnTo>
                  <a:pt x="103982" y="596812"/>
                </a:lnTo>
                <a:lnTo>
                  <a:pt x="104834" y="594411"/>
                </a:lnTo>
                <a:lnTo>
                  <a:pt x="105772" y="591223"/>
                </a:lnTo>
                <a:lnTo>
                  <a:pt x="105772" y="588831"/>
                </a:lnTo>
                <a:lnTo>
                  <a:pt x="106624" y="586430"/>
                </a:lnTo>
                <a:lnTo>
                  <a:pt x="107562" y="583242"/>
                </a:lnTo>
                <a:lnTo>
                  <a:pt x="107562" y="578460"/>
                </a:lnTo>
                <a:lnTo>
                  <a:pt x="108414" y="576059"/>
                </a:lnTo>
                <a:lnTo>
                  <a:pt x="108414" y="571276"/>
                </a:lnTo>
                <a:lnTo>
                  <a:pt x="107562" y="568088"/>
                </a:lnTo>
                <a:lnTo>
                  <a:pt x="108414" y="565687"/>
                </a:lnTo>
                <a:lnTo>
                  <a:pt x="109266" y="563296"/>
                </a:lnTo>
                <a:lnTo>
                  <a:pt x="110204" y="560904"/>
                </a:lnTo>
                <a:lnTo>
                  <a:pt x="111994" y="558513"/>
                </a:lnTo>
                <a:lnTo>
                  <a:pt x="113784" y="556919"/>
                </a:lnTo>
                <a:lnTo>
                  <a:pt x="115488" y="554518"/>
                </a:lnTo>
                <a:lnTo>
                  <a:pt x="117278" y="553721"/>
                </a:lnTo>
                <a:lnTo>
                  <a:pt x="118216" y="552924"/>
                </a:lnTo>
                <a:lnTo>
                  <a:pt x="120005" y="551330"/>
                </a:lnTo>
                <a:lnTo>
                  <a:pt x="122648" y="548938"/>
                </a:lnTo>
                <a:lnTo>
                  <a:pt x="124438" y="548141"/>
                </a:lnTo>
                <a:lnTo>
                  <a:pt x="126227" y="546537"/>
                </a:lnTo>
                <a:lnTo>
                  <a:pt x="127932" y="545740"/>
                </a:lnTo>
                <a:lnTo>
                  <a:pt x="128870" y="544943"/>
                </a:lnTo>
                <a:lnTo>
                  <a:pt x="130659" y="543349"/>
                </a:lnTo>
                <a:lnTo>
                  <a:pt x="132449" y="542552"/>
                </a:lnTo>
                <a:lnTo>
                  <a:pt x="134154" y="540958"/>
                </a:lnTo>
                <a:lnTo>
                  <a:pt x="135944" y="540161"/>
                </a:lnTo>
                <a:lnTo>
                  <a:pt x="136881" y="538566"/>
                </a:lnTo>
                <a:lnTo>
                  <a:pt x="138671" y="537769"/>
                </a:lnTo>
                <a:lnTo>
                  <a:pt x="140461" y="536166"/>
                </a:lnTo>
                <a:lnTo>
                  <a:pt x="142166" y="533774"/>
                </a:lnTo>
                <a:lnTo>
                  <a:pt x="143956" y="532180"/>
                </a:lnTo>
                <a:lnTo>
                  <a:pt x="144893" y="531383"/>
                </a:lnTo>
                <a:lnTo>
                  <a:pt x="146683" y="529789"/>
                </a:lnTo>
                <a:lnTo>
                  <a:pt x="148388" y="527398"/>
                </a:lnTo>
                <a:lnTo>
                  <a:pt x="150177" y="525794"/>
                </a:lnTo>
                <a:lnTo>
                  <a:pt x="151115" y="523402"/>
                </a:lnTo>
                <a:lnTo>
                  <a:pt x="151967" y="521011"/>
                </a:lnTo>
                <a:lnTo>
                  <a:pt x="152905" y="518620"/>
                </a:lnTo>
                <a:lnTo>
                  <a:pt x="152905" y="513828"/>
                </a:lnTo>
                <a:lnTo>
                  <a:pt x="151967" y="511436"/>
                </a:lnTo>
                <a:lnTo>
                  <a:pt x="151115" y="509045"/>
                </a:lnTo>
                <a:lnTo>
                  <a:pt x="150177" y="505847"/>
                </a:lnTo>
                <a:lnTo>
                  <a:pt x="148388" y="502659"/>
                </a:lnTo>
                <a:lnTo>
                  <a:pt x="146683" y="499470"/>
                </a:lnTo>
                <a:lnTo>
                  <a:pt x="144893" y="496272"/>
                </a:lnTo>
                <a:lnTo>
                  <a:pt x="143103" y="494678"/>
                </a:lnTo>
                <a:lnTo>
                  <a:pt x="141313" y="493084"/>
                </a:lnTo>
                <a:lnTo>
                  <a:pt x="139524" y="489896"/>
                </a:lnTo>
                <a:lnTo>
                  <a:pt x="138671" y="486698"/>
                </a:lnTo>
                <a:lnTo>
                  <a:pt x="137734" y="484306"/>
                </a:lnTo>
                <a:lnTo>
                  <a:pt x="137734" y="481118"/>
                </a:lnTo>
                <a:lnTo>
                  <a:pt x="138671" y="478727"/>
                </a:lnTo>
                <a:lnTo>
                  <a:pt x="139524" y="475529"/>
                </a:lnTo>
                <a:lnTo>
                  <a:pt x="140461" y="472340"/>
                </a:lnTo>
                <a:lnTo>
                  <a:pt x="142166" y="469152"/>
                </a:lnTo>
                <a:lnTo>
                  <a:pt x="143103" y="466751"/>
                </a:lnTo>
                <a:lnTo>
                  <a:pt x="144893" y="463563"/>
                </a:lnTo>
                <a:lnTo>
                  <a:pt x="145745" y="461171"/>
                </a:lnTo>
                <a:lnTo>
                  <a:pt x="146683" y="458780"/>
                </a:lnTo>
                <a:lnTo>
                  <a:pt x="147535" y="457176"/>
                </a:lnTo>
                <a:lnTo>
                  <a:pt x="149325" y="454785"/>
                </a:lnTo>
                <a:lnTo>
                  <a:pt x="150177" y="452394"/>
                </a:lnTo>
                <a:lnTo>
                  <a:pt x="151967" y="450003"/>
                </a:lnTo>
                <a:lnTo>
                  <a:pt x="152905" y="446805"/>
                </a:lnTo>
                <a:lnTo>
                  <a:pt x="154609" y="444413"/>
                </a:lnTo>
                <a:lnTo>
                  <a:pt x="156399" y="442022"/>
                </a:lnTo>
                <a:lnTo>
                  <a:pt x="156399" y="439631"/>
                </a:lnTo>
                <a:lnTo>
                  <a:pt x="157337" y="437230"/>
                </a:lnTo>
                <a:lnTo>
                  <a:pt x="158189" y="434839"/>
                </a:lnTo>
                <a:lnTo>
                  <a:pt x="159127" y="432447"/>
                </a:lnTo>
                <a:lnTo>
                  <a:pt x="159979" y="430056"/>
                </a:lnTo>
                <a:lnTo>
                  <a:pt x="161769" y="426858"/>
                </a:lnTo>
                <a:lnTo>
                  <a:pt x="162621" y="424467"/>
                </a:lnTo>
                <a:lnTo>
                  <a:pt x="164411" y="422075"/>
                </a:lnTo>
                <a:lnTo>
                  <a:pt x="166201" y="419684"/>
                </a:lnTo>
                <a:lnTo>
                  <a:pt x="167991" y="416486"/>
                </a:lnTo>
                <a:lnTo>
                  <a:pt x="169781" y="414095"/>
                </a:lnTo>
                <a:lnTo>
                  <a:pt x="171571" y="410907"/>
                </a:lnTo>
                <a:lnTo>
                  <a:pt x="173275" y="408506"/>
                </a:lnTo>
                <a:lnTo>
                  <a:pt x="175065" y="405317"/>
                </a:lnTo>
                <a:lnTo>
                  <a:pt x="176855" y="402129"/>
                </a:lnTo>
                <a:lnTo>
                  <a:pt x="178645" y="400535"/>
                </a:lnTo>
                <a:lnTo>
                  <a:pt x="179497" y="398931"/>
                </a:lnTo>
                <a:lnTo>
                  <a:pt x="181287" y="396540"/>
                </a:lnTo>
                <a:lnTo>
                  <a:pt x="183077" y="393351"/>
                </a:lnTo>
                <a:lnTo>
                  <a:pt x="184867" y="390960"/>
                </a:lnTo>
                <a:lnTo>
                  <a:pt x="185719" y="387762"/>
                </a:lnTo>
                <a:lnTo>
                  <a:pt x="187509" y="384574"/>
                </a:lnTo>
                <a:lnTo>
                  <a:pt x="188446" y="382182"/>
                </a:lnTo>
                <a:lnTo>
                  <a:pt x="190236" y="378984"/>
                </a:lnTo>
                <a:lnTo>
                  <a:pt x="191089" y="375796"/>
                </a:lnTo>
                <a:lnTo>
                  <a:pt x="191941" y="373405"/>
                </a:lnTo>
                <a:lnTo>
                  <a:pt x="192878" y="370216"/>
                </a:lnTo>
                <a:lnTo>
                  <a:pt x="193731" y="367018"/>
                </a:lnTo>
                <a:lnTo>
                  <a:pt x="194668" y="363830"/>
                </a:lnTo>
                <a:lnTo>
                  <a:pt x="195521" y="360642"/>
                </a:lnTo>
                <a:lnTo>
                  <a:pt x="195521" y="358241"/>
                </a:lnTo>
                <a:lnTo>
                  <a:pt x="196458" y="355052"/>
                </a:lnTo>
                <a:lnTo>
                  <a:pt x="196458" y="339888"/>
                </a:lnTo>
                <a:lnTo>
                  <a:pt x="195521" y="336700"/>
                </a:lnTo>
                <a:lnTo>
                  <a:pt x="195521" y="333512"/>
                </a:lnTo>
                <a:lnTo>
                  <a:pt x="194668" y="331120"/>
                </a:lnTo>
                <a:lnTo>
                  <a:pt x="193731" y="327922"/>
                </a:lnTo>
                <a:lnTo>
                  <a:pt x="192878" y="324734"/>
                </a:lnTo>
                <a:lnTo>
                  <a:pt x="191941" y="322343"/>
                </a:lnTo>
                <a:lnTo>
                  <a:pt x="191089" y="319145"/>
                </a:lnTo>
                <a:lnTo>
                  <a:pt x="190236" y="316753"/>
                </a:lnTo>
                <a:lnTo>
                  <a:pt x="188446" y="313565"/>
                </a:lnTo>
                <a:lnTo>
                  <a:pt x="187509" y="311174"/>
                </a:lnTo>
                <a:lnTo>
                  <a:pt x="185719" y="307976"/>
                </a:lnTo>
                <a:lnTo>
                  <a:pt x="184014" y="305584"/>
                </a:lnTo>
                <a:lnTo>
                  <a:pt x="182224" y="303193"/>
                </a:lnTo>
                <a:lnTo>
                  <a:pt x="180435" y="299995"/>
                </a:lnTo>
                <a:lnTo>
                  <a:pt x="179497" y="297604"/>
                </a:lnTo>
                <a:lnTo>
                  <a:pt x="177792" y="295213"/>
                </a:lnTo>
                <a:lnTo>
                  <a:pt x="176003" y="292821"/>
                </a:lnTo>
                <a:lnTo>
                  <a:pt x="175065" y="290420"/>
                </a:lnTo>
                <a:lnTo>
                  <a:pt x="173275" y="288029"/>
                </a:lnTo>
                <a:lnTo>
                  <a:pt x="172423" y="286435"/>
                </a:lnTo>
                <a:lnTo>
                  <a:pt x="170633" y="284044"/>
                </a:lnTo>
                <a:lnTo>
                  <a:pt x="169781" y="281652"/>
                </a:lnTo>
                <a:lnTo>
                  <a:pt x="167991" y="279251"/>
                </a:lnTo>
                <a:lnTo>
                  <a:pt x="167053" y="277657"/>
                </a:lnTo>
                <a:lnTo>
                  <a:pt x="165349" y="275266"/>
                </a:lnTo>
                <a:lnTo>
                  <a:pt x="163559" y="272078"/>
                </a:lnTo>
                <a:lnTo>
                  <a:pt x="161769" y="269677"/>
                </a:lnTo>
                <a:lnTo>
                  <a:pt x="159979" y="266488"/>
                </a:lnTo>
                <a:lnTo>
                  <a:pt x="158189" y="263300"/>
                </a:lnTo>
                <a:lnTo>
                  <a:pt x="156399" y="260899"/>
                </a:lnTo>
                <a:lnTo>
                  <a:pt x="155547" y="257711"/>
                </a:lnTo>
                <a:lnTo>
                  <a:pt x="153757" y="256117"/>
                </a:lnTo>
                <a:lnTo>
                  <a:pt x="153757" y="253725"/>
                </a:lnTo>
                <a:lnTo>
                  <a:pt x="152905" y="251334"/>
                </a:lnTo>
                <a:lnTo>
                  <a:pt x="152905" y="235373"/>
                </a:lnTo>
                <a:lnTo>
                  <a:pt x="151967" y="232185"/>
                </a:lnTo>
                <a:lnTo>
                  <a:pt x="151967" y="221813"/>
                </a:lnTo>
                <a:lnTo>
                  <a:pt x="151115" y="219412"/>
                </a:lnTo>
                <a:lnTo>
                  <a:pt x="151115" y="214629"/>
                </a:lnTo>
                <a:lnTo>
                  <a:pt x="150177" y="212238"/>
                </a:lnTo>
                <a:lnTo>
                  <a:pt x="150177" y="209837"/>
                </a:lnTo>
                <a:lnTo>
                  <a:pt x="149325" y="207446"/>
                </a:lnTo>
                <a:lnTo>
                  <a:pt x="149325" y="205852"/>
                </a:lnTo>
                <a:lnTo>
                  <a:pt x="148388" y="203460"/>
                </a:lnTo>
                <a:lnTo>
                  <a:pt x="148388" y="201059"/>
                </a:lnTo>
                <a:lnTo>
                  <a:pt x="146683" y="197871"/>
                </a:lnTo>
                <a:lnTo>
                  <a:pt x="145745" y="195480"/>
                </a:lnTo>
                <a:lnTo>
                  <a:pt x="144893" y="192291"/>
                </a:lnTo>
                <a:lnTo>
                  <a:pt x="143103" y="189093"/>
                </a:lnTo>
                <a:lnTo>
                  <a:pt x="141313" y="186702"/>
                </a:lnTo>
                <a:lnTo>
                  <a:pt x="139524" y="185108"/>
                </a:lnTo>
                <a:lnTo>
                  <a:pt x="137734" y="182717"/>
                </a:lnTo>
                <a:lnTo>
                  <a:pt x="135944" y="181113"/>
                </a:lnTo>
                <a:lnTo>
                  <a:pt x="135944" y="179519"/>
                </a:lnTo>
                <a:lnTo>
                  <a:pt x="134154" y="177127"/>
                </a:lnTo>
                <a:lnTo>
                  <a:pt x="133302" y="173939"/>
                </a:lnTo>
                <a:lnTo>
                  <a:pt x="132449" y="171538"/>
                </a:lnTo>
                <a:lnTo>
                  <a:pt x="130659" y="169944"/>
                </a:lnTo>
                <a:lnTo>
                  <a:pt x="129722" y="167553"/>
                </a:lnTo>
                <a:lnTo>
                  <a:pt x="127932" y="165161"/>
                </a:lnTo>
                <a:lnTo>
                  <a:pt x="126227" y="163567"/>
                </a:lnTo>
                <a:lnTo>
                  <a:pt x="124438" y="161166"/>
                </a:lnTo>
                <a:lnTo>
                  <a:pt x="122648" y="160369"/>
                </a:lnTo>
                <a:lnTo>
                  <a:pt x="120005" y="159572"/>
                </a:lnTo>
                <a:lnTo>
                  <a:pt x="118216" y="158775"/>
                </a:lnTo>
                <a:lnTo>
                  <a:pt x="116426" y="157978"/>
                </a:lnTo>
                <a:lnTo>
                  <a:pt x="114636" y="156384"/>
                </a:lnTo>
                <a:lnTo>
                  <a:pt x="112846" y="154790"/>
                </a:lnTo>
                <a:lnTo>
                  <a:pt x="111056" y="152389"/>
                </a:lnTo>
                <a:lnTo>
                  <a:pt x="109266" y="150794"/>
                </a:lnTo>
                <a:lnTo>
                  <a:pt x="107562" y="148403"/>
                </a:lnTo>
                <a:lnTo>
                  <a:pt x="105772" y="146012"/>
                </a:lnTo>
                <a:lnTo>
                  <a:pt x="103982" y="143621"/>
                </a:lnTo>
                <a:lnTo>
                  <a:pt x="102192" y="140423"/>
                </a:lnTo>
                <a:lnTo>
                  <a:pt x="100402" y="137234"/>
                </a:lnTo>
                <a:lnTo>
                  <a:pt x="98612" y="134843"/>
                </a:lnTo>
                <a:lnTo>
                  <a:pt x="97760" y="131645"/>
                </a:lnTo>
                <a:lnTo>
                  <a:pt x="95970" y="128457"/>
                </a:lnTo>
                <a:lnTo>
                  <a:pt x="94180" y="125268"/>
                </a:lnTo>
                <a:lnTo>
                  <a:pt x="94180" y="122867"/>
                </a:lnTo>
                <a:lnTo>
                  <a:pt x="92390" y="119679"/>
                </a:lnTo>
                <a:lnTo>
                  <a:pt x="91538" y="115693"/>
                </a:lnTo>
                <a:lnTo>
                  <a:pt x="90601" y="111698"/>
                </a:lnTo>
                <a:lnTo>
                  <a:pt x="89748" y="107713"/>
                </a:lnTo>
                <a:lnTo>
                  <a:pt x="88896" y="104525"/>
                </a:lnTo>
                <a:lnTo>
                  <a:pt x="87958" y="100529"/>
                </a:lnTo>
                <a:lnTo>
                  <a:pt x="87106" y="97341"/>
                </a:lnTo>
                <a:lnTo>
                  <a:pt x="86169" y="94153"/>
                </a:lnTo>
                <a:lnTo>
                  <a:pt x="85316" y="90158"/>
                </a:lnTo>
                <a:lnTo>
                  <a:pt x="84379" y="86969"/>
                </a:lnTo>
                <a:lnTo>
                  <a:pt x="84379" y="83781"/>
                </a:lnTo>
                <a:lnTo>
                  <a:pt x="83526" y="80583"/>
                </a:lnTo>
                <a:lnTo>
                  <a:pt x="82674" y="77395"/>
                </a:lnTo>
                <a:lnTo>
                  <a:pt x="81737" y="74206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511995" y="4086450"/>
            <a:ext cx="8003" cy="17588"/>
          </a:xfrm>
          <a:custGeom>
            <a:avLst/>
            <a:gdLst/>
            <a:ahLst/>
            <a:cxnLst/>
            <a:rect l="l" t="t" r="r" b="b"/>
            <a:pathLst>
              <a:path w="8003" h="17588">
                <a:moveTo>
                  <a:pt x="0" y="13608"/>
                </a:moveTo>
                <a:lnTo>
                  <a:pt x="0" y="17588"/>
                </a:lnTo>
                <a:lnTo>
                  <a:pt x="1772" y="15164"/>
                </a:lnTo>
                <a:lnTo>
                  <a:pt x="3554" y="11178"/>
                </a:lnTo>
                <a:lnTo>
                  <a:pt x="5335" y="7970"/>
                </a:lnTo>
                <a:lnTo>
                  <a:pt x="6221" y="4860"/>
                </a:lnTo>
                <a:lnTo>
                  <a:pt x="7108" y="2430"/>
                </a:lnTo>
                <a:lnTo>
                  <a:pt x="8003" y="0"/>
                </a:lnTo>
                <a:lnTo>
                  <a:pt x="6221" y="0"/>
                </a:lnTo>
                <a:lnTo>
                  <a:pt x="4440" y="3207"/>
                </a:lnTo>
                <a:lnTo>
                  <a:pt x="3554" y="4860"/>
                </a:lnTo>
                <a:lnTo>
                  <a:pt x="2667" y="7193"/>
                </a:lnTo>
                <a:lnTo>
                  <a:pt x="886" y="10400"/>
                </a:lnTo>
                <a:lnTo>
                  <a:pt x="0" y="13608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332421" y="3927714"/>
            <a:ext cx="919204" cy="1105052"/>
          </a:xfrm>
          <a:custGeom>
            <a:avLst/>
            <a:gdLst/>
            <a:ahLst/>
            <a:cxnLst/>
            <a:rect l="l" t="t" r="r" b="b"/>
            <a:pathLst>
              <a:path w="919204" h="1105052">
                <a:moveTo>
                  <a:pt x="617826" y="397337"/>
                </a:moveTo>
                <a:lnTo>
                  <a:pt x="616939" y="395742"/>
                </a:lnTo>
                <a:lnTo>
                  <a:pt x="616939" y="389356"/>
                </a:lnTo>
                <a:lnTo>
                  <a:pt x="616053" y="386965"/>
                </a:lnTo>
                <a:lnTo>
                  <a:pt x="616053" y="382979"/>
                </a:lnTo>
                <a:lnTo>
                  <a:pt x="615158" y="379791"/>
                </a:lnTo>
                <a:lnTo>
                  <a:pt x="615158" y="377390"/>
                </a:lnTo>
                <a:lnTo>
                  <a:pt x="614272" y="374202"/>
                </a:lnTo>
                <a:lnTo>
                  <a:pt x="612490" y="371013"/>
                </a:lnTo>
                <a:lnTo>
                  <a:pt x="611604" y="367815"/>
                </a:lnTo>
                <a:lnTo>
                  <a:pt x="610717" y="364627"/>
                </a:lnTo>
                <a:lnTo>
                  <a:pt x="609823" y="361439"/>
                </a:lnTo>
                <a:lnTo>
                  <a:pt x="608050" y="358241"/>
                </a:lnTo>
                <a:lnTo>
                  <a:pt x="606268" y="355849"/>
                </a:lnTo>
                <a:lnTo>
                  <a:pt x="605382" y="353458"/>
                </a:lnTo>
                <a:lnTo>
                  <a:pt x="603601" y="351067"/>
                </a:lnTo>
                <a:lnTo>
                  <a:pt x="601828" y="346275"/>
                </a:lnTo>
                <a:lnTo>
                  <a:pt x="599160" y="342289"/>
                </a:lnTo>
                <a:lnTo>
                  <a:pt x="597379" y="338294"/>
                </a:lnTo>
                <a:lnTo>
                  <a:pt x="594711" y="335106"/>
                </a:lnTo>
                <a:lnTo>
                  <a:pt x="592043" y="331917"/>
                </a:lnTo>
                <a:lnTo>
                  <a:pt x="589384" y="329516"/>
                </a:lnTo>
                <a:lnTo>
                  <a:pt x="586716" y="327125"/>
                </a:lnTo>
                <a:lnTo>
                  <a:pt x="584049" y="324734"/>
                </a:lnTo>
                <a:lnTo>
                  <a:pt x="580494" y="323140"/>
                </a:lnTo>
                <a:lnTo>
                  <a:pt x="577827" y="321546"/>
                </a:lnTo>
                <a:lnTo>
                  <a:pt x="574272" y="319942"/>
                </a:lnTo>
                <a:lnTo>
                  <a:pt x="570710" y="318347"/>
                </a:lnTo>
                <a:lnTo>
                  <a:pt x="568042" y="317550"/>
                </a:lnTo>
                <a:lnTo>
                  <a:pt x="564488" y="316753"/>
                </a:lnTo>
                <a:lnTo>
                  <a:pt x="561820" y="315956"/>
                </a:lnTo>
                <a:lnTo>
                  <a:pt x="558266" y="315159"/>
                </a:lnTo>
                <a:lnTo>
                  <a:pt x="555598" y="314362"/>
                </a:lnTo>
                <a:lnTo>
                  <a:pt x="552044" y="313565"/>
                </a:lnTo>
                <a:lnTo>
                  <a:pt x="549376" y="312768"/>
                </a:lnTo>
                <a:lnTo>
                  <a:pt x="546709" y="312768"/>
                </a:lnTo>
                <a:lnTo>
                  <a:pt x="544041" y="311971"/>
                </a:lnTo>
                <a:lnTo>
                  <a:pt x="541373" y="311174"/>
                </a:lnTo>
                <a:lnTo>
                  <a:pt x="538714" y="310367"/>
                </a:lnTo>
                <a:lnTo>
                  <a:pt x="536933" y="309570"/>
                </a:lnTo>
                <a:lnTo>
                  <a:pt x="534265" y="308773"/>
                </a:lnTo>
                <a:lnTo>
                  <a:pt x="532483" y="307976"/>
                </a:lnTo>
                <a:lnTo>
                  <a:pt x="530711" y="306381"/>
                </a:lnTo>
                <a:lnTo>
                  <a:pt x="529824" y="305584"/>
                </a:lnTo>
                <a:lnTo>
                  <a:pt x="528043" y="303990"/>
                </a:lnTo>
                <a:lnTo>
                  <a:pt x="527156" y="302396"/>
                </a:lnTo>
                <a:lnTo>
                  <a:pt x="527156" y="297604"/>
                </a:lnTo>
                <a:lnTo>
                  <a:pt x="526262" y="296010"/>
                </a:lnTo>
                <a:lnTo>
                  <a:pt x="525375" y="293618"/>
                </a:lnTo>
                <a:lnTo>
                  <a:pt x="524489" y="291227"/>
                </a:lnTo>
                <a:lnTo>
                  <a:pt x="524489" y="289623"/>
                </a:lnTo>
                <a:lnTo>
                  <a:pt x="523594" y="287232"/>
                </a:lnTo>
                <a:lnTo>
                  <a:pt x="523594" y="283247"/>
                </a:lnTo>
                <a:lnTo>
                  <a:pt x="522707" y="280048"/>
                </a:lnTo>
                <a:lnTo>
                  <a:pt x="522707" y="276063"/>
                </a:lnTo>
                <a:lnTo>
                  <a:pt x="521821" y="273672"/>
                </a:lnTo>
                <a:lnTo>
                  <a:pt x="521821" y="240952"/>
                </a:lnTo>
                <a:lnTo>
                  <a:pt x="520935" y="237764"/>
                </a:lnTo>
                <a:lnTo>
                  <a:pt x="520935" y="232982"/>
                </a:lnTo>
                <a:lnTo>
                  <a:pt x="520040" y="230581"/>
                </a:lnTo>
                <a:lnTo>
                  <a:pt x="520040" y="228189"/>
                </a:lnTo>
                <a:lnTo>
                  <a:pt x="519153" y="225798"/>
                </a:lnTo>
                <a:lnTo>
                  <a:pt x="519153" y="221006"/>
                </a:lnTo>
                <a:lnTo>
                  <a:pt x="518267" y="218615"/>
                </a:lnTo>
                <a:lnTo>
                  <a:pt x="518267" y="216223"/>
                </a:lnTo>
                <a:lnTo>
                  <a:pt x="516485" y="213832"/>
                </a:lnTo>
                <a:lnTo>
                  <a:pt x="515599" y="211431"/>
                </a:lnTo>
                <a:lnTo>
                  <a:pt x="513818" y="209040"/>
                </a:lnTo>
                <a:lnTo>
                  <a:pt x="512045" y="207446"/>
                </a:lnTo>
                <a:lnTo>
                  <a:pt x="510264" y="205054"/>
                </a:lnTo>
                <a:lnTo>
                  <a:pt x="508482" y="202663"/>
                </a:lnTo>
                <a:lnTo>
                  <a:pt x="506709" y="201059"/>
                </a:lnTo>
                <a:lnTo>
                  <a:pt x="504928" y="198668"/>
                </a:lnTo>
                <a:lnTo>
                  <a:pt x="503155" y="196277"/>
                </a:lnTo>
                <a:lnTo>
                  <a:pt x="501374" y="194683"/>
                </a:lnTo>
                <a:lnTo>
                  <a:pt x="499593" y="192272"/>
                </a:lnTo>
                <a:lnTo>
                  <a:pt x="497820" y="189939"/>
                </a:lnTo>
                <a:lnTo>
                  <a:pt x="496933" y="187509"/>
                </a:lnTo>
                <a:lnTo>
                  <a:pt x="496038" y="185079"/>
                </a:lnTo>
                <a:lnTo>
                  <a:pt x="495152" y="182746"/>
                </a:lnTo>
                <a:lnTo>
                  <a:pt x="495152" y="179538"/>
                </a:lnTo>
                <a:lnTo>
                  <a:pt x="494266" y="176330"/>
                </a:lnTo>
                <a:lnTo>
                  <a:pt x="494266" y="173122"/>
                </a:lnTo>
                <a:lnTo>
                  <a:pt x="493371" y="169915"/>
                </a:lnTo>
                <a:lnTo>
                  <a:pt x="493371" y="167582"/>
                </a:lnTo>
                <a:lnTo>
                  <a:pt x="492484" y="165929"/>
                </a:lnTo>
                <a:lnTo>
                  <a:pt x="492484" y="159611"/>
                </a:lnTo>
                <a:lnTo>
                  <a:pt x="491598" y="156403"/>
                </a:lnTo>
                <a:lnTo>
                  <a:pt x="491598" y="153973"/>
                </a:lnTo>
                <a:lnTo>
                  <a:pt x="490703" y="152418"/>
                </a:lnTo>
                <a:lnTo>
                  <a:pt x="490703" y="148432"/>
                </a:lnTo>
                <a:lnTo>
                  <a:pt x="489817" y="146002"/>
                </a:lnTo>
                <a:lnTo>
                  <a:pt x="489817" y="142794"/>
                </a:lnTo>
                <a:lnTo>
                  <a:pt x="488930" y="140461"/>
                </a:lnTo>
                <a:lnTo>
                  <a:pt x="488930" y="137254"/>
                </a:lnTo>
                <a:lnTo>
                  <a:pt x="488044" y="134046"/>
                </a:lnTo>
                <a:lnTo>
                  <a:pt x="487149" y="131616"/>
                </a:lnTo>
                <a:lnTo>
                  <a:pt x="487149" y="128505"/>
                </a:lnTo>
                <a:lnTo>
                  <a:pt x="486262" y="125297"/>
                </a:lnTo>
                <a:lnTo>
                  <a:pt x="486262" y="122090"/>
                </a:lnTo>
                <a:lnTo>
                  <a:pt x="485376" y="118104"/>
                </a:lnTo>
                <a:lnTo>
                  <a:pt x="485376" y="114896"/>
                </a:lnTo>
                <a:lnTo>
                  <a:pt x="484481" y="111689"/>
                </a:lnTo>
                <a:lnTo>
                  <a:pt x="483595" y="108481"/>
                </a:lnTo>
                <a:lnTo>
                  <a:pt x="483595" y="105273"/>
                </a:lnTo>
                <a:lnTo>
                  <a:pt x="482708" y="102162"/>
                </a:lnTo>
                <a:lnTo>
                  <a:pt x="482708" y="98955"/>
                </a:lnTo>
                <a:lnTo>
                  <a:pt x="481813" y="95747"/>
                </a:lnTo>
                <a:lnTo>
                  <a:pt x="481813" y="93317"/>
                </a:lnTo>
                <a:lnTo>
                  <a:pt x="480927" y="90206"/>
                </a:lnTo>
                <a:lnTo>
                  <a:pt x="480927" y="86998"/>
                </a:lnTo>
                <a:lnTo>
                  <a:pt x="480040" y="84568"/>
                </a:lnTo>
                <a:lnTo>
                  <a:pt x="480040" y="81360"/>
                </a:lnTo>
                <a:lnTo>
                  <a:pt x="479154" y="79028"/>
                </a:lnTo>
                <a:lnTo>
                  <a:pt x="479154" y="76597"/>
                </a:lnTo>
                <a:lnTo>
                  <a:pt x="478259" y="74167"/>
                </a:lnTo>
                <a:lnTo>
                  <a:pt x="478259" y="71057"/>
                </a:lnTo>
                <a:lnTo>
                  <a:pt x="477373" y="68627"/>
                </a:lnTo>
                <a:lnTo>
                  <a:pt x="477373" y="66974"/>
                </a:lnTo>
                <a:lnTo>
                  <a:pt x="476486" y="64641"/>
                </a:lnTo>
                <a:lnTo>
                  <a:pt x="476486" y="59878"/>
                </a:lnTo>
                <a:lnTo>
                  <a:pt x="475591" y="58226"/>
                </a:lnTo>
                <a:lnTo>
                  <a:pt x="474705" y="55893"/>
                </a:lnTo>
                <a:lnTo>
                  <a:pt x="474705" y="54240"/>
                </a:lnTo>
                <a:lnTo>
                  <a:pt x="473819" y="51032"/>
                </a:lnTo>
                <a:lnTo>
                  <a:pt x="472924" y="48699"/>
                </a:lnTo>
                <a:lnTo>
                  <a:pt x="472037" y="46269"/>
                </a:lnTo>
                <a:lnTo>
                  <a:pt x="471151" y="43062"/>
                </a:lnTo>
                <a:lnTo>
                  <a:pt x="471151" y="40729"/>
                </a:lnTo>
                <a:lnTo>
                  <a:pt x="470264" y="38298"/>
                </a:lnTo>
                <a:lnTo>
                  <a:pt x="469369" y="35868"/>
                </a:lnTo>
                <a:lnTo>
                  <a:pt x="468483" y="33535"/>
                </a:lnTo>
                <a:lnTo>
                  <a:pt x="467597" y="31105"/>
                </a:lnTo>
                <a:lnTo>
                  <a:pt x="466702" y="28675"/>
                </a:lnTo>
                <a:lnTo>
                  <a:pt x="465815" y="26342"/>
                </a:lnTo>
                <a:lnTo>
                  <a:pt x="465815" y="23912"/>
                </a:lnTo>
                <a:lnTo>
                  <a:pt x="464034" y="20704"/>
                </a:lnTo>
                <a:lnTo>
                  <a:pt x="463148" y="18371"/>
                </a:lnTo>
                <a:lnTo>
                  <a:pt x="462261" y="15164"/>
                </a:lnTo>
                <a:lnTo>
                  <a:pt x="460480" y="11956"/>
                </a:lnTo>
                <a:lnTo>
                  <a:pt x="459593" y="9526"/>
                </a:lnTo>
                <a:lnTo>
                  <a:pt x="458707" y="7193"/>
                </a:lnTo>
                <a:lnTo>
                  <a:pt x="456926" y="4763"/>
                </a:lnTo>
                <a:lnTo>
                  <a:pt x="456039" y="2430"/>
                </a:lnTo>
                <a:lnTo>
                  <a:pt x="455144" y="0"/>
                </a:lnTo>
                <a:lnTo>
                  <a:pt x="454258" y="2430"/>
                </a:lnTo>
                <a:lnTo>
                  <a:pt x="453372" y="5540"/>
                </a:lnTo>
                <a:lnTo>
                  <a:pt x="451590" y="7970"/>
                </a:lnTo>
                <a:lnTo>
                  <a:pt x="450704" y="10400"/>
                </a:lnTo>
                <a:lnTo>
                  <a:pt x="448922" y="11956"/>
                </a:lnTo>
                <a:lnTo>
                  <a:pt x="447150" y="14386"/>
                </a:lnTo>
                <a:lnTo>
                  <a:pt x="445368" y="17594"/>
                </a:lnTo>
                <a:lnTo>
                  <a:pt x="443595" y="19927"/>
                </a:lnTo>
                <a:lnTo>
                  <a:pt x="442701" y="22357"/>
                </a:lnTo>
                <a:lnTo>
                  <a:pt x="440928" y="25565"/>
                </a:lnTo>
                <a:lnTo>
                  <a:pt x="439146" y="28675"/>
                </a:lnTo>
                <a:lnTo>
                  <a:pt x="438260" y="31883"/>
                </a:lnTo>
                <a:lnTo>
                  <a:pt x="437365" y="35091"/>
                </a:lnTo>
                <a:lnTo>
                  <a:pt x="436479" y="38298"/>
                </a:lnTo>
                <a:lnTo>
                  <a:pt x="436479" y="47825"/>
                </a:lnTo>
                <a:lnTo>
                  <a:pt x="435592" y="50255"/>
                </a:lnTo>
                <a:lnTo>
                  <a:pt x="435592" y="53463"/>
                </a:lnTo>
                <a:lnTo>
                  <a:pt x="434706" y="55893"/>
                </a:lnTo>
                <a:lnTo>
                  <a:pt x="434706" y="58226"/>
                </a:lnTo>
                <a:lnTo>
                  <a:pt x="433811" y="60656"/>
                </a:lnTo>
                <a:lnTo>
                  <a:pt x="433811" y="62989"/>
                </a:lnTo>
                <a:lnTo>
                  <a:pt x="432924" y="65419"/>
                </a:lnTo>
                <a:lnTo>
                  <a:pt x="432924" y="67849"/>
                </a:lnTo>
                <a:lnTo>
                  <a:pt x="432038" y="70182"/>
                </a:lnTo>
                <a:lnTo>
                  <a:pt x="432038" y="73390"/>
                </a:lnTo>
                <a:lnTo>
                  <a:pt x="431143" y="75820"/>
                </a:lnTo>
                <a:lnTo>
                  <a:pt x="431143" y="79028"/>
                </a:lnTo>
                <a:lnTo>
                  <a:pt x="430257" y="82138"/>
                </a:lnTo>
                <a:lnTo>
                  <a:pt x="430257" y="85346"/>
                </a:lnTo>
                <a:lnTo>
                  <a:pt x="429370" y="87776"/>
                </a:lnTo>
                <a:lnTo>
                  <a:pt x="429370" y="90984"/>
                </a:lnTo>
                <a:lnTo>
                  <a:pt x="428484" y="93317"/>
                </a:lnTo>
                <a:lnTo>
                  <a:pt x="428484" y="94969"/>
                </a:lnTo>
                <a:lnTo>
                  <a:pt x="427589" y="97302"/>
                </a:lnTo>
                <a:lnTo>
                  <a:pt x="427589" y="102162"/>
                </a:lnTo>
                <a:lnTo>
                  <a:pt x="426703" y="103718"/>
                </a:lnTo>
                <a:lnTo>
                  <a:pt x="426703" y="106148"/>
                </a:lnTo>
                <a:lnTo>
                  <a:pt x="425816" y="108481"/>
                </a:lnTo>
                <a:lnTo>
                  <a:pt x="425816" y="110911"/>
                </a:lnTo>
                <a:lnTo>
                  <a:pt x="424921" y="113341"/>
                </a:lnTo>
                <a:lnTo>
                  <a:pt x="424921" y="116452"/>
                </a:lnTo>
                <a:lnTo>
                  <a:pt x="424035" y="118882"/>
                </a:lnTo>
                <a:lnTo>
                  <a:pt x="424035" y="121312"/>
                </a:lnTo>
                <a:lnTo>
                  <a:pt x="423148" y="123645"/>
                </a:lnTo>
                <a:lnTo>
                  <a:pt x="422254" y="126075"/>
                </a:lnTo>
                <a:lnTo>
                  <a:pt x="422254" y="128505"/>
                </a:lnTo>
                <a:lnTo>
                  <a:pt x="421367" y="131616"/>
                </a:lnTo>
                <a:lnTo>
                  <a:pt x="420481" y="134046"/>
                </a:lnTo>
                <a:lnTo>
                  <a:pt x="420481" y="136476"/>
                </a:lnTo>
                <a:lnTo>
                  <a:pt x="419594" y="138809"/>
                </a:lnTo>
                <a:lnTo>
                  <a:pt x="418699" y="141239"/>
                </a:lnTo>
                <a:lnTo>
                  <a:pt x="417813" y="144447"/>
                </a:lnTo>
                <a:lnTo>
                  <a:pt x="416927" y="146780"/>
                </a:lnTo>
                <a:lnTo>
                  <a:pt x="416032" y="149210"/>
                </a:lnTo>
                <a:lnTo>
                  <a:pt x="415145" y="151640"/>
                </a:lnTo>
                <a:lnTo>
                  <a:pt x="414259" y="153973"/>
                </a:lnTo>
                <a:lnTo>
                  <a:pt x="413364" y="156403"/>
                </a:lnTo>
                <a:lnTo>
                  <a:pt x="411591" y="159611"/>
                </a:lnTo>
                <a:lnTo>
                  <a:pt x="409810" y="163596"/>
                </a:lnTo>
                <a:lnTo>
                  <a:pt x="408037" y="167582"/>
                </a:lnTo>
                <a:lnTo>
                  <a:pt x="406256" y="171567"/>
                </a:lnTo>
                <a:lnTo>
                  <a:pt x="404474" y="174775"/>
                </a:lnTo>
                <a:lnTo>
                  <a:pt x="401815" y="178760"/>
                </a:lnTo>
                <a:lnTo>
                  <a:pt x="400034" y="182746"/>
                </a:lnTo>
                <a:lnTo>
                  <a:pt x="397366" y="186731"/>
                </a:lnTo>
                <a:lnTo>
                  <a:pt x="394698" y="190717"/>
                </a:lnTo>
                <a:lnTo>
                  <a:pt x="392925" y="194683"/>
                </a:lnTo>
                <a:lnTo>
                  <a:pt x="390258" y="198668"/>
                </a:lnTo>
                <a:lnTo>
                  <a:pt x="387590" y="202663"/>
                </a:lnTo>
                <a:lnTo>
                  <a:pt x="384922" y="206649"/>
                </a:lnTo>
                <a:lnTo>
                  <a:pt x="382254" y="210634"/>
                </a:lnTo>
                <a:lnTo>
                  <a:pt x="379587" y="214629"/>
                </a:lnTo>
                <a:lnTo>
                  <a:pt x="376919" y="218615"/>
                </a:lnTo>
                <a:lnTo>
                  <a:pt x="374251" y="222610"/>
                </a:lnTo>
                <a:lnTo>
                  <a:pt x="371583" y="226595"/>
                </a:lnTo>
                <a:lnTo>
                  <a:pt x="368916" y="229784"/>
                </a:lnTo>
                <a:lnTo>
                  <a:pt x="366256" y="233779"/>
                </a:lnTo>
                <a:lnTo>
                  <a:pt x="364475" y="237764"/>
                </a:lnTo>
                <a:lnTo>
                  <a:pt x="361807" y="240952"/>
                </a:lnTo>
                <a:lnTo>
                  <a:pt x="359140" y="244948"/>
                </a:lnTo>
                <a:lnTo>
                  <a:pt x="357367" y="248933"/>
                </a:lnTo>
                <a:lnTo>
                  <a:pt x="354699" y="252131"/>
                </a:lnTo>
                <a:lnTo>
                  <a:pt x="352918" y="255319"/>
                </a:lnTo>
                <a:lnTo>
                  <a:pt x="351145" y="259305"/>
                </a:lnTo>
                <a:lnTo>
                  <a:pt x="348477" y="262503"/>
                </a:lnTo>
                <a:lnTo>
                  <a:pt x="346696" y="265691"/>
                </a:lnTo>
                <a:lnTo>
                  <a:pt x="345809" y="268880"/>
                </a:lnTo>
                <a:lnTo>
                  <a:pt x="344028" y="271281"/>
                </a:lnTo>
                <a:lnTo>
                  <a:pt x="343142" y="274469"/>
                </a:lnTo>
                <a:lnTo>
                  <a:pt x="342255" y="275266"/>
                </a:lnTo>
                <a:lnTo>
                  <a:pt x="340474" y="277657"/>
                </a:lnTo>
                <a:lnTo>
                  <a:pt x="338693" y="279251"/>
                </a:lnTo>
                <a:lnTo>
                  <a:pt x="336920" y="280846"/>
                </a:lnTo>
                <a:lnTo>
                  <a:pt x="336025" y="283247"/>
                </a:lnTo>
                <a:lnTo>
                  <a:pt x="334252" y="284841"/>
                </a:lnTo>
                <a:lnTo>
                  <a:pt x="332471" y="286435"/>
                </a:lnTo>
                <a:lnTo>
                  <a:pt x="330698" y="288826"/>
                </a:lnTo>
                <a:lnTo>
                  <a:pt x="328916" y="289623"/>
                </a:lnTo>
                <a:lnTo>
                  <a:pt x="327135" y="291227"/>
                </a:lnTo>
                <a:lnTo>
                  <a:pt x="325362" y="292024"/>
                </a:lnTo>
                <a:lnTo>
                  <a:pt x="324476" y="294415"/>
                </a:lnTo>
                <a:lnTo>
                  <a:pt x="322695" y="296010"/>
                </a:lnTo>
                <a:lnTo>
                  <a:pt x="320913" y="297604"/>
                </a:lnTo>
                <a:lnTo>
                  <a:pt x="319140" y="299995"/>
                </a:lnTo>
                <a:lnTo>
                  <a:pt x="318245" y="302396"/>
                </a:lnTo>
                <a:lnTo>
                  <a:pt x="316473" y="303990"/>
                </a:lnTo>
                <a:lnTo>
                  <a:pt x="314691" y="305584"/>
                </a:lnTo>
                <a:lnTo>
                  <a:pt x="312919" y="307179"/>
                </a:lnTo>
                <a:lnTo>
                  <a:pt x="311137" y="308773"/>
                </a:lnTo>
                <a:lnTo>
                  <a:pt x="310251" y="311174"/>
                </a:lnTo>
                <a:lnTo>
                  <a:pt x="308469" y="312768"/>
                </a:lnTo>
                <a:lnTo>
                  <a:pt x="307583" y="315159"/>
                </a:lnTo>
                <a:lnTo>
                  <a:pt x="305802" y="317550"/>
                </a:lnTo>
                <a:lnTo>
                  <a:pt x="304915" y="319942"/>
                </a:lnTo>
                <a:lnTo>
                  <a:pt x="304029" y="322343"/>
                </a:lnTo>
                <a:lnTo>
                  <a:pt x="304029" y="324734"/>
                </a:lnTo>
                <a:lnTo>
                  <a:pt x="304915" y="327125"/>
                </a:lnTo>
                <a:lnTo>
                  <a:pt x="306697" y="329516"/>
                </a:lnTo>
                <a:lnTo>
                  <a:pt x="308469" y="331917"/>
                </a:lnTo>
                <a:lnTo>
                  <a:pt x="308469" y="334309"/>
                </a:lnTo>
                <a:lnTo>
                  <a:pt x="309356" y="336700"/>
                </a:lnTo>
                <a:lnTo>
                  <a:pt x="309356" y="341492"/>
                </a:lnTo>
                <a:lnTo>
                  <a:pt x="310251" y="343883"/>
                </a:lnTo>
                <a:lnTo>
                  <a:pt x="310251" y="350270"/>
                </a:lnTo>
                <a:lnTo>
                  <a:pt x="311137" y="353458"/>
                </a:lnTo>
                <a:lnTo>
                  <a:pt x="311137" y="356646"/>
                </a:lnTo>
                <a:lnTo>
                  <a:pt x="312024" y="359835"/>
                </a:lnTo>
                <a:lnTo>
                  <a:pt x="312919" y="363033"/>
                </a:lnTo>
                <a:lnTo>
                  <a:pt x="313805" y="366221"/>
                </a:lnTo>
                <a:lnTo>
                  <a:pt x="314691" y="369409"/>
                </a:lnTo>
                <a:lnTo>
                  <a:pt x="315586" y="372608"/>
                </a:lnTo>
                <a:lnTo>
                  <a:pt x="316473" y="374999"/>
                </a:lnTo>
                <a:lnTo>
                  <a:pt x="317359" y="377390"/>
                </a:lnTo>
                <a:lnTo>
                  <a:pt x="318245" y="379791"/>
                </a:lnTo>
                <a:lnTo>
                  <a:pt x="319140" y="382182"/>
                </a:lnTo>
                <a:lnTo>
                  <a:pt x="319140" y="385371"/>
                </a:lnTo>
                <a:lnTo>
                  <a:pt x="320027" y="387762"/>
                </a:lnTo>
                <a:lnTo>
                  <a:pt x="319140" y="390163"/>
                </a:lnTo>
                <a:lnTo>
                  <a:pt x="319140" y="400535"/>
                </a:lnTo>
                <a:lnTo>
                  <a:pt x="320027" y="403723"/>
                </a:lnTo>
                <a:lnTo>
                  <a:pt x="320027" y="415689"/>
                </a:lnTo>
                <a:lnTo>
                  <a:pt x="319140" y="413298"/>
                </a:lnTo>
                <a:lnTo>
                  <a:pt x="317359" y="410109"/>
                </a:lnTo>
                <a:lnTo>
                  <a:pt x="316473" y="407708"/>
                </a:lnTo>
                <a:lnTo>
                  <a:pt x="315586" y="405317"/>
                </a:lnTo>
                <a:lnTo>
                  <a:pt x="313805" y="402926"/>
                </a:lnTo>
                <a:lnTo>
                  <a:pt x="312919" y="399738"/>
                </a:lnTo>
                <a:lnTo>
                  <a:pt x="311137" y="397337"/>
                </a:lnTo>
                <a:lnTo>
                  <a:pt x="309356" y="394148"/>
                </a:lnTo>
                <a:lnTo>
                  <a:pt x="308469" y="391757"/>
                </a:lnTo>
                <a:lnTo>
                  <a:pt x="306697" y="388559"/>
                </a:lnTo>
                <a:lnTo>
                  <a:pt x="304915" y="385371"/>
                </a:lnTo>
                <a:lnTo>
                  <a:pt x="303134" y="382979"/>
                </a:lnTo>
                <a:lnTo>
                  <a:pt x="302248" y="381385"/>
                </a:lnTo>
                <a:lnTo>
                  <a:pt x="301361" y="378984"/>
                </a:lnTo>
                <a:lnTo>
                  <a:pt x="299580" y="377390"/>
                </a:lnTo>
                <a:lnTo>
                  <a:pt x="298693" y="374999"/>
                </a:lnTo>
                <a:lnTo>
                  <a:pt x="297807" y="372608"/>
                </a:lnTo>
                <a:lnTo>
                  <a:pt x="296026" y="371013"/>
                </a:lnTo>
                <a:lnTo>
                  <a:pt x="295139" y="368612"/>
                </a:lnTo>
                <a:lnTo>
                  <a:pt x="293358" y="366221"/>
                </a:lnTo>
                <a:lnTo>
                  <a:pt x="292471" y="363830"/>
                </a:lnTo>
                <a:lnTo>
                  <a:pt x="291577" y="362236"/>
                </a:lnTo>
                <a:lnTo>
                  <a:pt x="289804" y="360642"/>
                </a:lnTo>
                <a:lnTo>
                  <a:pt x="288022" y="359038"/>
                </a:lnTo>
                <a:lnTo>
                  <a:pt x="287136" y="356646"/>
                </a:lnTo>
                <a:lnTo>
                  <a:pt x="285355" y="355849"/>
                </a:lnTo>
                <a:lnTo>
                  <a:pt x="284468" y="353458"/>
                </a:lnTo>
                <a:lnTo>
                  <a:pt x="282695" y="351864"/>
                </a:lnTo>
                <a:lnTo>
                  <a:pt x="280914" y="349463"/>
                </a:lnTo>
                <a:lnTo>
                  <a:pt x="279133" y="347869"/>
                </a:lnTo>
                <a:lnTo>
                  <a:pt x="278246" y="345478"/>
                </a:lnTo>
                <a:lnTo>
                  <a:pt x="276465" y="343883"/>
                </a:lnTo>
                <a:lnTo>
                  <a:pt x="274692" y="341492"/>
                </a:lnTo>
                <a:lnTo>
                  <a:pt x="273806" y="339091"/>
                </a:lnTo>
                <a:lnTo>
                  <a:pt x="272024" y="337497"/>
                </a:lnTo>
                <a:lnTo>
                  <a:pt x="271138" y="335106"/>
                </a:lnTo>
                <a:lnTo>
                  <a:pt x="269357" y="332714"/>
                </a:lnTo>
                <a:lnTo>
                  <a:pt x="267575" y="330313"/>
                </a:lnTo>
                <a:lnTo>
                  <a:pt x="265803" y="327922"/>
                </a:lnTo>
                <a:lnTo>
                  <a:pt x="264021" y="325531"/>
                </a:lnTo>
                <a:lnTo>
                  <a:pt x="262248" y="323937"/>
                </a:lnTo>
                <a:lnTo>
                  <a:pt x="260467" y="322343"/>
                </a:lnTo>
                <a:lnTo>
                  <a:pt x="259581" y="320748"/>
                </a:lnTo>
                <a:lnTo>
                  <a:pt x="257799" y="319145"/>
                </a:lnTo>
                <a:lnTo>
                  <a:pt x="256026" y="317550"/>
                </a:lnTo>
                <a:lnTo>
                  <a:pt x="255132" y="316753"/>
                </a:lnTo>
                <a:lnTo>
                  <a:pt x="253359" y="315159"/>
                </a:lnTo>
                <a:lnTo>
                  <a:pt x="251577" y="313565"/>
                </a:lnTo>
                <a:lnTo>
                  <a:pt x="250691" y="311971"/>
                </a:lnTo>
                <a:lnTo>
                  <a:pt x="248910" y="310367"/>
                </a:lnTo>
                <a:lnTo>
                  <a:pt x="247137" y="308773"/>
                </a:lnTo>
                <a:lnTo>
                  <a:pt x="246242" y="307179"/>
                </a:lnTo>
                <a:lnTo>
                  <a:pt x="244469" y="305584"/>
                </a:lnTo>
                <a:lnTo>
                  <a:pt x="242688" y="303990"/>
                </a:lnTo>
                <a:lnTo>
                  <a:pt x="241801" y="302396"/>
                </a:lnTo>
                <a:lnTo>
                  <a:pt x="240020" y="300792"/>
                </a:lnTo>
                <a:lnTo>
                  <a:pt x="238247" y="299198"/>
                </a:lnTo>
                <a:lnTo>
                  <a:pt x="237352" y="297604"/>
                </a:lnTo>
                <a:lnTo>
                  <a:pt x="235579" y="296010"/>
                </a:lnTo>
                <a:lnTo>
                  <a:pt x="233798" y="293618"/>
                </a:lnTo>
                <a:lnTo>
                  <a:pt x="232912" y="292024"/>
                </a:lnTo>
                <a:lnTo>
                  <a:pt x="231130" y="290420"/>
                </a:lnTo>
                <a:lnTo>
                  <a:pt x="229358" y="288826"/>
                </a:lnTo>
                <a:lnTo>
                  <a:pt x="228463" y="287232"/>
                </a:lnTo>
                <a:lnTo>
                  <a:pt x="226690" y="285638"/>
                </a:lnTo>
                <a:lnTo>
                  <a:pt x="224908" y="283247"/>
                </a:lnTo>
                <a:lnTo>
                  <a:pt x="224022" y="281652"/>
                </a:lnTo>
                <a:lnTo>
                  <a:pt x="222241" y="280048"/>
                </a:lnTo>
                <a:lnTo>
                  <a:pt x="220468" y="277657"/>
                </a:lnTo>
                <a:lnTo>
                  <a:pt x="218687" y="276063"/>
                </a:lnTo>
                <a:lnTo>
                  <a:pt x="217800" y="274469"/>
                </a:lnTo>
                <a:lnTo>
                  <a:pt x="216019" y="272078"/>
                </a:lnTo>
                <a:lnTo>
                  <a:pt x="208910" y="264097"/>
                </a:lnTo>
                <a:lnTo>
                  <a:pt x="202689" y="256117"/>
                </a:lnTo>
                <a:lnTo>
                  <a:pt x="197353" y="248933"/>
                </a:lnTo>
                <a:lnTo>
                  <a:pt x="192904" y="240952"/>
                </a:lnTo>
                <a:lnTo>
                  <a:pt x="189350" y="233779"/>
                </a:lnTo>
                <a:lnTo>
                  <a:pt x="185796" y="226595"/>
                </a:lnTo>
                <a:lnTo>
                  <a:pt x="183128" y="219412"/>
                </a:lnTo>
                <a:lnTo>
                  <a:pt x="181347" y="213035"/>
                </a:lnTo>
                <a:lnTo>
                  <a:pt x="179574" y="206649"/>
                </a:lnTo>
                <a:lnTo>
                  <a:pt x="178687" y="201059"/>
                </a:lnTo>
                <a:lnTo>
                  <a:pt x="178687" y="195480"/>
                </a:lnTo>
                <a:lnTo>
                  <a:pt x="177792" y="189939"/>
                </a:lnTo>
                <a:lnTo>
                  <a:pt x="177792" y="185079"/>
                </a:lnTo>
                <a:lnTo>
                  <a:pt x="178687" y="180316"/>
                </a:lnTo>
                <a:lnTo>
                  <a:pt x="179574" y="176330"/>
                </a:lnTo>
                <a:lnTo>
                  <a:pt x="177792" y="178760"/>
                </a:lnTo>
                <a:lnTo>
                  <a:pt x="176906" y="180316"/>
                </a:lnTo>
                <a:lnTo>
                  <a:pt x="176020" y="182746"/>
                </a:lnTo>
                <a:lnTo>
                  <a:pt x="174238" y="184301"/>
                </a:lnTo>
                <a:lnTo>
                  <a:pt x="173352" y="186731"/>
                </a:lnTo>
                <a:lnTo>
                  <a:pt x="171571" y="188287"/>
                </a:lnTo>
                <a:lnTo>
                  <a:pt x="170684" y="190717"/>
                </a:lnTo>
                <a:lnTo>
                  <a:pt x="168903" y="193050"/>
                </a:lnTo>
                <a:lnTo>
                  <a:pt x="167130" y="195480"/>
                </a:lnTo>
                <a:lnTo>
                  <a:pt x="165349" y="197871"/>
                </a:lnTo>
                <a:lnTo>
                  <a:pt x="163567" y="200262"/>
                </a:lnTo>
                <a:lnTo>
                  <a:pt x="162681" y="203460"/>
                </a:lnTo>
                <a:lnTo>
                  <a:pt x="160908" y="205852"/>
                </a:lnTo>
                <a:lnTo>
                  <a:pt x="160013" y="209040"/>
                </a:lnTo>
                <a:lnTo>
                  <a:pt x="158240" y="212238"/>
                </a:lnTo>
                <a:lnTo>
                  <a:pt x="157345" y="215426"/>
                </a:lnTo>
                <a:lnTo>
                  <a:pt x="155573" y="218615"/>
                </a:lnTo>
                <a:lnTo>
                  <a:pt x="153791" y="221803"/>
                </a:lnTo>
                <a:lnTo>
                  <a:pt x="152905" y="225001"/>
                </a:lnTo>
                <a:lnTo>
                  <a:pt x="151124" y="228189"/>
                </a:lnTo>
                <a:lnTo>
                  <a:pt x="150237" y="231378"/>
                </a:lnTo>
                <a:lnTo>
                  <a:pt x="148456" y="233779"/>
                </a:lnTo>
                <a:lnTo>
                  <a:pt x="147569" y="236170"/>
                </a:lnTo>
                <a:lnTo>
                  <a:pt x="145788" y="238561"/>
                </a:lnTo>
                <a:lnTo>
                  <a:pt x="144902" y="240952"/>
                </a:lnTo>
                <a:lnTo>
                  <a:pt x="143129" y="243353"/>
                </a:lnTo>
                <a:lnTo>
                  <a:pt x="142234" y="245745"/>
                </a:lnTo>
                <a:lnTo>
                  <a:pt x="141347" y="248933"/>
                </a:lnTo>
                <a:lnTo>
                  <a:pt x="139566" y="252131"/>
                </a:lnTo>
                <a:lnTo>
                  <a:pt x="138680" y="254522"/>
                </a:lnTo>
                <a:lnTo>
                  <a:pt x="137793" y="257711"/>
                </a:lnTo>
                <a:lnTo>
                  <a:pt x="136898" y="260899"/>
                </a:lnTo>
                <a:lnTo>
                  <a:pt x="135126" y="264894"/>
                </a:lnTo>
                <a:lnTo>
                  <a:pt x="134239" y="268083"/>
                </a:lnTo>
                <a:lnTo>
                  <a:pt x="133344" y="272078"/>
                </a:lnTo>
                <a:lnTo>
                  <a:pt x="132458" y="275266"/>
                </a:lnTo>
                <a:lnTo>
                  <a:pt x="130676" y="279251"/>
                </a:lnTo>
                <a:lnTo>
                  <a:pt x="129790" y="283247"/>
                </a:lnTo>
                <a:lnTo>
                  <a:pt x="128904" y="286435"/>
                </a:lnTo>
                <a:lnTo>
                  <a:pt x="128017" y="290420"/>
                </a:lnTo>
                <a:lnTo>
                  <a:pt x="127122" y="294415"/>
                </a:lnTo>
                <a:lnTo>
                  <a:pt x="126236" y="298401"/>
                </a:lnTo>
                <a:lnTo>
                  <a:pt x="125350" y="302396"/>
                </a:lnTo>
                <a:lnTo>
                  <a:pt x="124455" y="305584"/>
                </a:lnTo>
                <a:lnTo>
                  <a:pt x="123568" y="309570"/>
                </a:lnTo>
                <a:lnTo>
                  <a:pt x="122682" y="313565"/>
                </a:lnTo>
                <a:lnTo>
                  <a:pt x="121787" y="316753"/>
                </a:lnTo>
                <a:lnTo>
                  <a:pt x="120900" y="320748"/>
                </a:lnTo>
                <a:lnTo>
                  <a:pt x="120014" y="323937"/>
                </a:lnTo>
                <a:lnTo>
                  <a:pt x="119128" y="327922"/>
                </a:lnTo>
                <a:lnTo>
                  <a:pt x="118233" y="331120"/>
                </a:lnTo>
                <a:lnTo>
                  <a:pt x="118233" y="334309"/>
                </a:lnTo>
                <a:lnTo>
                  <a:pt x="117346" y="336700"/>
                </a:lnTo>
                <a:lnTo>
                  <a:pt x="116460" y="339888"/>
                </a:lnTo>
                <a:lnTo>
                  <a:pt x="116460" y="342289"/>
                </a:lnTo>
                <a:lnTo>
                  <a:pt x="115565" y="344680"/>
                </a:lnTo>
                <a:lnTo>
                  <a:pt x="114679" y="347869"/>
                </a:lnTo>
                <a:lnTo>
                  <a:pt x="114679" y="352661"/>
                </a:lnTo>
                <a:lnTo>
                  <a:pt x="113792" y="355052"/>
                </a:lnTo>
                <a:lnTo>
                  <a:pt x="113792" y="359835"/>
                </a:lnTo>
                <a:lnTo>
                  <a:pt x="112897" y="362236"/>
                </a:lnTo>
                <a:lnTo>
                  <a:pt x="112897" y="367018"/>
                </a:lnTo>
                <a:lnTo>
                  <a:pt x="112011" y="369409"/>
                </a:lnTo>
                <a:lnTo>
                  <a:pt x="112011" y="383776"/>
                </a:lnTo>
                <a:lnTo>
                  <a:pt x="111124" y="386168"/>
                </a:lnTo>
                <a:lnTo>
                  <a:pt x="111124" y="392554"/>
                </a:lnTo>
                <a:lnTo>
                  <a:pt x="112011" y="394945"/>
                </a:lnTo>
                <a:lnTo>
                  <a:pt x="112011" y="408506"/>
                </a:lnTo>
                <a:lnTo>
                  <a:pt x="112897" y="410907"/>
                </a:lnTo>
                <a:lnTo>
                  <a:pt x="112897" y="414892"/>
                </a:lnTo>
                <a:lnTo>
                  <a:pt x="113792" y="417283"/>
                </a:lnTo>
                <a:lnTo>
                  <a:pt x="113792" y="418877"/>
                </a:lnTo>
                <a:lnTo>
                  <a:pt x="114679" y="421278"/>
                </a:lnTo>
                <a:lnTo>
                  <a:pt x="114679" y="422873"/>
                </a:lnTo>
                <a:lnTo>
                  <a:pt x="115565" y="426061"/>
                </a:lnTo>
                <a:lnTo>
                  <a:pt x="115565" y="431650"/>
                </a:lnTo>
                <a:lnTo>
                  <a:pt x="116460" y="434041"/>
                </a:lnTo>
                <a:lnTo>
                  <a:pt x="116460" y="446805"/>
                </a:lnTo>
                <a:lnTo>
                  <a:pt x="117346" y="450003"/>
                </a:lnTo>
                <a:lnTo>
                  <a:pt x="116460" y="453191"/>
                </a:lnTo>
                <a:lnTo>
                  <a:pt x="116460" y="464360"/>
                </a:lnTo>
                <a:lnTo>
                  <a:pt x="115565" y="467548"/>
                </a:lnTo>
                <a:lnTo>
                  <a:pt x="115565" y="470746"/>
                </a:lnTo>
                <a:lnTo>
                  <a:pt x="114679" y="473935"/>
                </a:lnTo>
                <a:lnTo>
                  <a:pt x="114679" y="476326"/>
                </a:lnTo>
                <a:lnTo>
                  <a:pt x="113792" y="480321"/>
                </a:lnTo>
                <a:lnTo>
                  <a:pt x="112897" y="485103"/>
                </a:lnTo>
                <a:lnTo>
                  <a:pt x="112011" y="489099"/>
                </a:lnTo>
                <a:lnTo>
                  <a:pt x="111124" y="493084"/>
                </a:lnTo>
                <a:lnTo>
                  <a:pt x="109343" y="497069"/>
                </a:lnTo>
                <a:lnTo>
                  <a:pt x="108457" y="501862"/>
                </a:lnTo>
                <a:lnTo>
                  <a:pt x="106675" y="505847"/>
                </a:lnTo>
                <a:lnTo>
                  <a:pt x="104902" y="509842"/>
                </a:lnTo>
                <a:lnTo>
                  <a:pt x="104008" y="513828"/>
                </a:lnTo>
                <a:lnTo>
                  <a:pt x="102235" y="517016"/>
                </a:lnTo>
                <a:lnTo>
                  <a:pt x="99567" y="521011"/>
                </a:lnTo>
                <a:lnTo>
                  <a:pt x="97786" y="524997"/>
                </a:lnTo>
                <a:lnTo>
                  <a:pt x="96013" y="528992"/>
                </a:lnTo>
                <a:lnTo>
                  <a:pt x="93345" y="532180"/>
                </a:lnTo>
                <a:lnTo>
                  <a:pt x="91564" y="535368"/>
                </a:lnTo>
                <a:lnTo>
                  <a:pt x="88896" y="539364"/>
                </a:lnTo>
                <a:lnTo>
                  <a:pt x="86228" y="542552"/>
                </a:lnTo>
                <a:lnTo>
                  <a:pt x="83569" y="545740"/>
                </a:lnTo>
                <a:lnTo>
                  <a:pt x="80901" y="548938"/>
                </a:lnTo>
                <a:lnTo>
                  <a:pt x="78234" y="552127"/>
                </a:lnTo>
                <a:lnTo>
                  <a:pt x="75566" y="555315"/>
                </a:lnTo>
                <a:lnTo>
                  <a:pt x="72012" y="558513"/>
                </a:lnTo>
                <a:lnTo>
                  <a:pt x="69344" y="561701"/>
                </a:lnTo>
                <a:lnTo>
                  <a:pt x="65790" y="564890"/>
                </a:lnTo>
                <a:lnTo>
                  <a:pt x="62227" y="567291"/>
                </a:lnTo>
                <a:lnTo>
                  <a:pt x="59568" y="570479"/>
                </a:lnTo>
                <a:lnTo>
                  <a:pt x="56005" y="572870"/>
                </a:lnTo>
                <a:lnTo>
                  <a:pt x="52451" y="575262"/>
                </a:lnTo>
                <a:lnTo>
                  <a:pt x="48897" y="577663"/>
                </a:lnTo>
                <a:lnTo>
                  <a:pt x="44448" y="580851"/>
                </a:lnTo>
                <a:lnTo>
                  <a:pt x="40894" y="583242"/>
                </a:lnTo>
                <a:lnTo>
                  <a:pt x="37339" y="584836"/>
                </a:lnTo>
                <a:lnTo>
                  <a:pt x="34672" y="586430"/>
                </a:lnTo>
                <a:lnTo>
                  <a:pt x="32899" y="588034"/>
                </a:lnTo>
                <a:lnTo>
                  <a:pt x="31118" y="588831"/>
                </a:lnTo>
                <a:lnTo>
                  <a:pt x="29336" y="590426"/>
                </a:lnTo>
                <a:lnTo>
                  <a:pt x="27563" y="592020"/>
                </a:lnTo>
                <a:lnTo>
                  <a:pt x="25782" y="592817"/>
                </a:lnTo>
                <a:lnTo>
                  <a:pt x="24896" y="594411"/>
                </a:lnTo>
                <a:lnTo>
                  <a:pt x="23114" y="595208"/>
                </a:lnTo>
                <a:lnTo>
                  <a:pt x="21341" y="596812"/>
                </a:lnTo>
                <a:lnTo>
                  <a:pt x="20447" y="597609"/>
                </a:lnTo>
                <a:lnTo>
                  <a:pt x="18674" y="599203"/>
                </a:lnTo>
                <a:lnTo>
                  <a:pt x="17779" y="600000"/>
                </a:lnTo>
                <a:lnTo>
                  <a:pt x="16006" y="601595"/>
                </a:lnTo>
                <a:lnTo>
                  <a:pt x="15120" y="602392"/>
                </a:lnTo>
                <a:lnTo>
                  <a:pt x="13338" y="604783"/>
                </a:lnTo>
                <a:lnTo>
                  <a:pt x="11557" y="606377"/>
                </a:lnTo>
                <a:lnTo>
                  <a:pt x="10670" y="608778"/>
                </a:lnTo>
                <a:lnTo>
                  <a:pt x="8889" y="610372"/>
                </a:lnTo>
                <a:lnTo>
                  <a:pt x="7116" y="613561"/>
                </a:lnTo>
                <a:lnTo>
                  <a:pt x="6230" y="616759"/>
                </a:lnTo>
                <a:lnTo>
                  <a:pt x="5335" y="619150"/>
                </a:lnTo>
                <a:lnTo>
                  <a:pt x="5335" y="621541"/>
                </a:lnTo>
                <a:lnTo>
                  <a:pt x="4449" y="623932"/>
                </a:lnTo>
                <a:lnTo>
                  <a:pt x="2667" y="627130"/>
                </a:lnTo>
                <a:lnTo>
                  <a:pt x="2667" y="629522"/>
                </a:lnTo>
                <a:lnTo>
                  <a:pt x="1781" y="631116"/>
                </a:lnTo>
                <a:lnTo>
                  <a:pt x="894" y="634304"/>
                </a:lnTo>
                <a:lnTo>
                  <a:pt x="0" y="637502"/>
                </a:lnTo>
                <a:lnTo>
                  <a:pt x="0" y="653454"/>
                </a:lnTo>
                <a:lnTo>
                  <a:pt x="894" y="655855"/>
                </a:lnTo>
                <a:lnTo>
                  <a:pt x="894" y="658246"/>
                </a:lnTo>
                <a:lnTo>
                  <a:pt x="1781" y="661434"/>
                </a:lnTo>
                <a:lnTo>
                  <a:pt x="2667" y="664623"/>
                </a:lnTo>
                <a:lnTo>
                  <a:pt x="3562" y="667024"/>
                </a:lnTo>
                <a:lnTo>
                  <a:pt x="4449" y="669415"/>
                </a:lnTo>
                <a:lnTo>
                  <a:pt x="5335" y="671806"/>
                </a:lnTo>
                <a:lnTo>
                  <a:pt x="7116" y="673400"/>
                </a:lnTo>
                <a:lnTo>
                  <a:pt x="8003" y="675801"/>
                </a:lnTo>
                <a:lnTo>
                  <a:pt x="9784" y="678192"/>
                </a:lnTo>
                <a:lnTo>
                  <a:pt x="11557" y="680584"/>
                </a:lnTo>
                <a:lnTo>
                  <a:pt x="13338" y="682975"/>
                </a:lnTo>
                <a:lnTo>
                  <a:pt x="15120" y="683772"/>
                </a:lnTo>
                <a:lnTo>
                  <a:pt x="16892" y="685376"/>
                </a:lnTo>
                <a:lnTo>
                  <a:pt x="18674" y="686173"/>
                </a:lnTo>
                <a:lnTo>
                  <a:pt x="20447" y="686970"/>
                </a:lnTo>
                <a:lnTo>
                  <a:pt x="22228" y="687767"/>
                </a:lnTo>
                <a:lnTo>
                  <a:pt x="24009" y="688564"/>
                </a:lnTo>
                <a:lnTo>
                  <a:pt x="25782" y="689361"/>
                </a:lnTo>
                <a:lnTo>
                  <a:pt x="27563" y="690158"/>
                </a:lnTo>
                <a:lnTo>
                  <a:pt x="29336" y="691753"/>
                </a:lnTo>
                <a:lnTo>
                  <a:pt x="31118" y="694144"/>
                </a:lnTo>
                <a:lnTo>
                  <a:pt x="32899" y="696545"/>
                </a:lnTo>
                <a:lnTo>
                  <a:pt x="34672" y="699733"/>
                </a:lnTo>
                <a:lnTo>
                  <a:pt x="35558" y="702124"/>
                </a:lnTo>
                <a:lnTo>
                  <a:pt x="36453" y="704516"/>
                </a:lnTo>
                <a:lnTo>
                  <a:pt x="37339" y="706917"/>
                </a:lnTo>
                <a:lnTo>
                  <a:pt x="39121" y="707714"/>
                </a:lnTo>
                <a:lnTo>
                  <a:pt x="40894" y="710105"/>
                </a:lnTo>
                <a:lnTo>
                  <a:pt x="42675" y="712496"/>
                </a:lnTo>
                <a:lnTo>
                  <a:pt x="44448" y="714897"/>
                </a:lnTo>
                <a:lnTo>
                  <a:pt x="45343" y="717288"/>
                </a:lnTo>
                <a:lnTo>
                  <a:pt x="46229" y="719680"/>
                </a:lnTo>
                <a:lnTo>
                  <a:pt x="47115" y="722071"/>
                </a:lnTo>
                <a:lnTo>
                  <a:pt x="48010" y="724462"/>
                </a:lnTo>
                <a:lnTo>
                  <a:pt x="48897" y="726863"/>
                </a:lnTo>
                <a:lnTo>
                  <a:pt x="50678" y="730052"/>
                </a:lnTo>
                <a:lnTo>
                  <a:pt x="51565" y="732443"/>
                </a:lnTo>
                <a:lnTo>
                  <a:pt x="53337" y="734844"/>
                </a:lnTo>
                <a:lnTo>
                  <a:pt x="54232" y="737235"/>
                </a:lnTo>
                <a:lnTo>
                  <a:pt x="55119" y="739626"/>
                </a:lnTo>
                <a:lnTo>
                  <a:pt x="56005" y="742018"/>
                </a:lnTo>
                <a:lnTo>
                  <a:pt x="56900" y="744409"/>
                </a:lnTo>
                <a:lnTo>
                  <a:pt x="56900" y="752389"/>
                </a:lnTo>
                <a:lnTo>
                  <a:pt x="57786" y="754790"/>
                </a:lnTo>
                <a:lnTo>
                  <a:pt x="57786" y="757182"/>
                </a:lnTo>
                <a:lnTo>
                  <a:pt x="58673" y="759573"/>
                </a:lnTo>
                <a:lnTo>
                  <a:pt x="58673" y="761964"/>
                </a:lnTo>
                <a:lnTo>
                  <a:pt x="59568" y="763558"/>
                </a:lnTo>
                <a:lnTo>
                  <a:pt x="60454" y="765959"/>
                </a:lnTo>
                <a:lnTo>
                  <a:pt x="61341" y="768351"/>
                </a:lnTo>
                <a:lnTo>
                  <a:pt x="61341" y="770742"/>
                </a:lnTo>
                <a:lnTo>
                  <a:pt x="62227" y="773133"/>
                </a:lnTo>
                <a:lnTo>
                  <a:pt x="63122" y="775534"/>
                </a:lnTo>
                <a:lnTo>
                  <a:pt x="64008" y="777925"/>
                </a:lnTo>
                <a:lnTo>
                  <a:pt x="64895" y="780317"/>
                </a:lnTo>
                <a:lnTo>
                  <a:pt x="65790" y="782708"/>
                </a:lnTo>
                <a:lnTo>
                  <a:pt x="65790" y="785109"/>
                </a:lnTo>
                <a:lnTo>
                  <a:pt x="66676" y="787500"/>
                </a:lnTo>
                <a:lnTo>
                  <a:pt x="67563" y="789891"/>
                </a:lnTo>
                <a:lnTo>
                  <a:pt x="67563" y="792283"/>
                </a:lnTo>
                <a:lnTo>
                  <a:pt x="68449" y="794683"/>
                </a:lnTo>
                <a:lnTo>
                  <a:pt x="68449" y="797075"/>
                </a:lnTo>
                <a:lnTo>
                  <a:pt x="69344" y="799466"/>
                </a:lnTo>
                <a:lnTo>
                  <a:pt x="69344" y="809041"/>
                </a:lnTo>
                <a:lnTo>
                  <a:pt x="68449" y="811432"/>
                </a:lnTo>
                <a:lnTo>
                  <a:pt x="68449" y="813833"/>
                </a:lnTo>
                <a:lnTo>
                  <a:pt x="67563" y="815427"/>
                </a:lnTo>
                <a:lnTo>
                  <a:pt x="66676" y="817818"/>
                </a:lnTo>
                <a:lnTo>
                  <a:pt x="65790" y="820210"/>
                </a:lnTo>
                <a:lnTo>
                  <a:pt x="65790" y="821804"/>
                </a:lnTo>
                <a:lnTo>
                  <a:pt x="64895" y="824205"/>
                </a:lnTo>
                <a:lnTo>
                  <a:pt x="64008" y="826596"/>
                </a:lnTo>
                <a:lnTo>
                  <a:pt x="63122" y="828987"/>
                </a:lnTo>
                <a:lnTo>
                  <a:pt x="63122" y="831379"/>
                </a:lnTo>
                <a:lnTo>
                  <a:pt x="62227" y="833780"/>
                </a:lnTo>
                <a:lnTo>
                  <a:pt x="61341" y="836171"/>
                </a:lnTo>
                <a:lnTo>
                  <a:pt x="61341" y="839359"/>
                </a:lnTo>
                <a:lnTo>
                  <a:pt x="60454" y="841750"/>
                </a:lnTo>
                <a:lnTo>
                  <a:pt x="60454" y="844151"/>
                </a:lnTo>
                <a:lnTo>
                  <a:pt x="59568" y="847340"/>
                </a:lnTo>
                <a:lnTo>
                  <a:pt x="59568" y="849731"/>
                </a:lnTo>
                <a:lnTo>
                  <a:pt x="58673" y="852919"/>
                </a:lnTo>
                <a:lnTo>
                  <a:pt x="57786" y="856117"/>
                </a:lnTo>
                <a:lnTo>
                  <a:pt x="57786" y="858509"/>
                </a:lnTo>
                <a:lnTo>
                  <a:pt x="56900" y="861697"/>
                </a:lnTo>
                <a:lnTo>
                  <a:pt x="56900" y="864098"/>
                </a:lnTo>
                <a:lnTo>
                  <a:pt x="56005" y="867286"/>
                </a:lnTo>
                <a:lnTo>
                  <a:pt x="56005" y="869678"/>
                </a:lnTo>
                <a:lnTo>
                  <a:pt x="55119" y="872069"/>
                </a:lnTo>
                <a:lnTo>
                  <a:pt x="55119" y="875267"/>
                </a:lnTo>
                <a:lnTo>
                  <a:pt x="54232" y="877658"/>
                </a:lnTo>
                <a:lnTo>
                  <a:pt x="54232" y="880049"/>
                </a:lnTo>
                <a:lnTo>
                  <a:pt x="53337" y="882441"/>
                </a:lnTo>
                <a:lnTo>
                  <a:pt x="52451" y="884842"/>
                </a:lnTo>
                <a:lnTo>
                  <a:pt x="52451" y="887233"/>
                </a:lnTo>
                <a:lnTo>
                  <a:pt x="51565" y="889624"/>
                </a:lnTo>
                <a:lnTo>
                  <a:pt x="50678" y="892822"/>
                </a:lnTo>
                <a:lnTo>
                  <a:pt x="49783" y="895213"/>
                </a:lnTo>
                <a:lnTo>
                  <a:pt x="48897" y="896808"/>
                </a:lnTo>
                <a:lnTo>
                  <a:pt x="47115" y="899996"/>
                </a:lnTo>
                <a:lnTo>
                  <a:pt x="47115" y="902397"/>
                </a:lnTo>
                <a:lnTo>
                  <a:pt x="46229" y="903991"/>
                </a:lnTo>
                <a:lnTo>
                  <a:pt x="45343" y="906382"/>
                </a:lnTo>
                <a:lnTo>
                  <a:pt x="44448" y="907976"/>
                </a:lnTo>
                <a:lnTo>
                  <a:pt x="44448" y="910368"/>
                </a:lnTo>
                <a:lnTo>
                  <a:pt x="43561" y="912769"/>
                </a:lnTo>
                <a:lnTo>
                  <a:pt x="42675" y="915160"/>
                </a:lnTo>
                <a:lnTo>
                  <a:pt x="41789" y="916754"/>
                </a:lnTo>
                <a:lnTo>
                  <a:pt x="41789" y="919145"/>
                </a:lnTo>
                <a:lnTo>
                  <a:pt x="40894" y="921537"/>
                </a:lnTo>
                <a:lnTo>
                  <a:pt x="40894" y="923938"/>
                </a:lnTo>
                <a:lnTo>
                  <a:pt x="40007" y="925532"/>
                </a:lnTo>
                <a:lnTo>
                  <a:pt x="39121" y="927923"/>
                </a:lnTo>
                <a:lnTo>
                  <a:pt x="39121" y="930314"/>
                </a:lnTo>
                <a:lnTo>
                  <a:pt x="38226" y="931918"/>
                </a:lnTo>
                <a:lnTo>
                  <a:pt x="38226" y="935904"/>
                </a:lnTo>
                <a:lnTo>
                  <a:pt x="37339" y="938295"/>
                </a:lnTo>
                <a:lnTo>
                  <a:pt x="37339" y="941483"/>
                </a:lnTo>
                <a:lnTo>
                  <a:pt x="36453" y="943884"/>
                </a:lnTo>
                <a:lnTo>
                  <a:pt x="36453" y="954256"/>
                </a:lnTo>
                <a:lnTo>
                  <a:pt x="37339" y="956647"/>
                </a:lnTo>
                <a:lnTo>
                  <a:pt x="38226" y="959039"/>
                </a:lnTo>
                <a:lnTo>
                  <a:pt x="39121" y="961439"/>
                </a:lnTo>
                <a:lnTo>
                  <a:pt x="40007" y="963034"/>
                </a:lnTo>
                <a:lnTo>
                  <a:pt x="40894" y="965425"/>
                </a:lnTo>
                <a:lnTo>
                  <a:pt x="42675" y="967816"/>
                </a:lnTo>
                <a:lnTo>
                  <a:pt x="44448" y="969410"/>
                </a:lnTo>
                <a:lnTo>
                  <a:pt x="46229" y="971811"/>
                </a:lnTo>
                <a:lnTo>
                  <a:pt x="48010" y="973405"/>
                </a:lnTo>
                <a:lnTo>
                  <a:pt x="50678" y="975797"/>
                </a:lnTo>
                <a:lnTo>
                  <a:pt x="52451" y="977391"/>
                </a:lnTo>
                <a:lnTo>
                  <a:pt x="55119" y="979782"/>
                </a:lnTo>
                <a:lnTo>
                  <a:pt x="57786" y="981386"/>
                </a:lnTo>
                <a:lnTo>
                  <a:pt x="60454" y="983777"/>
                </a:lnTo>
                <a:lnTo>
                  <a:pt x="63122" y="985371"/>
                </a:lnTo>
                <a:lnTo>
                  <a:pt x="65790" y="986966"/>
                </a:lnTo>
                <a:lnTo>
                  <a:pt x="68449" y="989357"/>
                </a:lnTo>
                <a:lnTo>
                  <a:pt x="72012" y="990951"/>
                </a:lnTo>
                <a:lnTo>
                  <a:pt x="74679" y="993352"/>
                </a:lnTo>
                <a:lnTo>
                  <a:pt x="78234" y="994946"/>
                </a:lnTo>
                <a:lnTo>
                  <a:pt x="80901" y="996540"/>
                </a:lnTo>
                <a:lnTo>
                  <a:pt x="84455" y="998932"/>
                </a:lnTo>
                <a:lnTo>
                  <a:pt x="87123" y="1000526"/>
                </a:lnTo>
                <a:lnTo>
                  <a:pt x="90677" y="1002130"/>
                </a:lnTo>
                <a:lnTo>
                  <a:pt x="94231" y="1004521"/>
                </a:lnTo>
                <a:lnTo>
                  <a:pt x="96899" y="1006115"/>
                </a:lnTo>
                <a:lnTo>
                  <a:pt x="100453" y="1007709"/>
                </a:lnTo>
                <a:lnTo>
                  <a:pt x="103121" y="1010101"/>
                </a:lnTo>
                <a:lnTo>
                  <a:pt x="106675" y="1011704"/>
                </a:lnTo>
                <a:lnTo>
                  <a:pt x="109343" y="1013299"/>
                </a:lnTo>
                <a:lnTo>
                  <a:pt x="112897" y="1015690"/>
                </a:lnTo>
                <a:lnTo>
                  <a:pt x="115565" y="1017284"/>
                </a:lnTo>
                <a:lnTo>
                  <a:pt x="118233" y="1018878"/>
                </a:lnTo>
                <a:lnTo>
                  <a:pt x="121787" y="1019675"/>
                </a:lnTo>
                <a:lnTo>
                  <a:pt x="124455" y="1021279"/>
                </a:lnTo>
                <a:lnTo>
                  <a:pt x="127122" y="1022873"/>
                </a:lnTo>
                <a:lnTo>
                  <a:pt x="129790" y="1024468"/>
                </a:lnTo>
                <a:lnTo>
                  <a:pt x="132458" y="1025265"/>
                </a:lnTo>
                <a:lnTo>
                  <a:pt x="135126" y="1026859"/>
                </a:lnTo>
                <a:lnTo>
                  <a:pt x="137793" y="1028453"/>
                </a:lnTo>
                <a:lnTo>
                  <a:pt x="139566" y="1029250"/>
                </a:lnTo>
                <a:lnTo>
                  <a:pt x="142234" y="1030854"/>
                </a:lnTo>
                <a:lnTo>
                  <a:pt x="144902" y="1032448"/>
                </a:lnTo>
                <a:lnTo>
                  <a:pt x="146683" y="1033245"/>
                </a:lnTo>
                <a:lnTo>
                  <a:pt x="149351" y="1034839"/>
                </a:lnTo>
                <a:lnTo>
                  <a:pt x="151124" y="1035636"/>
                </a:lnTo>
                <a:lnTo>
                  <a:pt x="152905" y="1037231"/>
                </a:lnTo>
                <a:lnTo>
                  <a:pt x="154678" y="1038028"/>
                </a:lnTo>
                <a:lnTo>
                  <a:pt x="156459" y="1039622"/>
                </a:lnTo>
                <a:lnTo>
                  <a:pt x="158240" y="1040429"/>
                </a:lnTo>
                <a:lnTo>
                  <a:pt x="160013" y="1041226"/>
                </a:lnTo>
                <a:lnTo>
                  <a:pt x="161794" y="1042820"/>
                </a:lnTo>
                <a:lnTo>
                  <a:pt x="163567" y="1043617"/>
                </a:lnTo>
                <a:lnTo>
                  <a:pt x="165349" y="1044414"/>
                </a:lnTo>
                <a:lnTo>
                  <a:pt x="166235" y="1045211"/>
                </a:lnTo>
                <a:lnTo>
                  <a:pt x="168016" y="1046008"/>
                </a:lnTo>
                <a:lnTo>
                  <a:pt x="169798" y="1047602"/>
                </a:lnTo>
                <a:lnTo>
                  <a:pt x="171571" y="1047602"/>
                </a:lnTo>
                <a:lnTo>
                  <a:pt x="173352" y="1049197"/>
                </a:lnTo>
                <a:lnTo>
                  <a:pt x="175125" y="1049994"/>
                </a:lnTo>
                <a:lnTo>
                  <a:pt x="176906" y="1052395"/>
                </a:lnTo>
                <a:lnTo>
                  <a:pt x="178687" y="1053989"/>
                </a:lnTo>
                <a:lnTo>
                  <a:pt x="180460" y="1054786"/>
                </a:lnTo>
                <a:lnTo>
                  <a:pt x="182242" y="1055583"/>
                </a:lnTo>
                <a:lnTo>
                  <a:pt x="184014" y="1056380"/>
                </a:lnTo>
                <a:lnTo>
                  <a:pt x="186682" y="1056380"/>
                </a:lnTo>
                <a:lnTo>
                  <a:pt x="188463" y="1057177"/>
                </a:lnTo>
                <a:lnTo>
                  <a:pt x="189350" y="1056380"/>
                </a:lnTo>
                <a:lnTo>
                  <a:pt x="193799" y="1056380"/>
                </a:lnTo>
                <a:lnTo>
                  <a:pt x="195572" y="1055583"/>
                </a:lnTo>
                <a:lnTo>
                  <a:pt x="197353" y="1054786"/>
                </a:lnTo>
                <a:lnTo>
                  <a:pt x="199126" y="1054786"/>
                </a:lnTo>
                <a:lnTo>
                  <a:pt x="200907" y="1053989"/>
                </a:lnTo>
                <a:lnTo>
                  <a:pt x="202689" y="1053192"/>
                </a:lnTo>
                <a:lnTo>
                  <a:pt x="204461" y="1052395"/>
                </a:lnTo>
                <a:lnTo>
                  <a:pt x="206243" y="1051598"/>
                </a:lnTo>
                <a:lnTo>
                  <a:pt x="208016" y="1049994"/>
                </a:lnTo>
                <a:lnTo>
                  <a:pt x="209797" y="1049197"/>
                </a:lnTo>
                <a:lnTo>
                  <a:pt x="212465" y="1048400"/>
                </a:lnTo>
                <a:lnTo>
                  <a:pt x="214237" y="1046805"/>
                </a:lnTo>
                <a:lnTo>
                  <a:pt x="216905" y="1046008"/>
                </a:lnTo>
                <a:lnTo>
                  <a:pt x="218687" y="1044414"/>
                </a:lnTo>
                <a:lnTo>
                  <a:pt x="221354" y="1042820"/>
                </a:lnTo>
                <a:lnTo>
                  <a:pt x="223127" y="1041226"/>
                </a:lnTo>
                <a:lnTo>
                  <a:pt x="225795" y="1039622"/>
                </a:lnTo>
                <a:lnTo>
                  <a:pt x="227576" y="1039622"/>
                </a:lnTo>
                <a:lnTo>
                  <a:pt x="229358" y="1038825"/>
                </a:lnTo>
                <a:lnTo>
                  <a:pt x="232017" y="1038028"/>
                </a:lnTo>
                <a:lnTo>
                  <a:pt x="233798" y="1037231"/>
                </a:lnTo>
                <a:lnTo>
                  <a:pt x="236466" y="1036434"/>
                </a:lnTo>
                <a:lnTo>
                  <a:pt x="239134" y="1035636"/>
                </a:lnTo>
                <a:lnTo>
                  <a:pt x="240906" y="1034042"/>
                </a:lnTo>
                <a:lnTo>
                  <a:pt x="243574" y="1033245"/>
                </a:lnTo>
                <a:lnTo>
                  <a:pt x="246242" y="1031651"/>
                </a:lnTo>
                <a:lnTo>
                  <a:pt x="249796" y="1030047"/>
                </a:lnTo>
                <a:lnTo>
                  <a:pt x="252464" y="1028453"/>
                </a:lnTo>
                <a:lnTo>
                  <a:pt x="255132" y="1026859"/>
                </a:lnTo>
                <a:lnTo>
                  <a:pt x="257799" y="1025265"/>
                </a:lnTo>
                <a:lnTo>
                  <a:pt x="261353" y="1023670"/>
                </a:lnTo>
                <a:lnTo>
                  <a:pt x="264021" y="1022076"/>
                </a:lnTo>
                <a:lnTo>
                  <a:pt x="267575" y="1020472"/>
                </a:lnTo>
                <a:lnTo>
                  <a:pt x="270243" y="1018878"/>
                </a:lnTo>
                <a:lnTo>
                  <a:pt x="273806" y="1017284"/>
                </a:lnTo>
                <a:lnTo>
                  <a:pt x="276465" y="1015690"/>
                </a:lnTo>
                <a:lnTo>
                  <a:pt x="280028" y="1014096"/>
                </a:lnTo>
                <a:lnTo>
                  <a:pt x="282695" y="1012502"/>
                </a:lnTo>
                <a:lnTo>
                  <a:pt x="286250" y="1010907"/>
                </a:lnTo>
                <a:lnTo>
                  <a:pt x="288917" y="1009303"/>
                </a:lnTo>
                <a:lnTo>
                  <a:pt x="292471" y="1007709"/>
                </a:lnTo>
                <a:lnTo>
                  <a:pt x="295139" y="1006115"/>
                </a:lnTo>
                <a:lnTo>
                  <a:pt x="298693" y="1004521"/>
                </a:lnTo>
                <a:lnTo>
                  <a:pt x="301361" y="1002927"/>
                </a:lnTo>
                <a:lnTo>
                  <a:pt x="304029" y="1002130"/>
                </a:lnTo>
                <a:lnTo>
                  <a:pt x="307583" y="1000526"/>
                </a:lnTo>
                <a:lnTo>
                  <a:pt x="310251" y="999729"/>
                </a:lnTo>
                <a:lnTo>
                  <a:pt x="312919" y="998932"/>
                </a:lnTo>
                <a:lnTo>
                  <a:pt x="315586" y="998135"/>
                </a:lnTo>
                <a:lnTo>
                  <a:pt x="317359" y="997337"/>
                </a:lnTo>
                <a:lnTo>
                  <a:pt x="328030" y="997337"/>
                </a:lnTo>
                <a:lnTo>
                  <a:pt x="329803" y="998135"/>
                </a:lnTo>
                <a:lnTo>
                  <a:pt x="331584" y="998135"/>
                </a:lnTo>
                <a:lnTo>
                  <a:pt x="333366" y="998932"/>
                </a:lnTo>
                <a:lnTo>
                  <a:pt x="346696" y="998932"/>
                </a:lnTo>
                <a:lnTo>
                  <a:pt x="348477" y="998135"/>
                </a:lnTo>
                <a:lnTo>
                  <a:pt x="350250" y="998135"/>
                </a:lnTo>
                <a:lnTo>
                  <a:pt x="352918" y="997337"/>
                </a:lnTo>
                <a:lnTo>
                  <a:pt x="358253" y="997337"/>
                </a:lnTo>
                <a:lnTo>
                  <a:pt x="360026" y="998135"/>
                </a:lnTo>
                <a:lnTo>
                  <a:pt x="363589" y="998135"/>
                </a:lnTo>
                <a:lnTo>
                  <a:pt x="365361" y="998932"/>
                </a:lnTo>
                <a:lnTo>
                  <a:pt x="367143" y="999729"/>
                </a:lnTo>
                <a:lnTo>
                  <a:pt x="368916" y="999729"/>
                </a:lnTo>
                <a:lnTo>
                  <a:pt x="370697" y="1000526"/>
                </a:lnTo>
                <a:lnTo>
                  <a:pt x="372478" y="1001333"/>
                </a:lnTo>
                <a:lnTo>
                  <a:pt x="374251" y="1002130"/>
                </a:lnTo>
                <a:lnTo>
                  <a:pt x="376032" y="1002927"/>
                </a:lnTo>
                <a:lnTo>
                  <a:pt x="377805" y="1003724"/>
                </a:lnTo>
                <a:lnTo>
                  <a:pt x="379587" y="1004521"/>
                </a:lnTo>
                <a:lnTo>
                  <a:pt x="380473" y="1005318"/>
                </a:lnTo>
                <a:lnTo>
                  <a:pt x="382254" y="1006115"/>
                </a:lnTo>
                <a:lnTo>
                  <a:pt x="384036" y="1006912"/>
                </a:lnTo>
                <a:lnTo>
                  <a:pt x="385809" y="1007709"/>
                </a:lnTo>
                <a:lnTo>
                  <a:pt x="387590" y="1008506"/>
                </a:lnTo>
                <a:lnTo>
                  <a:pt x="388476" y="1009303"/>
                </a:lnTo>
                <a:lnTo>
                  <a:pt x="390258" y="1009303"/>
                </a:lnTo>
                <a:lnTo>
                  <a:pt x="392030" y="1010101"/>
                </a:lnTo>
                <a:lnTo>
                  <a:pt x="392925" y="1010907"/>
                </a:lnTo>
                <a:lnTo>
                  <a:pt x="394698" y="1010907"/>
                </a:lnTo>
                <a:lnTo>
                  <a:pt x="396479" y="1011704"/>
                </a:lnTo>
                <a:lnTo>
                  <a:pt x="397366" y="1011704"/>
                </a:lnTo>
                <a:lnTo>
                  <a:pt x="399147" y="1012502"/>
                </a:lnTo>
                <a:lnTo>
                  <a:pt x="400920" y="1012502"/>
                </a:lnTo>
                <a:lnTo>
                  <a:pt x="404474" y="1014096"/>
                </a:lnTo>
                <a:lnTo>
                  <a:pt x="408037" y="1015690"/>
                </a:lnTo>
                <a:lnTo>
                  <a:pt x="411591" y="1017284"/>
                </a:lnTo>
                <a:lnTo>
                  <a:pt x="415145" y="1018878"/>
                </a:lnTo>
                <a:lnTo>
                  <a:pt x="418699" y="1020472"/>
                </a:lnTo>
                <a:lnTo>
                  <a:pt x="422254" y="1022873"/>
                </a:lnTo>
                <a:lnTo>
                  <a:pt x="425816" y="1025265"/>
                </a:lnTo>
                <a:lnTo>
                  <a:pt x="428484" y="1027656"/>
                </a:lnTo>
                <a:lnTo>
                  <a:pt x="432038" y="1029250"/>
                </a:lnTo>
                <a:lnTo>
                  <a:pt x="434706" y="1031651"/>
                </a:lnTo>
                <a:lnTo>
                  <a:pt x="437365" y="1034839"/>
                </a:lnTo>
                <a:lnTo>
                  <a:pt x="440033" y="1037231"/>
                </a:lnTo>
                <a:lnTo>
                  <a:pt x="443595" y="1039622"/>
                </a:lnTo>
                <a:lnTo>
                  <a:pt x="446255" y="1042023"/>
                </a:lnTo>
                <a:lnTo>
                  <a:pt x="448922" y="1045211"/>
                </a:lnTo>
                <a:lnTo>
                  <a:pt x="451590" y="1047602"/>
                </a:lnTo>
                <a:lnTo>
                  <a:pt x="454258" y="1050800"/>
                </a:lnTo>
                <a:lnTo>
                  <a:pt x="456926" y="1053192"/>
                </a:lnTo>
                <a:lnTo>
                  <a:pt x="459593" y="1055583"/>
                </a:lnTo>
                <a:lnTo>
                  <a:pt x="462261" y="1058771"/>
                </a:lnTo>
                <a:lnTo>
                  <a:pt x="464929" y="1061172"/>
                </a:lnTo>
                <a:lnTo>
                  <a:pt x="467597" y="1064361"/>
                </a:lnTo>
                <a:lnTo>
                  <a:pt x="470264" y="1066752"/>
                </a:lnTo>
                <a:lnTo>
                  <a:pt x="472924" y="1069147"/>
                </a:lnTo>
                <a:lnTo>
                  <a:pt x="475591" y="1072338"/>
                </a:lnTo>
                <a:lnTo>
                  <a:pt x="478259" y="1074732"/>
                </a:lnTo>
                <a:lnTo>
                  <a:pt x="481813" y="1077126"/>
                </a:lnTo>
                <a:lnTo>
                  <a:pt x="484481" y="1079520"/>
                </a:lnTo>
                <a:lnTo>
                  <a:pt x="487149" y="1081913"/>
                </a:lnTo>
                <a:lnTo>
                  <a:pt x="490703" y="1084307"/>
                </a:lnTo>
                <a:lnTo>
                  <a:pt x="493371" y="1086700"/>
                </a:lnTo>
                <a:lnTo>
                  <a:pt x="496933" y="1089095"/>
                </a:lnTo>
                <a:lnTo>
                  <a:pt x="497820" y="1089892"/>
                </a:lnTo>
                <a:lnTo>
                  <a:pt x="499593" y="1090690"/>
                </a:lnTo>
                <a:lnTo>
                  <a:pt x="500488" y="1091488"/>
                </a:lnTo>
                <a:lnTo>
                  <a:pt x="502260" y="1091488"/>
                </a:lnTo>
                <a:lnTo>
                  <a:pt x="503155" y="1092286"/>
                </a:lnTo>
                <a:lnTo>
                  <a:pt x="504928" y="1093084"/>
                </a:lnTo>
                <a:lnTo>
                  <a:pt x="505823" y="1093881"/>
                </a:lnTo>
                <a:lnTo>
                  <a:pt x="507596" y="1093881"/>
                </a:lnTo>
                <a:lnTo>
                  <a:pt x="508482" y="1094679"/>
                </a:lnTo>
                <a:lnTo>
                  <a:pt x="510264" y="1095477"/>
                </a:lnTo>
                <a:lnTo>
                  <a:pt x="511150" y="1095477"/>
                </a:lnTo>
                <a:lnTo>
                  <a:pt x="512931" y="1096275"/>
                </a:lnTo>
                <a:lnTo>
                  <a:pt x="515599" y="1096275"/>
                </a:lnTo>
                <a:lnTo>
                  <a:pt x="517372" y="1097073"/>
                </a:lnTo>
                <a:lnTo>
                  <a:pt x="520040" y="1097073"/>
                </a:lnTo>
                <a:lnTo>
                  <a:pt x="520935" y="1097870"/>
                </a:lnTo>
                <a:lnTo>
                  <a:pt x="537819" y="1097870"/>
                </a:lnTo>
                <a:lnTo>
                  <a:pt x="539600" y="1097073"/>
                </a:lnTo>
                <a:lnTo>
                  <a:pt x="543154" y="1097073"/>
                </a:lnTo>
                <a:lnTo>
                  <a:pt x="544936" y="1096275"/>
                </a:lnTo>
                <a:lnTo>
                  <a:pt x="547604" y="1096275"/>
                </a:lnTo>
                <a:lnTo>
                  <a:pt x="550263" y="1095477"/>
                </a:lnTo>
                <a:lnTo>
                  <a:pt x="552044" y="1094679"/>
                </a:lnTo>
                <a:lnTo>
                  <a:pt x="554712" y="1094679"/>
                </a:lnTo>
                <a:lnTo>
                  <a:pt x="556493" y="1093881"/>
                </a:lnTo>
                <a:lnTo>
                  <a:pt x="559152" y="1093084"/>
                </a:lnTo>
                <a:lnTo>
                  <a:pt x="560934" y="1092286"/>
                </a:lnTo>
                <a:lnTo>
                  <a:pt x="563601" y="1090690"/>
                </a:lnTo>
                <a:lnTo>
                  <a:pt x="565383" y="1089892"/>
                </a:lnTo>
                <a:lnTo>
                  <a:pt x="568042" y="1089095"/>
                </a:lnTo>
                <a:lnTo>
                  <a:pt x="569823" y="1087498"/>
                </a:lnTo>
                <a:lnTo>
                  <a:pt x="571605" y="1086700"/>
                </a:lnTo>
                <a:lnTo>
                  <a:pt x="574272" y="1085104"/>
                </a:lnTo>
                <a:lnTo>
                  <a:pt x="576045" y="1084307"/>
                </a:lnTo>
                <a:lnTo>
                  <a:pt x="578713" y="1082711"/>
                </a:lnTo>
                <a:lnTo>
                  <a:pt x="580494" y="1081115"/>
                </a:lnTo>
                <a:lnTo>
                  <a:pt x="582267" y="1079520"/>
                </a:lnTo>
                <a:lnTo>
                  <a:pt x="584049" y="1077924"/>
                </a:lnTo>
                <a:lnTo>
                  <a:pt x="586716" y="1076329"/>
                </a:lnTo>
                <a:lnTo>
                  <a:pt x="588489" y="1074732"/>
                </a:lnTo>
                <a:lnTo>
                  <a:pt x="590270" y="1072338"/>
                </a:lnTo>
                <a:lnTo>
                  <a:pt x="592938" y="1070743"/>
                </a:lnTo>
                <a:lnTo>
                  <a:pt x="594711" y="1069147"/>
                </a:lnTo>
                <a:lnTo>
                  <a:pt x="596492" y="1066752"/>
                </a:lnTo>
                <a:lnTo>
                  <a:pt x="599160" y="1064361"/>
                </a:lnTo>
                <a:lnTo>
                  <a:pt x="600933" y="1062766"/>
                </a:lnTo>
                <a:lnTo>
                  <a:pt x="603601" y="1060375"/>
                </a:lnTo>
                <a:lnTo>
                  <a:pt x="605382" y="1057974"/>
                </a:lnTo>
                <a:lnTo>
                  <a:pt x="607163" y="1055583"/>
                </a:lnTo>
                <a:lnTo>
                  <a:pt x="609823" y="1053192"/>
                </a:lnTo>
                <a:lnTo>
                  <a:pt x="611604" y="1050800"/>
                </a:lnTo>
                <a:lnTo>
                  <a:pt x="613385" y="1049994"/>
                </a:lnTo>
                <a:lnTo>
                  <a:pt x="615158" y="1049197"/>
                </a:lnTo>
                <a:lnTo>
                  <a:pt x="616939" y="1046805"/>
                </a:lnTo>
                <a:lnTo>
                  <a:pt x="618712" y="1045211"/>
                </a:lnTo>
                <a:lnTo>
                  <a:pt x="620494" y="1043617"/>
                </a:lnTo>
                <a:lnTo>
                  <a:pt x="622275" y="1042023"/>
                </a:lnTo>
                <a:lnTo>
                  <a:pt x="624048" y="1040429"/>
                </a:lnTo>
                <a:lnTo>
                  <a:pt x="625829" y="1038825"/>
                </a:lnTo>
                <a:lnTo>
                  <a:pt x="627602" y="1036434"/>
                </a:lnTo>
                <a:lnTo>
                  <a:pt x="629383" y="1034839"/>
                </a:lnTo>
                <a:lnTo>
                  <a:pt x="631164" y="1033245"/>
                </a:lnTo>
                <a:lnTo>
                  <a:pt x="632937" y="1032448"/>
                </a:lnTo>
                <a:lnTo>
                  <a:pt x="634719" y="1030854"/>
                </a:lnTo>
                <a:lnTo>
                  <a:pt x="636491" y="1030047"/>
                </a:lnTo>
                <a:lnTo>
                  <a:pt x="638273" y="1029250"/>
                </a:lnTo>
                <a:lnTo>
                  <a:pt x="640054" y="1028453"/>
                </a:lnTo>
                <a:lnTo>
                  <a:pt x="640941" y="1027656"/>
                </a:lnTo>
                <a:lnTo>
                  <a:pt x="642722" y="1026859"/>
                </a:lnTo>
                <a:lnTo>
                  <a:pt x="644495" y="1026062"/>
                </a:lnTo>
                <a:lnTo>
                  <a:pt x="646276" y="1025265"/>
                </a:lnTo>
                <a:lnTo>
                  <a:pt x="647162" y="1024468"/>
                </a:lnTo>
                <a:lnTo>
                  <a:pt x="648944" y="1023670"/>
                </a:lnTo>
                <a:lnTo>
                  <a:pt x="650717" y="1022873"/>
                </a:lnTo>
                <a:lnTo>
                  <a:pt x="652498" y="1022076"/>
                </a:lnTo>
                <a:lnTo>
                  <a:pt x="653384" y="1020472"/>
                </a:lnTo>
                <a:lnTo>
                  <a:pt x="655166" y="1019675"/>
                </a:lnTo>
                <a:lnTo>
                  <a:pt x="656939" y="1018878"/>
                </a:lnTo>
                <a:lnTo>
                  <a:pt x="658720" y="1017284"/>
                </a:lnTo>
                <a:lnTo>
                  <a:pt x="659606" y="1016487"/>
                </a:lnTo>
                <a:lnTo>
                  <a:pt x="661388" y="1015690"/>
                </a:lnTo>
                <a:lnTo>
                  <a:pt x="663160" y="1014893"/>
                </a:lnTo>
                <a:lnTo>
                  <a:pt x="664942" y="1014096"/>
                </a:lnTo>
                <a:lnTo>
                  <a:pt x="665828" y="1012502"/>
                </a:lnTo>
                <a:lnTo>
                  <a:pt x="667609" y="1011704"/>
                </a:lnTo>
                <a:lnTo>
                  <a:pt x="669382" y="1010907"/>
                </a:lnTo>
                <a:lnTo>
                  <a:pt x="671164" y="1010907"/>
                </a:lnTo>
                <a:lnTo>
                  <a:pt x="672050" y="1010101"/>
                </a:lnTo>
                <a:lnTo>
                  <a:pt x="673831" y="1009303"/>
                </a:lnTo>
                <a:lnTo>
                  <a:pt x="675613" y="1008506"/>
                </a:lnTo>
                <a:lnTo>
                  <a:pt x="678272" y="1008506"/>
                </a:lnTo>
                <a:lnTo>
                  <a:pt x="680053" y="1007709"/>
                </a:lnTo>
                <a:lnTo>
                  <a:pt x="683607" y="1007709"/>
                </a:lnTo>
                <a:lnTo>
                  <a:pt x="685389" y="1008506"/>
                </a:lnTo>
                <a:lnTo>
                  <a:pt x="686275" y="1008506"/>
                </a:lnTo>
                <a:lnTo>
                  <a:pt x="688057" y="1009303"/>
                </a:lnTo>
                <a:lnTo>
                  <a:pt x="692497" y="1011704"/>
                </a:lnTo>
                <a:lnTo>
                  <a:pt x="696051" y="1013299"/>
                </a:lnTo>
                <a:lnTo>
                  <a:pt x="700500" y="1016487"/>
                </a:lnTo>
                <a:lnTo>
                  <a:pt x="704941" y="1018878"/>
                </a:lnTo>
                <a:lnTo>
                  <a:pt x="709390" y="1021279"/>
                </a:lnTo>
                <a:lnTo>
                  <a:pt x="712944" y="1024468"/>
                </a:lnTo>
                <a:lnTo>
                  <a:pt x="717393" y="1026859"/>
                </a:lnTo>
                <a:lnTo>
                  <a:pt x="721834" y="1030047"/>
                </a:lnTo>
                <a:lnTo>
                  <a:pt x="726283" y="1033245"/>
                </a:lnTo>
                <a:lnTo>
                  <a:pt x="730723" y="1035636"/>
                </a:lnTo>
                <a:lnTo>
                  <a:pt x="734278" y="1038825"/>
                </a:lnTo>
                <a:lnTo>
                  <a:pt x="738727" y="1042023"/>
                </a:lnTo>
                <a:lnTo>
                  <a:pt x="743167" y="1045211"/>
                </a:lnTo>
                <a:lnTo>
                  <a:pt x="747616" y="1048400"/>
                </a:lnTo>
                <a:lnTo>
                  <a:pt x="752057" y="1051598"/>
                </a:lnTo>
                <a:lnTo>
                  <a:pt x="756506" y="1054786"/>
                </a:lnTo>
                <a:lnTo>
                  <a:pt x="760947" y="1057177"/>
                </a:lnTo>
                <a:lnTo>
                  <a:pt x="765362" y="1060375"/>
                </a:lnTo>
                <a:lnTo>
                  <a:pt x="768941" y="1063564"/>
                </a:lnTo>
                <a:lnTo>
                  <a:pt x="773373" y="1066752"/>
                </a:lnTo>
                <a:lnTo>
                  <a:pt x="777805" y="1069147"/>
                </a:lnTo>
                <a:lnTo>
                  <a:pt x="782323" y="1072338"/>
                </a:lnTo>
                <a:lnTo>
                  <a:pt x="786755" y="1074732"/>
                </a:lnTo>
                <a:lnTo>
                  <a:pt x="791187" y="1077924"/>
                </a:lnTo>
                <a:lnTo>
                  <a:pt x="795619" y="1080318"/>
                </a:lnTo>
                <a:lnTo>
                  <a:pt x="800051" y="1082711"/>
                </a:lnTo>
                <a:lnTo>
                  <a:pt x="804483" y="1085104"/>
                </a:lnTo>
                <a:lnTo>
                  <a:pt x="808915" y="1087498"/>
                </a:lnTo>
                <a:lnTo>
                  <a:pt x="812495" y="1089095"/>
                </a:lnTo>
                <a:lnTo>
                  <a:pt x="816927" y="1091488"/>
                </a:lnTo>
                <a:lnTo>
                  <a:pt x="821359" y="1093084"/>
                </a:lnTo>
                <a:lnTo>
                  <a:pt x="825876" y="1094679"/>
                </a:lnTo>
                <a:lnTo>
                  <a:pt x="828518" y="1095477"/>
                </a:lnTo>
                <a:lnTo>
                  <a:pt x="831160" y="1097073"/>
                </a:lnTo>
                <a:lnTo>
                  <a:pt x="833802" y="1097870"/>
                </a:lnTo>
                <a:lnTo>
                  <a:pt x="836530" y="1098668"/>
                </a:lnTo>
                <a:lnTo>
                  <a:pt x="839172" y="1099466"/>
                </a:lnTo>
                <a:lnTo>
                  <a:pt x="841814" y="1100264"/>
                </a:lnTo>
                <a:lnTo>
                  <a:pt x="845394" y="1101063"/>
                </a:lnTo>
                <a:lnTo>
                  <a:pt x="848036" y="1101861"/>
                </a:lnTo>
                <a:lnTo>
                  <a:pt x="850764" y="1102658"/>
                </a:lnTo>
                <a:lnTo>
                  <a:pt x="853406" y="1102658"/>
                </a:lnTo>
                <a:lnTo>
                  <a:pt x="856985" y="1103456"/>
                </a:lnTo>
                <a:lnTo>
                  <a:pt x="859628" y="1103456"/>
                </a:lnTo>
                <a:lnTo>
                  <a:pt x="862270" y="1104254"/>
                </a:lnTo>
                <a:lnTo>
                  <a:pt x="864997" y="1104254"/>
                </a:lnTo>
                <a:lnTo>
                  <a:pt x="868492" y="1105052"/>
                </a:lnTo>
                <a:lnTo>
                  <a:pt x="885368" y="1105052"/>
                </a:lnTo>
                <a:lnTo>
                  <a:pt x="888947" y="1104254"/>
                </a:lnTo>
                <a:lnTo>
                  <a:pt x="894317" y="1104254"/>
                </a:lnTo>
                <a:lnTo>
                  <a:pt x="897811" y="1103456"/>
                </a:lnTo>
                <a:lnTo>
                  <a:pt x="900539" y="1103456"/>
                </a:lnTo>
                <a:lnTo>
                  <a:pt x="903181" y="1102658"/>
                </a:lnTo>
                <a:lnTo>
                  <a:pt x="905823" y="1101861"/>
                </a:lnTo>
                <a:lnTo>
                  <a:pt x="908550" y="1101861"/>
                </a:lnTo>
                <a:lnTo>
                  <a:pt x="911193" y="1101063"/>
                </a:lnTo>
                <a:lnTo>
                  <a:pt x="908550" y="441225"/>
                </a:lnTo>
                <a:lnTo>
                  <a:pt x="907613" y="443616"/>
                </a:lnTo>
                <a:lnTo>
                  <a:pt x="905823" y="446007"/>
                </a:lnTo>
                <a:lnTo>
                  <a:pt x="904033" y="447602"/>
                </a:lnTo>
                <a:lnTo>
                  <a:pt x="902329" y="446805"/>
                </a:lnTo>
                <a:lnTo>
                  <a:pt x="902329" y="443616"/>
                </a:lnTo>
                <a:lnTo>
                  <a:pt x="904033" y="442022"/>
                </a:lnTo>
                <a:lnTo>
                  <a:pt x="905823" y="439631"/>
                </a:lnTo>
                <a:lnTo>
                  <a:pt x="906761" y="438027"/>
                </a:lnTo>
                <a:lnTo>
                  <a:pt x="908550" y="436433"/>
                </a:lnTo>
                <a:lnTo>
                  <a:pt x="909403" y="434839"/>
                </a:lnTo>
                <a:lnTo>
                  <a:pt x="911193" y="433244"/>
                </a:lnTo>
                <a:lnTo>
                  <a:pt x="912983" y="431650"/>
                </a:lnTo>
                <a:lnTo>
                  <a:pt x="914772" y="430056"/>
                </a:lnTo>
                <a:lnTo>
                  <a:pt x="915625" y="428452"/>
                </a:lnTo>
                <a:lnTo>
                  <a:pt x="916477" y="426061"/>
                </a:lnTo>
                <a:lnTo>
                  <a:pt x="916477" y="423670"/>
                </a:lnTo>
                <a:lnTo>
                  <a:pt x="917415" y="421278"/>
                </a:lnTo>
                <a:lnTo>
                  <a:pt x="918267" y="418877"/>
                </a:lnTo>
                <a:lnTo>
                  <a:pt x="918267" y="414095"/>
                </a:lnTo>
                <a:lnTo>
                  <a:pt x="919204" y="411704"/>
                </a:lnTo>
                <a:lnTo>
                  <a:pt x="919204" y="399738"/>
                </a:lnTo>
                <a:lnTo>
                  <a:pt x="918267" y="396540"/>
                </a:lnTo>
                <a:lnTo>
                  <a:pt x="918267" y="394148"/>
                </a:lnTo>
                <a:lnTo>
                  <a:pt x="917415" y="390960"/>
                </a:lnTo>
                <a:lnTo>
                  <a:pt x="917415" y="388559"/>
                </a:lnTo>
                <a:lnTo>
                  <a:pt x="916477" y="385371"/>
                </a:lnTo>
                <a:lnTo>
                  <a:pt x="915625" y="382979"/>
                </a:lnTo>
                <a:lnTo>
                  <a:pt x="914772" y="379791"/>
                </a:lnTo>
                <a:lnTo>
                  <a:pt x="913835" y="376593"/>
                </a:lnTo>
                <a:lnTo>
                  <a:pt x="912983" y="373405"/>
                </a:lnTo>
                <a:lnTo>
                  <a:pt x="912045" y="370216"/>
                </a:lnTo>
                <a:lnTo>
                  <a:pt x="911193" y="366221"/>
                </a:lnTo>
                <a:lnTo>
                  <a:pt x="909403" y="363830"/>
                </a:lnTo>
                <a:lnTo>
                  <a:pt x="908550" y="360642"/>
                </a:lnTo>
                <a:lnTo>
                  <a:pt x="906761" y="358241"/>
                </a:lnTo>
                <a:lnTo>
                  <a:pt x="905823" y="355849"/>
                </a:lnTo>
                <a:lnTo>
                  <a:pt x="904033" y="352661"/>
                </a:lnTo>
                <a:lnTo>
                  <a:pt x="902329" y="350270"/>
                </a:lnTo>
                <a:lnTo>
                  <a:pt x="901391" y="347869"/>
                </a:lnTo>
                <a:lnTo>
                  <a:pt x="899601" y="345478"/>
                </a:lnTo>
                <a:lnTo>
                  <a:pt x="898749" y="343086"/>
                </a:lnTo>
                <a:lnTo>
                  <a:pt x="896959" y="341492"/>
                </a:lnTo>
                <a:lnTo>
                  <a:pt x="895169" y="339091"/>
                </a:lnTo>
                <a:lnTo>
                  <a:pt x="894317" y="336700"/>
                </a:lnTo>
                <a:lnTo>
                  <a:pt x="892527" y="335106"/>
                </a:lnTo>
                <a:lnTo>
                  <a:pt x="891589" y="332714"/>
                </a:lnTo>
                <a:lnTo>
                  <a:pt x="889885" y="331120"/>
                </a:lnTo>
                <a:lnTo>
                  <a:pt x="888947" y="328719"/>
                </a:lnTo>
                <a:lnTo>
                  <a:pt x="887157" y="327125"/>
                </a:lnTo>
                <a:lnTo>
                  <a:pt x="886305" y="325531"/>
                </a:lnTo>
                <a:lnTo>
                  <a:pt x="883663" y="322343"/>
                </a:lnTo>
                <a:lnTo>
                  <a:pt x="881873" y="319942"/>
                </a:lnTo>
                <a:lnTo>
                  <a:pt x="880083" y="317550"/>
                </a:lnTo>
                <a:lnTo>
                  <a:pt x="878293" y="315159"/>
                </a:lnTo>
                <a:lnTo>
                  <a:pt x="876503" y="313565"/>
                </a:lnTo>
                <a:lnTo>
                  <a:pt x="874714" y="311174"/>
                </a:lnTo>
                <a:lnTo>
                  <a:pt x="872071" y="308773"/>
                </a:lnTo>
                <a:lnTo>
                  <a:pt x="869429" y="306381"/>
                </a:lnTo>
                <a:lnTo>
                  <a:pt x="866702" y="303193"/>
                </a:lnTo>
                <a:lnTo>
                  <a:pt x="864060" y="300792"/>
                </a:lnTo>
                <a:lnTo>
                  <a:pt x="861417" y="297604"/>
                </a:lnTo>
                <a:lnTo>
                  <a:pt x="858775" y="295213"/>
                </a:lnTo>
                <a:lnTo>
                  <a:pt x="856048" y="292024"/>
                </a:lnTo>
                <a:lnTo>
                  <a:pt x="853406" y="289623"/>
                </a:lnTo>
                <a:lnTo>
                  <a:pt x="850764" y="287232"/>
                </a:lnTo>
                <a:lnTo>
                  <a:pt x="848036" y="284044"/>
                </a:lnTo>
                <a:lnTo>
                  <a:pt x="845394" y="281652"/>
                </a:lnTo>
                <a:lnTo>
                  <a:pt x="842752" y="278454"/>
                </a:lnTo>
                <a:lnTo>
                  <a:pt x="840024" y="276063"/>
                </a:lnTo>
                <a:lnTo>
                  <a:pt x="837382" y="272875"/>
                </a:lnTo>
                <a:lnTo>
                  <a:pt x="834740" y="269677"/>
                </a:lnTo>
                <a:lnTo>
                  <a:pt x="832098" y="267285"/>
                </a:lnTo>
                <a:lnTo>
                  <a:pt x="829370" y="264097"/>
                </a:lnTo>
                <a:lnTo>
                  <a:pt x="826728" y="261706"/>
                </a:lnTo>
                <a:lnTo>
                  <a:pt x="824086" y="258508"/>
                </a:lnTo>
                <a:lnTo>
                  <a:pt x="821359" y="256117"/>
                </a:lnTo>
                <a:lnTo>
                  <a:pt x="818716" y="252928"/>
                </a:lnTo>
                <a:lnTo>
                  <a:pt x="816074" y="250527"/>
                </a:lnTo>
                <a:lnTo>
                  <a:pt x="813432" y="247339"/>
                </a:lnTo>
                <a:lnTo>
                  <a:pt x="810705" y="244151"/>
                </a:lnTo>
                <a:lnTo>
                  <a:pt x="808063" y="241759"/>
                </a:lnTo>
                <a:lnTo>
                  <a:pt x="805420" y="238561"/>
                </a:lnTo>
                <a:lnTo>
                  <a:pt x="802693" y="236170"/>
                </a:lnTo>
                <a:lnTo>
                  <a:pt x="800051" y="232982"/>
                </a:lnTo>
                <a:lnTo>
                  <a:pt x="797409" y="230581"/>
                </a:lnTo>
                <a:lnTo>
                  <a:pt x="795619" y="227392"/>
                </a:lnTo>
                <a:lnTo>
                  <a:pt x="792977" y="224204"/>
                </a:lnTo>
                <a:lnTo>
                  <a:pt x="790249" y="221803"/>
                </a:lnTo>
                <a:lnTo>
                  <a:pt x="788544" y="219412"/>
                </a:lnTo>
                <a:lnTo>
                  <a:pt x="786755" y="217818"/>
                </a:lnTo>
                <a:lnTo>
                  <a:pt x="784965" y="217020"/>
                </a:lnTo>
                <a:lnTo>
                  <a:pt x="784027" y="214629"/>
                </a:lnTo>
                <a:lnTo>
                  <a:pt x="782323" y="213035"/>
                </a:lnTo>
                <a:lnTo>
                  <a:pt x="780533" y="210634"/>
                </a:lnTo>
                <a:lnTo>
                  <a:pt x="778743" y="208243"/>
                </a:lnTo>
                <a:lnTo>
                  <a:pt x="776953" y="205852"/>
                </a:lnTo>
                <a:lnTo>
                  <a:pt x="775163" y="203460"/>
                </a:lnTo>
                <a:lnTo>
                  <a:pt x="773373" y="201856"/>
                </a:lnTo>
                <a:lnTo>
                  <a:pt x="772521" y="199465"/>
                </a:lnTo>
                <a:lnTo>
                  <a:pt x="770731" y="197871"/>
                </a:lnTo>
                <a:lnTo>
                  <a:pt x="768941" y="196277"/>
                </a:lnTo>
                <a:lnTo>
                  <a:pt x="768089" y="193886"/>
                </a:lnTo>
                <a:lnTo>
                  <a:pt x="766299" y="192272"/>
                </a:lnTo>
                <a:lnTo>
                  <a:pt x="764509" y="190717"/>
                </a:lnTo>
                <a:lnTo>
                  <a:pt x="763657" y="188287"/>
                </a:lnTo>
                <a:lnTo>
                  <a:pt x="761867" y="186731"/>
                </a:lnTo>
                <a:lnTo>
                  <a:pt x="760060" y="184301"/>
                </a:lnTo>
                <a:lnTo>
                  <a:pt x="758279" y="182746"/>
                </a:lnTo>
                <a:lnTo>
                  <a:pt x="757392" y="180316"/>
                </a:lnTo>
                <a:lnTo>
                  <a:pt x="755611" y="177886"/>
                </a:lnTo>
                <a:lnTo>
                  <a:pt x="754725" y="174775"/>
                </a:lnTo>
                <a:lnTo>
                  <a:pt x="753838" y="172345"/>
                </a:lnTo>
                <a:lnTo>
                  <a:pt x="752952" y="169915"/>
                </a:lnTo>
                <a:lnTo>
                  <a:pt x="752057" y="167582"/>
                </a:lnTo>
                <a:lnTo>
                  <a:pt x="751170" y="164374"/>
                </a:lnTo>
                <a:lnTo>
                  <a:pt x="749389" y="161944"/>
                </a:lnTo>
                <a:lnTo>
                  <a:pt x="748503" y="159611"/>
                </a:lnTo>
                <a:lnTo>
                  <a:pt x="747616" y="157181"/>
                </a:lnTo>
                <a:lnTo>
                  <a:pt x="745835" y="154751"/>
                </a:lnTo>
                <a:lnTo>
                  <a:pt x="744949" y="152418"/>
                </a:lnTo>
                <a:lnTo>
                  <a:pt x="744062" y="150765"/>
                </a:lnTo>
                <a:lnTo>
                  <a:pt x="742281" y="148432"/>
                </a:lnTo>
                <a:lnTo>
                  <a:pt x="741394" y="146780"/>
                </a:lnTo>
                <a:lnTo>
                  <a:pt x="740499" y="144447"/>
                </a:lnTo>
                <a:lnTo>
                  <a:pt x="738727" y="142794"/>
                </a:lnTo>
                <a:lnTo>
                  <a:pt x="736945" y="139587"/>
                </a:lnTo>
                <a:lnTo>
                  <a:pt x="735173" y="138031"/>
                </a:lnTo>
                <a:lnTo>
                  <a:pt x="734278" y="136476"/>
                </a:lnTo>
                <a:lnTo>
                  <a:pt x="732505" y="134046"/>
                </a:lnTo>
                <a:lnTo>
                  <a:pt x="730723" y="133268"/>
                </a:lnTo>
                <a:lnTo>
                  <a:pt x="729837" y="132491"/>
                </a:lnTo>
                <a:lnTo>
                  <a:pt x="728056" y="130838"/>
                </a:lnTo>
                <a:lnTo>
                  <a:pt x="724502" y="130838"/>
                </a:lnTo>
                <a:lnTo>
                  <a:pt x="722720" y="131616"/>
                </a:lnTo>
                <a:lnTo>
                  <a:pt x="718280" y="135601"/>
                </a:lnTo>
                <a:lnTo>
                  <a:pt x="714725" y="140461"/>
                </a:lnTo>
                <a:lnTo>
                  <a:pt x="711171" y="146002"/>
                </a:lnTo>
                <a:lnTo>
                  <a:pt x="708504" y="151640"/>
                </a:lnTo>
                <a:lnTo>
                  <a:pt x="704941" y="157181"/>
                </a:lnTo>
                <a:lnTo>
                  <a:pt x="703168" y="163596"/>
                </a:lnTo>
                <a:lnTo>
                  <a:pt x="700500" y="170790"/>
                </a:lnTo>
                <a:lnTo>
                  <a:pt x="698719" y="177886"/>
                </a:lnTo>
                <a:lnTo>
                  <a:pt x="696946" y="185079"/>
                </a:lnTo>
                <a:lnTo>
                  <a:pt x="695165" y="192272"/>
                </a:lnTo>
                <a:lnTo>
                  <a:pt x="694278" y="199465"/>
                </a:lnTo>
                <a:lnTo>
                  <a:pt x="692497" y="207446"/>
                </a:lnTo>
                <a:lnTo>
                  <a:pt x="691611" y="215426"/>
                </a:lnTo>
                <a:lnTo>
                  <a:pt x="690724" y="222610"/>
                </a:lnTo>
                <a:lnTo>
                  <a:pt x="690724" y="230581"/>
                </a:lnTo>
                <a:lnTo>
                  <a:pt x="689829" y="237764"/>
                </a:lnTo>
                <a:lnTo>
                  <a:pt x="689829" y="290420"/>
                </a:lnTo>
                <a:lnTo>
                  <a:pt x="690724" y="296010"/>
                </a:lnTo>
                <a:lnTo>
                  <a:pt x="690724" y="307179"/>
                </a:lnTo>
                <a:lnTo>
                  <a:pt x="691611" y="309570"/>
                </a:lnTo>
                <a:lnTo>
                  <a:pt x="691611" y="331917"/>
                </a:lnTo>
                <a:lnTo>
                  <a:pt x="690724" y="340695"/>
                </a:lnTo>
                <a:lnTo>
                  <a:pt x="689829" y="348666"/>
                </a:lnTo>
                <a:lnTo>
                  <a:pt x="688943" y="355849"/>
                </a:lnTo>
                <a:lnTo>
                  <a:pt x="687162" y="362236"/>
                </a:lnTo>
                <a:lnTo>
                  <a:pt x="686275" y="368612"/>
                </a:lnTo>
                <a:lnTo>
                  <a:pt x="684502" y="374202"/>
                </a:lnTo>
                <a:lnTo>
                  <a:pt x="681835" y="378984"/>
                </a:lnTo>
                <a:lnTo>
                  <a:pt x="680053" y="383776"/>
                </a:lnTo>
                <a:lnTo>
                  <a:pt x="677386" y="387762"/>
                </a:lnTo>
                <a:lnTo>
                  <a:pt x="674718" y="391757"/>
                </a:lnTo>
                <a:lnTo>
                  <a:pt x="672050" y="394945"/>
                </a:lnTo>
                <a:lnTo>
                  <a:pt x="668496" y="398134"/>
                </a:lnTo>
                <a:lnTo>
                  <a:pt x="665828" y="400535"/>
                </a:lnTo>
                <a:lnTo>
                  <a:pt x="663160" y="402926"/>
                </a:lnTo>
                <a:lnTo>
                  <a:pt x="659606" y="404520"/>
                </a:lnTo>
                <a:lnTo>
                  <a:pt x="656939" y="406114"/>
                </a:lnTo>
                <a:lnTo>
                  <a:pt x="653384" y="407708"/>
                </a:lnTo>
                <a:lnTo>
                  <a:pt x="649830" y="408506"/>
                </a:lnTo>
                <a:lnTo>
                  <a:pt x="647162" y="409312"/>
                </a:lnTo>
                <a:lnTo>
                  <a:pt x="643608" y="410109"/>
                </a:lnTo>
                <a:lnTo>
                  <a:pt x="632051" y="410109"/>
                </a:lnTo>
                <a:lnTo>
                  <a:pt x="629383" y="409312"/>
                </a:lnTo>
                <a:lnTo>
                  <a:pt x="626715" y="409312"/>
                </a:lnTo>
                <a:lnTo>
                  <a:pt x="624048" y="408506"/>
                </a:lnTo>
                <a:lnTo>
                  <a:pt x="621380" y="407708"/>
                </a:lnTo>
                <a:lnTo>
                  <a:pt x="619607" y="407708"/>
                </a:lnTo>
                <a:lnTo>
                  <a:pt x="617826" y="406911"/>
                </a:lnTo>
                <a:lnTo>
                  <a:pt x="617826" y="397337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338252" y="4241279"/>
            <a:ext cx="2270" cy="2818"/>
          </a:xfrm>
          <a:custGeom>
            <a:avLst/>
            <a:gdLst/>
            <a:ahLst/>
            <a:cxnLst/>
            <a:rect l="l" t="t" r="r" b="b"/>
            <a:pathLst>
              <a:path w="2270" h="2818">
                <a:moveTo>
                  <a:pt x="480" y="1594"/>
                </a:moveTo>
                <a:lnTo>
                  <a:pt x="0" y="2818"/>
                </a:lnTo>
                <a:lnTo>
                  <a:pt x="480" y="2391"/>
                </a:lnTo>
                <a:lnTo>
                  <a:pt x="2270" y="0"/>
                </a:lnTo>
                <a:lnTo>
                  <a:pt x="480" y="1594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241824" y="4244098"/>
            <a:ext cx="188446" cy="772710"/>
          </a:xfrm>
          <a:custGeom>
            <a:avLst/>
            <a:gdLst/>
            <a:ahLst/>
            <a:cxnLst/>
            <a:rect l="l" t="t" r="r" b="b"/>
            <a:pathLst>
              <a:path w="188446" h="772710">
                <a:moveTo>
                  <a:pt x="152053" y="222182"/>
                </a:moveTo>
                <a:lnTo>
                  <a:pt x="151115" y="219781"/>
                </a:lnTo>
                <a:lnTo>
                  <a:pt x="151115" y="209409"/>
                </a:lnTo>
                <a:lnTo>
                  <a:pt x="150263" y="207018"/>
                </a:lnTo>
                <a:lnTo>
                  <a:pt x="150263" y="204627"/>
                </a:lnTo>
                <a:lnTo>
                  <a:pt x="149325" y="202236"/>
                </a:lnTo>
                <a:lnTo>
                  <a:pt x="149325" y="199835"/>
                </a:lnTo>
                <a:lnTo>
                  <a:pt x="148473" y="197443"/>
                </a:lnTo>
                <a:lnTo>
                  <a:pt x="148473" y="195849"/>
                </a:lnTo>
                <a:lnTo>
                  <a:pt x="147535" y="193458"/>
                </a:lnTo>
                <a:lnTo>
                  <a:pt x="147535" y="191864"/>
                </a:lnTo>
                <a:lnTo>
                  <a:pt x="146683" y="189463"/>
                </a:lnTo>
                <a:lnTo>
                  <a:pt x="145831" y="187869"/>
                </a:lnTo>
                <a:lnTo>
                  <a:pt x="144893" y="184680"/>
                </a:lnTo>
                <a:lnTo>
                  <a:pt x="143103" y="181482"/>
                </a:lnTo>
                <a:lnTo>
                  <a:pt x="141313" y="179888"/>
                </a:lnTo>
                <a:lnTo>
                  <a:pt x="139609" y="176700"/>
                </a:lnTo>
                <a:lnTo>
                  <a:pt x="137819" y="174308"/>
                </a:lnTo>
                <a:lnTo>
                  <a:pt x="136029" y="172714"/>
                </a:lnTo>
                <a:lnTo>
                  <a:pt x="135091" y="171917"/>
                </a:lnTo>
                <a:lnTo>
                  <a:pt x="133302" y="170313"/>
                </a:lnTo>
                <a:lnTo>
                  <a:pt x="132449" y="167922"/>
                </a:lnTo>
                <a:lnTo>
                  <a:pt x="130659" y="165531"/>
                </a:lnTo>
                <a:lnTo>
                  <a:pt x="129807" y="163139"/>
                </a:lnTo>
                <a:lnTo>
                  <a:pt x="128017" y="161536"/>
                </a:lnTo>
                <a:lnTo>
                  <a:pt x="127080" y="159144"/>
                </a:lnTo>
                <a:lnTo>
                  <a:pt x="125375" y="156753"/>
                </a:lnTo>
                <a:lnTo>
                  <a:pt x="123585" y="155956"/>
                </a:lnTo>
                <a:lnTo>
                  <a:pt x="121795" y="154362"/>
                </a:lnTo>
                <a:lnTo>
                  <a:pt x="120005" y="152768"/>
                </a:lnTo>
                <a:lnTo>
                  <a:pt x="118216" y="151961"/>
                </a:lnTo>
                <a:lnTo>
                  <a:pt x="116426" y="151164"/>
                </a:lnTo>
                <a:lnTo>
                  <a:pt x="114636" y="151164"/>
                </a:lnTo>
                <a:lnTo>
                  <a:pt x="112931" y="150367"/>
                </a:lnTo>
                <a:lnTo>
                  <a:pt x="111141" y="148773"/>
                </a:lnTo>
                <a:lnTo>
                  <a:pt x="109352" y="147178"/>
                </a:lnTo>
                <a:lnTo>
                  <a:pt x="107562" y="145584"/>
                </a:lnTo>
                <a:lnTo>
                  <a:pt x="105772" y="143990"/>
                </a:lnTo>
                <a:lnTo>
                  <a:pt x="103982" y="141589"/>
                </a:lnTo>
                <a:lnTo>
                  <a:pt x="102192" y="139995"/>
                </a:lnTo>
                <a:lnTo>
                  <a:pt x="100487" y="137604"/>
                </a:lnTo>
                <a:lnTo>
                  <a:pt x="98698" y="135212"/>
                </a:lnTo>
                <a:lnTo>
                  <a:pt x="97760" y="132014"/>
                </a:lnTo>
                <a:lnTo>
                  <a:pt x="95970" y="129623"/>
                </a:lnTo>
                <a:lnTo>
                  <a:pt x="94266" y="126435"/>
                </a:lnTo>
                <a:lnTo>
                  <a:pt x="93328" y="123246"/>
                </a:lnTo>
                <a:lnTo>
                  <a:pt x="91538" y="120048"/>
                </a:lnTo>
                <a:lnTo>
                  <a:pt x="90686" y="116860"/>
                </a:lnTo>
                <a:lnTo>
                  <a:pt x="88896" y="113672"/>
                </a:lnTo>
                <a:lnTo>
                  <a:pt x="88044" y="109676"/>
                </a:lnTo>
                <a:lnTo>
                  <a:pt x="87106" y="105691"/>
                </a:lnTo>
                <a:lnTo>
                  <a:pt x="86254" y="101696"/>
                </a:lnTo>
                <a:lnTo>
                  <a:pt x="86254" y="98508"/>
                </a:lnTo>
                <a:lnTo>
                  <a:pt x="85316" y="94522"/>
                </a:lnTo>
                <a:lnTo>
                  <a:pt x="84464" y="91324"/>
                </a:lnTo>
                <a:lnTo>
                  <a:pt x="83526" y="87339"/>
                </a:lnTo>
                <a:lnTo>
                  <a:pt x="82674" y="84150"/>
                </a:lnTo>
                <a:lnTo>
                  <a:pt x="81822" y="80952"/>
                </a:lnTo>
                <a:lnTo>
                  <a:pt x="81822" y="77764"/>
                </a:lnTo>
                <a:lnTo>
                  <a:pt x="80884" y="74576"/>
                </a:lnTo>
                <a:lnTo>
                  <a:pt x="80032" y="71377"/>
                </a:lnTo>
                <a:lnTo>
                  <a:pt x="80032" y="68986"/>
                </a:lnTo>
                <a:lnTo>
                  <a:pt x="79094" y="65798"/>
                </a:lnTo>
                <a:lnTo>
                  <a:pt x="79094" y="63407"/>
                </a:lnTo>
                <a:lnTo>
                  <a:pt x="78242" y="60209"/>
                </a:lnTo>
                <a:lnTo>
                  <a:pt x="78242" y="43450"/>
                </a:lnTo>
                <a:lnTo>
                  <a:pt x="79094" y="41059"/>
                </a:lnTo>
                <a:lnTo>
                  <a:pt x="79094" y="38668"/>
                </a:lnTo>
                <a:lnTo>
                  <a:pt x="80032" y="36277"/>
                </a:lnTo>
                <a:lnTo>
                  <a:pt x="80884" y="34682"/>
                </a:lnTo>
                <a:lnTo>
                  <a:pt x="80884" y="32281"/>
                </a:lnTo>
                <a:lnTo>
                  <a:pt x="82674" y="29890"/>
                </a:lnTo>
                <a:lnTo>
                  <a:pt x="83526" y="28296"/>
                </a:lnTo>
                <a:lnTo>
                  <a:pt x="84464" y="25905"/>
                </a:lnTo>
                <a:lnTo>
                  <a:pt x="86254" y="23504"/>
                </a:lnTo>
                <a:lnTo>
                  <a:pt x="86254" y="22707"/>
                </a:lnTo>
                <a:lnTo>
                  <a:pt x="88044" y="19518"/>
                </a:lnTo>
                <a:lnTo>
                  <a:pt x="88896" y="17127"/>
                </a:lnTo>
                <a:lnTo>
                  <a:pt x="90686" y="13929"/>
                </a:lnTo>
                <a:lnTo>
                  <a:pt x="91538" y="11538"/>
                </a:lnTo>
                <a:lnTo>
                  <a:pt x="92476" y="9147"/>
                </a:lnTo>
                <a:lnTo>
                  <a:pt x="93328" y="6755"/>
                </a:lnTo>
                <a:lnTo>
                  <a:pt x="95118" y="3557"/>
                </a:lnTo>
                <a:lnTo>
                  <a:pt x="95970" y="1166"/>
                </a:lnTo>
                <a:lnTo>
                  <a:pt x="96428" y="0"/>
                </a:lnTo>
                <a:lnTo>
                  <a:pt x="95118" y="1166"/>
                </a:lnTo>
                <a:lnTo>
                  <a:pt x="93328" y="2760"/>
                </a:lnTo>
                <a:lnTo>
                  <a:pt x="91538" y="4364"/>
                </a:lnTo>
                <a:lnTo>
                  <a:pt x="89748" y="5958"/>
                </a:lnTo>
                <a:lnTo>
                  <a:pt x="88044" y="7552"/>
                </a:lnTo>
                <a:lnTo>
                  <a:pt x="86254" y="9147"/>
                </a:lnTo>
                <a:lnTo>
                  <a:pt x="84464" y="10741"/>
                </a:lnTo>
                <a:lnTo>
                  <a:pt x="82674" y="12335"/>
                </a:lnTo>
                <a:lnTo>
                  <a:pt x="80884" y="13132"/>
                </a:lnTo>
                <a:lnTo>
                  <a:pt x="79094" y="14736"/>
                </a:lnTo>
                <a:lnTo>
                  <a:pt x="78242" y="17127"/>
                </a:lnTo>
                <a:lnTo>
                  <a:pt x="77304" y="19518"/>
                </a:lnTo>
                <a:lnTo>
                  <a:pt x="76452" y="21910"/>
                </a:lnTo>
                <a:lnTo>
                  <a:pt x="76452" y="24311"/>
                </a:lnTo>
                <a:lnTo>
                  <a:pt x="75600" y="26702"/>
                </a:lnTo>
                <a:lnTo>
                  <a:pt x="75600" y="29093"/>
                </a:lnTo>
                <a:lnTo>
                  <a:pt x="74662" y="31484"/>
                </a:lnTo>
                <a:lnTo>
                  <a:pt x="74662" y="33885"/>
                </a:lnTo>
                <a:lnTo>
                  <a:pt x="73810" y="36277"/>
                </a:lnTo>
                <a:lnTo>
                  <a:pt x="73810" y="38668"/>
                </a:lnTo>
                <a:lnTo>
                  <a:pt x="72872" y="41059"/>
                </a:lnTo>
                <a:lnTo>
                  <a:pt x="72872" y="43450"/>
                </a:lnTo>
                <a:lnTo>
                  <a:pt x="72020" y="45851"/>
                </a:lnTo>
                <a:lnTo>
                  <a:pt x="71083" y="48243"/>
                </a:lnTo>
                <a:lnTo>
                  <a:pt x="70230" y="50634"/>
                </a:lnTo>
                <a:lnTo>
                  <a:pt x="69378" y="53025"/>
                </a:lnTo>
                <a:lnTo>
                  <a:pt x="67588" y="55426"/>
                </a:lnTo>
                <a:lnTo>
                  <a:pt x="66651" y="57817"/>
                </a:lnTo>
                <a:lnTo>
                  <a:pt x="64861" y="60209"/>
                </a:lnTo>
                <a:lnTo>
                  <a:pt x="63156" y="62600"/>
                </a:lnTo>
                <a:lnTo>
                  <a:pt x="61366" y="65798"/>
                </a:lnTo>
                <a:lnTo>
                  <a:pt x="59576" y="68986"/>
                </a:lnTo>
                <a:lnTo>
                  <a:pt x="57786" y="70580"/>
                </a:lnTo>
                <a:lnTo>
                  <a:pt x="56934" y="72175"/>
                </a:lnTo>
                <a:lnTo>
                  <a:pt x="55997" y="74576"/>
                </a:lnTo>
                <a:lnTo>
                  <a:pt x="54207" y="76170"/>
                </a:lnTo>
                <a:lnTo>
                  <a:pt x="53354" y="77764"/>
                </a:lnTo>
                <a:lnTo>
                  <a:pt x="52417" y="80155"/>
                </a:lnTo>
                <a:lnTo>
                  <a:pt x="50712" y="81749"/>
                </a:lnTo>
                <a:lnTo>
                  <a:pt x="49775" y="83353"/>
                </a:lnTo>
                <a:lnTo>
                  <a:pt x="47985" y="85744"/>
                </a:lnTo>
                <a:lnTo>
                  <a:pt x="46195" y="87339"/>
                </a:lnTo>
                <a:lnTo>
                  <a:pt x="45343" y="89730"/>
                </a:lnTo>
                <a:lnTo>
                  <a:pt x="43553" y="91324"/>
                </a:lnTo>
                <a:lnTo>
                  <a:pt x="42700" y="93725"/>
                </a:lnTo>
                <a:lnTo>
                  <a:pt x="40911" y="95319"/>
                </a:lnTo>
                <a:lnTo>
                  <a:pt x="39973" y="97710"/>
                </a:lnTo>
                <a:lnTo>
                  <a:pt x="38268" y="99305"/>
                </a:lnTo>
                <a:lnTo>
                  <a:pt x="36479" y="101696"/>
                </a:lnTo>
                <a:lnTo>
                  <a:pt x="34689" y="103300"/>
                </a:lnTo>
                <a:lnTo>
                  <a:pt x="32899" y="104894"/>
                </a:lnTo>
                <a:lnTo>
                  <a:pt x="31961" y="107285"/>
                </a:lnTo>
                <a:lnTo>
                  <a:pt x="30257" y="108879"/>
                </a:lnTo>
                <a:lnTo>
                  <a:pt x="28467" y="110474"/>
                </a:lnTo>
                <a:lnTo>
                  <a:pt x="26677" y="112068"/>
                </a:lnTo>
                <a:lnTo>
                  <a:pt x="25739" y="113672"/>
                </a:lnTo>
                <a:lnTo>
                  <a:pt x="24035" y="115266"/>
                </a:lnTo>
                <a:lnTo>
                  <a:pt x="22245" y="116860"/>
                </a:lnTo>
                <a:lnTo>
                  <a:pt x="20455" y="118454"/>
                </a:lnTo>
                <a:lnTo>
                  <a:pt x="19518" y="120845"/>
                </a:lnTo>
                <a:lnTo>
                  <a:pt x="19518" y="122440"/>
                </a:lnTo>
                <a:lnTo>
                  <a:pt x="18665" y="124841"/>
                </a:lnTo>
                <a:lnTo>
                  <a:pt x="17813" y="126435"/>
                </a:lnTo>
                <a:lnTo>
                  <a:pt x="16875" y="128826"/>
                </a:lnTo>
                <a:lnTo>
                  <a:pt x="16023" y="130420"/>
                </a:lnTo>
                <a:lnTo>
                  <a:pt x="14233" y="132821"/>
                </a:lnTo>
                <a:lnTo>
                  <a:pt x="13296" y="134415"/>
                </a:lnTo>
                <a:lnTo>
                  <a:pt x="11591" y="136807"/>
                </a:lnTo>
                <a:lnTo>
                  <a:pt x="10653" y="138401"/>
                </a:lnTo>
                <a:lnTo>
                  <a:pt x="8864" y="140792"/>
                </a:lnTo>
                <a:lnTo>
                  <a:pt x="7074" y="142396"/>
                </a:lnTo>
                <a:lnTo>
                  <a:pt x="5369" y="144787"/>
                </a:lnTo>
                <a:lnTo>
                  <a:pt x="3579" y="146381"/>
                </a:lnTo>
                <a:lnTo>
                  <a:pt x="1789" y="145584"/>
                </a:lnTo>
                <a:lnTo>
                  <a:pt x="0" y="143193"/>
                </a:lnTo>
                <a:lnTo>
                  <a:pt x="0" y="772710"/>
                </a:lnTo>
                <a:lnTo>
                  <a:pt x="1789" y="771912"/>
                </a:lnTo>
                <a:lnTo>
                  <a:pt x="3579" y="771114"/>
                </a:lnTo>
                <a:lnTo>
                  <a:pt x="6221" y="769518"/>
                </a:lnTo>
                <a:lnTo>
                  <a:pt x="8011" y="768720"/>
                </a:lnTo>
                <a:lnTo>
                  <a:pt x="9801" y="767125"/>
                </a:lnTo>
                <a:lnTo>
                  <a:pt x="11591" y="766327"/>
                </a:lnTo>
                <a:lnTo>
                  <a:pt x="14233" y="764731"/>
                </a:lnTo>
                <a:lnTo>
                  <a:pt x="16023" y="763934"/>
                </a:lnTo>
                <a:lnTo>
                  <a:pt x="17813" y="762337"/>
                </a:lnTo>
                <a:lnTo>
                  <a:pt x="20455" y="760741"/>
                </a:lnTo>
                <a:lnTo>
                  <a:pt x="22245" y="759146"/>
                </a:lnTo>
                <a:lnTo>
                  <a:pt x="24035" y="758348"/>
                </a:lnTo>
                <a:lnTo>
                  <a:pt x="25739" y="756752"/>
                </a:lnTo>
                <a:lnTo>
                  <a:pt x="27529" y="755157"/>
                </a:lnTo>
                <a:lnTo>
                  <a:pt x="29319" y="753561"/>
                </a:lnTo>
                <a:lnTo>
                  <a:pt x="31109" y="751965"/>
                </a:lnTo>
                <a:lnTo>
                  <a:pt x="32899" y="750368"/>
                </a:lnTo>
                <a:lnTo>
                  <a:pt x="34689" y="748773"/>
                </a:lnTo>
                <a:lnTo>
                  <a:pt x="36479" y="747179"/>
                </a:lnTo>
                <a:lnTo>
                  <a:pt x="38268" y="745585"/>
                </a:lnTo>
                <a:lnTo>
                  <a:pt x="39973" y="743991"/>
                </a:lnTo>
                <a:lnTo>
                  <a:pt x="41763" y="742387"/>
                </a:lnTo>
                <a:lnTo>
                  <a:pt x="42700" y="740793"/>
                </a:lnTo>
                <a:lnTo>
                  <a:pt x="44490" y="739199"/>
                </a:lnTo>
                <a:lnTo>
                  <a:pt x="45343" y="737604"/>
                </a:lnTo>
                <a:lnTo>
                  <a:pt x="47133" y="736010"/>
                </a:lnTo>
                <a:lnTo>
                  <a:pt x="48922" y="732812"/>
                </a:lnTo>
                <a:lnTo>
                  <a:pt x="50712" y="732015"/>
                </a:lnTo>
                <a:lnTo>
                  <a:pt x="52417" y="729624"/>
                </a:lnTo>
                <a:lnTo>
                  <a:pt x="54207" y="726436"/>
                </a:lnTo>
                <a:lnTo>
                  <a:pt x="55997" y="725638"/>
                </a:lnTo>
                <a:lnTo>
                  <a:pt x="56934" y="722440"/>
                </a:lnTo>
                <a:lnTo>
                  <a:pt x="58639" y="720049"/>
                </a:lnTo>
                <a:lnTo>
                  <a:pt x="60429" y="716861"/>
                </a:lnTo>
                <a:lnTo>
                  <a:pt x="61366" y="714470"/>
                </a:lnTo>
                <a:lnTo>
                  <a:pt x="62219" y="711271"/>
                </a:lnTo>
                <a:lnTo>
                  <a:pt x="63156" y="708880"/>
                </a:lnTo>
                <a:lnTo>
                  <a:pt x="63156" y="705692"/>
                </a:lnTo>
                <a:lnTo>
                  <a:pt x="64008" y="703291"/>
                </a:lnTo>
                <a:lnTo>
                  <a:pt x="64008" y="700103"/>
                </a:lnTo>
                <a:lnTo>
                  <a:pt x="63156" y="697711"/>
                </a:lnTo>
                <a:lnTo>
                  <a:pt x="63156" y="694523"/>
                </a:lnTo>
                <a:lnTo>
                  <a:pt x="62219" y="692122"/>
                </a:lnTo>
                <a:lnTo>
                  <a:pt x="61366" y="688934"/>
                </a:lnTo>
                <a:lnTo>
                  <a:pt x="60429" y="685745"/>
                </a:lnTo>
                <a:lnTo>
                  <a:pt x="59576" y="682547"/>
                </a:lnTo>
                <a:lnTo>
                  <a:pt x="58639" y="678562"/>
                </a:lnTo>
                <a:lnTo>
                  <a:pt x="57786" y="675373"/>
                </a:lnTo>
                <a:lnTo>
                  <a:pt x="57786" y="671378"/>
                </a:lnTo>
                <a:lnTo>
                  <a:pt x="56934" y="668190"/>
                </a:lnTo>
                <a:lnTo>
                  <a:pt x="56934" y="656224"/>
                </a:lnTo>
                <a:lnTo>
                  <a:pt x="57786" y="652229"/>
                </a:lnTo>
                <a:lnTo>
                  <a:pt x="57786" y="648243"/>
                </a:lnTo>
                <a:lnTo>
                  <a:pt x="58639" y="644248"/>
                </a:lnTo>
                <a:lnTo>
                  <a:pt x="58639" y="639466"/>
                </a:lnTo>
                <a:lnTo>
                  <a:pt x="59576" y="635480"/>
                </a:lnTo>
                <a:lnTo>
                  <a:pt x="60429" y="631485"/>
                </a:lnTo>
                <a:lnTo>
                  <a:pt x="60429" y="626703"/>
                </a:lnTo>
                <a:lnTo>
                  <a:pt x="61366" y="622708"/>
                </a:lnTo>
                <a:lnTo>
                  <a:pt x="62219" y="618722"/>
                </a:lnTo>
                <a:lnTo>
                  <a:pt x="63156" y="613930"/>
                </a:lnTo>
                <a:lnTo>
                  <a:pt x="64008" y="609944"/>
                </a:lnTo>
                <a:lnTo>
                  <a:pt x="64861" y="605152"/>
                </a:lnTo>
                <a:lnTo>
                  <a:pt x="65798" y="600370"/>
                </a:lnTo>
                <a:lnTo>
                  <a:pt x="66651" y="596384"/>
                </a:lnTo>
                <a:lnTo>
                  <a:pt x="67588" y="591592"/>
                </a:lnTo>
                <a:lnTo>
                  <a:pt x="68440" y="587607"/>
                </a:lnTo>
                <a:lnTo>
                  <a:pt x="68440" y="582814"/>
                </a:lnTo>
                <a:lnTo>
                  <a:pt x="69378" y="578829"/>
                </a:lnTo>
                <a:lnTo>
                  <a:pt x="70230" y="574037"/>
                </a:lnTo>
                <a:lnTo>
                  <a:pt x="70230" y="570051"/>
                </a:lnTo>
                <a:lnTo>
                  <a:pt x="71083" y="565259"/>
                </a:lnTo>
                <a:lnTo>
                  <a:pt x="71083" y="561274"/>
                </a:lnTo>
                <a:lnTo>
                  <a:pt x="72020" y="556491"/>
                </a:lnTo>
                <a:lnTo>
                  <a:pt x="72020" y="551699"/>
                </a:lnTo>
                <a:lnTo>
                  <a:pt x="72872" y="549308"/>
                </a:lnTo>
                <a:lnTo>
                  <a:pt x="73810" y="546916"/>
                </a:lnTo>
                <a:lnTo>
                  <a:pt x="74662" y="544515"/>
                </a:lnTo>
                <a:lnTo>
                  <a:pt x="75600" y="542124"/>
                </a:lnTo>
                <a:lnTo>
                  <a:pt x="76452" y="539733"/>
                </a:lnTo>
                <a:lnTo>
                  <a:pt x="77304" y="537342"/>
                </a:lnTo>
                <a:lnTo>
                  <a:pt x="78242" y="534941"/>
                </a:lnTo>
                <a:lnTo>
                  <a:pt x="79094" y="532549"/>
                </a:lnTo>
                <a:lnTo>
                  <a:pt x="80884" y="529361"/>
                </a:lnTo>
                <a:lnTo>
                  <a:pt x="81822" y="526970"/>
                </a:lnTo>
                <a:lnTo>
                  <a:pt x="82674" y="523772"/>
                </a:lnTo>
                <a:lnTo>
                  <a:pt x="83526" y="520583"/>
                </a:lnTo>
                <a:lnTo>
                  <a:pt x="84464" y="517395"/>
                </a:lnTo>
                <a:lnTo>
                  <a:pt x="85316" y="514994"/>
                </a:lnTo>
                <a:lnTo>
                  <a:pt x="86254" y="512603"/>
                </a:lnTo>
                <a:lnTo>
                  <a:pt x="88044" y="511009"/>
                </a:lnTo>
                <a:lnTo>
                  <a:pt x="89748" y="508617"/>
                </a:lnTo>
                <a:lnTo>
                  <a:pt x="91538" y="507820"/>
                </a:lnTo>
                <a:lnTo>
                  <a:pt x="93328" y="506217"/>
                </a:lnTo>
                <a:lnTo>
                  <a:pt x="95118" y="505419"/>
                </a:lnTo>
                <a:lnTo>
                  <a:pt x="96908" y="504622"/>
                </a:lnTo>
                <a:lnTo>
                  <a:pt x="97760" y="503028"/>
                </a:lnTo>
                <a:lnTo>
                  <a:pt x="99550" y="502231"/>
                </a:lnTo>
                <a:lnTo>
                  <a:pt x="101340" y="501434"/>
                </a:lnTo>
                <a:lnTo>
                  <a:pt x="102192" y="500637"/>
                </a:lnTo>
                <a:lnTo>
                  <a:pt x="103982" y="499840"/>
                </a:lnTo>
                <a:lnTo>
                  <a:pt x="105772" y="499043"/>
                </a:lnTo>
                <a:lnTo>
                  <a:pt x="107562" y="498246"/>
                </a:lnTo>
                <a:lnTo>
                  <a:pt x="109352" y="497449"/>
                </a:lnTo>
                <a:lnTo>
                  <a:pt x="110204" y="496642"/>
                </a:lnTo>
                <a:lnTo>
                  <a:pt x="111994" y="495845"/>
                </a:lnTo>
                <a:lnTo>
                  <a:pt x="113784" y="494251"/>
                </a:lnTo>
                <a:lnTo>
                  <a:pt x="115573" y="493453"/>
                </a:lnTo>
                <a:lnTo>
                  <a:pt x="116426" y="492656"/>
                </a:lnTo>
                <a:lnTo>
                  <a:pt x="118216" y="491859"/>
                </a:lnTo>
                <a:lnTo>
                  <a:pt x="120858" y="490265"/>
                </a:lnTo>
                <a:lnTo>
                  <a:pt x="122648" y="488671"/>
                </a:lnTo>
                <a:lnTo>
                  <a:pt x="124438" y="487067"/>
                </a:lnTo>
                <a:lnTo>
                  <a:pt x="126227" y="484676"/>
                </a:lnTo>
                <a:lnTo>
                  <a:pt x="128017" y="483082"/>
                </a:lnTo>
                <a:lnTo>
                  <a:pt x="128870" y="480690"/>
                </a:lnTo>
                <a:lnTo>
                  <a:pt x="129807" y="478299"/>
                </a:lnTo>
                <a:lnTo>
                  <a:pt x="129807" y="475898"/>
                </a:lnTo>
                <a:lnTo>
                  <a:pt x="128870" y="473507"/>
                </a:lnTo>
                <a:lnTo>
                  <a:pt x="128870" y="471116"/>
                </a:lnTo>
                <a:lnTo>
                  <a:pt x="127080" y="469521"/>
                </a:lnTo>
                <a:lnTo>
                  <a:pt x="126227" y="467120"/>
                </a:lnTo>
                <a:lnTo>
                  <a:pt x="124438" y="464729"/>
                </a:lnTo>
                <a:lnTo>
                  <a:pt x="122648" y="463135"/>
                </a:lnTo>
                <a:lnTo>
                  <a:pt x="121795" y="461541"/>
                </a:lnTo>
                <a:lnTo>
                  <a:pt x="120005" y="459947"/>
                </a:lnTo>
                <a:lnTo>
                  <a:pt x="118216" y="458353"/>
                </a:lnTo>
                <a:lnTo>
                  <a:pt x="117363" y="455952"/>
                </a:lnTo>
                <a:lnTo>
                  <a:pt x="118216" y="453560"/>
                </a:lnTo>
                <a:lnTo>
                  <a:pt x="118216" y="451169"/>
                </a:lnTo>
                <a:lnTo>
                  <a:pt x="119153" y="448778"/>
                </a:lnTo>
                <a:lnTo>
                  <a:pt x="120858" y="446377"/>
                </a:lnTo>
                <a:lnTo>
                  <a:pt x="122648" y="443986"/>
                </a:lnTo>
                <a:lnTo>
                  <a:pt x="124438" y="440797"/>
                </a:lnTo>
                <a:lnTo>
                  <a:pt x="126227" y="437599"/>
                </a:lnTo>
                <a:lnTo>
                  <a:pt x="128017" y="435208"/>
                </a:lnTo>
                <a:lnTo>
                  <a:pt x="128870" y="433614"/>
                </a:lnTo>
                <a:lnTo>
                  <a:pt x="130659" y="432020"/>
                </a:lnTo>
                <a:lnTo>
                  <a:pt x="131597" y="429628"/>
                </a:lnTo>
                <a:lnTo>
                  <a:pt x="133302" y="427227"/>
                </a:lnTo>
                <a:lnTo>
                  <a:pt x="135091" y="425633"/>
                </a:lnTo>
                <a:lnTo>
                  <a:pt x="136881" y="423242"/>
                </a:lnTo>
                <a:lnTo>
                  <a:pt x="137819" y="420054"/>
                </a:lnTo>
                <a:lnTo>
                  <a:pt x="138671" y="418459"/>
                </a:lnTo>
                <a:lnTo>
                  <a:pt x="139609" y="415261"/>
                </a:lnTo>
                <a:lnTo>
                  <a:pt x="140461" y="412870"/>
                </a:lnTo>
                <a:lnTo>
                  <a:pt x="142251" y="409682"/>
                </a:lnTo>
                <a:lnTo>
                  <a:pt x="144041" y="407281"/>
                </a:lnTo>
                <a:lnTo>
                  <a:pt x="145831" y="404890"/>
                </a:lnTo>
                <a:lnTo>
                  <a:pt x="147535" y="402498"/>
                </a:lnTo>
                <a:lnTo>
                  <a:pt x="149325" y="399310"/>
                </a:lnTo>
                <a:lnTo>
                  <a:pt x="151115" y="396909"/>
                </a:lnTo>
                <a:lnTo>
                  <a:pt x="152905" y="394518"/>
                </a:lnTo>
                <a:lnTo>
                  <a:pt x="154695" y="392126"/>
                </a:lnTo>
                <a:lnTo>
                  <a:pt x="156485" y="390532"/>
                </a:lnTo>
                <a:lnTo>
                  <a:pt x="157337" y="388938"/>
                </a:lnTo>
                <a:lnTo>
                  <a:pt x="159127" y="386537"/>
                </a:lnTo>
                <a:lnTo>
                  <a:pt x="160917" y="384943"/>
                </a:lnTo>
                <a:lnTo>
                  <a:pt x="162706" y="382552"/>
                </a:lnTo>
                <a:lnTo>
                  <a:pt x="164496" y="380958"/>
                </a:lnTo>
                <a:lnTo>
                  <a:pt x="166201" y="378557"/>
                </a:lnTo>
                <a:lnTo>
                  <a:pt x="167991" y="376165"/>
                </a:lnTo>
                <a:lnTo>
                  <a:pt x="170718" y="372977"/>
                </a:lnTo>
                <a:lnTo>
                  <a:pt x="172423" y="370586"/>
                </a:lnTo>
                <a:lnTo>
                  <a:pt x="174213" y="367388"/>
                </a:lnTo>
                <a:lnTo>
                  <a:pt x="176003" y="364996"/>
                </a:lnTo>
                <a:lnTo>
                  <a:pt x="176940" y="361808"/>
                </a:lnTo>
                <a:lnTo>
                  <a:pt x="178645" y="359417"/>
                </a:lnTo>
                <a:lnTo>
                  <a:pt x="180435" y="356219"/>
                </a:lnTo>
                <a:lnTo>
                  <a:pt x="181372" y="353827"/>
                </a:lnTo>
                <a:lnTo>
                  <a:pt x="183162" y="350639"/>
                </a:lnTo>
                <a:lnTo>
                  <a:pt x="184014" y="348238"/>
                </a:lnTo>
                <a:lnTo>
                  <a:pt x="184867" y="345050"/>
                </a:lnTo>
                <a:lnTo>
                  <a:pt x="185804" y="341861"/>
                </a:lnTo>
                <a:lnTo>
                  <a:pt x="186657" y="339470"/>
                </a:lnTo>
                <a:lnTo>
                  <a:pt x="187594" y="336272"/>
                </a:lnTo>
                <a:lnTo>
                  <a:pt x="187594" y="333881"/>
                </a:lnTo>
                <a:lnTo>
                  <a:pt x="188446" y="330693"/>
                </a:lnTo>
                <a:lnTo>
                  <a:pt x="188446" y="313934"/>
                </a:lnTo>
                <a:lnTo>
                  <a:pt x="187594" y="310746"/>
                </a:lnTo>
                <a:lnTo>
                  <a:pt x="186657" y="308345"/>
                </a:lnTo>
                <a:lnTo>
                  <a:pt x="186657" y="305157"/>
                </a:lnTo>
                <a:lnTo>
                  <a:pt x="184867" y="302765"/>
                </a:lnTo>
                <a:lnTo>
                  <a:pt x="184014" y="300374"/>
                </a:lnTo>
                <a:lnTo>
                  <a:pt x="183162" y="297973"/>
                </a:lnTo>
                <a:lnTo>
                  <a:pt x="181372" y="294785"/>
                </a:lnTo>
                <a:lnTo>
                  <a:pt x="180435" y="292394"/>
                </a:lnTo>
                <a:lnTo>
                  <a:pt x="178645" y="289993"/>
                </a:lnTo>
                <a:lnTo>
                  <a:pt x="176940" y="287601"/>
                </a:lnTo>
                <a:lnTo>
                  <a:pt x="176003" y="285210"/>
                </a:lnTo>
                <a:lnTo>
                  <a:pt x="174213" y="282819"/>
                </a:lnTo>
                <a:lnTo>
                  <a:pt x="173360" y="280428"/>
                </a:lnTo>
                <a:lnTo>
                  <a:pt x="171571" y="278027"/>
                </a:lnTo>
                <a:lnTo>
                  <a:pt x="170718" y="275635"/>
                </a:lnTo>
                <a:lnTo>
                  <a:pt x="169781" y="273244"/>
                </a:lnTo>
                <a:lnTo>
                  <a:pt x="167991" y="270853"/>
                </a:lnTo>
                <a:lnTo>
                  <a:pt x="167139" y="269249"/>
                </a:lnTo>
                <a:lnTo>
                  <a:pt x="165349" y="266858"/>
                </a:lnTo>
                <a:lnTo>
                  <a:pt x="164496" y="264466"/>
                </a:lnTo>
                <a:lnTo>
                  <a:pt x="162706" y="261278"/>
                </a:lnTo>
                <a:lnTo>
                  <a:pt x="160917" y="258877"/>
                </a:lnTo>
                <a:lnTo>
                  <a:pt x="159979" y="257283"/>
                </a:lnTo>
                <a:lnTo>
                  <a:pt x="158274" y="254095"/>
                </a:lnTo>
                <a:lnTo>
                  <a:pt x="156485" y="250906"/>
                </a:lnTo>
                <a:lnTo>
                  <a:pt x="155547" y="247708"/>
                </a:lnTo>
                <a:lnTo>
                  <a:pt x="153757" y="245317"/>
                </a:lnTo>
                <a:lnTo>
                  <a:pt x="152905" y="242129"/>
                </a:lnTo>
                <a:lnTo>
                  <a:pt x="152053" y="239728"/>
                </a:lnTo>
                <a:lnTo>
                  <a:pt x="152053" y="222182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500438" y="4119986"/>
            <a:ext cx="7108" cy="21555"/>
          </a:xfrm>
          <a:custGeom>
            <a:avLst/>
            <a:gdLst/>
            <a:ahLst/>
            <a:cxnLst/>
            <a:rect l="l" t="t" r="r" b="b"/>
            <a:pathLst>
              <a:path w="7108" h="21555">
                <a:moveTo>
                  <a:pt x="886" y="19159"/>
                </a:moveTo>
                <a:lnTo>
                  <a:pt x="3554" y="14376"/>
                </a:lnTo>
                <a:lnTo>
                  <a:pt x="4440" y="10391"/>
                </a:lnTo>
                <a:lnTo>
                  <a:pt x="6221" y="7193"/>
                </a:lnTo>
                <a:lnTo>
                  <a:pt x="6221" y="4801"/>
                </a:lnTo>
                <a:lnTo>
                  <a:pt x="7108" y="2410"/>
                </a:lnTo>
                <a:lnTo>
                  <a:pt x="6221" y="0"/>
                </a:lnTo>
                <a:lnTo>
                  <a:pt x="4440" y="777"/>
                </a:lnTo>
                <a:lnTo>
                  <a:pt x="2667" y="3207"/>
                </a:lnTo>
                <a:lnTo>
                  <a:pt x="2667" y="4801"/>
                </a:lnTo>
                <a:lnTo>
                  <a:pt x="1781" y="7193"/>
                </a:lnTo>
                <a:lnTo>
                  <a:pt x="886" y="10391"/>
                </a:lnTo>
                <a:lnTo>
                  <a:pt x="0" y="13579"/>
                </a:lnTo>
                <a:lnTo>
                  <a:pt x="0" y="21555"/>
                </a:lnTo>
                <a:lnTo>
                  <a:pt x="886" y="19159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346646" y="3969221"/>
            <a:ext cx="917423" cy="1054768"/>
          </a:xfrm>
          <a:custGeom>
            <a:avLst/>
            <a:gdLst/>
            <a:ahLst/>
            <a:cxnLst/>
            <a:rect l="l" t="t" r="r" b="b"/>
            <a:pathLst>
              <a:path w="917423" h="1054768">
                <a:moveTo>
                  <a:pt x="279133" y="310357"/>
                </a:moveTo>
                <a:lnTo>
                  <a:pt x="280914" y="311951"/>
                </a:lnTo>
                <a:lnTo>
                  <a:pt x="282687" y="313546"/>
                </a:lnTo>
                <a:lnTo>
                  <a:pt x="284468" y="315140"/>
                </a:lnTo>
                <a:lnTo>
                  <a:pt x="285355" y="317531"/>
                </a:lnTo>
                <a:lnTo>
                  <a:pt x="286241" y="319932"/>
                </a:lnTo>
                <a:lnTo>
                  <a:pt x="287136" y="322323"/>
                </a:lnTo>
                <a:lnTo>
                  <a:pt x="288022" y="324714"/>
                </a:lnTo>
                <a:lnTo>
                  <a:pt x="288022" y="327106"/>
                </a:lnTo>
                <a:lnTo>
                  <a:pt x="288909" y="330304"/>
                </a:lnTo>
                <a:lnTo>
                  <a:pt x="289804" y="333492"/>
                </a:lnTo>
                <a:lnTo>
                  <a:pt x="290690" y="336680"/>
                </a:lnTo>
                <a:lnTo>
                  <a:pt x="291577" y="339081"/>
                </a:lnTo>
                <a:lnTo>
                  <a:pt x="292471" y="342270"/>
                </a:lnTo>
                <a:lnTo>
                  <a:pt x="294244" y="345458"/>
                </a:lnTo>
                <a:lnTo>
                  <a:pt x="295131" y="347849"/>
                </a:lnTo>
                <a:lnTo>
                  <a:pt x="296912" y="350250"/>
                </a:lnTo>
                <a:lnTo>
                  <a:pt x="297798" y="352642"/>
                </a:lnTo>
                <a:lnTo>
                  <a:pt x="298693" y="355033"/>
                </a:lnTo>
                <a:lnTo>
                  <a:pt x="300466" y="357424"/>
                </a:lnTo>
                <a:lnTo>
                  <a:pt x="301361" y="359825"/>
                </a:lnTo>
                <a:lnTo>
                  <a:pt x="302248" y="362216"/>
                </a:lnTo>
                <a:lnTo>
                  <a:pt x="303134" y="364608"/>
                </a:lnTo>
                <a:lnTo>
                  <a:pt x="302248" y="366999"/>
                </a:lnTo>
                <a:lnTo>
                  <a:pt x="302248" y="378177"/>
                </a:lnTo>
                <a:lnTo>
                  <a:pt x="303134" y="381366"/>
                </a:lnTo>
                <a:lnTo>
                  <a:pt x="302248" y="383757"/>
                </a:lnTo>
                <a:lnTo>
                  <a:pt x="300466" y="381366"/>
                </a:lnTo>
                <a:lnTo>
                  <a:pt x="299580" y="378975"/>
                </a:lnTo>
                <a:lnTo>
                  <a:pt x="298693" y="376574"/>
                </a:lnTo>
                <a:lnTo>
                  <a:pt x="297798" y="374182"/>
                </a:lnTo>
                <a:lnTo>
                  <a:pt x="296026" y="371791"/>
                </a:lnTo>
                <a:lnTo>
                  <a:pt x="295131" y="368603"/>
                </a:lnTo>
                <a:lnTo>
                  <a:pt x="293358" y="366202"/>
                </a:lnTo>
                <a:lnTo>
                  <a:pt x="291577" y="363013"/>
                </a:lnTo>
                <a:lnTo>
                  <a:pt x="289804" y="359825"/>
                </a:lnTo>
                <a:lnTo>
                  <a:pt x="288022" y="356627"/>
                </a:lnTo>
                <a:lnTo>
                  <a:pt x="287136" y="354236"/>
                </a:lnTo>
                <a:lnTo>
                  <a:pt x="285355" y="352642"/>
                </a:lnTo>
                <a:lnTo>
                  <a:pt x="283582" y="349453"/>
                </a:lnTo>
                <a:lnTo>
                  <a:pt x="282687" y="347052"/>
                </a:lnTo>
                <a:lnTo>
                  <a:pt x="280914" y="345458"/>
                </a:lnTo>
                <a:lnTo>
                  <a:pt x="280019" y="343067"/>
                </a:lnTo>
                <a:lnTo>
                  <a:pt x="278246" y="341473"/>
                </a:lnTo>
                <a:lnTo>
                  <a:pt x="277351" y="339081"/>
                </a:lnTo>
                <a:lnTo>
                  <a:pt x="276465" y="337477"/>
                </a:lnTo>
                <a:lnTo>
                  <a:pt x="274692" y="335086"/>
                </a:lnTo>
                <a:lnTo>
                  <a:pt x="272911" y="332695"/>
                </a:lnTo>
                <a:lnTo>
                  <a:pt x="271129" y="330304"/>
                </a:lnTo>
                <a:lnTo>
                  <a:pt x="269357" y="328710"/>
                </a:lnTo>
                <a:lnTo>
                  <a:pt x="267575" y="326309"/>
                </a:lnTo>
                <a:lnTo>
                  <a:pt x="265803" y="324714"/>
                </a:lnTo>
                <a:lnTo>
                  <a:pt x="264021" y="322323"/>
                </a:lnTo>
                <a:lnTo>
                  <a:pt x="262240" y="321526"/>
                </a:lnTo>
                <a:lnTo>
                  <a:pt x="261353" y="319135"/>
                </a:lnTo>
                <a:lnTo>
                  <a:pt x="259581" y="317531"/>
                </a:lnTo>
                <a:lnTo>
                  <a:pt x="257799" y="315140"/>
                </a:lnTo>
                <a:lnTo>
                  <a:pt x="256018" y="312748"/>
                </a:lnTo>
                <a:lnTo>
                  <a:pt x="254245" y="310357"/>
                </a:lnTo>
                <a:lnTo>
                  <a:pt x="252464" y="308763"/>
                </a:lnTo>
                <a:lnTo>
                  <a:pt x="251577" y="306362"/>
                </a:lnTo>
                <a:lnTo>
                  <a:pt x="249796" y="304768"/>
                </a:lnTo>
                <a:lnTo>
                  <a:pt x="248023" y="302377"/>
                </a:lnTo>
                <a:lnTo>
                  <a:pt x="246242" y="299985"/>
                </a:lnTo>
                <a:lnTo>
                  <a:pt x="244461" y="298381"/>
                </a:lnTo>
                <a:lnTo>
                  <a:pt x="242688" y="296787"/>
                </a:lnTo>
                <a:lnTo>
                  <a:pt x="241801" y="295193"/>
                </a:lnTo>
                <a:lnTo>
                  <a:pt x="240020" y="294396"/>
                </a:lnTo>
                <a:lnTo>
                  <a:pt x="238239" y="292802"/>
                </a:lnTo>
                <a:lnTo>
                  <a:pt x="236466" y="291208"/>
                </a:lnTo>
                <a:lnTo>
                  <a:pt x="235571" y="289614"/>
                </a:lnTo>
                <a:lnTo>
                  <a:pt x="233798" y="288807"/>
                </a:lnTo>
                <a:lnTo>
                  <a:pt x="232017" y="287213"/>
                </a:lnTo>
                <a:lnTo>
                  <a:pt x="230244" y="285618"/>
                </a:lnTo>
                <a:lnTo>
                  <a:pt x="229349" y="284024"/>
                </a:lnTo>
                <a:lnTo>
                  <a:pt x="227576" y="283227"/>
                </a:lnTo>
                <a:lnTo>
                  <a:pt x="225795" y="281633"/>
                </a:lnTo>
                <a:lnTo>
                  <a:pt x="224022" y="280039"/>
                </a:lnTo>
                <a:lnTo>
                  <a:pt x="223127" y="278435"/>
                </a:lnTo>
                <a:lnTo>
                  <a:pt x="221354" y="276841"/>
                </a:lnTo>
                <a:lnTo>
                  <a:pt x="219573" y="276044"/>
                </a:lnTo>
                <a:lnTo>
                  <a:pt x="217792" y="274449"/>
                </a:lnTo>
                <a:lnTo>
                  <a:pt x="216905" y="272855"/>
                </a:lnTo>
                <a:lnTo>
                  <a:pt x="215132" y="271261"/>
                </a:lnTo>
                <a:lnTo>
                  <a:pt x="213351" y="269667"/>
                </a:lnTo>
                <a:lnTo>
                  <a:pt x="212465" y="268063"/>
                </a:lnTo>
                <a:lnTo>
                  <a:pt x="210683" y="266469"/>
                </a:lnTo>
                <a:lnTo>
                  <a:pt x="208902" y="264875"/>
                </a:lnTo>
                <a:lnTo>
                  <a:pt x="207129" y="263281"/>
                </a:lnTo>
                <a:lnTo>
                  <a:pt x="206243" y="261686"/>
                </a:lnTo>
                <a:lnTo>
                  <a:pt x="204461" y="260092"/>
                </a:lnTo>
                <a:lnTo>
                  <a:pt x="202680" y="258488"/>
                </a:lnTo>
                <a:lnTo>
                  <a:pt x="200907" y="256894"/>
                </a:lnTo>
                <a:lnTo>
                  <a:pt x="200012" y="255300"/>
                </a:lnTo>
                <a:lnTo>
                  <a:pt x="198239" y="253706"/>
                </a:lnTo>
                <a:lnTo>
                  <a:pt x="196458" y="252112"/>
                </a:lnTo>
                <a:lnTo>
                  <a:pt x="195572" y="250517"/>
                </a:lnTo>
                <a:lnTo>
                  <a:pt x="187569" y="242537"/>
                </a:lnTo>
                <a:lnTo>
                  <a:pt x="181347" y="235353"/>
                </a:lnTo>
                <a:lnTo>
                  <a:pt x="176011" y="228170"/>
                </a:lnTo>
                <a:lnTo>
                  <a:pt x="171571" y="221793"/>
                </a:lnTo>
                <a:lnTo>
                  <a:pt x="167121" y="215407"/>
                </a:lnTo>
                <a:lnTo>
                  <a:pt x="163567" y="209020"/>
                </a:lnTo>
                <a:lnTo>
                  <a:pt x="160900" y="202644"/>
                </a:lnTo>
                <a:lnTo>
                  <a:pt x="158232" y="196257"/>
                </a:lnTo>
                <a:lnTo>
                  <a:pt x="156459" y="190678"/>
                </a:lnTo>
                <a:lnTo>
                  <a:pt x="155573" y="185886"/>
                </a:lnTo>
                <a:lnTo>
                  <a:pt x="154678" y="181103"/>
                </a:lnTo>
                <a:lnTo>
                  <a:pt x="153791" y="176311"/>
                </a:lnTo>
                <a:lnTo>
                  <a:pt x="153791" y="172321"/>
                </a:lnTo>
                <a:lnTo>
                  <a:pt x="152905" y="174717"/>
                </a:lnTo>
                <a:lnTo>
                  <a:pt x="152010" y="174717"/>
                </a:lnTo>
                <a:lnTo>
                  <a:pt x="151124" y="177108"/>
                </a:lnTo>
                <a:lnTo>
                  <a:pt x="149342" y="179499"/>
                </a:lnTo>
                <a:lnTo>
                  <a:pt x="148456" y="181900"/>
                </a:lnTo>
                <a:lnTo>
                  <a:pt x="146683" y="183494"/>
                </a:lnTo>
                <a:lnTo>
                  <a:pt x="145788" y="185886"/>
                </a:lnTo>
                <a:lnTo>
                  <a:pt x="144902" y="188277"/>
                </a:lnTo>
                <a:lnTo>
                  <a:pt x="143120" y="189871"/>
                </a:lnTo>
                <a:lnTo>
                  <a:pt x="142234" y="192272"/>
                </a:lnTo>
                <a:lnTo>
                  <a:pt x="140453" y="193866"/>
                </a:lnTo>
                <a:lnTo>
                  <a:pt x="139566" y="196257"/>
                </a:lnTo>
                <a:lnTo>
                  <a:pt x="137793" y="199446"/>
                </a:lnTo>
                <a:lnTo>
                  <a:pt x="136898" y="201847"/>
                </a:lnTo>
                <a:lnTo>
                  <a:pt x="136012" y="205035"/>
                </a:lnTo>
                <a:lnTo>
                  <a:pt x="134231" y="208223"/>
                </a:lnTo>
                <a:lnTo>
                  <a:pt x="133344" y="211421"/>
                </a:lnTo>
                <a:lnTo>
                  <a:pt x="131563" y="214610"/>
                </a:lnTo>
                <a:lnTo>
                  <a:pt x="130676" y="217798"/>
                </a:lnTo>
                <a:lnTo>
                  <a:pt x="128904" y="220996"/>
                </a:lnTo>
                <a:lnTo>
                  <a:pt x="128009" y="224185"/>
                </a:lnTo>
                <a:lnTo>
                  <a:pt x="127122" y="227373"/>
                </a:lnTo>
                <a:lnTo>
                  <a:pt x="125341" y="230571"/>
                </a:lnTo>
                <a:lnTo>
                  <a:pt x="124455" y="232962"/>
                </a:lnTo>
                <a:lnTo>
                  <a:pt x="123568" y="235353"/>
                </a:lnTo>
                <a:lnTo>
                  <a:pt x="121787" y="236948"/>
                </a:lnTo>
                <a:lnTo>
                  <a:pt x="120900" y="239339"/>
                </a:lnTo>
                <a:lnTo>
                  <a:pt x="120014" y="241740"/>
                </a:lnTo>
                <a:lnTo>
                  <a:pt x="119119" y="244131"/>
                </a:lnTo>
                <a:lnTo>
                  <a:pt x="117346" y="247319"/>
                </a:lnTo>
                <a:lnTo>
                  <a:pt x="116451" y="250517"/>
                </a:lnTo>
                <a:lnTo>
                  <a:pt x="115565" y="253706"/>
                </a:lnTo>
                <a:lnTo>
                  <a:pt x="114679" y="256894"/>
                </a:lnTo>
                <a:lnTo>
                  <a:pt x="113792" y="260092"/>
                </a:lnTo>
                <a:lnTo>
                  <a:pt x="112897" y="264078"/>
                </a:lnTo>
                <a:lnTo>
                  <a:pt x="112011" y="267266"/>
                </a:lnTo>
                <a:lnTo>
                  <a:pt x="111124" y="271261"/>
                </a:lnTo>
                <a:lnTo>
                  <a:pt x="109343" y="275247"/>
                </a:lnTo>
                <a:lnTo>
                  <a:pt x="108457" y="278435"/>
                </a:lnTo>
                <a:lnTo>
                  <a:pt x="107562" y="282430"/>
                </a:lnTo>
                <a:lnTo>
                  <a:pt x="106675" y="286415"/>
                </a:lnTo>
                <a:lnTo>
                  <a:pt x="105789" y="290411"/>
                </a:lnTo>
                <a:lnTo>
                  <a:pt x="104902" y="294396"/>
                </a:lnTo>
                <a:lnTo>
                  <a:pt x="104008" y="298381"/>
                </a:lnTo>
                <a:lnTo>
                  <a:pt x="104008" y="302377"/>
                </a:lnTo>
                <a:lnTo>
                  <a:pt x="103121" y="306362"/>
                </a:lnTo>
                <a:lnTo>
                  <a:pt x="102235" y="309560"/>
                </a:lnTo>
                <a:lnTo>
                  <a:pt x="101340" y="313546"/>
                </a:lnTo>
                <a:lnTo>
                  <a:pt x="100453" y="316734"/>
                </a:lnTo>
                <a:lnTo>
                  <a:pt x="99567" y="320729"/>
                </a:lnTo>
                <a:lnTo>
                  <a:pt x="99567" y="323917"/>
                </a:lnTo>
                <a:lnTo>
                  <a:pt x="98672" y="327106"/>
                </a:lnTo>
                <a:lnTo>
                  <a:pt x="97786" y="330304"/>
                </a:lnTo>
                <a:lnTo>
                  <a:pt x="96899" y="332695"/>
                </a:lnTo>
                <a:lnTo>
                  <a:pt x="96899" y="335883"/>
                </a:lnTo>
                <a:lnTo>
                  <a:pt x="96013" y="338284"/>
                </a:lnTo>
                <a:lnTo>
                  <a:pt x="96013" y="340676"/>
                </a:lnTo>
                <a:lnTo>
                  <a:pt x="95118" y="343067"/>
                </a:lnTo>
                <a:lnTo>
                  <a:pt x="95118" y="345458"/>
                </a:lnTo>
                <a:lnTo>
                  <a:pt x="94231" y="347849"/>
                </a:lnTo>
                <a:lnTo>
                  <a:pt x="94231" y="352642"/>
                </a:lnTo>
                <a:lnTo>
                  <a:pt x="93345" y="355033"/>
                </a:lnTo>
                <a:lnTo>
                  <a:pt x="93345" y="362216"/>
                </a:lnTo>
                <a:lnTo>
                  <a:pt x="92450" y="364608"/>
                </a:lnTo>
                <a:lnTo>
                  <a:pt x="92450" y="381366"/>
                </a:lnTo>
                <a:lnTo>
                  <a:pt x="91564" y="382960"/>
                </a:lnTo>
                <a:lnTo>
                  <a:pt x="91564" y="385351"/>
                </a:lnTo>
                <a:lnTo>
                  <a:pt x="92450" y="387752"/>
                </a:lnTo>
                <a:lnTo>
                  <a:pt x="92450" y="402907"/>
                </a:lnTo>
                <a:lnTo>
                  <a:pt x="93345" y="405298"/>
                </a:lnTo>
                <a:lnTo>
                  <a:pt x="93345" y="411684"/>
                </a:lnTo>
                <a:lnTo>
                  <a:pt x="94231" y="413278"/>
                </a:lnTo>
                <a:lnTo>
                  <a:pt x="94231" y="415670"/>
                </a:lnTo>
                <a:lnTo>
                  <a:pt x="95118" y="418868"/>
                </a:lnTo>
                <a:lnTo>
                  <a:pt x="95118" y="421259"/>
                </a:lnTo>
                <a:lnTo>
                  <a:pt x="96013" y="424447"/>
                </a:lnTo>
                <a:lnTo>
                  <a:pt x="96013" y="431631"/>
                </a:lnTo>
                <a:lnTo>
                  <a:pt x="96899" y="434022"/>
                </a:lnTo>
                <a:lnTo>
                  <a:pt x="96899" y="456360"/>
                </a:lnTo>
                <a:lnTo>
                  <a:pt x="96013" y="458761"/>
                </a:lnTo>
                <a:lnTo>
                  <a:pt x="96013" y="463543"/>
                </a:lnTo>
                <a:lnTo>
                  <a:pt x="95118" y="466741"/>
                </a:lnTo>
                <a:lnTo>
                  <a:pt x="95118" y="469930"/>
                </a:lnTo>
                <a:lnTo>
                  <a:pt x="94231" y="474712"/>
                </a:lnTo>
                <a:lnTo>
                  <a:pt x="93345" y="478707"/>
                </a:lnTo>
                <a:lnTo>
                  <a:pt x="92450" y="483490"/>
                </a:lnTo>
                <a:lnTo>
                  <a:pt x="91564" y="487485"/>
                </a:lnTo>
                <a:lnTo>
                  <a:pt x="90677" y="491470"/>
                </a:lnTo>
                <a:lnTo>
                  <a:pt x="88896" y="496263"/>
                </a:lnTo>
                <a:lnTo>
                  <a:pt x="88010" y="500248"/>
                </a:lnTo>
                <a:lnTo>
                  <a:pt x="86228" y="504233"/>
                </a:lnTo>
                <a:lnTo>
                  <a:pt x="84455" y="508229"/>
                </a:lnTo>
                <a:lnTo>
                  <a:pt x="82674" y="512214"/>
                </a:lnTo>
                <a:lnTo>
                  <a:pt x="80893" y="516209"/>
                </a:lnTo>
                <a:lnTo>
                  <a:pt x="79120" y="519398"/>
                </a:lnTo>
                <a:lnTo>
                  <a:pt x="77339" y="523383"/>
                </a:lnTo>
                <a:lnTo>
                  <a:pt x="75566" y="527378"/>
                </a:lnTo>
                <a:lnTo>
                  <a:pt x="73784" y="530566"/>
                </a:lnTo>
                <a:lnTo>
                  <a:pt x="71117" y="534552"/>
                </a:lnTo>
                <a:lnTo>
                  <a:pt x="69344" y="537750"/>
                </a:lnTo>
                <a:lnTo>
                  <a:pt x="66676" y="540938"/>
                </a:lnTo>
                <a:lnTo>
                  <a:pt x="64008" y="544127"/>
                </a:lnTo>
                <a:lnTo>
                  <a:pt x="61341" y="547325"/>
                </a:lnTo>
                <a:lnTo>
                  <a:pt x="58673" y="550513"/>
                </a:lnTo>
                <a:lnTo>
                  <a:pt x="56005" y="553701"/>
                </a:lnTo>
                <a:lnTo>
                  <a:pt x="53337" y="556899"/>
                </a:lnTo>
                <a:lnTo>
                  <a:pt x="50670" y="560088"/>
                </a:lnTo>
                <a:lnTo>
                  <a:pt x="48002" y="563276"/>
                </a:lnTo>
                <a:lnTo>
                  <a:pt x="44448" y="565677"/>
                </a:lnTo>
                <a:lnTo>
                  <a:pt x="41780" y="568865"/>
                </a:lnTo>
                <a:lnTo>
                  <a:pt x="38226" y="571257"/>
                </a:lnTo>
                <a:lnTo>
                  <a:pt x="35558" y="573648"/>
                </a:lnTo>
                <a:lnTo>
                  <a:pt x="32004" y="576049"/>
                </a:lnTo>
                <a:lnTo>
                  <a:pt x="28450" y="578440"/>
                </a:lnTo>
                <a:lnTo>
                  <a:pt x="24896" y="580831"/>
                </a:lnTo>
                <a:lnTo>
                  <a:pt x="23114" y="582426"/>
                </a:lnTo>
                <a:lnTo>
                  <a:pt x="22228" y="584020"/>
                </a:lnTo>
                <a:lnTo>
                  <a:pt x="20447" y="584827"/>
                </a:lnTo>
                <a:lnTo>
                  <a:pt x="18674" y="586421"/>
                </a:lnTo>
                <a:lnTo>
                  <a:pt x="16892" y="588015"/>
                </a:lnTo>
                <a:lnTo>
                  <a:pt x="16006" y="588812"/>
                </a:lnTo>
                <a:lnTo>
                  <a:pt x="14225" y="590406"/>
                </a:lnTo>
                <a:lnTo>
                  <a:pt x="13338" y="591203"/>
                </a:lnTo>
                <a:lnTo>
                  <a:pt x="11557" y="592797"/>
                </a:lnTo>
                <a:lnTo>
                  <a:pt x="10670" y="593594"/>
                </a:lnTo>
                <a:lnTo>
                  <a:pt x="8889" y="595995"/>
                </a:lnTo>
                <a:lnTo>
                  <a:pt x="7116" y="598387"/>
                </a:lnTo>
                <a:lnTo>
                  <a:pt x="5335" y="600778"/>
                </a:lnTo>
                <a:lnTo>
                  <a:pt x="3554" y="603966"/>
                </a:lnTo>
                <a:lnTo>
                  <a:pt x="1781" y="607164"/>
                </a:lnTo>
                <a:lnTo>
                  <a:pt x="1781" y="609556"/>
                </a:lnTo>
                <a:lnTo>
                  <a:pt x="894" y="611947"/>
                </a:lnTo>
                <a:lnTo>
                  <a:pt x="894" y="614348"/>
                </a:lnTo>
                <a:lnTo>
                  <a:pt x="1781" y="616739"/>
                </a:lnTo>
                <a:lnTo>
                  <a:pt x="894" y="619927"/>
                </a:lnTo>
                <a:lnTo>
                  <a:pt x="894" y="623116"/>
                </a:lnTo>
                <a:lnTo>
                  <a:pt x="0" y="626314"/>
                </a:lnTo>
                <a:lnTo>
                  <a:pt x="0" y="639874"/>
                </a:lnTo>
                <a:lnTo>
                  <a:pt x="894" y="643062"/>
                </a:lnTo>
                <a:lnTo>
                  <a:pt x="894" y="646260"/>
                </a:lnTo>
                <a:lnTo>
                  <a:pt x="1781" y="648652"/>
                </a:lnTo>
                <a:lnTo>
                  <a:pt x="2667" y="651043"/>
                </a:lnTo>
                <a:lnTo>
                  <a:pt x="4449" y="652637"/>
                </a:lnTo>
                <a:lnTo>
                  <a:pt x="5335" y="655038"/>
                </a:lnTo>
                <a:lnTo>
                  <a:pt x="7116" y="655835"/>
                </a:lnTo>
                <a:lnTo>
                  <a:pt x="8003" y="658226"/>
                </a:lnTo>
                <a:lnTo>
                  <a:pt x="9784" y="660618"/>
                </a:lnTo>
                <a:lnTo>
                  <a:pt x="11557" y="663009"/>
                </a:lnTo>
                <a:lnTo>
                  <a:pt x="13338" y="663816"/>
                </a:lnTo>
                <a:lnTo>
                  <a:pt x="15111" y="664613"/>
                </a:lnTo>
                <a:lnTo>
                  <a:pt x="16892" y="664613"/>
                </a:lnTo>
                <a:lnTo>
                  <a:pt x="18674" y="665410"/>
                </a:lnTo>
                <a:lnTo>
                  <a:pt x="22228" y="665410"/>
                </a:lnTo>
                <a:lnTo>
                  <a:pt x="24001" y="666207"/>
                </a:lnTo>
                <a:lnTo>
                  <a:pt x="25782" y="666207"/>
                </a:lnTo>
                <a:lnTo>
                  <a:pt x="27563" y="667004"/>
                </a:lnTo>
                <a:lnTo>
                  <a:pt x="29336" y="668598"/>
                </a:lnTo>
                <a:lnTo>
                  <a:pt x="31118" y="670192"/>
                </a:lnTo>
                <a:lnTo>
                  <a:pt x="32890" y="673390"/>
                </a:lnTo>
                <a:lnTo>
                  <a:pt x="33785" y="676579"/>
                </a:lnTo>
                <a:lnTo>
                  <a:pt x="34672" y="678970"/>
                </a:lnTo>
                <a:lnTo>
                  <a:pt x="36453" y="678970"/>
                </a:lnTo>
                <a:lnTo>
                  <a:pt x="38226" y="680564"/>
                </a:lnTo>
                <a:lnTo>
                  <a:pt x="40007" y="682158"/>
                </a:lnTo>
                <a:lnTo>
                  <a:pt x="41780" y="684559"/>
                </a:lnTo>
                <a:lnTo>
                  <a:pt x="43561" y="686951"/>
                </a:lnTo>
                <a:lnTo>
                  <a:pt x="44448" y="689342"/>
                </a:lnTo>
                <a:lnTo>
                  <a:pt x="46229" y="692530"/>
                </a:lnTo>
                <a:lnTo>
                  <a:pt x="47115" y="694931"/>
                </a:lnTo>
                <a:lnTo>
                  <a:pt x="48002" y="697322"/>
                </a:lnTo>
                <a:lnTo>
                  <a:pt x="49783" y="698917"/>
                </a:lnTo>
                <a:lnTo>
                  <a:pt x="50670" y="701308"/>
                </a:lnTo>
                <a:lnTo>
                  <a:pt x="52451" y="703709"/>
                </a:lnTo>
                <a:lnTo>
                  <a:pt x="53337" y="706100"/>
                </a:lnTo>
                <a:lnTo>
                  <a:pt x="55119" y="708491"/>
                </a:lnTo>
                <a:lnTo>
                  <a:pt x="56005" y="710883"/>
                </a:lnTo>
                <a:lnTo>
                  <a:pt x="56005" y="716472"/>
                </a:lnTo>
                <a:lnTo>
                  <a:pt x="56892" y="718066"/>
                </a:lnTo>
                <a:lnTo>
                  <a:pt x="56892" y="720457"/>
                </a:lnTo>
                <a:lnTo>
                  <a:pt x="57786" y="722052"/>
                </a:lnTo>
                <a:lnTo>
                  <a:pt x="58673" y="724453"/>
                </a:lnTo>
                <a:lnTo>
                  <a:pt x="59559" y="726844"/>
                </a:lnTo>
                <a:lnTo>
                  <a:pt x="60454" y="728438"/>
                </a:lnTo>
                <a:lnTo>
                  <a:pt x="61341" y="730829"/>
                </a:lnTo>
                <a:lnTo>
                  <a:pt x="62227" y="733230"/>
                </a:lnTo>
                <a:lnTo>
                  <a:pt x="63113" y="734824"/>
                </a:lnTo>
                <a:lnTo>
                  <a:pt x="64008" y="737216"/>
                </a:lnTo>
                <a:lnTo>
                  <a:pt x="64895" y="739607"/>
                </a:lnTo>
                <a:lnTo>
                  <a:pt x="66676" y="741998"/>
                </a:lnTo>
                <a:lnTo>
                  <a:pt x="67563" y="744399"/>
                </a:lnTo>
                <a:lnTo>
                  <a:pt x="68449" y="746790"/>
                </a:lnTo>
                <a:lnTo>
                  <a:pt x="69344" y="749182"/>
                </a:lnTo>
                <a:lnTo>
                  <a:pt x="70230" y="750776"/>
                </a:lnTo>
                <a:lnTo>
                  <a:pt x="71117" y="753177"/>
                </a:lnTo>
                <a:lnTo>
                  <a:pt x="72003" y="755568"/>
                </a:lnTo>
                <a:lnTo>
                  <a:pt x="72898" y="757959"/>
                </a:lnTo>
                <a:lnTo>
                  <a:pt x="73784" y="760351"/>
                </a:lnTo>
                <a:lnTo>
                  <a:pt x="74671" y="761945"/>
                </a:lnTo>
                <a:lnTo>
                  <a:pt x="74671" y="766737"/>
                </a:lnTo>
                <a:lnTo>
                  <a:pt x="75566" y="769128"/>
                </a:lnTo>
                <a:lnTo>
                  <a:pt x="75566" y="773123"/>
                </a:lnTo>
                <a:lnTo>
                  <a:pt x="74671" y="775515"/>
                </a:lnTo>
                <a:lnTo>
                  <a:pt x="74671" y="777109"/>
                </a:lnTo>
                <a:lnTo>
                  <a:pt x="73784" y="779500"/>
                </a:lnTo>
                <a:lnTo>
                  <a:pt x="72898" y="782698"/>
                </a:lnTo>
                <a:lnTo>
                  <a:pt x="72003" y="785089"/>
                </a:lnTo>
                <a:lnTo>
                  <a:pt x="71117" y="786683"/>
                </a:lnTo>
                <a:lnTo>
                  <a:pt x="71117" y="789075"/>
                </a:lnTo>
                <a:lnTo>
                  <a:pt x="70230" y="791466"/>
                </a:lnTo>
                <a:lnTo>
                  <a:pt x="70230" y="794664"/>
                </a:lnTo>
                <a:lnTo>
                  <a:pt x="69344" y="797055"/>
                </a:lnTo>
                <a:lnTo>
                  <a:pt x="69344" y="799447"/>
                </a:lnTo>
                <a:lnTo>
                  <a:pt x="68449" y="801848"/>
                </a:lnTo>
                <a:lnTo>
                  <a:pt x="68449" y="805036"/>
                </a:lnTo>
                <a:lnTo>
                  <a:pt x="67563" y="807427"/>
                </a:lnTo>
                <a:lnTo>
                  <a:pt x="67563" y="810615"/>
                </a:lnTo>
                <a:lnTo>
                  <a:pt x="66676" y="813814"/>
                </a:lnTo>
                <a:lnTo>
                  <a:pt x="66676" y="819393"/>
                </a:lnTo>
                <a:lnTo>
                  <a:pt x="65781" y="821794"/>
                </a:lnTo>
                <a:lnTo>
                  <a:pt x="65781" y="824982"/>
                </a:lnTo>
                <a:lnTo>
                  <a:pt x="64895" y="828171"/>
                </a:lnTo>
                <a:lnTo>
                  <a:pt x="64895" y="832963"/>
                </a:lnTo>
                <a:lnTo>
                  <a:pt x="64008" y="836151"/>
                </a:lnTo>
                <a:lnTo>
                  <a:pt x="64008" y="838543"/>
                </a:lnTo>
                <a:lnTo>
                  <a:pt x="63113" y="840934"/>
                </a:lnTo>
                <a:lnTo>
                  <a:pt x="63113" y="845726"/>
                </a:lnTo>
                <a:lnTo>
                  <a:pt x="62227" y="848117"/>
                </a:lnTo>
                <a:lnTo>
                  <a:pt x="62227" y="849712"/>
                </a:lnTo>
                <a:lnTo>
                  <a:pt x="61341" y="852112"/>
                </a:lnTo>
                <a:lnTo>
                  <a:pt x="60454" y="853707"/>
                </a:lnTo>
                <a:lnTo>
                  <a:pt x="59559" y="856895"/>
                </a:lnTo>
                <a:lnTo>
                  <a:pt x="58673" y="860083"/>
                </a:lnTo>
                <a:lnTo>
                  <a:pt x="57786" y="862484"/>
                </a:lnTo>
                <a:lnTo>
                  <a:pt x="56892" y="864078"/>
                </a:lnTo>
                <a:lnTo>
                  <a:pt x="56005" y="866470"/>
                </a:lnTo>
                <a:lnTo>
                  <a:pt x="56005" y="868064"/>
                </a:lnTo>
                <a:lnTo>
                  <a:pt x="55119" y="870455"/>
                </a:lnTo>
                <a:lnTo>
                  <a:pt x="54224" y="872059"/>
                </a:lnTo>
                <a:lnTo>
                  <a:pt x="53337" y="874450"/>
                </a:lnTo>
                <a:lnTo>
                  <a:pt x="53337" y="876842"/>
                </a:lnTo>
                <a:lnTo>
                  <a:pt x="52451" y="879233"/>
                </a:lnTo>
                <a:lnTo>
                  <a:pt x="52451" y="880837"/>
                </a:lnTo>
                <a:lnTo>
                  <a:pt x="51565" y="883228"/>
                </a:lnTo>
                <a:lnTo>
                  <a:pt x="51565" y="885619"/>
                </a:lnTo>
                <a:lnTo>
                  <a:pt x="50670" y="888010"/>
                </a:lnTo>
                <a:lnTo>
                  <a:pt x="50670" y="889605"/>
                </a:lnTo>
                <a:lnTo>
                  <a:pt x="49783" y="892006"/>
                </a:lnTo>
                <a:lnTo>
                  <a:pt x="49783" y="894397"/>
                </a:lnTo>
                <a:lnTo>
                  <a:pt x="48897" y="895991"/>
                </a:lnTo>
                <a:lnTo>
                  <a:pt x="48897" y="902377"/>
                </a:lnTo>
                <a:lnTo>
                  <a:pt x="48002" y="903972"/>
                </a:lnTo>
                <a:lnTo>
                  <a:pt x="48002" y="915141"/>
                </a:lnTo>
                <a:lnTo>
                  <a:pt x="48897" y="917532"/>
                </a:lnTo>
                <a:lnTo>
                  <a:pt x="48897" y="919126"/>
                </a:lnTo>
                <a:lnTo>
                  <a:pt x="49783" y="921527"/>
                </a:lnTo>
                <a:lnTo>
                  <a:pt x="51565" y="923918"/>
                </a:lnTo>
                <a:lnTo>
                  <a:pt x="52451" y="925512"/>
                </a:lnTo>
                <a:lnTo>
                  <a:pt x="54224" y="927904"/>
                </a:lnTo>
                <a:lnTo>
                  <a:pt x="56005" y="930305"/>
                </a:lnTo>
                <a:lnTo>
                  <a:pt x="57786" y="931899"/>
                </a:lnTo>
                <a:lnTo>
                  <a:pt x="59559" y="934290"/>
                </a:lnTo>
                <a:lnTo>
                  <a:pt x="61341" y="935884"/>
                </a:lnTo>
                <a:lnTo>
                  <a:pt x="64008" y="938275"/>
                </a:lnTo>
                <a:lnTo>
                  <a:pt x="66676" y="939879"/>
                </a:lnTo>
                <a:lnTo>
                  <a:pt x="68449" y="942271"/>
                </a:lnTo>
                <a:lnTo>
                  <a:pt x="71117" y="943865"/>
                </a:lnTo>
                <a:lnTo>
                  <a:pt x="73784" y="945459"/>
                </a:lnTo>
                <a:lnTo>
                  <a:pt x="77339" y="947850"/>
                </a:lnTo>
                <a:lnTo>
                  <a:pt x="80006" y="949444"/>
                </a:lnTo>
                <a:lnTo>
                  <a:pt x="82674" y="951048"/>
                </a:lnTo>
                <a:lnTo>
                  <a:pt x="86228" y="952642"/>
                </a:lnTo>
                <a:lnTo>
                  <a:pt x="88896" y="955034"/>
                </a:lnTo>
                <a:lnTo>
                  <a:pt x="91564" y="956628"/>
                </a:lnTo>
                <a:lnTo>
                  <a:pt x="95118" y="958222"/>
                </a:lnTo>
                <a:lnTo>
                  <a:pt x="97786" y="959826"/>
                </a:lnTo>
                <a:lnTo>
                  <a:pt x="101340" y="962217"/>
                </a:lnTo>
                <a:lnTo>
                  <a:pt x="104008" y="963811"/>
                </a:lnTo>
                <a:lnTo>
                  <a:pt x="107562" y="965405"/>
                </a:lnTo>
                <a:lnTo>
                  <a:pt x="110229" y="967000"/>
                </a:lnTo>
                <a:lnTo>
                  <a:pt x="113792" y="968594"/>
                </a:lnTo>
                <a:lnTo>
                  <a:pt x="116451" y="970198"/>
                </a:lnTo>
                <a:lnTo>
                  <a:pt x="120014" y="971792"/>
                </a:lnTo>
                <a:lnTo>
                  <a:pt x="122673" y="974183"/>
                </a:lnTo>
                <a:lnTo>
                  <a:pt x="125341" y="975777"/>
                </a:lnTo>
                <a:lnTo>
                  <a:pt x="128009" y="976574"/>
                </a:lnTo>
                <a:lnTo>
                  <a:pt x="131563" y="978169"/>
                </a:lnTo>
                <a:lnTo>
                  <a:pt x="134231" y="978966"/>
                </a:lnTo>
                <a:lnTo>
                  <a:pt x="136898" y="980570"/>
                </a:lnTo>
                <a:lnTo>
                  <a:pt x="139566" y="982164"/>
                </a:lnTo>
                <a:lnTo>
                  <a:pt x="142234" y="982961"/>
                </a:lnTo>
                <a:lnTo>
                  <a:pt x="144902" y="984555"/>
                </a:lnTo>
                <a:lnTo>
                  <a:pt x="147569" y="985352"/>
                </a:lnTo>
                <a:lnTo>
                  <a:pt x="149342" y="986946"/>
                </a:lnTo>
                <a:lnTo>
                  <a:pt x="152010" y="987743"/>
                </a:lnTo>
                <a:lnTo>
                  <a:pt x="154678" y="988540"/>
                </a:lnTo>
                <a:lnTo>
                  <a:pt x="156459" y="990144"/>
                </a:lnTo>
                <a:lnTo>
                  <a:pt x="159127" y="990941"/>
                </a:lnTo>
                <a:lnTo>
                  <a:pt x="160900" y="991738"/>
                </a:lnTo>
                <a:lnTo>
                  <a:pt x="162681" y="993333"/>
                </a:lnTo>
                <a:lnTo>
                  <a:pt x="164462" y="994130"/>
                </a:lnTo>
                <a:lnTo>
                  <a:pt x="166235" y="994927"/>
                </a:lnTo>
                <a:lnTo>
                  <a:pt x="168016" y="995724"/>
                </a:lnTo>
                <a:lnTo>
                  <a:pt x="169789" y="996521"/>
                </a:lnTo>
                <a:lnTo>
                  <a:pt x="171571" y="997318"/>
                </a:lnTo>
                <a:lnTo>
                  <a:pt x="172457" y="998115"/>
                </a:lnTo>
                <a:lnTo>
                  <a:pt x="174238" y="998922"/>
                </a:lnTo>
                <a:lnTo>
                  <a:pt x="176011" y="998922"/>
                </a:lnTo>
                <a:lnTo>
                  <a:pt x="177792" y="999719"/>
                </a:lnTo>
                <a:lnTo>
                  <a:pt x="179574" y="1000516"/>
                </a:lnTo>
                <a:lnTo>
                  <a:pt x="180460" y="1000516"/>
                </a:lnTo>
                <a:lnTo>
                  <a:pt x="182242" y="1001313"/>
                </a:lnTo>
                <a:lnTo>
                  <a:pt x="184014" y="1000516"/>
                </a:lnTo>
                <a:lnTo>
                  <a:pt x="185796" y="1002110"/>
                </a:lnTo>
                <a:lnTo>
                  <a:pt x="187569" y="1003704"/>
                </a:lnTo>
                <a:lnTo>
                  <a:pt x="189350" y="1004502"/>
                </a:lnTo>
                <a:lnTo>
                  <a:pt x="191131" y="1005299"/>
                </a:lnTo>
                <a:lnTo>
                  <a:pt x="194685" y="1005299"/>
                </a:lnTo>
                <a:lnTo>
                  <a:pt x="196458" y="1004502"/>
                </a:lnTo>
                <a:lnTo>
                  <a:pt x="198239" y="1004502"/>
                </a:lnTo>
                <a:lnTo>
                  <a:pt x="199126" y="1003704"/>
                </a:lnTo>
                <a:lnTo>
                  <a:pt x="200907" y="1003704"/>
                </a:lnTo>
                <a:lnTo>
                  <a:pt x="202680" y="1002907"/>
                </a:lnTo>
                <a:lnTo>
                  <a:pt x="203575" y="1002110"/>
                </a:lnTo>
                <a:lnTo>
                  <a:pt x="205348" y="1001313"/>
                </a:lnTo>
                <a:lnTo>
                  <a:pt x="207129" y="1000516"/>
                </a:lnTo>
                <a:lnTo>
                  <a:pt x="208902" y="999719"/>
                </a:lnTo>
                <a:lnTo>
                  <a:pt x="210683" y="998115"/>
                </a:lnTo>
                <a:lnTo>
                  <a:pt x="212465" y="997318"/>
                </a:lnTo>
                <a:lnTo>
                  <a:pt x="214237" y="996521"/>
                </a:lnTo>
                <a:lnTo>
                  <a:pt x="216019" y="994927"/>
                </a:lnTo>
                <a:lnTo>
                  <a:pt x="217792" y="993333"/>
                </a:lnTo>
                <a:lnTo>
                  <a:pt x="219573" y="992536"/>
                </a:lnTo>
                <a:lnTo>
                  <a:pt x="221354" y="990941"/>
                </a:lnTo>
                <a:lnTo>
                  <a:pt x="223127" y="989347"/>
                </a:lnTo>
                <a:lnTo>
                  <a:pt x="225795" y="987743"/>
                </a:lnTo>
                <a:lnTo>
                  <a:pt x="227576" y="986149"/>
                </a:lnTo>
                <a:lnTo>
                  <a:pt x="229349" y="984555"/>
                </a:lnTo>
                <a:lnTo>
                  <a:pt x="231130" y="983758"/>
                </a:lnTo>
                <a:lnTo>
                  <a:pt x="232912" y="982961"/>
                </a:lnTo>
                <a:lnTo>
                  <a:pt x="235571" y="982961"/>
                </a:lnTo>
                <a:lnTo>
                  <a:pt x="237352" y="981367"/>
                </a:lnTo>
                <a:lnTo>
                  <a:pt x="240020" y="980570"/>
                </a:lnTo>
                <a:lnTo>
                  <a:pt x="241801" y="979772"/>
                </a:lnTo>
                <a:lnTo>
                  <a:pt x="244461" y="978169"/>
                </a:lnTo>
                <a:lnTo>
                  <a:pt x="247128" y="977371"/>
                </a:lnTo>
                <a:lnTo>
                  <a:pt x="249796" y="975777"/>
                </a:lnTo>
                <a:lnTo>
                  <a:pt x="252464" y="974183"/>
                </a:lnTo>
                <a:lnTo>
                  <a:pt x="255132" y="972589"/>
                </a:lnTo>
                <a:lnTo>
                  <a:pt x="257799" y="970995"/>
                </a:lnTo>
                <a:lnTo>
                  <a:pt x="261353" y="969401"/>
                </a:lnTo>
                <a:lnTo>
                  <a:pt x="264021" y="967000"/>
                </a:lnTo>
                <a:lnTo>
                  <a:pt x="266689" y="965405"/>
                </a:lnTo>
                <a:lnTo>
                  <a:pt x="270243" y="963811"/>
                </a:lnTo>
                <a:lnTo>
                  <a:pt x="272911" y="962217"/>
                </a:lnTo>
                <a:lnTo>
                  <a:pt x="276465" y="959826"/>
                </a:lnTo>
                <a:lnTo>
                  <a:pt x="279133" y="958222"/>
                </a:lnTo>
                <a:lnTo>
                  <a:pt x="282687" y="956628"/>
                </a:lnTo>
                <a:lnTo>
                  <a:pt x="285355" y="955034"/>
                </a:lnTo>
                <a:lnTo>
                  <a:pt x="288022" y="953439"/>
                </a:lnTo>
                <a:lnTo>
                  <a:pt x="291577" y="951048"/>
                </a:lnTo>
                <a:lnTo>
                  <a:pt x="294244" y="949444"/>
                </a:lnTo>
                <a:lnTo>
                  <a:pt x="297798" y="947850"/>
                </a:lnTo>
                <a:lnTo>
                  <a:pt x="300466" y="947053"/>
                </a:lnTo>
                <a:lnTo>
                  <a:pt x="303134" y="945459"/>
                </a:lnTo>
                <a:lnTo>
                  <a:pt x="305802" y="943865"/>
                </a:lnTo>
                <a:lnTo>
                  <a:pt x="308469" y="943068"/>
                </a:lnTo>
                <a:lnTo>
                  <a:pt x="311137" y="941473"/>
                </a:lnTo>
                <a:lnTo>
                  <a:pt x="313805" y="940676"/>
                </a:lnTo>
                <a:lnTo>
                  <a:pt x="316473" y="939879"/>
                </a:lnTo>
                <a:lnTo>
                  <a:pt x="318245" y="939879"/>
                </a:lnTo>
                <a:lnTo>
                  <a:pt x="320027" y="939073"/>
                </a:lnTo>
                <a:lnTo>
                  <a:pt x="321800" y="939879"/>
                </a:lnTo>
                <a:lnTo>
                  <a:pt x="325362" y="939879"/>
                </a:lnTo>
                <a:lnTo>
                  <a:pt x="327135" y="940676"/>
                </a:lnTo>
                <a:lnTo>
                  <a:pt x="328916" y="940676"/>
                </a:lnTo>
                <a:lnTo>
                  <a:pt x="330689" y="942271"/>
                </a:lnTo>
                <a:lnTo>
                  <a:pt x="332471" y="942271"/>
                </a:lnTo>
                <a:lnTo>
                  <a:pt x="334252" y="943068"/>
                </a:lnTo>
                <a:lnTo>
                  <a:pt x="336025" y="943068"/>
                </a:lnTo>
                <a:lnTo>
                  <a:pt x="337806" y="943865"/>
                </a:lnTo>
                <a:lnTo>
                  <a:pt x="343142" y="943865"/>
                </a:lnTo>
                <a:lnTo>
                  <a:pt x="344914" y="943068"/>
                </a:lnTo>
                <a:lnTo>
                  <a:pt x="348469" y="943068"/>
                </a:lnTo>
                <a:lnTo>
                  <a:pt x="350250" y="942271"/>
                </a:lnTo>
                <a:lnTo>
                  <a:pt x="352031" y="942271"/>
                </a:lnTo>
                <a:lnTo>
                  <a:pt x="353804" y="943068"/>
                </a:lnTo>
                <a:lnTo>
                  <a:pt x="357358" y="943068"/>
                </a:lnTo>
                <a:lnTo>
                  <a:pt x="358253" y="943865"/>
                </a:lnTo>
                <a:lnTo>
                  <a:pt x="360026" y="944662"/>
                </a:lnTo>
                <a:lnTo>
                  <a:pt x="361807" y="945459"/>
                </a:lnTo>
                <a:lnTo>
                  <a:pt x="363580" y="946256"/>
                </a:lnTo>
                <a:lnTo>
                  <a:pt x="365361" y="946256"/>
                </a:lnTo>
                <a:lnTo>
                  <a:pt x="367143" y="947850"/>
                </a:lnTo>
                <a:lnTo>
                  <a:pt x="368029" y="948647"/>
                </a:lnTo>
                <a:lnTo>
                  <a:pt x="369811" y="949444"/>
                </a:lnTo>
                <a:lnTo>
                  <a:pt x="371583" y="950251"/>
                </a:lnTo>
                <a:lnTo>
                  <a:pt x="372470" y="951048"/>
                </a:lnTo>
                <a:lnTo>
                  <a:pt x="374251" y="951845"/>
                </a:lnTo>
                <a:lnTo>
                  <a:pt x="376032" y="953439"/>
                </a:lnTo>
                <a:lnTo>
                  <a:pt x="377805" y="954237"/>
                </a:lnTo>
                <a:lnTo>
                  <a:pt x="378700" y="955034"/>
                </a:lnTo>
                <a:lnTo>
                  <a:pt x="380473" y="955831"/>
                </a:lnTo>
                <a:lnTo>
                  <a:pt x="381359" y="956628"/>
                </a:lnTo>
                <a:lnTo>
                  <a:pt x="383141" y="957425"/>
                </a:lnTo>
                <a:lnTo>
                  <a:pt x="384027" y="958222"/>
                </a:lnTo>
                <a:lnTo>
                  <a:pt x="385809" y="959019"/>
                </a:lnTo>
                <a:lnTo>
                  <a:pt x="387590" y="959826"/>
                </a:lnTo>
                <a:lnTo>
                  <a:pt x="388476" y="960623"/>
                </a:lnTo>
                <a:lnTo>
                  <a:pt x="390249" y="961420"/>
                </a:lnTo>
                <a:lnTo>
                  <a:pt x="392030" y="961420"/>
                </a:lnTo>
                <a:lnTo>
                  <a:pt x="393812" y="962217"/>
                </a:lnTo>
                <a:lnTo>
                  <a:pt x="397366" y="963811"/>
                </a:lnTo>
                <a:lnTo>
                  <a:pt x="400920" y="965405"/>
                </a:lnTo>
                <a:lnTo>
                  <a:pt x="404474" y="967000"/>
                </a:lnTo>
                <a:lnTo>
                  <a:pt x="407142" y="968594"/>
                </a:lnTo>
                <a:lnTo>
                  <a:pt x="410696" y="970995"/>
                </a:lnTo>
                <a:lnTo>
                  <a:pt x="413364" y="973386"/>
                </a:lnTo>
                <a:lnTo>
                  <a:pt x="416032" y="975777"/>
                </a:lnTo>
                <a:lnTo>
                  <a:pt x="419586" y="978169"/>
                </a:lnTo>
                <a:lnTo>
                  <a:pt x="422254" y="980570"/>
                </a:lnTo>
                <a:lnTo>
                  <a:pt x="424921" y="982961"/>
                </a:lnTo>
                <a:lnTo>
                  <a:pt x="427589" y="985352"/>
                </a:lnTo>
                <a:lnTo>
                  <a:pt x="430257" y="987743"/>
                </a:lnTo>
                <a:lnTo>
                  <a:pt x="432924" y="990941"/>
                </a:lnTo>
                <a:lnTo>
                  <a:pt x="435592" y="993333"/>
                </a:lnTo>
                <a:lnTo>
                  <a:pt x="438260" y="996521"/>
                </a:lnTo>
                <a:lnTo>
                  <a:pt x="440919" y="998922"/>
                </a:lnTo>
                <a:lnTo>
                  <a:pt x="442701" y="1002110"/>
                </a:lnTo>
                <a:lnTo>
                  <a:pt x="445368" y="1004502"/>
                </a:lnTo>
                <a:lnTo>
                  <a:pt x="448036" y="1007690"/>
                </a:lnTo>
                <a:lnTo>
                  <a:pt x="450704" y="1010091"/>
                </a:lnTo>
                <a:lnTo>
                  <a:pt x="453372" y="1013279"/>
                </a:lnTo>
                <a:lnTo>
                  <a:pt x="456039" y="1015670"/>
                </a:lnTo>
                <a:lnTo>
                  <a:pt x="458699" y="1018868"/>
                </a:lnTo>
                <a:lnTo>
                  <a:pt x="461366" y="1021260"/>
                </a:lnTo>
                <a:lnTo>
                  <a:pt x="464034" y="1023651"/>
                </a:lnTo>
                <a:lnTo>
                  <a:pt x="466702" y="1026042"/>
                </a:lnTo>
                <a:lnTo>
                  <a:pt x="469369" y="1029236"/>
                </a:lnTo>
                <a:lnTo>
                  <a:pt x="472037" y="1031630"/>
                </a:lnTo>
                <a:lnTo>
                  <a:pt x="475591" y="1034024"/>
                </a:lnTo>
                <a:lnTo>
                  <a:pt x="478259" y="1036417"/>
                </a:lnTo>
                <a:lnTo>
                  <a:pt x="481813" y="1038013"/>
                </a:lnTo>
                <a:lnTo>
                  <a:pt x="484481" y="1040406"/>
                </a:lnTo>
                <a:lnTo>
                  <a:pt x="486262" y="1041204"/>
                </a:lnTo>
                <a:lnTo>
                  <a:pt x="488035" y="1042800"/>
                </a:lnTo>
                <a:lnTo>
                  <a:pt x="489817" y="1043598"/>
                </a:lnTo>
                <a:lnTo>
                  <a:pt x="490703" y="1043598"/>
                </a:lnTo>
                <a:lnTo>
                  <a:pt x="492484" y="1044396"/>
                </a:lnTo>
                <a:lnTo>
                  <a:pt x="493371" y="1045194"/>
                </a:lnTo>
                <a:lnTo>
                  <a:pt x="495152" y="1045992"/>
                </a:lnTo>
                <a:lnTo>
                  <a:pt x="496038" y="1045992"/>
                </a:lnTo>
                <a:lnTo>
                  <a:pt x="497820" y="1046790"/>
                </a:lnTo>
                <a:lnTo>
                  <a:pt x="498706" y="1046790"/>
                </a:lnTo>
                <a:lnTo>
                  <a:pt x="500479" y="1047588"/>
                </a:lnTo>
                <a:lnTo>
                  <a:pt x="501374" y="1047588"/>
                </a:lnTo>
                <a:lnTo>
                  <a:pt x="503147" y="1048385"/>
                </a:lnTo>
                <a:lnTo>
                  <a:pt x="505814" y="1048385"/>
                </a:lnTo>
                <a:lnTo>
                  <a:pt x="507596" y="1049183"/>
                </a:lnTo>
                <a:lnTo>
                  <a:pt x="512931" y="1049183"/>
                </a:lnTo>
                <a:lnTo>
                  <a:pt x="514704" y="1049981"/>
                </a:lnTo>
                <a:lnTo>
                  <a:pt x="520926" y="1049981"/>
                </a:lnTo>
                <a:lnTo>
                  <a:pt x="521821" y="1049183"/>
                </a:lnTo>
                <a:lnTo>
                  <a:pt x="528929" y="1049183"/>
                </a:lnTo>
                <a:lnTo>
                  <a:pt x="529816" y="1048385"/>
                </a:lnTo>
                <a:lnTo>
                  <a:pt x="532483" y="1048385"/>
                </a:lnTo>
                <a:lnTo>
                  <a:pt x="535151" y="1047588"/>
                </a:lnTo>
                <a:lnTo>
                  <a:pt x="536933" y="1047588"/>
                </a:lnTo>
                <a:lnTo>
                  <a:pt x="539600" y="1046790"/>
                </a:lnTo>
                <a:lnTo>
                  <a:pt x="542268" y="1045992"/>
                </a:lnTo>
                <a:lnTo>
                  <a:pt x="544041" y="1045194"/>
                </a:lnTo>
                <a:lnTo>
                  <a:pt x="546709" y="1044396"/>
                </a:lnTo>
                <a:lnTo>
                  <a:pt x="548490" y="1043598"/>
                </a:lnTo>
                <a:lnTo>
                  <a:pt x="550263" y="1042800"/>
                </a:lnTo>
                <a:lnTo>
                  <a:pt x="552930" y="1042002"/>
                </a:lnTo>
                <a:lnTo>
                  <a:pt x="554712" y="1040406"/>
                </a:lnTo>
                <a:lnTo>
                  <a:pt x="556485" y="1039608"/>
                </a:lnTo>
                <a:lnTo>
                  <a:pt x="559152" y="1038811"/>
                </a:lnTo>
                <a:lnTo>
                  <a:pt x="560934" y="1037215"/>
                </a:lnTo>
                <a:lnTo>
                  <a:pt x="562707" y="1035619"/>
                </a:lnTo>
                <a:lnTo>
                  <a:pt x="564488" y="1034024"/>
                </a:lnTo>
                <a:lnTo>
                  <a:pt x="566269" y="1033226"/>
                </a:lnTo>
                <a:lnTo>
                  <a:pt x="568928" y="1031630"/>
                </a:lnTo>
                <a:lnTo>
                  <a:pt x="570710" y="1029236"/>
                </a:lnTo>
                <a:lnTo>
                  <a:pt x="572491" y="1027640"/>
                </a:lnTo>
                <a:lnTo>
                  <a:pt x="574264" y="1026042"/>
                </a:lnTo>
                <a:lnTo>
                  <a:pt x="576045" y="1024448"/>
                </a:lnTo>
                <a:lnTo>
                  <a:pt x="577818" y="1022057"/>
                </a:lnTo>
                <a:lnTo>
                  <a:pt x="579599" y="1020463"/>
                </a:lnTo>
                <a:lnTo>
                  <a:pt x="581381" y="1018062"/>
                </a:lnTo>
                <a:lnTo>
                  <a:pt x="584049" y="1015670"/>
                </a:lnTo>
                <a:lnTo>
                  <a:pt x="585821" y="1013279"/>
                </a:lnTo>
                <a:lnTo>
                  <a:pt x="587603" y="1011685"/>
                </a:lnTo>
                <a:lnTo>
                  <a:pt x="589375" y="1008487"/>
                </a:lnTo>
                <a:lnTo>
                  <a:pt x="591157" y="1006096"/>
                </a:lnTo>
                <a:lnTo>
                  <a:pt x="592938" y="1003704"/>
                </a:lnTo>
                <a:lnTo>
                  <a:pt x="595597" y="1001313"/>
                </a:lnTo>
                <a:lnTo>
                  <a:pt x="595597" y="1000516"/>
                </a:lnTo>
                <a:lnTo>
                  <a:pt x="597379" y="999719"/>
                </a:lnTo>
                <a:lnTo>
                  <a:pt x="599160" y="998115"/>
                </a:lnTo>
                <a:lnTo>
                  <a:pt x="600933" y="996521"/>
                </a:lnTo>
                <a:lnTo>
                  <a:pt x="602714" y="994927"/>
                </a:lnTo>
                <a:lnTo>
                  <a:pt x="604487" y="992536"/>
                </a:lnTo>
                <a:lnTo>
                  <a:pt x="606268" y="990144"/>
                </a:lnTo>
                <a:lnTo>
                  <a:pt x="608050" y="987743"/>
                </a:lnTo>
                <a:lnTo>
                  <a:pt x="609823" y="986149"/>
                </a:lnTo>
                <a:lnTo>
                  <a:pt x="611604" y="984555"/>
                </a:lnTo>
                <a:lnTo>
                  <a:pt x="613377" y="982164"/>
                </a:lnTo>
                <a:lnTo>
                  <a:pt x="615158" y="980570"/>
                </a:lnTo>
                <a:lnTo>
                  <a:pt x="616939" y="979772"/>
                </a:lnTo>
                <a:lnTo>
                  <a:pt x="618712" y="978966"/>
                </a:lnTo>
                <a:lnTo>
                  <a:pt x="620494" y="978169"/>
                </a:lnTo>
                <a:lnTo>
                  <a:pt x="622266" y="977371"/>
                </a:lnTo>
                <a:lnTo>
                  <a:pt x="623161" y="976574"/>
                </a:lnTo>
                <a:lnTo>
                  <a:pt x="624934" y="975777"/>
                </a:lnTo>
                <a:lnTo>
                  <a:pt x="625829" y="974980"/>
                </a:lnTo>
                <a:lnTo>
                  <a:pt x="627602" y="974183"/>
                </a:lnTo>
                <a:lnTo>
                  <a:pt x="629383" y="972589"/>
                </a:lnTo>
                <a:lnTo>
                  <a:pt x="630270" y="971792"/>
                </a:lnTo>
                <a:lnTo>
                  <a:pt x="632051" y="970198"/>
                </a:lnTo>
                <a:lnTo>
                  <a:pt x="632937" y="969401"/>
                </a:lnTo>
                <a:lnTo>
                  <a:pt x="634719" y="967797"/>
                </a:lnTo>
                <a:lnTo>
                  <a:pt x="636491" y="967000"/>
                </a:lnTo>
                <a:lnTo>
                  <a:pt x="637386" y="965405"/>
                </a:lnTo>
                <a:lnTo>
                  <a:pt x="639159" y="964608"/>
                </a:lnTo>
                <a:lnTo>
                  <a:pt x="640046" y="963014"/>
                </a:lnTo>
                <a:lnTo>
                  <a:pt x="641827" y="962217"/>
                </a:lnTo>
                <a:lnTo>
                  <a:pt x="643608" y="960623"/>
                </a:lnTo>
                <a:lnTo>
                  <a:pt x="644495" y="959826"/>
                </a:lnTo>
                <a:lnTo>
                  <a:pt x="646268" y="959019"/>
                </a:lnTo>
                <a:lnTo>
                  <a:pt x="647162" y="957425"/>
                </a:lnTo>
                <a:lnTo>
                  <a:pt x="648935" y="956628"/>
                </a:lnTo>
                <a:lnTo>
                  <a:pt x="650717" y="955831"/>
                </a:lnTo>
                <a:lnTo>
                  <a:pt x="651603" y="955034"/>
                </a:lnTo>
                <a:lnTo>
                  <a:pt x="653384" y="954237"/>
                </a:lnTo>
                <a:lnTo>
                  <a:pt x="654271" y="954237"/>
                </a:lnTo>
                <a:lnTo>
                  <a:pt x="656052" y="953439"/>
                </a:lnTo>
                <a:lnTo>
                  <a:pt x="657825" y="953439"/>
                </a:lnTo>
                <a:lnTo>
                  <a:pt x="658720" y="952642"/>
                </a:lnTo>
                <a:lnTo>
                  <a:pt x="661388" y="952642"/>
                </a:lnTo>
                <a:lnTo>
                  <a:pt x="663160" y="953439"/>
                </a:lnTo>
                <a:lnTo>
                  <a:pt x="664942" y="953439"/>
                </a:lnTo>
                <a:lnTo>
                  <a:pt x="668496" y="955831"/>
                </a:lnTo>
                <a:lnTo>
                  <a:pt x="672936" y="958222"/>
                </a:lnTo>
                <a:lnTo>
                  <a:pt x="676499" y="961420"/>
                </a:lnTo>
                <a:lnTo>
                  <a:pt x="680940" y="963811"/>
                </a:lnTo>
                <a:lnTo>
                  <a:pt x="684494" y="966203"/>
                </a:lnTo>
                <a:lnTo>
                  <a:pt x="688943" y="969401"/>
                </a:lnTo>
                <a:lnTo>
                  <a:pt x="692497" y="971792"/>
                </a:lnTo>
                <a:lnTo>
                  <a:pt x="696946" y="974980"/>
                </a:lnTo>
                <a:lnTo>
                  <a:pt x="700500" y="978169"/>
                </a:lnTo>
                <a:lnTo>
                  <a:pt x="704941" y="981367"/>
                </a:lnTo>
                <a:lnTo>
                  <a:pt x="709390" y="984555"/>
                </a:lnTo>
                <a:lnTo>
                  <a:pt x="712944" y="987743"/>
                </a:lnTo>
                <a:lnTo>
                  <a:pt x="717385" y="990941"/>
                </a:lnTo>
                <a:lnTo>
                  <a:pt x="721834" y="994130"/>
                </a:lnTo>
                <a:lnTo>
                  <a:pt x="726274" y="997318"/>
                </a:lnTo>
                <a:lnTo>
                  <a:pt x="729837" y="999719"/>
                </a:lnTo>
                <a:lnTo>
                  <a:pt x="734278" y="1002907"/>
                </a:lnTo>
                <a:lnTo>
                  <a:pt x="738727" y="1006096"/>
                </a:lnTo>
                <a:lnTo>
                  <a:pt x="743167" y="1009294"/>
                </a:lnTo>
                <a:lnTo>
                  <a:pt x="746721" y="1012482"/>
                </a:lnTo>
                <a:lnTo>
                  <a:pt x="751136" y="1015670"/>
                </a:lnTo>
                <a:lnTo>
                  <a:pt x="755654" y="1018062"/>
                </a:lnTo>
                <a:lnTo>
                  <a:pt x="760086" y="1021260"/>
                </a:lnTo>
                <a:lnTo>
                  <a:pt x="763580" y="1023651"/>
                </a:lnTo>
                <a:lnTo>
                  <a:pt x="768097" y="1026842"/>
                </a:lnTo>
                <a:lnTo>
                  <a:pt x="772529" y="1029236"/>
                </a:lnTo>
                <a:lnTo>
                  <a:pt x="776962" y="1031630"/>
                </a:lnTo>
                <a:lnTo>
                  <a:pt x="781394" y="1034024"/>
                </a:lnTo>
                <a:lnTo>
                  <a:pt x="784973" y="1036417"/>
                </a:lnTo>
                <a:lnTo>
                  <a:pt x="789405" y="1038013"/>
                </a:lnTo>
                <a:lnTo>
                  <a:pt x="793837" y="1040406"/>
                </a:lnTo>
                <a:lnTo>
                  <a:pt x="797417" y="1042002"/>
                </a:lnTo>
                <a:lnTo>
                  <a:pt x="800059" y="1042800"/>
                </a:lnTo>
                <a:lnTo>
                  <a:pt x="802701" y="1044396"/>
                </a:lnTo>
                <a:lnTo>
                  <a:pt x="805429" y="1045194"/>
                </a:lnTo>
                <a:lnTo>
                  <a:pt x="808923" y="1046790"/>
                </a:lnTo>
                <a:lnTo>
                  <a:pt x="811651" y="1047588"/>
                </a:lnTo>
                <a:lnTo>
                  <a:pt x="814293" y="1048385"/>
                </a:lnTo>
                <a:lnTo>
                  <a:pt x="816935" y="1049183"/>
                </a:lnTo>
                <a:lnTo>
                  <a:pt x="819577" y="1049981"/>
                </a:lnTo>
                <a:lnTo>
                  <a:pt x="822305" y="1050779"/>
                </a:lnTo>
                <a:lnTo>
                  <a:pt x="824947" y="1051577"/>
                </a:lnTo>
                <a:lnTo>
                  <a:pt x="828527" y="1052374"/>
                </a:lnTo>
                <a:lnTo>
                  <a:pt x="831169" y="1052374"/>
                </a:lnTo>
                <a:lnTo>
                  <a:pt x="833811" y="1053172"/>
                </a:lnTo>
                <a:lnTo>
                  <a:pt x="836538" y="1053970"/>
                </a:lnTo>
                <a:lnTo>
                  <a:pt x="842760" y="1053970"/>
                </a:lnTo>
                <a:lnTo>
                  <a:pt x="845402" y="1054768"/>
                </a:lnTo>
                <a:lnTo>
                  <a:pt x="864920" y="1054768"/>
                </a:lnTo>
                <a:lnTo>
                  <a:pt x="867648" y="1053970"/>
                </a:lnTo>
                <a:lnTo>
                  <a:pt x="871142" y="1053970"/>
                </a:lnTo>
                <a:lnTo>
                  <a:pt x="873870" y="1053172"/>
                </a:lnTo>
                <a:lnTo>
                  <a:pt x="876512" y="1053172"/>
                </a:lnTo>
                <a:lnTo>
                  <a:pt x="879154" y="1052374"/>
                </a:lnTo>
                <a:lnTo>
                  <a:pt x="881882" y="1051577"/>
                </a:lnTo>
                <a:lnTo>
                  <a:pt x="884524" y="1050779"/>
                </a:lnTo>
                <a:lnTo>
                  <a:pt x="887166" y="1050779"/>
                </a:lnTo>
                <a:lnTo>
                  <a:pt x="888956" y="1049981"/>
                </a:lnTo>
                <a:lnTo>
                  <a:pt x="890746" y="1049183"/>
                </a:lnTo>
                <a:lnTo>
                  <a:pt x="892535" y="1048385"/>
                </a:lnTo>
                <a:lnTo>
                  <a:pt x="895178" y="1047588"/>
                </a:lnTo>
                <a:lnTo>
                  <a:pt x="895178" y="418071"/>
                </a:lnTo>
                <a:lnTo>
                  <a:pt x="896030" y="415670"/>
                </a:lnTo>
                <a:lnTo>
                  <a:pt x="897820" y="413278"/>
                </a:lnTo>
                <a:lnTo>
                  <a:pt x="897820" y="412481"/>
                </a:lnTo>
                <a:lnTo>
                  <a:pt x="899610" y="410887"/>
                </a:lnTo>
                <a:lnTo>
                  <a:pt x="901400" y="408496"/>
                </a:lnTo>
                <a:lnTo>
                  <a:pt x="902252" y="406892"/>
                </a:lnTo>
                <a:lnTo>
                  <a:pt x="904042" y="405298"/>
                </a:lnTo>
                <a:lnTo>
                  <a:pt x="904979" y="404501"/>
                </a:lnTo>
                <a:lnTo>
                  <a:pt x="906769" y="402907"/>
                </a:lnTo>
                <a:lnTo>
                  <a:pt x="908474" y="401312"/>
                </a:lnTo>
                <a:lnTo>
                  <a:pt x="909411" y="399718"/>
                </a:lnTo>
                <a:lnTo>
                  <a:pt x="911201" y="398124"/>
                </a:lnTo>
                <a:lnTo>
                  <a:pt x="912991" y="396520"/>
                </a:lnTo>
                <a:lnTo>
                  <a:pt x="914696" y="394926"/>
                </a:lnTo>
                <a:lnTo>
                  <a:pt x="915633" y="393332"/>
                </a:lnTo>
                <a:lnTo>
                  <a:pt x="916486" y="390941"/>
                </a:lnTo>
                <a:lnTo>
                  <a:pt x="916486" y="389346"/>
                </a:lnTo>
                <a:lnTo>
                  <a:pt x="917423" y="386945"/>
                </a:lnTo>
                <a:lnTo>
                  <a:pt x="917423" y="371791"/>
                </a:lnTo>
                <a:lnTo>
                  <a:pt x="916486" y="369400"/>
                </a:lnTo>
                <a:lnTo>
                  <a:pt x="916486" y="363013"/>
                </a:lnTo>
                <a:lnTo>
                  <a:pt x="915633" y="360622"/>
                </a:lnTo>
                <a:lnTo>
                  <a:pt x="914696" y="357424"/>
                </a:lnTo>
                <a:lnTo>
                  <a:pt x="913843" y="354236"/>
                </a:lnTo>
                <a:lnTo>
                  <a:pt x="912991" y="351047"/>
                </a:lnTo>
                <a:lnTo>
                  <a:pt x="912053" y="347849"/>
                </a:lnTo>
                <a:lnTo>
                  <a:pt x="911201" y="343864"/>
                </a:lnTo>
                <a:lnTo>
                  <a:pt x="910264" y="341473"/>
                </a:lnTo>
                <a:lnTo>
                  <a:pt x="909411" y="338284"/>
                </a:lnTo>
                <a:lnTo>
                  <a:pt x="907621" y="335883"/>
                </a:lnTo>
                <a:lnTo>
                  <a:pt x="906769" y="333492"/>
                </a:lnTo>
                <a:lnTo>
                  <a:pt x="904979" y="330304"/>
                </a:lnTo>
                <a:lnTo>
                  <a:pt x="904042" y="327903"/>
                </a:lnTo>
                <a:lnTo>
                  <a:pt x="902252" y="325511"/>
                </a:lnTo>
                <a:lnTo>
                  <a:pt x="901400" y="323120"/>
                </a:lnTo>
                <a:lnTo>
                  <a:pt x="899610" y="320729"/>
                </a:lnTo>
                <a:lnTo>
                  <a:pt x="898757" y="319135"/>
                </a:lnTo>
                <a:lnTo>
                  <a:pt x="896968" y="316734"/>
                </a:lnTo>
                <a:lnTo>
                  <a:pt x="896030" y="314343"/>
                </a:lnTo>
                <a:lnTo>
                  <a:pt x="894325" y="312748"/>
                </a:lnTo>
                <a:lnTo>
                  <a:pt x="893388" y="310357"/>
                </a:lnTo>
                <a:lnTo>
                  <a:pt x="891598" y="308763"/>
                </a:lnTo>
                <a:lnTo>
                  <a:pt x="890746" y="307159"/>
                </a:lnTo>
                <a:lnTo>
                  <a:pt x="889808" y="304768"/>
                </a:lnTo>
                <a:lnTo>
                  <a:pt x="888103" y="303174"/>
                </a:lnTo>
                <a:lnTo>
                  <a:pt x="887166" y="301580"/>
                </a:lnTo>
                <a:lnTo>
                  <a:pt x="885376" y="299188"/>
                </a:lnTo>
                <a:lnTo>
                  <a:pt x="883586" y="297584"/>
                </a:lnTo>
                <a:lnTo>
                  <a:pt x="882734" y="295990"/>
                </a:lnTo>
                <a:lnTo>
                  <a:pt x="880944" y="294396"/>
                </a:lnTo>
                <a:lnTo>
                  <a:pt x="879154" y="291208"/>
                </a:lnTo>
                <a:lnTo>
                  <a:pt x="877364" y="288807"/>
                </a:lnTo>
                <a:lnTo>
                  <a:pt x="874722" y="286415"/>
                </a:lnTo>
                <a:lnTo>
                  <a:pt x="872080" y="283227"/>
                </a:lnTo>
                <a:lnTo>
                  <a:pt x="869438" y="280836"/>
                </a:lnTo>
                <a:lnTo>
                  <a:pt x="866710" y="278435"/>
                </a:lnTo>
                <a:lnTo>
                  <a:pt x="864068" y="275247"/>
                </a:lnTo>
                <a:lnTo>
                  <a:pt x="861426" y="272855"/>
                </a:lnTo>
                <a:lnTo>
                  <a:pt x="858699" y="270464"/>
                </a:lnTo>
                <a:lnTo>
                  <a:pt x="856056" y="267266"/>
                </a:lnTo>
                <a:lnTo>
                  <a:pt x="853414" y="264875"/>
                </a:lnTo>
                <a:lnTo>
                  <a:pt x="850772" y="262483"/>
                </a:lnTo>
                <a:lnTo>
                  <a:pt x="848045" y="259285"/>
                </a:lnTo>
                <a:lnTo>
                  <a:pt x="845402" y="256894"/>
                </a:lnTo>
                <a:lnTo>
                  <a:pt x="842760" y="254503"/>
                </a:lnTo>
                <a:lnTo>
                  <a:pt x="839181" y="251315"/>
                </a:lnTo>
                <a:lnTo>
                  <a:pt x="836538" y="248914"/>
                </a:lnTo>
                <a:lnTo>
                  <a:pt x="833811" y="246522"/>
                </a:lnTo>
                <a:lnTo>
                  <a:pt x="831169" y="243334"/>
                </a:lnTo>
                <a:lnTo>
                  <a:pt x="828527" y="240943"/>
                </a:lnTo>
                <a:lnTo>
                  <a:pt x="825799" y="238542"/>
                </a:lnTo>
                <a:lnTo>
                  <a:pt x="823157" y="236150"/>
                </a:lnTo>
                <a:lnTo>
                  <a:pt x="819577" y="232962"/>
                </a:lnTo>
                <a:lnTo>
                  <a:pt x="816935" y="230571"/>
                </a:lnTo>
                <a:lnTo>
                  <a:pt x="814293" y="228170"/>
                </a:lnTo>
                <a:lnTo>
                  <a:pt x="811651" y="225779"/>
                </a:lnTo>
                <a:lnTo>
                  <a:pt x="808923" y="222590"/>
                </a:lnTo>
                <a:lnTo>
                  <a:pt x="806281" y="220199"/>
                </a:lnTo>
                <a:lnTo>
                  <a:pt x="803639" y="217798"/>
                </a:lnTo>
                <a:lnTo>
                  <a:pt x="800059" y="215407"/>
                </a:lnTo>
                <a:lnTo>
                  <a:pt x="797417" y="212219"/>
                </a:lnTo>
                <a:lnTo>
                  <a:pt x="794690" y="209818"/>
                </a:lnTo>
                <a:lnTo>
                  <a:pt x="792048" y="207426"/>
                </a:lnTo>
                <a:lnTo>
                  <a:pt x="789405" y="204238"/>
                </a:lnTo>
                <a:lnTo>
                  <a:pt x="787615" y="202644"/>
                </a:lnTo>
                <a:lnTo>
                  <a:pt x="785826" y="201050"/>
                </a:lnTo>
                <a:lnTo>
                  <a:pt x="784036" y="199446"/>
                </a:lnTo>
                <a:lnTo>
                  <a:pt x="782246" y="197852"/>
                </a:lnTo>
                <a:lnTo>
                  <a:pt x="780541" y="196257"/>
                </a:lnTo>
                <a:lnTo>
                  <a:pt x="778751" y="193866"/>
                </a:lnTo>
                <a:lnTo>
                  <a:pt x="776962" y="192272"/>
                </a:lnTo>
                <a:lnTo>
                  <a:pt x="775172" y="190678"/>
                </a:lnTo>
                <a:lnTo>
                  <a:pt x="773382" y="188277"/>
                </a:lnTo>
                <a:lnTo>
                  <a:pt x="771592" y="186683"/>
                </a:lnTo>
                <a:lnTo>
                  <a:pt x="769802" y="184291"/>
                </a:lnTo>
                <a:lnTo>
                  <a:pt x="768097" y="182697"/>
                </a:lnTo>
                <a:lnTo>
                  <a:pt x="766308" y="180296"/>
                </a:lnTo>
                <a:lnTo>
                  <a:pt x="764518" y="178702"/>
                </a:lnTo>
                <a:lnTo>
                  <a:pt x="762728" y="176311"/>
                </a:lnTo>
                <a:lnTo>
                  <a:pt x="760938" y="174717"/>
                </a:lnTo>
                <a:lnTo>
                  <a:pt x="759148" y="173122"/>
                </a:lnTo>
                <a:lnTo>
                  <a:pt x="757358" y="170731"/>
                </a:lnTo>
                <a:lnTo>
                  <a:pt x="755654" y="169127"/>
                </a:lnTo>
                <a:lnTo>
                  <a:pt x="753864" y="167533"/>
                </a:lnTo>
                <a:lnTo>
                  <a:pt x="752926" y="165142"/>
                </a:lnTo>
                <a:lnTo>
                  <a:pt x="752074" y="162751"/>
                </a:lnTo>
                <a:lnTo>
                  <a:pt x="751136" y="160350"/>
                </a:lnTo>
                <a:lnTo>
                  <a:pt x="749432" y="157958"/>
                </a:lnTo>
                <a:lnTo>
                  <a:pt x="748494" y="155567"/>
                </a:lnTo>
                <a:lnTo>
                  <a:pt x="747642" y="153176"/>
                </a:lnTo>
                <a:lnTo>
                  <a:pt x="746721" y="150765"/>
                </a:lnTo>
                <a:lnTo>
                  <a:pt x="744949" y="148432"/>
                </a:lnTo>
                <a:lnTo>
                  <a:pt x="744054" y="146002"/>
                </a:lnTo>
                <a:lnTo>
                  <a:pt x="742281" y="144350"/>
                </a:lnTo>
                <a:lnTo>
                  <a:pt x="741386" y="142017"/>
                </a:lnTo>
                <a:lnTo>
                  <a:pt x="740499" y="139587"/>
                </a:lnTo>
                <a:lnTo>
                  <a:pt x="738727" y="138031"/>
                </a:lnTo>
                <a:lnTo>
                  <a:pt x="737832" y="136379"/>
                </a:lnTo>
                <a:lnTo>
                  <a:pt x="736059" y="134046"/>
                </a:lnTo>
                <a:lnTo>
                  <a:pt x="735164" y="132393"/>
                </a:lnTo>
                <a:lnTo>
                  <a:pt x="733391" y="130838"/>
                </a:lnTo>
                <a:lnTo>
                  <a:pt x="732496" y="129283"/>
                </a:lnTo>
                <a:lnTo>
                  <a:pt x="730723" y="128408"/>
                </a:lnTo>
                <a:lnTo>
                  <a:pt x="729837" y="126853"/>
                </a:lnTo>
                <a:lnTo>
                  <a:pt x="728056" y="126075"/>
                </a:lnTo>
                <a:lnTo>
                  <a:pt x="726274" y="123645"/>
                </a:lnTo>
                <a:lnTo>
                  <a:pt x="724502" y="123645"/>
                </a:lnTo>
                <a:lnTo>
                  <a:pt x="723607" y="122867"/>
                </a:lnTo>
                <a:lnTo>
                  <a:pt x="721834" y="122090"/>
                </a:lnTo>
                <a:lnTo>
                  <a:pt x="717385" y="122090"/>
                </a:lnTo>
                <a:lnTo>
                  <a:pt x="715612" y="122867"/>
                </a:lnTo>
                <a:lnTo>
                  <a:pt x="712058" y="127630"/>
                </a:lnTo>
                <a:lnTo>
                  <a:pt x="708495" y="131616"/>
                </a:lnTo>
                <a:lnTo>
                  <a:pt x="704941" y="137254"/>
                </a:lnTo>
                <a:lnTo>
                  <a:pt x="702273" y="142017"/>
                </a:lnTo>
                <a:lnTo>
                  <a:pt x="699605" y="148432"/>
                </a:lnTo>
                <a:lnTo>
                  <a:pt x="696946" y="154770"/>
                </a:lnTo>
                <a:lnTo>
                  <a:pt x="694278" y="161156"/>
                </a:lnTo>
                <a:lnTo>
                  <a:pt x="692497" y="167533"/>
                </a:lnTo>
                <a:lnTo>
                  <a:pt x="690716" y="174717"/>
                </a:lnTo>
                <a:lnTo>
                  <a:pt x="688943" y="181900"/>
                </a:lnTo>
                <a:lnTo>
                  <a:pt x="688057" y="189871"/>
                </a:lnTo>
                <a:lnTo>
                  <a:pt x="687162" y="197054"/>
                </a:lnTo>
                <a:lnTo>
                  <a:pt x="686275" y="204238"/>
                </a:lnTo>
                <a:lnTo>
                  <a:pt x="685389" y="212219"/>
                </a:lnTo>
                <a:lnTo>
                  <a:pt x="684494" y="219392"/>
                </a:lnTo>
                <a:lnTo>
                  <a:pt x="684494" y="226576"/>
                </a:lnTo>
                <a:lnTo>
                  <a:pt x="683607" y="234556"/>
                </a:lnTo>
                <a:lnTo>
                  <a:pt x="683607" y="278435"/>
                </a:lnTo>
                <a:lnTo>
                  <a:pt x="684494" y="283227"/>
                </a:lnTo>
                <a:lnTo>
                  <a:pt x="684494" y="294396"/>
                </a:lnTo>
                <a:lnTo>
                  <a:pt x="685389" y="296787"/>
                </a:lnTo>
                <a:lnTo>
                  <a:pt x="685389" y="316734"/>
                </a:lnTo>
                <a:lnTo>
                  <a:pt x="684494" y="323917"/>
                </a:lnTo>
                <a:lnTo>
                  <a:pt x="683607" y="330304"/>
                </a:lnTo>
                <a:lnTo>
                  <a:pt x="682721" y="336680"/>
                </a:lnTo>
                <a:lnTo>
                  <a:pt x="680940" y="342270"/>
                </a:lnTo>
                <a:lnTo>
                  <a:pt x="680053" y="347849"/>
                </a:lnTo>
                <a:lnTo>
                  <a:pt x="678272" y="351844"/>
                </a:lnTo>
                <a:lnTo>
                  <a:pt x="675604" y="356627"/>
                </a:lnTo>
                <a:lnTo>
                  <a:pt x="673831" y="360622"/>
                </a:lnTo>
                <a:lnTo>
                  <a:pt x="671164" y="363810"/>
                </a:lnTo>
                <a:lnTo>
                  <a:pt x="668496" y="366999"/>
                </a:lnTo>
                <a:lnTo>
                  <a:pt x="665828" y="369400"/>
                </a:lnTo>
                <a:lnTo>
                  <a:pt x="663160" y="371791"/>
                </a:lnTo>
                <a:lnTo>
                  <a:pt x="660493" y="373385"/>
                </a:lnTo>
                <a:lnTo>
                  <a:pt x="656939" y="374979"/>
                </a:lnTo>
                <a:lnTo>
                  <a:pt x="654271" y="376574"/>
                </a:lnTo>
                <a:lnTo>
                  <a:pt x="650717" y="377371"/>
                </a:lnTo>
                <a:lnTo>
                  <a:pt x="648049" y="378177"/>
                </a:lnTo>
                <a:lnTo>
                  <a:pt x="644495" y="378975"/>
                </a:lnTo>
                <a:lnTo>
                  <a:pt x="628497" y="378975"/>
                </a:lnTo>
                <a:lnTo>
                  <a:pt x="625829" y="378177"/>
                </a:lnTo>
                <a:lnTo>
                  <a:pt x="622266" y="377371"/>
                </a:lnTo>
                <a:lnTo>
                  <a:pt x="619607" y="377371"/>
                </a:lnTo>
                <a:lnTo>
                  <a:pt x="616939" y="376574"/>
                </a:lnTo>
                <a:lnTo>
                  <a:pt x="614272" y="375776"/>
                </a:lnTo>
                <a:lnTo>
                  <a:pt x="612490" y="374979"/>
                </a:lnTo>
                <a:lnTo>
                  <a:pt x="609823" y="374182"/>
                </a:lnTo>
                <a:lnTo>
                  <a:pt x="609823" y="370197"/>
                </a:lnTo>
                <a:lnTo>
                  <a:pt x="608936" y="367806"/>
                </a:lnTo>
                <a:lnTo>
                  <a:pt x="608936" y="363810"/>
                </a:lnTo>
                <a:lnTo>
                  <a:pt x="608050" y="361419"/>
                </a:lnTo>
                <a:lnTo>
                  <a:pt x="608050" y="359825"/>
                </a:lnTo>
                <a:lnTo>
                  <a:pt x="607155" y="357424"/>
                </a:lnTo>
                <a:lnTo>
                  <a:pt x="606268" y="354236"/>
                </a:lnTo>
                <a:lnTo>
                  <a:pt x="606268" y="351844"/>
                </a:lnTo>
                <a:lnTo>
                  <a:pt x="605382" y="350250"/>
                </a:lnTo>
                <a:lnTo>
                  <a:pt x="604487" y="347052"/>
                </a:lnTo>
                <a:lnTo>
                  <a:pt x="603601" y="343864"/>
                </a:lnTo>
                <a:lnTo>
                  <a:pt x="601828" y="340676"/>
                </a:lnTo>
                <a:lnTo>
                  <a:pt x="600933" y="337477"/>
                </a:lnTo>
                <a:lnTo>
                  <a:pt x="599160" y="334289"/>
                </a:lnTo>
                <a:lnTo>
                  <a:pt x="597379" y="331898"/>
                </a:lnTo>
                <a:lnTo>
                  <a:pt x="595597" y="329507"/>
                </a:lnTo>
                <a:lnTo>
                  <a:pt x="593825" y="327106"/>
                </a:lnTo>
                <a:lnTo>
                  <a:pt x="592043" y="324714"/>
                </a:lnTo>
                <a:lnTo>
                  <a:pt x="590270" y="322323"/>
                </a:lnTo>
                <a:lnTo>
                  <a:pt x="588489" y="318328"/>
                </a:lnTo>
                <a:lnTo>
                  <a:pt x="585821" y="314343"/>
                </a:lnTo>
                <a:lnTo>
                  <a:pt x="583154" y="311154"/>
                </a:lnTo>
                <a:lnTo>
                  <a:pt x="581381" y="307956"/>
                </a:lnTo>
                <a:lnTo>
                  <a:pt x="577818" y="305565"/>
                </a:lnTo>
                <a:lnTo>
                  <a:pt x="575159" y="303174"/>
                </a:lnTo>
                <a:lnTo>
                  <a:pt x="572491" y="300782"/>
                </a:lnTo>
                <a:lnTo>
                  <a:pt x="568928" y="298381"/>
                </a:lnTo>
                <a:lnTo>
                  <a:pt x="566269" y="296787"/>
                </a:lnTo>
                <a:lnTo>
                  <a:pt x="562707" y="295193"/>
                </a:lnTo>
                <a:lnTo>
                  <a:pt x="560047" y="294396"/>
                </a:lnTo>
                <a:lnTo>
                  <a:pt x="556485" y="292802"/>
                </a:lnTo>
                <a:lnTo>
                  <a:pt x="553817" y="292005"/>
                </a:lnTo>
                <a:lnTo>
                  <a:pt x="550263" y="291208"/>
                </a:lnTo>
                <a:lnTo>
                  <a:pt x="546709" y="290411"/>
                </a:lnTo>
                <a:lnTo>
                  <a:pt x="544041" y="289614"/>
                </a:lnTo>
                <a:lnTo>
                  <a:pt x="540487" y="289614"/>
                </a:lnTo>
                <a:lnTo>
                  <a:pt x="537819" y="288807"/>
                </a:lnTo>
                <a:lnTo>
                  <a:pt x="535151" y="288010"/>
                </a:lnTo>
                <a:lnTo>
                  <a:pt x="531597" y="288010"/>
                </a:lnTo>
                <a:lnTo>
                  <a:pt x="528929" y="287213"/>
                </a:lnTo>
                <a:lnTo>
                  <a:pt x="526262" y="287213"/>
                </a:lnTo>
                <a:lnTo>
                  <a:pt x="524489" y="286415"/>
                </a:lnTo>
                <a:lnTo>
                  <a:pt x="521821" y="285618"/>
                </a:lnTo>
                <a:lnTo>
                  <a:pt x="520040" y="284821"/>
                </a:lnTo>
                <a:lnTo>
                  <a:pt x="518258" y="284024"/>
                </a:lnTo>
                <a:lnTo>
                  <a:pt x="516485" y="283227"/>
                </a:lnTo>
                <a:lnTo>
                  <a:pt x="514704" y="281633"/>
                </a:lnTo>
                <a:lnTo>
                  <a:pt x="513818" y="280836"/>
                </a:lnTo>
                <a:lnTo>
                  <a:pt x="512036" y="277638"/>
                </a:lnTo>
                <a:lnTo>
                  <a:pt x="511150" y="275247"/>
                </a:lnTo>
                <a:lnTo>
                  <a:pt x="509369" y="272058"/>
                </a:lnTo>
                <a:lnTo>
                  <a:pt x="508482" y="268860"/>
                </a:lnTo>
                <a:lnTo>
                  <a:pt x="506709" y="265672"/>
                </a:lnTo>
                <a:lnTo>
                  <a:pt x="505814" y="262483"/>
                </a:lnTo>
                <a:lnTo>
                  <a:pt x="504928" y="259285"/>
                </a:lnTo>
                <a:lnTo>
                  <a:pt x="504928" y="256894"/>
                </a:lnTo>
                <a:lnTo>
                  <a:pt x="504042" y="253706"/>
                </a:lnTo>
                <a:lnTo>
                  <a:pt x="504042" y="230571"/>
                </a:lnTo>
                <a:lnTo>
                  <a:pt x="503147" y="228170"/>
                </a:lnTo>
                <a:lnTo>
                  <a:pt x="503147" y="225779"/>
                </a:lnTo>
                <a:lnTo>
                  <a:pt x="502260" y="223387"/>
                </a:lnTo>
                <a:lnTo>
                  <a:pt x="501374" y="220996"/>
                </a:lnTo>
                <a:lnTo>
                  <a:pt x="501374" y="216204"/>
                </a:lnTo>
                <a:lnTo>
                  <a:pt x="499593" y="213016"/>
                </a:lnTo>
                <a:lnTo>
                  <a:pt x="498706" y="210624"/>
                </a:lnTo>
                <a:lnTo>
                  <a:pt x="496925" y="209020"/>
                </a:lnTo>
                <a:lnTo>
                  <a:pt x="495152" y="206629"/>
                </a:lnTo>
                <a:lnTo>
                  <a:pt x="493371" y="205035"/>
                </a:lnTo>
                <a:lnTo>
                  <a:pt x="491598" y="204238"/>
                </a:lnTo>
                <a:lnTo>
                  <a:pt x="490703" y="203441"/>
                </a:lnTo>
                <a:lnTo>
                  <a:pt x="488930" y="201050"/>
                </a:lnTo>
                <a:lnTo>
                  <a:pt x="487149" y="200253"/>
                </a:lnTo>
                <a:lnTo>
                  <a:pt x="486262" y="199446"/>
                </a:lnTo>
                <a:lnTo>
                  <a:pt x="484481" y="197852"/>
                </a:lnTo>
                <a:lnTo>
                  <a:pt x="482708" y="197054"/>
                </a:lnTo>
                <a:lnTo>
                  <a:pt x="480927" y="195460"/>
                </a:lnTo>
                <a:lnTo>
                  <a:pt x="479146" y="193069"/>
                </a:lnTo>
                <a:lnTo>
                  <a:pt x="477373" y="190678"/>
                </a:lnTo>
                <a:lnTo>
                  <a:pt x="475591" y="187480"/>
                </a:lnTo>
                <a:lnTo>
                  <a:pt x="475591" y="185088"/>
                </a:lnTo>
                <a:lnTo>
                  <a:pt x="474705" y="181900"/>
                </a:lnTo>
                <a:lnTo>
                  <a:pt x="473819" y="178702"/>
                </a:lnTo>
                <a:lnTo>
                  <a:pt x="473819" y="175514"/>
                </a:lnTo>
                <a:lnTo>
                  <a:pt x="472924" y="172325"/>
                </a:lnTo>
                <a:lnTo>
                  <a:pt x="472924" y="165939"/>
                </a:lnTo>
                <a:lnTo>
                  <a:pt x="472037" y="164345"/>
                </a:lnTo>
                <a:lnTo>
                  <a:pt x="472037" y="157958"/>
                </a:lnTo>
                <a:lnTo>
                  <a:pt x="471151" y="156364"/>
                </a:lnTo>
                <a:lnTo>
                  <a:pt x="471151" y="152379"/>
                </a:lnTo>
                <a:lnTo>
                  <a:pt x="470256" y="149988"/>
                </a:lnTo>
                <a:lnTo>
                  <a:pt x="470256" y="146780"/>
                </a:lnTo>
                <a:lnTo>
                  <a:pt x="469369" y="144350"/>
                </a:lnTo>
                <a:lnTo>
                  <a:pt x="469369" y="139587"/>
                </a:lnTo>
                <a:lnTo>
                  <a:pt x="468483" y="136379"/>
                </a:lnTo>
                <a:lnTo>
                  <a:pt x="467588" y="134046"/>
                </a:lnTo>
                <a:lnTo>
                  <a:pt x="467588" y="131616"/>
                </a:lnTo>
                <a:lnTo>
                  <a:pt x="466702" y="127630"/>
                </a:lnTo>
                <a:lnTo>
                  <a:pt x="466702" y="124423"/>
                </a:lnTo>
                <a:lnTo>
                  <a:pt x="465815" y="120437"/>
                </a:lnTo>
                <a:lnTo>
                  <a:pt x="465815" y="117229"/>
                </a:lnTo>
                <a:lnTo>
                  <a:pt x="464929" y="114119"/>
                </a:lnTo>
                <a:lnTo>
                  <a:pt x="464929" y="110133"/>
                </a:lnTo>
                <a:lnTo>
                  <a:pt x="464034" y="106926"/>
                </a:lnTo>
                <a:lnTo>
                  <a:pt x="464034" y="103718"/>
                </a:lnTo>
                <a:lnTo>
                  <a:pt x="463148" y="100510"/>
                </a:lnTo>
                <a:lnTo>
                  <a:pt x="463148" y="94969"/>
                </a:lnTo>
                <a:lnTo>
                  <a:pt x="462261" y="91761"/>
                </a:lnTo>
                <a:lnTo>
                  <a:pt x="462261" y="88554"/>
                </a:lnTo>
                <a:lnTo>
                  <a:pt x="461366" y="86124"/>
                </a:lnTo>
                <a:lnTo>
                  <a:pt x="461366" y="82916"/>
                </a:lnTo>
                <a:lnTo>
                  <a:pt x="460480" y="80583"/>
                </a:lnTo>
                <a:lnTo>
                  <a:pt x="460480" y="75820"/>
                </a:lnTo>
                <a:lnTo>
                  <a:pt x="459593" y="73390"/>
                </a:lnTo>
                <a:lnTo>
                  <a:pt x="459593" y="70960"/>
                </a:lnTo>
                <a:lnTo>
                  <a:pt x="458699" y="68627"/>
                </a:lnTo>
                <a:lnTo>
                  <a:pt x="458699" y="63766"/>
                </a:lnTo>
                <a:lnTo>
                  <a:pt x="457812" y="62211"/>
                </a:lnTo>
                <a:lnTo>
                  <a:pt x="457812" y="59781"/>
                </a:lnTo>
                <a:lnTo>
                  <a:pt x="456926" y="56670"/>
                </a:lnTo>
                <a:lnTo>
                  <a:pt x="456039" y="54240"/>
                </a:lnTo>
                <a:lnTo>
                  <a:pt x="455144" y="51032"/>
                </a:lnTo>
                <a:lnTo>
                  <a:pt x="454258" y="48699"/>
                </a:lnTo>
                <a:lnTo>
                  <a:pt x="454258" y="45492"/>
                </a:lnTo>
                <a:lnTo>
                  <a:pt x="453372" y="43062"/>
                </a:lnTo>
                <a:lnTo>
                  <a:pt x="452477" y="40631"/>
                </a:lnTo>
                <a:lnTo>
                  <a:pt x="450704" y="38298"/>
                </a:lnTo>
                <a:lnTo>
                  <a:pt x="449809" y="35868"/>
                </a:lnTo>
                <a:lnTo>
                  <a:pt x="448922" y="33535"/>
                </a:lnTo>
                <a:lnTo>
                  <a:pt x="447150" y="31105"/>
                </a:lnTo>
                <a:lnTo>
                  <a:pt x="446255" y="28675"/>
                </a:lnTo>
                <a:lnTo>
                  <a:pt x="444482" y="27120"/>
                </a:lnTo>
                <a:lnTo>
                  <a:pt x="443587" y="24690"/>
                </a:lnTo>
                <a:lnTo>
                  <a:pt x="441814" y="23134"/>
                </a:lnTo>
                <a:lnTo>
                  <a:pt x="440033" y="20704"/>
                </a:lnTo>
                <a:lnTo>
                  <a:pt x="439146" y="19149"/>
                </a:lnTo>
                <a:lnTo>
                  <a:pt x="437365" y="17496"/>
                </a:lnTo>
                <a:lnTo>
                  <a:pt x="435592" y="15164"/>
                </a:lnTo>
                <a:lnTo>
                  <a:pt x="434697" y="13511"/>
                </a:lnTo>
                <a:lnTo>
                  <a:pt x="432924" y="11956"/>
                </a:lnTo>
                <a:lnTo>
                  <a:pt x="431143" y="11178"/>
                </a:lnTo>
                <a:lnTo>
                  <a:pt x="430257" y="9526"/>
                </a:lnTo>
                <a:lnTo>
                  <a:pt x="428475" y="7970"/>
                </a:lnTo>
                <a:lnTo>
                  <a:pt x="426703" y="5540"/>
                </a:lnTo>
                <a:lnTo>
                  <a:pt x="424921" y="4763"/>
                </a:lnTo>
                <a:lnTo>
                  <a:pt x="423140" y="3207"/>
                </a:lnTo>
                <a:lnTo>
                  <a:pt x="421367" y="1555"/>
                </a:lnTo>
                <a:lnTo>
                  <a:pt x="419586" y="0"/>
                </a:lnTo>
                <a:lnTo>
                  <a:pt x="418699" y="1555"/>
                </a:lnTo>
                <a:lnTo>
                  <a:pt x="417813" y="3985"/>
                </a:lnTo>
                <a:lnTo>
                  <a:pt x="416918" y="6318"/>
                </a:lnTo>
                <a:lnTo>
                  <a:pt x="415145" y="9526"/>
                </a:lnTo>
                <a:lnTo>
                  <a:pt x="414259" y="11956"/>
                </a:lnTo>
                <a:lnTo>
                  <a:pt x="413364" y="14386"/>
                </a:lnTo>
                <a:lnTo>
                  <a:pt x="412477" y="16719"/>
                </a:lnTo>
                <a:lnTo>
                  <a:pt x="411591" y="19927"/>
                </a:lnTo>
                <a:lnTo>
                  <a:pt x="410696" y="22357"/>
                </a:lnTo>
                <a:lnTo>
                  <a:pt x="409810" y="25467"/>
                </a:lnTo>
                <a:lnTo>
                  <a:pt x="409810" y="28675"/>
                </a:lnTo>
                <a:lnTo>
                  <a:pt x="408923" y="31883"/>
                </a:lnTo>
                <a:lnTo>
                  <a:pt x="408923" y="37521"/>
                </a:lnTo>
                <a:lnTo>
                  <a:pt x="408028" y="39854"/>
                </a:lnTo>
                <a:lnTo>
                  <a:pt x="408028" y="64641"/>
                </a:lnTo>
                <a:lnTo>
                  <a:pt x="407142" y="66974"/>
                </a:lnTo>
                <a:lnTo>
                  <a:pt x="407142" y="78153"/>
                </a:lnTo>
                <a:lnTo>
                  <a:pt x="406256" y="81360"/>
                </a:lnTo>
                <a:lnTo>
                  <a:pt x="406256" y="84568"/>
                </a:lnTo>
                <a:lnTo>
                  <a:pt x="405369" y="87776"/>
                </a:lnTo>
                <a:lnTo>
                  <a:pt x="405369" y="90109"/>
                </a:lnTo>
                <a:lnTo>
                  <a:pt x="404474" y="93317"/>
                </a:lnTo>
                <a:lnTo>
                  <a:pt x="404474" y="98080"/>
                </a:lnTo>
                <a:lnTo>
                  <a:pt x="403588" y="99732"/>
                </a:lnTo>
                <a:lnTo>
                  <a:pt x="403588" y="104495"/>
                </a:lnTo>
                <a:lnTo>
                  <a:pt x="402701" y="106926"/>
                </a:lnTo>
                <a:lnTo>
                  <a:pt x="402701" y="109258"/>
                </a:lnTo>
                <a:lnTo>
                  <a:pt x="401806" y="111689"/>
                </a:lnTo>
                <a:lnTo>
                  <a:pt x="401806" y="114119"/>
                </a:lnTo>
                <a:lnTo>
                  <a:pt x="400920" y="116452"/>
                </a:lnTo>
                <a:lnTo>
                  <a:pt x="400920" y="118882"/>
                </a:lnTo>
                <a:lnTo>
                  <a:pt x="400034" y="121215"/>
                </a:lnTo>
                <a:lnTo>
                  <a:pt x="400034" y="123645"/>
                </a:lnTo>
                <a:lnTo>
                  <a:pt x="399139" y="126853"/>
                </a:lnTo>
                <a:lnTo>
                  <a:pt x="398252" y="129283"/>
                </a:lnTo>
                <a:lnTo>
                  <a:pt x="398252" y="131616"/>
                </a:lnTo>
                <a:lnTo>
                  <a:pt x="397366" y="134046"/>
                </a:lnTo>
                <a:lnTo>
                  <a:pt x="396479" y="136379"/>
                </a:lnTo>
                <a:lnTo>
                  <a:pt x="395585" y="139587"/>
                </a:lnTo>
                <a:lnTo>
                  <a:pt x="395585" y="142017"/>
                </a:lnTo>
                <a:lnTo>
                  <a:pt x="394698" y="144350"/>
                </a:lnTo>
                <a:lnTo>
                  <a:pt x="393812" y="146780"/>
                </a:lnTo>
                <a:lnTo>
                  <a:pt x="392917" y="149210"/>
                </a:lnTo>
                <a:lnTo>
                  <a:pt x="391144" y="151543"/>
                </a:lnTo>
                <a:lnTo>
                  <a:pt x="390249" y="153973"/>
                </a:lnTo>
                <a:lnTo>
                  <a:pt x="389363" y="156364"/>
                </a:lnTo>
                <a:lnTo>
                  <a:pt x="387590" y="159553"/>
                </a:lnTo>
                <a:lnTo>
                  <a:pt x="385809" y="163548"/>
                </a:lnTo>
                <a:lnTo>
                  <a:pt x="384027" y="166736"/>
                </a:lnTo>
                <a:lnTo>
                  <a:pt x="382254" y="170731"/>
                </a:lnTo>
                <a:lnTo>
                  <a:pt x="380473" y="174717"/>
                </a:lnTo>
                <a:lnTo>
                  <a:pt x="377805" y="177905"/>
                </a:lnTo>
                <a:lnTo>
                  <a:pt x="375138" y="181900"/>
                </a:lnTo>
                <a:lnTo>
                  <a:pt x="373365" y="185886"/>
                </a:lnTo>
                <a:lnTo>
                  <a:pt x="370697" y="189871"/>
                </a:lnTo>
                <a:lnTo>
                  <a:pt x="368029" y="193866"/>
                </a:lnTo>
                <a:lnTo>
                  <a:pt x="365361" y="197054"/>
                </a:lnTo>
                <a:lnTo>
                  <a:pt x="361807" y="201050"/>
                </a:lnTo>
                <a:lnTo>
                  <a:pt x="359140" y="205035"/>
                </a:lnTo>
                <a:lnTo>
                  <a:pt x="356472" y="209020"/>
                </a:lnTo>
                <a:lnTo>
                  <a:pt x="353804" y="213016"/>
                </a:lnTo>
                <a:lnTo>
                  <a:pt x="351136" y="217001"/>
                </a:lnTo>
                <a:lnTo>
                  <a:pt x="347582" y="220199"/>
                </a:lnTo>
                <a:lnTo>
                  <a:pt x="344914" y="224185"/>
                </a:lnTo>
                <a:lnTo>
                  <a:pt x="342247" y="228170"/>
                </a:lnTo>
                <a:lnTo>
                  <a:pt x="339579" y="232165"/>
                </a:lnTo>
                <a:lnTo>
                  <a:pt x="336920" y="235353"/>
                </a:lnTo>
                <a:lnTo>
                  <a:pt x="334252" y="239339"/>
                </a:lnTo>
                <a:lnTo>
                  <a:pt x="331584" y="242537"/>
                </a:lnTo>
                <a:lnTo>
                  <a:pt x="329803" y="245725"/>
                </a:lnTo>
                <a:lnTo>
                  <a:pt x="327135" y="249720"/>
                </a:lnTo>
                <a:lnTo>
                  <a:pt x="325362" y="252909"/>
                </a:lnTo>
                <a:lnTo>
                  <a:pt x="322695" y="256097"/>
                </a:lnTo>
                <a:lnTo>
                  <a:pt x="320913" y="259285"/>
                </a:lnTo>
                <a:lnTo>
                  <a:pt x="319140" y="261686"/>
                </a:lnTo>
                <a:lnTo>
                  <a:pt x="318245" y="264875"/>
                </a:lnTo>
                <a:lnTo>
                  <a:pt x="316473" y="267266"/>
                </a:lnTo>
                <a:lnTo>
                  <a:pt x="315578" y="270464"/>
                </a:lnTo>
                <a:lnTo>
                  <a:pt x="313805" y="272058"/>
                </a:lnTo>
                <a:lnTo>
                  <a:pt x="312024" y="273652"/>
                </a:lnTo>
                <a:lnTo>
                  <a:pt x="310251" y="275247"/>
                </a:lnTo>
                <a:lnTo>
                  <a:pt x="308469" y="277638"/>
                </a:lnTo>
                <a:lnTo>
                  <a:pt x="306688" y="279242"/>
                </a:lnTo>
                <a:lnTo>
                  <a:pt x="304915" y="280836"/>
                </a:lnTo>
                <a:lnTo>
                  <a:pt x="303134" y="282430"/>
                </a:lnTo>
                <a:lnTo>
                  <a:pt x="301361" y="284024"/>
                </a:lnTo>
                <a:lnTo>
                  <a:pt x="299580" y="284821"/>
                </a:lnTo>
                <a:lnTo>
                  <a:pt x="297798" y="286415"/>
                </a:lnTo>
                <a:lnTo>
                  <a:pt x="296026" y="287213"/>
                </a:lnTo>
                <a:lnTo>
                  <a:pt x="294244" y="288807"/>
                </a:lnTo>
                <a:lnTo>
                  <a:pt x="292471" y="289614"/>
                </a:lnTo>
                <a:lnTo>
                  <a:pt x="290690" y="291208"/>
                </a:lnTo>
                <a:lnTo>
                  <a:pt x="289804" y="293599"/>
                </a:lnTo>
                <a:lnTo>
                  <a:pt x="288022" y="294396"/>
                </a:lnTo>
                <a:lnTo>
                  <a:pt x="286241" y="295193"/>
                </a:lnTo>
                <a:lnTo>
                  <a:pt x="284468" y="295990"/>
                </a:lnTo>
                <a:lnTo>
                  <a:pt x="282687" y="298381"/>
                </a:lnTo>
                <a:lnTo>
                  <a:pt x="280914" y="300782"/>
                </a:lnTo>
                <a:lnTo>
                  <a:pt x="279133" y="303174"/>
                </a:lnTo>
                <a:lnTo>
                  <a:pt x="278246" y="305565"/>
                </a:lnTo>
                <a:lnTo>
                  <a:pt x="278246" y="307956"/>
                </a:lnTo>
                <a:lnTo>
                  <a:pt x="279133" y="310357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343581" y="4289950"/>
            <a:ext cx="2225" cy="3614"/>
          </a:xfrm>
          <a:custGeom>
            <a:avLst/>
            <a:gdLst/>
            <a:ahLst/>
            <a:cxnLst/>
            <a:rect l="l" t="t" r="r" b="b"/>
            <a:pathLst>
              <a:path w="2225" h="3614">
                <a:moveTo>
                  <a:pt x="436" y="2391"/>
                </a:moveTo>
                <a:lnTo>
                  <a:pt x="0" y="3614"/>
                </a:lnTo>
                <a:lnTo>
                  <a:pt x="1373" y="2391"/>
                </a:lnTo>
                <a:lnTo>
                  <a:pt x="2225" y="0"/>
                </a:lnTo>
                <a:lnTo>
                  <a:pt x="436" y="239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249836" y="4293565"/>
            <a:ext cx="175150" cy="699307"/>
          </a:xfrm>
          <a:custGeom>
            <a:avLst/>
            <a:gdLst/>
            <a:ahLst/>
            <a:cxnLst/>
            <a:rect l="l" t="t" r="r" b="b"/>
            <a:pathLst>
              <a:path w="175150" h="699307">
                <a:moveTo>
                  <a:pt x="93328" y="445581"/>
                </a:moveTo>
                <a:lnTo>
                  <a:pt x="95118" y="444784"/>
                </a:lnTo>
                <a:lnTo>
                  <a:pt x="96908" y="443987"/>
                </a:lnTo>
                <a:lnTo>
                  <a:pt x="98698" y="442393"/>
                </a:lnTo>
                <a:lnTo>
                  <a:pt x="100402" y="440001"/>
                </a:lnTo>
                <a:lnTo>
                  <a:pt x="99550" y="437601"/>
                </a:lnTo>
                <a:lnTo>
                  <a:pt x="98698" y="435209"/>
                </a:lnTo>
                <a:lnTo>
                  <a:pt x="96908" y="432818"/>
                </a:lnTo>
                <a:lnTo>
                  <a:pt x="95118" y="431224"/>
                </a:lnTo>
                <a:lnTo>
                  <a:pt x="92476" y="428833"/>
                </a:lnTo>
                <a:lnTo>
                  <a:pt x="90686" y="428035"/>
                </a:lnTo>
                <a:lnTo>
                  <a:pt x="90686" y="425635"/>
                </a:lnTo>
                <a:lnTo>
                  <a:pt x="92476" y="424040"/>
                </a:lnTo>
                <a:lnTo>
                  <a:pt x="94180" y="421649"/>
                </a:lnTo>
                <a:lnTo>
                  <a:pt x="95970" y="419258"/>
                </a:lnTo>
                <a:lnTo>
                  <a:pt x="97760" y="416857"/>
                </a:lnTo>
                <a:lnTo>
                  <a:pt x="99550" y="415263"/>
                </a:lnTo>
                <a:lnTo>
                  <a:pt x="100402" y="414466"/>
                </a:lnTo>
                <a:lnTo>
                  <a:pt x="102192" y="412871"/>
                </a:lnTo>
                <a:lnTo>
                  <a:pt x="103130" y="411277"/>
                </a:lnTo>
                <a:lnTo>
                  <a:pt x="104920" y="409683"/>
                </a:lnTo>
                <a:lnTo>
                  <a:pt x="106624" y="407282"/>
                </a:lnTo>
                <a:lnTo>
                  <a:pt x="108414" y="405688"/>
                </a:lnTo>
                <a:lnTo>
                  <a:pt x="109352" y="404094"/>
                </a:lnTo>
                <a:lnTo>
                  <a:pt x="111141" y="401703"/>
                </a:lnTo>
                <a:lnTo>
                  <a:pt x="113784" y="399311"/>
                </a:lnTo>
                <a:lnTo>
                  <a:pt x="113784" y="396910"/>
                </a:lnTo>
                <a:lnTo>
                  <a:pt x="115573" y="393722"/>
                </a:lnTo>
                <a:lnTo>
                  <a:pt x="116426" y="391331"/>
                </a:lnTo>
                <a:lnTo>
                  <a:pt x="118216" y="389737"/>
                </a:lnTo>
                <a:lnTo>
                  <a:pt x="119068" y="387336"/>
                </a:lnTo>
                <a:lnTo>
                  <a:pt x="120858" y="384944"/>
                </a:lnTo>
                <a:lnTo>
                  <a:pt x="122648" y="382553"/>
                </a:lnTo>
                <a:lnTo>
                  <a:pt x="124438" y="380162"/>
                </a:lnTo>
                <a:lnTo>
                  <a:pt x="126227" y="379365"/>
                </a:lnTo>
                <a:lnTo>
                  <a:pt x="127080" y="378558"/>
                </a:lnTo>
                <a:lnTo>
                  <a:pt x="128870" y="376167"/>
                </a:lnTo>
                <a:lnTo>
                  <a:pt x="130659" y="374572"/>
                </a:lnTo>
                <a:lnTo>
                  <a:pt x="132449" y="372181"/>
                </a:lnTo>
                <a:lnTo>
                  <a:pt x="134239" y="370587"/>
                </a:lnTo>
                <a:lnTo>
                  <a:pt x="136029" y="368186"/>
                </a:lnTo>
                <a:lnTo>
                  <a:pt x="137819" y="367389"/>
                </a:lnTo>
                <a:lnTo>
                  <a:pt x="138671" y="365795"/>
                </a:lnTo>
                <a:lnTo>
                  <a:pt x="140461" y="364201"/>
                </a:lnTo>
                <a:lnTo>
                  <a:pt x="141313" y="363404"/>
                </a:lnTo>
                <a:lnTo>
                  <a:pt x="144041" y="361012"/>
                </a:lnTo>
                <a:lnTo>
                  <a:pt x="146683" y="358611"/>
                </a:lnTo>
                <a:lnTo>
                  <a:pt x="148473" y="356220"/>
                </a:lnTo>
                <a:lnTo>
                  <a:pt x="151115" y="353032"/>
                </a:lnTo>
                <a:lnTo>
                  <a:pt x="152905" y="350640"/>
                </a:lnTo>
                <a:lnTo>
                  <a:pt x="155547" y="348240"/>
                </a:lnTo>
                <a:lnTo>
                  <a:pt x="157337" y="345848"/>
                </a:lnTo>
                <a:lnTo>
                  <a:pt x="159127" y="342660"/>
                </a:lnTo>
                <a:lnTo>
                  <a:pt x="160917" y="340269"/>
                </a:lnTo>
                <a:lnTo>
                  <a:pt x="162706" y="337868"/>
                </a:lnTo>
                <a:lnTo>
                  <a:pt x="164411" y="334679"/>
                </a:lnTo>
                <a:lnTo>
                  <a:pt x="166201" y="332288"/>
                </a:lnTo>
                <a:lnTo>
                  <a:pt x="167139" y="329897"/>
                </a:lnTo>
                <a:lnTo>
                  <a:pt x="168928" y="326699"/>
                </a:lnTo>
                <a:lnTo>
                  <a:pt x="169781" y="324308"/>
                </a:lnTo>
                <a:lnTo>
                  <a:pt x="170633" y="321916"/>
                </a:lnTo>
                <a:lnTo>
                  <a:pt x="172423" y="318718"/>
                </a:lnTo>
                <a:lnTo>
                  <a:pt x="173360" y="316327"/>
                </a:lnTo>
                <a:lnTo>
                  <a:pt x="173360" y="313139"/>
                </a:lnTo>
                <a:lnTo>
                  <a:pt x="174213" y="310747"/>
                </a:lnTo>
                <a:lnTo>
                  <a:pt x="174213" y="308346"/>
                </a:lnTo>
                <a:lnTo>
                  <a:pt x="175150" y="305158"/>
                </a:lnTo>
                <a:lnTo>
                  <a:pt x="175150" y="297177"/>
                </a:lnTo>
                <a:lnTo>
                  <a:pt x="174213" y="294786"/>
                </a:lnTo>
                <a:lnTo>
                  <a:pt x="174213" y="292395"/>
                </a:lnTo>
                <a:lnTo>
                  <a:pt x="173360" y="290004"/>
                </a:lnTo>
                <a:lnTo>
                  <a:pt x="172423" y="287603"/>
                </a:lnTo>
                <a:lnTo>
                  <a:pt x="171571" y="284414"/>
                </a:lnTo>
                <a:lnTo>
                  <a:pt x="170633" y="282023"/>
                </a:lnTo>
                <a:lnTo>
                  <a:pt x="168928" y="279622"/>
                </a:lnTo>
                <a:lnTo>
                  <a:pt x="167991" y="277231"/>
                </a:lnTo>
                <a:lnTo>
                  <a:pt x="166201" y="274840"/>
                </a:lnTo>
                <a:lnTo>
                  <a:pt x="165349" y="272448"/>
                </a:lnTo>
                <a:lnTo>
                  <a:pt x="164411" y="270047"/>
                </a:lnTo>
                <a:lnTo>
                  <a:pt x="162706" y="267656"/>
                </a:lnTo>
                <a:lnTo>
                  <a:pt x="161769" y="265265"/>
                </a:lnTo>
                <a:lnTo>
                  <a:pt x="160917" y="262874"/>
                </a:lnTo>
                <a:lnTo>
                  <a:pt x="159979" y="260482"/>
                </a:lnTo>
                <a:lnTo>
                  <a:pt x="158189" y="258879"/>
                </a:lnTo>
                <a:lnTo>
                  <a:pt x="157337" y="256487"/>
                </a:lnTo>
                <a:lnTo>
                  <a:pt x="156485" y="254893"/>
                </a:lnTo>
                <a:lnTo>
                  <a:pt x="155547" y="252502"/>
                </a:lnTo>
                <a:lnTo>
                  <a:pt x="154695" y="250908"/>
                </a:lnTo>
                <a:lnTo>
                  <a:pt x="152905" y="248507"/>
                </a:lnTo>
                <a:lnTo>
                  <a:pt x="151115" y="245318"/>
                </a:lnTo>
                <a:lnTo>
                  <a:pt x="150263" y="242927"/>
                </a:lnTo>
                <a:lnTo>
                  <a:pt x="149325" y="239729"/>
                </a:lnTo>
                <a:lnTo>
                  <a:pt x="147535" y="236541"/>
                </a:lnTo>
                <a:lnTo>
                  <a:pt x="146683" y="234149"/>
                </a:lnTo>
                <a:lnTo>
                  <a:pt x="145745" y="231758"/>
                </a:lnTo>
                <a:lnTo>
                  <a:pt x="144893" y="229357"/>
                </a:lnTo>
                <a:lnTo>
                  <a:pt x="144041" y="226966"/>
                </a:lnTo>
                <a:lnTo>
                  <a:pt x="144041" y="204628"/>
                </a:lnTo>
                <a:lnTo>
                  <a:pt x="143103" y="202237"/>
                </a:lnTo>
                <a:lnTo>
                  <a:pt x="143103" y="196648"/>
                </a:lnTo>
                <a:lnTo>
                  <a:pt x="142251" y="194256"/>
                </a:lnTo>
                <a:lnTo>
                  <a:pt x="142251" y="192662"/>
                </a:lnTo>
                <a:lnTo>
                  <a:pt x="141313" y="190261"/>
                </a:lnTo>
                <a:lnTo>
                  <a:pt x="141313" y="187870"/>
                </a:lnTo>
                <a:lnTo>
                  <a:pt x="140461" y="185479"/>
                </a:lnTo>
                <a:lnTo>
                  <a:pt x="140461" y="183884"/>
                </a:lnTo>
                <a:lnTo>
                  <a:pt x="139524" y="181493"/>
                </a:lnTo>
                <a:lnTo>
                  <a:pt x="138671" y="178295"/>
                </a:lnTo>
                <a:lnTo>
                  <a:pt x="136881" y="175107"/>
                </a:lnTo>
                <a:lnTo>
                  <a:pt x="136029" y="172716"/>
                </a:lnTo>
                <a:lnTo>
                  <a:pt x="134239" y="170315"/>
                </a:lnTo>
                <a:lnTo>
                  <a:pt x="132449" y="168720"/>
                </a:lnTo>
                <a:lnTo>
                  <a:pt x="130659" y="166329"/>
                </a:lnTo>
                <a:lnTo>
                  <a:pt x="128870" y="164735"/>
                </a:lnTo>
                <a:lnTo>
                  <a:pt x="128017" y="163938"/>
                </a:lnTo>
                <a:lnTo>
                  <a:pt x="126227" y="162344"/>
                </a:lnTo>
                <a:lnTo>
                  <a:pt x="124438" y="161537"/>
                </a:lnTo>
                <a:lnTo>
                  <a:pt x="123585" y="160740"/>
                </a:lnTo>
                <a:lnTo>
                  <a:pt x="121795" y="158349"/>
                </a:lnTo>
                <a:lnTo>
                  <a:pt x="120005" y="155957"/>
                </a:lnTo>
                <a:lnTo>
                  <a:pt x="119068" y="153566"/>
                </a:lnTo>
                <a:lnTo>
                  <a:pt x="117363" y="151972"/>
                </a:lnTo>
                <a:lnTo>
                  <a:pt x="115573" y="149571"/>
                </a:lnTo>
                <a:lnTo>
                  <a:pt x="113784" y="147977"/>
                </a:lnTo>
                <a:lnTo>
                  <a:pt x="111141" y="145586"/>
                </a:lnTo>
                <a:lnTo>
                  <a:pt x="109352" y="145586"/>
                </a:lnTo>
                <a:lnTo>
                  <a:pt x="107562" y="144788"/>
                </a:lnTo>
                <a:lnTo>
                  <a:pt x="105772" y="143991"/>
                </a:lnTo>
                <a:lnTo>
                  <a:pt x="103982" y="143194"/>
                </a:lnTo>
                <a:lnTo>
                  <a:pt x="102192" y="143194"/>
                </a:lnTo>
                <a:lnTo>
                  <a:pt x="100402" y="142397"/>
                </a:lnTo>
                <a:lnTo>
                  <a:pt x="98698" y="141590"/>
                </a:lnTo>
                <a:lnTo>
                  <a:pt x="96908" y="139199"/>
                </a:lnTo>
                <a:lnTo>
                  <a:pt x="95118" y="137605"/>
                </a:lnTo>
                <a:lnTo>
                  <a:pt x="92476" y="135214"/>
                </a:lnTo>
                <a:lnTo>
                  <a:pt x="90686" y="132822"/>
                </a:lnTo>
                <a:lnTo>
                  <a:pt x="88896" y="130421"/>
                </a:lnTo>
                <a:lnTo>
                  <a:pt x="87958" y="128030"/>
                </a:lnTo>
                <a:lnTo>
                  <a:pt x="86254" y="125639"/>
                </a:lnTo>
                <a:lnTo>
                  <a:pt x="84464" y="123248"/>
                </a:lnTo>
                <a:lnTo>
                  <a:pt x="83526" y="120847"/>
                </a:lnTo>
                <a:lnTo>
                  <a:pt x="81737" y="117658"/>
                </a:lnTo>
                <a:lnTo>
                  <a:pt x="80884" y="114470"/>
                </a:lnTo>
                <a:lnTo>
                  <a:pt x="80032" y="112069"/>
                </a:lnTo>
                <a:lnTo>
                  <a:pt x="79094" y="108881"/>
                </a:lnTo>
                <a:lnTo>
                  <a:pt x="78242" y="104098"/>
                </a:lnTo>
                <a:lnTo>
                  <a:pt x="77304" y="100103"/>
                </a:lnTo>
                <a:lnTo>
                  <a:pt x="76452" y="96118"/>
                </a:lnTo>
                <a:lnTo>
                  <a:pt x="75515" y="92929"/>
                </a:lnTo>
                <a:lnTo>
                  <a:pt x="74662" y="88934"/>
                </a:lnTo>
                <a:lnTo>
                  <a:pt x="74662" y="84949"/>
                </a:lnTo>
                <a:lnTo>
                  <a:pt x="73810" y="81751"/>
                </a:lnTo>
                <a:lnTo>
                  <a:pt x="72872" y="78562"/>
                </a:lnTo>
                <a:lnTo>
                  <a:pt x="72020" y="75374"/>
                </a:lnTo>
                <a:lnTo>
                  <a:pt x="72020" y="72176"/>
                </a:lnTo>
                <a:lnTo>
                  <a:pt x="71083" y="68988"/>
                </a:lnTo>
                <a:lnTo>
                  <a:pt x="71083" y="66596"/>
                </a:lnTo>
                <a:lnTo>
                  <a:pt x="70230" y="63408"/>
                </a:lnTo>
                <a:lnTo>
                  <a:pt x="70230" y="61007"/>
                </a:lnTo>
                <a:lnTo>
                  <a:pt x="69293" y="57819"/>
                </a:lnTo>
                <a:lnTo>
                  <a:pt x="69293" y="43461"/>
                </a:lnTo>
                <a:lnTo>
                  <a:pt x="70230" y="41858"/>
                </a:lnTo>
                <a:lnTo>
                  <a:pt x="70230" y="39466"/>
                </a:lnTo>
                <a:lnTo>
                  <a:pt x="71083" y="37075"/>
                </a:lnTo>
                <a:lnTo>
                  <a:pt x="72020" y="35481"/>
                </a:lnTo>
                <a:lnTo>
                  <a:pt x="72872" y="33080"/>
                </a:lnTo>
                <a:lnTo>
                  <a:pt x="73810" y="31486"/>
                </a:lnTo>
                <a:lnTo>
                  <a:pt x="74662" y="29094"/>
                </a:lnTo>
                <a:lnTo>
                  <a:pt x="75515" y="27500"/>
                </a:lnTo>
                <a:lnTo>
                  <a:pt x="77304" y="25109"/>
                </a:lnTo>
                <a:lnTo>
                  <a:pt x="79094" y="23505"/>
                </a:lnTo>
                <a:lnTo>
                  <a:pt x="80884" y="21114"/>
                </a:lnTo>
                <a:lnTo>
                  <a:pt x="81737" y="20317"/>
                </a:lnTo>
                <a:lnTo>
                  <a:pt x="83526" y="17128"/>
                </a:lnTo>
                <a:lnTo>
                  <a:pt x="84464" y="14737"/>
                </a:lnTo>
                <a:lnTo>
                  <a:pt x="86254" y="12336"/>
                </a:lnTo>
                <a:lnTo>
                  <a:pt x="87106" y="9945"/>
                </a:lnTo>
                <a:lnTo>
                  <a:pt x="88896" y="8351"/>
                </a:lnTo>
                <a:lnTo>
                  <a:pt x="89748" y="5960"/>
                </a:lnTo>
                <a:lnTo>
                  <a:pt x="91538" y="3559"/>
                </a:lnTo>
                <a:lnTo>
                  <a:pt x="93328" y="1167"/>
                </a:lnTo>
                <a:lnTo>
                  <a:pt x="93744" y="0"/>
                </a:lnTo>
                <a:lnTo>
                  <a:pt x="93328" y="370"/>
                </a:lnTo>
                <a:lnTo>
                  <a:pt x="91538" y="1167"/>
                </a:lnTo>
                <a:lnTo>
                  <a:pt x="89748" y="2761"/>
                </a:lnTo>
                <a:lnTo>
                  <a:pt x="87958" y="3559"/>
                </a:lnTo>
                <a:lnTo>
                  <a:pt x="86254" y="5162"/>
                </a:lnTo>
                <a:lnTo>
                  <a:pt x="84464" y="5960"/>
                </a:lnTo>
                <a:lnTo>
                  <a:pt x="82674" y="5960"/>
                </a:lnTo>
                <a:lnTo>
                  <a:pt x="80884" y="6757"/>
                </a:lnTo>
                <a:lnTo>
                  <a:pt x="79094" y="7554"/>
                </a:lnTo>
                <a:lnTo>
                  <a:pt x="77304" y="8351"/>
                </a:lnTo>
                <a:lnTo>
                  <a:pt x="75515" y="9945"/>
                </a:lnTo>
                <a:lnTo>
                  <a:pt x="74662" y="12336"/>
                </a:lnTo>
                <a:lnTo>
                  <a:pt x="73810" y="14737"/>
                </a:lnTo>
                <a:lnTo>
                  <a:pt x="72872" y="17128"/>
                </a:lnTo>
                <a:lnTo>
                  <a:pt x="72020" y="19520"/>
                </a:lnTo>
                <a:lnTo>
                  <a:pt x="71083" y="21911"/>
                </a:lnTo>
                <a:lnTo>
                  <a:pt x="70230" y="24312"/>
                </a:lnTo>
                <a:lnTo>
                  <a:pt x="69293" y="26703"/>
                </a:lnTo>
                <a:lnTo>
                  <a:pt x="68440" y="29094"/>
                </a:lnTo>
                <a:lnTo>
                  <a:pt x="66651" y="31486"/>
                </a:lnTo>
                <a:lnTo>
                  <a:pt x="65798" y="33887"/>
                </a:lnTo>
                <a:lnTo>
                  <a:pt x="64008" y="35481"/>
                </a:lnTo>
                <a:lnTo>
                  <a:pt x="62219" y="37872"/>
                </a:lnTo>
                <a:lnTo>
                  <a:pt x="60429" y="39466"/>
                </a:lnTo>
                <a:lnTo>
                  <a:pt x="58639" y="41858"/>
                </a:lnTo>
                <a:lnTo>
                  <a:pt x="56849" y="44259"/>
                </a:lnTo>
                <a:lnTo>
                  <a:pt x="55144" y="47447"/>
                </a:lnTo>
                <a:lnTo>
                  <a:pt x="53354" y="48244"/>
                </a:lnTo>
                <a:lnTo>
                  <a:pt x="51565" y="51432"/>
                </a:lnTo>
                <a:lnTo>
                  <a:pt x="49775" y="53026"/>
                </a:lnTo>
                <a:lnTo>
                  <a:pt x="48922" y="54630"/>
                </a:lnTo>
                <a:lnTo>
                  <a:pt x="47133" y="56225"/>
                </a:lnTo>
                <a:lnTo>
                  <a:pt x="46195" y="57819"/>
                </a:lnTo>
                <a:lnTo>
                  <a:pt x="44405" y="60210"/>
                </a:lnTo>
                <a:lnTo>
                  <a:pt x="42700" y="62601"/>
                </a:lnTo>
                <a:lnTo>
                  <a:pt x="40911" y="64205"/>
                </a:lnTo>
                <a:lnTo>
                  <a:pt x="39121" y="66596"/>
                </a:lnTo>
                <a:lnTo>
                  <a:pt x="37331" y="68191"/>
                </a:lnTo>
                <a:lnTo>
                  <a:pt x="35541" y="70582"/>
                </a:lnTo>
                <a:lnTo>
                  <a:pt x="33751" y="72973"/>
                </a:lnTo>
                <a:lnTo>
                  <a:pt x="31961" y="75374"/>
                </a:lnTo>
                <a:lnTo>
                  <a:pt x="30257" y="76968"/>
                </a:lnTo>
                <a:lnTo>
                  <a:pt x="28467" y="78562"/>
                </a:lnTo>
                <a:lnTo>
                  <a:pt x="26677" y="80157"/>
                </a:lnTo>
                <a:lnTo>
                  <a:pt x="25739" y="80992"/>
                </a:lnTo>
                <a:lnTo>
                  <a:pt x="25739" y="83355"/>
                </a:lnTo>
                <a:lnTo>
                  <a:pt x="24887" y="84949"/>
                </a:lnTo>
                <a:lnTo>
                  <a:pt x="23950" y="87340"/>
                </a:lnTo>
                <a:lnTo>
                  <a:pt x="22245" y="90528"/>
                </a:lnTo>
                <a:lnTo>
                  <a:pt x="21307" y="92929"/>
                </a:lnTo>
                <a:lnTo>
                  <a:pt x="19518" y="96118"/>
                </a:lnTo>
                <a:lnTo>
                  <a:pt x="17728" y="97712"/>
                </a:lnTo>
                <a:lnTo>
                  <a:pt x="16875" y="100103"/>
                </a:lnTo>
                <a:lnTo>
                  <a:pt x="15085" y="101697"/>
                </a:lnTo>
                <a:lnTo>
                  <a:pt x="14233" y="103301"/>
                </a:lnTo>
                <a:lnTo>
                  <a:pt x="12443" y="104895"/>
                </a:lnTo>
                <a:lnTo>
                  <a:pt x="10653" y="106489"/>
                </a:lnTo>
                <a:lnTo>
                  <a:pt x="8864" y="108084"/>
                </a:lnTo>
                <a:lnTo>
                  <a:pt x="7074" y="109678"/>
                </a:lnTo>
                <a:lnTo>
                  <a:pt x="5284" y="111272"/>
                </a:lnTo>
                <a:lnTo>
                  <a:pt x="3579" y="111272"/>
                </a:lnTo>
                <a:lnTo>
                  <a:pt x="1789" y="110475"/>
                </a:lnTo>
                <a:lnTo>
                  <a:pt x="0" y="109678"/>
                </a:lnTo>
                <a:lnTo>
                  <a:pt x="852" y="699307"/>
                </a:lnTo>
                <a:lnTo>
                  <a:pt x="2642" y="697713"/>
                </a:lnTo>
                <a:lnTo>
                  <a:pt x="4432" y="696118"/>
                </a:lnTo>
                <a:lnTo>
                  <a:pt x="6221" y="694524"/>
                </a:lnTo>
                <a:lnTo>
                  <a:pt x="8011" y="692920"/>
                </a:lnTo>
                <a:lnTo>
                  <a:pt x="9801" y="691326"/>
                </a:lnTo>
                <a:lnTo>
                  <a:pt x="11506" y="689732"/>
                </a:lnTo>
                <a:lnTo>
                  <a:pt x="13296" y="688138"/>
                </a:lnTo>
                <a:lnTo>
                  <a:pt x="14233" y="686544"/>
                </a:lnTo>
                <a:lnTo>
                  <a:pt x="16023" y="684950"/>
                </a:lnTo>
                <a:lnTo>
                  <a:pt x="16875" y="683346"/>
                </a:lnTo>
                <a:lnTo>
                  <a:pt x="18665" y="681752"/>
                </a:lnTo>
                <a:lnTo>
                  <a:pt x="19518" y="680157"/>
                </a:lnTo>
                <a:lnTo>
                  <a:pt x="21307" y="678563"/>
                </a:lnTo>
                <a:lnTo>
                  <a:pt x="23097" y="675375"/>
                </a:lnTo>
                <a:lnTo>
                  <a:pt x="24887" y="672974"/>
                </a:lnTo>
                <a:lnTo>
                  <a:pt x="26677" y="670583"/>
                </a:lnTo>
                <a:lnTo>
                  <a:pt x="28467" y="667394"/>
                </a:lnTo>
                <a:lnTo>
                  <a:pt x="30257" y="665003"/>
                </a:lnTo>
                <a:lnTo>
                  <a:pt x="31109" y="662602"/>
                </a:lnTo>
                <a:lnTo>
                  <a:pt x="32899" y="659414"/>
                </a:lnTo>
                <a:lnTo>
                  <a:pt x="33751" y="657022"/>
                </a:lnTo>
                <a:lnTo>
                  <a:pt x="34689" y="653824"/>
                </a:lnTo>
                <a:lnTo>
                  <a:pt x="34689" y="648245"/>
                </a:lnTo>
                <a:lnTo>
                  <a:pt x="35541" y="645854"/>
                </a:lnTo>
                <a:lnTo>
                  <a:pt x="35541" y="642655"/>
                </a:lnTo>
                <a:lnTo>
                  <a:pt x="34689" y="640264"/>
                </a:lnTo>
                <a:lnTo>
                  <a:pt x="34689" y="637076"/>
                </a:lnTo>
                <a:lnTo>
                  <a:pt x="33751" y="634675"/>
                </a:lnTo>
                <a:lnTo>
                  <a:pt x="32899" y="631487"/>
                </a:lnTo>
                <a:lnTo>
                  <a:pt x="31109" y="628298"/>
                </a:lnTo>
                <a:lnTo>
                  <a:pt x="30257" y="624303"/>
                </a:lnTo>
                <a:lnTo>
                  <a:pt x="29319" y="621115"/>
                </a:lnTo>
                <a:lnTo>
                  <a:pt x="28467" y="617129"/>
                </a:lnTo>
                <a:lnTo>
                  <a:pt x="27529" y="613931"/>
                </a:lnTo>
                <a:lnTo>
                  <a:pt x="27529" y="609946"/>
                </a:lnTo>
                <a:lnTo>
                  <a:pt x="26677" y="605960"/>
                </a:lnTo>
                <a:lnTo>
                  <a:pt x="26677" y="577236"/>
                </a:lnTo>
                <a:lnTo>
                  <a:pt x="27529" y="573241"/>
                </a:lnTo>
                <a:lnTo>
                  <a:pt x="27529" y="568459"/>
                </a:lnTo>
                <a:lnTo>
                  <a:pt x="28467" y="564463"/>
                </a:lnTo>
                <a:lnTo>
                  <a:pt x="28467" y="560478"/>
                </a:lnTo>
                <a:lnTo>
                  <a:pt x="29319" y="555686"/>
                </a:lnTo>
                <a:lnTo>
                  <a:pt x="29319" y="551700"/>
                </a:lnTo>
                <a:lnTo>
                  <a:pt x="30257" y="546918"/>
                </a:lnTo>
                <a:lnTo>
                  <a:pt x="31109" y="542923"/>
                </a:lnTo>
                <a:lnTo>
                  <a:pt x="31109" y="538937"/>
                </a:lnTo>
                <a:lnTo>
                  <a:pt x="31961" y="534145"/>
                </a:lnTo>
                <a:lnTo>
                  <a:pt x="31961" y="530160"/>
                </a:lnTo>
                <a:lnTo>
                  <a:pt x="32899" y="525367"/>
                </a:lnTo>
                <a:lnTo>
                  <a:pt x="33751" y="521382"/>
                </a:lnTo>
                <a:lnTo>
                  <a:pt x="33751" y="517396"/>
                </a:lnTo>
                <a:lnTo>
                  <a:pt x="34689" y="513401"/>
                </a:lnTo>
                <a:lnTo>
                  <a:pt x="34689" y="504624"/>
                </a:lnTo>
                <a:lnTo>
                  <a:pt x="35541" y="500638"/>
                </a:lnTo>
                <a:lnTo>
                  <a:pt x="35541" y="496643"/>
                </a:lnTo>
                <a:lnTo>
                  <a:pt x="36479" y="494252"/>
                </a:lnTo>
                <a:lnTo>
                  <a:pt x="38183" y="491064"/>
                </a:lnTo>
                <a:lnTo>
                  <a:pt x="39121" y="488672"/>
                </a:lnTo>
                <a:lnTo>
                  <a:pt x="40911" y="486271"/>
                </a:lnTo>
                <a:lnTo>
                  <a:pt x="41763" y="483880"/>
                </a:lnTo>
                <a:lnTo>
                  <a:pt x="43553" y="482286"/>
                </a:lnTo>
                <a:lnTo>
                  <a:pt x="44405" y="479895"/>
                </a:lnTo>
                <a:lnTo>
                  <a:pt x="46195" y="478300"/>
                </a:lnTo>
                <a:lnTo>
                  <a:pt x="47133" y="475899"/>
                </a:lnTo>
                <a:lnTo>
                  <a:pt x="48922" y="474305"/>
                </a:lnTo>
                <a:lnTo>
                  <a:pt x="50627" y="471914"/>
                </a:lnTo>
                <a:lnTo>
                  <a:pt x="51565" y="469523"/>
                </a:lnTo>
                <a:lnTo>
                  <a:pt x="53354" y="467122"/>
                </a:lnTo>
                <a:lnTo>
                  <a:pt x="54207" y="464731"/>
                </a:lnTo>
                <a:lnTo>
                  <a:pt x="55997" y="463136"/>
                </a:lnTo>
                <a:lnTo>
                  <a:pt x="57786" y="461542"/>
                </a:lnTo>
                <a:lnTo>
                  <a:pt x="59576" y="460745"/>
                </a:lnTo>
                <a:lnTo>
                  <a:pt x="60429" y="459948"/>
                </a:lnTo>
                <a:lnTo>
                  <a:pt x="62219" y="459151"/>
                </a:lnTo>
                <a:lnTo>
                  <a:pt x="63071" y="458354"/>
                </a:lnTo>
                <a:lnTo>
                  <a:pt x="64861" y="457557"/>
                </a:lnTo>
                <a:lnTo>
                  <a:pt x="65798" y="456750"/>
                </a:lnTo>
                <a:lnTo>
                  <a:pt x="67588" y="456750"/>
                </a:lnTo>
                <a:lnTo>
                  <a:pt x="70230" y="455156"/>
                </a:lnTo>
                <a:lnTo>
                  <a:pt x="72020" y="454359"/>
                </a:lnTo>
                <a:lnTo>
                  <a:pt x="73810" y="453562"/>
                </a:lnTo>
                <a:lnTo>
                  <a:pt x="75515" y="452765"/>
                </a:lnTo>
                <a:lnTo>
                  <a:pt x="76452" y="452765"/>
                </a:lnTo>
                <a:lnTo>
                  <a:pt x="78242" y="451967"/>
                </a:lnTo>
                <a:lnTo>
                  <a:pt x="80032" y="451170"/>
                </a:lnTo>
                <a:lnTo>
                  <a:pt x="81737" y="450373"/>
                </a:lnTo>
                <a:lnTo>
                  <a:pt x="82674" y="450373"/>
                </a:lnTo>
                <a:lnTo>
                  <a:pt x="84464" y="449576"/>
                </a:lnTo>
                <a:lnTo>
                  <a:pt x="86254" y="448779"/>
                </a:lnTo>
                <a:lnTo>
                  <a:pt x="87106" y="447982"/>
                </a:lnTo>
                <a:lnTo>
                  <a:pt x="88896" y="447982"/>
                </a:lnTo>
                <a:lnTo>
                  <a:pt x="90686" y="446378"/>
                </a:lnTo>
                <a:lnTo>
                  <a:pt x="92476" y="445581"/>
                </a:lnTo>
                <a:lnTo>
                  <a:pt x="93328" y="44558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489767" y="4152715"/>
            <a:ext cx="5335" cy="20438"/>
          </a:xfrm>
          <a:custGeom>
            <a:avLst/>
            <a:gdLst/>
            <a:ahLst/>
            <a:cxnLst/>
            <a:rect l="l" t="t" r="r" b="b"/>
            <a:pathLst>
              <a:path w="5335" h="20438">
                <a:moveTo>
                  <a:pt x="894" y="19946"/>
                </a:moveTo>
                <a:lnTo>
                  <a:pt x="1004" y="20438"/>
                </a:lnTo>
                <a:lnTo>
                  <a:pt x="1781" y="18352"/>
                </a:lnTo>
                <a:lnTo>
                  <a:pt x="3562" y="14357"/>
                </a:lnTo>
                <a:lnTo>
                  <a:pt x="4449" y="10371"/>
                </a:lnTo>
                <a:lnTo>
                  <a:pt x="4449" y="7183"/>
                </a:lnTo>
                <a:lnTo>
                  <a:pt x="5335" y="4782"/>
                </a:lnTo>
                <a:lnTo>
                  <a:pt x="5335" y="1594"/>
                </a:lnTo>
                <a:lnTo>
                  <a:pt x="3562" y="0"/>
                </a:lnTo>
                <a:lnTo>
                  <a:pt x="1781" y="1594"/>
                </a:lnTo>
                <a:lnTo>
                  <a:pt x="894" y="4782"/>
                </a:lnTo>
                <a:lnTo>
                  <a:pt x="0" y="7183"/>
                </a:lnTo>
                <a:lnTo>
                  <a:pt x="0" y="15951"/>
                </a:lnTo>
                <a:lnTo>
                  <a:pt x="894" y="19946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356431" y="4014713"/>
            <a:ext cx="920935" cy="1001298"/>
          </a:xfrm>
          <a:custGeom>
            <a:avLst/>
            <a:gdLst/>
            <a:ahLst/>
            <a:cxnLst/>
            <a:rect l="l" t="t" r="r" b="b"/>
            <a:pathLst>
              <a:path w="920935" h="1001298">
                <a:moveTo>
                  <a:pt x="692489" y="928691"/>
                </a:moveTo>
                <a:lnTo>
                  <a:pt x="696051" y="931879"/>
                </a:lnTo>
                <a:lnTo>
                  <a:pt x="700492" y="935077"/>
                </a:lnTo>
                <a:lnTo>
                  <a:pt x="704941" y="938266"/>
                </a:lnTo>
                <a:lnTo>
                  <a:pt x="708495" y="941454"/>
                </a:lnTo>
                <a:lnTo>
                  <a:pt x="712936" y="944652"/>
                </a:lnTo>
                <a:lnTo>
                  <a:pt x="716490" y="947840"/>
                </a:lnTo>
                <a:lnTo>
                  <a:pt x="720939" y="951029"/>
                </a:lnTo>
                <a:lnTo>
                  <a:pt x="725379" y="954227"/>
                </a:lnTo>
                <a:lnTo>
                  <a:pt x="728942" y="957415"/>
                </a:lnTo>
                <a:lnTo>
                  <a:pt x="733383" y="960604"/>
                </a:lnTo>
                <a:lnTo>
                  <a:pt x="736937" y="962995"/>
                </a:lnTo>
                <a:lnTo>
                  <a:pt x="741352" y="966193"/>
                </a:lnTo>
                <a:lnTo>
                  <a:pt x="745869" y="968584"/>
                </a:lnTo>
                <a:lnTo>
                  <a:pt x="749364" y="971772"/>
                </a:lnTo>
                <a:lnTo>
                  <a:pt x="753796" y="974173"/>
                </a:lnTo>
                <a:lnTo>
                  <a:pt x="758313" y="976565"/>
                </a:lnTo>
                <a:lnTo>
                  <a:pt x="761807" y="978956"/>
                </a:lnTo>
                <a:lnTo>
                  <a:pt x="766239" y="981350"/>
                </a:lnTo>
                <a:lnTo>
                  <a:pt x="769819" y="982946"/>
                </a:lnTo>
                <a:lnTo>
                  <a:pt x="774251" y="985339"/>
                </a:lnTo>
                <a:lnTo>
                  <a:pt x="776979" y="986137"/>
                </a:lnTo>
                <a:lnTo>
                  <a:pt x="779621" y="987734"/>
                </a:lnTo>
                <a:lnTo>
                  <a:pt x="782263" y="989330"/>
                </a:lnTo>
                <a:lnTo>
                  <a:pt x="784905" y="990127"/>
                </a:lnTo>
                <a:lnTo>
                  <a:pt x="787633" y="990925"/>
                </a:lnTo>
                <a:lnTo>
                  <a:pt x="790275" y="992521"/>
                </a:lnTo>
                <a:lnTo>
                  <a:pt x="792917" y="993319"/>
                </a:lnTo>
                <a:lnTo>
                  <a:pt x="795644" y="994116"/>
                </a:lnTo>
                <a:lnTo>
                  <a:pt x="798286" y="994914"/>
                </a:lnTo>
                <a:lnTo>
                  <a:pt x="801866" y="995712"/>
                </a:lnTo>
                <a:lnTo>
                  <a:pt x="804508" y="996510"/>
                </a:lnTo>
                <a:lnTo>
                  <a:pt x="807151" y="997308"/>
                </a:lnTo>
                <a:lnTo>
                  <a:pt x="809793" y="998105"/>
                </a:lnTo>
                <a:lnTo>
                  <a:pt x="812520" y="998903"/>
                </a:lnTo>
                <a:lnTo>
                  <a:pt x="815162" y="998903"/>
                </a:lnTo>
                <a:lnTo>
                  <a:pt x="817804" y="999702"/>
                </a:lnTo>
                <a:lnTo>
                  <a:pt x="820532" y="999702"/>
                </a:lnTo>
                <a:lnTo>
                  <a:pt x="824026" y="1000500"/>
                </a:lnTo>
                <a:lnTo>
                  <a:pt x="829396" y="1000500"/>
                </a:lnTo>
                <a:lnTo>
                  <a:pt x="832038" y="1001298"/>
                </a:lnTo>
                <a:lnTo>
                  <a:pt x="837408" y="1001298"/>
                </a:lnTo>
                <a:lnTo>
                  <a:pt x="840050" y="1000500"/>
                </a:lnTo>
                <a:lnTo>
                  <a:pt x="848062" y="1000500"/>
                </a:lnTo>
                <a:lnTo>
                  <a:pt x="850704" y="999702"/>
                </a:lnTo>
                <a:lnTo>
                  <a:pt x="853431" y="999702"/>
                </a:lnTo>
                <a:lnTo>
                  <a:pt x="856073" y="998903"/>
                </a:lnTo>
                <a:lnTo>
                  <a:pt x="858716" y="998105"/>
                </a:lnTo>
                <a:lnTo>
                  <a:pt x="861358" y="998105"/>
                </a:lnTo>
                <a:lnTo>
                  <a:pt x="863148" y="997308"/>
                </a:lnTo>
                <a:lnTo>
                  <a:pt x="864938" y="996510"/>
                </a:lnTo>
                <a:lnTo>
                  <a:pt x="866727" y="995712"/>
                </a:lnTo>
                <a:lnTo>
                  <a:pt x="868517" y="994914"/>
                </a:lnTo>
                <a:lnTo>
                  <a:pt x="870307" y="994116"/>
                </a:lnTo>
                <a:lnTo>
                  <a:pt x="872949" y="993319"/>
                </a:lnTo>
                <a:lnTo>
                  <a:pt x="874739" y="991723"/>
                </a:lnTo>
                <a:lnTo>
                  <a:pt x="876529" y="990925"/>
                </a:lnTo>
                <a:lnTo>
                  <a:pt x="878319" y="990127"/>
                </a:lnTo>
                <a:lnTo>
                  <a:pt x="880961" y="988532"/>
                </a:lnTo>
                <a:lnTo>
                  <a:pt x="882751" y="986936"/>
                </a:lnTo>
                <a:lnTo>
                  <a:pt x="884541" y="986137"/>
                </a:lnTo>
                <a:lnTo>
                  <a:pt x="886245" y="984542"/>
                </a:lnTo>
                <a:lnTo>
                  <a:pt x="888035" y="982946"/>
                </a:lnTo>
                <a:lnTo>
                  <a:pt x="890763" y="981350"/>
                </a:lnTo>
                <a:lnTo>
                  <a:pt x="892467" y="979753"/>
                </a:lnTo>
                <a:lnTo>
                  <a:pt x="894257" y="978159"/>
                </a:lnTo>
                <a:lnTo>
                  <a:pt x="893405" y="388530"/>
                </a:lnTo>
                <a:lnTo>
                  <a:pt x="893405" y="382950"/>
                </a:lnTo>
                <a:lnTo>
                  <a:pt x="895195" y="380549"/>
                </a:lnTo>
                <a:lnTo>
                  <a:pt x="896985" y="378158"/>
                </a:lnTo>
                <a:lnTo>
                  <a:pt x="898689" y="375767"/>
                </a:lnTo>
                <a:lnTo>
                  <a:pt x="900479" y="373375"/>
                </a:lnTo>
                <a:lnTo>
                  <a:pt x="902269" y="372578"/>
                </a:lnTo>
                <a:lnTo>
                  <a:pt x="904059" y="370177"/>
                </a:lnTo>
                <a:lnTo>
                  <a:pt x="905849" y="369380"/>
                </a:lnTo>
                <a:lnTo>
                  <a:pt x="906701" y="368583"/>
                </a:lnTo>
                <a:lnTo>
                  <a:pt x="908491" y="367786"/>
                </a:lnTo>
                <a:lnTo>
                  <a:pt x="909428" y="366192"/>
                </a:lnTo>
                <a:lnTo>
                  <a:pt x="911133" y="365395"/>
                </a:lnTo>
                <a:lnTo>
                  <a:pt x="912923" y="363801"/>
                </a:lnTo>
                <a:lnTo>
                  <a:pt x="914713" y="363004"/>
                </a:lnTo>
                <a:lnTo>
                  <a:pt x="916503" y="362207"/>
                </a:lnTo>
                <a:lnTo>
                  <a:pt x="918292" y="360603"/>
                </a:lnTo>
                <a:lnTo>
                  <a:pt x="919145" y="359844"/>
                </a:lnTo>
                <a:lnTo>
                  <a:pt x="920082" y="357414"/>
                </a:lnTo>
                <a:lnTo>
                  <a:pt x="920082" y="355023"/>
                </a:lnTo>
                <a:lnTo>
                  <a:pt x="920935" y="353429"/>
                </a:lnTo>
                <a:lnTo>
                  <a:pt x="920935" y="339859"/>
                </a:lnTo>
                <a:lnTo>
                  <a:pt x="920082" y="337468"/>
                </a:lnTo>
                <a:lnTo>
                  <a:pt x="920082" y="334279"/>
                </a:lnTo>
                <a:lnTo>
                  <a:pt x="919145" y="331081"/>
                </a:lnTo>
                <a:lnTo>
                  <a:pt x="918292" y="327893"/>
                </a:lnTo>
                <a:lnTo>
                  <a:pt x="918292" y="324705"/>
                </a:lnTo>
                <a:lnTo>
                  <a:pt x="917355" y="320710"/>
                </a:lnTo>
                <a:lnTo>
                  <a:pt x="916503" y="317521"/>
                </a:lnTo>
                <a:lnTo>
                  <a:pt x="915650" y="314333"/>
                </a:lnTo>
                <a:lnTo>
                  <a:pt x="913860" y="311932"/>
                </a:lnTo>
                <a:lnTo>
                  <a:pt x="912923" y="309541"/>
                </a:lnTo>
                <a:lnTo>
                  <a:pt x="912071" y="306352"/>
                </a:lnTo>
                <a:lnTo>
                  <a:pt x="910281" y="303961"/>
                </a:lnTo>
                <a:lnTo>
                  <a:pt x="909428" y="301560"/>
                </a:lnTo>
                <a:lnTo>
                  <a:pt x="908491" y="299169"/>
                </a:lnTo>
                <a:lnTo>
                  <a:pt x="906701" y="296778"/>
                </a:lnTo>
                <a:lnTo>
                  <a:pt x="905849" y="294386"/>
                </a:lnTo>
                <a:lnTo>
                  <a:pt x="904911" y="292792"/>
                </a:lnTo>
                <a:lnTo>
                  <a:pt x="903206" y="290391"/>
                </a:lnTo>
                <a:lnTo>
                  <a:pt x="902269" y="288000"/>
                </a:lnTo>
                <a:lnTo>
                  <a:pt x="900479" y="286406"/>
                </a:lnTo>
                <a:lnTo>
                  <a:pt x="899627" y="284014"/>
                </a:lnTo>
                <a:lnTo>
                  <a:pt x="898689" y="282411"/>
                </a:lnTo>
                <a:lnTo>
                  <a:pt x="896985" y="280816"/>
                </a:lnTo>
                <a:lnTo>
                  <a:pt x="895195" y="277628"/>
                </a:lnTo>
                <a:lnTo>
                  <a:pt x="893405" y="274440"/>
                </a:lnTo>
                <a:lnTo>
                  <a:pt x="891615" y="272836"/>
                </a:lnTo>
                <a:lnTo>
                  <a:pt x="889825" y="270445"/>
                </a:lnTo>
                <a:lnTo>
                  <a:pt x="888035" y="268053"/>
                </a:lnTo>
                <a:lnTo>
                  <a:pt x="887183" y="265662"/>
                </a:lnTo>
                <a:lnTo>
                  <a:pt x="885393" y="264068"/>
                </a:lnTo>
                <a:lnTo>
                  <a:pt x="883603" y="262464"/>
                </a:lnTo>
                <a:lnTo>
                  <a:pt x="881813" y="259276"/>
                </a:lnTo>
                <a:lnTo>
                  <a:pt x="879171" y="256884"/>
                </a:lnTo>
                <a:lnTo>
                  <a:pt x="876529" y="253696"/>
                </a:lnTo>
                <a:lnTo>
                  <a:pt x="873802" y="251295"/>
                </a:lnTo>
                <a:lnTo>
                  <a:pt x="871159" y="248904"/>
                </a:lnTo>
                <a:lnTo>
                  <a:pt x="868517" y="246513"/>
                </a:lnTo>
                <a:lnTo>
                  <a:pt x="865875" y="243315"/>
                </a:lnTo>
                <a:lnTo>
                  <a:pt x="863148" y="240923"/>
                </a:lnTo>
                <a:lnTo>
                  <a:pt x="860505" y="238532"/>
                </a:lnTo>
                <a:lnTo>
                  <a:pt x="856926" y="236141"/>
                </a:lnTo>
                <a:lnTo>
                  <a:pt x="854284" y="233750"/>
                </a:lnTo>
                <a:lnTo>
                  <a:pt x="851641" y="231349"/>
                </a:lnTo>
                <a:lnTo>
                  <a:pt x="848914" y="228957"/>
                </a:lnTo>
                <a:lnTo>
                  <a:pt x="846272" y="225769"/>
                </a:lnTo>
                <a:lnTo>
                  <a:pt x="842692" y="223368"/>
                </a:lnTo>
                <a:lnTo>
                  <a:pt x="840050" y="220977"/>
                </a:lnTo>
                <a:lnTo>
                  <a:pt x="837408" y="218585"/>
                </a:lnTo>
                <a:lnTo>
                  <a:pt x="834766" y="216194"/>
                </a:lnTo>
                <a:lnTo>
                  <a:pt x="831186" y="213793"/>
                </a:lnTo>
                <a:lnTo>
                  <a:pt x="828544" y="211402"/>
                </a:lnTo>
                <a:lnTo>
                  <a:pt x="825816" y="209011"/>
                </a:lnTo>
                <a:lnTo>
                  <a:pt x="822237" y="206619"/>
                </a:lnTo>
                <a:lnTo>
                  <a:pt x="819594" y="204228"/>
                </a:lnTo>
                <a:lnTo>
                  <a:pt x="816952" y="202624"/>
                </a:lnTo>
                <a:lnTo>
                  <a:pt x="813372" y="200233"/>
                </a:lnTo>
                <a:lnTo>
                  <a:pt x="810730" y="197842"/>
                </a:lnTo>
                <a:lnTo>
                  <a:pt x="808088" y="195451"/>
                </a:lnTo>
                <a:lnTo>
                  <a:pt x="805361" y="193050"/>
                </a:lnTo>
                <a:lnTo>
                  <a:pt x="801866" y="190658"/>
                </a:lnTo>
                <a:lnTo>
                  <a:pt x="799139" y="188267"/>
                </a:lnTo>
                <a:lnTo>
                  <a:pt x="796497" y="185876"/>
                </a:lnTo>
                <a:lnTo>
                  <a:pt x="792917" y="183475"/>
                </a:lnTo>
                <a:lnTo>
                  <a:pt x="792917" y="182678"/>
                </a:lnTo>
                <a:lnTo>
                  <a:pt x="791127" y="181881"/>
                </a:lnTo>
                <a:lnTo>
                  <a:pt x="789422" y="181084"/>
                </a:lnTo>
                <a:lnTo>
                  <a:pt x="787633" y="179489"/>
                </a:lnTo>
                <a:lnTo>
                  <a:pt x="785843" y="177895"/>
                </a:lnTo>
                <a:lnTo>
                  <a:pt x="783200" y="175504"/>
                </a:lnTo>
                <a:lnTo>
                  <a:pt x="781411" y="173900"/>
                </a:lnTo>
                <a:lnTo>
                  <a:pt x="779621" y="172306"/>
                </a:lnTo>
                <a:lnTo>
                  <a:pt x="777831" y="170712"/>
                </a:lnTo>
                <a:lnTo>
                  <a:pt x="776041" y="169118"/>
                </a:lnTo>
                <a:lnTo>
                  <a:pt x="774251" y="167523"/>
                </a:lnTo>
                <a:lnTo>
                  <a:pt x="772461" y="165132"/>
                </a:lnTo>
                <a:lnTo>
                  <a:pt x="770757" y="164325"/>
                </a:lnTo>
                <a:lnTo>
                  <a:pt x="768967" y="162731"/>
                </a:lnTo>
                <a:lnTo>
                  <a:pt x="767177" y="160340"/>
                </a:lnTo>
                <a:lnTo>
                  <a:pt x="765387" y="159543"/>
                </a:lnTo>
                <a:lnTo>
                  <a:pt x="763597" y="157949"/>
                </a:lnTo>
                <a:lnTo>
                  <a:pt x="761807" y="156355"/>
                </a:lnTo>
                <a:lnTo>
                  <a:pt x="760018" y="154760"/>
                </a:lnTo>
                <a:lnTo>
                  <a:pt x="758313" y="153156"/>
                </a:lnTo>
                <a:lnTo>
                  <a:pt x="756523" y="151562"/>
                </a:lnTo>
                <a:lnTo>
                  <a:pt x="754733" y="150765"/>
                </a:lnTo>
                <a:lnTo>
                  <a:pt x="753796" y="148374"/>
                </a:lnTo>
                <a:lnTo>
                  <a:pt x="752943" y="145983"/>
                </a:lnTo>
                <a:lnTo>
                  <a:pt x="752091" y="143582"/>
                </a:lnTo>
                <a:lnTo>
                  <a:pt x="751153" y="141190"/>
                </a:lnTo>
                <a:lnTo>
                  <a:pt x="750301" y="139596"/>
                </a:lnTo>
                <a:lnTo>
                  <a:pt x="748511" y="137205"/>
                </a:lnTo>
                <a:lnTo>
                  <a:pt x="747574" y="134804"/>
                </a:lnTo>
                <a:lnTo>
                  <a:pt x="746721" y="133210"/>
                </a:lnTo>
                <a:lnTo>
                  <a:pt x="744932" y="130819"/>
                </a:lnTo>
                <a:lnTo>
                  <a:pt x="744079" y="129224"/>
                </a:lnTo>
                <a:lnTo>
                  <a:pt x="742289" y="126833"/>
                </a:lnTo>
                <a:lnTo>
                  <a:pt x="739647" y="123635"/>
                </a:lnTo>
                <a:lnTo>
                  <a:pt x="737857" y="122041"/>
                </a:lnTo>
                <a:lnTo>
                  <a:pt x="736937" y="120447"/>
                </a:lnTo>
                <a:lnTo>
                  <a:pt x="735164" y="118853"/>
                </a:lnTo>
                <a:lnTo>
                  <a:pt x="734269" y="117258"/>
                </a:lnTo>
                <a:lnTo>
                  <a:pt x="732496" y="115664"/>
                </a:lnTo>
                <a:lnTo>
                  <a:pt x="730715" y="114857"/>
                </a:lnTo>
                <a:lnTo>
                  <a:pt x="729829" y="113263"/>
                </a:lnTo>
                <a:lnTo>
                  <a:pt x="728047" y="112466"/>
                </a:lnTo>
                <a:lnTo>
                  <a:pt x="726274" y="111669"/>
                </a:lnTo>
                <a:lnTo>
                  <a:pt x="725379" y="110872"/>
                </a:lnTo>
                <a:lnTo>
                  <a:pt x="723607" y="110075"/>
                </a:lnTo>
                <a:lnTo>
                  <a:pt x="722712" y="110075"/>
                </a:lnTo>
                <a:lnTo>
                  <a:pt x="720939" y="109278"/>
                </a:lnTo>
                <a:lnTo>
                  <a:pt x="718271" y="109278"/>
                </a:lnTo>
                <a:lnTo>
                  <a:pt x="716490" y="110075"/>
                </a:lnTo>
                <a:lnTo>
                  <a:pt x="714717" y="110872"/>
                </a:lnTo>
                <a:lnTo>
                  <a:pt x="713822" y="110872"/>
                </a:lnTo>
                <a:lnTo>
                  <a:pt x="710268" y="114857"/>
                </a:lnTo>
                <a:lnTo>
                  <a:pt x="706714" y="119650"/>
                </a:lnTo>
                <a:lnTo>
                  <a:pt x="703160" y="124432"/>
                </a:lnTo>
                <a:lnTo>
                  <a:pt x="700492" y="129224"/>
                </a:lnTo>
                <a:lnTo>
                  <a:pt x="697824" y="135611"/>
                </a:lnTo>
                <a:lnTo>
                  <a:pt x="695156" y="141190"/>
                </a:lnTo>
                <a:lnTo>
                  <a:pt x="693384" y="147577"/>
                </a:lnTo>
                <a:lnTo>
                  <a:pt x="691602" y="153954"/>
                </a:lnTo>
                <a:lnTo>
                  <a:pt x="689821" y="161137"/>
                </a:lnTo>
                <a:lnTo>
                  <a:pt x="688048" y="168321"/>
                </a:lnTo>
                <a:lnTo>
                  <a:pt x="687162" y="175504"/>
                </a:lnTo>
                <a:lnTo>
                  <a:pt x="685380" y="182678"/>
                </a:lnTo>
                <a:lnTo>
                  <a:pt x="684494" y="189861"/>
                </a:lnTo>
                <a:lnTo>
                  <a:pt x="683599" y="197045"/>
                </a:lnTo>
                <a:lnTo>
                  <a:pt x="683599" y="204228"/>
                </a:lnTo>
                <a:lnTo>
                  <a:pt x="682713" y="211402"/>
                </a:lnTo>
                <a:lnTo>
                  <a:pt x="682713" y="218585"/>
                </a:lnTo>
                <a:lnTo>
                  <a:pt x="681826" y="225769"/>
                </a:lnTo>
                <a:lnTo>
                  <a:pt x="681826" y="261667"/>
                </a:lnTo>
                <a:lnTo>
                  <a:pt x="682713" y="266459"/>
                </a:lnTo>
                <a:lnTo>
                  <a:pt x="682713" y="280019"/>
                </a:lnTo>
                <a:lnTo>
                  <a:pt x="683599" y="282411"/>
                </a:lnTo>
                <a:lnTo>
                  <a:pt x="683599" y="297575"/>
                </a:lnTo>
                <a:lnTo>
                  <a:pt x="682713" y="303164"/>
                </a:lnTo>
                <a:lnTo>
                  <a:pt x="681826" y="308744"/>
                </a:lnTo>
                <a:lnTo>
                  <a:pt x="680931" y="313536"/>
                </a:lnTo>
                <a:lnTo>
                  <a:pt x="679158" y="318318"/>
                </a:lnTo>
                <a:lnTo>
                  <a:pt x="678272" y="322313"/>
                </a:lnTo>
                <a:lnTo>
                  <a:pt x="676491" y="326299"/>
                </a:lnTo>
                <a:lnTo>
                  <a:pt x="673823" y="329487"/>
                </a:lnTo>
                <a:lnTo>
                  <a:pt x="672042" y="332685"/>
                </a:lnTo>
                <a:lnTo>
                  <a:pt x="669382" y="335077"/>
                </a:lnTo>
                <a:lnTo>
                  <a:pt x="666715" y="337468"/>
                </a:lnTo>
                <a:lnTo>
                  <a:pt x="664047" y="339859"/>
                </a:lnTo>
                <a:lnTo>
                  <a:pt x="661379" y="341453"/>
                </a:lnTo>
                <a:lnTo>
                  <a:pt x="658711" y="342260"/>
                </a:lnTo>
                <a:lnTo>
                  <a:pt x="656044" y="343854"/>
                </a:lnTo>
                <a:lnTo>
                  <a:pt x="652489" y="343854"/>
                </a:lnTo>
                <a:lnTo>
                  <a:pt x="649822" y="344651"/>
                </a:lnTo>
                <a:lnTo>
                  <a:pt x="646268" y="345448"/>
                </a:lnTo>
                <a:lnTo>
                  <a:pt x="640046" y="345448"/>
                </a:lnTo>
                <a:lnTo>
                  <a:pt x="636483" y="344651"/>
                </a:lnTo>
                <a:lnTo>
                  <a:pt x="632929" y="344651"/>
                </a:lnTo>
                <a:lnTo>
                  <a:pt x="630261" y="343854"/>
                </a:lnTo>
                <a:lnTo>
                  <a:pt x="626707" y="343057"/>
                </a:lnTo>
                <a:lnTo>
                  <a:pt x="624039" y="343057"/>
                </a:lnTo>
                <a:lnTo>
                  <a:pt x="620485" y="342260"/>
                </a:lnTo>
                <a:lnTo>
                  <a:pt x="617817" y="341453"/>
                </a:lnTo>
                <a:lnTo>
                  <a:pt x="614263" y="339859"/>
                </a:lnTo>
                <a:lnTo>
                  <a:pt x="611595" y="339062"/>
                </a:lnTo>
                <a:lnTo>
                  <a:pt x="608928" y="338265"/>
                </a:lnTo>
                <a:lnTo>
                  <a:pt x="606260" y="337468"/>
                </a:lnTo>
                <a:lnTo>
                  <a:pt x="606260" y="335874"/>
                </a:lnTo>
                <a:lnTo>
                  <a:pt x="605373" y="333482"/>
                </a:lnTo>
                <a:lnTo>
                  <a:pt x="605373" y="331878"/>
                </a:lnTo>
                <a:lnTo>
                  <a:pt x="604487" y="329487"/>
                </a:lnTo>
                <a:lnTo>
                  <a:pt x="604487" y="327893"/>
                </a:lnTo>
                <a:lnTo>
                  <a:pt x="603592" y="325502"/>
                </a:lnTo>
                <a:lnTo>
                  <a:pt x="602706" y="322313"/>
                </a:lnTo>
                <a:lnTo>
                  <a:pt x="601819" y="319115"/>
                </a:lnTo>
                <a:lnTo>
                  <a:pt x="600933" y="316724"/>
                </a:lnTo>
                <a:lnTo>
                  <a:pt x="600038" y="315130"/>
                </a:lnTo>
                <a:lnTo>
                  <a:pt x="599152" y="311932"/>
                </a:lnTo>
                <a:lnTo>
                  <a:pt x="597370" y="309541"/>
                </a:lnTo>
                <a:lnTo>
                  <a:pt x="595597" y="306352"/>
                </a:lnTo>
                <a:lnTo>
                  <a:pt x="593816" y="303961"/>
                </a:lnTo>
                <a:lnTo>
                  <a:pt x="592043" y="300763"/>
                </a:lnTo>
                <a:lnTo>
                  <a:pt x="590262" y="298372"/>
                </a:lnTo>
                <a:lnTo>
                  <a:pt x="588481" y="295980"/>
                </a:lnTo>
                <a:lnTo>
                  <a:pt x="586708" y="293589"/>
                </a:lnTo>
                <a:lnTo>
                  <a:pt x="584926" y="292792"/>
                </a:lnTo>
                <a:lnTo>
                  <a:pt x="584040" y="291985"/>
                </a:lnTo>
                <a:lnTo>
                  <a:pt x="582259" y="289594"/>
                </a:lnTo>
                <a:lnTo>
                  <a:pt x="579591" y="286406"/>
                </a:lnTo>
                <a:lnTo>
                  <a:pt x="576923" y="282411"/>
                </a:lnTo>
                <a:lnTo>
                  <a:pt x="574264" y="280019"/>
                </a:lnTo>
                <a:lnTo>
                  <a:pt x="571596" y="276831"/>
                </a:lnTo>
                <a:lnTo>
                  <a:pt x="568928" y="274440"/>
                </a:lnTo>
                <a:lnTo>
                  <a:pt x="566261" y="272039"/>
                </a:lnTo>
                <a:lnTo>
                  <a:pt x="562707" y="270445"/>
                </a:lnTo>
                <a:lnTo>
                  <a:pt x="560039" y="268850"/>
                </a:lnTo>
                <a:lnTo>
                  <a:pt x="556485" y="267256"/>
                </a:lnTo>
                <a:lnTo>
                  <a:pt x="552922" y="265662"/>
                </a:lnTo>
                <a:lnTo>
                  <a:pt x="550263" y="264865"/>
                </a:lnTo>
                <a:lnTo>
                  <a:pt x="546700" y="264068"/>
                </a:lnTo>
                <a:lnTo>
                  <a:pt x="543146" y="262464"/>
                </a:lnTo>
                <a:lnTo>
                  <a:pt x="540478" y="262464"/>
                </a:lnTo>
                <a:lnTo>
                  <a:pt x="536924" y="261667"/>
                </a:lnTo>
                <a:lnTo>
                  <a:pt x="534256" y="260870"/>
                </a:lnTo>
                <a:lnTo>
                  <a:pt x="530702" y="260870"/>
                </a:lnTo>
                <a:lnTo>
                  <a:pt x="528034" y="260073"/>
                </a:lnTo>
                <a:lnTo>
                  <a:pt x="525367" y="260073"/>
                </a:lnTo>
                <a:lnTo>
                  <a:pt x="521812" y="259276"/>
                </a:lnTo>
                <a:lnTo>
                  <a:pt x="519145" y="259276"/>
                </a:lnTo>
                <a:lnTo>
                  <a:pt x="516477" y="258479"/>
                </a:lnTo>
                <a:lnTo>
                  <a:pt x="514704" y="258479"/>
                </a:lnTo>
                <a:lnTo>
                  <a:pt x="512036" y="257682"/>
                </a:lnTo>
                <a:lnTo>
                  <a:pt x="510255" y="256884"/>
                </a:lnTo>
                <a:lnTo>
                  <a:pt x="507587" y="256884"/>
                </a:lnTo>
                <a:lnTo>
                  <a:pt x="505814" y="256087"/>
                </a:lnTo>
                <a:lnTo>
                  <a:pt x="504920" y="254493"/>
                </a:lnTo>
                <a:lnTo>
                  <a:pt x="503147" y="253696"/>
                </a:lnTo>
                <a:lnTo>
                  <a:pt x="501365" y="251295"/>
                </a:lnTo>
                <a:lnTo>
                  <a:pt x="499584" y="248107"/>
                </a:lnTo>
                <a:lnTo>
                  <a:pt x="497811" y="245716"/>
                </a:lnTo>
                <a:lnTo>
                  <a:pt x="496030" y="243315"/>
                </a:lnTo>
                <a:lnTo>
                  <a:pt x="494257" y="240923"/>
                </a:lnTo>
                <a:lnTo>
                  <a:pt x="493362" y="238532"/>
                </a:lnTo>
                <a:lnTo>
                  <a:pt x="492476" y="236141"/>
                </a:lnTo>
                <a:lnTo>
                  <a:pt x="491589" y="233750"/>
                </a:lnTo>
                <a:lnTo>
                  <a:pt x="490694" y="231349"/>
                </a:lnTo>
                <a:lnTo>
                  <a:pt x="490694" y="219383"/>
                </a:lnTo>
                <a:lnTo>
                  <a:pt x="489808" y="216991"/>
                </a:lnTo>
                <a:lnTo>
                  <a:pt x="488922" y="214600"/>
                </a:lnTo>
                <a:lnTo>
                  <a:pt x="488922" y="212199"/>
                </a:lnTo>
                <a:lnTo>
                  <a:pt x="488035" y="209808"/>
                </a:lnTo>
                <a:lnTo>
                  <a:pt x="487140" y="206619"/>
                </a:lnTo>
                <a:lnTo>
                  <a:pt x="485367" y="205025"/>
                </a:lnTo>
                <a:lnTo>
                  <a:pt x="483586" y="203421"/>
                </a:lnTo>
                <a:lnTo>
                  <a:pt x="481813" y="201827"/>
                </a:lnTo>
                <a:lnTo>
                  <a:pt x="480032" y="201030"/>
                </a:lnTo>
                <a:lnTo>
                  <a:pt x="478251" y="199436"/>
                </a:lnTo>
                <a:lnTo>
                  <a:pt x="476478" y="198639"/>
                </a:lnTo>
                <a:lnTo>
                  <a:pt x="475583" y="197842"/>
                </a:lnTo>
                <a:lnTo>
                  <a:pt x="473810" y="197045"/>
                </a:lnTo>
                <a:lnTo>
                  <a:pt x="472029" y="195451"/>
                </a:lnTo>
                <a:lnTo>
                  <a:pt x="470256" y="194653"/>
                </a:lnTo>
                <a:lnTo>
                  <a:pt x="469361" y="193847"/>
                </a:lnTo>
                <a:lnTo>
                  <a:pt x="467588" y="193847"/>
                </a:lnTo>
                <a:lnTo>
                  <a:pt x="466693" y="193050"/>
                </a:lnTo>
                <a:lnTo>
                  <a:pt x="464920" y="191455"/>
                </a:lnTo>
                <a:lnTo>
                  <a:pt x="463139" y="189861"/>
                </a:lnTo>
                <a:lnTo>
                  <a:pt x="461366" y="187470"/>
                </a:lnTo>
                <a:lnTo>
                  <a:pt x="459585" y="185079"/>
                </a:lnTo>
                <a:lnTo>
                  <a:pt x="459585" y="182678"/>
                </a:lnTo>
                <a:lnTo>
                  <a:pt x="458699" y="180287"/>
                </a:lnTo>
                <a:lnTo>
                  <a:pt x="458699" y="177098"/>
                </a:lnTo>
                <a:lnTo>
                  <a:pt x="457804" y="173900"/>
                </a:lnTo>
                <a:lnTo>
                  <a:pt x="457804" y="168321"/>
                </a:lnTo>
                <a:lnTo>
                  <a:pt x="456917" y="166726"/>
                </a:lnTo>
                <a:lnTo>
                  <a:pt x="456917" y="160340"/>
                </a:lnTo>
                <a:lnTo>
                  <a:pt x="456031" y="158746"/>
                </a:lnTo>
                <a:lnTo>
                  <a:pt x="456031" y="152359"/>
                </a:lnTo>
                <a:lnTo>
                  <a:pt x="455144" y="149968"/>
                </a:lnTo>
                <a:lnTo>
                  <a:pt x="455144" y="144379"/>
                </a:lnTo>
                <a:lnTo>
                  <a:pt x="454249" y="141190"/>
                </a:lnTo>
                <a:lnTo>
                  <a:pt x="454249" y="138799"/>
                </a:lnTo>
                <a:lnTo>
                  <a:pt x="453363" y="135611"/>
                </a:lnTo>
                <a:lnTo>
                  <a:pt x="453363" y="133210"/>
                </a:lnTo>
                <a:lnTo>
                  <a:pt x="452477" y="130022"/>
                </a:lnTo>
                <a:lnTo>
                  <a:pt x="451582" y="126036"/>
                </a:lnTo>
                <a:lnTo>
                  <a:pt x="451582" y="122041"/>
                </a:lnTo>
                <a:lnTo>
                  <a:pt x="450695" y="118853"/>
                </a:lnTo>
                <a:lnTo>
                  <a:pt x="450695" y="111669"/>
                </a:lnTo>
                <a:lnTo>
                  <a:pt x="449809" y="108481"/>
                </a:lnTo>
                <a:lnTo>
                  <a:pt x="449809" y="104495"/>
                </a:lnTo>
                <a:lnTo>
                  <a:pt x="448914" y="101288"/>
                </a:lnTo>
                <a:lnTo>
                  <a:pt x="448914" y="94872"/>
                </a:lnTo>
                <a:lnTo>
                  <a:pt x="448028" y="92539"/>
                </a:lnTo>
                <a:lnTo>
                  <a:pt x="448028" y="86124"/>
                </a:lnTo>
                <a:lnTo>
                  <a:pt x="447141" y="83791"/>
                </a:lnTo>
                <a:lnTo>
                  <a:pt x="447141" y="78153"/>
                </a:lnTo>
                <a:lnTo>
                  <a:pt x="446255" y="75723"/>
                </a:lnTo>
                <a:lnTo>
                  <a:pt x="446255" y="70960"/>
                </a:lnTo>
                <a:lnTo>
                  <a:pt x="445360" y="68627"/>
                </a:lnTo>
                <a:lnTo>
                  <a:pt x="445360" y="63766"/>
                </a:lnTo>
                <a:lnTo>
                  <a:pt x="444473" y="62211"/>
                </a:lnTo>
                <a:lnTo>
                  <a:pt x="444473" y="58226"/>
                </a:lnTo>
                <a:lnTo>
                  <a:pt x="443587" y="55795"/>
                </a:lnTo>
                <a:lnTo>
                  <a:pt x="442692" y="52588"/>
                </a:lnTo>
                <a:lnTo>
                  <a:pt x="442692" y="50255"/>
                </a:lnTo>
                <a:lnTo>
                  <a:pt x="441806" y="47047"/>
                </a:lnTo>
                <a:lnTo>
                  <a:pt x="440919" y="44617"/>
                </a:lnTo>
                <a:lnTo>
                  <a:pt x="440024" y="42284"/>
                </a:lnTo>
                <a:lnTo>
                  <a:pt x="439138" y="39854"/>
                </a:lnTo>
                <a:lnTo>
                  <a:pt x="438251" y="37424"/>
                </a:lnTo>
                <a:lnTo>
                  <a:pt x="436470" y="35091"/>
                </a:lnTo>
                <a:lnTo>
                  <a:pt x="435584" y="32661"/>
                </a:lnTo>
                <a:lnTo>
                  <a:pt x="433802" y="30328"/>
                </a:lnTo>
                <a:lnTo>
                  <a:pt x="432030" y="28675"/>
                </a:lnTo>
                <a:lnTo>
                  <a:pt x="431135" y="26342"/>
                </a:lnTo>
                <a:lnTo>
                  <a:pt x="429362" y="23912"/>
                </a:lnTo>
                <a:lnTo>
                  <a:pt x="427580" y="22357"/>
                </a:lnTo>
                <a:lnTo>
                  <a:pt x="425808" y="19927"/>
                </a:lnTo>
                <a:lnTo>
                  <a:pt x="424026" y="18274"/>
                </a:lnTo>
                <a:lnTo>
                  <a:pt x="422245" y="16719"/>
                </a:lnTo>
                <a:lnTo>
                  <a:pt x="420472" y="15164"/>
                </a:lnTo>
                <a:lnTo>
                  <a:pt x="418691" y="13511"/>
                </a:lnTo>
                <a:lnTo>
                  <a:pt x="416918" y="11956"/>
                </a:lnTo>
                <a:lnTo>
                  <a:pt x="415137" y="10303"/>
                </a:lnTo>
                <a:lnTo>
                  <a:pt x="413355" y="8748"/>
                </a:lnTo>
                <a:lnTo>
                  <a:pt x="411583" y="7970"/>
                </a:lnTo>
                <a:lnTo>
                  <a:pt x="410696" y="6318"/>
                </a:lnTo>
                <a:lnTo>
                  <a:pt x="408915" y="5540"/>
                </a:lnTo>
                <a:lnTo>
                  <a:pt x="407133" y="4763"/>
                </a:lnTo>
                <a:lnTo>
                  <a:pt x="405361" y="3207"/>
                </a:lnTo>
                <a:lnTo>
                  <a:pt x="403579" y="2332"/>
                </a:lnTo>
                <a:lnTo>
                  <a:pt x="402693" y="777"/>
                </a:lnTo>
                <a:lnTo>
                  <a:pt x="400912" y="0"/>
                </a:lnTo>
                <a:lnTo>
                  <a:pt x="400025" y="1555"/>
                </a:lnTo>
                <a:lnTo>
                  <a:pt x="398244" y="3985"/>
                </a:lnTo>
                <a:lnTo>
                  <a:pt x="396471" y="5540"/>
                </a:lnTo>
                <a:lnTo>
                  <a:pt x="395585" y="7970"/>
                </a:lnTo>
                <a:lnTo>
                  <a:pt x="394690" y="10303"/>
                </a:lnTo>
                <a:lnTo>
                  <a:pt x="393803" y="12733"/>
                </a:lnTo>
                <a:lnTo>
                  <a:pt x="392917" y="15164"/>
                </a:lnTo>
                <a:lnTo>
                  <a:pt x="392022" y="17496"/>
                </a:lnTo>
                <a:lnTo>
                  <a:pt x="391135" y="20704"/>
                </a:lnTo>
                <a:lnTo>
                  <a:pt x="390249" y="23134"/>
                </a:lnTo>
                <a:lnTo>
                  <a:pt x="389354" y="26342"/>
                </a:lnTo>
                <a:lnTo>
                  <a:pt x="389354" y="29453"/>
                </a:lnTo>
                <a:lnTo>
                  <a:pt x="388468" y="31883"/>
                </a:lnTo>
                <a:lnTo>
                  <a:pt x="388468" y="59003"/>
                </a:lnTo>
                <a:lnTo>
                  <a:pt x="387581" y="61433"/>
                </a:lnTo>
                <a:lnTo>
                  <a:pt x="387581" y="72612"/>
                </a:lnTo>
                <a:lnTo>
                  <a:pt x="386695" y="75723"/>
                </a:lnTo>
                <a:lnTo>
                  <a:pt x="386695" y="82138"/>
                </a:lnTo>
                <a:lnTo>
                  <a:pt x="385800" y="84568"/>
                </a:lnTo>
                <a:lnTo>
                  <a:pt x="385800" y="90109"/>
                </a:lnTo>
                <a:lnTo>
                  <a:pt x="384914" y="92539"/>
                </a:lnTo>
                <a:lnTo>
                  <a:pt x="384914" y="96525"/>
                </a:lnTo>
                <a:lnTo>
                  <a:pt x="384027" y="98080"/>
                </a:lnTo>
                <a:lnTo>
                  <a:pt x="384027" y="102940"/>
                </a:lnTo>
                <a:lnTo>
                  <a:pt x="383132" y="105273"/>
                </a:lnTo>
                <a:lnTo>
                  <a:pt x="383132" y="107684"/>
                </a:lnTo>
                <a:lnTo>
                  <a:pt x="382246" y="110075"/>
                </a:lnTo>
                <a:lnTo>
                  <a:pt x="382246" y="114857"/>
                </a:lnTo>
                <a:lnTo>
                  <a:pt x="381359" y="118056"/>
                </a:lnTo>
                <a:lnTo>
                  <a:pt x="380464" y="120447"/>
                </a:lnTo>
                <a:lnTo>
                  <a:pt x="380464" y="122838"/>
                </a:lnTo>
                <a:lnTo>
                  <a:pt x="379578" y="125239"/>
                </a:lnTo>
                <a:lnTo>
                  <a:pt x="378692" y="128427"/>
                </a:lnTo>
                <a:lnTo>
                  <a:pt x="378692" y="130819"/>
                </a:lnTo>
                <a:lnTo>
                  <a:pt x="377805" y="133210"/>
                </a:lnTo>
                <a:lnTo>
                  <a:pt x="376910" y="135611"/>
                </a:lnTo>
                <a:lnTo>
                  <a:pt x="376024" y="138002"/>
                </a:lnTo>
                <a:lnTo>
                  <a:pt x="375138" y="141190"/>
                </a:lnTo>
                <a:lnTo>
                  <a:pt x="374243" y="143582"/>
                </a:lnTo>
                <a:lnTo>
                  <a:pt x="373356" y="145983"/>
                </a:lnTo>
                <a:lnTo>
                  <a:pt x="372470" y="148374"/>
                </a:lnTo>
                <a:lnTo>
                  <a:pt x="371575" y="150765"/>
                </a:lnTo>
                <a:lnTo>
                  <a:pt x="369802" y="153156"/>
                </a:lnTo>
                <a:lnTo>
                  <a:pt x="368916" y="156355"/>
                </a:lnTo>
                <a:lnTo>
                  <a:pt x="367134" y="159543"/>
                </a:lnTo>
                <a:lnTo>
                  <a:pt x="364467" y="162731"/>
                </a:lnTo>
                <a:lnTo>
                  <a:pt x="362685" y="166726"/>
                </a:lnTo>
                <a:lnTo>
                  <a:pt x="360026" y="169915"/>
                </a:lnTo>
                <a:lnTo>
                  <a:pt x="358245" y="173900"/>
                </a:lnTo>
                <a:lnTo>
                  <a:pt x="355577" y="177895"/>
                </a:lnTo>
                <a:lnTo>
                  <a:pt x="352909" y="181084"/>
                </a:lnTo>
                <a:lnTo>
                  <a:pt x="350241" y="185079"/>
                </a:lnTo>
                <a:lnTo>
                  <a:pt x="347574" y="189064"/>
                </a:lnTo>
                <a:lnTo>
                  <a:pt x="344019" y="192253"/>
                </a:lnTo>
                <a:lnTo>
                  <a:pt x="341352" y="196248"/>
                </a:lnTo>
                <a:lnTo>
                  <a:pt x="338684" y="200233"/>
                </a:lnTo>
                <a:lnTo>
                  <a:pt x="335130" y="204228"/>
                </a:lnTo>
                <a:lnTo>
                  <a:pt x="332462" y="207417"/>
                </a:lnTo>
                <a:lnTo>
                  <a:pt x="328908" y="211402"/>
                </a:lnTo>
                <a:lnTo>
                  <a:pt x="326240" y="215397"/>
                </a:lnTo>
                <a:lnTo>
                  <a:pt x="322686" y="218585"/>
                </a:lnTo>
                <a:lnTo>
                  <a:pt x="320018" y="222571"/>
                </a:lnTo>
                <a:lnTo>
                  <a:pt x="317351" y="225769"/>
                </a:lnTo>
                <a:lnTo>
                  <a:pt x="314683" y="229754"/>
                </a:lnTo>
                <a:lnTo>
                  <a:pt x="312015" y="232943"/>
                </a:lnTo>
                <a:lnTo>
                  <a:pt x="309356" y="236141"/>
                </a:lnTo>
                <a:lnTo>
                  <a:pt x="306688" y="239329"/>
                </a:lnTo>
                <a:lnTo>
                  <a:pt x="304020" y="242517"/>
                </a:lnTo>
                <a:lnTo>
                  <a:pt x="302239" y="245716"/>
                </a:lnTo>
                <a:lnTo>
                  <a:pt x="299571" y="248904"/>
                </a:lnTo>
                <a:lnTo>
                  <a:pt x="297798" y="252092"/>
                </a:lnTo>
                <a:lnTo>
                  <a:pt x="296017" y="254493"/>
                </a:lnTo>
                <a:lnTo>
                  <a:pt x="294236" y="256884"/>
                </a:lnTo>
                <a:lnTo>
                  <a:pt x="293349" y="260073"/>
                </a:lnTo>
                <a:lnTo>
                  <a:pt x="292463" y="262464"/>
                </a:lnTo>
                <a:lnTo>
                  <a:pt x="290682" y="263271"/>
                </a:lnTo>
                <a:lnTo>
                  <a:pt x="288909" y="264865"/>
                </a:lnTo>
                <a:lnTo>
                  <a:pt x="287127" y="266459"/>
                </a:lnTo>
                <a:lnTo>
                  <a:pt x="285346" y="268053"/>
                </a:lnTo>
                <a:lnTo>
                  <a:pt x="283573" y="269648"/>
                </a:lnTo>
                <a:lnTo>
                  <a:pt x="281792" y="271242"/>
                </a:lnTo>
                <a:lnTo>
                  <a:pt x="280019" y="272836"/>
                </a:lnTo>
                <a:lnTo>
                  <a:pt x="278238" y="273643"/>
                </a:lnTo>
                <a:lnTo>
                  <a:pt x="276456" y="274440"/>
                </a:lnTo>
                <a:lnTo>
                  <a:pt x="274684" y="276034"/>
                </a:lnTo>
                <a:lnTo>
                  <a:pt x="272902" y="276831"/>
                </a:lnTo>
                <a:lnTo>
                  <a:pt x="271129" y="277628"/>
                </a:lnTo>
                <a:lnTo>
                  <a:pt x="269348" y="277628"/>
                </a:lnTo>
                <a:lnTo>
                  <a:pt x="267567" y="279222"/>
                </a:lnTo>
                <a:lnTo>
                  <a:pt x="265794" y="280816"/>
                </a:lnTo>
                <a:lnTo>
                  <a:pt x="264013" y="280019"/>
                </a:lnTo>
                <a:lnTo>
                  <a:pt x="262240" y="280019"/>
                </a:lnTo>
                <a:lnTo>
                  <a:pt x="260459" y="281614"/>
                </a:lnTo>
                <a:lnTo>
                  <a:pt x="258686" y="283217"/>
                </a:lnTo>
                <a:lnTo>
                  <a:pt x="256904" y="284812"/>
                </a:lnTo>
                <a:lnTo>
                  <a:pt x="256018" y="287203"/>
                </a:lnTo>
                <a:lnTo>
                  <a:pt x="256904" y="289594"/>
                </a:lnTo>
                <a:lnTo>
                  <a:pt x="258686" y="291188"/>
                </a:lnTo>
                <a:lnTo>
                  <a:pt x="260459" y="291985"/>
                </a:lnTo>
                <a:lnTo>
                  <a:pt x="262240" y="292792"/>
                </a:lnTo>
                <a:lnTo>
                  <a:pt x="264013" y="294386"/>
                </a:lnTo>
                <a:lnTo>
                  <a:pt x="265794" y="295980"/>
                </a:lnTo>
                <a:lnTo>
                  <a:pt x="267567" y="297575"/>
                </a:lnTo>
                <a:lnTo>
                  <a:pt x="268462" y="299966"/>
                </a:lnTo>
                <a:lnTo>
                  <a:pt x="269348" y="302357"/>
                </a:lnTo>
                <a:lnTo>
                  <a:pt x="271129" y="304758"/>
                </a:lnTo>
                <a:lnTo>
                  <a:pt x="271129" y="307149"/>
                </a:lnTo>
                <a:lnTo>
                  <a:pt x="272902" y="309541"/>
                </a:lnTo>
                <a:lnTo>
                  <a:pt x="273797" y="312739"/>
                </a:lnTo>
                <a:lnTo>
                  <a:pt x="275570" y="315130"/>
                </a:lnTo>
                <a:lnTo>
                  <a:pt x="276456" y="317521"/>
                </a:lnTo>
                <a:lnTo>
                  <a:pt x="278238" y="319912"/>
                </a:lnTo>
                <a:lnTo>
                  <a:pt x="280019" y="322313"/>
                </a:lnTo>
                <a:lnTo>
                  <a:pt x="281792" y="324705"/>
                </a:lnTo>
                <a:lnTo>
                  <a:pt x="283573" y="327096"/>
                </a:lnTo>
                <a:lnTo>
                  <a:pt x="285346" y="329487"/>
                </a:lnTo>
                <a:lnTo>
                  <a:pt x="287127" y="331878"/>
                </a:lnTo>
                <a:lnTo>
                  <a:pt x="288909" y="334279"/>
                </a:lnTo>
                <a:lnTo>
                  <a:pt x="290682" y="335874"/>
                </a:lnTo>
                <a:lnTo>
                  <a:pt x="289795" y="339062"/>
                </a:lnTo>
                <a:lnTo>
                  <a:pt x="289795" y="351028"/>
                </a:lnTo>
                <a:lnTo>
                  <a:pt x="288909" y="348637"/>
                </a:lnTo>
                <a:lnTo>
                  <a:pt x="288014" y="346245"/>
                </a:lnTo>
                <a:lnTo>
                  <a:pt x="287127" y="343854"/>
                </a:lnTo>
                <a:lnTo>
                  <a:pt x="285346" y="341453"/>
                </a:lnTo>
                <a:lnTo>
                  <a:pt x="284460" y="339062"/>
                </a:lnTo>
                <a:lnTo>
                  <a:pt x="282687" y="335874"/>
                </a:lnTo>
                <a:lnTo>
                  <a:pt x="281792" y="333482"/>
                </a:lnTo>
                <a:lnTo>
                  <a:pt x="280019" y="330284"/>
                </a:lnTo>
                <a:lnTo>
                  <a:pt x="278238" y="327893"/>
                </a:lnTo>
                <a:lnTo>
                  <a:pt x="276456" y="324705"/>
                </a:lnTo>
                <a:lnTo>
                  <a:pt x="274684" y="321507"/>
                </a:lnTo>
                <a:lnTo>
                  <a:pt x="272902" y="319912"/>
                </a:lnTo>
                <a:lnTo>
                  <a:pt x="272016" y="318318"/>
                </a:lnTo>
                <a:lnTo>
                  <a:pt x="270235" y="315130"/>
                </a:lnTo>
                <a:lnTo>
                  <a:pt x="268462" y="312739"/>
                </a:lnTo>
                <a:lnTo>
                  <a:pt x="266680" y="309541"/>
                </a:lnTo>
                <a:lnTo>
                  <a:pt x="264908" y="307946"/>
                </a:lnTo>
                <a:lnTo>
                  <a:pt x="264013" y="306352"/>
                </a:lnTo>
                <a:lnTo>
                  <a:pt x="263126" y="303961"/>
                </a:lnTo>
                <a:lnTo>
                  <a:pt x="261345" y="302357"/>
                </a:lnTo>
                <a:lnTo>
                  <a:pt x="260459" y="300763"/>
                </a:lnTo>
                <a:lnTo>
                  <a:pt x="258686" y="298372"/>
                </a:lnTo>
                <a:lnTo>
                  <a:pt x="257791" y="296778"/>
                </a:lnTo>
                <a:lnTo>
                  <a:pt x="256018" y="295183"/>
                </a:lnTo>
                <a:lnTo>
                  <a:pt x="254237" y="293589"/>
                </a:lnTo>
                <a:lnTo>
                  <a:pt x="252455" y="291985"/>
                </a:lnTo>
                <a:lnTo>
                  <a:pt x="250682" y="290391"/>
                </a:lnTo>
                <a:lnTo>
                  <a:pt x="248901" y="288000"/>
                </a:lnTo>
                <a:lnTo>
                  <a:pt x="247128" y="286406"/>
                </a:lnTo>
                <a:lnTo>
                  <a:pt x="245347" y="284812"/>
                </a:lnTo>
                <a:lnTo>
                  <a:pt x="243566" y="282411"/>
                </a:lnTo>
                <a:lnTo>
                  <a:pt x="241793" y="281614"/>
                </a:lnTo>
                <a:lnTo>
                  <a:pt x="240906" y="279222"/>
                </a:lnTo>
                <a:lnTo>
                  <a:pt x="239125" y="277628"/>
                </a:lnTo>
                <a:lnTo>
                  <a:pt x="237344" y="275237"/>
                </a:lnTo>
                <a:lnTo>
                  <a:pt x="235571" y="272836"/>
                </a:lnTo>
                <a:lnTo>
                  <a:pt x="233790" y="271242"/>
                </a:lnTo>
                <a:lnTo>
                  <a:pt x="232017" y="268850"/>
                </a:lnTo>
                <a:lnTo>
                  <a:pt x="230235" y="267256"/>
                </a:lnTo>
                <a:lnTo>
                  <a:pt x="228454" y="265662"/>
                </a:lnTo>
                <a:lnTo>
                  <a:pt x="226681" y="264068"/>
                </a:lnTo>
                <a:lnTo>
                  <a:pt x="224900" y="263271"/>
                </a:lnTo>
                <a:lnTo>
                  <a:pt x="223127" y="261667"/>
                </a:lnTo>
                <a:lnTo>
                  <a:pt x="221346" y="260870"/>
                </a:lnTo>
                <a:lnTo>
                  <a:pt x="219564" y="259276"/>
                </a:lnTo>
                <a:lnTo>
                  <a:pt x="218678" y="258479"/>
                </a:lnTo>
                <a:lnTo>
                  <a:pt x="216897" y="256884"/>
                </a:lnTo>
                <a:lnTo>
                  <a:pt x="215124" y="255290"/>
                </a:lnTo>
                <a:lnTo>
                  <a:pt x="213343" y="254493"/>
                </a:lnTo>
                <a:lnTo>
                  <a:pt x="211570" y="252889"/>
                </a:lnTo>
                <a:lnTo>
                  <a:pt x="209788" y="252092"/>
                </a:lnTo>
                <a:lnTo>
                  <a:pt x="208902" y="250498"/>
                </a:lnTo>
                <a:lnTo>
                  <a:pt x="207121" y="248904"/>
                </a:lnTo>
                <a:lnTo>
                  <a:pt x="205348" y="248107"/>
                </a:lnTo>
                <a:lnTo>
                  <a:pt x="203566" y="246513"/>
                </a:lnTo>
                <a:lnTo>
                  <a:pt x="202680" y="244918"/>
                </a:lnTo>
                <a:lnTo>
                  <a:pt x="200899" y="244121"/>
                </a:lnTo>
                <a:lnTo>
                  <a:pt x="199117" y="242517"/>
                </a:lnTo>
                <a:lnTo>
                  <a:pt x="197345" y="240923"/>
                </a:lnTo>
                <a:lnTo>
                  <a:pt x="195563" y="239329"/>
                </a:lnTo>
                <a:lnTo>
                  <a:pt x="194677" y="238532"/>
                </a:lnTo>
                <a:lnTo>
                  <a:pt x="192895" y="236938"/>
                </a:lnTo>
                <a:lnTo>
                  <a:pt x="191123" y="235344"/>
                </a:lnTo>
                <a:lnTo>
                  <a:pt x="189341" y="233750"/>
                </a:lnTo>
                <a:lnTo>
                  <a:pt x="188455" y="232146"/>
                </a:lnTo>
                <a:lnTo>
                  <a:pt x="186674" y="231349"/>
                </a:lnTo>
                <a:lnTo>
                  <a:pt x="184901" y="229754"/>
                </a:lnTo>
                <a:lnTo>
                  <a:pt x="183119" y="228160"/>
                </a:lnTo>
                <a:lnTo>
                  <a:pt x="182233" y="226566"/>
                </a:lnTo>
                <a:lnTo>
                  <a:pt x="180452" y="224972"/>
                </a:lnTo>
                <a:lnTo>
                  <a:pt x="178679" y="223368"/>
                </a:lnTo>
                <a:lnTo>
                  <a:pt x="171562" y="216991"/>
                </a:lnTo>
                <a:lnTo>
                  <a:pt x="164454" y="210605"/>
                </a:lnTo>
                <a:lnTo>
                  <a:pt x="159118" y="204228"/>
                </a:lnTo>
                <a:lnTo>
                  <a:pt x="153783" y="197842"/>
                </a:lnTo>
                <a:lnTo>
                  <a:pt x="149342" y="192253"/>
                </a:lnTo>
                <a:lnTo>
                  <a:pt x="145788" y="186673"/>
                </a:lnTo>
                <a:lnTo>
                  <a:pt x="142225" y="181084"/>
                </a:lnTo>
                <a:lnTo>
                  <a:pt x="139558" y="175504"/>
                </a:lnTo>
                <a:lnTo>
                  <a:pt x="137785" y="170712"/>
                </a:lnTo>
                <a:lnTo>
                  <a:pt x="136003" y="166726"/>
                </a:lnTo>
                <a:lnTo>
                  <a:pt x="135117" y="161934"/>
                </a:lnTo>
                <a:lnTo>
                  <a:pt x="134340" y="158441"/>
                </a:lnTo>
                <a:lnTo>
                  <a:pt x="133336" y="161137"/>
                </a:lnTo>
                <a:lnTo>
                  <a:pt x="131563" y="166726"/>
                </a:lnTo>
                <a:lnTo>
                  <a:pt x="130668" y="168321"/>
                </a:lnTo>
                <a:lnTo>
                  <a:pt x="128895" y="169915"/>
                </a:lnTo>
                <a:lnTo>
                  <a:pt x="128009" y="172306"/>
                </a:lnTo>
                <a:lnTo>
                  <a:pt x="127114" y="174707"/>
                </a:lnTo>
                <a:lnTo>
                  <a:pt x="126227" y="177098"/>
                </a:lnTo>
                <a:lnTo>
                  <a:pt x="124446" y="178692"/>
                </a:lnTo>
                <a:lnTo>
                  <a:pt x="123560" y="181084"/>
                </a:lnTo>
                <a:lnTo>
                  <a:pt x="122673" y="183475"/>
                </a:lnTo>
                <a:lnTo>
                  <a:pt x="120892" y="185079"/>
                </a:lnTo>
                <a:lnTo>
                  <a:pt x="120005" y="187470"/>
                </a:lnTo>
                <a:lnTo>
                  <a:pt x="119119" y="189861"/>
                </a:lnTo>
                <a:lnTo>
                  <a:pt x="118224" y="192253"/>
                </a:lnTo>
                <a:lnTo>
                  <a:pt x="116451" y="195451"/>
                </a:lnTo>
                <a:lnTo>
                  <a:pt x="115556" y="198639"/>
                </a:lnTo>
                <a:lnTo>
                  <a:pt x="114670" y="201827"/>
                </a:lnTo>
                <a:lnTo>
                  <a:pt x="113784" y="204228"/>
                </a:lnTo>
                <a:lnTo>
                  <a:pt x="112889" y="205822"/>
                </a:lnTo>
                <a:lnTo>
                  <a:pt x="112002" y="209011"/>
                </a:lnTo>
                <a:lnTo>
                  <a:pt x="111116" y="212199"/>
                </a:lnTo>
                <a:lnTo>
                  <a:pt x="110229" y="215397"/>
                </a:lnTo>
                <a:lnTo>
                  <a:pt x="108448" y="218585"/>
                </a:lnTo>
                <a:lnTo>
                  <a:pt x="107562" y="221774"/>
                </a:lnTo>
                <a:lnTo>
                  <a:pt x="106667" y="224175"/>
                </a:lnTo>
                <a:lnTo>
                  <a:pt x="105780" y="226566"/>
                </a:lnTo>
                <a:lnTo>
                  <a:pt x="104008" y="228957"/>
                </a:lnTo>
                <a:lnTo>
                  <a:pt x="103113" y="231349"/>
                </a:lnTo>
                <a:lnTo>
                  <a:pt x="102226" y="233750"/>
                </a:lnTo>
                <a:lnTo>
                  <a:pt x="101340" y="236141"/>
                </a:lnTo>
                <a:lnTo>
                  <a:pt x="99558" y="239329"/>
                </a:lnTo>
                <a:lnTo>
                  <a:pt x="98672" y="241720"/>
                </a:lnTo>
                <a:lnTo>
                  <a:pt x="97777" y="244918"/>
                </a:lnTo>
                <a:lnTo>
                  <a:pt x="96891" y="248107"/>
                </a:lnTo>
                <a:lnTo>
                  <a:pt x="96004" y="252092"/>
                </a:lnTo>
                <a:lnTo>
                  <a:pt x="95118" y="255290"/>
                </a:lnTo>
                <a:lnTo>
                  <a:pt x="94223" y="259276"/>
                </a:lnTo>
                <a:lnTo>
                  <a:pt x="93337" y="263271"/>
                </a:lnTo>
                <a:lnTo>
                  <a:pt x="92450" y="266459"/>
                </a:lnTo>
                <a:lnTo>
                  <a:pt x="91555" y="270445"/>
                </a:lnTo>
                <a:lnTo>
                  <a:pt x="90669" y="274440"/>
                </a:lnTo>
                <a:lnTo>
                  <a:pt x="90669" y="278425"/>
                </a:lnTo>
                <a:lnTo>
                  <a:pt x="89782" y="282411"/>
                </a:lnTo>
                <a:lnTo>
                  <a:pt x="88887" y="286406"/>
                </a:lnTo>
                <a:lnTo>
                  <a:pt x="88001" y="290391"/>
                </a:lnTo>
                <a:lnTo>
                  <a:pt x="87115" y="294386"/>
                </a:lnTo>
                <a:lnTo>
                  <a:pt x="86228" y="298372"/>
                </a:lnTo>
                <a:lnTo>
                  <a:pt x="85333" y="302357"/>
                </a:lnTo>
                <a:lnTo>
                  <a:pt x="85333" y="305555"/>
                </a:lnTo>
                <a:lnTo>
                  <a:pt x="84447" y="309541"/>
                </a:lnTo>
                <a:lnTo>
                  <a:pt x="83560" y="312739"/>
                </a:lnTo>
                <a:lnTo>
                  <a:pt x="83560" y="315927"/>
                </a:lnTo>
                <a:lnTo>
                  <a:pt x="82666" y="319115"/>
                </a:lnTo>
                <a:lnTo>
                  <a:pt x="81779" y="322313"/>
                </a:lnTo>
                <a:lnTo>
                  <a:pt x="81779" y="324705"/>
                </a:lnTo>
                <a:lnTo>
                  <a:pt x="80893" y="327893"/>
                </a:lnTo>
                <a:lnTo>
                  <a:pt x="80893" y="330284"/>
                </a:lnTo>
                <a:lnTo>
                  <a:pt x="79998" y="331878"/>
                </a:lnTo>
                <a:lnTo>
                  <a:pt x="79998" y="334279"/>
                </a:lnTo>
                <a:lnTo>
                  <a:pt x="79111" y="336671"/>
                </a:lnTo>
                <a:lnTo>
                  <a:pt x="79111" y="341453"/>
                </a:lnTo>
                <a:lnTo>
                  <a:pt x="78225" y="343854"/>
                </a:lnTo>
                <a:lnTo>
                  <a:pt x="78225" y="351028"/>
                </a:lnTo>
                <a:lnTo>
                  <a:pt x="77339" y="353429"/>
                </a:lnTo>
                <a:lnTo>
                  <a:pt x="77339" y="364598"/>
                </a:lnTo>
                <a:lnTo>
                  <a:pt x="76444" y="366989"/>
                </a:lnTo>
                <a:lnTo>
                  <a:pt x="76444" y="382950"/>
                </a:lnTo>
                <a:lnTo>
                  <a:pt x="77339" y="385341"/>
                </a:lnTo>
                <a:lnTo>
                  <a:pt x="77339" y="395713"/>
                </a:lnTo>
                <a:lnTo>
                  <a:pt x="78225" y="398105"/>
                </a:lnTo>
                <a:lnTo>
                  <a:pt x="78225" y="402100"/>
                </a:lnTo>
                <a:lnTo>
                  <a:pt x="79111" y="404491"/>
                </a:lnTo>
                <a:lnTo>
                  <a:pt x="79111" y="410071"/>
                </a:lnTo>
                <a:lnTo>
                  <a:pt x="79998" y="413269"/>
                </a:lnTo>
                <a:lnTo>
                  <a:pt x="79998" y="417254"/>
                </a:lnTo>
                <a:lnTo>
                  <a:pt x="80893" y="420442"/>
                </a:lnTo>
                <a:lnTo>
                  <a:pt x="80893" y="452365"/>
                </a:lnTo>
                <a:lnTo>
                  <a:pt x="79998" y="453959"/>
                </a:lnTo>
                <a:lnTo>
                  <a:pt x="79998" y="457147"/>
                </a:lnTo>
                <a:lnTo>
                  <a:pt x="79111" y="460345"/>
                </a:lnTo>
                <a:lnTo>
                  <a:pt x="79111" y="465128"/>
                </a:lnTo>
                <a:lnTo>
                  <a:pt x="78225" y="469113"/>
                </a:lnTo>
                <a:lnTo>
                  <a:pt x="77339" y="473905"/>
                </a:lnTo>
                <a:lnTo>
                  <a:pt x="76444" y="477891"/>
                </a:lnTo>
                <a:lnTo>
                  <a:pt x="75557" y="482683"/>
                </a:lnTo>
                <a:lnTo>
                  <a:pt x="74671" y="486668"/>
                </a:lnTo>
                <a:lnTo>
                  <a:pt x="72889" y="490664"/>
                </a:lnTo>
                <a:lnTo>
                  <a:pt x="72003" y="494649"/>
                </a:lnTo>
                <a:lnTo>
                  <a:pt x="70222" y="498634"/>
                </a:lnTo>
                <a:lnTo>
                  <a:pt x="68449" y="502630"/>
                </a:lnTo>
                <a:lnTo>
                  <a:pt x="67554" y="506615"/>
                </a:lnTo>
                <a:lnTo>
                  <a:pt x="65781" y="510610"/>
                </a:lnTo>
                <a:lnTo>
                  <a:pt x="64000" y="514596"/>
                </a:lnTo>
                <a:lnTo>
                  <a:pt x="62219" y="517784"/>
                </a:lnTo>
                <a:lnTo>
                  <a:pt x="60446" y="521779"/>
                </a:lnTo>
                <a:lnTo>
                  <a:pt x="58664" y="525765"/>
                </a:lnTo>
                <a:lnTo>
                  <a:pt x="55997" y="528953"/>
                </a:lnTo>
                <a:lnTo>
                  <a:pt x="54224" y="532151"/>
                </a:lnTo>
                <a:lnTo>
                  <a:pt x="51556" y="536136"/>
                </a:lnTo>
                <a:lnTo>
                  <a:pt x="49775" y="539334"/>
                </a:lnTo>
                <a:lnTo>
                  <a:pt x="47107" y="542523"/>
                </a:lnTo>
                <a:lnTo>
                  <a:pt x="45334" y="545711"/>
                </a:lnTo>
                <a:lnTo>
                  <a:pt x="42666" y="548899"/>
                </a:lnTo>
                <a:lnTo>
                  <a:pt x="39999" y="551300"/>
                </a:lnTo>
                <a:lnTo>
                  <a:pt x="37331" y="554489"/>
                </a:lnTo>
                <a:lnTo>
                  <a:pt x="34663" y="557677"/>
                </a:lnTo>
                <a:lnTo>
                  <a:pt x="31995" y="560078"/>
                </a:lnTo>
                <a:lnTo>
                  <a:pt x="29328" y="562469"/>
                </a:lnTo>
                <a:lnTo>
                  <a:pt x="26668" y="565658"/>
                </a:lnTo>
                <a:lnTo>
                  <a:pt x="24001" y="568049"/>
                </a:lnTo>
                <a:lnTo>
                  <a:pt x="20438" y="570450"/>
                </a:lnTo>
                <a:lnTo>
                  <a:pt x="17779" y="572841"/>
                </a:lnTo>
                <a:lnTo>
                  <a:pt x="15997" y="574435"/>
                </a:lnTo>
                <a:lnTo>
                  <a:pt x="15111" y="575232"/>
                </a:lnTo>
                <a:lnTo>
                  <a:pt x="13330" y="576827"/>
                </a:lnTo>
                <a:lnTo>
                  <a:pt x="11548" y="579228"/>
                </a:lnTo>
                <a:lnTo>
                  <a:pt x="9776" y="580822"/>
                </a:lnTo>
                <a:lnTo>
                  <a:pt x="8889" y="582416"/>
                </a:lnTo>
                <a:lnTo>
                  <a:pt x="7108" y="584807"/>
                </a:lnTo>
                <a:lnTo>
                  <a:pt x="5326" y="587198"/>
                </a:lnTo>
                <a:lnTo>
                  <a:pt x="3554" y="589599"/>
                </a:lnTo>
                <a:lnTo>
                  <a:pt x="2659" y="591991"/>
                </a:lnTo>
                <a:lnTo>
                  <a:pt x="1772" y="594382"/>
                </a:lnTo>
                <a:lnTo>
                  <a:pt x="886" y="596773"/>
                </a:lnTo>
                <a:lnTo>
                  <a:pt x="0" y="599971"/>
                </a:lnTo>
                <a:lnTo>
                  <a:pt x="886" y="602362"/>
                </a:lnTo>
                <a:lnTo>
                  <a:pt x="886" y="604754"/>
                </a:lnTo>
                <a:lnTo>
                  <a:pt x="2659" y="607145"/>
                </a:lnTo>
                <a:lnTo>
                  <a:pt x="2659" y="611937"/>
                </a:lnTo>
                <a:lnTo>
                  <a:pt x="3554" y="615126"/>
                </a:lnTo>
                <a:lnTo>
                  <a:pt x="3554" y="619918"/>
                </a:lnTo>
                <a:lnTo>
                  <a:pt x="4440" y="623106"/>
                </a:lnTo>
                <a:lnTo>
                  <a:pt x="4440" y="625497"/>
                </a:lnTo>
                <a:lnTo>
                  <a:pt x="5326" y="627898"/>
                </a:lnTo>
                <a:lnTo>
                  <a:pt x="6221" y="630290"/>
                </a:lnTo>
                <a:lnTo>
                  <a:pt x="7108" y="632681"/>
                </a:lnTo>
                <a:lnTo>
                  <a:pt x="8889" y="633478"/>
                </a:lnTo>
                <a:lnTo>
                  <a:pt x="10662" y="635072"/>
                </a:lnTo>
                <a:lnTo>
                  <a:pt x="12443" y="636666"/>
                </a:lnTo>
                <a:lnTo>
                  <a:pt x="14216" y="638270"/>
                </a:lnTo>
                <a:lnTo>
                  <a:pt x="15997" y="639864"/>
                </a:lnTo>
                <a:lnTo>
                  <a:pt x="17779" y="640661"/>
                </a:lnTo>
                <a:lnTo>
                  <a:pt x="19552" y="640661"/>
                </a:lnTo>
                <a:lnTo>
                  <a:pt x="21333" y="639864"/>
                </a:lnTo>
                <a:lnTo>
                  <a:pt x="23106" y="639067"/>
                </a:lnTo>
                <a:lnTo>
                  <a:pt x="24887" y="638270"/>
                </a:lnTo>
                <a:lnTo>
                  <a:pt x="30223" y="638270"/>
                </a:lnTo>
                <a:lnTo>
                  <a:pt x="31995" y="639864"/>
                </a:lnTo>
                <a:lnTo>
                  <a:pt x="33777" y="641458"/>
                </a:lnTo>
                <a:lnTo>
                  <a:pt x="35558" y="643850"/>
                </a:lnTo>
                <a:lnTo>
                  <a:pt x="37331" y="646241"/>
                </a:lnTo>
                <a:lnTo>
                  <a:pt x="39112" y="646241"/>
                </a:lnTo>
                <a:lnTo>
                  <a:pt x="40885" y="647038"/>
                </a:lnTo>
                <a:lnTo>
                  <a:pt x="42666" y="648642"/>
                </a:lnTo>
                <a:lnTo>
                  <a:pt x="44439" y="651033"/>
                </a:lnTo>
                <a:lnTo>
                  <a:pt x="46221" y="652627"/>
                </a:lnTo>
                <a:lnTo>
                  <a:pt x="47107" y="655019"/>
                </a:lnTo>
                <a:lnTo>
                  <a:pt x="48888" y="656613"/>
                </a:lnTo>
                <a:lnTo>
                  <a:pt x="49775" y="659014"/>
                </a:lnTo>
                <a:lnTo>
                  <a:pt x="51556" y="662202"/>
                </a:lnTo>
                <a:lnTo>
                  <a:pt x="53329" y="663796"/>
                </a:lnTo>
                <a:lnTo>
                  <a:pt x="55110" y="666188"/>
                </a:lnTo>
                <a:lnTo>
                  <a:pt x="56892" y="667791"/>
                </a:lnTo>
                <a:lnTo>
                  <a:pt x="57778" y="670183"/>
                </a:lnTo>
                <a:lnTo>
                  <a:pt x="59559" y="672574"/>
                </a:lnTo>
                <a:lnTo>
                  <a:pt x="59559" y="675762"/>
                </a:lnTo>
                <a:lnTo>
                  <a:pt x="60446" y="678163"/>
                </a:lnTo>
                <a:lnTo>
                  <a:pt x="61332" y="681352"/>
                </a:lnTo>
                <a:lnTo>
                  <a:pt x="62219" y="683743"/>
                </a:lnTo>
                <a:lnTo>
                  <a:pt x="63113" y="685337"/>
                </a:lnTo>
                <a:lnTo>
                  <a:pt x="64000" y="687738"/>
                </a:lnTo>
                <a:lnTo>
                  <a:pt x="64886" y="689332"/>
                </a:lnTo>
                <a:lnTo>
                  <a:pt x="66668" y="691723"/>
                </a:lnTo>
                <a:lnTo>
                  <a:pt x="67554" y="693318"/>
                </a:lnTo>
                <a:lnTo>
                  <a:pt x="69335" y="695709"/>
                </a:lnTo>
                <a:lnTo>
                  <a:pt x="70222" y="697313"/>
                </a:lnTo>
                <a:lnTo>
                  <a:pt x="72003" y="699704"/>
                </a:lnTo>
                <a:lnTo>
                  <a:pt x="72889" y="702095"/>
                </a:lnTo>
                <a:lnTo>
                  <a:pt x="74671" y="703689"/>
                </a:lnTo>
                <a:lnTo>
                  <a:pt x="76444" y="706081"/>
                </a:lnTo>
                <a:lnTo>
                  <a:pt x="77339" y="708482"/>
                </a:lnTo>
                <a:lnTo>
                  <a:pt x="79111" y="710076"/>
                </a:lnTo>
                <a:lnTo>
                  <a:pt x="79998" y="712467"/>
                </a:lnTo>
                <a:lnTo>
                  <a:pt x="80893" y="714858"/>
                </a:lnTo>
                <a:lnTo>
                  <a:pt x="81779" y="716453"/>
                </a:lnTo>
                <a:lnTo>
                  <a:pt x="83560" y="718853"/>
                </a:lnTo>
                <a:lnTo>
                  <a:pt x="83560" y="721245"/>
                </a:lnTo>
                <a:lnTo>
                  <a:pt x="84447" y="722839"/>
                </a:lnTo>
                <a:lnTo>
                  <a:pt x="85333" y="725230"/>
                </a:lnTo>
                <a:lnTo>
                  <a:pt x="85333" y="726834"/>
                </a:lnTo>
                <a:lnTo>
                  <a:pt x="86228" y="729225"/>
                </a:lnTo>
                <a:lnTo>
                  <a:pt x="86228" y="732414"/>
                </a:lnTo>
                <a:lnTo>
                  <a:pt x="85333" y="734805"/>
                </a:lnTo>
                <a:lnTo>
                  <a:pt x="84447" y="736409"/>
                </a:lnTo>
                <a:lnTo>
                  <a:pt x="83560" y="739597"/>
                </a:lnTo>
                <a:lnTo>
                  <a:pt x="83560" y="741988"/>
                </a:lnTo>
                <a:lnTo>
                  <a:pt x="82666" y="743583"/>
                </a:lnTo>
                <a:lnTo>
                  <a:pt x="82666" y="745974"/>
                </a:lnTo>
                <a:lnTo>
                  <a:pt x="81779" y="748375"/>
                </a:lnTo>
                <a:lnTo>
                  <a:pt x="81779" y="750766"/>
                </a:lnTo>
                <a:lnTo>
                  <a:pt x="80893" y="753157"/>
                </a:lnTo>
                <a:lnTo>
                  <a:pt x="80893" y="758747"/>
                </a:lnTo>
                <a:lnTo>
                  <a:pt x="79998" y="761935"/>
                </a:lnTo>
                <a:lnTo>
                  <a:pt x="79998" y="769916"/>
                </a:lnTo>
                <a:lnTo>
                  <a:pt x="79111" y="773104"/>
                </a:lnTo>
                <a:lnTo>
                  <a:pt x="79111" y="785070"/>
                </a:lnTo>
                <a:lnTo>
                  <a:pt x="78225" y="787471"/>
                </a:lnTo>
                <a:lnTo>
                  <a:pt x="78225" y="795442"/>
                </a:lnTo>
                <a:lnTo>
                  <a:pt x="77339" y="797843"/>
                </a:lnTo>
                <a:lnTo>
                  <a:pt x="77339" y="802625"/>
                </a:lnTo>
                <a:lnTo>
                  <a:pt x="76444" y="805016"/>
                </a:lnTo>
                <a:lnTo>
                  <a:pt x="76444" y="807417"/>
                </a:lnTo>
                <a:lnTo>
                  <a:pt x="75557" y="810606"/>
                </a:lnTo>
                <a:lnTo>
                  <a:pt x="74671" y="813794"/>
                </a:lnTo>
                <a:lnTo>
                  <a:pt x="72889" y="816992"/>
                </a:lnTo>
                <a:lnTo>
                  <a:pt x="72003" y="820180"/>
                </a:lnTo>
                <a:lnTo>
                  <a:pt x="71108" y="822572"/>
                </a:lnTo>
                <a:lnTo>
                  <a:pt x="71108" y="824166"/>
                </a:lnTo>
                <a:lnTo>
                  <a:pt x="70222" y="826567"/>
                </a:lnTo>
                <a:lnTo>
                  <a:pt x="69335" y="828161"/>
                </a:lnTo>
                <a:lnTo>
                  <a:pt x="69335" y="830552"/>
                </a:lnTo>
                <a:lnTo>
                  <a:pt x="68449" y="832944"/>
                </a:lnTo>
                <a:lnTo>
                  <a:pt x="68449" y="834538"/>
                </a:lnTo>
                <a:lnTo>
                  <a:pt x="67554" y="836939"/>
                </a:lnTo>
                <a:lnTo>
                  <a:pt x="67554" y="839330"/>
                </a:lnTo>
                <a:lnTo>
                  <a:pt x="66668" y="841721"/>
                </a:lnTo>
                <a:lnTo>
                  <a:pt x="66668" y="844112"/>
                </a:lnTo>
                <a:lnTo>
                  <a:pt x="65781" y="845716"/>
                </a:lnTo>
                <a:lnTo>
                  <a:pt x="65781" y="850499"/>
                </a:lnTo>
                <a:lnTo>
                  <a:pt x="64886" y="852093"/>
                </a:lnTo>
                <a:lnTo>
                  <a:pt x="64886" y="856088"/>
                </a:lnTo>
                <a:lnTo>
                  <a:pt x="64000" y="858479"/>
                </a:lnTo>
                <a:lnTo>
                  <a:pt x="64000" y="873634"/>
                </a:lnTo>
                <a:lnTo>
                  <a:pt x="64886" y="876035"/>
                </a:lnTo>
                <a:lnTo>
                  <a:pt x="65781" y="877629"/>
                </a:lnTo>
                <a:lnTo>
                  <a:pt x="66668" y="880020"/>
                </a:lnTo>
                <a:lnTo>
                  <a:pt x="68449" y="882411"/>
                </a:lnTo>
                <a:lnTo>
                  <a:pt x="69335" y="884812"/>
                </a:lnTo>
                <a:lnTo>
                  <a:pt x="71108" y="886407"/>
                </a:lnTo>
                <a:lnTo>
                  <a:pt x="72889" y="888798"/>
                </a:lnTo>
                <a:lnTo>
                  <a:pt x="75557" y="890392"/>
                </a:lnTo>
                <a:lnTo>
                  <a:pt x="77339" y="892783"/>
                </a:lnTo>
                <a:lnTo>
                  <a:pt x="79998" y="894387"/>
                </a:lnTo>
                <a:lnTo>
                  <a:pt x="81779" y="896778"/>
                </a:lnTo>
                <a:lnTo>
                  <a:pt x="84447" y="898373"/>
                </a:lnTo>
                <a:lnTo>
                  <a:pt x="87115" y="899967"/>
                </a:lnTo>
                <a:lnTo>
                  <a:pt x="89782" y="902358"/>
                </a:lnTo>
                <a:lnTo>
                  <a:pt x="92450" y="903952"/>
                </a:lnTo>
                <a:lnTo>
                  <a:pt x="95118" y="905556"/>
                </a:lnTo>
                <a:lnTo>
                  <a:pt x="98672" y="907150"/>
                </a:lnTo>
                <a:lnTo>
                  <a:pt x="101340" y="908744"/>
                </a:lnTo>
                <a:lnTo>
                  <a:pt x="104008" y="911136"/>
                </a:lnTo>
                <a:lnTo>
                  <a:pt x="107562" y="912730"/>
                </a:lnTo>
                <a:lnTo>
                  <a:pt x="110229" y="914334"/>
                </a:lnTo>
                <a:lnTo>
                  <a:pt x="113784" y="915928"/>
                </a:lnTo>
                <a:lnTo>
                  <a:pt x="116451" y="917522"/>
                </a:lnTo>
                <a:lnTo>
                  <a:pt x="120005" y="919116"/>
                </a:lnTo>
                <a:lnTo>
                  <a:pt x="122673" y="920710"/>
                </a:lnTo>
                <a:lnTo>
                  <a:pt x="125341" y="922305"/>
                </a:lnTo>
                <a:lnTo>
                  <a:pt x="128895" y="923908"/>
                </a:lnTo>
                <a:lnTo>
                  <a:pt x="131563" y="925503"/>
                </a:lnTo>
                <a:lnTo>
                  <a:pt x="134231" y="927097"/>
                </a:lnTo>
                <a:lnTo>
                  <a:pt x="136898" y="927894"/>
                </a:lnTo>
                <a:lnTo>
                  <a:pt x="139558" y="929488"/>
                </a:lnTo>
                <a:lnTo>
                  <a:pt x="143120" y="931082"/>
                </a:lnTo>
                <a:lnTo>
                  <a:pt x="145788" y="931879"/>
                </a:lnTo>
                <a:lnTo>
                  <a:pt x="148447" y="933473"/>
                </a:lnTo>
                <a:lnTo>
                  <a:pt x="151115" y="934280"/>
                </a:lnTo>
                <a:lnTo>
                  <a:pt x="154678" y="935077"/>
                </a:lnTo>
                <a:lnTo>
                  <a:pt x="157337" y="936672"/>
                </a:lnTo>
                <a:lnTo>
                  <a:pt x="159118" y="937469"/>
                </a:lnTo>
                <a:lnTo>
                  <a:pt x="161786" y="938266"/>
                </a:lnTo>
                <a:lnTo>
                  <a:pt x="164454" y="939860"/>
                </a:lnTo>
                <a:lnTo>
                  <a:pt x="166227" y="940657"/>
                </a:lnTo>
                <a:lnTo>
                  <a:pt x="168894" y="941454"/>
                </a:lnTo>
                <a:lnTo>
                  <a:pt x="170676" y="942251"/>
                </a:lnTo>
                <a:lnTo>
                  <a:pt x="173343" y="943855"/>
                </a:lnTo>
                <a:lnTo>
                  <a:pt x="175116" y="944652"/>
                </a:lnTo>
                <a:lnTo>
                  <a:pt x="176898" y="945449"/>
                </a:lnTo>
                <a:lnTo>
                  <a:pt x="178679" y="946246"/>
                </a:lnTo>
                <a:lnTo>
                  <a:pt x="180452" y="946246"/>
                </a:lnTo>
                <a:lnTo>
                  <a:pt x="182233" y="947043"/>
                </a:lnTo>
                <a:lnTo>
                  <a:pt x="184006" y="947840"/>
                </a:lnTo>
                <a:lnTo>
                  <a:pt x="185787" y="948638"/>
                </a:lnTo>
                <a:lnTo>
                  <a:pt x="186674" y="948638"/>
                </a:lnTo>
                <a:lnTo>
                  <a:pt x="188455" y="949435"/>
                </a:lnTo>
                <a:lnTo>
                  <a:pt x="195563" y="949435"/>
                </a:lnTo>
                <a:lnTo>
                  <a:pt x="197345" y="947840"/>
                </a:lnTo>
                <a:lnTo>
                  <a:pt x="199117" y="949435"/>
                </a:lnTo>
                <a:lnTo>
                  <a:pt x="200899" y="950232"/>
                </a:lnTo>
                <a:lnTo>
                  <a:pt x="204453" y="950232"/>
                </a:lnTo>
                <a:lnTo>
                  <a:pt x="206234" y="949435"/>
                </a:lnTo>
                <a:lnTo>
                  <a:pt x="208007" y="948638"/>
                </a:lnTo>
                <a:lnTo>
                  <a:pt x="209788" y="947840"/>
                </a:lnTo>
                <a:lnTo>
                  <a:pt x="211570" y="947043"/>
                </a:lnTo>
                <a:lnTo>
                  <a:pt x="212456" y="946246"/>
                </a:lnTo>
                <a:lnTo>
                  <a:pt x="214237" y="945449"/>
                </a:lnTo>
                <a:lnTo>
                  <a:pt x="215124" y="944652"/>
                </a:lnTo>
                <a:lnTo>
                  <a:pt x="216897" y="943855"/>
                </a:lnTo>
                <a:lnTo>
                  <a:pt x="217792" y="943048"/>
                </a:lnTo>
                <a:lnTo>
                  <a:pt x="219564" y="941454"/>
                </a:lnTo>
                <a:lnTo>
                  <a:pt x="221346" y="940657"/>
                </a:lnTo>
                <a:lnTo>
                  <a:pt x="222232" y="939063"/>
                </a:lnTo>
                <a:lnTo>
                  <a:pt x="224014" y="938266"/>
                </a:lnTo>
                <a:lnTo>
                  <a:pt x="225786" y="936672"/>
                </a:lnTo>
                <a:lnTo>
                  <a:pt x="227568" y="935077"/>
                </a:lnTo>
                <a:lnTo>
                  <a:pt x="229349" y="933473"/>
                </a:lnTo>
                <a:lnTo>
                  <a:pt x="231122" y="931879"/>
                </a:lnTo>
                <a:lnTo>
                  <a:pt x="232903" y="930285"/>
                </a:lnTo>
                <a:lnTo>
                  <a:pt x="234676" y="928691"/>
                </a:lnTo>
                <a:lnTo>
                  <a:pt x="236457" y="926300"/>
                </a:lnTo>
                <a:lnTo>
                  <a:pt x="238239" y="924706"/>
                </a:lnTo>
                <a:lnTo>
                  <a:pt x="240011" y="924706"/>
                </a:lnTo>
                <a:lnTo>
                  <a:pt x="241793" y="923908"/>
                </a:lnTo>
                <a:lnTo>
                  <a:pt x="243566" y="923102"/>
                </a:lnTo>
                <a:lnTo>
                  <a:pt x="245347" y="922305"/>
                </a:lnTo>
                <a:lnTo>
                  <a:pt x="248015" y="920710"/>
                </a:lnTo>
                <a:lnTo>
                  <a:pt x="249796" y="919913"/>
                </a:lnTo>
                <a:lnTo>
                  <a:pt x="252455" y="918319"/>
                </a:lnTo>
                <a:lnTo>
                  <a:pt x="255123" y="916725"/>
                </a:lnTo>
                <a:lnTo>
                  <a:pt x="257791" y="915131"/>
                </a:lnTo>
                <a:lnTo>
                  <a:pt x="260459" y="913527"/>
                </a:lnTo>
                <a:lnTo>
                  <a:pt x="263126" y="911933"/>
                </a:lnTo>
                <a:lnTo>
                  <a:pt x="265794" y="910339"/>
                </a:lnTo>
                <a:lnTo>
                  <a:pt x="268462" y="908744"/>
                </a:lnTo>
                <a:lnTo>
                  <a:pt x="271129" y="906353"/>
                </a:lnTo>
                <a:lnTo>
                  <a:pt x="274684" y="904759"/>
                </a:lnTo>
                <a:lnTo>
                  <a:pt x="277351" y="903155"/>
                </a:lnTo>
                <a:lnTo>
                  <a:pt x="280019" y="900764"/>
                </a:lnTo>
                <a:lnTo>
                  <a:pt x="283573" y="899170"/>
                </a:lnTo>
                <a:lnTo>
                  <a:pt x="286241" y="896778"/>
                </a:lnTo>
                <a:lnTo>
                  <a:pt x="289795" y="895184"/>
                </a:lnTo>
                <a:lnTo>
                  <a:pt x="292463" y="893580"/>
                </a:lnTo>
                <a:lnTo>
                  <a:pt x="295131" y="891189"/>
                </a:lnTo>
                <a:lnTo>
                  <a:pt x="298685" y="889595"/>
                </a:lnTo>
                <a:lnTo>
                  <a:pt x="301353" y="888001"/>
                </a:lnTo>
                <a:lnTo>
                  <a:pt x="304020" y="886407"/>
                </a:lnTo>
                <a:lnTo>
                  <a:pt x="306688" y="884812"/>
                </a:lnTo>
                <a:lnTo>
                  <a:pt x="309356" y="883209"/>
                </a:lnTo>
                <a:lnTo>
                  <a:pt x="312015" y="881614"/>
                </a:lnTo>
                <a:lnTo>
                  <a:pt x="314683" y="880817"/>
                </a:lnTo>
                <a:lnTo>
                  <a:pt x="317351" y="880020"/>
                </a:lnTo>
                <a:lnTo>
                  <a:pt x="320018" y="878426"/>
                </a:lnTo>
                <a:lnTo>
                  <a:pt x="321800" y="877629"/>
                </a:lnTo>
                <a:lnTo>
                  <a:pt x="325354" y="877629"/>
                </a:lnTo>
                <a:lnTo>
                  <a:pt x="327135" y="878426"/>
                </a:lnTo>
                <a:lnTo>
                  <a:pt x="328908" y="878426"/>
                </a:lnTo>
                <a:lnTo>
                  <a:pt x="330689" y="879223"/>
                </a:lnTo>
                <a:lnTo>
                  <a:pt x="332462" y="880020"/>
                </a:lnTo>
                <a:lnTo>
                  <a:pt x="334243" y="880817"/>
                </a:lnTo>
                <a:lnTo>
                  <a:pt x="336016" y="881614"/>
                </a:lnTo>
                <a:lnTo>
                  <a:pt x="337798" y="883209"/>
                </a:lnTo>
                <a:lnTo>
                  <a:pt x="339579" y="884006"/>
                </a:lnTo>
                <a:lnTo>
                  <a:pt x="341352" y="884006"/>
                </a:lnTo>
                <a:lnTo>
                  <a:pt x="343133" y="884812"/>
                </a:lnTo>
                <a:lnTo>
                  <a:pt x="346687" y="884812"/>
                </a:lnTo>
                <a:lnTo>
                  <a:pt x="348469" y="884006"/>
                </a:lnTo>
                <a:lnTo>
                  <a:pt x="355577" y="884006"/>
                </a:lnTo>
                <a:lnTo>
                  <a:pt x="356463" y="884812"/>
                </a:lnTo>
                <a:lnTo>
                  <a:pt x="358245" y="884812"/>
                </a:lnTo>
                <a:lnTo>
                  <a:pt x="360026" y="885609"/>
                </a:lnTo>
                <a:lnTo>
                  <a:pt x="360912" y="886407"/>
                </a:lnTo>
                <a:lnTo>
                  <a:pt x="362685" y="887204"/>
                </a:lnTo>
                <a:lnTo>
                  <a:pt x="364467" y="888001"/>
                </a:lnTo>
                <a:lnTo>
                  <a:pt x="365353" y="889595"/>
                </a:lnTo>
                <a:lnTo>
                  <a:pt x="367134" y="890392"/>
                </a:lnTo>
                <a:lnTo>
                  <a:pt x="368916" y="891189"/>
                </a:lnTo>
                <a:lnTo>
                  <a:pt x="369802" y="892783"/>
                </a:lnTo>
                <a:lnTo>
                  <a:pt x="371575" y="893580"/>
                </a:lnTo>
                <a:lnTo>
                  <a:pt x="372470" y="895184"/>
                </a:lnTo>
                <a:lnTo>
                  <a:pt x="374243" y="895981"/>
                </a:lnTo>
                <a:lnTo>
                  <a:pt x="375138" y="897575"/>
                </a:lnTo>
                <a:lnTo>
                  <a:pt x="376910" y="898373"/>
                </a:lnTo>
                <a:lnTo>
                  <a:pt x="377805" y="899170"/>
                </a:lnTo>
                <a:lnTo>
                  <a:pt x="379578" y="900764"/>
                </a:lnTo>
                <a:lnTo>
                  <a:pt x="381359" y="902358"/>
                </a:lnTo>
                <a:lnTo>
                  <a:pt x="383132" y="903952"/>
                </a:lnTo>
                <a:lnTo>
                  <a:pt x="384027" y="904759"/>
                </a:lnTo>
                <a:lnTo>
                  <a:pt x="385800" y="905556"/>
                </a:lnTo>
                <a:lnTo>
                  <a:pt x="386695" y="905556"/>
                </a:lnTo>
                <a:lnTo>
                  <a:pt x="388468" y="907150"/>
                </a:lnTo>
                <a:lnTo>
                  <a:pt x="391135" y="907150"/>
                </a:lnTo>
                <a:lnTo>
                  <a:pt x="394690" y="908744"/>
                </a:lnTo>
                <a:lnTo>
                  <a:pt x="397357" y="911136"/>
                </a:lnTo>
                <a:lnTo>
                  <a:pt x="400025" y="912730"/>
                </a:lnTo>
                <a:lnTo>
                  <a:pt x="403579" y="915131"/>
                </a:lnTo>
                <a:lnTo>
                  <a:pt x="406247" y="917522"/>
                </a:lnTo>
                <a:lnTo>
                  <a:pt x="408915" y="919913"/>
                </a:lnTo>
                <a:lnTo>
                  <a:pt x="411583" y="922305"/>
                </a:lnTo>
                <a:lnTo>
                  <a:pt x="414250" y="924706"/>
                </a:lnTo>
                <a:lnTo>
                  <a:pt x="416918" y="927097"/>
                </a:lnTo>
                <a:lnTo>
                  <a:pt x="419586" y="929488"/>
                </a:lnTo>
                <a:lnTo>
                  <a:pt x="422245" y="932676"/>
                </a:lnTo>
                <a:lnTo>
                  <a:pt x="424026" y="935077"/>
                </a:lnTo>
                <a:lnTo>
                  <a:pt x="426694" y="938266"/>
                </a:lnTo>
                <a:lnTo>
                  <a:pt x="429362" y="940657"/>
                </a:lnTo>
                <a:lnTo>
                  <a:pt x="431135" y="943855"/>
                </a:lnTo>
                <a:lnTo>
                  <a:pt x="433802" y="946246"/>
                </a:lnTo>
                <a:lnTo>
                  <a:pt x="436470" y="949435"/>
                </a:lnTo>
                <a:lnTo>
                  <a:pt x="438251" y="952623"/>
                </a:lnTo>
                <a:lnTo>
                  <a:pt x="440919" y="955024"/>
                </a:lnTo>
                <a:lnTo>
                  <a:pt x="443587" y="958212"/>
                </a:lnTo>
                <a:lnTo>
                  <a:pt x="446255" y="960604"/>
                </a:lnTo>
                <a:lnTo>
                  <a:pt x="448028" y="963802"/>
                </a:lnTo>
                <a:lnTo>
                  <a:pt x="450695" y="966193"/>
                </a:lnTo>
                <a:lnTo>
                  <a:pt x="453363" y="969381"/>
                </a:lnTo>
                <a:lnTo>
                  <a:pt x="456031" y="971772"/>
                </a:lnTo>
                <a:lnTo>
                  <a:pt x="458699" y="974173"/>
                </a:lnTo>
                <a:lnTo>
                  <a:pt x="461366" y="976565"/>
                </a:lnTo>
                <a:lnTo>
                  <a:pt x="464920" y="978956"/>
                </a:lnTo>
                <a:lnTo>
                  <a:pt x="467588" y="981350"/>
                </a:lnTo>
                <a:lnTo>
                  <a:pt x="470256" y="983744"/>
                </a:lnTo>
                <a:lnTo>
                  <a:pt x="473810" y="986137"/>
                </a:lnTo>
                <a:lnTo>
                  <a:pt x="476478" y="988532"/>
                </a:lnTo>
                <a:lnTo>
                  <a:pt x="478251" y="988532"/>
                </a:lnTo>
                <a:lnTo>
                  <a:pt x="479146" y="989330"/>
                </a:lnTo>
                <a:lnTo>
                  <a:pt x="480918" y="990127"/>
                </a:lnTo>
                <a:lnTo>
                  <a:pt x="482700" y="991723"/>
                </a:lnTo>
                <a:lnTo>
                  <a:pt x="484473" y="992521"/>
                </a:lnTo>
                <a:lnTo>
                  <a:pt x="485367" y="992521"/>
                </a:lnTo>
                <a:lnTo>
                  <a:pt x="487140" y="993319"/>
                </a:lnTo>
                <a:lnTo>
                  <a:pt x="488035" y="993319"/>
                </a:lnTo>
                <a:lnTo>
                  <a:pt x="489808" y="994116"/>
                </a:lnTo>
                <a:lnTo>
                  <a:pt x="490694" y="994914"/>
                </a:lnTo>
                <a:lnTo>
                  <a:pt x="493362" y="994914"/>
                </a:lnTo>
                <a:lnTo>
                  <a:pt x="495144" y="995712"/>
                </a:lnTo>
                <a:lnTo>
                  <a:pt x="497811" y="995712"/>
                </a:lnTo>
                <a:lnTo>
                  <a:pt x="499584" y="996510"/>
                </a:lnTo>
                <a:lnTo>
                  <a:pt x="503147" y="996510"/>
                </a:lnTo>
                <a:lnTo>
                  <a:pt x="504920" y="997308"/>
                </a:lnTo>
                <a:lnTo>
                  <a:pt x="515591" y="997308"/>
                </a:lnTo>
                <a:lnTo>
                  <a:pt x="517363" y="996510"/>
                </a:lnTo>
                <a:lnTo>
                  <a:pt x="521812" y="996510"/>
                </a:lnTo>
                <a:lnTo>
                  <a:pt x="524480" y="995712"/>
                </a:lnTo>
                <a:lnTo>
                  <a:pt x="527148" y="995712"/>
                </a:lnTo>
                <a:lnTo>
                  <a:pt x="528921" y="994914"/>
                </a:lnTo>
                <a:lnTo>
                  <a:pt x="531589" y="994914"/>
                </a:lnTo>
                <a:lnTo>
                  <a:pt x="533370" y="994116"/>
                </a:lnTo>
                <a:lnTo>
                  <a:pt x="536038" y="993319"/>
                </a:lnTo>
                <a:lnTo>
                  <a:pt x="537810" y="992521"/>
                </a:lnTo>
                <a:lnTo>
                  <a:pt x="539592" y="991723"/>
                </a:lnTo>
                <a:lnTo>
                  <a:pt x="542259" y="990925"/>
                </a:lnTo>
                <a:lnTo>
                  <a:pt x="544032" y="990127"/>
                </a:lnTo>
                <a:lnTo>
                  <a:pt x="545814" y="988532"/>
                </a:lnTo>
                <a:lnTo>
                  <a:pt x="547595" y="987734"/>
                </a:lnTo>
                <a:lnTo>
                  <a:pt x="549368" y="986137"/>
                </a:lnTo>
                <a:lnTo>
                  <a:pt x="552036" y="985339"/>
                </a:lnTo>
                <a:lnTo>
                  <a:pt x="553817" y="983744"/>
                </a:lnTo>
                <a:lnTo>
                  <a:pt x="555590" y="982148"/>
                </a:lnTo>
                <a:lnTo>
                  <a:pt x="557371" y="980550"/>
                </a:lnTo>
                <a:lnTo>
                  <a:pt x="559144" y="978956"/>
                </a:lnTo>
                <a:lnTo>
                  <a:pt x="560925" y="977362"/>
                </a:lnTo>
                <a:lnTo>
                  <a:pt x="562707" y="975768"/>
                </a:lnTo>
                <a:lnTo>
                  <a:pt x="564479" y="974173"/>
                </a:lnTo>
                <a:lnTo>
                  <a:pt x="565374" y="971772"/>
                </a:lnTo>
                <a:lnTo>
                  <a:pt x="567147" y="970178"/>
                </a:lnTo>
                <a:lnTo>
                  <a:pt x="568928" y="967787"/>
                </a:lnTo>
                <a:lnTo>
                  <a:pt x="570701" y="965396"/>
                </a:lnTo>
                <a:lnTo>
                  <a:pt x="572483" y="962995"/>
                </a:lnTo>
                <a:lnTo>
                  <a:pt x="574264" y="960604"/>
                </a:lnTo>
                <a:lnTo>
                  <a:pt x="576037" y="958212"/>
                </a:lnTo>
                <a:lnTo>
                  <a:pt x="577818" y="955821"/>
                </a:lnTo>
                <a:lnTo>
                  <a:pt x="579591" y="953430"/>
                </a:lnTo>
                <a:lnTo>
                  <a:pt x="581372" y="950232"/>
                </a:lnTo>
                <a:lnTo>
                  <a:pt x="583154" y="947840"/>
                </a:lnTo>
                <a:lnTo>
                  <a:pt x="584040" y="947043"/>
                </a:lnTo>
                <a:lnTo>
                  <a:pt x="585813" y="945449"/>
                </a:lnTo>
                <a:lnTo>
                  <a:pt x="587594" y="943855"/>
                </a:lnTo>
                <a:lnTo>
                  <a:pt x="589375" y="942251"/>
                </a:lnTo>
                <a:lnTo>
                  <a:pt x="590262" y="939860"/>
                </a:lnTo>
                <a:lnTo>
                  <a:pt x="592043" y="937469"/>
                </a:lnTo>
                <a:lnTo>
                  <a:pt x="593816" y="935874"/>
                </a:lnTo>
                <a:lnTo>
                  <a:pt x="595597" y="932676"/>
                </a:lnTo>
                <a:lnTo>
                  <a:pt x="597370" y="930285"/>
                </a:lnTo>
                <a:lnTo>
                  <a:pt x="599152" y="928691"/>
                </a:lnTo>
                <a:lnTo>
                  <a:pt x="600933" y="926300"/>
                </a:lnTo>
                <a:lnTo>
                  <a:pt x="602706" y="925503"/>
                </a:lnTo>
                <a:lnTo>
                  <a:pt x="604487" y="923908"/>
                </a:lnTo>
                <a:lnTo>
                  <a:pt x="606260" y="923102"/>
                </a:lnTo>
                <a:lnTo>
                  <a:pt x="608041" y="922305"/>
                </a:lnTo>
                <a:lnTo>
                  <a:pt x="609823" y="921507"/>
                </a:lnTo>
                <a:lnTo>
                  <a:pt x="610709" y="919913"/>
                </a:lnTo>
                <a:lnTo>
                  <a:pt x="612482" y="919116"/>
                </a:lnTo>
                <a:lnTo>
                  <a:pt x="613377" y="917522"/>
                </a:lnTo>
                <a:lnTo>
                  <a:pt x="615149" y="916725"/>
                </a:lnTo>
                <a:lnTo>
                  <a:pt x="616044" y="915131"/>
                </a:lnTo>
                <a:lnTo>
                  <a:pt x="617817" y="914334"/>
                </a:lnTo>
                <a:lnTo>
                  <a:pt x="619599" y="911136"/>
                </a:lnTo>
                <a:lnTo>
                  <a:pt x="621371" y="909541"/>
                </a:lnTo>
                <a:lnTo>
                  <a:pt x="622266" y="908744"/>
                </a:lnTo>
                <a:lnTo>
                  <a:pt x="624039" y="907150"/>
                </a:lnTo>
                <a:lnTo>
                  <a:pt x="624934" y="905556"/>
                </a:lnTo>
                <a:lnTo>
                  <a:pt x="626707" y="903952"/>
                </a:lnTo>
                <a:lnTo>
                  <a:pt x="627602" y="903155"/>
                </a:lnTo>
                <a:lnTo>
                  <a:pt x="629375" y="901561"/>
                </a:lnTo>
                <a:lnTo>
                  <a:pt x="631156" y="899170"/>
                </a:lnTo>
                <a:lnTo>
                  <a:pt x="632929" y="898373"/>
                </a:lnTo>
                <a:lnTo>
                  <a:pt x="633824" y="897575"/>
                </a:lnTo>
                <a:lnTo>
                  <a:pt x="635597" y="895981"/>
                </a:lnTo>
                <a:lnTo>
                  <a:pt x="636483" y="895981"/>
                </a:lnTo>
                <a:lnTo>
                  <a:pt x="638264" y="895184"/>
                </a:lnTo>
                <a:lnTo>
                  <a:pt x="639151" y="894387"/>
                </a:lnTo>
                <a:lnTo>
                  <a:pt x="645373" y="894387"/>
                </a:lnTo>
                <a:lnTo>
                  <a:pt x="649822" y="896778"/>
                </a:lnTo>
                <a:lnTo>
                  <a:pt x="653376" y="899170"/>
                </a:lnTo>
                <a:lnTo>
                  <a:pt x="656930" y="902358"/>
                </a:lnTo>
                <a:lnTo>
                  <a:pt x="660493" y="904759"/>
                </a:lnTo>
                <a:lnTo>
                  <a:pt x="664933" y="907947"/>
                </a:lnTo>
                <a:lnTo>
                  <a:pt x="668487" y="910339"/>
                </a:lnTo>
                <a:lnTo>
                  <a:pt x="672936" y="913527"/>
                </a:lnTo>
                <a:lnTo>
                  <a:pt x="676491" y="916725"/>
                </a:lnTo>
                <a:lnTo>
                  <a:pt x="680045" y="919116"/>
                </a:lnTo>
                <a:lnTo>
                  <a:pt x="684494" y="922305"/>
                </a:lnTo>
                <a:lnTo>
                  <a:pt x="688048" y="925503"/>
                </a:lnTo>
                <a:lnTo>
                  <a:pt x="692489" y="92869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321857" y="4422392"/>
            <a:ext cx="97760" cy="317949"/>
          </a:xfrm>
          <a:custGeom>
            <a:avLst/>
            <a:gdLst/>
            <a:ahLst/>
            <a:cxnLst/>
            <a:rect l="l" t="t" r="r" b="b"/>
            <a:pathLst>
              <a:path w="97760" h="317949">
                <a:moveTo>
                  <a:pt x="70230" y="100529"/>
                </a:moveTo>
                <a:lnTo>
                  <a:pt x="69293" y="98935"/>
                </a:lnTo>
                <a:lnTo>
                  <a:pt x="69293" y="96544"/>
                </a:lnTo>
                <a:lnTo>
                  <a:pt x="68440" y="94950"/>
                </a:lnTo>
                <a:lnTo>
                  <a:pt x="67503" y="92559"/>
                </a:lnTo>
                <a:lnTo>
                  <a:pt x="66651" y="89361"/>
                </a:lnTo>
                <a:lnTo>
                  <a:pt x="65798" y="86969"/>
                </a:lnTo>
                <a:lnTo>
                  <a:pt x="64861" y="85375"/>
                </a:lnTo>
                <a:lnTo>
                  <a:pt x="63071" y="82984"/>
                </a:lnTo>
                <a:lnTo>
                  <a:pt x="61281" y="79786"/>
                </a:lnTo>
                <a:lnTo>
                  <a:pt x="58639" y="77395"/>
                </a:lnTo>
                <a:lnTo>
                  <a:pt x="56849" y="75800"/>
                </a:lnTo>
                <a:lnTo>
                  <a:pt x="55997" y="75003"/>
                </a:lnTo>
                <a:lnTo>
                  <a:pt x="54207" y="73409"/>
                </a:lnTo>
                <a:lnTo>
                  <a:pt x="52417" y="72612"/>
                </a:lnTo>
                <a:lnTo>
                  <a:pt x="50627" y="71805"/>
                </a:lnTo>
                <a:lnTo>
                  <a:pt x="48837" y="71008"/>
                </a:lnTo>
                <a:lnTo>
                  <a:pt x="47047" y="67820"/>
                </a:lnTo>
                <a:lnTo>
                  <a:pt x="45343" y="66226"/>
                </a:lnTo>
                <a:lnTo>
                  <a:pt x="43553" y="64631"/>
                </a:lnTo>
                <a:lnTo>
                  <a:pt x="41763" y="62230"/>
                </a:lnTo>
                <a:lnTo>
                  <a:pt x="39121" y="60636"/>
                </a:lnTo>
                <a:lnTo>
                  <a:pt x="37331" y="59042"/>
                </a:lnTo>
                <a:lnTo>
                  <a:pt x="35541" y="58245"/>
                </a:lnTo>
                <a:lnTo>
                  <a:pt x="33751" y="57448"/>
                </a:lnTo>
                <a:lnTo>
                  <a:pt x="31961" y="57448"/>
                </a:lnTo>
                <a:lnTo>
                  <a:pt x="30171" y="56651"/>
                </a:lnTo>
                <a:lnTo>
                  <a:pt x="26677" y="56651"/>
                </a:lnTo>
                <a:lnTo>
                  <a:pt x="24887" y="55854"/>
                </a:lnTo>
                <a:lnTo>
                  <a:pt x="23097" y="54260"/>
                </a:lnTo>
                <a:lnTo>
                  <a:pt x="21307" y="53463"/>
                </a:lnTo>
                <a:lnTo>
                  <a:pt x="19518" y="51062"/>
                </a:lnTo>
                <a:lnTo>
                  <a:pt x="17728" y="49467"/>
                </a:lnTo>
                <a:lnTo>
                  <a:pt x="15938" y="47873"/>
                </a:lnTo>
                <a:lnTo>
                  <a:pt x="14233" y="44685"/>
                </a:lnTo>
                <a:lnTo>
                  <a:pt x="12443" y="42284"/>
                </a:lnTo>
                <a:lnTo>
                  <a:pt x="10653" y="39893"/>
                </a:lnTo>
                <a:lnTo>
                  <a:pt x="9716" y="37501"/>
                </a:lnTo>
                <a:lnTo>
                  <a:pt x="8011" y="35110"/>
                </a:lnTo>
                <a:lnTo>
                  <a:pt x="7074" y="32709"/>
                </a:lnTo>
                <a:lnTo>
                  <a:pt x="6221" y="29521"/>
                </a:lnTo>
                <a:lnTo>
                  <a:pt x="5284" y="27130"/>
                </a:lnTo>
                <a:lnTo>
                  <a:pt x="4432" y="23941"/>
                </a:lnTo>
                <a:lnTo>
                  <a:pt x="3494" y="19946"/>
                </a:lnTo>
                <a:lnTo>
                  <a:pt x="2642" y="15164"/>
                </a:lnTo>
                <a:lnTo>
                  <a:pt x="1789" y="11168"/>
                </a:lnTo>
                <a:lnTo>
                  <a:pt x="852" y="7183"/>
                </a:lnTo>
                <a:lnTo>
                  <a:pt x="852" y="3995"/>
                </a:lnTo>
                <a:lnTo>
                  <a:pt x="0" y="0"/>
                </a:lnTo>
                <a:lnTo>
                  <a:pt x="0" y="317550"/>
                </a:lnTo>
                <a:lnTo>
                  <a:pt x="894" y="317949"/>
                </a:lnTo>
                <a:lnTo>
                  <a:pt x="1789" y="317550"/>
                </a:lnTo>
                <a:lnTo>
                  <a:pt x="3494" y="316753"/>
                </a:lnTo>
                <a:lnTo>
                  <a:pt x="5284" y="315159"/>
                </a:lnTo>
                <a:lnTo>
                  <a:pt x="7074" y="314362"/>
                </a:lnTo>
                <a:lnTo>
                  <a:pt x="8864" y="312768"/>
                </a:lnTo>
                <a:lnTo>
                  <a:pt x="10653" y="311174"/>
                </a:lnTo>
                <a:lnTo>
                  <a:pt x="12443" y="310377"/>
                </a:lnTo>
                <a:lnTo>
                  <a:pt x="13296" y="308773"/>
                </a:lnTo>
                <a:lnTo>
                  <a:pt x="15085" y="307976"/>
                </a:lnTo>
                <a:lnTo>
                  <a:pt x="16875" y="306381"/>
                </a:lnTo>
                <a:lnTo>
                  <a:pt x="18665" y="304787"/>
                </a:lnTo>
                <a:lnTo>
                  <a:pt x="20455" y="303193"/>
                </a:lnTo>
                <a:lnTo>
                  <a:pt x="22160" y="300802"/>
                </a:lnTo>
                <a:lnTo>
                  <a:pt x="23950" y="299208"/>
                </a:lnTo>
                <a:lnTo>
                  <a:pt x="24887" y="296807"/>
                </a:lnTo>
                <a:lnTo>
                  <a:pt x="25739" y="294415"/>
                </a:lnTo>
                <a:lnTo>
                  <a:pt x="27529" y="292024"/>
                </a:lnTo>
                <a:lnTo>
                  <a:pt x="29319" y="290430"/>
                </a:lnTo>
                <a:lnTo>
                  <a:pt x="30171" y="288029"/>
                </a:lnTo>
                <a:lnTo>
                  <a:pt x="31961" y="286435"/>
                </a:lnTo>
                <a:lnTo>
                  <a:pt x="33751" y="284841"/>
                </a:lnTo>
                <a:lnTo>
                  <a:pt x="35541" y="283247"/>
                </a:lnTo>
                <a:lnTo>
                  <a:pt x="37331" y="280855"/>
                </a:lnTo>
                <a:lnTo>
                  <a:pt x="39121" y="280058"/>
                </a:lnTo>
                <a:lnTo>
                  <a:pt x="39973" y="278454"/>
                </a:lnTo>
                <a:lnTo>
                  <a:pt x="41763" y="277657"/>
                </a:lnTo>
                <a:lnTo>
                  <a:pt x="43553" y="275266"/>
                </a:lnTo>
                <a:lnTo>
                  <a:pt x="45343" y="274469"/>
                </a:lnTo>
                <a:lnTo>
                  <a:pt x="47047" y="272875"/>
                </a:lnTo>
                <a:lnTo>
                  <a:pt x="47985" y="272078"/>
                </a:lnTo>
                <a:lnTo>
                  <a:pt x="49775" y="270483"/>
                </a:lnTo>
                <a:lnTo>
                  <a:pt x="50627" y="269686"/>
                </a:lnTo>
                <a:lnTo>
                  <a:pt x="52417" y="268083"/>
                </a:lnTo>
                <a:lnTo>
                  <a:pt x="54207" y="267285"/>
                </a:lnTo>
                <a:lnTo>
                  <a:pt x="55059" y="265691"/>
                </a:lnTo>
                <a:lnTo>
                  <a:pt x="58639" y="264097"/>
                </a:lnTo>
                <a:lnTo>
                  <a:pt x="61281" y="261706"/>
                </a:lnTo>
                <a:lnTo>
                  <a:pt x="64008" y="259305"/>
                </a:lnTo>
                <a:lnTo>
                  <a:pt x="65798" y="256914"/>
                </a:lnTo>
                <a:lnTo>
                  <a:pt x="68440" y="254522"/>
                </a:lnTo>
                <a:lnTo>
                  <a:pt x="71083" y="252131"/>
                </a:lnTo>
                <a:lnTo>
                  <a:pt x="73725" y="249730"/>
                </a:lnTo>
                <a:lnTo>
                  <a:pt x="75515" y="247339"/>
                </a:lnTo>
                <a:lnTo>
                  <a:pt x="78242" y="244948"/>
                </a:lnTo>
                <a:lnTo>
                  <a:pt x="79947" y="242556"/>
                </a:lnTo>
                <a:lnTo>
                  <a:pt x="82674" y="240165"/>
                </a:lnTo>
                <a:lnTo>
                  <a:pt x="84464" y="236967"/>
                </a:lnTo>
                <a:lnTo>
                  <a:pt x="86169" y="234576"/>
                </a:lnTo>
                <a:lnTo>
                  <a:pt x="87958" y="232185"/>
                </a:lnTo>
                <a:lnTo>
                  <a:pt x="89748" y="229784"/>
                </a:lnTo>
                <a:lnTo>
                  <a:pt x="90686" y="227392"/>
                </a:lnTo>
                <a:lnTo>
                  <a:pt x="92390" y="225001"/>
                </a:lnTo>
                <a:lnTo>
                  <a:pt x="93328" y="221813"/>
                </a:lnTo>
                <a:lnTo>
                  <a:pt x="95118" y="219412"/>
                </a:lnTo>
                <a:lnTo>
                  <a:pt x="95970" y="217020"/>
                </a:lnTo>
                <a:lnTo>
                  <a:pt x="96908" y="214629"/>
                </a:lnTo>
                <a:lnTo>
                  <a:pt x="96908" y="212238"/>
                </a:lnTo>
                <a:lnTo>
                  <a:pt x="97760" y="209837"/>
                </a:lnTo>
                <a:lnTo>
                  <a:pt x="97760" y="197871"/>
                </a:lnTo>
                <a:lnTo>
                  <a:pt x="96908" y="195480"/>
                </a:lnTo>
                <a:lnTo>
                  <a:pt x="95970" y="193088"/>
                </a:lnTo>
                <a:lnTo>
                  <a:pt x="95118" y="190697"/>
                </a:lnTo>
                <a:lnTo>
                  <a:pt x="94180" y="188296"/>
                </a:lnTo>
                <a:lnTo>
                  <a:pt x="92390" y="185905"/>
                </a:lnTo>
                <a:lnTo>
                  <a:pt x="91538" y="183514"/>
                </a:lnTo>
                <a:lnTo>
                  <a:pt x="90686" y="181122"/>
                </a:lnTo>
                <a:lnTo>
                  <a:pt x="89748" y="178722"/>
                </a:lnTo>
                <a:lnTo>
                  <a:pt x="88896" y="176330"/>
                </a:lnTo>
                <a:lnTo>
                  <a:pt x="87106" y="173939"/>
                </a:lnTo>
                <a:lnTo>
                  <a:pt x="86169" y="171548"/>
                </a:lnTo>
                <a:lnTo>
                  <a:pt x="85316" y="169147"/>
                </a:lnTo>
                <a:lnTo>
                  <a:pt x="84464" y="166756"/>
                </a:lnTo>
                <a:lnTo>
                  <a:pt x="83526" y="165161"/>
                </a:lnTo>
                <a:lnTo>
                  <a:pt x="82674" y="162770"/>
                </a:lnTo>
                <a:lnTo>
                  <a:pt x="81737" y="161176"/>
                </a:lnTo>
                <a:lnTo>
                  <a:pt x="80884" y="158775"/>
                </a:lnTo>
                <a:lnTo>
                  <a:pt x="79947" y="157181"/>
                </a:lnTo>
                <a:lnTo>
                  <a:pt x="79094" y="154790"/>
                </a:lnTo>
                <a:lnTo>
                  <a:pt x="78242" y="153195"/>
                </a:lnTo>
                <a:lnTo>
                  <a:pt x="77304" y="149997"/>
                </a:lnTo>
                <a:lnTo>
                  <a:pt x="75515" y="146809"/>
                </a:lnTo>
                <a:lnTo>
                  <a:pt x="74662" y="143621"/>
                </a:lnTo>
                <a:lnTo>
                  <a:pt x="73725" y="141220"/>
                </a:lnTo>
                <a:lnTo>
                  <a:pt x="72872" y="138828"/>
                </a:lnTo>
                <a:lnTo>
                  <a:pt x="72020" y="135640"/>
                </a:lnTo>
                <a:lnTo>
                  <a:pt x="72020" y="115693"/>
                </a:lnTo>
                <a:lnTo>
                  <a:pt x="71083" y="112505"/>
                </a:lnTo>
                <a:lnTo>
                  <a:pt x="71083" y="105322"/>
                </a:lnTo>
                <a:lnTo>
                  <a:pt x="70230" y="102930"/>
                </a:lnTo>
                <a:lnTo>
                  <a:pt x="70230" y="100529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364425" y="4202406"/>
            <a:ext cx="277351" cy="757756"/>
          </a:xfrm>
          <a:custGeom>
            <a:avLst/>
            <a:gdLst/>
            <a:ahLst/>
            <a:cxnLst/>
            <a:rect l="l" t="t" r="r" b="b"/>
            <a:pathLst>
              <a:path w="277351" h="757756">
                <a:moveTo>
                  <a:pt x="82674" y="687544"/>
                </a:moveTo>
                <a:lnTo>
                  <a:pt x="82674" y="689935"/>
                </a:lnTo>
                <a:lnTo>
                  <a:pt x="83560" y="692327"/>
                </a:lnTo>
                <a:lnTo>
                  <a:pt x="84455" y="694718"/>
                </a:lnTo>
                <a:lnTo>
                  <a:pt x="86228" y="696312"/>
                </a:lnTo>
                <a:lnTo>
                  <a:pt x="87123" y="698713"/>
                </a:lnTo>
                <a:lnTo>
                  <a:pt x="88896" y="701104"/>
                </a:lnTo>
                <a:lnTo>
                  <a:pt x="90677" y="702698"/>
                </a:lnTo>
                <a:lnTo>
                  <a:pt x="92450" y="705090"/>
                </a:lnTo>
                <a:lnTo>
                  <a:pt x="95118" y="706694"/>
                </a:lnTo>
                <a:lnTo>
                  <a:pt x="96899" y="709085"/>
                </a:lnTo>
                <a:lnTo>
                  <a:pt x="99567" y="710679"/>
                </a:lnTo>
                <a:lnTo>
                  <a:pt x="102235" y="712273"/>
                </a:lnTo>
                <a:lnTo>
                  <a:pt x="104894" y="714664"/>
                </a:lnTo>
                <a:lnTo>
                  <a:pt x="107562" y="716259"/>
                </a:lnTo>
                <a:lnTo>
                  <a:pt x="110229" y="717863"/>
                </a:lnTo>
                <a:lnTo>
                  <a:pt x="112897" y="719457"/>
                </a:lnTo>
                <a:lnTo>
                  <a:pt x="115565" y="721051"/>
                </a:lnTo>
                <a:lnTo>
                  <a:pt x="119119" y="722645"/>
                </a:lnTo>
                <a:lnTo>
                  <a:pt x="121787" y="724239"/>
                </a:lnTo>
                <a:lnTo>
                  <a:pt x="124455" y="725833"/>
                </a:lnTo>
                <a:lnTo>
                  <a:pt x="128009" y="727437"/>
                </a:lnTo>
                <a:lnTo>
                  <a:pt x="130676" y="729031"/>
                </a:lnTo>
                <a:lnTo>
                  <a:pt x="133344" y="730626"/>
                </a:lnTo>
                <a:lnTo>
                  <a:pt x="136898" y="732220"/>
                </a:lnTo>
                <a:lnTo>
                  <a:pt x="139566" y="733814"/>
                </a:lnTo>
                <a:lnTo>
                  <a:pt x="142234" y="734611"/>
                </a:lnTo>
                <a:lnTo>
                  <a:pt x="144902" y="736215"/>
                </a:lnTo>
                <a:lnTo>
                  <a:pt x="148456" y="737809"/>
                </a:lnTo>
                <a:lnTo>
                  <a:pt x="151124" y="739403"/>
                </a:lnTo>
                <a:lnTo>
                  <a:pt x="152905" y="740200"/>
                </a:lnTo>
                <a:lnTo>
                  <a:pt x="155573" y="741794"/>
                </a:lnTo>
                <a:lnTo>
                  <a:pt x="159127" y="742592"/>
                </a:lnTo>
                <a:lnTo>
                  <a:pt x="161794" y="744186"/>
                </a:lnTo>
                <a:lnTo>
                  <a:pt x="165349" y="744983"/>
                </a:lnTo>
                <a:lnTo>
                  <a:pt x="168016" y="745780"/>
                </a:lnTo>
                <a:lnTo>
                  <a:pt x="170684" y="746587"/>
                </a:lnTo>
                <a:lnTo>
                  <a:pt x="173352" y="748181"/>
                </a:lnTo>
                <a:lnTo>
                  <a:pt x="176011" y="748978"/>
                </a:lnTo>
                <a:lnTo>
                  <a:pt x="177792" y="749775"/>
                </a:lnTo>
                <a:lnTo>
                  <a:pt x="180460" y="750572"/>
                </a:lnTo>
                <a:lnTo>
                  <a:pt x="183128" y="751369"/>
                </a:lnTo>
                <a:lnTo>
                  <a:pt x="184901" y="752166"/>
                </a:lnTo>
                <a:lnTo>
                  <a:pt x="187569" y="752963"/>
                </a:lnTo>
                <a:lnTo>
                  <a:pt x="189350" y="753760"/>
                </a:lnTo>
                <a:lnTo>
                  <a:pt x="191123" y="754558"/>
                </a:lnTo>
                <a:lnTo>
                  <a:pt x="192904" y="755355"/>
                </a:lnTo>
                <a:lnTo>
                  <a:pt x="194685" y="755355"/>
                </a:lnTo>
                <a:lnTo>
                  <a:pt x="196458" y="756161"/>
                </a:lnTo>
                <a:lnTo>
                  <a:pt x="198239" y="756161"/>
                </a:lnTo>
                <a:lnTo>
                  <a:pt x="200012" y="756959"/>
                </a:lnTo>
                <a:lnTo>
                  <a:pt x="203575" y="756959"/>
                </a:lnTo>
                <a:lnTo>
                  <a:pt x="205348" y="757756"/>
                </a:lnTo>
                <a:lnTo>
                  <a:pt x="207129" y="756959"/>
                </a:lnTo>
                <a:lnTo>
                  <a:pt x="208902" y="756161"/>
                </a:lnTo>
                <a:lnTo>
                  <a:pt x="210683" y="755355"/>
                </a:lnTo>
                <a:lnTo>
                  <a:pt x="212465" y="752963"/>
                </a:lnTo>
                <a:lnTo>
                  <a:pt x="214237" y="753760"/>
                </a:lnTo>
                <a:lnTo>
                  <a:pt x="216019" y="753760"/>
                </a:lnTo>
                <a:lnTo>
                  <a:pt x="217792" y="752963"/>
                </a:lnTo>
                <a:lnTo>
                  <a:pt x="219573" y="752166"/>
                </a:lnTo>
                <a:lnTo>
                  <a:pt x="221354" y="751369"/>
                </a:lnTo>
                <a:lnTo>
                  <a:pt x="223127" y="749775"/>
                </a:lnTo>
                <a:lnTo>
                  <a:pt x="224908" y="748978"/>
                </a:lnTo>
                <a:lnTo>
                  <a:pt x="226681" y="746587"/>
                </a:lnTo>
                <a:lnTo>
                  <a:pt x="228463" y="745780"/>
                </a:lnTo>
                <a:lnTo>
                  <a:pt x="230244" y="743389"/>
                </a:lnTo>
                <a:lnTo>
                  <a:pt x="232017" y="741794"/>
                </a:lnTo>
                <a:lnTo>
                  <a:pt x="232912" y="740997"/>
                </a:lnTo>
                <a:lnTo>
                  <a:pt x="234684" y="739403"/>
                </a:lnTo>
                <a:lnTo>
                  <a:pt x="236466" y="737809"/>
                </a:lnTo>
                <a:lnTo>
                  <a:pt x="237352" y="736215"/>
                </a:lnTo>
                <a:lnTo>
                  <a:pt x="239134" y="734611"/>
                </a:lnTo>
                <a:lnTo>
                  <a:pt x="240906" y="733017"/>
                </a:lnTo>
                <a:lnTo>
                  <a:pt x="241801" y="730626"/>
                </a:lnTo>
                <a:lnTo>
                  <a:pt x="243574" y="729031"/>
                </a:lnTo>
                <a:lnTo>
                  <a:pt x="245355" y="726640"/>
                </a:lnTo>
                <a:lnTo>
                  <a:pt x="247128" y="725036"/>
                </a:lnTo>
                <a:lnTo>
                  <a:pt x="248910" y="722645"/>
                </a:lnTo>
                <a:lnTo>
                  <a:pt x="249796" y="722645"/>
                </a:lnTo>
                <a:lnTo>
                  <a:pt x="251577" y="721848"/>
                </a:lnTo>
                <a:lnTo>
                  <a:pt x="253350" y="721051"/>
                </a:lnTo>
                <a:lnTo>
                  <a:pt x="255132" y="720254"/>
                </a:lnTo>
                <a:lnTo>
                  <a:pt x="257799" y="719457"/>
                </a:lnTo>
                <a:lnTo>
                  <a:pt x="259572" y="717863"/>
                </a:lnTo>
                <a:lnTo>
                  <a:pt x="262240" y="716259"/>
                </a:lnTo>
                <a:lnTo>
                  <a:pt x="264021" y="714664"/>
                </a:lnTo>
                <a:lnTo>
                  <a:pt x="266689" y="713070"/>
                </a:lnTo>
                <a:lnTo>
                  <a:pt x="269357" y="711476"/>
                </a:lnTo>
                <a:lnTo>
                  <a:pt x="272024" y="709882"/>
                </a:lnTo>
                <a:lnTo>
                  <a:pt x="274692" y="707491"/>
                </a:lnTo>
                <a:lnTo>
                  <a:pt x="277351" y="705887"/>
                </a:lnTo>
                <a:lnTo>
                  <a:pt x="277351" y="170518"/>
                </a:lnTo>
                <a:lnTo>
                  <a:pt x="275579" y="168127"/>
                </a:lnTo>
                <a:lnTo>
                  <a:pt x="274692" y="164938"/>
                </a:lnTo>
                <a:lnTo>
                  <a:pt x="273797" y="162537"/>
                </a:lnTo>
                <a:lnTo>
                  <a:pt x="273353" y="161938"/>
                </a:lnTo>
                <a:lnTo>
                  <a:pt x="272911" y="161740"/>
                </a:lnTo>
                <a:lnTo>
                  <a:pt x="271129" y="160146"/>
                </a:lnTo>
                <a:lnTo>
                  <a:pt x="269357" y="158552"/>
                </a:lnTo>
                <a:lnTo>
                  <a:pt x="268462" y="157755"/>
                </a:lnTo>
                <a:lnTo>
                  <a:pt x="266689" y="156161"/>
                </a:lnTo>
                <a:lnTo>
                  <a:pt x="264908" y="154566"/>
                </a:lnTo>
                <a:lnTo>
                  <a:pt x="263135" y="152165"/>
                </a:lnTo>
                <a:lnTo>
                  <a:pt x="261353" y="149774"/>
                </a:lnTo>
                <a:lnTo>
                  <a:pt x="260467" y="148977"/>
                </a:lnTo>
                <a:lnTo>
                  <a:pt x="258686" y="147383"/>
                </a:lnTo>
                <a:lnTo>
                  <a:pt x="257799" y="144992"/>
                </a:lnTo>
                <a:lnTo>
                  <a:pt x="256018" y="142591"/>
                </a:lnTo>
                <a:lnTo>
                  <a:pt x="254245" y="140199"/>
                </a:lnTo>
                <a:lnTo>
                  <a:pt x="253350" y="137808"/>
                </a:lnTo>
                <a:lnTo>
                  <a:pt x="251577" y="136214"/>
                </a:lnTo>
                <a:lnTo>
                  <a:pt x="250691" y="133813"/>
                </a:lnTo>
                <a:lnTo>
                  <a:pt x="248910" y="133016"/>
                </a:lnTo>
                <a:lnTo>
                  <a:pt x="247128" y="132219"/>
                </a:lnTo>
                <a:lnTo>
                  <a:pt x="245355" y="130625"/>
                </a:lnTo>
                <a:lnTo>
                  <a:pt x="243574" y="129828"/>
                </a:lnTo>
                <a:lnTo>
                  <a:pt x="241801" y="129031"/>
                </a:lnTo>
                <a:lnTo>
                  <a:pt x="240020" y="129031"/>
                </a:lnTo>
                <a:lnTo>
                  <a:pt x="238239" y="128233"/>
                </a:lnTo>
                <a:lnTo>
                  <a:pt x="236466" y="127436"/>
                </a:lnTo>
                <a:lnTo>
                  <a:pt x="235571" y="125045"/>
                </a:lnTo>
                <a:lnTo>
                  <a:pt x="237352" y="124238"/>
                </a:lnTo>
                <a:lnTo>
                  <a:pt x="239134" y="123441"/>
                </a:lnTo>
                <a:lnTo>
                  <a:pt x="240906" y="121847"/>
                </a:lnTo>
                <a:lnTo>
                  <a:pt x="242688" y="123441"/>
                </a:lnTo>
                <a:lnTo>
                  <a:pt x="244461" y="125045"/>
                </a:lnTo>
                <a:lnTo>
                  <a:pt x="245355" y="122644"/>
                </a:lnTo>
                <a:lnTo>
                  <a:pt x="247128" y="123441"/>
                </a:lnTo>
                <a:lnTo>
                  <a:pt x="248014" y="123837"/>
                </a:lnTo>
                <a:lnTo>
                  <a:pt x="247128" y="122644"/>
                </a:lnTo>
                <a:lnTo>
                  <a:pt x="245355" y="120253"/>
                </a:lnTo>
                <a:lnTo>
                  <a:pt x="243574" y="118659"/>
                </a:lnTo>
                <a:lnTo>
                  <a:pt x="241801" y="117862"/>
                </a:lnTo>
                <a:lnTo>
                  <a:pt x="240020" y="116267"/>
                </a:lnTo>
                <a:lnTo>
                  <a:pt x="238239" y="114664"/>
                </a:lnTo>
                <a:lnTo>
                  <a:pt x="236466" y="113069"/>
                </a:lnTo>
                <a:lnTo>
                  <a:pt x="234684" y="111475"/>
                </a:lnTo>
                <a:lnTo>
                  <a:pt x="232912" y="109881"/>
                </a:lnTo>
                <a:lnTo>
                  <a:pt x="231130" y="108287"/>
                </a:lnTo>
                <a:lnTo>
                  <a:pt x="229349" y="106693"/>
                </a:lnTo>
                <a:lnTo>
                  <a:pt x="227576" y="104292"/>
                </a:lnTo>
                <a:lnTo>
                  <a:pt x="225795" y="102698"/>
                </a:lnTo>
                <a:lnTo>
                  <a:pt x="224022" y="101103"/>
                </a:lnTo>
                <a:lnTo>
                  <a:pt x="222241" y="98712"/>
                </a:lnTo>
                <a:lnTo>
                  <a:pt x="220459" y="97118"/>
                </a:lnTo>
                <a:lnTo>
                  <a:pt x="218687" y="94717"/>
                </a:lnTo>
                <a:lnTo>
                  <a:pt x="216905" y="93123"/>
                </a:lnTo>
                <a:lnTo>
                  <a:pt x="215132" y="92326"/>
                </a:lnTo>
                <a:lnTo>
                  <a:pt x="213351" y="91529"/>
                </a:lnTo>
                <a:lnTo>
                  <a:pt x="211570" y="89935"/>
                </a:lnTo>
                <a:lnTo>
                  <a:pt x="209797" y="89137"/>
                </a:lnTo>
                <a:lnTo>
                  <a:pt x="208016" y="88340"/>
                </a:lnTo>
                <a:lnTo>
                  <a:pt x="206243" y="86746"/>
                </a:lnTo>
                <a:lnTo>
                  <a:pt x="204461" y="85949"/>
                </a:lnTo>
                <a:lnTo>
                  <a:pt x="203575" y="84345"/>
                </a:lnTo>
                <a:lnTo>
                  <a:pt x="201794" y="83548"/>
                </a:lnTo>
                <a:lnTo>
                  <a:pt x="200012" y="82751"/>
                </a:lnTo>
                <a:lnTo>
                  <a:pt x="198239" y="81157"/>
                </a:lnTo>
                <a:lnTo>
                  <a:pt x="196458" y="80360"/>
                </a:lnTo>
                <a:lnTo>
                  <a:pt x="194685" y="78766"/>
                </a:lnTo>
                <a:lnTo>
                  <a:pt x="192904" y="77969"/>
                </a:lnTo>
                <a:lnTo>
                  <a:pt x="191123" y="76374"/>
                </a:lnTo>
                <a:lnTo>
                  <a:pt x="190236" y="75577"/>
                </a:lnTo>
                <a:lnTo>
                  <a:pt x="188463" y="73973"/>
                </a:lnTo>
                <a:lnTo>
                  <a:pt x="186682" y="73176"/>
                </a:lnTo>
                <a:lnTo>
                  <a:pt x="184901" y="71582"/>
                </a:lnTo>
                <a:lnTo>
                  <a:pt x="183128" y="70785"/>
                </a:lnTo>
                <a:lnTo>
                  <a:pt x="181347" y="69191"/>
                </a:lnTo>
                <a:lnTo>
                  <a:pt x="180460" y="68394"/>
                </a:lnTo>
                <a:lnTo>
                  <a:pt x="178679" y="66800"/>
                </a:lnTo>
                <a:lnTo>
                  <a:pt x="176906" y="65196"/>
                </a:lnTo>
                <a:lnTo>
                  <a:pt x="175125" y="64399"/>
                </a:lnTo>
                <a:lnTo>
                  <a:pt x="173352" y="62804"/>
                </a:lnTo>
                <a:lnTo>
                  <a:pt x="172457" y="62007"/>
                </a:lnTo>
                <a:lnTo>
                  <a:pt x="170684" y="60413"/>
                </a:lnTo>
                <a:lnTo>
                  <a:pt x="168903" y="58819"/>
                </a:lnTo>
                <a:lnTo>
                  <a:pt x="167121" y="58022"/>
                </a:lnTo>
                <a:lnTo>
                  <a:pt x="165349" y="56428"/>
                </a:lnTo>
                <a:lnTo>
                  <a:pt x="164462" y="54824"/>
                </a:lnTo>
                <a:lnTo>
                  <a:pt x="156459" y="49244"/>
                </a:lnTo>
                <a:lnTo>
                  <a:pt x="149342" y="43655"/>
                </a:lnTo>
                <a:lnTo>
                  <a:pt x="143120" y="38075"/>
                </a:lnTo>
                <a:lnTo>
                  <a:pt x="137793" y="32486"/>
                </a:lnTo>
                <a:lnTo>
                  <a:pt x="133344" y="27704"/>
                </a:lnTo>
                <a:lnTo>
                  <a:pt x="128904" y="22114"/>
                </a:lnTo>
                <a:lnTo>
                  <a:pt x="125341" y="17332"/>
                </a:lnTo>
                <a:lnTo>
                  <a:pt x="122673" y="13337"/>
                </a:lnTo>
                <a:lnTo>
                  <a:pt x="120014" y="8554"/>
                </a:lnTo>
                <a:lnTo>
                  <a:pt x="118233" y="4559"/>
                </a:lnTo>
                <a:lnTo>
                  <a:pt x="117346" y="1371"/>
                </a:lnTo>
                <a:lnTo>
                  <a:pt x="116580" y="0"/>
                </a:lnTo>
                <a:lnTo>
                  <a:pt x="116451" y="574"/>
                </a:lnTo>
                <a:lnTo>
                  <a:pt x="115565" y="5356"/>
                </a:lnTo>
                <a:lnTo>
                  <a:pt x="113784" y="10148"/>
                </a:lnTo>
                <a:lnTo>
                  <a:pt x="112011" y="16535"/>
                </a:lnTo>
                <a:lnTo>
                  <a:pt x="111124" y="18129"/>
                </a:lnTo>
                <a:lnTo>
                  <a:pt x="109343" y="20520"/>
                </a:lnTo>
                <a:lnTo>
                  <a:pt x="108457" y="22911"/>
                </a:lnTo>
                <a:lnTo>
                  <a:pt x="107562" y="25303"/>
                </a:lnTo>
                <a:lnTo>
                  <a:pt x="106675" y="27704"/>
                </a:lnTo>
                <a:lnTo>
                  <a:pt x="105789" y="30095"/>
                </a:lnTo>
                <a:lnTo>
                  <a:pt x="104894" y="32486"/>
                </a:lnTo>
                <a:lnTo>
                  <a:pt x="103121" y="34877"/>
                </a:lnTo>
                <a:lnTo>
                  <a:pt x="101340" y="38075"/>
                </a:lnTo>
                <a:lnTo>
                  <a:pt x="100453" y="41264"/>
                </a:lnTo>
                <a:lnTo>
                  <a:pt x="99567" y="44452"/>
                </a:lnTo>
                <a:lnTo>
                  <a:pt x="98672" y="46853"/>
                </a:lnTo>
                <a:lnTo>
                  <a:pt x="97786" y="49244"/>
                </a:lnTo>
                <a:lnTo>
                  <a:pt x="96899" y="50838"/>
                </a:lnTo>
                <a:lnTo>
                  <a:pt x="96013" y="54027"/>
                </a:lnTo>
                <a:lnTo>
                  <a:pt x="95118" y="57225"/>
                </a:lnTo>
                <a:lnTo>
                  <a:pt x="95118" y="59616"/>
                </a:lnTo>
                <a:lnTo>
                  <a:pt x="93345" y="62804"/>
                </a:lnTo>
                <a:lnTo>
                  <a:pt x="92450" y="66003"/>
                </a:lnTo>
                <a:lnTo>
                  <a:pt x="91564" y="69191"/>
                </a:lnTo>
                <a:lnTo>
                  <a:pt x="90677" y="71582"/>
                </a:lnTo>
                <a:lnTo>
                  <a:pt x="89782" y="73973"/>
                </a:lnTo>
                <a:lnTo>
                  <a:pt x="88896" y="76374"/>
                </a:lnTo>
                <a:lnTo>
                  <a:pt x="87123" y="78766"/>
                </a:lnTo>
                <a:lnTo>
                  <a:pt x="86228" y="81157"/>
                </a:lnTo>
                <a:lnTo>
                  <a:pt x="85342" y="83548"/>
                </a:lnTo>
                <a:lnTo>
                  <a:pt x="84455" y="85949"/>
                </a:lnTo>
                <a:lnTo>
                  <a:pt x="84455" y="88340"/>
                </a:lnTo>
                <a:lnTo>
                  <a:pt x="83560" y="91529"/>
                </a:lnTo>
                <a:lnTo>
                  <a:pt x="82674" y="94717"/>
                </a:lnTo>
                <a:lnTo>
                  <a:pt x="81788" y="97915"/>
                </a:lnTo>
                <a:lnTo>
                  <a:pt x="80893" y="101103"/>
                </a:lnTo>
                <a:lnTo>
                  <a:pt x="80006" y="105099"/>
                </a:lnTo>
                <a:lnTo>
                  <a:pt x="79120" y="108287"/>
                </a:lnTo>
                <a:lnTo>
                  <a:pt x="78234" y="112272"/>
                </a:lnTo>
                <a:lnTo>
                  <a:pt x="77339" y="116267"/>
                </a:lnTo>
                <a:lnTo>
                  <a:pt x="77339" y="120253"/>
                </a:lnTo>
                <a:lnTo>
                  <a:pt x="76452" y="124238"/>
                </a:lnTo>
                <a:lnTo>
                  <a:pt x="75566" y="128233"/>
                </a:lnTo>
                <a:lnTo>
                  <a:pt x="74671" y="132219"/>
                </a:lnTo>
                <a:lnTo>
                  <a:pt x="73784" y="136214"/>
                </a:lnTo>
                <a:lnTo>
                  <a:pt x="73784" y="140199"/>
                </a:lnTo>
                <a:lnTo>
                  <a:pt x="72898" y="144185"/>
                </a:lnTo>
                <a:lnTo>
                  <a:pt x="72003" y="148180"/>
                </a:lnTo>
                <a:lnTo>
                  <a:pt x="71117" y="152165"/>
                </a:lnTo>
                <a:lnTo>
                  <a:pt x="71117" y="156161"/>
                </a:lnTo>
                <a:lnTo>
                  <a:pt x="70230" y="159349"/>
                </a:lnTo>
                <a:lnTo>
                  <a:pt x="69344" y="162537"/>
                </a:lnTo>
                <a:lnTo>
                  <a:pt x="69344" y="165735"/>
                </a:lnTo>
                <a:lnTo>
                  <a:pt x="68449" y="168924"/>
                </a:lnTo>
                <a:lnTo>
                  <a:pt x="68449" y="172112"/>
                </a:lnTo>
                <a:lnTo>
                  <a:pt x="67563" y="174513"/>
                </a:lnTo>
                <a:lnTo>
                  <a:pt x="67563" y="176904"/>
                </a:lnTo>
                <a:lnTo>
                  <a:pt x="66676" y="179296"/>
                </a:lnTo>
                <a:lnTo>
                  <a:pt x="66676" y="180890"/>
                </a:lnTo>
                <a:lnTo>
                  <a:pt x="65781" y="183281"/>
                </a:lnTo>
                <a:lnTo>
                  <a:pt x="65781" y="188073"/>
                </a:lnTo>
                <a:lnTo>
                  <a:pt x="64895" y="190464"/>
                </a:lnTo>
                <a:lnTo>
                  <a:pt x="64895" y="197648"/>
                </a:lnTo>
                <a:lnTo>
                  <a:pt x="64008" y="200039"/>
                </a:lnTo>
                <a:lnTo>
                  <a:pt x="64008" y="213609"/>
                </a:lnTo>
                <a:lnTo>
                  <a:pt x="63113" y="216000"/>
                </a:lnTo>
                <a:lnTo>
                  <a:pt x="63113" y="231952"/>
                </a:lnTo>
                <a:lnTo>
                  <a:pt x="64008" y="233556"/>
                </a:lnTo>
                <a:lnTo>
                  <a:pt x="64008" y="246319"/>
                </a:lnTo>
                <a:lnTo>
                  <a:pt x="64895" y="248710"/>
                </a:lnTo>
                <a:lnTo>
                  <a:pt x="64895" y="251101"/>
                </a:lnTo>
                <a:lnTo>
                  <a:pt x="65781" y="254299"/>
                </a:lnTo>
                <a:lnTo>
                  <a:pt x="65781" y="258285"/>
                </a:lnTo>
                <a:lnTo>
                  <a:pt x="66676" y="261473"/>
                </a:lnTo>
                <a:lnTo>
                  <a:pt x="66676" y="271048"/>
                </a:lnTo>
                <a:lnTo>
                  <a:pt x="67563" y="274246"/>
                </a:lnTo>
                <a:lnTo>
                  <a:pt x="67563" y="294989"/>
                </a:lnTo>
                <a:lnTo>
                  <a:pt x="66676" y="298178"/>
                </a:lnTo>
                <a:lnTo>
                  <a:pt x="66676" y="305361"/>
                </a:lnTo>
                <a:lnTo>
                  <a:pt x="65781" y="308550"/>
                </a:lnTo>
                <a:lnTo>
                  <a:pt x="65781" y="313342"/>
                </a:lnTo>
                <a:lnTo>
                  <a:pt x="64895" y="317327"/>
                </a:lnTo>
                <a:lnTo>
                  <a:pt x="64008" y="322120"/>
                </a:lnTo>
                <a:lnTo>
                  <a:pt x="63113" y="326105"/>
                </a:lnTo>
                <a:lnTo>
                  <a:pt x="62227" y="330887"/>
                </a:lnTo>
                <a:lnTo>
                  <a:pt x="61341" y="334883"/>
                </a:lnTo>
                <a:lnTo>
                  <a:pt x="60454" y="338868"/>
                </a:lnTo>
                <a:lnTo>
                  <a:pt x="58673" y="343660"/>
                </a:lnTo>
                <a:lnTo>
                  <a:pt x="57786" y="347646"/>
                </a:lnTo>
                <a:lnTo>
                  <a:pt x="56892" y="351641"/>
                </a:lnTo>
                <a:lnTo>
                  <a:pt x="55119" y="355626"/>
                </a:lnTo>
                <a:lnTo>
                  <a:pt x="53337" y="359612"/>
                </a:lnTo>
                <a:lnTo>
                  <a:pt x="52451" y="363607"/>
                </a:lnTo>
                <a:lnTo>
                  <a:pt x="50670" y="366795"/>
                </a:lnTo>
                <a:lnTo>
                  <a:pt x="48897" y="370781"/>
                </a:lnTo>
                <a:lnTo>
                  <a:pt x="47115" y="373979"/>
                </a:lnTo>
                <a:lnTo>
                  <a:pt x="45334" y="377964"/>
                </a:lnTo>
                <a:lnTo>
                  <a:pt x="43561" y="381162"/>
                </a:lnTo>
                <a:lnTo>
                  <a:pt x="41780" y="385148"/>
                </a:lnTo>
                <a:lnTo>
                  <a:pt x="39112" y="388336"/>
                </a:lnTo>
                <a:lnTo>
                  <a:pt x="37339" y="391534"/>
                </a:lnTo>
                <a:lnTo>
                  <a:pt x="35558" y="394722"/>
                </a:lnTo>
                <a:lnTo>
                  <a:pt x="32890" y="397911"/>
                </a:lnTo>
                <a:lnTo>
                  <a:pt x="31118" y="401109"/>
                </a:lnTo>
                <a:lnTo>
                  <a:pt x="29336" y="403500"/>
                </a:lnTo>
                <a:lnTo>
                  <a:pt x="26668" y="406688"/>
                </a:lnTo>
                <a:lnTo>
                  <a:pt x="24001" y="409877"/>
                </a:lnTo>
                <a:lnTo>
                  <a:pt x="22228" y="412278"/>
                </a:lnTo>
                <a:lnTo>
                  <a:pt x="19560" y="414669"/>
                </a:lnTo>
                <a:lnTo>
                  <a:pt x="16892" y="417857"/>
                </a:lnTo>
                <a:lnTo>
                  <a:pt x="15111" y="420248"/>
                </a:lnTo>
                <a:lnTo>
                  <a:pt x="12443" y="422649"/>
                </a:lnTo>
                <a:lnTo>
                  <a:pt x="10670" y="423447"/>
                </a:lnTo>
                <a:lnTo>
                  <a:pt x="9784" y="425041"/>
                </a:lnTo>
                <a:lnTo>
                  <a:pt x="8003" y="428229"/>
                </a:lnTo>
                <a:lnTo>
                  <a:pt x="6221" y="430630"/>
                </a:lnTo>
                <a:lnTo>
                  <a:pt x="4449" y="433021"/>
                </a:lnTo>
                <a:lnTo>
                  <a:pt x="2667" y="435413"/>
                </a:lnTo>
                <a:lnTo>
                  <a:pt x="1781" y="437804"/>
                </a:lnTo>
                <a:lnTo>
                  <a:pt x="894" y="440205"/>
                </a:lnTo>
                <a:lnTo>
                  <a:pt x="894" y="443393"/>
                </a:lnTo>
                <a:lnTo>
                  <a:pt x="0" y="446581"/>
                </a:lnTo>
                <a:lnTo>
                  <a:pt x="894" y="448973"/>
                </a:lnTo>
                <a:lnTo>
                  <a:pt x="1781" y="451374"/>
                </a:lnTo>
                <a:lnTo>
                  <a:pt x="2667" y="453765"/>
                </a:lnTo>
                <a:lnTo>
                  <a:pt x="4449" y="455359"/>
                </a:lnTo>
                <a:lnTo>
                  <a:pt x="6221" y="456953"/>
                </a:lnTo>
                <a:lnTo>
                  <a:pt x="6221" y="459345"/>
                </a:lnTo>
                <a:lnTo>
                  <a:pt x="7116" y="461746"/>
                </a:lnTo>
                <a:lnTo>
                  <a:pt x="8003" y="464934"/>
                </a:lnTo>
                <a:lnTo>
                  <a:pt x="9784" y="468122"/>
                </a:lnTo>
                <a:lnTo>
                  <a:pt x="10670" y="470523"/>
                </a:lnTo>
                <a:lnTo>
                  <a:pt x="11557" y="472914"/>
                </a:lnTo>
                <a:lnTo>
                  <a:pt x="13338" y="474509"/>
                </a:lnTo>
                <a:lnTo>
                  <a:pt x="15111" y="473711"/>
                </a:lnTo>
                <a:lnTo>
                  <a:pt x="16892" y="472117"/>
                </a:lnTo>
                <a:lnTo>
                  <a:pt x="18674" y="471320"/>
                </a:lnTo>
                <a:lnTo>
                  <a:pt x="19560" y="473711"/>
                </a:lnTo>
                <a:lnTo>
                  <a:pt x="21333" y="474509"/>
                </a:lnTo>
                <a:lnTo>
                  <a:pt x="23114" y="474509"/>
                </a:lnTo>
                <a:lnTo>
                  <a:pt x="24896" y="473711"/>
                </a:lnTo>
                <a:lnTo>
                  <a:pt x="26668" y="472914"/>
                </a:lnTo>
                <a:lnTo>
                  <a:pt x="28450" y="471320"/>
                </a:lnTo>
                <a:lnTo>
                  <a:pt x="30223" y="468919"/>
                </a:lnTo>
                <a:lnTo>
                  <a:pt x="32004" y="468122"/>
                </a:lnTo>
                <a:lnTo>
                  <a:pt x="33785" y="467325"/>
                </a:lnTo>
                <a:lnTo>
                  <a:pt x="35558" y="467325"/>
                </a:lnTo>
                <a:lnTo>
                  <a:pt x="37339" y="468919"/>
                </a:lnTo>
                <a:lnTo>
                  <a:pt x="39112" y="470523"/>
                </a:lnTo>
                <a:lnTo>
                  <a:pt x="40894" y="472117"/>
                </a:lnTo>
                <a:lnTo>
                  <a:pt x="42675" y="470523"/>
                </a:lnTo>
                <a:lnTo>
                  <a:pt x="44448" y="470523"/>
                </a:lnTo>
                <a:lnTo>
                  <a:pt x="46229" y="472117"/>
                </a:lnTo>
                <a:lnTo>
                  <a:pt x="48002" y="472914"/>
                </a:lnTo>
                <a:lnTo>
                  <a:pt x="49783" y="475306"/>
                </a:lnTo>
                <a:lnTo>
                  <a:pt x="51565" y="477697"/>
                </a:lnTo>
                <a:lnTo>
                  <a:pt x="53337" y="480098"/>
                </a:lnTo>
                <a:lnTo>
                  <a:pt x="55119" y="482489"/>
                </a:lnTo>
                <a:lnTo>
                  <a:pt x="56892" y="484083"/>
                </a:lnTo>
                <a:lnTo>
                  <a:pt x="58673" y="485677"/>
                </a:lnTo>
                <a:lnTo>
                  <a:pt x="60454" y="488069"/>
                </a:lnTo>
                <a:lnTo>
                  <a:pt x="62227" y="488866"/>
                </a:lnTo>
                <a:lnTo>
                  <a:pt x="63113" y="491267"/>
                </a:lnTo>
                <a:lnTo>
                  <a:pt x="64895" y="492064"/>
                </a:lnTo>
                <a:lnTo>
                  <a:pt x="64895" y="494455"/>
                </a:lnTo>
                <a:lnTo>
                  <a:pt x="65781" y="497643"/>
                </a:lnTo>
                <a:lnTo>
                  <a:pt x="67563" y="500842"/>
                </a:lnTo>
                <a:lnTo>
                  <a:pt x="69344" y="504030"/>
                </a:lnTo>
                <a:lnTo>
                  <a:pt x="71117" y="505624"/>
                </a:lnTo>
                <a:lnTo>
                  <a:pt x="72003" y="508015"/>
                </a:lnTo>
                <a:lnTo>
                  <a:pt x="73784" y="509619"/>
                </a:lnTo>
                <a:lnTo>
                  <a:pt x="75566" y="512010"/>
                </a:lnTo>
                <a:lnTo>
                  <a:pt x="76452" y="513605"/>
                </a:lnTo>
                <a:lnTo>
                  <a:pt x="78234" y="515199"/>
                </a:lnTo>
                <a:lnTo>
                  <a:pt x="80006" y="517590"/>
                </a:lnTo>
                <a:lnTo>
                  <a:pt x="81788" y="519194"/>
                </a:lnTo>
                <a:lnTo>
                  <a:pt x="83560" y="521585"/>
                </a:lnTo>
                <a:lnTo>
                  <a:pt x="85342" y="523179"/>
                </a:lnTo>
                <a:lnTo>
                  <a:pt x="87123" y="525571"/>
                </a:lnTo>
                <a:lnTo>
                  <a:pt x="88896" y="527165"/>
                </a:lnTo>
                <a:lnTo>
                  <a:pt x="89782" y="529566"/>
                </a:lnTo>
                <a:lnTo>
                  <a:pt x="91564" y="531160"/>
                </a:lnTo>
                <a:lnTo>
                  <a:pt x="93345" y="533551"/>
                </a:lnTo>
                <a:lnTo>
                  <a:pt x="94231" y="535145"/>
                </a:lnTo>
                <a:lnTo>
                  <a:pt x="95118" y="537537"/>
                </a:lnTo>
                <a:lnTo>
                  <a:pt x="96013" y="539141"/>
                </a:lnTo>
                <a:lnTo>
                  <a:pt x="97786" y="542329"/>
                </a:lnTo>
                <a:lnTo>
                  <a:pt x="98672" y="544720"/>
                </a:lnTo>
                <a:lnTo>
                  <a:pt x="98672" y="549512"/>
                </a:lnTo>
                <a:lnTo>
                  <a:pt x="97786" y="552701"/>
                </a:lnTo>
                <a:lnTo>
                  <a:pt x="96899" y="555889"/>
                </a:lnTo>
                <a:lnTo>
                  <a:pt x="96013" y="558280"/>
                </a:lnTo>
                <a:lnTo>
                  <a:pt x="96013" y="560681"/>
                </a:lnTo>
                <a:lnTo>
                  <a:pt x="95118" y="562275"/>
                </a:lnTo>
                <a:lnTo>
                  <a:pt x="95118" y="570256"/>
                </a:lnTo>
                <a:lnTo>
                  <a:pt x="94231" y="572647"/>
                </a:lnTo>
                <a:lnTo>
                  <a:pt x="94231" y="605357"/>
                </a:lnTo>
                <a:lnTo>
                  <a:pt x="93345" y="607748"/>
                </a:lnTo>
                <a:lnTo>
                  <a:pt x="93345" y="617323"/>
                </a:lnTo>
                <a:lnTo>
                  <a:pt x="92450" y="619724"/>
                </a:lnTo>
                <a:lnTo>
                  <a:pt x="92450" y="623709"/>
                </a:lnTo>
                <a:lnTo>
                  <a:pt x="91564" y="626898"/>
                </a:lnTo>
                <a:lnTo>
                  <a:pt x="90677" y="629299"/>
                </a:lnTo>
                <a:lnTo>
                  <a:pt x="88896" y="632487"/>
                </a:lnTo>
                <a:lnTo>
                  <a:pt x="88010" y="635675"/>
                </a:lnTo>
                <a:lnTo>
                  <a:pt x="88010" y="638076"/>
                </a:lnTo>
                <a:lnTo>
                  <a:pt x="87123" y="639670"/>
                </a:lnTo>
                <a:lnTo>
                  <a:pt x="87123" y="642062"/>
                </a:lnTo>
                <a:lnTo>
                  <a:pt x="86228" y="643656"/>
                </a:lnTo>
                <a:lnTo>
                  <a:pt x="86228" y="646047"/>
                </a:lnTo>
                <a:lnTo>
                  <a:pt x="85342" y="648448"/>
                </a:lnTo>
                <a:lnTo>
                  <a:pt x="85342" y="650839"/>
                </a:lnTo>
                <a:lnTo>
                  <a:pt x="84455" y="653231"/>
                </a:lnTo>
                <a:lnTo>
                  <a:pt x="84455" y="654825"/>
                </a:lnTo>
                <a:lnTo>
                  <a:pt x="83560" y="657226"/>
                </a:lnTo>
                <a:lnTo>
                  <a:pt x="83560" y="662008"/>
                </a:lnTo>
                <a:lnTo>
                  <a:pt x="82674" y="664399"/>
                </a:lnTo>
                <a:lnTo>
                  <a:pt x="82674" y="669989"/>
                </a:lnTo>
                <a:lnTo>
                  <a:pt x="81788" y="672380"/>
                </a:lnTo>
                <a:lnTo>
                  <a:pt x="81788" y="685143"/>
                </a:lnTo>
                <a:lnTo>
                  <a:pt x="82674" y="687544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479104" y="4186222"/>
            <a:ext cx="3554" cy="16184"/>
          </a:xfrm>
          <a:custGeom>
            <a:avLst/>
            <a:gdLst/>
            <a:ahLst/>
            <a:cxnLst/>
            <a:rect l="l" t="t" r="r" b="b"/>
            <a:pathLst>
              <a:path w="3554" h="16184">
                <a:moveTo>
                  <a:pt x="886" y="14366"/>
                </a:moveTo>
                <a:lnTo>
                  <a:pt x="1901" y="16184"/>
                </a:lnTo>
                <a:lnTo>
                  <a:pt x="2667" y="12772"/>
                </a:lnTo>
                <a:lnTo>
                  <a:pt x="3554" y="9574"/>
                </a:lnTo>
                <a:lnTo>
                  <a:pt x="3554" y="3995"/>
                </a:lnTo>
                <a:lnTo>
                  <a:pt x="2667" y="797"/>
                </a:lnTo>
                <a:lnTo>
                  <a:pt x="886" y="0"/>
                </a:lnTo>
                <a:lnTo>
                  <a:pt x="0" y="2391"/>
                </a:lnTo>
                <a:lnTo>
                  <a:pt x="0" y="11168"/>
                </a:lnTo>
                <a:lnTo>
                  <a:pt x="886" y="14366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258700" y="4341490"/>
            <a:ext cx="90515" cy="439950"/>
          </a:xfrm>
          <a:custGeom>
            <a:avLst/>
            <a:gdLst/>
            <a:ahLst/>
            <a:cxnLst/>
            <a:rect l="l" t="t" r="r" b="b"/>
            <a:pathLst>
              <a:path w="90515" h="439950">
                <a:moveTo>
                  <a:pt x="3579" y="78510"/>
                </a:moveTo>
                <a:lnTo>
                  <a:pt x="2642" y="77713"/>
                </a:lnTo>
                <a:lnTo>
                  <a:pt x="937" y="76916"/>
                </a:lnTo>
                <a:lnTo>
                  <a:pt x="0" y="439950"/>
                </a:lnTo>
                <a:lnTo>
                  <a:pt x="937" y="437549"/>
                </a:lnTo>
                <a:lnTo>
                  <a:pt x="2642" y="435157"/>
                </a:lnTo>
                <a:lnTo>
                  <a:pt x="4432" y="433563"/>
                </a:lnTo>
                <a:lnTo>
                  <a:pt x="6221" y="431172"/>
                </a:lnTo>
                <a:lnTo>
                  <a:pt x="8011" y="428771"/>
                </a:lnTo>
                <a:lnTo>
                  <a:pt x="9801" y="427974"/>
                </a:lnTo>
                <a:lnTo>
                  <a:pt x="10653" y="427177"/>
                </a:lnTo>
                <a:lnTo>
                  <a:pt x="12443" y="425583"/>
                </a:lnTo>
                <a:lnTo>
                  <a:pt x="14233" y="423988"/>
                </a:lnTo>
                <a:lnTo>
                  <a:pt x="16023" y="422394"/>
                </a:lnTo>
                <a:lnTo>
                  <a:pt x="17813" y="421597"/>
                </a:lnTo>
                <a:lnTo>
                  <a:pt x="19603" y="419196"/>
                </a:lnTo>
                <a:lnTo>
                  <a:pt x="21393" y="418399"/>
                </a:lnTo>
                <a:lnTo>
                  <a:pt x="23097" y="416008"/>
                </a:lnTo>
                <a:lnTo>
                  <a:pt x="24887" y="414414"/>
                </a:lnTo>
                <a:lnTo>
                  <a:pt x="26677" y="414414"/>
                </a:lnTo>
                <a:lnTo>
                  <a:pt x="28467" y="412820"/>
                </a:lnTo>
                <a:lnTo>
                  <a:pt x="30257" y="412820"/>
                </a:lnTo>
                <a:lnTo>
                  <a:pt x="31109" y="412022"/>
                </a:lnTo>
                <a:lnTo>
                  <a:pt x="32899" y="411225"/>
                </a:lnTo>
                <a:lnTo>
                  <a:pt x="34689" y="411225"/>
                </a:lnTo>
                <a:lnTo>
                  <a:pt x="35541" y="410428"/>
                </a:lnTo>
                <a:lnTo>
                  <a:pt x="37331" y="410428"/>
                </a:lnTo>
                <a:lnTo>
                  <a:pt x="39121" y="409631"/>
                </a:lnTo>
                <a:lnTo>
                  <a:pt x="40911" y="408824"/>
                </a:lnTo>
                <a:lnTo>
                  <a:pt x="42700" y="408824"/>
                </a:lnTo>
                <a:lnTo>
                  <a:pt x="43553" y="408027"/>
                </a:lnTo>
                <a:lnTo>
                  <a:pt x="47133" y="408027"/>
                </a:lnTo>
                <a:lnTo>
                  <a:pt x="48922" y="407230"/>
                </a:lnTo>
                <a:lnTo>
                  <a:pt x="49775" y="407230"/>
                </a:lnTo>
                <a:lnTo>
                  <a:pt x="51565" y="406433"/>
                </a:lnTo>
                <a:lnTo>
                  <a:pt x="53354" y="406433"/>
                </a:lnTo>
                <a:lnTo>
                  <a:pt x="54207" y="405636"/>
                </a:lnTo>
                <a:lnTo>
                  <a:pt x="56934" y="405636"/>
                </a:lnTo>
                <a:lnTo>
                  <a:pt x="58724" y="404839"/>
                </a:lnTo>
                <a:lnTo>
                  <a:pt x="60429" y="404839"/>
                </a:lnTo>
                <a:lnTo>
                  <a:pt x="62219" y="404042"/>
                </a:lnTo>
                <a:lnTo>
                  <a:pt x="69378" y="404042"/>
                </a:lnTo>
                <a:lnTo>
                  <a:pt x="68440" y="401651"/>
                </a:lnTo>
                <a:lnTo>
                  <a:pt x="66651" y="400854"/>
                </a:lnTo>
                <a:lnTo>
                  <a:pt x="64946" y="399250"/>
                </a:lnTo>
                <a:lnTo>
                  <a:pt x="64051" y="398851"/>
                </a:lnTo>
                <a:lnTo>
                  <a:pt x="63156" y="399250"/>
                </a:lnTo>
                <a:lnTo>
                  <a:pt x="61366" y="400056"/>
                </a:lnTo>
                <a:lnTo>
                  <a:pt x="63156" y="398453"/>
                </a:lnTo>
                <a:lnTo>
                  <a:pt x="63156" y="80902"/>
                </a:lnTo>
                <a:lnTo>
                  <a:pt x="62219" y="77713"/>
                </a:lnTo>
                <a:lnTo>
                  <a:pt x="62219" y="74525"/>
                </a:lnTo>
                <a:lnTo>
                  <a:pt x="61366" y="71327"/>
                </a:lnTo>
                <a:lnTo>
                  <a:pt x="61366" y="68139"/>
                </a:lnTo>
                <a:lnTo>
                  <a:pt x="60429" y="64950"/>
                </a:lnTo>
                <a:lnTo>
                  <a:pt x="60429" y="62549"/>
                </a:lnTo>
                <a:lnTo>
                  <a:pt x="59576" y="59361"/>
                </a:lnTo>
                <a:lnTo>
                  <a:pt x="59576" y="43400"/>
                </a:lnTo>
                <a:lnTo>
                  <a:pt x="60429" y="41009"/>
                </a:lnTo>
                <a:lnTo>
                  <a:pt x="60429" y="38617"/>
                </a:lnTo>
                <a:lnTo>
                  <a:pt x="62219" y="35429"/>
                </a:lnTo>
                <a:lnTo>
                  <a:pt x="63156" y="33028"/>
                </a:lnTo>
                <a:lnTo>
                  <a:pt x="64008" y="31434"/>
                </a:lnTo>
                <a:lnTo>
                  <a:pt x="65798" y="29840"/>
                </a:lnTo>
                <a:lnTo>
                  <a:pt x="66651" y="27448"/>
                </a:lnTo>
                <a:lnTo>
                  <a:pt x="68440" y="25854"/>
                </a:lnTo>
                <a:lnTo>
                  <a:pt x="70230" y="24250"/>
                </a:lnTo>
                <a:lnTo>
                  <a:pt x="72020" y="21859"/>
                </a:lnTo>
                <a:lnTo>
                  <a:pt x="73810" y="20265"/>
                </a:lnTo>
                <a:lnTo>
                  <a:pt x="75600" y="19468"/>
                </a:lnTo>
                <a:lnTo>
                  <a:pt x="77390" y="17077"/>
                </a:lnTo>
                <a:lnTo>
                  <a:pt x="79094" y="14676"/>
                </a:lnTo>
                <a:lnTo>
                  <a:pt x="80884" y="12284"/>
                </a:lnTo>
                <a:lnTo>
                  <a:pt x="82674" y="9893"/>
                </a:lnTo>
                <a:lnTo>
                  <a:pt x="85316" y="7502"/>
                </a:lnTo>
                <a:lnTo>
                  <a:pt x="86254" y="5101"/>
                </a:lnTo>
                <a:lnTo>
                  <a:pt x="88044" y="2710"/>
                </a:lnTo>
                <a:lnTo>
                  <a:pt x="89834" y="1913"/>
                </a:lnTo>
                <a:lnTo>
                  <a:pt x="90515" y="0"/>
                </a:lnTo>
                <a:lnTo>
                  <a:pt x="89834" y="318"/>
                </a:lnTo>
                <a:lnTo>
                  <a:pt x="88044" y="1115"/>
                </a:lnTo>
                <a:lnTo>
                  <a:pt x="86254" y="1913"/>
                </a:lnTo>
                <a:lnTo>
                  <a:pt x="83612" y="2710"/>
                </a:lnTo>
                <a:lnTo>
                  <a:pt x="81822" y="2710"/>
                </a:lnTo>
                <a:lnTo>
                  <a:pt x="80032" y="3507"/>
                </a:lnTo>
                <a:lnTo>
                  <a:pt x="78242" y="2710"/>
                </a:lnTo>
                <a:lnTo>
                  <a:pt x="76452" y="1115"/>
                </a:lnTo>
                <a:lnTo>
                  <a:pt x="74662" y="1115"/>
                </a:lnTo>
                <a:lnTo>
                  <a:pt x="72872" y="2710"/>
                </a:lnTo>
                <a:lnTo>
                  <a:pt x="71168" y="5101"/>
                </a:lnTo>
                <a:lnTo>
                  <a:pt x="69378" y="5908"/>
                </a:lnTo>
                <a:lnTo>
                  <a:pt x="68440" y="8299"/>
                </a:lnTo>
                <a:lnTo>
                  <a:pt x="66651" y="9893"/>
                </a:lnTo>
                <a:lnTo>
                  <a:pt x="64946" y="12284"/>
                </a:lnTo>
                <a:lnTo>
                  <a:pt x="63156" y="14676"/>
                </a:lnTo>
                <a:lnTo>
                  <a:pt x="61366" y="16279"/>
                </a:lnTo>
                <a:lnTo>
                  <a:pt x="59576" y="17874"/>
                </a:lnTo>
                <a:lnTo>
                  <a:pt x="57786" y="19468"/>
                </a:lnTo>
                <a:lnTo>
                  <a:pt x="55997" y="21062"/>
                </a:lnTo>
                <a:lnTo>
                  <a:pt x="54207" y="23453"/>
                </a:lnTo>
                <a:lnTo>
                  <a:pt x="52502" y="25047"/>
                </a:lnTo>
                <a:lnTo>
                  <a:pt x="50712" y="26651"/>
                </a:lnTo>
                <a:lnTo>
                  <a:pt x="48922" y="29043"/>
                </a:lnTo>
                <a:lnTo>
                  <a:pt x="47133" y="29840"/>
                </a:lnTo>
                <a:lnTo>
                  <a:pt x="46280" y="31434"/>
                </a:lnTo>
                <a:lnTo>
                  <a:pt x="44490" y="32231"/>
                </a:lnTo>
                <a:lnTo>
                  <a:pt x="43553" y="33825"/>
                </a:lnTo>
                <a:lnTo>
                  <a:pt x="41763" y="35429"/>
                </a:lnTo>
                <a:lnTo>
                  <a:pt x="40911" y="36226"/>
                </a:lnTo>
                <a:lnTo>
                  <a:pt x="39121" y="37820"/>
                </a:lnTo>
                <a:lnTo>
                  <a:pt x="38268" y="39414"/>
                </a:lnTo>
                <a:lnTo>
                  <a:pt x="36479" y="41009"/>
                </a:lnTo>
                <a:lnTo>
                  <a:pt x="34689" y="42603"/>
                </a:lnTo>
                <a:lnTo>
                  <a:pt x="34689" y="43400"/>
                </a:lnTo>
                <a:lnTo>
                  <a:pt x="32899" y="45004"/>
                </a:lnTo>
                <a:lnTo>
                  <a:pt x="31109" y="46598"/>
                </a:lnTo>
                <a:lnTo>
                  <a:pt x="30277" y="47339"/>
                </a:lnTo>
                <a:lnTo>
                  <a:pt x="30257" y="49786"/>
                </a:lnTo>
                <a:lnTo>
                  <a:pt x="29319" y="51380"/>
                </a:lnTo>
                <a:lnTo>
                  <a:pt x="28467" y="53772"/>
                </a:lnTo>
                <a:lnTo>
                  <a:pt x="26677" y="56970"/>
                </a:lnTo>
                <a:lnTo>
                  <a:pt x="25825" y="59361"/>
                </a:lnTo>
                <a:lnTo>
                  <a:pt x="24887" y="60955"/>
                </a:lnTo>
                <a:lnTo>
                  <a:pt x="23097" y="62549"/>
                </a:lnTo>
                <a:lnTo>
                  <a:pt x="21393" y="65747"/>
                </a:lnTo>
                <a:lnTo>
                  <a:pt x="19603" y="66544"/>
                </a:lnTo>
                <a:lnTo>
                  <a:pt x="17813" y="68139"/>
                </a:lnTo>
                <a:lnTo>
                  <a:pt x="16023" y="69733"/>
                </a:lnTo>
                <a:lnTo>
                  <a:pt x="15085" y="71327"/>
                </a:lnTo>
                <a:lnTo>
                  <a:pt x="13381" y="72921"/>
                </a:lnTo>
                <a:lnTo>
                  <a:pt x="11591" y="74525"/>
                </a:lnTo>
                <a:lnTo>
                  <a:pt x="8864" y="75322"/>
                </a:lnTo>
                <a:lnTo>
                  <a:pt x="7159" y="76916"/>
                </a:lnTo>
                <a:lnTo>
                  <a:pt x="5369" y="78510"/>
                </a:lnTo>
                <a:lnTo>
                  <a:pt x="3579" y="7851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349216" y="4337824"/>
            <a:ext cx="3750" cy="3666"/>
          </a:xfrm>
          <a:custGeom>
            <a:avLst/>
            <a:gdLst/>
            <a:ahLst/>
            <a:cxnLst/>
            <a:rect l="l" t="t" r="r" b="b"/>
            <a:pathLst>
              <a:path w="3750" h="3666">
                <a:moveTo>
                  <a:pt x="1960" y="1594"/>
                </a:moveTo>
                <a:lnTo>
                  <a:pt x="170" y="3188"/>
                </a:lnTo>
                <a:lnTo>
                  <a:pt x="0" y="3666"/>
                </a:lnTo>
                <a:lnTo>
                  <a:pt x="1022" y="3188"/>
                </a:lnTo>
                <a:lnTo>
                  <a:pt x="2812" y="2391"/>
                </a:lnTo>
                <a:lnTo>
                  <a:pt x="3750" y="0"/>
                </a:lnTo>
                <a:lnTo>
                  <a:pt x="1960" y="1594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612440" y="4060205"/>
            <a:ext cx="678307" cy="947827"/>
          </a:xfrm>
          <a:custGeom>
            <a:avLst/>
            <a:gdLst/>
            <a:ahLst/>
            <a:cxnLst/>
            <a:rect l="l" t="t" r="r" b="b"/>
            <a:pathLst>
              <a:path w="678307" h="947827">
                <a:moveTo>
                  <a:pt x="184910" y="57448"/>
                </a:moveTo>
                <a:lnTo>
                  <a:pt x="184015" y="55795"/>
                </a:lnTo>
                <a:lnTo>
                  <a:pt x="184015" y="52588"/>
                </a:lnTo>
                <a:lnTo>
                  <a:pt x="183129" y="49380"/>
                </a:lnTo>
                <a:lnTo>
                  <a:pt x="182243" y="46269"/>
                </a:lnTo>
                <a:lnTo>
                  <a:pt x="181356" y="43062"/>
                </a:lnTo>
                <a:lnTo>
                  <a:pt x="180461" y="40631"/>
                </a:lnTo>
                <a:lnTo>
                  <a:pt x="179575" y="38298"/>
                </a:lnTo>
                <a:lnTo>
                  <a:pt x="178689" y="35868"/>
                </a:lnTo>
                <a:lnTo>
                  <a:pt x="176907" y="34216"/>
                </a:lnTo>
                <a:lnTo>
                  <a:pt x="176021" y="31883"/>
                </a:lnTo>
                <a:lnTo>
                  <a:pt x="174239" y="29453"/>
                </a:lnTo>
                <a:lnTo>
                  <a:pt x="172467" y="27120"/>
                </a:lnTo>
                <a:lnTo>
                  <a:pt x="171572" y="25467"/>
                </a:lnTo>
                <a:lnTo>
                  <a:pt x="169799" y="23134"/>
                </a:lnTo>
                <a:lnTo>
                  <a:pt x="168018" y="21482"/>
                </a:lnTo>
                <a:lnTo>
                  <a:pt x="165350" y="19927"/>
                </a:lnTo>
                <a:lnTo>
                  <a:pt x="163577" y="17496"/>
                </a:lnTo>
                <a:lnTo>
                  <a:pt x="161796" y="15941"/>
                </a:lnTo>
                <a:lnTo>
                  <a:pt x="160014" y="14289"/>
                </a:lnTo>
                <a:lnTo>
                  <a:pt x="158241" y="12733"/>
                </a:lnTo>
                <a:lnTo>
                  <a:pt x="156460" y="11081"/>
                </a:lnTo>
                <a:lnTo>
                  <a:pt x="154687" y="9526"/>
                </a:lnTo>
                <a:lnTo>
                  <a:pt x="152906" y="8748"/>
                </a:lnTo>
                <a:lnTo>
                  <a:pt x="151125" y="7096"/>
                </a:lnTo>
                <a:lnTo>
                  <a:pt x="149352" y="6318"/>
                </a:lnTo>
                <a:lnTo>
                  <a:pt x="147570" y="4763"/>
                </a:lnTo>
                <a:lnTo>
                  <a:pt x="145798" y="3985"/>
                </a:lnTo>
                <a:lnTo>
                  <a:pt x="144903" y="3110"/>
                </a:lnTo>
                <a:lnTo>
                  <a:pt x="143130" y="2332"/>
                </a:lnTo>
                <a:lnTo>
                  <a:pt x="142235" y="1555"/>
                </a:lnTo>
                <a:lnTo>
                  <a:pt x="140462" y="777"/>
                </a:lnTo>
                <a:lnTo>
                  <a:pt x="138681" y="0"/>
                </a:lnTo>
                <a:lnTo>
                  <a:pt x="136908" y="1555"/>
                </a:lnTo>
                <a:lnTo>
                  <a:pt x="135127" y="2332"/>
                </a:lnTo>
                <a:lnTo>
                  <a:pt x="133345" y="4763"/>
                </a:lnTo>
                <a:lnTo>
                  <a:pt x="131573" y="6318"/>
                </a:lnTo>
                <a:lnTo>
                  <a:pt x="130686" y="8748"/>
                </a:lnTo>
                <a:lnTo>
                  <a:pt x="128905" y="11081"/>
                </a:lnTo>
                <a:lnTo>
                  <a:pt x="127123" y="13511"/>
                </a:lnTo>
                <a:lnTo>
                  <a:pt x="126237" y="15941"/>
                </a:lnTo>
                <a:lnTo>
                  <a:pt x="125351" y="18274"/>
                </a:lnTo>
                <a:lnTo>
                  <a:pt x="124456" y="21482"/>
                </a:lnTo>
                <a:lnTo>
                  <a:pt x="123569" y="24690"/>
                </a:lnTo>
                <a:lnTo>
                  <a:pt x="122683" y="27897"/>
                </a:lnTo>
                <a:lnTo>
                  <a:pt x="122683" y="51032"/>
                </a:lnTo>
                <a:lnTo>
                  <a:pt x="121796" y="53365"/>
                </a:lnTo>
                <a:lnTo>
                  <a:pt x="121796" y="72563"/>
                </a:lnTo>
                <a:lnTo>
                  <a:pt x="120902" y="75752"/>
                </a:lnTo>
                <a:lnTo>
                  <a:pt x="120902" y="78940"/>
                </a:lnTo>
                <a:lnTo>
                  <a:pt x="120015" y="81341"/>
                </a:lnTo>
                <a:lnTo>
                  <a:pt x="120015" y="88515"/>
                </a:lnTo>
                <a:lnTo>
                  <a:pt x="119129" y="90916"/>
                </a:lnTo>
                <a:lnTo>
                  <a:pt x="119129" y="94901"/>
                </a:lnTo>
                <a:lnTo>
                  <a:pt x="118234" y="97292"/>
                </a:lnTo>
                <a:lnTo>
                  <a:pt x="118234" y="101288"/>
                </a:lnTo>
                <a:lnTo>
                  <a:pt x="117347" y="103679"/>
                </a:lnTo>
                <a:lnTo>
                  <a:pt x="117347" y="109268"/>
                </a:lnTo>
                <a:lnTo>
                  <a:pt x="116461" y="111659"/>
                </a:lnTo>
                <a:lnTo>
                  <a:pt x="116461" y="114051"/>
                </a:lnTo>
                <a:lnTo>
                  <a:pt x="115566" y="116442"/>
                </a:lnTo>
                <a:lnTo>
                  <a:pt x="114680" y="118833"/>
                </a:lnTo>
                <a:lnTo>
                  <a:pt x="114680" y="122031"/>
                </a:lnTo>
                <a:lnTo>
                  <a:pt x="113793" y="124423"/>
                </a:lnTo>
                <a:lnTo>
                  <a:pt x="112907" y="126814"/>
                </a:lnTo>
                <a:lnTo>
                  <a:pt x="112907" y="129215"/>
                </a:lnTo>
                <a:lnTo>
                  <a:pt x="112012" y="132403"/>
                </a:lnTo>
                <a:lnTo>
                  <a:pt x="111125" y="134794"/>
                </a:lnTo>
                <a:lnTo>
                  <a:pt x="110239" y="137186"/>
                </a:lnTo>
                <a:lnTo>
                  <a:pt x="109344" y="139587"/>
                </a:lnTo>
                <a:lnTo>
                  <a:pt x="108458" y="141978"/>
                </a:lnTo>
                <a:lnTo>
                  <a:pt x="106676" y="144369"/>
                </a:lnTo>
                <a:lnTo>
                  <a:pt x="105790" y="146760"/>
                </a:lnTo>
                <a:lnTo>
                  <a:pt x="104904" y="149161"/>
                </a:lnTo>
                <a:lnTo>
                  <a:pt x="103122" y="152350"/>
                </a:lnTo>
                <a:lnTo>
                  <a:pt x="101349" y="155538"/>
                </a:lnTo>
                <a:lnTo>
                  <a:pt x="99568" y="158736"/>
                </a:lnTo>
                <a:lnTo>
                  <a:pt x="96900" y="161924"/>
                </a:lnTo>
                <a:lnTo>
                  <a:pt x="94233" y="165910"/>
                </a:lnTo>
                <a:lnTo>
                  <a:pt x="91565" y="169108"/>
                </a:lnTo>
                <a:lnTo>
                  <a:pt x="88897" y="173093"/>
                </a:lnTo>
                <a:lnTo>
                  <a:pt x="86238" y="176282"/>
                </a:lnTo>
                <a:lnTo>
                  <a:pt x="83570" y="180277"/>
                </a:lnTo>
                <a:lnTo>
                  <a:pt x="80007" y="183465"/>
                </a:lnTo>
                <a:lnTo>
                  <a:pt x="77348" y="187451"/>
                </a:lnTo>
                <a:lnTo>
                  <a:pt x="73786" y="191446"/>
                </a:lnTo>
                <a:lnTo>
                  <a:pt x="71126" y="194634"/>
                </a:lnTo>
                <a:lnTo>
                  <a:pt x="67564" y="198629"/>
                </a:lnTo>
                <a:lnTo>
                  <a:pt x="64010" y="201818"/>
                </a:lnTo>
                <a:lnTo>
                  <a:pt x="61342" y="205803"/>
                </a:lnTo>
                <a:lnTo>
                  <a:pt x="57788" y="209798"/>
                </a:lnTo>
                <a:lnTo>
                  <a:pt x="54233" y="212986"/>
                </a:lnTo>
                <a:lnTo>
                  <a:pt x="51566" y="216175"/>
                </a:lnTo>
                <a:lnTo>
                  <a:pt x="48012" y="220170"/>
                </a:lnTo>
                <a:lnTo>
                  <a:pt x="45344" y="223358"/>
                </a:lnTo>
                <a:lnTo>
                  <a:pt x="42676" y="226547"/>
                </a:lnTo>
                <a:lnTo>
                  <a:pt x="40008" y="229745"/>
                </a:lnTo>
                <a:lnTo>
                  <a:pt x="37341" y="232933"/>
                </a:lnTo>
                <a:lnTo>
                  <a:pt x="34673" y="236121"/>
                </a:lnTo>
                <a:lnTo>
                  <a:pt x="32005" y="239319"/>
                </a:lnTo>
                <a:lnTo>
                  <a:pt x="30232" y="241711"/>
                </a:lnTo>
                <a:lnTo>
                  <a:pt x="28451" y="244899"/>
                </a:lnTo>
                <a:lnTo>
                  <a:pt x="26678" y="247300"/>
                </a:lnTo>
                <a:lnTo>
                  <a:pt x="24897" y="249691"/>
                </a:lnTo>
                <a:lnTo>
                  <a:pt x="24010" y="252082"/>
                </a:lnTo>
                <a:lnTo>
                  <a:pt x="22229" y="254474"/>
                </a:lnTo>
                <a:lnTo>
                  <a:pt x="20448" y="256068"/>
                </a:lnTo>
                <a:lnTo>
                  <a:pt x="18675" y="256865"/>
                </a:lnTo>
                <a:lnTo>
                  <a:pt x="16894" y="258469"/>
                </a:lnTo>
                <a:lnTo>
                  <a:pt x="15121" y="260063"/>
                </a:lnTo>
                <a:lnTo>
                  <a:pt x="13339" y="260860"/>
                </a:lnTo>
                <a:lnTo>
                  <a:pt x="11558" y="262454"/>
                </a:lnTo>
                <a:lnTo>
                  <a:pt x="9785" y="263251"/>
                </a:lnTo>
                <a:lnTo>
                  <a:pt x="8004" y="264846"/>
                </a:lnTo>
                <a:lnTo>
                  <a:pt x="6231" y="265643"/>
                </a:lnTo>
                <a:lnTo>
                  <a:pt x="4450" y="266440"/>
                </a:lnTo>
                <a:lnTo>
                  <a:pt x="896" y="266440"/>
                </a:lnTo>
                <a:lnTo>
                  <a:pt x="0" y="266039"/>
                </a:lnTo>
                <a:lnTo>
                  <a:pt x="896" y="267247"/>
                </a:lnTo>
                <a:lnTo>
                  <a:pt x="1782" y="268841"/>
                </a:lnTo>
                <a:lnTo>
                  <a:pt x="3563" y="270435"/>
                </a:lnTo>
                <a:lnTo>
                  <a:pt x="5336" y="273623"/>
                </a:lnTo>
                <a:lnTo>
                  <a:pt x="7117" y="275217"/>
                </a:lnTo>
                <a:lnTo>
                  <a:pt x="8899" y="278415"/>
                </a:lnTo>
                <a:lnTo>
                  <a:pt x="10672" y="280010"/>
                </a:lnTo>
                <a:lnTo>
                  <a:pt x="12453" y="283198"/>
                </a:lnTo>
                <a:lnTo>
                  <a:pt x="14226" y="286386"/>
                </a:lnTo>
                <a:lnTo>
                  <a:pt x="16007" y="287990"/>
                </a:lnTo>
                <a:lnTo>
                  <a:pt x="17788" y="291179"/>
                </a:lnTo>
                <a:lnTo>
                  <a:pt x="19561" y="293570"/>
                </a:lnTo>
                <a:lnTo>
                  <a:pt x="21343" y="296768"/>
                </a:lnTo>
                <a:lnTo>
                  <a:pt x="22229" y="299956"/>
                </a:lnTo>
                <a:lnTo>
                  <a:pt x="24010" y="302347"/>
                </a:lnTo>
                <a:lnTo>
                  <a:pt x="25339" y="304139"/>
                </a:lnTo>
                <a:lnTo>
                  <a:pt x="26678" y="304739"/>
                </a:lnTo>
                <a:lnTo>
                  <a:pt x="28451" y="306333"/>
                </a:lnTo>
                <a:lnTo>
                  <a:pt x="30232" y="307140"/>
                </a:lnTo>
                <a:lnTo>
                  <a:pt x="32005" y="307937"/>
                </a:lnTo>
                <a:lnTo>
                  <a:pt x="31119" y="310328"/>
                </a:lnTo>
                <a:lnTo>
                  <a:pt x="31119" y="312719"/>
                </a:lnTo>
                <a:lnTo>
                  <a:pt x="30232" y="315111"/>
                </a:lnTo>
                <a:lnTo>
                  <a:pt x="29337" y="312719"/>
                </a:lnTo>
                <a:lnTo>
                  <a:pt x="29337" y="848088"/>
                </a:lnTo>
                <a:lnTo>
                  <a:pt x="32900" y="845697"/>
                </a:lnTo>
                <a:lnTo>
                  <a:pt x="35568" y="844103"/>
                </a:lnTo>
                <a:lnTo>
                  <a:pt x="38227" y="841711"/>
                </a:lnTo>
                <a:lnTo>
                  <a:pt x="40895" y="840117"/>
                </a:lnTo>
                <a:lnTo>
                  <a:pt x="44457" y="837716"/>
                </a:lnTo>
                <a:lnTo>
                  <a:pt x="47117" y="835325"/>
                </a:lnTo>
                <a:lnTo>
                  <a:pt x="49784" y="833731"/>
                </a:lnTo>
                <a:lnTo>
                  <a:pt x="53347" y="831340"/>
                </a:lnTo>
                <a:lnTo>
                  <a:pt x="56006" y="829745"/>
                </a:lnTo>
                <a:lnTo>
                  <a:pt x="58674" y="828142"/>
                </a:lnTo>
                <a:lnTo>
                  <a:pt x="61342" y="825750"/>
                </a:lnTo>
                <a:lnTo>
                  <a:pt x="64010" y="824156"/>
                </a:lnTo>
                <a:lnTo>
                  <a:pt x="66677" y="822562"/>
                </a:lnTo>
                <a:lnTo>
                  <a:pt x="69345" y="820968"/>
                </a:lnTo>
                <a:lnTo>
                  <a:pt x="72013" y="820171"/>
                </a:lnTo>
                <a:lnTo>
                  <a:pt x="74680" y="818567"/>
                </a:lnTo>
                <a:lnTo>
                  <a:pt x="76453" y="817770"/>
                </a:lnTo>
                <a:lnTo>
                  <a:pt x="79121" y="816973"/>
                </a:lnTo>
                <a:lnTo>
                  <a:pt x="80902" y="816176"/>
                </a:lnTo>
                <a:lnTo>
                  <a:pt x="83570" y="816176"/>
                </a:lnTo>
                <a:lnTo>
                  <a:pt x="85343" y="816973"/>
                </a:lnTo>
                <a:lnTo>
                  <a:pt x="87124" y="817770"/>
                </a:lnTo>
                <a:lnTo>
                  <a:pt x="88897" y="818567"/>
                </a:lnTo>
                <a:lnTo>
                  <a:pt x="90678" y="819374"/>
                </a:lnTo>
                <a:lnTo>
                  <a:pt x="92460" y="820968"/>
                </a:lnTo>
                <a:lnTo>
                  <a:pt x="94233" y="822562"/>
                </a:lnTo>
                <a:lnTo>
                  <a:pt x="96014" y="823359"/>
                </a:lnTo>
                <a:lnTo>
                  <a:pt x="97787" y="824156"/>
                </a:lnTo>
                <a:lnTo>
                  <a:pt x="99568" y="824953"/>
                </a:lnTo>
                <a:lnTo>
                  <a:pt x="109344" y="824953"/>
                </a:lnTo>
                <a:lnTo>
                  <a:pt x="110239" y="825750"/>
                </a:lnTo>
                <a:lnTo>
                  <a:pt x="112012" y="825750"/>
                </a:lnTo>
                <a:lnTo>
                  <a:pt x="112907" y="826547"/>
                </a:lnTo>
                <a:lnTo>
                  <a:pt x="114680" y="827345"/>
                </a:lnTo>
                <a:lnTo>
                  <a:pt x="115566" y="828142"/>
                </a:lnTo>
                <a:lnTo>
                  <a:pt x="117347" y="829745"/>
                </a:lnTo>
                <a:lnTo>
                  <a:pt x="118234" y="830543"/>
                </a:lnTo>
                <a:lnTo>
                  <a:pt x="120015" y="832137"/>
                </a:lnTo>
                <a:lnTo>
                  <a:pt x="120902" y="832934"/>
                </a:lnTo>
                <a:lnTo>
                  <a:pt x="122683" y="834528"/>
                </a:lnTo>
                <a:lnTo>
                  <a:pt x="123569" y="836122"/>
                </a:lnTo>
                <a:lnTo>
                  <a:pt x="125351" y="836919"/>
                </a:lnTo>
                <a:lnTo>
                  <a:pt x="127123" y="840117"/>
                </a:lnTo>
                <a:lnTo>
                  <a:pt x="128905" y="840914"/>
                </a:lnTo>
                <a:lnTo>
                  <a:pt x="129791" y="842509"/>
                </a:lnTo>
                <a:lnTo>
                  <a:pt x="131573" y="844900"/>
                </a:lnTo>
                <a:lnTo>
                  <a:pt x="133345" y="846494"/>
                </a:lnTo>
                <a:lnTo>
                  <a:pt x="134240" y="847291"/>
                </a:lnTo>
                <a:lnTo>
                  <a:pt x="136013" y="849692"/>
                </a:lnTo>
                <a:lnTo>
                  <a:pt x="137794" y="850489"/>
                </a:lnTo>
                <a:lnTo>
                  <a:pt x="138681" y="851286"/>
                </a:lnTo>
                <a:lnTo>
                  <a:pt x="140462" y="852083"/>
                </a:lnTo>
                <a:lnTo>
                  <a:pt x="142235" y="852880"/>
                </a:lnTo>
                <a:lnTo>
                  <a:pt x="145798" y="854475"/>
                </a:lnTo>
                <a:lnTo>
                  <a:pt x="148465" y="856866"/>
                </a:lnTo>
                <a:lnTo>
                  <a:pt x="151125" y="859267"/>
                </a:lnTo>
                <a:lnTo>
                  <a:pt x="153792" y="861658"/>
                </a:lnTo>
                <a:lnTo>
                  <a:pt x="156460" y="864049"/>
                </a:lnTo>
                <a:lnTo>
                  <a:pt x="158241" y="866441"/>
                </a:lnTo>
                <a:lnTo>
                  <a:pt x="160909" y="868842"/>
                </a:lnTo>
                <a:lnTo>
                  <a:pt x="163577" y="871233"/>
                </a:lnTo>
                <a:lnTo>
                  <a:pt x="165350" y="874421"/>
                </a:lnTo>
                <a:lnTo>
                  <a:pt x="168018" y="876812"/>
                </a:lnTo>
                <a:lnTo>
                  <a:pt x="169799" y="879213"/>
                </a:lnTo>
                <a:lnTo>
                  <a:pt x="172467" y="882402"/>
                </a:lnTo>
                <a:lnTo>
                  <a:pt x="174239" y="885590"/>
                </a:lnTo>
                <a:lnTo>
                  <a:pt x="176907" y="887981"/>
                </a:lnTo>
                <a:lnTo>
                  <a:pt x="178689" y="891179"/>
                </a:lnTo>
                <a:lnTo>
                  <a:pt x="181356" y="893571"/>
                </a:lnTo>
                <a:lnTo>
                  <a:pt x="183129" y="896759"/>
                </a:lnTo>
                <a:lnTo>
                  <a:pt x="185797" y="899957"/>
                </a:lnTo>
                <a:lnTo>
                  <a:pt x="187578" y="902348"/>
                </a:lnTo>
                <a:lnTo>
                  <a:pt x="190246" y="905537"/>
                </a:lnTo>
                <a:lnTo>
                  <a:pt x="192019" y="908735"/>
                </a:lnTo>
                <a:lnTo>
                  <a:pt x="194686" y="911126"/>
                </a:lnTo>
                <a:lnTo>
                  <a:pt x="197354" y="914314"/>
                </a:lnTo>
                <a:lnTo>
                  <a:pt x="200022" y="916706"/>
                </a:lnTo>
                <a:lnTo>
                  <a:pt x="202690" y="919106"/>
                </a:lnTo>
                <a:lnTo>
                  <a:pt x="205357" y="922295"/>
                </a:lnTo>
                <a:lnTo>
                  <a:pt x="208025" y="924686"/>
                </a:lnTo>
                <a:lnTo>
                  <a:pt x="210684" y="927077"/>
                </a:lnTo>
                <a:lnTo>
                  <a:pt x="213352" y="929478"/>
                </a:lnTo>
                <a:lnTo>
                  <a:pt x="216915" y="931870"/>
                </a:lnTo>
                <a:lnTo>
                  <a:pt x="219574" y="933464"/>
                </a:lnTo>
                <a:lnTo>
                  <a:pt x="223137" y="935858"/>
                </a:lnTo>
                <a:lnTo>
                  <a:pt x="224910" y="937454"/>
                </a:lnTo>
                <a:lnTo>
                  <a:pt x="226691" y="937454"/>
                </a:lnTo>
                <a:lnTo>
                  <a:pt x="227577" y="938252"/>
                </a:lnTo>
                <a:lnTo>
                  <a:pt x="229359" y="939050"/>
                </a:lnTo>
                <a:lnTo>
                  <a:pt x="231131" y="939847"/>
                </a:lnTo>
                <a:lnTo>
                  <a:pt x="232913" y="940645"/>
                </a:lnTo>
                <a:lnTo>
                  <a:pt x="233799" y="941443"/>
                </a:lnTo>
                <a:lnTo>
                  <a:pt x="235581" y="941443"/>
                </a:lnTo>
                <a:lnTo>
                  <a:pt x="236467" y="942241"/>
                </a:lnTo>
                <a:lnTo>
                  <a:pt x="239135" y="942241"/>
                </a:lnTo>
                <a:lnTo>
                  <a:pt x="240916" y="943039"/>
                </a:lnTo>
                <a:lnTo>
                  <a:pt x="241802" y="943039"/>
                </a:lnTo>
                <a:lnTo>
                  <a:pt x="243575" y="943838"/>
                </a:lnTo>
                <a:lnTo>
                  <a:pt x="248911" y="943838"/>
                </a:lnTo>
                <a:lnTo>
                  <a:pt x="250692" y="944635"/>
                </a:lnTo>
                <a:lnTo>
                  <a:pt x="263136" y="944635"/>
                </a:lnTo>
                <a:lnTo>
                  <a:pt x="264022" y="943838"/>
                </a:lnTo>
                <a:lnTo>
                  <a:pt x="270244" y="943838"/>
                </a:lnTo>
                <a:lnTo>
                  <a:pt x="272026" y="943039"/>
                </a:lnTo>
                <a:lnTo>
                  <a:pt x="274693" y="943039"/>
                </a:lnTo>
                <a:lnTo>
                  <a:pt x="277361" y="942241"/>
                </a:lnTo>
                <a:lnTo>
                  <a:pt x="279134" y="941443"/>
                </a:lnTo>
                <a:lnTo>
                  <a:pt x="280915" y="941443"/>
                </a:lnTo>
                <a:lnTo>
                  <a:pt x="283583" y="940645"/>
                </a:lnTo>
                <a:lnTo>
                  <a:pt x="285364" y="939847"/>
                </a:lnTo>
                <a:lnTo>
                  <a:pt x="287137" y="939050"/>
                </a:lnTo>
                <a:lnTo>
                  <a:pt x="288918" y="937454"/>
                </a:lnTo>
                <a:lnTo>
                  <a:pt x="290691" y="936656"/>
                </a:lnTo>
                <a:lnTo>
                  <a:pt x="292473" y="935858"/>
                </a:lnTo>
                <a:lnTo>
                  <a:pt x="294254" y="934261"/>
                </a:lnTo>
                <a:lnTo>
                  <a:pt x="296027" y="933464"/>
                </a:lnTo>
                <a:lnTo>
                  <a:pt x="297808" y="931870"/>
                </a:lnTo>
                <a:lnTo>
                  <a:pt x="299581" y="930275"/>
                </a:lnTo>
                <a:lnTo>
                  <a:pt x="301362" y="928681"/>
                </a:lnTo>
                <a:lnTo>
                  <a:pt x="303135" y="927077"/>
                </a:lnTo>
                <a:lnTo>
                  <a:pt x="304916" y="925483"/>
                </a:lnTo>
                <a:lnTo>
                  <a:pt x="306698" y="923889"/>
                </a:lnTo>
                <a:lnTo>
                  <a:pt x="307584" y="921498"/>
                </a:lnTo>
                <a:lnTo>
                  <a:pt x="309365" y="919904"/>
                </a:lnTo>
                <a:lnTo>
                  <a:pt x="311138" y="917503"/>
                </a:lnTo>
                <a:lnTo>
                  <a:pt x="312025" y="915111"/>
                </a:lnTo>
                <a:lnTo>
                  <a:pt x="313806" y="912720"/>
                </a:lnTo>
                <a:lnTo>
                  <a:pt x="315587" y="910329"/>
                </a:lnTo>
                <a:lnTo>
                  <a:pt x="317360" y="907938"/>
                </a:lnTo>
                <a:lnTo>
                  <a:pt x="318255" y="905537"/>
                </a:lnTo>
                <a:lnTo>
                  <a:pt x="320028" y="902348"/>
                </a:lnTo>
                <a:lnTo>
                  <a:pt x="321809" y="899957"/>
                </a:lnTo>
                <a:lnTo>
                  <a:pt x="323582" y="896759"/>
                </a:lnTo>
                <a:lnTo>
                  <a:pt x="324477" y="893571"/>
                </a:lnTo>
                <a:lnTo>
                  <a:pt x="325363" y="893571"/>
                </a:lnTo>
                <a:lnTo>
                  <a:pt x="327145" y="891976"/>
                </a:lnTo>
                <a:lnTo>
                  <a:pt x="328918" y="889585"/>
                </a:lnTo>
                <a:lnTo>
                  <a:pt x="330699" y="887184"/>
                </a:lnTo>
                <a:lnTo>
                  <a:pt x="332472" y="884793"/>
                </a:lnTo>
                <a:lnTo>
                  <a:pt x="334253" y="881605"/>
                </a:lnTo>
                <a:lnTo>
                  <a:pt x="335140" y="879213"/>
                </a:lnTo>
                <a:lnTo>
                  <a:pt x="336921" y="877609"/>
                </a:lnTo>
                <a:lnTo>
                  <a:pt x="337807" y="875218"/>
                </a:lnTo>
                <a:lnTo>
                  <a:pt x="339589" y="872827"/>
                </a:lnTo>
                <a:lnTo>
                  <a:pt x="341361" y="871233"/>
                </a:lnTo>
                <a:lnTo>
                  <a:pt x="343143" y="869639"/>
                </a:lnTo>
                <a:lnTo>
                  <a:pt x="344924" y="868842"/>
                </a:lnTo>
                <a:lnTo>
                  <a:pt x="346697" y="868035"/>
                </a:lnTo>
                <a:lnTo>
                  <a:pt x="347583" y="867238"/>
                </a:lnTo>
                <a:lnTo>
                  <a:pt x="349365" y="865643"/>
                </a:lnTo>
                <a:lnTo>
                  <a:pt x="351146" y="864049"/>
                </a:lnTo>
                <a:lnTo>
                  <a:pt x="352032" y="863252"/>
                </a:lnTo>
                <a:lnTo>
                  <a:pt x="353814" y="860064"/>
                </a:lnTo>
                <a:lnTo>
                  <a:pt x="355587" y="858460"/>
                </a:lnTo>
                <a:lnTo>
                  <a:pt x="356473" y="856866"/>
                </a:lnTo>
                <a:lnTo>
                  <a:pt x="358254" y="853677"/>
                </a:lnTo>
                <a:lnTo>
                  <a:pt x="360036" y="852083"/>
                </a:lnTo>
                <a:lnTo>
                  <a:pt x="361808" y="848895"/>
                </a:lnTo>
                <a:lnTo>
                  <a:pt x="363590" y="847291"/>
                </a:lnTo>
                <a:lnTo>
                  <a:pt x="364476" y="845697"/>
                </a:lnTo>
                <a:lnTo>
                  <a:pt x="366258" y="843306"/>
                </a:lnTo>
                <a:lnTo>
                  <a:pt x="368030" y="841711"/>
                </a:lnTo>
                <a:lnTo>
                  <a:pt x="369812" y="839320"/>
                </a:lnTo>
                <a:lnTo>
                  <a:pt x="371593" y="837716"/>
                </a:lnTo>
                <a:lnTo>
                  <a:pt x="372479" y="836919"/>
                </a:lnTo>
                <a:lnTo>
                  <a:pt x="374252" y="835325"/>
                </a:lnTo>
                <a:lnTo>
                  <a:pt x="376034" y="835325"/>
                </a:lnTo>
                <a:lnTo>
                  <a:pt x="377815" y="834528"/>
                </a:lnTo>
                <a:lnTo>
                  <a:pt x="379588" y="834528"/>
                </a:lnTo>
                <a:lnTo>
                  <a:pt x="380474" y="835325"/>
                </a:lnTo>
                <a:lnTo>
                  <a:pt x="384037" y="837716"/>
                </a:lnTo>
                <a:lnTo>
                  <a:pt x="387591" y="840117"/>
                </a:lnTo>
                <a:lnTo>
                  <a:pt x="391145" y="843306"/>
                </a:lnTo>
                <a:lnTo>
                  <a:pt x="394699" y="845697"/>
                </a:lnTo>
                <a:lnTo>
                  <a:pt x="398253" y="848895"/>
                </a:lnTo>
                <a:lnTo>
                  <a:pt x="402703" y="851286"/>
                </a:lnTo>
                <a:lnTo>
                  <a:pt x="406257" y="854475"/>
                </a:lnTo>
                <a:lnTo>
                  <a:pt x="409811" y="857663"/>
                </a:lnTo>
                <a:lnTo>
                  <a:pt x="413374" y="860861"/>
                </a:lnTo>
                <a:lnTo>
                  <a:pt x="417814" y="864049"/>
                </a:lnTo>
                <a:lnTo>
                  <a:pt x="421368" y="867238"/>
                </a:lnTo>
                <a:lnTo>
                  <a:pt x="424922" y="870436"/>
                </a:lnTo>
                <a:lnTo>
                  <a:pt x="429371" y="873624"/>
                </a:lnTo>
                <a:lnTo>
                  <a:pt x="432926" y="876812"/>
                </a:lnTo>
                <a:lnTo>
                  <a:pt x="436480" y="880010"/>
                </a:lnTo>
                <a:lnTo>
                  <a:pt x="440929" y="883199"/>
                </a:lnTo>
                <a:lnTo>
                  <a:pt x="444483" y="886387"/>
                </a:lnTo>
                <a:lnTo>
                  <a:pt x="448932" y="889585"/>
                </a:lnTo>
                <a:lnTo>
                  <a:pt x="452486" y="892774"/>
                </a:lnTo>
                <a:lnTo>
                  <a:pt x="456927" y="895962"/>
                </a:lnTo>
                <a:lnTo>
                  <a:pt x="460481" y="899160"/>
                </a:lnTo>
                <a:lnTo>
                  <a:pt x="464930" y="902348"/>
                </a:lnTo>
                <a:lnTo>
                  <a:pt x="468484" y="905537"/>
                </a:lnTo>
                <a:lnTo>
                  <a:pt x="472933" y="908735"/>
                </a:lnTo>
                <a:lnTo>
                  <a:pt x="476487" y="911126"/>
                </a:lnTo>
                <a:lnTo>
                  <a:pt x="480928" y="914314"/>
                </a:lnTo>
                <a:lnTo>
                  <a:pt x="484491" y="916706"/>
                </a:lnTo>
                <a:lnTo>
                  <a:pt x="488923" y="919106"/>
                </a:lnTo>
                <a:lnTo>
                  <a:pt x="492502" y="921498"/>
                </a:lnTo>
                <a:lnTo>
                  <a:pt x="496935" y="923889"/>
                </a:lnTo>
                <a:lnTo>
                  <a:pt x="500514" y="926280"/>
                </a:lnTo>
                <a:lnTo>
                  <a:pt x="504009" y="928681"/>
                </a:lnTo>
                <a:lnTo>
                  <a:pt x="506736" y="929478"/>
                </a:lnTo>
                <a:lnTo>
                  <a:pt x="509378" y="931072"/>
                </a:lnTo>
                <a:lnTo>
                  <a:pt x="512020" y="932667"/>
                </a:lnTo>
                <a:lnTo>
                  <a:pt x="514748" y="934261"/>
                </a:lnTo>
                <a:lnTo>
                  <a:pt x="517390" y="935058"/>
                </a:lnTo>
                <a:lnTo>
                  <a:pt x="520032" y="936656"/>
                </a:lnTo>
                <a:lnTo>
                  <a:pt x="522674" y="937454"/>
                </a:lnTo>
                <a:lnTo>
                  <a:pt x="525402" y="939050"/>
                </a:lnTo>
                <a:lnTo>
                  <a:pt x="528896" y="939847"/>
                </a:lnTo>
                <a:lnTo>
                  <a:pt x="531624" y="940645"/>
                </a:lnTo>
                <a:lnTo>
                  <a:pt x="534266" y="941443"/>
                </a:lnTo>
                <a:lnTo>
                  <a:pt x="536908" y="942241"/>
                </a:lnTo>
                <a:lnTo>
                  <a:pt x="539635" y="943039"/>
                </a:lnTo>
                <a:lnTo>
                  <a:pt x="542278" y="943838"/>
                </a:lnTo>
                <a:lnTo>
                  <a:pt x="544920" y="944635"/>
                </a:lnTo>
                <a:lnTo>
                  <a:pt x="547562" y="945433"/>
                </a:lnTo>
                <a:lnTo>
                  <a:pt x="550289" y="945433"/>
                </a:lnTo>
                <a:lnTo>
                  <a:pt x="552932" y="946231"/>
                </a:lnTo>
                <a:lnTo>
                  <a:pt x="555574" y="946231"/>
                </a:lnTo>
                <a:lnTo>
                  <a:pt x="558301" y="947029"/>
                </a:lnTo>
                <a:lnTo>
                  <a:pt x="563586" y="947029"/>
                </a:lnTo>
                <a:lnTo>
                  <a:pt x="566228" y="947827"/>
                </a:lnTo>
                <a:lnTo>
                  <a:pt x="571597" y="947827"/>
                </a:lnTo>
                <a:lnTo>
                  <a:pt x="574239" y="947029"/>
                </a:lnTo>
                <a:lnTo>
                  <a:pt x="579609" y="947029"/>
                </a:lnTo>
                <a:lnTo>
                  <a:pt x="582251" y="946231"/>
                </a:lnTo>
                <a:lnTo>
                  <a:pt x="584041" y="946231"/>
                </a:lnTo>
                <a:lnTo>
                  <a:pt x="586683" y="945433"/>
                </a:lnTo>
                <a:lnTo>
                  <a:pt x="589411" y="945433"/>
                </a:lnTo>
                <a:lnTo>
                  <a:pt x="591201" y="944635"/>
                </a:lnTo>
                <a:lnTo>
                  <a:pt x="592905" y="943838"/>
                </a:lnTo>
                <a:lnTo>
                  <a:pt x="594695" y="943039"/>
                </a:lnTo>
                <a:lnTo>
                  <a:pt x="596485" y="942241"/>
                </a:lnTo>
                <a:lnTo>
                  <a:pt x="598275" y="941443"/>
                </a:lnTo>
                <a:lnTo>
                  <a:pt x="600065" y="940645"/>
                </a:lnTo>
                <a:lnTo>
                  <a:pt x="601855" y="939847"/>
                </a:lnTo>
                <a:lnTo>
                  <a:pt x="604497" y="938252"/>
                </a:lnTo>
                <a:lnTo>
                  <a:pt x="606287" y="937454"/>
                </a:lnTo>
                <a:lnTo>
                  <a:pt x="608076" y="935858"/>
                </a:lnTo>
                <a:lnTo>
                  <a:pt x="609866" y="934261"/>
                </a:lnTo>
                <a:lnTo>
                  <a:pt x="611571" y="933464"/>
                </a:lnTo>
                <a:lnTo>
                  <a:pt x="613361" y="931870"/>
                </a:lnTo>
                <a:lnTo>
                  <a:pt x="615151" y="930275"/>
                </a:lnTo>
                <a:lnTo>
                  <a:pt x="617793" y="928681"/>
                </a:lnTo>
                <a:lnTo>
                  <a:pt x="619583" y="927077"/>
                </a:lnTo>
                <a:lnTo>
                  <a:pt x="621373" y="925483"/>
                </a:lnTo>
                <a:lnTo>
                  <a:pt x="623162" y="923889"/>
                </a:lnTo>
                <a:lnTo>
                  <a:pt x="624952" y="922295"/>
                </a:lnTo>
                <a:lnTo>
                  <a:pt x="626742" y="920701"/>
                </a:lnTo>
                <a:lnTo>
                  <a:pt x="628532" y="919106"/>
                </a:lnTo>
                <a:lnTo>
                  <a:pt x="629384" y="917503"/>
                </a:lnTo>
                <a:lnTo>
                  <a:pt x="631174" y="915908"/>
                </a:lnTo>
                <a:lnTo>
                  <a:pt x="632964" y="913517"/>
                </a:lnTo>
                <a:lnTo>
                  <a:pt x="633816" y="911923"/>
                </a:lnTo>
                <a:lnTo>
                  <a:pt x="635606" y="910329"/>
                </a:lnTo>
                <a:lnTo>
                  <a:pt x="637396" y="908735"/>
                </a:lnTo>
                <a:lnTo>
                  <a:pt x="638248" y="907131"/>
                </a:lnTo>
                <a:lnTo>
                  <a:pt x="640038" y="903942"/>
                </a:lnTo>
                <a:lnTo>
                  <a:pt x="641828" y="902348"/>
                </a:lnTo>
                <a:lnTo>
                  <a:pt x="642680" y="900754"/>
                </a:lnTo>
                <a:lnTo>
                  <a:pt x="644470" y="898363"/>
                </a:lnTo>
                <a:lnTo>
                  <a:pt x="646260" y="895962"/>
                </a:lnTo>
                <a:lnTo>
                  <a:pt x="647198" y="892774"/>
                </a:lnTo>
                <a:lnTo>
                  <a:pt x="648902" y="890382"/>
                </a:lnTo>
                <a:lnTo>
                  <a:pt x="649840" y="887981"/>
                </a:lnTo>
                <a:lnTo>
                  <a:pt x="650692" y="884793"/>
                </a:lnTo>
                <a:lnTo>
                  <a:pt x="651630" y="882402"/>
                </a:lnTo>
                <a:lnTo>
                  <a:pt x="651630" y="879213"/>
                </a:lnTo>
                <a:lnTo>
                  <a:pt x="652482" y="876812"/>
                </a:lnTo>
                <a:lnTo>
                  <a:pt x="652482" y="871233"/>
                </a:lnTo>
                <a:lnTo>
                  <a:pt x="651630" y="868035"/>
                </a:lnTo>
                <a:lnTo>
                  <a:pt x="651630" y="864846"/>
                </a:lnTo>
                <a:lnTo>
                  <a:pt x="650692" y="862455"/>
                </a:lnTo>
                <a:lnTo>
                  <a:pt x="649840" y="859267"/>
                </a:lnTo>
                <a:lnTo>
                  <a:pt x="648902" y="856866"/>
                </a:lnTo>
                <a:lnTo>
                  <a:pt x="647198" y="852880"/>
                </a:lnTo>
                <a:lnTo>
                  <a:pt x="646260" y="849692"/>
                </a:lnTo>
                <a:lnTo>
                  <a:pt x="645408" y="845697"/>
                </a:lnTo>
                <a:lnTo>
                  <a:pt x="644470" y="842509"/>
                </a:lnTo>
                <a:lnTo>
                  <a:pt x="643618" y="838513"/>
                </a:lnTo>
                <a:lnTo>
                  <a:pt x="642680" y="834528"/>
                </a:lnTo>
                <a:lnTo>
                  <a:pt x="641828" y="830543"/>
                </a:lnTo>
                <a:lnTo>
                  <a:pt x="641828" y="826547"/>
                </a:lnTo>
                <a:lnTo>
                  <a:pt x="640976" y="822562"/>
                </a:lnTo>
                <a:lnTo>
                  <a:pt x="640976" y="818567"/>
                </a:lnTo>
                <a:lnTo>
                  <a:pt x="640038" y="814581"/>
                </a:lnTo>
                <a:lnTo>
                  <a:pt x="640038" y="785060"/>
                </a:lnTo>
                <a:lnTo>
                  <a:pt x="640976" y="781075"/>
                </a:lnTo>
                <a:lnTo>
                  <a:pt x="640976" y="768302"/>
                </a:lnTo>
                <a:lnTo>
                  <a:pt x="641828" y="763519"/>
                </a:lnTo>
                <a:lnTo>
                  <a:pt x="641828" y="759524"/>
                </a:lnTo>
                <a:lnTo>
                  <a:pt x="642680" y="755539"/>
                </a:lnTo>
                <a:lnTo>
                  <a:pt x="642680" y="747558"/>
                </a:lnTo>
                <a:lnTo>
                  <a:pt x="643618" y="742776"/>
                </a:lnTo>
                <a:lnTo>
                  <a:pt x="643618" y="734795"/>
                </a:lnTo>
                <a:lnTo>
                  <a:pt x="644470" y="731607"/>
                </a:lnTo>
                <a:lnTo>
                  <a:pt x="644470" y="726018"/>
                </a:lnTo>
                <a:lnTo>
                  <a:pt x="645408" y="723626"/>
                </a:lnTo>
                <a:lnTo>
                  <a:pt x="646260" y="721235"/>
                </a:lnTo>
                <a:lnTo>
                  <a:pt x="647198" y="358202"/>
                </a:lnTo>
                <a:lnTo>
                  <a:pt x="645408" y="357405"/>
                </a:lnTo>
                <a:lnTo>
                  <a:pt x="643618" y="355004"/>
                </a:lnTo>
                <a:lnTo>
                  <a:pt x="643618" y="350221"/>
                </a:lnTo>
                <a:lnTo>
                  <a:pt x="645408" y="347830"/>
                </a:lnTo>
                <a:lnTo>
                  <a:pt x="647198" y="346236"/>
                </a:lnTo>
                <a:lnTo>
                  <a:pt x="648902" y="344632"/>
                </a:lnTo>
                <a:lnTo>
                  <a:pt x="650692" y="343835"/>
                </a:lnTo>
                <a:lnTo>
                  <a:pt x="652482" y="343038"/>
                </a:lnTo>
                <a:lnTo>
                  <a:pt x="654272" y="343038"/>
                </a:lnTo>
                <a:lnTo>
                  <a:pt x="656062" y="342241"/>
                </a:lnTo>
                <a:lnTo>
                  <a:pt x="657852" y="342241"/>
                </a:lnTo>
                <a:lnTo>
                  <a:pt x="659641" y="343038"/>
                </a:lnTo>
                <a:lnTo>
                  <a:pt x="661346" y="341443"/>
                </a:lnTo>
                <a:lnTo>
                  <a:pt x="663136" y="340646"/>
                </a:lnTo>
                <a:lnTo>
                  <a:pt x="664926" y="339849"/>
                </a:lnTo>
                <a:lnTo>
                  <a:pt x="666716" y="338255"/>
                </a:lnTo>
                <a:lnTo>
                  <a:pt x="668506" y="336661"/>
                </a:lnTo>
                <a:lnTo>
                  <a:pt x="670295" y="335057"/>
                </a:lnTo>
                <a:lnTo>
                  <a:pt x="672085" y="333463"/>
                </a:lnTo>
                <a:lnTo>
                  <a:pt x="673875" y="331869"/>
                </a:lnTo>
                <a:lnTo>
                  <a:pt x="675580" y="329477"/>
                </a:lnTo>
                <a:lnTo>
                  <a:pt x="676537" y="328625"/>
                </a:lnTo>
                <a:lnTo>
                  <a:pt x="677370" y="326289"/>
                </a:lnTo>
                <a:lnTo>
                  <a:pt x="677370" y="323888"/>
                </a:lnTo>
                <a:lnTo>
                  <a:pt x="678307" y="321497"/>
                </a:lnTo>
                <a:lnTo>
                  <a:pt x="678307" y="311125"/>
                </a:lnTo>
                <a:lnTo>
                  <a:pt x="677370" y="307937"/>
                </a:lnTo>
                <a:lnTo>
                  <a:pt x="677370" y="301550"/>
                </a:lnTo>
                <a:lnTo>
                  <a:pt x="676517" y="298362"/>
                </a:lnTo>
                <a:lnTo>
                  <a:pt x="675580" y="294367"/>
                </a:lnTo>
                <a:lnTo>
                  <a:pt x="674727" y="291179"/>
                </a:lnTo>
                <a:lnTo>
                  <a:pt x="673875" y="287990"/>
                </a:lnTo>
                <a:lnTo>
                  <a:pt x="672938" y="285589"/>
                </a:lnTo>
                <a:lnTo>
                  <a:pt x="672085" y="283198"/>
                </a:lnTo>
                <a:lnTo>
                  <a:pt x="671148" y="280010"/>
                </a:lnTo>
                <a:lnTo>
                  <a:pt x="670295" y="277618"/>
                </a:lnTo>
                <a:lnTo>
                  <a:pt x="668506" y="275217"/>
                </a:lnTo>
                <a:lnTo>
                  <a:pt x="667653" y="272826"/>
                </a:lnTo>
                <a:lnTo>
                  <a:pt x="666716" y="270435"/>
                </a:lnTo>
                <a:lnTo>
                  <a:pt x="665863" y="268044"/>
                </a:lnTo>
                <a:lnTo>
                  <a:pt x="664074" y="266440"/>
                </a:lnTo>
                <a:lnTo>
                  <a:pt x="663136" y="264048"/>
                </a:lnTo>
                <a:lnTo>
                  <a:pt x="662284" y="261657"/>
                </a:lnTo>
                <a:lnTo>
                  <a:pt x="661346" y="260063"/>
                </a:lnTo>
                <a:lnTo>
                  <a:pt x="659641" y="257672"/>
                </a:lnTo>
                <a:lnTo>
                  <a:pt x="658704" y="256068"/>
                </a:lnTo>
                <a:lnTo>
                  <a:pt x="656914" y="252880"/>
                </a:lnTo>
                <a:lnTo>
                  <a:pt x="655124" y="251285"/>
                </a:lnTo>
                <a:lnTo>
                  <a:pt x="653420" y="248097"/>
                </a:lnTo>
                <a:lnTo>
                  <a:pt x="651630" y="244899"/>
                </a:lnTo>
                <a:lnTo>
                  <a:pt x="649840" y="242508"/>
                </a:lnTo>
                <a:lnTo>
                  <a:pt x="648050" y="240116"/>
                </a:lnTo>
                <a:lnTo>
                  <a:pt x="646260" y="237725"/>
                </a:lnTo>
                <a:lnTo>
                  <a:pt x="644470" y="235324"/>
                </a:lnTo>
                <a:lnTo>
                  <a:pt x="641828" y="232933"/>
                </a:lnTo>
                <a:lnTo>
                  <a:pt x="639186" y="229745"/>
                </a:lnTo>
                <a:lnTo>
                  <a:pt x="636459" y="227344"/>
                </a:lnTo>
                <a:lnTo>
                  <a:pt x="634754" y="224952"/>
                </a:lnTo>
                <a:lnTo>
                  <a:pt x="632026" y="222561"/>
                </a:lnTo>
                <a:lnTo>
                  <a:pt x="629384" y="219373"/>
                </a:lnTo>
                <a:lnTo>
                  <a:pt x="625805" y="216972"/>
                </a:lnTo>
                <a:lnTo>
                  <a:pt x="623162" y="214581"/>
                </a:lnTo>
                <a:lnTo>
                  <a:pt x="620520" y="212189"/>
                </a:lnTo>
                <a:lnTo>
                  <a:pt x="617793" y="209798"/>
                </a:lnTo>
                <a:lnTo>
                  <a:pt x="615151" y="207397"/>
                </a:lnTo>
                <a:lnTo>
                  <a:pt x="611571" y="205006"/>
                </a:lnTo>
                <a:lnTo>
                  <a:pt x="608929" y="202615"/>
                </a:lnTo>
                <a:lnTo>
                  <a:pt x="606287" y="201020"/>
                </a:lnTo>
                <a:lnTo>
                  <a:pt x="603644" y="198629"/>
                </a:lnTo>
                <a:lnTo>
                  <a:pt x="600065" y="196228"/>
                </a:lnTo>
                <a:lnTo>
                  <a:pt x="597422" y="193837"/>
                </a:lnTo>
                <a:lnTo>
                  <a:pt x="593843" y="191446"/>
                </a:lnTo>
                <a:lnTo>
                  <a:pt x="591201" y="189852"/>
                </a:lnTo>
                <a:lnTo>
                  <a:pt x="588473" y="187451"/>
                </a:lnTo>
                <a:lnTo>
                  <a:pt x="584979" y="185059"/>
                </a:lnTo>
                <a:lnTo>
                  <a:pt x="582251" y="183465"/>
                </a:lnTo>
                <a:lnTo>
                  <a:pt x="578757" y="181074"/>
                </a:lnTo>
                <a:lnTo>
                  <a:pt x="576029" y="178683"/>
                </a:lnTo>
                <a:lnTo>
                  <a:pt x="572535" y="177079"/>
                </a:lnTo>
                <a:lnTo>
                  <a:pt x="569807" y="174687"/>
                </a:lnTo>
                <a:lnTo>
                  <a:pt x="566228" y="172296"/>
                </a:lnTo>
                <a:lnTo>
                  <a:pt x="563586" y="170702"/>
                </a:lnTo>
                <a:lnTo>
                  <a:pt x="560006" y="168301"/>
                </a:lnTo>
                <a:lnTo>
                  <a:pt x="557364" y="166707"/>
                </a:lnTo>
                <a:lnTo>
                  <a:pt x="553784" y="164316"/>
                </a:lnTo>
                <a:lnTo>
                  <a:pt x="551142" y="161924"/>
                </a:lnTo>
                <a:lnTo>
                  <a:pt x="549352" y="161127"/>
                </a:lnTo>
                <a:lnTo>
                  <a:pt x="547562" y="160330"/>
                </a:lnTo>
                <a:lnTo>
                  <a:pt x="545857" y="159533"/>
                </a:lnTo>
                <a:lnTo>
                  <a:pt x="544068" y="158736"/>
                </a:lnTo>
                <a:lnTo>
                  <a:pt x="542278" y="157132"/>
                </a:lnTo>
                <a:lnTo>
                  <a:pt x="540488" y="156335"/>
                </a:lnTo>
                <a:lnTo>
                  <a:pt x="538698" y="154741"/>
                </a:lnTo>
                <a:lnTo>
                  <a:pt x="536908" y="153147"/>
                </a:lnTo>
                <a:lnTo>
                  <a:pt x="535118" y="152350"/>
                </a:lnTo>
                <a:lnTo>
                  <a:pt x="533414" y="150755"/>
                </a:lnTo>
                <a:lnTo>
                  <a:pt x="531624" y="149161"/>
                </a:lnTo>
                <a:lnTo>
                  <a:pt x="529834" y="147557"/>
                </a:lnTo>
                <a:lnTo>
                  <a:pt x="528044" y="145963"/>
                </a:lnTo>
                <a:lnTo>
                  <a:pt x="526254" y="145166"/>
                </a:lnTo>
                <a:lnTo>
                  <a:pt x="524464" y="143572"/>
                </a:lnTo>
                <a:lnTo>
                  <a:pt x="522674" y="141978"/>
                </a:lnTo>
                <a:lnTo>
                  <a:pt x="520970" y="141181"/>
                </a:lnTo>
                <a:lnTo>
                  <a:pt x="519180" y="139587"/>
                </a:lnTo>
                <a:lnTo>
                  <a:pt x="517390" y="137983"/>
                </a:lnTo>
                <a:lnTo>
                  <a:pt x="515600" y="137186"/>
                </a:lnTo>
                <a:lnTo>
                  <a:pt x="513810" y="135591"/>
                </a:lnTo>
                <a:lnTo>
                  <a:pt x="512020" y="134794"/>
                </a:lnTo>
                <a:lnTo>
                  <a:pt x="510231" y="133997"/>
                </a:lnTo>
                <a:lnTo>
                  <a:pt x="509378" y="131606"/>
                </a:lnTo>
                <a:lnTo>
                  <a:pt x="508526" y="129215"/>
                </a:lnTo>
                <a:lnTo>
                  <a:pt x="507588" y="127611"/>
                </a:lnTo>
                <a:lnTo>
                  <a:pt x="505799" y="125220"/>
                </a:lnTo>
                <a:lnTo>
                  <a:pt x="504946" y="123625"/>
                </a:lnTo>
                <a:lnTo>
                  <a:pt x="504009" y="121234"/>
                </a:lnTo>
                <a:lnTo>
                  <a:pt x="502304" y="119640"/>
                </a:lnTo>
                <a:lnTo>
                  <a:pt x="501367" y="118036"/>
                </a:lnTo>
                <a:lnTo>
                  <a:pt x="499577" y="115645"/>
                </a:lnTo>
                <a:lnTo>
                  <a:pt x="498724" y="114051"/>
                </a:lnTo>
                <a:lnTo>
                  <a:pt x="496935" y="112457"/>
                </a:lnTo>
                <a:lnTo>
                  <a:pt x="496082" y="110862"/>
                </a:lnTo>
                <a:lnTo>
                  <a:pt x="494292" y="109268"/>
                </a:lnTo>
                <a:lnTo>
                  <a:pt x="492502" y="107664"/>
                </a:lnTo>
                <a:lnTo>
                  <a:pt x="490713" y="106070"/>
                </a:lnTo>
                <a:lnTo>
                  <a:pt x="489860" y="104476"/>
                </a:lnTo>
                <a:lnTo>
                  <a:pt x="488070" y="102882"/>
                </a:lnTo>
                <a:lnTo>
                  <a:pt x="486281" y="102085"/>
                </a:lnTo>
                <a:lnTo>
                  <a:pt x="484491" y="101288"/>
                </a:lnTo>
                <a:lnTo>
                  <a:pt x="483638" y="99693"/>
                </a:lnTo>
                <a:lnTo>
                  <a:pt x="481849" y="98887"/>
                </a:lnTo>
                <a:lnTo>
                  <a:pt x="480042" y="98090"/>
                </a:lnTo>
                <a:lnTo>
                  <a:pt x="478260" y="97292"/>
                </a:lnTo>
                <a:lnTo>
                  <a:pt x="476487" y="97292"/>
                </a:lnTo>
                <a:lnTo>
                  <a:pt x="475593" y="96495"/>
                </a:lnTo>
                <a:lnTo>
                  <a:pt x="471152" y="96495"/>
                </a:lnTo>
                <a:lnTo>
                  <a:pt x="469371" y="97292"/>
                </a:lnTo>
                <a:lnTo>
                  <a:pt x="468484" y="97292"/>
                </a:lnTo>
                <a:lnTo>
                  <a:pt x="466703" y="98090"/>
                </a:lnTo>
                <a:lnTo>
                  <a:pt x="465816" y="98887"/>
                </a:lnTo>
                <a:lnTo>
                  <a:pt x="462262" y="102882"/>
                </a:lnTo>
                <a:lnTo>
                  <a:pt x="458708" y="106867"/>
                </a:lnTo>
                <a:lnTo>
                  <a:pt x="455154" y="111659"/>
                </a:lnTo>
                <a:lnTo>
                  <a:pt x="452486" y="116442"/>
                </a:lnTo>
                <a:lnTo>
                  <a:pt x="449819" y="122031"/>
                </a:lnTo>
                <a:lnTo>
                  <a:pt x="448037" y="128408"/>
                </a:lnTo>
                <a:lnTo>
                  <a:pt x="445369" y="133997"/>
                </a:lnTo>
                <a:lnTo>
                  <a:pt x="443597" y="140384"/>
                </a:lnTo>
                <a:lnTo>
                  <a:pt x="441815" y="147557"/>
                </a:lnTo>
                <a:lnTo>
                  <a:pt x="440929" y="153944"/>
                </a:lnTo>
                <a:lnTo>
                  <a:pt x="439148" y="161127"/>
                </a:lnTo>
                <a:lnTo>
                  <a:pt x="438261" y="168301"/>
                </a:lnTo>
                <a:lnTo>
                  <a:pt x="437375" y="175485"/>
                </a:lnTo>
                <a:lnTo>
                  <a:pt x="436480" y="182668"/>
                </a:lnTo>
                <a:lnTo>
                  <a:pt x="435593" y="189852"/>
                </a:lnTo>
                <a:lnTo>
                  <a:pt x="434707" y="196228"/>
                </a:lnTo>
                <a:lnTo>
                  <a:pt x="434707" y="210595"/>
                </a:lnTo>
                <a:lnTo>
                  <a:pt x="433812" y="216972"/>
                </a:lnTo>
                <a:lnTo>
                  <a:pt x="433812" y="245696"/>
                </a:lnTo>
                <a:lnTo>
                  <a:pt x="434707" y="250488"/>
                </a:lnTo>
                <a:lnTo>
                  <a:pt x="434707" y="282401"/>
                </a:lnTo>
                <a:lnTo>
                  <a:pt x="433812" y="287193"/>
                </a:lnTo>
                <a:lnTo>
                  <a:pt x="432926" y="291179"/>
                </a:lnTo>
                <a:lnTo>
                  <a:pt x="431153" y="294367"/>
                </a:lnTo>
                <a:lnTo>
                  <a:pt x="429371" y="297565"/>
                </a:lnTo>
                <a:lnTo>
                  <a:pt x="427590" y="300753"/>
                </a:lnTo>
                <a:lnTo>
                  <a:pt x="425817" y="303145"/>
                </a:lnTo>
                <a:lnTo>
                  <a:pt x="424036" y="304739"/>
                </a:lnTo>
                <a:lnTo>
                  <a:pt x="421368" y="307140"/>
                </a:lnTo>
                <a:lnTo>
                  <a:pt x="419595" y="307937"/>
                </a:lnTo>
                <a:lnTo>
                  <a:pt x="416928" y="309531"/>
                </a:lnTo>
                <a:lnTo>
                  <a:pt x="414260" y="310328"/>
                </a:lnTo>
                <a:lnTo>
                  <a:pt x="410706" y="311125"/>
                </a:lnTo>
                <a:lnTo>
                  <a:pt x="408038" y="311922"/>
                </a:lnTo>
                <a:lnTo>
                  <a:pt x="399148" y="311922"/>
                </a:lnTo>
                <a:lnTo>
                  <a:pt x="395594" y="311125"/>
                </a:lnTo>
                <a:lnTo>
                  <a:pt x="392032" y="311125"/>
                </a:lnTo>
                <a:lnTo>
                  <a:pt x="388477" y="310328"/>
                </a:lnTo>
                <a:lnTo>
                  <a:pt x="385810" y="309531"/>
                </a:lnTo>
                <a:lnTo>
                  <a:pt x="382255" y="308734"/>
                </a:lnTo>
                <a:lnTo>
                  <a:pt x="378701" y="307937"/>
                </a:lnTo>
                <a:lnTo>
                  <a:pt x="376034" y="307140"/>
                </a:lnTo>
                <a:lnTo>
                  <a:pt x="372479" y="306333"/>
                </a:lnTo>
                <a:lnTo>
                  <a:pt x="368925" y="304739"/>
                </a:lnTo>
                <a:lnTo>
                  <a:pt x="366258" y="303942"/>
                </a:lnTo>
                <a:lnTo>
                  <a:pt x="362703" y="303145"/>
                </a:lnTo>
                <a:lnTo>
                  <a:pt x="360036" y="301550"/>
                </a:lnTo>
                <a:lnTo>
                  <a:pt x="357368" y="300753"/>
                </a:lnTo>
                <a:lnTo>
                  <a:pt x="356473" y="299159"/>
                </a:lnTo>
                <a:lnTo>
                  <a:pt x="356473" y="296768"/>
                </a:lnTo>
                <a:lnTo>
                  <a:pt x="355587" y="295164"/>
                </a:lnTo>
                <a:lnTo>
                  <a:pt x="353814" y="291976"/>
                </a:lnTo>
                <a:lnTo>
                  <a:pt x="352919" y="288787"/>
                </a:lnTo>
                <a:lnTo>
                  <a:pt x="352032" y="286386"/>
                </a:lnTo>
                <a:lnTo>
                  <a:pt x="351146" y="284792"/>
                </a:lnTo>
                <a:lnTo>
                  <a:pt x="349365" y="282401"/>
                </a:lnTo>
                <a:lnTo>
                  <a:pt x="348478" y="279213"/>
                </a:lnTo>
                <a:lnTo>
                  <a:pt x="346697" y="276014"/>
                </a:lnTo>
                <a:lnTo>
                  <a:pt x="344924" y="273623"/>
                </a:lnTo>
                <a:lnTo>
                  <a:pt x="343143" y="272029"/>
                </a:lnTo>
                <a:lnTo>
                  <a:pt x="342256" y="271232"/>
                </a:lnTo>
                <a:lnTo>
                  <a:pt x="340475" y="268841"/>
                </a:lnTo>
                <a:lnTo>
                  <a:pt x="338694" y="266440"/>
                </a:lnTo>
                <a:lnTo>
                  <a:pt x="336921" y="264846"/>
                </a:lnTo>
                <a:lnTo>
                  <a:pt x="335140" y="263251"/>
                </a:lnTo>
                <a:lnTo>
                  <a:pt x="333367" y="261657"/>
                </a:lnTo>
                <a:lnTo>
                  <a:pt x="331585" y="260063"/>
                </a:lnTo>
                <a:lnTo>
                  <a:pt x="329804" y="259266"/>
                </a:lnTo>
                <a:lnTo>
                  <a:pt x="328918" y="258469"/>
                </a:lnTo>
                <a:lnTo>
                  <a:pt x="327145" y="257672"/>
                </a:lnTo>
                <a:lnTo>
                  <a:pt x="324477" y="253677"/>
                </a:lnTo>
                <a:lnTo>
                  <a:pt x="321809" y="251285"/>
                </a:lnTo>
                <a:lnTo>
                  <a:pt x="319142" y="248097"/>
                </a:lnTo>
                <a:lnTo>
                  <a:pt x="316474" y="245696"/>
                </a:lnTo>
                <a:lnTo>
                  <a:pt x="312920" y="244102"/>
                </a:lnTo>
                <a:lnTo>
                  <a:pt x="310252" y="241711"/>
                </a:lnTo>
                <a:lnTo>
                  <a:pt x="306698" y="240116"/>
                </a:lnTo>
                <a:lnTo>
                  <a:pt x="304030" y="238522"/>
                </a:lnTo>
                <a:lnTo>
                  <a:pt x="300476" y="236918"/>
                </a:lnTo>
                <a:lnTo>
                  <a:pt x="296913" y="236121"/>
                </a:lnTo>
                <a:lnTo>
                  <a:pt x="294254" y="235324"/>
                </a:lnTo>
                <a:lnTo>
                  <a:pt x="290691" y="234527"/>
                </a:lnTo>
                <a:lnTo>
                  <a:pt x="287137" y="233730"/>
                </a:lnTo>
                <a:lnTo>
                  <a:pt x="284469" y="232933"/>
                </a:lnTo>
                <a:lnTo>
                  <a:pt x="280915" y="232933"/>
                </a:lnTo>
                <a:lnTo>
                  <a:pt x="277361" y="232136"/>
                </a:lnTo>
                <a:lnTo>
                  <a:pt x="274693" y="232136"/>
                </a:lnTo>
                <a:lnTo>
                  <a:pt x="272026" y="231339"/>
                </a:lnTo>
                <a:lnTo>
                  <a:pt x="265804" y="231339"/>
                </a:lnTo>
                <a:lnTo>
                  <a:pt x="263136" y="230542"/>
                </a:lnTo>
                <a:lnTo>
                  <a:pt x="257800" y="230542"/>
                </a:lnTo>
                <a:lnTo>
                  <a:pt x="256028" y="229745"/>
                </a:lnTo>
                <a:lnTo>
                  <a:pt x="253360" y="229745"/>
                </a:lnTo>
                <a:lnTo>
                  <a:pt x="251579" y="228948"/>
                </a:lnTo>
                <a:lnTo>
                  <a:pt x="249806" y="228150"/>
                </a:lnTo>
                <a:lnTo>
                  <a:pt x="248024" y="227344"/>
                </a:lnTo>
                <a:lnTo>
                  <a:pt x="246243" y="226547"/>
                </a:lnTo>
                <a:lnTo>
                  <a:pt x="244470" y="224155"/>
                </a:lnTo>
                <a:lnTo>
                  <a:pt x="242689" y="221764"/>
                </a:lnTo>
                <a:lnTo>
                  <a:pt x="240916" y="220967"/>
                </a:lnTo>
                <a:lnTo>
                  <a:pt x="240021" y="220170"/>
                </a:lnTo>
                <a:lnTo>
                  <a:pt x="238248" y="219373"/>
                </a:lnTo>
                <a:lnTo>
                  <a:pt x="236467" y="217779"/>
                </a:lnTo>
                <a:lnTo>
                  <a:pt x="234686" y="216175"/>
                </a:lnTo>
                <a:lnTo>
                  <a:pt x="232913" y="213784"/>
                </a:lnTo>
                <a:lnTo>
                  <a:pt x="231131" y="212189"/>
                </a:lnTo>
                <a:lnTo>
                  <a:pt x="231131" y="205006"/>
                </a:lnTo>
                <a:lnTo>
                  <a:pt x="229359" y="205803"/>
                </a:lnTo>
                <a:lnTo>
                  <a:pt x="229359" y="203412"/>
                </a:lnTo>
                <a:lnTo>
                  <a:pt x="228464" y="201020"/>
                </a:lnTo>
                <a:lnTo>
                  <a:pt x="226691" y="199426"/>
                </a:lnTo>
                <a:lnTo>
                  <a:pt x="224910" y="197822"/>
                </a:lnTo>
                <a:lnTo>
                  <a:pt x="223137" y="197025"/>
                </a:lnTo>
                <a:lnTo>
                  <a:pt x="221355" y="196228"/>
                </a:lnTo>
                <a:lnTo>
                  <a:pt x="220469" y="195431"/>
                </a:lnTo>
                <a:lnTo>
                  <a:pt x="218688" y="194634"/>
                </a:lnTo>
                <a:lnTo>
                  <a:pt x="217801" y="194634"/>
                </a:lnTo>
                <a:lnTo>
                  <a:pt x="216020" y="193837"/>
                </a:lnTo>
                <a:lnTo>
                  <a:pt x="215134" y="193040"/>
                </a:lnTo>
                <a:lnTo>
                  <a:pt x="213352" y="192243"/>
                </a:lnTo>
                <a:lnTo>
                  <a:pt x="212466" y="192243"/>
                </a:lnTo>
                <a:lnTo>
                  <a:pt x="210684" y="191446"/>
                </a:lnTo>
                <a:lnTo>
                  <a:pt x="208912" y="190649"/>
                </a:lnTo>
                <a:lnTo>
                  <a:pt x="208025" y="190649"/>
                </a:lnTo>
                <a:lnTo>
                  <a:pt x="206244" y="189852"/>
                </a:lnTo>
                <a:lnTo>
                  <a:pt x="204463" y="189054"/>
                </a:lnTo>
                <a:lnTo>
                  <a:pt x="202690" y="188257"/>
                </a:lnTo>
                <a:lnTo>
                  <a:pt x="201795" y="187451"/>
                </a:lnTo>
                <a:lnTo>
                  <a:pt x="200022" y="185856"/>
                </a:lnTo>
                <a:lnTo>
                  <a:pt x="198241" y="183465"/>
                </a:lnTo>
                <a:lnTo>
                  <a:pt x="197354" y="181074"/>
                </a:lnTo>
                <a:lnTo>
                  <a:pt x="197354" y="178683"/>
                </a:lnTo>
                <a:lnTo>
                  <a:pt x="196468" y="175485"/>
                </a:lnTo>
                <a:lnTo>
                  <a:pt x="196468" y="172296"/>
                </a:lnTo>
                <a:lnTo>
                  <a:pt x="195573" y="169108"/>
                </a:lnTo>
                <a:lnTo>
                  <a:pt x="195573" y="162721"/>
                </a:lnTo>
                <a:lnTo>
                  <a:pt x="194686" y="161127"/>
                </a:lnTo>
                <a:lnTo>
                  <a:pt x="194686" y="152350"/>
                </a:lnTo>
                <a:lnTo>
                  <a:pt x="193800" y="150755"/>
                </a:lnTo>
                <a:lnTo>
                  <a:pt x="193800" y="144369"/>
                </a:lnTo>
                <a:lnTo>
                  <a:pt x="192905" y="142775"/>
                </a:lnTo>
                <a:lnTo>
                  <a:pt x="192905" y="138789"/>
                </a:lnTo>
                <a:lnTo>
                  <a:pt x="192019" y="135591"/>
                </a:lnTo>
                <a:lnTo>
                  <a:pt x="192019" y="132403"/>
                </a:lnTo>
                <a:lnTo>
                  <a:pt x="191132" y="130012"/>
                </a:lnTo>
                <a:lnTo>
                  <a:pt x="191132" y="127611"/>
                </a:lnTo>
                <a:lnTo>
                  <a:pt x="190246" y="124423"/>
                </a:lnTo>
                <a:lnTo>
                  <a:pt x="190246" y="116442"/>
                </a:lnTo>
                <a:lnTo>
                  <a:pt x="189351" y="113254"/>
                </a:lnTo>
                <a:lnTo>
                  <a:pt x="189351" y="106070"/>
                </a:lnTo>
                <a:lnTo>
                  <a:pt x="188465" y="102882"/>
                </a:lnTo>
                <a:lnTo>
                  <a:pt x="188465" y="96495"/>
                </a:lnTo>
                <a:lnTo>
                  <a:pt x="187578" y="93307"/>
                </a:lnTo>
                <a:lnTo>
                  <a:pt x="187578" y="86921"/>
                </a:lnTo>
                <a:lnTo>
                  <a:pt x="186683" y="83732"/>
                </a:lnTo>
                <a:lnTo>
                  <a:pt x="186683" y="75752"/>
                </a:lnTo>
                <a:lnTo>
                  <a:pt x="185797" y="73360"/>
                </a:lnTo>
                <a:lnTo>
                  <a:pt x="185797" y="66177"/>
                </a:lnTo>
                <a:lnTo>
                  <a:pt x="184910" y="63786"/>
                </a:lnTo>
                <a:lnTo>
                  <a:pt x="184910" y="57448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592889" y="4355369"/>
            <a:ext cx="1781" cy="1603"/>
          </a:xfrm>
          <a:custGeom>
            <a:avLst/>
            <a:gdLst/>
            <a:ahLst/>
            <a:cxnLst/>
            <a:rect l="l" t="t" r="r" b="b"/>
            <a:pathLst>
              <a:path w="1781" h="1603">
                <a:moveTo>
                  <a:pt x="1781" y="1603"/>
                </a:moveTo>
                <a:lnTo>
                  <a:pt x="0" y="0"/>
                </a:lnTo>
                <a:lnTo>
                  <a:pt x="0" y="1603"/>
                </a:lnTo>
                <a:lnTo>
                  <a:pt x="1781" y="1603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467547" y="4218135"/>
            <a:ext cx="2667" cy="9574"/>
          </a:xfrm>
          <a:custGeom>
            <a:avLst/>
            <a:gdLst/>
            <a:ahLst/>
            <a:cxnLst/>
            <a:rect l="l" t="t" r="r" b="b"/>
            <a:pathLst>
              <a:path w="2667" h="9574">
                <a:moveTo>
                  <a:pt x="0" y="3198"/>
                </a:moveTo>
                <a:lnTo>
                  <a:pt x="886" y="4792"/>
                </a:lnTo>
                <a:lnTo>
                  <a:pt x="1772" y="7183"/>
                </a:lnTo>
                <a:lnTo>
                  <a:pt x="2667" y="9574"/>
                </a:lnTo>
                <a:lnTo>
                  <a:pt x="2667" y="4792"/>
                </a:lnTo>
                <a:lnTo>
                  <a:pt x="1772" y="2400"/>
                </a:lnTo>
                <a:lnTo>
                  <a:pt x="886" y="0"/>
                </a:lnTo>
                <a:lnTo>
                  <a:pt x="0" y="3198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620269" y="4104822"/>
            <a:ext cx="683774" cy="894433"/>
          </a:xfrm>
          <a:custGeom>
            <a:avLst/>
            <a:gdLst/>
            <a:ahLst/>
            <a:cxnLst/>
            <a:rect l="l" t="t" r="r" b="b"/>
            <a:pathLst>
              <a:path w="683774" h="894433">
                <a:moveTo>
                  <a:pt x="1070" y="248952"/>
                </a:moveTo>
                <a:lnTo>
                  <a:pt x="2842" y="252151"/>
                </a:lnTo>
                <a:lnTo>
                  <a:pt x="3729" y="253745"/>
                </a:lnTo>
                <a:lnTo>
                  <a:pt x="5510" y="255339"/>
                </a:lnTo>
                <a:lnTo>
                  <a:pt x="7292" y="257730"/>
                </a:lnTo>
                <a:lnTo>
                  <a:pt x="9064" y="260918"/>
                </a:lnTo>
                <a:lnTo>
                  <a:pt x="10846" y="264117"/>
                </a:lnTo>
                <a:lnTo>
                  <a:pt x="11732" y="266508"/>
                </a:lnTo>
                <a:lnTo>
                  <a:pt x="13513" y="269696"/>
                </a:lnTo>
                <a:lnTo>
                  <a:pt x="14400" y="272097"/>
                </a:lnTo>
                <a:lnTo>
                  <a:pt x="16181" y="275285"/>
                </a:lnTo>
                <a:lnTo>
                  <a:pt x="17068" y="277677"/>
                </a:lnTo>
                <a:lnTo>
                  <a:pt x="17954" y="280068"/>
                </a:lnTo>
                <a:lnTo>
                  <a:pt x="18492" y="281510"/>
                </a:lnTo>
                <a:lnTo>
                  <a:pt x="18849" y="281672"/>
                </a:lnTo>
                <a:lnTo>
                  <a:pt x="20622" y="281672"/>
                </a:lnTo>
                <a:lnTo>
                  <a:pt x="20622" y="284063"/>
                </a:lnTo>
                <a:lnTo>
                  <a:pt x="18849" y="282469"/>
                </a:lnTo>
                <a:lnTo>
                  <a:pt x="19735" y="802674"/>
                </a:lnTo>
                <a:lnTo>
                  <a:pt x="21508" y="801080"/>
                </a:lnTo>
                <a:lnTo>
                  <a:pt x="23290" y="799485"/>
                </a:lnTo>
                <a:lnTo>
                  <a:pt x="25957" y="797891"/>
                </a:lnTo>
                <a:lnTo>
                  <a:pt x="28625" y="796297"/>
                </a:lnTo>
                <a:lnTo>
                  <a:pt x="31293" y="794703"/>
                </a:lnTo>
                <a:lnTo>
                  <a:pt x="33961" y="792302"/>
                </a:lnTo>
                <a:lnTo>
                  <a:pt x="36628" y="790708"/>
                </a:lnTo>
                <a:lnTo>
                  <a:pt x="39287" y="788317"/>
                </a:lnTo>
                <a:lnTo>
                  <a:pt x="41955" y="785925"/>
                </a:lnTo>
                <a:lnTo>
                  <a:pt x="44623" y="784331"/>
                </a:lnTo>
                <a:lnTo>
                  <a:pt x="47291" y="781930"/>
                </a:lnTo>
                <a:lnTo>
                  <a:pt x="50845" y="779539"/>
                </a:lnTo>
                <a:lnTo>
                  <a:pt x="53513" y="777148"/>
                </a:lnTo>
                <a:lnTo>
                  <a:pt x="56180" y="775553"/>
                </a:lnTo>
                <a:lnTo>
                  <a:pt x="58848" y="773152"/>
                </a:lnTo>
                <a:lnTo>
                  <a:pt x="62402" y="770761"/>
                </a:lnTo>
                <a:lnTo>
                  <a:pt x="65070" y="769167"/>
                </a:lnTo>
                <a:lnTo>
                  <a:pt x="67738" y="766776"/>
                </a:lnTo>
                <a:lnTo>
                  <a:pt x="70406" y="765182"/>
                </a:lnTo>
                <a:lnTo>
                  <a:pt x="73073" y="763578"/>
                </a:lnTo>
                <a:lnTo>
                  <a:pt x="75741" y="761984"/>
                </a:lnTo>
                <a:lnTo>
                  <a:pt x="77514" y="760389"/>
                </a:lnTo>
                <a:lnTo>
                  <a:pt x="80182" y="758795"/>
                </a:lnTo>
                <a:lnTo>
                  <a:pt x="82849" y="757998"/>
                </a:lnTo>
                <a:lnTo>
                  <a:pt x="84631" y="756404"/>
                </a:lnTo>
                <a:lnTo>
                  <a:pt x="86403" y="755607"/>
                </a:lnTo>
                <a:lnTo>
                  <a:pt x="91739" y="755607"/>
                </a:lnTo>
                <a:lnTo>
                  <a:pt x="93520" y="757201"/>
                </a:lnTo>
                <a:lnTo>
                  <a:pt x="95293" y="758795"/>
                </a:lnTo>
                <a:lnTo>
                  <a:pt x="97074" y="760389"/>
                </a:lnTo>
                <a:lnTo>
                  <a:pt x="98847" y="761984"/>
                </a:lnTo>
                <a:lnTo>
                  <a:pt x="100629" y="764375"/>
                </a:lnTo>
                <a:lnTo>
                  <a:pt x="102410" y="765979"/>
                </a:lnTo>
                <a:lnTo>
                  <a:pt x="104183" y="765979"/>
                </a:lnTo>
                <a:lnTo>
                  <a:pt x="105964" y="766776"/>
                </a:lnTo>
                <a:lnTo>
                  <a:pt x="113072" y="766776"/>
                </a:lnTo>
                <a:lnTo>
                  <a:pt x="114854" y="768370"/>
                </a:lnTo>
                <a:lnTo>
                  <a:pt x="116627" y="769167"/>
                </a:lnTo>
                <a:lnTo>
                  <a:pt x="118408" y="771558"/>
                </a:lnTo>
                <a:lnTo>
                  <a:pt x="120189" y="772355"/>
                </a:lnTo>
                <a:lnTo>
                  <a:pt x="121962" y="775553"/>
                </a:lnTo>
                <a:lnTo>
                  <a:pt x="123743" y="777148"/>
                </a:lnTo>
                <a:lnTo>
                  <a:pt x="125516" y="779539"/>
                </a:lnTo>
                <a:lnTo>
                  <a:pt x="127298" y="782727"/>
                </a:lnTo>
                <a:lnTo>
                  <a:pt x="129079" y="784331"/>
                </a:lnTo>
                <a:lnTo>
                  <a:pt x="129965" y="785925"/>
                </a:lnTo>
                <a:lnTo>
                  <a:pt x="131747" y="789114"/>
                </a:lnTo>
                <a:lnTo>
                  <a:pt x="133519" y="792302"/>
                </a:lnTo>
                <a:lnTo>
                  <a:pt x="135301" y="794703"/>
                </a:lnTo>
                <a:lnTo>
                  <a:pt x="137074" y="795500"/>
                </a:lnTo>
                <a:lnTo>
                  <a:pt x="138855" y="797094"/>
                </a:lnTo>
                <a:lnTo>
                  <a:pt x="140636" y="798688"/>
                </a:lnTo>
                <a:lnTo>
                  <a:pt x="142409" y="799485"/>
                </a:lnTo>
                <a:lnTo>
                  <a:pt x="145077" y="801080"/>
                </a:lnTo>
                <a:lnTo>
                  <a:pt x="146858" y="803471"/>
                </a:lnTo>
                <a:lnTo>
                  <a:pt x="149517" y="805872"/>
                </a:lnTo>
                <a:lnTo>
                  <a:pt x="152185" y="808263"/>
                </a:lnTo>
                <a:lnTo>
                  <a:pt x="153967" y="810654"/>
                </a:lnTo>
                <a:lnTo>
                  <a:pt x="155748" y="813046"/>
                </a:lnTo>
                <a:lnTo>
                  <a:pt x="158407" y="816244"/>
                </a:lnTo>
                <a:lnTo>
                  <a:pt x="160188" y="818635"/>
                </a:lnTo>
                <a:lnTo>
                  <a:pt x="161970" y="821823"/>
                </a:lnTo>
                <a:lnTo>
                  <a:pt x="164637" y="824224"/>
                </a:lnTo>
                <a:lnTo>
                  <a:pt x="166410" y="827413"/>
                </a:lnTo>
                <a:lnTo>
                  <a:pt x="168192" y="830601"/>
                </a:lnTo>
                <a:lnTo>
                  <a:pt x="169964" y="832992"/>
                </a:lnTo>
                <a:lnTo>
                  <a:pt x="172632" y="836190"/>
                </a:lnTo>
                <a:lnTo>
                  <a:pt x="174414" y="839379"/>
                </a:lnTo>
                <a:lnTo>
                  <a:pt x="176186" y="841770"/>
                </a:lnTo>
                <a:lnTo>
                  <a:pt x="178854" y="844968"/>
                </a:lnTo>
                <a:lnTo>
                  <a:pt x="180635" y="848156"/>
                </a:lnTo>
                <a:lnTo>
                  <a:pt x="182417" y="851345"/>
                </a:lnTo>
                <a:lnTo>
                  <a:pt x="185076" y="853746"/>
                </a:lnTo>
                <a:lnTo>
                  <a:pt x="186857" y="856934"/>
                </a:lnTo>
                <a:lnTo>
                  <a:pt x="189525" y="860122"/>
                </a:lnTo>
                <a:lnTo>
                  <a:pt x="191306" y="862513"/>
                </a:lnTo>
                <a:lnTo>
                  <a:pt x="193966" y="864914"/>
                </a:lnTo>
                <a:lnTo>
                  <a:pt x="196633" y="868103"/>
                </a:lnTo>
                <a:lnTo>
                  <a:pt x="199301" y="870494"/>
                </a:lnTo>
                <a:lnTo>
                  <a:pt x="201969" y="872885"/>
                </a:lnTo>
                <a:lnTo>
                  <a:pt x="204637" y="875286"/>
                </a:lnTo>
                <a:lnTo>
                  <a:pt x="207304" y="877678"/>
                </a:lnTo>
                <a:lnTo>
                  <a:pt x="210859" y="880069"/>
                </a:lnTo>
                <a:lnTo>
                  <a:pt x="213526" y="882460"/>
                </a:lnTo>
                <a:lnTo>
                  <a:pt x="217080" y="884064"/>
                </a:lnTo>
                <a:lnTo>
                  <a:pt x="217975" y="884861"/>
                </a:lnTo>
                <a:lnTo>
                  <a:pt x="219748" y="885658"/>
                </a:lnTo>
                <a:lnTo>
                  <a:pt x="221530" y="887252"/>
                </a:lnTo>
                <a:lnTo>
                  <a:pt x="223302" y="887252"/>
                </a:lnTo>
                <a:lnTo>
                  <a:pt x="225084" y="888846"/>
                </a:lnTo>
                <a:lnTo>
                  <a:pt x="226856" y="888846"/>
                </a:lnTo>
                <a:lnTo>
                  <a:pt x="227751" y="889644"/>
                </a:lnTo>
                <a:lnTo>
                  <a:pt x="229524" y="889644"/>
                </a:lnTo>
                <a:lnTo>
                  <a:pt x="230419" y="890441"/>
                </a:lnTo>
                <a:lnTo>
                  <a:pt x="232192" y="890441"/>
                </a:lnTo>
                <a:lnTo>
                  <a:pt x="233087" y="891241"/>
                </a:lnTo>
                <a:lnTo>
                  <a:pt x="234860" y="891241"/>
                </a:lnTo>
                <a:lnTo>
                  <a:pt x="235746" y="892039"/>
                </a:lnTo>
                <a:lnTo>
                  <a:pt x="240195" y="892039"/>
                </a:lnTo>
                <a:lnTo>
                  <a:pt x="241977" y="892837"/>
                </a:lnTo>
                <a:lnTo>
                  <a:pt x="261529" y="892837"/>
                </a:lnTo>
                <a:lnTo>
                  <a:pt x="263310" y="892039"/>
                </a:lnTo>
                <a:lnTo>
                  <a:pt x="265978" y="892039"/>
                </a:lnTo>
                <a:lnTo>
                  <a:pt x="268646" y="891241"/>
                </a:lnTo>
                <a:lnTo>
                  <a:pt x="270418" y="891241"/>
                </a:lnTo>
                <a:lnTo>
                  <a:pt x="273086" y="890441"/>
                </a:lnTo>
                <a:lnTo>
                  <a:pt x="274867" y="889644"/>
                </a:lnTo>
                <a:lnTo>
                  <a:pt x="276640" y="888846"/>
                </a:lnTo>
                <a:lnTo>
                  <a:pt x="278422" y="888049"/>
                </a:lnTo>
                <a:lnTo>
                  <a:pt x="281089" y="887252"/>
                </a:lnTo>
                <a:lnTo>
                  <a:pt x="282862" y="886455"/>
                </a:lnTo>
                <a:lnTo>
                  <a:pt x="284643" y="885658"/>
                </a:lnTo>
                <a:lnTo>
                  <a:pt x="286425" y="884064"/>
                </a:lnTo>
                <a:lnTo>
                  <a:pt x="287311" y="883267"/>
                </a:lnTo>
                <a:lnTo>
                  <a:pt x="289084" y="881663"/>
                </a:lnTo>
                <a:lnTo>
                  <a:pt x="290865" y="880866"/>
                </a:lnTo>
                <a:lnTo>
                  <a:pt x="292647" y="879272"/>
                </a:lnTo>
                <a:lnTo>
                  <a:pt x="294420" y="877678"/>
                </a:lnTo>
                <a:lnTo>
                  <a:pt x="295306" y="876083"/>
                </a:lnTo>
                <a:lnTo>
                  <a:pt x="297087" y="874489"/>
                </a:lnTo>
                <a:lnTo>
                  <a:pt x="297974" y="872088"/>
                </a:lnTo>
                <a:lnTo>
                  <a:pt x="299755" y="870494"/>
                </a:lnTo>
                <a:lnTo>
                  <a:pt x="301536" y="868103"/>
                </a:lnTo>
                <a:lnTo>
                  <a:pt x="302423" y="865712"/>
                </a:lnTo>
                <a:lnTo>
                  <a:pt x="304196" y="863320"/>
                </a:lnTo>
                <a:lnTo>
                  <a:pt x="305091" y="860919"/>
                </a:lnTo>
                <a:lnTo>
                  <a:pt x="306863" y="858528"/>
                </a:lnTo>
                <a:lnTo>
                  <a:pt x="307758" y="856137"/>
                </a:lnTo>
                <a:lnTo>
                  <a:pt x="309531" y="853746"/>
                </a:lnTo>
                <a:lnTo>
                  <a:pt x="310426" y="850547"/>
                </a:lnTo>
                <a:lnTo>
                  <a:pt x="312199" y="847359"/>
                </a:lnTo>
                <a:lnTo>
                  <a:pt x="313085" y="844171"/>
                </a:lnTo>
                <a:lnTo>
                  <a:pt x="314867" y="840973"/>
                </a:lnTo>
                <a:lnTo>
                  <a:pt x="315753" y="840176"/>
                </a:lnTo>
                <a:lnTo>
                  <a:pt x="317534" y="838581"/>
                </a:lnTo>
                <a:lnTo>
                  <a:pt x="318421" y="836190"/>
                </a:lnTo>
                <a:lnTo>
                  <a:pt x="320202" y="833799"/>
                </a:lnTo>
                <a:lnTo>
                  <a:pt x="321088" y="831398"/>
                </a:lnTo>
                <a:lnTo>
                  <a:pt x="321975" y="829007"/>
                </a:lnTo>
                <a:lnTo>
                  <a:pt x="323756" y="827413"/>
                </a:lnTo>
                <a:lnTo>
                  <a:pt x="324643" y="824224"/>
                </a:lnTo>
                <a:lnTo>
                  <a:pt x="326424" y="821823"/>
                </a:lnTo>
                <a:lnTo>
                  <a:pt x="327310" y="819432"/>
                </a:lnTo>
                <a:lnTo>
                  <a:pt x="329092" y="817041"/>
                </a:lnTo>
                <a:lnTo>
                  <a:pt x="330865" y="816244"/>
                </a:lnTo>
                <a:lnTo>
                  <a:pt x="332646" y="815447"/>
                </a:lnTo>
                <a:lnTo>
                  <a:pt x="334427" y="813843"/>
                </a:lnTo>
                <a:lnTo>
                  <a:pt x="336200" y="811451"/>
                </a:lnTo>
                <a:lnTo>
                  <a:pt x="337981" y="809060"/>
                </a:lnTo>
                <a:lnTo>
                  <a:pt x="339754" y="807466"/>
                </a:lnTo>
                <a:lnTo>
                  <a:pt x="341536" y="804278"/>
                </a:lnTo>
                <a:lnTo>
                  <a:pt x="343317" y="801080"/>
                </a:lnTo>
                <a:lnTo>
                  <a:pt x="344203" y="798688"/>
                </a:lnTo>
                <a:lnTo>
                  <a:pt x="345985" y="795500"/>
                </a:lnTo>
                <a:lnTo>
                  <a:pt x="346871" y="793099"/>
                </a:lnTo>
                <a:lnTo>
                  <a:pt x="348644" y="791505"/>
                </a:lnTo>
                <a:lnTo>
                  <a:pt x="349539" y="789911"/>
                </a:lnTo>
                <a:lnTo>
                  <a:pt x="351312" y="786722"/>
                </a:lnTo>
                <a:lnTo>
                  <a:pt x="353093" y="783524"/>
                </a:lnTo>
                <a:lnTo>
                  <a:pt x="354874" y="781133"/>
                </a:lnTo>
                <a:lnTo>
                  <a:pt x="356647" y="779539"/>
                </a:lnTo>
                <a:lnTo>
                  <a:pt x="357533" y="778742"/>
                </a:lnTo>
                <a:lnTo>
                  <a:pt x="359315" y="777148"/>
                </a:lnTo>
                <a:lnTo>
                  <a:pt x="361096" y="776351"/>
                </a:lnTo>
                <a:lnTo>
                  <a:pt x="362869" y="777148"/>
                </a:lnTo>
                <a:lnTo>
                  <a:pt x="366423" y="779539"/>
                </a:lnTo>
                <a:lnTo>
                  <a:pt x="369986" y="781930"/>
                </a:lnTo>
                <a:lnTo>
                  <a:pt x="373540" y="785128"/>
                </a:lnTo>
                <a:lnTo>
                  <a:pt x="377094" y="787519"/>
                </a:lnTo>
                <a:lnTo>
                  <a:pt x="380648" y="790708"/>
                </a:lnTo>
                <a:lnTo>
                  <a:pt x="384202" y="793896"/>
                </a:lnTo>
                <a:lnTo>
                  <a:pt x="387765" y="796297"/>
                </a:lnTo>
                <a:lnTo>
                  <a:pt x="391319" y="799485"/>
                </a:lnTo>
                <a:lnTo>
                  <a:pt x="394873" y="802674"/>
                </a:lnTo>
                <a:lnTo>
                  <a:pt x="398428" y="805872"/>
                </a:lnTo>
                <a:lnTo>
                  <a:pt x="402877" y="809060"/>
                </a:lnTo>
                <a:lnTo>
                  <a:pt x="406431" y="813046"/>
                </a:lnTo>
                <a:lnTo>
                  <a:pt x="409985" y="816244"/>
                </a:lnTo>
                <a:lnTo>
                  <a:pt x="413539" y="819432"/>
                </a:lnTo>
                <a:lnTo>
                  <a:pt x="417093" y="822620"/>
                </a:lnTo>
                <a:lnTo>
                  <a:pt x="421542" y="825818"/>
                </a:lnTo>
                <a:lnTo>
                  <a:pt x="425096" y="829007"/>
                </a:lnTo>
                <a:lnTo>
                  <a:pt x="428651" y="832195"/>
                </a:lnTo>
                <a:lnTo>
                  <a:pt x="433100" y="835393"/>
                </a:lnTo>
                <a:lnTo>
                  <a:pt x="436654" y="838581"/>
                </a:lnTo>
                <a:lnTo>
                  <a:pt x="440208" y="841770"/>
                </a:lnTo>
                <a:lnTo>
                  <a:pt x="444657" y="844968"/>
                </a:lnTo>
                <a:lnTo>
                  <a:pt x="448211" y="848156"/>
                </a:lnTo>
                <a:lnTo>
                  <a:pt x="451765" y="851345"/>
                </a:lnTo>
                <a:lnTo>
                  <a:pt x="456215" y="854543"/>
                </a:lnTo>
                <a:lnTo>
                  <a:pt x="459769" y="856934"/>
                </a:lnTo>
                <a:lnTo>
                  <a:pt x="463323" y="860122"/>
                </a:lnTo>
                <a:lnTo>
                  <a:pt x="467763" y="862513"/>
                </a:lnTo>
                <a:lnTo>
                  <a:pt x="471326" y="864914"/>
                </a:lnTo>
                <a:lnTo>
                  <a:pt x="474872" y="867306"/>
                </a:lnTo>
                <a:lnTo>
                  <a:pt x="479304" y="869697"/>
                </a:lnTo>
                <a:lnTo>
                  <a:pt x="482883" y="872088"/>
                </a:lnTo>
                <a:lnTo>
                  <a:pt x="485526" y="873692"/>
                </a:lnTo>
                <a:lnTo>
                  <a:pt x="488253" y="875286"/>
                </a:lnTo>
                <a:lnTo>
                  <a:pt x="490895" y="876880"/>
                </a:lnTo>
                <a:lnTo>
                  <a:pt x="493537" y="878475"/>
                </a:lnTo>
                <a:lnTo>
                  <a:pt x="496180" y="880069"/>
                </a:lnTo>
                <a:lnTo>
                  <a:pt x="498907" y="881663"/>
                </a:lnTo>
                <a:lnTo>
                  <a:pt x="501549" y="882460"/>
                </a:lnTo>
                <a:lnTo>
                  <a:pt x="504191" y="884064"/>
                </a:lnTo>
                <a:lnTo>
                  <a:pt x="506919" y="884861"/>
                </a:lnTo>
                <a:lnTo>
                  <a:pt x="509561" y="886455"/>
                </a:lnTo>
                <a:lnTo>
                  <a:pt x="512203" y="887252"/>
                </a:lnTo>
                <a:lnTo>
                  <a:pt x="514845" y="888049"/>
                </a:lnTo>
                <a:lnTo>
                  <a:pt x="517573" y="888846"/>
                </a:lnTo>
                <a:lnTo>
                  <a:pt x="520215" y="889644"/>
                </a:lnTo>
                <a:lnTo>
                  <a:pt x="522857" y="890441"/>
                </a:lnTo>
                <a:lnTo>
                  <a:pt x="525584" y="891241"/>
                </a:lnTo>
                <a:lnTo>
                  <a:pt x="528227" y="892039"/>
                </a:lnTo>
                <a:lnTo>
                  <a:pt x="530869" y="892837"/>
                </a:lnTo>
                <a:lnTo>
                  <a:pt x="533511" y="893635"/>
                </a:lnTo>
                <a:lnTo>
                  <a:pt x="536238" y="893635"/>
                </a:lnTo>
                <a:lnTo>
                  <a:pt x="538028" y="894433"/>
                </a:lnTo>
                <a:lnTo>
                  <a:pt x="558399" y="894433"/>
                </a:lnTo>
                <a:lnTo>
                  <a:pt x="561126" y="893635"/>
                </a:lnTo>
                <a:lnTo>
                  <a:pt x="562916" y="893635"/>
                </a:lnTo>
                <a:lnTo>
                  <a:pt x="565558" y="892837"/>
                </a:lnTo>
                <a:lnTo>
                  <a:pt x="567348" y="892837"/>
                </a:lnTo>
                <a:lnTo>
                  <a:pt x="569138" y="892039"/>
                </a:lnTo>
                <a:lnTo>
                  <a:pt x="570928" y="891241"/>
                </a:lnTo>
                <a:lnTo>
                  <a:pt x="572632" y="890441"/>
                </a:lnTo>
                <a:lnTo>
                  <a:pt x="574422" y="889644"/>
                </a:lnTo>
                <a:lnTo>
                  <a:pt x="576212" y="888846"/>
                </a:lnTo>
                <a:lnTo>
                  <a:pt x="578002" y="887252"/>
                </a:lnTo>
                <a:lnTo>
                  <a:pt x="579792" y="886455"/>
                </a:lnTo>
                <a:lnTo>
                  <a:pt x="581582" y="885658"/>
                </a:lnTo>
                <a:lnTo>
                  <a:pt x="583371" y="884064"/>
                </a:lnTo>
                <a:lnTo>
                  <a:pt x="585076" y="882460"/>
                </a:lnTo>
                <a:lnTo>
                  <a:pt x="586866" y="880866"/>
                </a:lnTo>
                <a:lnTo>
                  <a:pt x="588656" y="880069"/>
                </a:lnTo>
                <a:lnTo>
                  <a:pt x="591298" y="878475"/>
                </a:lnTo>
                <a:lnTo>
                  <a:pt x="593088" y="876880"/>
                </a:lnTo>
                <a:lnTo>
                  <a:pt x="594878" y="875286"/>
                </a:lnTo>
                <a:lnTo>
                  <a:pt x="596668" y="873692"/>
                </a:lnTo>
                <a:lnTo>
                  <a:pt x="598457" y="872088"/>
                </a:lnTo>
                <a:lnTo>
                  <a:pt x="600247" y="869697"/>
                </a:lnTo>
                <a:lnTo>
                  <a:pt x="601100" y="868103"/>
                </a:lnTo>
                <a:lnTo>
                  <a:pt x="602889" y="866509"/>
                </a:lnTo>
                <a:lnTo>
                  <a:pt x="604679" y="864914"/>
                </a:lnTo>
                <a:lnTo>
                  <a:pt x="606469" y="863320"/>
                </a:lnTo>
                <a:lnTo>
                  <a:pt x="607321" y="860919"/>
                </a:lnTo>
                <a:lnTo>
                  <a:pt x="609111" y="859325"/>
                </a:lnTo>
                <a:lnTo>
                  <a:pt x="609964" y="857731"/>
                </a:lnTo>
                <a:lnTo>
                  <a:pt x="611754" y="856137"/>
                </a:lnTo>
                <a:lnTo>
                  <a:pt x="612691" y="854543"/>
                </a:lnTo>
                <a:lnTo>
                  <a:pt x="614481" y="851345"/>
                </a:lnTo>
                <a:lnTo>
                  <a:pt x="616186" y="848156"/>
                </a:lnTo>
                <a:lnTo>
                  <a:pt x="617975" y="844968"/>
                </a:lnTo>
                <a:lnTo>
                  <a:pt x="619765" y="842567"/>
                </a:lnTo>
                <a:lnTo>
                  <a:pt x="620703" y="840176"/>
                </a:lnTo>
                <a:lnTo>
                  <a:pt x="621555" y="837784"/>
                </a:lnTo>
                <a:lnTo>
                  <a:pt x="622407" y="835393"/>
                </a:lnTo>
                <a:lnTo>
                  <a:pt x="623345" y="832195"/>
                </a:lnTo>
                <a:lnTo>
                  <a:pt x="623345" y="829804"/>
                </a:lnTo>
                <a:lnTo>
                  <a:pt x="624197" y="826615"/>
                </a:lnTo>
                <a:lnTo>
                  <a:pt x="624197" y="818635"/>
                </a:lnTo>
                <a:lnTo>
                  <a:pt x="623345" y="815447"/>
                </a:lnTo>
                <a:lnTo>
                  <a:pt x="622407" y="812249"/>
                </a:lnTo>
                <a:lnTo>
                  <a:pt x="622407" y="809857"/>
                </a:lnTo>
                <a:lnTo>
                  <a:pt x="620703" y="806669"/>
                </a:lnTo>
                <a:lnTo>
                  <a:pt x="619765" y="803471"/>
                </a:lnTo>
                <a:lnTo>
                  <a:pt x="618913" y="800283"/>
                </a:lnTo>
                <a:lnTo>
                  <a:pt x="617123" y="796297"/>
                </a:lnTo>
                <a:lnTo>
                  <a:pt x="616186" y="793099"/>
                </a:lnTo>
                <a:lnTo>
                  <a:pt x="614481" y="789114"/>
                </a:lnTo>
                <a:lnTo>
                  <a:pt x="613543" y="785128"/>
                </a:lnTo>
                <a:lnTo>
                  <a:pt x="612691" y="781133"/>
                </a:lnTo>
                <a:lnTo>
                  <a:pt x="611754" y="777148"/>
                </a:lnTo>
                <a:lnTo>
                  <a:pt x="610901" y="773152"/>
                </a:lnTo>
                <a:lnTo>
                  <a:pt x="609964" y="769167"/>
                </a:lnTo>
                <a:lnTo>
                  <a:pt x="609964" y="765182"/>
                </a:lnTo>
                <a:lnTo>
                  <a:pt x="609111" y="761186"/>
                </a:lnTo>
                <a:lnTo>
                  <a:pt x="609111" y="757201"/>
                </a:lnTo>
                <a:lnTo>
                  <a:pt x="608259" y="752409"/>
                </a:lnTo>
                <a:lnTo>
                  <a:pt x="608259" y="748423"/>
                </a:lnTo>
                <a:lnTo>
                  <a:pt x="607321" y="744428"/>
                </a:lnTo>
                <a:lnTo>
                  <a:pt x="607321" y="731665"/>
                </a:lnTo>
                <a:lnTo>
                  <a:pt x="606469" y="727680"/>
                </a:lnTo>
                <a:lnTo>
                  <a:pt x="606469" y="706936"/>
                </a:lnTo>
                <a:lnTo>
                  <a:pt x="607321" y="702941"/>
                </a:lnTo>
                <a:lnTo>
                  <a:pt x="607321" y="679806"/>
                </a:lnTo>
                <a:lnTo>
                  <a:pt x="608259" y="676618"/>
                </a:lnTo>
                <a:lnTo>
                  <a:pt x="608259" y="675811"/>
                </a:lnTo>
                <a:lnTo>
                  <a:pt x="609111" y="672623"/>
                </a:lnTo>
                <a:lnTo>
                  <a:pt x="609964" y="670231"/>
                </a:lnTo>
                <a:lnTo>
                  <a:pt x="611754" y="668637"/>
                </a:lnTo>
                <a:lnTo>
                  <a:pt x="613543" y="667043"/>
                </a:lnTo>
                <a:lnTo>
                  <a:pt x="615333" y="665439"/>
                </a:lnTo>
                <a:lnTo>
                  <a:pt x="617123" y="663845"/>
                </a:lnTo>
                <a:lnTo>
                  <a:pt x="618913" y="662251"/>
                </a:lnTo>
                <a:lnTo>
                  <a:pt x="620703" y="661454"/>
                </a:lnTo>
                <a:lnTo>
                  <a:pt x="621555" y="660657"/>
                </a:lnTo>
                <a:lnTo>
                  <a:pt x="623345" y="659859"/>
                </a:lnTo>
                <a:lnTo>
                  <a:pt x="625135" y="659062"/>
                </a:lnTo>
                <a:lnTo>
                  <a:pt x="626925" y="657468"/>
                </a:lnTo>
                <a:lnTo>
                  <a:pt x="628629" y="657468"/>
                </a:lnTo>
                <a:lnTo>
                  <a:pt x="629567" y="656671"/>
                </a:lnTo>
                <a:lnTo>
                  <a:pt x="631357" y="655864"/>
                </a:lnTo>
                <a:lnTo>
                  <a:pt x="633147" y="655067"/>
                </a:lnTo>
                <a:lnTo>
                  <a:pt x="634851" y="654270"/>
                </a:lnTo>
                <a:lnTo>
                  <a:pt x="636641" y="653473"/>
                </a:lnTo>
                <a:lnTo>
                  <a:pt x="638431" y="651879"/>
                </a:lnTo>
                <a:lnTo>
                  <a:pt x="640221" y="651082"/>
                </a:lnTo>
                <a:lnTo>
                  <a:pt x="642011" y="651082"/>
                </a:lnTo>
                <a:lnTo>
                  <a:pt x="642863" y="650285"/>
                </a:lnTo>
                <a:lnTo>
                  <a:pt x="644653" y="650285"/>
                </a:lnTo>
                <a:lnTo>
                  <a:pt x="645590" y="327145"/>
                </a:lnTo>
                <a:lnTo>
                  <a:pt x="643801" y="326347"/>
                </a:lnTo>
                <a:lnTo>
                  <a:pt x="642011" y="324753"/>
                </a:lnTo>
                <a:lnTo>
                  <a:pt x="640221" y="322362"/>
                </a:lnTo>
                <a:lnTo>
                  <a:pt x="641073" y="319961"/>
                </a:lnTo>
                <a:lnTo>
                  <a:pt x="642863" y="319164"/>
                </a:lnTo>
                <a:lnTo>
                  <a:pt x="644653" y="319164"/>
                </a:lnTo>
                <a:lnTo>
                  <a:pt x="646443" y="319961"/>
                </a:lnTo>
                <a:lnTo>
                  <a:pt x="648233" y="320758"/>
                </a:lnTo>
                <a:lnTo>
                  <a:pt x="650022" y="322362"/>
                </a:lnTo>
                <a:lnTo>
                  <a:pt x="651812" y="323956"/>
                </a:lnTo>
                <a:lnTo>
                  <a:pt x="653517" y="323159"/>
                </a:lnTo>
                <a:lnTo>
                  <a:pt x="655307" y="322362"/>
                </a:lnTo>
                <a:lnTo>
                  <a:pt x="657097" y="321565"/>
                </a:lnTo>
                <a:lnTo>
                  <a:pt x="658887" y="320758"/>
                </a:lnTo>
                <a:lnTo>
                  <a:pt x="660676" y="319164"/>
                </a:lnTo>
                <a:lnTo>
                  <a:pt x="662466" y="317570"/>
                </a:lnTo>
                <a:lnTo>
                  <a:pt x="664256" y="316773"/>
                </a:lnTo>
                <a:lnTo>
                  <a:pt x="666046" y="314381"/>
                </a:lnTo>
                <a:lnTo>
                  <a:pt x="667751" y="313584"/>
                </a:lnTo>
                <a:lnTo>
                  <a:pt x="669541" y="311990"/>
                </a:lnTo>
                <a:lnTo>
                  <a:pt x="671330" y="310386"/>
                </a:lnTo>
                <a:lnTo>
                  <a:pt x="673120" y="309589"/>
                </a:lnTo>
                <a:lnTo>
                  <a:pt x="674910" y="307198"/>
                </a:lnTo>
                <a:lnTo>
                  <a:pt x="676700" y="305604"/>
                </a:lnTo>
                <a:lnTo>
                  <a:pt x="678490" y="304807"/>
                </a:lnTo>
                <a:lnTo>
                  <a:pt x="680194" y="303213"/>
                </a:lnTo>
                <a:lnTo>
                  <a:pt x="681132" y="301618"/>
                </a:lnTo>
                <a:lnTo>
                  <a:pt x="681984" y="301234"/>
                </a:lnTo>
                <a:lnTo>
                  <a:pt x="681984" y="300812"/>
                </a:lnTo>
                <a:lnTo>
                  <a:pt x="682922" y="298420"/>
                </a:lnTo>
                <a:lnTo>
                  <a:pt x="682922" y="296029"/>
                </a:lnTo>
                <a:lnTo>
                  <a:pt x="683774" y="293638"/>
                </a:lnTo>
                <a:lnTo>
                  <a:pt x="683774" y="276083"/>
                </a:lnTo>
                <a:lnTo>
                  <a:pt x="682922" y="272894"/>
                </a:lnTo>
                <a:lnTo>
                  <a:pt x="682922" y="268899"/>
                </a:lnTo>
                <a:lnTo>
                  <a:pt x="681984" y="264914"/>
                </a:lnTo>
                <a:lnTo>
                  <a:pt x="681132" y="262522"/>
                </a:lnTo>
                <a:lnTo>
                  <a:pt x="680194" y="259324"/>
                </a:lnTo>
                <a:lnTo>
                  <a:pt x="679342" y="256933"/>
                </a:lnTo>
                <a:lnTo>
                  <a:pt x="678490" y="254542"/>
                </a:lnTo>
                <a:lnTo>
                  <a:pt x="677552" y="252151"/>
                </a:lnTo>
                <a:lnTo>
                  <a:pt x="676700" y="249750"/>
                </a:lnTo>
                <a:lnTo>
                  <a:pt x="674910" y="247358"/>
                </a:lnTo>
                <a:lnTo>
                  <a:pt x="673973" y="244967"/>
                </a:lnTo>
                <a:lnTo>
                  <a:pt x="673120" y="242576"/>
                </a:lnTo>
                <a:lnTo>
                  <a:pt x="672268" y="240972"/>
                </a:lnTo>
                <a:lnTo>
                  <a:pt x="671330" y="238581"/>
                </a:lnTo>
                <a:lnTo>
                  <a:pt x="670478" y="236986"/>
                </a:lnTo>
                <a:lnTo>
                  <a:pt x="669541" y="234595"/>
                </a:lnTo>
                <a:lnTo>
                  <a:pt x="667751" y="233001"/>
                </a:lnTo>
                <a:lnTo>
                  <a:pt x="666898" y="230600"/>
                </a:lnTo>
                <a:lnTo>
                  <a:pt x="666046" y="229006"/>
                </a:lnTo>
                <a:lnTo>
                  <a:pt x="664256" y="225818"/>
                </a:lnTo>
                <a:lnTo>
                  <a:pt x="662466" y="222629"/>
                </a:lnTo>
                <a:lnTo>
                  <a:pt x="660676" y="219431"/>
                </a:lnTo>
                <a:lnTo>
                  <a:pt x="658887" y="217040"/>
                </a:lnTo>
                <a:lnTo>
                  <a:pt x="657097" y="214649"/>
                </a:lnTo>
                <a:lnTo>
                  <a:pt x="655307" y="212248"/>
                </a:lnTo>
                <a:lnTo>
                  <a:pt x="653517" y="209856"/>
                </a:lnTo>
                <a:lnTo>
                  <a:pt x="650875" y="206668"/>
                </a:lnTo>
                <a:lnTo>
                  <a:pt x="648233" y="204277"/>
                </a:lnTo>
                <a:lnTo>
                  <a:pt x="645590" y="201876"/>
                </a:lnTo>
                <a:lnTo>
                  <a:pt x="642863" y="199485"/>
                </a:lnTo>
                <a:lnTo>
                  <a:pt x="640221" y="196296"/>
                </a:lnTo>
                <a:lnTo>
                  <a:pt x="637579" y="193905"/>
                </a:lnTo>
                <a:lnTo>
                  <a:pt x="634851" y="191504"/>
                </a:lnTo>
                <a:lnTo>
                  <a:pt x="632209" y="189113"/>
                </a:lnTo>
                <a:lnTo>
                  <a:pt x="629567" y="187519"/>
                </a:lnTo>
                <a:lnTo>
                  <a:pt x="626925" y="185127"/>
                </a:lnTo>
                <a:lnTo>
                  <a:pt x="623345" y="182726"/>
                </a:lnTo>
                <a:lnTo>
                  <a:pt x="620703" y="180335"/>
                </a:lnTo>
                <a:lnTo>
                  <a:pt x="617975" y="178741"/>
                </a:lnTo>
                <a:lnTo>
                  <a:pt x="614481" y="176350"/>
                </a:lnTo>
                <a:lnTo>
                  <a:pt x="611754" y="173958"/>
                </a:lnTo>
                <a:lnTo>
                  <a:pt x="608259" y="172355"/>
                </a:lnTo>
                <a:lnTo>
                  <a:pt x="605532" y="169963"/>
                </a:lnTo>
                <a:lnTo>
                  <a:pt x="602037" y="168369"/>
                </a:lnTo>
                <a:lnTo>
                  <a:pt x="599310" y="165978"/>
                </a:lnTo>
                <a:lnTo>
                  <a:pt x="595815" y="164384"/>
                </a:lnTo>
                <a:lnTo>
                  <a:pt x="592236" y="162780"/>
                </a:lnTo>
                <a:lnTo>
                  <a:pt x="589593" y="160389"/>
                </a:lnTo>
                <a:lnTo>
                  <a:pt x="586014" y="158794"/>
                </a:lnTo>
                <a:lnTo>
                  <a:pt x="582434" y="156403"/>
                </a:lnTo>
                <a:lnTo>
                  <a:pt x="579792" y="154809"/>
                </a:lnTo>
                <a:lnTo>
                  <a:pt x="576212" y="153205"/>
                </a:lnTo>
                <a:lnTo>
                  <a:pt x="572632" y="151611"/>
                </a:lnTo>
                <a:lnTo>
                  <a:pt x="569990" y="149220"/>
                </a:lnTo>
                <a:lnTo>
                  <a:pt x="566410" y="147625"/>
                </a:lnTo>
                <a:lnTo>
                  <a:pt x="562916" y="146031"/>
                </a:lnTo>
                <a:lnTo>
                  <a:pt x="560188" y="143640"/>
                </a:lnTo>
                <a:lnTo>
                  <a:pt x="556694" y="142036"/>
                </a:lnTo>
                <a:lnTo>
                  <a:pt x="555756" y="141239"/>
                </a:lnTo>
                <a:lnTo>
                  <a:pt x="553967" y="141239"/>
                </a:lnTo>
                <a:lnTo>
                  <a:pt x="552177" y="140442"/>
                </a:lnTo>
                <a:lnTo>
                  <a:pt x="550472" y="139645"/>
                </a:lnTo>
                <a:lnTo>
                  <a:pt x="548682" y="138848"/>
                </a:lnTo>
                <a:lnTo>
                  <a:pt x="546892" y="138051"/>
                </a:lnTo>
                <a:lnTo>
                  <a:pt x="545102" y="136457"/>
                </a:lnTo>
                <a:lnTo>
                  <a:pt x="543313" y="135659"/>
                </a:lnTo>
                <a:lnTo>
                  <a:pt x="541523" y="134065"/>
                </a:lnTo>
                <a:lnTo>
                  <a:pt x="539733" y="133258"/>
                </a:lnTo>
                <a:lnTo>
                  <a:pt x="538028" y="131664"/>
                </a:lnTo>
                <a:lnTo>
                  <a:pt x="536238" y="130867"/>
                </a:lnTo>
                <a:lnTo>
                  <a:pt x="534449" y="129273"/>
                </a:lnTo>
                <a:lnTo>
                  <a:pt x="532659" y="128476"/>
                </a:lnTo>
                <a:lnTo>
                  <a:pt x="530869" y="126882"/>
                </a:lnTo>
                <a:lnTo>
                  <a:pt x="529079" y="126085"/>
                </a:lnTo>
                <a:lnTo>
                  <a:pt x="527289" y="125288"/>
                </a:lnTo>
                <a:lnTo>
                  <a:pt x="525584" y="124491"/>
                </a:lnTo>
                <a:lnTo>
                  <a:pt x="523795" y="122887"/>
                </a:lnTo>
                <a:lnTo>
                  <a:pt x="522005" y="122090"/>
                </a:lnTo>
                <a:lnTo>
                  <a:pt x="519363" y="120495"/>
                </a:lnTo>
                <a:lnTo>
                  <a:pt x="517573" y="119698"/>
                </a:lnTo>
                <a:lnTo>
                  <a:pt x="515783" y="118104"/>
                </a:lnTo>
                <a:lnTo>
                  <a:pt x="513993" y="117307"/>
                </a:lnTo>
                <a:lnTo>
                  <a:pt x="512203" y="115713"/>
                </a:lnTo>
                <a:lnTo>
                  <a:pt x="511351" y="113312"/>
                </a:lnTo>
                <a:lnTo>
                  <a:pt x="509561" y="110124"/>
                </a:lnTo>
                <a:lnTo>
                  <a:pt x="507771" y="108529"/>
                </a:lnTo>
                <a:lnTo>
                  <a:pt x="506919" y="106935"/>
                </a:lnTo>
                <a:lnTo>
                  <a:pt x="505981" y="104544"/>
                </a:lnTo>
                <a:lnTo>
                  <a:pt x="504191" y="102940"/>
                </a:lnTo>
                <a:lnTo>
                  <a:pt x="502401" y="101346"/>
                </a:lnTo>
                <a:lnTo>
                  <a:pt x="501549" y="99752"/>
                </a:lnTo>
                <a:lnTo>
                  <a:pt x="499759" y="98158"/>
                </a:lnTo>
                <a:lnTo>
                  <a:pt x="497969" y="96563"/>
                </a:lnTo>
                <a:lnTo>
                  <a:pt x="496180" y="95766"/>
                </a:lnTo>
                <a:lnTo>
                  <a:pt x="495327" y="94172"/>
                </a:lnTo>
                <a:lnTo>
                  <a:pt x="493537" y="92568"/>
                </a:lnTo>
                <a:lnTo>
                  <a:pt x="491748" y="91771"/>
                </a:lnTo>
                <a:lnTo>
                  <a:pt x="489958" y="90177"/>
                </a:lnTo>
                <a:lnTo>
                  <a:pt x="488253" y="89380"/>
                </a:lnTo>
                <a:lnTo>
                  <a:pt x="486463" y="88583"/>
                </a:lnTo>
                <a:lnTo>
                  <a:pt x="484673" y="86989"/>
                </a:lnTo>
                <a:lnTo>
                  <a:pt x="482883" y="86989"/>
                </a:lnTo>
                <a:lnTo>
                  <a:pt x="481094" y="86192"/>
                </a:lnTo>
                <a:lnTo>
                  <a:pt x="479304" y="85395"/>
                </a:lnTo>
                <a:lnTo>
                  <a:pt x="477514" y="85395"/>
                </a:lnTo>
                <a:lnTo>
                  <a:pt x="474872" y="84597"/>
                </a:lnTo>
                <a:lnTo>
                  <a:pt x="473099" y="84597"/>
                </a:lnTo>
                <a:lnTo>
                  <a:pt x="471326" y="85395"/>
                </a:lnTo>
                <a:lnTo>
                  <a:pt x="469545" y="85395"/>
                </a:lnTo>
                <a:lnTo>
                  <a:pt x="467763" y="86192"/>
                </a:lnTo>
                <a:lnTo>
                  <a:pt x="466877" y="86989"/>
                </a:lnTo>
                <a:lnTo>
                  <a:pt x="465104" y="87786"/>
                </a:lnTo>
                <a:lnTo>
                  <a:pt x="461541" y="91771"/>
                </a:lnTo>
                <a:lnTo>
                  <a:pt x="458874" y="95766"/>
                </a:lnTo>
                <a:lnTo>
                  <a:pt x="455320" y="99752"/>
                </a:lnTo>
                <a:lnTo>
                  <a:pt x="452652" y="104544"/>
                </a:lnTo>
                <a:lnTo>
                  <a:pt x="449984" y="110124"/>
                </a:lnTo>
                <a:lnTo>
                  <a:pt x="448211" y="115713"/>
                </a:lnTo>
                <a:lnTo>
                  <a:pt x="446430" y="121293"/>
                </a:lnTo>
                <a:lnTo>
                  <a:pt x="444657" y="127679"/>
                </a:lnTo>
                <a:lnTo>
                  <a:pt x="442876" y="134065"/>
                </a:lnTo>
                <a:lnTo>
                  <a:pt x="441103" y="141239"/>
                </a:lnTo>
                <a:lnTo>
                  <a:pt x="440208" y="147625"/>
                </a:lnTo>
                <a:lnTo>
                  <a:pt x="438435" y="154809"/>
                </a:lnTo>
                <a:lnTo>
                  <a:pt x="437540" y="161186"/>
                </a:lnTo>
                <a:lnTo>
                  <a:pt x="436654" y="168369"/>
                </a:lnTo>
                <a:lnTo>
                  <a:pt x="436654" y="175553"/>
                </a:lnTo>
                <a:lnTo>
                  <a:pt x="435767" y="181929"/>
                </a:lnTo>
                <a:lnTo>
                  <a:pt x="434873" y="189113"/>
                </a:lnTo>
                <a:lnTo>
                  <a:pt x="434873" y="201876"/>
                </a:lnTo>
                <a:lnTo>
                  <a:pt x="433986" y="208262"/>
                </a:lnTo>
                <a:lnTo>
                  <a:pt x="433986" y="234595"/>
                </a:lnTo>
                <a:lnTo>
                  <a:pt x="434873" y="238581"/>
                </a:lnTo>
                <a:lnTo>
                  <a:pt x="434873" y="259324"/>
                </a:lnTo>
                <a:lnTo>
                  <a:pt x="433986" y="263319"/>
                </a:lnTo>
                <a:lnTo>
                  <a:pt x="433986" y="266508"/>
                </a:lnTo>
                <a:lnTo>
                  <a:pt x="432213" y="268899"/>
                </a:lnTo>
                <a:lnTo>
                  <a:pt x="431318" y="271290"/>
                </a:lnTo>
                <a:lnTo>
                  <a:pt x="429546" y="273691"/>
                </a:lnTo>
                <a:lnTo>
                  <a:pt x="428651" y="275285"/>
                </a:lnTo>
                <a:lnTo>
                  <a:pt x="425983" y="276880"/>
                </a:lnTo>
                <a:lnTo>
                  <a:pt x="424210" y="278474"/>
                </a:lnTo>
                <a:lnTo>
                  <a:pt x="422429" y="279271"/>
                </a:lnTo>
                <a:lnTo>
                  <a:pt x="419761" y="280068"/>
                </a:lnTo>
                <a:lnTo>
                  <a:pt x="417093" y="280865"/>
                </a:lnTo>
                <a:lnTo>
                  <a:pt x="405544" y="280865"/>
                </a:lnTo>
                <a:lnTo>
                  <a:pt x="402877" y="280068"/>
                </a:lnTo>
                <a:lnTo>
                  <a:pt x="399314" y="279271"/>
                </a:lnTo>
                <a:lnTo>
                  <a:pt x="395760" y="278474"/>
                </a:lnTo>
                <a:lnTo>
                  <a:pt x="393092" y="277677"/>
                </a:lnTo>
                <a:lnTo>
                  <a:pt x="389538" y="276880"/>
                </a:lnTo>
                <a:lnTo>
                  <a:pt x="385984" y="276083"/>
                </a:lnTo>
                <a:lnTo>
                  <a:pt x="382430" y="274488"/>
                </a:lnTo>
                <a:lnTo>
                  <a:pt x="378875" y="273691"/>
                </a:lnTo>
                <a:lnTo>
                  <a:pt x="375313" y="272097"/>
                </a:lnTo>
                <a:lnTo>
                  <a:pt x="372645" y="271290"/>
                </a:lnTo>
                <a:lnTo>
                  <a:pt x="369091" y="269696"/>
                </a:lnTo>
                <a:lnTo>
                  <a:pt x="365537" y="268899"/>
                </a:lnTo>
                <a:lnTo>
                  <a:pt x="361983" y="267305"/>
                </a:lnTo>
                <a:lnTo>
                  <a:pt x="359315" y="265711"/>
                </a:lnTo>
                <a:lnTo>
                  <a:pt x="355761" y="264914"/>
                </a:lnTo>
                <a:lnTo>
                  <a:pt x="353979" y="261716"/>
                </a:lnTo>
                <a:lnTo>
                  <a:pt x="353093" y="258527"/>
                </a:lnTo>
                <a:lnTo>
                  <a:pt x="351312" y="255339"/>
                </a:lnTo>
                <a:lnTo>
                  <a:pt x="349539" y="252151"/>
                </a:lnTo>
                <a:lnTo>
                  <a:pt x="347757" y="248952"/>
                </a:lnTo>
                <a:lnTo>
                  <a:pt x="345985" y="246561"/>
                </a:lnTo>
                <a:lnTo>
                  <a:pt x="344203" y="244967"/>
                </a:lnTo>
                <a:lnTo>
                  <a:pt x="342422" y="242576"/>
                </a:lnTo>
                <a:lnTo>
                  <a:pt x="340649" y="240175"/>
                </a:lnTo>
                <a:lnTo>
                  <a:pt x="338868" y="238581"/>
                </a:lnTo>
                <a:lnTo>
                  <a:pt x="337095" y="236986"/>
                </a:lnTo>
                <a:lnTo>
                  <a:pt x="335314" y="235392"/>
                </a:lnTo>
                <a:lnTo>
                  <a:pt x="333532" y="233798"/>
                </a:lnTo>
                <a:lnTo>
                  <a:pt x="331759" y="232204"/>
                </a:lnTo>
                <a:lnTo>
                  <a:pt x="330865" y="231397"/>
                </a:lnTo>
                <a:lnTo>
                  <a:pt x="329092" y="230600"/>
                </a:lnTo>
                <a:lnTo>
                  <a:pt x="328205" y="229803"/>
                </a:lnTo>
                <a:lnTo>
                  <a:pt x="326424" y="229006"/>
                </a:lnTo>
                <a:lnTo>
                  <a:pt x="325538" y="228209"/>
                </a:lnTo>
                <a:lnTo>
                  <a:pt x="323756" y="227412"/>
                </a:lnTo>
                <a:lnTo>
                  <a:pt x="322870" y="226615"/>
                </a:lnTo>
                <a:lnTo>
                  <a:pt x="321088" y="225818"/>
                </a:lnTo>
                <a:lnTo>
                  <a:pt x="318421" y="222629"/>
                </a:lnTo>
                <a:lnTo>
                  <a:pt x="314867" y="220228"/>
                </a:lnTo>
                <a:lnTo>
                  <a:pt x="312199" y="217837"/>
                </a:lnTo>
                <a:lnTo>
                  <a:pt x="308645" y="215446"/>
                </a:lnTo>
                <a:lnTo>
                  <a:pt x="305977" y="213852"/>
                </a:lnTo>
                <a:lnTo>
                  <a:pt x="302423" y="212248"/>
                </a:lnTo>
                <a:lnTo>
                  <a:pt x="298869" y="210654"/>
                </a:lnTo>
                <a:lnTo>
                  <a:pt x="296201" y="209059"/>
                </a:lnTo>
                <a:lnTo>
                  <a:pt x="292647" y="208262"/>
                </a:lnTo>
                <a:lnTo>
                  <a:pt x="289084" y="207465"/>
                </a:lnTo>
                <a:lnTo>
                  <a:pt x="285530" y="206668"/>
                </a:lnTo>
                <a:lnTo>
                  <a:pt x="282862" y="205871"/>
                </a:lnTo>
                <a:lnTo>
                  <a:pt x="279308" y="205074"/>
                </a:lnTo>
                <a:lnTo>
                  <a:pt x="275754" y="205074"/>
                </a:lnTo>
                <a:lnTo>
                  <a:pt x="273086" y="204277"/>
                </a:lnTo>
                <a:lnTo>
                  <a:pt x="266864" y="204277"/>
                </a:lnTo>
                <a:lnTo>
                  <a:pt x="263310" y="203480"/>
                </a:lnTo>
                <a:lnTo>
                  <a:pt x="252639" y="203480"/>
                </a:lnTo>
                <a:lnTo>
                  <a:pt x="249971" y="202683"/>
                </a:lnTo>
                <a:lnTo>
                  <a:pt x="245531" y="202683"/>
                </a:lnTo>
                <a:lnTo>
                  <a:pt x="242863" y="201876"/>
                </a:lnTo>
                <a:lnTo>
                  <a:pt x="241082" y="201876"/>
                </a:lnTo>
                <a:lnTo>
                  <a:pt x="239309" y="201079"/>
                </a:lnTo>
                <a:lnTo>
                  <a:pt x="238414" y="200282"/>
                </a:lnTo>
                <a:lnTo>
                  <a:pt x="236641" y="199485"/>
                </a:lnTo>
                <a:lnTo>
                  <a:pt x="234860" y="197890"/>
                </a:lnTo>
                <a:lnTo>
                  <a:pt x="233087" y="197093"/>
                </a:lnTo>
                <a:lnTo>
                  <a:pt x="231306" y="197093"/>
                </a:lnTo>
                <a:lnTo>
                  <a:pt x="230419" y="196296"/>
                </a:lnTo>
                <a:lnTo>
                  <a:pt x="228638" y="195499"/>
                </a:lnTo>
                <a:lnTo>
                  <a:pt x="227751" y="195499"/>
                </a:lnTo>
                <a:lnTo>
                  <a:pt x="225970" y="194702"/>
                </a:lnTo>
                <a:lnTo>
                  <a:pt x="224197" y="194702"/>
                </a:lnTo>
                <a:lnTo>
                  <a:pt x="222416" y="193905"/>
                </a:lnTo>
                <a:lnTo>
                  <a:pt x="220635" y="193905"/>
                </a:lnTo>
                <a:lnTo>
                  <a:pt x="218862" y="194702"/>
                </a:lnTo>
                <a:lnTo>
                  <a:pt x="218862" y="197093"/>
                </a:lnTo>
                <a:lnTo>
                  <a:pt x="217975" y="199485"/>
                </a:lnTo>
                <a:lnTo>
                  <a:pt x="217975" y="197093"/>
                </a:lnTo>
                <a:lnTo>
                  <a:pt x="216194" y="194702"/>
                </a:lnTo>
                <a:lnTo>
                  <a:pt x="214413" y="193905"/>
                </a:lnTo>
                <a:lnTo>
                  <a:pt x="212640" y="192301"/>
                </a:lnTo>
                <a:lnTo>
                  <a:pt x="210859" y="192301"/>
                </a:lnTo>
                <a:lnTo>
                  <a:pt x="209972" y="191504"/>
                </a:lnTo>
                <a:lnTo>
                  <a:pt x="208191" y="191504"/>
                </a:lnTo>
                <a:lnTo>
                  <a:pt x="207304" y="190707"/>
                </a:lnTo>
                <a:lnTo>
                  <a:pt x="205523" y="190707"/>
                </a:lnTo>
                <a:lnTo>
                  <a:pt x="203750" y="189910"/>
                </a:lnTo>
                <a:lnTo>
                  <a:pt x="202855" y="189910"/>
                </a:lnTo>
                <a:lnTo>
                  <a:pt x="201082" y="189113"/>
                </a:lnTo>
                <a:lnTo>
                  <a:pt x="199301" y="189113"/>
                </a:lnTo>
                <a:lnTo>
                  <a:pt x="197528" y="188316"/>
                </a:lnTo>
                <a:lnTo>
                  <a:pt x="196633" y="188316"/>
                </a:lnTo>
                <a:lnTo>
                  <a:pt x="194861" y="187519"/>
                </a:lnTo>
                <a:lnTo>
                  <a:pt x="193079" y="187519"/>
                </a:lnTo>
                <a:lnTo>
                  <a:pt x="192193" y="186722"/>
                </a:lnTo>
                <a:lnTo>
                  <a:pt x="190411" y="186722"/>
                </a:lnTo>
                <a:lnTo>
                  <a:pt x="189525" y="185924"/>
                </a:lnTo>
                <a:lnTo>
                  <a:pt x="187744" y="185127"/>
                </a:lnTo>
                <a:lnTo>
                  <a:pt x="185971" y="184330"/>
                </a:lnTo>
                <a:lnTo>
                  <a:pt x="185971" y="183533"/>
                </a:lnTo>
                <a:lnTo>
                  <a:pt x="184190" y="182726"/>
                </a:lnTo>
                <a:lnTo>
                  <a:pt x="183303" y="180335"/>
                </a:lnTo>
                <a:lnTo>
                  <a:pt x="183303" y="177944"/>
                </a:lnTo>
                <a:lnTo>
                  <a:pt x="182417" y="174756"/>
                </a:lnTo>
                <a:lnTo>
                  <a:pt x="182417" y="165978"/>
                </a:lnTo>
                <a:lnTo>
                  <a:pt x="181522" y="164384"/>
                </a:lnTo>
                <a:lnTo>
                  <a:pt x="181522" y="155606"/>
                </a:lnTo>
                <a:lnTo>
                  <a:pt x="180635" y="154012"/>
                </a:lnTo>
                <a:lnTo>
                  <a:pt x="180635" y="147625"/>
                </a:lnTo>
                <a:lnTo>
                  <a:pt x="179749" y="145234"/>
                </a:lnTo>
                <a:lnTo>
                  <a:pt x="179749" y="138051"/>
                </a:lnTo>
                <a:lnTo>
                  <a:pt x="178854" y="135659"/>
                </a:lnTo>
                <a:lnTo>
                  <a:pt x="178854" y="131664"/>
                </a:lnTo>
                <a:lnTo>
                  <a:pt x="177968" y="129273"/>
                </a:lnTo>
                <a:lnTo>
                  <a:pt x="177968" y="126882"/>
                </a:lnTo>
                <a:lnTo>
                  <a:pt x="177081" y="123684"/>
                </a:lnTo>
                <a:lnTo>
                  <a:pt x="177081" y="115713"/>
                </a:lnTo>
                <a:lnTo>
                  <a:pt x="176186" y="111718"/>
                </a:lnTo>
                <a:lnTo>
                  <a:pt x="176186" y="101346"/>
                </a:lnTo>
                <a:lnTo>
                  <a:pt x="175300" y="98158"/>
                </a:lnTo>
                <a:lnTo>
                  <a:pt x="175300" y="85395"/>
                </a:lnTo>
                <a:lnTo>
                  <a:pt x="174414" y="82196"/>
                </a:lnTo>
                <a:lnTo>
                  <a:pt x="174414" y="69433"/>
                </a:lnTo>
                <a:lnTo>
                  <a:pt x="173527" y="67042"/>
                </a:lnTo>
                <a:lnTo>
                  <a:pt x="173527" y="58264"/>
                </a:lnTo>
                <a:lnTo>
                  <a:pt x="172632" y="56670"/>
                </a:lnTo>
                <a:lnTo>
                  <a:pt x="172632" y="51081"/>
                </a:lnTo>
                <a:lnTo>
                  <a:pt x="171746" y="48690"/>
                </a:lnTo>
                <a:lnTo>
                  <a:pt x="170859" y="45501"/>
                </a:lnTo>
                <a:lnTo>
                  <a:pt x="169964" y="43100"/>
                </a:lnTo>
                <a:lnTo>
                  <a:pt x="169078" y="40709"/>
                </a:lnTo>
                <a:lnTo>
                  <a:pt x="168192" y="38318"/>
                </a:lnTo>
                <a:lnTo>
                  <a:pt x="167297" y="35927"/>
                </a:lnTo>
                <a:lnTo>
                  <a:pt x="166410" y="33526"/>
                </a:lnTo>
                <a:lnTo>
                  <a:pt x="164637" y="31932"/>
                </a:lnTo>
                <a:lnTo>
                  <a:pt x="162856" y="29540"/>
                </a:lnTo>
                <a:lnTo>
                  <a:pt x="161075" y="27149"/>
                </a:lnTo>
                <a:lnTo>
                  <a:pt x="159302" y="25555"/>
                </a:lnTo>
                <a:lnTo>
                  <a:pt x="157521" y="23154"/>
                </a:lnTo>
                <a:lnTo>
                  <a:pt x="155748" y="21560"/>
                </a:lnTo>
                <a:lnTo>
                  <a:pt x="153967" y="19966"/>
                </a:lnTo>
                <a:lnTo>
                  <a:pt x="152185" y="18371"/>
                </a:lnTo>
                <a:lnTo>
                  <a:pt x="149517" y="15941"/>
                </a:lnTo>
                <a:lnTo>
                  <a:pt x="147745" y="14386"/>
                </a:lnTo>
                <a:lnTo>
                  <a:pt x="145963" y="13608"/>
                </a:lnTo>
                <a:lnTo>
                  <a:pt x="143296" y="11956"/>
                </a:lnTo>
                <a:lnTo>
                  <a:pt x="141523" y="10400"/>
                </a:lnTo>
                <a:lnTo>
                  <a:pt x="139741" y="8748"/>
                </a:lnTo>
                <a:lnTo>
                  <a:pt x="137969" y="7970"/>
                </a:lnTo>
                <a:lnTo>
                  <a:pt x="136187" y="6415"/>
                </a:lnTo>
                <a:lnTo>
                  <a:pt x="134406" y="5637"/>
                </a:lnTo>
                <a:lnTo>
                  <a:pt x="132633" y="4763"/>
                </a:lnTo>
                <a:lnTo>
                  <a:pt x="130852" y="3985"/>
                </a:lnTo>
                <a:lnTo>
                  <a:pt x="129965" y="3207"/>
                </a:lnTo>
                <a:lnTo>
                  <a:pt x="128184" y="2430"/>
                </a:lnTo>
                <a:lnTo>
                  <a:pt x="126411" y="777"/>
                </a:lnTo>
                <a:lnTo>
                  <a:pt x="124630" y="0"/>
                </a:lnTo>
                <a:lnTo>
                  <a:pt x="122857" y="1652"/>
                </a:lnTo>
                <a:lnTo>
                  <a:pt x="121076" y="2430"/>
                </a:lnTo>
                <a:lnTo>
                  <a:pt x="119294" y="3207"/>
                </a:lnTo>
                <a:lnTo>
                  <a:pt x="117522" y="4763"/>
                </a:lnTo>
                <a:lnTo>
                  <a:pt x="115740" y="6415"/>
                </a:lnTo>
                <a:lnTo>
                  <a:pt x="113967" y="7970"/>
                </a:lnTo>
                <a:lnTo>
                  <a:pt x="112186" y="9623"/>
                </a:lnTo>
                <a:lnTo>
                  <a:pt x="111300" y="11956"/>
                </a:lnTo>
                <a:lnTo>
                  <a:pt x="109518" y="14386"/>
                </a:lnTo>
                <a:lnTo>
                  <a:pt x="108632" y="16777"/>
                </a:lnTo>
                <a:lnTo>
                  <a:pt x="106851" y="19168"/>
                </a:lnTo>
                <a:lnTo>
                  <a:pt x="105964" y="21560"/>
                </a:lnTo>
                <a:lnTo>
                  <a:pt x="105078" y="24748"/>
                </a:lnTo>
                <a:lnTo>
                  <a:pt x="105078" y="27946"/>
                </a:lnTo>
                <a:lnTo>
                  <a:pt x="104183" y="31134"/>
                </a:lnTo>
                <a:lnTo>
                  <a:pt x="104183" y="66245"/>
                </a:lnTo>
                <a:lnTo>
                  <a:pt x="103296" y="68636"/>
                </a:lnTo>
                <a:lnTo>
                  <a:pt x="103296" y="78211"/>
                </a:lnTo>
                <a:lnTo>
                  <a:pt x="102410" y="80602"/>
                </a:lnTo>
                <a:lnTo>
                  <a:pt x="102410" y="87786"/>
                </a:lnTo>
                <a:lnTo>
                  <a:pt x="101515" y="90177"/>
                </a:lnTo>
                <a:lnTo>
                  <a:pt x="101515" y="96563"/>
                </a:lnTo>
                <a:lnTo>
                  <a:pt x="100629" y="98955"/>
                </a:lnTo>
                <a:lnTo>
                  <a:pt x="100629" y="103737"/>
                </a:lnTo>
                <a:lnTo>
                  <a:pt x="99742" y="106138"/>
                </a:lnTo>
                <a:lnTo>
                  <a:pt x="99742" y="108529"/>
                </a:lnTo>
                <a:lnTo>
                  <a:pt x="98847" y="110921"/>
                </a:lnTo>
                <a:lnTo>
                  <a:pt x="98847" y="114119"/>
                </a:lnTo>
                <a:lnTo>
                  <a:pt x="97961" y="116510"/>
                </a:lnTo>
                <a:lnTo>
                  <a:pt x="97074" y="118901"/>
                </a:lnTo>
                <a:lnTo>
                  <a:pt x="97074" y="121293"/>
                </a:lnTo>
                <a:lnTo>
                  <a:pt x="96188" y="124491"/>
                </a:lnTo>
                <a:lnTo>
                  <a:pt x="95293" y="126882"/>
                </a:lnTo>
                <a:lnTo>
                  <a:pt x="94407" y="129273"/>
                </a:lnTo>
                <a:lnTo>
                  <a:pt x="93520" y="131664"/>
                </a:lnTo>
                <a:lnTo>
                  <a:pt x="92625" y="134065"/>
                </a:lnTo>
                <a:lnTo>
                  <a:pt x="91739" y="137254"/>
                </a:lnTo>
                <a:lnTo>
                  <a:pt x="90853" y="139645"/>
                </a:lnTo>
                <a:lnTo>
                  <a:pt x="89958" y="141239"/>
                </a:lnTo>
                <a:lnTo>
                  <a:pt x="89071" y="143640"/>
                </a:lnTo>
                <a:lnTo>
                  <a:pt x="87298" y="146031"/>
                </a:lnTo>
                <a:lnTo>
                  <a:pt x="85517" y="149220"/>
                </a:lnTo>
                <a:lnTo>
                  <a:pt x="83736" y="152408"/>
                </a:lnTo>
                <a:lnTo>
                  <a:pt x="81963" y="155606"/>
                </a:lnTo>
                <a:lnTo>
                  <a:pt x="79295" y="158794"/>
                </a:lnTo>
                <a:lnTo>
                  <a:pt x="76627" y="161983"/>
                </a:lnTo>
                <a:lnTo>
                  <a:pt x="73960" y="165978"/>
                </a:lnTo>
                <a:lnTo>
                  <a:pt x="71292" y="169166"/>
                </a:lnTo>
                <a:lnTo>
                  <a:pt x="68624" y="172355"/>
                </a:lnTo>
                <a:lnTo>
                  <a:pt x="65070" y="176350"/>
                </a:lnTo>
                <a:lnTo>
                  <a:pt x="62402" y="179538"/>
                </a:lnTo>
                <a:lnTo>
                  <a:pt x="58848" y="183533"/>
                </a:lnTo>
                <a:lnTo>
                  <a:pt x="55294" y="186722"/>
                </a:lnTo>
                <a:lnTo>
                  <a:pt x="51740" y="190707"/>
                </a:lnTo>
                <a:lnTo>
                  <a:pt x="48177" y="193905"/>
                </a:lnTo>
                <a:lnTo>
                  <a:pt x="44623" y="197890"/>
                </a:lnTo>
                <a:lnTo>
                  <a:pt x="41069" y="201079"/>
                </a:lnTo>
                <a:lnTo>
                  <a:pt x="37515" y="205074"/>
                </a:lnTo>
                <a:lnTo>
                  <a:pt x="34847" y="208262"/>
                </a:lnTo>
                <a:lnTo>
                  <a:pt x="31293" y="211451"/>
                </a:lnTo>
                <a:lnTo>
                  <a:pt x="27739" y="214649"/>
                </a:lnTo>
                <a:lnTo>
                  <a:pt x="25071" y="217837"/>
                </a:lnTo>
                <a:lnTo>
                  <a:pt x="21508" y="221025"/>
                </a:lnTo>
                <a:lnTo>
                  <a:pt x="18849" y="224223"/>
                </a:lnTo>
                <a:lnTo>
                  <a:pt x="16181" y="227412"/>
                </a:lnTo>
                <a:lnTo>
                  <a:pt x="13513" y="230600"/>
                </a:lnTo>
                <a:lnTo>
                  <a:pt x="10846" y="233001"/>
                </a:lnTo>
                <a:lnTo>
                  <a:pt x="9064" y="235392"/>
                </a:lnTo>
                <a:lnTo>
                  <a:pt x="6397" y="238581"/>
                </a:lnTo>
                <a:lnTo>
                  <a:pt x="4624" y="240175"/>
                </a:lnTo>
                <a:lnTo>
                  <a:pt x="3729" y="242576"/>
                </a:lnTo>
                <a:lnTo>
                  <a:pt x="1956" y="244967"/>
                </a:lnTo>
                <a:lnTo>
                  <a:pt x="175" y="247358"/>
                </a:lnTo>
                <a:lnTo>
                  <a:pt x="0" y="247516"/>
                </a:lnTo>
                <a:lnTo>
                  <a:pt x="1070" y="248952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264922" y="4381702"/>
            <a:ext cx="151115" cy="382182"/>
          </a:xfrm>
          <a:custGeom>
            <a:avLst/>
            <a:gdLst/>
            <a:ahLst/>
            <a:cxnLst/>
            <a:rect l="l" t="t" r="r" b="b"/>
            <a:pathLst>
              <a:path w="151115" h="382182">
                <a:moveTo>
                  <a:pt x="143103" y="253725"/>
                </a:moveTo>
                <a:lnTo>
                  <a:pt x="142251" y="251334"/>
                </a:lnTo>
                <a:lnTo>
                  <a:pt x="141399" y="249730"/>
                </a:lnTo>
                <a:lnTo>
                  <a:pt x="140461" y="247339"/>
                </a:lnTo>
                <a:lnTo>
                  <a:pt x="139609" y="244948"/>
                </a:lnTo>
                <a:lnTo>
                  <a:pt x="138671" y="242556"/>
                </a:lnTo>
                <a:lnTo>
                  <a:pt x="137819" y="240952"/>
                </a:lnTo>
                <a:lnTo>
                  <a:pt x="137819" y="238561"/>
                </a:lnTo>
                <a:lnTo>
                  <a:pt x="136029" y="235373"/>
                </a:lnTo>
                <a:lnTo>
                  <a:pt x="135177" y="232982"/>
                </a:lnTo>
                <a:lnTo>
                  <a:pt x="134239" y="229784"/>
                </a:lnTo>
                <a:lnTo>
                  <a:pt x="132449" y="226595"/>
                </a:lnTo>
                <a:lnTo>
                  <a:pt x="131597" y="223407"/>
                </a:lnTo>
                <a:lnTo>
                  <a:pt x="130659" y="220209"/>
                </a:lnTo>
                <a:lnTo>
                  <a:pt x="129807" y="217818"/>
                </a:lnTo>
                <a:lnTo>
                  <a:pt x="129807" y="215426"/>
                </a:lnTo>
                <a:lnTo>
                  <a:pt x="128955" y="212238"/>
                </a:lnTo>
                <a:lnTo>
                  <a:pt x="128955" y="190687"/>
                </a:lnTo>
                <a:lnTo>
                  <a:pt x="128017" y="188296"/>
                </a:lnTo>
                <a:lnTo>
                  <a:pt x="128017" y="183514"/>
                </a:lnTo>
                <a:lnTo>
                  <a:pt x="127165" y="181113"/>
                </a:lnTo>
                <a:lnTo>
                  <a:pt x="127165" y="178722"/>
                </a:lnTo>
                <a:lnTo>
                  <a:pt x="126227" y="177127"/>
                </a:lnTo>
                <a:lnTo>
                  <a:pt x="126227" y="174736"/>
                </a:lnTo>
                <a:lnTo>
                  <a:pt x="124438" y="171538"/>
                </a:lnTo>
                <a:lnTo>
                  <a:pt x="123585" y="169147"/>
                </a:lnTo>
                <a:lnTo>
                  <a:pt x="123585" y="167553"/>
                </a:lnTo>
                <a:lnTo>
                  <a:pt x="121795" y="164364"/>
                </a:lnTo>
                <a:lnTo>
                  <a:pt x="120005" y="162770"/>
                </a:lnTo>
                <a:lnTo>
                  <a:pt x="119153" y="161963"/>
                </a:lnTo>
                <a:lnTo>
                  <a:pt x="117363" y="158775"/>
                </a:lnTo>
                <a:lnTo>
                  <a:pt x="115573" y="157978"/>
                </a:lnTo>
                <a:lnTo>
                  <a:pt x="114721" y="156384"/>
                </a:lnTo>
                <a:lnTo>
                  <a:pt x="112931" y="155587"/>
                </a:lnTo>
                <a:lnTo>
                  <a:pt x="111141" y="154790"/>
                </a:lnTo>
                <a:lnTo>
                  <a:pt x="109352" y="153992"/>
                </a:lnTo>
                <a:lnTo>
                  <a:pt x="107562" y="152389"/>
                </a:lnTo>
                <a:lnTo>
                  <a:pt x="105772" y="151591"/>
                </a:lnTo>
                <a:lnTo>
                  <a:pt x="103982" y="150794"/>
                </a:lnTo>
                <a:lnTo>
                  <a:pt x="102277" y="149200"/>
                </a:lnTo>
                <a:lnTo>
                  <a:pt x="100487" y="147606"/>
                </a:lnTo>
                <a:lnTo>
                  <a:pt x="98698" y="146012"/>
                </a:lnTo>
                <a:lnTo>
                  <a:pt x="96055" y="143621"/>
                </a:lnTo>
                <a:lnTo>
                  <a:pt x="94266" y="142824"/>
                </a:lnTo>
                <a:lnTo>
                  <a:pt x="92476" y="142017"/>
                </a:lnTo>
                <a:lnTo>
                  <a:pt x="90686" y="140423"/>
                </a:lnTo>
                <a:lnTo>
                  <a:pt x="88896" y="140423"/>
                </a:lnTo>
                <a:lnTo>
                  <a:pt x="87106" y="139625"/>
                </a:lnTo>
                <a:lnTo>
                  <a:pt x="85316" y="139625"/>
                </a:lnTo>
                <a:lnTo>
                  <a:pt x="83612" y="138828"/>
                </a:lnTo>
                <a:lnTo>
                  <a:pt x="80032" y="138828"/>
                </a:lnTo>
                <a:lnTo>
                  <a:pt x="78242" y="138031"/>
                </a:lnTo>
                <a:lnTo>
                  <a:pt x="76452" y="137234"/>
                </a:lnTo>
                <a:lnTo>
                  <a:pt x="74662" y="136437"/>
                </a:lnTo>
                <a:lnTo>
                  <a:pt x="72872" y="134046"/>
                </a:lnTo>
                <a:lnTo>
                  <a:pt x="71168" y="132442"/>
                </a:lnTo>
                <a:lnTo>
                  <a:pt x="69378" y="130848"/>
                </a:lnTo>
                <a:lnTo>
                  <a:pt x="67588" y="128457"/>
                </a:lnTo>
                <a:lnTo>
                  <a:pt x="65798" y="125268"/>
                </a:lnTo>
                <a:lnTo>
                  <a:pt x="64008" y="122070"/>
                </a:lnTo>
                <a:lnTo>
                  <a:pt x="62219" y="119679"/>
                </a:lnTo>
                <a:lnTo>
                  <a:pt x="61366" y="117288"/>
                </a:lnTo>
                <a:lnTo>
                  <a:pt x="60429" y="114099"/>
                </a:lnTo>
                <a:lnTo>
                  <a:pt x="59576" y="111698"/>
                </a:lnTo>
                <a:lnTo>
                  <a:pt x="58724" y="109307"/>
                </a:lnTo>
                <a:lnTo>
                  <a:pt x="57786" y="104525"/>
                </a:lnTo>
                <a:lnTo>
                  <a:pt x="56934" y="100529"/>
                </a:lnTo>
                <a:lnTo>
                  <a:pt x="56934" y="95747"/>
                </a:lnTo>
                <a:lnTo>
                  <a:pt x="55997" y="91752"/>
                </a:lnTo>
                <a:lnTo>
                  <a:pt x="55144" y="88563"/>
                </a:lnTo>
                <a:lnTo>
                  <a:pt x="55144" y="84578"/>
                </a:lnTo>
                <a:lnTo>
                  <a:pt x="54207" y="81380"/>
                </a:lnTo>
                <a:lnTo>
                  <a:pt x="54207" y="78192"/>
                </a:lnTo>
                <a:lnTo>
                  <a:pt x="53354" y="75003"/>
                </a:lnTo>
                <a:lnTo>
                  <a:pt x="53354" y="71805"/>
                </a:lnTo>
                <a:lnTo>
                  <a:pt x="52502" y="68617"/>
                </a:lnTo>
                <a:lnTo>
                  <a:pt x="52502" y="60636"/>
                </a:lnTo>
                <a:lnTo>
                  <a:pt x="51565" y="58245"/>
                </a:lnTo>
                <a:lnTo>
                  <a:pt x="52502" y="56651"/>
                </a:lnTo>
                <a:lnTo>
                  <a:pt x="52502" y="50264"/>
                </a:lnTo>
                <a:lnTo>
                  <a:pt x="53354" y="47873"/>
                </a:lnTo>
                <a:lnTo>
                  <a:pt x="53354" y="46279"/>
                </a:lnTo>
                <a:lnTo>
                  <a:pt x="54207" y="43878"/>
                </a:lnTo>
                <a:lnTo>
                  <a:pt x="55997" y="40690"/>
                </a:lnTo>
                <a:lnTo>
                  <a:pt x="57786" y="39096"/>
                </a:lnTo>
                <a:lnTo>
                  <a:pt x="58724" y="37501"/>
                </a:lnTo>
                <a:lnTo>
                  <a:pt x="60429" y="35907"/>
                </a:lnTo>
                <a:lnTo>
                  <a:pt x="62219" y="34313"/>
                </a:lnTo>
                <a:lnTo>
                  <a:pt x="64008" y="31912"/>
                </a:lnTo>
                <a:lnTo>
                  <a:pt x="65798" y="30318"/>
                </a:lnTo>
                <a:lnTo>
                  <a:pt x="68440" y="28724"/>
                </a:lnTo>
                <a:lnTo>
                  <a:pt x="70230" y="27130"/>
                </a:lnTo>
                <a:lnTo>
                  <a:pt x="72020" y="26332"/>
                </a:lnTo>
                <a:lnTo>
                  <a:pt x="72872" y="24738"/>
                </a:lnTo>
                <a:lnTo>
                  <a:pt x="74662" y="23931"/>
                </a:lnTo>
                <a:lnTo>
                  <a:pt x="76452" y="21540"/>
                </a:lnTo>
                <a:lnTo>
                  <a:pt x="78242" y="19946"/>
                </a:lnTo>
                <a:lnTo>
                  <a:pt x="80032" y="19149"/>
                </a:lnTo>
                <a:lnTo>
                  <a:pt x="81822" y="16758"/>
                </a:lnTo>
                <a:lnTo>
                  <a:pt x="83612" y="15164"/>
                </a:lnTo>
                <a:lnTo>
                  <a:pt x="85316" y="13560"/>
                </a:lnTo>
                <a:lnTo>
                  <a:pt x="87106" y="11168"/>
                </a:lnTo>
                <a:lnTo>
                  <a:pt x="88896" y="9574"/>
                </a:lnTo>
                <a:lnTo>
                  <a:pt x="90686" y="7980"/>
                </a:lnTo>
                <a:lnTo>
                  <a:pt x="92476" y="6386"/>
                </a:lnTo>
                <a:lnTo>
                  <a:pt x="90686" y="7183"/>
                </a:lnTo>
                <a:lnTo>
                  <a:pt x="88896" y="7980"/>
                </a:lnTo>
                <a:lnTo>
                  <a:pt x="81822" y="7980"/>
                </a:lnTo>
                <a:lnTo>
                  <a:pt x="80032" y="6386"/>
                </a:lnTo>
                <a:lnTo>
                  <a:pt x="78242" y="5589"/>
                </a:lnTo>
                <a:lnTo>
                  <a:pt x="77390" y="3188"/>
                </a:lnTo>
                <a:lnTo>
                  <a:pt x="76452" y="797"/>
                </a:lnTo>
                <a:lnTo>
                  <a:pt x="74662" y="0"/>
                </a:lnTo>
                <a:lnTo>
                  <a:pt x="72872" y="0"/>
                </a:lnTo>
                <a:lnTo>
                  <a:pt x="71168" y="797"/>
                </a:lnTo>
                <a:lnTo>
                  <a:pt x="69378" y="1594"/>
                </a:lnTo>
                <a:lnTo>
                  <a:pt x="67588" y="2391"/>
                </a:lnTo>
                <a:lnTo>
                  <a:pt x="65798" y="3188"/>
                </a:lnTo>
                <a:lnTo>
                  <a:pt x="64008" y="4792"/>
                </a:lnTo>
                <a:lnTo>
                  <a:pt x="62219" y="6386"/>
                </a:lnTo>
                <a:lnTo>
                  <a:pt x="60429" y="7183"/>
                </a:lnTo>
                <a:lnTo>
                  <a:pt x="58724" y="8777"/>
                </a:lnTo>
                <a:lnTo>
                  <a:pt x="56934" y="10371"/>
                </a:lnTo>
                <a:lnTo>
                  <a:pt x="55144" y="11168"/>
                </a:lnTo>
                <a:lnTo>
                  <a:pt x="53354" y="11965"/>
                </a:lnTo>
                <a:lnTo>
                  <a:pt x="52502" y="12763"/>
                </a:lnTo>
                <a:lnTo>
                  <a:pt x="50712" y="14357"/>
                </a:lnTo>
                <a:lnTo>
                  <a:pt x="48922" y="15164"/>
                </a:lnTo>
                <a:lnTo>
                  <a:pt x="47985" y="16758"/>
                </a:lnTo>
                <a:lnTo>
                  <a:pt x="46280" y="17555"/>
                </a:lnTo>
                <a:lnTo>
                  <a:pt x="45343" y="18352"/>
                </a:lnTo>
                <a:lnTo>
                  <a:pt x="43553" y="19149"/>
                </a:lnTo>
                <a:lnTo>
                  <a:pt x="42700" y="20743"/>
                </a:lnTo>
                <a:lnTo>
                  <a:pt x="40911" y="21540"/>
                </a:lnTo>
                <a:lnTo>
                  <a:pt x="40058" y="22337"/>
                </a:lnTo>
                <a:lnTo>
                  <a:pt x="38268" y="23931"/>
                </a:lnTo>
                <a:lnTo>
                  <a:pt x="37331" y="24354"/>
                </a:lnTo>
                <a:lnTo>
                  <a:pt x="37331" y="26332"/>
                </a:lnTo>
                <a:lnTo>
                  <a:pt x="35541" y="29521"/>
                </a:lnTo>
                <a:lnTo>
                  <a:pt x="34689" y="31912"/>
                </a:lnTo>
                <a:lnTo>
                  <a:pt x="33836" y="33506"/>
                </a:lnTo>
                <a:lnTo>
                  <a:pt x="32047" y="35110"/>
                </a:lnTo>
                <a:lnTo>
                  <a:pt x="31109" y="36704"/>
                </a:lnTo>
                <a:lnTo>
                  <a:pt x="29319" y="38298"/>
                </a:lnTo>
                <a:lnTo>
                  <a:pt x="28467" y="39096"/>
                </a:lnTo>
                <a:lnTo>
                  <a:pt x="26677" y="40690"/>
                </a:lnTo>
                <a:lnTo>
                  <a:pt x="24887" y="42284"/>
                </a:lnTo>
                <a:lnTo>
                  <a:pt x="24035" y="43081"/>
                </a:lnTo>
                <a:lnTo>
                  <a:pt x="22245" y="44685"/>
                </a:lnTo>
                <a:lnTo>
                  <a:pt x="20455" y="45482"/>
                </a:lnTo>
                <a:lnTo>
                  <a:pt x="18665" y="47076"/>
                </a:lnTo>
                <a:lnTo>
                  <a:pt x="16023" y="47873"/>
                </a:lnTo>
                <a:lnTo>
                  <a:pt x="14233" y="49467"/>
                </a:lnTo>
                <a:lnTo>
                  <a:pt x="12443" y="50264"/>
                </a:lnTo>
                <a:lnTo>
                  <a:pt x="9801" y="51859"/>
                </a:lnTo>
                <a:lnTo>
                  <a:pt x="8011" y="52656"/>
                </a:lnTo>
                <a:lnTo>
                  <a:pt x="6221" y="52656"/>
                </a:lnTo>
                <a:lnTo>
                  <a:pt x="4432" y="51859"/>
                </a:lnTo>
                <a:lnTo>
                  <a:pt x="2642" y="51859"/>
                </a:lnTo>
                <a:lnTo>
                  <a:pt x="937" y="50264"/>
                </a:lnTo>
                <a:lnTo>
                  <a:pt x="0" y="373405"/>
                </a:lnTo>
                <a:lnTo>
                  <a:pt x="937" y="372608"/>
                </a:lnTo>
                <a:lnTo>
                  <a:pt x="3579" y="372608"/>
                </a:lnTo>
                <a:lnTo>
                  <a:pt x="5369" y="371810"/>
                </a:lnTo>
                <a:lnTo>
                  <a:pt x="8864" y="371810"/>
                </a:lnTo>
                <a:lnTo>
                  <a:pt x="9801" y="371013"/>
                </a:lnTo>
                <a:lnTo>
                  <a:pt x="16875" y="371013"/>
                </a:lnTo>
                <a:lnTo>
                  <a:pt x="18665" y="370216"/>
                </a:lnTo>
                <a:lnTo>
                  <a:pt x="32899" y="370216"/>
                </a:lnTo>
                <a:lnTo>
                  <a:pt x="34689" y="371013"/>
                </a:lnTo>
                <a:lnTo>
                  <a:pt x="36479" y="371810"/>
                </a:lnTo>
                <a:lnTo>
                  <a:pt x="38268" y="372608"/>
                </a:lnTo>
                <a:lnTo>
                  <a:pt x="40058" y="373405"/>
                </a:lnTo>
                <a:lnTo>
                  <a:pt x="40911" y="375796"/>
                </a:lnTo>
                <a:lnTo>
                  <a:pt x="39121" y="375796"/>
                </a:lnTo>
                <a:lnTo>
                  <a:pt x="37331" y="374999"/>
                </a:lnTo>
                <a:lnTo>
                  <a:pt x="35541" y="377390"/>
                </a:lnTo>
                <a:lnTo>
                  <a:pt x="35541" y="379791"/>
                </a:lnTo>
                <a:lnTo>
                  <a:pt x="37331" y="381385"/>
                </a:lnTo>
                <a:lnTo>
                  <a:pt x="39121" y="382182"/>
                </a:lnTo>
                <a:lnTo>
                  <a:pt x="40911" y="381385"/>
                </a:lnTo>
                <a:lnTo>
                  <a:pt x="42700" y="381385"/>
                </a:lnTo>
                <a:lnTo>
                  <a:pt x="44490" y="380588"/>
                </a:lnTo>
                <a:lnTo>
                  <a:pt x="46280" y="379791"/>
                </a:lnTo>
                <a:lnTo>
                  <a:pt x="47985" y="378984"/>
                </a:lnTo>
                <a:lnTo>
                  <a:pt x="49775" y="378187"/>
                </a:lnTo>
                <a:lnTo>
                  <a:pt x="50712" y="377390"/>
                </a:lnTo>
                <a:lnTo>
                  <a:pt x="52502" y="376593"/>
                </a:lnTo>
                <a:lnTo>
                  <a:pt x="54207" y="375796"/>
                </a:lnTo>
                <a:lnTo>
                  <a:pt x="55997" y="374202"/>
                </a:lnTo>
                <a:lnTo>
                  <a:pt x="57786" y="373405"/>
                </a:lnTo>
                <a:lnTo>
                  <a:pt x="59576" y="371810"/>
                </a:lnTo>
                <a:lnTo>
                  <a:pt x="62219" y="370216"/>
                </a:lnTo>
                <a:lnTo>
                  <a:pt x="64008" y="368612"/>
                </a:lnTo>
                <a:lnTo>
                  <a:pt x="64946" y="367018"/>
                </a:lnTo>
                <a:lnTo>
                  <a:pt x="65798" y="364627"/>
                </a:lnTo>
                <a:lnTo>
                  <a:pt x="67588" y="362236"/>
                </a:lnTo>
                <a:lnTo>
                  <a:pt x="69378" y="360642"/>
                </a:lnTo>
                <a:lnTo>
                  <a:pt x="71168" y="358241"/>
                </a:lnTo>
                <a:lnTo>
                  <a:pt x="72872" y="356646"/>
                </a:lnTo>
                <a:lnTo>
                  <a:pt x="74662" y="355052"/>
                </a:lnTo>
                <a:lnTo>
                  <a:pt x="76452" y="354255"/>
                </a:lnTo>
                <a:lnTo>
                  <a:pt x="78242" y="351864"/>
                </a:lnTo>
                <a:lnTo>
                  <a:pt x="80032" y="351067"/>
                </a:lnTo>
                <a:lnTo>
                  <a:pt x="80884" y="350270"/>
                </a:lnTo>
                <a:lnTo>
                  <a:pt x="82674" y="348666"/>
                </a:lnTo>
                <a:lnTo>
                  <a:pt x="83612" y="347869"/>
                </a:lnTo>
                <a:lnTo>
                  <a:pt x="85316" y="347072"/>
                </a:lnTo>
                <a:lnTo>
                  <a:pt x="87106" y="346275"/>
                </a:lnTo>
                <a:lnTo>
                  <a:pt x="88044" y="344680"/>
                </a:lnTo>
                <a:lnTo>
                  <a:pt x="89834" y="343883"/>
                </a:lnTo>
                <a:lnTo>
                  <a:pt x="91538" y="343086"/>
                </a:lnTo>
                <a:lnTo>
                  <a:pt x="93328" y="341492"/>
                </a:lnTo>
                <a:lnTo>
                  <a:pt x="95118" y="340695"/>
                </a:lnTo>
                <a:lnTo>
                  <a:pt x="97760" y="338294"/>
                </a:lnTo>
                <a:lnTo>
                  <a:pt x="101340" y="336700"/>
                </a:lnTo>
                <a:lnTo>
                  <a:pt x="103982" y="334309"/>
                </a:lnTo>
                <a:lnTo>
                  <a:pt x="106709" y="331917"/>
                </a:lnTo>
                <a:lnTo>
                  <a:pt x="110204" y="330323"/>
                </a:lnTo>
                <a:lnTo>
                  <a:pt x="112931" y="327922"/>
                </a:lnTo>
                <a:lnTo>
                  <a:pt x="115573" y="325531"/>
                </a:lnTo>
                <a:lnTo>
                  <a:pt x="118216" y="323140"/>
                </a:lnTo>
                <a:lnTo>
                  <a:pt x="120943" y="320748"/>
                </a:lnTo>
                <a:lnTo>
                  <a:pt x="123585" y="319145"/>
                </a:lnTo>
                <a:lnTo>
                  <a:pt x="126227" y="316753"/>
                </a:lnTo>
                <a:lnTo>
                  <a:pt x="128955" y="314362"/>
                </a:lnTo>
                <a:lnTo>
                  <a:pt x="131597" y="311971"/>
                </a:lnTo>
                <a:lnTo>
                  <a:pt x="133387" y="309570"/>
                </a:lnTo>
                <a:lnTo>
                  <a:pt x="136029" y="307179"/>
                </a:lnTo>
                <a:lnTo>
                  <a:pt x="137819" y="304787"/>
                </a:lnTo>
                <a:lnTo>
                  <a:pt x="139609" y="302396"/>
                </a:lnTo>
                <a:lnTo>
                  <a:pt x="141399" y="299995"/>
                </a:lnTo>
                <a:lnTo>
                  <a:pt x="143103" y="297604"/>
                </a:lnTo>
                <a:lnTo>
                  <a:pt x="144893" y="295213"/>
                </a:lnTo>
                <a:lnTo>
                  <a:pt x="145831" y="292821"/>
                </a:lnTo>
                <a:lnTo>
                  <a:pt x="147620" y="290420"/>
                </a:lnTo>
                <a:lnTo>
                  <a:pt x="148473" y="288029"/>
                </a:lnTo>
                <a:lnTo>
                  <a:pt x="149325" y="285638"/>
                </a:lnTo>
                <a:lnTo>
                  <a:pt x="150263" y="284044"/>
                </a:lnTo>
                <a:lnTo>
                  <a:pt x="150263" y="279251"/>
                </a:lnTo>
                <a:lnTo>
                  <a:pt x="151115" y="276860"/>
                </a:lnTo>
                <a:lnTo>
                  <a:pt x="150263" y="274469"/>
                </a:lnTo>
                <a:lnTo>
                  <a:pt x="150263" y="272078"/>
                </a:lnTo>
                <a:lnTo>
                  <a:pt x="149325" y="270474"/>
                </a:lnTo>
                <a:lnTo>
                  <a:pt x="149325" y="268083"/>
                </a:lnTo>
                <a:lnTo>
                  <a:pt x="147620" y="265691"/>
                </a:lnTo>
                <a:lnTo>
                  <a:pt x="146683" y="263300"/>
                </a:lnTo>
                <a:lnTo>
                  <a:pt x="145831" y="260909"/>
                </a:lnTo>
                <a:lnTo>
                  <a:pt x="144893" y="258508"/>
                </a:lnTo>
                <a:lnTo>
                  <a:pt x="144041" y="256117"/>
                </a:lnTo>
                <a:lnTo>
                  <a:pt x="143103" y="253725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598224" y="4361224"/>
            <a:ext cx="41780" cy="590160"/>
          </a:xfrm>
          <a:custGeom>
            <a:avLst/>
            <a:gdLst/>
            <a:ahLst/>
            <a:cxnLst/>
            <a:rect l="l" t="t" r="r" b="b"/>
            <a:pathLst>
              <a:path w="41780" h="590160">
                <a:moveTo>
                  <a:pt x="0" y="590160"/>
                </a:moveTo>
                <a:lnTo>
                  <a:pt x="886" y="587769"/>
                </a:lnTo>
                <a:lnTo>
                  <a:pt x="2667" y="586165"/>
                </a:lnTo>
                <a:lnTo>
                  <a:pt x="4440" y="586165"/>
                </a:lnTo>
                <a:lnTo>
                  <a:pt x="6221" y="584571"/>
                </a:lnTo>
                <a:lnTo>
                  <a:pt x="8003" y="583774"/>
                </a:lnTo>
                <a:lnTo>
                  <a:pt x="9776" y="582179"/>
                </a:lnTo>
                <a:lnTo>
                  <a:pt x="11557" y="579788"/>
                </a:lnTo>
                <a:lnTo>
                  <a:pt x="13330" y="577397"/>
                </a:lnTo>
                <a:lnTo>
                  <a:pt x="15111" y="574996"/>
                </a:lnTo>
                <a:lnTo>
                  <a:pt x="16892" y="574199"/>
                </a:lnTo>
                <a:lnTo>
                  <a:pt x="17779" y="572605"/>
                </a:lnTo>
                <a:lnTo>
                  <a:pt x="19552" y="569416"/>
                </a:lnTo>
                <a:lnTo>
                  <a:pt x="21333" y="567822"/>
                </a:lnTo>
                <a:lnTo>
                  <a:pt x="22219" y="566218"/>
                </a:lnTo>
                <a:lnTo>
                  <a:pt x="24001" y="564624"/>
                </a:lnTo>
                <a:lnTo>
                  <a:pt x="24887" y="562233"/>
                </a:lnTo>
                <a:lnTo>
                  <a:pt x="25774" y="560639"/>
                </a:lnTo>
                <a:lnTo>
                  <a:pt x="27555" y="558247"/>
                </a:lnTo>
                <a:lnTo>
                  <a:pt x="29336" y="556643"/>
                </a:lnTo>
                <a:lnTo>
                  <a:pt x="30223" y="554252"/>
                </a:lnTo>
                <a:lnTo>
                  <a:pt x="32004" y="551861"/>
                </a:lnTo>
                <a:lnTo>
                  <a:pt x="32890" y="550267"/>
                </a:lnTo>
                <a:lnTo>
                  <a:pt x="34663" y="549470"/>
                </a:lnTo>
                <a:lnTo>
                  <a:pt x="36444" y="548673"/>
                </a:lnTo>
                <a:lnTo>
                  <a:pt x="37331" y="547876"/>
                </a:lnTo>
                <a:lnTo>
                  <a:pt x="39112" y="547069"/>
                </a:lnTo>
                <a:lnTo>
                  <a:pt x="41780" y="546272"/>
                </a:lnTo>
                <a:lnTo>
                  <a:pt x="40894" y="26067"/>
                </a:lnTo>
                <a:lnTo>
                  <a:pt x="40536" y="25108"/>
                </a:lnTo>
                <a:lnTo>
                  <a:pt x="39112" y="24463"/>
                </a:lnTo>
                <a:lnTo>
                  <a:pt x="37331" y="23666"/>
                </a:lnTo>
                <a:lnTo>
                  <a:pt x="35558" y="22869"/>
                </a:lnTo>
                <a:lnTo>
                  <a:pt x="33777" y="22869"/>
                </a:lnTo>
                <a:lnTo>
                  <a:pt x="32004" y="21275"/>
                </a:lnTo>
                <a:lnTo>
                  <a:pt x="30223" y="20477"/>
                </a:lnTo>
                <a:lnTo>
                  <a:pt x="28441" y="18883"/>
                </a:lnTo>
                <a:lnTo>
                  <a:pt x="26668" y="18086"/>
                </a:lnTo>
                <a:lnTo>
                  <a:pt x="24887" y="16492"/>
                </a:lnTo>
                <a:lnTo>
                  <a:pt x="23114" y="15695"/>
                </a:lnTo>
                <a:lnTo>
                  <a:pt x="21333" y="14091"/>
                </a:lnTo>
                <a:lnTo>
                  <a:pt x="19552" y="12497"/>
                </a:lnTo>
                <a:lnTo>
                  <a:pt x="17779" y="10903"/>
                </a:lnTo>
                <a:lnTo>
                  <a:pt x="15997" y="8511"/>
                </a:lnTo>
                <a:lnTo>
                  <a:pt x="14225" y="6120"/>
                </a:lnTo>
                <a:lnTo>
                  <a:pt x="12443" y="5313"/>
                </a:lnTo>
                <a:lnTo>
                  <a:pt x="11557" y="2922"/>
                </a:lnTo>
                <a:lnTo>
                  <a:pt x="9776" y="2125"/>
                </a:lnTo>
                <a:lnTo>
                  <a:pt x="8003" y="531"/>
                </a:lnTo>
                <a:lnTo>
                  <a:pt x="7409" y="0"/>
                </a:lnTo>
                <a:lnTo>
                  <a:pt x="6221" y="531"/>
                </a:lnTo>
                <a:lnTo>
                  <a:pt x="4440" y="531"/>
                </a:lnTo>
                <a:lnTo>
                  <a:pt x="2667" y="1328"/>
                </a:lnTo>
                <a:lnTo>
                  <a:pt x="886" y="531"/>
                </a:lnTo>
                <a:lnTo>
                  <a:pt x="0" y="59016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371542" y="4227709"/>
            <a:ext cx="248726" cy="728457"/>
          </a:xfrm>
          <a:custGeom>
            <a:avLst/>
            <a:gdLst/>
            <a:ahLst/>
            <a:cxnLst/>
            <a:rect l="l" t="t" r="r" b="b"/>
            <a:pathLst>
              <a:path w="248726" h="728457">
                <a:moveTo>
                  <a:pt x="101340" y="666226"/>
                </a:moveTo>
                <a:lnTo>
                  <a:pt x="102226" y="668618"/>
                </a:lnTo>
                <a:lnTo>
                  <a:pt x="103113" y="671009"/>
                </a:lnTo>
                <a:lnTo>
                  <a:pt x="104008" y="673410"/>
                </a:lnTo>
                <a:lnTo>
                  <a:pt x="105780" y="675801"/>
                </a:lnTo>
                <a:lnTo>
                  <a:pt x="107562" y="677395"/>
                </a:lnTo>
                <a:lnTo>
                  <a:pt x="109334" y="679787"/>
                </a:lnTo>
                <a:lnTo>
                  <a:pt x="111116" y="681390"/>
                </a:lnTo>
                <a:lnTo>
                  <a:pt x="112897" y="683782"/>
                </a:lnTo>
                <a:lnTo>
                  <a:pt x="115556" y="685376"/>
                </a:lnTo>
                <a:lnTo>
                  <a:pt x="118224" y="687767"/>
                </a:lnTo>
                <a:lnTo>
                  <a:pt x="120005" y="689361"/>
                </a:lnTo>
                <a:lnTo>
                  <a:pt x="122673" y="690956"/>
                </a:lnTo>
                <a:lnTo>
                  <a:pt x="125341" y="692559"/>
                </a:lnTo>
                <a:lnTo>
                  <a:pt x="128009" y="694154"/>
                </a:lnTo>
                <a:lnTo>
                  <a:pt x="130676" y="695748"/>
                </a:lnTo>
                <a:lnTo>
                  <a:pt x="134231" y="697342"/>
                </a:lnTo>
                <a:lnTo>
                  <a:pt x="136898" y="698936"/>
                </a:lnTo>
                <a:lnTo>
                  <a:pt x="139566" y="700530"/>
                </a:lnTo>
                <a:lnTo>
                  <a:pt x="143120" y="702134"/>
                </a:lnTo>
                <a:lnTo>
                  <a:pt x="145788" y="703728"/>
                </a:lnTo>
                <a:lnTo>
                  <a:pt x="148456" y="705322"/>
                </a:lnTo>
                <a:lnTo>
                  <a:pt x="152010" y="706120"/>
                </a:lnTo>
                <a:lnTo>
                  <a:pt x="154678" y="707714"/>
                </a:lnTo>
                <a:lnTo>
                  <a:pt x="157345" y="709308"/>
                </a:lnTo>
                <a:lnTo>
                  <a:pt x="160005" y="710105"/>
                </a:lnTo>
                <a:lnTo>
                  <a:pt x="162672" y="711709"/>
                </a:lnTo>
                <a:lnTo>
                  <a:pt x="165340" y="712506"/>
                </a:lnTo>
                <a:lnTo>
                  <a:pt x="168008" y="714100"/>
                </a:lnTo>
                <a:lnTo>
                  <a:pt x="170676" y="714897"/>
                </a:lnTo>
                <a:lnTo>
                  <a:pt x="173343" y="716491"/>
                </a:lnTo>
                <a:lnTo>
                  <a:pt x="176011" y="717288"/>
                </a:lnTo>
                <a:lnTo>
                  <a:pt x="179565" y="718086"/>
                </a:lnTo>
                <a:lnTo>
                  <a:pt x="182233" y="718883"/>
                </a:lnTo>
                <a:lnTo>
                  <a:pt x="184901" y="719680"/>
                </a:lnTo>
                <a:lnTo>
                  <a:pt x="187569" y="720477"/>
                </a:lnTo>
                <a:lnTo>
                  <a:pt x="190236" y="721284"/>
                </a:lnTo>
                <a:lnTo>
                  <a:pt x="192895" y="722081"/>
                </a:lnTo>
                <a:lnTo>
                  <a:pt x="195563" y="722878"/>
                </a:lnTo>
                <a:lnTo>
                  <a:pt x="197345" y="723675"/>
                </a:lnTo>
                <a:lnTo>
                  <a:pt x="200012" y="724472"/>
                </a:lnTo>
                <a:lnTo>
                  <a:pt x="201785" y="725269"/>
                </a:lnTo>
                <a:lnTo>
                  <a:pt x="204453" y="726066"/>
                </a:lnTo>
                <a:lnTo>
                  <a:pt x="206234" y="726066"/>
                </a:lnTo>
                <a:lnTo>
                  <a:pt x="208016" y="726863"/>
                </a:lnTo>
                <a:lnTo>
                  <a:pt x="209788" y="726863"/>
                </a:lnTo>
                <a:lnTo>
                  <a:pt x="211570" y="727660"/>
                </a:lnTo>
                <a:lnTo>
                  <a:pt x="213343" y="727660"/>
                </a:lnTo>
                <a:lnTo>
                  <a:pt x="215124" y="728457"/>
                </a:lnTo>
                <a:lnTo>
                  <a:pt x="218678" y="728457"/>
                </a:lnTo>
                <a:lnTo>
                  <a:pt x="220459" y="727660"/>
                </a:lnTo>
                <a:lnTo>
                  <a:pt x="221346" y="727660"/>
                </a:lnTo>
                <a:lnTo>
                  <a:pt x="223127" y="726863"/>
                </a:lnTo>
                <a:lnTo>
                  <a:pt x="224900" y="725269"/>
                </a:lnTo>
                <a:lnTo>
                  <a:pt x="226681" y="723675"/>
                </a:lnTo>
                <a:lnTo>
                  <a:pt x="227568" y="134046"/>
                </a:lnTo>
                <a:lnTo>
                  <a:pt x="225795" y="133249"/>
                </a:lnTo>
                <a:lnTo>
                  <a:pt x="224900" y="130858"/>
                </a:lnTo>
                <a:lnTo>
                  <a:pt x="223127" y="131655"/>
                </a:lnTo>
                <a:lnTo>
                  <a:pt x="221346" y="130060"/>
                </a:lnTo>
                <a:lnTo>
                  <a:pt x="221346" y="129263"/>
                </a:lnTo>
                <a:lnTo>
                  <a:pt x="219564" y="128457"/>
                </a:lnTo>
                <a:lnTo>
                  <a:pt x="217792" y="127659"/>
                </a:lnTo>
                <a:lnTo>
                  <a:pt x="216010" y="126862"/>
                </a:lnTo>
                <a:lnTo>
                  <a:pt x="219564" y="126862"/>
                </a:lnTo>
                <a:lnTo>
                  <a:pt x="221346" y="127659"/>
                </a:lnTo>
                <a:lnTo>
                  <a:pt x="223127" y="129263"/>
                </a:lnTo>
                <a:lnTo>
                  <a:pt x="224900" y="130060"/>
                </a:lnTo>
                <a:lnTo>
                  <a:pt x="227568" y="130060"/>
                </a:lnTo>
                <a:lnTo>
                  <a:pt x="229349" y="130858"/>
                </a:lnTo>
                <a:lnTo>
                  <a:pt x="231122" y="131655"/>
                </a:lnTo>
                <a:lnTo>
                  <a:pt x="232903" y="132452"/>
                </a:lnTo>
                <a:lnTo>
                  <a:pt x="234091" y="133514"/>
                </a:lnTo>
                <a:lnTo>
                  <a:pt x="234684" y="133249"/>
                </a:lnTo>
                <a:lnTo>
                  <a:pt x="236457" y="132452"/>
                </a:lnTo>
                <a:lnTo>
                  <a:pt x="238239" y="131655"/>
                </a:lnTo>
                <a:lnTo>
                  <a:pt x="240011" y="130858"/>
                </a:lnTo>
                <a:lnTo>
                  <a:pt x="241793" y="129263"/>
                </a:lnTo>
                <a:lnTo>
                  <a:pt x="243574" y="128457"/>
                </a:lnTo>
                <a:lnTo>
                  <a:pt x="245347" y="126862"/>
                </a:lnTo>
                <a:lnTo>
                  <a:pt x="247128" y="126065"/>
                </a:lnTo>
                <a:lnTo>
                  <a:pt x="248726" y="124629"/>
                </a:lnTo>
                <a:lnTo>
                  <a:pt x="248015" y="123674"/>
                </a:lnTo>
                <a:lnTo>
                  <a:pt x="246233" y="122080"/>
                </a:lnTo>
                <a:lnTo>
                  <a:pt x="245347" y="120486"/>
                </a:lnTo>
                <a:lnTo>
                  <a:pt x="243574" y="117288"/>
                </a:lnTo>
                <a:lnTo>
                  <a:pt x="241793" y="115693"/>
                </a:lnTo>
                <a:lnTo>
                  <a:pt x="240011" y="112505"/>
                </a:lnTo>
                <a:lnTo>
                  <a:pt x="238239" y="110911"/>
                </a:lnTo>
                <a:lnTo>
                  <a:pt x="237344" y="110114"/>
                </a:lnTo>
                <a:lnTo>
                  <a:pt x="235571" y="108510"/>
                </a:lnTo>
                <a:lnTo>
                  <a:pt x="234684" y="106916"/>
                </a:lnTo>
                <a:lnTo>
                  <a:pt x="232903" y="105322"/>
                </a:lnTo>
                <a:lnTo>
                  <a:pt x="231122" y="104525"/>
                </a:lnTo>
                <a:lnTo>
                  <a:pt x="229349" y="102930"/>
                </a:lnTo>
                <a:lnTo>
                  <a:pt x="227568" y="102133"/>
                </a:lnTo>
                <a:lnTo>
                  <a:pt x="225795" y="100539"/>
                </a:lnTo>
                <a:lnTo>
                  <a:pt x="224014" y="99742"/>
                </a:lnTo>
                <a:lnTo>
                  <a:pt x="222232" y="98138"/>
                </a:lnTo>
                <a:lnTo>
                  <a:pt x="220459" y="96544"/>
                </a:lnTo>
                <a:lnTo>
                  <a:pt x="218678" y="94950"/>
                </a:lnTo>
                <a:lnTo>
                  <a:pt x="216905" y="93356"/>
                </a:lnTo>
                <a:lnTo>
                  <a:pt x="215124" y="91761"/>
                </a:lnTo>
                <a:lnTo>
                  <a:pt x="213343" y="90167"/>
                </a:lnTo>
                <a:lnTo>
                  <a:pt x="211570" y="88563"/>
                </a:lnTo>
                <a:lnTo>
                  <a:pt x="209788" y="86969"/>
                </a:lnTo>
                <a:lnTo>
                  <a:pt x="208016" y="84578"/>
                </a:lnTo>
                <a:lnTo>
                  <a:pt x="206234" y="82984"/>
                </a:lnTo>
                <a:lnTo>
                  <a:pt x="204453" y="82187"/>
                </a:lnTo>
                <a:lnTo>
                  <a:pt x="202680" y="81390"/>
                </a:lnTo>
                <a:lnTo>
                  <a:pt x="200899" y="80593"/>
                </a:lnTo>
                <a:lnTo>
                  <a:pt x="199126" y="79795"/>
                </a:lnTo>
                <a:lnTo>
                  <a:pt x="197345" y="78192"/>
                </a:lnTo>
                <a:lnTo>
                  <a:pt x="195563" y="77395"/>
                </a:lnTo>
                <a:lnTo>
                  <a:pt x="193790" y="76597"/>
                </a:lnTo>
                <a:lnTo>
                  <a:pt x="192009" y="75800"/>
                </a:lnTo>
                <a:lnTo>
                  <a:pt x="190236" y="75003"/>
                </a:lnTo>
                <a:lnTo>
                  <a:pt x="188455" y="73409"/>
                </a:lnTo>
                <a:lnTo>
                  <a:pt x="186674" y="72612"/>
                </a:lnTo>
                <a:lnTo>
                  <a:pt x="184901" y="71815"/>
                </a:lnTo>
                <a:lnTo>
                  <a:pt x="183119" y="71018"/>
                </a:lnTo>
                <a:lnTo>
                  <a:pt x="181347" y="69414"/>
                </a:lnTo>
                <a:lnTo>
                  <a:pt x="180452" y="68617"/>
                </a:lnTo>
                <a:lnTo>
                  <a:pt x="178679" y="67820"/>
                </a:lnTo>
                <a:lnTo>
                  <a:pt x="176898" y="66226"/>
                </a:lnTo>
                <a:lnTo>
                  <a:pt x="175116" y="65429"/>
                </a:lnTo>
                <a:lnTo>
                  <a:pt x="173343" y="64631"/>
                </a:lnTo>
                <a:lnTo>
                  <a:pt x="171562" y="63037"/>
                </a:lnTo>
                <a:lnTo>
                  <a:pt x="169789" y="62240"/>
                </a:lnTo>
                <a:lnTo>
                  <a:pt x="168008" y="61443"/>
                </a:lnTo>
                <a:lnTo>
                  <a:pt x="166235" y="59839"/>
                </a:lnTo>
                <a:lnTo>
                  <a:pt x="165340" y="59042"/>
                </a:lnTo>
                <a:lnTo>
                  <a:pt x="163567" y="58245"/>
                </a:lnTo>
                <a:lnTo>
                  <a:pt x="161786" y="56651"/>
                </a:lnTo>
                <a:lnTo>
                  <a:pt x="160005" y="55854"/>
                </a:lnTo>
                <a:lnTo>
                  <a:pt x="158232" y="54260"/>
                </a:lnTo>
                <a:lnTo>
                  <a:pt x="156450" y="53463"/>
                </a:lnTo>
                <a:lnTo>
                  <a:pt x="155564" y="51868"/>
                </a:lnTo>
                <a:lnTo>
                  <a:pt x="153783" y="51071"/>
                </a:lnTo>
                <a:lnTo>
                  <a:pt x="152010" y="49467"/>
                </a:lnTo>
                <a:lnTo>
                  <a:pt x="150229" y="48670"/>
                </a:lnTo>
                <a:lnTo>
                  <a:pt x="142225" y="43888"/>
                </a:lnTo>
                <a:lnTo>
                  <a:pt x="135117" y="38298"/>
                </a:lnTo>
                <a:lnTo>
                  <a:pt x="128895" y="33516"/>
                </a:lnTo>
                <a:lnTo>
                  <a:pt x="123560" y="28724"/>
                </a:lnTo>
                <a:lnTo>
                  <a:pt x="118224" y="24738"/>
                </a:lnTo>
                <a:lnTo>
                  <a:pt x="113784" y="20753"/>
                </a:lnTo>
                <a:lnTo>
                  <a:pt x="110229" y="15961"/>
                </a:lnTo>
                <a:lnTo>
                  <a:pt x="106667" y="12772"/>
                </a:lnTo>
                <a:lnTo>
                  <a:pt x="104008" y="8777"/>
                </a:lnTo>
                <a:lnTo>
                  <a:pt x="102226" y="5589"/>
                </a:lnTo>
                <a:lnTo>
                  <a:pt x="100445" y="2400"/>
                </a:lnTo>
                <a:lnTo>
                  <a:pt x="98672" y="0"/>
                </a:lnTo>
                <a:lnTo>
                  <a:pt x="98672" y="3198"/>
                </a:lnTo>
                <a:lnTo>
                  <a:pt x="97777" y="7183"/>
                </a:lnTo>
                <a:lnTo>
                  <a:pt x="96891" y="11975"/>
                </a:lnTo>
                <a:lnTo>
                  <a:pt x="96004" y="16758"/>
                </a:lnTo>
                <a:lnTo>
                  <a:pt x="95118" y="22347"/>
                </a:lnTo>
                <a:lnTo>
                  <a:pt x="93337" y="27927"/>
                </a:lnTo>
                <a:lnTo>
                  <a:pt x="93337" y="28724"/>
                </a:lnTo>
                <a:lnTo>
                  <a:pt x="91555" y="31125"/>
                </a:lnTo>
                <a:lnTo>
                  <a:pt x="90669" y="33516"/>
                </a:lnTo>
                <a:lnTo>
                  <a:pt x="89782" y="35907"/>
                </a:lnTo>
                <a:lnTo>
                  <a:pt x="88896" y="38298"/>
                </a:lnTo>
                <a:lnTo>
                  <a:pt x="88001" y="40699"/>
                </a:lnTo>
                <a:lnTo>
                  <a:pt x="88001" y="43091"/>
                </a:lnTo>
                <a:lnTo>
                  <a:pt x="87115" y="45482"/>
                </a:lnTo>
                <a:lnTo>
                  <a:pt x="85333" y="47076"/>
                </a:lnTo>
                <a:lnTo>
                  <a:pt x="84447" y="49467"/>
                </a:lnTo>
                <a:lnTo>
                  <a:pt x="83560" y="51868"/>
                </a:lnTo>
                <a:lnTo>
                  <a:pt x="82666" y="55057"/>
                </a:lnTo>
                <a:lnTo>
                  <a:pt x="81779" y="58245"/>
                </a:lnTo>
                <a:lnTo>
                  <a:pt x="80893" y="61443"/>
                </a:lnTo>
                <a:lnTo>
                  <a:pt x="80006" y="64631"/>
                </a:lnTo>
                <a:lnTo>
                  <a:pt x="80006" y="67023"/>
                </a:lnTo>
                <a:lnTo>
                  <a:pt x="79111" y="70221"/>
                </a:lnTo>
                <a:lnTo>
                  <a:pt x="78225" y="73409"/>
                </a:lnTo>
                <a:lnTo>
                  <a:pt x="77339" y="75800"/>
                </a:lnTo>
                <a:lnTo>
                  <a:pt x="76444" y="78989"/>
                </a:lnTo>
                <a:lnTo>
                  <a:pt x="75557" y="82187"/>
                </a:lnTo>
                <a:lnTo>
                  <a:pt x="74671" y="84578"/>
                </a:lnTo>
                <a:lnTo>
                  <a:pt x="73776" y="87766"/>
                </a:lnTo>
                <a:lnTo>
                  <a:pt x="72003" y="90964"/>
                </a:lnTo>
                <a:lnTo>
                  <a:pt x="71117" y="93356"/>
                </a:lnTo>
                <a:lnTo>
                  <a:pt x="70222" y="94950"/>
                </a:lnTo>
                <a:lnTo>
                  <a:pt x="69335" y="97341"/>
                </a:lnTo>
                <a:lnTo>
                  <a:pt x="68449" y="100539"/>
                </a:lnTo>
                <a:lnTo>
                  <a:pt x="68449" y="102930"/>
                </a:lnTo>
                <a:lnTo>
                  <a:pt x="67554" y="106119"/>
                </a:lnTo>
                <a:lnTo>
                  <a:pt x="66668" y="109317"/>
                </a:lnTo>
                <a:lnTo>
                  <a:pt x="65781" y="113302"/>
                </a:lnTo>
                <a:lnTo>
                  <a:pt x="64886" y="116491"/>
                </a:lnTo>
                <a:lnTo>
                  <a:pt x="64886" y="120486"/>
                </a:lnTo>
                <a:lnTo>
                  <a:pt x="64000" y="124471"/>
                </a:lnTo>
                <a:lnTo>
                  <a:pt x="63113" y="128457"/>
                </a:lnTo>
                <a:lnTo>
                  <a:pt x="62227" y="132452"/>
                </a:lnTo>
                <a:lnTo>
                  <a:pt x="62227" y="136437"/>
                </a:lnTo>
                <a:lnTo>
                  <a:pt x="61332" y="140432"/>
                </a:lnTo>
                <a:lnTo>
                  <a:pt x="60446" y="144418"/>
                </a:lnTo>
                <a:lnTo>
                  <a:pt x="60446" y="148403"/>
                </a:lnTo>
                <a:lnTo>
                  <a:pt x="59559" y="153195"/>
                </a:lnTo>
                <a:lnTo>
                  <a:pt x="58664" y="157181"/>
                </a:lnTo>
                <a:lnTo>
                  <a:pt x="58664" y="160379"/>
                </a:lnTo>
                <a:lnTo>
                  <a:pt x="57778" y="164364"/>
                </a:lnTo>
                <a:lnTo>
                  <a:pt x="57778" y="168350"/>
                </a:lnTo>
                <a:lnTo>
                  <a:pt x="56892" y="171548"/>
                </a:lnTo>
                <a:lnTo>
                  <a:pt x="55997" y="175533"/>
                </a:lnTo>
                <a:lnTo>
                  <a:pt x="55997" y="178731"/>
                </a:lnTo>
                <a:lnTo>
                  <a:pt x="55110" y="181920"/>
                </a:lnTo>
                <a:lnTo>
                  <a:pt x="55110" y="184311"/>
                </a:lnTo>
                <a:lnTo>
                  <a:pt x="54224" y="186702"/>
                </a:lnTo>
                <a:lnTo>
                  <a:pt x="54224" y="191494"/>
                </a:lnTo>
                <a:lnTo>
                  <a:pt x="53337" y="193088"/>
                </a:lnTo>
                <a:lnTo>
                  <a:pt x="53337" y="197871"/>
                </a:lnTo>
                <a:lnTo>
                  <a:pt x="52442" y="200272"/>
                </a:lnTo>
                <a:lnTo>
                  <a:pt x="52442" y="206649"/>
                </a:lnTo>
                <a:lnTo>
                  <a:pt x="51556" y="209050"/>
                </a:lnTo>
                <a:lnTo>
                  <a:pt x="51556" y="220219"/>
                </a:lnTo>
                <a:lnTo>
                  <a:pt x="50670" y="222610"/>
                </a:lnTo>
                <a:lnTo>
                  <a:pt x="50670" y="242556"/>
                </a:lnTo>
                <a:lnTo>
                  <a:pt x="51556" y="244948"/>
                </a:lnTo>
                <a:lnTo>
                  <a:pt x="51556" y="257720"/>
                </a:lnTo>
                <a:lnTo>
                  <a:pt x="52442" y="260112"/>
                </a:lnTo>
                <a:lnTo>
                  <a:pt x="52442" y="265691"/>
                </a:lnTo>
                <a:lnTo>
                  <a:pt x="53337" y="268889"/>
                </a:lnTo>
                <a:lnTo>
                  <a:pt x="53337" y="274469"/>
                </a:lnTo>
                <a:lnTo>
                  <a:pt x="54224" y="277667"/>
                </a:lnTo>
                <a:lnTo>
                  <a:pt x="54224" y="311971"/>
                </a:lnTo>
                <a:lnTo>
                  <a:pt x="53337" y="315159"/>
                </a:lnTo>
                <a:lnTo>
                  <a:pt x="53337" y="318357"/>
                </a:lnTo>
                <a:lnTo>
                  <a:pt x="52442" y="323140"/>
                </a:lnTo>
                <a:lnTo>
                  <a:pt x="52442" y="327932"/>
                </a:lnTo>
                <a:lnTo>
                  <a:pt x="51556" y="332714"/>
                </a:lnTo>
                <a:lnTo>
                  <a:pt x="50670" y="336710"/>
                </a:lnTo>
                <a:lnTo>
                  <a:pt x="49775" y="341492"/>
                </a:lnTo>
                <a:lnTo>
                  <a:pt x="48888" y="345478"/>
                </a:lnTo>
                <a:lnTo>
                  <a:pt x="48002" y="350270"/>
                </a:lnTo>
                <a:lnTo>
                  <a:pt x="47107" y="354255"/>
                </a:lnTo>
                <a:lnTo>
                  <a:pt x="46221" y="358250"/>
                </a:lnTo>
                <a:lnTo>
                  <a:pt x="44448" y="362236"/>
                </a:lnTo>
                <a:lnTo>
                  <a:pt x="43553" y="366231"/>
                </a:lnTo>
                <a:lnTo>
                  <a:pt x="42666" y="370216"/>
                </a:lnTo>
                <a:lnTo>
                  <a:pt x="40885" y="374202"/>
                </a:lnTo>
                <a:lnTo>
                  <a:pt x="39999" y="378197"/>
                </a:lnTo>
                <a:lnTo>
                  <a:pt x="38217" y="382182"/>
                </a:lnTo>
                <a:lnTo>
                  <a:pt x="36444" y="385380"/>
                </a:lnTo>
                <a:lnTo>
                  <a:pt x="35558" y="389366"/>
                </a:lnTo>
                <a:lnTo>
                  <a:pt x="33777" y="392554"/>
                </a:lnTo>
                <a:lnTo>
                  <a:pt x="31995" y="396549"/>
                </a:lnTo>
                <a:lnTo>
                  <a:pt x="30223" y="399738"/>
                </a:lnTo>
                <a:lnTo>
                  <a:pt x="28441" y="402926"/>
                </a:lnTo>
                <a:lnTo>
                  <a:pt x="26668" y="406124"/>
                </a:lnTo>
                <a:lnTo>
                  <a:pt x="24887" y="409312"/>
                </a:lnTo>
                <a:lnTo>
                  <a:pt x="23106" y="412501"/>
                </a:lnTo>
                <a:lnTo>
                  <a:pt x="21333" y="415699"/>
                </a:lnTo>
                <a:lnTo>
                  <a:pt x="19552" y="418887"/>
                </a:lnTo>
                <a:lnTo>
                  <a:pt x="17779" y="421278"/>
                </a:lnTo>
                <a:lnTo>
                  <a:pt x="15111" y="424467"/>
                </a:lnTo>
                <a:lnTo>
                  <a:pt x="13330" y="426868"/>
                </a:lnTo>
                <a:lnTo>
                  <a:pt x="11557" y="429259"/>
                </a:lnTo>
                <a:lnTo>
                  <a:pt x="9776" y="431650"/>
                </a:lnTo>
                <a:lnTo>
                  <a:pt x="7108" y="434041"/>
                </a:lnTo>
                <a:lnTo>
                  <a:pt x="5326" y="437239"/>
                </a:lnTo>
                <a:lnTo>
                  <a:pt x="4440" y="440428"/>
                </a:lnTo>
                <a:lnTo>
                  <a:pt x="2667" y="442819"/>
                </a:lnTo>
                <a:lnTo>
                  <a:pt x="1772" y="445220"/>
                </a:lnTo>
                <a:lnTo>
                  <a:pt x="886" y="447611"/>
                </a:lnTo>
                <a:lnTo>
                  <a:pt x="886" y="450003"/>
                </a:lnTo>
                <a:lnTo>
                  <a:pt x="0" y="452394"/>
                </a:lnTo>
                <a:lnTo>
                  <a:pt x="0" y="457186"/>
                </a:lnTo>
                <a:lnTo>
                  <a:pt x="886" y="459577"/>
                </a:lnTo>
                <a:lnTo>
                  <a:pt x="1772" y="461969"/>
                </a:lnTo>
                <a:lnTo>
                  <a:pt x="3554" y="464370"/>
                </a:lnTo>
                <a:lnTo>
                  <a:pt x="5326" y="465964"/>
                </a:lnTo>
                <a:lnTo>
                  <a:pt x="7108" y="466761"/>
                </a:lnTo>
                <a:lnTo>
                  <a:pt x="8889" y="467558"/>
                </a:lnTo>
                <a:lnTo>
                  <a:pt x="10662" y="469152"/>
                </a:lnTo>
                <a:lnTo>
                  <a:pt x="11557" y="471543"/>
                </a:lnTo>
                <a:lnTo>
                  <a:pt x="13330" y="473137"/>
                </a:lnTo>
                <a:lnTo>
                  <a:pt x="14216" y="475538"/>
                </a:lnTo>
                <a:lnTo>
                  <a:pt x="15997" y="477133"/>
                </a:lnTo>
                <a:lnTo>
                  <a:pt x="17779" y="479524"/>
                </a:lnTo>
                <a:lnTo>
                  <a:pt x="19552" y="480321"/>
                </a:lnTo>
                <a:lnTo>
                  <a:pt x="21333" y="479524"/>
                </a:lnTo>
                <a:lnTo>
                  <a:pt x="22219" y="477133"/>
                </a:lnTo>
                <a:lnTo>
                  <a:pt x="23106" y="474741"/>
                </a:lnTo>
                <a:lnTo>
                  <a:pt x="24887" y="472340"/>
                </a:lnTo>
                <a:lnTo>
                  <a:pt x="25774" y="469949"/>
                </a:lnTo>
                <a:lnTo>
                  <a:pt x="26668" y="472340"/>
                </a:lnTo>
                <a:lnTo>
                  <a:pt x="28441" y="472340"/>
                </a:lnTo>
                <a:lnTo>
                  <a:pt x="30223" y="470746"/>
                </a:lnTo>
                <a:lnTo>
                  <a:pt x="31995" y="468355"/>
                </a:lnTo>
                <a:lnTo>
                  <a:pt x="33777" y="466761"/>
                </a:lnTo>
                <a:lnTo>
                  <a:pt x="34663" y="464370"/>
                </a:lnTo>
                <a:lnTo>
                  <a:pt x="36444" y="462766"/>
                </a:lnTo>
                <a:lnTo>
                  <a:pt x="38217" y="459577"/>
                </a:lnTo>
                <a:lnTo>
                  <a:pt x="39999" y="457983"/>
                </a:lnTo>
                <a:lnTo>
                  <a:pt x="41780" y="457983"/>
                </a:lnTo>
                <a:lnTo>
                  <a:pt x="43553" y="459577"/>
                </a:lnTo>
                <a:lnTo>
                  <a:pt x="45334" y="462766"/>
                </a:lnTo>
                <a:lnTo>
                  <a:pt x="46221" y="459577"/>
                </a:lnTo>
                <a:lnTo>
                  <a:pt x="47107" y="457186"/>
                </a:lnTo>
                <a:lnTo>
                  <a:pt x="50670" y="457186"/>
                </a:lnTo>
                <a:lnTo>
                  <a:pt x="52442" y="457983"/>
                </a:lnTo>
                <a:lnTo>
                  <a:pt x="54224" y="459577"/>
                </a:lnTo>
                <a:lnTo>
                  <a:pt x="55997" y="461171"/>
                </a:lnTo>
                <a:lnTo>
                  <a:pt x="57778" y="462766"/>
                </a:lnTo>
                <a:lnTo>
                  <a:pt x="59559" y="465167"/>
                </a:lnTo>
                <a:lnTo>
                  <a:pt x="61332" y="466761"/>
                </a:lnTo>
                <a:lnTo>
                  <a:pt x="63113" y="468355"/>
                </a:lnTo>
                <a:lnTo>
                  <a:pt x="64886" y="469949"/>
                </a:lnTo>
                <a:lnTo>
                  <a:pt x="66668" y="471543"/>
                </a:lnTo>
                <a:lnTo>
                  <a:pt x="68449" y="473137"/>
                </a:lnTo>
                <a:lnTo>
                  <a:pt x="70222" y="474741"/>
                </a:lnTo>
                <a:lnTo>
                  <a:pt x="72003" y="474741"/>
                </a:lnTo>
                <a:lnTo>
                  <a:pt x="72003" y="477930"/>
                </a:lnTo>
                <a:lnTo>
                  <a:pt x="72889" y="480321"/>
                </a:lnTo>
                <a:lnTo>
                  <a:pt x="74671" y="481915"/>
                </a:lnTo>
                <a:lnTo>
                  <a:pt x="76444" y="485113"/>
                </a:lnTo>
                <a:lnTo>
                  <a:pt x="78225" y="486707"/>
                </a:lnTo>
                <a:lnTo>
                  <a:pt x="80006" y="489099"/>
                </a:lnTo>
                <a:lnTo>
                  <a:pt x="81779" y="490693"/>
                </a:lnTo>
                <a:lnTo>
                  <a:pt x="83560" y="492287"/>
                </a:lnTo>
                <a:lnTo>
                  <a:pt x="85333" y="493891"/>
                </a:lnTo>
                <a:lnTo>
                  <a:pt x="87115" y="495485"/>
                </a:lnTo>
                <a:lnTo>
                  <a:pt x="89782" y="497876"/>
                </a:lnTo>
                <a:lnTo>
                  <a:pt x="91555" y="499470"/>
                </a:lnTo>
                <a:lnTo>
                  <a:pt x="93337" y="501065"/>
                </a:lnTo>
                <a:lnTo>
                  <a:pt x="95118" y="503456"/>
                </a:lnTo>
                <a:lnTo>
                  <a:pt x="97777" y="505060"/>
                </a:lnTo>
                <a:lnTo>
                  <a:pt x="99558" y="506654"/>
                </a:lnTo>
                <a:lnTo>
                  <a:pt x="101340" y="509045"/>
                </a:lnTo>
                <a:lnTo>
                  <a:pt x="103113" y="510639"/>
                </a:lnTo>
                <a:lnTo>
                  <a:pt x="104894" y="512234"/>
                </a:lnTo>
                <a:lnTo>
                  <a:pt x="106667" y="513837"/>
                </a:lnTo>
                <a:lnTo>
                  <a:pt x="107562" y="516229"/>
                </a:lnTo>
                <a:lnTo>
                  <a:pt x="109334" y="517823"/>
                </a:lnTo>
                <a:lnTo>
                  <a:pt x="111116" y="521011"/>
                </a:lnTo>
                <a:lnTo>
                  <a:pt x="112002" y="524209"/>
                </a:lnTo>
                <a:lnTo>
                  <a:pt x="112002" y="527398"/>
                </a:lnTo>
                <a:lnTo>
                  <a:pt x="111116" y="529789"/>
                </a:lnTo>
                <a:lnTo>
                  <a:pt x="110229" y="532977"/>
                </a:lnTo>
                <a:lnTo>
                  <a:pt x="110229" y="539364"/>
                </a:lnTo>
                <a:lnTo>
                  <a:pt x="109334" y="541755"/>
                </a:lnTo>
                <a:lnTo>
                  <a:pt x="109334" y="561701"/>
                </a:lnTo>
                <a:lnTo>
                  <a:pt x="110229" y="564102"/>
                </a:lnTo>
                <a:lnTo>
                  <a:pt x="110229" y="596812"/>
                </a:lnTo>
                <a:lnTo>
                  <a:pt x="109334" y="599203"/>
                </a:lnTo>
                <a:lnTo>
                  <a:pt x="109334" y="600797"/>
                </a:lnTo>
                <a:lnTo>
                  <a:pt x="108448" y="603198"/>
                </a:lnTo>
                <a:lnTo>
                  <a:pt x="107562" y="605590"/>
                </a:lnTo>
                <a:lnTo>
                  <a:pt x="106667" y="608778"/>
                </a:lnTo>
                <a:lnTo>
                  <a:pt x="105780" y="611966"/>
                </a:lnTo>
                <a:lnTo>
                  <a:pt x="105780" y="614367"/>
                </a:lnTo>
                <a:lnTo>
                  <a:pt x="104894" y="615961"/>
                </a:lnTo>
                <a:lnTo>
                  <a:pt x="104894" y="618353"/>
                </a:lnTo>
                <a:lnTo>
                  <a:pt x="104008" y="619947"/>
                </a:lnTo>
                <a:lnTo>
                  <a:pt x="104008" y="622348"/>
                </a:lnTo>
                <a:lnTo>
                  <a:pt x="103113" y="624739"/>
                </a:lnTo>
                <a:lnTo>
                  <a:pt x="103113" y="628725"/>
                </a:lnTo>
                <a:lnTo>
                  <a:pt x="102226" y="631116"/>
                </a:lnTo>
                <a:lnTo>
                  <a:pt x="102226" y="635908"/>
                </a:lnTo>
                <a:lnTo>
                  <a:pt x="101340" y="638299"/>
                </a:lnTo>
                <a:lnTo>
                  <a:pt x="101340" y="644686"/>
                </a:lnTo>
                <a:lnTo>
                  <a:pt x="100445" y="647077"/>
                </a:lnTo>
                <a:lnTo>
                  <a:pt x="100445" y="663835"/>
                </a:lnTo>
                <a:lnTo>
                  <a:pt x="101340" y="666226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267564" y="4418407"/>
            <a:ext cx="144041" cy="368612"/>
          </a:xfrm>
          <a:custGeom>
            <a:avLst/>
            <a:gdLst/>
            <a:ahLst/>
            <a:cxnLst/>
            <a:rect l="l" t="t" r="r" b="b"/>
            <a:pathLst>
              <a:path w="144041" h="368612">
                <a:moveTo>
                  <a:pt x="49860" y="88563"/>
                </a:moveTo>
                <a:lnTo>
                  <a:pt x="48922" y="85365"/>
                </a:lnTo>
                <a:lnTo>
                  <a:pt x="48922" y="78989"/>
                </a:lnTo>
                <a:lnTo>
                  <a:pt x="48070" y="75791"/>
                </a:lnTo>
                <a:lnTo>
                  <a:pt x="48070" y="63825"/>
                </a:lnTo>
                <a:lnTo>
                  <a:pt x="48922" y="62230"/>
                </a:lnTo>
                <a:lnTo>
                  <a:pt x="48922" y="59839"/>
                </a:lnTo>
                <a:lnTo>
                  <a:pt x="49860" y="58245"/>
                </a:lnTo>
                <a:lnTo>
                  <a:pt x="50712" y="55047"/>
                </a:lnTo>
                <a:lnTo>
                  <a:pt x="51565" y="52656"/>
                </a:lnTo>
                <a:lnTo>
                  <a:pt x="52502" y="51062"/>
                </a:lnTo>
                <a:lnTo>
                  <a:pt x="54292" y="49467"/>
                </a:lnTo>
                <a:lnTo>
                  <a:pt x="55144" y="47873"/>
                </a:lnTo>
                <a:lnTo>
                  <a:pt x="56934" y="46269"/>
                </a:lnTo>
                <a:lnTo>
                  <a:pt x="58724" y="45472"/>
                </a:lnTo>
                <a:lnTo>
                  <a:pt x="60514" y="43878"/>
                </a:lnTo>
                <a:lnTo>
                  <a:pt x="63156" y="42284"/>
                </a:lnTo>
                <a:lnTo>
                  <a:pt x="64946" y="40690"/>
                </a:lnTo>
                <a:lnTo>
                  <a:pt x="67588" y="39096"/>
                </a:lnTo>
                <a:lnTo>
                  <a:pt x="70230" y="37501"/>
                </a:lnTo>
                <a:lnTo>
                  <a:pt x="72020" y="36695"/>
                </a:lnTo>
                <a:lnTo>
                  <a:pt x="72958" y="35100"/>
                </a:lnTo>
                <a:lnTo>
                  <a:pt x="74748" y="34303"/>
                </a:lnTo>
                <a:lnTo>
                  <a:pt x="75600" y="33506"/>
                </a:lnTo>
                <a:lnTo>
                  <a:pt x="77390" y="32709"/>
                </a:lnTo>
                <a:lnTo>
                  <a:pt x="78242" y="31115"/>
                </a:lnTo>
                <a:lnTo>
                  <a:pt x="80032" y="30318"/>
                </a:lnTo>
                <a:lnTo>
                  <a:pt x="81822" y="28724"/>
                </a:lnTo>
                <a:lnTo>
                  <a:pt x="83612" y="27927"/>
                </a:lnTo>
                <a:lnTo>
                  <a:pt x="85401" y="26323"/>
                </a:lnTo>
                <a:lnTo>
                  <a:pt x="87191" y="24729"/>
                </a:lnTo>
                <a:lnTo>
                  <a:pt x="88896" y="23134"/>
                </a:lnTo>
                <a:lnTo>
                  <a:pt x="90686" y="22337"/>
                </a:lnTo>
                <a:lnTo>
                  <a:pt x="92476" y="20743"/>
                </a:lnTo>
                <a:lnTo>
                  <a:pt x="94266" y="19149"/>
                </a:lnTo>
                <a:lnTo>
                  <a:pt x="96055" y="17555"/>
                </a:lnTo>
                <a:lnTo>
                  <a:pt x="90686" y="17555"/>
                </a:lnTo>
                <a:lnTo>
                  <a:pt x="88896" y="16748"/>
                </a:lnTo>
                <a:lnTo>
                  <a:pt x="87191" y="15951"/>
                </a:lnTo>
                <a:lnTo>
                  <a:pt x="85401" y="15154"/>
                </a:lnTo>
                <a:lnTo>
                  <a:pt x="83612" y="13560"/>
                </a:lnTo>
                <a:lnTo>
                  <a:pt x="81822" y="11168"/>
                </a:lnTo>
                <a:lnTo>
                  <a:pt x="81822" y="8777"/>
                </a:lnTo>
                <a:lnTo>
                  <a:pt x="80969" y="6376"/>
                </a:lnTo>
                <a:lnTo>
                  <a:pt x="80032" y="3985"/>
                </a:lnTo>
                <a:lnTo>
                  <a:pt x="79180" y="1594"/>
                </a:lnTo>
                <a:lnTo>
                  <a:pt x="77390" y="0"/>
                </a:lnTo>
                <a:lnTo>
                  <a:pt x="71168" y="0"/>
                </a:lnTo>
                <a:lnTo>
                  <a:pt x="69378" y="797"/>
                </a:lnTo>
                <a:lnTo>
                  <a:pt x="67588" y="797"/>
                </a:lnTo>
                <a:lnTo>
                  <a:pt x="65798" y="1594"/>
                </a:lnTo>
                <a:lnTo>
                  <a:pt x="64008" y="2391"/>
                </a:lnTo>
                <a:lnTo>
                  <a:pt x="62304" y="3188"/>
                </a:lnTo>
                <a:lnTo>
                  <a:pt x="60514" y="3985"/>
                </a:lnTo>
                <a:lnTo>
                  <a:pt x="58724" y="4782"/>
                </a:lnTo>
                <a:lnTo>
                  <a:pt x="56934" y="5579"/>
                </a:lnTo>
                <a:lnTo>
                  <a:pt x="55144" y="6376"/>
                </a:lnTo>
                <a:lnTo>
                  <a:pt x="53354" y="7173"/>
                </a:lnTo>
                <a:lnTo>
                  <a:pt x="51565" y="8777"/>
                </a:lnTo>
                <a:lnTo>
                  <a:pt x="48922" y="10371"/>
                </a:lnTo>
                <a:lnTo>
                  <a:pt x="47133" y="11168"/>
                </a:lnTo>
                <a:lnTo>
                  <a:pt x="46280" y="11965"/>
                </a:lnTo>
                <a:lnTo>
                  <a:pt x="44490" y="12763"/>
                </a:lnTo>
                <a:lnTo>
                  <a:pt x="43894" y="13028"/>
                </a:lnTo>
                <a:lnTo>
                  <a:pt x="42700" y="15154"/>
                </a:lnTo>
                <a:lnTo>
                  <a:pt x="40911" y="15951"/>
                </a:lnTo>
                <a:lnTo>
                  <a:pt x="40058" y="17555"/>
                </a:lnTo>
                <a:lnTo>
                  <a:pt x="38268" y="19149"/>
                </a:lnTo>
                <a:lnTo>
                  <a:pt x="36479" y="19946"/>
                </a:lnTo>
                <a:lnTo>
                  <a:pt x="34689" y="21540"/>
                </a:lnTo>
                <a:lnTo>
                  <a:pt x="32899" y="22337"/>
                </a:lnTo>
                <a:lnTo>
                  <a:pt x="31194" y="23134"/>
                </a:lnTo>
                <a:lnTo>
                  <a:pt x="29404" y="24729"/>
                </a:lnTo>
                <a:lnTo>
                  <a:pt x="27615" y="25526"/>
                </a:lnTo>
                <a:lnTo>
                  <a:pt x="25825" y="26323"/>
                </a:lnTo>
                <a:lnTo>
                  <a:pt x="23182" y="27130"/>
                </a:lnTo>
                <a:lnTo>
                  <a:pt x="21393" y="27927"/>
                </a:lnTo>
                <a:lnTo>
                  <a:pt x="19603" y="28724"/>
                </a:lnTo>
                <a:lnTo>
                  <a:pt x="17813" y="30318"/>
                </a:lnTo>
                <a:lnTo>
                  <a:pt x="16023" y="31912"/>
                </a:lnTo>
                <a:lnTo>
                  <a:pt x="14233" y="32709"/>
                </a:lnTo>
                <a:lnTo>
                  <a:pt x="12529" y="34303"/>
                </a:lnTo>
                <a:lnTo>
                  <a:pt x="10739" y="35100"/>
                </a:lnTo>
                <a:lnTo>
                  <a:pt x="8949" y="35897"/>
                </a:lnTo>
                <a:lnTo>
                  <a:pt x="7159" y="35897"/>
                </a:lnTo>
                <a:lnTo>
                  <a:pt x="5369" y="36695"/>
                </a:lnTo>
                <a:lnTo>
                  <a:pt x="3579" y="36695"/>
                </a:lnTo>
                <a:lnTo>
                  <a:pt x="2727" y="34303"/>
                </a:lnTo>
                <a:lnTo>
                  <a:pt x="1789" y="31912"/>
                </a:lnTo>
                <a:lnTo>
                  <a:pt x="0" y="29521"/>
                </a:lnTo>
                <a:lnTo>
                  <a:pt x="937" y="337497"/>
                </a:lnTo>
                <a:lnTo>
                  <a:pt x="1789" y="337497"/>
                </a:lnTo>
                <a:lnTo>
                  <a:pt x="3579" y="338294"/>
                </a:lnTo>
                <a:lnTo>
                  <a:pt x="6221" y="338294"/>
                </a:lnTo>
                <a:lnTo>
                  <a:pt x="8011" y="339091"/>
                </a:lnTo>
                <a:lnTo>
                  <a:pt x="9801" y="339888"/>
                </a:lnTo>
                <a:lnTo>
                  <a:pt x="11591" y="341482"/>
                </a:lnTo>
                <a:lnTo>
                  <a:pt x="13381" y="343086"/>
                </a:lnTo>
                <a:lnTo>
                  <a:pt x="14233" y="345478"/>
                </a:lnTo>
                <a:lnTo>
                  <a:pt x="16023" y="347072"/>
                </a:lnTo>
                <a:lnTo>
                  <a:pt x="16961" y="349463"/>
                </a:lnTo>
                <a:lnTo>
                  <a:pt x="16961" y="351854"/>
                </a:lnTo>
                <a:lnTo>
                  <a:pt x="16023" y="354255"/>
                </a:lnTo>
                <a:lnTo>
                  <a:pt x="14233" y="355052"/>
                </a:lnTo>
                <a:lnTo>
                  <a:pt x="13381" y="357444"/>
                </a:lnTo>
                <a:lnTo>
                  <a:pt x="13381" y="363033"/>
                </a:lnTo>
                <a:lnTo>
                  <a:pt x="14233" y="365424"/>
                </a:lnTo>
                <a:lnTo>
                  <a:pt x="16023" y="367018"/>
                </a:lnTo>
                <a:lnTo>
                  <a:pt x="17813" y="367815"/>
                </a:lnTo>
                <a:lnTo>
                  <a:pt x="19603" y="368612"/>
                </a:lnTo>
                <a:lnTo>
                  <a:pt x="27615" y="368612"/>
                </a:lnTo>
                <a:lnTo>
                  <a:pt x="28467" y="367815"/>
                </a:lnTo>
                <a:lnTo>
                  <a:pt x="30257" y="367018"/>
                </a:lnTo>
                <a:lnTo>
                  <a:pt x="32047" y="367018"/>
                </a:lnTo>
                <a:lnTo>
                  <a:pt x="33836" y="366221"/>
                </a:lnTo>
                <a:lnTo>
                  <a:pt x="36479" y="364627"/>
                </a:lnTo>
                <a:lnTo>
                  <a:pt x="38268" y="363830"/>
                </a:lnTo>
                <a:lnTo>
                  <a:pt x="40058" y="363033"/>
                </a:lnTo>
                <a:lnTo>
                  <a:pt x="42700" y="361429"/>
                </a:lnTo>
                <a:lnTo>
                  <a:pt x="44490" y="359835"/>
                </a:lnTo>
                <a:lnTo>
                  <a:pt x="45343" y="357444"/>
                </a:lnTo>
                <a:lnTo>
                  <a:pt x="47133" y="355052"/>
                </a:lnTo>
                <a:lnTo>
                  <a:pt x="48922" y="354255"/>
                </a:lnTo>
                <a:lnTo>
                  <a:pt x="51565" y="351854"/>
                </a:lnTo>
                <a:lnTo>
                  <a:pt x="53354" y="350260"/>
                </a:lnTo>
                <a:lnTo>
                  <a:pt x="55144" y="349463"/>
                </a:lnTo>
                <a:lnTo>
                  <a:pt x="56934" y="347869"/>
                </a:lnTo>
                <a:lnTo>
                  <a:pt x="58724" y="346275"/>
                </a:lnTo>
                <a:lnTo>
                  <a:pt x="59576" y="345478"/>
                </a:lnTo>
                <a:lnTo>
                  <a:pt x="61366" y="344680"/>
                </a:lnTo>
                <a:lnTo>
                  <a:pt x="62304" y="343883"/>
                </a:lnTo>
                <a:lnTo>
                  <a:pt x="64008" y="343086"/>
                </a:lnTo>
                <a:lnTo>
                  <a:pt x="65798" y="342279"/>
                </a:lnTo>
                <a:lnTo>
                  <a:pt x="67588" y="341482"/>
                </a:lnTo>
                <a:lnTo>
                  <a:pt x="68526" y="340685"/>
                </a:lnTo>
                <a:lnTo>
                  <a:pt x="70230" y="339091"/>
                </a:lnTo>
                <a:lnTo>
                  <a:pt x="72020" y="338294"/>
                </a:lnTo>
                <a:lnTo>
                  <a:pt x="73810" y="337497"/>
                </a:lnTo>
                <a:lnTo>
                  <a:pt x="75600" y="336700"/>
                </a:lnTo>
                <a:lnTo>
                  <a:pt x="77390" y="335903"/>
                </a:lnTo>
                <a:lnTo>
                  <a:pt x="79180" y="334309"/>
                </a:lnTo>
                <a:lnTo>
                  <a:pt x="80969" y="333512"/>
                </a:lnTo>
                <a:lnTo>
                  <a:pt x="84464" y="331908"/>
                </a:lnTo>
                <a:lnTo>
                  <a:pt x="88044" y="329516"/>
                </a:lnTo>
                <a:lnTo>
                  <a:pt x="90686" y="327922"/>
                </a:lnTo>
                <a:lnTo>
                  <a:pt x="94266" y="325531"/>
                </a:lnTo>
                <a:lnTo>
                  <a:pt x="97845" y="323937"/>
                </a:lnTo>
                <a:lnTo>
                  <a:pt x="100487" y="321536"/>
                </a:lnTo>
                <a:lnTo>
                  <a:pt x="104067" y="319942"/>
                </a:lnTo>
                <a:lnTo>
                  <a:pt x="106709" y="317550"/>
                </a:lnTo>
                <a:lnTo>
                  <a:pt x="110289" y="315159"/>
                </a:lnTo>
                <a:lnTo>
                  <a:pt x="112931" y="313565"/>
                </a:lnTo>
                <a:lnTo>
                  <a:pt x="115573" y="311164"/>
                </a:lnTo>
                <a:lnTo>
                  <a:pt x="119153" y="308773"/>
                </a:lnTo>
                <a:lnTo>
                  <a:pt x="121795" y="306381"/>
                </a:lnTo>
                <a:lnTo>
                  <a:pt x="123585" y="304787"/>
                </a:lnTo>
                <a:lnTo>
                  <a:pt x="126313" y="302386"/>
                </a:lnTo>
                <a:lnTo>
                  <a:pt x="128955" y="299995"/>
                </a:lnTo>
                <a:lnTo>
                  <a:pt x="130745" y="298401"/>
                </a:lnTo>
                <a:lnTo>
                  <a:pt x="133387" y="296010"/>
                </a:lnTo>
                <a:lnTo>
                  <a:pt x="135177" y="293618"/>
                </a:lnTo>
                <a:lnTo>
                  <a:pt x="136967" y="291217"/>
                </a:lnTo>
                <a:lnTo>
                  <a:pt x="138756" y="289623"/>
                </a:lnTo>
                <a:lnTo>
                  <a:pt x="139609" y="287232"/>
                </a:lnTo>
                <a:lnTo>
                  <a:pt x="141399" y="284841"/>
                </a:lnTo>
                <a:lnTo>
                  <a:pt x="142251" y="282440"/>
                </a:lnTo>
                <a:lnTo>
                  <a:pt x="143188" y="280846"/>
                </a:lnTo>
                <a:lnTo>
                  <a:pt x="143188" y="278454"/>
                </a:lnTo>
                <a:lnTo>
                  <a:pt x="144041" y="276063"/>
                </a:lnTo>
                <a:lnTo>
                  <a:pt x="144041" y="270474"/>
                </a:lnTo>
                <a:lnTo>
                  <a:pt x="143188" y="268083"/>
                </a:lnTo>
                <a:lnTo>
                  <a:pt x="142251" y="266488"/>
                </a:lnTo>
                <a:lnTo>
                  <a:pt x="141399" y="264097"/>
                </a:lnTo>
                <a:lnTo>
                  <a:pt x="140461" y="261696"/>
                </a:lnTo>
                <a:lnTo>
                  <a:pt x="139609" y="259305"/>
                </a:lnTo>
                <a:lnTo>
                  <a:pt x="138756" y="256914"/>
                </a:lnTo>
                <a:lnTo>
                  <a:pt x="138756" y="254522"/>
                </a:lnTo>
                <a:lnTo>
                  <a:pt x="137819" y="252121"/>
                </a:lnTo>
                <a:lnTo>
                  <a:pt x="136967" y="249730"/>
                </a:lnTo>
                <a:lnTo>
                  <a:pt x="136029" y="247339"/>
                </a:lnTo>
                <a:lnTo>
                  <a:pt x="135177" y="245745"/>
                </a:lnTo>
                <a:lnTo>
                  <a:pt x="135177" y="243344"/>
                </a:lnTo>
                <a:lnTo>
                  <a:pt x="134239" y="240952"/>
                </a:lnTo>
                <a:lnTo>
                  <a:pt x="132535" y="237764"/>
                </a:lnTo>
                <a:lnTo>
                  <a:pt x="132535" y="235373"/>
                </a:lnTo>
                <a:lnTo>
                  <a:pt x="130745" y="232175"/>
                </a:lnTo>
                <a:lnTo>
                  <a:pt x="130745" y="229784"/>
                </a:lnTo>
                <a:lnTo>
                  <a:pt x="129807" y="226595"/>
                </a:lnTo>
                <a:lnTo>
                  <a:pt x="128955" y="223397"/>
                </a:lnTo>
                <a:lnTo>
                  <a:pt x="128017" y="220209"/>
                </a:lnTo>
                <a:lnTo>
                  <a:pt x="127165" y="217818"/>
                </a:lnTo>
                <a:lnTo>
                  <a:pt x="127165" y="215426"/>
                </a:lnTo>
                <a:lnTo>
                  <a:pt x="126313" y="212228"/>
                </a:lnTo>
                <a:lnTo>
                  <a:pt x="126313" y="190687"/>
                </a:lnTo>
                <a:lnTo>
                  <a:pt x="125375" y="188296"/>
                </a:lnTo>
                <a:lnTo>
                  <a:pt x="125375" y="184301"/>
                </a:lnTo>
                <a:lnTo>
                  <a:pt x="124523" y="181910"/>
                </a:lnTo>
                <a:lnTo>
                  <a:pt x="124523" y="179519"/>
                </a:lnTo>
                <a:lnTo>
                  <a:pt x="123585" y="177924"/>
                </a:lnTo>
                <a:lnTo>
                  <a:pt x="122733" y="175533"/>
                </a:lnTo>
                <a:lnTo>
                  <a:pt x="121795" y="172335"/>
                </a:lnTo>
                <a:lnTo>
                  <a:pt x="120091" y="169147"/>
                </a:lnTo>
                <a:lnTo>
                  <a:pt x="118301" y="165958"/>
                </a:lnTo>
                <a:lnTo>
                  <a:pt x="116511" y="163557"/>
                </a:lnTo>
                <a:lnTo>
                  <a:pt x="114721" y="161963"/>
                </a:lnTo>
                <a:lnTo>
                  <a:pt x="113869" y="160369"/>
                </a:lnTo>
                <a:lnTo>
                  <a:pt x="112079" y="159572"/>
                </a:lnTo>
                <a:lnTo>
                  <a:pt x="110289" y="158775"/>
                </a:lnTo>
                <a:lnTo>
                  <a:pt x="108499" y="157978"/>
                </a:lnTo>
                <a:lnTo>
                  <a:pt x="106709" y="156384"/>
                </a:lnTo>
                <a:lnTo>
                  <a:pt x="104920" y="155587"/>
                </a:lnTo>
                <a:lnTo>
                  <a:pt x="103130" y="154780"/>
                </a:lnTo>
                <a:lnTo>
                  <a:pt x="101340" y="153983"/>
                </a:lnTo>
                <a:lnTo>
                  <a:pt x="98698" y="153983"/>
                </a:lnTo>
                <a:lnTo>
                  <a:pt x="97845" y="152389"/>
                </a:lnTo>
                <a:lnTo>
                  <a:pt x="96055" y="150794"/>
                </a:lnTo>
                <a:lnTo>
                  <a:pt x="93413" y="148403"/>
                </a:lnTo>
                <a:lnTo>
                  <a:pt x="91623" y="147606"/>
                </a:lnTo>
                <a:lnTo>
                  <a:pt x="89834" y="146809"/>
                </a:lnTo>
                <a:lnTo>
                  <a:pt x="88044" y="146012"/>
                </a:lnTo>
                <a:lnTo>
                  <a:pt x="86254" y="145205"/>
                </a:lnTo>
                <a:lnTo>
                  <a:pt x="84464" y="145205"/>
                </a:lnTo>
                <a:lnTo>
                  <a:pt x="82674" y="144408"/>
                </a:lnTo>
                <a:lnTo>
                  <a:pt x="79180" y="144408"/>
                </a:lnTo>
                <a:lnTo>
                  <a:pt x="77390" y="143611"/>
                </a:lnTo>
                <a:lnTo>
                  <a:pt x="72020" y="143611"/>
                </a:lnTo>
                <a:lnTo>
                  <a:pt x="70230" y="142017"/>
                </a:lnTo>
                <a:lnTo>
                  <a:pt x="68526" y="141220"/>
                </a:lnTo>
                <a:lnTo>
                  <a:pt x="66736" y="139625"/>
                </a:lnTo>
                <a:lnTo>
                  <a:pt x="64946" y="138031"/>
                </a:lnTo>
                <a:lnTo>
                  <a:pt x="63156" y="135640"/>
                </a:lnTo>
                <a:lnTo>
                  <a:pt x="61366" y="134036"/>
                </a:lnTo>
                <a:lnTo>
                  <a:pt x="59576" y="131645"/>
                </a:lnTo>
                <a:lnTo>
                  <a:pt x="57786" y="128457"/>
                </a:lnTo>
                <a:lnTo>
                  <a:pt x="56934" y="126065"/>
                </a:lnTo>
                <a:lnTo>
                  <a:pt x="56082" y="123664"/>
                </a:lnTo>
                <a:lnTo>
                  <a:pt x="55144" y="121273"/>
                </a:lnTo>
                <a:lnTo>
                  <a:pt x="54292" y="118882"/>
                </a:lnTo>
                <a:lnTo>
                  <a:pt x="53354" y="116491"/>
                </a:lnTo>
                <a:lnTo>
                  <a:pt x="52502" y="111698"/>
                </a:lnTo>
                <a:lnTo>
                  <a:pt x="52502" y="107713"/>
                </a:lnTo>
                <a:lnTo>
                  <a:pt x="51565" y="103718"/>
                </a:lnTo>
                <a:lnTo>
                  <a:pt x="51565" y="98935"/>
                </a:lnTo>
                <a:lnTo>
                  <a:pt x="50712" y="95737"/>
                </a:lnTo>
                <a:lnTo>
                  <a:pt x="49860" y="91752"/>
                </a:lnTo>
                <a:lnTo>
                  <a:pt x="49860" y="88563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377764" y="4250057"/>
            <a:ext cx="244903" cy="699733"/>
          </a:xfrm>
          <a:custGeom>
            <a:avLst/>
            <a:gdLst/>
            <a:ahLst/>
            <a:cxnLst/>
            <a:rect l="l" t="t" r="r" b="b"/>
            <a:pathLst>
              <a:path w="244903" h="699733">
                <a:moveTo>
                  <a:pt x="207121" y="146809"/>
                </a:moveTo>
                <a:lnTo>
                  <a:pt x="205348" y="146002"/>
                </a:lnTo>
                <a:lnTo>
                  <a:pt x="205348" y="143611"/>
                </a:lnTo>
                <a:lnTo>
                  <a:pt x="204453" y="141220"/>
                </a:lnTo>
                <a:lnTo>
                  <a:pt x="202680" y="141220"/>
                </a:lnTo>
                <a:lnTo>
                  <a:pt x="201794" y="138828"/>
                </a:lnTo>
                <a:lnTo>
                  <a:pt x="200899" y="136437"/>
                </a:lnTo>
                <a:lnTo>
                  <a:pt x="200899" y="134036"/>
                </a:lnTo>
                <a:lnTo>
                  <a:pt x="199126" y="134036"/>
                </a:lnTo>
                <a:lnTo>
                  <a:pt x="198231" y="131645"/>
                </a:lnTo>
                <a:lnTo>
                  <a:pt x="203566" y="131645"/>
                </a:lnTo>
                <a:lnTo>
                  <a:pt x="205348" y="132442"/>
                </a:lnTo>
                <a:lnTo>
                  <a:pt x="209788" y="132442"/>
                </a:lnTo>
                <a:lnTo>
                  <a:pt x="211570" y="133239"/>
                </a:lnTo>
                <a:lnTo>
                  <a:pt x="213343" y="133239"/>
                </a:lnTo>
                <a:lnTo>
                  <a:pt x="214237" y="134036"/>
                </a:lnTo>
                <a:lnTo>
                  <a:pt x="216010" y="134833"/>
                </a:lnTo>
                <a:lnTo>
                  <a:pt x="217792" y="134833"/>
                </a:lnTo>
                <a:lnTo>
                  <a:pt x="219573" y="135630"/>
                </a:lnTo>
                <a:lnTo>
                  <a:pt x="221346" y="136437"/>
                </a:lnTo>
                <a:lnTo>
                  <a:pt x="223127" y="138828"/>
                </a:lnTo>
                <a:lnTo>
                  <a:pt x="224900" y="139625"/>
                </a:lnTo>
                <a:lnTo>
                  <a:pt x="226681" y="141220"/>
                </a:lnTo>
                <a:lnTo>
                  <a:pt x="228463" y="140423"/>
                </a:lnTo>
                <a:lnTo>
                  <a:pt x="230235" y="139625"/>
                </a:lnTo>
                <a:lnTo>
                  <a:pt x="231122" y="137234"/>
                </a:lnTo>
                <a:lnTo>
                  <a:pt x="232903" y="135630"/>
                </a:lnTo>
                <a:lnTo>
                  <a:pt x="233790" y="133239"/>
                </a:lnTo>
                <a:lnTo>
                  <a:pt x="235571" y="131645"/>
                </a:lnTo>
                <a:lnTo>
                  <a:pt x="237352" y="129254"/>
                </a:lnTo>
                <a:lnTo>
                  <a:pt x="240011" y="126862"/>
                </a:lnTo>
                <a:lnTo>
                  <a:pt x="242679" y="123664"/>
                </a:lnTo>
                <a:lnTo>
                  <a:pt x="244903" y="121671"/>
                </a:lnTo>
                <a:lnTo>
                  <a:pt x="243574" y="120476"/>
                </a:lnTo>
                <a:lnTo>
                  <a:pt x="242679" y="118882"/>
                </a:lnTo>
                <a:lnTo>
                  <a:pt x="240906" y="115684"/>
                </a:lnTo>
                <a:lnTo>
                  <a:pt x="239125" y="113292"/>
                </a:lnTo>
                <a:lnTo>
                  <a:pt x="237352" y="111698"/>
                </a:lnTo>
                <a:lnTo>
                  <a:pt x="236457" y="110104"/>
                </a:lnTo>
                <a:lnTo>
                  <a:pt x="234684" y="106916"/>
                </a:lnTo>
                <a:lnTo>
                  <a:pt x="232903" y="106109"/>
                </a:lnTo>
                <a:lnTo>
                  <a:pt x="231122" y="102921"/>
                </a:lnTo>
                <a:lnTo>
                  <a:pt x="229349" y="102124"/>
                </a:lnTo>
                <a:lnTo>
                  <a:pt x="227568" y="98935"/>
                </a:lnTo>
                <a:lnTo>
                  <a:pt x="225795" y="98138"/>
                </a:lnTo>
                <a:lnTo>
                  <a:pt x="224014" y="94940"/>
                </a:lnTo>
                <a:lnTo>
                  <a:pt x="222232" y="94143"/>
                </a:lnTo>
                <a:lnTo>
                  <a:pt x="220459" y="93346"/>
                </a:lnTo>
                <a:lnTo>
                  <a:pt x="218678" y="92549"/>
                </a:lnTo>
                <a:lnTo>
                  <a:pt x="216905" y="91752"/>
                </a:lnTo>
                <a:lnTo>
                  <a:pt x="215124" y="90158"/>
                </a:lnTo>
                <a:lnTo>
                  <a:pt x="213343" y="89361"/>
                </a:lnTo>
                <a:lnTo>
                  <a:pt x="211570" y="88563"/>
                </a:lnTo>
                <a:lnTo>
                  <a:pt x="209788" y="86969"/>
                </a:lnTo>
                <a:lnTo>
                  <a:pt x="208016" y="86162"/>
                </a:lnTo>
                <a:lnTo>
                  <a:pt x="206234" y="84568"/>
                </a:lnTo>
                <a:lnTo>
                  <a:pt x="204453" y="82974"/>
                </a:lnTo>
                <a:lnTo>
                  <a:pt x="202680" y="81380"/>
                </a:lnTo>
                <a:lnTo>
                  <a:pt x="200899" y="79786"/>
                </a:lnTo>
                <a:lnTo>
                  <a:pt x="199126" y="78192"/>
                </a:lnTo>
                <a:lnTo>
                  <a:pt x="197345" y="76588"/>
                </a:lnTo>
                <a:lnTo>
                  <a:pt x="195563" y="74994"/>
                </a:lnTo>
                <a:lnTo>
                  <a:pt x="193790" y="74196"/>
                </a:lnTo>
                <a:lnTo>
                  <a:pt x="192009" y="73399"/>
                </a:lnTo>
                <a:lnTo>
                  <a:pt x="190236" y="72602"/>
                </a:lnTo>
                <a:lnTo>
                  <a:pt x="187569" y="71805"/>
                </a:lnTo>
                <a:lnTo>
                  <a:pt x="185787" y="71008"/>
                </a:lnTo>
                <a:lnTo>
                  <a:pt x="184014" y="70211"/>
                </a:lnTo>
                <a:lnTo>
                  <a:pt x="182233" y="69414"/>
                </a:lnTo>
                <a:lnTo>
                  <a:pt x="180452" y="68617"/>
                </a:lnTo>
                <a:lnTo>
                  <a:pt x="178679" y="67820"/>
                </a:lnTo>
                <a:lnTo>
                  <a:pt x="176898" y="67013"/>
                </a:lnTo>
                <a:lnTo>
                  <a:pt x="175125" y="66216"/>
                </a:lnTo>
                <a:lnTo>
                  <a:pt x="173343" y="65419"/>
                </a:lnTo>
                <a:lnTo>
                  <a:pt x="171562" y="63825"/>
                </a:lnTo>
                <a:lnTo>
                  <a:pt x="169789" y="63028"/>
                </a:lnTo>
                <a:lnTo>
                  <a:pt x="168008" y="62230"/>
                </a:lnTo>
                <a:lnTo>
                  <a:pt x="166235" y="61433"/>
                </a:lnTo>
                <a:lnTo>
                  <a:pt x="164454" y="60636"/>
                </a:lnTo>
                <a:lnTo>
                  <a:pt x="162672" y="59839"/>
                </a:lnTo>
                <a:lnTo>
                  <a:pt x="160900" y="59042"/>
                </a:lnTo>
                <a:lnTo>
                  <a:pt x="159118" y="58245"/>
                </a:lnTo>
                <a:lnTo>
                  <a:pt x="157345" y="56641"/>
                </a:lnTo>
                <a:lnTo>
                  <a:pt x="155564" y="55844"/>
                </a:lnTo>
                <a:lnTo>
                  <a:pt x="153783" y="55047"/>
                </a:lnTo>
                <a:lnTo>
                  <a:pt x="152010" y="54250"/>
                </a:lnTo>
                <a:lnTo>
                  <a:pt x="151124" y="53453"/>
                </a:lnTo>
                <a:lnTo>
                  <a:pt x="149342" y="52656"/>
                </a:lnTo>
                <a:lnTo>
                  <a:pt x="147561" y="51062"/>
                </a:lnTo>
                <a:lnTo>
                  <a:pt x="145788" y="50264"/>
                </a:lnTo>
                <a:lnTo>
                  <a:pt x="144007" y="49467"/>
                </a:lnTo>
                <a:lnTo>
                  <a:pt x="142234" y="48670"/>
                </a:lnTo>
                <a:lnTo>
                  <a:pt x="141339" y="47066"/>
                </a:lnTo>
                <a:lnTo>
                  <a:pt x="139566" y="46269"/>
                </a:lnTo>
                <a:lnTo>
                  <a:pt x="137785" y="45472"/>
                </a:lnTo>
                <a:lnTo>
                  <a:pt x="129782" y="40690"/>
                </a:lnTo>
                <a:lnTo>
                  <a:pt x="121787" y="36695"/>
                </a:lnTo>
                <a:lnTo>
                  <a:pt x="115565" y="32709"/>
                </a:lnTo>
                <a:lnTo>
                  <a:pt x="109334" y="28724"/>
                </a:lnTo>
                <a:lnTo>
                  <a:pt x="104008" y="24729"/>
                </a:lnTo>
                <a:lnTo>
                  <a:pt x="99558" y="21540"/>
                </a:lnTo>
                <a:lnTo>
                  <a:pt x="95118" y="18352"/>
                </a:lnTo>
                <a:lnTo>
                  <a:pt x="91555" y="15154"/>
                </a:lnTo>
                <a:lnTo>
                  <a:pt x="88896" y="11965"/>
                </a:lnTo>
                <a:lnTo>
                  <a:pt x="86228" y="9574"/>
                </a:lnTo>
                <a:lnTo>
                  <a:pt x="84447" y="7173"/>
                </a:lnTo>
                <a:lnTo>
                  <a:pt x="82674" y="4782"/>
                </a:lnTo>
                <a:lnTo>
                  <a:pt x="80893" y="3188"/>
                </a:lnTo>
                <a:lnTo>
                  <a:pt x="79111" y="0"/>
                </a:lnTo>
                <a:lnTo>
                  <a:pt x="79111" y="4782"/>
                </a:lnTo>
                <a:lnTo>
                  <a:pt x="80006" y="6376"/>
                </a:lnTo>
                <a:lnTo>
                  <a:pt x="80006" y="16748"/>
                </a:lnTo>
                <a:lnTo>
                  <a:pt x="79111" y="20743"/>
                </a:lnTo>
                <a:lnTo>
                  <a:pt x="79111" y="25526"/>
                </a:lnTo>
                <a:lnTo>
                  <a:pt x="78225" y="31115"/>
                </a:lnTo>
                <a:lnTo>
                  <a:pt x="77339" y="36695"/>
                </a:lnTo>
                <a:lnTo>
                  <a:pt x="75557" y="43081"/>
                </a:lnTo>
                <a:lnTo>
                  <a:pt x="74671" y="44675"/>
                </a:lnTo>
                <a:lnTo>
                  <a:pt x="73784" y="47066"/>
                </a:lnTo>
                <a:lnTo>
                  <a:pt x="73784" y="49467"/>
                </a:lnTo>
                <a:lnTo>
                  <a:pt x="72889" y="51859"/>
                </a:lnTo>
                <a:lnTo>
                  <a:pt x="72003" y="54250"/>
                </a:lnTo>
                <a:lnTo>
                  <a:pt x="71117" y="56641"/>
                </a:lnTo>
                <a:lnTo>
                  <a:pt x="70222" y="59042"/>
                </a:lnTo>
                <a:lnTo>
                  <a:pt x="69335" y="61433"/>
                </a:lnTo>
                <a:lnTo>
                  <a:pt x="68449" y="63825"/>
                </a:lnTo>
                <a:lnTo>
                  <a:pt x="67554" y="66216"/>
                </a:lnTo>
                <a:lnTo>
                  <a:pt x="66668" y="68617"/>
                </a:lnTo>
                <a:lnTo>
                  <a:pt x="65781" y="71805"/>
                </a:lnTo>
                <a:lnTo>
                  <a:pt x="65781" y="74994"/>
                </a:lnTo>
                <a:lnTo>
                  <a:pt x="64895" y="78192"/>
                </a:lnTo>
                <a:lnTo>
                  <a:pt x="64000" y="80583"/>
                </a:lnTo>
                <a:lnTo>
                  <a:pt x="64000" y="82177"/>
                </a:lnTo>
                <a:lnTo>
                  <a:pt x="63113" y="85365"/>
                </a:lnTo>
                <a:lnTo>
                  <a:pt x="63113" y="87766"/>
                </a:lnTo>
                <a:lnTo>
                  <a:pt x="62227" y="90955"/>
                </a:lnTo>
                <a:lnTo>
                  <a:pt x="61332" y="94143"/>
                </a:lnTo>
                <a:lnTo>
                  <a:pt x="60446" y="97341"/>
                </a:lnTo>
                <a:lnTo>
                  <a:pt x="59559" y="100529"/>
                </a:lnTo>
                <a:lnTo>
                  <a:pt x="58664" y="102921"/>
                </a:lnTo>
                <a:lnTo>
                  <a:pt x="57778" y="105312"/>
                </a:lnTo>
                <a:lnTo>
                  <a:pt x="56892" y="107713"/>
                </a:lnTo>
                <a:lnTo>
                  <a:pt x="56005" y="110104"/>
                </a:lnTo>
                <a:lnTo>
                  <a:pt x="55110" y="112495"/>
                </a:lnTo>
                <a:lnTo>
                  <a:pt x="55110" y="114887"/>
                </a:lnTo>
                <a:lnTo>
                  <a:pt x="54224" y="118085"/>
                </a:lnTo>
                <a:lnTo>
                  <a:pt x="53337" y="121273"/>
                </a:lnTo>
                <a:lnTo>
                  <a:pt x="52442" y="124461"/>
                </a:lnTo>
                <a:lnTo>
                  <a:pt x="52442" y="127659"/>
                </a:lnTo>
                <a:lnTo>
                  <a:pt x="51556" y="131645"/>
                </a:lnTo>
                <a:lnTo>
                  <a:pt x="50670" y="134833"/>
                </a:lnTo>
                <a:lnTo>
                  <a:pt x="50670" y="138828"/>
                </a:lnTo>
                <a:lnTo>
                  <a:pt x="49775" y="142814"/>
                </a:lnTo>
                <a:lnTo>
                  <a:pt x="48888" y="147606"/>
                </a:lnTo>
                <a:lnTo>
                  <a:pt x="48888" y="151591"/>
                </a:lnTo>
                <a:lnTo>
                  <a:pt x="48002" y="155577"/>
                </a:lnTo>
                <a:lnTo>
                  <a:pt x="48002" y="159572"/>
                </a:lnTo>
                <a:lnTo>
                  <a:pt x="47115" y="163557"/>
                </a:lnTo>
                <a:lnTo>
                  <a:pt x="46221" y="168350"/>
                </a:lnTo>
                <a:lnTo>
                  <a:pt x="46221" y="172335"/>
                </a:lnTo>
                <a:lnTo>
                  <a:pt x="45334" y="176330"/>
                </a:lnTo>
                <a:lnTo>
                  <a:pt x="45334" y="180316"/>
                </a:lnTo>
                <a:lnTo>
                  <a:pt x="44448" y="183504"/>
                </a:lnTo>
                <a:lnTo>
                  <a:pt x="44448" y="187499"/>
                </a:lnTo>
                <a:lnTo>
                  <a:pt x="43553" y="190687"/>
                </a:lnTo>
                <a:lnTo>
                  <a:pt x="43553" y="193876"/>
                </a:lnTo>
                <a:lnTo>
                  <a:pt x="42666" y="197074"/>
                </a:lnTo>
                <a:lnTo>
                  <a:pt x="42666" y="201856"/>
                </a:lnTo>
                <a:lnTo>
                  <a:pt x="41780" y="204248"/>
                </a:lnTo>
                <a:lnTo>
                  <a:pt x="41780" y="207446"/>
                </a:lnTo>
                <a:lnTo>
                  <a:pt x="40885" y="209837"/>
                </a:lnTo>
                <a:lnTo>
                  <a:pt x="40885" y="216223"/>
                </a:lnTo>
                <a:lnTo>
                  <a:pt x="39999" y="218615"/>
                </a:lnTo>
                <a:lnTo>
                  <a:pt x="39999" y="234566"/>
                </a:lnTo>
                <a:lnTo>
                  <a:pt x="39112" y="236967"/>
                </a:lnTo>
                <a:lnTo>
                  <a:pt x="39112" y="256117"/>
                </a:lnTo>
                <a:lnTo>
                  <a:pt x="39999" y="258508"/>
                </a:lnTo>
                <a:lnTo>
                  <a:pt x="39999" y="273662"/>
                </a:lnTo>
                <a:lnTo>
                  <a:pt x="40885" y="275266"/>
                </a:lnTo>
                <a:lnTo>
                  <a:pt x="40885" y="280846"/>
                </a:lnTo>
                <a:lnTo>
                  <a:pt x="41780" y="283237"/>
                </a:lnTo>
                <a:lnTo>
                  <a:pt x="41780" y="292014"/>
                </a:lnTo>
                <a:lnTo>
                  <a:pt x="42666" y="295213"/>
                </a:lnTo>
                <a:lnTo>
                  <a:pt x="42666" y="322333"/>
                </a:lnTo>
                <a:lnTo>
                  <a:pt x="41780" y="325531"/>
                </a:lnTo>
                <a:lnTo>
                  <a:pt x="41780" y="331908"/>
                </a:lnTo>
                <a:lnTo>
                  <a:pt x="40885" y="336700"/>
                </a:lnTo>
                <a:lnTo>
                  <a:pt x="40885" y="341482"/>
                </a:lnTo>
                <a:lnTo>
                  <a:pt x="39999" y="346275"/>
                </a:lnTo>
                <a:lnTo>
                  <a:pt x="39112" y="350260"/>
                </a:lnTo>
                <a:lnTo>
                  <a:pt x="39112" y="355052"/>
                </a:lnTo>
                <a:lnTo>
                  <a:pt x="38226" y="359038"/>
                </a:lnTo>
                <a:lnTo>
                  <a:pt x="37331" y="363830"/>
                </a:lnTo>
                <a:lnTo>
                  <a:pt x="36444" y="367815"/>
                </a:lnTo>
                <a:lnTo>
                  <a:pt x="35558" y="372598"/>
                </a:lnTo>
                <a:lnTo>
                  <a:pt x="33777" y="376593"/>
                </a:lnTo>
                <a:lnTo>
                  <a:pt x="32890" y="380578"/>
                </a:lnTo>
                <a:lnTo>
                  <a:pt x="31995" y="384574"/>
                </a:lnTo>
                <a:lnTo>
                  <a:pt x="31109" y="388559"/>
                </a:lnTo>
                <a:lnTo>
                  <a:pt x="29336" y="392554"/>
                </a:lnTo>
                <a:lnTo>
                  <a:pt x="28441" y="396540"/>
                </a:lnTo>
                <a:lnTo>
                  <a:pt x="27555" y="399728"/>
                </a:lnTo>
                <a:lnTo>
                  <a:pt x="25774" y="403723"/>
                </a:lnTo>
                <a:lnTo>
                  <a:pt x="24887" y="406911"/>
                </a:lnTo>
                <a:lnTo>
                  <a:pt x="23106" y="410897"/>
                </a:lnTo>
                <a:lnTo>
                  <a:pt x="21333" y="414095"/>
                </a:lnTo>
                <a:lnTo>
                  <a:pt x="20447" y="417283"/>
                </a:lnTo>
                <a:lnTo>
                  <a:pt x="18665" y="421269"/>
                </a:lnTo>
                <a:lnTo>
                  <a:pt x="17779" y="424467"/>
                </a:lnTo>
                <a:lnTo>
                  <a:pt x="15997" y="426858"/>
                </a:lnTo>
                <a:lnTo>
                  <a:pt x="14225" y="430046"/>
                </a:lnTo>
                <a:lnTo>
                  <a:pt x="13330" y="433244"/>
                </a:lnTo>
                <a:lnTo>
                  <a:pt x="11557" y="436433"/>
                </a:lnTo>
                <a:lnTo>
                  <a:pt x="9776" y="438824"/>
                </a:lnTo>
                <a:lnTo>
                  <a:pt x="7994" y="442022"/>
                </a:lnTo>
                <a:lnTo>
                  <a:pt x="7108" y="444413"/>
                </a:lnTo>
                <a:lnTo>
                  <a:pt x="5335" y="446805"/>
                </a:lnTo>
                <a:lnTo>
                  <a:pt x="3554" y="449196"/>
                </a:lnTo>
                <a:lnTo>
                  <a:pt x="2667" y="452394"/>
                </a:lnTo>
                <a:lnTo>
                  <a:pt x="1772" y="455582"/>
                </a:lnTo>
                <a:lnTo>
                  <a:pt x="886" y="457973"/>
                </a:lnTo>
                <a:lnTo>
                  <a:pt x="0" y="460365"/>
                </a:lnTo>
                <a:lnTo>
                  <a:pt x="0" y="469939"/>
                </a:lnTo>
                <a:lnTo>
                  <a:pt x="886" y="472340"/>
                </a:lnTo>
                <a:lnTo>
                  <a:pt x="2667" y="474732"/>
                </a:lnTo>
                <a:lnTo>
                  <a:pt x="4440" y="476326"/>
                </a:lnTo>
                <a:lnTo>
                  <a:pt x="6221" y="477920"/>
                </a:lnTo>
                <a:lnTo>
                  <a:pt x="7994" y="479514"/>
                </a:lnTo>
                <a:lnTo>
                  <a:pt x="9776" y="481108"/>
                </a:lnTo>
                <a:lnTo>
                  <a:pt x="11557" y="481108"/>
                </a:lnTo>
                <a:lnTo>
                  <a:pt x="12443" y="481915"/>
                </a:lnTo>
                <a:lnTo>
                  <a:pt x="14225" y="482712"/>
                </a:lnTo>
                <a:lnTo>
                  <a:pt x="15997" y="484306"/>
                </a:lnTo>
                <a:lnTo>
                  <a:pt x="17779" y="485103"/>
                </a:lnTo>
                <a:lnTo>
                  <a:pt x="18665" y="485901"/>
                </a:lnTo>
                <a:lnTo>
                  <a:pt x="20447" y="487495"/>
                </a:lnTo>
                <a:lnTo>
                  <a:pt x="22219" y="488292"/>
                </a:lnTo>
                <a:lnTo>
                  <a:pt x="24001" y="489886"/>
                </a:lnTo>
                <a:lnTo>
                  <a:pt x="27555" y="489886"/>
                </a:lnTo>
                <a:lnTo>
                  <a:pt x="29336" y="489089"/>
                </a:lnTo>
                <a:lnTo>
                  <a:pt x="30223" y="486698"/>
                </a:lnTo>
                <a:lnTo>
                  <a:pt x="31109" y="484306"/>
                </a:lnTo>
                <a:lnTo>
                  <a:pt x="31109" y="481915"/>
                </a:lnTo>
                <a:lnTo>
                  <a:pt x="31995" y="479514"/>
                </a:lnTo>
                <a:lnTo>
                  <a:pt x="32890" y="476326"/>
                </a:lnTo>
                <a:lnTo>
                  <a:pt x="32890" y="473935"/>
                </a:lnTo>
                <a:lnTo>
                  <a:pt x="34663" y="473137"/>
                </a:lnTo>
                <a:lnTo>
                  <a:pt x="36444" y="473137"/>
                </a:lnTo>
                <a:lnTo>
                  <a:pt x="38226" y="470736"/>
                </a:lnTo>
                <a:lnTo>
                  <a:pt x="39112" y="468345"/>
                </a:lnTo>
                <a:lnTo>
                  <a:pt x="39999" y="465954"/>
                </a:lnTo>
                <a:lnTo>
                  <a:pt x="40885" y="462766"/>
                </a:lnTo>
                <a:lnTo>
                  <a:pt x="42666" y="460365"/>
                </a:lnTo>
                <a:lnTo>
                  <a:pt x="43553" y="457176"/>
                </a:lnTo>
                <a:lnTo>
                  <a:pt x="44448" y="454785"/>
                </a:lnTo>
                <a:lnTo>
                  <a:pt x="46221" y="452394"/>
                </a:lnTo>
                <a:lnTo>
                  <a:pt x="48002" y="450790"/>
                </a:lnTo>
                <a:lnTo>
                  <a:pt x="49775" y="451587"/>
                </a:lnTo>
                <a:lnTo>
                  <a:pt x="50670" y="453988"/>
                </a:lnTo>
                <a:lnTo>
                  <a:pt x="50670" y="451587"/>
                </a:lnTo>
                <a:lnTo>
                  <a:pt x="51556" y="449196"/>
                </a:lnTo>
                <a:lnTo>
                  <a:pt x="52442" y="446805"/>
                </a:lnTo>
                <a:lnTo>
                  <a:pt x="54224" y="446007"/>
                </a:lnTo>
                <a:lnTo>
                  <a:pt x="57778" y="446007"/>
                </a:lnTo>
                <a:lnTo>
                  <a:pt x="59559" y="446805"/>
                </a:lnTo>
                <a:lnTo>
                  <a:pt x="61332" y="448399"/>
                </a:lnTo>
                <a:lnTo>
                  <a:pt x="63113" y="449196"/>
                </a:lnTo>
                <a:lnTo>
                  <a:pt x="64895" y="451587"/>
                </a:lnTo>
                <a:lnTo>
                  <a:pt x="66668" y="452394"/>
                </a:lnTo>
                <a:lnTo>
                  <a:pt x="68449" y="453988"/>
                </a:lnTo>
                <a:lnTo>
                  <a:pt x="70222" y="454785"/>
                </a:lnTo>
                <a:lnTo>
                  <a:pt x="72003" y="456379"/>
                </a:lnTo>
                <a:lnTo>
                  <a:pt x="73784" y="457176"/>
                </a:lnTo>
                <a:lnTo>
                  <a:pt x="75557" y="458770"/>
                </a:lnTo>
                <a:lnTo>
                  <a:pt x="77339" y="459568"/>
                </a:lnTo>
                <a:lnTo>
                  <a:pt x="79111" y="461162"/>
                </a:lnTo>
                <a:lnTo>
                  <a:pt x="80006" y="464360"/>
                </a:lnTo>
                <a:lnTo>
                  <a:pt x="81779" y="466751"/>
                </a:lnTo>
                <a:lnTo>
                  <a:pt x="83560" y="468345"/>
                </a:lnTo>
                <a:lnTo>
                  <a:pt x="84447" y="469939"/>
                </a:lnTo>
                <a:lnTo>
                  <a:pt x="86228" y="470736"/>
                </a:lnTo>
                <a:lnTo>
                  <a:pt x="88001" y="472340"/>
                </a:lnTo>
                <a:lnTo>
                  <a:pt x="90669" y="473935"/>
                </a:lnTo>
                <a:lnTo>
                  <a:pt x="92450" y="475529"/>
                </a:lnTo>
                <a:lnTo>
                  <a:pt x="95118" y="477123"/>
                </a:lnTo>
                <a:lnTo>
                  <a:pt x="96891" y="479514"/>
                </a:lnTo>
                <a:lnTo>
                  <a:pt x="99558" y="481108"/>
                </a:lnTo>
                <a:lnTo>
                  <a:pt x="102226" y="482712"/>
                </a:lnTo>
                <a:lnTo>
                  <a:pt x="104008" y="484306"/>
                </a:lnTo>
                <a:lnTo>
                  <a:pt x="106675" y="485901"/>
                </a:lnTo>
                <a:lnTo>
                  <a:pt x="108448" y="487495"/>
                </a:lnTo>
                <a:lnTo>
                  <a:pt x="111116" y="489089"/>
                </a:lnTo>
                <a:lnTo>
                  <a:pt x="113784" y="490683"/>
                </a:lnTo>
                <a:lnTo>
                  <a:pt x="115565" y="493084"/>
                </a:lnTo>
                <a:lnTo>
                  <a:pt x="117338" y="494678"/>
                </a:lnTo>
                <a:lnTo>
                  <a:pt x="119119" y="496272"/>
                </a:lnTo>
                <a:lnTo>
                  <a:pt x="120892" y="497867"/>
                </a:lnTo>
                <a:lnTo>
                  <a:pt x="122673" y="499461"/>
                </a:lnTo>
                <a:lnTo>
                  <a:pt x="123560" y="501065"/>
                </a:lnTo>
                <a:lnTo>
                  <a:pt x="125341" y="501862"/>
                </a:lnTo>
                <a:lnTo>
                  <a:pt x="126227" y="503456"/>
                </a:lnTo>
                <a:lnTo>
                  <a:pt x="127114" y="506644"/>
                </a:lnTo>
                <a:lnTo>
                  <a:pt x="126227" y="509035"/>
                </a:lnTo>
                <a:lnTo>
                  <a:pt x="125341" y="511436"/>
                </a:lnTo>
                <a:lnTo>
                  <a:pt x="125341" y="535368"/>
                </a:lnTo>
                <a:lnTo>
                  <a:pt x="126227" y="538557"/>
                </a:lnTo>
                <a:lnTo>
                  <a:pt x="126227" y="550532"/>
                </a:lnTo>
                <a:lnTo>
                  <a:pt x="127114" y="553721"/>
                </a:lnTo>
                <a:lnTo>
                  <a:pt x="127114" y="562498"/>
                </a:lnTo>
                <a:lnTo>
                  <a:pt x="128009" y="564890"/>
                </a:lnTo>
                <a:lnTo>
                  <a:pt x="128009" y="580851"/>
                </a:lnTo>
                <a:lnTo>
                  <a:pt x="127114" y="584039"/>
                </a:lnTo>
                <a:lnTo>
                  <a:pt x="126227" y="586430"/>
                </a:lnTo>
                <a:lnTo>
                  <a:pt x="125341" y="589619"/>
                </a:lnTo>
                <a:lnTo>
                  <a:pt x="124455" y="592817"/>
                </a:lnTo>
                <a:lnTo>
                  <a:pt x="124455" y="595208"/>
                </a:lnTo>
                <a:lnTo>
                  <a:pt x="123560" y="596802"/>
                </a:lnTo>
                <a:lnTo>
                  <a:pt x="123560" y="599194"/>
                </a:lnTo>
                <a:lnTo>
                  <a:pt x="122673" y="601595"/>
                </a:lnTo>
                <a:lnTo>
                  <a:pt x="122673" y="605580"/>
                </a:lnTo>
                <a:lnTo>
                  <a:pt x="121787" y="607971"/>
                </a:lnTo>
                <a:lnTo>
                  <a:pt x="121787" y="612763"/>
                </a:lnTo>
                <a:lnTo>
                  <a:pt x="120892" y="615155"/>
                </a:lnTo>
                <a:lnTo>
                  <a:pt x="120892" y="621541"/>
                </a:lnTo>
                <a:lnTo>
                  <a:pt x="120005" y="623932"/>
                </a:lnTo>
                <a:lnTo>
                  <a:pt x="120005" y="643082"/>
                </a:lnTo>
                <a:lnTo>
                  <a:pt x="120892" y="646270"/>
                </a:lnTo>
                <a:lnTo>
                  <a:pt x="121787" y="648661"/>
                </a:lnTo>
                <a:lnTo>
                  <a:pt x="122673" y="651062"/>
                </a:lnTo>
                <a:lnTo>
                  <a:pt x="123560" y="652657"/>
                </a:lnTo>
                <a:lnTo>
                  <a:pt x="125341" y="655048"/>
                </a:lnTo>
                <a:lnTo>
                  <a:pt x="127114" y="657439"/>
                </a:lnTo>
                <a:lnTo>
                  <a:pt x="128895" y="659840"/>
                </a:lnTo>
                <a:lnTo>
                  <a:pt x="130676" y="661434"/>
                </a:lnTo>
                <a:lnTo>
                  <a:pt x="132449" y="663825"/>
                </a:lnTo>
                <a:lnTo>
                  <a:pt x="135117" y="665420"/>
                </a:lnTo>
                <a:lnTo>
                  <a:pt x="136898" y="667014"/>
                </a:lnTo>
                <a:lnTo>
                  <a:pt x="139566" y="668608"/>
                </a:lnTo>
                <a:lnTo>
                  <a:pt x="142234" y="671009"/>
                </a:lnTo>
                <a:lnTo>
                  <a:pt x="144893" y="672603"/>
                </a:lnTo>
                <a:lnTo>
                  <a:pt x="147561" y="674197"/>
                </a:lnTo>
                <a:lnTo>
                  <a:pt x="150229" y="675791"/>
                </a:lnTo>
                <a:lnTo>
                  <a:pt x="152896" y="676589"/>
                </a:lnTo>
                <a:lnTo>
                  <a:pt x="155564" y="678183"/>
                </a:lnTo>
                <a:lnTo>
                  <a:pt x="159118" y="679787"/>
                </a:lnTo>
                <a:lnTo>
                  <a:pt x="161786" y="681381"/>
                </a:lnTo>
                <a:lnTo>
                  <a:pt x="164454" y="682178"/>
                </a:lnTo>
                <a:lnTo>
                  <a:pt x="167121" y="683772"/>
                </a:lnTo>
                <a:lnTo>
                  <a:pt x="170676" y="684569"/>
                </a:lnTo>
                <a:lnTo>
                  <a:pt x="173343" y="686163"/>
                </a:lnTo>
                <a:lnTo>
                  <a:pt x="176011" y="686960"/>
                </a:lnTo>
                <a:lnTo>
                  <a:pt x="178679" y="688564"/>
                </a:lnTo>
                <a:lnTo>
                  <a:pt x="181347" y="689361"/>
                </a:lnTo>
                <a:lnTo>
                  <a:pt x="184014" y="690956"/>
                </a:lnTo>
                <a:lnTo>
                  <a:pt x="186674" y="691753"/>
                </a:lnTo>
                <a:lnTo>
                  <a:pt x="188455" y="692550"/>
                </a:lnTo>
                <a:lnTo>
                  <a:pt x="191123" y="693347"/>
                </a:lnTo>
                <a:lnTo>
                  <a:pt x="193790" y="694144"/>
                </a:lnTo>
                <a:lnTo>
                  <a:pt x="197345" y="694941"/>
                </a:lnTo>
                <a:lnTo>
                  <a:pt x="200012" y="695738"/>
                </a:lnTo>
                <a:lnTo>
                  <a:pt x="202680" y="696535"/>
                </a:lnTo>
                <a:lnTo>
                  <a:pt x="205348" y="697332"/>
                </a:lnTo>
                <a:lnTo>
                  <a:pt x="208016" y="698129"/>
                </a:lnTo>
                <a:lnTo>
                  <a:pt x="210683" y="698936"/>
                </a:lnTo>
                <a:lnTo>
                  <a:pt x="213343" y="699733"/>
                </a:lnTo>
                <a:lnTo>
                  <a:pt x="212456" y="147606"/>
                </a:lnTo>
                <a:lnTo>
                  <a:pt x="208902" y="147606"/>
                </a:lnTo>
                <a:lnTo>
                  <a:pt x="207121" y="146809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590221" y="4150324"/>
            <a:ext cx="728056" cy="841750"/>
          </a:xfrm>
          <a:custGeom>
            <a:avLst/>
            <a:gdLst/>
            <a:ahLst/>
            <a:cxnLst/>
            <a:rect l="l" t="t" r="r" b="b"/>
            <a:pathLst>
              <a:path w="728056" h="841750">
                <a:moveTo>
                  <a:pt x="205348" y="149997"/>
                </a:moveTo>
                <a:lnTo>
                  <a:pt x="204461" y="147606"/>
                </a:lnTo>
                <a:lnTo>
                  <a:pt x="204461" y="137224"/>
                </a:lnTo>
                <a:lnTo>
                  <a:pt x="203575" y="134036"/>
                </a:lnTo>
                <a:lnTo>
                  <a:pt x="203575" y="130848"/>
                </a:lnTo>
                <a:lnTo>
                  <a:pt x="202680" y="128457"/>
                </a:lnTo>
                <a:lnTo>
                  <a:pt x="202680" y="125258"/>
                </a:lnTo>
                <a:lnTo>
                  <a:pt x="201794" y="121273"/>
                </a:lnTo>
                <a:lnTo>
                  <a:pt x="201794" y="110104"/>
                </a:lnTo>
                <a:lnTo>
                  <a:pt x="200907" y="106109"/>
                </a:lnTo>
                <a:lnTo>
                  <a:pt x="200907" y="86162"/>
                </a:lnTo>
                <a:lnTo>
                  <a:pt x="200012" y="82974"/>
                </a:lnTo>
                <a:lnTo>
                  <a:pt x="200012" y="62230"/>
                </a:lnTo>
                <a:lnTo>
                  <a:pt x="199126" y="59839"/>
                </a:lnTo>
                <a:lnTo>
                  <a:pt x="199126" y="49467"/>
                </a:lnTo>
                <a:lnTo>
                  <a:pt x="198239" y="47066"/>
                </a:lnTo>
                <a:lnTo>
                  <a:pt x="197345" y="43878"/>
                </a:lnTo>
                <a:lnTo>
                  <a:pt x="197345" y="41487"/>
                </a:lnTo>
                <a:lnTo>
                  <a:pt x="196458" y="39096"/>
                </a:lnTo>
                <a:lnTo>
                  <a:pt x="195572" y="37492"/>
                </a:lnTo>
                <a:lnTo>
                  <a:pt x="194685" y="35100"/>
                </a:lnTo>
                <a:lnTo>
                  <a:pt x="192904" y="32709"/>
                </a:lnTo>
                <a:lnTo>
                  <a:pt x="191123" y="31115"/>
                </a:lnTo>
                <a:lnTo>
                  <a:pt x="190236" y="28714"/>
                </a:lnTo>
                <a:lnTo>
                  <a:pt x="188455" y="26323"/>
                </a:lnTo>
                <a:lnTo>
                  <a:pt x="186682" y="24729"/>
                </a:lnTo>
                <a:lnTo>
                  <a:pt x="184014" y="23134"/>
                </a:lnTo>
                <a:lnTo>
                  <a:pt x="182233" y="20743"/>
                </a:lnTo>
                <a:lnTo>
                  <a:pt x="180460" y="19149"/>
                </a:lnTo>
                <a:lnTo>
                  <a:pt x="177792" y="17545"/>
                </a:lnTo>
                <a:lnTo>
                  <a:pt x="176011" y="15951"/>
                </a:lnTo>
                <a:lnTo>
                  <a:pt x="173343" y="14357"/>
                </a:lnTo>
                <a:lnTo>
                  <a:pt x="171571" y="12763"/>
                </a:lnTo>
                <a:lnTo>
                  <a:pt x="168903" y="11168"/>
                </a:lnTo>
                <a:lnTo>
                  <a:pt x="167121" y="9574"/>
                </a:lnTo>
                <a:lnTo>
                  <a:pt x="164454" y="8767"/>
                </a:lnTo>
                <a:lnTo>
                  <a:pt x="162681" y="7173"/>
                </a:lnTo>
                <a:lnTo>
                  <a:pt x="160900" y="6376"/>
                </a:lnTo>
                <a:lnTo>
                  <a:pt x="159127" y="4782"/>
                </a:lnTo>
                <a:lnTo>
                  <a:pt x="156459" y="3985"/>
                </a:lnTo>
                <a:lnTo>
                  <a:pt x="155564" y="3188"/>
                </a:lnTo>
                <a:lnTo>
                  <a:pt x="153791" y="2391"/>
                </a:lnTo>
                <a:lnTo>
                  <a:pt x="152010" y="1594"/>
                </a:lnTo>
                <a:lnTo>
                  <a:pt x="150237" y="797"/>
                </a:lnTo>
                <a:lnTo>
                  <a:pt x="148456" y="0"/>
                </a:lnTo>
                <a:lnTo>
                  <a:pt x="146674" y="0"/>
                </a:lnTo>
                <a:lnTo>
                  <a:pt x="145788" y="797"/>
                </a:lnTo>
                <a:lnTo>
                  <a:pt x="144015" y="1594"/>
                </a:lnTo>
                <a:lnTo>
                  <a:pt x="142234" y="2391"/>
                </a:lnTo>
                <a:lnTo>
                  <a:pt x="141347" y="2391"/>
                </a:lnTo>
                <a:lnTo>
                  <a:pt x="139566" y="3985"/>
                </a:lnTo>
                <a:lnTo>
                  <a:pt x="137785" y="5579"/>
                </a:lnTo>
                <a:lnTo>
                  <a:pt x="136012" y="6376"/>
                </a:lnTo>
                <a:lnTo>
                  <a:pt x="134231" y="7970"/>
                </a:lnTo>
                <a:lnTo>
                  <a:pt x="132458" y="9574"/>
                </a:lnTo>
                <a:lnTo>
                  <a:pt x="130676" y="11168"/>
                </a:lnTo>
                <a:lnTo>
                  <a:pt x="129790" y="13560"/>
                </a:lnTo>
                <a:lnTo>
                  <a:pt x="128009" y="15951"/>
                </a:lnTo>
                <a:lnTo>
                  <a:pt x="127122" y="18342"/>
                </a:lnTo>
                <a:lnTo>
                  <a:pt x="126236" y="20743"/>
                </a:lnTo>
                <a:lnTo>
                  <a:pt x="125341" y="23931"/>
                </a:lnTo>
                <a:lnTo>
                  <a:pt x="124455" y="27120"/>
                </a:lnTo>
                <a:lnTo>
                  <a:pt x="124455" y="61433"/>
                </a:lnTo>
                <a:lnTo>
                  <a:pt x="123568" y="64622"/>
                </a:lnTo>
                <a:lnTo>
                  <a:pt x="123568" y="75791"/>
                </a:lnTo>
                <a:lnTo>
                  <a:pt x="122673" y="78989"/>
                </a:lnTo>
                <a:lnTo>
                  <a:pt x="122673" y="86162"/>
                </a:lnTo>
                <a:lnTo>
                  <a:pt x="121787" y="88563"/>
                </a:lnTo>
                <a:lnTo>
                  <a:pt x="121787" y="94940"/>
                </a:lnTo>
                <a:lnTo>
                  <a:pt x="120900" y="97331"/>
                </a:lnTo>
                <a:lnTo>
                  <a:pt x="120900" y="102124"/>
                </a:lnTo>
                <a:lnTo>
                  <a:pt x="120005" y="104515"/>
                </a:lnTo>
                <a:lnTo>
                  <a:pt x="120005" y="107703"/>
                </a:lnTo>
                <a:lnTo>
                  <a:pt x="119119" y="110104"/>
                </a:lnTo>
                <a:lnTo>
                  <a:pt x="119119" y="112495"/>
                </a:lnTo>
                <a:lnTo>
                  <a:pt x="118233" y="114887"/>
                </a:lnTo>
                <a:lnTo>
                  <a:pt x="117346" y="118085"/>
                </a:lnTo>
                <a:lnTo>
                  <a:pt x="117346" y="120476"/>
                </a:lnTo>
                <a:lnTo>
                  <a:pt x="116451" y="122867"/>
                </a:lnTo>
                <a:lnTo>
                  <a:pt x="115565" y="125258"/>
                </a:lnTo>
                <a:lnTo>
                  <a:pt x="114679" y="128457"/>
                </a:lnTo>
                <a:lnTo>
                  <a:pt x="113784" y="130848"/>
                </a:lnTo>
                <a:lnTo>
                  <a:pt x="112897" y="133239"/>
                </a:lnTo>
                <a:lnTo>
                  <a:pt x="112011" y="135630"/>
                </a:lnTo>
                <a:lnTo>
                  <a:pt x="110229" y="138031"/>
                </a:lnTo>
                <a:lnTo>
                  <a:pt x="109343" y="140423"/>
                </a:lnTo>
                <a:lnTo>
                  <a:pt x="108457" y="142017"/>
                </a:lnTo>
                <a:lnTo>
                  <a:pt x="106675" y="145205"/>
                </a:lnTo>
                <a:lnTo>
                  <a:pt x="104008" y="148403"/>
                </a:lnTo>
                <a:lnTo>
                  <a:pt x="102226" y="151591"/>
                </a:lnTo>
                <a:lnTo>
                  <a:pt x="99567" y="154780"/>
                </a:lnTo>
                <a:lnTo>
                  <a:pt x="96899" y="157978"/>
                </a:lnTo>
                <a:lnTo>
                  <a:pt x="94231" y="161166"/>
                </a:lnTo>
                <a:lnTo>
                  <a:pt x="91564" y="164355"/>
                </a:lnTo>
                <a:lnTo>
                  <a:pt x="88010" y="167553"/>
                </a:lnTo>
                <a:lnTo>
                  <a:pt x="84455" y="171538"/>
                </a:lnTo>
                <a:lnTo>
                  <a:pt x="80893" y="174726"/>
                </a:lnTo>
                <a:lnTo>
                  <a:pt x="77339" y="177924"/>
                </a:lnTo>
                <a:lnTo>
                  <a:pt x="73784" y="181910"/>
                </a:lnTo>
                <a:lnTo>
                  <a:pt x="70230" y="185098"/>
                </a:lnTo>
                <a:lnTo>
                  <a:pt x="66676" y="189093"/>
                </a:lnTo>
                <a:lnTo>
                  <a:pt x="63113" y="192282"/>
                </a:lnTo>
                <a:lnTo>
                  <a:pt x="59559" y="195470"/>
                </a:lnTo>
                <a:lnTo>
                  <a:pt x="56005" y="199465"/>
                </a:lnTo>
                <a:lnTo>
                  <a:pt x="52451" y="202653"/>
                </a:lnTo>
                <a:lnTo>
                  <a:pt x="48897" y="205842"/>
                </a:lnTo>
                <a:lnTo>
                  <a:pt x="45334" y="209040"/>
                </a:lnTo>
                <a:lnTo>
                  <a:pt x="41780" y="212228"/>
                </a:lnTo>
                <a:lnTo>
                  <a:pt x="38226" y="215417"/>
                </a:lnTo>
                <a:lnTo>
                  <a:pt x="35558" y="217818"/>
                </a:lnTo>
                <a:lnTo>
                  <a:pt x="32890" y="221006"/>
                </a:lnTo>
                <a:lnTo>
                  <a:pt x="32446" y="221404"/>
                </a:lnTo>
                <a:lnTo>
                  <a:pt x="32890" y="221803"/>
                </a:lnTo>
                <a:lnTo>
                  <a:pt x="34672" y="224194"/>
                </a:lnTo>
                <a:lnTo>
                  <a:pt x="36444" y="227392"/>
                </a:lnTo>
                <a:lnTo>
                  <a:pt x="38226" y="230581"/>
                </a:lnTo>
                <a:lnTo>
                  <a:pt x="39112" y="232972"/>
                </a:lnTo>
                <a:lnTo>
                  <a:pt x="40894" y="236170"/>
                </a:lnTo>
                <a:lnTo>
                  <a:pt x="42666" y="239358"/>
                </a:lnTo>
                <a:lnTo>
                  <a:pt x="43561" y="241750"/>
                </a:lnTo>
                <a:lnTo>
                  <a:pt x="44448" y="244141"/>
                </a:lnTo>
                <a:lnTo>
                  <a:pt x="45334" y="246542"/>
                </a:lnTo>
                <a:lnTo>
                  <a:pt x="46229" y="248933"/>
                </a:lnTo>
                <a:lnTo>
                  <a:pt x="47115" y="251324"/>
                </a:lnTo>
                <a:lnTo>
                  <a:pt x="48897" y="252121"/>
                </a:lnTo>
                <a:lnTo>
                  <a:pt x="47115" y="254513"/>
                </a:lnTo>
                <a:lnTo>
                  <a:pt x="45334" y="255310"/>
                </a:lnTo>
                <a:lnTo>
                  <a:pt x="43561" y="255310"/>
                </a:lnTo>
                <a:lnTo>
                  <a:pt x="41780" y="254513"/>
                </a:lnTo>
                <a:lnTo>
                  <a:pt x="39112" y="254513"/>
                </a:lnTo>
                <a:lnTo>
                  <a:pt x="37339" y="253716"/>
                </a:lnTo>
                <a:lnTo>
                  <a:pt x="35558" y="252918"/>
                </a:lnTo>
                <a:lnTo>
                  <a:pt x="33777" y="252918"/>
                </a:lnTo>
                <a:lnTo>
                  <a:pt x="32890" y="252121"/>
                </a:lnTo>
                <a:lnTo>
                  <a:pt x="31118" y="252121"/>
                </a:lnTo>
                <a:lnTo>
                  <a:pt x="30223" y="251324"/>
                </a:lnTo>
                <a:lnTo>
                  <a:pt x="28450" y="250527"/>
                </a:lnTo>
                <a:lnTo>
                  <a:pt x="27555" y="249730"/>
                </a:lnTo>
                <a:lnTo>
                  <a:pt x="25782" y="248933"/>
                </a:lnTo>
                <a:lnTo>
                  <a:pt x="24001" y="248136"/>
                </a:lnTo>
                <a:lnTo>
                  <a:pt x="23114" y="247339"/>
                </a:lnTo>
                <a:lnTo>
                  <a:pt x="21333" y="246542"/>
                </a:lnTo>
                <a:lnTo>
                  <a:pt x="20447" y="245735"/>
                </a:lnTo>
                <a:lnTo>
                  <a:pt x="18665" y="244938"/>
                </a:lnTo>
                <a:lnTo>
                  <a:pt x="16892" y="243344"/>
                </a:lnTo>
                <a:lnTo>
                  <a:pt x="16006" y="241750"/>
                </a:lnTo>
                <a:lnTo>
                  <a:pt x="14225" y="240952"/>
                </a:lnTo>
                <a:lnTo>
                  <a:pt x="12443" y="241750"/>
                </a:lnTo>
                <a:lnTo>
                  <a:pt x="10670" y="242547"/>
                </a:lnTo>
                <a:lnTo>
                  <a:pt x="8889" y="243344"/>
                </a:lnTo>
                <a:lnTo>
                  <a:pt x="7116" y="244938"/>
                </a:lnTo>
                <a:lnTo>
                  <a:pt x="5335" y="245735"/>
                </a:lnTo>
                <a:lnTo>
                  <a:pt x="3554" y="246542"/>
                </a:lnTo>
                <a:lnTo>
                  <a:pt x="1781" y="246542"/>
                </a:lnTo>
                <a:lnTo>
                  <a:pt x="0" y="247339"/>
                </a:lnTo>
                <a:lnTo>
                  <a:pt x="886" y="799466"/>
                </a:lnTo>
                <a:lnTo>
                  <a:pt x="3554" y="799466"/>
                </a:lnTo>
                <a:lnTo>
                  <a:pt x="5335" y="800263"/>
                </a:lnTo>
                <a:lnTo>
                  <a:pt x="8003" y="801060"/>
                </a:lnTo>
                <a:lnTo>
                  <a:pt x="9776" y="801060"/>
                </a:lnTo>
                <a:lnTo>
                  <a:pt x="11557" y="801857"/>
                </a:lnTo>
                <a:lnTo>
                  <a:pt x="15111" y="801857"/>
                </a:lnTo>
                <a:lnTo>
                  <a:pt x="16892" y="802654"/>
                </a:lnTo>
                <a:lnTo>
                  <a:pt x="21333" y="802654"/>
                </a:lnTo>
                <a:lnTo>
                  <a:pt x="23114" y="801857"/>
                </a:lnTo>
                <a:lnTo>
                  <a:pt x="24001" y="801857"/>
                </a:lnTo>
                <a:lnTo>
                  <a:pt x="25782" y="801060"/>
                </a:lnTo>
                <a:lnTo>
                  <a:pt x="27555" y="800263"/>
                </a:lnTo>
                <a:lnTo>
                  <a:pt x="28450" y="799466"/>
                </a:lnTo>
                <a:lnTo>
                  <a:pt x="29336" y="797065"/>
                </a:lnTo>
                <a:lnTo>
                  <a:pt x="31118" y="794674"/>
                </a:lnTo>
                <a:lnTo>
                  <a:pt x="32004" y="791485"/>
                </a:lnTo>
                <a:lnTo>
                  <a:pt x="33777" y="789094"/>
                </a:lnTo>
                <a:lnTo>
                  <a:pt x="35558" y="786693"/>
                </a:lnTo>
                <a:lnTo>
                  <a:pt x="37339" y="785099"/>
                </a:lnTo>
                <a:lnTo>
                  <a:pt x="39112" y="782708"/>
                </a:lnTo>
                <a:lnTo>
                  <a:pt x="40894" y="780317"/>
                </a:lnTo>
                <a:lnTo>
                  <a:pt x="42666" y="777118"/>
                </a:lnTo>
                <a:lnTo>
                  <a:pt x="44448" y="774727"/>
                </a:lnTo>
                <a:lnTo>
                  <a:pt x="46229" y="771539"/>
                </a:lnTo>
                <a:lnTo>
                  <a:pt x="48002" y="768341"/>
                </a:lnTo>
                <a:lnTo>
                  <a:pt x="48897" y="765950"/>
                </a:lnTo>
                <a:lnTo>
                  <a:pt x="49783" y="764355"/>
                </a:lnTo>
                <a:lnTo>
                  <a:pt x="51556" y="761964"/>
                </a:lnTo>
                <a:lnTo>
                  <a:pt x="52451" y="760370"/>
                </a:lnTo>
                <a:lnTo>
                  <a:pt x="53337" y="757969"/>
                </a:lnTo>
                <a:lnTo>
                  <a:pt x="55119" y="756375"/>
                </a:lnTo>
                <a:lnTo>
                  <a:pt x="56005" y="753984"/>
                </a:lnTo>
                <a:lnTo>
                  <a:pt x="56892" y="751592"/>
                </a:lnTo>
                <a:lnTo>
                  <a:pt x="58673" y="749201"/>
                </a:lnTo>
                <a:lnTo>
                  <a:pt x="59559" y="746800"/>
                </a:lnTo>
                <a:lnTo>
                  <a:pt x="60446" y="746003"/>
                </a:lnTo>
                <a:lnTo>
                  <a:pt x="62227" y="746003"/>
                </a:lnTo>
                <a:lnTo>
                  <a:pt x="64008" y="745206"/>
                </a:lnTo>
                <a:lnTo>
                  <a:pt x="64895" y="743612"/>
                </a:lnTo>
                <a:lnTo>
                  <a:pt x="67563" y="742815"/>
                </a:lnTo>
                <a:lnTo>
                  <a:pt x="69335" y="741220"/>
                </a:lnTo>
                <a:lnTo>
                  <a:pt x="71117" y="739626"/>
                </a:lnTo>
                <a:lnTo>
                  <a:pt x="73784" y="738022"/>
                </a:lnTo>
                <a:lnTo>
                  <a:pt x="75566" y="736428"/>
                </a:lnTo>
                <a:lnTo>
                  <a:pt x="78225" y="734037"/>
                </a:lnTo>
                <a:lnTo>
                  <a:pt x="80893" y="732443"/>
                </a:lnTo>
                <a:lnTo>
                  <a:pt x="83560" y="730052"/>
                </a:lnTo>
                <a:lnTo>
                  <a:pt x="86228" y="727651"/>
                </a:lnTo>
                <a:lnTo>
                  <a:pt x="88896" y="725259"/>
                </a:lnTo>
                <a:lnTo>
                  <a:pt x="91564" y="723665"/>
                </a:lnTo>
                <a:lnTo>
                  <a:pt x="94231" y="721274"/>
                </a:lnTo>
                <a:lnTo>
                  <a:pt x="97786" y="718873"/>
                </a:lnTo>
                <a:lnTo>
                  <a:pt x="100453" y="716482"/>
                </a:lnTo>
                <a:lnTo>
                  <a:pt x="103121" y="714090"/>
                </a:lnTo>
                <a:lnTo>
                  <a:pt x="105789" y="711699"/>
                </a:lnTo>
                <a:lnTo>
                  <a:pt x="108457" y="709308"/>
                </a:lnTo>
                <a:lnTo>
                  <a:pt x="111116" y="707704"/>
                </a:lnTo>
                <a:lnTo>
                  <a:pt x="113784" y="705313"/>
                </a:lnTo>
                <a:lnTo>
                  <a:pt x="116451" y="703719"/>
                </a:lnTo>
                <a:lnTo>
                  <a:pt x="119119" y="701327"/>
                </a:lnTo>
                <a:lnTo>
                  <a:pt x="121787" y="699733"/>
                </a:lnTo>
                <a:lnTo>
                  <a:pt x="123568" y="698129"/>
                </a:lnTo>
                <a:lnTo>
                  <a:pt x="126236" y="696535"/>
                </a:lnTo>
                <a:lnTo>
                  <a:pt x="128009" y="695738"/>
                </a:lnTo>
                <a:lnTo>
                  <a:pt x="129790" y="694941"/>
                </a:lnTo>
                <a:lnTo>
                  <a:pt x="131563" y="694144"/>
                </a:lnTo>
                <a:lnTo>
                  <a:pt x="133344" y="693347"/>
                </a:lnTo>
                <a:lnTo>
                  <a:pt x="134231" y="693347"/>
                </a:lnTo>
                <a:lnTo>
                  <a:pt x="136012" y="694144"/>
                </a:lnTo>
                <a:lnTo>
                  <a:pt x="137785" y="695738"/>
                </a:lnTo>
                <a:lnTo>
                  <a:pt x="139566" y="698129"/>
                </a:lnTo>
                <a:lnTo>
                  <a:pt x="141347" y="700530"/>
                </a:lnTo>
                <a:lnTo>
                  <a:pt x="143120" y="702922"/>
                </a:lnTo>
                <a:lnTo>
                  <a:pt x="144902" y="705313"/>
                </a:lnTo>
                <a:lnTo>
                  <a:pt x="146674" y="706907"/>
                </a:lnTo>
                <a:lnTo>
                  <a:pt x="148456" y="707704"/>
                </a:lnTo>
                <a:lnTo>
                  <a:pt x="153791" y="707704"/>
                </a:lnTo>
                <a:lnTo>
                  <a:pt x="154678" y="708501"/>
                </a:lnTo>
                <a:lnTo>
                  <a:pt x="156459" y="710105"/>
                </a:lnTo>
                <a:lnTo>
                  <a:pt x="158232" y="711699"/>
                </a:lnTo>
                <a:lnTo>
                  <a:pt x="160013" y="713293"/>
                </a:lnTo>
                <a:lnTo>
                  <a:pt x="160900" y="714888"/>
                </a:lnTo>
                <a:lnTo>
                  <a:pt x="162681" y="718076"/>
                </a:lnTo>
                <a:lnTo>
                  <a:pt x="164454" y="721274"/>
                </a:lnTo>
                <a:lnTo>
                  <a:pt x="166235" y="724462"/>
                </a:lnTo>
                <a:lnTo>
                  <a:pt x="167121" y="726853"/>
                </a:lnTo>
                <a:lnTo>
                  <a:pt x="168016" y="728448"/>
                </a:lnTo>
                <a:lnTo>
                  <a:pt x="169789" y="731646"/>
                </a:lnTo>
                <a:lnTo>
                  <a:pt x="171571" y="734834"/>
                </a:lnTo>
                <a:lnTo>
                  <a:pt x="173343" y="738022"/>
                </a:lnTo>
                <a:lnTo>
                  <a:pt x="175125" y="740423"/>
                </a:lnTo>
                <a:lnTo>
                  <a:pt x="176011" y="742815"/>
                </a:lnTo>
                <a:lnTo>
                  <a:pt x="177792" y="744409"/>
                </a:lnTo>
                <a:lnTo>
                  <a:pt x="179565" y="744409"/>
                </a:lnTo>
                <a:lnTo>
                  <a:pt x="181347" y="746800"/>
                </a:lnTo>
                <a:lnTo>
                  <a:pt x="184014" y="749201"/>
                </a:lnTo>
                <a:lnTo>
                  <a:pt x="185796" y="751592"/>
                </a:lnTo>
                <a:lnTo>
                  <a:pt x="187569" y="754781"/>
                </a:lnTo>
                <a:lnTo>
                  <a:pt x="189350" y="757172"/>
                </a:lnTo>
                <a:lnTo>
                  <a:pt x="191123" y="759573"/>
                </a:lnTo>
                <a:lnTo>
                  <a:pt x="192904" y="762761"/>
                </a:lnTo>
                <a:lnTo>
                  <a:pt x="195572" y="765152"/>
                </a:lnTo>
                <a:lnTo>
                  <a:pt x="197345" y="768341"/>
                </a:lnTo>
                <a:lnTo>
                  <a:pt x="199126" y="771539"/>
                </a:lnTo>
                <a:lnTo>
                  <a:pt x="200907" y="774727"/>
                </a:lnTo>
                <a:lnTo>
                  <a:pt x="202680" y="777118"/>
                </a:lnTo>
                <a:lnTo>
                  <a:pt x="204461" y="780317"/>
                </a:lnTo>
                <a:lnTo>
                  <a:pt x="206234" y="783505"/>
                </a:lnTo>
                <a:lnTo>
                  <a:pt x="208016" y="786693"/>
                </a:lnTo>
                <a:lnTo>
                  <a:pt x="209797" y="789891"/>
                </a:lnTo>
                <a:lnTo>
                  <a:pt x="211570" y="792283"/>
                </a:lnTo>
                <a:lnTo>
                  <a:pt x="213351" y="795471"/>
                </a:lnTo>
                <a:lnTo>
                  <a:pt x="215124" y="798669"/>
                </a:lnTo>
                <a:lnTo>
                  <a:pt x="217792" y="801857"/>
                </a:lnTo>
                <a:lnTo>
                  <a:pt x="219573" y="804249"/>
                </a:lnTo>
                <a:lnTo>
                  <a:pt x="221354" y="807437"/>
                </a:lnTo>
                <a:lnTo>
                  <a:pt x="224014" y="810635"/>
                </a:lnTo>
                <a:lnTo>
                  <a:pt x="226681" y="813026"/>
                </a:lnTo>
                <a:lnTo>
                  <a:pt x="228463" y="815417"/>
                </a:lnTo>
                <a:lnTo>
                  <a:pt x="231130" y="818615"/>
                </a:lnTo>
                <a:lnTo>
                  <a:pt x="233798" y="821007"/>
                </a:lnTo>
                <a:lnTo>
                  <a:pt x="236466" y="823398"/>
                </a:lnTo>
                <a:lnTo>
                  <a:pt x="240020" y="825789"/>
                </a:lnTo>
                <a:lnTo>
                  <a:pt x="242688" y="828190"/>
                </a:lnTo>
                <a:lnTo>
                  <a:pt x="246242" y="829784"/>
                </a:lnTo>
                <a:lnTo>
                  <a:pt x="248910" y="832176"/>
                </a:lnTo>
                <a:lnTo>
                  <a:pt x="250682" y="832973"/>
                </a:lnTo>
                <a:lnTo>
                  <a:pt x="251577" y="832973"/>
                </a:lnTo>
                <a:lnTo>
                  <a:pt x="253350" y="834567"/>
                </a:lnTo>
                <a:lnTo>
                  <a:pt x="255132" y="835364"/>
                </a:lnTo>
                <a:lnTo>
                  <a:pt x="256018" y="835364"/>
                </a:lnTo>
                <a:lnTo>
                  <a:pt x="257799" y="836161"/>
                </a:lnTo>
                <a:lnTo>
                  <a:pt x="259572" y="836958"/>
                </a:lnTo>
                <a:lnTo>
                  <a:pt x="261353" y="836958"/>
                </a:lnTo>
                <a:lnTo>
                  <a:pt x="262240" y="837765"/>
                </a:lnTo>
                <a:lnTo>
                  <a:pt x="264021" y="837765"/>
                </a:lnTo>
                <a:lnTo>
                  <a:pt x="264908" y="838562"/>
                </a:lnTo>
                <a:lnTo>
                  <a:pt x="266689" y="838562"/>
                </a:lnTo>
                <a:lnTo>
                  <a:pt x="267575" y="839359"/>
                </a:lnTo>
                <a:lnTo>
                  <a:pt x="272024" y="839359"/>
                </a:lnTo>
                <a:lnTo>
                  <a:pt x="272911" y="840156"/>
                </a:lnTo>
                <a:lnTo>
                  <a:pt x="295131" y="840156"/>
                </a:lnTo>
                <a:lnTo>
                  <a:pt x="297798" y="839359"/>
                </a:lnTo>
                <a:lnTo>
                  <a:pt x="300466" y="839359"/>
                </a:lnTo>
                <a:lnTo>
                  <a:pt x="302248" y="838562"/>
                </a:lnTo>
                <a:lnTo>
                  <a:pt x="304020" y="838562"/>
                </a:lnTo>
                <a:lnTo>
                  <a:pt x="306688" y="837765"/>
                </a:lnTo>
                <a:lnTo>
                  <a:pt x="308469" y="836958"/>
                </a:lnTo>
                <a:lnTo>
                  <a:pt x="310242" y="836161"/>
                </a:lnTo>
                <a:lnTo>
                  <a:pt x="312024" y="835364"/>
                </a:lnTo>
                <a:lnTo>
                  <a:pt x="313805" y="834567"/>
                </a:lnTo>
                <a:lnTo>
                  <a:pt x="315578" y="833770"/>
                </a:lnTo>
                <a:lnTo>
                  <a:pt x="317359" y="832176"/>
                </a:lnTo>
                <a:lnTo>
                  <a:pt x="318245" y="831379"/>
                </a:lnTo>
                <a:lnTo>
                  <a:pt x="320027" y="829784"/>
                </a:lnTo>
                <a:lnTo>
                  <a:pt x="321800" y="828190"/>
                </a:lnTo>
                <a:lnTo>
                  <a:pt x="322695" y="827383"/>
                </a:lnTo>
                <a:lnTo>
                  <a:pt x="324467" y="825789"/>
                </a:lnTo>
                <a:lnTo>
                  <a:pt x="325354" y="823398"/>
                </a:lnTo>
                <a:lnTo>
                  <a:pt x="327135" y="821804"/>
                </a:lnTo>
                <a:lnTo>
                  <a:pt x="328022" y="820210"/>
                </a:lnTo>
                <a:lnTo>
                  <a:pt x="329803" y="817818"/>
                </a:lnTo>
                <a:lnTo>
                  <a:pt x="330689" y="816214"/>
                </a:lnTo>
                <a:lnTo>
                  <a:pt x="331584" y="813823"/>
                </a:lnTo>
                <a:lnTo>
                  <a:pt x="333357" y="811432"/>
                </a:lnTo>
                <a:lnTo>
                  <a:pt x="334243" y="809041"/>
                </a:lnTo>
                <a:lnTo>
                  <a:pt x="335138" y="805843"/>
                </a:lnTo>
                <a:lnTo>
                  <a:pt x="336911" y="803451"/>
                </a:lnTo>
                <a:lnTo>
                  <a:pt x="337806" y="800263"/>
                </a:lnTo>
                <a:lnTo>
                  <a:pt x="338693" y="797065"/>
                </a:lnTo>
                <a:lnTo>
                  <a:pt x="339579" y="793877"/>
                </a:lnTo>
                <a:lnTo>
                  <a:pt x="341360" y="790688"/>
                </a:lnTo>
                <a:lnTo>
                  <a:pt x="342247" y="787490"/>
                </a:lnTo>
                <a:lnTo>
                  <a:pt x="343133" y="786693"/>
                </a:lnTo>
                <a:lnTo>
                  <a:pt x="344914" y="784302"/>
                </a:lnTo>
                <a:lnTo>
                  <a:pt x="346696" y="781911"/>
                </a:lnTo>
                <a:lnTo>
                  <a:pt x="347582" y="778722"/>
                </a:lnTo>
                <a:lnTo>
                  <a:pt x="349364" y="775524"/>
                </a:lnTo>
                <a:lnTo>
                  <a:pt x="350250" y="773133"/>
                </a:lnTo>
                <a:lnTo>
                  <a:pt x="351136" y="769945"/>
                </a:lnTo>
                <a:lnTo>
                  <a:pt x="352023" y="767544"/>
                </a:lnTo>
                <a:lnTo>
                  <a:pt x="353804" y="765152"/>
                </a:lnTo>
                <a:lnTo>
                  <a:pt x="354690" y="762761"/>
                </a:lnTo>
                <a:lnTo>
                  <a:pt x="356472" y="761167"/>
                </a:lnTo>
                <a:lnTo>
                  <a:pt x="358253" y="760370"/>
                </a:lnTo>
                <a:lnTo>
                  <a:pt x="360026" y="757969"/>
                </a:lnTo>
                <a:lnTo>
                  <a:pt x="361807" y="755578"/>
                </a:lnTo>
                <a:lnTo>
                  <a:pt x="363580" y="752389"/>
                </a:lnTo>
                <a:lnTo>
                  <a:pt x="365361" y="749201"/>
                </a:lnTo>
                <a:lnTo>
                  <a:pt x="366248" y="746800"/>
                </a:lnTo>
                <a:lnTo>
                  <a:pt x="367143" y="745206"/>
                </a:lnTo>
                <a:lnTo>
                  <a:pt x="368029" y="742815"/>
                </a:lnTo>
                <a:lnTo>
                  <a:pt x="368916" y="741220"/>
                </a:lnTo>
                <a:lnTo>
                  <a:pt x="369802" y="738829"/>
                </a:lnTo>
                <a:lnTo>
                  <a:pt x="370697" y="737225"/>
                </a:lnTo>
                <a:lnTo>
                  <a:pt x="371583" y="734834"/>
                </a:lnTo>
                <a:lnTo>
                  <a:pt x="372470" y="733240"/>
                </a:lnTo>
                <a:lnTo>
                  <a:pt x="373365" y="730849"/>
                </a:lnTo>
                <a:lnTo>
                  <a:pt x="374251" y="727651"/>
                </a:lnTo>
                <a:lnTo>
                  <a:pt x="375138" y="725259"/>
                </a:lnTo>
                <a:lnTo>
                  <a:pt x="376919" y="722868"/>
                </a:lnTo>
                <a:lnTo>
                  <a:pt x="378692" y="720477"/>
                </a:lnTo>
                <a:lnTo>
                  <a:pt x="380473" y="718873"/>
                </a:lnTo>
                <a:lnTo>
                  <a:pt x="382254" y="717279"/>
                </a:lnTo>
                <a:lnTo>
                  <a:pt x="384027" y="718076"/>
                </a:lnTo>
                <a:lnTo>
                  <a:pt x="387581" y="720477"/>
                </a:lnTo>
                <a:lnTo>
                  <a:pt x="390249" y="722868"/>
                </a:lnTo>
                <a:lnTo>
                  <a:pt x="393812" y="726056"/>
                </a:lnTo>
                <a:lnTo>
                  <a:pt x="397366" y="728448"/>
                </a:lnTo>
                <a:lnTo>
                  <a:pt x="400920" y="731646"/>
                </a:lnTo>
                <a:lnTo>
                  <a:pt x="403588" y="734834"/>
                </a:lnTo>
                <a:lnTo>
                  <a:pt x="407142" y="738022"/>
                </a:lnTo>
                <a:lnTo>
                  <a:pt x="410696" y="741220"/>
                </a:lnTo>
                <a:lnTo>
                  <a:pt x="414250" y="744409"/>
                </a:lnTo>
                <a:lnTo>
                  <a:pt x="417813" y="747597"/>
                </a:lnTo>
                <a:lnTo>
                  <a:pt x="421367" y="750795"/>
                </a:lnTo>
                <a:lnTo>
                  <a:pt x="424921" y="753984"/>
                </a:lnTo>
                <a:lnTo>
                  <a:pt x="428475" y="757969"/>
                </a:lnTo>
                <a:lnTo>
                  <a:pt x="432030" y="761167"/>
                </a:lnTo>
                <a:lnTo>
                  <a:pt x="435592" y="764355"/>
                </a:lnTo>
                <a:lnTo>
                  <a:pt x="439146" y="767544"/>
                </a:lnTo>
                <a:lnTo>
                  <a:pt x="443587" y="770742"/>
                </a:lnTo>
                <a:lnTo>
                  <a:pt x="447141" y="774727"/>
                </a:lnTo>
                <a:lnTo>
                  <a:pt x="450704" y="777916"/>
                </a:lnTo>
                <a:lnTo>
                  <a:pt x="454258" y="781114"/>
                </a:lnTo>
                <a:lnTo>
                  <a:pt x="457812" y="784302"/>
                </a:lnTo>
                <a:lnTo>
                  <a:pt x="461366" y="787490"/>
                </a:lnTo>
                <a:lnTo>
                  <a:pt x="465815" y="790688"/>
                </a:lnTo>
                <a:lnTo>
                  <a:pt x="469369" y="793877"/>
                </a:lnTo>
                <a:lnTo>
                  <a:pt x="472924" y="797065"/>
                </a:lnTo>
                <a:lnTo>
                  <a:pt x="476478" y="799466"/>
                </a:lnTo>
                <a:lnTo>
                  <a:pt x="480032" y="802654"/>
                </a:lnTo>
                <a:lnTo>
                  <a:pt x="484481" y="805046"/>
                </a:lnTo>
                <a:lnTo>
                  <a:pt x="488035" y="808244"/>
                </a:lnTo>
                <a:lnTo>
                  <a:pt x="491589" y="810635"/>
                </a:lnTo>
                <a:lnTo>
                  <a:pt x="495152" y="813026"/>
                </a:lnTo>
                <a:lnTo>
                  <a:pt x="498706" y="815417"/>
                </a:lnTo>
                <a:lnTo>
                  <a:pt x="501374" y="817012"/>
                </a:lnTo>
                <a:lnTo>
                  <a:pt x="504067" y="818615"/>
                </a:lnTo>
                <a:lnTo>
                  <a:pt x="506709" y="821007"/>
                </a:lnTo>
                <a:lnTo>
                  <a:pt x="509352" y="822601"/>
                </a:lnTo>
                <a:lnTo>
                  <a:pt x="512079" y="824195"/>
                </a:lnTo>
                <a:lnTo>
                  <a:pt x="514721" y="824992"/>
                </a:lnTo>
                <a:lnTo>
                  <a:pt x="517363" y="826586"/>
                </a:lnTo>
                <a:lnTo>
                  <a:pt x="520006" y="828190"/>
                </a:lnTo>
                <a:lnTo>
                  <a:pt x="522733" y="829784"/>
                </a:lnTo>
                <a:lnTo>
                  <a:pt x="525375" y="830581"/>
                </a:lnTo>
                <a:lnTo>
                  <a:pt x="528017" y="832176"/>
                </a:lnTo>
                <a:lnTo>
                  <a:pt x="530745" y="832973"/>
                </a:lnTo>
                <a:lnTo>
                  <a:pt x="533387" y="834567"/>
                </a:lnTo>
                <a:lnTo>
                  <a:pt x="535177" y="835364"/>
                </a:lnTo>
                <a:lnTo>
                  <a:pt x="537819" y="836161"/>
                </a:lnTo>
                <a:lnTo>
                  <a:pt x="540461" y="836958"/>
                </a:lnTo>
                <a:lnTo>
                  <a:pt x="543189" y="837765"/>
                </a:lnTo>
                <a:lnTo>
                  <a:pt x="545831" y="838562"/>
                </a:lnTo>
                <a:lnTo>
                  <a:pt x="548473" y="839359"/>
                </a:lnTo>
                <a:lnTo>
                  <a:pt x="551115" y="839359"/>
                </a:lnTo>
                <a:lnTo>
                  <a:pt x="553842" y="840156"/>
                </a:lnTo>
                <a:lnTo>
                  <a:pt x="555632" y="840953"/>
                </a:lnTo>
                <a:lnTo>
                  <a:pt x="560917" y="840953"/>
                </a:lnTo>
                <a:lnTo>
                  <a:pt x="563559" y="841750"/>
                </a:lnTo>
                <a:lnTo>
                  <a:pt x="570718" y="841750"/>
                </a:lnTo>
                <a:lnTo>
                  <a:pt x="572508" y="840953"/>
                </a:lnTo>
                <a:lnTo>
                  <a:pt x="576940" y="840953"/>
                </a:lnTo>
                <a:lnTo>
                  <a:pt x="579582" y="840156"/>
                </a:lnTo>
                <a:lnTo>
                  <a:pt x="581372" y="840156"/>
                </a:lnTo>
                <a:lnTo>
                  <a:pt x="583162" y="839359"/>
                </a:lnTo>
                <a:lnTo>
                  <a:pt x="584014" y="838562"/>
                </a:lnTo>
                <a:lnTo>
                  <a:pt x="585804" y="837765"/>
                </a:lnTo>
                <a:lnTo>
                  <a:pt x="587594" y="836958"/>
                </a:lnTo>
                <a:lnTo>
                  <a:pt x="589384" y="836161"/>
                </a:lnTo>
                <a:lnTo>
                  <a:pt x="591174" y="835364"/>
                </a:lnTo>
                <a:lnTo>
                  <a:pt x="592964" y="833770"/>
                </a:lnTo>
                <a:lnTo>
                  <a:pt x="594754" y="832973"/>
                </a:lnTo>
                <a:lnTo>
                  <a:pt x="596458" y="831379"/>
                </a:lnTo>
                <a:lnTo>
                  <a:pt x="598248" y="829784"/>
                </a:lnTo>
                <a:lnTo>
                  <a:pt x="600038" y="828190"/>
                </a:lnTo>
                <a:lnTo>
                  <a:pt x="601828" y="827383"/>
                </a:lnTo>
                <a:lnTo>
                  <a:pt x="603618" y="825789"/>
                </a:lnTo>
                <a:lnTo>
                  <a:pt x="605408" y="824195"/>
                </a:lnTo>
                <a:lnTo>
                  <a:pt x="607197" y="821804"/>
                </a:lnTo>
                <a:lnTo>
                  <a:pt x="608902" y="820210"/>
                </a:lnTo>
                <a:lnTo>
                  <a:pt x="610692" y="818615"/>
                </a:lnTo>
                <a:lnTo>
                  <a:pt x="612482" y="817012"/>
                </a:lnTo>
                <a:lnTo>
                  <a:pt x="614272" y="815417"/>
                </a:lnTo>
                <a:lnTo>
                  <a:pt x="616061" y="813026"/>
                </a:lnTo>
                <a:lnTo>
                  <a:pt x="616914" y="811432"/>
                </a:lnTo>
                <a:lnTo>
                  <a:pt x="618704" y="809838"/>
                </a:lnTo>
                <a:lnTo>
                  <a:pt x="620494" y="808244"/>
                </a:lnTo>
                <a:lnTo>
                  <a:pt x="621346" y="805843"/>
                </a:lnTo>
                <a:lnTo>
                  <a:pt x="622283" y="804249"/>
                </a:lnTo>
                <a:lnTo>
                  <a:pt x="624073" y="802654"/>
                </a:lnTo>
                <a:lnTo>
                  <a:pt x="625863" y="799466"/>
                </a:lnTo>
                <a:lnTo>
                  <a:pt x="626715" y="797065"/>
                </a:lnTo>
                <a:lnTo>
                  <a:pt x="628505" y="793877"/>
                </a:lnTo>
                <a:lnTo>
                  <a:pt x="629358" y="791485"/>
                </a:lnTo>
                <a:lnTo>
                  <a:pt x="631147" y="789094"/>
                </a:lnTo>
                <a:lnTo>
                  <a:pt x="632085" y="786693"/>
                </a:lnTo>
                <a:lnTo>
                  <a:pt x="632937" y="784302"/>
                </a:lnTo>
                <a:lnTo>
                  <a:pt x="632937" y="781911"/>
                </a:lnTo>
                <a:lnTo>
                  <a:pt x="633790" y="778722"/>
                </a:lnTo>
                <a:lnTo>
                  <a:pt x="633790" y="765152"/>
                </a:lnTo>
                <a:lnTo>
                  <a:pt x="632937" y="761964"/>
                </a:lnTo>
                <a:lnTo>
                  <a:pt x="632085" y="758776"/>
                </a:lnTo>
                <a:lnTo>
                  <a:pt x="631147" y="756375"/>
                </a:lnTo>
                <a:lnTo>
                  <a:pt x="630295" y="753186"/>
                </a:lnTo>
                <a:lnTo>
                  <a:pt x="629358" y="749998"/>
                </a:lnTo>
                <a:lnTo>
                  <a:pt x="627568" y="746800"/>
                </a:lnTo>
                <a:lnTo>
                  <a:pt x="625863" y="742815"/>
                </a:lnTo>
                <a:lnTo>
                  <a:pt x="624926" y="738829"/>
                </a:lnTo>
                <a:lnTo>
                  <a:pt x="623136" y="734834"/>
                </a:lnTo>
                <a:lnTo>
                  <a:pt x="622283" y="730849"/>
                </a:lnTo>
                <a:lnTo>
                  <a:pt x="620494" y="726853"/>
                </a:lnTo>
                <a:lnTo>
                  <a:pt x="619641" y="722868"/>
                </a:lnTo>
                <a:lnTo>
                  <a:pt x="618704" y="718873"/>
                </a:lnTo>
                <a:lnTo>
                  <a:pt x="617851" y="714888"/>
                </a:lnTo>
                <a:lnTo>
                  <a:pt x="616914" y="710902"/>
                </a:lnTo>
                <a:lnTo>
                  <a:pt x="616061" y="706907"/>
                </a:lnTo>
                <a:lnTo>
                  <a:pt x="615124" y="702922"/>
                </a:lnTo>
                <a:lnTo>
                  <a:pt x="614272" y="698129"/>
                </a:lnTo>
                <a:lnTo>
                  <a:pt x="613419" y="694144"/>
                </a:lnTo>
                <a:lnTo>
                  <a:pt x="612482" y="690158"/>
                </a:lnTo>
                <a:lnTo>
                  <a:pt x="612482" y="686163"/>
                </a:lnTo>
                <a:lnTo>
                  <a:pt x="611629" y="682178"/>
                </a:lnTo>
                <a:lnTo>
                  <a:pt x="611629" y="677386"/>
                </a:lnTo>
                <a:lnTo>
                  <a:pt x="610692" y="673400"/>
                </a:lnTo>
                <a:lnTo>
                  <a:pt x="610692" y="669405"/>
                </a:lnTo>
                <a:lnTo>
                  <a:pt x="609840" y="665420"/>
                </a:lnTo>
                <a:lnTo>
                  <a:pt x="609840" y="653454"/>
                </a:lnTo>
                <a:lnTo>
                  <a:pt x="608902" y="649458"/>
                </a:lnTo>
                <a:lnTo>
                  <a:pt x="608902" y="627918"/>
                </a:lnTo>
                <a:lnTo>
                  <a:pt x="609840" y="624729"/>
                </a:lnTo>
                <a:lnTo>
                  <a:pt x="609840" y="622338"/>
                </a:lnTo>
                <a:lnTo>
                  <a:pt x="611629" y="619937"/>
                </a:lnTo>
                <a:lnTo>
                  <a:pt x="613419" y="617546"/>
                </a:lnTo>
                <a:lnTo>
                  <a:pt x="615124" y="616749"/>
                </a:lnTo>
                <a:lnTo>
                  <a:pt x="616914" y="615952"/>
                </a:lnTo>
                <a:lnTo>
                  <a:pt x="617851" y="615155"/>
                </a:lnTo>
                <a:lnTo>
                  <a:pt x="619641" y="613561"/>
                </a:lnTo>
                <a:lnTo>
                  <a:pt x="621346" y="613561"/>
                </a:lnTo>
                <a:lnTo>
                  <a:pt x="622283" y="612763"/>
                </a:lnTo>
                <a:lnTo>
                  <a:pt x="624073" y="611966"/>
                </a:lnTo>
                <a:lnTo>
                  <a:pt x="624926" y="611169"/>
                </a:lnTo>
                <a:lnTo>
                  <a:pt x="626715" y="611169"/>
                </a:lnTo>
                <a:lnTo>
                  <a:pt x="627568" y="610362"/>
                </a:lnTo>
                <a:lnTo>
                  <a:pt x="629358" y="610362"/>
                </a:lnTo>
                <a:lnTo>
                  <a:pt x="630295" y="609565"/>
                </a:lnTo>
                <a:lnTo>
                  <a:pt x="632085" y="608768"/>
                </a:lnTo>
                <a:lnTo>
                  <a:pt x="632937" y="608768"/>
                </a:lnTo>
                <a:lnTo>
                  <a:pt x="634727" y="607971"/>
                </a:lnTo>
                <a:lnTo>
                  <a:pt x="637369" y="607971"/>
                </a:lnTo>
                <a:lnTo>
                  <a:pt x="639159" y="607174"/>
                </a:lnTo>
                <a:lnTo>
                  <a:pt x="641801" y="607174"/>
                </a:lnTo>
                <a:lnTo>
                  <a:pt x="642739" y="606377"/>
                </a:lnTo>
                <a:lnTo>
                  <a:pt x="644529" y="605580"/>
                </a:lnTo>
                <a:lnTo>
                  <a:pt x="648023" y="605580"/>
                </a:lnTo>
                <a:lnTo>
                  <a:pt x="649813" y="604783"/>
                </a:lnTo>
                <a:lnTo>
                  <a:pt x="656035" y="604783"/>
                </a:lnTo>
                <a:lnTo>
                  <a:pt x="656973" y="603986"/>
                </a:lnTo>
                <a:lnTo>
                  <a:pt x="665837" y="603986"/>
                </a:lnTo>
                <a:lnTo>
                  <a:pt x="666689" y="604783"/>
                </a:lnTo>
                <a:lnTo>
                  <a:pt x="674701" y="604783"/>
                </a:lnTo>
                <a:lnTo>
                  <a:pt x="676491" y="605580"/>
                </a:lnTo>
                <a:lnTo>
                  <a:pt x="678280" y="605580"/>
                </a:lnTo>
                <a:lnTo>
                  <a:pt x="677343" y="297604"/>
                </a:lnTo>
                <a:lnTo>
                  <a:pt x="676491" y="295213"/>
                </a:lnTo>
                <a:lnTo>
                  <a:pt x="675638" y="292812"/>
                </a:lnTo>
                <a:lnTo>
                  <a:pt x="677343" y="294406"/>
                </a:lnTo>
                <a:lnTo>
                  <a:pt x="679133" y="295213"/>
                </a:lnTo>
                <a:lnTo>
                  <a:pt x="680923" y="295213"/>
                </a:lnTo>
                <a:lnTo>
                  <a:pt x="682713" y="296807"/>
                </a:lnTo>
                <a:lnTo>
                  <a:pt x="684502" y="296807"/>
                </a:lnTo>
                <a:lnTo>
                  <a:pt x="686292" y="297604"/>
                </a:lnTo>
                <a:lnTo>
                  <a:pt x="688082" y="298401"/>
                </a:lnTo>
                <a:lnTo>
                  <a:pt x="689872" y="298401"/>
                </a:lnTo>
                <a:lnTo>
                  <a:pt x="691577" y="299198"/>
                </a:lnTo>
                <a:lnTo>
                  <a:pt x="694304" y="297604"/>
                </a:lnTo>
                <a:lnTo>
                  <a:pt x="696094" y="296807"/>
                </a:lnTo>
                <a:lnTo>
                  <a:pt x="698736" y="296010"/>
                </a:lnTo>
                <a:lnTo>
                  <a:pt x="700526" y="294406"/>
                </a:lnTo>
                <a:lnTo>
                  <a:pt x="702316" y="293609"/>
                </a:lnTo>
                <a:lnTo>
                  <a:pt x="704020" y="292812"/>
                </a:lnTo>
                <a:lnTo>
                  <a:pt x="704020" y="292014"/>
                </a:lnTo>
                <a:lnTo>
                  <a:pt x="705810" y="291217"/>
                </a:lnTo>
                <a:lnTo>
                  <a:pt x="707600" y="289623"/>
                </a:lnTo>
                <a:lnTo>
                  <a:pt x="709390" y="288826"/>
                </a:lnTo>
                <a:lnTo>
                  <a:pt x="711180" y="287232"/>
                </a:lnTo>
                <a:lnTo>
                  <a:pt x="712970" y="286435"/>
                </a:lnTo>
                <a:lnTo>
                  <a:pt x="713822" y="285638"/>
                </a:lnTo>
                <a:lnTo>
                  <a:pt x="715612" y="284034"/>
                </a:lnTo>
                <a:lnTo>
                  <a:pt x="717402" y="283237"/>
                </a:lnTo>
                <a:lnTo>
                  <a:pt x="719192" y="282440"/>
                </a:lnTo>
                <a:lnTo>
                  <a:pt x="720044" y="281643"/>
                </a:lnTo>
                <a:lnTo>
                  <a:pt x="721237" y="281111"/>
                </a:lnTo>
                <a:lnTo>
                  <a:pt x="721834" y="280048"/>
                </a:lnTo>
                <a:lnTo>
                  <a:pt x="723624" y="278454"/>
                </a:lnTo>
                <a:lnTo>
                  <a:pt x="724476" y="276063"/>
                </a:lnTo>
                <a:lnTo>
                  <a:pt x="725414" y="274459"/>
                </a:lnTo>
                <a:lnTo>
                  <a:pt x="726266" y="272068"/>
                </a:lnTo>
                <a:lnTo>
                  <a:pt x="726266" y="269677"/>
                </a:lnTo>
                <a:lnTo>
                  <a:pt x="727203" y="267285"/>
                </a:lnTo>
                <a:lnTo>
                  <a:pt x="727203" y="264884"/>
                </a:lnTo>
                <a:lnTo>
                  <a:pt x="728056" y="262493"/>
                </a:lnTo>
                <a:lnTo>
                  <a:pt x="728056" y="249730"/>
                </a:lnTo>
                <a:lnTo>
                  <a:pt x="727203" y="246542"/>
                </a:lnTo>
                <a:lnTo>
                  <a:pt x="727203" y="242547"/>
                </a:lnTo>
                <a:lnTo>
                  <a:pt x="726266" y="238561"/>
                </a:lnTo>
                <a:lnTo>
                  <a:pt x="725414" y="235363"/>
                </a:lnTo>
                <a:lnTo>
                  <a:pt x="725414" y="232972"/>
                </a:lnTo>
                <a:lnTo>
                  <a:pt x="724476" y="230581"/>
                </a:lnTo>
                <a:lnTo>
                  <a:pt x="723624" y="228189"/>
                </a:lnTo>
                <a:lnTo>
                  <a:pt x="722686" y="225788"/>
                </a:lnTo>
                <a:lnTo>
                  <a:pt x="721834" y="223397"/>
                </a:lnTo>
                <a:lnTo>
                  <a:pt x="720981" y="221006"/>
                </a:lnTo>
                <a:lnTo>
                  <a:pt x="720044" y="218615"/>
                </a:lnTo>
                <a:lnTo>
                  <a:pt x="719192" y="217020"/>
                </a:lnTo>
                <a:lnTo>
                  <a:pt x="718254" y="214619"/>
                </a:lnTo>
                <a:lnTo>
                  <a:pt x="717402" y="212228"/>
                </a:lnTo>
                <a:lnTo>
                  <a:pt x="716464" y="210634"/>
                </a:lnTo>
                <a:lnTo>
                  <a:pt x="715612" y="208243"/>
                </a:lnTo>
                <a:lnTo>
                  <a:pt x="713822" y="205045"/>
                </a:lnTo>
                <a:lnTo>
                  <a:pt x="712970" y="202653"/>
                </a:lnTo>
                <a:lnTo>
                  <a:pt x="711180" y="201059"/>
                </a:lnTo>
                <a:lnTo>
                  <a:pt x="709390" y="197871"/>
                </a:lnTo>
                <a:lnTo>
                  <a:pt x="707600" y="194673"/>
                </a:lnTo>
                <a:lnTo>
                  <a:pt x="705810" y="192282"/>
                </a:lnTo>
                <a:lnTo>
                  <a:pt x="704958" y="189890"/>
                </a:lnTo>
                <a:lnTo>
                  <a:pt x="703168" y="187499"/>
                </a:lnTo>
                <a:lnTo>
                  <a:pt x="701378" y="184301"/>
                </a:lnTo>
                <a:lnTo>
                  <a:pt x="699588" y="182707"/>
                </a:lnTo>
                <a:lnTo>
                  <a:pt x="697798" y="180316"/>
                </a:lnTo>
                <a:lnTo>
                  <a:pt x="695156" y="177127"/>
                </a:lnTo>
                <a:lnTo>
                  <a:pt x="692514" y="174726"/>
                </a:lnTo>
                <a:lnTo>
                  <a:pt x="689872" y="172335"/>
                </a:lnTo>
                <a:lnTo>
                  <a:pt x="687145" y="169944"/>
                </a:lnTo>
                <a:lnTo>
                  <a:pt x="684502" y="167553"/>
                </a:lnTo>
                <a:lnTo>
                  <a:pt x="681860" y="165152"/>
                </a:lnTo>
                <a:lnTo>
                  <a:pt x="679133" y="162760"/>
                </a:lnTo>
                <a:lnTo>
                  <a:pt x="675638" y="161166"/>
                </a:lnTo>
                <a:lnTo>
                  <a:pt x="672911" y="158775"/>
                </a:lnTo>
                <a:lnTo>
                  <a:pt x="670269" y="157181"/>
                </a:lnTo>
                <a:lnTo>
                  <a:pt x="666689" y="154780"/>
                </a:lnTo>
                <a:lnTo>
                  <a:pt x="664047" y="153186"/>
                </a:lnTo>
                <a:lnTo>
                  <a:pt x="660467" y="150794"/>
                </a:lnTo>
                <a:lnTo>
                  <a:pt x="657825" y="149200"/>
                </a:lnTo>
                <a:lnTo>
                  <a:pt x="654245" y="146799"/>
                </a:lnTo>
                <a:lnTo>
                  <a:pt x="651603" y="145205"/>
                </a:lnTo>
                <a:lnTo>
                  <a:pt x="648023" y="143611"/>
                </a:lnTo>
                <a:lnTo>
                  <a:pt x="644529" y="142017"/>
                </a:lnTo>
                <a:lnTo>
                  <a:pt x="641801" y="140423"/>
                </a:lnTo>
                <a:lnTo>
                  <a:pt x="638307" y="138828"/>
                </a:lnTo>
                <a:lnTo>
                  <a:pt x="634727" y="137224"/>
                </a:lnTo>
                <a:lnTo>
                  <a:pt x="631147" y="134833"/>
                </a:lnTo>
                <a:lnTo>
                  <a:pt x="627568" y="133239"/>
                </a:lnTo>
                <a:lnTo>
                  <a:pt x="624926" y="131645"/>
                </a:lnTo>
                <a:lnTo>
                  <a:pt x="621346" y="130051"/>
                </a:lnTo>
                <a:lnTo>
                  <a:pt x="617851" y="128457"/>
                </a:lnTo>
                <a:lnTo>
                  <a:pt x="614272" y="126853"/>
                </a:lnTo>
                <a:lnTo>
                  <a:pt x="610692" y="126056"/>
                </a:lnTo>
                <a:lnTo>
                  <a:pt x="607197" y="124461"/>
                </a:lnTo>
                <a:lnTo>
                  <a:pt x="603618" y="122867"/>
                </a:lnTo>
                <a:lnTo>
                  <a:pt x="600038" y="121273"/>
                </a:lnTo>
                <a:lnTo>
                  <a:pt x="600038" y="120476"/>
                </a:lnTo>
                <a:lnTo>
                  <a:pt x="596458" y="120476"/>
                </a:lnTo>
                <a:lnTo>
                  <a:pt x="594754" y="119679"/>
                </a:lnTo>
                <a:lnTo>
                  <a:pt x="592964" y="118882"/>
                </a:lnTo>
                <a:lnTo>
                  <a:pt x="591174" y="118085"/>
                </a:lnTo>
                <a:lnTo>
                  <a:pt x="589384" y="117278"/>
                </a:lnTo>
                <a:lnTo>
                  <a:pt x="587594" y="116481"/>
                </a:lnTo>
                <a:lnTo>
                  <a:pt x="585804" y="115684"/>
                </a:lnTo>
                <a:lnTo>
                  <a:pt x="584014" y="114887"/>
                </a:lnTo>
                <a:lnTo>
                  <a:pt x="582225" y="113292"/>
                </a:lnTo>
                <a:lnTo>
                  <a:pt x="580520" y="112495"/>
                </a:lnTo>
                <a:lnTo>
                  <a:pt x="578730" y="111698"/>
                </a:lnTo>
                <a:lnTo>
                  <a:pt x="576940" y="110901"/>
                </a:lnTo>
                <a:lnTo>
                  <a:pt x="575150" y="110104"/>
                </a:lnTo>
                <a:lnTo>
                  <a:pt x="573360" y="108510"/>
                </a:lnTo>
                <a:lnTo>
                  <a:pt x="571571" y="107703"/>
                </a:lnTo>
                <a:lnTo>
                  <a:pt x="569781" y="106906"/>
                </a:lnTo>
                <a:lnTo>
                  <a:pt x="568076" y="106109"/>
                </a:lnTo>
                <a:lnTo>
                  <a:pt x="566286" y="105312"/>
                </a:lnTo>
                <a:lnTo>
                  <a:pt x="564496" y="104515"/>
                </a:lnTo>
                <a:lnTo>
                  <a:pt x="562707" y="103718"/>
                </a:lnTo>
                <a:lnTo>
                  <a:pt x="560917" y="102921"/>
                </a:lnTo>
                <a:lnTo>
                  <a:pt x="559127" y="102124"/>
                </a:lnTo>
                <a:lnTo>
                  <a:pt x="557337" y="101326"/>
                </a:lnTo>
                <a:lnTo>
                  <a:pt x="555632" y="100529"/>
                </a:lnTo>
                <a:lnTo>
                  <a:pt x="553842" y="98935"/>
                </a:lnTo>
                <a:lnTo>
                  <a:pt x="552053" y="95737"/>
                </a:lnTo>
                <a:lnTo>
                  <a:pt x="550263" y="94143"/>
                </a:lnTo>
                <a:lnTo>
                  <a:pt x="548473" y="90955"/>
                </a:lnTo>
                <a:lnTo>
                  <a:pt x="546683" y="89361"/>
                </a:lnTo>
                <a:lnTo>
                  <a:pt x="544893" y="87757"/>
                </a:lnTo>
                <a:lnTo>
                  <a:pt x="544041" y="86162"/>
                </a:lnTo>
                <a:lnTo>
                  <a:pt x="542251" y="85365"/>
                </a:lnTo>
                <a:lnTo>
                  <a:pt x="540461" y="83771"/>
                </a:lnTo>
                <a:lnTo>
                  <a:pt x="538671" y="82177"/>
                </a:lnTo>
                <a:lnTo>
                  <a:pt x="536967" y="80583"/>
                </a:lnTo>
                <a:lnTo>
                  <a:pt x="535177" y="79786"/>
                </a:lnTo>
                <a:lnTo>
                  <a:pt x="533387" y="78182"/>
                </a:lnTo>
                <a:lnTo>
                  <a:pt x="531597" y="77385"/>
                </a:lnTo>
                <a:lnTo>
                  <a:pt x="529807" y="76588"/>
                </a:lnTo>
                <a:lnTo>
                  <a:pt x="528017" y="75791"/>
                </a:lnTo>
                <a:lnTo>
                  <a:pt x="526227" y="74196"/>
                </a:lnTo>
                <a:lnTo>
                  <a:pt x="524523" y="74196"/>
                </a:lnTo>
                <a:lnTo>
                  <a:pt x="522733" y="73399"/>
                </a:lnTo>
                <a:lnTo>
                  <a:pt x="520943" y="72602"/>
                </a:lnTo>
                <a:lnTo>
                  <a:pt x="519153" y="72602"/>
                </a:lnTo>
                <a:lnTo>
                  <a:pt x="516511" y="71805"/>
                </a:lnTo>
                <a:lnTo>
                  <a:pt x="512931" y="71805"/>
                </a:lnTo>
                <a:lnTo>
                  <a:pt x="511141" y="72602"/>
                </a:lnTo>
                <a:lnTo>
                  <a:pt x="509352" y="72602"/>
                </a:lnTo>
                <a:lnTo>
                  <a:pt x="507562" y="73399"/>
                </a:lnTo>
                <a:lnTo>
                  <a:pt x="504920" y="74994"/>
                </a:lnTo>
                <a:lnTo>
                  <a:pt x="503147" y="75791"/>
                </a:lnTo>
                <a:lnTo>
                  <a:pt x="499593" y="78989"/>
                </a:lnTo>
                <a:lnTo>
                  <a:pt x="496925" y="82974"/>
                </a:lnTo>
                <a:lnTo>
                  <a:pt x="493371" y="86960"/>
                </a:lnTo>
                <a:lnTo>
                  <a:pt x="490703" y="91752"/>
                </a:lnTo>
                <a:lnTo>
                  <a:pt x="488922" y="97331"/>
                </a:lnTo>
                <a:lnTo>
                  <a:pt x="486262" y="102124"/>
                </a:lnTo>
                <a:lnTo>
                  <a:pt x="484481" y="108510"/>
                </a:lnTo>
                <a:lnTo>
                  <a:pt x="482700" y="114090"/>
                </a:lnTo>
                <a:lnTo>
                  <a:pt x="480927" y="120476"/>
                </a:lnTo>
                <a:lnTo>
                  <a:pt x="480032" y="126853"/>
                </a:lnTo>
                <a:lnTo>
                  <a:pt x="478259" y="133239"/>
                </a:lnTo>
                <a:lnTo>
                  <a:pt x="477373" y="140423"/>
                </a:lnTo>
                <a:lnTo>
                  <a:pt x="476478" y="146799"/>
                </a:lnTo>
                <a:lnTo>
                  <a:pt x="475591" y="153983"/>
                </a:lnTo>
                <a:lnTo>
                  <a:pt x="474705" y="160369"/>
                </a:lnTo>
                <a:lnTo>
                  <a:pt x="473810" y="166746"/>
                </a:lnTo>
                <a:lnTo>
                  <a:pt x="473810" y="173929"/>
                </a:lnTo>
                <a:lnTo>
                  <a:pt x="472924" y="180316"/>
                </a:lnTo>
                <a:lnTo>
                  <a:pt x="472924" y="192282"/>
                </a:lnTo>
                <a:lnTo>
                  <a:pt x="472037" y="198668"/>
                </a:lnTo>
                <a:lnTo>
                  <a:pt x="472037" y="222600"/>
                </a:lnTo>
                <a:lnTo>
                  <a:pt x="472924" y="225788"/>
                </a:lnTo>
                <a:lnTo>
                  <a:pt x="472924" y="240155"/>
                </a:lnTo>
                <a:lnTo>
                  <a:pt x="472037" y="242547"/>
                </a:lnTo>
                <a:lnTo>
                  <a:pt x="471151" y="244141"/>
                </a:lnTo>
                <a:lnTo>
                  <a:pt x="469369" y="247339"/>
                </a:lnTo>
                <a:lnTo>
                  <a:pt x="467588" y="248933"/>
                </a:lnTo>
                <a:lnTo>
                  <a:pt x="466702" y="249730"/>
                </a:lnTo>
                <a:lnTo>
                  <a:pt x="464920" y="250527"/>
                </a:lnTo>
                <a:lnTo>
                  <a:pt x="462261" y="250527"/>
                </a:lnTo>
                <a:lnTo>
                  <a:pt x="460480" y="251324"/>
                </a:lnTo>
                <a:lnTo>
                  <a:pt x="457812" y="251324"/>
                </a:lnTo>
                <a:lnTo>
                  <a:pt x="455144" y="250527"/>
                </a:lnTo>
                <a:lnTo>
                  <a:pt x="453372" y="250527"/>
                </a:lnTo>
                <a:lnTo>
                  <a:pt x="449809" y="249730"/>
                </a:lnTo>
                <a:lnTo>
                  <a:pt x="447141" y="248933"/>
                </a:lnTo>
                <a:lnTo>
                  <a:pt x="444482" y="248136"/>
                </a:lnTo>
                <a:lnTo>
                  <a:pt x="440919" y="247339"/>
                </a:lnTo>
                <a:lnTo>
                  <a:pt x="438251" y="246542"/>
                </a:lnTo>
                <a:lnTo>
                  <a:pt x="434697" y="244938"/>
                </a:lnTo>
                <a:lnTo>
                  <a:pt x="431143" y="244141"/>
                </a:lnTo>
                <a:lnTo>
                  <a:pt x="427589" y="242547"/>
                </a:lnTo>
                <a:lnTo>
                  <a:pt x="424035" y="240952"/>
                </a:lnTo>
                <a:lnTo>
                  <a:pt x="421367" y="239358"/>
                </a:lnTo>
                <a:lnTo>
                  <a:pt x="416918" y="238561"/>
                </a:lnTo>
                <a:lnTo>
                  <a:pt x="413364" y="236967"/>
                </a:lnTo>
                <a:lnTo>
                  <a:pt x="409810" y="235363"/>
                </a:lnTo>
                <a:lnTo>
                  <a:pt x="406256" y="233769"/>
                </a:lnTo>
                <a:lnTo>
                  <a:pt x="402693" y="232175"/>
                </a:lnTo>
                <a:lnTo>
                  <a:pt x="399139" y="230581"/>
                </a:lnTo>
                <a:lnTo>
                  <a:pt x="395585" y="229784"/>
                </a:lnTo>
                <a:lnTo>
                  <a:pt x="392030" y="228189"/>
                </a:lnTo>
                <a:lnTo>
                  <a:pt x="390249" y="224991"/>
                </a:lnTo>
                <a:lnTo>
                  <a:pt x="388476" y="222600"/>
                </a:lnTo>
                <a:lnTo>
                  <a:pt x="386695" y="219412"/>
                </a:lnTo>
                <a:lnTo>
                  <a:pt x="384922" y="217020"/>
                </a:lnTo>
                <a:lnTo>
                  <a:pt x="383141" y="215417"/>
                </a:lnTo>
                <a:lnTo>
                  <a:pt x="382254" y="213822"/>
                </a:lnTo>
                <a:lnTo>
                  <a:pt x="380473" y="211431"/>
                </a:lnTo>
                <a:lnTo>
                  <a:pt x="378692" y="210634"/>
                </a:lnTo>
                <a:lnTo>
                  <a:pt x="376919" y="208243"/>
                </a:lnTo>
                <a:lnTo>
                  <a:pt x="375138" y="206649"/>
                </a:lnTo>
                <a:lnTo>
                  <a:pt x="374251" y="205842"/>
                </a:lnTo>
                <a:lnTo>
                  <a:pt x="372470" y="205045"/>
                </a:lnTo>
                <a:lnTo>
                  <a:pt x="371583" y="203451"/>
                </a:lnTo>
                <a:lnTo>
                  <a:pt x="369802" y="202653"/>
                </a:lnTo>
                <a:lnTo>
                  <a:pt x="368916" y="201856"/>
                </a:lnTo>
                <a:lnTo>
                  <a:pt x="367143" y="201059"/>
                </a:lnTo>
                <a:lnTo>
                  <a:pt x="366248" y="199465"/>
                </a:lnTo>
                <a:lnTo>
                  <a:pt x="364475" y="198668"/>
                </a:lnTo>
                <a:lnTo>
                  <a:pt x="363580" y="197871"/>
                </a:lnTo>
                <a:lnTo>
                  <a:pt x="361807" y="197074"/>
                </a:lnTo>
                <a:lnTo>
                  <a:pt x="360026" y="196267"/>
                </a:lnTo>
                <a:lnTo>
                  <a:pt x="358253" y="195470"/>
                </a:lnTo>
                <a:lnTo>
                  <a:pt x="357358" y="194673"/>
                </a:lnTo>
                <a:lnTo>
                  <a:pt x="355585" y="193876"/>
                </a:lnTo>
                <a:lnTo>
                  <a:pt x="353804" y="193876"/>
                </a:lnTo>
                <a:lnTo>
                  <a:pt x="352023" y="193079"/>
                </a:lnTo>
                <a:lnTo>
                  <a:pt x="349364" y="190687"/>
                </a:lnTo>
                <a:lnTo>
                  <a:pt x="345801" y="188296"/>
                </a:lnTo>
                <a:lnTo>
                  <a:pt x="343133" y="185895"/>
                </a:lnTo>
                <a:lnTo>
                  <a:pt x="339579" y="184301"/>
                </a:lnTo>
                <a:lnTo>
                  <a:pt x="336025" y="182707"/>
                </a:lnTo>
                <a:lnTo>
                  <a:pt x="332471" y="181113"/>
                </a:lnTo>
                <a:lnTo>
                  <a:pt x="329803" y="180316"/>
                </a:lnTo>
                <a:lnTo>
                  <a:pt x="326249" y="179519"/>
                </a:lnTo>
                <a:lnTo>
                  <a:pt x="322695" y="177924"/>
                </a:lnTo>
                <a:lnTo>
                  <a:pt x="319132" y="177127"/>
                </a:lnTo>
                <a:lnTo>
                  <a:pt x="315578" y="177127"/>
                </a:lnTo>
                <a:lnTo>
                  <a:pt x="312910" y="176321"/>
                </a:lnTo>
                <a:lnTo>
                  <a:pt x="309356" y="176321"/>
                </a:lnTo>
                <a:lnTo>
                  <a:pt x="305802" y="175523"/>
                </a:lnTo>
                <a:lnTo>
                  <a:pt x="296026" y="175523"/>
                </a:lnTo>
                <a:lnTo>
                  <a:pt x="293358" y="174726"/>
                </a:lnTo>
                <a:lnTo>
                  <a:pt x="272911" y="174726"/>
                </a:lnTo>
                <a:lnTo>
                  <a:pt x="271129" y="173929"/>
                </a:lnTo>
                <a:lnTo>
                  <a:pt x="269357" y="173929"/>
                </a:lnTo>
                <a:lnTo>
                  <a:pt x="267575" y="173132"/>
                </a:lnTo>
                <a:lnTo>
                  <a:pt x="266689" y="173132"/>
                </a:lnTo>
                <a:lnTo>
                  <a:pt x="264908" y="172335"/>
                </a:lnTo>
                <a:lnTo>
                  <a:pt x="264021" y="171538"/>
                </a:lnTo>
                <a:lnTo>
                  <a:pt x="262240" y="171538"/>
                </a:lnTo>
                <a:lnTo>
                  <a:pt x="260467" y="170741"/>
                </a:lnTo>
                <a:lnTo>
                  <a:pt x="255132" y="170741"/>
                </a:lnTo>
                <a:lnTo>
                  <a:pt x="253350" y="171538"/>
                </a:lnTo>
                <a:lnTo>
                  <a:pt x="250682" y="171538"/>
                </a:lnTo>
                <a:lnTo>
                  <a:pt x="248910" y="172335"/>
                </a:lnTo>
                <a:lnTo>
                  <a:pt x="247128" y="173132"/>
                </a:lnTo>
                <a:lnTo>
                  <a:pt x="246242" y="175523"/>
                </a:lnTo>
                <a:lnTo>
                  <a:pt x="246242" y="185098"/>
                </a:lnTo>
                <a:lnTo>
                  <a:pt x="245355" y="187499"/>
                </a:lnTo>
                <a:lnTo>
                  <a:pt x="245355" y="192282"/>
                </a:lnTo>
                <a:lnTo>
                  <a:pt x="244461" y="189890"/>
                </a:lnTo>
                <a:lnTo>
                  <a:pt x="242688" y="188296"/>
                </a:lnTo>
                <a:lnTo>
                  <a:pt x="240906" y="187499"/>
                </a:lnTo>
                <a:lnTo>
                  <a:pt x="239134" y="186702"/>
                </a:lnTo>
                <a:lnTo>
                  <a:pt x="237352" y="186702"/>
                </a:lnTo>
                <a:lnTo>
                  <a:pt x="236466" y="185895"/>
                </a:lnTo>
                <a:lnTo>
                  <a:pt x="232903" y="185895"/>
                </a:lnTo>
                <a:lnTo>
                  <a:pt x="231130" y="185098"/>
                </a:lnTo>
                <a:lnTo>
                  <a:pt x="226681" y="185098"/>
                </a:lnTo>
                <a:lnTo>
                  <a:pt x="224908" y="184301"/>
                </a:lnTo>
                <a:lnTo>
                  <a:pt x="221354" y="184301"/>
                </a:lnTo>
                <a:lnTo>
                  <a:pt x="219573" y="183504"/>
                </a:lnTo>
                <a:lnTo>
                  <a:pt x="216905" y="183504"/>
                </a:lnTo>
                <a:lnTo>
                  <a:pt x="215124" y="182707"/>
                </a:lnTo>
                <a:lnTo>
                  <a:pt x="212465" y="182707"/>
                </a:lnTo>
                <a:lnTo>
                  <a:pt x="210683" y="181910"/>
                </a:lnTo>
                <a:lnTo>
                  <a:pt x="208902" y="180316"/>
                </a:lnTo>
                <a:lnTo>
                  <a:pt x="207129" y="178722"/>
                </a:lnTo>
                <a:lnTo>
                  <a:pt x="207129" y="173132"/>
                </a:lnTo>
                <a:lnTo>
                  <a:pt x="206234" y="169944"/>
                </a:lnTo>
                <a:lnTo>
                  <a:pt x="206234" y="160369"/>
                </a:lnTo>
                <a:lnTo>
                  <a:pt x="205348" y="158775"/>
                </a:lnTo>
                <a:lnTo>
                  <a:pt x="205348" y="149997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599997" y="4359364"/>
            <a:ext cx="27265" cy="58544"/>
          </a:xfrm>
          <a:custGeom>
            <a:avLst/>
            <a:gdLst/>
            <a:ahLst/>
            <a:cxnLst/>
            <a:rect l="l" t="t" r="r" b="b"/>
            <a:pathLst>
              <a:path w="27265" h="58544">
                <a:moveTo>
                  <a:pt x="5335" y="4782"/>
                </a:moveTo>
                <a:lnTo>
                  <a:pt x="3562" y="3188"/>
                </a:lnTo>
                <a:lnTo>
                  <a:pt x="1781" y="797"/>
                </a:lnTo>
                <a:lnTo>
                  <a:pt x="0" y="0"/>
                </a:lnTo>
                <a:lnTo>
                  <a:pt x="894" y="58245"/>
                </a:lnTo>
                <a:lnTo>
                  <a:pt x="1558" y="58544"/>
                </a:lnTo>
                <a:lnTo>
                  <a:pt x="1781" y="58245"/>
                </a:lnTo>
                <a:lnTo>
                  <a:pt x="4449" y="55844"/>
                </a:lnTo>
                <a:lnTo>
                  <a:pt x="7116" y="53453"/>
                </a:lnTo>
                <a:lnTo>
                  <a:pt x="9784" y="51062"/>
                </a:lnTo>
                <a:lnTo>
                  <a:pt x="12452" y="47873"/>
                </a:lnTo>
                <a:lnTo>
                  <a:pt x="16006" y="45472"/>
                </a:lnTo>
                <a:lnTo>
                  <a:pt x="19560" y="42284"/>
                </a:lnTo>
                <a:lnTo>
                  <a:pt x="23114" y="39096"/>
                </a:lnTo>
                <a:lnTo>
                  <a:pt x="26668" y="36695"/>
                </a:lnTo>
                <a:lnTo>
                  <a:pt x="27265" y="36161"/>
                </a:lnTo>
                <a:lnTo>
                  <a:pt x="25782" y="33506"/>
                </a:lnTo>
                <a:lnTo>
                  <a:pt x="24001" y="30318"/>
                </a:lnTo>
                <a:lnTo>
                  <a:pt x="22228" y="27130"/>
                </a:lnTo>
                <a:lnTo>
                  <a:pt x="20447" y="23931"/>
                </a:lnTo>
                <a:lnTo>
                  <a:pt x="18674" y="21540"/>
                </a:lnTo>
                <a:lnTo>
                  <a:pt x="16892" y="19946"/>
                </a:lnTo>
                <a:lnTo>
                  <a:pt x="15120" y="16748"/>
                </a:lnTo>
                <a:lnTo>
                  <a:pt x="13338" y="13560"/>
                </a:lnTo>
                <a:lnTo>
                  <a:pt x="11557" y="12763"/>
                </a:lnTo>
                <a:lnTo>
                  <a:pt x="10670" y="11168"/>
                </a:lnTo>
                <a:lnTo>
                  <a:pt x="8889" y="8777"/>
                </a:lnTo>
                <a:lnTo>
                  <a:pt x="7116" y="7173"/>
                </a:lnTo>
                <a:lnTo>
                  <a:pt x="5335" y="4782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382205" y="4195000"/>
            <a:ext cx="1025821" cy="789094"/>
          </a:xfrm>
          <a:custGeom>
            <a:avLst/>
            <a:gdLst/>
            <a:ahLst/>
            <a:cxnLst/>
            <a:rect l="l" t="t" r="r" b="b"/>
            <a:pathLst>
              <a:path w="1025821" h="789094">
                <a:moveTo>
                  <a:pt x="1024968" y="537769"/>
                </a:moveTo>
                <a:lnTo>
                  <a:pt x="1024968" y="536166"/>
                </a:lnTo>
                <a:lnTo>
                  <a:pt x="1025821" y="533774"/>
                </a:lnTo>
                <a:lnTo>
                  <a:pt x="1025821" y="528195"/>
                </a:lnTo>
                <a:lnTo>
                  <a:pt x="1024968" y="526600"/>
                </a:lnTo>
                <a:lnTo>
                  <a:pt x="1024116" y="524200"/>
                </a:lnTo>
                <a:lnTo>
                  <a:pt x="1023178" y="521808"/>
                </a:lnTo>
                <a:lnTo>
                  <a:pt x="1022326" y="519417"/>
                </a:lnTo>
                <a:lnTo>
                  <a:pt x="1022326" y="517026"/>
                </a:lnTo>
                <a:lnTo>
                  <a:pt x="1021388" y="514625"/>
                </a:lnTo>
                <a:lnTo>
                  <a:pt x="1020536" y="512234"/>
                </a:lnTo>
                <a:lnTo>
                  <a:pt x="1020536" y="510639"/>
                </a:lnTo>
                <a:lnTo>
                  <a:pt x="1019599" y="508248"/>
                </a:lnTo>
                <a:lnTo>
                  <a:pt x="1018746" y="505847"/>
                </a:lnTo>
                <a:lnTo>
                  <a:pt x="1018746" y="504253"/>
                </a:lnTo>
                <a:lnTo>
                  <a:pt x="1017894" y="501862"/>
                </a:lnTo>
                <a:lnTo>
                  <a:pt x="1016956" y="500268"/>
                </a:lnTo>
                <a:lnTo>
                  <a:pt x="1016956" y="497876"/>
                </a:lnTo>
                <a:lnTo>
                  <a:pt x="1016104" y="496272"/>
                </a:lnTo>
                <a:lnTo>
                  <a:pt x="1016104" y="493881"/>
                </a:lnTo>
                <a:lnTo>
                  <a:pt x="1015167" y="492287"/>
                </a:lnTo>
                <a:lnTo>
                  <a:pt x="1014314" y="489099"/>
                </a:lnTo>
                <a:lnTo>
                  <a:pt x="1014314" y="485901"/>
                </a:lnTo>
                <a:lnTo>
                  <a:pt x="1013377" y="482712"/>
                </a:lnTo>
                <a:lnTo>
                  <a:pt x="1012524" y="479524"/>
                </a:lnTo>
                <a:lnTo>
                  <a:pt x="1012524" y="474732"/>
                </a:lnTo>
                <a:lnTo>
                  <a:pt x="1011672" y="472340"/>
                </a:lnTo>
                <a:lnTo>
                  <a:pt x="1011672" y="449205"/>
                </a:lnTo>
                <a:lnTo>
                  <a:pt x="1010735" y="446805"/>
                </a:lnTo>
                <a:lnTo>
                  <a:pt x="1010735" y="444413"/>
                </a:lnTo>
                <a:lnTo>
                  <a:pt x="1009882" y="442819"/>
                </a:lnTo>
                <a:lnTo>
                  <a:pt x="1009882" y="440428"/>
                </a:lnTo>
                <a:lnTo>
                  <a:pt x="1008092" y="437230"/>
                </a:lnTo>
                <a:lnTo>
                  <a:pt x="1008092" y="434839"/>
                </a:lnTo>
                <a:lnTo>
                  <a:pt x="1007155" y="433244"/>
                </a:lnTo>
                <a:lnTo>
                  <a:pt x="1005450" y="430056"/>
                </a:lnTo>
                <a:lnTo>
                  <a:pt x="1003660" y="427655"/>
                </a:lnTo>
                <a:lnTo>
                  <a:pt x="1001870" y="426061"/>
                </a:lnTo>
                <a:lnTo>
                  <a:pt x="1000933" y="425264"/>
                </a:lnTo>
                <a:lnTo>
                  <a:pt x="998291" y="422873"/>
                </a:lnTo>
                <a:lnTo>
                  <a:pt x="996501" y="422075"/>
                </a:lnTo>
                <a:lnTo>
                  <a:pt x="994711" y="420481"/>
                </a:lnTo>
                <a:lnTo>
                  <a:pt x="992921" y="419684"/>
                </a:lnTo>
                <a:lnTo>
                  <a:pt x="991217" y="418887"/>
                </a:lnTo>
                <a:lnTo>
                  <a:pt x="989427" y="418090"/>
                </a:lnTo>
                <a:lnTo>
                  <a:pt x="986699" y="417283"/>
                </a:lnTo>
                <a:lnTo>
                  <a:pt x="984995" y="417283"/>
                </a:lnTo>
                <a:lnTo>
                  <a:pt x="982267" y="416486"/>
                </a:lnTo>
                <a:lnTo>
                  <a:pt x="981415" y="415689"/>
                </a:lnTo>
                <a:lnTo>
                  <a:pt x="978773" y="414095"/>
                </a:lnTo>
                <a:lnTo>
                  <a:pt x="976983" y="412501"/>
                </a:lnTo>
                <a:lnTo>
                  <a:pt x="975193" y="411704"/>
                </a:lnTo>
                <a:lnTo>
                  <a:pt x="973403" y="410907"/>
                </a:lnTo>
                <a:lnTo>
                  <a:pt x="971613" y="410907"/>
                </a:lnTo>
                <a:lnTo>
                  <a:pt x="969823" y="410109"/>
                </a:lnTo>
                <a:lnTo>
                  <a:pt x="968034" y="410109"/>
                </a:lnTo>
                <a:lnTo>
                  <a:pt x="966329" y="409312"/>
                </a:lnTo>
                <a:lnTo>
                  <a:pt x="955590" y="409312"/>
                </a:lnTo>
                <a:lnTo>
                  <a:pt x="953885" y="408515"/>
                </a:lnTo>
                <a:lnTo>
                  <a:pt x="952095" y="407708"/>
                </a:lnTo>
                <a:lnTo>
                  <a:pt x="950305" y="406911"/>
                </a:lnTo>
                <a:lnTo>
                  <a:pt x="948516" y="405317"/>
                </a:lnTo>
                <a:lnTo>
                  <a:pt x="946726" y="403723"/>
                </a:lnTo>
                <a:lnTo>
                  <a:pt x="944936" y="402129"/>
                </a:lnTo>
                <a:lnTo>
                  <a:pt x="943146" y="399738"/>
                </a:lnTo>
                <a:lnTo>
                  <a:pt x="941441" y="396540"/>
                </a:lnTo>
                <a:lnTo>
                  <a:pt x="939651" y="394945"/>
                </a:lnTo>
                <a:lnTo>
                  <a:pt x="938714" y="392554"/>
                </a:lnTo>
                <a:lnTo>
                  <a:pt x="937862" y="390163"/>
                </a:lnTo>
                <a:lnTo>
                  <a:pt x="936924" y="387762"/>
                </a:lnTo>
                <a:lnTo>
                  <a:pt x="936072" y="384574"/>
                </a:lnTo>
                <a:lnTo>
                  <a:pt x="935219" y="379791"/>
                </a:lnTo>
                <a:lnTo>
                  <a:pt x="935219" y="374999"/>
                </a:lnTo>
                <a:lnTo>
                  <a:pt x="934282" y="370216"/>
                </a:lnTo>
                <a:lnTo>
                  <a:pt x="934282" y="366221"/>
                </a:lnTo>
                <a:lnTo>
                  <a:pt x="933430" y="362236"/>
                </a:lnTo>
                <a:lnTo>
                  <a:pt x="933430" y="355052"/>
                </a:lnTo>
                <a:lnTo>
                  <a:pt x="932492" y="351864"/>
                </a:lnTo>
                <a:lnTo>
                  <a:pt x="932492" y="343086"/>
                </a:lnTo>
                <a:lnTo>
                  <a:pt x="931640" y="340695"/>
                </a:lnTo>
                <a:lnTo>
                  <a:pt x="931640" y="338294"/>
                </a:lnTo>
                <a:lnTo>
                  <a:pt x="932492" y="335903"/>
                </a:lnTo>
                <a:lnTo>
                  <a:pt x="932492" y="331917"/>
                </a:lnTo>
                <a:lnTo>
                  <a:pt x="933430" y="330323"/>
                </a:lnTo>
                <a:lnTo>
                  <a:pt x="933430" y="327922"/>
                </a:lnTo>
                <a:lnTo>
                  <a:pt x="934282" y="326328"/>
                </a:lnTo>
                <a:lnTo>
                  <a:pt x="936072" y="323140"/>
                </a:lnTo>
                <a:lnTo>
                  <a:pt x="937862" y="319951"/>
                </a:lnTo>
                <a:lnTo>
                  <a:pt x="939651" y="319145"/>
                </a:lnTo>
                <a:lnTo>
                  <a:pt x="941441" y="317550"/>
                </a:lnTo>
                <a:lnTo>
                  <a:pt x="943146" y="315956"/>
                </a:lnTo>
                <a:lnTo>
                  <a:pt x="944936" y="315159"/>
                </a:lnTo>
                <a:lnTo>
                  <a:pt x="947663" y="313565"/>
                </a:lnTo>
                <a:lnTo>
                  <a:pt x="949368" y="311971"/>
                </a:lnTo>
                <a:lnTo>
                  <a:pt x="952095" y="310377"/>
                </a:lnTo>
                <a:lnTo>
                  <a:pt x="955590" y="309570"/>
                </a:lnTo>
                <a:lnTo>
                  <a:pt x="958317" y="307976"/>
                </a:lnTo>
                <a:lnTo>
                  <a:pt x="960107" y="307179"/>
                </a:lnTo>
                <a:lnTo>
                  <a:pt x="961812" y="305584"/>
                </a:lnTo>
                <a:lnTo>
                  <a:pt x="963602" y="304787"/>
                </a:lnTo>
                <a:lnTo>
                  <a:pt x="964539" y="303990"/>
                </a:lnTo>
                <a:lnTo>
                  <a:pt x="966329" y="303193"/>
                </a:lnTo>
                <a:lnTo>
                  <a:pt x="968034" y="302396"/>
                </a:lnTo>
                <a:lnTo>
                  <a:pt x="968971" y="301599"/>
                </a:lnTo>
                <a:lnTo>
                  <a:pt x="970761" y="300802"/>
                </a:lnTo>
                <a:lnTo>
                  <a:pt x="971613" y="300005"/>
                </a:lnTo>
                <a:lnTo>
                  <a:pt x="973403" y="299198"/>
                </a:lnTo>
                <a:lnTo>
                  <a:pt x="974255" y="298401"/>
                </a:lnTo>
                <a:lnTo>
                  <a:pt x="976045" y="296807"/>
                </a:lnTo>
                <a:lnTo>
                  <a:pt x="977835" y="296807"/>
                </a:lnTo>
                <a:lnTo>
                  <a:pt x="979625" y="295213"/>
                </a:lnTo>
                <a:lnTo>
                  <a:pt x="981415" y="294415"/>
                </a:lnTo>
                <a:lnTo>
                  <a:pt x="983205" y="292821"/>
                </a:lnTo>
                <a:lnTo>
                  <a:pt x="984995" y="291227"/>
                </a:lnTo>
                <a:lnTo>
                  <a:pt x="986699" y="290430"/>
                </a:lnTo>
                <a:lnTo>
                  <a:pt x="988489" y="289623"/>
                </a:lnTo>
                <a:lnTo>
                  <a:pt x="990279" y="288029"/>
                </a:lnTo>
                <a:lnTo>
                  <a:pt x="988489" y="288029"/>
                </a:lnTo>
                <a:lnTo>
                  <a:pt x="986699" y="287232"/>
                </a:lnTo>
                <a:lnTo>
                  <a:pt x="984995" y="287232"/>
                </a:lnTo>
                <a:lnTo>
                  <a:pt x="983205" y="286435"/>
                </a:lnTo>
                <a:lnTo>
                  <a:pt x="981415" y="285638"/>
                </a:lnTo>
                <a:lnTo>
                  <a:pt x="978773" y="284044"/>
                </a:lnTo>
                <a:lnTo>
                  <a:pt x="976983" y="281652"/>
                </a:lnTo>
                <a:lnTo>
                  <a:pt x="975193" y="278454"/>
                </a:lnTo>
                <a:lnTo>
                  <a:pt x="974255" y="276063"/>
                </a:lnTo>
                <a:lnTo>
                  <a:pt x="973403" y="272875"/>
                </a:lnTo>
                <a:lnTo>
                  <a:pt x="973403" y="270483"/>
                </a:lnTo>
                <a:lnTo>
                  <a:pt x="972551" y="268083"/>
                </a:lnTo>
                <a:lnTo>
                  <a:pt x="972551" y="265691"/>
                </a:lnTo>
                <a:lnTo>
                  <a:pt x="970761" y="263300"/>
                </a:lnTo>
                <a:lnTo>
                  <a:pt x="969823" y="260909"/>
                </a:lnTo>
                <a:lnTo>
                  <a:pt x="968034" y="260102"/>
                </a:lnTo>
                <a:lnTo>
                  <a:pt x="966329" y="259305"/>
                </a:lnTo>
                <a:lnTo>
                  <a:pt x="964539" y="258508"/>
                </a:lnTo>
                <a:lnTo>
                  <a:pt x="960959" y="258508"/>
                </a:lnTo>
                <a:lnTo>
                  <a:pt x="959169" y="257711"/>
                </a:lnTo>
                <a:lnTo>
                  <a:pt x="957380" y="257711"/>
                </a:lnTo>
                <a:lnTo>
                  <a:pt x="955590" y="258508"/>
                </a:lnTo>
                <a:lnTo>
                  <a:pt x="953885" y="258508"/>
                </a:lnTo>
                <a:lnTo>
                  <a:pt x="952095" y="259305"/>
                </a:lnTo>
                <a:lnTo>
                  <a:pt x="950305" y="259305"/>
                </a:lnTo>
                <a:lnTo>
                  <a:pt x="948516" y="260102"/>
                </a:lnTo>
                <a:lnTo>
                  <a:pt x="946726" y="260909"/>
                </a:lnTo>
                <a:lnTo>
                  <a:pt x="945873" y="260909"/>
                </a:lnTo>
                <a:lnTo>
                  <a:pt x="944084" y="261706"/>
                </a:lnTo>
                <a:lnTo>
                  <a:pt x="943146" y="261706"/>
                </a:lnTo>
                <a:lnTo>
                  <a:pt x="941441" y="262503"/>
                </a:lnTo>
                <a:lnTo>
                  <a:pt x="940504" y="263300"/>
                </a:lnTo>
                <a:lnTo>
                  <a:pt x="938714" y="263300"/>
                </a:lnTo>
                <a:lnTo>
                  <a:pt x="937862" y="264097"/>
                </a:lnTo>
                <a:lnTo>
                  <a:pt x="936072" y="264894"/>
                </a:lnTo>
                <a:lnTo>
                  <a:pt x="934282" y="265691"/>
                </a:lnTo>
                <a:lnTo>
                  <a:pt x="933430" y="266488"/>
                </a:lnTo>
                <a:lnTo>
                  <a:pt x="931640" y="266488"/>
                </a:lnTo>
                <a:lnTo>
                  <a:pt x="929850" y="267285"/>
                </a:lnTo>
                <a:lnTo>
                  <a:pt x="928060" y="268083"/>
                </a:lnTo>
                <a:lnTo>
                  <a:pt x="926270" y="268880"/>
                </a:lnTo>
                <a:lnTo>
                  <a:pt x="925418" y="269677"/>
                </a:lnTo>
                <a:lnTo>
                  <a:pt x="923628" y="270483"/>
                </a:lnTo>
                <a:lnTo>
                  <a:pt x="921838" y="272078"/>
                </a:lnTo>
                <a:lnTo>
                  <a:pt x="920048" y="272875"/>
                </a:lnTo>
                <a:lnTo>
                  <a:pt x="918258" y="273672"/>
                </a:lnTo>
                <a:lnTo>
                  <a:pt x="916554" y="274469"/>
                </a:lnTo>
                <a:lnTo>
                  <a:pt x="914764" y="275266"/>
                </a:lnTo>
                <a:lnTo>
                  <a:pt x="912974" y="276860"/>
                </a:lnTo>
                <a:lnTo>
                  <a:pt x="912036" y="276860"/>
                </a:lnTo>
                <a:lnTo>
                  <a:pt x="910332" y="277657"/>
                </a:lnTo>
                <a:lnTo>
                  <a:pt x="908542" y="279251"/>
                </a:lnTo>
                <a:lnTo>
                  <a:pt x="906752" y="280058"/>
                </a:lnTo>
                <a:lnTo>
                  <a:pt x="904962" y="280855"/>
                </a:lnTo>
                <a:lnTo>
                  <a:pt x="903172" y="281652"/>
                </a:lnTo>
                <a:lnTo>
                  <a:pt x="901383" y="283247"/>
                </a:lnTo>
                <a:lnTo>
                  <a:pt x="899593" y="284044"/>
                </a:lnTo>
                <a:lnTo>
                  <a:pt x="897888" y="284841"/>
                </a:lnTo>
                <a:lnTo>
                  <a:pt x="896098" y="285638"/>
                </a:lnTo>
                <a:lnTo>
                  <a:pt x="894308" y="285638"/>
                </a:lnTo>
                <a:lnTo>
                  <a:pt x="892518" y="286435"/>
                </a:lnTo>
                <a:lnTo>
                  <a:pt x="888939" y="286435"/>
                </a:lnTo>
                <a:lnTo>
                  <a:pt x="887149" y="284841"/>
                </a:lnTo>
                <a:lnTo>
                  <a:pt x="887149" y="282449"/>
                </a:lnTo>
                <a:lnTo>
                  <a:pt x="886297" y="280058"/>
                </a:lnTo>
                <a:lnTo>
                  <a:pt x="886297" y="277657"/>
                </a:lnTo>
                <a:lnTo>
                  <a:pt x="885359" y="275266"/>
                </a:lnTo>
                <a:lnTo>
                  <a:pt x="884507" y="272078"/>
                </a:lnTo>
                <a:lnTo>
                  <a:pt x="884507" y="265691"/>
                </a:lnTo>
                <a:lnTo>
                  <a:pt x="886297" y="264097"/>
                </a:lnTo>
                <a:lnTo>
                  <a:pt x="888086" y="263300"/>
                </a:lnTo>
                <a:lnTo>
                  <a:pt x="889876" y="264097"/>
                </a:lnTo>
                <a:lnTo>
                  <a:pt x="891581" y="264894"/>
                </a:lnTo>
                <a:lnTo>
                  <a:pt x="894308" y="264894"/>
                </a:lnTo>
                <a:lnTo>
                  <a:pt x="896098" y="265691"/>
                </a:lnTo>
                <a:lnTo>
                  <a:pt x="896950" y="266488"/>
                </a:lnTo>
                <a:lnTo>
                  <a:pt x="898740" y="266488"/>
                </a:lnTo>
                <a:lnTo>
                  <a:pt x="900530" y="267285"/>
                </a:lnTo>
                <a:lnTo>
                  <a:pt x="902320" y="267285"/>
                </a:lnTo>
                <a:lnTo>
                  <a:pt x="904110" y="268083"/>
                </a:lnTo>
                <a:lnTo>
                  <a:pt x="906752" y="268880"/>
                </a:lnTo>
                <a:lnTo>
                  <a:pt x="908542" y="268880"/>
                </a:lnTo>
                <a:lnTo>
                  <a:pt x="911184" y="268083"/>
                </a:lnTo>
                <a:lnTo>
                  <a:pt x="913826" y="268083"/>
                </a:lnTo>
                <a:lnTo>
                  <a:pt x="915616" y="267285"/>
                </a:lnTo>
                <a:lnTo>
                  <a:pt x="918258" y="266488"/>
                </a:lnTo>
                <a:lnTo>
                  <a:pt x="920986" y="265691"/>
                </a:lnTo>
                <a:lnTo>
                  <a:pt x="922776" y="264894"/>
                </a:lnTo>
                <a:lnTo>
                  <a:pt x="925418" y="264097"/>
                </a:lnTo>
                <a:lnTo>
                  <a:pt x="927208" y="263300"/>
                </a:lnTo>
                <a:lnTo>
                  <a:pt x="928998" y="262503"/>
                </a:lnTo>
                <a:lnTo>
                  <a:pt x="930702" y="261706"/>
                </a:lnTo>
                <a:lnTo>
                  <a:pt x="933430" y="260909"/>
                </a:lnTo>
                <a:lnTo>
                  <a:pt x="935219" y="260102"/>
                </a:lnTo>
                <a:lnTo>
                  <a:pt x="936072" y="259305"/>
                </a:lnTo>
                <a:lnTo>
                  <a:pt x="937862" y="257711"/>
                </a:lnTo>
                <a:lnTo>
                  <a:pt x="939651" y="256914"/>
                </a:lnTo>
                <a:lnTo>
                  <a:pt x="941441" y="255319"/>
                </a:lnTo>
                <a:lnTo>
                  <a:pt x="942294" y="253725"/>
                </a:lnTo>
                <a:lnTo>
                  <a:pt x="944084" y="252131"/>
                </a:lnTo>
                <a:lnTo>
                  <a:pt x="945873" y="248933"/>
                </a:lnTo>
                <a:lnTo>
                  <a:pt x="946726" y="246542"/>
                </a:lnTo>
                <a:lnTo>
                  <a:pt x="947663" y="244151"/>
                </a:lnTo>
                <a:lnTo>
                  <a:pt x="948516" y="241759"/>
                </a:lnTo>
                <a:lnTo>
                  <a:pt x="948516" y="239358"/>
                </a:lnTo>
                <a:lnTo>
                  <a:pt x="949368" y="236967"/>
                </a:lnTo>
                <a:lnTo>
                  <a:pt x="949368" y="233779"/>
                </a:lnTo>
                <a:lnTo>
                  <a:pt x="950305" y="231387"/>
                </a:lnTo>
                <a:lnTo>
                  <a:pt x="950305" y="221016"/>
                </a:lnTo>
                <a:lnTo>
                  <a:pt x="949368" y="217020"/>
                </a:lnTo>
                <a:lnTo>
                  <a:pt x="949368" y="212238"/>
                </a:lnTo>
                <a:lnTo>
                  <a:pt x="948516" y="209837"/>
                </a:lnTo>
                <a:lnTo>
                  <a:pt x="947663" y="207446"/>
                </a:lnTo>
                <a:lnTo>
                  <a:pt x="947663" y="205054"/>
                </a:lnTo>
                <a:lnTo>
                  <a:pt x="946726" y="202663"/>
                </a:lnTo>
                <a:lnTo>
                  <a:pt x="945873" y="200262"/>
                </a:lnTo>
                <a:lnTo>
                  <a:pt x="944936" y="197871"/>
                </a:lnTo>
                <a:lnTo>
                  <a:pt x="944084" y="195480"/>
                </a:lnTo>
                <a:lnTo>
                  <a:pt x="943146" y="193088"/>
                </a:lnTo>
                <a:lnTo>
                  <a:pt x="943146" y="190687"/>
                </a:lnTo>
                <a:lnTo>
                  <a:pt x="942294" y="189093"/>
                </a:lnTo>
                <a:lnTo>
                  <a:pt x="941441" y="186702"/>
                </a:lnTo>
                <a:lnTo>
                  <a:pt x="940504" y="185108"/>
                </a:lnTo>
                <a:lnTo>
                  <a:pt x="939651" y="182717"/>
                </a:lnTo>
                <a:lnTo>
                  <a:pt x="937862" y="179519"/>
                </a:lnTo>
                <a:lnTo>
                  <a:pt x="936924" y="177127"/>
                </a:lnTo>
                <a:lnTo>
                  <a:pt x="936072" y="175533"/>
                </a:lnTo>
                <a:lnTo>
                  <a:pt x="934282" y="172345"/>
                </a:lnTo>
                <a:lnTo>
                  <a:pt x="932492" y="169147"/>
                </a:lnTo>
                <a:lnTo>
                  <a:pt x="930702" y="166756"/>
                </a:lnTo>
                <a:lnTo>
                  <a:pt x="929850" y="164364"/>
                </a:lnTo>
                <a:lnTo>
                  <a:pt x="928060" y="161973"/>
                </a:lnTo>
                <a:lnTo>
                  <a:pt x="926270" y="159572"/>
                </a:lnTo>
                <a:lnTo>
                  <a:pt x="924480" y="157181"/>
                </a:lnTo>
                <a:lnTo>
                  <a:pt x="921838" y="153992"/>
                </a:lnTo>
                <a:lnTo>
                  <a:pt x="919196" y="151591"/>
                </a:lnTo>
                <a:lnTo>
                  <a:pt x="917406" y="149200"/>
                </a:lnTo>
                <a:lnTo>
                  <a:pt x="914764" y="146809"/>
                </a:lnTo>
                <a:lnTo>
                  <a:pt x="912036" y="144418"/>
                </a:lnTo>
                <a:lnTo>
                  <a:pt x="909394" y="142026"/>
                </a:lnTo>
                <a:lnTo>
                  <a:pt x="906752" y="139625"/>
                </a:lnTo>
                <a:lnTo>
                  <a:pt x="903172" y="138031"/>
                </a:lnTo>
                <a:lnTo>
                  <a:pt x="900530" y="135640"/>
                </a:lnTo>
                <a:lnTo>
                  <a:pt x="897888" y="134046"/>
                </a:lnTo>
                <a:lnTo>
                  <a:pt x="894308" y="131645"/>
                </a:lnTo>
                <a:lnTo>
                  <a:pt x="891581" y="130051"/>
                </a:lnTo>
                <a:lnTo>
                  <a:pt x="888086" y="128457"/>
                </a:lnTo>
                <a:lnTo>
                  <a:pt x="885359" y="126065"/>
                </a:lnTo>
                <a:lnTo>
                  <a:pt x="881864" y="124471"/>
                </a:lnTo>
                <a:lnTo>
                  <a:pt x="878285" y="122877"/>
                </a:lnTo>
                <a:lnTo>
                  <a:pt x="874705" y="121273"/>
                </a:lnTo>
                <a:lnTo>
                  <a:pt x="872063" y="119679"/>
                </a:lnTo>
                <a:lnTo>
                  <a:pt x="868483" y="118085"/>
                </a:lnTo>
                <a:lnTo>
                  <a:pt x="864989" y="116491"/>
                </a:lnTo>
                <a:lnTo>
                  <a:pt x="861409" y="115693"/>
                </a:lnTo>
                <a:lnTo>
                  <a:pt x="857829" y="114099"/>
                </a:lnTo>
                <a:lnTo>
                  <a:pt x="854249" y="112505"/>
                </a:lnTo>
                <a:lnTo>
                  <a:pt x="850755" y="110901"/>
                </a:lnTo>
                <a:lnTo>
                  <a:pt x="847175" y="110104"/>
                </a:lnTo>
                <a:lnTo>
                  <a:pt x="843596" y="108510"/>
                </a:lnTo>
                <a:lnTo>
                  <a:pt x="840101" y="106916"/>
                </a:lnTo>
                <a:lnTo>
                  <a:pt x="836521" y="106119"/>
                </a:lnTo>
                <a:lnTo>
                  <a:pt x="832942" y="104525"/>
                </a:lnTo>
                <a:lnTo>
                  <a:pt x="829362" y="103727"/>
                </a:lnTo>
                <a:lnTo>
                  <a:pt x="825867" y="102124"/>
                </a:lnTo>
                <a:lnTo>
                  <a:pt x="822288" y="100529"/>
                </a:lnTo>
                <a:lnTo>
                  <a:pt x="816066" y="100529"/>
                </a:lnTo>
                <a:lnTo>
                  <a:pt x="814276" y="99732"/>
                </a:lnTo>
                <a:lnTo>
                  <a:pt x="812486" y="98935"/>
                </a:lnTo>
                <a:lnTo>
                  <a:pt x="810696" y="98138"/>
                </a:lnTo>
                <a:lnTo>
                  <a:pt x="808992" y="98138"/>
                </a:lnTo>
                <a:lnTo>
                  <a:pt x="807202" y="96544"/>
                </a:lnTo>
                <a:lnTo>
                  <a:pt x="805412" y="96544"/>
                </a:lnTo>
                <a:lnTo>
                  <a:pt x="803622" y="94950"/>
                </a:lnTo>
                <a:lnTo>
                  <a:pt x="801832" y="94153"/>
                </a:lnTo>
                <a:lnTo>
                  <a:pt x="800042" y="94153"/>
                </a:lnTo>
                <a:lnTo>
                  <a:pt x="798252" y="92549"/>
                </a:lnTo>
                <a:lnTo>
                  <a:pt x="796463" y="91752"/>
                </a:lnTo>
                <a:lnTo>
                  <a:pt x="794758" y="91752"/>
                </a:lnTo>
                <a:lnTo>
                  <a:pt x="792968" y="90955"/>
                </a:lnTo>
                <a:lnTo>
                  <a:pt x="791178" y="90158"/>
                </a:lnTo>
                <a:lnTo>
                  <a:pt x="789388" y="89361"/>
                </a:lnTo>
                <a:lnTo>
                  <a:pt x="787598" y="88563"/>
                </a:lnTo>
                <a:lnTo>
                  <a:pt x="785809" y="87766"/>
                </a:lnTo>
                <a:lnTo>
                  <a:pt x="784019" y="87766"/>
                </a:lnTo>
                <a:lnTo>
                  <a:pt x="782314" y="86969"/>
                </a:lnTo>
                <a:lnTo>
                  <a:pt x="780524" y="86172"/>
                </a:lnTo>
                <a:lnTo>
                  <a:pt x="778734" y="86172"/>
                </a:lnTo>
                <a:lnTo>
                  <a:pt x="776944" y="85375"/>
                </a:lnTo>
                <a:lnTo>
                  <a:pt x="775155" y="84578"/>
                </a:lnTo>
                <a:lnTo>
                  <a:pt x="773365" y="83781"/>
                </a:lnTo>
                <a:lnTo>
                  <a:pt x="771575" y="81380"/>
                </a:lnTo>
                <a:lnTo>
                  <a:pt x="769870" y="78989"/>
                </a:lnTo>
                <a:lnTo>
                  <a:pt x="768080" y="77395"/>
                </a:lnTo>
                <a:lnTo>
                  <a:pt x="767143" y="75800"/>
                </a:lnTo>
                <a:lnTo>
                  <a:pt x="765353" y="75003"/>
                </a:lnTo>
                <a:lnTo>
                  <a:pt x="764501" y="73409"/>
                </a:lnTo>
                <a:lnTo>
                  <a:pt x="762711" y="71805"/>
                </a:lnTo>
                <a:lnTo>
                  <a:pt x="760921" y="71008"/>
                </a:lnTo>
                <a:lnTo>
                  <a:pt x="759131" y="69414"/>
                </a:lnTo>
                <a:lnTo>
                  <a:pt x="757426" y="68617"/>
                </a:lnTo>
                <a:lnTo>
                  <a:pt x="755637" y="67023"/>
                </a:lnTo>
                <a:lnTo>
                  <a:pt x="753847" y="66226"/>
                </a:lnTo>
                <a:lnTo>
                  <a:pt x="752057" y="65429"/>
                </a:lnTo>
                <a:lnTo>
                  <a:pt x="750267" y="63834"/>
                </a:lnTo>
                <a:lnTo>
                  <a:pt x="748477" y="63028"/>
                </a:lnTo>
                <a:lnTo>
                  <a:pt x="745835" y="62230"/>
                </a:lnTo>
                <a:lnTo>
                  <a:pt x="744045" y="61433"/>
                </a:lnTo>
                <a:lnTo>
                  <a:pt x="742255" y="61433"/>
                </a:lnTo>
                <a:lnTo>
                  <a:pt x="739613" y="60636"/>
                </a:lnTo>
                <a:lnTo>
                  <a:pt x="737823" y="60636"/>
                </a:lnTo>
                <a:lnTo>
                  <a:pt x="736033" y="59839"/>
                </a:lnTo>
                <a:lnTo>
                  <a:pt x="729811" y="59839"/>
                </a:lnTo>
                <a:lnTo>
                  <a:pt x="728022" y="60636"/>
                </a:lnTo>
                <a:lnTo>
                  <a:pt x="726317" y="60636"/>
                </a:lnTo>
                <a:lnTo>
                  <a:pt x="724527" y="61433"/>
                </a:lnTo>
                <a:lnTo>
                  <a:pt x="721800" y="62230"/>
                </a:lnTo>
                <a:lnTo>
                  <a:pt x="720095" y="63028"/>
                </a:lnTo>
                <a:lnTo>
                  <a:pt x="718305" y="64631"/>
                </a:lnTo>
                <a:lnTo>
                  <a:pt x="715578" y="67820"/>
                </a:lnTo>
                <a:lnTo>
                  <a:pt x="712936" y="71008"/>
                </a:lnTo>
                <a:lnTo>
                  <a:pt x="709390" y="75003"/>
                </a:lnTo>
                <a:lnTo>
                  <a:pt x="707609" y="79786"/>
                </a:lnTo>
                <a:lnTo>
                  <a:pt x="704941" y="84578"/>
                </a:lnTo>
                <a:lnTo>
                  <a:pt x="703168" y="90158"/>
                </a:lnTo>
                <a:lnTo>
                  <a:pt x="700500" y="95747"/>
                </a:lnTo>
                <a:lnTo>
                  <a:pt x="699605" y="101326"/>
                </a:lnTo>
                <a:lnTo>
                  <a:pt x="697833" y="107713"/>
                </a:lnTo>
                <a:lnTo>
                  <a:pt x="696051" y="113302"/>
                </a:lnTo>
                <a:lnTo>
                  <a:pt x="695165" y="119679"/>
                </a:lnTo>
                <a:lnTo>
                  <a:pt x="693384" y="126862"/>
                </a:lnTo>
                <a:lnTo>
                  <a:pt x="692497" y="133249"/>
                </a:lnTo>
                <a:lnTo>
                  <a:pt x="691611" y="139625"/>
                </a:lnTo>
                <a:lnTo>
                  <a:pt x="691611" y="146012"/>
                </a:lnTo>
                <a:lnTo>
                  <a:pt x="690716" y="152398"/>
                </a:lnTo>
                <a:lnTo>
                  <a:pt x="689829" y="159572"/>
                </a:lnTo>
                <a:lnTo>
                  <a:pt x="689829" y="165161"/>
                </a:lnTo>
                <a:lnTo>
                  <a:pt x="688943" y="171538"/>
                </a:lnTo>
                <a:lnTo>
                  <a:pt x="688943" y="221813"/>
                </a:lnTo>
                <a:lnTo>
                  <a:pt x="687162" y="223407"/>
                </a:lnTo>
                <a:lnTo>
                  <a:pt x="685389" y="224204"/>
                </a:lnTo>
                <a:lnTo>
                  <a:pt x="683607" y="225001"/>
                </a:lnTo>
                <a:lnTo>
                  <a:pt x="682721" y="225001"/>
                </a:lnTo>
                <a:lnTo>
                  <a:pt x="680940" y="224204"/>
                </a:lnTo>
                <a:lnTo>
                  <a:pt x="678272" y="224204"/>
                </a:lnTo>
                <a:lnTo>
                  <a:pt x="676499" y="223407"/>
                </a:lnTo>
                <a:lnTo>
                  <a:pt x="674718" y="222610"/>
                </a:lnTo>
                <a:lnTo>
                  <a:pt x="672050" y="221813"/>
                </a:lnTo>
                <a:lnTo>
                  <a:pt x="669382" y="221016"/>
                </a:lnTo>
                <a:lnTo>
                  <a:pt x="666715" y="219412"/>
                </a:lnTo>
                <a:lnTo>
                  <a:pt x="664047" y="218615"/>
                </a:lnTo>
                <a:lnTo>
                  <a:pt x="660493" y="217020"/>
                </a:lnTo>
                <a:lnTo>
                  <a:pt x="657825" y="215426"/>
                </a:lnTo>
                <a:lnTo>
                  <a:pt x="654271" y="213832"/>
                </a:lnTo>
                <a:lnTo>
                  <a:pt x="650717" y="212238"/>
                </a:lnTo>
                <a:lnTo>
                  <a:pt x="648049" y="210634"/>
                </a:lnTo>
                <a:lnTo>
                  <a:pt x="644495" y="209040"/>
                </a:lnTo>
                <a:lnTo>
                  <a:pt x="640941" y="207446"/>
                </a:lnTo>
                <a:lnTo>
                  <a:pt x="637378" y="205852"/>
                </a:lnTo>
                <a:lnTo>
                  <a:pt x="633824" y="203460"/>
                </a:lnTo>
                <a:lnTo>
                  <a:pt x="629383" y="201866"/>
                </a:lnTo>
                <a:lnTo>
                  <a:pt x="625829" y="200262"/>
                </a:lnTo>
                <a:lnTo>
                  <a:pt x="622266" y="198668"/>
                </a:lnTo>
                <a:lnTo>
                  <a:pt x="617826" y="197074"/>
                </a:lnTo>
                <a:lnTo>
                  <a:pt x="614272" y="195480"/>
                </a:lnTo>
                <a:lnTo>
                  <a:pt x="610709" y="193886"/>
                </a:lnTo>
                <a:lnTo>
                  <a:pt x="606268" y="192291"/>
                </a:lnTo>
                <a:lnTo>
                  <a:pt x="604487" y="189890"/>
                </a:lnTo>
                <a:lnTo>
                  <a:pt x="602714" y="186702"/>
                </a:lnTo>
                <a:lnTo>
                  <a:pt x="600933" y="185905"/>
                </a:lnTo>
                <a:lnTo>
                  <a:pt x="599160" y="182717"/>
                </a:lnTo>
                <a:lnTo>
                  <a:pt x="597379" y="181920"/>
                </a:lnTo>
                <a:lnTo>
                  <a:pt x="595597" y="179519"/>
                </a:lnTo>
                <a:lnTo>
                  <a:pt x="593825" y="178722"/>
                </a:lnTo>
                <a:lnTo>
                  <a:pt x="592938" y="177127"/>
                </a:lnTo>
                <a:lnTo>
                  <a:pt x="591157" y="176330"/>
                </a:lnTo>
                <a:lnTo>
                  <a:pt x="590270" y="175533"/>
                </a:lnTo>
                <a:lnTo>
                  <a:pt x="588489" y="173939"/>
                </a:lnTo>
                <a:lnTo>
                  <a:pt x="587603" y="173142"/>
                </a:lnTo>
                <a:lnTo>
                  <a:pt x="585821" y="172345"/>
                </a:lnTo>
                <a:lnTo>
                  <a:pt x="584049" y="171538"/>
                </a:lnTo>
                <a:lnTo>
                  <a:pt x="583154" y="170741"/>
                </a:lnTo>
                <a:lnTo>
                  <a:pt x="581381" y="169147"/>
                </a:lnTo>
                <a:lnTo>
                  <a:pt x="579599" y="168350"/>
                </a:lnTo>
                <a:lnTo>
                  <a:pt x="578713" y="167553"/>
                </a:lnTo>
                <a:lnTo>
                  <a:pt x="576932" y="166756"/>
                </a:lnTo>
                <a:lnTo>
                  <a:pt x="575159" y="165958"/>
                </a:lnTo>
                <a:lnTo>
                  <a:pt x="573378" y="165161"/>
                </a:lnTo>
                <a:lnTo>
                  <a:pt x="571596" y="165161"/>
                </a:lnTo>
                <a:lnTo>
                  <a:pt x="570710" y="164364"/>
                </a:lnTo>
                <a:lnTo>
                  <a:pt x="568928" y="163567"/>
                </a:lnTo>
                <a:lnTo>
                  <a:pt x="567156" y="162770"/>
                </a:lnTo>
                <a:lnTo>
                  <a:pt x="565374" y="161973"/>
                </a:lnTo>
                <a:lnTo>
                  <a:pt x="563601" y="161973"/>
                </a:lnTo>
                <a:lnTo>
                  <a:pt x="561820" y="161166"/>
                </a:lnTo>
                <a:lnTo>
                  <a:pt x="558266" y="158775"/>
                </a:lnTo>
                <a:lnTo>
                  <a:pt x="554712" y="157181"/>
                </a:lnTo>
                <a:lnTo>
                  <a:pt x="551149" y="155587"/>
                </a:lnTo>
                <a:lnTo>
                  <a:pt x="547595" y="153992"/>
                </a:lnTo>
                <a:lnTo>
                  <a:pt x="544927" y="152398"/>
                </a:lnTo>
                <a:lnTo>
                  <a:pt x="541373" y="151591"/>
                </a:lnTo>
                <a:lnTo>
                  <a:pt x="537819" y="150794"/>
                </a:lnTo>
                <a:lnTo>
                  <a:pt x="534265" y="149997"/>
                </a:lnTo>
                <a:lnTo>
                  <a:pt x="530711" y="149200"/>
                </a:lnTo>
                <a:lnTo>
                  <a:pt x="527148" y="148403"/>
                </a:lnTo>
                <a:lnTo>
                  <a:pt x="523594" y="148403"/>
                </a:lnTo>
                <a:lnTo>
                  <a:pt x="520040" y="147606"/>
                </a:lnTo>
                <a:lnTo>
                  <a:pt x="510264" y="147606"/>
                </a:lnTo>
                <a:lnTo>
                  <a:pt x="507596" y="146809"/>
                </a:lnTo>
                <a:lnTo>
                  <a:pt x="501374" y="146809"/>
                </a:lnTo>
                <a:lnTo>
                  <a:pt x="497820" y="147606"/>
                </a:lnTo>
                <a:lnTo>
                  <a:pt x="476478" y="147606"/>
                </a:lnTo>
                <a:lnTo>
                  <a:pt x="474705" y="146809"/>
                </a:lnTo>
                <a:lnTo>
                  <a:pt x="472037" y="146809"/>
                </a:lnTo>
                <a:lnTo>
                  <a:pt x="471151" y="146012"/>
                </a:lnTo>
                <a:lnTo>
                  <a:pt x="466702" y="146012"/>
                </a:lnTo>
                <a:lnTo>
                  <a:pt x="464920" y="146809"/>
                </a:lnTo>
                <a:lnTo>
                  <a:pt x="463148" y="146809"/>
                </a:lnTo>
                <a:lnTo>
                  <a:pt x="461366" y="147606"/>
                </a:lnTo>
                <a:lnTo>
                  <a:pt x="459593" y="147606"/>
                </a:lnTo>
                <a:lnTo>
                  <a:pt x="458699" y="148403"/>
                </a:lnTo>
                <a:lnTo>
                  <a:pt x="456926" y="149200"/>
                </a:lnTo>
                <a:lnTo>
                  <a:pt x="455144" y="149997"/>
                </a:lnTo>
                <a:lnTo>
                  <a:pt x="453372" y="152398"/>
                </a:lnTo>
                <a:lnTo>
                  <a:pt x="451590" y="153992"/>
                </a:lnTo>
                <a:lnTo>
                  <a:pt x="451590" y="156384"/>
                </a:lnTo>
                <a:lnTo>
                  <a:pt x="450704" y="158775"/>
                </a:lnTo>
                <a:lnTo>
                  <a:pt x="450704" y="179519"/>
                </a:lnTo>
                <a:lnTo>
                  <a:pt x="449809" y="181920"/>
                </a:lnTo>
                <a:lnTo>
                  <a:pt x="449809" y="184311"/>
                </a:lnTo>
                <a:lnTo>
                  <a:pt x="448036" y="182717"/>
                </a:lnTo>
                <a:lnTo>
                  <a:pt x="446255" y="182717"/>
                </a:lnTo>
                <a:lnTo>
                  <a:pt x="444482" y="181920"/>
                </a:lnTo>
                <a:lnTo>
                  <a:pt x="438260" y="181920"/>
                </a:lnTo>
                <a:lnTo>
                  <a:pt x="437365" y="181113"/>
                </a:lnTo>
                <a:lnTo>
                  <a:pt x="417813" y="181113"/>
                </a:lnTo>
                <a:lnTo>
                  <a:pt x="416032" y="180316"/>
                </a:lnTo>
                <a:lnTo>
                  <a:pt x="413364" y="180316"/>
                </a:lnTo>
                <a:lnTo>
                  <a:pt x="411591" y="179519"/>
                </a:lnTo>
                <a:lnTo>
                  <a:pt x="409810" y="177924"/>
                </a:lnTo>
                <a:lnTo>
                  <a:pt x="408923" y="175533"/>
                </a:lnTo>
                <a:lnTo>
                  <a:pt x="408923" y="165958"/>
                </a:lnTo>
                <a:lnTo>
                  <a:pt x="408028" y="163567"/>
                </a:lnTo>
                <a:lnTo>
                  <a:pt x="408028" y="153195"/>
                </a:lnTo>
                <a:lnTo>
                  <a:pt x="407142" y="150794"/>
                </a:lnTo>
                <a:lnTo>
                  <a:pt x="407142" y="138031"/>
                </a:lnTo>
                <a:lnTo>
                  <a:pt x="406256" y="134843"/>
                </a:lnTo>
                <a:lnTo>
                  <a:pt x="406256" y="130051"/>
                </a:lnTo>
                <a:lnTo>
                  <a:pt x="405361" y="126862"/>
                </a:lnTo>
                <a:lnTo>
                  <a:pt x="405361" y="116491"/>
                </a:lnTo>
                <a:lnTo>
                  <a:pt x="404474" y="112505"/>
                </a:lnTo>
                <a:lnTo>
                  <a:pt x="404474" y="90955"/>
                </a:lnTo>
                <a:lnTo>
                  <a:pt x="403588" y="87766"/>
                </a:lnTo>
                <a:lnTo>
                  <a:pt x="403588" y="51062"/>
                </a:lnTo>
                <a:lnTo>
                  <a:pt x="402701" y="48670"/>
                </a:lnTo>
                <a:lnTo>
                  <a:pt x="402701" y="46279"/>
                </a:lnTo>
                <a:lnTo>
                  <a:pt x="401806" y="43888"/>
                </a:lnTo>
                <a:lnTo>
                  <a:pt x="401806" y="41487"/>
                </a:lnTo>
                <a:lnTo>
                  <a:pt x="400920" y="39096"/>
                </a:lnTo>
                <a:lnTo>
                  <a:pt x="400034" y="36704"/>
                </a:lnTo>
                <a:lnTo>
                  <a:pt x="399139" y="35110"/>
                </a:lnTo>
                <a:lnTo>
                  <a:pt x="397366" y="32709"/>
                </a:lnTo>
                <a:lnTo>
                  <a:pt x="396471" y="30318"/>
                </a:lnTo>
                <a:lnTo>
                  <a:pt x="394698" y="28724"/>
                </a:lnTo>
                <a:lnTo>
                  <a:pt x="392917" y="27130"/>
                </a:lnTo>
                <a:lnTo>
                  <a:pt x="390249" y="24738"/>
                </a:lnTo>
                <a:lnTo>
                  <a:pt x="388476" y="23134"/>
                </a:lnTo>
                <a:lnTo>
                  <a:pt x="386695" y="21540"/>
                </a:lnTo>
                <a:lnTo>
                  <a:pt x="384027" y="19149"/>
                </a:lnTo>
                <a:lnTo>
                  <a:pt x="382254" y="17555"/>
                </a:lnTo>
                <a:lnTo>
                  <a:pt x="379587" y="15961"/>
                </a:lnTo>
                <a:lnTo>
                  <a:pt x="376919" y="14366"/>
                </a:lnTo>
                <a:lnTo>
                  <a:pt x="375138" y="12763"/>
                </a:lnTo>
                <a:lnTo>
                  <a:pt x="372470" y="11965"/>
                </a:lnTo>
                <a:lnTo>
                  <a:pt x="369811" y="10371"/>
                </a:lnTo>
                <a:lnTo>
                  <a:pt x="368029" y="8777"/>
                </a:lnTo>
                <a:lnTo>
                  <a:pt x="365361" y="7980"/>
                </a:lnTo>
                <a:lnTo>
                  <a:pt x="363580" y="6386"/>
                </a:lnTo>
                <a:lnTo>
                  <a:pt x="360921" y="5589"/>
                </a:lnTo>
                <a:lnTo>
                  <a:pt x="359140" y="4792"/>
                </a:lnTo>
                <a:lnTo>
                  <a:pt x="357358" y="3995"/>
                </a:lnTo>
                <a:lnTo>
                  <a:pt x="355585" y="3188"/>
                </a:lnTo>
                <a:lnTo>
                  <a:pt x="354690" y="2391"/>
                </a:lnTo>
                <a:lnTo>
                  <a:pt x="352918" y="1594"/>
                </a:lnTo>
                <a:lnTo>
                  <a:pt x="352031" y="1594"/>
                </a:lnTo>
                <a:lnTo>
                  <a:pt x="350250" y="0"/>
                </a:lnTo>
                <a:lnTo>
                  <a:pt x="348469" y="797"/>
                </a:lnTo>
                <a:lnTo>
                  <a:pt x="347582" y="797"/>
                </a:lnTo>
                <a:lnTo>
                  <a:pt x="345801" y="1594"/>
                </a:lnTo>
                <a:lnTo>
                  <a:pt x="344914" y="1594"/>
                </a:lnTo>
                <a:lnTo>
                  <a:pt x="343142" y="2391"/>
                </a:lnTo>
                <a:lnTo>
                  <a:pt x="341360" y="3188"/>
                </a:lnTo>
                <a:lnTo>
                  <a:pt x="339579" y="3995"/>
                </a:lnTo>
                <a:lnTo>
                  <a:pt x="337806" y="4792"/>
                </a:lnTo>
                <a:lnTo>
                  <a:pt x="336025" y="5589"/>
                </a:lnTo>
                <a:lnTo>
                  <a:pt x="335138" y="6386"/>
                </a:lnTo>
                <a:lnTo>
                  <a:pt x="333357" y="7980"/>
                </a:lnTo>
                <a:lnTo>
                  <a:pt x="331584" y="8777"/>
                </a:lnTo>
                <a:lnTo>
                  <a:pt x="329803" y="10371"/>
                </a:lnTo>
                <a:lnTo>
                  <a:pt x="328022" y="12763"/>
                </a:lnTo>
                <a:lnTo>
                  <a:pt x="326249" y="15164"/>
                </a:lnTo>
                <a:lnTo>
                  <a:pt x="325362" y="17555"/>
                </a:lnTo>
                <a:lnTo>
                  <a:pt x="324467" y="19946"/>
                </a:lnTo>
                <a:lnTo>
                  <a:pt x="323581" y="22337"/>
                </a:lnTo>
                <a:lnTo>
                  <a:pt x="322695" y="25535"/>
                </a:lnTo>
                <a:lnTo>
                  <a:pt x="321800" y="28724"/>
                </a:lnTo>
                <a:lnTo>
                  <a:pt x="321800" y="38298"/>
                </a:lnTo>
                <a:lnTo>
                  <a:pt x="322695" y="40690"/>
                </a:lnTo>
                <a:lnTo>
                  <a:pt x="322695" y="59042"/>
                </a:lnTo>
                <a:lnTo>
                  <a:pt x="321800" y="62230"/>
                </a:lnTo>
                <a:lnTo>
                  <a:pt x="321800" y="75003"/>
                </a:lnTo>
                <a:lnTo>
                  <a:pt x="320913" y="78192"/>
                </a:lnTo>
                <a:lnTo>
                  <a:pt x="320913" y="87766"/>
                </a:lnTo>
                <a:lnTo>
                  <a:pt x="320027" y="90158"/>
                </a:lnTo>
                <a:lnTo>
                  <a:pt x="320027" y="97341"/>
                </a:lnTo>
                <a:lnTo>
                  <a:pt x="319132" y="99732"/>
                </a:lnTo>
                <a:lnTo>
                  <a:pt x="319132" y="102124"/>
                </a:lnTo>
                <a:lnTo>
                  <a:pt x="318245" y="104525"/>
                </a:lnTo>
                <a:lnTo>
                  <a:pt x="318245" y="106916"/>
                </a:lnTo>
                <a:lnTo>
                  <a:pt x="317359" y="110104"/>
                </a:lnTo>
                <a:lnTo>
                  <a:pt x="317359" y="112505"/>
                </a:lnTo>
                <a:lnTo>
                  <a:pt x="316473" y="114896"/>
                </a:lnTo>
                <a:lnTo>
                  <a:pt x="315578" y="118085"/>
                </a:lnTo>
                <a:lnTo>
                  <a:pt x="315578" y="120476"/>
                </a:lnTo>
                <a:lnTo>
                  <a:pt x="314691" y="122877"/>
                </a:lnTo>
                <a:lnTo>
                  <a:pt x="313805" y="125268"/>
                </a:lnTo>
                <a:lnTo>
                  <a:pt x="312910" y="127659"/>
                </a:lnTo>
                <a:lnTo>
                  <a:pt x="311137" y="130051"/>
                </a:lnTo>
                <a:lnTo>
                  <a:pt x="310242" y="132452"/>
                </a:lnTo>
                <a:lnTo>
                  <a:pt x="309356" y="134843"/>
                </a:lnTo>
                <a:lnTo>
                  <a:pt x="308469" y="137234"/>
                </a:lnTo>
                <a:lnTo>
                  <a:pt x="306688" y="139625"/>
                </a:lnTo>
                <a:lnTo>
                  <a:pt x="304915" y="142026"/>
                </a:lnTo>
                <a:lnTo>
                  <a:pt x="303134" y="145215"/>
                </a:lnTo>
                <a:lnTo>
                  <a:pt x="300466" y="147606"/>
                </a:lnTo>
                <a:lnTo>
                  <a:pt x="297798" y="150794"/>
                </a:lnTo>
                <a:lnTo>
                  <a:pt x="295131" y="153992"/>
                </a:lnTo>
                <a:lnTo>
                  <a:pt x="292471" y="157181"/>
                </a:lnTo>
                <a:lnTo>
                  <a:pt x="288909" y="160369"/>
                </a:lnTo>
                <a:lnTo>
                  <a:pt x="285355" y="163567"/>
                </a:lnTo>
                <a:lnTo>
                  <a:pt x="281800" y="167553"/>
                </a:lnTo>
                <a:lnTo>
                  <a:pt x="278246" y="170741"/>
                </a:lnTo>
                <a:lnTo>
                  <a:pt x="274692" y="173939"/>
                </a:lnTo>
                <a:lnTo>
                  <a:pt x="271129" y="177127"/>
                </a:lnTo>
                <a:lnTo>
                  <a:pt x="267575" y="181113"/>
                </a:lnTo>
                <a:lnTo>
                  <a:pt x="263135" y="184311"/>
                </a:lnTo>
                <a:lnTo>
                  <a:pt x="259572" y="187499"/>
                </a:lnTo>
                <a:lnTo>
                  <a:pt x="255132" y="190687"/>
                </a:lnTo>
                <a:lnTo>
                  <a:pt x="251577" y="194683"/>
                </a:lnTo>
                <a:lnTo>
                  <a:pt x="248023" y="197871"/>
                </a:lnTo>
                <a:lnTo>
                  <a:pt x="245057" y="200525"/>
                </a:lnTo>
                <a:lnTo>
                  <a:pt x="245355" y="201059"/>
                </a:lnTo>
                <a:lnTo>
                  <a:pt x="246242" y="203460"/>
                </a:lnTo>
                <a:lnTo>
                  <a:pt x="248023" y="206649"/>
                </a:lnTo>
                <a:lnTo>
                  <a:pt x="248910" y="209837"/>
                </a:lnTo>
                <a:lnTo>
                  <a:pt x="249796" y="212238"/>
                </a:lnTo>
                <a:lnTo>
                  <a:pt x="250682" y="214629"/>
                </a:lnTo>
                <a:lnTo>
                  <a:pt x="251577" y="217020"/>
                </a:lnTo>
                <a:lnTo>
                  <a:pt x="252464" y="219412"/>
                </a:lnTo>
                <a:lnTo>
                  <a:pt x="253350" y="221813"/>
                </a:lnTo>
                <a:lnTo>
                  <a:pt x="253350" y="226595"/>
                </a:lnTo>
                <a:lnTo>
                  <a:pt x="251577" y="228986"/>
                </a:lnTo>
                <a:lnTo>
                  <a:pt x="249796" y="229784"/>
                </a:lnTo>
                <a:lnTo>
                  <a:pt x="239134" y="229784"/>
                </a:lnTo>
                <a:lnTo>
                  <a:pt x="237352" y="228986"/>
                </a:lnTo>
                <a:lnTo>
                  <a:pt x="236466" y="228986"/>
                </a:lnTo>
                <a:lnTo>
                  <a:pt x="234684" y="228189"/>
                </a:lnTo>
                <a:lnTo>
                  <a:pt x="232912" y="228189"/>
                </a:lnTo>
                <a:lnTo>
                  <a:pt x="231130" y="227392"/>
                </a:lnTo>
                <a:lnTo>
                  <a:pt x="229349" y="227392"/>
                </a:lnTo>
                <a:lnTo>
                  <a:pt x="228463" y="226595"/>
                </a:lnTo>
                <a:lnTo>
                  <a:pt x="226681" y="225798"/>
                </a:lnTo>
                <a:lnTo>
                  <a:pt x="224908" y="225001"/>
                </a:lnTo>
                <a:lnTo>
                  <a:pt x="223127" y="225001"/>
                </a:lnTo>
                <a:lnTo>
                  <a:pt x="222241" y="224204"/>
                </a:lnTo>
                <a:lnTo>
                  <a:pt x="220459" y="223407"/>
                </a:lnTo>
                <a:lnTo>
                  <a:pt x="219351" y="222908"/>
                </a:lnTo>
                <a:lnTo>
                  <a:pt x="217792" y="225001"/>
                </a:lnTo>
                <a:lnTo>
                  <a:pt x="216019" y="226595"/>
                </a:lnTo>
                <a:lnTo>
                  <a:pt x="214237" y="228189"/>
                </a:lnTo>
                <a:lnTo>
                  <a:pt x="212465" y="231387"/>
                </a:lnTo>
                <a:lnTo>
                  <a:pt x="210683" y="232185"/>
                </a:lnTo>
                <a:lnTo>
                  <a:pt x="208902" y="232982"/>
                </a:lnTo>
                <a:lnTo>
                  <a:pt x="207129" y="233779"/>
                </a:lnTo>
                <a:lnTo>
                  <a:pt x="205348" y="234576"/>
                </a:lnTo>
                <a:lnTo>
                  <a:pt x="203575" y="235373"/>
                </a:lnTo>
                <a:lnTo>
                  <a:pt x="201794" y="236170"/>
                </a:lnTo>
                <a:lnTo>
                  <a:pt x="200012" y="236967"/>
                </a:lnTo>
                <a:lnTo>
                  <a:pt x="198239" y="237764"/>
                </a:lnTo>
                <a:lnTo>
                  <a:pt x="196458" y="238561"/>
                </a:lnTo>
                <a:lnTo>
                  <a:pt x="189350" y="238561"/>
                </a:lnTo>
                <a:lnTo>
                  <a:pt x="187569" y="237764"/>
                </a:lnTo>
                <a:lnTo>
                  <a:pt x="186682" y="235373"/>
                </a:lnTo>
                <a:lnTo>
                  <a:pt x="186682" y="232982"/>
                </a:lnTo>
                <a:lnTo>
                  <a:pt x="185796" y="230581"/>
                </a:lnTo>
                <a:lnTo>
                  <a:pt x="184901" y="228189"/>
                </a:lnTo>
                <a:lnTo>
                  <a:pt x="184014" y="225798"/>
                </a:lnTo>
                <a:lnTo>
                  <a:pt x="183128" y="223407"/>
                </a:lnTo>
                <a:lnTo>
                  <a:pt x="183128" y="221016"/>
                </a:lnTo>
                <a:lnTo>
                  <a:pt x="182233" y="218615"/>
                </a:lnTo>
                <a:lnTo>
                  <a:pt x="180460" y="216223"/>
                </a:lnTo>
                <a:lnTo>
                  <a:pt x="180460" y="213832"/>
                </a:lnTo>
                <a:lnTo>
                  <a:pt x="182233" y="213035"/>
                </a:lnTo>
                <a:lnTo>
                  <a:pt x="197353" y="213035"/>
                </a:lnTo>
                <a:lnTo>
                  <a:pt x="199126" y="213832"/>
                </a:lnTo>
                <a:lnTo>
                  <a:pt x="200012" y="213832"/>
                </a:lnTo>
                <a:lnTo>
                  <a:pt x="201794" y="214629"/>
                </a:lnTo>
                <a:lnTo>
                  <a:pt x="203575" y="214629"/>
                </a:lnTo>
                <a:lnTo>
                  <a:pt x="205348" y="215426"/>
                </a:lnTo>
                <a:lnTo>
                  <a:pt x="207129" y="216223"/>
                </a:lnTo>
                <a:lnTo>
                  <a:pt x="208902" y="217020"/>
                </a:lnTo>
                <a:lnTo>
                  <a:pt x="210683" y="217818"/>
                </a:lnTo>
                <a:lnTo>
                  <a:pt x="212465" y="219412"/>
                </a:lnTo>
                <a:lnTo>
                  <a:pt x="214237" y="220209"/>
                </a:lnTo>
                <a:lnTo>
                  <a:pt x="216019" y="221016"/>
                </a:lnTo>
                <a:lnTo>
                  <a:pt x="217792" y="221813"/>
                </a:lnTo>
                <a:lnTo>
                  <a:pt x="218687" y="222610"/>
                </a:lnTo>
                <a:lnTo>
                  <a:pt x="217792" y="164364"/>
                </a:lnTo>
                <a:lnTo>
                  <a:pt x="216019" y="161973"/>
                </a:lnTo>
                <a:lnTo>
                  <a:pt x="214237" y="161166"/>
                </a:lnTo>
                <a:lnTo>
                  <a:pt x="214237" y="160369"/>
                </a:lnTo>
                <a:lnTo>
                  <a:pt x="212465" y="159572"/>
                </a:lnTo>
                <a:lnTo>
                  <a:pt x="210683" y="158775"/>
                </a:lnTo>
                <a:lnTo>
                  <a:pt x="208902" y="158775"/>
                </a:lnTo>
                <a:lnTo>
                  <a:pt x="207129" y="157978"/>
                </a:lnTo>
                <a:lnTo>
                  <a:pt x="205348" y="157181"/>
                </a:lnTo>
                <a:lnTo>
                  <a:pt x="203575" y="156384"/>
                </a:lnTo>
                <a:lnTo>
                  <a:pt x="201794" y="155587"/>
                </a:lnTo>
                <a:lnTo>
                  <a:pt x="200012" y="154790"/>
                </a:lnTo>
                <a:lnTo>
                  <a:pt x="198239" y="153195"/>
                </a:lnTo>
                <a:lnTo>
                  <a:pt x="196458" y="152398"/>
                </a:lnTo>
                <a:lnTo>
                  <a:pt x="194685" y="150794"/>
                </a:lnTo>
                <a:lnTo>
                  <a:pt x="192904" y="149200"/>
                </a:lnTo>
                <a:lnTo>
                  <a:pt x="191123" y="148403"/>
                </a:lnTo>
                <a:lnTo>
                  <a:pt x="189350" y="146809"/>
                </a:lnTo>
                <a:lnTo>
                  <a:pt x="187569" y="145215"/>
                </a:lnTo>
                <a:lnTo>
                  <a:pt x="185796" y="144418"/>
                </a:lnTo>
                <a:lnTo>
                  <a:pt x="184014" y="143621"/>
                </a:lnTo>
                <a:lnTo>
                  <a:pt x="182233" y="142824"/>
                </a:lnTo>
                <a:lnTo>
                  <a:pt x="180460" y="142026"/>
                </a:lnTo>
                <a:lnTo>
                  <a:pt x="178679" y="141220"/>
                </a:lnTo>
                <a:lnTo>
                  <a:pt x="176011" y="140423"/>
                </a:lnTo>
                <a:lnTo>
                  <a:pt x="174238" y="140423"/>
                </a:lnTo>
                <a:lnTo>
                  <a:pt x="172457" y="139625"/>
                </a:lnTo>
                <a:lnTo>
                  <a:pt x="170684" y="138828"/>
                </a:lnTo>
                <a:lnTo>
                  <a:pt x="168903" y="138031"/>
                </a:lnTo>
                <a:lnTo>
                  <a:pt x="167121" y="137234"/>
                </a:lnTo>
                <a:lnTo>
                  <a:pt x="164454" y="136437"/>
                </a:lnTo>
                <a:lnTo>
                  <a:pt x="162681" y="135640"/>
                </a:lnTo>
                <a:lnTo>
                  <a:pt x="160900" y="134843"/>
                </a:lnTo>
                <a:lnTo>
                  <a:pt x="159127" y="134046"/>
                </a:lnTo>
                <a:lnTo>
                  <a:pt x="157345" y="134046"/>
                </a:lnTo>
                <a:lnTo>
                  <a:pt x="155573" y="133249"/>
                </a:lnTo>
                <a:lnTo>
                  <a:pt x="153791" y="132452"/>
                </a:lnTo>
                <a:lnTo>
                  <a:pt x="152010" y="131645"/>
                </a:lnTo>
                <a:lnTo>
                  <a:pt x="150237" y="130848"/>
                </a:lnTo>
                <a:lnTo>
                  <a:pt x="148456" y="130051"/>
                </a:lnTo>
                <a:lnTo>
                  <a:pt x="146683" y="129254"/>
                </a:lnTo>
                <a:lnTo>
                  <a:pt x="144902" y="128457"/>
                </a:lnTo>
                <a:lnTo>
                  <a:pt x="143120" y="127659"/>
                </a:lnTo>
                <a:lnTo>
                  <a:pt x="141347" y="126862"/>
                </a:lnTo>
                <a:lnTo>
                  <a:pt x="139566" y="126065"/>
                </a:lnTo>
                <a:lnTo>
                  <a:pt x="137793" y="125268"/>
                </a:lnTo>
                <a:lnTo>
                  <a:pt x="136898" y="124471"/>
                </a:lnTo>
                <a:lnTo>
                  <a:pt x="135126" y="123674"/>
                </a:lnTo>
                <a:lnTo>
                  <a:pt x="133344" y="122877"/>
                </a:lnTo>
                <a:lnTo>
                  <a:pt x="131563" y="122070"/>
                </a:lnTo>
                <a:lnTo>
                  <a:pt x="129790" y="121273"/>
                </a:lnTo>
                <a:lnTo>
                  <a:pt x="128009" y="120476"/>
                </a:lnTo>
                <a:lnTo>
                  <a:pt x="126236" y="119679"/>
                </a:lnTo>
                <a:lnTo>
                  <a:pt x="118233" y="115693"/>
                </a:lnTo>
                <a:lnTo>
                  <a:pt x="110229" y="112505"/>
                </a:lnTo>
                <a:lnTo>
                  <a:pt x="104008" y="109307"/>
                </a:lnTo>
                <a:lnTo>
                  <a:pt x="97786" y="106119"/>
                </a:lnTo>
                <a:lnTo>
                  <a:pt x="91564" y="102930"/>
                </a:lnTo>
                <a:lnTo>
                  <a:pt x="87115" y="99732"/>
                </a:lnTo>
                <a:lnTo>
                  <a:pt x="82674" y="97341"/>
                </a:lnTo>
                <a:lnTo>
                  <a:pt x="78234" y="94950"/>
                </a:lnTo>
                <a:lnTo>
                  <a:pt x="75566" y="92549"/>
                </a:lnTo>
                <a:lnTo>
                  <a:pt x="72003" y="90955"/>
                </a:lnTo>
                <a:lnTo>
                  <a:pt x="70230" y="89361"/>
                </a:lnTo>
                <a:lnTo>
                  <a:pt x="67563" y="87766"/>
                </a:lnTo>
                <a:lnTo>
                  <a:pt x="66676" y="86172"/>
                </a:lnTo>
                <a:lnTo>
                  <a:pt x="64895" y="85375"/>
                </a:lnTo>
                <a:lnTo>
                  <a:pt x="64008" y="85375"/>
                </a:lnTo>
                <a:lnTo>
                  <a:pt x="62227" y="86172"/>
                </a:lnTo>
                <a:lnTo>
                  <a:pt x="62227" y="90955"/>
                </a:lnTo>
                <a:lnTo>
                  <a:pt x="63113" y="93356"/>
                </a:lnTo>
                <a:lnTo>
                  <a:pt x="63113" y="111698"/>
                </a:lnTo>
                <a:lnTo>
                  <a:pt x="62227" y="117288"/>
                </a:lnTo>
                <a:lnTo>
                  <a:pt x="61341" y="122877"/>
                </a:lnTo>
                <a:lnTo>
                  <a:pt x="60454" y="129254"/>
                </a:lnTo>
                <a:lnTo>
                  <a:pt x="59559" y="135640"/>
                </a:lnTo>
                <a:lnTo>
                  <a:pt x="58673" y="138031"/>
                </a:lnTo>
                <a:lnTo>
                  <a:pt x="58673" y="140423"/>
                </a:lnTo>
                <a:lnTo>
                  <a:pt x="57786" y="142824"/>
                </a:lnTo>
                <a:lnTo>
                  <a:pt x="56892" y="145215"/>
                </a:lnTo>
                <a:lnTo>
                  <a:pt x="56892" y="147606"/>
                </a:lnTo>
                <a:lnTo>
                  <a:pt x="56005" y="149997"/>
                </a:lnTo>
                <a:lnTo>
                  <a:pt x="55119" y="152398"/>
                </a:lnTo>
                <a:lnTo>
                  <a:pt x="54224" y="154790"/>
                </a:lnTo>
                <a:lnTo>
                  <a:pt x="53337" y="157181"/>
                </a:lnTo>
                <a:lnTo>
                  <a:pt x="52451" y="159572"/>
                </a:lnTo>
                <a:lnTo>
                  <a:pt x="52451" y="162770"/>
                </a:lnTo>
                <a:lnTo>
                  <a:pt x="51565" y="165958"/>
                </a:lnTo>
                <a:lnTo>
                  <a:pt x="50670" y="169147"/>
                </a:lnTo>
                <a:lnTo>
                  <a:pt x="50670" y="171538"/>
                </a:lnTo>
                <a:lnTo>
                  <a:pt x="49783" y="174736"/>
                </a:lnTo>
                <a:lnTo>
                  <a:pt x="49783" y="177127"/>
                </a:lnTo>
                <a:lnTo>
                  <a:pt x="48897" y="180316"/>
                </a:lnTo>
                <a:lnTo>
                  <a:pt x="48897" y="182717"/>
                </a:lnTo>
                <a:lnTo>
                  <a:pt x="48002" y="184311"/>
                </a:lnTo>
                <a:lnTo>
                  <a:pt x="48002" y="187499"/>
                </a:lnTo>
                <a:lnTo>
                  <a:pt x="47115" y="190687"/>
                </a:lnTo>
                <a:lnTo>
                  <a:pt x="46229" y="193088"/>
                </a:lnTo>
                <a:lnTo>
                  <a:pt x="46229" y="195480"/>
                </a:lnTo>
                <a:lnTo>
                  <a:pt x="45334" y="197871"/>
                </a:lnTo>
                <a:lnTo>
                  <a:pt x="43561" y="200262"/>
                </a:lnTo>
                <a:lnTo>
                  <a:pt x="43561" y="202663"/>
                </a:lnTo>
                <a:lnTo>
                  <a:pt x="42675" y="205054"/>
                </a:lnTo>
                <a:lnTo>
                  <a:pt x="42675" y="207446"/>
                </a:lnTo>
                <a:lnTo>
                  <a:pt x="41780" y="209837"/>
                </a:lnTo>
                <a:lnTo>
                  <a:pt x="40894" y="213035"/>
                </a:lnTo>
                <a:lnTo>
                  <a:pt x="40894" y="216223"/>
                </a:lnTo>
                <a:lnTo>
                  <a:pt x="40007" y="220209"/>
                </a:lnTo>
                <a:lnTo>
                  <a:pt x="40007" y="223407"/>
                </a:lnTo>
                <a:lnTo>
                  <a:pt x="39112" y="227392"/>
                </a:lnTo>
                <a:lnTo>
                  <a:pt x="39112" y="231387"/>
                </a:lnTo>
                <a:lnTo>
                  <a:pt x="38226" y="235373"/>
                </a:lnTo>
                <a:lnTo>
                  <a:pt x="38226" y="239358"/>
                </a:lnTo>
                <a:lnTo>
                  <a:pt x="37339" y="244151"/>
                </a:lnTo>
                <a:lnTo>
                  <a:pt x="37339" y="248136"/>
                </a:lnTo>
                <a:lnTo>
                  <a:pt x="36444" y="252131"/>
                </a:lnTo>
                <a:lnTo>
                  <a:pt x="36444" y="256914"/>
                </a:lnTo>
                <a:lnTo>
                  <a:pt x="35558" y="260909"/>
                </a:lnTo>
                <a:lnTo>
                  <a:pt x="35558" y="264894"/>
                </a:lnTo>
                <a:lnTo>
                  <a:pt x="34672" y="268880"/>
                </a:lnTo>
                <a:lnTo>
                  <a:pt x="34672" y="272875"/>
                </a:lnTo>
                <a:lnTo>
                  <a:pt x="33785" y="276860"/>
                </a:lnTo>
                <a:lnTo>
                  <a:pt x="33785" y="283247"/>
                </a:lnTo>
                <a:lnTo>
                  <a:pt x="32890" y="286435"/>
                </a:lnTo>
                <a:lnTo>
                  <a:pt x="32890" y="289623"/>
                </a:lnTo>
                <a:lnTo>
                  <a:pt x="32004" y="292024"/>
                </a:lnTo>
                <a:lnTo>
                  <a:pt x="32004" y="296807"/>
                </a:lnTo>
                <a:lnTo>
                  <a:pt x="31118" y="299198"/>
                </a:lnTo>
                <a:lnTo>
                  <a:pt x="31118" y="306381"/>
                </a:lnTo>
                <a:lnTo>
                  <a:pt x="30223" y="307976"/>
                </a:lnTo>
                <a:lnTo>
                  <a:pt x="30223" y="321546"/>
                </a:lnTo>
                <a:lnTo>
                  <a:pt x="29336" y="323937"/>
                </a:lnTo>
                <a:lnTo>
                  <a:pt x="29336" y="351864"/>
                </a:lnTo>
                <a:lnTo>
                  <a:pt x="30223" y="354255"/>
                </a:lnTo>
                <a:lnTo>
                  <a:pt x="30223" y="367018"/>
                </a:lnTo>
                <a:lnTo>
                  <a:pt x="31118" y="368612"/>
                </a:lnTo>
                <a:lnTo>
                  <a:pt x="31118" y="375796"/>
                </a:lnTo>
                <a:lnTo>
                  <a:pt x="32004" y="378994"/>
                </a:lnTo>
                <a:lnTo>
                  <a:pt x="32004" y="422873"/>
                </a:lnTo>
                <a:lnTo>
                  <a:pt x="31118" y="427655"/>
                </a:lnTo>
                <a:lnTo>
                  <a:pt x="31118" y="432447"/>
                </a:lnTo>
                <a:lnTo>
                  <a:pt x="30223" y="437230"/>
                </a:lnTo>
                <a:lnTo>
                  <a:pt x="29336" y="441225"/>
                </a:lnTo>
                <a:lnTo>
                  <a:pt x="29336" y="446007"/>
                </a:lnTo>
                <a:lnTo>
                  <a:pt x="28450" y="450800"/>
                </a:lnTo>
                <a:lnTo>
                  <a:pt x="27555" y="454785"/>
                </a:lnTo>
                <a:lnTo>
                  <a:pt x="26668" y="459577"/>
                </a:lnTo>
                <a:lnTo>
                  <a:pt x="25782" y="463563"/>
                </a:lnTo>
                <a:lnTo>
                  <a:pt x="25782" y="467558"/>
                </a:lnTo>
                <a:lnTo>
                  <a:pt x="24896" y="471543"/>
                </a:lnTo>
                <a:lnTo>
                  <a:pt x="23114" y="476326"/>
                </a:lnTo>
                <a:lnTo>
                  <a:pt x="22228" y="480321"/>
                </a:lnTo>
                <a:lnTo>
                  <a:pt x="21333" y="484306"/>
                </a:lnTo>
                <a:lnTo>
                  <a:pt x="20447" y="487504"/>
                </a:lnTo>
                <a:lnTo>
                  <a:pt x="19560" y="491490"/>
                </a:lnTo>
                <a:lnTo>
                  <a:pt x="18665" y="495475"/>
                </a:lnTo>
                <a:lnTo>
                  <a:pt x="17779" y="498673"/>
                </a:lnTo>
                <a:lnTo>
                  <a:pt x="16006" y="502659"/>
                </a:lnTo>
                <a:lnTo>
                  <a:pt x="15111" y="505847"/>
                </a:lnTo>
                <a:lnTo>
                  <a:pt x="14225" y="509842"/>
                </a:lnTo>
                <a:lnTo>
                  <a:pt x="12443" y="513031"/>
                </a:lnTo>
                <a:lnTo>
                  <a:pt x="11557" y="516219"/>
                </a:lnTo>
                <a:lnTo>
                  <a:pt x="10670" y="519417"/>
                </a:lnTo>
                <a:lnTo>
                  <a:pt x="9784" y="522605"/>
                </a:lnTo>
                <a:lnTo>
                  <a:pt x="8003" y="525794"/>
                </a:lnTo>
                <a:lnTo>
                  <a:pt x="7116" y="528195"/>
                </a:lnTo>
                <a:lnTo>
                  <a:pt x="6221" y="531383"/>
                </a:lnTo>
                <a:lnTo>
                  <a:pt x="5335" y="533774"/>
                </a:lnTo>
                <a:lnTo>
                  <a:pt x="3554" y="536166"/>
                </a:lnTo>
                <a:lnTo>
                  <a:pt x="2667" y="539364"/>
                </a:lnTo>
                <a:lnTo>
                  <a:pt x="1781" y="541755"/>
                </a:lnTo>
                <a:lnTo>
                  <a:pt x="894" y="543349"/>
                </a:lnTo>
                <a:lnTo>
                  <a:pt x="894" y="545740"/>
                </a:lnTo>
                <a:lnTo>
                  <a:pt x="0" y="548938"/>
                </a:lnTo>
                <a:lnTo>
                  <a:pt x="0" y="554518"/>
                </a:lnTo>
                <a:lnTo>
                  <a:pt x="894" y="556919"/>
                </a:lnTo>
                <a:lnTo>
                  <a:pt x="894" y="559310"/>
                </a:lnTo>
                <a:lnTo>
                  <a:pt x="1781" y="561701"/>
                </a:lnTo>
                <a:lnTo>
                  <a:pt x="3554" y="564093"/>
                </a:lnTo>
                <a:lnTo>
                  <a:pt x="5335" y="566494"/>
                </a:lnTo>
                <a:lnTo>
                  <a:pt x="7116" y="568088"/>
                </a:lnTo>
                <a:lnTo>
                  <a:pt x="8889" y="569682"/>
                </a:lnTo>
                <a:lnTo>
                  <a:pt x="10670" y="570479"/>
                </a:lnTo>
                <a:lnTo>
                  <a:pt x="11557" y="571276"/>
                </a:lnTo>
                <a:lnTo>
                  <a:pt x="13338" y="571276"/>
                </a:lnTo>
                <a:lnTo>
                  <a:pt x="14225" y="572073"/>
                </a:lnTo>
                <a:lnTo>
                  <a:pt x="16006" y="572870"/>
                </a:lnTo>
                <a:lnTo>
                  <a:pt x="16892" y="572870"/>
                </a:lnTo>
                <a:lnTo>
                  <a:pt x="18665" y="573667"/>
                </a:lnTo>
                <a:lnTo>
                  <a:pt x="20447" y="574464"/>
                </a:lnTo>
                <a:lnTo>
                  <a:pt x="22228" y="575262"/>
                </a:lnTo>
                <a:lnTo>
                  <a:pt x="24001" y="576068"/>
                </a:lnTo>
                <a:lnTo>
                  <a:pt x="24896" y="576068"/>
                </a:lnTo>
                <a:lnTo>
                  <a:pt x="26668" y="576865"/>
                </a:lnTo>
                <a:lnTo>
                  <a:pt x="28450" y="577663"/>
                </a:lnTo>
                <a:lnTo>
                  <a:pt x="30223" y="578460"/>
                </a:lnTo>
                <a:lnTo>
                  <a:pt x="32004" y="579257"/>
                </a:lnTo>
                <a:lnTo>
                  <a:pt x="33785" y="579257"/>
                </a:lnTo>
                <a:lnTo>
                  <a:pt x="35558" y="578460"/>
                </a:lnTo>
                <a:lnTo>
                  <a:pt x="37339" y="577663"/>
                </a:lnTo>
                <a:lnTo>
                  <a:pt x="39112" y="575262"/>
                </a:lnTo>
                <a:lnTo>
                  <a:pt x="40894" y="572073"/>
                </a:lnTo>
                <a:lnTo>
                  <a:pt x="40894" y="569682"/>
                </a:lnTo>
                <a:lnTo>
                  <a:pt x="41780" y="566494"/>
                </a:lnTo>
                <a:lnTo>
                  <a:pt x="41780" y="560904"/>
                </a:lnTo>
                <a:lnTo>
                  <a:pt x="42675" y="559310"/>
                </a:lnTo>
                <a:lnTo>
                  <a:pt x="42675" y="556919"/>
                </a:lnTo>
                <a:lnTo>
                  <a:pt x="43561" y="554518"/>
                </a:lnTo>
                <a:lnTo>
                  <a:pt x="44448" y="552127"/>
                </a:lnTo>
                <a:lnTo>
                  <a:pt x="46229" y="549735"/>
                </a:lnTo>
                <a:lnTo>
                  <a:pt x="47115" y="547344"/>
                </a:lnTo>
                <a:lnTo>
                  <a:pt x="48002" y="544146"/>
                </a:lnTo>
                <a:lnTo>
                  <a:pt x="48897" y="540958"/>
                </a:lnTo>
                <a:lnTo>
                  <a:pt x="49783" y="537769"/>
                </a:lnTo>
                <a:lnTo>
                  <a:pt x="50670" y="535368"/>
                </a:lnTo>
                <a:lnTo>
                  <a:pt x="50670" y="533774"/>
                </a:lnTo>
                <a:lnTo>
                  <a:pt x="51565" y="530586"/>
                </a:lnTo>
                <a:lnTo>
                  <a:pt x="52451" y="527398"/>
                </a:lnTo>
                <a:lnTo>
                  <a:pt x="53337" y="524997"/>
                </a:lnTo>
                <a:lnTo>
                  <a:pt x="54224" y="522605"/>
                </a:lnTo>
                <a:lnTo>
                  <a:pt x="56005" y="521011"/>
                </a:lnTo>
                <a:lnTo>
                  <a:pt x="57786" y="523402"/>
                </a:lnTo>
                <a:lnTo>
                  <a:pt x="57786" y="520214"/>
                </a:lnTo>
                <a:lnTo>
                  <a:pt x="58673" y="517823"/>
                </a:lnTo>
                <a:lnTo>
                  <a:pt x="59559" y="515422"/>
                </a:lnTo>
                <a:lnTo>
                  <a:pt x="60454" y="513031"/>
                </a:lnTo>
                <a:lnTo>
                  <a:pt x="62227" y="512234"/>
                </a:lnTo>
                <a:lnTo>
                  <a:pt x="64008" y="511436"/>
                </a:lnTo>
                <a:lnTo>
                  <a:pt x="65781" y="512234"/>
                </a:lnTo>
                <a:lnTo>
                  <a:pt x="67563" y="512234"/>
                </a:lnTo>
                <a:lnTo>
                  <a:pt x="69344" y="513031"/>
                </a:lnTo>
                <a:lnTo>
                  <a:pt x="71117" y="514625"/>
                </a:lnTo>
                <a:lnTo>
                  <a:pt x="72898" y="515422"/>
                </a:lnTo>
                <a:lnTo>
                  <a:pt x="74671" y="516219"/>
                </a:lnTo>
                <a:lnTo>
                  <a:pt x="76452" y="517026"/>
                </a:lnTo>
                <a:lnTo>
                  <a:pt x="78234" y="518620"/>
                </a:lnTo>
                <a:lnTo>
                  <a:pt x="80006" y="519417"/>
                </a:lnTo>
                <a:lnTo>
                  <a:pt x="81788" y="520214"/>
                </a:lnTo>
                <a:lnTo>
                  <a:pt x="83560" y="521011"/>
                </a:lnTo>
                <a:lnTo>
                  <a:pt x="85342" y="521808"/>
                </a:lnTo>
                <a:lnTo>
                  <a:pt x="87115" y="522605"/>
                </a:lnTo>
                <a:lnTo>
                  <a:pt x="88010" y="524997"/>
                </a:lnTo>
                <a:lnTo>
                  <a:pt x="89782" y="527398"/>
                </a:lnTo>
                <a:lnTo>
                  <a:pt x="91564" y="528195"/>
                </a:lnTo>
                <a:lnTo>
                  <a:pt x="93345" y="529789"/>
                </a:lnTo>
                <a:lnTo>
                  <a:pt x="95118" y="531383"/>
                </a:lnTo>
                <a:lnTo>
                  <a:pt x="96899" y="532180"/>
                </a:lnTo>
                <a:lnTo>
                  <a:pt x="98672" y="533774"/>
                </a:lnTo>
                <a:lnTo>
                  <a:pt x="101340" y="535368"/>
                </a:lnTo>
                <a:lnTo>
                  <a:pt x="103121" y="536972"/>
                </a:lnTo>
                <a:lnTo>
                  <a:pt x="105789" y="538566"/>
                </a:lnTo>
                <a:lnTo>
                  <a:pt x="108457" y="540161"/>
                </a:lnTo>
                <a:lnTo>
                  <a:pt x="111124" y="541755"/>
                </a:lnTo>
                <a:lnTo>
                  <a:pt x="113784" y="542552"/>
                </a:lnTo>
                <a:lnTo>
                  <a:pt x="116451" y="544146"/>
                </a:lnTo>
                <a:lnTo>
                  <a:pt x="119119" y="545740"/>
                </a:lnTo>
                <a:lnTo>
                  <a:pt x="121787" y="547344"/>
                </a:lnTo>
                <a:lnTo>
                  <a:pt x="124455" y="548938"/>
                </a:lnTo>
                <a:lnTo>
                  <a:pt x="127122" y="550532"/>
                </a:lnTo>
                <a:lnTo>
                  <a:pt x="129790" y="552127"/>
                </a:lnTo>
                <a:lnTo>
                  <a:pt x="131563" y="553721"/>
                </a:lnTo>
                <a:lnTo>
                  <a:pt x="134231" y="555315"/>
                </a:lnTo>
                <a:lnTo>
                  <a:pt x="136012" y="556919"/>
                </a:lnTo>
                <a:lnTo>
                  <a:pt x="137793" y="557716"/>
                </a:lnTo>
                <a:lnTo>
                  <a:pt x="139566" y="559310"/>
                </a:lnTo>
                <a:lnTo>
                  <a:pt x="141347" y="561701"/>
                </a:lnTo>
                <a:lnTo>
                  <a:pt x="143120" y="564093"/>
                </a:lnTo>
                <a:lnTo>
                  <a:pt x="142234" y="567291"/>
                </a:lnTo>
                <a:lnTo>
                  <a:pt x="142234" y="584039"/>
                </a:lnTo>
                <a:lnTo>
                  <a:pt x="143120" y="586440"/>
                </a:lnTo>
                <a:lnTo>
                  <a:pt x="143120" y="592020"/>
                </a:lnTo>
                <a:lnTo>
                  <a:pt x="144015" y="595208"/>
                </a:lnTo>
                <a:lnTo>
                  <a:pt x="144015" y="601595"/>
                </a:lnTo>
                <a:lnTo>
                  <a:pt x="144902" y="604783"/>
                </a:lnTo>
                <a:lnTo>
                  <a:pt x="144902" y="607981"/>
                </a:lnTo>
                <a:lnTo>
                  <a:pt x="145788" y="611169"/>
                </a:lnTo>
                <a:lnTo>
                  <a:pt x="145788" y="616759"/>
                </a:lnTo>
                <a:lnTo>
                  <a:pt x="146683" y="619947"/>
                </a:lnTo>
                <a:lnTo>
                  <a:pt x="146683" y="625536"/>
                </a:lnTo>
                <a:lnTo>
                  <a:pt x="147569" y="627927"/>
                </a:lnTo>
                <a:lnTo>
                  <a:pt x="147569" y="639096"/>
                </a:lnTo>
                <a:lnTo>
                  <a:pt x="146683" y="642285"/>
                </a:lnTo>
                <a:lnTo>
                  <a:pt x="145788" y="644676"/>
                </a:lnTo>
                <a:lnTo>
                  <a:pt x="144902" y="647874"/>
                </a:lnTo>
                <a:lnTo>
                  <a:pt x="144902" y="651062"/>
                </a:lnTo>
                <a:lnTo>
                  <a:pt x="144015" y="653454"/>
                </a:lnTo>
                <a:lnTo>
                  <a:pt x="144015" y="657449"/>
                </a:lnTo>
                <a:lnTo>
                  <a:pt x="143120" y="659840"/>
                </a:lnTo>
                <a:lnTo>
                  <a:pt x="143120" y="667024"/>
                </a:lnTo>
                <a:lnTo>
                  <a:pt x="142234" y="669415"/>
                </a:lnTo>
                <a:lnTo>
                  <a:pt x="142234" y="676598"/>
                </a:lnTo>
                <a:lnTo>
                  <a:pt x="141347" y="678192"/>
                </a:lnTo>
                <a:lnTo>
                  <a:pt x="141347" y="700530"/>
                </a:lnTo>
                <a:lnTo>
                  <a:pt x="142234" y="702922"/>
                </a:lnTo>
                <a:lnTo>
                  <a:pt x="143120" y="705322"/>
                </a:lnTo>
                <a:lnTo>
                  <a:pt x="144015" y="707714"/>
                </a:lnTo>
                <a:lnTo>
                  <a:pt x="144902" y="710105"/>
                </a:lnTo>
                <a:lnTo>
                  <a:pt x="146683" y="712496"/>
                </a:lnTo>
                <a:lnTo>
                  <a:pt x="148456" y="714897"/>
                </a:lnTo>
                <a:lnTo>
                  <a:pt x="150237" y="716491"/>
                </a:lnTo>
                <a:lnTo>
                  <a:pt x="152010" y="718883"/>
                </a:lnTo>
                <a:lnTo>
                  <a:pt x="153791" y="720477"/>
                </a:lnTo>
                <a:lnTo>
                  <a:pt x="155573" y="722071"/>
                </a:lnTo>
                <a:lnTo>
                  <a:pt x="158232" y="724472"/>
                </a:lnTo>
                <a:lnTo>
                  <a:pt x="160900" y="726066"/>
                </a:lnTo>
                <a:lnTo>
                  <a:pt x="163567" y="727660"/>
                </a:lnTo>
                <a:lnTo>
                  <a:pt x="166235" y="729254"/>
                </a:lnTo>
                <a:lnTo>
                  <a:pt x="168903" y="730849"/>
                </a:lnTo>
                <a:lnTo>
                  <a:pt x="171571" y="732443"/>
                </a:lnTo>
                <a:lnTo>
                  <a:pt x="174238" y="733240"/>
                </a:lnTo>
                <a:lnTo>
                  <a:pt x="176906" y="734844"/>
                </a:lnTo>
                <a:lnTo>
                  <a:pt x="179574" y="736438"/>
                </a:lnTo>
                <a:lnTo>
                  <a:pt x="182233" y="737235"/>
                </a:lnTo>
                <a:lnTo>
                  <a:pt x="185796" y="738829"/>
                </a:lnTo>
                <a:lnTo>
                  <a:pt x="188463" y="739626"/>
                </a:lnTo>
                <a:lnTo>
                  <a:pt x="191123" y="741220"/>
                </a:lnTo>
                <a:lnTo>
                  <a:pt x="193790" y="742018"/>
                </a:lnTo>
                <a:lnTo>
                  <a:pt x="196458" y="742815"/>
                </a:lnTo>
                <a:lnTo>
                  <a:pt x="199126" y="744419"/>
                </a:lnTo>
                <a:lnTo>
                  <a:pt x="201794" y="745216"/>
                </a:lnTo>
                <a:lnTo>
                  <a:pt x="204461" y="746013"/>
                </a:lnTo>
                <a:lnTo>
                  <a:pt x="206243" y="746810"/>
                </a:lnTo>
                <a:lnTo>
                  <a:pt x="208902" y="747607"/>
                </a:lnTo>
                <a:lnTo>
                  <a:pt x="210683" y="748404"/>
                </a:lnTo>
                <a:lnTo>
                  <a:pt x="214237" y="749201"/>
                </a:lnTo>
                <a:lnTo>
                  <a:pt x="216905" y="749998"/>
                </a:lnTo>
                <a:lnTo>
                  <a:pt x="220459" y="750795"/>
                </a:lnTo>
                <a:lnTo>
                  <a:pt x="223127" y="750795"/>
                </a:lnTo>
                <a:lnTo>
                  <a:pt x="225795" y="751592"/>
                </a:lnTo>
                <a:lnTo>
                  <a:pt x="228463" y="752389"/>
                </a:lnTo>
                <a:lnTo>
                  <a:pt x="231130" y="752389"/>
                </a:lnTo>
                <a:lnTo>
                  <a:pt x="232912" y="753186"/>
                </a:lnTo>
                <a:lnTo>
                  <a:pt x="235571" y="753993"/>
                </a:lnTo>
                <a:lnTo>
                  <a:pt x="238239" y="753993"/>
                </a:lnTo>
                <a:lnTo>
                  <a:pt x="240020" y="754790"/>
                </a:lnTo>
                <a:lnTo>
                  <a:pt x="251577" y="754790"/>
                </a:lnTo>
                <a:lnTo>
                  <a:pt x="253350" y="753993"/>
                </a:lnTo>
                <a:lnTo>
                  <a:pt x="254245" y="753993"/>
                </a:lnTo>
                <a:lnTo>
                  <a:pt x="256018" y="753186"/>
                </a:lnTo>
                <a:lnTo>
                  <a:pt x="256913" y="752389"/>
                </a:lnTo>
                <a:lnTo>
                  <a:pt x="258686" y="750795"/>
                </a:lnTo>
                <a:lnTo>
                  <a:pt x="260467" y="748404"/>
                </a:lnTo>
                <a:lnTo>
                  <a:pt x="261353" y="746013"/>
                </a:lnTo>
                <a:lnTo>
                  <a:pt x="262240" y="743621"/>
                </a:lnTo>
                <a:lnTo>
                  <a:pt x="262240" y="742018"/>
                </a:lnTo>
                <a:lnTo>
                  <a:pt x="263135" y="739626"/>
                </a:lnTo>
                <a:lnTo>
                  <a:pt x="263135" y="738032"/>
                </a:lnTo>
                <a:lnTo>
                  <a:pt x="264908" y="735641"/>
                </a:lnTo>
                <a:lnTo>
                  <a:pt x="266689" y="733240"/>
                </a:lnTo>
                <a:lnTo>
                  <a:pt x="267575" y="730849"/>
                </a:lnTo>
                <a:lnTo>
                  <a:pt x="268462" y="728457"/>
                </a:lnTo>
                <a:lnTo>
                  <a:pt x="270243" y="726066"/>
                </a:lnTo>
                <a:lnTo>
                  <a:pt x="271129" y="722868"/>
                </a:lnTo>
                <a:lnTo>
                  <a:pt x="272911" y="719680"/>
                </a:lnTo>
                <a:lnTo>
                  <a:pt x="273797" y="716491"/>
                </a:lnTo>
                <a:lnTo>
                  <a:pt x="275579" y="713293"/>
                </a:lnTo>
                <a:lnTo>
                  <a:pt x="276465" y="710902"/>
                </a:lnTo>
                <a:lnTo>
                  <a:pt x="277351" y="709308"/>
                </a:lnTo>
                <a:lnTo>
                  <a:pt x="278246" y="706917"/>
                </a:lnTo>
                <a:lnTo>
                  <a:pt x="279133" y="704525"/>
                </a:lnTo>
                <a:lnTo>
                  <a:pt x="280019" y="702124"/>
                </a:lnTo>
                <a:lnTo>
                  <a:pt x="280914" y="700530"/>
                </a:lnTo>
                <a:lnTo>
                  <a:pt x="281800" y="698139"/>
                </a:lnTo>
                <a:lnTo>
                  <a:pt x="282687" y="695748"/>
                </a:lnTo>
                <a:lnTo>
                  <a:pt x="284468" y="693347"/>
                </a:lnTo>
                <a:lnTo>
                  <a:pt x="285355" y="690158"/>
                </a:lnTo>
                <a:lnTo>
                  <a:pt x="286241" y="687767"/>
                </a:lnTo>
                <a:lnTo>
                  <a:pt x="288022" y="686970"/>
                </a:lnTo>
                <a:lnTo>
                  <a:pt x="289804" y="686173"/>
                </a:lnTo>
                <a:lnTo>
                  <a:pt x="291577" y="685376"/>
                </a:lnTo>
                <a:lnTo>
                  <a:pt x="293358" y="683772"/>
                </a:lnTo>
                <a:lnTo>
                  <a:pt x="295131" y="682178"/>
                </a:lnTo>
                <a:lnTo>
                  <a:pt x="296912" y="680584"/>
                </a:lnTo>
                <a:lnTo>
                  <a:pt x="299580" y="678990"/>
                </a:lnTo>
                <a:lnTo>
                  <a:pt x="301361" y="677395"/>
                </a:lnTo>
                <a:lnTo>
                  <a:pt x="304020" y="675004"/>
                </a:lnTo>
                <a:lnTo>
                  <a:pt x="306688" y="672603"/>
                </a:lnTo>
                <a:lnTo>
                  <a:pt x="309356" y="670212"/>
                </a:lnTo>
                <a:lnTo>
                  <a:pt x="312024" y="667821"/>
                </a:lnTo>
                <a:lnTo>
                  <a:pt x="314691" y="665429"/>
                </a:lnTo>
                <a:lnTo>
                  <a:pt x="317359" y="663028"/>
                </a:lnTo>
                <a:lnTo>
                  <a:pt x="320027" y="660637"/>
                </a:lnTo>
                <a:lnTo>
                  <a:pt x="322695" y="658246"/>
                </a:lnTo>
                <a:lnTo>
                  <a:pt x="325362" y="655855"/>
                </a:lnTo>
                <a:lnTo>
                  <a:pt x="328022" y="653454"/>
                </a:lnTo>
                <a:lnTo>
                  <a:pt x="330689" y="651062"/>
                </a:lnTo>
                <a:lnTo>
                  <a:pt x="333357" y="648671"/>
                </a:lnTo>
                <a:lnTo>
                  <a:pt x="336025" y="646280"/>
                </a:lnTo>
                <a:lnTo>
                  <a:pt x="338693" y="644676"/>
                </a:lnTo>
                <a:lnTo>
                  <a:pt x="341360" y="642285"/>
                </a:lnTo>
                <a:lnTo>
                  <a:pt x="344028" y="640691"/>
                </a:lnTo>
                <a:lnTo>
                  <a:pt x="345801" y="639096"/>
                </a:lnTo>
                <a:lnTo>
                  <a:pt x="348469" y="637502"/>
                </a:lnTo>
                <a:lnTo>
                  <a:pt x="350250" y="635908"/>
                </a:lnTo>
                <a:lnTo>
                  <a:pt x="352031" y="634304"/>
                </a:lnTo>
                <a:lnTo>
                  <a:pt x="353804" y="633507"/>
                </a:lnTo>
                <a:lnTo>
                  <a:pt x="355585" y="632710"/>
                </a:lnTo>
                <a:lnTo>
                  <a:pt x="358253" y="632710"/>
                </a:lnTo>
                <a:lnTo>
                  <a:pt x="360026" y="634304"/>
                </a:lnTo>
                <a:lnTo>
                  <a:pt x="360921" y="636705"/>
                </a:lnTo>
                <a:lnTo>
                  <a:pt x="362694" y="639096"/>
                </a:lnTo>
                <a:lnTo>
                  <a:pt x="363580" y="641488"/>
                </a:lnTo>
                <a:lnTo>
                  <a:pt x="365361" y="643879"/>
                </a:lnTo>
                <a:lnTo>
                  <a:pt x="366248" y="646280"/>
                </a:lnTo>
                <a:lnTo>
                  <a:pt x="368029" y="648671"/>
                </a:lnTo>
                <a:lnTo>
                  <a:pt x="369811" y="649468"/>
                </a:lnTo>
                <a:lnTo>
                  <a:pt x="373365" y="649468"/>
                </a:lnTo>
                <a:lnTo>
                  <a:pt x="375138" y="651062"/>
                </a:lnTo>
                <a:lnTo>
                  <a:pt x="376919" y="653454"/>
                </a:lnTo>
                <a:lnTo>
                  <a:pt x="378700" y="655855"/>
                </a:lnTo>
                <a:lnTo>
                  <a:pt x="379587" y="659043"/>
                </a:lnTo>
                <a:lnTo>
                  <a:pt x="380473" y="661434"/>
                </a:lnTo>
                <a:lnTo>
                  <a:pt x="382254" y="664632"/>
                </a:lnTo>
                <a:lnTo>
                  <a:pt x="383141" y="667024"/>
                </a:lnTo>
                <a:lnTo>
                  <a:pt x="384027" y="668618"/>
                </a:lnTo>
                <a:lnTo>
                  <a:pt x="384922" y="671009"/>
                </a:lnTo>
                <a:lnTo>
                  <a:pt x="385809" y="672603"/>
                </a:lnTo>
                <a:lnTo>
                  <a:pt x="385809" y="675004"/>
                </a:lnTo>
                <a:lnTo>
                  <a:pt x="386695" y="676598"/>
                </a:lnTo>
                <a:lnTo>
                  <a:pt x="387581" y="678990"/>
                </a:lnTo>
                <a:lnTo>
                  <a:pt x="388476" y="680584"/>
                </a:lnTo>
                <a:lnTo>
                  <a:pt x="389363" y="683772"/>
                </a:lnTo>
                <a:lnTo>
                  <a:pt x="391144" y="686173"/>
                </a:lnTo>
                <a:lnTo>
                  <a:pt x="392917" y="689361"/>
                </a:lnTo>
                <a:lnTo>
                  <a:pt x="394698" y="690956"/>
                </a:lnTo>
                <a:lnTo>
                  <a:pt x="396471" y="693347"/>
                </a:lnTo>
                <a:lnTo>
                  <a:pt x="398252" y="695748"/>
                </a:lnTo>
                <a:lnTo>
                  <a:pt x="400034" y="698936"/>
                </a:lnTo>
                <a:lnTo>
                  <a:pt x="401806" y="701327"/>
                </a:lnTo>
                <a:lnTo>
                  <a:pt x="403588" y="704525"/>
                </a:lnTo>
                <a:lnTo>
                  <a:pt x="405361" y="706917"/>
                </a:lnTo>
                <a:lnTo>
                  <a:pt x="406256" y="710105"/>
                </a:lnTo>
                <a:lnTo>
                  <a:pt x="408028" y="713293"/>
                </a:lnTo>
                <a:lnTo>
                  <a:pt x="409810" y="715694"/>
                </a:lnTo>
                <a:lnTo>
                  <a:pt x="410696" y="718883"/>
                </a:lnTo>
                <a:lnTo>
                  <a:pt x="412477" y="722071"/>
                </a:lnTo>
                <a:lnTo>
                  <a:pt x="414250" y="725269"/>
                </a:lnTo>
                <a:lnTo>
                  <a:pt x="416032" y="728457"/>
                </a:lnTo>
                <a:lnTo>
                  <a:pt x="417813" y="731646"/>
                </a:lnTo>
                <a:lnTo>
                  <a:pt x="418699" y="734844"/>
                </a:lnTo>
                <a:lnTo>
                  <a:pt x="420481" y="738032"/>
                </a:lnTo>
                <a:lnTo>
                  <a:pt x="422254" y="741220"/>
                </a:lnTo>
                <a:lnTo>
                  <a:pt x="424035" y="743621"/>
                </a:lnTo>
                <a:lnTo>
                  <a:pt x="425808" y="746810"/>
                </a:lnTo>
                <a:lnTo>
                  <a:pt x="427589" y="749998"/>
                </a:lnTo>
                <a:lnTo>
                  <a:pt x="430257" y="753186"/>
                </a:lnTo>
                <a:lnTo>
                  <a:pt x="432030" y="755587"/>
                </a:lnTo>
                <a:lnTo>
                  <a:pt x="434697" y="758776"/>
                </a:lnTo>
                <a:lnTo>
                  <a:pt x="436479" y="761167"/>
                </a:lnTo>
                <a:lnTo>
                  <a:pt x="439146" y="764365"/>
                </a:lnTo>
                <a:lnTo>
                  <a:pt x="441814" y="766756"/>
                </a:lnTo>
                <a:lnTo>
                  <a:pt x="443587" y="769148"/>
                </a:lnTo>
                <a:lnTo>
                  <a:pt x="447150" y="771539"/>
                </a:lnTo>
                <a:lnTo>
                  <a:pt x="449809" y="773940"/>
                </a:lnTo>
                <a:lnTo>
                  <a:pt x="452477" y="776331"/>
                </a:lnTo>
                <a:lnTo>
                  <a:pt x="456039" y="778722"/>
                </a:lnTo>
                <a:lnTo>
                  <a:pt x="458699" y="780317"/>
                </a:lnTo>
                <a:lnTo>
                  <a:pt x="460480" y="781114"/>
                </a:lnTo>
                <a:lnTo>
                  <a:pt x="462261" y="781911"/>
                </a:lnTo>
                <a:lnTo>
                  <a:pt x="464034" y="782708"/>
                </a:lnTo>
                <a:lnTo>
                  <a:pt x="465815" y="783515"/>
                </a:lnTo>
                <a:lnTo>
                  <a:pt x="467588" y="784312"/>
                </a:lnTo>
                <a:lnTo>
                  <a:pt x="469369" y="785109"/>
                </a:lnTo>
                <a:lnTo>
                  <a:pt x="471151" y="785906"/>
                </a:lnTo>
                <a:lnTo>
                  <a:pt x="472037" y="785906"/>
                </a:lnTo>
                <a:lnTo>
                  <a:pt x="473810" y="786703"/>
                </a:lnTo>
                <a:lnTo>
                  <a:pt x="476478" y="786703"/>
                </a:lnTo>
                <a:lnTo>
                  <a:pt x="477373" y="787500"/>
                </a:lnTo>
                <a:lnTo>
                  <a:pt x="480040" y="787500"/>
                </a:lnTo>
                <a:lnTo>
                  <a:pt x="481813" y="788297"/>
                </a:lnTo>
                <a:lnTo>
                  <a:pt x="487149" y="788297"/>
                </a:lnTo>
                <a:lnTo>
                  <a:pt x="488930" y="789094"/>
                </a:lnTo>
                <a:lnTo>
                  <a:pt x="499593" y="789094"/>
                </a:lnTo>
                <a:lnTo>
                  <a:pt x="501374" y="788297"/>
                </a:lnTo>
                <a:lnTo>
                  <a:pt x="507596" y="788297"/>
                </a:lnTo>
                <a:lnTo>
                  <a:pt x="509369" y="787500"/>
                </a:lnTo>
                <a:lnTo>
                  <a:pt x="512036" y="787500"/>
                </a:lnTo>
                <a:lnTo>
                  <a:pt x="513818" y="786703"/>
                </a:lnTo>
                <a:lnTo>
                  <a:pt x="515599" y="785906"/>
                </a:lnTo>
                <a:lnTo>
                  <a:pt x="517372" y="785906"/>
                </a:lnTo>
                <a:lnTo>
                  <a:pt x="519153" y="785109"/>
                </a:lnTo>
                <a:lnTo>
                  <a:pt x="520926" y="784312"/>
                </a:lnTo>
                <a:lnTo>
                  <a:pt x="522707" y="783515"/>
                </a:lnTo>
                <a:lnTo>
                  <a:pt x="524489" y="781911"/>
                </a:lnTo>
                <a:lnTo>
                  <a:pt x="526262" y="781114"/>
                </a:lnTo>
                <a:lnTo>
                  <a:pt x="527148" y="780317"/>
                </a:lnTo>
                <a:lnTo>
                  <a:pt x="528929" y="778722"/>
                </a:lnTo>
                <a:lnTo>
                  <a:pt x="529816" y="777128"/>
                </a:lnTo>
                <a:lnTo>
                  <a:pt x="531597" y="775534"/>
                </a:lnTo>
                <a:lnTo>
                  <a:pt x="532483" y="773940"/>
                </a:lnTo>
                <a:lnTo>
                  <a:pt x="534265" y="772336"/>
                </a:lnTo>
                <a:lnTo>
                  <a:pt x="535151" y="770742"/>
                </a:lnTo>
                <a:lnTo>
                  <a:pt x="536038" y="768351"/>
                </a:lnTo>
                <a:lnTo>
                  <a:pt x="536933" y="766756"/>
                </a:lnTo>
                <a:lnTo>
                  <a:pt x="538705" y="764365"/>
                </a:lnTo>
                <a:lnTo>
                  <a:pt x="539600" y="761964"/>
                </a:lnTo>
                <a:lnTo>
                  <a:pt x="540487" y="759573"/>
                </a:lnTo>
                <a:lnTo>
                  <a:pt x="541373" y="757182"/>
                </a:lnTo>
                <a:lnTo>
                  <a:pt x="542259" y="753993"/>
                </a:lnTo>
                <a:lnTo>
                  <a:pt x="543154" y="751592"/>
                </a:lnTo>
                <a:lnTo>
                  <a:pt x="544041" y="748404"/>
                </a:lnTo>
                <a:lnTo>
                  <a:pt x="544927" y="745216"/>
                </a:lnTo>
                <a:lnTo>
                  <a:pt x="545822" y="742018"/>
                </a:lnTo>
                <a:lnTo>
                  <a:pt x="547595" y="738032"/>
                </a:lnTo>
                <a:lnTo>
                  <a:pt x="548490" y="734844"/>
                </a:lnTo>
                <a:lnTo>
                  <a:pt x="548490" y="734047"/>
                </a:lnTo>
                <a:lnTo>
                  <a:pt x="550263" y="732443"/>
                </a:lnTo>
                <a:lnTo>
                  <a:pt x="551149" y="730052"/>
                </a:lnTo>
                <a:lnTo>
                  <a:pt x="552044" y="726863"/>
                </a:lnTo>
                <a:lnTo>
                  <a:pt x="552930" y="724472"/>
                </a:lnTo>
                <a:lnTo>
                  <a:pt x="553817" y="722071"/>
                </a:lnTo>
                <a:lnTo>
                  <a:pt x="554712" y="718883"/>
                </a:lnTo>
                <a:lnTo>
                  <a:pt x="555598" y="716491"/>
                </a:lnTo>
                <a:lnTo>
                  <a:pt x="556485" y="713293"/>
                </a:lnTo>
                <a:lnTo>
                  <a:pt x="557380" y="710105"/>
                </a:lnTo>
                <a:lnTo>
                  <a:pt x="559152" y="707714"/>
                </a:lnTo>
                <a:lnTo>
                  <a:pt x="560934" y="706917"/>
                </a:lnTo>
                <a:lnTo>
                  <a:pt x="562707" y="705322"/>
                </a:lnTo>
                <a:lnTo>
                  <a:pt x="563601" y="702922"/>
                </a:lnTo>
                <a:lnTo>
                  <a:pt x="565374" y="699733"/>
                </a:lnTo>
                <a:lnTo>
                  <a:pt x="566269" y="696545"/>
                </a:lnTo>
                <a:lnTo>
                  <a:pt x="567156" y="694154"/>
                </a:lnTo>
                <a:lnTo>
                  <a:pt x="568042" y="692550"/>
                </a:lnTo>
                <a:lnTo>
                  <a:pt x="568928" y="690158"/>
                </a:lnTo>
                <a:lnTo>
                  <a:pt x="568928" y="687767"/>
                </a:lnTo>
                <a:lnTo>
                  <a:pt x="569823" y="686173"/>
                </a:lnTo>
                <a:lnTo>
                  <a:pt x="570710" y="683772"/>
                </a:lnTo>
                <a:lnTo>
                  <a:pt x="571596" y="681381"/>
                </a:lnTo>
                <a:lnTo>
                  <a:pt x="572491" y="678990"/>
                </a:lnTo>
                <a:lnTo>
                  <a:pt x="572491" y="676598"/>
                </a:lnTo>
                <a:lnTo>
                  <a:pt x="573378" y="675004"/>
                </a:lnTo>
                <a:lnTo>
                  <a:pt x="574264" y="672603"/>
                </a:lnTo>
                <a:lnTo>
                  <a:pt x="575159" y="670212"/>
                </a:lnTo>
                <a:lnTo>
                  <a:pt x="576045" y="667024"/>
                </a:lnTo>
                <a:lnTo>
                  <a:pt x="577818" y="663825"/>
                </a:lnTo>
                <a:lnTo>
                  <a:pt x="579599" y="660637"/>
                </a:lnTo>
                <a:lnTo>
                  <a:pt x="581381" y="659043"/>
                </a:lnTo>
                <a:lnTo>
                  <a:pt x="583154" y="659043"/>
                </a:lnTo>
                <a:lnTo>
                  <a:pt x="585821" y="662231"/>
                </a:lnTo>
                <a:lnTo>
                  <a:pt x="589375" y="664632"/>
                </a:lnTo>
                <a:lnTo>
                  <a:pt x="592043" y="667821"/>
                </a:lnTo>
                <a:lnTo>
                  <a:pt x="595597" y="670212"/>
                </a:lnTo>
                <a:lnTo>
                  <a:pt x="598265" y="673400"/>
                </a:lnTo>
                <a:lnTo>
                  <a:pt x="601828" y="676598"/>
                </a:lnTo>
                <a:lnTo>
                  <a:pt x="605382" y="679787"/>
                </a:lnTo>
                <a:lnTo>
                  <a:pt x="608050" y="682975"/>
                </a:lnTo>
                <a:lnTo>
                  <a:pt x="611604" y="686173"/>
                </a:lnTo>
                <a:lnTo>
                  <a:pt x="615158" y="690158"/>
                </a:lnTo>
                <a:lnTo>
                  <a:pt x="618712" y="693347"/>
                </a:lnTo>
                <a:lnTo>
                  <a:pt x="622266" y="696545"/>
                </a:lnTo>
                <a:lnTo>
                  <a:pt x="624934" y="699733"/>
                </a:lnTo>
                <a:lnTo>
                  <a:pt x="628488" y="702922"/>
                </a:lnTo>
                <a:lnTo>
                  <a:pt x="632051" y="706917"/>
                </a:lnTo>
                <a:lnTo>
                  <a:pt x="635605" y="710105"/>
                </a:lnTo>
                <a:lnTo>
                  <a:pt x="639159" y="713293"/>
                </a:lnTo>
                <a:lnTo>
                  <a:pt x="642713" y="717288"/>
                </a:lnTo>
                <a:lnTo>
                  <a:pt x="646268" y="720477"/>
                </a:lnTo>
                <a:lnTo>
                  <a:pt x="649830" y="723665"/>
                </a:lnTo>
                <a:lnTo>
                  <a:pt x="653384" y="726863"/>
                </a:lnTo>
                <a:lnTo>
                  <a:pt x="656939" y="730052"/>
                </a:lnTo>
                <a:lnTo>
                  <a:pt x="660493" y="733240"/>
                </a:lnTo>
                <a:lnTo>
                  <a:pt x="664047" y="736438"/>
                </a:lnTo>
                <a:lnTo>
                  <a:pt x="668496" y="739626"/>
                </a:lnTo>
                <a:lnTo>
                  <a:pt x="672050" y="742815"/>
                </a:lnTo>
                <a:lnTo>
                  <a:pt x="675604" y="746013"/>
                </a:lnTo>
                <a:lnTo>
                  <a:pt x="679167" y="749201"/>
                </a:lnTo>
                <a:lnTo>
                  <a:pt x="682721" y="751592"/>
                </a:lnTo>
                <a:lnTo>
                  <a:pt x="686275" y="753993"/>
                </a:lnTo>
                <a:lnTo>
                  <a:pt x="689829" y="757182"/>
                </a:lnTo>
                <a:lnTo>
                  <a:pt x="693384" y="759573"/>
                </a:lnTo>
                <a:lnTo>
                  <a:pt x="696051" y="761167"/>
                </a:lnTo>
                <a:lnTo>
                  <a:pt x="698719" y="763568"/>
                </a:lnTo>
                <a:lnTo>
                  <a:pt x="701387" y="765162"/>
                </a:lnTo>
                <a:lnTo>
                  <a:pt x="703168" y="766756"/>
                </a:lnTo>
                <a:lnTo>
                  <a:pt x="705827" y="768351"/>
                </a:lnTo>
                <a:lnTo>
                  <a:pt x="708495" y="769945"/>
                </a:lnTo>
                <a:lnTo>
                  <a:pt x="711163" y="771539"/>
                </a:lnTo>
                <a:lnTo>
                  <a:pt x="713873" y="773143"/>
                </a:lnTo>
                <a:lnTo>
                  <a:pt x="716515" y="774737"/>
                </a:lnTo>
                <a:lnTo>
                  <a:pt x="719158" y="776331"/>
                </a:lnTo>
                <a:lnTo>
                  <a:pt x="721800" y="777925"/>
                </a:lnTo>
                <a:lnTo>
                  <a:pt x="724527" y="778722"/>
                </a:lnTo>
                <a:lnTo>
                  <a:pt x="726317" y="780317"/>
                </a:lnTo>
                <a:lnTo>
                  <a:pt x="728959" y="781114"/>
                </a:lnTo>
                <a:lnTo>
                  <a:pt x="731601" y="781911"/>
                </a:lnTo>
                <a:lnTo>
                  <a:pt x="734243" y="783515"/>
                </a:lnTo>
                <a:lnTo>
                  <a:pt x="736971" y="784312"/>
                </a:lnTo>
                <a:lnTo>
                  <a:pt x="739613" y="785109"/>
                </a:lnTo>
                <a:lnTo>
                  <a:pt x="741403" y="785906"/>
                </a:lnTo>
                <a:lnTo>
                  <a:pt x="744045" y="786703"/>
                </a:lnTo>
                <a:lnTo>
                  <a:pt x="746687" y="786703"/>
                </a:lnTo>
                <a:lnTo>
                  <a:pt x="749415" y="787500"/>
                </a:lnTo>
                <a:lnTo>
                  <a:pt x="751205" y="788297"/>
                </a:lnTo>
                <a:lnTo>
                  <a:pt x="756489" y="788297"/>
                </a:lnTo>
                <a:lnTo>
                  <a:pt x="758279" y="789094"/>
                </a:lnTo>
                <a:lnTo>
                  <a:pt x="767143" y="789094"/>
                </a:lnTo>
                <a:lnTo>
                  <a:pt x="769870" y="788297"/>
                </a:lnTo>
                <a:lnTo>
                  <a:pt x="771575" y="788297"/>
                </a:lnTo>
                <a:lnTo>
                  <a:pt x="773365" y="787500"/>
                </a:lnTo>
                <a:lnTo>
                  <a:pt x="774302" y="787500"/>
                </a:lnTo>
                <a:lnTo>
                  <a:pt x="776092" y="786703"/>
                </a:lnTo>
                <a:lnTo>
                  <a:pt x="777797" y="785906"/>
                </a:lnTo>
                <a:lnTo>
                  <a:pt x="779587" y="785109"/>
                </a:lnTo>
                <a:lnTo>
                  <a:pt x="781377" y="784312"/>
                </a:lnTo>
                <a:lnTo>
                  <a:pt x="783166" y="783515"/>
                </a:lnTo>
                <a:lnTo>
                  <a:pt x="784956" y="781911"/>
                </a:lnTo>
                <a:lnTo>
                  <a:pt x="786746" y="781114"/>
                </a:lnTo>
                <a:lnTo>
                  <a:pt x="788536" y="779519"/>
                </a:lnTo>
                <a:lnTo>
                  <a:pt x="790241" y="777925"/>
                </a:lnTo>
                <a:lnTo>
                  <a:pt x="792030" y="776331"/>
                </a:lnTo>
                <a:lnTo>
                  <a:pt x="792968" y="774737"/>
                </a:lnTo>
                <a:lnTo>
                  <a:pt x="794758" y="773143"/>
                </a:lnTo>
                <a:lnTo>
                  <a:pt x="796463" y="771539"/>
                </a:lnTo>
                <a:lnTo>
                  <a:pt x="798252" y="769945"/>
                </a:lnTo>
                <a:lnTo>
                  <a:pt x="800042" y="768351"/>
                </a:lnTo>
                <a:lnTo>
                  <a:pt x="801832" y="766756"/>
                </a:lnTo>
                <a:lnTo>
                  <a:pt x="803622" y="764365"/>
                </a:lnTo>
                <a:lnTo>
                  <a:pt x="805412" y="762761"/>
                </a:lnTo>
                <a:lnTo>
                  <a:pt x="806264" y="761167"/>
                </a:lnTo>
                <a:lnTo>
                  <a:pt x="808054" y="759573"/>
                </a:lnTo>
                <a:lnTo>
                  <a:pt x="809844" y="757182"/>
                </a:lnTo>
                <a:lnTo>
                  <a:pt x="811634" y="753993"/>
                </a:lnTo>
                <a:lnTo>
                  <a:pt x="813424" y="751592"/>
                </a:lnTo>
                <a:lnTo>
                  <a:pt x="815213" y="748404"/>
                </a:lnTo>
                <a:lnTo>
                  <a:pt x="816066" y="746013"/>
                </a:lnTo>
                <a:lnTo>
                  <a:pt x="816918" y="744419"/>
                </a:lnTo>
                <a:lnTo>
                  <a:pt x="817856" y="741220"/>
                </a:lnTo>
                <a:lnTo>
                  <a:pt x="819645" y="738829"/>
                </a:lnTo>
                <a:lnTo>
                  <a:pt x="820498" y="736438"/>
                </a:lnTo>
                <a:lnTo>
                  <a:pt x="821435" y="734047"/>
                </a:lnTo>
                <a:lnTo>
                  <a:pt x="821435" y="731646"/>
                </a:lnTo>
                <a:lnTo>
                  <a:pt x="822288" y="729254"/>
                </a:lnTo>
                <a:lnTo>
                  <a:pt x="822288" y="718086"/>
                </a:lnTo>
                <a:lnTo>
                  <a:pt x="821435" y="714897"/>
                </a:lnTo>
                <a:lnTo>
                  <a:pt x="821435" y="711699"/>
                </a:lnTo>
                <a:lnTo>
                  <a:pt x="820498" y="709308"/>
                </a:lnTo>
                <a:lnTo>
                  <a:pt x="819645" y="706120"/>
                </a:lnTo>
                <a:lnTo>
                  <a:pt x="818708" y="702922"/>
                </a:lnTo>
                <a:lnTo>
                  <a:pt x="817856" y="699733"/>
                </a:lnTo>
                <a:lnTo>
                  <a:pt x="816066" y="697342"/>
                </a:lnTo>
                <a:lnTo>
                  <a:pt x="814276" y="693347"/>
                </a:lnTo>
                <a:lnTo>
                  <a:pt x="812486" y="689361"/>
                </a:lnTo>
                <a:lnTo>
                  <a:pt x="810696" y="685376"/>
                </a:lnTo>
                <a:lnTo>
                  <a:pt x="809844" y="682178"/>
                </a:lnTo>
                <a:lnTo>
                  <a:pt x="808054" y="678192"/>
                </a:lnTo>
                <a:lnTo>
                  <a:pt x="806264" y="674197"/>
                </a:lnTo>
                <a:lnTo>
                  <a:pt x="805412" y="670212"/>
                </a:lnTo>
                <a:lnTo>
                  <a:pt x="803622" y="665429"/>
                </a:lnTo>
                <a:lnTo>
                  <a:pt x="802770" y="661434"/>
                </a:lnTo>
                <a:lnTo>
                  <a:pt x="801832" y="657449"/>
                </a:lnTo>
                <a:lnTo>
                  <a:pt x="800042" y="653454"/>
                </a:lnTo>
                <a:lnTo>
                  <a:pt x="799190" y="649468"/>
                </a:lnTo>
                <a:lnTo>
                  <a:pt x="798252" y="644676"/>
                </a:lnTo>
                <a:lnTo>
                  <a:pt x="797400" y="640691"/>
                </a:lnTo>
                <a:lnTo>
                  <a:pt x="796463" y="636705"/>
                </a:lnTo>
                <a:lnTo>
                  <a:pt x="795610" y="632710"/>
                </a:lnTo>
                <a:lnTo>
                  <a:pt x="794758" y="628725"/>
                </a:lnTo>
                <a:lnTo>
                  <a:pt x="793820" y="624729"/>
                </a:lnTo>
                <a:lnTo>
                  <a:pt x="792968" y="619947"/>
                </a:lnTo>
                <a:lnTo>
                  <a:pt x="792030" y="615961"/>
                </a:lnTo>
                <a:lnTo>
                  <a:pt x="791178" y="611966"/>
                </a:lnTo>
                <a:lnTo>
                  <a:pt x="791178" y="607981"/>
                </a:lnTo>
                <a:lnTo>
                  <a:pt x="790241" y="604783"/>
                </a:lnTo>
                <a:lnTo>
                  <a:pt x="790241" y="600797"/>
                </a:lnTo>
                <a:lnTo>
                  <a:pt x="789388" y="596812"/>
                </a:lnTo>
                <a:lnTo>
                  <a:pt x="789388" y="586440"/>
                </a:lnTo>
                <a:lnTo>
                  <a:pt x="788536" y="582445"/>
                </a:lnTo>
                <a:lnTo>
                  <a:pt x="788536" y="572870"/>
                </a:lnTo>
                <a:lnTo>
                  <a:pt x="789388" y="572073"/>
                </a:lnTo>
                <a:lnTo>
                  <a:pt x="790241" y="569682"/>
                </a:lnTo>
                <a:lnTo>
                  <a:pt x="792030" y="568885"/>
                </a:lnTo>
                <a:lnTo>
                  <a:pt x="793820" y="568088"/>
                </a:lnTo>
                <a:lnTo>
                  <a:pt x="795610" y="566494"/>
                </a:lnTo>
                <a:lnTo>
                  <a:pt x="797400" y="566494"/>
                </a:lnTo>
                <a:lnTo>
                  <a:pt x="799190" y="564890"/>
                </a:lnTo>
                <a:lnTo>
                  <a:pt x="800980" y="564890"/>
                </a:lnTo>
                <a:lnTo>
                  <a:pt x="801832" y="564093"/>
                </a:lnTo>
                <a:lnTo>
                  <a:pt x="803622" y="564093"/>
                </a:lnTo>
                <a:lnTo>
                  <a:pt x="805412" y="563296"/>
                </a:lnTo>
                <a:lnTo>
                  <a:pt x="806264" y="563296"/>
                </a:lnTo>
                <a:lnTo>
                  <a:pt x="808054" y="562498"/>
                </a:lnTo>
                <a:lnTo>
                  <a:pt x="809844" y="562498"/>
                </a:lnTo>
                <a:lnTo>
                  <a:pt x="811634" y="561701"/>
                </a:lnTo>
                <a:lnTo>
                  <a:pt x="814276" y="561701"/>
                </a:lnTo>
                <a:lnTo>
                  <a:pt x="816066" y="560904"/>
                </a:lnTo>
                <a:lnTo>
                  <a:pt x="821435" y="560904"/>
                </a:lnTo>
                <a:lnTo>
                  <a:pt x="823140" y="560107"/>
                </a:lnTo>
                <a:lnTo>
                  <a:pt x="845385" y="560107"/>
                </a:lnTo>
                <a:lnTo>
                  <a:pt x="847175" y="560904"/>
                </a:lnTo>
                <a:lnTo>
                  <a:pt x="850755" y="560904"/>
                </a:lnTo>
                <a:lnTo>
                  <a:pt x="852545" y="561701"/>
                </a:lnTo>
                <a:lnTo>
                  <a:pt x="856039" y="561701"/>
                </a:lnTo>
                <a:lnTo>
                  <a:pt x="857829" y="562498"/>
                </a:lnTo>
                <a:lnTo>
                  <a:pt x="860471" y="563296"/>
                </a:lnTo>
                <a:lnTo>
                  <a:pt x="862261" y="564093"/>
                </a:lnTo>
                <a:lnTo>
                  <a:pt x="864051" y="564093"/>
                </a:lnTo>
                <a:lnTo>
                  <a:pt x="864989" y="564890"/>
                </a:lnTo>
                <a:lnTo>
                  <a:pt x="866693" y="564890"/>
                </a:lnTo>
                <a:lnTo>
                  <a:pt x="868483" y="566494"/>
                </a:lnTo>
                <a:lnTo>
                  <a:pt x="870273" y="567291"/>
                </a:lnTo>
                <a:lnTo>
                  <a:pt x="872063" y="568088"/>
                </a:lnTo>
                <a:lnTo>
                  <a:pt x="873853" y="569682"/>
                </a:lnTo>
                <a:lnTo>
                  <a:pt x="875643" y="572073"/>
                </a:lnTo>
                <a:lnTo>
                  <a:pt x="876495" y="574464"/>
                </a:lnTo>
                <a:lnTo>
                  <a:pt x="877432" y="576865"/>
                </a:lnTo>
                <a:lnTo>
                  <a:pt x="879137" y="579257"/>
                </a:lnTo>
                <a:lnTo>
                  <a:pt x="880075" y="581648"/>
                </a:lnTo>
                <a:lnTo>
                  <a:pt x="880075" y="586440"/>
                </a:lnTo>
                <a:lnTo>
                  <a:pt x="880927" y="588831"/>
                </a:lnTo>
                <a:lnTo>
                  <a:pt x="880075" y="591223"/>
                </a:lnTo>
                <a:lnTo>
                  <a:pt x="880075" y="593614"/>
                </a:lnTo>
                <a:lnTo>
                  <a:pt x="878285" y="596015"/>
                </a:lnTo>
                <a:lnTo>
                  <a:pt x="878285" y="604783"/>
                </a:lnTo>
                <a:lnTo>
                  <a:pt x="879137" y="607184"/>
                </a:lnTo>
                <a:lnTo>
                  <a:pt x="880075" y="609575"/>
                </a:lnTo>
                <a:lnTo>
                  <a:pt x="881864" y="612763"/>
                </a:lnTo>
                <a:lnTo>
                  <a:pt x="883654" y="614358"/>
                </a:lnTo>
                <a:lnTo>
                  <a:pt x="885359" y="615155"/>
                </a:lnTo>
                <a:lnTo>
                  <a:pt x="887149" y="616759"/>
                </a:lnTo>
                <a:lnTo>
                  <a:pt x="888939" y="616759"/>
                </a:lnTo>
                <a:lnTo>
                  <a:pt x="889876" y="617556"/>
                </a:lnTo>
                <a:lnTo>
                  <a:pt x="897888" y="617556"/>
                </a:lnTo>
                <a:lnTo>
                  <a:pt x="899593" y="616759"/>
                </a:lnTo>
                <a:lnTo>
                  <a:pt x="901383" y="616759"/>
                </a:lnTo>
                <a:lnTo>
                  <a:pt x="904110" y="615961"/>
                </a:lnTo>
                <a:lnTo>
                  <a:pt x="905815" y="615155"/>
                </a:lnTo>
                <a:lnTo>
                  <a:pt x="908542" y="614358"/>
                </a:lnTo>
                <a:lnTo>
                  <a:pt x="910332" y="613561"/>
                </a:lnTo>
                <a:lnTo>
                  <a:pt x="912974" y="611966"/>
                </a:lnTo>
                <a:lnTo>
                  <a:pt x="913826" y="609575"/>
                </a:lnTo>
                <a:lnTo>
                  <a:pt x="915616" y="607981"/>
                </a:lnTo>
                <a:lnTo>
                  <a:pt x="917406" y="606387"/>
                </a:lnTo>
                <a:lnTo>
                  <a:pt x="919196" y="605590"/>
                </a:lnTo>
                <a:lnTo>
                  <a:pt x="920986" y="603986"/>
                </a:lnTo>
                <a:lnTo>
                  <a:pt x="922776" y="603189"/>
                </a:lnTo>
                <a:lnTo>
                  <a:pt x="923628" y="602392"/>
                </a:lnTo>
                <a:lnTo>
                  <a:pt x="925418" y="601595"/>
                </a:lnTo>
                <a:lnTo>
                  <a:pt x="926270" y="600797"/>
                </a:lnTo>
                <a:lnTo>
                  <a:pt x="928060" y="600000"/>
                </a:lnTo>
                <a:lnTo>
                  <a:pt x="928998" y="599203"/>
                </a:lnTo>
                <a:lnTo>
                  <a:pt x="930702" y="598406"/>
                </a:lnTo>
                <a:lnTo>
                  <a:pt x="932492" y="597609"/>
                </a:lnTo>
                <a:lnTo>
                  <a:pt x="933430" y="596812"/>
                </a:lnTo>
                <a:lnTo>
                  <a:pt x="935219" y="596015"/>
                </a:lnTo>
                <a:lnTo>
                  <a:pt x="936924" y="595208"/>
                </a:lnTo>
                <a:lnTo>
                  <a:pt x="938714" y="594411"/>
                </a:lnTo>
                <a:lnTo>
                  <a:pt x="940504" y="593614"/>
                </a:lnTo>
                <a:lnTo>
                  <a:pt x="942294" y="592817"/>
                </a:lnTo>
                <a:lnTo>
                  <a:pt x="944084" y="592020"/>
                </a:lnTo>
                <a:lnTo>
                  <a:pt x="946726" y="591223"/>
                </a:lnTo>
                <a:lnTo>
                  <a:pt x="948516" y="590426"/>
                </a:lnTo>
                <a:lnTo>
                  <a:pt x="950305" y="589629"/>
                </a:lnTo>
                <a:lnTo>
                  <a:pt x="952095" y="588831"/>
                </a:lnTo>
                <a:lnTo>
                  <a:pt x="955590" y="586440"/>
                </a:lnTo>
                <a:lnTo>
                  <a:pt x="959169" y="584836"/>
                </a:lnTo>
                <a:lnTo>
                  <a:pt x="962749" y="583242"/>
                </a:lnTo>
                <a:lnTo>
                  <a:pt x="966329" y="581648"/>
                </a:lnTo>
                <a:lnTo>
                  <a:pt x="970761" y="580054"/>
                </a:lnTo>
                <a:lnTo>
                  <a:pt x="974255" y="577663"/>
                </a:lnTo>
                <a:lnTo>
                  <a:pt x="977835" y="576068"/>
                </a:lnTo>
                <a:lnTo>
                  <a:pt x="981415" y="573667"/>
                </a:lnTo>
                <a:lnTo>
                  <a:pt x="984057" y="572073"/>
                </a:lnTo>
                <a:lnTo>
                  <a:pt x="987637" y="570479"/>
                </a:lnTo>
                <a:lnTo>
                  <a:pt x="991217" y="568088"/>
                </a:lnTo>
                <a:lnTo>
                  <a:pt x="994711" y="566494"/>
                </a:lnTo>
                <a:lnTo>
                  <a:pt x="997438" y="564093"/>
                </a:lnTo>
                <a:lnTo>
                  <a:pt x="1000081" y="562498"/>
                </a:lnTo>
                <a:lnTo>
                  <a:pt x="1003660" y="560107"/>
                </a:lnTo>
                <a:lnTo>
                  <a:pt x="1006303" y="558513"/>
                </a:lnTo>
                <a:lnTo>
                  <a:pt x="1008945" y="556122"/>
                </a:lnTo>
                <a:lnTo>
                  <a:pt x="1011672" y="554518"/>
                </a:lnTo>
                <a:lnTo>
                  <a:pt x="1013377" y="552127"/>
                </a:lnTo>
                <a:lnTo>
                  <a:pt x="1016104" y="550532"/>
                </a:lnTo>
                <a:lnTo>
                  <a:pt x="1017894" y="548141"/>
                </a:lnTo>
                <a:lnTo>
                  <a:pt x="1019599" y="545740"/>
                </a:lnTo>
                <a:lnTo>
                  <a:pt x="1021388" y="544146"/>
                </a:lnTo>
                <a:lnTo>
                  <a:pt x="1022326" y="541755"/>
                </a:lnTo>
                <a:lnTo>
                  <a:pt x="1024116" y="540161"/>
                </a:lnTo>
                <a:lnTo>
                  <a:pt x="1024968" y="537769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549327" y="4240482"/>
            <a:ext cx="855204" cy="736428"/>
          </a:xfrm>
          <a:custGeom>
            <a:avLst/>
            <a:gdLst/>
            <a:ahLst/>
            <a:cxnLst/>
            <a:rect l="l" t="t" r="r" b="b"/>
            <a:pathLst>
              <a:path w="855204" h="736428">
                <a:moveTo>
                  <a:pt x="792985" y="169147"/>
                </a:moveTo>
                <a:lnTo>
                  <a:pt x="792048" y="166756"/>
                </a:lnTo>
                <a:lnTo>
                  <a:pt x="791195" y="165152"/>
                </a:lnTo>
                <a:lnTo>
                  <a:pt x="790258" y="162760"/>
                </a:lnTo>
                <a:lnTo>
                  <a:pt x="790258" y="160369"/>
                </a:lnTo>
                <a:lnTo>
                  <a:pt x="789405" y="158775"/>
                </a:lnTo>
                <a:lnTo>
                  <a:pt x="788468" y="156384"/>
                </a:lnTo>
                <a:lnTo>
                  <a:pt x="787615" y="154780"/>
                </a:lnTo>
                <a:lnTo>
                  <a:pt x="785826" y="151591"/>
                </a:lnTo>
                <a:lnTo>
                  <a:pt x="784973" y="149200"/>
                </a:lnTo>
                <a:lnTo>
                  <a:pt x="784973" y="147606"/>
                </a:lnTo>
                <a:lnTo>
                  <a:pt x="783183" y="144408"/>
                </a:lnTo>
                <a:lnTo>
                  <a:pt x="781394" y="142017"/>
                </a:lnTo>
                <a:lnTo>
                  <a:pt x="779604" y="138828"/>
                </a:lnTo>
                <a:lnTo>
                  <a:pt x="778751" y="136437"/>
                </a:lnTo>
                <a:lnTo>
                  <a:pt x="776962" y="134036"/>
                </a:lnTo>
                <a:lnTo>
                  <a:pt x="775172" y="132442"/>
                </a:lnTo>
                <a:lnTo>
                  <a:pt x="774319" y="130051"/>
                </a:lnTo>
                <a:lnTo>
                  <a:pt x="771592" y="127659"/>
                </a:lnTo>
                <a:lnTo>
                  <a:pt x="768950" y="125258"/>
                </a:lnTo>
                <a:lnTo>
                  <a:pt x="767160" y="122070"/>
                </a:lnTo>
                <a:lnTo>
                  <a:pt x="764518" y="119679"/>
                </a:lnTo>
                <a:lnTo>
                  <a:pt x="761876" y="118085"/>
                </a:lnTo>
                <a:lnTo>
                  <a:pt x="759148" y="115684"/>
                </a:lnTo>
                <a:lnTo>
                  <a:pt x="755654" y="113292"/>
                </a:lnTo>
                <a:lnTo>
                  <a:pt x="752926" y="111698"/>
                </a:lnTo>
                <a:lnTo>
                  <a:pt x="750284" y="109307"/>
                </a:lnTo>
                <a:lnTo>
                  <a:pt x="746704" y="107713"/>
                </a:lnTo>
                <a:lnTo>
                  <a:pt x="744062" y="106109"/>
                </a:lnTo>
                <a:lnTo>
                  <a:pt x="740482" y="104515"/>
                </a:lnTo>
                <a:lnTo>
                  <a:pt x="737840" y="102921"/>
                </a:lnTo>
                <a:lnTo>
                  <a:pt x="734261" y="101326"/>
                </a:lnTo>
                <a:lnTo>
                  <a:pt x="730766" y="99732"/>
                </a:lnTo>
                <a:lnTo>
                  <a:pt x="727186" y="98138"/>
                </a:lnTo>
                <a:lnTo>
                  <a:pt x="723607" y="96544"/>
                </a:lnTo>
                <a:lnTo>
                  <a:pt x="720964" y="95737"/>
                </a:lnTo>
                <a:lnTo>
                  <a:pt x="717385" y="94143"/>
                </a:lnTo>
                <a:lnTo>
                  <a:pt x="713805" y="92549"/>
                </a:lnTo>
                <a:lnTo>
                  <a:pt x="710310" y="91752"/>
                </a:lnTo>
                <a:lnTo>
                  <a:pt x="705793" y="90158"/>
                </a:lnTo>
                <a:lnTo>
                  <a:pt x="702299" y="89361"/>
                </a:lnTo>
                <a:lnTo>
                  <a:pt x="698719" y="88563"/>
                </a:lnTo>
                <a:lnTo>
                  <a:pt x="695139" y="86969"/>
                </a:lnTo>
                <a:lnTo>
                  <a:pt x="691645" y="86162"/>
                </a:lnTo>
                <a:lnTo>
                  <a:pt x="687128" y="84568"/>
                </a:lnTo>
                <a:lnTo>
                  <a:pt x="683633" y="83771"/>
                </a:lnTo>
                <a:lnTo>
                  <a:pt x="680053" y="82974"/>
                </a:lnTo>
                <a:lnTo>
                  <a:pt x="676474" y="81380"/>
                </a:lnTo>
                <a:lnTo>
                  <a:pt x="672042" y="80583"/>
                </a:lnTo>
                <a:lnTo>
                  <a:pt x="668462" y="79786"/>
                </a:lnTo>
                <a:lnTo>
                  <a:pt x="661388" y="79786"/>
                </a:lnTo>
                <a:lnTo>
                  <a:pt x="659598" y="78989"/>
                </a:lnTo>
                <a:lnTo>
                  <a:pt x="657808" y="78989"/>
                </a:lnTo>
                <a:lnTo>
                  <a:pt x="656018" y="78192"/>
                </a:lnTo>
                <a:lnTo>
                  <a:pt x="654313" y="77395"/>
                </a:lnTo>
                <a:lnTo>
                  <a:pt x="652524" y="77395"/>
                </a:lnTo>
                <a:lnTo>
                  <a:pt x="650734" y="76588"/>
                </a:lnTo>
                <a:lnTo>
                  <a:pt x="648091" y="75791"/>
                </a:lnTo>
                <a:lnTo>
                  <a:pt x="646302" y="74994"/>
                </a:lnTo>
                <a:lnTo>
                  <a:pt x="644512" y="74196"/>
                </a:lnTo>
                <a:lnTo>
                  <a:pt x="642722" y="73399"/>
                </a:lnTo>
                <a:lnTo>
                  <a:pt x="640932" y="72602"/>
                </a:lnTo>
                <a:lnTo>
                  <a:pt x="639142" y="72602"/>
                </a:lnTo>
                <a:lnTo>
                  <a:pt x="637352" y="71805"/>
                </a:lnTo>
                <a:lnTo>
                  <a:pt x="635648" y="71008"/>
                </a:lnTo>
                <a:lnTo>
                  <a:pt x="633858" y="71008"/>
                </a:lnTo>
                <a:lnTo>
                  <a:pt x="632068" y="70211"/>
                </a:lnTo>
                <a:lnTo>
                  <a:pt x="630278" y="70211"/>
                </a:lnTo>
                <a:lnTo>
                  <a:pt x="628488" y="69414"/>
                </a:lnTo>
                <a:lnTo>
                  <a:pt x="626698" y="69414"/>
                </a:lnTo>
                <a:lnTo>
                  <a:pt x="624908" y="68617"/>
                </a:lnTo>
                <a:lnTo>
                  <a:pt x="623119" y="68617"/>
                </a:lnTo>
                <a:lnTo>
                  <a:pt x="621414" y="67820"/>
                </a:lnTo>
                <a:lnTo>
                  <a:pt x="619624" y="67820"/>
                </a:lnTo>
                <a:lnTo>
                  <a:pt x="617834" y="67023"/>
                </a:lnTo>
                <a:lnTo>
                  <a:pt x="616044" y="66216"/>
                </a:lnTo>
                <a:lnTo>
                  <a:pt x="614255" y="63825"/>
                </a:lnTo>
                <a:lnTo>
                  <a:pt x="612465" y="61433"/>
                </a:lnTo>
                <a:lnTo>
                  <a:pt x="610675" y="60636"/>
                </a:lnTo>
                <a:lnTo>
                  <a:pt x="609823" y="59042"/>
                </a:lnTo>
                <a:lnTo>
                  <a:pt x="608033" y="58245"/>
                </a:lnTo>
                <a:lnTo>
                  <a:pt x="606243" y="56641"/>
                </a:lnTo>
                <a:lnTo>
                  <a:pt x="604453" y="55844"/>
                </a:lnTo>
                <a:lnTo>
                  <a:pt x="602748" y="55047"/>
                </a:lnTo>
                <a:lnTo>
                  <a:pt x="600958" y="53453"/>
                </a:lnTo>
                <a:lnTo>
                  <a:pt x="599169" y="52656"/>
                </a:lnTo>
                <a:lnTo>
                  <a:pt x="597379" y="51859"/>
                </a:lnTo>
                <a:lnTo>
                  <a:pt x="594737" y="51062"/>
                </a:lnTo>
                <a:lnTo>
                  <a:pt x="592947" y="50264"/>
                </a:lnTo>
                <a:lnTo>
                  <a:pt x="591157" y="49467"/>
                </a:lnTo>
                <a:lnTo>
                  <a:pt x="588515" y="48670"/>
                </a:lnTo>
                <a:lnTo>
                  <a:pt x="586725" y="47873"/>
                </a:lnTo>
                <a:lnTo>
                  <a:pt x="584935" y="47873"/>
                </a:lnTo>
                <a:lnTo>
                  <a:pt x="582293" y="47066"/>
                </a:lnTo>
                <a:lnTo>
                  <a:pt x="571639" y="47066"/>
                </a:lnTo>
                <a:lnTo>
                  <a:pt x="568911" y="47873"/>
                </a:lnTo>
                <a:lnTo>
                  <a:pt x="567122" y="48670"/>
                </a:lnTo>
                <a:lnTo>
                  <a:pt x="565417" y="49467"/>
                </a:lnTo>
                <a:lnTo>
                  <a:pt x="563627" y="50264"/>
                </a:lnTo>
                <a:lnTo>
                  <a:pt x="560900" y="51062"/>
                </a:lnTo>
                <a:lnTo>
                  <a:pt x="559195" y="52656"/>
                </a:lnTo>
                <a:lnTo>
                  <a:pt x="556468" y="55844"/>
                </a:lnTo>
                <a:lnTo>
                  <a:pt x="553825" y="59042"/>
                </a:lnTo>
                <a:lnTo>
                  <a:pt x="551183" y="63028"/>
                </a:lnTo>
                <a:lnTo>
                  <a:pt x="548456" y="67023"/>
                </a:lnTo>
                <a:lnTo>
                  <a:pt x="545814" y="71805"/>
                </a:lnTo>
                <a:lnTo>
                  <a:pt x="544041" y="76588"/>
                </a:lnTo>
                <a:lnTo>
                  <a:pt x="542268" y="82177"/>
                </a:lnTo>
                <a:lnTo>
                  <a:pt x="540487" y="87766"/>
                </a:lnTo>
                <a:lnTo>
                  <a:pt x="538705" y="93346"/>
                </a:lnTo>
                <a:lnTo>
                  <a:pt x="537819" y="99732"/>
                </a:lnTo>
                <a:lnTo>
                  <a:pt x="536046" y="106109"/>
                </a:lnTo>
                <a:lnTo>
                  <a:pt x="535151" y="112495"/>
                </a:lnTo>
                <a:lnTo>
                  <a:pt x="534265" y="118882"/>
                </a:lnTo>
                <a:lnTo>
                  <a:pt x="533378" y="125258"/>
                </a:lnTo>
                <a:lnTo>
                  <a:pt x="532483" y="131645"/>
                </a:lnTo>
                <a:lnTo>
                  <a:pt x="531597" y="138031"/>
                </a:lnTo>
                <a:lnTo>
                  <a:pt x="531597" y="143611"/>
                </a:lnTo>
                <a:lnTo>
                  <a:pt x="530711" y="149997"/>
                </a:lnTo>
                <a:lnTo>
                  <a:pt x="530711" y="156384"/>
                </a:lnTo>
                <a:lnTo>
                  <a:pt x="529816" y="161963"/>
                </a:lnTo>
                <a:lnTo>
                  <a:pt x="529816" y="177924"/>
                </a:lnTo>
                <a:lnTo>
                  <a:pt x="528929" y="181910"/>
                </a:lnTo>
                <a:lnTo>
                  <a:pt x="528929" y="198668"/>
                </a:lnTo>
                <a:lnTo>
                  <a:pt x="529816" y="201856"/>
                </a:lnTo>
                <a:lnTo>
                  <a:pt x="528043" y="201856"/>
                </a:lnTo>
                <a:lnTo>
                  <a:pt x="526262" y="200262"/>
                </a:lnTo>
                <a:lnTo>
                  <a:pt x="524489" y="199465"/>
                </a:lnTo>
                <a:lnTo>
                  <a:pt x="523594" y="198668"/>
                </a:lnTo>
                <a:lnTo>
                  <a:pt x="521821" y="197871"/>
                </a:lnTo>
                <a:lnTo>
                  <a:pt x="520040" y="196277"/>
                </a:lnTo>
                <a:lnTo>
                  <a:pt x="517372" y="194673"/>
                </a:lnTo>
                <a:lnTo>
                  <a:pt x="515599" y="193876"/>
                </a:lnTo>
                <a:lnTo>
                  <a:pt x="512931" y="192282"/>
                </a:lnTo>
                <a:lnTo>
                  <a:pt x="510264" y="189890"/>
                </a:lnTo>
                <a:lnTo>
                  <a:pt x="507596" y="188296"/>
                </a:lnTo>
                <a:lnTo>
                  <a:pt x="504928" y="186702"/>
                </a:lnTo>
                <a:lnTo>
                  <a:pt x="502260" y="184301"/>
                </a:lnTo>
                <a:lnTo>
                  <a:pt x="498706" y="182707"/>
                </a:lnTo>
                <a:lnTo>
                  <a:pt x="496038" y="181113"/>
                </a:lnTo>
                <a:lnTo>
                  <a:pt x="492484" y="178722"/>
                </a:lnTo>
                <a:lnTo>
                  <a:pt x="488930" y="176330"/>
                </a:lnTo>
                <a:lnTo>
                  <a:pt x="485376" y="174726"/>
                </a:lnTo>
                <a:lnTo>
                  <a:pt x="481813" y="172335"/>
                </a:lnTo>
                <a:lnTo>
                  <a:pt x="478259" y="170741"/>
                </a:lnTo>
                <a:lnTo>
                  <a:pt x="474705" y="168350"/>
                </a:lnTo>
                <a:lnTo>
                  <a:pt x="470256" y="166756"/>
                </a:lnTo>
                <a:lnTo>
                  <a:pt x="466702" y="164355"/>
                </a:lnTo>
                <a:lnTo>
                  <a:pt x="462261" y="162760"/>
                </a:lnTo>
                <a:lnTo>
                  <a:pt x="458707" y="161166"/>
                </a:lnTo>
                <a:lnTo>
                  <a:pt x="454258" y="158775"/>
                </a:lnTo>
                <a:lnTo>
                  <a:pt x="449817" y="157181"/>
                </a:lnTo>
                <a:lnTo>
                  <a:pt x="446255" y="155577"/>
                </a:lnTo>
                <a:lnTo>
                  <a:pt x="444482" y="154780"/>
                </a:lnTo>
                <a:lnTo>
                  <a:pt x="442701" y="152389"/>
                </a:lnTo>
                <a:lnTo>
                  <a:pt x="440928" y="150794"/>
                </a:lnTo>
                <a:lnTo>
                  <a:pt x="440033" y="149997"/>
                </a:lnTo>
                <a:lnTo>
                  <a:pt x="438260" y="148403"/>
                </a:lnTo>
                <a:lnTo>
                  <a:pt x="437365" y="147606"/>
                </a:lnTo>
                <a:lnTo>
                  <a:pt x="435592" y="146809"/>
                </a:lnTo>
                <a:lnTo>
                  <a:pt x="434706" y="145205"/>
                </a:lnTo>
                <a:lnTo>
                  <a:pt x="432924" y="144408"/>
                </a:lnTo>
                <a:lnTo>
                  <a:pt x="431143" y="143611"/>
                </a:lnTo>
                <a:lnTo>
                  <a:pt x="430257" y="142017"/>
                </a:lnTo>
                <a:lnTo>
                  <a:pt x="428475" y="141220"/>
                </a:lnTo>
                <a:lnTo>
                  <a:pt x="426703" y="140423"/>
                </a:lnTo>
                <a:lnTo>
                  <a:pt x="425816" y="139625"/>
                </a:lnTo>
                <a:lnTo>
                  <a:pt x="424035" y="138828"/>
                </a:lnTo>
                <a:lnTo>
                  <a:pt x="422254" y="138031"/>
                </a:lnTo>
                <a:lnTo>
                  <a:pt x="420481" y="137234"/>
                </a:lnTo>
                <a:lnTo>
                  <a:pt x="419586" y="136437"/>
                </a:lnTo>
                <a:lnTo>
                  <a:pt x="417813" y="135630"/>
                </a:lnTo>
                <a:lnTo>
                  <a:pt x="416032" y="134833"/>
                </a:lnTo>
                <a:lnTo>
                  <a:pt x="414259" y="134036"/>
                </a:lnTo>
                <a:lnTo>
                  <a:pt x="412477" y="133239"/>
                </a:lnTo>
                <a:lnTo>
                  <a:pt x="410696" y="132442"/>
                </a:lnTo>
                <a:lnTo>
                  <a:pt x="408923" y="132442"/>
                </a:lnTo>
                <a:lnTo>
                  <a:pt x="407142" y="131645"/>
                </a:lnTo>
                <a:lnTo>
                  <a:pt x="405369" y="130848"/>
                </a:lnTo>
                <a:lnTo>
                  <a:pt x="403588" y="130051"/>
                </a:lnTo>
                <a:lnTo>
                  <a:pt x="401806" y="130051"/>
                </a:lnTo>
                <a:lnTo>
                  <a:pt x="400034" y="129254"/>
                </a:lnTo>
                <a:lnTo>
                  <a:pt x="398252" y="129254"/>
                </a:lnTo>
                <a:lnTo>
                  <a:pt x="395585" y="128457"/>
                </a:lnTo>
                <a:lnTo>
                  <a:pt x="392030" y="126862"/>
                </a:lnTo>
                <a:lnTo>
                  <a:pt x="388476" y="125258"/>
                </a:lnTo>
                <a:lnTo>
                  <a:pt x="384922" y="124461"/>
                </a:lnTo>
                <a:lnTo>
                  <a:pt x="381368" y="122867"/>
                </a:lnTo>
                <a:lnTo>
                  <a:pt x="377805" y="122070"/>
                </a:lnTo>
                <a:lnTo>
                  <a:pt x="374251" y="121273"/>
                </a:lnTo>
                <a:lnTo>
                  <a:pt x="370697" y="120476"/>
                </a:lnTo>
                <a:lnTo>
                  <a:pt x="367143" y="119679"/>
                </a:lnTo>
                <a:lnTo>
                  <a:pt x="363589" y="118882"/>
                </a:lnTo>
                <a:lnTo>
                  <a:pt x="356472" y="118882"/>
                </a:lnTo>
                <a:lnTo>
                  <a:pt x="352918" y="118085"/>
                </a:lnTo>
                <a:lnTo>
                  <a:pt x="333357" y="118085"/>
                </a:lnTo>
                <a:lnTo>
                  <a:pt x="330698" y="118882"/>
                </a:lnTo>
                <a:lnTo>
                  <a:pt x="322695" y="118882"/>
                </a:lnTo>
                <a:lnTo>
                  <a:pt x="320027" y="119679"/>
                </a:lnTo>
                <a:lnTo>
                  <a:pt x="312919" y="119679"/>
                </a:lnTo>
                <a:lnTo>
                  <a:pt x="311137" y="120476"/>
                </a:lnTo>
                <a:lnTo>
                  <a:pt x="304029" y="120476"/>
                </a:lnTo>
                <a:lnTo>
                  <a:pt x="303134" y="119679"/>
                </a:lnTo>
                <a:lnTo>
                  <a:pt x="300466" y="120476"/>
                </a:lnTo>
                <a:lnTo>
                  <a:pt x="297798" y="121273"/>
                </a:lnTo>
                <a:lnTo>
                  <a:pt x="296026" y="122070"/>
                </a:lnTo>
                <a:lnTo>
                  <a:pt x="293358" y="122070"/>
                </a:lnTo>
                <a:lnTo>
                  <a:pt x="291577" y="122867"/>
                </a:lnTo>
                <a:lnTo>
                  <a:pt x="289804" y="124461"/>
                </a:lnTo>
                <a:lnTo>
                  <a:pt x="288917" y="125258"/>
                </a:lnTo>
                <a:lnTo>
                  <a:pt x="287136" y="126056"/>
                </a:lnTo>
                <a:lnTo>
                  <a:pt x="286250" y="126862"/>
                </a:lnTo>
                <a:lnTo>
                  <a:pt x="284468" y="129254"/>
                </a:lnTo>
                <a:lnTo>
                  <a:pt x="282687" y="131645"/>
                </a:lnTo>
                <a:lnTo>
                  <a:pt x="281800" y="134036"/>
                </a:lnTo>
                <a:lnTo>
                  <a:pt x="280914" y="137234"/>
                </a:lnTo>
                <a:lnTo>
                  <a:pt x="280028" y="139625"/>
                </a:lnTo>
                <a:lnTo>
                  <a:pt x="280028" y="174726"/>
                </a:lnTo>
                <a:lnTo>
                  <a:pt x="279133" y="177127"/>
                </a:lnTo>
                <a:lnTo>
                  <a:pt x="277360" y="177127"/>
                </a:lnTo>
                <a:lnTo>
                  <a:pt x="275579" y="176330"/>
                </a:lnTo>
                <a:lnTo>
                  <a:pt x="259581" y="176330"/>
                </a:lnTo>
                <a:lnTo>
                  <a:pt x="257799" y="177127"/>
                </a:lnTo>
                <a:lnTo>
                  <a:pt x="238239" y="177127"/>
                </a:lnTo>
                <a:lnTo>
                  <a:pt x="236466" y="175533"/>
                </a:lnTo>
                <a:lnTo>
                  <a:pt x="236466" y="173132"/>
                </a:lnTo>
                <a:lnTo>
                  <a:pt x="235579" y="170741"/>
                </a:lnTo>
                <a:lnTo>
                  <a:pt x="235579" y="157978"/>
                </a:lnTo>
                <a:lnTo>
                  <a:pt x="234684" y="155577"/>
                </a:lnTo>
                <a:lnTo>
                  <a:pt x="234684" y="140423"/>
                </a:lnTo>
                <a:lnTo>
                  <a:pt x="233798" y="138031"/>
                </a:lnTo>
                <a:lnTo>
                  <a:pt x="233798" y="127659"/>
                </a:lnTo>
                <a:lnTo>
                  <a:pt x="232912" y="125258"/>
                </a:lnTo>
                <a:lnTo>
                  <a:pt x="232912" y="110901"/>
                </a:lnTo>
                <a:lnTo>
                  <a:pt x="232017" y="106916"/>
                </a:lnTo>
                <a:lnTo>
                  <a:pt x="232017" y="42284"/>
                </a:lnTo>
                <a:lnTo>
                  <a:pt x="231130" y="39893"/>
                </a:lnTo>
                <a:lnTo>
                  <a:pt x="230244" y="37501"/>
                </a:lnTo>
                <a:lnTo>
                  <a:pt x="229349" y="35897"/>
                </a:lnTo>
                <a:lnTo>
                  <a:pt x="228463" y="33506"/>
                </a:lnTo>
                <a:lnTo>
                  <a:pt x="226690" y="31912"/>
                </a:lnTo>
                <a:lnTo>
                  <a:pt x="225795" y="29521"/>
                </a:lnTo>
                <a:lnTo>
                  <a:pt x="224022" y="27927"/>
                </a:lnTo>
                <a:lnTo>
                  <a:pt x="222241" y="25526"/>
                </a:lnTo>
                <a:lnTo>
                  <a:pt x="219573" y="23931"/>
                </a:lnTo>
                <a:lnTo>
                  <a:pt x="217800" y="22337"/>
                </a:lnTo>
                <a:lnTo>
                  <a:pt x="215132" y="20743"/>
                </a:lnTo>
                <a:lnTo>
                  <a:pt x="213351" y="18352"/>
                </a:lnTo>
                <a:lnTo>
                  <a:pt x="210683" y="16748"/>
                </a:lnTo>
                <a:lnTo>
                  <a:pt x="208016" y="15154"/>
                </a:lnTo>
                <a:lnTo>
                  <a:pt x="205348" y="13560"/>
                </a:lnTo>
                <a:lnTo>
                  <a:pt x="202689" y="12763"/>
                </a:lnTo>
                <a:lnTo>
                  <a:pt x="200907" y="11168"/>
                </a:lnTo>
                <a:lnTo>
                  <a:pt x="198239" y="9574"/>
                </a:lnTo>
                <a:lnTo>
                  <a:pt x="195572" y="8777"/>
                </a:lnTo>
                <a:lnTo>
                  <a:pt x="192904" y="7173"/>
                </a:lnTo>
                <a:lnTo>
                  <a:pt x="191131" y="6376"/>
                </a:lnTo>
                <a:lnTo>
                  <a:pt x="188463" y="4782"/>
                </a:lnTo>
                <a:lnTo>
                  <a:pt x="186682" y="3985"/>
                </a:lnTo>
                <a:lnTo>
                  <a:pt x="184909" y="3188"/>
                </a:lnTo>
                <a:lnTo>
                  <a:pt x="183128" y="2391"/>
                </a:lnTo>
                <a:lnTo>
                  <a:pt x="181347" y="1594"/>
                </a:lnTo>
                <a:lnTo>
                  <a:pt x="179574" y="1594"/>
                </a:lnTo>
                <a:lnTo>
                  <a:pt x="177792" y="797"/>
                </a:lnTo>
                <a:lnTo>
                  <a:pt x="176020" y="0"/>
                </a:lnTo>
                <a:lnTo>
                  <a:pt x="175125" y="0"/>
                </a:lnTo>
                <a:lnTo>
                  <a:pt x="173352" y="797"/>
                </a:lnTo>
                <a:lnTo>
                  <a:pt x="171571" y="797"/>
                </a:lnTo>
                <a:lnTo>
                  <a:pt x="170684" y="1594"/>
                </a:lnTo>
                <a:lnTo>
                  <a:pt x="168903" y="1594"/>
                </a:lnTo>
                <a:lnTo>
                  <a:pt x="168016" y="2391"/>
                </a:lnTo>
                <a:lnTo>
                  <a:pt x="166235" y="2391"/>
                </a:lnTo>
                <a:lnTo>
                  <a:pt x="164462" y="3188"/>
                </a:lnTo>
                <a:lnTo>
                  <a:pt x="163567" y="3188"/>
                </a:lnTo>
                <a:lnTo>
                  <a:pt x="161794" y="3985"/>
                </a:lnTo>
                <a:lnTo>
                  <a:pt x="160900" y="4782"/>
                </a:lnTo>
                <a:lnTo>
                  <a:pt x="159127" y="5579"/>
                </a:lnTo>
                <a:lnTo>
                  <a:pt x="157345" y="6376"/>
                </a:lnTo>
                <a:lnTo>
                  <a:pt x="155573" y="7173"/>
                </a:lnTo>
                <a:lnTo>
                  <a:pt x="153791" y="8777"/>
                </a:lnTo>
                <a:lnTo>
                  <a:pt x="152010" y="11168"/>
                </a:lnTo>
                <a:lnTo>
                  <a:pt x="150237" y="12763"/>
                </a:lnTo>
                <a:lnTo>
                  <a:pt x="148456" y="15154"/>
                </a:lnTo>
                <a:lnTo>
                  <a:pt x="146683" y="17545"/>
                </a:lnTo>
                <a:lnTo>
                  <a:pt x="145788" y="20743"/>
                </a:lnTo>
                <a:lnTo>
                  <a:pt x="144902" y="23134"/>
                </a:lnTo>
                <a:lnTo>
                  <a:pt x="144902" y="72602"/>
                </a:lnTo>
                <a:lnTo>
                  <a:pt x="144015" y="75791"/>
                </a:lnTo>
                <a:lnTo>
                  <a:pt x="144015" y="88563"/>
                </a:lnTo>
                <a:lnTo>
                  <a:pt x="143120" y="90955"/>
                </a:lnTo>
                <a:lnTo>
                  <a:pt x="143120" y="95737"/>
                </a:lnTo>
                <a:lnTo>
                  <a:pt x="142234" y="98138"/>
                </a:lnTo>
                <a:lnTo>
                  <a:pt x="142234" y="103718"/>
                </a:lnTo>
                <a:lnTo>
                  <a:pt x="141347" y="106109"/>
                </a:lnTo>
                <a:lnTo>
                  <a:pt x="140461" y="108510"/>
                </a:lnTo>
                <a:lnTo>
                  <a:pt x="140461" y="111698"/>
                </a:lnTo>
                <a:lnTo>
                  <a:pt x="139566" y="114090"/>
                </a:lnTo>
                <a:lnTo>
                  <a:pt x="138680" y="116491"/>
                </a:lnTo>
                <a:lnTo>
                  <a:pt x="137793" y="118882"/>
                </a:lnTo>
                <a:lnTo>
                  <a:pt x="136898" y="122070"/>
                </a:lnTo>
                <a:lnTo>
                  <a:pt x="136012" y="124461"/>
                </a:lnTo>
                <a:lnTo>
                  <a:pt x="135126" y="126862"/>
                </a:lnTo>
                <a:lnTo>
                  <a:pt x="134239" y="129254"/>
                </a:lnTo>
                <a:lnTo>
                  <a:pt x="132458" y="131645"/>
                </a:lnTo>
                <a:lnTo>
                  <a:pt x="131571" y="133239"/>
                </a:lnTo>
                <a:lnTo>
                  <a:pt x="129790" y="135630"/>
                </a:lnTo>
                <a:lnTo>
                  <a:pt x="128009" y="138031"/>
                </a:lnTo>
                <a:lnTo>
                  <a:pt x="126236" y="141220"/>
                </a:lnTo>
                <a:lnTo>
                  <a:pt x="123568" y="143611"/>
                </a:lnTo>
                <a:lnTo>
                  <a:pt x="120900" y="146809"/>
                </a:lnTo>
                <a:lnTo>
                  <a:pt x="118233" y="149997"/>
                </a:lnTo>
                <a:lnTo>
                  <a:pt x="114679" y="153186"/>
                </a:lnTo>
                <a:lnTo>
                  <a:pt x="112011" y="155577"/>
                </a:lnTo>
                <a:lnTo>
                  <a:pt x="108457" y="158775"/>
                </a:lnTo>
                <a:lnTo>
                  <a:pt x="104902" y="162760"/>
                </a:lnTo>
                <a:lnTo>
                  <a:pt x="100453" y="165958"/>
                </a:lnTo>
                <a:lnTo>
                  <a:pt x="96899" y="169147"/>
                </a:lnTo>
                <a:lnTo>
                  <a:pt x="92450" y="172335"/>
                </a:lnTo>
                <a:lnTo>
                  <a:pt x="88896" y="175533"/>
                </a:lnTo>
                <a:lnTo>
                  <a:pt x="84455" y="178722"/>
                </a:lnTo>
                <a:lnTo>
                  <a:pt x="80901" y="181910"/>
                </a:lnTo>
                <a:lnTo>
                  <a:pt x="80901" y="183504"/>
                </a:lnTo>
                <a:lnTo>
                  <a:pt x="81788" y="185905"/>
                </a:lnTo>
                <a:lnTo>
                  <a:pt x="82674" y="188296"/>
                </a:lnTo>
                <a:lnTo>
                  <a:pt x="83560" y="190687"/>
                </a:lnTo>
                <a:lnTo>
                  <a:pt x="83560" y="197871"/>
                </a:lnTo>
                <a:lnTo>
                  <a:pt x="82674" y="200262"/>
                </a:lnTo>
                <a:lnTo>
                  <a:pt x="81788" y="201856"/>
                </a:lnTo>
                <a:lnTo>
                  <a:pt x="80006" y="202653"/>
                </a:lnTo>
                <a:lnTo>
                  <a:pt x="78234" y="204248"/>
                </a:lnTo>
                <a:lnTo>
                  <a:pt x="75566" y="204248"/>
                </a:lnTo>
                <a:lnTo>
                  <a:pt x="73784" y="205054"/>
                </a:lnTo>
                <a:lnTo>
                  <a:pt x="64008" y="205054"/>
                </a:lnTo>
                <a:lnTo>
                  <a:pt x="62227" y="204248"/>
                </a:lnTo>
                <a:lnTo>
                  <a:pt x="58673" y="204248"/>
                </a:lnTo>
                <a:lnTo>
                  <a:pt x="56900" y="203451"/>
                </a:lnTo>
                <a:lnTo>
                  <a:pt x="55119" y="203451"/>
                </a:lnTo>
                <a:lnTo>
                  <a:pt x="54050" y="202972"/>
                </a:lnTo>
                <a:lnTo>
                  <a:pt x="53337" y="203451"/>
                </a:lnTo>
                <a:lnTo>
                  <a:pt x="50670" y="205852"/>
                </a:lnTo>
                <a:lnTo>
                  <a:pt x="47115" y="209040"/>
                </a:lnTo>
                <a:lnTo>
                  <a:pt x="44448" y="211431"/>
                </a:lnTo>
                <a:lnTo>
                  <a:pt x="41780" y="213822"/>
                </a:lnTo>
                <a:lnTo>
                  <a:pt x="39121" y="215426"/>
                </a:lnTo>
                <a:lnTo>
                  <a:pt x="37339" y="217818"/>
                </a:lnTo>
                <a:lnTo>
                  <a:pt x="35558" y="219412"/>
                </a:lnTo>
                <a:lnTo>
                  <a:pt x="33785" y="221006"/>
                </a:lnTo>
                <a:lnTo>
                  <a:pt x="32004" y="223397"/>
                </a:lnTo>
                <a:lnTo>
                  <a:pt x="30231" y="224194"/>
                </a:lnTo>
                <a:lnTo>
                  <a:pt x="28450" y="225001"/>
                </a:lnTo>
                <a:lnTo>
                  <a:pt x="26668" y="225001"/>
                </a:lnTo>
                <a:lnTo>
                  <a:pt x="24896" y="225798"/>
                </a:lnTo>
                <a:lnTo>
                  <a:pt x="23114" y="226595"/>
                </a:lnTo>
                <a:lnTo>
                  <a:pt x="21341" y="227392"/>
                </a:lnTo>
                <a:lnTo>
                  <a:pt x="19560" y="228189"/>
                </a:lnTo>
                <a:lnTo>
                  <a:pt x="17779" y="228189"/>
                </a:lnTo>
                <a:lnTo>
                  <a:pt x="16006" y="228986"/>
                </a:lnTo>
                <a:lnTo>
                  <a:pt x="8889" y="228986"/>
                </a:lnTo>
                <a:lnTo>
                  <a:pt x="7116" y="228189"/>
                </a:lnTo>
                <a:lnTo>
                  <a:pt x="5335" y="226595"/>
                </a:lnTo>
                <a:lnTo>
                  <a:pt x="5335" y="219412"/>
                </a:lnTo>
                <a:lnTo>
                  <a:pt x="4449" y="217020"/>
                </a:lnTo>
                <a:lnTo>
                  <a:pt x="4449" y="598396"/>
                </a:lnTo>
                <a:lnTo>
                  <a:pt x="3562" y="600797"/>
                </a:lnTo>
                <a:lnTo>
                  <a:pt x="3562" y="603986"/>
                </a:lnTo>
                <a:lnTo>
                  <a:pt x="2667" y="607174"/>
                </a:lnTo>
                <a:lnTo>
                  <a:pt x="2667" y="609575"/>
                </a:lnTo>
                <a:lnTo>
                  <a:pt x="1781" y="611169"/>
                </a:lnTo>
                <a:lnTo>
                  <a:pt x="1781" y="618343"/>
                </a:lnTo>
                <a:lnTo>
                  <a:pt x="894" y="619947"/>
                </a:lnTo>
                <a:lnTo>
                  <a:pt x="894" y="630319"/>
                </a:lnTo>
                <a:lnTo>
                  <a:pt x="0" y="631913"/>
                </a:lnTo>
                <a:lnTo>
                  <a:pt x="0" y="656642"/>
                </a:lnTo>
                <a:lnTo>
                  <a:pt x="894" y="659043"/>
                </a:lnTo>
                <a:lnTo>
                  <a:pt x="894" y="662231"/>
                </a:lnTo>
                <a:lnTo>
                  <a:pt x="2667" y="664623"/>
                </a:lnTo>
                <a:lnTo>
                  <a:pt x="3562" y="667014"/>
                </a:lnTo>
                <a:lnTo>
                  <a:pt x="4449" y="669415"/>
                </a:lnTo>
                <a:lnTo>
                  <a:pt x="6221" y="671009"/>
                </a:lnTo>
                <a:lnTo>
                  <a:pt x="8003" y="673400"/>
                </a:lnTo>
                <a:lnTo>
                  <a:pt x="9784" y="674994"/>
                </a:lnTo>
                <a:lnTo>
                  <a:pt x="12452" y="677386"/>
                </a:lnTo>
                <a:lnTo>
                  <a:pt x="14225" y="678990"/>
                </a:lnTo>
                <a:lnTo>
                  <a:pt x="16892" y="680584"/>
                </a:lnTo>
                <a:lnTo>
                  <a:pt x="18674" y="682178"/>
                </a:lnTo>
                <a:lnTo>
                  <a:pt x="21341" y="683772"/>
                </a:lnTo>
                <a:lnTo>
                  <a:pt x="24001" y="685366"/>
                </a:lnTo>
                <a:lnTo>
                  <a:pt x="26668" y="686960"/>
                </a:lnTo>
                <a:lnTo>
                  <a:pt x="29336" y="688564"/>
                </a:lnTo>
                <a:lnTo>
                  <a:pt x="32004" y="690158"/>
                </a:lnTo>
                <a:lnTo>
                  <a:pt x="34672" y="690956"/>
                </a:lnTo>
                <a:lnTo>
                  <a:pt x="38226" y="692550"/>
                </a:lnTo>
                <a:lnTo>
                  <a:pt x="40894" y="693347"/>
                </a:lnTo>
                <a:lnTo>
                  <a:pt x="43561" y="694144"/>
                </a:lnTo>
                <a:lnTo>
                  <a:pt x="46229" y="695738"/>
                </a:lnTo>
                <a:lnTo>
                  <a:pt x="48897" y="696535"/>
                </a:lnTo>
                <a:lnTo>
                  <a:pt x="51565" y="697332"/>
                </a:lnTo>
                <a:lnTo>
                  <a:pt x="54232" y="698139"/>
                </a:lnTo>
                <a:lnTo>
                  <a:pt x="56900" y="698936"/>
                </a:lnTo>
                <a:lnTo>
                  <a:pt x="58673" y="699733"/>
                </a:lnTo>
                <a:lnTo>
                  <a:pt x="61341" y="700530"/>
                </a:lnTo>
                <a:lnTo>
                  <a:pt x="63122" y="701327"/>
                </a:lnTo>
                <a:lnTo>
                  <a:pt x="65790" y="702124"/>
                </a:lnTo>
                <a:lnTo>
                  <a:pt x="67563" y="702922"/>
                </a:lnTo>
                <a:lnTo>
                  <a:pt x="71117" y="703719"/>
                </a:lnTo>
                <a:lnTo>
                  <a:pt x="73784" y="703719"/>
                </a:lnTo>
                <a:lnTo>
                  <a:pt x="77339" y="704516"/>
                </a:lnTo>
                <a:lnTo>
                  <a:pt x="80006" y="705313"/>
                </a:lnTo>
                <a:lnTo>
                  <a:pt x="82674" y="705313"/>
                </a:lnTo>
                <a:lnTo>
                  <a:pt x="85342" y="706110"/>
                </a:lnTo>
                <a:lnTo>
                  <a:pt x="90677" y="706110"/>
                </a:lnTo>
                <a:lnTo>
                  <a:pt x="92450" y="706907"/>
                </a:lnTo>
                <a:lnTo>
                  <a:pt x="105789" y="706907"/>
                </a:lnTo>
                <a:lnTo>
                  <a:pt x="107570" y="706110"/>
                </a:lnTo>
                <a:lnTo>
                  <a:pt x="108457" y="706110"/>
                </a:lnTo>
                <a:lnTo>
                  <a:pt x="110229" y="705313"/>
                </a:lnTo>
                <a:lnTo>
                  <a:pt x="111124" y="704516"/>
                </a:lnTo>
                <a:lnTo>
                  <a:pt x="112897" y="702922"/>
                </a:lnTo>
                <a:lnTo>
                  <a:pt x="114679" y="700530"/>
                </a:lnTo>
                <a:lnTo>
                  <a:pt x="116460" y="698139"/>
                </a:lnTo>
                <a:lnTo>
                  <a:pt x="117346" y="695738"/>
                </a:lnTo>
                <a:lnTo>
                  <a:pt x="117346" y="694144"/>
                </a:lnTo>
                <a:lnTo>
                  <a:pt x="118233" y="691753"/>
                </a:lnTo>
                <a:lnTo>
                  <a:pt x="118233" y="690158"/>
                </a:lnTo>
                <a:lnTo>
                  <a:pt x="119119" y="687757"/>
                </a:lnTo>
                <a:lnTo>
                  <a:pt x="119119" y="684569"/>
                </a:lnTo>
                <a:lnTo>
                  <a:pt x="120014" y="682975"/>
                </a:lnTo>
                <a:lnTo>
                  <a:pt x="120900" y="680584"/>
                </a:lnTo>
                <a:lnTo>
                  <a:pt x="121787" y="678183"/>
                </a:lnTo>
                <a:lnTo>
                  <a:pt x="122682" y="675791"/>
                </a:lnTo>
                <a:lnTo>
                  <a:pt x="123568" y="673400"/>
                </a:lnTo>
                <a:lnTo>
                  <a:pt x="124455" y="670212"/>
                </a:lnTo>
                <a:lnTo>
                  <a:pt x="125350" y="667014"/>
                </a:lnTo>
                <a:lnTo>
                  <a:pt x="126236" y="664623"/>
                </a:lnTo>
                <a:lnTo>
                  <a:pt x="127122" y="661434"/>
                </a:lnTo>
                <a:lnTo>
                  <a:pt x="128009" y="659043"/>
                </a:lnTo>
                <a:lnTo>
                  <a:pt x="128009" y="657439"/>
                </a:lnTo>
                <a:lnTo>
                  <a:pt x="128904" y="655048"/>
                </a:lnTo>
                <a:lnTo>
                  <a:pt x="129790" y="653454"/>
                </a:lnTo>
                <a:lnTo>
                  <a:pt x="130676" y="651062"/>
                </a:lnTo>
                <a:lnTo>
                  <a:pt x="130676" y="648671"/>
                </a:lnTo>
                <a:lnTo>
                  <a:pt x="131571" y="646270"/>
                </a:lnTo>
                <a:lnTo>
                  <a:pt x="132458" y="643879"/>
                </a:lnTo>
                <a:lnTo>
                  <a:pt x="133344" y="641488"/>
                </a:lnTo>
                <a:lnTo>
                  <a:pt x="134239" y="639096"/>
                </a:lnTo>
                <a:lnTo>
                  <a:pt x="135126" y="636695"/>
                </a:lnTo>
                <a:lnTo>
                  <a:pt x="136012" y="633507"/>
                </a:lnTo>
                <a:lnTo>
                  <a:pt x="136898" y="631116"/>
                </a:lnTo>
                <a:lnTo>
                  <a:pt x="137793" y="627918"/>
                </a:lnTo>
                <a:lnTo>
                  <a:pt x="139566" y="627121"/>
                </a:lnTo>
                <a:lnTo>
                  <a:pt x="140461" y="626324"/>
                </a:lnTo>
                <a:lnTo>
                  <a:pt x="142234" y="625527"/>
                </a:lnTo>
                <a:lnTo>
                  <a:pt x="144015" y="623932"/>
                </a:lnTo>
                <a:lnTo>
                  <a:pt x="145788" y="622338"/>
                </a:lnTo>
                <a:lnTo>
                  <a:pt x="147569" y="620744"/>
                </a:lnTo>
                <a:lnTo>
                  <a:pt x="149351" y="619150"/>
                </a:lnTo>
                <a:lnTo>
                  <a:pt x="152010" y="616749"/>
                </a:lnTo>
                <a:lnTo>
                  <a:pt x="153791" y="615155"/>
                </a:lnTo>
                <a:lnTo>
                  <a:pt x="156459" y="612763"/>
                </a:lnTo>
                <a:lnTo>
                  <a:pt x="159127" y="610372"/>
                </a:lnTo>
                <a:lnTo>
                  <a:pt x="161794" y="607971"/>
                </a:lnTo>
                <a:lnTo>
                  <a:pt x="164462" y="605580"/>
                </a:lnTo>
                <a:lnTo>
                  <a:pt x="167130" y="602392"/>
                </a:lnTo>
                <a:lnTo>
                  <a:pt x="169789" y="600000"/>
                </a:lnTo>
                <a:lnTo>
                  <a:pt x="172457" y="597599"/>
                </a:lnTo>
                <a:lnTo>
                  <a:pt x="175125" y="595208"/>
                </a:lnTo>
                <a:lnTo>
                  <a:pt x="177792" y="592020"/>
                </a:lnTo>
                <a:lnTo>
                  <a:pt x="180460" y="589629"/>
                </a:lnTo>
                <a:lnTo>
                  <a:pt x="183128" y="587228"/>
                </a:lnTo>
                <a:lnTo>
                  <a:pt x="185796" y="584836"/>
                </a:lnTo>
                <a:lnTo>
                  <a:pt x="188463" y="582445"/>
                </a:lnTo>
                <a:lnTo>
                  <a:pt x="190236" y="580851"/>
                </a:lnTo>
                <a:lnTo>
                  <a:pt x="192904" y="578450"/>
                </a:lnTo>
                <a:lnTo>
                  <a:pt x="194685" y="576856"/>
                </a:lnTo>
                <a:lnTo>
                  <a:pt x="197353" y="575262"/>
                </a:lnTo>
                <a:lnTo>
                  <a:pt x="199126" y="573667"/>
                </a:lnTo>
                <a:lnTo>
                  <a:pt x="200907" y="572870"/>
                </a:lnTo>
                <a:lnTo>
                  <a:pt x="201794" y="572073"/>
                </a:lnTo>
                <a:lnTo>
                  <a:pt x="203575" y="571276"/>
                </a:lnTo>
                <a:lnTo>
                  <a:pt x="205348" y="570479"/>
                </a:lnTo>
                <a:lnTo>
                  <a:pt x="207129" y="572870"/>
                </a:lnTo>
                <a:lnTo>
                  <a:pt x="208016" y="575262"/>
                </a:lnTo>
                <a:lnTo>
                  <a:pt x="208910" y="577653"/>
                </a:lnTo>
                <a:lnTo>
                  <a:pt x="209797" y="580054"/>
                </a:lnTo>
                <a:lnTo>
                  <a:pt x="210683" y="582445"/>
                </a:lnTo>
                <a:lnTo>
                  <a:pt x="211578" y="584836"/>
                </a:lnTo>
                <a:lnTo>
                  <a:pt x="212465" y="587228"/>
                </a:lnTo>
                <a:lnTo>
                  <a:pt x="214237" y="589629"/>
                </a:lnTo>
                <a:lnTo>
                  <a:pt x="216019" y="590426"/>
                </a:lnTo>
                <a:lnTo>
                  <a:pt x="217800" y="591223"/>
                </a:lnTo>
                <a:lnTo>
                  <a:pt x="219573" y="592817"/>
                </a:lnTo>
                <a:lnTo>
                  <a:pt x="220459" y="595208"/>
                </a:lnTo>
                <a:lnTo>
                  <a:pt x="222241" y="598396"/>
                </a:lnTo>
                <a:lnTo>
                  <a:pt x="223127" y="601595"/>
                </a:lnTo>
                <a:lnTo>
                  <a:pt x="224022" y="603986"/>
                </a:lnTo>
                <a:lnTo>
                  <a:pt x="224908" y="605580"/>
                </a:lnTo>
                <a:lnTo>
                  <a:pt x="224908" y="607971"/>
                </a:lnTo>
                <a:lnTo>
                  <a:pt x="225795" y="610372"/>
                </a:lnTo>
                <a:lnTo>
                  <a:pt x="226690" y="611966"/>
                </a:lnTo>
                <a:lnTo>
                  <a:pt x="226690" y="614358"/>
                </a:lnTo>
                <a:lnTo>
                  <a:pt x="227576" y="616749"/>
                </a:lnTo>
                <a:lnTo>
                  <a:pt x="228463" y="619150"/>
                </a:lnTo>
                <a:lnTo>
                  <a:pt x="228463" y="620744"/>
                </a:lnTo>
                <a:lnTo>
                  <a:pt x="229349" y="623135"/>
                </a:lnTo>
                <a:lnTo>
                  <a:pt x="230244" y="624729"/>
                </a:lnTo>
                <a:lnTo>
                  <a:pt x="230244" y="627121"/>
                </a:lnTo>
                <a:lnTo>
                  <a:pt x="232017" y="630319"/>
                </a:lnTo>
                <a:lnTo>
                  <a:pt x="232912" y="632710"/>
                </a:lnTo>
                <a:lnTo>
                  <a:pt x="233798" y="635101"/>
                </a:lnTo>
                <a:lnTo>
                  <a:pt x="235579" y="635898"/>
                </a:lnTo>
                <a:lnTo>
                  <a:pt x="236466" y="639096"/>
                </a:lnTo>
                <a:lnTo>
                  <a:pt x="238239" y="641488"/>
                </a:lnTo>
                <a:lnTo>
                  <a:pt x="239134" y="644676"/>
                </a:lnTo>
                <a:lnTo>
                  <a:pt x="240906" y="647067"/>
                </a:lnTo>
                <a:lnTo>
                  <a:pt x="241801" y="650265"/>
                </a:lnTo>
                <a:lnTo>
                  <a:pt x="243574" y="653454"/>
                </a:lnTo>
                <a:lnTo>
                  <a:pt x="244469" y="656642"/>
                </a:lnTo>
                <a:lnTo>
                  <a:pt x="246242" y="659840"/>
                </a:lnTo>
                <a:lnTo>
                  <a:pt x="247128" y="663028"/>
                </a:lnTo>
                <a:lnTo>
                  <a:pt x="248910" y="666217"/>
                </a:lnTo>
                <a:lnTo>
                  <a:pt x="249796" y="669415"/>
                </a:lnTo>
                <a:lnTo>
                  <a:pt x="250691" y="672603"/>
                </a:lnTo>
                <a:lnTo>
                  <a:pt x="252464" y="675791"/>
                </a:lnTo>
                <a:lnTo>
                  <a:pt x="254245" y="678990"/>
                </a:lnTo>
                <a:lnTo>
                  <a:pt x="255132" y="682178"/>
                </a:lnTo>
                <a:lnTo>
                  <a:pt x="256913" y="685366"/>
                </a:lnTo>
                <a:lnTo>
                  <a:pt x="258686" y="688564"/>
                </a:lnTo>
                <a:lnTo>
                  <a:pt x="259581" y="691753"/>
                </a:lnTo>
                <a:lnTo>
                  <a:pt x="261353" y="694941"/>
                </a:lnTo>
                <a:lnTo>
                  <a:pt x="263135" y="698139"/>
                </a:lnTo>
                <a:lnTo>
                  <a:pt x="265803" y="700530"/>
                </a:lnTo>
                <a:lnTo>
                  <a:pt x="267575" y="703719"/>
                </a:lnTo>
                <a:lnTo>
                  <a:pt x="269357" y="706907"/>
                </a:lnTo>
                <a:lnTo>
                  <a:pt x="272024" y="709308"/>
                </a:lnTo>
                <a:lnTo>
                  <a:pt x="273797" y="711699"/>
                </a:lnTo>
                <a:lnTo>
                  <a:pt x="276465" y="714888"/>
                </a:lnTo>
                <a:lnTo>
                  <a:pt x="279133" y="717279"/>
                </a:lnTo>
                <a:lnTo>
                  <a:pt x="281800" y="719680"/>
                </a:lnTo>
                <a:lnTo>
                  <a:pt x="284468" y="722071"/>
                </a:lnTo>
                <a:lnTo>
                  <a:pt x="287136" y="724462"/>
                </a:lnTo>
                <a:lnTo>
                  <a:pt x="290690" y="726056"/>
                </a:lnTo>
                <a:lnTo>
                  <a:pt x="294244" y="728457"/>
                </a:lnTo>
                <a:lnTo>
                  <a:pt x="296026" y="729254"/>
                </a:lnTo>
                <a:lnTo>
                  <a:pt x="297798" y="730052"/>
                </a:lnTo>
                <a:lnTo>
                  <a:pt x="298693" y="730052"/>
                </a:lnTo>
                <a:lnTo>
                  <a:pt x="300466" y="731646"/>
                </a:lnTo>
                <a:lnTo>
                  <a:pt x="302248" y="731646"/>
                </a:lnTo>
                <a:lnTo>
                  <a:pt x="304029" y="732443"/>
                </a:lnTo>
                <a:lnTo>
                  <a:pt x="305802" y="733240"/>
                </a:lnTo>
                <a:lnTo>
                  <a:pt x="306688" y="733240"/>
                </a:lnTo>
                <a:lnTo>
                  <a:pt x="308469" y="734037"/>
                </a:lnTo>
                <a:lnTo>
                  <a:pt x="309356" y="734037"/>
                </a:lnTo>
                <a:lnTo>
                  <a:pt x="311137" y="734834"/>
                </a:lnTo>
                <a:lnTo>
                  <a:pt x="312919" y="734834"/>
                </a:lnTo>
                <a:lnTo>
                  <a:pt x="314691" y="735631"/>
                </a:lnTo>
                <a:lnTo>
                  <a:pt x="320027" y="735631"/>
                </a:lnTo>
                <a:lnTo>
                  <a:pt x="321808" y="736428"/>
                </a:lnTo>
                <a:lnTo>
                  <a:pt x="339587" y="736428"/>
                </a:lnTo>
                <a:lnTo>
                  <a:pt x="342247" y="735631"/>
                </a:lnTo>
                <a:lnTo>
                  <a:pt x="344028" y="735631"/>
                </a:lnTo>
                <a:lnTo>
                  <a:pt x="345809" y="734834"/>
                </a:lnTo>
                <a:lnTo>
                  <a:pt x="348477" y="734834"/>
                </a:lnTo>
                <a:lnTo>
                  <a:pt x="350250" y="734037"/>
                </a:lnTo>
                <a:lnTo>
                  <a:pt x="352031" y="733240"/>
                </a:lnTo>
                <a:lnTo>
                  <a:pt x="353804" y="733240"/>
                </a:lnTo>
                <a:lnTo>
                  <a:pt x="355585" y="732443"/>
                </a:lnTo>
                <a:lnTo>
                  <a:pt x="356472" y="730849"/>
                </a:lnTo>
                <a:lnTo>
                  <a:pt x="358253" y="730052"/>
                </a:lnTo>
                <a:lnTo>
                  <a:pt x="360026" y="729254"/>
                </a:lnTo>
                <a:lnTo>
                  <a:pt x="360921" y="727660"/>
                </a:lnTo>
                <a:lnTo>
                  <a:pt x="362694" y="726853"/>
                </a:lnTo>
                <a:lnTo>
                  <a:pt x="364475" y="723665"/>
                </a:lnTo>
                <a:lnTo>
                  <a:pt x="366248" y="722071"/>
                </a:lnTo>
                <a:lnTo>
                  <a:pt x="367143" y="720477"/>
                </a:lnTo>
                <a:lnTo>
                  <a:pt x="368029" y="718086"/>
                </a:lnTo>
                <a:lnTo>
                  <a:pt x="368916" y="716482"/>
                </a:lnTo>
                <a:lnTo>
                  <a:pt x="369811" y="714090"/>
                </a:lnTo>
                <a:lnTo>
                  <a:pt x="370697" y="711699"/>
                </a:lnTo>
                <a:lnTo>
                  <a:pt x="371583" y="709308"/>
                </a:lnTo>
                <a:lnTo>
                  <a:pt x="372478" y="706907"/>
                </a:lnTo>
                <a:lnTo>
                  <a:pt x="373365" y="704516"/>
                </a:lnTo>
                <a:lnTo>
                  <a:pt x="374251" y="701327"/>
                </a:lnTo>
                <a:lnTo>
                  <a:pt x="375138" y="698139"/>
                </a:lnTo>
                <a:lnTo>
                  <a:pt x="375138" y="694941"/>
                </a:lnTo>
                <a:lnTo>
                  <a:pt x="376032" y="691753"/>
                </a:lnTo>
                <a:lnTo>
                  <a:pt x="376919" y="688564"/>
                </a:lnTo>
                <a:lnTo>
                  <a:pt x="377805" y="684569"/>
                </a:lnTo>
                <a:lnTo>
                  <a:pt x="378700" y="681381"/>
                </a:lnTo>
                <a:lnTo>
                  <a:pt x="379587" y="680584"/>
                </a:lnTo>
                <a:lnTo>
                  <a:pt x="380473" y="678183"/>
                </a:lnTo>
                <a:lnTo>
                  <a:pt x="381368" y="674994"/>
                </a:lnTo>
                <a:lnTo>
                  <a:pt x="381368" y="672603"/>
                </a:lnTo>
                <a:lnTo>
                  <a:pt x="382254" y="670212"/>
                </a:lnTo>
                <a:lnTo>
                  <a:pt x="383141" y="667811"/>
                </a:lnTo>
                <a:lnTo>
                  <a:pt x="383141" y="665420"/>
                </a:lnTo>
                <a:lnTo>
                  <a:pt x="384027" y="663028"/>
                </a:lnTo>
                <a:lnTo>
                  <a:pt x="384922" y="659840"/>
                </a:lnTo>
                <a:lnTo>
                  <a:pt x="385809" y="656642"/>
                </a:lnTo>
                <a:lnTo>
                  <a:pt x="386695" y="654251"/>
                </a:lnTo>
                <a:lnTo>
                  <a:pt x="388476" y="652657"/>
                </a:lnTo>
                <a:lnTo>
                  <a:pt x="390258" y="651062"/>
                </a:lnTo>
                <a:lnTo>
                  <a:pt x="391144" y="648671"/>
                </a:lnTo>
                <a:lnTo>
                  <a:pt x="392030" y="645473"/>
                </a:lnTo>
                <a:lnTo>
                  <a:pt x="392917" y="643082"/>
                </a:lnTo>
                <a:lnTo>
                  <a:pt x="392917" y="641488"/>
                </a:lnTo>
                <a:lnTo>
                  <a:pt x="393812" y="639096"/>
                </a:lnTo>
                <a:lnTo>
                  <a:pt x="394698" y="636695"/>
                </a:lnTo>
                <a:lnTo>
                  <a:pt x="394698" y="634304"/>
                </a:lnTo>
                <a:lnTo>
                  <a:pt x="395585" y="631913"/>
                </a:lnTo>
                <a:lnTo>
                  <a:pt x="396479" y="629522"/>
                </a:lnTo>
                <a:lnTo>
                  <a:pt x="396479" y="627121"/>
                </a:lnTo>
                <a:lnTo>
                  <a:pt x="397366" y="624729"/>
                </a:lnTo>
                <a:lnTo>
                  <a:pt x="397366" y="622338"/>
                </a:lnTo>
                <a:lnTo>
                  <a:pt x="398252" y="619947"/>
                </a:lnTo>
                <a:lnTo>
                  <a:pt x="399147" y="617546"/>
                </a:lnTo>
                <a:lnTo>
                  <a:pt x="399147" y="615155"/>
                </a:lnTo>
                <a:lnTo>
                  <a:pt x="400034" y="612763"/>
                </a:lnTo>
                <a:lnTo>
                  <a:pt x="400920" y="611169"/>
                </a:lnTo>
                <a:lnTo>
                  <a:pt x="400920" y="608768"/>
                </a:lnTo>
                <a:lnTo>
                  <a:pt x="401806" y="607174"/>
                </a:lnTo>
                <a:lnTo>
                  <a:pt x="402701" y="603986"/>
                </a:lnTo>
                <a:lnTo>
                  <a:pt x="404474" y="600797"/>
                </a:lnTo>
                <a:lnTo>
                  <a:pt x="406256" y="600000"/>
                </a:lnTo>
                <a:lnTo>
                  <a:pt x="408923" y="603189"/>
                </a:lnTo>
                <a:lnTo>
                  <a:pt x="412477" y="605580"/>
                </a:lnTo>
                <a:lnTo>
                  <a:pt x="415145" y="608768"/>
                </a:lnTo>
                <a:lnTo>
                  <a:pt x="417813" y="611966"/>
                </a:lnTo>
                <a:lnTo>
                  <a:pt x="421367" y="615155"/>
                </a:lnTo>
                <a:lnTo>
                  <a:pt x="424035" y="618343"/>
                </a:lnTo>
                <a:lnTo>
                  <a:pt x="427589" y="621541"/>
                </a:lnTo>
                <a:lnTo>
                  <a:pt x="430257" y="624729"/>
                </a:lnTo>
                <a:lnTo>
                  <a:pt x="433811" y="627918"/>
                </a:lnTo>
                <a:lnTo>
                  <a:pt x="437365" y="631116"/>
                </a:lnTo>
                <a:lnTo>
                  <a:pt x="440033" y="634304"/>
                </a:lnTo>
                <a:lnTo>
                  <a:pt x="443587" y="638290"/>
                </a:lnTo>
                <a:lnTo>
                  <a:pt x="447150" y="641488"/>
                </a:lnTo>
                <a:lnTo>
                  <a:pt x="449817" y="644676"/>
                </a:lnTo>
                <a:lnTo>
                  <a:pt x="453372" y="648671"/>
                </a:lnTo>
                <a:lnTo>
                  <a:pt x="456926" y="651859"/>
                </a:lnTo>
                <a:lnTo>
                  <a:pt x="460480" y="655048"/>
                </a:lnTo>
                <a:lnTo>
                  <a:pt x="464034" y="659043"/>
                </a:lnTo>
                <a:lnTo>
                  <a:pt x="466702" y="662231"/>
                </a:lnTo>
                <a:lnTo>
                  <a:pt x="470256" y="665420"/>
                </a:lnTo>
                <a:lnTo>
                  <a:pt x="473819" y="668618"/>
                </a:lnTo>
                <a:lnTo>
                  <a:pt x="477373" y="672603"/>
                </a:lnTo>
                <a:lnTo>
                  <a:pt x="480927" y="675791"/>
                </a:lnTo>
                <a:lnTo>
                  <a:pt x="484481" y="678990"/>
                </a:lnTo>
                <a:lnTo>
                  <a:pt x="488035" y="682178"/>
                </a:lnTo>
                <a:lnTo>
                  <a:pt x="491598" y="685366"/>
                </a:lnTo>
                <a:lnTo>
                  <a:pt x="495152" y="688564"/>
                </a:lnTo>
                <a:lnTo>
                  <a:pt x="498706" y="691753"/>
                </a:lnTo>
                <a:lnTo>
                  <a:pt x="502260" y="694144"/>
                </a:lnTo>
                <a:lnTo>
                  <a:pt x="505814" y="697332"/>
                </a:lnTo>
                <a:lnTo>
                  <a:pt x="508482" y="699733"/>
                </a:lnTo>
                <a:lnTo>
                  <a:pt x="512045" y="702922"/>
                </a:lnTo>
                <a:lnTo>
                  <a:pt x="514704" y="704516"/>
                </a:lnTo>
                <a:lnTo>
                  <a:pt x="517372" y="706907"/>
                </a:lnTo>
                <a:lnTo>
                  <a:pt x="520040" y="708511"/>
                </a:lnTo>
                <a:lnTo>
                  <a:pt x="522707" y="710902"/>
                </a:lnTo>
                <a:lnTo>
                  <a:pt x="525375" y="712496"/>
                </a:lnTo>
                <a:lnTo>
                  <a:pt x="527156" y="714090"/>
                </a:lnTo>
                <a:lnTo>
                  <a:pt x="529816" y="715685"/>
                </a:lnTo>
                <a:lnTo>
                  <a:pt x="532483" y="717279"/>
                </a:lnTo>
                <a:lnTo>
                  <a:pt x="535151" y="718883"/>
                </a:lnTo>
                <a:lnTo>
                  <a:pt x="537819" y="720477"/>
                </a:lnTo>
                <a:lnTo>
                  <a:pt x="540487" y="722071"/>
                </a:lnTo>
                <a:lnTo>
                  <a:pt x="542268" y="723665"/>
                </a:lnTo>
                <a:lnTo>
                  <a:pt x="544961" y="725259"/>
                </a:lnTo>
                <a:lnTo>
                  <a:pt x="547604" y="726056"/>
                </a:lnTo>
                <a:lnTo>
                  <a:pt x="550246" y="727660"/>
                </a:lnTo>
                <a:lnTo>
                  <a:pt x="552973" y="728457"/>
                </a:lnTo>
                <a:lnTo>
                  <a:pt x="554678" y="730052"/>
                </a:lnTo>
                <a:lnTo>
                  <a:pt x="557405" y="730849"/>
                </a:lnTo>
                <a:lnTo>
                  <a:pt x="560047" y="731646"/>
                </a:lnTo>
                <a:lnTo>
                  <a:pt x="561837" y="732443"/>
                </a:lnTo>
                <a:lnTo>
                  <a:pt x="564479" y="733240"/>
                </a:lnTo>
                <a:lnTo>
                  <a:pt x="567122" y="734037"/>
                </a:lnTo>
                <a:lnTo>
                  <a:pt x="568911" y="734037"/>
                </a:lnTo>
                <a:lnTo>
                  <a:pt x="571639" y="734834"/>
                </a:lnTo>
                <a:lnTo>
                  <a:pt x="573343" y="735631"/>
                </a:lnTo>
                <a:lnTo>
                  <a:pt x="589367" y="735631"/>
                </a:lnTo>
                <a:lnTo>
                  <a:pt x="591157" y="734834"/>
                </a:lnTo>
                <a:lnTo>
                  <a:pt x="592947" y="734037"/>
                </a:lnTo>
                <a:lnTo>
                  <a:pt x="593799" y="733240"/>
                </a:lnTo>
                <a:lnTo>
                  <a:pt x="595589" y="732443"/>
                </a:lnTo>
                <a:lnTo>
                  <a:pt x="597379" y="731646"/>
                </a:lnTo>
                <a:lnTo>
                  <a:pt x="599169" y="730849"/>
                </a:lnTo>
                <a:lnTo>
                  <a:pt x="600958" y="729254"/>
                </a:lnTo>
                <a:lnTo>
                  <a:pt x="602748" y="728457"/>
                </a:lnTo>
                <a:lnTo>
                  <a:pt x="604453" y="726853"/>
                </a:lnTo>
                <a:lnTo>
                  <a:pt x="606243" y="725259"/>
                </a:lnTo>
                <a:lnTo>
                  <a:pt x="608033" y="723665"/>
                </a:lnTo>
                <a:lnTo>
                  <a:pt x="608970" y="722071"/>
                </a:lnTo>
                <a:lnTo>
                  <a:pt x="610675" y="720477"/>
                </a:lnTo>
                <a:lnTo>
                  <a:pt x="612465" y="718883"/>
                </a:lnTo>
                <a:lnTo>
                  <a:pt x="614255" y="717279"/>
                </a:lnTo>
                <a:lnTo>
                  <a:pt x="616044" y="715685"/>
                </a:lnTo>
                <a:lnTo>
                  <a:pt x="617834" y="713293"/>
                </a:lnTo>
                <a:lnTo>
                  <a:pt x="619624" y="711699"/>
                </a:lnTo>
                <a:lnTo>
                  <a:pt x="620476" y="710105"/>
                </a:lnTo>
                <a:lnTo>
                  <a:pt x="622266" y="707704"/>
                </a:lnTo>
                <a:lnTo>
                  <a:pt x="623119" y="706110"/>
                </a:lnTo>
                <a:lnTo>
                  <a:pt x="624908" y="704516"/>
                </a:lnTo>
                <a:lnTo>
                  <a:pt x="625846" y="702124"/>
                </a:lnTo>
                <a:lnTo>
                  <a:pt x="627636" y="700530"/>
                </a:lnTo>
                <a:lnTo>
                  <a:pt x="628488" y="698139"/>
                </a:lnTo>
                <a:lnTo>
                  <a:pt x="630278" y="694941"/>
                </a:lnTo>
                <a:lnTo>
                  <a:pt x="631130" y="692550"/>
                </a:lnTo>
                <a:lnTo>
                  <a:pt x="632068" y="690956"/>
                </a:lnTo>
                <a:lnTo>
                  <a:pt x="632920" y="687757"/>
                </a:lnTo>
                <a:lnTo>
                  <a:pt x="633858" y="685366"/>
                </a:lnTo>
                <a:lnTo>
                  <a:pt x="634710" y="682975"/>
                </a:lnTo>
                <a:lnTo>
                  <a:pt x="634710" y="680584"/>
                </a:lnTo>
                <a:lnTo>
                  <a:pt x="635648" y="678183"/>
                </a:lnTo>
                <a:lnTo>
                  <a:pt x="635648" y="667014"/>
                </a:lnTo>
                <a:lnTo>
                  <a:pt x="634710" y="664623"/>
                </a:lnTo>
                <a:lnTo>
                  <a:pt x="634710" y="661434"/>
                </a:lnTo>
                <a:lnTo>
                  <a:pt x="633858" y="658236"/>
                </a:lnTo>
                <a:lnTo>
                  <a:pt x="632920" y="655845"/>
                </a:lnTo>
                <a:lnTo>
                  <a:pt x="632068" y="652657"/>
                </a:lnTo>
                <a:lnTo>
                  <a:pt x="631130" y="649468"/>
                </a:lnTo>
                <a:lnTo>
                  <a:pt x="629341" y="646270"/>
                </a:lnTo>
                <a:lnTo>
                  <a:pt x="628488" y="643082"/>
                </a:lnTo>
                <a:lnTo>
                  <a:pt x="626698" y="639893"/>
                </a:lnTo>
                <a:lnTo>
                  <a:pt x="624908" y="635898"/>
                </a:lnTo>
                <a:lnTo>
                  <a:pt x="623119" y="631913"/>
                </a:lnTo>
                <a:lnTo>
                  <a:pt x="621414" y="627918"/>
                </a:lnTo>
                <a:lnTo>
                  <a:pt x="619624" y="623932"/>
                </a:lnTo>
                <a:lnTo>
                  <a:pt x="617834" y="619947"/>
                </a:lnTo>
                <a:lnTo>
                  <a:pt x="616044" y="615952"/>
                </a:lnTo>
                <a:lnTo>
                  <a:pt x="614255" y="611966"/>
                </a:lnTo>
                <a:lnTo>
                  <a:pt x="612465" y="607174"/>
                </a:lnTo>
                <a:lnTo>
                  <a:pt x="611612" y="603189"/>
                </a:lnTo>
                <a:lnTo>
                  <a:pt x="609823" y="599194"/>
                </a:lnTo>
                <a:lnTo>
                  <a:pt x="608033" y="595208"/>
                </a:lnTo>
                <a:lnTo>
                  <a:pt x="607180" y="591223"/>
                </a:lnTo>
                <a:lnTo>
                  <a:pt x="605390" y="586430"/>
                </a:lnTo>
                <a:lnTo>
                  <a:pt x="604453" y="582445"/>
                </a:lnTo>
                <a:lnTo>
                  <a:pt x="602748" y="578450"/>
                </a:lnTo>
                <a:lnTo>
                  <a:pt x="601811" y="574464"/>
                </a:lnTo>
                <a:lnTo>
                  <a:pt x="600958" y="570479"/>
                </a:lnTo>
                <a:lnTo>
                  <a:pt x="600021" y="566484"/>
                </a:lnTo>
                <a:lnTo>
                  <a:pt x="599169" y="562498"/>
                </a:lnTo>
                <a:lnTo>
                  <a:pt x="598231" y="558503"/>
                </a:lnTo>
                <a:lnTo>
                  <a:pt x="597379" y="554518"/>
                </a:lnTo>
                <a:lnTo>
                  <a:pt x="596526" y="550532"/>
                </a:lnTo>
                <a:lnTo>
                  <a:pt x="595589" y="547334"/>
                </a:lnTo>
                <a:lnTo>
                  <a:pt x="594737" y="543349"/>
                </a:lnTo>
                <a:lnTo>
                  <a:pt x="594737" y="540151"/>
                </a:lnTo>
                <a:lnTo>
                  <a:pt x="593799" y="536166"/>
                </a:lnTo>
                <a:lnTo>
                  <a:pt x="593799" y="521011"/>
                </a:lnTo>
                <a:lnTo>
                  <a:pt x="594737" y="519407"/>
                </a:lnTo>
                <a:lnTo>
                  <a:pt x="596526" y="517813"/>
                </a:lnTo>
                <a:lnTo>
                  <a:pt x="598231" y="517016"/>
                </a:lnTo>
                <a:lnTo>
                  <a:pt x="600021" y="516219"/>
                </a:lnTo>
                <a:lnTo>
                  <a:pt x="601811" y="515422"/>
                </a:lnTo>
                <a:lnTo>
                  <a:pt x="603601" y="515422"/>
                </a:lnTo>
                <a:lnTo>
                  <a:pt x="605390" y="514625"/>
                </a:lnTo>
                <a:lnTo>
                  <a:pt x="608033" y="514625"/>
                </a:lnTo>
                <a:lnTo>
                  <a:pt x="609823" y="513828"/>
                </a:lnTo>
                <a:lnTo>
                  <a:pt x="613402" y="513828"/>
                </a:lnTo>
                <a:lnTo>
                  <a:pt x="615192" y="513031"/>
                </a:lnTo>
                <a:lnTo>
                  <a:pt x="641870" y="513031"/>
                </a:lnTo>
                <a:lnTo>
                  <a:pt x="643574" y="513828"/>
                </a:lnTo>
                <a:lnTo>
                  <a:pt x="648944" y="513828"/>
                </a:lnTo>
                <a:lnTo>
                  <a:pt x="650734" y="514625"/>
                </a:lnTo>
                <a:lnTo>
                  <a:pt x="652524" y="514625"/>
                </a:lnTo>
                <a:lnTo>
                  <a:pt x="654313" y="515422"/>
                </a:lnTo>
                <a:lnTo>
                  <a:pt x="656018" y="515422"/>
                </a:lnTo>
                <a:lnTo>
                  <a:pt x="657808" y="516219"/>
                </a:lnTo>
                <a:lnTo>
                  <a:pt x="658745" y="516219"/>
                </a:lnTo>
                <a:lnTo>
                  <a:pt x="660535" y="517016"/>
                </a:lnTo>
                <a:lnTo>
                  <a:pt x="662240" y="517016"/>
                </a:lnTo>
                <a:lnTo>
                  <a:pt x="664030" y="517813"/>
                </a:lnTo>
                <a:lnTo>
                  <a:pt x="665820" y="518610"/>
                </a:lnTo>
                <a:lnTo>
                  <a:pt x="667609" y="518610"/>
                </a:lnTo>
                <a:lnTo>
                  <a:pt x="669399" y="519407"/>
                </a:lnTo>
                <a:lnTo>
                  <a:pt x="671189" y="520204"/>
                </a:lnTo>
                <a:lnTo>
                  <a:pt x="672979" y="521011"/>
                </a:lnTo>
                <a:lnTo>
                  <a:pt x="673831" y="521808"/>
                </a:lnTo>
                <a:lnTo>
                  <a:pt x="675621" y="522605"/>
                </a:lnTo>
                <a:lnTo>
                  <a:pt x="676474" y="523402"/>
                </a:lnTo>
                <a:lnTo>
                  <a:pt x="678263" y="524200"/>
                </a:lnTo>
                <a:lnTo>
                  <a:pt x="679201" y="524997"/>
                </a:lnTo>
                <a:lnTo>
                  <a:pt x="680906" y="525794"/>
                </a:lnTo>
                <a:lnTo>
                  <a:pt x="681843" y="526591"/>
                </a:lnTo>
                <a:lnTo>
                  <a:pt x="683633" y="528185"/>
                </a:lnTo>
                <a:lnTo>
                  <a:pt x="685423" y="531383"/>
                </a:lnTo>
                <a:lnTo>
                  <a:pt x="687128" y="533774"/>
                </a:lnTo>
                <a:lnTo>
                  <a:pt x="688065" y="536166"/>
                </a:lnTo>
                <a:lnTo>
                  <a:pt x="688917" y="538557"/>
                </a:lnTo>
                <a:lnTo>
                  <a:pt x="688917" y="540958"/>
                </a:lnTo>
                <a:lnTo>
                  <a:pt x="689855" y="543349"/>
                </a:lnTo>
                <a:lnTo>
                  <a:pt x="690707" y="545740"/>
                </a:lnTo>
                <a:lnTo>
                  <a:pt x="690707" y="548131"/>
                </a:lnTo>
                <a:lnTo>
                  <a:pt x="691645" y="550532"/>
                </a:lnTo>
                <a:lnTo>
                  <a:pt x="691645" y="564093"/>
                </a:lnTo>
                <a:lnTo>
                  <a:pt x="690707" y="567281"/>
                </a:lnTo>
                <a:lnTo>
                  <a:pt x="690707" y="573667"/>
                </a:lnTo>
                <a:lnTo>
                  <a:pt x="691645" y="576856"/>
                </a:lnTo>
                <a:lnTo>
                  <a:pt x="691645" y="579247"/>
                </a:lnTo>
                <a:lnTo>
                  <a:pt x="692497" y="582445"/>
                </a:lnTo>
                <a:lnTo>
                  <a:pt x="693349" y="585633"/>
                </a:lnTo>
                <a:lnTo>
                  <a:pt x="695139" y="588025"/>
                </a:lnTo>
                <a:lnTo>
                  <a:pt x="696929" y="591223"/>
                </a:lnTo>
                <a:lnTo>
                  <a:pt x="698719" y="593614"/>
                </a:lnTo>
                <a:lnTo>
                  <a:pt x="700509" y="594411"/>
                </a:lnTo>
                <a:lnTo>
                  <a:pt x="701361" y="595208"/>
                </a:lnTo>
                <a:lnTo>
                  <a:pt x="703151" y="596005"/>
                </a:lnTo>
                <a:lnTo>
                  <a:pt x="704089" y="596802"/>
                </a:lnTo>
                <a:lnTo>
                  <a:pt x="705793" y="597599"/>
                </a:lnTo>
                <a:lnTo>
                  <a:pt x="707583" y="597599"/>
                </a:lnTo>
                <a:lnTo>
                  <a:pt x="709373" y="598396"/>
                </a:lnTo>
                <a:lnTo>
                  <a:pt x="716532" y="598396"/>
                </a:lnTo>
                <a:lnTo>
                  <a:pt x="719175" y="597599"/>
                </a:lnTo>
                <a:lnTo>
                  <a:pt x="720964" y="597599"/>
                </a:lnTo>
                <a:lnTo>
                  <a:pt x="723607" y="596802"/>
                </a:lnTo>
                <a:lnTo>
                  <a:pt x="726249" y="596005"/>
                </a:lnTo>
                <a:lnTo>
                  <a:pt x="728976" y="595208"/>
                </a:lnTo>
                <a:lnTo>
                  <a:pt x="728976" y="594411"/>
                </a:lnTo>
                <a:lnTo>
                  <a:pt x="730766" y="592020"/>
                </a:lnTo>
                <a:lnTo>
                  <a:pt x="732471" y="591223"/>
                </a:lnTo>
                <a:lnTo>
                  <a:pt x="734261" y="590426"/>
                </a:lnTo>
                <a:lnTo>
                  <a:pt x="736050" y="588822"/>
                </a:lnTo>
                <a:lnTo>
                  <a:pt x="737840" y="588025"/>
                </a:lnTo>
                <a:lnTo>
                  <a:pt x="739630" y="587228"/>
                </a:lnTo>
                <a:lnTo>
                  <a:pt x="741420" y="586430"/>
                </a:lnTo>
                <a:lnTo>
                  <a:pt x="743210" y="585633"/>
                </a:lnTo>
                <a:lnTo>
                  <a:pt x="744062" y="584836"/>
                </a:lnTo>
                <a:lnTo>
                  <a:pt x="745852" y="584836"/>
                </a:lnTo>
                <a:lnTo>
                  <a:pt x="747642" y="584039"/>
                </a:lnTo>
                <a:lnTo>
                  <a:pt x="749432" y="583242"/>
                </a:lnTo>
                <a:lnTo>
                  <a:pt x="751136" y="582445"/>
                </a:lnTo>
                <a:lnTo>
                  <a:pt x="752926" y="581648"/>
                </a:lnTo>
                <a:lnTo>
                  <a:pt x="754716" y="580851"/>
                </a:lnTo>
                <a:lnTo>
                  <a:pt x="756506" y="580054"/>
                </a:lnTo>
                <a:lnTo>
                  <a:pt x="758296" y="579247"/>
                </a:lnTo>
                <a:lnTo>
                  <a:pt x="760086" y="578450"/>
                </a:lnTo>
                <a:lnTo>
                  <a:pt x="762728" y="577653"/>
                </a:lnTo>
                <a:lnTo>
                  <a:pt x="764518" y="576856"/>
                </a:lnTo>
                <a:lnTo>
                  <a:pt x="766308" y="576059"/>
                </a:lnTo>
                <a:lnTo>
                  <a:pt x="768950" y="575262"/>
                </a:lnTo>
                <a:lnTo>
                  <a:pt x="770740" y="574464"/>
                </a:lnTo>
                <a:lnTo>
                  <a:pt x="774319" y="572870"/>
                </a:lnTo>
                <a:lnTo>
                  <a:pt x="778751" y="571276"/>
                </a:lnTo>
                <a:lnTo>
                  <a:pt x="782246" y="569672"/>
                </a:lnTo>
                <a:lnTo>
                  <a:pt x="786763" y="568078"/>
                </a:lnTo>
                <a:lnTo>
                  <a:pt x="790258" y="566484"/>
                </a:lnTo>
                <a:lnTo>
                  <a:pt x="794690" y="564890"/>
                </a:lnTo>
                <a:lnTo>
                  <a:pt x="798269" y="563296"/>
                </a:lnTo>
                <a:lnTo>
                  <a:pt x="802701" y="561701"/>
                </a:lnTo>
                <a:lnTo>
                  <a:pt x="806281" y="560107"/>
                </a:lnTo>
                <a:lnTo>
                  <a:pt x="809861" y="558503"/>
                </a:lnTo>
                <a:lnTo>
                  <a:pt x="813355" y="556112"/>
                </a:lnTo>
                <a:lnTo>
                  <a:pt x="816935" y="554518"/>
                </a:lnTo>
                <a:lnTo>
                  <a:pt x="820515" y="552924"/>
                </a:lnTo>
                <a:lnTo>
                  <a:pt x="824095" y="551330"/>
                </a:lnTo>
                <a:lnTo>
                  <a:pt x="827589" y="548929"/>
                </a:lnTo>
                <a:lnTo>
                  <a:pt x="831169" y="547334"/>
                </a:lnTo>
                <a:lnTo>
                  <a:pt x="833811" y="545740"/>
                </a:lnTo>
                <a:lnTo>
                  <a:pt x="836538" y="543349"/>
                </a:lnTo>
                <a:lnTo>
                  <a:pt x="839181" y="541755"/>
                </a:lnTo>
                <a:lnTo>
                  <a:pt x="841823" y="540151"/>
                </a:lnTo>
                <a:lnTo>
                  <a:pt x="844550" y="537760"/>
                </a:lnTo>
                <a:lnTo>
                  <a:pt x="846255" y="536166"/>
                </a:lnTo>
                <a:lnTo>
                  <a:pt x="848982" y="534571"/>
                </a:lnTo>
                <a:lnTo>
                  <a:pt x="850772" y="532180"/>
                </a:lnTo>
                <a:lnTo>
                  <a:pt x="851624" y="530586"/>
                </a:lnTo>
                <a:lnTo>
                  <a:pt x="853414" y="528982"/>
                </a:lnTo>
                <a:lnTo>
                  <a:pt x="854267" y="526591"/>
                </a:lnTo>
                <a:lnTo>
                  <a:pt x="855204" y="524997"/>
                </a:lnTo>
                <a:lnTo>
                  <a:pt x="855204" y="519407"/>
                </a:lnTo>
                <a:lnTo>
                  <a:pt x="854267" y="517813"/>
                </a:lnTo>
                <a:lnTo>
                  <a:pt x="854267" y="515422"/>
                </a:lnTo>
                <a:lnTo>
                  <a:pt x="853414" y="513031"/>
                </a:lnTo>
                <a:lnTo>
                  <a:pt x="853414" y="510639"/>
                </a:lnTo>
                <a:lnTo>
                  <a:pt x="852477" y="508238"/>
                </a:lnTo>
                <a:lnTo>
                  <a:pt x="852477" y="506644"/>
                </a:lnTo>
                <a:lnTo>
                  <a:pt x="851624" y="504253"/>
                </a:lnTo>
                <a:lnTo>
                  <a:pt x="850772" y="501862"/>
                </a:lnTo>
                <a:lnTo>
                  <a:pt x="850772" y="499461"/>
                </a:lnTo>
                <a:lnTo>
                  <a:pt x="849834" y="497867"/>
                </a:lnTo>
                <a:lnTo>
                  <a:pt x="849834" y="495475"/>
                </a:lnTo>
                <a:lnTo>
                  <a:pt x="848982" y="493881"/>
                </a:lnTo>
                <a:lnTo>
                  <a:pt x="848982" y="489886"/>
                </a:lnTo>
                <a:lnTo>
                  <a:pt x="848045" y="487495"/>
                </a:lnTo>
                <a:lnTo>
                  <a:pt x="847192" y="484306"/>
                </a:lnTo>
                <a:lnTo>
                  <a:pt x="847192" y="481118"/>
                </a:lnTo>
                <a:lnTo>
                  <a:pt x="846255" y="478717"/>
                </a:lnTo>
                <a:lnTo>
                  <a:pt x="846255" y="477123"/>
                </a:lnTo>
                <a:lnTo>
                  <a:pt x="845402" y="473935"/>
                </a:lnTo>
                <a:lnTo>
                  <a:pt x="845402" y="468345"/>
                </a:lnTo>
                <a:lnTo>
                  <a:pt x="844550" y="465954"/>
                </a:lnTo>
                <a:lnTo>
                  <a:pt x="844550" y="442819"/>
                </a:lnTo>
                <a:lnTo>
                  <a:pt x="843613" y="440418"/>
                </a:lnTo>
                <a:lnTo>
                  <a:pt x="843613" y="436433"/>
                </a:lnTo>
                <a:lnTo>
                  <a:pt x="842760" y="434839"/>
                </a:lnTo>
                <a:lnTo>
                  <a:pt x="842760" y="432447"/>
                </a:lnTo>
                <a:lnTo>
                  <a:pt x="841823" y="430843"/>
                </a:lnTo>
                <a:lnTo>
                  <a:pt x="840033" y="427655"/>
                </a:lnTo>
                <a:lnTo>
                  <a:pt x="839181" y="424467"/>
                </a:lnTo>
                <a:lnTo>
                  <a:pt x="837391" y="422873"/>
                </a:lnTo>
                <a:lnTo>
                  <a:pt x="836538" y="421269"/>
                </a:lnTo>
                <a:lnTo>
                  <a:pt x="834749" y="418877"/>
                </a:lnTo>
                <a:lnTo>
                  <a:pt x="832959" y="418080"/>
                </a:lnTo>
                <a:lnTo>
                  <a:pt x="831169" y="416486"/>
                </a:lnTo>
                <a:lnTo>
                  <a:pt x="830316" y="415689"/>
                </a:lnTo>
                <a:lnTo>
                  <a:pt x="828527" y="414892"/>
                </a:lnTo>
                <a:lnTo>
                  <a:pt x="826737" y="414095"/>
                </a:lnTo>
                <a:lnTo>
                  <a:pt x="824947" y="413298"/>
                </a:lnTo>
                <a:lnTo>
                  <a:pt x="822305" y="412501"/>
                </a:lnTo>
                <a:lnTo>
                  <a:pt x="820515" y="411694"/>
                </a:lnTo>
                <a:lnTo>
                  <a:pt x="817873" y="410897"/>
                </a:lnTo>
                <a:lnTo>
                  <a:pt x="816083" y="410897"/>
                </a:lnTo>
                <a:lnTo>
                  <a:pt x="813355" y="410100"/>
                </a:lnTo>
                <a:lnTo>
                  <a:pt x="811651" y="409303"/>
                </a:lnTo>
                <a:lnTo>
                  <a:pt x="809861" y="408506"/>
                </a:lnTo>
                <a:lnTo>
                  <a:pt x="808923" y="408506"/>
                </a:lnTo>
                <a:lnTo>
                  <a:pt x="807133" y="407708"/>
                </a:lnTo>
                <a:lnTo>
                  <a:pt x="805429" y="406911"/>
                </a:lnTo>
                <a:lnTo>
                  <a:pt x="803639" y="406114"/>
                </a:lnTo>
                <a:lnTo>
                  <a:pt x="801849" y="406114"/>
                </a:lnTo>
                <a:lnTo>
                  <a:pt x="800059" y="405317"/>
                </a:lnTo>
                <a:lnTo>
                  <a:pt x="784036" y="405317"/>
                </a:lnTo>
                <a:lnTo>
                  <a:pt x="782246" y="404520"/>
                </a:lnTo>
                <a:lnTo>
                  <a:pt x="780541" y="403723"/>
                </a:lnTo>
                <a:lnTo>
                  <a:pt x="778751" y="402926"/>
                </a:lnTo>
                <a:lnTo>
                  <a:pt x="776962" y="401322"/>
                </a:lnTo>
                <a:lnTo>
                  <a:pt x="775172" y="399728"/>
                </a:lnTo>
                <a:lnTo>
                  <a:pt x="773382" y="397337"/>
                </a:lnTo>
                <a:lnTo>
                  <a:pt x="771592" y="394945"/>
                </a:lnTo>
                <a:lnTo>
                  <a:pt x="769802" y="392554"/>
                </a:lnTo>
                <a:lnTo>
                  <a:pt x="768950" y="390153"/>
                </a:lnTo>
                <a:lnTo>
                  <a:pt x="768097" y="387762"/>
                </a:lnTo>
                <a:lnTo>
                  <a:pt x="767160" y="385371"/>
                </a:lnTo>
                <a:lnTo>
                  <a:pt x="766308" y="382979"/>
                </a:lnTo>
                <a:lnTo>
                  <a:pt x="766308" y="378187"/>
                </a:lnTo>
                <a:lnTo>
                  <a:pt x="765370" y="373405"/>
                </a:lnTo>
                <a:lnTo>
                  <a:pt x="765370" y="368612"/>
                </a:lnTo>
                <a:lnTo>
                  <a:pt x="764518" y="364627"/>
                </a:lnTo>
                <a:lnTo>
                  <a:pt x="764518" y="357444"/>
                </a:lnTo>
                <a:lnTo>
                  <a:pt x="763580" y="353458"/>
                </a:lnTo>
                <a:lnTo>
                  <a:pt x="763580" y="332705"/>
                </a:lnTo>
                <a:lnTo>
                  <a:pt x="764518" y="331111"/>
                </a:lnTo>
                <a:lnTo>
                  <a:pt x="765370" y="327922"/>
                </a:lnTo>
                <a:lnTo>
                  <a:pt x="767160" y="324734"/>
                </a:lnTo>
                <a:lnTo>
                  <a:pt x="769802" y="321536"/>
                </a:lnTo>
                <a:lnTo>
                  <a:pt x="771592" y="320739"/>
                </a:lnTo>
                <a:lnTo>
                  <a:pt x="772529" y="319145"/>
                </a:lnTo>
                <a:lnTo>
                  <a:pt x="774319" y="318347"/>
                </a:lnTo>
                <a:lnTo>
                  <a:pt x="776962" y="316753"/>
                </a:lnTo>
                <a:lnTo>
                  <a:pt x="778751" y="315956"/>
                </a:lnTo>
                <a:lnTo>
                  <a:pt x="781394" y="314362"/>
                </a:lnTo>
                <a:lnTo>
                  <a:pt x="784036" y="312758"/>
                </a:lnTo>
                <a:lnTo>
                  <a:pt x="787615" y="311961"/>
                </a:lnTo>
                <a:lnTo>
                  <a:pt x="790258" y="310367"/>
                </a:lnTo>
                <a:lnTo>
                  <a:pt x="793837" y="309570"/>
                </a:lnTo>
                <a:lnTo>
                  <a:pt x="795627" y="308773"/>
                </a:lnTo>
                <a:lnTo>
                  <a:pt x="797417" y="307976"/>
                </a:lnTo>
                <a:lnTo>
                  <a:pt x="799207" y="307179"/>
                </a:lnTo>
                <a:lnTo>
                  <a:pt x="800912" y="306381"/>
                </a:lnTo>
                <a:lnTo>
                  <a:pt x="802701" y="305584"/>
                </a:lnTo>
                <a:lnTo>
                  <a:pt x="804491" y="304787"/>
                </a:lnTo>
                <a:lnTo>
                  <a:pt x="806281" y="303990"/>
                </a:lnTo>
                <a:lnTo>
                  <a:pt x="807133" y="303183"/>
                </a:lnTo>
                <a:lnTo>
                  <a:pt x="808923" y="302386"/>
                </a:lnTo>
                <a:lnTo>
                  <a:pt x="809861" y="301589"/>
                </a:lnTo>
                <a:lnTo>
                  <a:pt x="811651" y="300792"/>
                </a:lnTo>
                <a:lnTo>
                  <a:pt x="812503" y="300792"/>
                </a:lnTo>
                <a:lnTo>
                  <a:pt x="814293" y="299995"/>
                </a:lnTo>
                <a:lnTo>
                  <a:pt x="815145" y="299198"/>
                </a:lnTo>
                <a:lnTo>
                  <a:pt x="816935" y="298401"/>
                </a:lnTo>
                <a:lnTo>
                  <a:pt x="818725" y="297604"/>
                </a:lnTo>
                <a:lnTo>
                  <a:pt x="819577" y="296807"/>
                </a:lnTo>
                <a:lnTo>
                  <a:pt x="821367" y="296010"/>
                </a:lnTo>
                <a:lnTo>
                  <a:pt x="823157" y="295213"/>
                </a:lnTo>
                <a:lnTo>
                  <a:pt x="824947" y="293609"/>
                </a:lnTo>
                <a:lnTo>
                  <a:pt x="826737" y="292812"/>
                </a:lnTo>
                <a:lnTo>
                  <a:pt x="828527" y="292014"/>
                </a:lnTo>
                <a:lnTo>
                  <a:pt x="830316" y="290420"/>
                </a:lnTo>
                <a:lnTo>
                  <a:pt x="828527" y="289623"/>
                </a:lnTo>
                <a:lnTo>
                  <a:pt x="826737" y="288826"/>
                </a:lnTo>
                <a:lnTo>
                  <a:pt x="824095" y="287232"/>
                </a:lnTo>
                <a:lnTo>
                  <a:pt x="822305" y="286435"/>
                </a:lnTo>
                <a:lnTo>
                  <a:pt x="820515" y="284841"/>
                </a:lnTo>
                <a:lnTo>
                  <a:pt x="818725" y="283237"/>
                </a:lnTo>
                <a:lnTo>
                  <a:pt x="816935" y="280048"/>
                </a:lnTo>
                <a:lnTo>
                  <a:pt x="815145" y="276860"/>
                </a:lnTo>
                <a:lnTo>
                  <a:pt x="814293" y="274469"/>
                </a:lnTo>
                <a:lnTo>
                  <a:pt x="813355" y="271271"/>
                </a:lnTo>
                <a:lnTo>
                  <a:pt x="813355" y="265691"/>
                </a:lnTo>
                <a:lnTo>
                  <a:pt x="812503" y="263290"/>
                </a:lnTo>
                <a:lnTo>
                  <a:pt x="812503" y="260899"/>
                </a:lnTo>
                <a:lnTo>
                  <a:pt x="811651" y="257711"/>
                </a:lnTo>
                <a:lnTo>
                  <a:pt x="809861" y="254522"/>
                </a:lnTo>
                <a:lnTo>
                  <a:pt x="808923" y="252121"/>
                </a:lnTo>
                <a:lnTo>
                  <a:pt x="807133" y="251324"/>
                </a:lnTo>
                <a:lnTo>
                  <a:pt x="805429" y="249730"/>
                </a:lnTo>
                <a:lnTo>
                  <a:pt x="803639" y="248136"/>
                </a:lnTo>
                <a:lnTo>
                  <a:pt x="801849" y="248136"/>
                </a:lnTo>
                <a:lnTo>
                  <a:pt x="800059" y="247339"/>
                </a:lnTo>
                <a:lnTo>
                  <a:pt x="798269" y="247339"/>
                </a:lnTo>
                <a:lnTo>
                  <a:pt x="796480" y="246542"/>
                </a:lnTo>
                <a:lnTo>
                  <a:pt x="788468" y="246542"/>
                </a:lnTo>
                <a:lnTo>
                  <a:pt x="787615" y="247339"/>
                </a:lnTo>
                <a:lnTo>
                  <a:pt x="783183" y="247339"/>
                </a:lnTo>
                <a:lnTo>
                  <a:pt x="782246" y="248136"/>
                </a:lnTo>
                <a:lnTo>
                  <a:pt x="780541" y="248136"/>
                </a:lnTo>
                <a:lnTo>
                  <a:pt x="778751" y="248933"/>
                </a:lnTo>
                <a:lnTo>
                  <a:pt x="777814" y="248933"/>
                </a:lnTo>
                <a:lnTo>
                  <a:pt x="776024" y="249730"/>
                </a:lnTo>
                <a:lnTo>
                  <a:pt x="774319" y="249730"/>
                </a:lnTo>
                <a:lnTo>
                  <a:pt x="772529" y="250527"/>
                </a:lnTo>
                <a:lnTo>
                  <a:pt x="771592" y="250527"/>
                </a:lnTo>
                <a:lnTo>
                  <a:pt x="769802" y="251324"/>
                </a:lnTo>
                <a:lnTo>
                  <a:pt x="768097" y="252121"/>
                </a:lnTo>
                <a:lnTo>
                  <a:pt x="766308" y="252121"/>
                </a:lnTo>
                <a:lnTo>
                  <a:pt x="764518" y="252918"/>
                </a:lnTo>
                <a:lnTo>
                  <a:pt x="762728" y="253716"/>
                </a:lnTo>
                <a:lnTo>
                  <a:pt x="760938" y="254522"/>
                </a:lnTo>
                <a:lnTo>
                  <a:pt x="759148" y="255319"/>
                </a:lnTo>
                <a:lnTo>
                  <a:pt x="757358" y="255319"/>
                </a:lnTo>
                <a:lnTo>
                  <a:pt x="755654" y="256117"/>
                </a:lnTo>
                <a:lnTo>
                  <a:pt x="753864" y="256914"/>
                </a:lnTo>
                <a:lnTo>
                  <a:pt x="752074" y="257711"/>
                </a:lnTo>
                <a:lnTo>
                  <a:pt x="750284" y="258508"/>
                </a:lnTo>
                <a:lnTo>
                  <a:pt x="747642" y="259305"/>
                </a:lnTo>
                <a:lnTo>
                  <a:pt x="745852" y="260102"/>
                </a:lnTo>
                <a:lnTo>
                  <a:pt x="744062" y="260899"/>
                </a:lnTo>
                <a:lnTo>
                  <a:pt x="742272" y="261696"/>
                </a:lnTo>
                <a:lnTo>
                  <a:pt x="740482" y="262493"/>
                </a:lnTo>
                <a:lnTo>
                  <a:pt x="738693" y="263290"/>
                </a:lnTo>
                <a:lnTo>
                  <a:pt x="736988" y="264087"/>
                </a:lnTo>
                <a:lnTo>
                  <a:pt x="735198" y="264894"/>
                </a:lnTo>
                <a:lnTo>
                  <a:pt x="733408" y="265691"/>
                </a:lnTo>
                <a:lnTo>
                  <a:pt x="731618" y="266488"/>
                </a:lnTo>
                <a:lnTo>
                  <a:pt x="729829" y="267285"/>
                </a:lnTo>
                <a:lnTo>
                  <a:pt x="728039" y="267285"/>
                </a:lnTo>
                <a:lnTo>
                  <a:pt x="726249" y="268083"/>
                </a:lnTo>
                <a:lnTo>
                  <a:pt x="724459" y="268083"/>
                </a:lnTo>
                <a:lnTo>
                  <a:pt x="722754" y="267285"/>
                </a:lnTo>
                <a:lnTo>
                  <a:pt x="720964" y="267285"/>
                </a:lnTo>
                <a:lnTo>
                  <a:pt x="720027" y="264894"/>
                </a:lnTo>
                <a:lnTo>
                  <a:pt x="719175" y="261696"/>
                </a:lnTo>
                <a:lnTo>
                  <a:pt x="719175" y="255319"/>
                </a:lnTo>
                <a:lnTo>
                  <a:pt x="718237" y="252121"/>
                </a:lnTo>
                <a:lnTo>
                  <a:pt x="718237" y="244948"/>
                </a:lnTo>
                <a:lnTo>
                  <a:pt x="719175" y="243344"/>
                </a:lnTo>
                <a:lnTo>
                  <a:pt x="719175" y="240155"/>
                </a:lnTo>
                <a:lnTo>
                  <a:pt x="720027" y="237764"/>
                </a:lnTo>
                <a:lnTo>
                  <a:pt x="721817" y="236170"/>
                </a:lnTo>
                <a:lnTo>
                  <a:pt x="723607" y="234576"/>
                </a:lnTo>
                <a:lnTo>
                  <a:pt x="725396" y="233769"/>
                </a:lnTo>
                <a:lnTo>
                  <a:pt x="729829" y="233769"/>
                </a:lnTo>
                <a:lnTo>
                  <a:pt x="730766" y="234576"/>
                </a:lnTo>
                <a:lnTo>
                  <a:pt x="734261" y="234576"/>
                </a:lnTo>
                <a:lnTo>
                  <a:pt x="736050" y="235373"/>
                </a:lnTo>
                <a:lnTo>
                  <a:pt x="737840" y="235373"/>
                </a:lnTo>
                <a:lnTo>
                  <a:pt x="739630" y="236170"/>
                </a:lnTo>
                <a:lnTo>
                  <a:pt x="741420" y="236170"/>
                </a:lnTo>
                <a:lnTo>
                  <a:pt x="744062" y="236967"/>
                </a:lnTo>
                <a:lnTo>
                  <a:pt x="745852" y="236967"/>
                </a:lnTo>
                <a:lnTo>
                  <a:pt x="748494" y="237764"/>
                </a:lnTo>
                <a:lnTo>
                  <a:pt x="750284" y="238561"/>
                </a:lnTo>
                <a:lnTo>
                  <a:pt x="752926" y="237764"/>
                </a:lnTo>
                <a:lnTo>
                  <a:pt x="755654" y="237764"/>
                </a:lnTo>
                <a:lnTo>
                  <a:pt x="758296" y="236967"/>
                </a:lnTo>
                <a:lnTo>
                  <a:pt x="760938" y="236967"/>
                </a:lnTo>
                <a:lnTo>
                  <a:pt x="763580" y="236170"/>
                </a:lnTo>
                <a:lnTo>
                  <a:pt x="765370" y="235373"/>
                </a:lnTo>
                <a:lnTo>
                  <a:pt x="768097" y="235373"/>
                </a:lnTo>
                <a:lnTo>
                  <a:pt x="770740" y="234576"/>
                </a:lnTo>
                <a:lnTo>
                  <a:pt x="772529" y="234576"/>
                </a:lnTo>
                <a:lnTo>
                  <a:pt x="775172" y="233769"/>
                </a:lnTo>
                <a:lnTo>
                  <a:pt x="776962" y="232972"/>
                </a:lnTo>
                <a:lnTo>
                  <a:pt x="778751" y="232175"/>
                </a:lnTo>
                <a:lnTo>
                  <a:pt x="780541" y="231378"/>
                </a:lnTo>
                <a:lnTo>
                  <a:pt x="782246" y="230581"/>
                </a:lnTo>
                <a:lnTo>
                  <a:pt x="784036" y="228986"/>
                </a:lnTo>
                <a:lnTo>
                  <a:pt x="785826" y="228189"/>
                </a:lnTo>
                <a:lnTo>
                  <a:pt x="787615" y="226595"/>
                </a:lnTo>
                <a:lnTo>
                  <a:pt x="788468" y="225798"/>
                </a:lnTo>
                <a:lnTo>
                  <a:pt x="790258" y="224194"/>
                </a:lnTo>
                <a:lnTo>
                  <a:pt x="791195" y="221803"/>
                </a:lnTo>
                <a:lnTo>
                  <a:pt x="792985" y="220209"/>
                </a:lnTo>
                <a:lnTo>
                  <a:pt x="793837" y="217818"/>
                </a:lnTo>
                <a:lnTo>
                  <a:pt x="794690" y="216223"/>
                </a:lnTo>
                <a:lnTo>
                  <a:pt x="795627" y="213822"/>
                </a:lnTo>
                <a:lnTo>
                  <a:pt x="795627" y="210634"/>
                </a:lnTo>
                <a:lnTo>
                  <a:pt x="796480" y="208243"/>
                </a:lnTo>
                <a:lnTo>
                  <a:pt x="796480" y="205054"/>
                </a:lnTo>
                <a:lnTo>
                  <a:pt x="797417" y="201856"/>
                </a:lnTo>
                <a:lnTo>
                  <a:pt x="797417" y="190687"/>
                </a:lnTo>
                <a:lnTo>
                  <a:pt x="796480" y="185905"/>
                </a:lnTo>
                <a:lnTo>
                  <a:pt x="796480" y="183504"/>
                </a:lnTo>
                <a:lnTo>
                  <a:pt x="795627" y="181113"/>
                </a:lnTo>
                <a:lnTo>
                  <a:pt x="795627" y="178722"/>
                </a:lnTo>
                <a:lnTo>
                  <a:pt x="794690" y="176330"/>
                </a:lnTo>
                <a:lnTo>
                  <a:pt x="793837" y="173929"/>
                </a:lnTo>
                <a:lnTo>
                  <a:pt x="792985" y="171538"/>
                </a:lnTo>
                <a:lnTo>
                  <a:pt x="792985" y="169147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385759" y="4309099"/>
            <a:ext cx="244469" cy="516219"/>
          </a:xfrm>
          <a:custGeom>
            <a:avLst/>
            <a:gdLst/>
            <a:ahLst/>
            <a:cxnLst/>
            <a:rect l="l" t="t" r="r" b="b"/>
            <a:pathLst>
              <a:path w="244469" h="516219">
                <a:moveTo>
                  <a:pt x="4449" y="448399"/>
                </a:moveTo>
                <a:lnTo>
                  <a:pt x="3562" y="451587"/>
                </a:lnTo>
                <a:lnTo>
                  <a:pt x="3562" y="453988"/>
                </a:lnTo>
                <a:lnTo>
                  <a:pt x="2667" y="457176"/>
                </a:lnTo>
                <a:lnTo>
                  <a:pt x="1781" y="459568"/>
                </a:lnTo>
                <a:lnTo>
                  <a:pt x="894" y="461969"/>
                </a:lnTo>
                <a:lnTo>
                  <a:pt x="894" y="465157"/>
                </a:lnTo>
                <a:lnTo>
                  <a:pt x="0" y="468345"/>
                </a:lnTo>
                <a:lnTo>
                  <a:pt x="0" y="470736"/>
                </a:lnTo>
                <a:lnTo>
                  <a:pt x="894" y="473935"/>
                </a:lnTo>
                <a:lnTo>
                  <a:pt x="894" y="476326"/>
                </a:lnTo>
                <a:lnTo>
                  <a:pt x="1781" y="478717"/>
                </a:lnTo>
                <a:lnTo>
                  <a:pt x="2667" y="481108"/>
                </a:lnTo>
                <a:lnTo>
                  <a:pt x="4449" y="483509"/>
                </a:lnTo>
                <a:lnTo>
                  <a:pt x="5335" y="485901"/>
                </a:lnTo>
                <a:lnTo>
                  <a:pt x="7116" y="487495"/>
                </a:lnTo>
                <a:lnTo>
                  <a:pt x="8889" y="488292"/>
                </a:lnTo>
                <a:lnTo>
                  <a:pt x="9784" y="489886"/>
                </a:lnTo>
                <a:lnTo>
                  <a:pt x="11557" y="491490"/>
                </a:lnTo>
                <a:lnTo>
                  <a:pt x="13338" y="492287"/>
                </a:lnTo>
                <a:lnTo>
                  <a:pt x="14225" y="492287"/>
                </a:lnTo>
                <a:lnTo>
                  <a:pt x="16006" y="493084"/>
                </a:lnTo>
                <a:lnTo>
                  <a:pt x="17779" y="493881"/>
                </a:lnTo>
                <a:lnTo>
                  <a:pt x="18674" y="494678"/>
                </a:lnTo>
                <a:lnTo>
                  <a:pt x="20447" y="494678"/>
                </a:lnTo>
                <a:lnTo>
                  <a:pt x="22228" y="495475"/>
                </a:lnTo>
                <a:lnTo>
                  <a:pt x="24001" y="496272"/>
                </a:lnTo>
                <a:lnTo>
                  <a:pt x="25782" y="496272"/>
                </a:lnTo>
                <a:lnTo>
                  <a:pt x="28450" y="497069"/>
                </a:lnTo>
                <a:lnTo>
                  <a:pt x="30231" y="497069"/>
                </a:lnTo>
                <a:lnTo>
                  <a:pt x="32004" y="497867"/>
                </a:lnTo>
                <a:lnTo>
                  <a:pt x="33785" y="498664"/>
                </a:lnTo>
                <a:lnTo>
                  <a:pt x="34672" y="498664"/>
                </a:lnTo>
                <a:lnTo>
                  <a:pt x="36453" y="499461"/>
                </a:lnTo>
                <a:lnTo>
                  <a:pt x="43561" y="499461"/>
                </a:lnTo>
                <a:lnTo>
                  <a:pt x="45343" y="498664"/>
                </a:lnTo>
                <a:lnTo>
                  <a:pt x="47115" y="497069"/>
                </a:lnTo>
                <a:lnTo>
                  <a:pt x="48897" y="496272"/>
                </a:lnTo>
                <a:lnTo>
                  <a:pt x="49783" y="493881"/>
                </a:lnTo>
                <a:lnTo>
                  <a:pt x="50670" y="491490"/>
                </a:lnTo>
                <a:lnTo>
                  <a:pt x="51565" y="489089"/>
                </a:lnTo>
                <a:lnTo>
                  <a:pt x="52451" y="485901"/>
                </a:lnTo>
                <a:lnTo>
                  <a:pt x="52451" y="480311"/>
                </a:lnTo>
                <a:lnTo>
                  <a:pt x="53337" y="478717"/>
                </a:lnTo>
                <a:lnTo>
                  <a:pt x="53337" y="468345"/>
                </a:lnTo>
                <a:lnTo>
                  <a:pt x="54232" y="465954"/>
                </a:lnTo>
                <a:lnTo>
                  <a:pt x="54232" y="461162"/>
                </a:lnTo>
                <a:lnTo>
                  <a:pt x="56005" y="460365"/>
                </a:lnTo>
                <a:lnTo>
                  <a:pt x="56900" y="457973"/>
                </a:lnTo>
                <a:lnTo>
                  <a:pt x="57786" y="454785"/>
                </a:lnTo>
                <a:lnTo>
                  <a:pt x="57786" y="451587"/>
                </a:lnTo>
                <a:lnTo>
                  <a:pt x="58673" y="449196"/>
                </a:lnTo>
                <a:lnTo>
                  <a:pt x="58673" y="447602"/>
                </a:lnTo>
                <a:lnTo>
                  <a:pt x="59559" y="445210"/>
                </a:lnTo>
                <a:lnTo>
                  <a:pt x="59559" y="440418"/>
                </a:lnTo>
                <a:lnTo>
                  <a:pt x="60454" y="438824"/>
                </a:lnTo>
                <a:lnTo>
                  <a:pt x="60454" y="436433"/>
                </a:lnTo>
                <a:lnTo>
                  <a:pt x="61341" y="434041"/>
                </a:lnTo>
                <a:lnTo>
                  <a:pt x="62227" y="430843"/>
                </a:lnTo>
                <a:lnTo>
                  <a:pt x="62227" y="426858"/>
                </a:lnTo>
                <a:lnTo>
                  <a:pt x="63122" y="424467"/>
                </a:lnTo>
                <a:lnTo>
                  <a:pt x="64008" y="422066"/>
                </a:lnTo>
                <a:lnTo>
                  <a:pt x="65790" y="421269"/>
                </a:lnTo>
                <a:lnTo>
                  <a:pt x="65790" y="418877"/>
                </a:lnTo>
                <a:lnTo>
                  <a:pt x="66676" y="416486"/>
                </a:lnTo>
                <a:lnTo>
                  <a:pt x="67563" y="413298"/>
                </a:lnTo>
                <a:lnTo>
                  <a:pt x="68449" y="410897"/>
                </a:lnTo>
                <a:lnTo>
                  <a:pt x="70230" y="409303"/>
                </a:lnTo>
                <a:lnTo>
                  <a:pt x="72012" y="408506"/>
                </a:lnTo>
                <a:lnTo>
                  <a:pt x="77339" y="408506"/>
                </a:lnTo>
                <a:lnTo>
                  <a:pt x="79120" y="409303"/>
                </a:lnTo>
                <a:lnTo>
                  <a:pt x="80901" y="410100"/>
                </a:lnTo>
                <a:lnTo>
                  <a:pt x="82674" y="410897"/>
                </a:lnTo>
                <a:lnTo>
                  <a:pt x="84455" y="411694"/>
                </a:lnTo>
                <a:lnTo>
                  <a:pt x="86228" y="412501"/>
                </a:lnTo>
                <a:lnTo>
                  <a:pt x="88010" y="413298"/>
                </a:lnTo>
                <a:lnTo>
                  <a:pt x="89791" y="414095"/>
                </a:lnTo>
                <a:lnTo>
                  <a:pt x="91564" y="414892"/>
                </a:lnTo>
                <a:lnTo>
                  <a:pt x="93345" y="415689"/>
                </a:lnTo>
                <a:lnTo>
                  <a:pt x="95118" y="416486"/>
                </a:lnTo>
                <a:lnTo>
                  <a:pt x="96899" y="416486"/>
                </a:lnTo>
                <a:lnTo>
                  <a:pt x="98681" y="418080"/>
                </a:lnTo>
                <a:lnTo>
                  <a:pt x="100453" y="420472"/>
                </a:lnTo>
                <a:lnTo>
                  <a:pt x="102235" y="421269"/>
                </a:lnTo>
                <a:lnTo>
                  <a:pt x="103121" y="422066"/>
                </a:lnTo>
                <a:lnTo>
                  <a:pt x="105789" y="423670"/>
                </a:lnTo>
                <a:lnTo>
                  <a:pt x="107570" y="424467"/>
                </a:lnTo>
                <a:lnTo>
                  <a:pt x="110229" y="426061"/>
                </a:lnTo>
                <a:lnTo>
                  <a:pt x="112897" y="427655"/>
                </a:lnTo>
                <a:lnTo>
                  <a:pt x="115565" y="428452"/>
                </a:lnTo>
                <a:lnTo>
                  <a:pt x="118233" y="430046"/>
                </a:lnTo>
                <a:lnTo>
                  <a:pt x="120900" y="431640"/>
                </a:lnTo>
                <a:lnTo>
                  <a:pt x="124455" y="432447"/>
                </a:lnTo>
                <a:lnTo>
                  <a:pt x="127122" y="434041"/>
                </a:lnTo>
                <a:lnTo>
                  <a:pt x="129790" y="435636"/>
                </a:lnTo>
                <a:lnTo>
                  <a:pt x="133344" y="437230"/>
                </a:lnTo>
                <a:lnTo>
                  <a:pt x="136012" y="438824"/>
                </a:lnTo>
                <a:lnTo>
                  <a:pt x="138680" y="439621"/>
                </a:lnTo>
                <a:lnTo>
                  <a:pt x="142234" y="441215"/>
                </a:lnTo>
                <a:lnTo>
                  <a:pt x="144902" y="442819"/>
                </a:lnTo>
                <a:lnTo>
                  <a:pt x="147569" y="443616"/>
                </a:lnTo>
                <a:lnTo>
                  <a:pt x="149351" y="445210"/>
                </a:lnTo>
                <a:lnTo>
                  <a:pt x="152018" y="446805"/>
                </a:lnTo>
                <a:lnTo>
                  <a:pt x="153791" y="447602"/>
                </a:lnTo>
                <a:lnTo>
                  <a:pt x="155573" y="449196"/>
                </a:lnTo>
                <a:lnTo>
                  <a:pt x="157345" y="449993"/>
                </a:lnTo>
                <a:lnTo>
                  <a:pt x="158240" y="451587"/>
                </a:lnTo>
                <a:lnTo>
                  <a:pt x="160013" y="452394"/>
                </a:lnTo>
                <a:lnTo>
                  <a:pt x="160013" y="465954"/>
                </a:lnTo>
                <a:lnTo>
                  <a:pt x="160900" y="469142"/>
                </a:lnTo>
                <a:lnTo>
                  <a:pt x="160900" y="471534"/>
                </a:lnTo>
                <a:lnTo>
                  <a:pt x="161794" y="473935"/>
                </a:lnTo>
                <a:lnTo>
                  <a:pt x="161794" y="480311"/>
                </a:lnTo>
                <a:lnTo>
                  <a:pt x="162681" y="483509"/>
                </a:lnTo>
                <a:lnTo>
                  <a:pt x="163567" y="485901"/>
                </a:lnTo>
                <a:lnTo>
                  <a:pt x="163567" y="489089"/>
                </a:lnTo>
                <a:lnTo>
                  <a:pt x="164462" y="492287"/>
                </a:lnTo>
                <a:lnTo>
                  <a:pt x="164462" y="495475"/>
                </a:lnTo>
                <a:lnTo>
                  <a:pt x="165349" y="498664"/>
                </a:lnTo>
                <a:lnTo>
                  <a:pt x="165349" y="501862"/>
                </a:lnTo>
                <a:lnTo>
                  <a:pt x="166235" y="505050"/>
                </a:lnTo>
                <a:lnTo>
                  <a:pt x="166235" y="508238"/>
                </a:lnTo>
                <a:lnTo>
                  <a:pt x="167130" y="510630"/>
                </a:lnTo>
                <a:lnTo>
                  <a:pt x="167130" y="513828"/>
                </a:lnTo>
                <a:lnTo>
                  <a:pt x="168016" y="516219"/>
                </a:lnTo>
                <a:lnTo>
                  <a:pt x="168016" y="148403"/>
                </a:lnTo>
                <a:lnTo>
                  <a:pt x="167130" y="146002"/>
                </a:lnTo>
                <a:lnTo>
                  <a:pt x="167130" y="143611"/>
                </a:lnTo>
                <a:lnTo>
                  <a:pt x="166235" y="141220"/>
                </a:lnTo>
                <a:lnTo>
                  <a:pt x="166235" y="136437"/>
                </a:lnTo>
                <a:lnTo>
                  <a:pt x="165349" y="134036"/>
                </a:lnTo>
                <a:lnTo>
                  <a:pt x="164462" y="131645"/>
                </a:lnTo>
                <a:lnTo>
                  <a:pt x="163567" y="129254"/>
                </a:lnTo>
                <a:lnTo>
                  <a:pt x="164462" y="126862"/>
                </a:lnTo>
                <a:lnTo>
                  <a:pt x="166235" y="125258"/>
                </a:lnTo>
                <a:lnTo>
                  <a:pt x="168016" y="125258"/>
                </a:lnTo>
                <a:lnTo>
                  <a:pt x="169789" y="124461"/>
                </a:lnTo>
                <a:lnTo>
                  <a:pt x="187569" y="124461"/>
                </a:lnTo>
                <a:lnTo>
                  <a:pt x="189350" y="125258"/>
                </a:lnTo>
                <a:lnTo>
                  <a:pt x="191131" y="125258"/>
                </a:lnTo>
                <a:lnTo>
                  <a:pt x="192904" y="126056"/>
                </a:lnTo>
                <a:lnTo>
                  <a:pt x="194685" y="126056"/>
                </a:lnTo>
                <a:lnTo>
                  <a:pt x="196458" y="126862"/>
                </a:lnTo>
                <a:lnTo>
                  <a:pt x="198239" y="127659"/>
                </a:lnTo>
                <a:lnTo>
                  <a:pt x="200021" y="128457"/>
                </a:lnTo>
                <a:lnTo>
                  <a:pt x="201794" y="129254"/>
                </a:lnTo>
                <a:lnTo>
                  <a:pt x="203575" y="130051"/>
                </a:lnTo>
                <a:lnTo>
                  <a:pt x="205348" y="130848"/>
                </a:lnTo>
                <a:lnTo>
                  <a:pt x="207129" y="130848"/>
                </a:lnTo>
                <a:lnTo>
                  <a:pt x="208016" y="131645"/>
                </a:lnTo>
                <a:lnTo>
                  <a:pt x="209797" y="132442"/>
                </a:lnTo>
                <a:lnTo>
                  <a:pt x="211578" y="132442"/>
                </a:lnTo>
                <a:lnTo>
                  <a:pt x="213351" y="133239"/>
                </a:lnTo>
                <a:lnTo>
                  <a:pt x="215132" y="134036"/>
                </a:lnTo>
                <a:lnTo>
                  <a:pt x="216905" y="134036"/>
                </a:lnTo>
                <a:lnTo>
                  <a:pt x="217618" y="134355"/>
                </a:lnTo>
                <a:lnTo>
                  <a:pt x="220468" y="132442"/>
                </a:lnTo>
                <a:lnTo>
                  <a:pt x="224022" y="129254"/>
                </a:lnTo>
                <a:lnTo>
                  <a:pt x="228463" y="126056"/>
                </a:lnTo>
                <a:lnTo>
                  <a:pt x="232017" y="122867"/>
                </a:lnTo>
                <a:lnTo>
                  <a:pt x="236466" y="119679"/>
                </a:lnTo>
                <a:lnTo>
                  <a:pt x="240020" y="116481"/>
                </a:lnTo>
                <a:lnTo>
                  <a:pt x="244469" y="113292"/>
                </a:lnTo>
                <a:lnTo>
                  <a:pt x="244469" y="112495"/>
                </a:lnTo>
                <a:lnTo>
                  <a:pt x="243574" y="110104"/>
                </a:lnTo>
                <a:lnTo>
                  <a:pt x="241801" y="106916"/>
                </a:lnTo>
                <a:lnTo>
                  <a:pt x="240906" y="104515"/>
                </a:lnTo>
                <a:lnTo>
                  <a:pt x="240020" y="102124"/>
                </a:lnTo>
                <a:lnTo>
                  <a:pt x="239134" y="99732"/>
                </a:lnTo>
                <a:lnTo>
                  <a:pt x="238239" y="97341"/>
                </a:lnTo>
                <a:lnTo>
                  <a:pt x="236466" y="94143"/>
                </a:lnTo>
                <a:lnTo>
                  <a:pt x="234684" y="90955"/>
                </a:lnTo>
                <a:lnTo>
                  <a:pt x="232912" y="87766"/>
                </a:lnTo>
                <a:lnTo>
                  <a:pt x="231130" y="84568"/>
                </a:lnTo>
                <a:lnTo>
                  <a:pt x="229358" y="81380"/>
                </a:lnTo>
                <a:lnTo>
                  <a:pt x="227576" y="80583"/>
                </a:lnTo>
                <a:lnTo>
                  <a:pt x="225795" y="77395"/>
                </a:lnTo>
                <a:lnTo>
                  <a:pt x="224022" y="74196"/>
                </a:lnTo>
                <a:lnTo>
                  <a:pt x="222241" y="73399"/>
                </a:lnTo>
                <a:lnTo>
                  <a:pt x="221354" y="71805"/>
                </a:lnTo>
                <a:lnTo>
                  <a:pt x="219573" y="69414"/>
                </a:lnTo>
                <a:lnTo>
                  <a:pt x="217800" y="67820"/>
                </a:lnTo>
                <a:lnTo>
                  <a:pt x="216019" y="65419"/>
                </a:lnTo>
                <a:lnTo>
                  <a:pt x="214237" y="64622"/>
                </a:lnTo>
                <a:lnTo>
                  <a:pt x="212465" y="62230"/>
                </a:lnTo>
                <a:lnTo>
                  <a:pt x="210683" y="61433"/>
                </a:lnTo>
                <a:lnTo>
                  <a:pt x="208910" y="59042"/>
                </a:lnTo>
                <a:lnTo>
                  <a:pt x="207129" y="58245"/>
                </a:lnTo>
                <a:lnTo>
                  <a:pt x="206243" y="57438"/>
                </a:lnTo>
                <a:lnTo>
                  <a:pt x="204461" y="56641"/>
                </a:lnTo>
                <a:lnTo>
                  <a:pt x="202689" y="55844"/>
                </a:lnTo>
                <a:lnTo>
                  <a:pt x="199126" y="55844"/>
                </a:lnTo>
                <a:lnTo>
                  <a:pt x="197353" y="55047"/>
                </a:lnTo>
                <a:lnTo>
                  <a:pt x="195572" y="54250"/>
                </a:lnTo>
                <a:lnTo>
                  <a:pt x="193799" y="54250"/>
                </a:lnTo>
                <a:lnTo>
                  <a:pt x="192018" y="53453"/>
                </a:lnTo>
                <a:lnTo>
                  <a:pt x="190236" y="51859"/>
                </a:lnTo>
                <a:lnTo>
                  <a:pt x="188463" y="51062"/>
                </a:lnTo>
                <a:lnTo>
                  <a:pt x="186682" y="50264"/>
                </a:lnTo>
                <a:lnTo>
                  <a:pt x="184909" y="48670"/>
                </a:lnTo>
                <a:lnTo>
                  <a:pt x="183128" y="47873"/>
                </a:lnTo>
                <a:lnTo>
                  <a:pt x="181347" y="47066"/>
                </a:lnTo>
                <a:lnTo>
                  <a:pt x="179574" y="45472"/>
                </a:lnTo>
                <a:lnTo>
                  <a:pt x="177792" y="44675"/>
                </a:lnTo>
                <a:lnTo>
                  <a:pt x="176020" y="43081"/>
                </a:lnTo>
                <a:lnTo>
                  <a:pt x="173352" y="43081"/>
                </a:lnTo>
                <a:lnTo>
                  <a:pt x="171571" y="42284"/>
                </a:lnTo>
                <a:lnTo>
                  <a:pt x="169789" y="41487"/>
                </a:lnTo>
                <a:lnTo>
                  <a:pt x="168016" y="41487"/>
                </a:lnTo>
                <a:lnTo>
                  <a:pt x="165349" y="40690"/>
                </a:lnTo>
                <a:lnTo>
                  <a:pt x="163567" y="39893"/>
                </a:lnTo>
                <a:lnTo>
                  <a:pt x="161794" y="39893"/>
                </a:lnTo>
                <a:lnTo>
                  <a:pt x="160013" y="39096"/>
                </a:lnTo>
                <a:lnTo>
                  <a:pt x="157345" y="38298"/>
                </a:lnTo>
                <a:lnTo>
                  <a:pt x="155573" y="38298"/>
                </a:lnTo>
                <a:lnTo>
                  <a:pt x="153791" y="37492"/>
                </a:lnTo>
                <a:lnTo>
                  <a:pt x="152018" y="36695"/>
                </a:lnTo>
                <a:lnTo>
                  <a:pt x="150237" y="35897"/>
                </a:lnTo>
                <a:lnTo>
                  <a:pt x="148456" y="35897"/>
                </a:lnTo>
                <a:lnTo>
                  <a:pt x="145788" y="35100"/>
                </a:lnTo>
                <a:lnTo>
                  <a:pt x="144015" y="34303"/>
                </a:lnTo>
                <a:lnTo>
                  <a:pt x="142234" y="33506"/>
                </a:lnTo>
                <a:lnTo>
                  <a:pt x="140461" y="33506"/>
                </a:lnTo>
                <a:lnTo>
                  <a:pt x="138680" y="32709"/>
                </a:lnTo>
                <a:lnTo>
                  <a:pt x="136898" y="31912"/>
                </a:lnTo>
                <a:lnTo>
                  <a:pt x="135126" y="31115"/>
                </a:lnTo>
                <a:lnTo>
                  <a:pt x="133344" y="31115"/>
                </a:lnTo>
                <a:lnTo>
                  <a:pt x="131571" y="30318"/>
                </a:lnTo>
                <a:lnTo>
                  <a:pt x="129790" y="29521"/>
                </a:lnTo>
                <a:lnTo>
                  <a:pt x="128009" y="28724"/>
                </a:lnTo>
                <a:lnTo>
                  <a:pt x="126236" y="27927"/>
                </a:lnTo>
                <a:lnTo>
                  <a:pt x="124455" y="27927"/>
                </a:lnTo>
                <a:lnTo>
                  <a:pt x="122682" y="27120"/>
                </a:lnTo>
                <a:lnTo>
                  <a:pt x="121787" y="26323"/>
                </a:lnTo>
                <a:lnTo>
                  <a:pt x="120014" y="25526"/>
                </a:lnTo>
                <a:lnTo>
                  <a:pt x="118233" y="24729"/>
                </a:lnTo>
                <a:lnTo>
                  <a:pt x="116460" y="24729"/>
                </a:lnTo>
                <a:lnTo>
                  <a:pt x="107570" y="21540"/>
                </a:lnTo>
                <a:lnTo>
                  <a:pt x="99567" y="19149"/>
                </a:lnTo>
                <a:lnTo>
                  <a:pt x="92450" y="15951"/>
                </a:lnTo>
                <a:lnTo>
                  <a:pt x="86228" y="13560"/>
                </a:lnTo>
                <a:lnTo>
                  <a:pt x="80006" y="11168"/>
                </a:lnTo>
                <a:lnTo>
                  <a:pt x="74679" y="9574"/>
                </a:lnTo>
                <a:lnTo>
                  <a:pt x="70230" y="7173"/>
                </a:lnTo>
                <a:lnTo>
                  <a:pt x="65790" y="5579"/>
                </a:lnTo>
                <a:lnTo>
                  <a:pt x="62227" y="3985"/>
                </a:lnTo>
                <a:lnTo>
                  <a:pt x="59559" y="3188"/>
                </a:lnTo>
                <a:lnTo>
                  <a:pt x="56900" y="1594"/>
                </a:lnTo>
                <a:lnTo>
                  <a:pt x="54232" y="797"/>
                </a:lnTo>
                <a:lnTo>
                  <a:pt x="52451" y="797"/>
                </a:lnTo>
                <a:lnTo>
                  <a:pt x="50670" y="0"/>
                </a:lnTo>
                <a:lnTo>
                  <a:pt x="49783" y="0"/>
                </a:lnTo>
                <a:lnTo>
                  <a:pt x="48010" y="1594"/>
                </a:lnTo>
                <a:lnTo>
                  <a:pt x="47115" y="3985"/>
                </a:lnTo>
                <a:lnTo>
                  <a:pt x="47115" y="33506"/>
                </a:lnTo>
                <a:lnTo>
                  <a:pt x="46229" y="39096"/>
                </a:lnTo>
                <a:lnTo>
                  <a:pt x="46229" y="45472"/>
                </a:lnTo>
                <a:lnTo>
                  <a:pt x="45343" y="51859"/>
                </a:lnTo>
                <a:lnTo>
                  <a:pt x="44448" y="59042"/>
                </a:lnTo>
                <a:lnTo>
                  <a:pt x="44448" y="60636"/>
                </a:lnTo>
                <a:lnTo>
                  <a:pt x="43561" y="63028"/>
                </a:lnTo>
                <a:lnTo>
                  <a:pt x="43561" y="65419"/>
                </a:lnTo>
                <a:lnTo>
                  <a:pt x="42675" y="67820"/>
                </a:lnTo>
                <a:lnTo>
                  <a:pt x="41780" y="70211"/>
                </a:lnTo>
                <a:lnTo>
                  <a:pt x="41780" y="72602"/>
                </a:lnTo>
                <a:lnTo>
                  <a:pt x="40894" y="74994"/>
                </a:lnTo>
                <a:lnTo>
                  <a:pt x="40894" y="77395"/>
                </a:lnTo>
                <a:lnTo>
                  <a:pt x="40007" y="79786"/>
                </a:lnTo>
                <a:lnTo>
                  <a:pt x="39121" y="82177"/>
                </a:lnTo>
                <a:lnTo>
                  <a:pt x="39121" y="84568"/>
                </a:lnTo>
                <a:lnTo>
                  <a:pt x="38226" y="87766"/>
                </a:lnTo>
                <a:lnTo>
                  <a:pt x="38226" y="90955"/>
                </a:lnTo>
                <a:lnTo>
                  <a:pt x="37339" y="93346"/>
                </a:lnTo>
                <a:lnTo>
                  <a:pt x="37339" y="96534"/>
                </a:lnTo>
                <a:lnTo>
                  <a:pt x="36453" y="98935"/>
                </a:lnTo>
                <a:lnTo>
                  <a:pt x="36453" y="104515"/>
                </a:lnTo>
                <a:lnTo>
                  <a:pt x="35558" y="107713"/>
                </a:lnTo>
                <a:lnTo>
                  <a:pt x="35558" y="110104"/>
                </a:lnTo>
                <a:lnTo>
                  <a:pt x="34672" y="111698"/>
                </a:lnTo>
                <a:lnTo>
                  <a:pt x="34672" y="114887"/>
                </a:lnTo>
                <a:lnTo>
                  <a:pt x="33785" y="117288"/>
                </a:lnTo>
                <a:lnTo>
                  <a:pt x="33785" y="119679"/>
                </a:lnTo>
                <a:lnTo>
                  <a:pt x="32004" y="122070"/>
                </a:lnTo>
                <a:lnTo>
                  <a:pt x="31118" y="125258"/>
                </a:lnTo>
                <a:lnTo>
                  <a:pt x="31118" y="130051"/>
                </a:lnTo>
                <a:lnTo>
                  <a:pt x="30231" y="133239"/>
                </a:lnTo>
                <a:lnTo>
                  <a:pt x="30231" y="135630"/>
                </a:lnTo>
                <a:lnTo>
                  <a:pt x="29336" y="139625"/>
                </a:lnTo>
                <a:lnTo>
                  <a:pt x="29336" y="142814"/>
                </a:lnTo>
                <a:lnTo>
                  <a:pt x="28450" y="146809"/>
                </a:lnTo>
                <a:lnTo>
                  <a:pt x="28450" y="150794"/>
                </a:lnTo>
                <a:lnTo>
                  <a:pt x="27563" y="154780"/>
                </a:lnTo>
                <a:lnTo>
                  <a:pt x="27563" y="162760"/>
                </a:lnTo>
                <a:lnTo>
                  <a:pt x="26668" y="166756"/>
                </a:lnTo>
                <a:lnTo>
                  <a:pt x="26668" y="171538"/>
                </a:lnTo>
                <a:lnTo>
                  <a:pt x="25782" y="175523"/>
                </a:lnTo>
                <a:lnTo>
                  <a:pt x="25782" y="184301"/>
                </a:lnTo>
                <a:lnTo>
                  <a:pt x="24896" y="188296"/>
                </a:lnTo>
                <a:lnTo>
                  <a:pt x="24896" y="196277"/>
                </a:lnTo>
                <a:lnTo>
                  <a:pt x="24001" y="200262"/>
                </a:lnTo>
                <a:lnTo>
                  <a:pt x="24001" y="207446"/>
                </a:lnTo>
                <a:lnTo>
                  <a:pt x="23114" y="210634"/>
                </a:lnTo>
                <a:lnTo>
                  <a:pt x="23114" y="215426"/>
                </a:lnTo>
                <a:lnTo>
                  <a:pt x="22228" y="217818"/>
                </a:lnTo>
                <a:lnTo>
                  <a:pt x="22228" y="222600"/>
                </a:lnTo>
                <a:lnTo>
                  <a:pt x="21341" y="224991"/>
                </a:lnTo>
                <a:lnTo>
                  <a:pt x="21341" y="240155"/>
                </a:lnTo>
                <a:lnTo>
                  <a:pt x="20447" y="241750"/>
                </a:lnTo>
                <a:lnTo>
                  <a:pt x="20447" y="276860"/>
                </a:lnTo>
                <a:lnTo>
                  <a:pt x="21341" y="278454"/>
                </a:lnTo>
                <a:lnTo>
                  <a:pt x="21341" y="291217"/>
                </a:lnTo>
                <a:lnTo>
                  <a:pt x="22228" y="294415"/>
                </a:lnTo>
                <a:lnTo>
                  <a:pt x="22228" y="306381"/>
                </a:lnTo>
                <a:lnTo>
                  <a:pt x="23114" y="309570"/>
                </a:lnTo>
                <a:lnTo>
                  <a:pt x="23114" y="338294"/>
                </a:lnTo>
                <a:lnTo>
                  <a:pt x="22228" y="341482"/>
                </a:lnTo>
                <a:lnTo>
                  <a:pt x="22228" y="354255"/>
                </a:lnTo>
                <a:lnTo>
                  <a:pt x="21341" y="359038"/>
                </a:lnTo>
                <a:lnTo>
                  <a:pt x="21341" y="363830"/>
                </a:lnTo>
                <a:lnTo>
                  <a:pt x="20447" y="367815"/>
                </a:lnTo>
                <a:lnTo>
                  <a:pt x="19560" y="372598"/>
                </a:lnTo>
                <a:lnTo>
                  <a:pt x="19560" y="377390"/>
                </a:lnTo>
                <a:lnTo>
                  <a:pt x="18674" y="381375"/>
                </a:lnTo>
                <a:lnTo>
                  <a:pt x="17779" y="385371"/>
                </a:lnTo>
                <a:lnTo>
                  <a:pt x="17779" y="390153"/>
                </a:lnTo>
                <a:lnTo>
                  <a:pt x="16892" y="394148"/>
                </a:lnTo>
                <a:lnTo>
                  <a:pt x="16006" y="398134"/>
                </a:lnTo>
                <a:lnTo>
                  <a:pt x="15111" y="402119"/>
                </a:lnTo>
                <a:lnTo>
                  <a:pt x="14225" y="406114"/>
                </a:lnTo>
                <a:lnTo>
                  <a:pt x="13338" y="410100"/>
                </a:lnTo>
                <a:lnTo>
                  <a:pt x="12452" y="414095"/>
                </a:lnTo>
                <a:lnTo>
                  <a:pt x="11557" y="418080"/>
                </a:lnTo>
                <a:lnTo>
                  <a:pt x="11557" y="421269"/>
                </a:lnTo>
                <a:lnTo>
                  <a:pt x="10670" y="425264"/>
                </a:lnTo>
                <a:lnTo>
                  <a:pt x="9784" y="428452"/>
                </a:lnTo>
                <a:lnTo>
                  <a:pt x="8889" y="432447"/>
                </a:lnTo>
                <a:lnTo>
                  <a:pt x="8003" y="435636"/>
                </a:lnTo>
                <a:lnTo>
                  <a:pt x="7116" y="438824"/>
                </a:lnTo>
                <a:lnTo>
                  <a:pt x="6230" y="442022"/>
                </a:lnTo>
                <a:lnTo>
                  <a:pt x="5335" y="445210"/>
                </a:lnTo>
                <a:lnTo>
                  <a:pt x="4449" y="448399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541332" y="4285955"/>
            <a:ext cx="860471" cy="683782"/>
          </a:xfrm>
          <a:custGeom>
            <a:avLst/>
            <a:gdLst/>
            <a:ahLst/>
            <a:cxnLst/>
            <a:rect l="l" t="t" r="r" b="b"/>
            <a:pathLst>
              <a:path w="860471" h="683782">
                <a:moveTo>
                  <a:pt x="237344" y="145215"/>
                </a:moveTo>
                <a:lnTo>
                  <a:pt x="236457" y="142824"/>
                </a:lnTo>
                <a:lnTo>
                  <a:pt x="236457" y="126065"/>
                </a:lnTo>
                <a:lnTo>
                  <a:pt x="235571" y="123674"/>
                </a:lnTo>
                <a:lnTo>
                  <a:pt x="235571" y="65429"/>
                </a:lnTo>
                <a:lnTo>
                  <a:pt x="236457" y="63037"/>
                </a:lnTo>
                <a:lnTo>
                  <a:pt x="236457" y="38298"/>
                </a:lnTo>
                <a:lnTo>
                  <a:pt x="235571" y="36704"/>
                </a:lnTo>
                <a:lnTo>
                  <a:pt x="234684" y="34313"/>
                </a:lnTo>
                <a:lnTo>
                  <a:pt x="232903" y="32719"/>
                </a:lnTo>
                <a:lnTo>
                  <a:pt x="232017" y="30318"/>
                </a:lnTo>
                <a:lnTo>
                  <a:pt x="230235" y="28724"/>
                </a:lnTo>
                <a:lnTo>
                  <a:pt x="228454" y="27130"/>
                </a:lnTo>
                <a:lnTo>
                  <a:pt x="226681" y="24738"/>
                </a:lnTo>
                <a:lnTo>
                  <a:pt x="224014" y="23144"/>
                </a:lnTo>
                <a:lnTo>
                  <a:pt x="222232" y="21550"/>
                </a:lnTo>
                <a:lnTo>
                  <a:pt x="219573" y="19946"/>
                </a:lnTo>
                <a:lnTo>
                  <a:pt x="216905" y="18352"/>
                </a:lnTo>
                <a:lnTo>
                  <a:pt x="214237" y="16758"/>
                </a:lnTo>
                <a:lnTo>
                  <a:pt x="211570" y="15164"/>
                </a:lnTo>
                <a:lnTo>
                  <a:pt x="208902" y="13569"/>
                </a:lnTo>
                <a:lnTo>
                  <a:pt x="206234" y="11975"/>
                </a:lnTo>
                <a:lnTo>
                  <a:pt x="203566" y="10371"/>
                </a:lnTo>
                <a:lnTo>
                  <a:pt x="200899" y="9574"/>
                </a:lnTo>
                <a:lnTo>
                  <a:pt x="198231" y="7980"/>
                </a:lnTo>
                <a:lnTo>
                  <a:pt x="196458" y="7183"/>
                </a:lnTo>
                <a:lnTo>
                  <a:pt x="193790" y="5589"/>
                </a:lnTo>
                <a:lnTo>
                  <a:pt x="191123" y="4792"/>
                </a:lnTo>
                <a:lnTo>
                  <a:pt x="189341" y="3995"/>
                </a:lnTo>
                <a:lnTo>
                  <a:pt x="186674" y="3198"/>
                </a:lnTo>
                <a:lnTo>
                  <a:pt x="184901" y="2400"/>
                </a:lnTo>
                <a:lnTo>
                  <a:pt x="183119" y="1594"/>
                </a:lnTo>
                <a:lnTo>
                  <a:pt x="182233" y="797"/>
                </a:lnTo>
                <a:lnTo>
                  <a:pt x="180452" y="797"/>
                </a:lnTo>
                <a:lnTo>
                  <a:pt x="178679" y="0"/>
                </a:lnTo>
                <a:lnTo>
                  <a:pt x="175125" y="0"/>
                </a:lnTo>
                <a:lnTo>
                  <a:pt x="173343" y="797"/>
                </a:lnTo>
                <a:lnTo>
                  <a:pt x="169789" y="797"/>
                </a:lnTo>
                <a:lnTo>
                  <a:pt x="168008" y="1594"/>
                </a:lnTo>
                <a:lnTo>
                  <a:pt x="166235" y="1594"/>
                </a:lnTo>
                <a:lnTo>
                  <a:pt x="165340" y="2400"/>
                </a:lnTo>
                <a:lnTo>
                  <a:pt x="163567" y="2400"/>
                </a:lnTo>
                <a:lnTo>
                  <a:pt x="161786" y="3198"/>
                </a:lnTo>
                <a:lnTo>
                  <a:pt x="160900" y="3995"/>
                </a:lnTo>
                <a:lnTo>
                  <a:pt x="159118" y="3995"/>
                </a:lnTo>
                <a:lnTo>
                  <a:pt x="157345" y="4792"/>
                </a:lnTo>
                <a:lnTo>
                  <a:pt x="156450" y="5589"/>
                </a:lnTo>
                <a:lnTo>
                  <a:pt x="154678" y="6386"/>
                </a:lnTo>
                <a:lnTo>
                  <a:pt x="152896" y="7980"/>
                </a:lnTo>
                <a:lnTo>
                  <a:pt x="151115" y="8777"/>
                </a:lnTo>
                <a:lnTo>
                  <a:pt x="149342" y="10371"/>
                </a:lnTo>
                <a:lnTo>
                  <a:pt x="147561" y="11975"/>
                </a:lnTo>
                <a:lnTo>
                  <a:pt x="145788" y="14366"/>
                </a:lnTo>
                <a:lnTo>
                  <a:pt x="144893" y="16758"/>
                </a:lnTo>
                <a:lnTo>
                  <a:pt x="143120" y="19946"/>
                </a:lnTo>
                <a:lnTo>
                  <a:pt x="143120" y="72612"/>
                </a:lnTo>
                <a:lnTo>
                  <a:pt x="142234" y="75800"/>
                </a:lnTo>
                <a:lnTo>
                  <a:pt x="142234" y="86969"/>
                </a:lnTo>
                <a:lnTo>
                  <a:pt x="141339" y="89361"/>
                </a:lnTo>
                <a:lnTo>
                  <a:pt x="141339" y="94950"/>
                </a:lnTo>
                <a:lnTo>
                  <a:pt x="140453" y="97341"/>
                </a:lnTo>
                <a:lnTo>
                  <a:pt x="140453" y="99732"/>
                </a:lnTo>
                <a:lnTo>
                  <a:pt x="139566" y="102133"/>
                </a:lnTo>
                <a:lnTo>
                  <a:pt x="139566" y="105322"/>
                </a:lnTo>
                <a:lnTo>
                  <a:pt x="138671" y="107713"/>
                </a:lnTo>
                <a:lnTo>
                  <a:pt x="138671" y="110104"/>
                </a:lnTo>
                <a:lnTo>
                  <a:pt x="137785" y="113302"/>
                </a:lnTo>
                <a:lnTo>
                  <a:pt x="136898" y="115693"/>
                </a:lnTo>
                <a:lnTo>
                  <a:pt x="136003" y="118085"/>
                </a:lnTo>
                <a:lnTo>
                  <a:pt x="135117" y="120486"/>
                </a:lnTo>
                <a:lnTo>
                  <a:pt x="134231" y="122877"/>
                </a:lnTo>
                <a:lnTo>
                  <a:pt x="132449" y="125268"/>
                </a:lnTo>
                <a:lnTo>
                  <a:pt x="131563" y="127659"/>
                </a:lnTo>
                <a:lnTo>
                  <a:pt x="129782" y="130060"/>
                </a:lnTo>
                <a:lnTo>
                  <a:pt x="128895" y="131655"/>
                </a:lnTo>
                <a:lnTo>
                  <a:pt x="127114" y="134046"/>
                </a:lnTo>
                <a:lnTo>
                  <a:pt x="124455" y="137234"/>
                </a:lnTo>
                <a:lnTo>
                  <a:pt x="122673" y="139625"/>
                </a:lnTo>
                <a:lnTo>
                  <a:pt x="119119" y="142026"/>
                </a:lnTo>
                <a:lnTo>
                  <a:pt x="116451" y="145215"/>
                </a:lnTo>
                <a:lnTo>
                  <a:pt x="112897" y="148403"/>
                </a:lnTo>
                <a:lnTo>
                  <a:pt x="109334" y="151601"/>
                </a:lnTo>
                <a:lnTo>
                  <a:pt x="105780" y="153992"/>
                </a:lnTo>
                <a:lnTo>
                  <a:pt x="102226" y="157181"/>
                </a:lnTo>
                <a:lnTo>
                  <a:pt x="97786" y="160379"/>
                </a:lnTo>
                <a:lnTo>
                  <a:pt x="94223" y="163567"/>
                </a:lnTo>
                <a:lnTo>
                  <a:pt x="89782" y="167553"/>
                </a:lnTo>
                <a:lnTo>
                  <a:pt x="88896" y="169954"/>
                </a:lnTo>
                <a:lnTo>
                  <a:pt x="88896" y="172345"/>
                </a:lnTo>
                <a:lnTo>
                  <a:pt x="87115" y="174736"/>
                </a:lnTo>
                <a:lnTo>
                  <a:pt x="85333" y="176330"/>
                </a:lnTo>
                <a:lnTo>
                  <a:pt x="84447" y="177127"/>
                </a:lnTo>
                <a:lnTo>
                  <a:pt x="82666" y="177924"/>
                </a:lnTo>
                <a:lnTo>
                  <a:pt x="81779" y="178722"/>
                </a:lnTo>
                <a:lnTo>
                  <a:pt x="80006" y="179528"/>
                </a:lnTo>
                <a:lnTo>
                  <a:pt x="78225" y="179528"/>
                </a:lnTo>
                <a:lnTo>
                  <a:pt x="76444" y="180325"/>
                </a:lnTo>
                <a:lnTo>
                  <a:pt x="72889" y="180325"/>
                </a:lnTo>
                <a:lnTo>
                  <a:pt x="68449" y="182717"/>
                </a:lnTo>
                <a:lnTo>
                  <a:pt x="64000" y="185905"/>
                </a:lnTo>
                <a:lnTo>
                  <a:pt x="59559" y="189103"/>
                </a:lnTo>
                <a:lnTo>
                  <a:pt x="56005" y="192291"/>
                </a:lnTo>
                <a:lnTo>
                  <a:pt x="52442" y="194683"/>
                </a:lnTo>
                <a:lnTo>
                  <a:pt x="48002" y="197074"/>
                </a:lnTo>
                <a:lnTo>
                  <a:pt x="45334" y="200272"/>
                </a:lnTo>
                <a:lnTo>
                  <a:pt x="41780" y="202663"/>
                </a:lnTo>
                <a:lnTo>
                  <a:pt x="38226" y="204257"/>
                </a:lnTo>
                <a:lnTo>
                  <a:pt x="35558" y="206649"/>
                </a:lnTo>
                <a:lnTo>
                  <a:pt x="33777" y="208243"/>
                </a:lnTo>
                <a:lnTo>
                  <a:pt x="31109" y="210644"/>
                </a:lnTo>
                <a:lnTo>
                  <a:pt x="29336" y="212238"/>
                </a:lnTo>
                <a:lnTo>
                  <a:pt x="28441" y="213035"/>
                </a:lnTo>
                <a:lnTo>
                  <a:pt x="26668" y="215426"/>
                </a:lnTo>
                <a:lnTo>
                  <a:pt x="24887" y="215426"/>
                </a:lnTo>
                <a:lnTo>
                  <a:pt x="23106" y="216223"/>
                </a:lnTo>
                <a:lnTo>
                  <a:pt x="21333" y="217020"/>
                </a:lnTo>
                <a:lnTo>
                  <a:pt x="19552" y="217818"/>
                </a:lnTo>
                <a:lnTo>
                  <a:pt x="17779" y="217818"/>
                </a:lnTo>
                <a:lnTo>
                  <a:pt x="15997" y="218615"/>
                </a:lnTo>
                <a:lnTo>
                  <a:pt x="14216" y="219421"/>
                </a:lnTo>
                <a:lnTo>
                  <a:pt x="10662" y="219421"/>
                </a:lnTo>
                <a:lnTo>
                  <a:pt x="8889" y="220219"/>
                </a:lnTo>
                <a:lnTo>
                  <a:pt x="5326" y="220219"/>
                </a:lnTo>
                <a:lnTo>
                  <a:pt x="3554" y="219421"/>
                </a:lnTo>
                <a:lnTo>
                  <a:pt x="1772" y="218615"/>
                </a:lnTo>
                <a:lnTo>
                  <a:pt x="0" y="217020"/>
                </a:lnTo>
                <a:lnTo>
                  <a:pt x="1772" y="467558"/>
                </a:lnTo>
                <a:lnTo>
                  <a:pt x="4440" y="469152"/>
                </a:lnTo>
                <a:lnTo>
                  <a:pt x="7994" y="469949"/>
                </a:lnTo>
                <a:lnTo>
                  <a:pt x="10662" y="471543"/>
                </a:lnTo>
                <a:lnTo>
                  <a:pt x="13330" y="472340"/>
                </a:lnTo>
                <a:lnTo>
                  <a:pt x="15997" y="473935"/>
                </a:lnTo>
                <a:lnTo>
                  <a:pt x="17779" y="474732"/>
                </a:lnTo>
                <a:lnTo>
                  <a:pt x="20447" y="475538"/>
                </a:lnTo>
                <a:lnTo>
                  <a:pt x="22219" y="477133"/>
                </a:lnTo>
                <a:lnTo>
                  <a:pt x="23106" y="477930"/>
                </a:lnTo>
                <a:lnTo>
                  <a:pt x="24887" y="478727"/>
                </a:lnTo>
                <a:lnTo>
                  <a:pt x="25774" y="480321"/>
                </a:lnTo>
                <a:lnTo>
                  <a:pt x="25774" y="489099"/>
                </a:lnTo>
                <a:lnTo>
                  <a:pt x="26668" y="491490"/>
                </a:lnTo>
                <a:lnTo>
                  <a:pt x="26668" y="493881"/>
                </a:lnTo>
                <a:lnTo>
                  <a:pt x="27555" y="496282"/>
                </a:lnTo>
                <a:lnTo>
                  <a:pt x="27555" y="499470"/>
                </a:lnTo>
                <a:lnTo>
                  <a:pt x="28441" y="502659"/>
                </a:lnTo>
                <a:lnTo>
                  <a:pt x="28441" y="505060"/>
                </a:lnTo>
                <a:lnTo>
                  <a:pt x="29336" y="508248"/>
                </a:lnTo>
                <a:lnTo>
                  <a:pt x="30223" y="511436"/>
                </a:lnTo>
                <a:lnTo>
                  <a:pt x="31109" y="514634"/>
                </a:lnTo>
                <a:lnTo>
                  <a:pt x="31109" y="517823"/>
                </a:lnTo>
                <a:lnTo>
                  <a:pt x="31995" y="521011"/>
                </a:lnTo>
                <a:lnTo>
                  <a:pt x="32890" y="524200"/>
                </a:lnTo>
                <a:lnTo>
                  <a:pt x="32890" y="527398"/>
                </a:lnTo>
                <a:lnTo>
                  <a:pt x="33777" y="530586"/>
                </a:lnTo>
                <a:lnTo>
                  <a:pt x="34663" y="533774"/>
                </a:lnTo>
                <a:lnTo>
                  <a:pt x="34663" y="536175"/>
                </a:lnTo>
                <a:lnTo>
                  <a:pt x="35558" y="539364"/>
                </a:lnTo>
                <a:lnTo>
                  <a:pt x="35558" y="541755"/>
                </a:lnTo>
                <a:lnTo>
                  <a:pt x="36444" y="544156"/>
                </a:lnTo>
                <a:lnTo>
                  <a:pt x="36444" y="546547"/>
                </a:lnTo>
                <a:lnTo>
                  <a:pt x="37331" y="548938"/>
                </a:lnTo>
                <a:lnTo>
                  <a:pt x="37331" y="553721"/>
                </a:lnTo>
                <a:lnTo>
                  <a:pt x="36444" y="556122"/>
                </a:lnTo>
                <a:lnTo>
                  <a:pt x="36444" y="558513"/>
                </a:lnTo>
                <a:lnTo>
                  <a:pt x="35558" y="561701"/>
                </a:lnTo>
                <a:lnTo>
                  <a:pt x="35558" y="569682"/>
                </a:lnTo>
                <a:lnTo>
                  <a:pt x="34663" y="571276"/>
                </a:lnTo>
                <a:lnTo>
                  <a:pt x="34663" y="580851"/>
                </a:lnTo>
                <a:lnTo>
                  <a:pt x="33777" y="583242"/>
                </a:lnTo>
                <a:lnTo>
                  <a:pt x="33777" y="601595"/>
                </a:lnTo>
                <a:lnTo>
                  <a:pt x="32890" y="604793"/>
                </a:lnTo>
                <a:lnTo>
                  <a:pt x="32890" y="607184"/>
                </a:lnTo>
                <a:lnTo>
                  <a:pt x="33777" y="610372"/>
                </a:lnTo>
                <a:lnTo>
                  <a:pt x="33777" y="615961"/>
                </a:lnTo>
                <a:lnTo>
                  <a:pt x="34663" y="618353"/>
                </a:lnTo>
                <a:lnTo>
                  <a:pt x="35558" y="620744"/>
                </a:lnTo>
                <a:lnTo>
                  <a:pt x="37331" y="623145"/>
                </a:lnTo>
                <a:lnTo>
                  <a:pt x="38226" y="625536"/>
                </a:lnTo>
                <a:lnTo>
                  <a:pt x="39999" y="627927"/>
                </a:lnTo>
                <a:lnTo>
                  <a:pt x="41780" y="629522"/>
                </a:lnTo>
                <a:lnTo>
                  <a:pt x="43553" y="631913"/>
                </a:lnTo>
                <a:lnTo>
                  <a:pt x="45334" y="633517"/>
                </a:lnTo>
                <a:lnTo>
                  <a:pt x="48002" y="635908"/>
                </a:lnTo>
                <a:lnTo>
                  <a:pt x="49775" y="637502"/>
                </a:lnTo>
                <a:lnTo>
                  <a:pt x="52442" y="639096"/>
                </a:lnTo>
                <a:lnTo>
                  <a:pt x="55110" y="640691"/>
                </a:lnTo>
                <a:lnTo>
                  <a:pt x="57778" y="642285"/>
                </a:lnTo>
                <a:lnTo>
                  <a:pt x="60446" y="643092"/>
                </a:lnTo>
                <a:lnTo>
                  <a:pt x="63113" y="644686"/>
                </a:lnTo>
                <a:lnTo>
                  <a:pt x="65781" y="646280"/>
                </a:lnTo>
                <a:lnTo>
                  <a:pt x="68449" y="647077"/>
                </a:lnTo>
                <a:lnTo>
                  <a:pt x="71117" y="647874"/>
                </a:lnTo>
                <a:lnTo>
                  <a:pt x="73784" y="649468"/>
                </a:lnTo>
                <a:lnTo>
                  <a:pt x="76444" y="650265"/>
                </a:lnTo>
                <a:lnTo>
                  <a:pt x="79111" y="651062"/>
                </a:lnTo>
                <a:lnTo>
                  <a:pt x="81779" y="651859"/>
                </a:lnTo>
                <a:lnTo>
                  <a:pt x="84447" y="652666"/>
                </a:lnTo>
                <a:lnTo>
                  <a:pt x="87115" y="653463"/>
                </a:lnTo>
                <a:lnTo>
                  <a:pt x="89782" y="654260"/>
                </a:lnTo>
                <a:lnTo>
                  <a:pt x="91555" y="655058"/>
                </a:lnTo>
                <a:lnTo>
                  <a:pt x="94223" y="655855"/>
                </a:lnTo>
                <a:lnTo>
                  <a:pt x="96004" y="655855"/>
                </a:lnTo>
                <a:lnTo>
                  <a:pt x="97786" y="656652"/>
                </a:lnTo>
                <a:lnTo>
                  <a:pt x="99558" y="657449"/>
                </a:lnTo>
                <a:lnTo>
                  <a:pt x="103113" y="657449"/>
                </a:lnTo>
                <a:lnTo>
                  <a:pt x="106675" y="658246"/>
                </a:lnTo>
                <a:lnTo>
                  <a:pt x="109334" y="658246"/>
                </a:lnTo>
                <a:lnTo>
                  <a:pt x="112002" y="659043"/>
                </a:lnTo>
                <a:lnTo>
                  <a:pt x="118224" y="659043"/>
                </a:lnTo>
                <a:lnTo>
                  <a:pt x="120005" y="659840"/>
                </a:lnTo>
                <a:lnTo>
                  <a:pt x="134231" y="659840"/>
                </a:lnTo>
                <a:lnTo>
                  <a:pt x="136003" y="659043"/>
                </a:lnTo>
                <a:lnTo>
                  <a:pt x="137785" y="659043"/>
                </a:lnTo>
                <a:lnTo>
                  <a:pt x="139566" y="658246"/>
                </a:lnTo>
                <a:lnTo>
                  <a:pt x="141339" y="656652"/>
                </a:lnTo>
                <a:lnTo>
                  <a:pt x="143120" y="655855"/>
                </a:lnTo>
                <a:lnTo>
                  <a:pt x="144893" y="653463"/>
                </a:lnTo>
                <a:lnTo>
                  <a:pt x="146674" y="651062"/>
                </a:lnTo>
                <a:lnTo>
                  <a:pt x="146674" y="648671"/>
                </a:lnTo>
                <a:lnTo>
                  <a:pt x="148456" y="645483"/>
                </a:lnTo>
                <a:lnTo>
                  <a:pt x="148456" y="643092"/>
                </a:lnTo>
                <a:lnTo>
                  <a:pt x="149342" y="640691"/>
                </a:lnTo>
                <a:lnTo>
                  <a:pt x="149342" y="637502"/>
                </a:lnTo>
                <a:lnTo>
                  <a:pt x="150229" y="635111"/>
                </a:lnTo>
                <a:lnTo>
                  <a:pt x="150229" y="631116"/>
                </a:lnTo>
                <a:lnTo>
                  <a:pt x="151115" y="628725"/>
                </a:lnTo>
                <a:lnTo>
                  <a:pt x="151115" y="626333"/>
                </a:lnTo>
                <a:lnTo>
                  <a:pt x="152010" y="623942"/>
                </a:lnTo>
                <a:lnTo>
                  <a:pt x="152896" y="620744"/>
                </a:lnTo>
                <a:lnTo>
                  <a:pt x="153783" y="617556"/>
                </a:lnTo>
                <a:lnTo>
                  <a:pt x="153783" y="614367"/>
                </a:lnTo>
                <a:lnTo>
                  <a:pt x="154678" y="611966"/>
                </a:lnTo>
                <a:lnTo>
                  <a:pt x="155564" y="608778"/>
                </a:lnTo>
                <a:lnTo>
                  <a:pt x="155564" y="606387"/>
                </a:lnTo>
                <a:lnTo>
                  <a:pt x="156450" y="603995"/>
                </a:lnTo>
                <a:lnTo>
                  <a:pt x="156450" y="602392"/>
                </a:lnTo>
                <a:lnTo>
                  <a:pt x="157345" y="600000"/>
                </a:lnTo>
                <a:lnTo>
                  <a:pt x="157345" y="597609"/>
                </a:lnTo>
                <a:lnTo>
                  <a:pt x="158232" y="595218"/>
                </a:lnTo>
                <a:lnTo>
                  <a:pt x="158232" y="592817"/>
                </a:lnTo>
                <a:lnTo>
                  <a:pt x="159118" y="590426"/>
                </a:lnTo>
                <a:lnTo>
                  <a:pt x="160005" y="588034"/>
                </a:lnTo>
                <a:lnTo>
                  <a:pt x="160005" y="585643"/>
                </a:lnTo>
                <a:lnTo>
                  <a:pt x="160900" y="582445"/>
                </a:lnTo>
                <a:lnTo>
                  <a:pt x="161786" y="580054"/>
                </a:lnTo>
                <a:lnTo>
                  <a:pt x="161786" y="577663"/>
                </a:lnTo>
                <a:lnTo>
                  <a:pt x="162672" y="574474"/>
                </a:lnTo>
                <a:lnTo>
                  <a:pt x="163567" y="571276"/>
                </a:lnTo>
                <a:lnTo>
                  <a:pt x="163567" y="568885"/>
                </a:lnTo>
                <a:lnTo>
                  <a:pt x="164454" y="568088"/>
                </a:lnTo>
                <a:lnTo>
                  <a:pt x="166235" y="567291"/>
                </a:lnTo>
                <a:lnTo>
                  <a:pt x="168008" y="565697"/>
                </a:lnTo>
                <a:lnTo>
                  <a:pt x="168894" y="564899"/>
                </a:lnTo>
                <a:lnTo>
                  <a:pt x="170676" y="563296"/>
                </a:lnTo>
                <a:lnTo>
                  <a:pt x="173343" y="560904"/>
                </a:lnTo>
                <a:lnTo>
                  <a:pt x="175125" y="559310"/>
                </a:lnTo>
                <a:lnTo>
                  <a:pt x="176898" y="556919"/>
                </a:lnTo>
                <a:lnTo>
                  <a:pt x="179565" y="554528"/>
                </a:lnTo>
                <a:lnTo>
                  <a:pt x="181347" y="552127"/>
                </a:lnTo>
                <a:lnTo>
                  <a:pt x="184014" y="549735"/>
                </a:lnTo>
                <a:lnTo>
                  <a:pt x="186674" y="547344"/>
                </a:lnTo>
                <a:lnTo>
                  <a:pt x="189341" y="544156"/>
                </a:lnTo>
                <a:lnTo>
                  <a:pt x="192009" y="541755"/>
                </a:lnTo>
                <a:lnTo>
                  <a:pt x="194677" y="539364"/>
                </a:lnTo>
                <a:lnTo>
                  <a:pt x="197345" y="536175"/>
                </a:lnTo>
                <a:lnTo>
                  <a:pt x="200012" y="533774"/>
                </a:lnTo>
                <a:lnTo>
                  <a:pt x="202680" y="530586"/>
                </a:lnTo>
                <a:lnTo>
                  <a:pt x="205348" y="528195"/>
                </a:lnTo>
                <a:lnTo>
                  <a:pt x="208016" y="525803"/>
                </a:lnTo>
                <a:lnTo>
                  <a:pt x="210683" y="523402"/>
                </a:lnTo>
                <a:lnTo>
                  <a:pt x="212456" y="521011"/>
                </a:lnTo>
                <a:lnTo>
                  <a:pt x="215124" y="518620"/>
                </a:lnTo>
                <a:lnTo>
                  <a:pt x="216905" y="517026"/>
                </a:lnTo>
                <a:lnTo>
                  <a:pt x="219573" y="514634"/>
                </a:lnTo>
                <a:lnTo>
                  <a:pt x="221346" y="513031"/>
                </a:lnTo>
                <a:lnTo>
                  <a:pt x="223127" y="511436"/>
                </a:lnTo>
                <a:lnTo>
                  <a:pt x="224014" y="510639"/>
                </a:lnTo>
                <a:lnTo>
                  <a:pt x="225795" y="509842"/>
                </a:lnTo>
                <a:lnTo>
                  <a:pt x="226681" y="509045"/>
                </a:lnTo>
                <a:lnTo>
                  <a:pt x="228454" y="509045"/>
                </a:lnTo>
                <a:lnTo>
                  <a:pt x="229349" y="511436"/>
                </a:lnTo>
                <a:lnTo>
                  <a:pt x="230235" y="513828"/>
                </a:lnTo>
                <a:lnTo>
                  <a:pt x="231122" y="516229"/>
                </a:lnTo>
                <a:lnTo>
                  <a:pt x="231122" y="518620"/>
                </a:lnTo>
                <a:lnTo>
                  <a:pt x="232017" y="521011"/>
                </a:lnTo>
                <a:lnTo>
                  <a:pt x="232017" y="523402"/>
                </a:lnTo>
                <a:lnTo>
                  <a:pt x="232903" y="525803"/>
                </a:lnTo>
                <a:lnTo>
                  <a:pt x="233790" y="528195"/>
                </a:lnTo>
                <a:lnTo>
                  <a:pt x="234684" y="530586"/>
                </a:lnTo>
                <a:lnTo>
                  <a:pt x="236457" y="531383"/>
                </a:lnTo>
                <a:lnTo>
                  <a:pt x="238239" y="532977"/>
                </a:lnTo>
                <a:lnTo>
                  <a:pt x="239125" y="535378"/>
                </a:lnTo>
                <a:lnTo>
                  <a:pt x="240011" y="538566"/>
                </a:lnTo>
                <a:lnTo>
                  <a:pt x="240906" y="541755"/>
                </a:lnTo>
                <a:lnTo>
                  <a:pt x="241793" y="544156"/>
                </a:lnTo>
                <a:lnTo>
                  <a:pt x="241793" y="546547"/>
                </a:lnTo>
                <a:lnTo>
                  <a:pt x="242679" y="548938"/>
                </a:lnTo>
                <a:lnTo>
                  <a:pt x="242679" y="550532"/>
                </a:lnTo>
                <a:lnTo>
                  <a:pt x="243574" y="552924"/>
                </a:lnTo>
                <a:lnTo>
                  <a:pt x="243574" y="555325"/>
                </a:lnTo>
                <a:lnTo>
                  <a:pt x="244461" y="557716"/>
                </a:lnTo>
                <a:lnTo>
                  <a:pt x="244461" y="560107"/>
                </a:lnTo>
                <a:lnTo>
                  <a:pt x="245347" y="562498"/>
                </a:lnTo>
                <a:lnTo>
                  <a:pt x="245347" y="564899"/>
                </a:lnTo>
                <a:lnTo>
                  <a:pt x="246233" y="567291"/>
                </a:lnTo>
                <a:lnTo>
                  <a:pt x="246233" y="569682"/>
                </a:lnTo>
                <a:lnTo>
                  <a:pt x="247128" y="571276"/>
                </a:lnTo>
                <a:lnTo>
                  <a:pt x="247128" y="573677"/>
                </a:lnTo>
                <a:lnTo>
                  <a:pt x="248015" y="576865"/>
                </a:lnTo>
                <a:lnTo>
                  <a:pt x="248901" y="579257"/>
                </a:lnTo>
                <a:lnTo>
                  <a:pt x="250682" y="581648"/>
                </a:lnTo>
                <a:lnTo>
                  <a:pt x="251569" y="584846"/>
                </a:lnTo>
                <a:lnTo>
                  <a:pt x="253350" y="588034"/>
                </a:lnTo>
                <a:lnTo>
                  <a:pt x="254237" y="590426"/>
                </a:lnTo>
                <a:lnTo>
                  <a:pt x="255123" y="593624"/>
                </a:lnTo>
                <a:lnTo>
                  <a:pt x="256018" y="596812"/>
                </a:lnTo>
                <a:lnTo>
                  <a:pt x="256904" y="600000"/>
                </a:lnTo>
                <a:lnTo>
                  <a:pt x="257791" y="603198"/>
                </a:lnTo>
                <a:lnTo>
                  <a:pt x="258686" y="606387"/>
                </a:lnTo>
                <a:lnTo>
                  <a:pt x="259572" y="609575"/>
                </a:lnTo>
                <a:lnTo>
                  <a:pt x="260459" y="612763"/>
                </a:lnTo>
                <a:lnTo>
                  <a:pt x="262240" y="615961"/>
                </a:lnTo>
                <a:lnTo>
                  <a:pt x="263126" y="619947"/>
                </a:lnTo>
                <a:lnTo>
                  <a:pt x="264013" y="623145"/>
                </a:lnTo>
                <a:lnTo>
                  <a:pt x="265794" y="626333"/>
                </a:lnTo>
                <a:lnTo>
                  <a:pt x="266680" y="629522"/>
                </a:lnTo>
                <a:lnTo>
                  <a:pt x="267575" y="632710"/>
                </a:lnTo>
                <a:lnTo>
                  <a:pt x="269348" y="635908"/>
                </a:lnTo>
                <a:lnTo>
                  <a:pt x="271129" y="639096"/>
                </a:lnTo>
                <a:lnTo>
                  <a:pt x="272016" y="642285"/>
                </a:lnTo>
                <a:lnTo>
                  <a:pt x="273797" y="645483"/>
                </a:lnTo>
                <a:lnTo>
                  <a:pt x="275570" y="648671"/>
                </a:lnTo>
                <a:lnTo>
                  <a:pt x="277351" y="651062"/>
                </a:lnTo>
                <a:lnTo>
                  <a:pt x="280019" y="654260"/>
                </a:lnTo>
                <a:lnTo>
                  <a:pt x="281792" y="656652"/>
                </a:lnTo>
                <a:lnTo>
                  <a:pt x="284460" y="659840"/>
                </a:lnTo>
                <a:lnTo>
                  <a:pt x="286241" y="662231"/>
                </a:lnTo>
                <a:lnTo>
                  <a:pt x="288909" y="664632"/>
                </a:lnTo>
                <a:lnTo>
                  <a:pt x="291577" y="667024"/>
                </a:lnTo>
                <a:lnTo>
                  <a:pt x="294244" y="669415"/>
                </a:lnTo>
                <a:lnTo>
                  <a:pt x="297798" y="671806"/>
                </a:lnTo>
                <a:lnTo>
                  <a:pt x="300466" y="674207"/>
                </a:lnTo>
                <a:lnTo>
                  <a:pt x="304020" y="675801"/>
                </a:lnTo>
                <a:lnTo>
                  <a:pt x="305793" y="676598"/>
                </a:lnTo>
                <a:lnTo>
                  <a:pt x="307574" y="677395"/>
                </a:lnTo>
                <a:lnTo>
                  <a:pt x="308461" y="678192"/>
                </a:lnTo>
                <a:lnTo>
                  <a:pt x="310242" y="678990"/>
                </a:lnTo>
                <a:lnTo>
                  <a:pt x="312024" y="678990"/>
                </a:lnTo>
                <a:lnTo>
                  <a:pt x="313796" y="679787"/>
                </a:lnTo>
                <a:lnTo>
                  <a:pt x="315578" y="680584"/>
                </a:lnTo>
                <a:lnTo>
                  <a:pt x="316464" y="680584"/>
                </a:lnTo>
                <a:lnTo>
                  <a:pt x="318245" y="681381"/>
                </a:lnTo>
                <a:lnTo>
                  <a:pt x="320018" y="682188"/>
                </a:lnTo>
                <a:lnTo>
                  <a:pt x="322686" y="682188"/>
                </a:lnTo>
                <a:lnTo>
                  <a:pt x="324467" y="682985"/>
                </a:lnTo>
                <a:lnTo>
                  <a:pt x="328908" y="682985"/>
                </a:lnTo>
                <a:lnTo>
                  <a:pt x="329803" y="683782"/>
                </a:lnTo>
                <a:lnTo>
                  <a:pt x="351136" y="683782"/>
                </a:lnTo>
                <a:lnTo>
                  <a:pt x="353804" y="682985"/>
                </a:lnTo>
                <a:lnTo>
                  <a:pt x="355577" y="682985"/>
                </a:lnTo>
                <a:lnTo>
                  <a:pt x="357358" y="682188"/>
                </a:lnTo>
                <a:lnTo>
                  <a:pt x="360026" y="682188"/>
                </a:lnTo>
                <a:lnTo>
                  <a:pt x="361799" y="681381"/>
                </a:lnTo>
                <a:lnTo>
                  <a:pt x="362694" y="680584"/>
                </a:lnTo>
                <a:lnTo>
                  <a:pt x="364467" y="679787"/>
                </a:lnTo>
                <a:lnTo>
                  <a:pt x="366248" y="678990"/>
                </a:lnTo>
                <a:lnTo>
                  <a:pt x="367134" y="678192"/>
                </a:lnTo>
                <a:lnTo>
                  <a:pt x="368916" y="677395"/>
                </a:lnTo>
                <a:lnTo>
                  <a:pt x="369802" y="675801"/>
                </a:lnTo>
                <a:lnTo>
                  <a:pt x="371583" y="675004"/>
                </a:lnTo>
                <a:lnTo>
                  <a:pt x="372470" y="673410"/>
                </a:lnTo>
                <a:lnTo>
                  <a:pt x="374243" y="670212"/>
                </a:lnTo>
                <a:lnTo>
                  <a:pt x="375138" y="667821"/>
                </a:lnTo>
                <a:lnTo>
                  <a:pt x="376024" y="666226"/>
                </a:lnTo>
                <a:lnTo>
                  <a:pt x="376910" y="663835"/>
                </a:lnTo>
                <a:lnTo>
                  <a:pt x="377805" y="662231"/>
                </a:lnTo>
                <a:lnTo>
                  <a:pt x="378692" y="659840"/>
                </a:lnTo>
                <a:lnTo>
                  <a:pt x="378692" y="657449"/>
                </a:lnTo>
                <a:lnTo>
                  <a:pt x="379578" y="654260"/>
                </a:lnTo>
                <a:lnTo>
                  <a:pt x="380473" y="651859"/>
                </a:lnTo>
                <a:lnTo>
                  <a:pt x="380473" y="648671"/>
                </a:lnTo>
                <a:lnTo>
                  <a:pt x="381359" y="645483"/>
                </a:lnTo>
                <a:lnTo>
                  <a:pt x="382246" y="642285"/>
                </a:lnTo>
                <a:lnTo>
                  <a:pt x="382246" y="638299"/>
                </a:lnTo>
                <a:lnTo>
                  <a:pt x="383132" y="635111"/>
                </a:lnTo>
                <a:lnTo>
                  <a:pt x="384027" y="631116"/>
                </a:lnTo>
                <a:lnTo>
                  <a:pt x="384027" y="627130"/>
                </a:lnTo>
                <a:lnTo>
                  <a:pt x="384914" y="626333"/>
                </a:lnTo>
                <a:lnTo>
                  <a:pt x="385800" y="623942"/>
                </a:lnTo>
                <a:lnTo>
                  <a:pt x="386695" y="621541"/>
                </a:lnTo>
                <a:lnTo>
                  <a:pt x="386695" y="619150"/>
                </a:lnTo>
                <a:lnTo>
                  <a:pt x="387581" y="616759"/>
                </a:lnTo>
                <a:lnTo>
                  <a:pt x="387581" y="613570"/>
                </a:lnTo>
                <a:lnTo>
                  <a:pt x="388468" y="611169"/>
                </a:lnTo>
                <a:lnTo>
                  <a:pt x="388468" y="608778"/>
                </a:lnTo>
                <a:lnTo>
                  <a:pt x="389363" y="606387"/>
                </a:lnTo>
                <a:lnTo>
                  <a:pt x="389363" y="603198"/>
                </a:lnTo>
                <a:lnTo>
                  <a:pt x="390249" y="600797"/>
                </a:lnTo>
                <a:lnTo>
                  <a:pt x="391135" y="598406"/>
                </a:lnTo>
                <a:lnTo>
                  <a:pt x="392917" y="596015"/>
                </a:lnTo>
                <a:lnTo>
                  <a:pt x="393803" y="593624"/>
                </a:lnTo>
                <a:lnTo>
                  <a:pt x="394690" y="590426"/>
                </a:lnTo>
                <a:lnTo>
                  <a:pt x="394690" y="588034"/>
                </a:lnTo>
                <a:lnTo>
                  <a:pt x="395585" y="586440"/>
                </a:lnTo>
                <a:lnTo>
                  <a:pt x="395585" y="584049"/>
                </a:lnTo>
                <a:lnTo>
                  <a:pt x="396471" y="581648"/>
                </a:lnTo>
                <a:lnTo>
                  <a:pt x="396471" y="578460"/>
                </a:lnTo>
                <a:lnTo>
                  <a:pt x="397357" y="576068"/>
                </a:lnTo>
                <a:lnTo>
                  <a:pt x="397357" y="573677"/>
                </a:lnTo>
                <a:lnTo>
                  <a:pt x="398252" y="570479"/>
                </a:lnTo>
                <a:lnTo>
                  <a:pt x="398252" y="568088"/>
                </a:lnTo>
                <a:lnTo>
                  <a:pt x="399139" y="565697"/>
                </a:lnTo>
                <a:lnTo>
                  <a:pt x="399139" y="562498"/>
                </a:lnTo>
                <a:lnTo>
                  <a:pt x="400025" y="560107"/>
                </a:lnTo>
                <a:lnTo>
                  <a:pt x="400025" y="555325"/>
                </a:lnTo>
                <a:lnTo>
                  <a:pt x="400912" y="552924"/>
                </a:lnTo>
                <a:lnTo>
                  <a:pt x="400912" y="550532"/>
                </a:lnTo>
                <a:lnTo>
                  <a:pt x="401806" y="548938"/>
                </a:lnTo>
                <a:lnTo>
                  <a:pt x="401806" y="546547"/>
                </a:lnTo>
                <a:lnTo>
                  <a:pt x="402693" y="544156"/>
                </a:lnTo>
                <a:lnTo>
                  <a:pt x="403579" y="541755"/>
                </a:lnTo>
                <a:lnTo>
                  <a:pt x="405361" y="540958"/>
                </a:lnTo>
                <a:lnTo>
                  <a:pt x="408028" y="543349"/>
                </a:lnTo>
                <a:lnTo>
                  <a:pt x="410696" y="546547"/>
                </a:lnTo>
                <a:lnTo>
                  <a:pt x="413364" y="549735"/>
                </a:lnTo>
                <a:lnTo>
                  <a:pt x="416032" y="552924"/>
                </a:lnTo>
                <a:lnTo>
                  <a:pt x="418691" y="556122"/>
                </a:lnTo>
                <a:lnTo>
                  <a:pt x="422254" y="559310"/>
                </a:lnTo>
                <a:lnTo>
                  <a:pt x="424921" y="562498"/>
                </a:lnTo>
                <a:lnTo>
                  <a:pt x="427580" y="565697"/>
                </a:lnTo>
                <a:lnTo>
                  <a:pt x="431143" y="568885"/>
                </a:lnTo>
                <a:lnTo>
                  <a:pt x="433811" y="572870"/>
                </a:lnTo>
                <a:lnTo>
                  <a:pt x="437365" y="576068"/>
                </a:lnTo>
                <a:lnTo>
                  <a:pt x="440033" y="579257"/>
                </a:lnTo>
                <a:lnTo>
                  <a:pt x="443587" y="583242"/>
                </a:lnTo>
                <a:lnTo>
                  <a:pt x="446255" y="586440"/>
                </a:lnTo>
                <a:lnTo>
                  <a:pt x="449809" y="589629"/>
                </a:lnTo>
                <a:lnTo>
                  <a:pt x="453363" y="593624"/>
                </a:lnTo>
                <a:lnTo>
                  <a:pt x="456031" y="596812"/>
                </a:lnTo>
                <a:lnTo>
                  <a:pt x="459585" y="600797"/>
                </a:lnTo>
                <a:lnTo>
                  <a:pt x="463139" y="603995"/>
                </a:lnTo>
                <a:lnTo>
                  <a:pt x="466702" y="607184"/>
                </a:lnTo>
                <a:lnTo>
                  <a:pt x="469361" y="611169"/>
                </a:lnTo>
                <a:lnTo>
                  <a:pt x="472924" y="614367"/>
                </a:lnTo>
                <a:lnTo>
                  <a:pt x="476478" y="617556"/>
                </a:lnTo>
                <a:lnTo>
                  <a:pt x="480032" y="621541"/>
                </a:lnTo>
                <a:lnTo>
                  <a:pt x="482700" y="624739"/>
                </a:lnTo>
                <a:lnTo>
                  <a:pt x="486254" y="627927"/>
                </a:lnTo>
                <a:lnTo>
                  <a:pt x="489808" y="631116"/>
                </a:lnTo>
                <a:lnTo>
                  <a:pt x="493371" y="634314"/>
                </a:lnTo>
                <a:lnTo>
                  <a:pt x="496030" y="637502"/>
                </a:lnTo>
                <a:lnTo>
                  <a:pt x="499593" y="639893"/>
                </a:lnTo>
                <a:lnTo>
                  <a:pt x="503147" y="643092"/>
                </a:lnTo>
                <a:lnTo>
                  <a:pt x="506701" y="645483"/>
                </a:lnTo>
                <a:lnTo>
                  <a:pt x="509369" y="647874"/>
                </a:lnTo>
                <a:lnTo>
                  <a:pt x="511150" y="650265"/>
                </a:lnTo>
                <a:lnTo>
                  <a:pt x="513809" y="652666"/>
                </a:lnTo>
                <a:lnTo>
                  <a:pt x="516477" y="654260"/>
                </a:lnTo>
                <a:lnTo>
                  <a:pt x="519145" y="656652"/>
                </a:lnTo>
                <a:lnTo>
                  <a:pt x="521812" y="658246"/>
                </a:lnTo>
                <a:lnTo>
                  <a:pt x="523594" y="659840"/>
                </a:lnTo>
                <a:lnTo>
                  <a:pt x="526262" y="662231"/>
                </a:lnTo>
                <a:lnTo>
                  <a:pt x="528921" y="663835"/>
                </a:lnTo>
                <a:lnTo>
                  <a:pt x="531589" y="665429"/>
                </a:lnTo>
                <a:lnTo>
                  <a:pt x="534256" y="667024"/>
                </a:lnTo>
                <a:lnTo>
                  <a:pt x="536038" y="668618"/>
                </a:lnTo>
                <a:lnTo>
                  <a:pt x="538705" y="670212"/>
                </a:lnTo>
                <a:lnTo>
                  <a:pt x="541373" y="671806"/>
                </a:lnTo>
                <a:lnTo>
                  <a:pt x="544041" y="672613"/>
                </a:lnTo>
                <a:lnTo>
                  <a:pt x="545814" y="674207"/>
                </a:lnTo>
                <a:lnTo>
                  <a:pt x="548481" y="675801"/>
                </a:lnTo>
                <a:lnTo>
                  <a:pt x="551149" y="676598"/>
                </a:lnTo>
                <a:lnTo>
                  <a:pt x="552956" y="677395"/>
                </a:lnTo>
                <a:lnTo>
                  <a:pt x="555598" y="678192"/>
                </a:lnTo>
                <a:lnTo>
                  <a:pt x="557388" y="678990"/>
                </a:lnTo>
                <a:lnTo>
                  <a:pt x="560030" y="679787"/>
                </a:lnTo>
                <a:lnTo>
                  <a:pt x="561820" y="680584"/>
                </a:lnTo>
                <a:lnTo>
                  <a:pt x="564462" y="681381"/>
                </a:lnTo>
                <a:lnTo>
                  <a:pt x="566252" y="682188"/>
                </a:lnTo>
                <a:lnTo>
                  <a:pt x="568894" y="682188"/>
                </a:lnTo>
                <a:lnTo>
                  <a:pt x="570684" y="682985"/>
                </a:lnTo>
                <a:lnTo>
                  <a:pt x="580486" y="682985"/>
                </a:lnTo>
                <a:lnTo>
                  <a:pt x="581338" y="682188"/>
                </a:lnTo>
                <a:lnTo>
                  <a:pt x="583128" y="682188"/>
                </a:lnTo>
                <a:lnTo>
                  <a:pt x="584918" y="681381"/>
                </a:lnTo>
                <a:lnTo>
                  <a:pt x="585855" y="680584"/>
                </a:lnTo>
                <a:lnTo>
                  <a:pt x="587560" y="679787"/>
                </a:lnTo>
                <a:lnTo>
                  <a:pt x="589350" y="678990"/>
                </a:lnTo>
                <a:lnTo>
                  <a:pt x="590287" y="678192"/>
                </a:lnTo>
                <a:lnTo>
                  <a:pt x="592077" y="676598"/>
                </a:lnTo>
                <a:lnTo>
                  <a:pt x="593782" y="675801"/>
                </a:lnTo>
                <a:lnTo>
                  <a:pt x="595572" y="674207"/>
                </a:lnTo>
                <a:lnTo>
                  <a:pt x="597362" y="672613"/>
                </a:lnTo>
                <a:lnTo>
                  <a:pt x="599152" y="671009"/>
                </a:lnTo>
                <a:lnTo>
                  <a:pt x="600941" y="669415"/>
                </a:lnTo>
                <a:lnTo>
                  <a:pt x="601794" y="667821"/>
                </a:lnTo>
                <a:lnTo>
                  <a:pt x="603584" y="666226"/>
                </a:lnTo>
                <a:lnTo>
                  <a:pt x="605373" y="664632"/>
                </a:lnTo>
                <a:lnTo>
                  <a:pt x="607163" y="662231"/>
                </a:lnTo>
                <a:lnTo>
                  <a:pt x="608953" y="660637"/>
                </a:lnTo>
                <a:lnTo>
                  <a:pt x="609805" y="659043"/>
                </a:lnTo>
                <a:lnTo>
                  <a:pt x="611595" y="656652"/>
                </a:lnTo>
                <a:lnTo>
                  <a:pt x="612448" y="655058"/>
                </a:lnTo>
                <a:lnTo>
                  <a:pt x="614238" y="652666"/>
                </a:lnTo>
                <a:lnTo>
                  <a:pt x="615175" y="651062"/>
                </a:lnTo>
                <a:lnTo>
                  <a:pt x="616965" y="648671"/>
                </a:lnTo>
                <a:lnTo>
                  <a:pt x="617817" y="647077"/>
                </a:lnTo>
                <a:lnTo>
                  <a:pt x="618670" y="644686"/>
                </a:lnTo>
                <a:lnTo>
                  <a:pt x="619607" y="643092"/>
                </a:lnTo>
                <a:lnTo>
                  <a:pt x="620459" y="640691"/>
                </a:lnTo>
                <a:lnTo>
                  <a:pt x="621397" y="639096"/>
                </a:lnTo>
                <a:lnTo>
                  <a:pt x="622249" y="635908"/>
                </a:lnTo>
                <a:lnTo>
                  <a:pt x="623187" y="633517"/>
                </a:lnTo>
                <a:lnTo>
                  <a:pt x="623187" y="631913"/>
                </a:lnTo>
                <a:lnTo>
                  <a:pt x="624039" y="629522"/>
                </a:lnTo>
                <a:lnTo>
                  <a:pt x="624039" y="616759"/>
                </a:lnTo>
                <a:lnTo>
                  <a:pt x="623187" y="613570"/>
                </a:lnTo>
                <a:lnTo>
                  <a:pt x="623187" y="610372"/>
                </a:lnTo>
                <a:lnTo>
                  <a:pt x="622249" y="607981"/>
                </a:lnTo>
                <a:lnTo>
                  <a:pt x="621397" y="604793"/>
                </a:lnTo>
                <a:lnTo>
                  <a:pt x="620459" y="601595"/>
                </a:lnTo>
                <a:lnTo>
                  <a:pt x="619607" y="599203"/>
                </a:lnTo>
                <a:lnTo>
                  <a:pt x="617817" y="596015"/>
                </a:lnTo>
                <a:lnTo>
                  <a:pt x="616965" y="592817"/>
                </a:lnTo>
                <a:lnTo>
                  <a:pt x="615175" y="589629"/>
                </a:lnTo>
                <a:lnTo>
                  <a:pt x="613385" y="585643"/>
                </a:lnTo>
                <a:lnTo>
                  <a:pt x="611595" y="581648"/>
                </a:lnTo>
                <a:lnTo>
                  <a:pt x="608953" y="577663"/>
                </a:lnTo>
                <a:lnTo>
                  <a:pt x="607163" y="573677"/>
                </a:lnTo>
                <a:lnTo>
                  <a:pt x="605373" y="569682"/>
                </a:lnTo>
                <a:lnTo>
                  <a:pt x="603584" y="565697"/>
                </a:lnTo>
                <a:lnTo>
                  <a:pt x="601794" y="561701"/>
                </a:lnTo>
                <a:lnTo>
                  <a:pt x="600004" y="557716"/>
                </a:lnTo>
                <a:lnTo>
                  <a:pt x="598299" y="553721"/>
                </a:lnTo>
                <a:lnTo>
                  <a:pt x="595572" y="548938"/>
                </a:lnTo>
                <a:lnTo>
                  <a:pt x="593782" y="544953"/>
                </a:lnTo>
                <a:lnTo>
                  <a:pt x="592930" y="540958"/>
                </a:lnTo>
                <a:lnTo>
                  <a:pt x="591140" y="536972"/>
                </a:lnTo>
                <a:lnTo>
                  <a:pt x="589350" y="532180"/>
                </a:lnTo>
                <a:lnTo>
                  <a:pt x="587560" y="528195"/>
                </a:lnTo>
                <a:lnTo>
                  <a:pt x="585855" y="524200"/>
                </a:lnTo>
                <a:lnTo>
                  <a:pt x="584918" y="520214"/>
                </a:lnTo>
                <a:lnTo>
                  <a:pt x="583128" y="516229"/>
                </a:lnTo>
                <a:lnTo>
                  <a:pt x="581338" y="512234"/>
                </a:lnTo>
                <a:lnTo>
                  <a:pt x="580486" y="508248"/>
                </a:lnTo>
                <a:lnTo>
                  <a:pt x="579634" y="504253"/>
                </a:lnTo>
                <a:lnTo>
                  <a:pt x="577844" y="501065"/>
                </a:lnTo>
                <a:lnTo>
                  <a:pt x="576906" y="497079"/>
                </a:lnTo>
                <a:lnTo>
                  <a:pt x="576054" y="493084"/>
                </a:lnTo>
                <a:lnTo>
                  <a:pt x="575116" y="489896"/>
                </a:lnTo>
                <a:lnTo>
                  <a:pt x="575116" y="486707"/>
                </a:lnTo>
                <a:lnTo>
                  <a:pt x="574264" y="483509"/>
                </a:lnTo>
                <a:lnTo>
                  <a:pt x="573412" y="480321"/>
                </a:lnTo>
                <a:lnTo>
                  <a:pt x="573412" y="473935"/>
                </a:lnTo>
                <a:lnTo>
                  <a:pt x="572474" y="471543"/>
                </a:lnTo>
                <a:lnTo>
                  <a:pt x="572474" y="469152"/>
                </a:lnTo>
                <a:lnTo>
                  <a:pt x="574264" y="467558"/>
                </a:lnTo>
                <a:lnTo>
                  <a:pt x="576054" y="466761"/>
                </a:lnTo>
                <a:lnTo>
                  <a:pt x="577844" y="465964"/>
                </a:lnTo>
                <a:lnTo>
                  <a:pt x="579634" y="465964"/>
                </a:lnTo>
                <a:lnTo>
                  <a:pt x="581338" y="465167"/>
                </a:lnTo>
                <a:lnTo>
                  <a:pt x="585855" y="465167"/>
                </a:lnTo>
                <a:lnTo>
                  <a:pt x="587560" y="464360"/>
                </a:lnTo>
                <a:lnTo>
                  <a:pt x="611595" y="464360"/>
                </a:lnTo>
                <a:lnTo>
                  <a:pt x="613385" y="465167"/>
                </a:lnTo>
                <a:lnTo>
                  <a:pt x="617817" y="465167"/>
                </a:lnTo>
                <a:lnTo>
                  <a:pt x="620459" y="465964"/>
                </a:lnTo>
                <a:lnTo>
                  <a:pt x="622249" y="465964"/>
                </a:lnTo>
                <a:lnTo>
                  <a:pt x="624039" y="466761"/>
                </a:lnTo>
                <a:lnTo>
                  <a:pt x="627619" y="466761"/>
                </a:lnTo>
                <a:lnTo>
                  <a:pt x="629409" y="467558"/>
                </a:lnTo>
                <a:lnTo>
                  <a:pt x="631113" y="467558"/>
                </a:lnTo>
                <a:lnTo>
                  <a:pt x="632903" y="468355"/>
                </a:lnTo>
                <a:lnTo>
                  <a:pt x="634693" y="468355"/>
                </a:lnTo>
                <a:lnTo>
                  <a:pt x="636483" y="469152"/>
                </a:lnTo>
                <a:lnTo>
                  <a:pt x="638273" y="469949"/>
                </a:lnTo>
                <a:lnTo>
                  <a:pt x="640063" y="469949"/>
                </a:lnTo>
                <a:lnTo>
                  <a:pt x="642705" y="470746"/>
                </a:lnTo>
                <a:lnTo>
                  <a:pt x="644495" y="471543"/>
                </a:lnTo>
                <a:lnTo>
                  <a:pt x="646285" y="472340"/>
                </a:lnTo>
                <a:lnTo>
                  <a:pt x="648074" y="472340"/>
                </a:lnTo>
                <a:lnTo>
                  <a:pt x="649864" y="473137"/>
                </a:lnTo>
                <a:lnTo>
                  <a:pt x="651569" y="473935"/>
                </a:lnTo>
                <a:lnTo>
                  <a:pt x="653359" y="474732"/>
                </a:lnTo>
                <a:lnTo>
                  <a:pt x="655149" y="475538"/>
                </a:lnTo>
                <a:lnTo>
                  <a:pt x="656939" y="476336"/>
                </a:lnTo>
                <a:lnTo>
                  <a:pt x="657791" y="477930"/>
                </a:lnTo>
                <a:lnTo>
                  <a:pt x="659581" y="478727"/>
                </a:lnTo>
                <a:lnTo>
                  <a:pt x="661371" y="479524"/>
                </a:lnTo>
                <a:lnTo>
                  <a:pt x="662308" y="480321"/>
                </a:lnTo>
                <a:lnTo>
                  <a:pt x="664013" y="481915"/>
                </a:lnTo>
                <a:lnTo>
                  <a:pt x="664950" y="482712"/>
                </a:lnTo>
                <a:lnTo>
                  <a:pt x="666740" y="483509"/>
                </a:lnTo>
                <a:lnTo>
                  <a:pt x="668530" y="485910"/>
                </a:lnTo>
                <a:lnTo>
                  <a:pt x="670235" y="488302"/>
                </a:lnTo>
                <a:lnTo>
                  <a:pt x="672024" y="491490"/>
                </a:lnTo>
                <a:lnTo>
                  <a:pt x="672962" y="493881"/>
                </a:lnTo>
                <a:lnTo>
                  <a:pt x="673814" y="497079"/>
                </a:lnTo>
                <a:lnTo>
                  <a:pt x="674752" y="499470"/>
                </a:lnTo>
                <a:lnTo>
                  <a:pt x="675604" y="502659"/>
                </a:lnTo>
                <a:lnTo>
                  <a:pt x="675604" y="505857"/>
                </a:lnTo>
                <a:lnTo>
                  <a:pt x="676457" y="509045"/>
                </a:lnTo>
                <a:lnTo>
                  <a:pt x="676457" y="512234"/>
                </a:lnTo>
                <a:lnTo>
                  <a:pt x="677394" y="515432"/>
                </a:lnTo>
                <a:lnTo>
                  <a:pt x="677394" y="517823"/>
                </a:lnTo>
                <a:lnTo>
                  <a:pt x="678246" y="521011"/>
                </a:lnTo>
                <a:lnTo>
                  <a:pt x="678246" y="545750"/>
                </a:lnTo>
                <a:lnTo>
                  <a:pt x="679184" y="548141"/>
                </a:lnTo>
                <a:lnTo>
                  <a:pt x="679184" y="550532"/>
                </a:lnTo>
                <a:lnTo>
                  <a:pt x="680036" y="552924"/>
                </a:lnTo>
                <a:lnTo>
                  <a:pt x="680036" y="555325"/>
                </a:lnTo>
                <a:lnTo>
                  <a:pt x="680974" y="556919"/>
                </a:lnTo>
                <a:lnTo>
                  <a:pt x="681826" y="559310"/>
                </a:lnTo>
                <a:lnTo>
                  <a:pt x="681826" y="560904"/>
                </a:lnTo>
                <a:lnTo>
                  <a:pt x="682678" y="563296"/>
                </a:lnTo>
                <a:lnTo>
                  <a:pt x="684468" y="566494"/>
                </a:lnTo>
                <a:lnTo>
                  <a:pt x="686258" y="568088"/>
                </a:lnTo>
                <a:lnTo>
                  <a:pt x="688048" y="571276"/>
                </a:lnTo>
                <a:lnTo>
                  <a:pt x="689838" y="572870"/>
                </a:lnTo>
                <a:lnTo>
                  <a:pt x="690690" y="573677"/>
                </a:lnTo>
                <a:lnTo>
                  <a:pt x="692480" y="575271"/>
                </a:lnTo>
                <a:lnTo>
                  <a:pt x="694270" y="576068"/>
                </a:lnTo>
                <a:lnTo>
                  <a:pt x="695122" y="576865"/>
                </a:lnTo>
                <a:lnTo>
                  <a:pt x="696912" y="577663"/>
                </a:lnTo>
                <a:lnTo>
                  <a:pt x="698702" y="578460"/>
                </a:lnTo>
                <a:lnTo>
                  <a:pt x="701344" y="579257"/>
                </a:lnTo>
                <a:lnTo>
                  <a:pt x="704924" y="579257"/>
                </a:lnTo>
                <a:lnTo>
                  <a:pt x="707566" y="580054"/>
                </a:lnTo>
                <a:lnTo>
                  <a:pt x="709356" y="580054"/>
                </a:lnTo>
                <a:lnTo>
                  <a:pt x="712083" y="579257"/>
                </a:lnTo>
                <a:lnTo>
                  <a:pt x="714725" y="579257"/>
                </a:lnTo>
                <a:lnTo>
                  <a:pt x="717368" y="578460"/>
                </a:lnTo>
                <a:lnTo>
                  <a:pt x="720010" y="577663"/>
                </a:lnTo>
                <a:lnTo>
                  <a:pt x="720947" y="576865"/>
                </a:lnTo>
                <a:lnTo>
                  <a:pt x="722737" y="575271"/>
                </a:lnTo>
                <a:lnTo>
                  <a:pt x="724527" y="574474"/>
                </a:lnTo>
                <a:lnTo>
                  <a:pt x="726232" y="573677"/>
                </a:lnTo>
                <a:lnTo>
                  <a:pt x="728022" y="572870"/>
                </a:lnTo>
                <a:lnTo>
                  <a:pt x="729811" y="572073"/>
                </a:lnTo>
                <a:lnTo>
                  <a:pt x="731601" y="571276"/>
                </a:lnTo>
                <a:lnTo>
                  <a:pt x="733391" y="571276"/>
                </a:lnTo>
                <a:lnTo>
                  <a:pt x="734243" y="570479"/>
                </a:lnTo>
                <a:lnTo>
                  <a:pt x="736033" y="569682"/>
                </a:lnTo>
                <a:lnTo>
                  <a:pt x="737823" y="569682"/>
                </a:lnTo>
                <a:lnTo>
                  <a:pt x="739613" y="568885"/>
                </a:lnTo>
                <a:lnTo>
                  <a:pt x="741403" y="568088"/>
                </a:lnTo>
                <a:lnTo>
                  <a:pt x="743193" y="567291"/>
                </a:lnTo>
                <a:lnTo>
                  <a:pt x="744983" y="567291"/>
                </a:lnTo>
                <a:lnTo>
                  <a:pt x="746687" y="566494"/>
                </a:lnTo>
                <a:lnTo>
                  <a:pt x="749415" y="565697"/>
                </a:lnTo>
                <a:lnTo>
                  <a:pt x="751205" y="564899"/>
                </a:lnTo>
                <a:lnTo>
                  <a:pt x="752909" y="564102"/>
                </a:lnTo>
                <a:lnTo>
                  <a:pt x="755637" y="563296"/>
                </a:lnTo>
                <a:lnTo>
                  <a:pt x="757426" y="563296"/>
                </a:lnTo>
                <a:lnTo>
                  <a:pt x="760069" y="562498"/>
                </a:lnTo>
                <a:lnTo>
                  <a:pt x="761859" y="561701"/>
                </a:lnTo>
                <a:lnTo>
                  <a:pt x="764501" y="560904"/>
                </a:lnTo>
                <a:lnTo>
                  <a:pt x="768080" y="559310"/>
                </a:lnTo>
                <a:lnTo>
                  <a:pt x="772512" y="557716"/>
                </a:lnTo>
                <a:lnTo>
                  <a:pt x="776944" y="556919"/>
                </a:lnTo>
                <a:lnTo>
                  <a:pt x="781377" y="555325"/>
                </a:lnTo>
                <a:lnTo>
                  <a:pt x="785809" y="553721"/>
                </a:lnTo>
                <a:lnTo>
                  <a:pt x="790241" y="552127"/>
                </a:lnTo>
                <a:lnTo>
                  <a:pt x="794758" y="550532"/>
                </a:lnTo>
                <a:lnTo>
                  <a:pt x="798252" y="548938"/>
                </a:lnTo>
                <a:lnTo>
                  <a:pt x="802684" y="547344"/>
                </a:lnTo>
                <a:lnTo>
                  <a:pt x="807202" y="545750"/>
                </a:lnTo>
                <a:lnTo>
                  <a:pt x="811634" y="544156"/>
                </a:lnTo>
                <a:lnTo>
                  <a:pt x="815128" y="542552"/>
                </a:lnTo>
                <a:lnTo>
                  <a:pt x="819645" y="540958"/>
                </a:lnTo>
                <a:lnTo>
                  <a:pt x="823140" y="539364"/>
                </a:lnTo>
                <a:lnTo>
                  <a:pt x="826720" y="537769"/>
                </a:lnTo>
                <a:lnTo>
                  <a:pt x="830299" y="536175"/>
                </a:lnTo>
                <a:lnTo>
                  <a:pt x="833794" y="534581"/>
                </a:lnTo>
                <a:lnTo>
                  <a:pt x="837374" y="532977"/>
                </a:lnTo>
                <a:lnTo>
                  <a:pt x="840953" y="531383"/>
                </a:lnTo>
                <a:lnTo>
                  <a:pt x="843596" y="529789"/>
                </a:lnTo>
                <a:lnTo>
                  <a:pt x="846323" y="528195"/>
                </a:lnTo>
                <a:lnTo>
                  <a:pt x="848965" y="525803"/>
                </a:lnTo>
                <a:lnTo>
                  <a:pt x="851607" y="524200"/>
                </a:lnTo>
                <a:lnTo>
                  <a:pt x="853397" y="522605"/>
                </a:lnTo>
                <a:lnTo>
                  <a:pt x="855187" y="521011"/>
                </a:lnTo>
                <a:lnTo>
                  <a:pt x="856977" y="519417"/>
                </a:lnTo>
                <a:lnTo>
                  <a:pt x="858767" y="516229"/>
                </a:lnTo>
                <a:lnTo>
                  <a:pt x="860471" y="513031"/>
                </a:lnTo>
                <a:lnTo>
                  <a:pt x="859619" y="509842"/>
                </a:lnTo>
                <a:lnTo>
                  <a:pt x="859619" y="507451"/>
                </a:lnTo>
                <a:lnTo>
                  <a:pt x="858767" y="505060"/>
                </a:lnTo>
                <a:lnTo>
                  <a:pt x="858767" y="502659"/>
                </a:lnTo>
                <a:lnTo>
                  <a:pt x="857829" y="500268"/>
                </a:lnTo>
                <a:lnTo>
                  <a:pt x="857829" y="496282"/>
                </a:lnTo>
                <a:lnTo>
                  <a:pt x="856977" y="493881"/>
                </a:lnTo>
                <a:lnTo>
                  <a:pt x="856977" y="491490"/>
                </a:lnTo>
                <a:lnTo>
                  <a:pt x="856039" y="489896"/>
                </a:lnTo>
                <a:lnTo>
                  <a:pt x="856039" y="485113"/>
                </a:lnTo>
                <a:lnTo>
                  <a:pt x="855187" y="481915"/>
                </a:lnTo>
                <a:lnTo>
                  <a:pt x="855187" y="479524"/>
                </a:lnTo>
                <a:lnTo>
                  <a:pt x="854249" y="476336"/>
                </a:lnTo>
                <a:lnTo>
                  <a:pt x="854249" y="472340"/>
                </a:lnTo>
                <a:lnTo>
                  <a:pt x="853397" y="469152"/>
                </a:lnTo>
                <a:lnTo>
                  <a:pt x="853397" y="459577"/>
                </a:lnTo>
                <a:lnTo>
                  <a:pt x="852545" y="457186"/>
                </a:lnTo>
                <a:lnTo>
                  <a:pt x="852545" y="432447"/>
                </a:lnTo>
                <a:lnTo>
                  <a:pt x="851607" y="430056"/>
                </a:lnTo>
                <a:lnTo>
                  <a:pt x="851607" y="428462"/>
                </a:lnTo>
                <a:lnTo>
                  <a:pt x="850755" y="426071"/>
                </a:lnTo>
                <a:lnTo>
                  <a:pt x="849817" y="422873"/>
                </a:lnTo>
                <a:lnTo>
                  <a:pt x="848028" y="419684"/>
                </a:lnTo>
                <a:lnTo>
                  <a:pt x="846323" y="416496"/>
                </a:lnTo>
                <a:lnTo>
                  <a:pt x="844533" y="414095"/>
                </a:lnTo>
                <a:lnTo>
                  <a:pt x="842743" y="412501"/>
                </a:lnTo>
                <a:lnTo>
                  <a:pt x="840101" y="410907"/>
                </a:lnTo>
                <a:lnTo>
                  <a:pt x="838311" y="409312"/>
                </a:lnTo>
                <a:lnTo>
                  <a:pt x="837374" y="408515"/>
                </a:lnTo>
                <a:lnTo>
                  <a:pt x="834731" y="407718"/>
                </a:lnTo>
                <a:lnTo>
                  <a:pt x="832942" y="406921"/>
                </a:lnTo>
                <a:lnTo>
                  <a:pt x="831152" y="406124"/>
                </a:lnTo>
                <a:lnTo>
                  <a:pt x="829362" y="406124"/>
                </a:lnTo>
                <a:lnTo>
                  <a:pt x="826720" y="405317"/>
                </a:lnTo>
                <a:lnTo>
                  <a:pt x="824078" y="404520"/>
                </a:lnTo>
                <a:lnTo>
                  <a:pt x="821350" y="404520"/>
                </a:lnTo>
                <a:lnTo>
                  <a:pt x="818708" y="403723"/>
                </a:lnTo>
                <a:lnTo>
                  <a:pt x="817856" y="403723"/>
                </a:lnTo>
                <a:lnTo>
                  <a:pt x="816066" y="402926"/>
                </a:lnTo>
                <a:lnTo>
                  <a:pt x="814276" y="402129"/>
                </a:lnTo>
                <a:lnTo>
                  <a:pt x="811634" y="402129"/>
                </a:lnTo>
                <a:lnTo>
                  <a:pt x="809844" y="401332"/>
                </a:lnTo>
                <a:lnTo>
                  <a:pt x="803622" y="401332"/>
                </a:lnTo>
                <a:lnTo>
                  <a:pt x="800980" y="400535"/>
                </a:lnTo>
                <a:lnTo>
                  <a:pt x="799190" y="401332"/>
                </a:lnTo>
                <a:lnTo>
                  <a:pt x="787598" y="401332"/>
                </a:lnTo>
                <a:lnTo>
                  <a:pt x="785809" y="400535"/>
                </a:lnTo>
                <a:lnTo>
                  <a:pt x="784019" y="399738"/>
                </a:lnTo>
                <a:lnTo>
                  <a:pt x="782314" y="398941"/>
                </a:lnTo>
                <a:lnTo>
                  <a:pt x="780524" y="397346"/>
                </a:lnTo>
                <a:lnTo>
                  <a:pt x="778734" y="395742"/>
                </a:lnTo>
                <a:lnTo>
                  <a:pt x="776944" y="394148"/>
                </a:lnTo>
                <a:lnTo>
                  <a:pt x="776092" y="391757"/>
                </a:lnTo>
                <a:lnTo>
                  <a:pt x="774302" y="389366"/>
                </a:lnTo>
                <a:lnTo>
                  <a:pt x="773365" y="386975"/>
                </a:lnTo>
                <a:lnTo>
                  <a:pt x="772512" y="384574"/>
                </a:lnTo>
                <a:lnTo>
                  <a:pt x="771575" y="382182"/>
                </a:lnTo>
                <a:lnTo>
                  <a:pt x="771575" y="371810"/>
                </a:lnTo>
                <a:lnTo>
                  <a:pt x="770723" y="367028"/>
                </a:lnTo>
                <a:lnTo>
                  <a:pt x="770723" y="359047"/>
                </a:lnTo>
                <a:lnTo>
                  <a:pt x="769870" y="355052"/>
                </a:lnTo>
                <a:lnTo>
                  <a:pt x="769870" y="333512"/>
                </a:lnTo>
                <a:lnTo>
                  <a:pt x="771575" y="330323"/>
                </a:lnTo>
                <a:lnTo>
                  <a:pt x="771575" y="327932"/>
                </a:lnTo>
                <a:lnTo>
                  <a:pt x="773365" y="325531"/>
                </a:lnTo>
                <a:lnTo>
                  <a:pt x="775155" y="323937"/>
                </a:lnTo>
                <a:lnTo>
                  <a:pt x="776092" y="323140"/>
                </a:lnTo>
                <a:lnTo>
                  <a:pt x="778734" y="320748"/>
                </a:lnTo>
                <a:lnTo>
                  <a:pt x="781377" y="319154"/>
                </a:lnTo>
                <a:lnTo>
                  <a:pt x="783166" y="318357"/>
                </a:lnTo>
                <a:lnTo>
                  <a:pt x="784956" y="317560"/>
                </a:lnTo>
                <a:lnTo>
                  <a:pt x="787598" y="316753"/>
                </a:lnTo>
                <a:lnTo>
                  <a:pt x="790241" y="315159"/>
                </a:lnTo>
                <a:lnTo>
                  <a:pt x="793820" y="314362"/>
                </a:lnTo>
                <a:lnTo>
                  <a:pt x="796463" y="313565"/>
                </a:lnTo>
                <a:lnTo>
                  <a:pt x="800042" y="311971"/>
                </a:lnTo>
                <a:lnTo>
                  <a:pt x="804474" y="311174"/>
                </a:lnTo>
                <a:lnTo>
                  <a:pt x="806264" y="310377"/>
                </a:lnTo>
                <a:lnTo>
                  <a:pt x="808054" y="309580"/>
                </a:lnTo>
                <a:lnTo>
                  <a:pt x="810696" y="308782"/>
                </a:lnTo>
                <a:lnTo>
                  <a:pt x="812486" y="307985"/>
                </a:lnTo>
                <a:lnTo>
                  <a:pt x="814276" y="307179"/>
                </a:lnTo>
                <a:lnTo>
                  <a:pt x="816066" y="306381"/>
                </a:lnTo>
                <a:lnTo>
                  <a:pt x="817856" y="306381"/>
                </a:lnTo>
                <a:lnTo>
                  <a:pt x="819645" y="305584"/>
                </a:lnTo>
                <a:lnTo>
                  <a:pt x="820498" y="304787"/>
                </a:lnTo>
                <a:lnTo>
                  <a:pt x="822288" y="303990"/>
                </a:lnTo>
                <a:lnTo>
                  <a:pt x="824078" y="303990"/>
                </a:lnTo>
                <a:lnTo>
                  <a:pt x="824930" y="303193"/>
                </a:lnTo>
                <a:lnTo>
                  <a:pt x="826720" y="302396"/>
                </a:lnTo>
                <a:lnTo>
                  <a:pt x="827572" y="301599"/>
                </a:lnTo>
                <a:lnTo>
                  <a:pt x="829362" y="301599"/>
                </a:lnTo>
                <a:lnTo>
                  <a:pt x="831152" y="300802"/>
                </a:lnTo>
                <a:lnTo>
                  <a:pt x="832942" y="300005"/>
                </a:lnTo>
                <a:lnTo>
                  <a:pt x="833794" y="299208"/>
                </a:lnTo>
                <a:lnTo>
                  <a:pt x="835584" y="298411"/>
                </a:lnTo>
                <a:lnTo>
                  <a:pt x="837374" y="297614"/>
                </a:lnTo>
                <a:lnTo>
                  <a:pt x="839164" y="296807"/>
                </a:lnTo>
                <a:lnTo>
                  <a:pt x="840953" y="296010"/>
                </a:lnTo>
                <a:lnTo>
                  <a:pt x="842743" y="295213"/>
                </a:lnTo>
                <a:lnTo>
                  <a:pt x="844533" y="294415"/>
                </a:lnTo>
                <a:lnTo>
                  <a:pt x="844533" y="292024"/>
                </a:lnTo>
                <a:lnTo>
                  <a:pt x="842743" y="290430"/>
                </a:lnTo>
                <a:lnTo>
                  <a:pt x="840953" y="289633"/>
                </a:lnTo>
                <a:lnTo>
                  <a:pt x="839164" y="288039"/>
                </a:lnTo>
                <a:lnTo>
                  <a:pt x="837374" y="286435"/>
                </a:lnTo>
                <a:lnTo>
                  <a:pt x="835584" y="284044"/>
                </a:lnTo>
                <a:lnTo>
                  <a:pt x="833794" y="282449"/>
                </a:lnTo>
                <a:lnTo>
                  <a:pt x="832089" y="279261"/>
                </a:lnTo>
                <a:lnTo>
                  <a:pt x="831152" y="276860"/>
                </a:lnTo>
                <a:lnTo>
                  <a:pt x="829362" y="273672"/>
                </a:lnTo>
                <a:lnTo>
                  <a:pt x="829362" y="271281"/>
                </a:lnTo>
                <a:lnTo>
                  <a:pt x="828510" y="269686"/>
                </a:lnTo>
                <a:lnTo>
                  <a:pt x="828510" y="261706"/>
                </a:lnTo>
                <a:lnTo>
                  <a:pt x="827572" y="258517"/>
                </a:lnTo>
                <a:lnTo>
                  <a:pt x="827572" y="255319"/>
                </a:lnTo>
                <a:lnTo>
                  <a:pt x="826720" y="252131"/>
                </a:lnTo>
                <a:lnTo>
                  <a:pt x="825867" y="249740"/>
                </a:lnTo>
                <a:lnTo>
                  <a:pt x="824930" y="247339"/>
                </a:lnTo>
                <a:lnTo>
                  <a:pt x="824078" y="244948"/>
                </a:lnTo>
                <a:lnTo>
                  <a:pt x="822288" y="242556"/>
                </a:lnTo>
                <a:lnTo>
                  <a:pt x="819645" y="240165"/>
                </a:lnTo>
                <a:lnTo>
                  <a:pt x="817856" y="238571"/>
                </a:lnTo>
                <a:lnTo>
                  <a:pt x="816066" y="237764"/>
                </a:lnTo>
                <a:lnTo>
                  <a:pt x="814276" y="236967"/>
                </a:lnTo>
                <a:lnTo>
                  <a:pt x="812486" y="236170"/>
                </a:lnTo>
                <a:lnTo>
                  <a:pt x="810696" y="235373"/>
                </a:lnTo>
                <a:lnTo>
                  <a:pt x="808906" y="235373"/>
                </a:lnTo>
                <a:lnTo>
                  <a:pt x="808054" y="234576"/>
                </a:lnTo>
                <a:lnTo>
                  <a:pt x="791178" y="234576"/>
                </a:lnTo>
                <a:lnTo>
                  <a:pt x="790241" y="235373"/>
                </a:lnTo>
                <a:lnTo>
                  <a:pt x="786746" y="235373"/>
                </a:lnTo>
                <a:lnTo>
                  <a:pt x="784956" y="236170"/>
                </a:lnTo>
                <a:lnTo>
                  <a:pt x="783166" y="236170"/>
                </a:lnTo>
                <a:lnTo>
                  <a:pt x="781377" y="236967"/>
                </a:lnTo>
                <a:lnTo>
                  <a:pt x="777797" y="236967"/>
                </a:lnTo>
                <a:lnTo>
                  <a:pt x="776092" y="237764"/>
                </a:lnTo>
                <a:lnTo>
                  <a:pt x="774302" y="238571"/>
                </a:lnTo>
                <a:lnTo>
                  <a:pt x="772512" y="238571"/>
                </a:lnTo>
                <a:lnTo>
                  <a:pt x="769870" y="239368"/>
                </a:lnTo>
                <a:lnTo>
                  <a:pt x="768080" y="239368"/>
                </a:lnTo>
                <a:lnTo>
                  <a:pt x="766291" y="240165"/>
                </a:lnTo>
                <a:lnTo>
                  <a:pt x="764501" y="240962"/>
                </a:lnTo>
                <a:lnTo>
                  <a:pt x="762711" y="240962"/>
                </a:lnTo>
                <a:lnTo>
                  <a:pt x="760069" y="241759"/>
                </a:lnTo>
                <a:lnTo>
                  <a:pt x="758279" y="242556"/>
                </a:lnTo>
                <a:lnTo>
                  <a:pt x="756489" y="243353"/>
                </a:lnTo>
                <a:lnTo>
                  <a:pt x="754699" y="243353"/>
                </a:lnTo>
                <a:lnTo>
                  <a:pt x="753847" y="244151"/>
                </a:lnTo>
                <a:lnTo>
                  <a:pt x="752057" y="244151"/>
                </a:lnTo>
                <a:lnTo>
                  <a:pt x="750267" y="244948"/>
                </a:lnTo>
                <a:lnTo>
                  <a:pt x="748477" y="245745"/>
                </a:lnTo>
                <a:lnTo>
                  <a:pt x="746687" y="246542"/>
                </a:lnTo>
                <a:lnTo>
                  <a:pt x="744983" y="246542"/>
                </a:lnTo>
                <a:lnTo>
                  <a:pt x="743193" y="247339"/>
                </a:lnTo>
                <a:lnTo>
                  <a:pt x="741403" y="248136"/>
                </a:lnTo>
                <a:lnTo>
                  <a:pt x="739613" y="248136"/>
                </a:lnTo>
                <a:lnTo>
                  <a:pt x="737823" y="248943"/>
                </a:lnTo>
                <a:lnTo>
                  <a:pt x="736033" y="248943"/>
                </a:lnTo>
                <a:lnTo>
                  <a:pt x="734243" y="249740"/>
                </a:lnTo>
                <a:lnTo>
                  <a:pt x="732454" y="248943"/>
                </a:lnTo>
                <a:lnTo>
                  <a:pt x="730749" y="248943"/>
                </a:lnTo>
                <a:lnTo>
                  <a:pt x="728959" y="248136"/>
                </a:lnTo>
                <a:lnTo>
                  <a:pt x="727169" y="245745"/>
                </a:lnTo>
                <a:lnTo>
                  <a:pt x="727169" y="220219"/>
                </a:lnTo>
                <a:lnTo>
                  <a:pt x="728022" y="217818"/>
                </a:lnTo>
                <a:lnTo>
                  <a:pt x="728959" y="215426"/>
                </a:lnTo>
                <a:lnTo>
                  <a:pt x="728959" y="213832"/>
                </a:lnTo>
                <a:lnTo>
                  <a:pt x="729811" y="211441"/>
                </a:lnTo>
                <a:lnTo>
                  <a:pt x="731601" y="209050"/>
                </a:lnTo>
                <a:lnTo>
                  <a:pt x="733391" y="207446"/>
                </a:lnTo>
                <a:lnTo>
                  <a:pt x="735181" y="205852"/>
                </a:lnTo>
                <a:lnTo>
                  <a:pt x="736971" y="205054"/>
                </a:lnTo>
                <a:lnTo>
                  <a:pt x="738761" y="205054"/>
                </a:lnTo>
                <a:lnTo>
                  <a:pt x="739613" y="204257"/>
                </a:lnTo>
                <a:lnTo>
                  <a:pt x="751205" y="204257"/>
                </a:lnTo>
                <a:lnTo>
                  <a:pt x="752909" y="205054"/>
                </a:lnTo>
                <a:lnTo>
                  <a:pt x="755637" y="205054"/>
                </a:lnTo>
                <a:lnTo>
                  <a:pt x="757426" y="205852"/>
                </a:lnTo>
                <a:lnTo>
                  <a:pt x="760069" y="205852"/>
                </a:lnTo>
                <a:lnTo>
                  <a:pt x="762711" y="206649"/>
                </a:lnTo>
                <a:lnTo>
                  <a:pt x="765353" y="207446"/>
                </a:lnTo>
                <a:lnTo>
                  <a:pt x="776092" y="207446"/>
                </a:lnTo>
                <a:lnTo>
                  <a:pt x="778734" y="206649"/>
                </a:lnTo>
                <a:lnTo>
                  <a:pt x="786746" y="206649"/>
                </a:lnTo>
                <a:lnTo>
                  <a:pt x="788536" y="205852"/>
                </a:lnTo>
                <a:lnTo>
                  <a:pt x="791178" y="205852"/>
                </a:lnTo>
                <a:lnTo>
                  <a:pt x="793820" y="205054"/>
                </a:lnTo>
                <a:lnTo>
                  <a:pt x="795610" y="205054"/>
                </a:lnTo>
                <a:lnTo>
                  <a:pt x="798252" y="204257"/>
                </a:lnTo>
                <a:lnTo>
                  <a:pt x="800042" y="203460"/>
                </a:lnTo>
                <a:lnTo>
                  <a:pt x="801832" y="202663"/>
                </a:lnTo>
                <a:lnTo>
                  <a:pt x="804474" y="201866"/>
                </a:lnTo>
                <a:lnTo>
                  <a:pt x="806264" y="201069"/>
                </a:lnTo>
                <a:lnTo>
                  <a:pt x="808054" y="200272"/>
                </a:lnTo>
                <a:lnTo>
                  <a:pt x="808906" y="198668"/>
                </a:lnTo>
                <a:lnTo>
                  <a:pt x="810696" y="197074"/>
                </a:lnTo>
                <a:lnTo>
                  <a:pt x="812486" y="195480"/>
                </a:lnTo>
                <a:lnTo>
                  <a:pt x="813424" y="193886"/>
                </a:lnTo>
                <a:lnTo>
                  <a:pt x="815128" y="191494"/>
                </a:lnTo>
                <a:lnTo>
                  <a:pt x="816066" y="189900"/>
                </a:lnTo>
                <a:lnTo>
                  <a:pt x="816918" y="187499"/>
                </a:lnTo>
                <a:lnTo>
                  <a:pt x="817856" y="184311"/>
                </a:lnTo>
                <a:lnTo>
                  <a:pt x="818708" y="181920"/>
                </a:lnTo>
                <a:lnTo>
                  <a:pt x="818708" y="178722"/>
                </a:lnTo>
                <a:lnTo>
                  <a:pt x="819645" y="175533"/>
                </a:lnTo>
                <a:lnTo>
                  <a:pt x="819645" y="159582"/>
                </a:lnTo>
                <a:lnTo>
                  <a:pt x="818708" y="157181"/>
                </a:lnTo>
                <a:lnTo>
                  <a:pt x="818708" y="154790"/>
                </a:lnTo>
                <a:lnTo>
                  <a:pt x="817856" y="152398"/>
                </a:lnTo>
                <a:lnTo>
                  <a:pt x="817856" y="150007"/>
                </a:lnTo>
                <a:lnTo>
                  <a:pt x="816918" y="147606"/>
                </a:lnTo>
                <a:lnTo>
                  <a:pt x="816918" y="145215"/>
                </a:lnTo>
                <a:lnTo>
                  <a:pt x="816066" y="142824"/>
                </a:lnTo>
                <a:lnTo>
                  <a:pt x="815128" y="140432"/>
                </a:lnTo>
                <a:lnTo>
                  <a:pt x="815128" y="138828"/>
                </a:lnTo>
                <a:lnTo>
                  <a:pt x="814276" y="136437"/>
                </a:lnTo>
                <a:lnTo>
                  <a:pt x="813424" y="134843"/>
                </a:lnTo>
                <a:lnTo>
                  <a:pt x="813424" y="132452"/>
                </a:lnTo>
                <a:lnTo>
                  <a:pt x="812486" y="130858"/>
                </a:lnTo>
                <a:lnTo>
                  <a:pt x="811634" y="128457"/>
                </a:lnTo>
                <a:lnTo>
                  <a:pt x="810696" y="125268"/>
                </a:lnTo>
                <a:lnTo>
                  <a:pt x="808906" y="122080"/>
                </a:lnTo>
                <a:lnTo>
                  <a:pt x="807202" y="118882"/>
                </a:lnTo>
                <a:lnTo>
                  <a:pt x="806264" y="115693"/>
                </a:lnTo>
                <a:lnTo>
                  <a:pt x="804474" y="112505"/>
                </a:lnTo>
                <a:lnTo>
                  <a:pt x="802684" y="110104"/>
                </a:lnTo>
                <a:lnTo>
                  <a:pt x="801832" y="107713"/>
                </a:lnTo>
                <a:lnTo>
                  <a:pt x="800042" y="105322"/>
                </a:lnTo>
                <a:lnTo>
                  <a:pt x="798252" y="103727"/>
                </a:lnTo>
                <a:lnTo>
                  <a:pt x="796463" y="100539"/>
                </a:lnTo>
                <a:lnTo>
                  <a:pt x="793820" y="98138"/>
                </a:lnTo>
                <a:lnTo>
                  <a:pt x="791178" y="95747"/>
                </a:lnTo>
                <a:lnTo>
                  <a:pt x="788536" y="93356"/>
                </a:lnTo>
                <a:lnTo>
                  <a:pt x="785809" y="90964"/>
                </a:lnTo>
                <a:lnTo>
                  <a:pt x="783166" y="89361"/>
                </a:lnTo>
                <a:lnTo>
                  <a:pt x="780524" y="86969"/>
                </a:lnTo>
                <a:lnTo>
                  <a:pt x="777797" y="85375"/>
                </a:lnTo>
                <a:lnTo>
                  <a:pt x="774302" y="83781"/>
                </a:lnTo>
                <a:lnTo>
                  <a:pt x="771575" y="81390"/>
                </a:lnTo>
                <a:lnTo>
                  <a:pt x="768080" y="79786"/>
                </a:lnTo>
                <a:lnTo>
                  <a:pt x="765353" y="78192"/>
                </a:lnTo>
                <a:lnTo>
                  <a:pt x="761859" y="77395"/>
                </a:lnTo>
                <a:lnTo>
                  <a:pt x="758279" y="75800"/>
                </a:lnTo>
                <a:lnTo>
                  <a:pt x="754699" y="74206"/>
                </a:lnTo>
                <a:lnTo>
                  <a:pt x="751205" y="73409"/>
                </a:lnTo>
                <a:lnTo>
                  <a:pt x="747625" y="71815"/>
                </a:lnTo>
                <a:lnTo>
                  <a:pt x="744045" y="71018"/>
                </a:lnTo>
                <a:lnTo>
                  <a:pt x="740465" y="69414"/>
                </a:lnTo>
                <a:lnTo>
                  <a:pt x="736971" y="68617"/>
                </a:lnTo>
                <a:lnTo>
                  <a:pt x="733391" y="67820"/>
                </a:lnTo>
                <a:lnTo>
                  <a:pt x="729811" y="67023"/>
                </a:lnTo>
                <a:lnTo>
                  <a:pt x="725379" y="66226"/>
                </a:lnTo>
                <a:lnTo>
                  <a:pt x="721800" y="64631"/>
                </a:lnTo>
                <a:lnTo>
                  <a:pt x="718305" y="63834"/>
                </a:lnTo>
                <a:lnTo>
                  <a:pt x="713788" y="63037"/>
                </a:lnTo>
                <a:lnTo>
                  <a:pt x="710293" y="62240"/>
                </a:lnTo>
                <a:lnTo>
                  <a:pt x="705861" y="61443"/>
                </a:lnTo>
                <a:lnTo>
                  <a:pt x="702282" y="60636"/>
                </a:lnTo>
                <a:lnTo>
                  <a:pt x="697850" y="59839"/>
                </a:lnTo>
                <a:lnTo>
                  <a:pt x="694270" y="59042"/>
                </a:lnTo>
                <a:lnTo>
                  <a:pt x="689838" y="58245"/>
                </a:lnTo>
                <a:lnTo>
                  <a:pt x="688048" y="59042"/>
                </a:lnTo>
                <a:lnTo>
                  <a:pt x="686258" y="59042"/>
                </a:lnTo>
                <a:lnTo>
                  <a:pt x="684468" y="59839"/>
                </a:lnTo>
                <a:lnTo>
                  <a:pt x="682678" y="59839"/>
                </a:lnTo>
                <a:lnTo>
                  <a:pt x="680974" y="59042"/>
                </a:lnTo>
                <a:lnTo>
                  <a:pt x="679184" y="59042"/>
                </a:lnTo>
                <a:lnTo>
                  <a:pt x="677394" y="58245"/>
                </a:lnTo>
                <a:lnTo>
                  <a:pt x="674752" y="57448"/>
                </a:lnTo>
                <a:lnTo>
                  <a:pt x="672962" y="57448"/>
                </a:lnTo>
                <a:lnTo>
                  <a:pt x="671172" y="56651"/>
                </a:lnTo>
                <a:lnTo>
                  <a:pt x="669382" y="56651"/>
                </a:lnTo>
                <a:lnTo>
                  <a:pt x="667592" y="55854"/>
                </a:lnTo>
                <a:lnTo>
                  <a:pt x="665803" y="55854"/>
                </a:lnTo>
                <a:lnTo>
                  <a:pt x="664013" y="55057"/>
                </a:lnTo>
                <a:lnTo>
                  <a:pt x="662308" y="54260"/>
                </a:lnTo>
                <a:lnTo>
                  <a:pt x="660518" y="54260"/>
                </a:lnTo>
                <a:lnTo>
                  <a:pt x="658728" y="53463"/>
                </a:lnTo>
                <a:lnTo>
                  <a:pt x="656086" y="53463"/>
                </a:lnTo>
                <a:lnTo>
                  <a:pt x="654296" y="52665"/>
                </a:lnTo>
                <a:lnTo>
                  <a:pt x="652506" y="52665"/>
                </a:lnTo>
                <a:lnTo>
                  <a:pt x="650717" y="51868"/>
                </a:lnTo>
                <a:lnTo>
                  <a:pt x="647137" y="51868"/>
                </a:lnTo>
                <a:lnTo>
                  <a:pt x="645347" y="51071"/>
                </a:lnTo>
                <a:lnTo>
                  <a:pt x="641853" y="51071"/>
                </a:lnTo>
                <a:lnTo>
                  <a:pt x="640063" y="50264"/>
                </a:lnTo>
                <a:lnTo>
                  <a:pt x="638273" y="50264"/>
                </a:lnTo>
                <a:lnTo>
                  <a:pt x="636483" y="49467"/>
                </a:lnTo>
                <a:lnTo>
                  <a:pt x="634693" y="47873"/>
                </a:lnTo>
                <a:lnTo>
                  <a:pt x="632903" y="46279"/>
                </a:lnTo>
                <a:lnTo>
                  <a:pt x="631113" y="45482"/>
                </a:lnTo>
                <a:lnTo>
                  <a:pt x="630261" y="44685"/>
                </a:lnTo>
                <a:lnTo>
                  <a:pt x="628471" y="43888"/>
                </a:lnTo>
                <a:lnTo>
                  <a:pt x="626681" y="42294"/>
                </a:lnTo>
                <a:lnTo>
                  <a:pt x="624891" y="41497"/>
                </a:lnTo>
                <a:lnTo>
                  <a:pt x="623187" y="40690"/>
                </a:lnTo>
                <a:lnTo>
                  <a:pt x="621397" y="39893"/>
                </a:lnTo>
                <a:lnTo>
                  <a:pt x="619607" y="39096"/>
                </a:lnTo>
                <a:lnTo>
                  <a:pt x="617817" y="38298"/>
                </a:lnTo>
                <a:lnTo>
                  <a:pt x="615175" y="37501"/>
                </a:lnTo>
                <a:lnTo>
                  <a:pt x="613385" y="36704"/>
                </a:lnTo>
                <a:lnTo>
                  <a:pt x="611595" y="35907"/>
                </a:lnTo>
                <a:lnTo>
                  <a:pt x="608953" y="35110"/>
                </a:lnTo>
                <a:lnTo>
                  <a:pt x="606226" y="35110"/>
                </a:lnTo>
                <a:lnTo>
                  <a:pt x="604521" y="34313"/>
                </a:lnTo>
                <a:lnTo>
                  <a:pt x="600004" y="34313"/>
                </a:lnTo>
                <a:lnTo>
                  <a:pt x="597362" y="33516"/>
                </a:lnTo>
                <a:lnTo>
                  <a:pt x="594719" y="33516"/>
                </a:lnTo>
                <a:lnTo>
                  <a:pt x="592930" y="34313"/>
                </a:lnTo>
                <a:lnTo>
                  <a:pt x="587560" y="34313"/>
                </a:lnTo>
                <a:lnTo>
                  <a:pt x="585855" y="35110"/>
                </a:lnTo>
                <a:lnTo>
                  <a:pt x="583128" y="35907"/>
                </a:lnTo>
                <a:lnTo>
                  <a:pt x="581338" y="36704"/>
                </a:lnTo>
                <a:lnTo>
                  <a:pt x="578696" y="38298"/>
                </a:lnTo>
                <a:lnTo>
                  <a:pt x="576906" y="39096"/>
                </a:lnTo>
                <a:lnTo>
                  <a:pt x="575116" y="40690"/>
                </a:lnTo>
                <a:lnTo>
                  <a:pt x="571622" y="43091"/>
                </a:lnTo>
                <a:lnTo>
                  <a:pt x="568894" y="46279"/>
                </a:lnTo>
                <a:lnTo>
                  <a:pt x="567190" y="50264"/>
                </a:lnTo>
                <a:lnTo>
                  <a:pt x="564462" y="54260"/>
                </a:lnTo>
                <a:lnTo>
                  <a:pt x="561820" y="59042"/>
                </a:lnTo>
                <a:lnTo>
                  <a:pt x="560030" y="63834"/>
                </a:lnTo>
                <a:lnTo>
                  <a:pt x="558240" y="68617"/>
                </a:lnTo>
                <a:lnTo>
                  <a:pt x="556451" y="74206"/>
                </a:lnTo>
                <a:lnTo>
                  <a:pt x="555598" y="79786"/>
                </a:lnTo>
                <a:lnTo>
                  <a:pt x="553808" y="85375"/>
                </a:lnTo>
                <a:lnTo>
                  <a:pt x="552956" y="91761"/>
                </a:lnTo>
                <a:lnTo>
                  <a:pt x="551149" y="98138"/>
                </a:lnTo>
                <a:lnTo>
                  <a:pt x="550263" y="103727"/>
                </a:lnTo>
                <a:lnTo>
                  <a:pt x="549368" y="110104"/>
                </a:lnTo>
                <a:lnTo>
                  <a:pt x="548481" y="116491"/>
                </a:lnTo>
                <a:lnTo>
                  <a:pt x="548481" y="122877"/>
                </a:lnTo>
                <a:lnTo>
                  <a:pt x="547595" y="128457"/>
                </a:lnTo>
                <a:lnTo>
                  <a:pt x="546700" y="134843"/>
                </a:lnTo>
                <a:lnTo>
                  <a:pt x="546700" y="140432"/>
                </a:lnTo>
                <a:lnTo>
                  <a:pt x="545814" y="146012"/>
                </a:lnTo>
                <a:lnTo>
                  <a:pt x="545814" y="161176"/>
                </a:lnTo>
                <a:lnTo>
                  <a:pt x="544927" y="165958"/>
                </a:lnTo>
                <a:lnTo>
                  <a:pt x="544927" y="183514"/>
                </a:lnTo>
                <a:lnTo>
                  <a:pt x="544041" y="181122"/>
                </a:lnTo>
                <a:lnTo>
                  <a:pt x="543146" y="177924"/>
                </a:lnTo>
                <a:lnTo>
                  <a:pt x="541373" y="176330"/>
                </a:lnTo>
                <a:lnTo>
                  <a:pt x="540478" y="174736"/>
                </a:lnTo>
                <a:lnTo>
                  <a:pt x="538705" y="173142"/>
                </a:lnTo>
                <a:lnTo>
                  <a:pt x="537810" y="170751"/>
                </a:lnTo>
                <a:lnTo>
                  <a:pt x="536038" y="169147"/>
                </a:lnTo>
                <a:lnTo>
                  <a:pt x="533370" y="166756"/>
                </a:lnTo>
                <a:lnTo>
                  <a:pt x="531589" y="164364"/>
                </a:lnTo>
                <a:lnTo>
                  <a:pt x="528921" y="161973"/>
                </a:lnTo>
                <a:lnTo>
                  <a:pt x="527148" y="159582"/>
                </a:lnTo>
                <a:lnTo>
                  <a:pt x="524480" y="157181"/>
                </a:lnTo>
                <a:lnTo>
                  <a:pt x="521812" y="154790"/>
                </a:lnTo>
                <a:lnTo>
                  <a:pt x="518258" y="152398"/>
                </a:lnTo>
                <a:lnTo>
                  <a:pt x="515591" y="150007"/>
                </a:lnTo>
                <a:lnTo>
                  <a:pt x="512036" y="147606"/>
                </a:lnTo>
                <a:lnTo>
                  <a:pt x="508482" y="145215"/>
                </a:lnTo>
                <a:lnTo>
                  <a:pt x="505814" y="142824"/>
                </a:lnTo>
                <a:lnTo>
                  <a:pt x="502260" y="140432"/>
                </a:lnTo>
                <a:lnTo>
                  <a:pt x="497811" y="138031"/>
                </a:lnTo>
                <a:lnTo>
                  <a:pt x="494257" y="135640"/>
                </a:lnTo>
                <a:lnTo>
                  <a:pt x="490703" y="133249"/>
                </a:lnTo>
                <a:lnTo>
                  <a:pt x="486254" y="130858"/>
                </a:lnTo>
                <a:lnTo>
                  <a:pt x="482700" y="128457"/>
                </a:lnTo>
                <a:lnTo>
                  <a:pt x="478251" y="126862"/>
                </a:lnTo>
                <a:lnTo>
                  <a:pt x="473810" y="124471"/>
                </a:lnTo>
                <a:lnTo>
                  <a:pt x="469361" y="122877"/>
                </a:lnTo>
                <a:lnTo>
                  <a:pt x="464920" y="121283"/>
                </a:lnTo>
                <a:lnTo>
                  <a:pt x="460471" y="118882"/>
                </a:lnTo>
                <a:lnTo>
                  <a:pt x="459585" y="118085"/>
                </a:lnTo>
                <a:lnTo>
                  <a:pt x="457812" y="117288"/>
                </a:lnTo>
                <a:lnTo>
                  <a:pt x="456031" y="115693"/>
                </a:lnTo>
                <a:lnTo>
                  <a:pt x="455144" y="114896"/>
                </a:lnTo>
                <a:lnTo>
                  <a:pt x="453363" y="114099"/>
                </a:lnTo>
                <a:lnTo>
                  <a:pt x="451582" y="113302"/>
                </a:lnTo>
                <a:lnTo>
                  <a:pt x="450695" y="111708"/>
                </a:lnTo>
                <a:lnTo>
                  <a:pt x="448922" y="110911"/>
                </a:lnTo>
                <a:lnTo>
                  <a:pt x="447141" y="110104"/>
                </a:lnTo>
                <a:lnTo>
                  <a:pt x="445360" y="109307"/>
                </a:lnTo>
                <a:lnTo>
                  <a:pt x="444473" y="108510"/>
                </a:lnTo>
                <a:lnTo>
                  <a:pt x="442701" y="107713"/>
                </a:lnTo>
                <a:lnTo>
                  <a:pt x="440919" y="106916"/>
                </a:lnTo>
                <a:lnTo>
                  <a:pt x="439138" y="106119"/>
                </a:lnTo>
                <a:lnTo>
                  <a:pt x="437365" y="105322"/>
                </a:lnTo>
                <a:lnTo>
                  <a:pt x="435584" y="104525"/>
                </a:lnTo>
                <a:lnTo>
                  <a:pt x="433811" y="103727"/>
                </a:lnTo>
                <a:lnTo>
                  <a:pt x="432030" y="102930"/>
                </a:lnTo>
                <a:lnTo>
                  <a:pt x="430248" y="102133"/>
                </a:lnTo>
                <a:lnTo>
                  <a:pt x="428475" y="101336"/>
                </a:lnTo>
                <a:lnTo>
                  <a:pt x="426694" y="101336"/>
                </a:lnTo>
                <a:lnTo>
                  <a:pt x="424921" y="100539"/>
                </a:lnTo>
                <a:lnTo>
                  <a:pt x="423140" y="99732"/>
                </a:lnTo>
                <a:lnTo>
                  <a:pt x="421359" y="99732"/>
                </a:lnTo>
                <a:lnTo>
                  <a:pt x="419586" y="98935"/>
                </a:lnTo>
                <a:lnTo>
                  <a:pt x="417804" y="98138"/>
                </a:lnTo>
                <a:lnTo>
                  <a:pt x="416032" y="98138"/>
                </a:lnTo>
                <a:lnTo>
                  <a:pt x="413364" y="97341"/>
                </a:lnTo>
                <a:lnTo>
                  <a:pt x="411583" y="97341"/>
                </a:lnTo>
                <a:lnTo>
                  <a:pt x="409801" y="96544"/>
                </a:lnTo>
                <a:lnTo>
                  <a:pt x="408028" y="96544"/>
                </a:lnTo>
                <a:lnTo>
                  <a:pt x="405361" y="95747"/>
                </a:lnTo>
                <a:lnTo>
                  <a:pt x="401806" y="94950"/>
                </a:lnTo>
                <a:lnTo>
                  <a:pt x="397357" y="93356"/>
                </a:lnTo>
                <a:lnTo>
                  <a:pt x="393803" y="92559"/>
                </a:lnTo>
                <a:lnTo>
                  <a:pt x="390249" y="91761"/>
                </a:lnTo>
                <a:lnTo>
                  <a:pt x="386695" y="90964"/>
                </a:lnTo>
                <a:lnTo>
                  <a:pt x="382246" y="90158"/>
                </a:lnTo>
                <a:lnTo>
                  <a:pt x="378692" y="90158"/>
                </a:lnTo>
                <a:lnTo>
                  <a:pt x="375138" y="89361"/>
                </a:lnTo>
                <a:lnTo>
                  <a:pt x="364467" y="89361"/>
                </a:lnTo>
                <a:lnTo>
                  <a:pt x="360912" y="88563"/>
                </a:lnTo>
                <a:lnTo>
                  <a:pt x="357358" y="88563"/>
                </a:lnTo>
                <a:lnTo>
                  <a:pt x="353804" y="89361"/>
                </a:lnTo>
                <a:lnTo>
                  <a:pt x="344914" y="89361"/>
                </a:lnTo>
                <a:lnTo>
                  <a:pt x="341352" y="90158"/>
                </a:lnTo>
                <a:lnTo>
                  <a:pt x="336025" y="90158"/>
                </a:lnTo>
                <a:lnTo>
                  <a:pt x="332462" y="90964"/>
                </a:lnTo>
                <a:lnTo>
                  <a:pt x="329803" y="90964"/>
                </a:lnTo>
                <a:lnTo>
                  <a:pt x="328022" y="91761"/>
                </a:lnTo>
                <a:lnTo>
                  <a:pt x="322686" y="91761"/>
                </a:lnTo>
                <a:lnTo>
                  <a:pt x="320913" y="92559"/>
                </a:lnTo>
                <a:lnTo>
                  <a:pt x="316464" y="92559"/>
                </a:lnTo>
                <a:lnTo>
                  <a:pt x="314683" y="93356"/>
                </a:lnTo>
                <a:lnTo>
                  <a:pt x="310242" y="93356"/>
                </a:lnTo>
                <a:lnTo>
                  <a:pt x="306688" y="94153"/>
                </a:lnTo>
                <a:lnTo>
                  <a:pt x="304020" y="95747"/>
                </a:lnTo>
                <a:lnTo>
                  <a:pt x="302239" y="96544"/>
                </a:lnTo>
                <a:lnTo>
                  <a:pt x="299571" y="97341"/>
                </a:lnTo>
                <a:lnTo>
                  <a:pt x="297798" y="98935"/>
                </a:lnTo>
                <a:lnTo>
                  <a:pt x="296017" y="100539"/>
                </a:lnTo>
                <a:lnTo>
                  <a:pt x="294244" y="101336"/>
                </a:lnTo>
                <a:lnTo>
                  <a:pt x="292463" y="102930"/>
                </a:lnTo>
                <a:lnTo>
                  <a:pt x="291577" y="104525"/>
                </a:lnTo>
                <a:lnTo>
                  <a:pt x="289795" y="106119"/>
                </a:lnTo>
                <a:lnTo>
                  <a:pt x="288909" y="107713"/>
                </a:lnTo>
                <a:lnTo>
                  <a:pt x="287127" y="110911"/>
                </a:lnTo>
                <a:lnTo>
                  <a:pt x="286241" y="114099"/>
                </a:lnTo>
                <a:lnTo>
                  <a:pt x="285355" y="116491"/>
                </a:lnTo>
                <a:lnTo>
                  <a:pt x="284460" y="119679"/>
                </a:lnTo>
                <a:lnTo>
                  <a:pt x="284460" y="168350"/>
                </a:lnTo>
                <a:lnTo>
                  <a:pt x="283573" y="170751"/>
                </a:lnTo>
                <a:lnTo>
                  <a:pt x="273797" y="170751"/>
                </a:lnTo>
                <a:lnTo>
                  <a:pt x="272016" y="171548"/>
                </a:lnTo>
                <a:lnTo>
                  <a:pt x="267575" y="171548"/>
                </a:lnTo>
                <a:lnTo>
                  <a:pt x="265794" y="172345"/>
                </a:lnTo>
                <a:lnTo>
                  <a:pt x="261353" y="172345"/>
                </a:lnTo>
                <a:lnTo>
                  <a:pt x="259572" y="173142"/>
                </a:lnTo>
                <a:lnTo>
                  <a:pt x="255123" y="173142"/>
                </a:lnTo>
                <a:lnTo>
                  <a:pt x="253350" y="173939"/>
                </a:lnTo>
                <a:lnTo>
                  <a:pt x="247128" y="173939"/>
                </a:lnTo>
                <a:lnTo>
                  <a:pt x="245347" y="174736"/>
                </a:lnTo>
                <a:lnTo>
                  <a:pt x="240011" y="174736"/>
                </a:lnTo>
                <a:lnTo>
                  <a:pt x="238239" y="173939"/>
                </a:lnTo>
                <a:lnTo>
                  <a:pt x="238239" y="165958"/>
                </a:lnTo>
                <a:lnTo>
                  <a:pt x="237344" y="162770"/>
                </a:lnTo>
                <a:lnTo>
                  <a:pt x="237344" y="145215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388427" y="4337824"/>
            <a:ext cx="242688" cy="505847"/>
          </a:xfrm>
          <a:custGeom>
            <a:avLst/>
            <a:gdLst/>
            <a:ahLst/>
            <a:cxnLst/>
            <a:rect l="l" t="t" r="r" b="b"/>
            <a:pathLst>
              <a:path w="242688" h="505847">
                <a:moveTo>
                  <a:pt x="152010" y="155577"/>
                </a:moveTo>
                <a:lnTo>
                  <a:pt x="151124" y="153186"/>
                </a:lnTo>
                <a:lnTo>
                  <a:pt x="151124" y="150794"/>
                </a:lnTo>
                <a:lnTo>
                  <a:pt x="150237" y="148403"/>
                </a:lnTo>
                <a:lnTo>
                  <a:pt x="150237" y="138828"/>
                </a:lnTo>
                <a:lnTo>
                  <a:pt x="149351" y="136427"/>
                </a:lnTo>
                <a:lnTo>
                  <a:pt x="149351" y="134036"/>
                </a:lnTo>
                <a:lnTo>
                  <a:pt x="148456" y="131645"/>
                </a:lnTo>
                <a:lnTo>
                  <a:pt x="148456" y="126853"/>
                </a:lnTo>
                <a:lnTo>
                  <a:pt x="149351" y="124461"/>
                </a:lnTo>
                <a:lnTo>
                  <a:pt x="151124" y="123664"/>
                </a:lnTo>
                <a:lnTo>
                  <a:pt x="152905" y="122867"/>
                </a:lnTo>
                <a:lnTo>
                  <a:pt x="154678" y="122070"/>
                </a:lnTo>
                <a:lnTo>
                  <a:pt x="156459" y="121273"/>
                </a:lnTo>
                <a:lnTo>
                  <a:pt x="160900" y="121273"/>
                </a:lnTo>
                <a:lnTo>
                  <a:pt x="162681" y="120476"/>
                </a:lnTo>
                <a:lnTo>
                  <a:pt x="174238" y="120476"/>
                </a:lnTo>
                <a:lnTo>
                  <a:pt x="176011" y="121273"/>
                </a:lnTo>
                <a:lnTo>
                  <a:pt x="181347" y="121273"/>
                </a:lnTo>
                <a:lnTo>
                  <a:pt x="183128" y="122070"/>
                </a:lnTo>
                <a:lnTo>
                  <a:pt x="184901" y="122070"/>
                </a:lnTo>
                <a:lnTo>
                  <a:pt x="186682" y="122867"/>
                </a:lnTo>
                <a:lnTo>
                  <a:pt x="188463" y="123664"/>
                </a:lnTo>
                <a:lnTo>
                  <a:pt x="190236" y="123664"/>
                </a:lnTo>
                <a:lnTo>
                  <a:pt x="192018" y="124461"/>
                </a:lnTo>
                <a:lnTo>
                  <a:pt x="193790" y="124461"/>
                </a:lnTo>
                <a:lnTo>
                  <a:pt x="195572" y="125258"/>
                </a:lnTo>
                <a:lnTo>
                  <a:pt x="197353" y="126056"/>
                </a:lnTo>
                <a:lnTo>
                  <a:pt x="199126" y="126056"/>
                </a:lnTo>
                <a:lnTo>
                  <a:pt x="200907" y="126853"/>
                </a:lnTo>
                <a:lnTo>
                  <a:pt x="202680" y="126853"/>
                </a:lnTo>
                <a:lnTo>
                  <a:pt x="204461" y="127659"/>
                </a:lnTo>
                <a:lnTo>
                  <a:pt x="208016" y="127659"/>
                </a:lnTo>
                <a:lnTo>
                  <a:pt x="210683" y="128457"/>
                </a:lnTo>
                <a:lnTo>
                  <a:pt x="216019" y="128457"/>
                </a:lnTo>
                <a:lnTo>
                  <a:pt x="218687" y="129254"/>
                </a:lnTo>
                <a:lnTo>
                  <a:pt x="222241" y="129254"/>
                </a:lnTo>
                <a:lnTo>
                  <a:pt x="224022" y="128457"/>
                </a:lnTo>
                <a:lnTo>
                  <a:pt x="225795" y="128457"/>
                </a:lnTo>
                <a:lnTo>
                  <a:pt x="229349" y="125258"/>
                </a:lnTo>
                <a:lnTo>
                  <a:pt x="233798" y="122070"/>
                </a:lnTo>
                <a:lnTo>
                  <a:pt x="238239" y="118882"/>
                </a:lnTo>
                <a:lnTo>
                  <a:pt x="242688" y="115684"/>
                </a:lnTo>
                <a:lnTo>
                  <a:pt x="241801" y="112495"/>
                </a:lnTo>
                <a:lnTo>
                  <a:pt x="241801" y="107713"/>
                </a:lnTo>
                <a:lnTo>
                  <a:pt x="240906" y="105312"/>
                </a:lnTo>
                <a:lnTo>
                  <a:pt x="240020" y="102124"/>
                </a:lnTo>
                <a:lnTo>
                  <a:pt x="239134" y="98935"/>
                </a:lnTo>
                <a:lnTo>
                  <a:pt x="239134" y="96534"/>
                </a:lnTo>
                <a:lnTo>
                  <a:pt x="238239" y="94143"/>
                </a:lnTo>
                <a:lnTo>
                  <a:pt x="237352" y="91752"/>
                </a:lnTo>
                <a:lnTo>
                  <a:pt x="236466" y="89361"/>
                </a:lnTo>
                <a:lnTo>
                  <a:pt x="235571" y="86960"/>
                </a:lnTo>
                <a:lnTo>
                  <a:pt x="234684" y="84568"/>
                </a:lnTo>
                <a:lnTo>
                  <a:pt x="232912" y="82177"/>
                </a:lnTo>
                <a:lnTo>
                  <a:pt x="232017" y="79786"/>
                </a:lnTo>
                <a:lnTo>
                  <a:pt x="231130" y="78192"/>
                </a:lnTo>
                <a:lnTo>
                  <a:pt x="230244" y="74994"/>
                </a:lnTo>
                <a:lnTo>
                  <a:pt x="228463" y="73399"/>
                </a:lnTo>
                <a:lnTo>
                  <a:pt x="227576" y="71805"/>
                </a:lnTo>
                <a:lnTo>
                  <a:pt x="226690" y="69414"/>
                </a:lnTo>
                <a:lnTo>
                  <a:pt x="225795" y="67810"/>
                </a:lnTo>
                <a:lnTo>
                  <a:pt x="224022" y="64622"/>
                </a:lnTo>
                <a:lnTo>
                  <a:pt x="222241" y="61433"/>
                </a:lnTo>
                <a:lnTo>
                  <a:pt x="220459" y="60636"/>
                </a:lnTo>
                <a:lnTo>
                  <a:pt x="219573" y="59042"/>
                </a:lnTo>
                <a:lnTo>
                  <a:pt x="217800" y="55844"/>
                </a:lnTo>
                <a:lnTo>
                  <a:pt x="216019" y="54250"/>
                </a:lnTo>
                <a:lnTo>
                  <a:pt x="215132" y="53453"/>
                </a:lnTo>
                <a:lnTo>
                  <a:pt x="213351" y="51062"/>
                </a:lnTo>
                <a:lnTo>
                  <a:pt x="211570" y="49467"/>
                </a:lnTo>
                <a:lnTo>
                  <a:pt x="209797" y="47066"/>
                </a:lnTo>
                <a:lnTo>
                  <a:pt x="208016" y="46269"/>
                </a:lnTo>
                <a:lnTo>
                  <a:pt x="206243" y="44675"/>
                </a:lnTo>
                <a:lnTo>
                  <a:pt x="204461" y="43081"/>
                </a:lnTo>
                <a:lnTo>
                  <a:pt x="203575" y="42284"/>
                </a:lnTo>
                <a:lnTo>
                  <a:pt x="201794" y="40690"/>
                </a:lnTo>
                <a:lnTo>
                  <a:pt x="200021" y="39893"/>
                </a:lnTo>
                <a:lnTo>
                  <a:pt x="198239" y="39096"/>
                </a:lnTo>
                <a:lnTo>
                  <a:pt x="194685" y="39096"/>
                </a:lnTo>
                <a:lnTo>
                  <a:pt x="192904" y="38289"/>
                </a:lnTo>
                <a:lnTo>
                  <a:pt x="189350" y="38289"/>
                </a:lnTo>
                <a:lnTo>
                  <a:pt x="187569" y="37492"/>
                </a:lnTo>
                <a:lnTo>
                  <a:pt x="185796" y="37492"/>
                </a:lnTo>
                <a:lnTo>
                  <a:pt x="184014" y="36695"/>
                </a:lnTo>
                <a:lnTo>
                  <a:pt x="182242" y="35897"/>
                </a:lnTo>
                <a:lnTo>
                  <a:pt x="180460" y="35100"/>
                </a:lnTo>
                <a:lnTo>
                  <a:pt x="178679" y="34303"/>
                </a:lnTo>
                <a:lnTo>
                  <a:pt x="176906" y="32709"/>
                </a:lnTo>
                <a:lnTo>
                  <a:pt x="175125" y="31912"/>
                </a:lnTo>
                <a:lnTo>
                  <a:pt x="173352" y="31115"/>
                </a:lnTo>
                <a:lnTo>
                  <a:pt x="171571" y="30318"/>
                </a:lnTo>
                <a:lnTo>
                  <a:pt x="169789" y="29521"/>
                </a:lnTo>
                <a:lnTo>
                  <a:pt x="168016" y="28714"/>
                </a:lnTo>
                <a:lnTo>
                  <a:pt x="166235" y="28714"/>
                </a:lnTo>
                <a:lnTo>
                  <a:pt x="163567" y="27917"/>
                </a:lnTo>
                <a:lnTo>
                  <a:pt x="161794" y="27917"/>
                </a:lnTo>
                <a:lnTo>
                  <a:pt x="159127" y="27120"/>
                </a:lnTo>
                <a:lnTo>
                  <a:pt x="157345" y="27120"/>
                </a:lnTo>
                <a:lnTo>
                  <a:pt x="155573" y="26323"/>
                </a:lnTo>
                <a:lnTo>
                  <a:pt x="152905" y="26323"/>
                </a:lnTo>
                <a:lnTo>
                  <a:pt x="151124" y="25526"/>
                </a:lnTo>
                <a:lnTo>
                  <a:pt x="149351" y="25526"/>
                </a:lnTo>
                <a:lnTo>
                  <a:pt x="147569" y="24729"/>
                </a:lnTo>
                <a:lnTo>
                  <a:pt x="144902" y="24729"/>
                </a:lnTo>
                <a:lnTo>
                  <a:pt x="143120" y="23931"/>
                </a:lnTo>
                <a:lnTo>
                  <a:pt x="141347" y="23134"/>
                </a:lnTo>
                <a:lnTo>
                  <a:pt x="139566" y="23134"/>
                </a:lnTo>
                <a:lnTo>
                  <a:pt x="137793" y="22337"/>
                </a:lnTo>
                <a:lnTo>
                  <a:pt x="135126" y="22337"/>
                </a:lnTo>
                <a:lnTo>
                  <a:pt x="133344" y="21540"/>
                </a:lnTo>
                <a:lnTo>
                  <a:pt x="131571" y="21540"/>
                </a:lnTo>
                <a:lnTo>
                  <a:pt x="129790" y="20743"/>
                </a:lnTo>
                <a:lnTo>
                  <a:pt x="128009" y="20743"/>
                </a:lnTo>
                <a:lnTo>
                  <a:pt x="126236" y="19946"/>
                </a:lnTo>
                <a:lnTo>
                  <a:pt x="124455" y="19149"/>
                </a:lnTo>
                <a:lnTo>
                  <a:pt x="122682" y="19149"/>
                </a:lnTo>
                <a:lnTo>
                  <a:pt x="120900" y="18342"/>
                </a:lnTo>
                <a:lnTo>
                  <a:pt x="119119" y="18342"/>
                </a:lnTo>
                <a:lnTo>
                  <a:pt x="117346" y="17545"/>
                </a:lnTo>
                <a:lnTo>
                  <a:pt x="115565" y="16748"/>
                </a:lnTo>
                <a:lnTo>
                  <a:pt x="113792" y="16748"/>
                </a:lnTo>
                <a:lnTo>
                  <a:pt x="112011" y="15951"/>
                </a:lnTo>
                <a:lnTo>
                  <a:pt x="110229" y="15951"/>
                </a:lnTo>
                <a:lnTo>
                  <a:pt x="108457" y="15154"/>
                </a:lnTo>
                <a:lnTo>
                  <a:pt x="106675" y="14357"/>
                </a:lnTo>
                <a:lnTo>
                  <a:pt x="97786" y="12763"/>
                </a:lnTo>
                <a:lnTo>
                  <a:pt x="89782" y="10371"/>
                </a:lnTo>
                <a:lnTo>
                  <a:pt x="82674" y="8767"/>
                </a:lnTo>
                <a:lnTo>
                  <a:pt x="75566" y="7173"/>
                </a:lnTo>
                <a:lnTo>
                  <a:pt x="69344" y="5579"/>
                </a:lnTo>
                <a:lnTo>
                  <a:pt x="64008" y="3985"/>
                </a:lnTo>
                <a:lnTo>
                  <a:pt x="58673" y="3188"/>
                </a:lnTo>
                <a:lnTo>
                  <a:pt x="54232" y="1594"/>
                </a:lnTo>
                <a:lnTo>
                  <a:pt x="50670" y="797"/>
                </a:lnTo>
                <a:lnTo>
                  <a:pt x="47115" y="797"/>
                </a:lnTo>
                <a:lnTo>
                  <a:pt x="44448" y="0"/>
                </a:lnTo>
                <a:lnTo>
                  <a:pt x="37339" y="0"/>
                </a:lnTo>
                <a:lnTo>
                  <a:pt x="35558" y="797"/>
                </a:lnTo>
                <a:lnTo>
                  <a:pt x="33785" y="3188"/>
                </a:lnTo>
                <a:lnTo>
                  <a:pt x="32004" y="6376"/>
                </a:lnTo>
                <a:lnTo>
                  <a:pt x="32004" y="46269"/>
                </a:lnTo>
                <a:lnTo>
                  <a:pt x="31118" y="52656"/>
                </a:lnTo>
                <a:lnTo>
                  <a:pt x="31118" y="59839"/>
                </a:lnTo>
                <a:lnTo>
                  <a:pt x="30223" y="67013"/>
                </a:lnTo>
                <a:lnTo>
                  <a:pt x="30223" y="70211"/>
                </a:lnTo>
                <a:lnTo>
                  <a:pt x="29336" y="72602"/>
                </a:lnTo>
                <a:lnTo>
                  <a:pt x="29336" y="77385"/>
                </a:lnTo>
                <a:lnTo>
                  <a:pt x="28450" y="79786"/>
                </a:lnTo>
                <a:lnTo>
                  <a:pt x="28450" y="82177"/>
                </a:lnTo>
                <a:lnTo>
                  <a:pt x="27563" y="84568"/>
                </a:lnTo>
                <a:lnTo>
                  <a:pt x="27563" y="86960"/>
                </a:lnTo>
                <a:lnTo>
                  <a:pt x="26668" y="89361"/>
                </a:lnTo>
                <a:lnTo>
                  <a:pt x="26668" y="91752"/>
                </a:lnTo>
                <a:lnTo>
                  <a:pt x="25782" y="94940"/>
                </a:lnTo>
                <a:lnTo>
                  <a:pt x="25782" y="100529"/>
                </a:lnTo>
                <a:lnTo>
                  <a:pt x="24896" y="103718"/>
                </a:lnTo>
                <a:lnTo>
                  <a:pt x="24896" y="110104"/>
                </a:lnTo>
                <a:lnTo>
                  <a:pt x="24001" y="111698"/>
                </a:lnTo>
                <a:lnTo>
                  <a:pt x="24001" y="115684"/>
                </a:lnTo>
                <a:lnTo>
                  <a:pt x="23114" y="118882"/>
                </a:lnTo>
                <a:lnTo>
                  <a:pt x="23114" y="123664"/>
                </a:lnTo>
                <a:lnTo>
                  <a:pt x="22228" y="126853"/>
                </a:lnTo>
                <a:lnTo>
                  <a:pt x="22228" y="129254"/>
                </a:lnTo>
                <a:lnTo>
                  <a:pt x="21333" y="131645"/>
                </a:lnTo>
                <a:lnTo>
                  <a:pt x="20447" y="134036"/>
                </a:lnTo>
                <a:lnTo>
                  <a:pt x="20447" y="138828"/>
                </a:lnTo>
                <a:lnTo>
                  <a:pt x="19560" y="141220"/>
                </a:lnTo>
                <a:lnTo>
                  <a:pt x="19560" y="144408"/>
                </a:lnTo>
                <a:lnTo>
                  <a:pt x="18674" y="147606"/>
                </a:lnTo>
                <a:lnTo>
                  <a:pt x="18674" y="154780"/>
                </a:lnTo>
                <a:lnTo>
                  <a:pt x="17779" y="158775"/>
                </a:lnTo>
                <a:lnTo>
                  <a:pt x="17779" y="167553"/>
                </a:lnTo>
                <a:lnTo>
                  <a:pt x="16892" y="171538"/>
                </a:lnTo>
                <a:lnTo>
                  <a:pt x="16892" y="184301"/>
                </a:lnTo>
                <a:lnTo>
                  <a:pt x="16006" y="189093"/>
                </a:lnTo>
                <a:lnTo>
                  <a:pt x="16006" y="197871"/>
                </a:lnTo>
                <a:lnTo>
                  <a:pt x="15111" y="201856"/>
                </a:lnTo>
                <a:lnTo>
                  <a:pt x="15111" y="213025"/>
                </a:lnTo>
                <a:lnTo>
                  <a:pt x="14225" y="216223"/>
                </a:lnTo>
                <a:lnTo>
                  <a:pt x="14225" y="224991"/>
                </a:lnTo>
                <a:lnTo>
                  <a:pt x="13338" y="228189"/>
                </a:lnTo>
                <a:lnTo>
                  <a:pt x="13338" y="240952"/>
                </a:lnTo>
                <a:lnTo>
                  <a:pt x="12443" y="243344"/>
                </a:lnTo>
                <a:lnTo>
                  <a:pt x="12443" y="281643"/>
                </a:lnTo>
                <a:lnTo>
                  <a:pt x="13338" y="284034"/>
                </a:lnTo>
                <a:lnTo>
                  <a:pt x="13338" y="299995"/>
                </a:lnTo>
                <a:lnTo>
                  <a:pt x="14225" y="302386"/>
                </a:lnTo>
                <a:lnTo>
                  <a:pt x="14225" y="356646"/>
                </a:lnTo>
                <a:lnTo>
                  <a:pt x="13338" y="361429"/>
                </a:lnTo>
                <a:lnTo>
                  <a:pt x="13338" y="371004"/>
                </a:lnTo>
                <a:lnTo>
                  <a:pt x="12443" y="374999"/>
                </a:lnTo>
                <a:lnTo>
                  <a:pt x="12443" y="379781"/>
                </a:lnTo>
                <a:lnTo>
                  <a:pt x="11557" y="384574"/>
                </a:lnTo>
                <a:lnTo>
                  <a:pt x="11557" y="388559"/>
                </a:lnTo>
                <a:lnTo>
                  <a:pt x="10670" y="393341"/>
                </a:lnTo>
                <a:lnTo>
                  <a:pt x="9784" y="397337"/>
                </a:lnTo>
                <a:lnTo>
                  <a:pt x="9784" y="402119"/>
                </a:lnTo>
                <a:lnTo>
                  <a:pt x="8889" y="406114"/>
                </a:lnTo>
                <a:lnTo>
                  <a:pt x="8889" y="410100"/>
                </a:lnTo>
                <a:lnTo>
                  <a:pt x="8003" y="414095"/>
                </a:lnTo>
                <a:lnTo>
                  <a:pt x="7116" y="418080"/>
                </a:lnTo>
                <a:lnTo>
                  <a:pt x="7116" y="422066"/>
                </a:lnTo>
                <a:lnTo>
                  <a:pt x="6221" y="426061"/>
                </a:lnTo>
                <a:lnTo>
                  <a:pt x="5335" y="430046"/>
                </a:lnTo>
                <a:lnTo>
                  <a:pt x="5335" y="433244"/>
                </a:lnTo>
                <a:lnTo>
                  <a:pt x="4449" y="437230"/>
                </a:lnTo>
                <a:lnTo>
                  <a:pt x="4449" y="440418"/>
                </a:lnTo>
                <a:lnTo>
                  <a:pt x="3562" y="443616"/>
                </a:lnTo>
                <a:lnTo>
                  <a:pt x="2667" y="447602"/>
                </a:lnTo>
                <a:lnTo>
                  <a:pt x="2667" y="450790"/>
                </a:lnTo>
                <a:lnTo>
                  <a:pt x="1781" y="453988"/>
                </a:lnTo>
                <a:lnTo>
                  <a:pt x="1781" y="459568"/>
                </a:lnTo>
                <a:lnTo>
                  <a:pt x="894" y="462766"/>
                </a:lnTo>
                <a:lnTo>
                  <a:pt x="894" y="468345"/>
                </a:lnTo>
                <a:lnTo>
                  <a:pt x="0" y="470736"/>
                </a:lnTo>
                <a:lnTo>
                  <a:pt x="0" y="474732"/>
                </a:lnTo>
                <a:lnTo>
                  <a:pt x="894" y="477920"/>
                </a:lnTo>
                <a:lnTo>
                  <a:pt x="1781" y="481108"/>
                </a:lnTo>
                <a:lnTo>
                  <a:pt x="2667" y="484306"/>
                </a:lnTo>
                <a:lnTo>
                  <a:pt x="3562" y="486698"/>
                </a:lnTo>
                <a:lnTo>
                  <a:pt x="4449" y="489089"/>
                </a:lnTo>
                <a:lnTo>
                  <a:pt x="6221" y="491480"/>
                </a:lnTo>
                <a:lnTo>
                  <a:pt x="8003" y="493881"/>
                </a:lnTo>
                <a:lnTo>
                  <a:pt x="9784" y="494678"/>
                </a:lnTo>
                <a:lnTo>
                  <a:pt x="11557" y="496272"/>
                </a:lnTo>
                <a:lnTo>
                  <a:pt x="13338" y="497069"/>
                </a:lnTo>
                <a:lnTo>
                  <a:pt x="14225" y="497867"/>
                </a:lnTo>
                <a:lnTo>
                  <a:pt x="16006" y="498664"/>
                </a:lnTo>
                <a:lnTo>
                  <a:pt x="16892" y="499461"/>
                </a:lnTo>
                <a:lnTo>
                  <a:pt x="18674" y="500258"/>
                </a:lnTo>
                <a:lnTo>
                  <a:pt x="20447" y="501055"/>
                </a:lnTo>
                <a:lnTo>
                  <a:pt x="22228" y="501852"/>
                </a:lnTo>
                <a:lnTo>
                  <a:pt x="24001" y="501852"/>
                </a:lnTo>
                <a:lnTo>
                  <a:pt x="25782" y="502659"/>
                </a:lnTo>
                <a:lnTo>
                  <a:pt x="27563" y="503456"/>
                </a:lnTo>
                <a:lnTo>
                  <a:pt x="29336" y="503456"/>
                </a:lnTo>
                <a:lnTo>
                  <a:pt x="32004" y="504253"/>
                </a:lnTo>
                <a:lnTo>
                  <a:pt x="36453" y="504253"/>
                </a:lnTo>
                <a:lnTo>
                  <a:pt x="38226" y="505050"/>
                </a:lnTo>
                <a:lnTo>
                  <a:pt x="40894" y="505847"/>
                </a:lnTo>
                <a:lnTo>
                  <a:pt x="52451" y="505847"/>
                </a:lnTo>
                <a:lnTo>
                  <a:pt x="54232" y="505050"/>
                </a:lnTo>
                <a:lnTo>
                  <a:pt x="56005" y="504253"/>
                </a:lnTo>
                <a:lnTo>
                  <a:pt x="57786" y="503456"/>
                </a:lnTo>
                <a:lnTo>
                  <a:pt x="59559" y="501055"/>
                </a:lnTo>
                <a:lnTo>
                  <a:pt x="61341" y="498664"/>
                </a:lnTo>
                <a:lnTo>
                  <a:pt x="62227" y="495475"/>
                </a:lnTo>
                <a:lnTo>
                  <a:pt x="63122" y="492287"/>
                </a:lnTo>
                <a:lnTo>
                  <a:pt x="64008" y="489089"/>
                </a:lnTo>
                <a:lnTo>
                  <a:pt x="64008" y="486698"/>
                </a:lnTo>
                <a:lnTo>
                  <a:pt x="64895" y="485103"/>
                </a:lnTo>
                <a:lnTo>
                  <a:pt x="64895" y="472331"/>
                </a:lnTo>
                <a:lnTo>
                  <a:pt x="65781" y="469142"/>
                </a:lnTo>
                <a:lnTo>
                  <a:pt x="65781" y="460365"/>
                </a:lnTo>
                <a:lnTo>
                  <a:pt x="66676" y="457973"/>
                </a:lnTo>
                <a:lnTo>
                  <a:pt x="66676" y="455582"/>
                </a:lnTo>
                <a:lnTo>
                  <a:pt x="67563" y="453191"/>
                </a:lnTo>
                <a:lnTo>
                  <a:pt x="68449" y="449993"/>
                </a:lnTo>
                <a:lnTo>
                  <a:pt x="68449" y="446007"/>
                </a:lnTo>
                <a:lnTo>
                  <a:pt x="69344" y="443616"/>
                </a:lnTo>
                <a:lnTo>
                  <a:pt x="69344" y="436433"/>
                </a:lnTo>
                <a:lnTo>
                  <a:pt x="70230" y="434041"/>
                </a:lnTo>
                <a:lnTo>
                  <a:pt x="70230" y="428452"/>
                </a:lnTo>
                <a:lnTo>
                  <a:pt x="71117" y="426061"/>
                </a:lnTo>
                <a:lnTo>
                  <a:pt x="71117" y="421269"/>
                </a:lnTo>
                <a:lnTo>
                  <a:pt x="72012" y="418877"/>
                </a:lnTo>
                <a:lnTo>
                  <a:pt x="72012" y="414892"/>
                </a:lnTo>
                <a:lnTo>
                  <a:pt x="72898" y="411694"/>
                </a:lnTo>
                <a:lnTo>
                  <a:pt x="72898" y="409303"/>
                </a:lnTo>
                <a:lnTo>
                  <a:pt x="74671" y="408506"/>
                </a:lnTo>
                <a:lnTo>
                  <a:pt x="74671" y="402916"/>
                </a:lnTo>
                <a:lnTo>
                  <a:pt x="75566" y="400525"/>
                </a:lnTo>
                <a:lnTo>
                  <a:pt x="75566" y="398134"/>
                </a:lnTo>
                <a:lnTo>
                  <a:pt x="77339" y="394945"/>
                </a:lnTo>
                <a:lnTo>
                  <a:pt x="78234" y="392544"/>
                </a:lnTo>
                <a:lnTo>
                  <a:pt x="80006" y="390950"/>
                </a:lnTo>
                <a:lnTo>
                  <a:pt x="81788" y="390153"/>
                </a:lnTo>
                <a:lnTo>
                  <a:pt x="83560" y="389356"/>
                </a:lnTo>
                <a:lnTo>
                  <a:pt x="87123" y="389356"/>
                </a:lnTo>
                <a:lnTo>
                  <a:pt x="88896" y="390153"/>
                </a:lnTo>
                <a:lnTo>
                  <a:pt x="90677" y="390950"/>
                </a:lnTo>
                <a:lnTo>
                  <a:pt x="92450" y="391747"/>
                </a:lnTo>
                <a:lnTo>
                  <a:pt x="94231" y="391747"/>
                </a:lnTo>
                <a:lnTo>
                  <a:pt x="96013" y="392544"/>
                </a:lnTo>
                <a:lnTo>
                  <a:pt x="97786" y="392544"/>
                </a:lnTo>
                <a:lnTo>
                  <a:pt x="99567" y="393341"/>
                </a:lnTo>
                <a:lnTo>
                  <a:pt x="101340" y="394148"/>
                </a:lnTo>
                <a:lnTo>
                  <a:pt x="103121" y="394148"/>
                </a:lnTo>
                <a:lnTo>
                  <a:pt x="104902" y="394945"/>
                </a:lnTo>
                <a:lnTo>
                  <a:pt x="106675" y="395742"/>
                </a:lnTo>
                <a:lnTo>
                  <a:pt x="108457" y="396540"/>
                </a:lnTo>
                <a:lnTo>
                  <a:pt x="110229" y="397337"/>
                </a:lnTo>
                <a:lnTo>
                  <a:pt x="112011" y="398134"/>
                </a:lnTo>
                <a:lnTo>
                  <a:pt x="112897" y="399728"/>
                </a:lnTo>
                <a:lnTo>
                  <a:pt x="114679" y="400525"/>
                </a:lnTo>
                <a:lnTo>
                  <a:pt x="117346" y="401322"/>
                </a:lnTo>
                <a:lnTo>
                  <a:pt x="120014" y="402119"/>
                </a:lnTo>
                <a:lnTo>
                  <a:pt x="122682" y="403723"/>
                </a:lnTo>
                <a:lnTo>
                  <a:pt x="125341" y="404520"/>
                </a:lnTo>
                <a:lnTo>
                  <a:pt x="128009" y="406114"/>
                </a:lnTo>
                <a:lnTo>
                  <a:pt x="131571" y="406911"/>
                </a:lnTo>
                <a:lnTo>
                  <a:pt x="134231" y="408506"/>
                </a:lnTo>
                <a:lnTo>
                  <a:pt x="137793" y="409303"/>
                </a:lnTo>
                <a:lnTo>
                  <a:pt x="141347" y="410897"/>
                </a:lnTo>
                <a:lnTo>
                  <a:pt x="144015" y="412491"/>
                </a:lnTo>
                <a:lnTo>
                  <a:pt x="147569" y="413298"/>
                </a:lnTo>
                <a:lnTo>
                  <a:pt x="151124" y="414892"/>
                </a:lnTo>
                <a:lnTo>
                  <a:pt x="154678" y="415689"/>
                </a:lnTo>
                <a:lnTo>
                  <a:pt x="152905" y="165152"/>
                </a:lnTo>
                <a:lnTo>
                  <a:pt x="152010" y="162760"/>
                </a:lnTo>
                <a:lnTo>
                  <a:pt x="152010" y="155577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093368" y="4492604"/>
            <a:ext cx="920" cy="7183"/>
          </a:xfrm>
          <a:custGeom>
            <a:avLst/>
            <a:gdLst/>
            <a:ahLst/>
            <a:cxnLst/>
            <a:rect l="l" t="t" r="r" b="b"/>
            <a:pathLst>
              <a:path w="920" h="7183">
                <a:moveTo>
                  <a:pt x="920" y="7183"/>
                </a:moveTo>
                <a:lnTo>
                  <a:pt x="920" y="2400"/>
                </a:lnTo>
                <a:lnTo>
                  <a:pt x="0" y="0"/>
                </a:lnTo>
                <a:lnTo>
                  <a:pt x="920" y="7183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390208" y="4330640"/>
            <a:ext cx="1008101" cy="632710"/>
          </a:xfrm>
          <a:custGeom>
            <a:avLst/>
            <a:gdLst/>
            <a:ahLst/>
            <a:cxnLst/>
            <a:rect l="l" t="t" r="r" b="b"/>
            <a:pathLst>
              <a:path w="1008101" h="632710">
                <a:moveTo>
                  <a:pt x="237352" y="130848"/>
                </a:moveTo>
                <a:lnTo>
                  <a:pt x="236457" y="127659"/>
                </a:lnTo>
                <a:lnTo>
                  <a:pt x="236457" y="125268"/>
                </a:lnTo>
                <a:lnTo>
                  <a:pt x="235571" y="122867"/>
                </a:lnTo>
                <a:lnTo>
                  <a:pt x="235571" y="120476"/>
                </a:lnTo>
                <a:lnTo>
                  <a:pt x="234684" y="117288"/>
                </a:lnTo>
                <a:lnTo>
                  <a:pt x="233790" y="114896"/>
                </a:lnTo>
                <a:lnTo>
                  <a:pt x="232903" y="112495"/>
                </a:lnTo>
                <a:lnTo>
                  <a:pt x="232017" y="109307"/>
                </a:lnTo>
                <a:lnTo>
                  <a:pt x="231130" y="106916"/>
                </a:lnTo>
                <a:lnTo>
                  <a:pt x="230235" y="104515"/>
                </a:lnTo>
                <a:lnTo>
                  <a:pt x="228463" y="101326"/>
                </a:lnTo>
                <a:lnTo>
                  <a:pt x="227568" y="98935"/>
                </a:lnTo>
                <a:lnTo>
                  <a:pt x="226681" y="96544"/>
                </a:lnTo>
                <a:lnTo>
                  <a:pt x="224908" y="93346"/>
                </a:lnTo>
                <a:lnTo>
                  <a:pt x="224014" y="90955"/>
                </a:lnTo>
                <a:lnTo>
                  <a:pt x="223127" y="89361"/>
                </a:lnTo>
                <a:lnTo>
                  <a:pt x="221346" y="86172"/>
                </a:lnTo>
                <a:lnTo>
                  <a:pt x="219573" y="84568"/>
                </a:lnTo>
                <a:lnTo>
                  <a:pt x="218678" y="82177"/>
                </a:lnTo>
                <a:lnTo>
                  <a:pt x="217792" y="80583"/>
                </a:lnTo>
                <a:lnTo>
                  <a:pt x="216019" y="77395"/>
                </a:lnTo>
                <a:lnTo>
                  <a:pt x="214237" y="76597"/>
                </a:lnTo>
                <a:lnTo>
                  <a:pt x="212456" y="73399"/>
                </a:lnTo>
                <a:lnTo>
                  <a:pt x="210683" y="71805"/>
                </a:lnTo>
                <a:lnTo>
                  <a:pt x="209788" y="71008"/>
                </a:lnTo>
                <a:lnTo>
                  <a:pt x="208016" y="67820"/>
                </a:lnTo>
                <a:lnTo>
                  <a:pt x="206234" y="67023"/>
                </a:lnTo>
                <a:lnTo>
                  <a:pt x="204461" y="64622"/>
                </a:lnTo>
                <a:lnTo>
                  <a:pt x="202680" y="63825"/>
                </a:lnTo>
                <a:lnTo>
                  <a:pt x="200899" y="62230"/>
                </a:lnTo>
                <a:lnTo>
                  <a:pt x="199126" y="60636"/>
                </a:lnTo>
                <a:lnTo>
                  <a:pt x="197345" y="59839"/>
                </a:lnTo>
                <a:lnTo>
                  <a:pt x="195572" y="59042"/>
                </a:lnTo>
                <a:lnTo>
                  <a:pt x="193790" y="57448"/>
                </a:lnTo>
                <a:lnTo>
                  <a:pt x="192009" y="57448"/>
                </a:lnTo>
                <a:lnTo>
                  <a:pt x="190236" y="56651"/>
                </a:lnTo>
                <a:lnTo>
                  <a:pt x="188455" y="57448"/>
                </a:lnTo>
                <a:lnTo>
                  <a:pt x="181347" y="57448"/>
                </a:lnTo>
                <a:lnTo>
                  <a:pt x="179565" y="56651"/>
                </a:lnTo>
                <a:lnTo>
                  <a:pt x="177792" y="56651"/>
                </a:lnTo>
                <a:lnTo>
                  <a:pt x="176011" y="55854"/>
                </a:lnTo>
                <a:lnTo>
                  <a:pt x="174230" y="55047"/>
                </a:lnTo>
                <a:lnTo>
                  <a:pt x="172457" y="54250"/>
                </a:lnTo>
                <a:lnTo>
                  <a:pt x="170676" y="53453"/>
                </a:lnTo>
                <a:lnTo>
                  <a:pt x="168903" y="52656"/>
                </a:lnTo>
                <a:lnTo>
                  <a:pt x="167121" y="52656"/>
                </a:lnTo>
                <a:lnTo>
                  <a:pt x="165340" y="51859"/>
                </a:lnTo>
                <a:lnTo>
                  <a:pt x="163567" y="51062"/>
                </a:lnTo>
                <a:lnTo>
                  <a:pt x="161786" y="50264"/>
                </a:lnTo>
                <a:lnTo>
                  <a:pt x="159118" y="50264"/>
                </a:lnTo>
                <a:lnTo>
                  <a:pt x="157345" y="49467"/>
                </a:lnTo>
                <a:lnTo>
                  <a:pt x="152896" y="49467"/>
                </a:lnTo>
                <a:lnTo>
                  <a:pt x="150229" y="48670"/>
                </a:lnTo>
                <a:lnTo>
                  <a:pt x="145788" y="48670"/>
                </a:lnTo>
                <a:lnTo>
                  <a:pt x="144007" y="47873"/>
                </a:lnTo>
                <a:lnTo>
                  <a:pt x="139566" y="47873"/>
                </a:lnTo>
                <a:lnTo>
                  <a:pt x="137785" y="47076"/>
                </a:lnTo>
                <a:lnTo>
                  <a:pt x="133344" y="47076"/>
                </a:lnTo>
                <a:lnTo>
                  <a:pt x="131563" y="46279"/>
                </a:lnTo>
                <a:lnTo>
                  <a:pt x="129790" y="46279"/>
                </a:lnTo>
                <a:lnTo>
                  <a:pt x="128009" y="45472"/>
                </a:lnTo>
                <a:lnTo>
                  <a:pt x="123560" y="45472"/>
                </a:lnTo>
                <a:lnTo>
                  <a:pt x="121787" y="44675"/>
                </a:lnTo>
                <a:lnTo>
                  <a:pt x="118233" y="44675"/>
                </a:lnTo>
                <a:lnTo>
                  <a:pt x="116451" y="43878"/>
                </a:lnTo>
                <a:lnTo>
                  <a:pt x="114670" y="43878"/>
                </a:lnTo>
                <a:lnTo>
                  <a:pt x="112897" y="43081"/>
                </a:lnTo>
                <a:lnTo>
                  <a:pt x="109343" y="43081"/>
                </a:lnTo>
                <a:lnTo>
                  <a:pt x="107562" y="42284"/>
                </a:lnTo>
                <a:lnTo>
                  <a:pt x="104008" y="42284"/>
                </a:lnTo>
                <a:lnTo>
                  <a:pt x="102226" y="41487"/>
                </a:lnTo>
                <a:lnTo>
                  <a:pt x="100453" y="41487"/>
                </a:lnTo>
                <a:lnTo>
                  <a:pt x="98672" y="40690"/>
                </a:lnTo>
                <a:lnTo>
                  <a:pt x="89782" y="39893"/>
                </a:lnTo>
                <a:lnTo>
                  <a:pt x="80893" y="38298"/>
                </a:lnTo>
                <a:lnTo>
                  <a:pt x="73784" y="37501"/>
                </a:lnTo>
                <a:lnTo>
                  <a:pt x="66668" y="36704"/>
                </a:lnTo>
                <a:lnTo>
                  <a:pt x="59559" y="35100"/>
                </a:lnTo>
                <a:lnTo>
                  <a:pt x="54224" y="35100"/>
                </a:lnTo>
                <a:lnTo>
                  <a:pt x="48888" y="34303"/>
                </a:lnTo>
                <a:lnTo>
                  <a:pt x="43561" y="33506"/>
                </a:lnTo>
                <a:lnTo>
                  <a:pt x="35558" y="33506"/>
                </a:lnTo>
                <a:lnTo>
                  <a:pt x="32890" y="34303"/>
                </a:lnTo>
                <a:lnTo>
                  <a:pt x="29336" y="34303"/>
                </a:lnTo>
                <a:lnTo>
                  <a:pt x="26668" y="35100"/>
                </a:lnTo>
                <a:lnTo>
                  <a:pt x="24887" y="35897"/>
                </a:lnTo>
                <a:lnTo>
                  <a:pt x="23114" y="37501"/>
                </a:lnTo>
                <a:lnTo>
                  <a:pt x="21333" y="39096"/>
                </a:lnTo>
                <a:lnTo>
                  <a:pt x="20447" y="40690"/>
                </a:lnTo>
                <a:lnTo>
                  <a:pt x="19552" y="43081"/>
                </a:lnTo>
                <a:lnTo>
                  <a:pt x="18665" y="45472"/>
                </a:lnTo>
                <a:lnTo>
                  <a:pt x="17779" y="47873"/>
                </a:lnTo>
                <a:lnTo>
                  <a:pt x="17779" y="103718"/>
                </a:lnTo>
                <a:lnTo>
                  <a:pt x="16892" y="111698"/>
                </a:lnTo>
                <a:lnTo>
                  <a:pt x="16892" y="118882"/>
                </a:lnTo>
                <a:lnTo>
                  <a:pt x="15997" y="121273"/>
                </a:lnTo>
                <a:lnTo>
                  <a:pt x="15997" y="130848"/>
                </a:lnTo>
                <a:lnTo>
                  <a:pt x="15111" y="133239"/>
                </a:lnTo>
                <a:lnTo>
                  <a:pt x="15111" y="135640"/>
                </a:lnTo>
                <a:lnTo>
                  <a:pt x="14225" y="138031"/>
                </a:lnTo>
                <a:lnTo>
                  <a:pt x="14225" y="143611"/>
                </a:lnTo>
                <a:lnTo>
                  <a:pt x="13330" y="146809"/>
                </a:lnTo>
                <a:lnTo>
                  <a:pt x="13330" y="157181"/>
                </a:lnTo>
                <a:lnTo>
                  <a:pt x="12443" y="160369"/>
                </a:lnTo>
                <a:lnTo>
                  <a:pt x="12443" y="171538"/>
                </a:lnTo>
                <a:lnTo>
                  <a:pt x="11557" y="174736"/>
                </a:lnTo>
                <a:lnTo>
                  <a:pt x="11557" y="177127"/>
                </a:lnTo>
                <a:lnTo>
                  <a:pt x="10662" y="180316"/>
                </a:lnTo>
                <a:lnTo>
                  <a:pt x="10662" y="185905"/>
                </a:lnTo>
                <a:lnTo>
                  <a:pt x="9776" y="188296"/>
                </a:lnTo>
                <a:lnTo>
                  <a:pt x="9776" y="199465"/>
                </a:lnTo>
                <a:lnTo>
                  <a:pt x="8889" y="203451"/>
                </a:lnTo>
                <a:lnTo>
                  <a:pt x="8889" y="216223"/>
                </a:lnTo>
                <a:lnTo>
                  <a:pt x="8003" y="220209"/>
                </a:lnTo>
                <a:lnTo>
                  <a:pt x="8003" y="242547"/>
                </a:lnTo>
                <a:lnTo>
                  <a:pt x="7108" y="246542"/>
                </a:lnTo>
                <a:lnTo>
                  <a:pt x="7108" y="260899"/>
                </a:lnTo>
                <a:lnTo>
                  <a:pt x="6221" y="264097"/>
                </a:lnTo>
                <a:lnTo>
                  <a:pt x="6221" y="279251"/>
                </a:lnTo>
                <a:lnTo>
                  <a:pt x="5335" y="280846"/>
                </a:lnTo>
                <a:lnTo>
                  <a:pt x="5335" y="329516"/>
                </a:lnTo>
                <a:lnTo>
                  <a:pt x="6221" y="331917"/>
                </a:lnTo>
                <a:lnTo>
                  <a:pt x="6221" y="350260"/>
                </a:lnTo>
                <a:lnTo>
                  <a:pt x="7108" y="353458"/>
                </a:lnTo>
                <a:lnTo>
                  <a:pt x="7108" y="394148"/>
                </a:lnTo>
                <a:lnTo>
                  <a:pt x="6221" y="399728"/>
                </a:lnTo>
                <a:lnTo>
                  <a:pt x="6221" y="414095"/>
                </a:lnTo>
                <a:lnTo>
                  <a:pt x="5335" y="418877"/>
                </a:lnTo>
                <a:lnTo>
                  <a:pt x="5335" y="427655"/>
                </a:lnTo>
                <a:lnTo>
                  <a:pt x="4440" y="432447"/>
                </a:lnTo>
                <a:lnTo>
                  <a:pt x="4440" y="441225"/>
                </a:lnTo>
                <a:lnTo>
                  <a:pt x="3554" y="445210"/>
                </a:lnTo>
                <a:lnTo>
                  <a:pt x="3554" y="449993"/>
                </a:lnTo>
                <a:lnTo>
                  <a:pt x="2667" y="453988"/>
                </a:lnTo>
                <a:lnTo>
                  <a:pt x="2667" y="457973"/>
                </a:lnTo>
                <a:lnTo>
                  <a:pt x="1781" y="461969"/>
                </a:lnTo>
                <a:lnTo>
                  <a:pt x="1781" y="469949"/>
                </a:lnTo>
                <a:lnTo>
                  <a:pt x="886" y="473935"/>
                </a:lnTo>
                <a:lnTo>
                  <a:pt x="886" y="481118"/>
                </a:lnTo>
                <a:lnTo>
                  <a:pt x="0" y="484306"/>
                </a:lnTo>
                <a:lnTo>
                  <a:pt x="0" y="512234"/>
                </a:lnTo>
                <a:lnTo>
                  <a:pt x="886" y="515422"/>
                </a:lnTo>
                <a:lnTo>
                  <a:pt x="886" y="517813"/>
                </a:lnTo>
                <a:lnTo>
                  <a:pt x="1781" y="521011"/>
                </a:lnTo>
                <a:lnTo>
                  <a:pt x="2667" y="524200"/>
                </a:lnTo>
                <a:lnTo>
                  <a:pt x="4440" y="527388"/>
                </a:lnTo>
                <a:lnTo>
                  <a:pt x="5335" y="529789"/>
                </a:lnTo>
                <a:lnTo>
                  <a:pt x="7108" y="532180"/>
                </a:lnTo>
                <a:lnTo>
                  <a:pt x="8889" y="533774"/>
                </a:lnTo>
                <a:lnTo>
                  <a:pt x="9776" y="534571"/>
                </a:lnTo>
                <a:lnTo>
                  <a:pt x="11557" y="536963"/>
                </a:lnTo>
                <a:lnTo>
                  <a:pt x="13330" y="537760"/>
                </a:lnTo>
                <a:lnTo>
                  <a:pt x="14225" y="539364"/>
                </a:lnTo>
                <a:lnTo>
                  <a:pt x="15997" y="540161"/>
                </a:lnTo>
                <a:lnTo>
                  <a:pt x="16892" y="540958"/>
                </a:lnTo>
                <a:lnTo>
                  <a:pt x="18665" y="541755"/>
                </a:lnTo>
                <a:lnTo>
                  <a:pt x="20447" y="542552"/>
                </a:lnTo>
                <a:lnTo>
                  <a:pt x="22219" y="543349"/>
                </a:lnTo>
                <a:lnTo>
                  <a:pt x="24001" y="544146"/>
                </a:lnTo>
                <a:lnTo>
                  <a:pt x="25782" y="544943"/>
                </a:lnTo>
                <a:lnTo>
                  <a:pt x="27555" y="545740"/>
                </a:lnTo>
                <a:lnTo>
                  <a:pt x="29336" y="545740"/>
                </a:lnTo>
                <a:lnTo>
                  <a:pt x="31109" y="546537"/>
                </a:lnTo>
                <a:lnTo>
                  <a:pt x="33777" y="546537"/>
                </a:lnTo>
                <a:lnTo>
                  <a:pt x="35558" y="547334"/>
                </a:lnTo>
                <a:lnTo>
                  <a:pt x="38226" y="547334"/>
                </a:lnTo>
                <a:lnTo>
                  <a:pt x="40894" y="548131"/>
                </a:lnTo>
                <a:lnTo>
                  <a:pt x="45334" y="548131"/>
                </a:lnTo>
                <a:lnTo>
                  <a:pt x="48002" y="548938"/>
                </a:lnTo>
                <a:lnTo>
                  <a:pt x="59559" y="548938"/>
                </a:lnTo>
                <a:lnTo>
                  <a:pt x="61341" y="548131"/>
                </a:lnTo>
                <a:lnTo>
                  <a:pt x="63113" y="548131"/>
                </a:lnTo>
                <a:lnTo>
                  <a:pt x="64895" y="547334"/>
                </a:lnTo>
                <a:lnTo>
                  <a:pt x="65781" y="546537"/>
                </a:lnTo>
                <a:lnTo>
                  <a:pt x="67563" y="545740"/>
                </a:lnTo>
                <a:lnTo>
                  <a:pt x="68449" y="544943"/>
                </a:lnTo>
                <a:lnTo>
                  <a:pt x="70230" y="544146"/>
                </a:lnTo>
                <a:lnTo>
                  <a:pt x="71117" y="543349"/>
                </a:lnTo>
                <a:lnTo>
                  <a:pt x="72889" y="540958"/>
                </a:lnTo>
                <a:lnTo>
                  <a:pt x="73784" y="537760"/>
                </a:lnTo>
                <a:lnTo>
                  <a:pt x="75557" y="534571"/>
                </a:lnTo>
                <a:lnTo>
                  <a:pt x="75557" y="532180"/>
                </a:lnTo>
                <a:lnTo>
                  <a:pt x="76452" y="530586"/>
                </a:lnTo>
                <a:lnTo>
                  <a:pt x="76452" y="528185"/>
                </a:lnTo>
                <a:lnTo>
                  <a:pt x="77339" y="525794"/>
                </a:lnTo>
                <a:lnTo>
                  <a:pt x="77339" y="518610"/>
                </a:lnTo>
                <a:lnTo>
                  <a:pt x="78225" y="515422"/>
                </a:lnTo>
                <a:lnTo>
                  <a:pt x="78225" y="491490"/>
                </a:lnTo>
                <a:lnTo>
                  <a:pt x="79111" y="489089"/>
                </a:lnTo>
                <a:lnTo>
                  <a:pt x="79111" y="484306"/>
                </a:lnTo>
                <a:lnTo>
                  <a:pt x="80006" y="481118"/>
                </a:lnTo>
                <a:lnTo>
                  <a:pt x="80006" y="474732"/>
                </a:lnTo>
                <a:lnTo>
                  <a:pt x="80893" y="471543"/>
                </a:lnTo>
                <a:lnTo>
                  <a:pt x="80893" y="460374"/>
                </a:lnTo>
                <a:lnTo>
                  <a:pt x="81779" y="457973"/>
                </a:lnTo>
                <a:lnTo>
                  <a:pt x="81779" y="449196"/>
                </a:lnTo>
                <a:lnTo>
                  <a:pt x="82674" y="446805"/>
                </a:lnTo>
                <a:lnTo>
                  <a:pt x="82674" y="436433"/>
                </a:lnTo>
                <a:lnTo>
                  <a:pt x="83560" y="433244"/>
                </a:lnTo>
                <a:lnTo>
                  <a:pt x="83560" y="430046"/>
                </a:lnTo>
                <a:lnTo>
                  <a:pt x="84447" y="427655"/>
                </a:lnTo>
                <a:lnTo>
                  <a:pt x="84447" y="425264"/>
                </a:lnTo>
                <a:lnTo>
                  <a:pt x="85342" y="422075"/>
                </a:lnTo>
                <a:lnTo>
                  <a:pt x="85342" y="418877"/>
                </a:lnTo>
                <a:lnTo>
                  <a:pt x="86228" y="416486"/>
                </a:lnTo>
                <a:lnTo>
                  <a:pt x="87115" y="413298"/>
                </a:lnTo>
                <a:lnTo>
                  <a:pt x="88001" y="410907"/>
                </a:lnTo>
                <a:lnTo>
                  <a:pt x="89782" y="409303"/>
                </a:lnTo>
                <a:lnTo>
                  <a:pt x="91564" y="407708"/>
                </a:lnTo>
                <a:lnTo>
                  <a:pt x="93337" y="406911"/>
                </a:lnTo>
                <a:lnTo>
                  <a:pt x="100453" y="406911"/>
                </a:lnTo>
                <a:lnTo>
                  <a:pt x="102226" y="407708"/>
                </a:lnTo>
                <a:lnTo>
                  <a:pt x="105780" y="407708"/>
                </a:lnTo>
                <a:lnTo>
                  <a:pt x="107562" y="408506"/>
                </a:lnTo>
                <a:lnTo>
                  <a:pt x="109343" y="408506"/>
                </a:lnTo>
                <a:lnTo>
                  <a:pt x="111116" y="409303"/>
                </a:lnTo>
                <a:lnTo>
                  <a:pt x="112897" y="409303"/>
                </a:lnTo>
                <a:lnTo>
                  <a:pt x="114670" y="410100"/>
                </a:lnTo>
                <a:lnTo>
                  <a:pt x="118233" y="410100"/>
                </a:lnTo>
                <a:lnTo>
                  <a:pt x="120005" y="410907"/>
                </a:lnTo>
                <a:lnTo>
                  <a:pt x="121787" y="411704"/>
                </a:lnTo>
                <a:lnTo>
                  <a:pt x="123560" y="412501"/>
                </a:lnTo>
                <a:lnTo>
                  <a:pt x="125341" y="413298"/>
                </a:lnTo>
                <a:lnTo>
                  <a:pt x="127122" y="414095"/>
                </a:lnTo>
                <a:lnTo>
                  <a:pt x="129790" y="414892"/>
                </a:lnTo>
                <a:lnTo>
                  <a:pt x="132449" y="415689"/>
                </a:lnTo>
                <a:lnTo>
                  <a:pt x="135117" y="417283"/>
                </a:lnTo>
                <a:lnTo>
                  <a:pt x="138680" y="418080"/>
                </a:lnTo>
                <a:lnTo>
                  <a:pt x="141339" y="418877"/>
                </a:lnTo>
                <a:lnTo>
                  <a:pt x="144902" y="419674"/>
                </a:lnTo>
                <a:lnTo>
                  <a:pt x="148456" y="421278"/>
                </a:lnTo>
                <a:lnTo>
                  <a:pt x="152010" y="422075"/>
                </a:lnTo>
                <a:lnTo>
                  <a:pt x="155564" y="423670"/>
                </a:lnTo>
                <a:lnTo>
                  <a:pt x="159118" y="424467"/>
                </a:lnTo>
                <a:lnTo>
                  <a:pt x="163567" y="425264"/>
                </a:lnTo>
                <a:lnTo>
                  <a:pt x="167121" y="426858"/>
                </a:lnTo>
                <a:lnTo>
                  <a:pt x="170676" y="427655"/>
                </a:lnTo>
                <a:lnTo>
                  <a:pt x="174230" y="429249"/>
                </a:lnTo>
                <a:lnTo>
                  <a:pt x="176898" y="430046"/>
                </a:lnTo>
                <a:lnTo>
                  <a:pt x="180460" y="430853"/>
                </a:lnTo>
                <a:lnTo>
                  <a:pt x="183119" y="432447"/>
                </a:lnTo>
                <a:lnTo>
                  <a:pt x="186682" y="433244"/>
                </a:lnTo>
                <a:lnTo>
                  <a:pt x="189350" y="434041"/>
                </a:lnTo>
                <a:lnTo>
                  <a:pt x="191123" y="434839"/>
                </a:lnTo>
                <a:lnTo>
                  <a:pt x="192904" y="435636"/>
                </a:lnTo>
                <a:lnTo>
                  <a:pt x="194677" y="436433"/>
                </a:lnTo>
                <a:lnTo>
                  <a:pt x="196458" y="437230"/>
                </a:lnTo>
                <a:lnTo>
                  <a:pt x="198239" y="438824"/>
                </a:lnTo>
                <a:lnTo>
                  <a:pt x="198239" y="444413"/>
                </a:lnTo>
                <a:lnTo>
                  <a:pt x="199126" y="446805"/>
                </a:lnTo>
                <a:lnTo>
                  <a:pt x="199126" y="449196"/>
                </a:lnTo>
                <a:lnTo>
                  <a:pt x="200012" y="451597"/>
                </a:lnTo>
                <a:lnTo>
                  <a:pt x="200012" y="453988"/>
                </a:lnTo>
                <a:lnTo>
                  <a:pt x="200899" y="456379"/>
                </a:lnTo>
                <a:lnTo>
                  <a:pt x="201794" y="459568"/>
                </a:lnTo>
                <a:lnTo>
                  <a:pt x="202680" y="462766"/>
                </a:lnTo>
                <a:lnTo>
                  <a:pt x="202680" y="465954"/>
                </a:lnTo>
                <a:lnTo>
                  <a:pt x="203566" y="469142"/>
                </a:lnTo>
                <a:lnTo>
                  <a:pt x="204461" y="472340"/>
                </a:lnTo>
                <a:lnTo>
                  <a:pt x="205348" y="475529"/>
                </a:lnTo>
                <a:lnTo>
                  <a:pt x="206234" y="478717"/>
                </a:lnTo>
                <a:lnTo>
                  <a:pt x="207129" y="481915"/>
                </a:lnTo>
                <a:lnTo>
                  <a:pt x="208016" y="485103"/>
                </a:lnTo>
                <a:lnTo>
                  <a:pt x="208016" y="488292"/>
                </a:lnTo>
                <a:lnTo>
                  <a:pt x="208902" y="491490"/>
                </a:lnTo>
                <a:lnTo>
                  <a:pt x="209788" y="494678"/>
                </a:lnTo>
                <a:lnTo>
                  <a:pt x="210683" y="497069"/>
                </a:lnTo>
                <a:lnTo>
                  <a:pt x="210683" y="499470"/>
                </a:lnTo>
                <a:lnTo>
                  <a:pt x="211570" y="501862"/>
                </a:lnTo>
                <a:lnTo>
                  <a:pt x="211570" y="504253"/>
                </a:lnTo>
                <a:lnTo>
                  <a:pt x="212456" y="506644"/>
                </a:lnTo>
                <a:lnTo>
                  <a:pt x="212456" y="508238"/>
                </a:lnTo>
                <a:lnTo>
                  <a:pt x="213351" y="510639"/>
                </a:lnTo>
                <a:lnTo>
                  <a:pt x="212456" y="513031"/>
                </a:lnTo>
                <a:lnTo>
                  <a:pt x="212456" y="517813"/>
                </a:lnTo>
                <a:lnTo>
                  <a:pt x="211570" y="520214"/>
                </a:lnTo>
                <a:lnTo>
                  <a:pt x="211570" y="532977"/>
                </a:lnTo>
                <a:lnTo>
                  <a:pt x="210683" y="535368"/>
                </a:lnTo>
                <a:lnTo>
                  <a:pt x="210683" y="556909"/>
                </a:lnTo>
                <a:lnTo>
                  <a:pt x="209788" y="558513"/>
                </a:lnTo>
                <a:lnTo>
                  <a:pt x="209788" y="567281"/>
                </a:lnTo>
                <a:lnTo>
                  <a:pt x="210683" y="569682"/>
                </a:lnTo>
                <a:lnTo>
                  <a:pt x="210683" y="572870"/>
                </a:lnTo>
                <a:lnTo>
                  <a:pt x="211570" y="575262"/>
                </a:lnTo>
                <a:lnTo>
                  <a:pt x="212456" y="578460"/>
                </a:lnTo>
                <a:lnTo>
                  <a:pt x="213351" y="580851"/>
                </a:lnTo>
                <a:lnTo>
                  <a:pt x="215124" y="583242"/>
                </a:lnTo>
                <a:lnTo>
                  <a:pt x="216905" y="584836"/>
                </a:lnTo>
                <a:lnTo>
                  <a:pt x="218678" y="587228"/>
                </a:lnTo>
                <a:lnTo>
                  <a:pt x="220459" y="588831"/>
                </a:lnTo>
                <a:lnTo>
                  <a:pt x="222241" y="591223"/>
                </a:lnTo>
                <a:lnTo>
                  <a:pt x="224014" y="592817"/>
                </a:lnTo>
                <a:lnTo>
                  <a:pt x="226681" y="594411"/>
                </a:lnTo>
                <a:lnTo>
                  <a:pt x="229349" y="596005"/>
                </a:lnTo>
                <a:lnTo>
                  <a:pt x="232017" y="597599"/>
                </a:lnTo>
                <a:lnTo>
                  <a:pt x="233790" y="599203"/>
                </a:lnTo>
                <a:lnTo>
                  <a:pt x="236457" y="600797"/>
                </a:lnTo>
                <a:lnTo>
                  <a:pt x="239125" y="601595"/>
                </a:lnTo>
                <a:lnTo>
                  <a:pt x="241793" y="603189"/>
                </a:lnTo>
                <a:lnTo>
                  <a:pt x="244461" y="603986"/>
                </a:lnTo>
                <a:lnTo>
                  <a:pt x="248015" y="604783"/>
                </a:lnTo>
                <a:lnTo>
                  <a:pt x="250682" y="605580"/>
                </a:lnTo>
                <a:lnTo>
                  <a:pt x="253350" y="606377"/>
                </a:lnTo>
                <a:lnTo>
                  <a:pt x="256018" y="607174"/>
                </a:lnTo>
                <a:lnTo>
                  <a:pt x="257799" y="607981"/>
                </a:lnTo>
                <a:lnTo>
                  <a:pt x="260459" y="608778"/>
                </a:lnTo>
                <a:lnTo>
                  <a:pt x="263126" y="609575"/>
                </a:lnTo>
                <a:lnTo>
                  <a:pt x="265794" y="610372"/>
                </a:lnTo>
                <a:lnTo>
                  <a:pt x="267575" y="610372"/>
                </a:lnTo>
                <a:lnTo>
                  <a:pt x="269348" y="611169"/>
                </a:lnTo>
                <a:lnTo>
                  <a:pt x="272016" y="611966"/>
                </a:lnTo>
                <a:lnTo>
                  <a:pt x="272911" y="611966"/>
                </a:lnTo>
                <a:lnTo>
                  <a:pt x="274684" y="612763"/>
                </a:lnTo>
                <a:lnTo>
                  <a:pt x="284468" y="612763"/>
                </a:lnTo>
                <a:lnTo>
                  <a:pt x="288022" y="613561"/>
                </a:lnTo>
                <a:lnTo>
                  <a:pt x="306688" y="613561"/>
                </a:lnTo>
                <a:lnTo>
                  <a:pt x="308469" y="612763"/>
                </a:lnTo>
                <a:lnTo>
                  <a:pt x="310242" y="612763"/>
                </a:lnTo>
                <a:lnTo>
                  <a:pt x="311129" y="611966"/>
                </a:lnTo>
                <a:lnTo>
                  <a:pt x="312910" y="611169"/>
                </a:lnTo>
                <a:lnTo>
                  <a:pt x="313796" y="610372"/>
                </a:lnTo>
                <a:lnTo>
                  <a:pt x="315578" y="609575"/>
                </a:lnTo>
                <a:lnTo>
                  <a:pt x="317359" y="607174"/>
                </a:lnTo>
                <a:lnTo>
                  <a:pt x="319132" y="604783"/>
                </a:lnTo>
                <a:lnTo>
                  <a:pt x="320913" y="601595"/>
                </a:lnTo>
                <a:lnTo>
                  <a:pt x="321800" y="599203"/>
                </a:lnTo>
                <a:lnTo>
                  <a:pt x="321800" y="596802"/>
                </a:lnTo>
                <a:lnTo>
                  <a:pt x="322686" y="594411"/>
                </a:lnTo>
                <a:lnTo>
                  <a:pt x="322686" y="592020"/>
                </a:lnTo>
                <a:lnTo>
                  <a:pt x="323581" y="589629"/>
                </a:lnTo>
                <a:lnTo>
                  <a:pt x="323581" y="586430"/>
                </a:lnTo>
                <a:lnTo>
                  <a:pt x="324467" y="583242"/>
                </a:lnTo>
                <a:lnTo>
                  <a:pt x="324467" y="575262"/>
                </a:lnTo>
                <a:lnTo>
                  <a:pt x="325354" y="572870"/>
                </a:lnTo>
                <a:lnTo>
                  <a:pt x="325354" y="569682"/>
                </a:lnTo>
                <a:lnTo>
                  <a:pt x="326249" y="566484"/>
                </a:lnTo>
                <a:lnTo>
                  <a:pt x="326249" y="564093"/>
                </a:lnTo>
                <a:lnTo>
                  <a:pt x="327135" y="560904"/>
                </a:lnTo>
                <a:lnTo>
                  <a:pt x="327135" y="554518"/>
                </a:lnTo>
                <a:lnTo>
                  <a:pt x="328022" y="552127"/>
                </a:lnTo>
                <a:lnTo>
                  <a:pt x="328022" y="548131"/>
                </a:lnTo>
                <a:lnTo>
                  <a:pt x="328908" y="545740"/>
                </a:lnTo>
                <a:lnTo>
                  <a:pt x="328908" y="540958"/>
                </a:lnTo>
                <a:lnTo>
                  <a:pt x="329803" y="538557"/>
                </a:lnTo>
                <a:lnTo>
                  <a:pt x="329803" y="532977"/>
                </a:lnTo>
                <a:lnTo>
                  <a:pt x="330689" y="530586"/>
                </a:lnTo>
                <a:lnTo>
                  <a:pt x="330689" y="527388"/>
                </a:lnTo>
                <a:lnTo>
                  <a:pt x="331576" y="524997"/>
                </a:lnTo>
                <a:lnTo>
                  <a:pt x="331576" y="521808"/>
                </a:lnTo>
                <a:lnTo>
                  <a:pt x="332471" y="519417"/>
                </a:lnTo>
                <a:lnTo>
                  <a:pt x="332471" y="516219"/>
                </a:lnTo>
                <a:lnTo>
                  <a:pt x="333357" y="513031"/>
                </a:lnTo>
                <a:lnTo>
                  <a:pt x="333357" y="509842"/>
                </a:lnTo>
                <a:lnTo>
                  <a:pt x="335138" y="508238"/>
                </a:lnTo>
                <a:lnTo>
                  <a:pt x="336911" y="507441"/>
                </a:lnTo>
                <a:lnTo>
                  <a:pt x="337798" y="505847"/>
                </a:lnTo>
                <a:lnTo>
                  <a:pt x="339579" y="504253"/>
                </a:lnTo>
                <a:lnTo>
                  <a:pt x="341360" y="501862"/>
                </a:lnTo>
                <a:lnTo>
                  <a:pt x="343133" y="500268"/>
                </a:lnTo>
                <a:lnTo>
                  <a:pt x="345801" y="497867"/>
                </a:lnTo>
                <a:lnTo>
                  <a:pt x="347582" y="495475"/>
                </a:lnTo>
                <a:lnTo>
                  <a:pt x="350250" y="493084"/>
                </a:lnTo>
                <a:lnTo>
                  <a:pt x="352918" y="490693"/>
                </a:lnTo>
                <a:lnTo>
                  <a:pt x="355577" y="487495"/>
                </a:lnTo>
                <a:lnTo>
                  <a:pt x="357358" y="485103"/>
                </a:lnTo>
                <a:lnTo>
                  <a:pt x="360026" y="481915"/>
                </a:lnTo>
                <a:lnTo>
                  <a:pt x="362694" y="478717"/>
                </a:lnTo>
                <a:lnTo>
                  <a:pt x="365361" y="476326"/>
                </a:lnTo>
                <a:lnTo>
                  <a:pt x="368029" y="473137"/>
                </a:lnTo>
                <a:lnTo>
                  <a:pt x="370697" y="470746"/>
                </a:lnTo>
                <a:lnTo>
                  <a:pt x="373356" y="467548"/>
                </a:lnTo>
                <a:lnTo>
                  <a:pt x="376024" y="465157"/>
                </a:lnTo>
                <a:lnTo>
                  <a:pt x="377805" y="462766"/>
                </a:lnTo>
                <a:lnTo>
                  <a:pt x="380473" y="460374"/>
                </a:lnTo>
                <a:lnTo>
                  <a:pt x="382246" y="457973"/>
                </a:lnTo>
                <a:lnTo>
                  <a:pt x="384914" y="455582"/>
                </a:lnTo>
                <a:lnTo>
                  <a:pt x="386695" y="453988"/>
                </a:lnTo>
                <a:lnTo>
                  <a:pt x="388468" y="452394"/>
                </a:lnTo>
                <a:lnTo>
                  <a:pt x="389363" y="450800"/>
                </a:lnTo>
                <a:lnTo>
                  <a:pt x="391135" y="449196"/>
                </a:lnTo>
                <a:lnTo>
                  <a:pt x="392917" y="447602"/>
                </a:lnTo>
                <a:lnTo>
                  <a:pt x="394698" y="448399"/>
                </a:lnTo>
                <a:lnTo>
                  <a:pt x="394698" y="450800"/>
                </a:lnTo>
                <a:lnTo>
                  <a:pt x="395585" y="453191"/>
                </a:lnTo>
                <a:lnTo>
                  <a:pt x="395585" y="456379"/>
                </a:lnTo>
                <a:lnTo>
                  <a:pt x="396471" y="458770"/>
                </a:lnTo>
                <a:lnTo>
                  <a:pt x="396471" y="461171"/>
                </a:lnTo>
                <a:lnTo>
                  <a:pt x="397357" y="463563"/>
                </a:lnTo>
                <a:lnTo>
                  <a:pt x="397357" y="468345"/>
                </a:lnTo>
                <a:lnTo>
                  <a:pt x="398252" y="470746"/>
                </a:lnTo>
                <a:lnTo>
                  <a:pt x="399139" y="473137"/>
                </a:lnTo>
                <a:lnTo>
                  <a:pt x="400920" y="474732"/>
                </a:lnTo>
                <a:lnTo>
                  <a:pt x="401806" y="477123"/>
                </a:lnTo>
                <a:lnTo>
                  <a:pt x="401806" y="479514"/>
                </a:lnTo>
                <a:lnTo>
                  <a:pt x="402693" y="482712"/>
                </a:lnTo>
                <a:lnTo>
                  <a:pt x="402693" y="485103"/>
                </a:lnTo>
                <a:lnTo>
                  <a:pt x="403588" y="487495"/>
                </a:lnTo>
                <a:lnTo>
                  <a:pt x="403588" y="492287"/>
                </a:lnTo>
                <a:lnTo>
                  <a:pt x="404474" y="494678"/>
                </a:lnTo>
                <a:lnTo>
                  <a:pt x="404474" y="500268"/>
                </a:lnTo>
                <a:lnTo>
                  <a:pt x="405361" y="502659"/>
                </a:lnTo>
                <a:lnTo>
                  <a:pt x="405361" y="507441"/>
                </a:lnTo>
                <a:lnTo>
                  <a:pt x="406247" y="509842"/>
                </a:lnTo>
                <a:lnTo>
                  <a:pt x="406247" y="514625"/>
                </a:lnTo>
                <a:lnTo>
                  <a:pt x="407142" y="517016"/>
                </a:lnTo>
                <a:lnTo>
                  <a:pt x="407142" y="519417"/>
                </a:lnTo>
                <a:lnTo>
                  <a:pt x="408028" y="522605"/>
                </a:lnTo>
                <a:lnTo>
                  <a:pt x="408028" y="525794"/>
                </a:lnTo>
                <a:lnTo>
                  <a:pt x="408915" y="528185"/>
                </a:lnTo>
                <a:lnTo>
                  <a:pt x="409810" y="531383"/>
                </a:lnTo>
                <a:lnTo>
                  <a:pt x="410696" y="534571"/>
                </a:lnTo>
                <a:lnTo>
                  <a:pt x="411583" y="536963"/>
                </a:lnTo>
                <a:lnTo>
                  <a:pt x="411583" y="540958"/>
                </a:lnTo>
                <a:lnTo>
                  <a:pt x="412477" y="544146"/>
                </a:lnTo>
                <a:lnTo>
                  <a:pt x="413364" y="547334"/>
                </a:lnTo>
                <a:lnTo>
                  <a:pt x="414250" y="550532"/>
                </a:lnTo>
                <a:lnTo>
                  <a:pt x="415137" y="553721"/>
                </a:lnTo>
                <a:lnTo>
                  <a:pt x="415137" y="556909"/>
                </a:lnTo>
                <a:lnTo>
                  <a:pt x="416032" y="560904"/>
                </a:lnTo>
                <a:lnTo>
                  <a:pt x="416918" y="564093"/>
                </a:lnTo>
                <a:lnTo>
                  <a:pt x="417804" y="567281"/>
                </a:lnTo>
                <a:lnTo>
                  <a:pt x="418699" y="570479"/>
                </a:lnTo>
                <a:lnTo>
                  <a:pt x="419586" y="574464"/>
                </a:lnTo>
                <a:lnTo>
                  <a:pt x="421367" y="577653"/>
                </a:lnTo>
                <a:lnTo>
                  <a:pt x="422254" y="580851"/>
                </a:lnTo>
                <a:lnTo>
                  <a:pt x="423140" y="584039"/>
                </a:lnTo>
                <a:lnTo>
                  <a:pt x="424921" y="587228"/>
                </a:lnTo>
                <a:lnTo>
                  <a:pt x="425808" y="590426"/>
                </a:lnTo>
                <a:lnTo>
                  <a:pt x="427589" y="593614"/>
                </a:lnTo>
                <a:lnTo>
                  <a:pt x="429362" y="596802"/>
                </a:lnTo>
                <a:lnTo>
                  <a:pt x="431143" y="600000"/>
                </a:lnTo>
                <a:lnTo>
                  <a:pt x="432916" y="602392"/>
                </a:lnTo>
                <a:lnTo>
                  <a:pt x="434697" y="605580"/>
                </a:lnTo>
                <a:lnTo>
                  <a:pt x="437365" y="607981"/>
                </a:lnTo>
                <a:lnTo>
                  <a:pt x="440033" y="611169"/>
                </a:lnTo>
                <a:lnTo>
                  <a:pt x="441806" y="613561"/>
                </a:lnTo>
                <a:lnTo>
                  <a:pt x="444473" y="615952"/>
                </a:lnTo>
                <a:lnTo>
                  <a:pt x="448036" y="618353"/>
                </a:lnTo>
                <a:lnTo>
                  <a:pt x="450695" y="619947"/>
                </a:lnTo>
                <a:lnTo>
                  <a:pt x="454258" y="622338"/>
                </a:lnTo>
                <a:lnTo>
                  <a:pt x="456917" y="623932"/>
                </a:lnTo>
                <a:lnTo>
                  <a:pt x="457812" y="624729"/>
                </a:lnTo>
                <a:lnTo>
                  <a:pt x="459585" y="625527"/>
                </a:lnTo>
                <a:lnTo>
                  <a:pt x="460480" y="625527"/>
                </a:lnTo>
                <a:lnTo>
                  <a:pt x="462253" y="626324"/>
                </a:lnTo>
                <a:lnTo>
                  <a:pt x="464034" y="627121"/>
                </a:lnTo>
                <a:lnTo>
                  <a:pt x="464920" y="627927"/>
                </a:lnTo>
                <a:lnTo>
                  <a:pt x="466702" y="628725"/>
                </a:lnTo>
                <a:lnTo>
                  <a:pt x="468475" y="628725"/>
                </a:lnTo>
                <a:lnTo>
                  <a:pt x="469369" y="629522"/>
                </a:lnTo>
                <a:lnTo>
                  <a:pt x="471142" y="629522"/>
                </a:lnTo>
                <a:lnTo>
                  <a:pt x="472924" y="630319"/>
                </a:lnTo>
                <a:lnTo>
                  <a:pt x="474696" y="630319"/>
                </a:lnTo>
                <a:lnTo>
                  <a:pt x="475591" y="631116"/>
                </a:lnTo>
                <a:lnTo>
                  <a:pt x="480032" y="631116"/>
                </a:lnTo>
                <a:lnTo>
                  <a:pt x="480927" y="631913"/>
                </a:lnTo>
                <a:lnTo>
                  <a:pt x="487149" y="631913"/>
                </a:lnTo>
                <a:lnTo>
                  <a:pt x="488035" y="632710"/>
                </a:lnTo>
                <a:lnTo>
                  <a:pt x="502260" y="632710"/>
                </a:lnTo>
                <a:lnTo>
                  <a:pt x="504033" y="631913"/>
                </a:lnTo>
                <a:lnTo>
                  <a:pt x="508482" y="631913"/>
                </a:lnTo>
                <a:lnTo>
                  <a:pt x="510255" y="631116"/>
                </a:lnTo>
                <a:lnTo>
                  <a:pt x="512036" y="631116"/>
                </a:lnTo>
                <a:lnTo>
                  <a:pt x="513818" y="630319"/>
                </a:lnTo>
                <a:lnTo>
                  <a:pt x="515591" y="629522"/>
                </a:lnTo>
                <a:lnTo>
                  <a:pt x="517372" y="628725"/>
                </a:lnTo>
                <a:lnTo>
                  <a:pt x="518258" y="627927"/>
                </a:lnTo>
                <a:lnTo>
                  <a:pt x="520040" y="627121"/>
                </a:lnTo>
                <a:lnTo>
                  <a:pt x="521812" y="624729"/>
                </a:lnTo>
                <a:lnTo>
                  <a:pt x="523594" y="622338"/>
                </a:lnTo>
                <a:lnTo>
                  <a:pt x="525367" y="619150"/>
                </a:lnTo>
                <a:lnTo>
                  <a:pt x="526262" y="616749"/>
                </a:lnTo>
                <a:lnTo>
                  <a:pt x="527148" y="615155"/>
                </a:lnTo>
                <a:lnTo>
                  <a:pt x="528034" y="612763"/>
                </a:lnTo>
                <a:lnTo>
                  <a:pt x="528034" y="610372"/>
                </a:lnTo>
                <a:lnTo>
                  <a:pt x="528929" y="607981"/>
                </a:lnTo>
                <a:lnTo>
                  <a:pt x="529816" y="605580"/>
                </a:lnTo>
                <a:lnTo>
                  <a:pt x="529816" y="603189"/>
                </a:lnTo>
                <a:lnTo>
                  <a:pt x="530702" y="600000"/>
                </a:lnTo>
                <a:lnTo>
                  <a:pt x="530702" y="596802"/>
                </a:lnTo>
                <a:lnTo>
                  <a:pt x="531597" y="593614"/>
                </a:lnTo>
                <a:lnTo>
                  <a:pt x="531597" y="590426"/>
                </a:lnTo>
                <a:lnTo>
                  <a:pt x="532483" y="586430"/>
                </a:lnTo>
                <a:lnTo>
                  <a:pt x="532483" y="578460"/>
                </a:lnTo>
                <a:lnTo>
                  <a:pt x="533370" y="574464"/>
                </a:lnTo>
                <a:lnTo>
                  <a:pt x="533370" y="572870"/>
                </a:lnTo>
                <a:lnTo>
                  <a:pt x="534256" y="570479"/>
                </a:lnTo>
                <a:lnTo>
                  <a:pt x="534256" y="568078"/>
                </a:lnTo>
                <a:lnTo>
                  <a:pt x="535151" y="565687"/>
                </a:lnTo>
                <a:lnTo>
                  <a:pt x="535151" y="560904"/>
                </a:lnTo>
                <a:lnTo>
                  <a:pt x="536038" y="557706"/>
                </a:lnTo>
                <a:lnTo>
                  <a:pt x="536038" y="552924"/>
                </a:lnTo>
                <a:lnTo>
                  <a:pt x="536924" y="550532"/>
                </a:lnTo>
                <a:lnTo>
                  <a:pt x="536924" y="545740"/>
                </a:lnTo>
                <a:lnTo>
                  <a:pt x="538705" y="544146"/>
                </a:lnTo>
                <a:lnTo>
                  <a:pt x="538705" y="541755"/>
                </a:lnTo>
                <a:lnTo>
                  <a:pt x="539592" y="538557"/>
                </a:lnTo>
                <a:lnTo>
                  <a:pt x="539592" y="536166"/>
                </a:lnTo>
                <a:lnTo>
                  <a:pt x="540487" y="533774"/>
                </a:lnTo>
                <a:lnTo>
                  <a:pt x="540487" y="528992"/>
                </a:lnTo>
                <a:lnTo>
                  <a:pt x="541373" y="526591"/>
                </a:lnTo>
                <a:lnTo>
                  <a:pt x="541373" y="521011"/>
                </a:lnTo>
                <a:lnTo>
                  <a:pt x="542259" y="518610"/>
                </a:lnTo>
                <a:lnTo>
                  <a:pt x="542259" y="512234"/>
                </a:lnTo>
                <a:lnTo>
                  <a:pt x="543146" y="509842"/>
                </a:lnTo>
                <a:lnTo>
                  <a:pt x="543146" y="504253"/>
                </a:lnTo>
                <a:lnTo>
                  <a:pt x="544041" y="501065"/>
                </a:lnTo>
                <a:lnTo>
                  <a:pt x="544041" y="493881"/>
                </a:lnTo>
                <a:lnTo>
                  <a:pt x="544927" y="491490"/>
                </a:lnTo>
                <a:lnTo>
                  <a:pt x="544927" y="489089"/>
                </a:lnTo>
                <a:lnTo>
                  <a:pt x="545814" y="485901"/>
                </a:lnTo>
                <a:lnTo>
                  <a:pt x="546709" y="482712"/>
                </a:lnTo>
                <a:lnTo>
                  <a:pt x="549376" y="485103"/>
                </a:lnTo>
                <a:lnTo>
                  <a:pt x="552036" y="488292"/>
                </a:lnTo>
                <a:lnTo>
                  <a:pt x="554703" y="491490"/>
                </a:lnTo>
                <a:lnTo>
                  <a:pt x="557371" y="494678"/>
                </a:lnTo>
                <a:lnTo>
                  <a:pt x="560039" y="497867"/>
                </a:lnTo>
                <a:lnTo>
                  <a:pt x="562707" y="501065"/>
                </a:lnTo>
                <a:lnTo>
                  <a:pt x="565374" y="504253"/>
                </a:lnTo>
                <a:lnTo>
                  <a:pt x="568042" y="507441"/>
                </a:lnTo>
                <a:lnTo>
                  <a:pt x="571596" y="511436"/>
                </a:lnTo>
                <a:lnTo>
                  <a:pt x="574264" y="514625"/>
                </a:lnTo>
                <a:lnTo>
                  <a:pt x="576932" y="517813"/>
                </a:lnTo>
                <a:lnTo>
                  <a:pt x="580486" y="521808"/>
                </a:lnTo>
                <a:lnTo>
                  <a:pt x="583154" y="524997"/>
                </a:lnTo>
                <a:lnTo>
                  <a:pt x="585821" y="528992"/>
                </a:lnTo>
                <a:lnTo>
                  <a:pt x="589375" y="532180"/>
                </a:lnTo>
                <a:lnTo>
                  <a:pt x="592043" y="536166"/>
                </a:lnTo>
                <a:lnTo>
                  <a:pt x="595597" y="539364"/>
                </a:lnTo>
                <a:lnTo>
                  <a:pt x="599152" y="543349"/>
                </a:lnTo>
                <a:lnTo>
                  <a:pt x="601819" y="546537"/>
                </a:lnTo>
                <a:lnTo>
                  <a:pt x="605373" y="550532"/>
                </a:lnTo>
                <a:lnTo>
                  <a:pt x="608041" y="553721"/>
                </a:lnTo>
                <a:lnTo>
                  <a:pt x="611595" y="557706"/>
                </a:lnTo>
                <a:lnTo>
                  <a:pt x="615158" y="560904"/>
                </a:lnTo>
                <a:lnTo>
                  <a:pt x="617826" y="564093"/>
                </a:lnTo>
                <a:lnTo>
                  <a:pt x="621380" y="567281"/>
                </a:lnTo>
                <a:lnTo>
                  <a:pt x="624934" y="571276"/>
                </a:lnTo>
                <a:lnTo>
                  <a:pt x="627602" y="574464"/>
                </a:lnTo>
                <a:lnTo>
                  <a:pt x="631156" y="577653"/>
                </a:lnTo>
                <a:lnTo>
                  <a:pt x="633824" y="580851"/>
                </a:lnTo>
                <a:lnTo>
                  <a:pt x="637378" y="584039"/>
                </a:lnTo>
                <a:lnTo>
                  <a:pt x="640932" y="587228"/>
                </a:lnTo>
                <a:lnTo>
                  <a:pt x="643600" y="589629"/>
                </a:lnTo>
                <a:lnTo>
                  <a:pt x="646268" y="592020"/>
                </a:lnTo>
                <a:lnTo>
                  <a:pt x="648935" y="594411"/>
                </a:lnTo>
                <a:lnTo>
                  <a:pt x="651603" y="596802"/>
                </a:lnTo>
                <a:lnTo>
                  <a:pt x="654271" y="599203"/>
                </a:lnTo>
                <a:lnTo>
                  <a:pt x="656044" y="600797"/>
                </a:lnTo>
                <a:lnTo>
                  <a:pt x="658711" y="603189"/>
                </a:lnTo>
                <a:lnTo>
                  <a:pt x="661379" y="605580"/>
                </a:lnTo>
                <a:lnTo>
                  <a:pt x="664047" y="607174"/>
                </a:lnTo>
                <a:lnTo>
                  <a:pt x="665828" y="608778"/>
                </a:lnTo>
                <a:lnTo>
                  <a:pt x="668496" y="611169"/>
                </a:lnTo>
                <a:lnTo>
                  <a:pt x="671164" y="612763"/>
                </a:lnTo>
                <a:lnTo>
                  <a:pt x="672936" y="614358"/>
                </a:lnTo>
                <a:lnTo>
                  <a:pt x="675604" y="615952"/>
                </a:lnTo>
                <a:lnTo>
                  <a:pt x="678272" y="617546"/>
                </a:lnTo>
                <a:lnTo>
                  <a:pt x="680045" y="619150"/>
                </a:lnTo>
                <a:lnTo>
                  <a:pt x="682713" y="620744"/>
                </a:lnTo>
                <a:lnTo>
                  <a:pt x="684494" y="621541"/>
                </a:lnTo>
                <a:lnTo>
                  <a:pt x="687162" y="623135"/>
                </a:lnTo>
                <a:lnTo>
                  <a:pt x="689829" y="623932"/>
                </a:lnTo>
                <a:lnTo>
                  <a:pt x="691602" y="625527"/>
                </a:lnTo>
                <a:lnTo>
                  <a:pt x="693384" y="626324"/>
                </a:lnTo>
                <a:lnTo>
                  <a:pt x="696051" y="627121"/>
                </a:lnTo>
                <a:lnTo>
                  <a:pt x="697824" y="627927"/>
                </a:lnTo>
                <a:lnTo>
                  <a:pt x="700492" y="628725"/>
                </a:lnTo>
                <a:lnTo>
                  <a:pt x="702273" y="629522"/>
                </a:lnTo>
                <a:lnTo>
                  <a:pt x="704080" y="629522"/>
                </a:lnTo>
                <a:lnTo>
                  <a:pt x="705870" y="630319"/>
                </a:lnTo>
                <a:lnTo>
                  <a:pt x="708512" y="630319"/>
                </a:lnTo>
                <a:lnTo>
                  <a:pt x="710302" y="631116"/>
                </a:lnTo>
                <a:lnTo>
                  <a:pt x="715586" y="631116"/>
                </a:lnTo>
                <a:lnTo>
                  <a:pt x="716524" y="630319"/>
                </a:lnTo>
                <a:lnTo>
                  <a:pt x="718314" y="630319"/>
                </a:lnTo>
                <a:lnTo>
                  <a:pt x="719166" y="629522"/>
                </a:lnTo>
                <a:lnTo>
                  <a:pt x="720956" y="628725"/>
                </a:lnTo>
                <a:lnTo>
                  <a:pt x="721808" y="627927"/>
                </a:lnTo>
                <a:lnTo>
                  <a:pt x="723598" y="627121"/>
                </a:lnTo>
                <a:lnTo>
                  <a:pt x="725388" y="626324"/>
                </a:lnTo>
                <a:lnTo>
                  <a:pt x="727178" y="624729"/>
                </a:lnTo>
                <a:lnTo>
                  <a:pt x="728030" y="623932"/>
                </a:lnTo>
                <a:lnTo>
                  <a:pt x="729820" y="622338"/>
                </a:lnTo>
                <a:lnTo>
                  <a:pt x="731610" y="620744"/>
                </a:lnTo>
                <a:lnTo>
                  <a:pt x="733400" y="619150"/>
                </a:lnTo>
                <a:lnTo>
                  <a:pt x="735190" y="617546"/>
                </a:lnTo>
                <a:lnTo>
                  <a:pt x="736042" y="615952"/>
                </a:lnTo>
                <a:lnTo>
                  <a:pt x="737832" y="614358"/>
                </a:lnTo>
                <a:lnTo>
                  <a:pt x="739622" y="611966"/>
                </a:lnTo>
                <a:lnTo>
                  <a:pt x="741411" y="610372"/>
                </a:lnTo>
                <a:lnTo>
                  <a:pt x="742264" y="608778"/>
                </a:lnTo>
                <a:lnTo>
                  <a:pt x="744054" y="606377"/>
                </a:lnTo>
                <a:lnTo>
                  <a:pt x="745844" y="604783"/>
                </a:lnTo>
                <a:lnTo>
                  <a:pt x="746696" y="602392"/>
                </a:lnTo>
                <a:lnTo>
                  <a:pt x="747633" y="600000"/>
                </a:lnTo>
                <a:lnTo>
                  <a:pt x="749423" y="598406"/>
                </a:lnTo>
                <a:lnTo>
                  <a:pt x="750276" y="596005"/>
                </a:lnTo>
                <a:lnTo>
                  <a:pt x="751128" y="594411"/>
                </a:lnTo>
                <a:lnTo>
                  <a:pt x="752065" y="592020"/>
                </a:lnTo>
                <a:lnTo>
                  <a:pt x="752918" y="590426"/>
                </a:lnTo>
                <a:lnTo>
                  <a:pt x="753855" y="588025"/>
                </a:lnTo>
                <a:lnTo>
                  <a:pt x="754708" y="584836"/>
                </a:lnTo>
                <a:lnTo>
                  <a:pt x="755645" y="582445"/>
                </a:lnTo>
                <a:lnTo>
                  <a:pt x="755645" y="580054"/>
                </a:lnTo>
                <a:lnTo>
                  <a:pt x="756497" y="576856"/>
                </a:lnTo>
                <a:lnTo>
                  <a:pt x="756497" y="568885"/>
                </a:lnTo>
                <a:lnTo>
                  <a:pt x="755645" y="566484"/>
                </a:lnTo>
                <a:lnTo>
                  <a:pt x="755645" y="564093"/>
                </a:lnTo>
                <a:lnTo>
                  <a:pt x="754708" y="560904"/>
                </a:lnTo>
                <a:lnTo>
                  <a:pt x="753855" y="557706"/>
                </a:lnTo>
                <a:lnTo>
                  <a:pt x="752918" y="555315"/>
                </a:lnTo>
                <a:lnTo>
                  <a:pt x="752065" y="552127"/>
                </a:lnTo>
                <a:lnTo>
                  <a:pt x="751128" y="548938"/>
                </a:lnTo>
                <a:lnTo>
                  <a:pt x="749423" y="545740"/>
                </a:lnTo>
                <a:lnTo>
                  <a:pt x="748486" y="543349"/>
                </a:lnTo>
                <a:lnTo>
                  <a:pt x="746696" y="540161"/>
                </a:lnTo>
                <a:lnTo>
                  <a:pt x="744906" y="536963"/>
                </a:lnTo>
                <a:lnTo>
                  <a:pt x="743201" y="532977"/>
                </a:lnTo>
                <a:lnTo>
                  <a:pt x="741411" y="528992"/>
                </a:lnTo>
                <a:lnTo>
                  <a:pt x="738684" y="524997"/>
                </a:lnTo>
                <a:lnTo>
                  <a:pt x="736979" y="521011"/>
                </a:lnTo>
                <a:lnTo>
                  <a:pt x="734252" y="516219"/>
                </a:lnTo>
                <a:lnTo>
                  <a:pt x="732462" y="512234"/>
                </a:lnTo>
                <a:lnTo>
                  <a:pt x="730758" y="508238"/>
                </a:lnTo>
                <a:lnTo>
                  <a:pt x="728030" y="504253"/>
                </a:lnTo>
                <a:lnTo>
                  <a:pt x="726240" y="500268"/>
                </a:lnTo>
                <a:lnTo>
                  <a:pt x="723598" y="495475"/>
                </a:lnTo>
                <a:lnTo>
                  <a:pt x="721808" y="491490"/>
                </a:lnTo>
                <a:lnTo>
                  <a:pt x="720018" y="487495"/>
                </a:lnTo>
                <a:lnTo>
                  <a:pt x="717376" y="483509"/>
                </a:lnTo>
                <a:lnTo>
                  <a:pt x="715586" y="478717"/>
                </a:lnTo>
                <a:lnTo>
                  <a:pt x="713796" y="474732"/>
                </a:lnTo>
                <a:lnTo>
                  <a:pt x="712092" y="470746"/>
                </a:lnTo>
                <a:lnTo>
                  <a:pt x="710302" y="466751"/>
                </a:lnTo>
                <a:lnTo>
                  <a:pt x="708512" y="462766"/>
                </a:lnTo>
                <a:lnTo>
                  <a:pt x="706722" y="458770"/>
                </a:lnTo>
                <a:lnTo>
                  <a:pt x="704932" y="454785"/>
                </a:lnTo>
                <a:lnTo>
                  <a:pt x="704080" y="451597"/>
                </a:lnTo>
                <a:lnTo>
                  <a:pt x="702273" y="447602"/>
                </a:lnTo>
                <a:lnTo>
                  <a:pt x="701387" y="444413"/>
                </a:lnTo>
                <a:lnTo>
                  <a:pt x="699605" y="440428"/>
                </a:lnTo>
                <a:lnTo>
                  <a:pt x="698719" y="437230"/>
                </a:lnTo>
                <a:lnTo>
                  <a:pt x="697824" y="434041"/>
                </a:lnTo>
                <a:lnTo>
                  <a:pt x="696938" y="430853"/>
                </a:lnTo>
                <a:lnTo>
                  <a:pt x="696938" y="428452"/>
                </a:lnTo>
                <a:lnTo>
                  <a:pt x="696051" y="425264"/>
                </a:lnTo>
                <a:lnTo>
                  <a:pt x="696051" y="422873"/>
                </a:lnTo>
                <a:lnTo>
                  <a:pt x="695165" y="419674"/>
                </a:lnTo>
                <a:lnTo>
                  <a:pt x="696051" y="417283"/>
                </a:lnTo>
                <a:lnTo>
                  <a:pt x="697824" y="416486"/>
                </a:lnTo>
                <a:lnTo>
                  <a:pt x="699605" y="416486"/>
                </a:lnTo>
                <a:lnTo>
                  <a:pt x="701387" y="415689"/>
                </a:lnTo>
                <a:lnTo>
                  <a:pt x="704932" y="415689"/>
                </a:lnTo>
                <a:lnTo>
                  <a:pt x="704080" y="166756"/>
                </a:lnTo>
                <a:lnTo>
                  <a:pt x="704080" y="165958"/>
                </a:lnTo>
                <a:lnTo>
                  <a:pt x="704080" y="166756"/>
                </a:lnTo>
                <a:lnTo>
                  <a:pt x="704932" y="415689"/>
                </a:lnTo>
                <a:lnTo>
                  <a:pt x="726240" y="415689"/>
                </a:lnTo>
                <a:lnTo>
                  <a:pt x="728030" y="416486"/>
                </a:lnTo>
                <a:lnTo>
                  <a:pt x="733400" y="416486"/>
                </a:lnTo>
                <a:lnTo>
                  <a:pt x="735190" y="417283"/>
                </a:lnTo>
                <a:lnTo>
                  <a:pt x="737832" y="417283"/>
                </a:lnTo>
                <a:lnTo>
                  <a:pt x="740474" y="418080"/>
                </a:lnTo>
                <a:lnTo>
                  <a:pt x="743201" y="418080"/>
                </a:lnTo>
                <a:lnTo>
                  <a:pt x="744906" y="418877"/>
                </a:lnTo>
                <a:lnTo>
                  <a:pt x="747633" y="418877"/>
                </a:lnTo>
                <a:lnTo>
                  <a:pt x="750276" y="419674"/>
                </a:lnTo>
                <a:lnTo>
                  <a:pt x="752065" y="420481"/>
                </a:lnTo>
                <a:lnTo>
                  <a:pt x="753855" y="420481"/>
                </a:lnTo>
                <a:lnTo>
                  <a:pt x="756497" y="421278"/>
                </a:lnTo>
                <a:lnTo>
                  <a:pt x="758287" y="422075"/>
                </a:lnTo>
                <a:lnTo>
                  <a:pt x="760077" y="422075"/>
                </a:lnTo>
                <a:lnTo>
                  <a:pt x="761867" y="422873"/>
                </a:lnTo>
                <a:lnTo>
                  <a:pt x="764509" y="423670"/>
                </a:lnTo>
                <a:lnTo>
                  <a:pt x="766299" y="424467"/>
                </a:lnTo>
                <a:lnTo>
                  <a:pt x="768089" y="425264"/>
                </a:lnTo>
                <a:lnTo>
                  <a:pt x="769794" y="426061"/>
                </a:lnTo>
                <a:lnTo>
                  <a:pt x="771583" y="426858"/>
                </a:lnTo>
                <a:lnTo>
                  <a:pt x="774311" y="427655"/>
                </a:lnTo>
                <a:lnTo>
                  <a:pt x="776015" y="428452"/>
                </a:lnTo>
                <a:lnTo>
                  <a:pt x="777805" y="429249"/>
                </a:lnTo>
                <a:lnTo>
                  <a:pt x="779595" y="430046"/>
                </a:lnTo>
                <a:lnTo>
                  <a:pt x="781385" y="431650"/>
                </a:lnTo>
                <a:lnTo>
                  <a:pt x="783175" y="432447"/>
                </a:lnTo>
                <a:lnTo>
                  <a:pt x="784965" y="433244"/>
                </a:lnTo>
                <a:lnTo>
                  <a:pt x="786755" y="434839"/>
                </a:lnTo>
                <a:lnTo>
                  <a:pt x="788459" y="435636"/>
                </a:lnTo>
                <a:lnTo>
                  <a:pt x="789397" y="437230"/>
                </a:lnTo>
                <a:lnTo>
                  <a:pt x="791187" y="438027"/>
                </a:lnTo>
                <a:lnTo>
                  <a:pt x="792977" y="439621"/>
                </a:lnTo>
                <a:lnTo>
                  <a:pt x="793829" y="440428"/>
                </a:lnTo>
                <a:lnTo>
                  <a:pt x="795619" y="442022"/>
                </a:lnTo>
                <a:lnTo>
                  <a:pt x="796471" y="443616"/>
                </a:lnTo>
                <a:lnTo>
                  <a:pt x="798261" y="446805"/>
                </a:lnTo>
                <a:lnTo>
                  <a:pt x="800051" y="449196"/>
                </a:lnTo>
                <a:lnTo>
                  <a:pt x="800988" y="451597"/>
                </a:lnTo>
                <a:lnTo>
                  <a:pt x="801841" y="453191"/>
                </a:lnTo>
                <a:lnTo>
                  <a:pt x="802693" y="456379"/>
                </a:lnTo>
                <a:lnTo>
                  <a:pt x="802693" y="459568"/>
                </a:lnTo>
                <a:lnTo>
                  <a:pt x="803630" y="462766"/>
                </a:lnTo>
                <a:lnTo>
                  <a:pt x="804483" y="465157"/>
                </a:lnTo>
                <a:lnTo>
                  <a:pt x="804483" y="466751"/>
                </a:lnTo>
                <a:lnTo>
                  <a:pt x="805420" y="469949"/>
                </a:lnTo>
                <a:lnTo>
                  <a:pt x="805420" y="472340"/>
                </a:lnTo>
                <a:lnTo>
                  <a:pt x="806273" y="475529"/>
                </a:lnTo>
                <a:lnTo>
                  <a:pt x="806273" y="483509"/>
                </a:lnTo>
                <a:lnTo>
                  <a:pt x="807210" y="485103"/>
                </a:lnTo>
                <a:lnTo>
                  <a:pt x="807210" y="493084"/>
                </a:lnTo>
                <a:lnTo>
                  <a:pt x="808063" y="496272"/>
                </a:lnTo>
                <a:lnTo>
                  <a:pt x="808063" y="507441"/>
                </a:lnTo>
                <a:lnTo>
                  <a:pt x="808915" y="509842"/>
                </a:lnTo>
                <a:lnTo>
                  <a:pt x="808915" y="517016"/>
                </a:lnTo>
                <a:lnTo>
                  <a:pt x="809852" y="519417"/>
                </a:lnTo>
                <a:lnTo>
                  <a:pt x="809852" y="522605"/>
                </a:lnTo>
                <a:lnTo>
                  <a:pt x="810705" y="524997"/>
                </a:lnTo>
                <a:lnTo>
                  <a:pt x="810705" y="527388"/>
                </a:lnTo>
                <a:lnTo>
                  <a:pt x="811642" y="530586"/>
                </a:lnTo>
                <a:lnTo>
                  <a:pt x="812495" y="532977"/>
                </a:lnTo>
                <a:lnTo>
                  <a:pt x="813432" y="535368"/>
                </a:lnTo>
                <a:lnTo>
                  <a:pt x="814284" y="537760"/>
                </a:lnTo>
                <a:lnTo>
                  <a:pt x="815137" y="540161"/>
                </a:lnTo>
                <a:lnTo>
                  <a:pt x="816074" y="541755"/>
                </a:lnTo>
                <a:lnTo>
                  <a:pt x="816927" y="544146"/>
                </a:lnTo>
                <a:lnTo>
                  <a:pt x="817864" y="546537"/>
                </a:lnTo>
                <a:lnTo>
                  <a:pt x="819654" y="548131"/>
                </a:lnTo>
                <a:lnTo>
                  <a:pt x="820506" y="549735"/>
                </a:lnTo>
                <a:lnTo>
                  <a:pt x="822296" y="551330"/>
                </a:lnTo>
                <a:lnTo>
                  <a:pt x="823148" y="552924"/>
                </a:lnTo>
                <a:lnTo>
                  <a:pt x="824938" y="554518"/>
                </a:lnTo>
                <a:lnTo>
                  <a:pt x="826728" y="556112"/>
                </a:lnTo>
                <a:lnTo>
                  <a:pt x="828518" y="557706"/>
                </a:lnTo>
                <a:lnTo>
                  <a:pt x="830308" y="558513"/>
                </a:lnTo>
                <a:lnTo>
                  <a:pt x="832098" y="559310"/>
                </a:lnTo>
                <a:lnTo>
                  <a:pt x="833802" y="560107"/>
                </a:lnTo>
                <a:lnTo>
                  <a:pt x="836530" y="560904"/>
                </a:lnTo>
                <a:lnTo>
                  <a:pt x="838320" y="561701"/>
                </a:lnTo>
                <a:lnTo>
                  <a:pt x="840962" y="562498"/>
                </a:lnTo>
                <a:lnTo>
                  <a:pt x="850764" y="562498"/>
                </a:lnTo>
                <a:lnTo>
                  <a:pt x="854258" y="561701"/>
                </a:lnTo>
                <a:lnTo>
                  <a:pt x="854258" y="560904"/>
                </a:lnTo>
                <a:lnTo>
                  <a:pt x="856048" y="560107"/>
                </a:lnTo>
                <a:lnTo>
                  <a:pt x="857838" y="559310"/>
                </a:lnTo>
                <a:lnTo>
                  <a:pt x="859628" y="559310"/>
                </a:lnTo>
                <a:lnTo>
                  <a:pt x="861417" y="558513"/>
                </a:lnTo>
                <a:lnTo>
                  <a:pt x="863207" y="557706"/>
                </a:lnTo>
                <a:lnTo>
                  <a:pt x="864912" y="557706"/>
                </a:lnTo>
                <a:lnTo>
                  <a:pt x="866702" y="556909"/>
                </a:lnTo>
                <a:lnTo>
                  <a:pt x="867639" y="556909"/>
                </a:lnTo>
                <a:lnTo>
                  <a:pt x="869429" y="556112"/>
                </a:lnTo>
                <a:lnTo>
                  <a:pt x="871134" y="555315"/>
                </a:lnTo>
                <a:lnTo>
                  <a:pt x="872924" y="555315"/>
                </a:lnTo>
                <a:lnTo>
                  <a:pt x="874714" y="554518"/>
                </a:lnTo>
                <a:lnTo>
                  <a:pt x="876503" y="554518"/>
                </a:lnTo>
                <a:lnTo>
                  <a:pt x="878293" y="553721"/>
                </a:lnTo>
                <a:lnTo>
                  <a:pt x="880935" y="552924"/>
                </a:lnTo>
                <a:lnTo>
                  <a:pt x="882725" y="552924"/>
                </a:lnTo>
                <a:lnTo>
                  <a:pt x="884515" y="552127"/>
                </a:lnTo>
                <a:lnTo>
                  <a:pt x="887157" y="551330"/>
                </a:lnTo>
                <a:lnTo>
                  <a:pt x="888947" y="551330"/>
                </a:lnTo>
                <a:lnTo>
                  <a:pt x="891589" y="550532"/>
                </a:lnTo>
                <a:lnTo>
                  <a:pt x="894317" y="549735"/>
                </a:lnTo>
                <a:lnTo>
                  <a:pt x="896107" y="548938"/>
                </a:lnTo>
                <a:lnTo>
                  <a:pt x="898749" y="548938"/>
                </a:lnTo>
                <a:lnTo>
                  <a:pt x="901391" y="548131"/>
                </a:lnTo>
                <a:lnTo>
                  <a:pt x="905823" y="546537"/>
                </a:lnTo>
                <a:lnTo>
                  <a:pt x="910255" y="545740"/>
                </a:lnTo>
                <a:lnTo>
                  <a:pt x="914772" y="544146"/>
                </a:lnTo>
                <a:lnTo>
                  <a:pt x="919204" y="543349"/>
                </a:lnTo>
                <a:lnTo>
                  <a:pt x="924489" y="541755"/>
                </a:lnTo>
                <a:lnTo>
                  <a:pt x="928921" y="540161"/>
                </a:lnTo>
                <a:lnTo>
                  <a:pt x="933438" y="539364"/>
                </a:lnTo>
                <a:lnTo>
                  <a:pt x="938722" y="537760"/>
                </a:lnTo>
                <a:lnTo>
                  <a:pt x="943154" y="536166"/>
                </a:lnTo>
                <a:lnTo>
                  <a:pt x="947587" y="535368"/>
                </a:lnTo>
                <a:lnTo>
                  <a:pt x="952104" y="533774"/>
                </a:lnTo>
                <a:lnTo>
                  <a:pt x="956536" y="532180"/>
                </a:lnTo>
                <a:lnTo>
                  <a:pt x="960968" y="530586"/>
                </a:lnTo>
                <a:lnTo>
                  <a:pt x="965400" y="528992"/>
                </a:lnTo>
                <a:lnTo>
                  <a:pt x="969832" y="527388"/>
                </a:lnTo>
                <a:lnTo>
                  <a:pt x="973412" y="526591"/>
                </a:lnTo>
                <a:lnTo>
                  <a:pt x="977844" y="524997"/>
                </a:lnTo>
                <a:lnTo>
                  <a:pt x="981423" y="523402"/>
                </a:lnTo>
                <a:lnTo>
                  <a:pt x="984918" y="521808"/>
                </a:lnTo>
                <a:lnTo>
                  <a:pt x="988498" y="520214"/>
                </a:lnTo>
                <a:lnTo>
                  <a:pt x="991225" y="518610"/>
                </a:lnTo>
                <a:lnTo>
                  <a:pt x="994720" y="517016"/>
                </a:lnTo>
                <a:lnTo>
                  <a:pt x="997447" y="515422"/>
                </a:lnTo>
                <a:lnTo>
                  <a:pt x="999152" y="513828"/>
                </a:lnTo>
                <a:lnTo>
                  <a:pt x="1001879" y="512234"/>
                </a:lnTo>
                <a:lnTo>
                  <a:pt x="1003669" y="510639"/>
                </a:lnTo>
                <a:lnTo>
                  <a:pt x="1005373" y="509035"/>
                </a:lnTo>
                <a:lnTo>
                  <a:pt x="1006311" y="507441"/>
                </a:lnTo>
                <a:lnTo>
                  <a:pt x="1008101" y="505050"/>
                </a:lnTo>
                <a:lnTo>
                  <a:pt x="1008101" y="499470"/>
                </a:lnTo>
                <a:lnTo>
                  <a:pt x="1007163" y="497069"/>
                </a:lnTo>
                <a:lnTo>
                  <a:pt x="1007163" y="492287"/>
                </a:lnTo>
                <a:lnTo>
                  <a:pt x="1006311" y="490693"/>
                </a:lnTo>
                <a:lnTo>
                  <a:pt x="1006311" y="481915"/>
                </a:lnTo>
                <a:lnTo>
                  <a:pt x="1005373" y="479514"/>
                </a:lnTo>
                <a:lnTo>
                  <a:pt x="1005373" y="472340"/>
                </a:lnTo>
                <a:lnTo>
                  <a:pt x="1004521" y="469949"/>
                </a:lnTo>
                <a:lnTo>
                  <a:pt x="1004521" y="434041"/>
                </a:lnTo>
                <a:lnTo>
                  <a:pt x="1003669" y="431650"/>
                </a:lnTo>
                <a:lnTo>
                  <a:pt x="1003669" y="424467"/>
                </a:lnTo>
                <a:lnTo>
                  <a:pt x="1002731" y="421278"/>
                </a:lnTo>
                <a:lnTo>
                  <a:pt x="1001879" y="418877"/>
                </a:lnTo>
                <a:lnTo>
                  <a:pt x="1001879" y="417283"/>
                </a:lnTo>
                <a:lnTo>
                  <a:pt x="1000089" y="414095"/>
                </a:lnTo>
                <a:lnTo>
                  <a:pt x="998299" y="410907"/>
                </a:lnTo>
                <a:lnTo>
                  <a:pt x="996509" y="408506"/>
                </a:lnTo>
                <a:lnTo>
                  <a:pt x="994720" y="407708"/>
                </a:lnTo>
                <a:lnTo>
                  <a:pt x="993867" y="406114"/>
                </a:lnTo>
                <a:lnTo>
                  <a:pt x="992077" y="405317"/>
                </a:lnTo>
                <a:lnTo>
                  <a:pt x="990288" y="404520"/>
                </a:lnTo>
                <a:lnTo>
                  <a:pt x="989435" y="403723"/>
                </a:lnTo>
                <a:lnTo>
                  <a:pt x="987645" y="402926"/>
                </a:lnTo>
                <a:lnTo>
                  <a:pt x="984918" y="402129"/>
                </a:lnTo>
                <a:lnTo>
                  <a:pt x="983213" y="401332"/>
                </a:lnTo>
                <a:lnTo>
                  <a:pt x="981423" y="400525"/>
                </a:lnTo>
                <a:lnTo>
                  <a:pt x="978696" y="399728"/>
                </a:lnTo>
                <a:lnTo>
                  <a:pt x="976054" y="399728"/>
                </a:lnTo>
                <a:lnTo>
                  <a:pt x="973412" y="398931"/>
                </a:lnTo>
                <a:lnTo>
                  <a:pt x="968042" y="398931"/>
                </a:lnTo>
                <a:lnTo>
                  <a:pt x="967190" y="398134"/>
                </a:lnTo>
                <a:lnTo>
                  <a:pt x="964548" y="398134"/>
                </a:lnTo>
                <a:lnTo>
                  <a:pt x="962758" y="397337"/>
                </a:lnTo>
                <a:lnTo>
                  <a:pt x="946734" y="397337"/>
                </a:lnTo>
                <a:lnTo>
                  <a:pt x="944944" y="398134"/>
                </a:lnTo>
                <a:lnTo>
                  <a:pt x="933438" y="398134"/>
                </a:lnTo>
                <a:lnTo>
                  <a:pt x="931648" y="397337"/>
                </a:lnTo>
                <a:lnTo>
                  <a:pt x="929858" y="396540"/>
                </a:lnTo>
                <a:lnTo>
                  <a:pt x="927216" y="394148"/>
                </a:lnTo>
                <a:lnTo>
                  <a:pt x="925426" y="392554"/>
                </a:lnTo>
                <a:lnTo>
                  <a:pt x="923636" y="390960"/>
                </a:lnTo>
                <a:lnTo>
                  <a:pt x="922699" y="388559"/>
                </a:lnTo>
                <a:lnTo>
                  <a:pt x="921847" y="386168"/>
                </a:lnTo>
                <a:lnTo>
                  <a:pt x="920994" y="383776"/>
                </a:lnTo>
                <a:lnTo>
                  <a:pt x="920057" y="381385"/>
                </a:lnTo>
                <a:lnTo>
                  <a:pt x="920057" y="367018"/>
                </a:lnTo>
                <a:lnTo>
                  <a:pt x="919204" y="362236"/>
                </a:lnTo>
                <a:lnTo>
                  <a:pt x="919204" y="335106"/>
                </a:lnTo>
                <a:lnTo>
                  <a:pt x="920057" y="333512"/>
                </a:lnTo>
                <a:lnTo>
                  <a:pt x="920994" y="331111"/>
                </a:lnTo>
                <a:lnTo>
                  <a:pt x="920994" y="329516"/>
                </a:lnTo>
                <a:lnTo>
                  <a:pt x="922699" y="327125"/>
                </a:lnTo>
                <a:lnTo>
                  <a:pt x="924489" y="325531"/>
                </a:lnTo>
                <a:lnTo>
                  <a:pt x="925426" y="324734"/>
                </a:lnTo>
                <a:lnTo>
                  <a:pt x="927216" y="323140"/>
                </a:lnTo>
                <a:lnTo>
                  <a:pt x="928069" y="322343"/>
                </a:lnTo>
                <a:lnTo>
                  <a:pt x="930711" y="321536"/>
                </a:lnTo>
                <a:lnTo>
                  <a:pt x="932501" y="320739"/>
                </a:lnTo>
                <a:lnTo>
                  <a:pt x="935143" y="319942"/>
                </a:lnTo>
                <a:lnTo>
                  <a:pt x="936933" y="319145"/>
                </a:lnTo>
                <a:lnTo>
                  <a:pt x="939660" y="318347"/>
                </a:lnTo>
                <a:lnTo>
                  <a:pt x="943154" y="316753"/>
                </a:lnTo>
                <a:lnTo>
                  <a:pt x="946734" y="315956"/>
                </a:lnTo>
                <a:lnTo>
                  <a:pt x="950314" y="315159"/>
                </a:lnTo>
                <a:lnTo>
                  <a:pt x="953808" y="314362"/>
                </a:lnTo>
                <a:lnTo>
                  <a:pt x="958326" y="313565"/>
                </a:lnTo>
                <a:lnTo>
                  <a:pt x="960030" y="312768"/>
                </a:lnTo>
                <a:lnTo>
                  <a:pt x="962758" y="311971"/>
                </a:lnTo>
                <a:lnTo>
                  <a:pt x="964548" y="311164"/>
                </a:lnTo>
                <a:lnTo>
                  <a:pt x="967190" y="311164"/>
                </a:lnTo>
                <a:lnTo>
                  <a:pt x="968980" y="310367"/>
                </a:lnTo>
                <a:lnTo>
                  <a:pt x="970769" y="309570"/>
                </a:lnTo>
                <a:lnTo>
                  <a:pt x="972474" y="308773"/>
                </a:lnTo>
                <a:lnTo>
                  <a:pt x="974264" y="308773"/>
                </a:lnTo>
                <a:lnTo>
                  <a:pt x="976054" y="307976"/>
                </a:lnTo>
                <a:lnTo>
                  <a:pt x="977844" y="307179"/>
                </a:lnTo>
                <a:lnTo>
                  <a:pt x="979634" y="307179"/>
                </a:lnTo>
                <a:lnTo>
                  <a:pt x="981423" y="306381"/>
                </a:lnTo>
                <a:lnTo>
                  <a:pt x="982276" y="305584"/>
                </a:lnTo>
                <a:lnTo>
                  <a:pt x="984066" y="305584"/>
                </a:lnTo>
                <a:lnTo>
                  <a:pt x="984918" y="304787"/>
                </a:lnTo>
                <a:lnTo>
                  <a:pt x="986708" y="304787"/>
                </a:lnTo>
                <a:lnTo>
                  <a:pt x="987645" y="303990"/>
                </a:lnTo>
                <a:lnTo>
                  <a:pt x="989435" y="303990"/>
                </a:lnTo>
                <a:lnTo>
                  <a:pt x="990288" y="303193"/>
                </a:lnTo>
                <a:lnTo>
                  <a:pt x="992930" y="302396"/>
                </a:lnTo>
                <a:lnTo>
                  <a:pt x="994720" y="301589"/>
                </a:lnTo>
                <a:lnTo>
                  <a:pt x="996509" y="300792"/>
                </a:lnTo>
                <a:lnTo>
                  <a:pt x="998299" y="299995"/>
                </a:lnTo>
                <a:lnTo>
                  <a:pt x="1000089" y="299198"/>
                </a:lnTo>
                <a:lnTo>
                  <a:pt x="1001879" y="298401"/>
                </a:lnTo>
                <a:lnTo>
                  <a:pt x="1002731" y="296010"/>
                </a:lnTo>
                <a:lnTo>
                  <a:pt x="1001879" y="293618"/>
                </a:lnTo>
                <a:lnTo>
                  <a:pt x="1000089" y="292014"/>
                </a:lnTo>
                <a:lnTo>
                  <a:pt x="998299" y="290420"/>
                </a:lnTo>
                <a:lnTo>
                  <a:pt x="996509" y="288029"/>
                </a:lnTo>
                <a:lnTo>
                  <a:pt x="994720" y="285638"/>
                </a:lnTo>
                <a:lnTo>
                  <a:pt x="992930" y="283247"/>
                </a:lnTo>
                <a:lnTo>
                  <a:pt x="991225" y="280846"/>
                </a:lnTo>
                <a:lnTo>
                  <a:pt x="989435" y="277657"/>
                </a:lnTo>
                <a:lnTo>
                  <a:pt x="988498" y="275266"/>
                </a:lnTo>
                <a:lnTo>
                  <a:pt x="988498" y="273672"/>
                </a:lnTo>
                <a:lnTo>
                  <a:pt x="987645" y="271271"/>
                </a:lnTo>
                <a:lnTo>
                  <a:pt x="987645" y="269677"/>
                </a:lnTo>
                <a:lnTo>
                  <a:pt x="986708" y="267285"/>
                </a:lnTo>
                <a:lnTo>
                  <a:pt x="986708" y="256117"/>
                </a:lnTo>
                <a:lnTo>
                  <a:pt x="985855" y="253725"/>
                </a:lnTo>
                <a:lnTo>
                  <a:pt x="985855" y="250527"/>
                </a:lnTo>
                <a:lnTo>
                  <a:pt x="984918" y="248136"/>
                </a:lnTo>
                <a:lnTo>
                  <a:pt x="984918" y="246542"/>
                </a:lnTo>
                <a:lnTo>
                  <a:pt x="984066" y="243353"/>
                </a:lnTo>
                <a:lnTo>
                  <a:pt x="983213" y="240155"/>
                </a:lnTo>
                <a:lnTo>
                  <a:pt x="981423" y="237764"/>
                </a:lnTo>
                <a:lnTo>
                  <a:pt x="980486" y="235373"/>
                </a:lnTo>
                <a:lnTo>
                  <a:pt x="978696" y="232972"/>
                </a:lnTo>
                <a:lnTo>
                  <a:pt x="976991" y="231378"/>
                </a:lnTo>
                <a:lnTo>
                  <a:pt x="975202" y="229784"/>
                </a:lnTo>
                <a:lnTo>
                  <a:pt x="973412" y="228189"/>
                </a:lnTo>
                <a:lnTo>
                  <a:pt x="971622" y="226595"/>
                </a:lnTo>
                <a:lnTo>
                  <a:pt x="969832" y="226595"/>
                </a:lnTo>
                <a:lnTo>
                  <a:pt x="968980" y="225798"/>
                </a:lnTo>
                <a:lnTo>
                  <a:pt x="967190" y="225001"/>
                </a:lnTo>
                <a:lnTo>
                  <a:pt x="965400" y="224204"/>
                </a:lnTo>
                <a:lnTo>
                  <a:pt x="964548" y="224204"/>
                </a:lnTo>
                <a:lnTo>
                  <a:pt x="962758" y="223407"/>
                </a:lnTo>
                <a:lnTo>
                  <a:pt x="960030" y="223407"/>
                </a:lnTo>
                <a:lnTo>
                  <a:pt x="959178" y="222600"/>
                </a:lnTo>
                <a:lnTo>
                  <a:pt x="938722" y="222600"/>
                </a:lnTo>
                <a:lnTo>
                  <a:pt x="936080" y="223407"/>
                </a:lnTo>
                <a:lnTo>
                  <a:pt x="932501" y="223407"/>
                </a:lnTo>
                <a:lnTo>
                  <a:pt x="930711" y="224204"/>
                </a:lnTo>
                <a:lnTo>
                  <a:pt x="926279" y="224204"/>
                </a:lnTo>
                <a:lnTo>
                  <a:pt x="924489" y="225001"/>
                </a:lnTo>
                <a:lnTo>
                  <a:pt x="922699" y="225001"/>
                </a:lnTo>
                <a:lnTo>
                  <a:pt x="920994" y="225798"/>
                </a:lnTo>
                <a:lnTo>
                  <a:pt x="918267" y="225798"/>
                </a:lnTo>
                <a:lnTo>
                  <a:pt x="916477" y="226595"/>
                </a:lnTo>
                <a:lnTo>
                  <a:pt x="914772" y="226595"/>
                </a:lnTo>
                <a:lnTo>
                  <a:pt x="912045" y="227392"/>
                </a:lnTo>
                <a:lnTo>
                  <a:pt x="910255" y="227392"/>
                </a:lnTo>
                <a:lnTo>
                  <a:pt x="908550" y="228189"/>
                </a:lnTo>
                <a:lnTo>
                  <a:pt x="904971" y="228189"/>
                </a:lnTo>
                <a:lnTo>
                  <a:pt x="903181" y="228986"/>
                </a:lnTo>
                <a:lnTo>
                  <a:pt x="901391" y="228986"/>
                </a:lnTo>
                <a:lnTo>
                  <a:pt x="899601" y="229784"/>
                </a:lnTo>
                <a:lnTo>
                  <a:pt x="897811" y="229784"/>
                </a:lnTo>
                <a:lnTo>
                  <a:pt x="896107" y="230581"/>
                </a:lnTo>
                <a:lnTo>
                  <a:pt x="894317" y="230581"/>
                </a:lnTo>
                <a:lnTo>
                  <a:pt x="892527" y="231378"/>
                </a:lnTo>
                <a:lnTo>
                  <a:pt x="890737" y="231378"/>
                </a:lnTo>
                <a:lnTo>
                  <a:pt x="888947" y="232175"/>
                </a:lnTo>
                <a:lnTo>
                  <a:pt x="883578" y="232175"/>
                </a:lnTo>
                <a:lnTo>
                  <a:pt x="881873" y="231378"/>
                </a:lnTo>
                <a:lnTo>
                  <a:pt x="880083" y="229784"/>
                </a:lnTo>
                <a:lnTo>
                  <a:pt x="878293" y="228986"/>
                </a:lnTo>
                <a:lnTo>
                  <a:pt x="877356" y="226595"/>
                </a:lnTo>
                <a:lnTo>
                  <a:pt x="877356" y="211431"/>
                </a:lnTo>
                <a:lnTo>
                  <a:pt x="878293" y="206649"/>
                </a:lnTo>
                <a:lnTo>
                  <a:pt x="878293" y="203451"/>
                </a:lnTo>
                <a:lnTo>
                  <a:pt x="879146" y="199465"/>
                </a:lnTo>
                <a:lnTo>
                  <a:pt x="879146" y="196277"/>
                </a:lnTo>
                <a:lnTo>
                  <a:pt x="880083" y="193079"/>
                </a:lnTo>
                <a:lnTo>
                  <a:pt x="880935" y="189890"/>
                </a:lnTo>
                <a:lnTo>
                  <a:pt x="881873" y="187499"/>
                </a:lnTo>
                <a:lnTo>
                  <a:pt x="883578" y="185108"/>
                </a:lnTo>
                <a:lnTo>
                  <a:pt x="885368" y="181910"/>
                </a:lnTo>
                <a:lnTo>
                  <a:pt x="887157" y="180316"/>
                </a:lnTo>
                <a:lnTo>
                  <a:pt x="888947" y="178722"/>
                </a:lnTo>
                <a:lnTo>
                  <a:pt x="890737" y="177924"/>
                </a:lnTo>
                <a:lnTo>
                  <a:pt x="892527" y="177127"/>
                </a:lnTo>
                <a:lnTo>
                  <a:pt x="894317" y="176330"/>
                </a:lnTo>
                <a:lnTo>
                  <a:pt x="896107" y="175533"/>
                </a:lnTo>
                <a:lnTo>
                  <a:pt x="897811" y="174736"/>
                </a:lnTo>
                <a:lnTo>
                  <a:pt x="912045" y="174736"/>
                </a:lnTo>
                <a:lnTo>
                  <a:pt x="914772" y="175533"/>
                </a:lnTo>
                <a:lnTo>
                  <a:pt x="916477" y="175533"/>
                </a:lnTo>
                <a:lnTo>
                  <a:pt x="919204" y="176330"/>
                </a:lnTo>
                <a:lnTo>
                  <a:pt x="922699" y="176330"/>
                </a:lnTo>
                <a:lnTo>
                  <a:pt x="925426" y="177127"/>
                </a:lnTo>
                <a:lnTo>
                  <a:pt x="928069" y="177127"/>
                </a:lnTo>
                <a:lnTo>
                  <a:pt x="930711" y="177924"/>
                </a:lnTo>
                <a:lnTo>
                  <a:pt x="958326" y="177924"/>
                </a:lnTo>
                <a:lnTo>
                  <a:pt x="960030" y="177127"/>
                </a:lnTo>
                <a:lnTo>
                  <a:pt x="962758" y="177127"/>
                </a:lnTo>
                <a:lnTo>
                  <a:pt x="964548" y="176330"/>
                </a:lnTo>
                <a:lnTo>
                  <a:pt x="967190" y="175533"/>
                </a:lnTo>
                <a:lnTo>
                  <a:pt x="968980" y="174736"/>
                </a:lnTo>
                <a:lnTo>
                  <a:pt x="970769" y="173929"/>
                </a:lnTo>
                <a:lnTo>
                  <a:pt x="972474" y="173132"/>
                </a:lnTo>
                <a:lnTo>
                  <a:pt x="974264" y="171538"/>
                </a:lnTo>
                <a:lnTo>
                  <a:pt x="976054" y="169944"/>
                </a:lnTo>
                <a:lnTo>
                  <a:pt x="977844" y="168350"/>
                </a:lnTo>
                <a:lnTo>
                  <a:pt x="978696" y="166756"/>
                </a:lnTo>
                <a:lnTo>
                  <a:pt x="980486" y="164364"/>
                </a:lnTo>
                <a:lnTo>
                  <a:pt x="981423" y="161963"/>
                </a:lnTo>
                <a:lnTo>
                  <a:pt x="982276" y="159572"/>
                </a:lnTo>
                <a:lnTo>
                  <a:pt x="983213" y="156384"/>
                </a:lnTo>
                <a:lnTo>
                  <a:pt x="984066" y="153186"/>
                </a:lnTo>
                <a:lnTo>
                  <a:pt x="984918" y="149997"/>
                </a:lnTo>
                <a:lnTo>
                  <a:pt x="984918" y="130848"/>
                </a:lnTo>
                <a:lnTo>
                  <a:pt x="984066" y="128457"/>
                </a:lnTo>
                <a:lnTo>
                  <a:pt x="984066" y="123664"/>
                </a:lnTo>
                <a:lnTo>
                  <a:pt x="983213" y="122070"/>
                </a:lnTo>
                <a:lnTo>
                  <a:pt x="983213" y="119679"/>
                </a:lnTo>
                <a:lnTo>
                  <a:pt x="982276" y="117288"/>
                </a:lnTo>
                <a:lnTo>
                  <a:pt x="982276" y="114896"/>
                </a:lnTo>
                <a:lnTo>
                  <a:pt x="981423" y="113292"/>
                </a:lnTo>
                <a:lnTo>
                  <a:pt x="981423" y="110901"/>
                </a:lnTo>
                <a:lnTo>
                  <a:pt x="980486" y="109307"/>
                </a:lnTo>
                <a:lnTo>
                  <a:pt x="980486" y="106916"/>
                </a:lnTo>
                <a:lnTo>
                  <a:pt x="979634" y="105322"/>
                </a:lnTo>
                <a:lnTo>
                  <a:pt x="978696" y="102921"/>
                </a:lnTo>
                <a:lnTo>
                  <a:pt x="977844" y="99732"/>
                </a:lnTo>
                <a:lnTo>
                  <a:pt x="976991" y="96544"/>
                </a:lnTo>
                <a:lnTo>
                  <a:pt x="975202" y="93346"/>
                </a:lnTo>
                <a:lnTo>
                  <a:pt x="973412" y="90158"/>
                </a:lnTo>
                <a:lnTo>
                  <a:pt x="972474" y="86969"/>
                </a:lnTo>
                <a:lnTo>
                  <a:pt x="970769" y="84568"/>
                </a:lnTo>
                <a:lnTo>
                  <a:pt x="969832" y="82177"/>
                </a:lnTo>
                <a:lnTo>
                  <a:pt x="968042" y="79786"/>
                </a:lnTo>
                <a:lnTo>
                  <a:pt x="966252" y="77395"/>
                </a:lnTo>
                <a:lnTo>
                  <a:pt x="964548" y="74994"/>
                </a:lnTo>
                <a:lnTo>
                  <a:pt x="961820" y="72602"/>
                </a:lnTo>
                <a:lnTo>
                  <a:pt x="959178" y="70211"/>
                </a:lnTo>
                <a:lnTo>
                  <a:pt x="956536" y="67820"/>
                </a:lnTo>
                <a:lnTo>
                  <a:pt x="953808" y="65419"/>
                </a:lnTo>
                <a:lnTo>
                  <a:pt x="951166" y="63825"/>
                </a:lnTo>
                <a:lnTo>
                  <a:pt x="948524" y="61433"/>
                </a:lnTo>
                <a:lnTo>
                  <a:pt x="944944" y="59839"/>
                </a:lnTo>
                <a:lnTo>
                  <a:pt x="942302" y="58245"/>
                </a:lnTo>
                <a:lnTo>
                  <a:pt x="938722" y="56651"/>
                </a:lnTo>
                <a:lnTo>
                  <a:pt x="936080" y="55047"/>
                </a:lnTo>
                <a:lnTo>
                  <a:pt x="932501" y="53453"/>
                </a:lnTo>
                <a:lnTo>
                  <a:pt x="928921" y="52656"/>
                </a:lnTo>
                <a:lnTo>
                  <a:pt x="925426" y="51062"/>
                </a:lnTo>
                <a:lnTo>
                  <a:pt x="921847" y="50264"/>
                </a:lnTo>
                <a:lnTo>
                  <a:pt x="918267" y="48670"/>
                </a:lnTo>
                <a:lnTo>
                  <a:pt x="914772" y="47873"/>
                </a:lnTo>
                <a:lnTo>
                  <a:pt x="911193" y="47076"/>
                </a:lnTo>
                <a:lnTo>
                  <a:pt x="907613" y="46279"/>
                </a:lnTo>
                <a:lnTo>
                  <a:pt x="904033" y="45472"/>
                </a:lnTo>
                <a:lnTo>
                  <a:pt x="899601" y="44675"/>
                </a:lnTo>
                <a:lnTo>
                  <a:pt x="896107" y="43878"/>
                </a:lnTo>
                <a:lnTo>
                  <a:pt x="891589" y="43081"/>
                </a:lnTo>
                <a:lnTo>
                  <a:pt x="888095" y="42284"/>
                </a:lnTo>
                <a:lnTo>
                  <a:pt x="883578" y="42284"/>
                </a:lnTo>
                <a:lnTo>
                  <a:pt x="880083" y="41487"/>
                </a:lnTo>
                <a:lnTo>
                  <a:pt x="875651" y="40690"/>
                </a:lnTo>
                <a:lnTo>
                  <a:pt x="871134" y="40690"/>
                </a:lnTo>
                <a:lnTo>
                  <a:pt x="867639" y="39893"/>
                </a:lnTo>
                <a:lnTo>
                  <a:pt x="863207" y="39096"/>
                </a:lnTo>
                <a:lnTo>
                  <a:pt x="858690" y="39096"/>
                </a:lnTo>
                <a:lnTo>
                  <a:pt x="855196" y="38298"/>
                </a:lnTo>
                <a:lnTo>
                  <a:pt x="853406" y="38298"/>
                </a:lnTo>
                <a:lnTo>
                  <a:pt x="851616" y="39096"/>
                </a:lnTo>
                <a:lnTo>
                  <a:pt x="849826" y="39893"/>
                </a:lnTo>
                <a:lnTo>
                  <a:pt x="844542" y="39893"/>
                </a:lnTo>
                <a:lnTo>
                  <a:pt x="842752" y="39096"/>
                </a:lnTo>
                <a:lnTo>
                  <a:pt x="839172" y="39096"/>
                </a:lnTo>
                <a:lnTo>
                  <a:pt x="837382" y="38298"/>
                </a:lnTo>
                <a:lnTo>
                  <a:pt x="835592" y="38298"/>
                </a:lnTo>
                <a:lnTo>
                  <a:pt x="833802" y="37501"/>
                </a:lnTo>
                <a:lnTo>
                  <a:pt x="832098" y="37501"/>
                </a:lnTo>
                <a:lnTo>
                  <a:pt x="830308" y="36704"/>
                </a:lnTo>
                <a:lnTo>
                  <a:pt x="825876" y="36704"/>
                </a:lnTo>
                <a:lnTo>
                  <a:pt x="824086" y="35897"/>
                </a:lnTo>
                <a:lnTo>
                  <a:pt x="820506" y="35897"/>
                </a:lnTo>
                <a:lnTo>
                  <a:pt x="818716" y="35100"/>
                </a:lnTo>
                <a:lnTo>
                  <a:pt x="813432" y="35100"/>
                </a:lnTo>
                <a:lnTo>
                  <a:pt x="811642" y="34303"/>
                </a:lnTo>
                <a:lnTo>
                  <a:pt x="802693" y="34303"/>
                </a:lnTo>
                <a:lnTo>
                  <a:pt x="800988" y="33506"/>
                </a:lnTo>
                <a:lnTo>
                  <a:pt x="799198" y="33506"/>
                </a:lnTo>
                <a:lnTo>
                  <a:pt x="797409" y="32709"/>
                </a:lnTo>
                <a:lnTo>
                  <a:pt x="795619" y="31912"/>
                </a:lnTo>
                <a:lnTo>
                  <a:pt x="793829" y="30318"/>
                </a:lnTo>
                <a:lnTo>
                  <a:pt x="792039" y="29521"/>
                </a:lnTo>
                <a:lnTo>
                  <a:pt x="790249" y="28724"/>
                </a:lnTo>
                <a:lnTo>
                  <a:pt x="789397" y="27927"/>
                </a:lnTo>
                <a:lnTo>
                  <a:pt x="787607" y="27130"/>
                </a:lnTo>
                <a:lnTo>
                  <a:pt x="784965" y="26332"/>
                </a:lnTo>
                <a:lnTo>
                  <a:pt x="783175" y="26332"/>
                </a:lnTo>
                <a:lnTo>
                  <a:pt x="781385" y="25526"/>
                </a:lnTo>
                <a:lnTo>
                  <a:pt x="779595" y="24729"/>
                </a:lnTo>
                <a:lnTo>
                  <a:pt x="776953" y="23931"/>
                </a:lnTo>
                <a:lnTo>
                  <a:pt x="775163" y="23134"/>
                </a:lnTo>
                <a:lnTo>
                  <a:pt x="772521" y="23134"/>
                </a:lnTo>
                <a:lnTo>
                  <a:pt x="769794" y="22337"/>
                </a:lnTo>
                <a:lnTo>
                  <a:pt x="768089" y="22337"/>
                </a:lnTo>
                <a:lnTo>
                  <a:pt x="765362" y="21540"/>
                </a:lnTo>
                <a:lnTo>
                  <a:pt x="752918" y="21540"/>
                </a:lnTo>
                <a:lnTo>
                  <a:pt x="750276" y="22337"/>
                </a:lnTo>
                <a:lnTo>
                  <a:pt x="747633" y="22337"/>
                </a:lnTo>
                <a:lnTo>
                  <a:pt x="744906" y="23134"/>
                </a:lnTo>
                <a:lnTo>
                  <a:pt x="743201" y="23931"/>
                </a:lnTo>
                <a:lnTo>
                  <a:pt x="740474" y="25526"/>
                </a:lnTo>
                <a:lnTo>
                  <a:pt x="737832" y="26332"/>
                </a:lnTo>
                <a:lnTo>
                  <a:pt x="736042" y="27927"/>
                </a:lnTo>
                <a:lnTo>
                  <a:pt x="733400" y="29521"/>
                </a:lnTo>
                <a:lnTo>
                  <a:pt x="730758" y="31912"/>
                </a:lnTo>
                <a:lnTo>
                  <a:pt x="728030" y="35100"/>
                </a:lnTo>
                <a:lnTo>
                  <a:pt x="726240" y="38298"/>
                </a:lnTo>
                <a:lnTo>
                  <a:pt x="723598" y="42284"/>
                </a:lnTo>
                <a:lnTo>
                  <a:pt x="721808" y="46279"/>
                </a:lnTo>
                <a:lnTo>
                  <a:pt x="720018" y="51062"/>
                </a:lnTo>
                <a:lnTo>
                  <a:pt x="718314" y="55854"/>
                </a:lnTo>
                <a:lnTo>
                  <a:pt x="716524" y="61433"/>
                </a:lnTo>
                <a:lnTo>
                  <a:pt x="714734" y="67023"/>
                </a:lnTo>
                <a:lnTo>
                  <a:pt x="713796" y="72602"/>
                </a:lnTo>
                <a:lnTo>
                  <a:pt x="712092" y="78192"/>
                </a:lnTo>
                <a:lnTo>
                  <a:pt x="711154" y="83771"/>
                </a:lnTo>
                <a:lnTo>
                  <a:pt x="710302" y="90158"/>
                </a:lnTo>
                <a:lnTo>
                  <a:pt x="709364" y="96544"/>
                </a:lnTo>
                <a:lnTo>
                  <a:pt x="708512" y="102124"/>
                </a:lnTo>
                <a:lnTo>
                  <a:pt x="707575" y="108510"/>
                </a:lnTo>
                <a:lnTo>
                  <a:pt x="706722" y="114090"/>
                </a:lnTo>
                <a:lnTo>
                  <a:pt x="706722" y="119679"/>
                </a:lnTo>
                <a:lnTo>
                  <a:pt x="705870" y="126065"/>
                </a:lnTo>
                <a:lnTo>
                  <a:pt x="705870" y="130848"/>
                </a:lnTo>
                <a:lnTo>
                  <a:pt x="704932" y="136437"/>
                </a:lnTo>
                <a:lnTo>
                  <a:pt x="704932" y="146012"/>
                </a:lnTo>
                <a:lnTo>
                  <a:pt x="704080" y="150794"/>
                </a:lnTo>
                <a:lnTo>
                  <a:pt x="704080" y="169147"/>
                </a:lnTo>
                <a:lnTo>
                  <a:pt x="703160" y="161963"/>
                </a:lnTo>
                <a:lnTo>
                  <a:pt x="702273" y="158775"/>
                </a:lnTo>
                <a:lnTo>
                  <a:pt x="701387" y="156384"/>
                </a:lnTo>
                <a:lnTo>
                  <a:pt x="700492" y="153983"/>
                </a:lnTo>
                <a:lnTo>
                  <a:pt x="699605" y="150794"/>
                </a:lnTo>
                <a:lnTo>
                  <a:pt x="697824" y="147606"/>
                </a:lnTo>
                <a:lnTo>
                  <a:pt x="696938" y="145215"/>
                </a:lnTo>
                <a:lnTo>
                  <a:pt x="695165" y="142017"/>
                </a:lnTo>
                <a:lnTo>
                  <a:pt x="693384" y="138828"/>
                </a:lnTo>
                <a:lnTo>
                  <a:pt x="690716" y="136437"/>
                </a:lnTo>
                <a:lnTo>
                  <a:pt x="688934" y="133239"/>
                </a:lnTo>
                <a:lnTo>
                  <a:pt x="686275" y="130051"/>
                </a:lnTo>
                <a:lnTo>
                  <a:pt x="683607" y="126862"/>
                </a:lnTo>
                <a:lnTo>
                  <a:pt x="680940" y="124461"/>
                </a:lnTo>
                <a:lnTo>
                  <a:pt x="678272" y="121273"/>
                </a:lnTo>
                <a:lnTo>
                  <a:pt x="674718" y="118085"/>
                </a:lnTo>
                <a:lnTo>
                  <a:pt x="672050" y="114896"/>
                </a:lnTo>
                <a:lnTo>
                  <a:pt x="668496" y="112495"/>
                </a:lnTo>
                <a:lnTo>
                  <a:pt x="664933" y="109307"/>
                </a:lnTo>
                <a:lnTo>
                  <a:pt x="661379" y="106916"/>
                </a:lnTo>
                <a:lnTo>
                  <a:pt x="657825" y="103718"/>
                </a:lnTo>
                <a:lnTo>
                  <a:pt x="653384" y="101326"/>
                </a:lnTo>
                <a:lnTo>
                  <a:pt x="649822" y="98935"/>
                </a:lnTo>
                <a:lnTo>
                  <a:pt x="645381" y="96544"/>
                </a:lnTo>
                <a:lnTo>
                  <a:pt x="640932" y="94143"/>
                </a:lnTo>
                <a:lnTo>
                  <a:pt x="636491" y="91752"/>
                </a:lnTo>
                <a:lnTo>
                  <a:pt x="632042" y="89361"/>
                </a:lnTo>
                <a:lnTo>
                  <a:pt x="627602" y="86969"/>
                </a:lnTo>
                <a:lnTo>
                  <a:pt x="623153" y="85375"/>
                </a:lnTo>
                <a:lnTo>
                  <a:pt x="617826" y="83771"/>
                </a:lnTo>
                <a:lnTo>
                  <a:pt x="616931" y="82177"/>
                </a:lnTo>
                <a:lnTo>
                  <a:pt x="615158" y="81380"/>
                </a:lnTo>
                <a:lnTo>
                  <a:pt x="613377" y="80583"/>
                </a:lnTo>
                <a:lnTo>
                  <a:pt x="611595" y="79786"/>
                </a:lnTo>
                <a:lnTo>
                  <a:pt x="609823" y="78989"/>
                </a:lnTo>
                <a:lnTo>
                  <a:pt x="608936" y="78192"/>
                </a:lnTo>
                <a:lnTo>
                  <a:pt x="607155" y="77395"/>
                </a:lnTo>
                <a:lnTo>
                  <a:pt x="605373" y="76597"/>
                </a:lnTo>
                <a:lnTo>
                  <a:pt x="603601" y="75800"/>
                </a:lnTo>
                <a:lnTo>
                  <a:pt x="601819" y="74994"/>
                </a:lnTo>
                <a:lnTo>
                  <a:pt x="600046" y="74196"/>
                </a:lnTo>
                <a:lnTo>
                  <a:pt x="598265" y="73399"/>
                </a:lnTo>
                <a:lnTo>
                  <a:pt x="596484" y="72602"/>
                </a:lnTo>
                <a:lnTo>
                  <a:pt x="594711" y="71805"/>
                </a:lnTo>
                <a:lnTo>
                  <a:pt x="592930" y="71008"/>
                </a:lnTo>
                <a:lnTo>
                  <a:pt x="591157" y="71008"/>
                </a:lnTo>
                <a:lnTo>
                  <a:pt x="588489" y="70211"/>
                </a:lnTo>
                <a:lnTo>
                  <a:pt x="586708" y="69414"/>
                </a:lnTo>
                <a:lnTo>
                  <a:pt x="584935" y="69414"/>
                </a:lnTo>
                <a:lnTo>
                  <a:pt x="583154" y="68617"/>
                </a:lnTo>
                <a:lnTo>
                  <a:pt x="581372" y="67820"/>
                </a:lnTo>
                <a:lnTo>
                  <a:pt x="578704" y="67820"/>
                </a:lnTo>
                <a:lnTo>
                  <a:pt x="576932" y="67023"/>
                </a:lnTo>
                <a:lnTo>
                  <a:pt x="575150" y="67023"/>
                </a:lnTo>
                <a:lnTo>
                  <a:pt x="573378" y="66226"/>
                </a:lnTo>
                <a:lnTo>
                  <a:pt x="570710" y="66226"/>
                </a:lnTo>
                <a:lnTo>
                  <a:pt x="568928" y="65419"/>
                </a:lnTo>
                <a:lnTo>
                  <a:pt x="567156" y="65419"/>
                </a:lnTo>
                <a:lnTo>
                  <a:pt x="564488" y="64622"/>
                </a:lnTo>
                <a:lnTo>
                  <a:pt x="558266" y="64622"/>
                </a:lnTo>
                <a:lnTo>
                  <a:pt x="553817" y="63028"/>
                </a:lnTo>
                <a:lnTo>
                  <a:pt x="549376" y="63028"/>
                </a:lnTo>
                <a:lnTo>
                  <a:pt x="545814" y="62230"/>
                </a:lnTo>
                <a:lnTo>
                  <a:pt x="541373" y="61433"/>
                </a:lnTo>
                <a:lnTo>
                  <a:pt x="537819" y="61433"/>
                </a:lnTo>
                <a:lnTo>
                  <a:pt x="533370" y="60636"/>
                </a:lnTo>
                <a:lnTo>
                  <a:pt x="522707" y="60636"/>
                </a:lnTo>
                <a:lnTo>
                  <a:pt x="519145" y="59839"/>
                </a:lnTo>
                <a:lnTo>
                  <a:pt x="515591" y="60636"/>
                </a:lnTo>
                <a:lnTo>
                  <a:pt x="501365" y="60636"/>
                </a:lnTo>
                <a:lnTo>
                  <a:pt x="498706" y="61433"/>
                </a:lnTo>
                <a:lnTo>
                  <a:pt x="495144" y="61433"/>
                </a:lnTo>
                <a:lnTo>
                  <a:pt x="492476" y="62230"/>
                </a:lnTo>
                <a:lnTo>
                  <a:pt x="489817" y="62230"/>
                </a:lnTo>
                <a:lnTo>
                  <a:pt x="486254" y="63028"/>
                </a:lnTo>
                <a:lnTo>
                  <a:pt x="483586" y="63028"/>
                </a:lnTo>
                <a:lnTo>
                  <a:pt x="480927" y="63825"/>
                </a:lnTo>
                <a:lnTo>
                  <a:pt x="478259" y="63825"/>
                </a:lnTo>
                <a:lnTo>
                  <a:pt x="476478" y="64622"/>
                </a:lnTo>
                <a:lnTo>
                  <a:pt x="473810" y="65419"/>
                </a:lnTo>
                <a:lnTo>
                  <a:pt x="471142" y="65419"/>
                </a:lnTo>
                <a:lnTo>
                  <a:pt x="469369" y="66226"/>
                </a:lnTo>
                <a:lnTo>
                  <a:pt x="467588" y="66226"/>
                </a:lnTo>
                <a:lnTo>
                  <a:pt x="464920" y="67023"/>
                </a:lnTo>
                <a:lnTo>
                  <a:pt x="463148" y="67820"/>
                </a:lnTo>
                <a:lnTo>
                  <a:pt x="461366" y="67820"/>
                </a:lnTo>
                <a:lnTo>
                  <a:pt x="460480" y="68617"/>
                </a:lnTo>
                <a:lnTo>
                  <a:pt x="456917" y="69414"/>
                </a:lnTo>
                <a:lnTo>
                  <a:pt x="454258" y="71008"/>
                </a:lnTo>
                <a:lnTo>
                  <a:pt x="451590" y="72602"/>
                </a:lnTo>
                <a:lnTo>
                  <a:pt x="448922" y="74196"/>
                </a:lnTo>
                <a:lnTo>
                  <a:pt x="446255" y="75800"/>
                </a:lnTo>
                <a:lnTo>
                  <a:pt x="444473" y="77395"/>
                </a:lnTo>
                <a:lnTo>
                  <a:pt x="442701" y="78989"/>
                </a:lnTo>
                <a:lnTo>
                  <a:pt x="440919" y="80583"/>
                </a:lnTo>
                <a:lnTo>
                  <a:pt x="439146" y="82974"/>
                </a:lnTo>
                <a:lnTo>
                  <a:pt x="438251" y="84568"/>
                </a:lnTo>
                <a:lnTo>
                  <a:pt x="437365" y="86969"/>
                </a:lnTo>
                <a:lnTo>
                  <a:pt x="436479" y="88563"/>
                </a:lnTo>
                <a:lnTo>
                  <a:pt x="435584" y="90955"/>
                </a:lnTo>
                <a:lnTo>
                  <a:pt x="434697" y="92549"/>
                </a:lnTo>
                <a:lnTo>
                  <a:pt x="433811" y="94940"/>
                </a:lnTo>
                <a:lnTo>
                  <a:pt x="432916" y="97341"/>
                </a:lnTo>
                <a:lnTo>
                  <a:pt x="432916" y="102124"/>
                </a:lnTo>
                <a:lnTo>
                  <a:pt x="432030" y="104515"/>
                </a:lnTo>
                <a:lnTo>
                  <a:pt x="432030" y="162760"/>
                </a:lnTo>
                <a:lnTo>
                  <a:pt x="431143" y="165161"/>
                </a:lnTo>
                <a:lnTo>
                  <a:pt x="425808" y="165161"/>
                </a:lnTo>
                <a:lnTo>
                  <a:pt x="424026" y="165958"/>
                </a:lnTo>
                <a:lnTo>
                  <a:pt x="422254" y="165958"/>
                </a:lnTo>
                <a:lnTo>
                  <a:pt x="420472" y="166756"/>
                </a:lnTo>
                <a:lnTo>
                  <a:pt x="416918" y="166756"/>
                </a:lnTo>
                <a:lnTo>
                  <a:pt x="414250" y="167553"/>
                </a:lnTo>
                <a:lnTo>
                  <a:pt x="412477" y="168350"/>
                </a:lnTo>
                <a:lnTo>
                  <a:pt x="409810" y="168350"/>
                </a:lnTo>
                <a:lnTo>
                  <a:pt x="408028" y="169147"/>
                </a:lnTo>
                <a:lnTo>
                  <a:pt x="405361" y="169147"/>
                </a:lnTo>
                <a:lnTo>
                  <a:pt x="403588" y="169944"/>
                </a:lnTo>
                <a:lnTo>
                  <a:pt x="400920" y="169944"/>
                </a:lnTo>
                <a:lnTo>
                  <a:pt x="399139" y="170741"/>
                </a:lnTo>
                <a:lnTo>
                  <a:pt x="396471" y="170741"/>
                </a:lnTo>
                <a:lnTo>
                  <a:pt x="394698" y="171538"/>
                </a:lnTo>
                <a:lnTo>
                  <a:pt x="392917" y="171538"/>
                </a:lnTo>
                <a:lnTo>
                  <a:pt x="391135" y="172335"/>
                </a:lnTo>
                <a:lnTo>
                  <a:pt x="387581" y="172335"/>
                </a:lnTo>
                <a:lnTo>
                  <a:pt x="385809" y="173132"/>
                </a:lnTo>
                <a:lnTo>
                  <a:pt x="384027" y="173132"/>
                </a:lnTo>
                <a:lnTo>
                  <a:pt x="383141" y="170741"/>
                </a:lnTo>
                <a:lnTo>
                  <a:pt x="383141" y="155587"/>
                </a:lnTo>
                <a:lnTo>
                  <a:pt x="382246" y="153186"/>
                </a:lnTo>
                <a:lnTo>
                  <a:pt x="382246" y="129254"/>
                </a:lnTo>
                <a:lnTo>
                  <a:pt x="381359" y="126065"/>
                </a:lnTo>
                <a:lnTo>
                  <a:pt x="381359" y="81380"/>
                </a:lnTo>
                <a:lnTo>
                  <a:pt x="382246" y="78192"/>
                </a:lnTo>
                <a:lnTo>
                  <a:pt x="382246" y="63825"/>
                </a:lnTo>
                <a:lnTo>
                  <a:pt x="383141" y="61433"/>
                </a:lnTo>
                <a:lnTo>
                  <a:pt x="383141" y="52656"/>
                </a:lnTo>
                <a:lnTo>
                  <a:pt x="384027" y="50264"/>
                </a:lnTo>
                <a:lnTo>
                  <a:pt x="384027" y="38298"/>
                </a:lnTo>
                <a:lnTo>
                  <a:pt x="383141" y="35897"/>
                </a:lnTo>
                <a:lnTo>
                  <a:pt x="381359" y="32709"/>
                </a:lnTo>
                <a:lnTo>
                  <a:pt x="379578" y="30318"/>
                </a:lnTo>
                <a:lnTo>
                  <a:pt x="377805" y="28724"/>
                </a:lnTo>
                <a:lnTo>
                  <a:pt x="376024" y="27130"/>
                </a:lnTo>
                <a:lnTo>
                  <a:pt x="374251" y="24729"/>
                </a:lnTo>
                <a:lnTo>
                  <a:pt x="371583" y="23134"/>
                </a:lnTo>
                <a:lnTo>
                  <a:pt x="368916" y="21540"/>
                </a:lnTo>
                <a:lnTo>
                  <a:pt x="367134" y="19946"/>
                </a:lnTo>
                <a:lnTo>
                  <a:pt x="364467" y="18352"/>
                </a:lnTo>
                <a:lnTo>
                  <a:pt x="361807" y="16758"/>
                </a:lnTo>
                <a:lnTo>
                  <a:pt x="358245" y="15154"/>
                </a:lnTo>
                <a:lnTo>
                  <a:pt x="355577" y="13560"/>
                </a:lnTo>
                <a:lnTo>
                  <a:pt x="352918" y="11965"/>
                </a:lnTo>
                <a:lnTo>
                  <a:pt x="350250" y="11168"/>
                </a:lnTo>
                <a:lnTo>
                  <a:pt x="347582" y="9574"/>
                </a:lnTo>
                <a:lnTo>
                  <a:pt x="344914" y="8777"/>
                </a:lnTo>
                <a:lnTo>
                  <a:pt x="342247" y="7183"/>
                </a:lnTo>
                <a:lnTo>
                  <a:pt x="339579" y="6386"/>
                </a:lnTo>
                <a:lnTo>
                  <a:pt x="336911" y="5579"/>
                </a:lnTo>
                <a:lnTo>
                  <a:pt x="334243" y="4782"/>
                </a:lnTo>
                <a:lnTo>
                  <a:pt x="332471" y="3188"/>
                </a:lnTo>
                <a:lnTo>
                  <a:pt x="330689" y="3188"/>
                </a:lnTo>
                <a:lnTo>
                  <a:pt x="328908" y="2391"/>
                </a:lnTo>
                <a:lnTo>
                  <a:pt x="327135" y="1594"/>
                </a:lnTo>
                <a:lnTo>
                  <a:pt x="325354" y="797"/>
                </a:lnTo>
                <a:lnTo>
                  <a:pt x="324467" y="797"/>
                </a:lnTo>
                <a:lnTo>
                  <a:pt x="322686" y="0"/>
                </a:lnTo>
                <a:lnTo>
                  <a:pt x="320913" y="797"/>
                </a:lnTo>
                <a:lnTo>
                  <a:pt x="313796" y="797"/>
                </a:lnTo>
                <a:lnTo>
                  <a:pt x="312024" y="1594"/>
                </a:lnTo>
                <a:lnTo>
                  <a:pt x="310242" y="1594"/>
                </a:lnTo>
                <a:lnTo>
                  <a:pt x="308469" y="2391"/>
                </a:lnTo>
                <a:lnTo>
                  <a:pt x="306688" y="2391"/>
                </a:lnTo>
                <a:lnTo>
                  <a:pt x="304907" y="3188"/>
                </a:lnTo>
                <a:lnTo>
                  <a:pt x="303134" y="3188"/>
                </a:lnTo>
                <a:lnTo>
                  <a:pt x="301353" y="3985"/>
                </a:lnTo>
                <a:lnTo>
                  <a:pt x="300466" y="3985"/>
                </a:lnTo>
                <a:lnTo>
                  <a:pt x="298685" y="4782"/>
                </a:lnTo>
                <a:lnTo>
                  <a:pt x="296912" y="5579"/>
                </a:lnTo>
                <a:lnTo>
                  <a:pt x="296017" y="6386"/>
                </a:lnTo>
                <a:lnTo>
                  <a:pt x="294244" y="6386"/>
                </a:lnTo>
                <a:lnTo>
                  <a:pt x="293358" y="7183"/>
                </a:lnTo>
                <a:lnTo>
                  <a:pt x="291577" y="7980"/>
                </a:lnTo>
                <a:lnTo>
                  <a:pt x="289795" y="10371"/>
                </a:lnTo>
                <a:lnTo>
                  <a:pt x="288022" y="11965"/>
                </a:lnTo>
                <a:lnTo>
                  <a:pt x="286241" y="14357"/>
                </a:lnTo>
                <a:lnTo>
                  <a:pt x="285355" y="16758"/>
                </a:lnTo>
                <a:lnTo>
                  <a:pt x="284468" y="19946"/>
                </a:lnTo>
                <a:lnTo>
                  <a:pt x="283573" y="22337"/>
                </a:lnTo>
                <a:lnTo>
                  <a:pt x="283573" y="32709"/>
                </a:lnTo>
                <a:lnTo>
                  <a:pt x="284468" y="35100"/>
                </a:lnTo>
                <a:lnTo>
                  <a:pt x="284468" y="82177"/>
                </a:lnTo>
                <a:lnTo>
                  <a:pt x="283573" y="84568"/>
                </a:lnTo>
                <a:lnTo>
                  <a:pt x="283573" y="91752"/>
                </a:lnTo>
                <a:lnTo>
                  <a:pt x="282687" y="94143"/>
                </a:lnTo>
                <a:lnTo>
                  <a:pt x="282687" y="97341"/>
                </a:lnTo>
                <a:lnTo>
                  <a:pt x="281800" y="99732"/>
                </a:lnTo>
                <a:lnTo>
                  <a:pt x="281800" y="102124"/>
                </a:lnTo>
                <a:lnTo>
                  <a:pt x="280906" y="105322"/>
                </a:lnTo>
                <a:lnTo>
                  <a:pt x="280019" y="107713"/>
                </a:lnTo>
                <a:lnTo>
                  <a:pt x="279133" y="110104"/>
                </a:lnTo>
                <a:lnTo>
                  <a:pt x="279133" y="113292"/>
                </a:lnTo>
                <a:lnTo>
                  <a:pt x="278238" y="115693"/>
                </a:lnTo>
                <a:lnTo>
                  <a:pt x="276465" y="118085"/>
                </a:lnTo>
                <a:lnTo>
                  <a:pt x="275579" y="120476"/>
                </a:lnTo>
                <a:lnTo>
                  <a:pt x="274684" y="122867"/>
                </a:lnTo>
                <a:lnTo>
                  <a:pt x="272911" y="125268"/>
                </a:lnTo>
                <a:lnTo>
                  <a:pt x="272016" y="126862"/>
                </a:lnTo>
                <a:lnTo>
                  <a:pt x="270243" y="129254"/>
                </a:lnTo>
                <a:lnTo>
                  <a:pt x="268462" y="131645"/>
                </a:lnTo>
                <a:lnTo>
                  <a:pt x="266689" y="134036"/>
                </a:lnTo>
                <a:lnTo>
                  <a:pt x="264021" y="136437"/>
                </a:lnTo>
                <a:lnTo>
                  <a:pt x="260459" y="138828"/>
                </a:lnTo>
                <a:lnTo>
                  <a:pt x="257799" y="142017"/>
                </a:lnTo>
                <a:lnTo>
                  <a:pt x="254237" y="144418"/>
                </a:lnTo>
                <a:lnTo>
                  <a:pt x="250682" y="147606"/>
                </a:lnTo>
                <a:lnTo>
                  <a:pt x="247128" y="150794"/>
                </a:lnTo>
                <a:lnTo>
                  <a:pt x="242679" y="153186"/>
                </a:lnTo>
                <a:lnTo>
                  <a:pt x="238239" y="156384"/>
                </a:lnTo>
                <a:lnTo>
                  <a:pt x="233790" y="159572"/>
                </a:lnTo>
                <a:lnTo>
                  <a:pt x="229349" y="162760"/>
                </a:lnTo>
                <a:lnTo>
                  <a:pt x="224908" y="165958"/>
                </a:lnTo>
                <a:lnTo>
                  <a:pt x="220459" y="169147"/>
                </a:lnTo>
                <a:lnTo>
                  <a:pt x="216019" y="172335"/>
                </a:lnTo>
                <a:lnTo>
                  <a:pt x="211570" y="175533"/>
                </a:lnTo>
                <a:lnTo>
                  <a:pt x="207129" y="177924"/>
                </a:lnTo>
                <a:lnTo>
                  <a:pt x="202680" y="181113"/>
                </a:lnTo>
                <a:lnTo>
                  <a:pt x="198239" y="184311"/>
                </a:lnTo>
                <a:lnTo>
                  <a:pt x="194677" y="186702"/>
                </a:lnTo>
                <a:lnTo>
                  <a:pt x="190236" y="189890"/>
                </a:lnTo>
                <a:lnTo>
                  <a:pt x="186682" y="192282"/>
                </a:lnTo>
                <a:lnTo>
                  <a:pt x="183119" y="194683"/>
                </a:lnTo>
                <a:lnTo>
                  <a:pt x="179565" y="197074"/>
                </a:lnTo>
                <a:lnTo>
                  <a:pt x="176011" y="198668"/>
                </a:lnTo>
                <a:lnTo>
                  <a:pt x="173343" y="201059"/>
                </a:lnTo>
                <a:lnTo>
                  <a:pt x="171571" y="202653"/>
                </a:lnTo>
                <a:lnTo>
                  <a:pt x="168903" y="204257"/>
                </a:lnTo>
                <a:lnTo>
                  <a:pt x="167121" y="205852"/>
                </a:lnTo>
                <a:lnTo>
                  <a:pt x="165340" y="207446"/>
                </a:lnTo>
                <a:lnTo>
                  <a:pt x="163567" y="208243"/>
                </a:lnTo>
                <a:lnTo>
                  <a:pt x="161786" y="209040"/>
                </a:lnTo>
                <a:lnTo>
                  <a:pt x="160013" y="209040"/>
                </a:lnTo>
                <a:lnTo>
                  <a:pt x="158232" y="209837"/>
                </a:lnTo>
                <a:lnTo>
                  <a:pt x="156450" y="209837"/>
                </a:lnTo>
                <a:lnTo>
                  <a:pt x="154678" y="210634"/>
                </a:lnTo>
                <a:lnTo>
                  <a:pt x="151124" y="210634"/>
                </a:lnTo>
                <a:lnTo>
                  <a:pt x="149342" y="211431"/>
                </a:lnTo>
                <a:lnTo>
                  <a:pt x="142234" y="211431"/>
                </a:lnTo>
                <a:lnTo>
                  <a:pt x="140453" y="210634"/>
                </a:lnTo>
                <a:lnTo>
                  <a:pt x="138680" y="209837"/>
                </a:lnTo>
                <a:lnTo>
                  <a:pt x="136898" y="209040"/>
                </a:lnTo>
                <a:lnTo>
                  <a:pt x="136012" y="206649"/>
                </a:lnTo>
                <a:lnTo>
                  <a:pt x="136012" y="194683"/>
                </a:lnTo>
                <a:lnTo>
                  <a:pt x="135117" y="192282"/>
                </a:lnTo>
                <a:lnTo>
                  <a:pt x="135117" y="179519"/>
                </a:lnTo>
                <a:lnTo>
                  <a:pt x="134231" y="177127"/>
                </a:lnTo>
                <a:lnTo>
                  <a:pt x="134231" y="169147"/>
                </a:lnTo>
                <a:lnTo>
                  <a:pt x="133344" y="166756"/>
                </a:lnTo>
                <a:lnTo>
                  <a:pt x="133344" y="164364"/>
                </a:lnTo>
                <a:lnTo>
                  <a:pt x="134231" y="161963"/>
                </a:lnTo>
                <a:lnTo>
                  <a:pt x="135117" y="159572"/>
                </a:lnTo>
                <a:lnTo>
                  <a:pt x="136898" y="157181"/>
                </a:lnTo>
                <a:lnTo>
                  <a:pt x="138680" y="156384"/>
                </a:lnTo>
                <a:lnTo>
                  <a:pt x="140453" y="155587"/>
                </a:lnTo>
                <a:lnTo>
                  <a:pt x="142234" y="154790"/>
                </a:lnTo>
                <a:lnTo>
                  <a:pt x="143120" y="154790"/>
                </a:lnTo>
                <a:lnTo>
                  <a:pt x="144902" y="153983"/>
                </a:lnTo>
                <a:lnTo>
                  <a:pt x="148456" y="153983"/>
                </a:lnTo>
                <a:lnTo>
                  <a:pt x="150229" y="153186"/>
                </a:lnTo>
                <a:lnTo>
                  <a:pt x="172457" y="153186"/>
                </a:lnTo>
                <a:lnTo>
                  <a:pt x="174230" y="153983"/>
                </a:lnTo>
                <a:lnTo>
                  <a:pt x="176011" y="153983"/>
                </a:lnTo>
                <a:lnTo>
                  <a:pt x="177792" y="154790"/>
                </a:lnTo>
                <a:lnTo>
                  <a:pt x="179565" y="154790"/>
                </a:lnTo>
                <a:lnTo>
                  <a:pt x="181347" y="155587"/>
                </a:lnTo>
                <a:lnTo>
                  <a:pt x="184901" y="155587"/>
                </a:lnTo>
                <a:lnTo>
                  <a:pt x="186682" y="156384"/>
                </a:lnTo>
                <a:lnTo>
                  <a:pt x="188455" y="156384"/>
                </a:lnTo>
                <a:lnTo>
                  <a:pt x="190236" y="157181"/>
                </a:lnTo>
                <a:lnTo>
                  <a:pt x="196458" y="157181"/>
                </a:lnTo>
                <a:lnTo>
                  <a:pt x="198239" y="157978"/>
                </a:lnTo>
                <a:lnTo>
                  <a:pt x="211570" y="157978"/>
                </a:lnTo>
                <a:lnTo>
                  <a:pt x="214237" y="157181"/>
                </a:lnTo>
                <a:lnTo>
                  <a:pt x="218678" y="157181"/>
                </a:lnTo>
                <a:lnTo>
                  <a:pt x="220459" y="156384"/>
                </a:lnTo>
                <a:lnTo>
                  <a:pt x="222241" y="156384"/>
                </a:lnTo>
                <a:lnTo>
                  <a:pt x="224014" y="155587"/>
                </a:lnTo>
                <a:lnTo>
                  <a:pt x="225795" y="154790"/>
                </a:lnTo>
                <a:lnTo>
                  <a:pt x="227568" y="154790"/>
                </a:lnTo>
                <a:lnTo>
                  <a:pt x="229349" y="153983"/>
                </a:lnTo>
                <a:lnTo>
                  <a:pt x="231130" y="153186"/>
                </a:lnTo>
                <a:lnTo>
                  <a:pt x="232017" y="151591"/>
                </a:lnTo>
                <a:lnTo>
                  <a:pt x="233790" y="150794"/>
                </a:lnTo>
                <a:lnTo>
                  <a:pt x="235571" y="148403"/>
                </a:lnTo>
                <a:lnTo>
                  <a:pt x="237352" y="146012"/>
                </a:lnTo>
                <a:lnTo>
                  <a:pt x="237352" y="142814"/>
                </a:lnTo>
                <a:lnTo>
                  <a:pt x="238239" y="140423"/>
                </a:lnTo>
                <a:lnTo>
                  <a:pt x="238239" y="138031"/>
                </a:lnTo>
                <a:lnTo>
                  <a:pt x="237352" y="135640"/>
                </a:lnTo>
                <a:lnTo>
                  <a:pt x="237352" y="130848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101363" y="4521328"/>
            <a:ext cx="937" cy="7183"/>
          </a:xfrm>
          <a:custGeom>
            <a:avLst/>
            <a:gdLst/>
            <a:ahLst/>
            <a:cxnLst/>
            <a:rect l="l" t="t" r="r" b="b"/>
            <a:pathLst>
              <a:path w="937" h="7183">
                <a:moveTo>
                  <a:pt x="937" y="7183"/>
                </a:moveTo>
                <a:lnTo>
                  <a:pt x="937" y="3198"/>
                </a:lnTo>
                <a:lnTo>
                  <a:pt x="0" y="0"/>
                </a:lnTo>
                <a:lnTo>
                  <a:pt x="937" y="7183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388427" y="4376113"/>
            <a:ext cx="1011672" cy="580054"/>
          </a:xfrm>
          <a:custGeom>
            <a:avLst/>
            <a:gdLst/>
            <a:ahLst/>
            <a:cxnLst/>
            <a:rect l="l" t="t" r="r" b="b"/>
            <a:pathLst>
              <a:path w="1011672" h="580054">
                <a:moveTo>
                  <a:pt x="999228" y="277667"/>
                </a:moveTo>
                <a:lnTo>
                  <a:pt x="998291" y="276063"/>
                </a:lnTo>
                <a:lnTo>
                  <a:pt x="997438" y="273672"/>
                </a:lnTo>
                <a:lnTo>
                  <a:pt x="997438" y="271281"/>
                </a:lnTo>
                <a:lnTo>
                  <a:pt x="996501" y="269686"/>
                </a:lnTo>
                <a:lnTo>
                  <a:pt x="996501" y="267295"/>
                </a:lnTo>
                <a:lnTo>
                  <a:pt x="995649" y="264097"/>
                </a:lnTo>
                <a:lnTo>
                  <a:pt x="995649" y="251334"/>
                </a:lnTo>
                <a:lnTo>
                  <a:pt x="994711" y="248943"/>
                </a:lnTo>
                <a:lnTo>
                  <a:pt x="994711" y="244151"/>
                </a:lnTo>
                <a:lnTo>
                  <a:pt x="993859" y="242556"/>
                </a:lnTo>
                <a:lnTo>
                  <a:pt x="993859" y="240165"/>
                </a:lnTo>
                <a:lnTo>
                  <a:pt x="993006" y="238571"/>
                </a:lnTo>
                <a:lnTo>
                  <a:pt x="993006" y="236170"/>
                </a:lnTo>
                <a:lnTo>
                  <a:pt x="991217" y="232982"/>
                </a:lnTo>
                <a:lnTo>
                  <a:pt x="990279" y="229793"/>
                </a:lnTo>
                <a:lnTo>
                  <a:pt x="988489" y="226595"/>
                </a:lnTo>
                <a:lnTo>
                  <a:pt x="986699" y="224204"/>
                </a:lnTo>
                <a:lnTo>
                  <a:pt x="984995" y="221813"/>
                </a:lnTo>
                <a:lnTo>
                  <a:pt x="983205" y="220219"/>
                </a:lnTo>
                <a:lnTo>
                  <a:pt x="981415" y="217827"/>
                </a:lnTo>
                <a:lnTo>
                  <a:pt x="979625" y="217020"/>
                </a:lnTo>
                <a:lnTo>
                  <a:pt x="977835" y="215426"/>
                </a:lnTo>
                <a:lnTo>
                  <a:pt x="976045" y="214629"/>
                </a:lnTo>
                <a:lnTo>
                  <a:pt x="975193" y="213832"/>
                </a:lnTo>
                <a:lnTo>
                  <a:pt x="973403" y="213035"/>
                </a:lnTo>
                <a:lnTo>
                  <a:pt x="972551" y="213035"/>
                </a:lnTo>
                <a:lnTo>
                  <a:pt x="970761" y="212238"/>
                </a:lnTo>
                <a:lnTo>
                  <a:pt x="969823" y="211441"/>
                </a:lnTo>
                <a:lnTo>
                  <a:pt x="968034" y="211441"/>
                </a:lnTo>
                <a:lnTo>
                  <a:pt x="966329" y="210644"/>
                </a:lnTo>
                <a:lnTo>
                  <a:pt x="964539" y="210644"/>
                </a:lnTo>
                <a:lnTo>
                  <a:pt x="962749" y="209847"/>
                </a:lnTo>
                <a:lnTo>
                  <a:pt x="957380" y="209847"/>
                </a:lnTo>
                <a:lnTo>
                  <a:pt x="955590" y="209050"/>
                </a:lnTo>
                <a:lnTo>
                  <a:pt x="936072" y="209050"/>
                </a:lnTo>
                <a:lnTo>
                  <a:pt x="934282" y="209847"/>
                </a:lnTo>
                <a:lnTo>
                  <a:pt x="926270" y="209847"/>
                </a:lnTo>
                <a:lnTo>
                  <a:pt x="923628" y="210644"/>
                </a:lnTo>
                <a:lnTo>
                  <a:pt x="917406" y="210644"/>
                </a:lnTo>
                <a:lnTo>
                  <a:pt x="914764" y="211441"/>
                </a:lnTo>
                <a:lnTo>
                  <a:pt x="908542" y="211441"/>
                </a:lnTo>
                <a:lnTo>
                  <a:pt x="907604" y="212238"/>
                </a:lnTo>
                <a:lnTo>
                  <a:pt x="902320" y="212238"/>
                </a:lnTo>
                <a:lnTo>
                  <a:pt x="900530" y="213035"/>
                </a:lnTo>
                <a:lnTo>
                  <a:pt x="896950" y="213035"/>
                </a:lnTo>
                <a:lnTo>
                  <a:pt x="895161" y="213832"/>
                </a:lnTo>
                <a:lnTo>
                  <a:pt x="886297" y="213832"/>
                </a:lnTo>
                <a:lnTo>
                  <a:pt x="884507" y="213035"/>
                </a:lnTo>
                <a:lnTo>
                  <a:pt x="882717" y="212238"/>
                </a:lnTo>
                <a:lnTo>
                  <a:pt x="880927" y="210644"/>
                </a:lnTo>
                <a:lnTo>
                  <a:pt x="879137" y="209050"/>
                </a:lnTo>
                <a:lnTo>
                  <a:pt x="879137" y="189103"/>
                </a:lnTo>
                <a:lnTo>
                  <a:pt x="880075" y="184311"/>
                </a:lnTo>
                <a:lnTo>
                  <a:pt x="880075" y="179528"/>
                </a:lnTo>
                <a:lnTo>
                  <a:pt x="880927" y="174736"/>
                </a:lnTo>
                <a:lnTo>
                  <a:pt x="881864" y="170751"/>
                </a:lnTo>
                <a:lnTo>
                  <a:pt x="883654" y="167553"/>
                </a:lnTo>
                <a:lnTo>
                  <a:pt x="884507" y="164364"/>
                </a:lnTo>
                <a:lnTo>
                  <a:pt x="885359" y="161176"/>
                </a:lnTo>
                <a:lnTo>
                  <a:pt x="887149" y="157978"/>
                </a:lnTo>
                <a:lnTo>
                  <a:pt x="888939" y="155587"/>
                </a:lnTo>
                <a:lnTo>
                  <a:pt x="890729" y="153992"/>
                </a:lnTo>
                <a:lnTo>
                  <a:pt x="892518" y="151601"/>
                </a:lnTo>
                <a:lnTo>
                  <a:pt x="894308" y="150007"/>
                </a:lnTo>
                <a:lnTo>
                  <a:pt x="896098" y="148413"/>
                </a:lnTo>
                <a:lnTo>
                  <a:pt x="897888" y="147606"/>
                </a:lnTo>
                <a:lnTo>
                  <a:pt x="900530" y="146012"/>
                </a:lnTo>
                <a:lnTo>
                  <a:pt x="903172" y="145215"/>
                </a:lnTo>
                <a:lnTo>
                  <a:pt x="904962" y="145215"/>
                </a:lnTo>
                <a:lnTo>
                  <a:pt x="907604" y="144418"/>
                </a:lnTo>
                <a:lnTo>
                  <a:pt x="910332" y="144418"/>
                </a:lnTo>
                <a:lnTo>
                  <a:pt x="912974" y="143621"/>
                </a:lnTo>
                <a:lnTo>
                  <a:pt x="918258" y="143621"/>
                </a:lnTo>
                <a:lnTo>
                  <a:pt x="920986" y="144418"/>
                </a:lnTo>
                <a:lnTo>
                  <a:pt x="927208" y="144418"/>
                </a:lnTo>
                <a:lnTo>
                  <a:pt x="929850" y="145215"/>
                </a:lnTo>
                <a:lnTo>
                  <a:pt x="932492" y="145215"/>
                </a:lnTo>
                <a:lnTo>
                  <a:pt x="936072" y="146012"/>
                </a:lnTo>
                <a:lnTo>
                  <a:pt x="938714" y="146809"/>
                </a:lnTo>
                <a:lnTo>
                  <a:pt x="941441" y="146809"/>
                </a:lnTo>
                <a:lnTo>
                  <a:pt x="944936" y="147606"/>
                </a:lnTo>
                <a:lnTo>
                  <a:pt x="947663" y="147606"/>
                </a:lnTo>
                <a:lnTo>
                  <a:pt x="951158" y="148413"/>
                </a:lnTo>
                <a:lnTo>
                  <a:pt x="956527" y="148413"/>
                </a:lnTo>
                <a:lnTo>
                  <a:pt x="960107" y="149210"/>
                </a:lnTo>
                <a:lnTo>
                  <a:pt x="977835" y="149210"/>
                </a:lnTo>
                <a:lnTo>
                  <a:pt x="980477" y="148413"/>
                </a:lnTo>
                <a:lnTo>
                  <a:pt x="983205" y="147606"/>
                </a:lnTo>
                <a:lnTo>
                  <a:pt x="984995" y="146809"/>
                </a:lnTo>
                <a:lnTo>
                  <a:pt x="986699" y="146012"/>
                </a:lnTo>
                <a:lnTo>
                  <a:pt x="988489" y="144418"/>
                </a:lnTo>
                <a:lnTo>
                  <a:pt x="991217" y="143621"/>
                </a:lnTo>
                <a:lnTo>
                  <a:pt x="992069" y="142026"/>
                </a:lnTo>
                <a:lnTo>
                  <a:pt x="993859" y="140432"/>
                </a:lnTo>
                <a:lnTo>
                  <a:pt x="995649" y="138031"/>
                </a:lnTo>
                <a:lnTo>
                  <a:pt x="996501" y="135640"/>
                </a:lnTo>
                <a:lnTo>
                  <a:pt x="998291" y="133249"/>
                </a:lnTo>
                <a:lnTo>
                  <a:pt x="999228" y="130060"/>
                </a:lnTo>
                <a:lnTo>
                  <a:pt x="1000081" y="127659"/>
                </a:lnTo>
                <a:lnTo>
                  <a:pt x="1000081" y="123674"/>
                </a:lnTo>
                <a:lnTo>
                  <a:pt x="1000933" y="120486"/>
                </a:lnTo>
                <a:lnTo>
                  <a:pt x="1000933" y="116491"/>
                </a:lnTo>
                <a:lnTo>
                  <a:pt x="1001870" y="111708"/>
                </a:lnTo>
                <a:lnTo>
                  <a:pt x="1001870" y="106916"/>
                </a:lnTo>
                <a:lnTo>
                  <a:pt x="1000933" y="104525"/>
                </a:lnTo>
                <a:lnTo>
                  <a:pt x="1000933" y="97341"/>
                </a:lnTo>
                <a:lnTo>
                  <a:pt x="1000081" y="95747"/>
                </a:lnTo>
                <a:lnTo>
                  <a:pt x="1000081" y="90964"/>
                </a:lnTo>
                <a:lnTo>
                  <a:pt x="999228" y="88563"/>
                </a:lnTo>
                <a:lnTo>
                  <a:pt x="999228" y="84578"/>
                </a:lnTo>
                <a:lnTo>
                  <a:pt x="998291" y="82984"/>
                </a:lnTo>
                <a:lnTo>
                  <a:pt x="998291" y="80593"/>
                </a:lnTo>
                <a:lnTo>
                  <a:pt x="996501" y="77395"/>
                </a:lnTo>
                <a:lnTo>
                  <a:pt x="996501" y="75003"/>
                </a:lnTo>
                <a:lnTo>
                  <a:pt x="995649" y="73409"/>
                </a:lnTo>
                <a:lnTo>
                  <a:pt x="994711" y="70221"/>
                </a:lnTo>
                <a:lnTo>
                  <a:pt x="993859" y="67023"/>
                </a:lnTo>
                <a:lnTo>
                  <a:pt x="992069" y="63834"/>
                </a:lnTo>
                <a:lnTo>
                  <a:pt x="991217" y="60646"/>
                </a:lnTo>
                <a:lnTo>
                  <a:pt x="989427" y="58245"/>
                </a:lnTo>
                <a:lnTo>
                  <a:pt x="987637" y="55854"/>
                </a:lnTo>
                <a:lnTo>
                  <a:pt x="985847" y="53463"/>
                </a:lnTo>
                <a:lnTo>
                  <a:pt x="984995" y="51071"/>
                </a:lnTo>
                <a:lnTo>
                  <a:pt x="982267" y="47873"/>
                </a:lnTo>
                <a:lnTo>
                  <a:pt x="980477" y="45482"/>
                </a:lnTo>
                <a:lnTo>
                  <a:pt x="977835" y="43091"/>
                </a:lnTo>
                <a:lnTo>
                  <a:pt x="975193" y="40699"/>
                </a:lnTo>
                <a:lnTo>
                  <a:pt x="972551" y="39096"/>
                </a:lnTo>
                <a:lnTo>
                  <a:pt x="969823" y="36704"/>
                </a:lnTo>
                <a:lnTo>
                  <a:pt x="966329" y="35110"/>
                </a:lnTo>
                <a:lnTo>
                  <a:pt x="963602" y="33516"/>
                </a:lnTo>
                <a:lnTo>
                  <a:pt x="960959" y="31922"/>
                </a:lnTo>
                <a:lnTo>
                  <a:pt x="957380" y="30328"/>
                </a:lnTo>
                <a:lnTo>
                  <a:pt x="953885" y="29521"/>
                </a:lnTo>
                <a:lnTo>
                  <a:pt x="951158" y="27927"/>
                </a:lnTo>
                <a:lnTo>
                  <a:pt x="947663" y="27130"/>
                </a:lnTo>
                <a:lnTo>
                  <a:pt x="944084" y="25535"/>
                </a:lnTo>
                <a:lnTo>
                  <a:pt x="940504" y="24738"/>
                </a:lnTo>
                <a:lnTo>
                  <a:pt x="936924" y="23941"/>
                </a:lnTo>
                <a:lnTo>
                  <a:pt x="932492" y="23144"/>
                </a:lnTo>
                <a:lnTo>
                  <a:pt x="928998" y="22347"/>
                </a:lnTo>
                <a:lnTo>
                  <a:pt x="925418" y="21550"/>
                </a:lnTo>
                <a:lnTo>
                  <a:pt x="920986" y="21550"/>
                </a:lnTo>
                <a:lnTo>
                  <a:pt x="917406" y="20753"/>
                </a:lnTo>
                <a:lnTo>
                  <a:pt x="912974" y="20753"/>
                </a:lnTo>
                <a:lnTo>
                  <a:pt x="908542" y="19946"/>
                </a:lnTo>
                <a:lnTo>
                  <a:pt x="904962" y="19946"/>
                </a:lnTo>
                <a:lnTo>
                  <a:pt x="900530" y="19149"/>
                </a:lnTo>
                <a:lnTo>
                  <a:pt x="896098" y="19149"/>
                </a:lnTo>
                <a:lnTo>
                  <a:pt x="891666" y="18352"/>
                </a:lnTo>
                <a:lnTo>
                  <a:pt x="883654" y="18352"/>
                </a:lnTo>
                <a:lnTo>
                  <a:pt x="879137" y="17555"/>
                </a:lnTo>
                <a:lnTo>
                  <a:pt x="867631" y="17555"/>
                </a:lnTo>
                <a:lnTo>
                  <a:pt x="865841" y="18352"/>
                </a:lnTo>
                <a:lnTo>
                  <a:pt x="864051" y="19149"/>
                </a:lnTo>
                <a:lnTo>
                  <a:pt x="862261" y="19946"/>
                </a:lnTo>
                <a:lnTo>
                  <a:pt x="860471" y="19946"/>
                </a:lnTo>
                <a:lnTo>
                  <a:pt x="858767" y="19149"/>
                </a:lnTo>
                <a:lnTo>
                  <a:pt x="851607" y="19149"/>
                </a:lnTo>
                <a:lnTo>
                  <a:pt x="849817" y="18352"/>
                </a:lnTo>
                <a:lnTo>
                  <a:pt x="846323" y="18352"/>
                </a:lnTo>
                <a:lnTo>
                  <a:pt x="844533" y="17555"/>
                </a:lnTo>
                <a:lnTo>
                  <a:pt x="837374" y="17555"/>
                </a:lnTo>
                <a:lnTo>
                  <a:pt x="835584" y="16758"/>
                </a:lnTo>
                <a:lnTo>
                  <a:pt x="811634" y="16758"/>
                </a:lnTo>
                <a:lnTo>
                  <a:pt x="809844" y="15961"/>
                </a:lnTo>
                <a:lnTo>
                  <a:pt x="808054" y="15164"/>
                </a:lnTo>
                <a:lnTo>
                  <a:pt x="806264" y="14366"/>
                </a:lnTo>
                <a:lnTo>
                  <a:pt x="804474" y="14366"/>
                </a:lnTo>
                <a:lnTo>
                  <a:pt x="803622" y="13569"/>
                </a:lnTo>
                <a:lnTo>
                  <a:pt x="801832" y="12772"/>
                </a:lnTo>
                <a:lnTo>
                  <a:pt x="800042" y="11975"/>
                </a:lnTo>
                <a:lnTo>
                  <a:pt x="798252" y="11975"/>
                </a:lnTo>
                <a:lnTo>
                  <a:pt x="795610" y="11178"/>
                </a:lnTo>
                <a:lnTo>
                  <a:pt x="793820" y="10381"/>
                </a:lnTo>
                <a:lnTo>
                  <a:pt x="791178" y="10381"/>
                </a:lnTo>
                <a:lnTo>
                  <a:pt x="789388" y="9574"/>
                </a:lnTo>
                <a:lnTo>
                  <a:pt x="786746" y="9574"/>
                </a:lnTo>
                <a:lnTo>
                  <a:pt x="784019" y="8777"/>
                </a:lnTo>
                <a:lnTo>
                  <a:pt x="782314" y="8777"/>
                </a:lnTo>
                <a:lnTo>
                  <a:pt x="779587" y="7980"/>
                </a:lnTo>
                <a:lnTo>
                  <a:pt x="768933" y="7980"/>
                </a:lnTo>
                <a:lnTo>
                  <a:pt x="766291" y="8777"/>
                </a:lnTo>
                <a:lnTo>
                  <a:pt x="763648" y="8777"/>
                </a:lnTo>
                <a:lnTo>
                  <a:pt x="760921" y="9574"/>
                </a:lnTo>
                <a:lnTo>
                  <a:pt x="758279" y="10381"/>
                </a:lnTo>
                <a:lnTo>
                  <a:pt x="755637" y="11178"/>
                </a:lnTo>
                <a:lnTo>
                  <a:pt x="752909" y="11975"/>
                </a:lnTo>
                <a:lnTo>
                  <a:pt x="750267" y="12772"/>
                </a:lnTo>
                <a:lnTo>
                  <a:pt x="747625" y="14366"/>
                </a:lnTo>
                <a:lnTo>
                  <a:pt x="745835" y="15961"/>
                </a:lnTo>
                <a:lnTo>
                  <a:pt x="743193" y="17555"/>
                </a:lnTo>
                <a:lnTo>
                  <a:pt x="740465" y="19946"/>
                </a:lnTo>
                <a:lnTo>
                  <a:pt x="737823" y="22347"/>
                </a:lnTo>
                <a:lnTo>
                  <a:pt x="736033" y="25535"/>
                </a:lnTo>
                <a:lnTo>
                  <a:pt x="733391" y="29521"/>
                </a:lnTo>
                <a:lnTo>
                  <a:pt x="731601" y="33516"/>
                </a:lnTo>
                <a:lnTo>
                  <a:pt x="729811" y="38298"/>
                </a:lnTo>
                <a:lnTo>
                  <a:pt x="728022" y="43091"/>
                </a:lnTo>
                <a:lnTo>
                  <a:pt x="726317" y="47873"/>
                </a:lnTo>
                <a:lnTo>
                  <a:pt x="725379" y="52665"/>
                </a:lnTo>
                <a:lnTo>
                  <a:pt x="723590" y="58245"/>
                </a:lnTo>
                <a:lnTo>
                  <a:pt x="722737" y="63834"/>
                </a:lnTo>
                <a:lnTo>
                  <a:pt x="720947" y="69424"/>
                </a:lnTo>
                <a:lnTo>
                  <a:pt x="720095" y="75800"/>
                </a:lnTo>
                <a:lnTo>
                  <a:pt x="719158" y="81390"/>
                </a:lnTo>
                <a:lnTo>
                  <a:pt x="718305" y="86969"/>
                </a:lnTo>
                <a:lnTo>
                  <a:pt x="717368" y="93356"/>
                </a:lnTo>
                <a:lnTo>
                  <a:pt x="717368" y="98945"/>
                </a:lnTo>
                <a:lnTo>
                  <a:pt x="716515" y="104525"/>
                </a:lnTo>
                <a:lnTo>
                  <a:pt x="715578" y="110114"/>
                </a:lnTo>
                <a:lnTo>
                  <a:pt x="715578" y="115693"/>
                </a:lnTo>
                <a:lnTo>
                  <a:pt x="714725" y="120486"/>
                </a:lnTo>
                <a:lnTo>
                  <a:pt x="714725" y="130060"/>
                </a:lnTo>
                <a:lnTo>
                  <a:pt x="713873" y="134046"/>
                </a:lnTo>
                <a:lnTo>
                  <a:pt x="713873" y="152398"/>
                </a:lnTo>
                <a:lnTo>
                  <a:pt x="712936" y="145215"/>
                </a:lnTo>
                <a:lnTo>
                  <a:pt x="712936" y="141229"/>
                </a:lnTo>
                <a:lnTo>
                  <a:pt x="712083" y="137234"/>
                </a:lnTo>
                <a:lnTo>
                  <a:pt x="711146" y="133249"/>
                </a:lnTo>
                <a:lnTo>
                  <a:pt x="710293" y="130060"/>
                </a:lnTo>
                <a:lnTo>
                  <a:pt x="709356" y="126065"/>
                </a:lnTo>
                <a:lnTo>
                  <a:pt x="707651" y="122080"/>
                </a:lnTo>
                <a:lnTo>
                  <a:pt x="706714" y="118085"/>
                </a:lnTo>
                <a:lnTo>
                  <a:pt x="704941" y="114099"/>
                </a:lnTo>
                <a:lnTo>
                  <a:pt x="703168" y="110911"/>
                </a:lnTo>
                <a:lnTo>
                  <a:pt x="700500" y="106916"/>
                </a:lnTo>
                <a:lnTo>
                  <a:pt x="698719" y="102930"/>
                </a:lnTo>
                <a:lnTo>
                  <a:pt x="696051" y="99742"/>
                </a:lnTo>
                <a:lnTo>
                  <a:pt x="693384" y="95747"/>
                </a:lnTo>
                <a:lnTo>
                  <a:pt x="690716" y="92559"/>
                </a:lnTo>
                <a:lnTo>
                  <a:pt x="688057" y="88563"/>
                </a:lnTo>
                <a:lnTo>
                  <a:pt x="685389" y="85375"/>
                </a:lnTo>
                <a:lnTo>
                  <a:pt x="681826" y="82187"/>
                </a:lnTo>
                <a:lnTo>
                  <a:pt x="678272" y="78989"/>
                </a:lnTo>
                <a:lnTo>
                  <a:pt x="675604" y="75003"/>
                </a:lnTo>
                <a:lnTo>
                  <a:pt x="671164" y="72612"/>
                </a:lnTo>
                <a:lnTo>
                  <a:pt x="667609" y="69424"/>
                </a:lnTo>
                <a:lnTo>
                  <a:pt x="664055" y="66226"/>
                </a:lnTo>
                <a:lnTo>
                  <a:pt x="659606" y="63037"/>
                </a:lnTo>
                <a:lnTo>
                  <a:pt x="655166" y="60646"/>
                </a:lnTo>
                <a:lnTo>
                  <a:pt x="650717" y="58245"/>
                </a:lnTo>
                <a:lnTo>
                  <a:pt x="646276" y="55854"/>
                </a:lnTo>
                <a:lnTo>
                  <a:pt x="641827" y="53463"/>
                </a:lnTo>
                <a:lnTo>
                  <a:pt x="636491" y="51071"/>
                </a:lnTo>
                <a:lnTo>
                  <a:pt x="631156" y="48670"/>
                </a:lnTo>
                <a:lnTo>
                  <a:pt x="626715" y="47076"/>
                </a:lnTo>
                <a:lnTo>
                  <a:pt x="624934" y="46279"/>
                </a:lnTo>
                <a:lnTo>
                  <a:pt x="623161" y="45482"/>
                </a:lnTo>
                <a:lnTo>
                  <a:pt x="621380" y="44685"/>
                </a:lnTo>
                <a:lnTo>
                  <a:pt x="619607" y="43888"/>
                </a:lnTo>
                <a:lnTo>
                  <a:pt x="617826" y="43091"/>
                </a:lnTo>
                <a:lnTo>
                  <a:pt x="616044" y="42294"/>
                </a:lnTo>
                <a:lnTo>
                  <a:pt x="614272" y="41497"/>
                </a:lnTo>
                <a:lnTo>
                  <a:pt x="611604" y="40699"/>
                </a:lnTo>
                <a:lnTo>
                  <a:pt x="609823" y="39902"/>
                </a:lnTo>
                <a:lnTo>
                  <a:pt x="608050" y="39902"/>
                </a:lnTo>
                <a:lnTo>
                  <a:pt x="606268" y="39096"/>
                </a:lnTo>
                <a:lnTo>
                  <a:pt x="604487" y="38298"/>
                </a:lnTo>
                <a:lnTo>
                  <a:pt x="602714" y="37501"/>
                </a:lnTo>
                <a:lnTo>
                  <a:pt x="600046" y="37501"/>
                </a:lnTo>
                <a:lnTo>
                  <a:pt x="598265" y="36704"/>
                </a:lnTo>
                <a:lnTo>
                  <a:pt x="596492" y="35907"/>
                </a:lnTo>
                <a:lnTo>
                  <a:pt x="594711" y="35907"/>
                </a:lnTo>
                <a:lnTo>
                  <a:pt x="592043" y="35110"/>
                </a:lnTo>
                <a:lnTo>
                  <a:pt x="590270" y="35110"/>
                </a:lnTo>
                <a:lnTo>
                  <a:pt x="588489" y="34313"/>
                </a:lnTo>
                <a:lnTo>
                  <a:pt x="585821" y="34313"/>
                </a:lnTo>
                <a:lnTo>
                  <a:pt x="584049" y="33516"/>
                </a:lnTo>
                <a:lnTo>
                  <a:pt x="579599" y="33516"/>
                </a:lnTo>
                <a:lnTo>
                  <a:pt x="576932" y="32719"/>
                </a:lnTo>
                <a:lnTo>
                  <a:pt x="572491" y="32719"/>
                </a:lnTo>
                <a:lnTo>
                  <a:pt x="570710" y="31922"/>
                </a:lnTo>
                <a:lnTo>
                  <a:pt x="560934" y="31922"/>
                </a:lnTo>
                <a:lnTo>
                  <a:pt x="556485" y="31125"/>
                </a:lnTo>
                <a:lnTo>
                  <a:pt x="552044" y="31125"/>
                </a:lnTo>
                <a:lnTo>
                  <a:pt x="548490" y="30328"/>
                </a:lnTo>
                <a:lnTo>
                  <a:pt x="516485" y="30328"/>
                </a:lnTo>
                <a:lnTo>
                  <a:pt x="512931" y="31125"/>
                </a:lnTo>
                <a:lnTo>
                  <a:pt x="510264" y="31125"/>
                </a:lnTo>
                <a:lnTo>
                  <a:pt x="506709" y="31922"/>
                </a:lnTo>
                <a:lnTo>
                  <a:pt x="503147" y="31922"/>
                </a:lnTo>
                <a:lnTo>
                  <a:pt x="499593" y="32719"/>
                </a:lnTo>
                <a:lnTo>
                  <a:pt x="496925" y="32719"/>
                </a:lnTo>
                <a:lnTo>
                  <a:pt x="494257" y="33516"/>
                </a:lnTo>
                <a:lnTo>
                  <a:pt x="490703" y="33516"/>
                </a:lnTo>
                <a:lnTo>
                  <a:pt x="488035" y="34313"/>
                </a:lnTo>
                <a:lnTo>
                  <a:pt x="485367" y="35110"/>
                </a:lnTo>
                <a:lnTo>
                  <a:pt x="482708" y="35110"/>
                </a:lnTo>
                <a:lnTo>
                  <a:pt x="480040" y="35907"/>
                </a:lnTo>
                <a:lnTo>
                  <a:pt x="477373" y="36704"/>
                </a:lnTo>
                <a:lnTo>
                  <a:pt x="475591" y="37501"/>
                </a:lnTo>
                <a:lnTo>
                  <a:pt x="472924" y="38298"/>
                </a:lnTo>
                <a:lnTo>
                  <a:pt x="470256" y="38298"/>
                </a:lnTo>
                <a:lnTo>
                  <a:pt x="468483" y="39096"/>
                </a:lnTo>
                <a:lnTo>
                  <a:pt x="466702" y="39902"/>
                </a:lnTo>
                <a:lnTo>
                  <a:pt x="464034" y="40699"/>
                </a:lnTo>
                <a:lnTo>
                  <a:pt x="462261" y="41497"/>
                </a:lnTo>
                <a:lnTo>
                  <a:pt x="460480" y="42294"/>
                </a:lnTo>
                <a:lnTo>
                  <a:pt x="457812" y="43888"/>
                </a:lnTo>
                <a:lnTo>
                  <a:pt x="454258" y="45482"/>
                </a:lnTo>
                <a:lnTo>
                  <a:pt x="451590" y="47076"/>
                </a:lnTo>
                <a:lnTo>
                  <a:pt x="448922" y="49467"/>
                </a:lnTo>
                <a:lnTo>
                  <a:pt x="446255" y="51071"/>
                </a:lnTo>
                <a:lnTo>
                  <a:pt x="443587" y="53463"/>
                </a:lnTo>
                <a:lnTo>
                  <a:pt x="441814" y="55854"/>
                </a:lnTo>
                <a:lnTo>
                  <a:pt x="440033" y="57448"/>
                </a:lnTo>
                <a:lnTo>
                  <a:pt x="438260" y="59849"/>
                </a:lnTo>
                <a:lnTo>
                  <a:pt x="437365" y="62240"/>
                </a:lnTo>
                <a:lnTo>
                  <a:pt x="435592" y="64631"/>
                </a:lnTo>
                <a:lnTo>
                  <a:pt x="434697" y="67023"/>
                </a:lnTo>
                <a:lnTo>
                  <a:pt x="433811" y="70221"/>
                </a:lnTo>
                <a:lnTo>
                  <a:pt x="432924" y="72612"/>
                </a:lnTo>
                <a:lnTo>
                  <a:pt x="432038" y="75003"/>
                </a:lnTo>
                <a:lnTo>
                  <a:pt x="432038" y="78192"/>
                </a:lnTo>
                <a:lnTo>
                  <a:pt x="431143" y="80593"/>
                </a:lnTo>
                <a:lnTo>
                  <a:pt x="431143" y="83781"/>
                </a:lnTo>
                <a:lnTo>
                  <a:pt x="430257" y="86172"/>
                </a:lnTo>
                <a:lnTo>
                  <a:pt x="430257" y="158785"/>
                </a:lnTo>
                <a:lnTo>
                  <a:pt x="426703" y="158785"/>
                </a:lnTo>
                <a:lnTo>
                  <a:pt x="425808" y="159582"/>
                </a:lnTo>
                <a:lnTo>
                  <a:pt x="424035" y="159582"/>
                </a:lnTo>
                <a:lnTo>
                  <a:pt x="422254" y="160379"/>
                </a:lnTo>
                <a:lnTo>
                  <a:pt x="420481" y="160379"/>
                </a:lnTo>
                <a:lnTo>
                  <a:pt x="418699" y="161176"/>
                </a:lnTo>
                <a:lnTo>
                  <a:pt x="416918" y="161973"/>
                </a:lnTo>
                <a:lnTo>
                  <a:pt x="414259" y="161973"/>
                </a:lnTo>
                <a:lnTo>
                  <a:pt x="411591" y="162770"/>
                </a:lnTo>
                <a:lnTo>
                  <a:pt x="409810" y="163567"/>
                </a:lnTo>
                <a:lnTo>
                  <a:pt x="407142" y="164364"/>
                </a:lnTo>
                <a:lnTo>
                  <a:pt x="404474" y="164364"/>
                </a:lnTo>
                <a:lnTo>
                  <a:pt x="402701" y="165161"/>
                </a:lnTo>
                <a:lnTo>
                  <a:pt x="400034" y="165958"/>
                </a:lnTo>
                <a:lnTo>
                  <a:pt x="397366" y="166756"/>
                </a:lnTo>
                <a:lnTo>
                  <a:pt x="395585" y="166756"/>
                </a:lnTo>
                <a:lnTo>
                  <a:pt x="392917" y="167553"/>
                </a:lnTo>
                <a:lnTo>
                  <a:pt x="391144" y="168359"/>
                </a:lnTo>
                <a:lnTo>
                  <a:pt x="389363" y="168359"/>
                </a:lnTo>
                <a:lnTo>
                  <a:pt x="387590" y="169156"/>
                </a:lnTo>
                <a:lnTo>
                  <a:pt x="385809" y="169156"/>
                </a:lnTo>
                <a:lnTo>
                  <a:pt x="384027" y="169954"/>
                </a:lnTo>
                <a:lnTo>
                  <a:pt x="382254" y="169954"/>
                </a:lnTo>
                <a:lnTo>
                  <a:pt x="380473" y="170751"/>
                </a:lnTo>
                <a:lnTo>
                  <a:pt x="378700" y="169156"/>
                </a:lnTo>
                <a:lnTo>
                  <a:pt x="378700" y="133249"/>
                </a:lnTo>
                <a:lnTo>
                  <a:pt x="377805" y="131655"/>
                </a:lnTo>
                <a:lnTo>
                  <a:pt x="377805" y="94153"/>
                </a:lnTo>
                <a:lnTo>
                  <a:pt x="378700" y="90167"/>
                </a:lnTo>
                <a:lnTo>
                  <a:pt x="378700" y="75800"/>
                </a:lnTo>
                <a:lnTo>
                  <a:pt x="379587" y="72612"/>
                </a:lnTo>
                <a:lnTo>
                  <a:pt x="379587" y="63834"/>
                </a:lnTo>
                <a:lnTo>
                  <a:pt x="380473" y="61443"/>
                </a:lnTo>
                <a:lnTo>
                  <a:pt x="380473" y="54260"/>
                </a:lnTo>
                <a:lnTo>
                  <a:pt x="381359" y="51868"/>
                </a:lnTo>
                <a:lnTo>
                  <a:pt x="381359" y="46279"/>
                </a:lnTo>
                <a:lnTo>
                  <a:pt x="382254" y="43888"/>
                </a:lnTo>
                <a:lnTo>
                  <a:pt x="382254" y="36704"/>
                </a:lnTo>
                <a:lnTo>
                  <a:pt x="380473" y="33516"/>
                </a:lnTo>
                <a:lnTo>
                  <a:pt x="379587" y="31125"/>
                </a:lnTo>
                <a:lnTo>
                  <a:pt x="377805" y="29521"/>
                </a:lnTo>
                <a:lnTo>
                  <a:pt x="376032" y="27927"/>
                </a:lnTo>
                <a:lnTo>
                  <a:pt x="374251" y="26332"/>
                </a:lnTo>
                <a:lnTo>
                  <a:pt x="372478" y="24738"/>
                </a:lnTo>
                <a:lnTo>
                  <a:pt x="369811" y="22347"/>
                </a:lnTo>
                <a:lnTo>
                  <a:pt x="367143" y="20753"/>
                </a:lnTo>
                <a:lnTo>
                  <a:pt x="364475" y="19149"/>
                </a:lnTo>
                <a:lnTo>
                  <a:pt x="361807" y="17555"/>
                </a:lnTo>
                <a:lnTo>
                  <a:pt x="359140" y="15961"/>
                </a:lnTo>
                <a:lnTo>
                  <a:pt x="356472" y="14366"/>
                </a:lnTo>
                <a:lnTo>
                  <a:pt x="352918" y="13569"/>
                </a:lnTo>
                <a:lnTo>
                  <a:pt x="350250" y="11975"/>
                </a:lnTo>
                <a:lnTo>
                  <a:pt x="347582" y="10381"/>
                </a:lnTo>
                <a:lnTo>
                  <a:pt x="344028" y="9574"/>
                </a:lnTo>
                <a:lnTo>
                  <a:pt x="341360" y="7980"/>
                </a:lnTo>
                <a:lnTo>
                  <a:pt x="338693" y="7183"/>
                </a:lnTo>
                <a:lnTo>
                  <a:pt x="336025" y="5589"/>
                </a:lnTo>
                <a:lnTo>
                  <a:pt x="333357" y="4792"/>
                </a:lnTo>
                <a:lnTo>
                  <a:pt x="330689" y="3995"/>
                </a:lnTo>
                <a:lnTo>
                  <a:pt x="328030" y="3198"/>
                </a:lnTo>
                <a:lnTo>
                  <a:pt x="326249" y="2400"/>
                </a:lnTo>
                <a:lnTo>
                  <a:pt x="324467" y="1603"/>
                </a:lnTo>
                <a:lnTo>
                  <a:pt x="322695" y="806"/>
                </a:lnTo>
                <a:lnTo>
                  <a:pt x="320913" y="806"/>
                </a:lnTo>
                <a:lnTo>
                  <a:pt x="320027" y="0"/>
                </a:lnTo>
                <a:lnTo>
                  <a:pt x="310251" y="0"/>
                </a:lnTo>
                <a:lnTo>
                  <a:pt x="308469" y="806"/>
                </a:lnTo>
                <a:lnTo>
                  <a:pt x="302248" y="806"/>
                </a:lnTo>
                <a:lnTo>
                  <a:pt x="300466" y="1603"/>
                </a:lnTo>
                <a:lnTo>
                  <a:pt x="298693" y="1603"/>
                </a:lnTo>
                <a:lnTo>
                  <a:pt x="296912" y="2400"/>
                </a:lnTo>
                <a:lnTo>
                  <a:pt x="295139" y="2400"/>
                </a:lnTo>
                <a:lnTo>
                  <a:pt x="293358" y="3198"/>
                </a:lnTo>
                <a:lnTo>
                  <a:pt x="291577" y="3198"/>
                </a:lnTo>
                <a:lnTo>
                  <a:pt x="289804" y="3995"/>
                </a:lnTo>
                <a:lnTo>
                  <a:pt x="288022" y="4792"/>
                </a:lnTo>
                <a:lnTo>
                  <a:pt x="287136" y="5589"/>
                </a:lnTo>
                <a:lnTo>
                  <a:pt x="285355" y="5589"/>
                </a:lnTo>
                <a:lnTo>
                  <a:pt x="284468" y="6386"/>
                </a:lnTo>
                <a:lnTo>
                  <a:pt x="282687" y="7183"/>
                </a:lnTo>
                <a:lnTo>
                  <a:pt x="280914" y="9574"/>
                </a:lnTo>
                <a:lnTo>
                  <a:pt x="279133" y="11178"/>
                </a:lnTo>
                <a:lnTo>
                  <a:pt x="277360" y="13569"/>
                </a:lnTo>
                <a:lnTo>
                  <a:pt x="276465" y="15961"/>
                </a:lnTo>
                <a:lnTo>
                  <a:pt x="275579" y="18352"/>
                </a:lnTo>
                <a:lnTo>
                  <a:pt x="275579" y="35907"/>
                </a:lnTo>
                <a:lnTo>
                  <a:pt x="276465" y="38298"/>
                </a:lnTo>
                <a:lnTo>
                  <a:pt x="276465" y="82984"/>
                </a:lnTo>
                <a:lnTo>
                  <a:pt x="275579" y="85375"/>
                </a:lnTo>
                <a:lnTo>
                  <a:pt x="275579" y="90964"/>
                </a:lnTo>
                <a:lnTo>
                  <a:pt x="274692" y="93356"/>
                </a:lnTo>
                <a:lnTo>
                  <a:pt x="274692" y="95747"/>
                </a:lnTo>
                <a:lnTo>
                  <a:pt x="273797" y="98945"/>
                </a:lnTo>
                <a:lnTo>
                  <a:pt x="273797" y="101336"/>
                </a:lnTo>
                <a:lnTo>
                  <a:pt x="272911" y="103727"/>
                </a:lnTo>
                <a:lnTo>
                  <a:pt x="272024" y="106916"/>
                </a:lnTo>
                <a:lnTo>
                  <a:pt x="271129" y="109317"/>
                </a:lnTo>
                <a:lnTo>
                  <a:pt x="270243" y="111708"/>
                </a:lnTo>
                <a:lnTo>
                  <a:pt x="269357" y="114099"/>
                </a:lnTo>
                <a:lnTo>
                  <a:pt x="268470" y="116491"/>
                </a:lnTo>
                <a:lnTo>
                  <a:pt x="266689" y="118892"/>
                </a:lnTo>
                <a:lnTo>
                  <a:pt x="265803" y="121283"/>
                </a:lnTo>
                <a:lnTo>
                  <a:pt x="264021" y="123674"/>
                </a:lnTo>
                <a:lnTo>
                  <a:pt x="262240" y="125268"/>
                </a:lnTo>
                <a:lnTo>
                  <a:pt x="260467" y="127659"/>
                </a:lnTo>
                <a:lnTo>
                  <a:pt x="258686" y="130060"/>
                </a:lnTo>
                <a:lnTo>
                  <a:pt x="256018" y="132452"/>
                </a:lnTo>
                <a:lnTo>
                  <a:pt x="252464" y="134843"/>
                </a:lnTo>
                <a:lnTo>
                  <a:pt x="249796" y="137234"/>
                </a:lnTo>
                <a:lnTo>
                  <a:pt x="246242" y="140432"/>
                </a:lnTo>
                <a:lnTo>
                  <a:pt x="241801" y="142824"/>
                </a:lnTo>
                <a:lnTo>
                  <a:pt x="238239" y="146012"/>
                </a:lnTo>
                <a:lnTo>
                  <a:pt x="233798" y="148413"/>
                </a:lnTo>
                <a:lnTo>
                  <a:pt x="229349" y="151601"/>
                </a:lnTo>
                <a:lnTo>
                  <a:pt x="224908" y="154790"/>
                </a:lnTo>
                <a:lnTo>
                  <a:pt x="220459" y="157978"/>
                </a:lnTo>
                <a:lnTo>
                  <a:pt x="216019" y="161176"/>
                </a:lnTo>
                <a:lnTo>
                  <a:pt x="210683" y="163567"/>
                </a:lnTo>
                <a:lnTo>
                  <a:pt x="206243" y="166756"/>
                </a:lnTo>
                <a:lnTo>
                  <a:pt x="201794" y="169954"/>
                </a:lnTo>
                <a:lnTo>
                  <a:pt x="196458" y="172345"/>
                </a:lnTo>
                <a:lnTo>
                  <a:pt x="192018" y="175533"/>
                </a:lnTo>
                <a:lnTo>
                  <a:pt x="187569" y="177934"/>
                </a:lnTo>
                <a:lnTo>
                  <a:pt x="183128" y="181122"/>
                </a:lnTo>
                <a:lnTo>
                  <a:pt x="179574" y="183514"/>
                </a:lnTo>
                <a:lnTo>
                  <a:pt x="175125" y="185905"/>
                </a:lnTo>
                <a:lnTo>
                  <a:pt x="171571" y="188306"/>
                </a:lnTo>
                <a:lnTo>
                  <a:pt x="168016" y="189900"/>
                </a:lnTo>
                <a:lnTo>
                  <a:pt x="164462" y="192291"/>
                </a:lnTo>
                <a:lnTo>
                  <a:pt x="161794" y="193886"/>
                </a:lnTo>
                <a:lnTo>
                  <a:pt x="159127" y="195480"/>
                </a:lnTo>
                <a:lnTo>
                  <a:pt x="157345" y="197074"/>
                </a:lnTo>
                <a:lnTo>
                  <a:pt x="155573" y="197881"/>
                </a:lnTo>
                <a:lnTo>
                  <a:pt x="153791" y="198678"/>
                </a:lnTo>
                <a:lnTo>
                  <a:pt x="152905" y="200272"/>
                </a:lnTo>
                <a:lnTo>
                  <a:pt x="147569" y="200272"/>
                </a:lnTo>
                <a:lnTo>
                  <a:pt x="145788" y="201069"/>
                </a:lnTo>
                <a:lnTo>
                  <a:pt x="144015" y="201069"/>
                </a:lnTo>
                <a:lnTo>
                  <a:pt x="142234" y="201866"/>
                </a:lnTo>
                <a:lnTo>
                  <a:pt x="138680" y="201866"/>
                </a:lnTo>
                <a:lnTo>
                  <a:pt x="136898" y="202663"/>
                </a:lnTo>
                <a:lnTo>
                  <a:pt x="131571" y="202663"/>
                </a:lnTo>
                <a:lnTo>
                  <a:pt x="129790" y="201866"/>
                </a:lnTo>
                <a:lnTo>
                  <a:pt x="128009" y="201069"/>
                </a:lnTo>
                <a:lnTo>
                  <a:pt x="126236" y="200272"/>
                </a:lnTo>
                <a:lnTo>
                  <a:pt x="124455" y="199475"/>
                </a:lnTo>
                <a:lnTo>
                  <a:pt x="123568" y="197074"/>
                </a:lnTo>
                <a:lnTo>
                  <a:pt x="123568" y="167553"/>
                </a:lnTo>
                <a:lnTo>
                  <a:pt x="122682" y="165161"/>
                </a:lnTo>
                <a:lnTo>
                  <a:pt x="122682" y="145215"/>
                </a:lnTo>
                <a:lnTo>
                  <a:pt x="123568" y="142824"/>
                </a:lnTo>
                <a:lnTo>
                  <a:pt x="124455" y="140432"/>
                </a:lnTo>
                <a:lnTo>
                  <a:pt x="126236" y="138838"/>
                </a:lnTo>
                <a:lnTo>
                  <a:pt x="128009" y="137234"/>
                </a:lnTo>
                <a:lnTo>
                  <a:pt x="129790" y="136437"/>
                </a:lnTo>
                <a:lnTo>
                  <a:pt x="131571" y="135640"/>
                </a:lnTo>
                <a:lnTo>
                  <a:pt x="133344" y="134843"/>
                </a:lnTo>
                <a:lnTo>
                  <a:pt x="135126" y="134843"/>
                </a:lnTo>
                <a:lnTo>
                  <a:pt x="136898" y="134046"/>
                </a:lnTo>
                <a:lnTo>
                  <a:pt x="138680" y="134046"/>
                </a:lnTo>
                <a:lnTo>
                  <a:pt x="140461" y="133249"/>
                </a:lnTo>
                <a:lnTo>
                  <a:pt x="143120" y="133249"/>
                </a:lnTo>
                <a:lnTo>
                  <a:pt x="145788" y="132452"/>
                </a:lnTo>
                <a:lnTo>
                  <a:pt x="168016" y="132452"/>
                </a:lnTo>
                <a:lnTo>
                  <a:pt x="169789" y="133249"/>
                </a:lnTo>
                <a:lnTo>
                  <a:pt x="173352" y="133249"/>
                </a:lnTo>
                <a:lnTo>
                  <a:pt x="175125" y="134046"/>
                </a:lnTo>
                <a:lnTo>
                  <a:pt x="180460" y="134046"/>
                </a:lnTo>
                <a:lnTo>
                  <a:pt x="183128" y="134843"/>
                </a:lnTo>
                <a:lnTo>
                  <a:pt x="201794" y="134843"/>
                </a:lnTo>
                <a:lnTo>
                  <a:pt x="203575" y="134046"/>
                </a:lnTo>
                <a:lnTo>
                  <a:pt x="208910" y="134046"/>
                </a:lnTo>
                <a:lnTo>
                  <a:pt x="210683" y="133249"/>
                </a:lnTo>
                <a:lnTo>
                  <a:pt x="213351" y="133249"/>
                </a:lnTo>
                <a:lnTo>
                  <a:pt x="216019" y="132452"/>
                </a:lnTo>
                <a:lnTo>
                  <a:pt x="217800" y="131655"/>
                </a:lnTo>
                <a:lnTo>
                  <a:pt x="220459" y="131655"/>
                </a:lnTo>
                <a:lnTo>
                  <a:pt x="222241" y="130858"/>
                </a:lnTo>
                <a:lnTo>
                  <a:pt x="224022" y="130060"/>
                </a:lnTo>
                <a:lnTo>
                  <a:pt x="225795" y="129263"/>
                </a:lnTo>
                <a:lnTo>
                  <a:pt x="227576" y="127659"/>
                </a:lnTo>
                <a:lnTo>
                  <a:pt x="229349" y="126862"/>
                </a:lnTo>
                <a:lnTo>
                  <a:pt x="231130" y="126065"/>
                </a:lnTo>
                <a:lnTo>
                  <a:pt x="232017" y="124471"/>
                </a:lnTo>
                <a:lnTo>
                  <a:pt x="233798" y="122877"/>
                </a:lnTo>
                <a:lnTo>
                  <a:pt x="235571" y="119689"/>
                </a:lnTo>
                <a:lnTo>
                  <a:pt x="236466" y="116491"/>
                </a:lnTo>
                <a:lnTo>
                  <a:pt x="236466" y="114099"/>
                </a:lnTo>
                <a:lnTo>
                  <a:pt x="237352" y="112505"/>
                </a:lnTo>
                <a:lnTo>
                  <a:pt x="237352" y="109317"/>
                </a:lnTo>
                <a:lnTo>
                  <a:pt x="236466" y="106119"/>
                </a:lnTo>
                <a:lnTo>
                  <a:pt x="236466" y="99742"/>
                </a:lnTo>
                <a:lnTo>
                  <a:pt x="235571" y="96544"/>
                </a:lnTo>
                <a:lnTo>
                  <a:pt x="235571" y="93356"/>
                </a:lnTo>
                <a:lnTo>
                  <a:pt x="234684" y="90167"/>
                </a:lnTo>
                <a:lnTo>
                  <a:pt x="233798" y="86969"/>
                </a:lnTo>
                <a:lnTo>
                  <a:pt x="232912" y="83781"/>
                </a:lnTo>
                <a:lnTo>
                  <a:pt x="232017" y="80593"/>
                </a:lnTo>
                <a:lnTo>
                  <a:pt x="231130" y="78192"/>
                </a:lnTo>
                <a:lnTo>
                  <a:pt x="230244" y="75003"/>
                </a:lnTo>
                <a:lnTo>
                  <a:pt x="229349" y="71815"/>
                </a:lnTo>
                <a:lnTo>
                  <a:pt x="228463" y="68617"/>
                </a:lnTo>
                <a:lnTo>
                  <a:pt x="226690" y="66226"/>
                </a:lnTo>
                <a:lnTo>
                  <a:pt x="225795" y="63037"/>
                </a:lnTo>
                <a:lnTo>
                  <a:pt x="224908" y="60646"/>
                </a:lnTo>
                <a:lnTo>
                  <a:pt x="224022" y="59042"/>
                </a:lnTo>
                <a:lnTo>
                  <a:pt x="223127" y="56651"/>
                </a:lnTo>
                <a:lnTo>
                  <a:pt x="222241" y="55057"/>
                </a:lnTo>
                <a:lnTo>
                  <a:pt x="220459" y="53463"/>
                </a:lnTo>
                <a:lnTo>
                  <a:pt x="219573" y="51071"/>
                </a:lnTo>
                <a:lnTo>
                  <a:pt x="217800" y="47873"/>
                </a:lnTo>
                <a:lnTo>
                  <a:pt x="216019" y="46279"/>
                </a:lnTo>
                <a:lnTo>
                  <a:pt x="215132" y="44685"/>
                </a:lnTo>
                <a:lnTo>
                  <a:pt x="213351" y="41497"/>
                </a:lnTo>
                <a:lnTo>
                  <a:pt x="211570" y="39902"/>
                </a:lnTo>
                <a:lnTo>
                  <a:pt x="209797" y="36704"/>
                </a:lnTo>
                <a:lnTo>
                  <a:pt x="208016" y="35110"/>
                </a:lnTo>
                <a:lnTo>
                  <a:pt x="206243" y="32719"/>
                </a:lnTo>
                <a:lnTo>
                  <a:pt x="204461" y="31922"/>
                </a:lnTo>
                <a:lnTo>
                  <a:pt x="202680" y="29521"/>
                </a:lnTo>
                <a:lnTo>
                  <a:pt x="200907" y="28724"/>
                </a:lnTo>
                <a:lnTo>
                  <a:pt x="199126" y="26332"/>
                </a:lnTo>
                <a:lnTo>
                  <a:pt x="197353" y="26332"/>
                </a:lnTo>
                <a:lnTo>
                  <a:pt x="195572" y="24738"/>
                </a:lnTo>
                <a:lnTo>
                  <a:pt x="193790" y="23941"/>
                </a:lnTo>
                <a:lnTo>
                  <a:pt x="192904" y="23941"/>
                </a:lnTo>
                <a:lnTo>
                  <a:pt x="191131" y="23144"/>
                </a:lnTo>
                <a:lnTo>
                  <a:pt x="189350" y="22347"/>
                </a:lnTo>
                <a:lnTo>
                  <a:pt x="186682" y="22347"/>
                </a:lnTo>
                <a:lnTo>
                  <a:pt x="184901" y="23144"/>
                </a:lnTo>
                <a:lnTo>
                  <a:pt x="183128" y="23144"/>
                </a:lnTo>
                <a:lnTo>
                  <a:pt x="181347" y="23941"/>
                </a:lnTo>
                <a:lnTo>
                  <a:pt x="174238" y="23941"/>
                </a:lnTo>
                <a:lnTo>
                  <a:pt x="172457" y="23144"/>
                </a:lnTo>
                <a:lnTo>
                  <a:pt x="170684" y="22347"/>
                </a:lnTo>
                <a:lnTo>
                  <a:pt x="168903" y="21550"/>
                </a:lnTo>
                <a:lnTo>
                  <a:pt x="167121" y="21550"/>
                </a:lnTo>
                <a:lnTo>
                  <a:pt x="165349" y="20753"/>
                </a:lnTo>
                <a:lnTo>
                  <a:pt x="163567" y="19946"/>
                </a:lnTo>
                <a:lnTo>
                  <a:pt x="161794" y="19946"/>
                </a:lnTo>
                <a:lnTo>
                  <a:pt x="160013" y="19149"/>
                </a:lnTo>
                <a:lnTo>
                  <a:pt x="155573" y="19149"/>
                </a:lnTo>
                <a:lnTo>
                  <a:pt x="153791" y="18352"/>
                </a:lnTo>
                <a:lnTo>
                  <a:pt x="142234" y="18352"/>
                </a:lnTo>
                <a:lnTo>
                  <a:pt x="140461" y="17555"/>
                </a:lnTo>
                <a:lnTo>
                  <a:pt x="129790" y="17555"/>
                </a:lnTo>
                <a:lnTo>
                  <a:pt x="127122" y="16758"/>
                </a:lnTo>
                <a:lnTo>
                  <a:pt x="117346" y="16758"/>
                </a:lnTo>
                <a:lnTo>
                  <a:pt x="115565" y="15961"/>
                </a:lnTo>
                <a:lnTo>
                  <a:pt x="107562" y="15961"/>
                </a:lnTo>
                <a:lnTo>
                  <a:pt x="105789" y="15164"/>
                </a:lnTo>
                <a:lnTo>
                  <a:pt x="98672" y="15164"/>
                </a:lnTo>
                <a:lnTo>
                  <a:pt x="96899" y="14366"/>
                </a:lnTo>
                <a:lnTo>
                  <a:pt x="93345" y="14366"/>
                </a:lnTo>
                <a:lnTo>
                  <a:pt x="84455" y="13569"/>
                </a:lnTo>
                <a:lnTo>
                  <a:pt x="75566" y="13569"/>
                </a:lnTo>
                <a:lnTo>
                  <a:pt x="67563" y="12772"/>
                </a:lnTo>
                <a:lnTo>
                  <a:pt x="41780" y="12772"/>
                </a:lnTo>
                <a:lnTo>
                  <a:pt x="36453" y="13569"/>
                </a:lnTo>
                <a:lnTo>
                  <a:pt x="32004" y="13569"/>
                </a:lnTo>
                <a:lnTo>
                  <a:pt x="28450" y="14366"/>
                </a:lnTo>
                <a:lnTo>
                  <a:pt x="24896" y="15164"/>
                </a:lnTo>
                <a:lnTo>
                  <a:pt x="21333" y="16758"/>
                </a:lnTo>
                <a:lnTo>
                  <a:pt x="18674" y="17555"/>
                </a:lnTo>
                <a:lnTo>
                  <a:pt x="16006" y="19149"/>
                </a:lnTo>
                <a:lnTo>
                  <a:pt x="14225" y="21550"/>
                </a:lnTo>
                <a:lnTo>
                  <a:pt x="12443" y="23144"/>
                </a:lnTo>
                <a:lnTo>
                  <a:pt x="10670" y="25535"/>
                </a:lnTo>
                <a:lnTo>
                  <a:pt x="9784" y="28724"/>
                </a:lnTo>
                <a:lnTo>
                  <a:pt x="8889" y="31125"/>
                </a:lnTo>
                <a:lnTo>
                  <a:pt x="8003" y="35110"/>
                </a:lnTo>
                <a:lnTo>
                  <a:pt x="7116" y="38298"/>
                </a:lnTo>
                <a:lnTo>
                  <a:pt x="7116" y="122877"/>
                </a:lnTo>
                <a:lnTo>
                  <a:pt x="6221" y="125268"/>
                </a:lnTo>
                <a:lnTo>
                  <a:pt x="6221" y="143621"/>
                </a:lnTo>
                <a:lnTo>
                  <a:pt x="5335" y="145215"/>
                </a:lnTo>
                <a:lnTo>
                  <a:pt x="5335" y="166756"/>
                </a:lnTo>
                <a:lnTo>
                  <a:pt x="4449" y="169156"/>
                </a:lnTo>
                <a:lnTo>
                  <a:pt x="4449" y="177127"/>
                </a:lnTo>
                <a:lnTo>
                  <a:pt x="3562" y="180325"/>
                </a:lnTo>
                <a:lnTo>
                  <a:pt x="3562" y="212238"/>
                </a:lnTo>
                <a:lnTo>
                  <a:pt x="2667" y="217020"/>
                </a:lnTo>
                <a:lnTo>
                  <a:pt x="2667" y="253725"/>
                </a:lnTo>
                <a:lnTo>
                  <a:pt x="1781" y="256923"/>
                </a:lnTo>
                <a:lnTo>
                  <a:pt x="1781" y="324734"/>
                </a:lnTo>
                <a:lnTo>
                  <a:pt x="2667" y="326338"/>
                </a:lnTo>
                <a:lnTo>
                  <a:pt x="2667" y="409312"/>
                </a:lnTo>
                <a:lnTo>
                  <a:pt x="1781" y="414095"/>
                </a:lnTo>
                <a:lnTo>
                  <a:pt x="1781" y="431650"/>
                </a:lnTo>
                <a:lnTo>
                  <a:pt x="894" y="436442"/>
                </a:lnTo>
                <a:lnTo>
                  <a:pt x="894" y="453191"/>
                </a:lnTo>
                <a:lnTo>
                  <a:pt x="0" y="457186"/>
                </a:lnTo>
                <a:lnTo>
                  <a:pt x="0" y="475538"/>
                </a:lnTo>
                <a:lnTo>
                  <a:pt x="894" y="479524"/>
                </a:lnTo>
                <a:lnTo>
                  <a:pt x="894" y="489099"/>
                </a:lnTo>
                <a:lnTo>
                  <a:pt x="1781" y="492287"/>
                </a:lnTo>
                <a:lnTo>
                  <a:pt x="1781" y="495485"/>
                </a:lnTo>
                <a:lnTo>
                  <a:pt x="2667" y="498673"/>
                </a:lnTo>
                <a:lnTo>
                  <a:pt x="2667" y="501862"/>
                </a:lnTo>
                <a:lnTo>
                  <a:pt x="3562" y="504263"/>
                </a:lnTo>
                <a:lnTo>
                  <a:pt x="4449" y="507451"/>
                </a:lnTo>
                <a:lnTo>
                  <a:pt x="5335" y="509842"/>
                </a:lnTo>
                <a:lnTo>
                  <a:pt x="6221" y="513040"/>
                </a:lnTo>
                <a:lnTo>
                  <a:pt x="8003" y="516229"/>
                </a:lnTo>
                <a:lnTo>
                  <a:pt x="9784" y="519417"/>
                </a:lnTo>
                <a:lnTo>
                  <a:pt x="11557" y="521808"/>
                </a:lnTo>
                <a:lnTo>
                  <a:pt x="13338" y="523412"/>
                </a:lnTo>
                <a:lnTo>
                  <a:pt x="15111" y="525803"/>
                </a:lnTo>
                <a:lnTo>
                  <a:pt x="16892" y="526600"/>
                </a:lnTo>
                <a:lnTo>
                  <a:pt x="17779" y="528195"/>
                </a:lnTo>
                <a:lnTo>
                  <a:pt x="19560" y="528992"/>
                </a:lnTo>
                <a:lnTo>
                  <a:pt x="21333" y="529789"/>
                </a:lnTo>
                <a:lnTo>
                  <a:pt x="23114" y="531383"/>
                </a:lnTo>
                <a:lnTo>
                  <a:pt x="24001" y="532180"/>
                </a:lnTo>
                <a:lnTo>
                  <a:pt x="25782" y="532987"/>
                </a:lnTo>
                <a:lnTo>
                  <a:pt x="27563" y="533784"/>
                </a:lnTo>
                <a:lnTo>
                  <a:pt x="29336" y="534581"/>
                </a:lnTo>
                <a:lnTo>
                  <a:pt x="32004" y="535378"/>
                </a:lnTo>
                <a:lnTo>
                  <a:pt x="33785" y="536175"/>
                </a:lnTo>
                <a:lnTo>
                  <a:pt x="35558" y="536175"/>
                </a:lnTo>
                <a:lnTo>
                  <a:pt x="38226" y="536972"/>
                </a:lnTo>
                <a:lnTo>
                  <a:pt x="40007" y="537769"/>
                </a:lnTo>
                <a:lnTo>
                  <a:pt x="42675" y="537769"/>
                </a:lnTo>
                <a:lnTo>
                  <a:pt x="44448" y="538566"/>
                </a:lnTo>
                <a:lnTo>
                  <a:pt x="47115" y="538566"/>
                </a:lnTo>
                <a:lnTo>
                  <a:pt x="49783" y="539364"/>
                </a:lnTo>
                <a:lnTo>
                  <a:pt x="72012" y="539364"/>
                </a:lnTo>
                <a:lnTo>
                  <a:pt x="73784" y="538566"/>
                </a:lnTo>
                <a:lnTo>
                  <a:pt x="76452" y="537769"/>
                </a:lnTo>
                <a:lnTo>
                  <a:pt x="78234" y="537769"/>
                </a:lnTo>
                <a:lnTo>
                  <a:pt x="80006" y="536972"/>
                </a:lnTo>
                <a:lnTo>
                  <a:pt x="81788" y="536175"/>
                </a:lnTo>
                <a:lnTo>
                  <a:pt x="83560" y="534581"/>
                </a:lnTo>
                <a:lnTo>
                  <a:pt x="84455" y="533784"/>
                </a:lnTo>
                <a:lnTo>
                  <a:pt x="86228" y="532180"/>
                </a:lnTo>
                <a:lnTo>
                  <a:pt x="88010" y="529789"/>
                </a:lnTo>
                <a:lnTo>
                  <a:pt x="89782" y="526600"/>
                </a:lnTo>
                <a:lnTo>
                  <a:pt x="90677" y="524209"/>
                </a:lnTo>
                <a:lnTo>
                  <a:pt x="91564" y="522605"/>
                </a:lnTo>
                <a:lnTo>
                  <a:pt x="91564" y="520214"/>
                </a:lnTo>
                <a:lnTo>
                  <a:pt x="92450" y="517823"/>
                </a:lnTo>
                <a:lnTo>
                  <a:pt x="93345" y="515432"/>
                </a:lnTo>
                <a:lnTo>
                  <a:pt x="93345" y="510639"/>
                </a:lnTo>
                <a:lnTo>
                  <a:pt x="94231" y="507451"/>
                </a:lnTo>
                <a:lnTo>
                  <a:pt x="94231" y="491490"/>
                </a:lnTo>
                <a:lnTo>
                  <a:pt x="95118" y="487504"/>
                </a:lnTo>
                <a:lnTo>
                  <a:pt x="95118" y="460374"/>
                </a:lnTo>
                <a:lnTo>
                  <a:pt x="96013" y="457983"/>
                </a:lnTo>
                <a:lnTo>
                  <a:pt x="96013" y="434848"/>
                </a:lnTo>
                <a:lnTo>
                  <a:pt x="96899" y="431650"/>
                </a:lnTo>
                <a:lnTo>
                  <a:pt x="96899" y="405327"/>
                </a:lnTo>
                <a:lnTo>
                  <a:pt x="97786" y="403723"/>
                </a:lnTo>
                <a:lnTo>
                  <a:pt x="97786" y="391757"/>
                </a:lnTo>
                <a:lnTo>
                  <a:pt x="98672" y="389366"/>
                </a:lnTo>
                <a:lnTo>
                  <a:pt x="98672" y="387772"/>
                </a:lnTo>
                <a:lnTo>
                  <a:pt x="99567" y="384574"/>
                </a:lnTo>
                <a:lnTo>
                  <a:pt x="99567" y="381385"/>
                </a:lnTo>
                <a:lnTo>
                  <a:pt x="100453" y="378994"/>
                </a:lnTo>
                <a:lnTo>
                  <a:pt x="102235" y="376603"/>
                </a:lnTo>
                <a:lnTo>
                  <a:pt x="104008" y="374202"/>
                </a:lnTo>
                <a:lnTo>
                  <a:pt x="105789" y="372608"/>
                </a:lnTo>
                <a:lnTo>
                  <a:pt x="107562" y="371810"/>
                </a:lnTo>
                <a:lnTo>
                  <a:pt x="109343" y="371013"/>
                </a:lnTo>
                <a:lnTo>
                  <a:pt x="120014" y="371013"/>
                </a:lnTo>
                <a:lnTo>
                  <a:pt x="121787" y="371810"/>
                </a:lnTo>
                <a:lnTo>
                  <a:pt x="125341" y="371810"/>
                </a:lnTo>
                <a:lnTo>
                  <a:pt x="127122" y="372608"/>
                </a:lnTo>
                <a:lnTo>
                  <a:pt x="136012" y="372608"/>
                </a:lnTo>
                <a:lnTo>
                  <a:pt x="137793" y="373405"/>
                </a:lnTo>
                <a:lnTo>
                  <a:pt x="139566" y="374202"/>
                </a:lnTo>
                <a:lnTo>
                  <a:pt x="141347" y="375009"/>
                </a:lnTo>
                <a:lnTo>
                  <a:pt x="143120" y="375009"/>
                </a:lnTo>
                <a:lnTo>
                  <a:pt x="145788" y="375806"/>
                </a:lnTo>
                <a:lnTo>
                  <a:pt x="148456" y="376603"/>
                </a:lnTo>
                <a:lnTo>
                  <a:pt x="152010" y="377400"/>
                </a:lnTo>
                <a:lnTo>
                  <a:pt x="155573" y="378197"/>
                </a:lnTo>
                <a:lnTo>
                  <a:pt x="159127" y="379791"/>
                </a:lnTo>
                <a:lnTo>
                  <a:pt x="162681" y="380588"/>
                </a:lnTo>
                <a:lnTo>
                  <a:pt x="166235" y="381385"/>
                </a:lnTo>
                <a:lnTo>
                  <a:pt x="170684" y="382182"/>
                </a:lnTo>
                <a:lnTo>
                  <a:pt x="174238" y="382979"/>
                </a:lnTo>
                <a:lnTo>
                  <a:pt x="178679" y="384574"/>
                </a:lnTo>
                <a:lnTo>
                  <a:pt x="182242" y="385380"/>
                </a:lnTo>
                <a:lnTo>
                  <a:pt x="186682" y="386177"/>
                </a:lnTo>
                <a:lnTo>
                  <a:pt x="190236" y="386975"/>
                </a:lnTo>
                <a:lnTo>
                  <a:pt x="193790" y="387772"/>
                </a:lnTo>
                <a:lnTo>
                  <a:pt x="197353" y="389366"/>
                </a:lnTo>
                <a:lnTo>
                  <a:pt x="200907" y="390163"/>
                </a:lnTo>
                <a:lnTo>
                  <a:pt x="204461" y="390960"/>
                </a:lnTo>
                <a:lnTo>
                  <a:pt x="208016" y="391757"/>
                </a:lnTo>
                <a:lnTo>
                  <a:pt x="210683" y="392554"/>
                </a:lnTo>
                <a:lnTo>
                  <a:pt x="213351" y="393351"/>
                </a:lnTo>
                <a:lnTo>
                  <a:pt x="215132" y="394148"/>
                </a:lnTo>
                <a:lnTo>
                  <a:pt x="216905" y="394148"/>
                </a:lnTo>
                <a:lnTo>
                  <a:pt x="218687" y="394955"/>
                </a:lnTo>
                <a:lnTo>
                  <a:pt x="219573" y="394955"/>
                </a:lnTo>
                <a:lnTo>
                  <a:pt x="220459" y="397346"/>
                </a:lnTo>
                <a:lnTo>
                  <a:pt x="221354" y="399738"/>
                </a:lnTo>
                <a:lnTo>
                  <a:pt x="222241" y="402926"/>
                </a:lnTo>
                <a:lnTo>
                  <a:pt x="223127" y="405327"/>
                </a:lnTo>
                <a:lnTo>
                  <a:pt x="223127" y="407718"/>
                </a:lnTo>
                <a:lnTo>
                  <a:pt x="224022" y="410109"/>
                </a:lnTo>
                <a:lnTo>
                  <a:pt x="224908" y="413298"/>
                </a:lnTo>
                <a:lnTo>
                  <a:pt x="225795" y="416496"/>
                </a:lnTo>
                <a:lnTo>
                  <a:pt x="226690" y="418887"/>
                </a:lnTo>
                <a:lnTo>
                  <a:pt x="227576" y="422075"/>
                </a:lnTo>
                <a:lnTo>
                  <a:pt x="228463" y="425273"/>
                </a:lnTo>
                <a:lnTo>
                  <a:pt x="229349" y="429259"/>
                </a:lnTo>
                <a:lnTo>
                  <a:pt x="230244" y="432447"/>
                </a:lnTo>
                <a:lnTo>
                  <a:pt x="231130" y="435645"/>
                </a:lnTo>
                <a:lnTo>
                  <a:pt x="232017" y="438834"/>
                </a:lnTo>
                <a:lnTo>
                  <a:pt x="232912" y="442022"/>
                </a:lnTo>
                <a:lnTo>
                  <a:pt x="233798" y="445220"/>
                </a:lnTo>
                <a:lnTo>
                  <a:pt x="234684" y="448408"/>
                </a:lnTo>
                <a:lnTo>
                  <a:pt x="234684" y="451597"/>
                </a:lnTo>
                <a:lnTo>
                  <a:pt x="235571" y="453998"/>
                </a:lnTo>
                <a:lnTo>
                  <a:pt x="236466" y="456389"/>
                </a:lnTo>
                <a:lnTo>
                  <a:pt x="237352" y="458780"/>
                </a:lnTo>
                <a:lnTo>
                  <a:pt x="237352" y="461171"/>
                </a:lnTo>
                <a:lnTo>
                  <a:pt x="238239" y="463563"/>
                </a:lnTo>
                <a:lnTo>
                  <a:pt x="238239" y="465167"/>
                </a:lnTo>
                <a:lnTo>
                  <a:pt x="239134" y="467558"/>
                </a:lnTo>
                <a:lnTo>
                  <a:pt x="239134" y="477930"/>
                </a:lnTo>
                <a:lnTo>
                  <a:pt x="238239" y="479524"/>
                </a:lnTo>
                <a:lnTo>
                  <a:pt x="238239" y="513040"/>
                </a:lnTo>
                <a:lnTo>
                  <a:pt x="237352" y="514634"/>
                </a:lnTo>
                <a:lnTo>
                  <a:pt x="237352" y="523412"/>
                </a:lnTo>
                <a:lnTo>
                  <a:pt x="238239" y="526600"/>
                </a:lnTo>
                <a:lnTo>
                  <a:pt x="238239" y="528992"/>
                </a:lnTo>
                <a:lnTo>
                  <a:pt x="239134" y="532180"/>
                </a:lnTo>
                <a:lnTo>
                  <a:pt x="240020" y="534581"/>
                </a:lnTo>
                <a:lnTo>
                  <a:pt x="240906" y="536972"/>
                </a:lnTo>
                <a:lnTo>
                  <a:pt x="242688" y="539364"/>
                </a:lnTo>
                <a:lnTo>
                  <a:pt x="243574" y="541755"/>
                </a:lnTo>
                <a:lnTo>
                  <a:pt x="245355" y="544156"/>
                </a:lnTo>
                <a:lnTo>
                  <a:pt x="247128" y="545750"/>
                </a:lnTo>
                <a:lnTo>
                  <a:pt x="249796" y="547344"/>
                </a:lnTo>
                <a:lnTo>
                  <a:pt x="251577" y="549735"/>
                </a:lnTo>
                <a:lnTo>
                  <a:pt x="254245" y="551330"/>
                </a:lnTo>
                <a:lnTo>
                  <a:pt x="256018" y="552933"/>
                </a:lnTo>
                <a:lnTo>
                  <a:pt x="258686" y="554528"/>
                </a:lnTo>
                <a:lnTo>
                  <a:pt x="261353" y="555325"/>
                </a:lnTo>
                <a:lnTo>
                  <a:pt x="264021" y="556919"/>
                </a:lnTo>
                <a:lnTo>
                  <a:pt x="266689" y="557716"/>
                </a:lnTo>
                <a:lnTo>
                  <a:pt x="269357" y="559310"/>
                </a:lnTo>
                <a:lnTo>
                  <a:pt x="272024" y="560107"/>
                </a:lnTo>
                <a:lnTo>
                  <a:pt x="274692" y="560904"/>
                </a:lnTo>
                <a:lnTo>
                  <a:pt x="277360" y="561701"/>
                </a:lnTo>
                <a:lnTo>
                  <a:pt x="280019" y="562508"/>
                </a:lnTo>
                <a:lnTo>
                  <a:pt x="282687" y="563305"/>
                </a:lnTo>
                <a:lnTo>
                  <a:pt x="285355" y="564102"/>
                </a:lnTo>
                <a:lnTo>
                  <a:pt x="287136" y="564102"/>
                </a:lnTo>
                <a:lnTo>
                  <a:pt x="289804" y="564899"/>
                </a:lnTo>
                <a:lnTo>
                  <a:pt x="291577" y="565697"/>
                </a:lnTo>
                <a:lnTo>
                  <a:pt x="296026" y="565697"/>
                </a:lnTo>
                <a:lnTo>
                  <a:pt x="297798" y="566494"/>
                </a:lnTo>
                <a:lnTo>
                  <a:pt x="304020" y="566494"/>
                </a:lnTo>
                <a:lnTo>
                  <a:pt x="307583" y="567291"/>
                </a:lnTo>
                <a:lnTo>
                  <a:pt x="326249" y="567291"/>
                </a:lnTo>
                <a:lnTo>
                  <a:pt x="328916" y="566494"/>
                </a:lnTo>
                <a:lnTo>
                  <a:pt x="330689" y="566494"/>
                </a:lnTo>
                <a:lnTo>
                  <a:pt x="332471" y="565697"/>
                </a:lnTo>
                <a:lnTo>
                  <a:pt x="334252" y="565697"/>
                </a:lnTo>
                <a:lnTo>
                  <a:pt x="336025" y="564899"/>
                </a:lnTo>
                <a:lnTo>
                  <a:pt x="336920" y="564102"/>
                </a:lnTo>
                <a:lnTo>
                  <a:pt x="338693" y="563305"/>
                </a:lnTo>
                <a:lnTo>
                  <a:pt x="339579" y="562508"/>
                </a:lnTo>
                <a:lnTo>
                  <a:pt x="341360" y="560904"/>
                </a:lnTo>
                <a:lnTo>
                  <a:pt x="343142" y="558513"/>
                </a:lnTo>
                <a:lnTo>
                  <a:pt x="344914" y="555325"/>
                </a:lnTo>
                <a:lnTo>
                  <a:pt x="345809" y="552933"/>
                </a:lnTo>
                <a:lnTo>
                  <a:pt x="345809" y="551330"/>
                </a:lnTo>
                <a:lnTo>
                  <a:pt x="346696" y="548938"/>
                </a:lnTo>
                <a:lnTo>
                  <a:pt x="347582" y="546547"/>
                </a:lnTo>
                <a:lnTo>
                  <a:pt x="347582" y="543359"/>
                </a:lnTo>
                <a:lnTo>
                  <a:pt x="348469" y="540958"/>
                </a:lnTo>
                <a:lnTo>
                  <a:pt x="348469" y="530586"/>
                </a:lnTo>
                <a:lnTo>
                  <a:pt x="349364" y="526600"/>
                </a:lnTo>
                <a:lnTo>
                  <a:pt x="349364" y="514634"/>
                </a:lnTo>
                <a:lnTo>
                  <a:pt x="350250" y="513040"/>
                </a:lnTo>
                <a:lnTo>
                  <a:pt x="350250" y="497876"/>
                </a:lnTo>
                <a:lnTo>
                  <a:pt x="351136" y="495485"/>
                </a:lnTo>
                <a:lnTo>
                  <a:pt x="351136" y="483519"/>
                </a:lnTo>
                <a:lnTo>
                  <a:pt x="352031" y="480321"/>
                </a:lnTo>
                <a:lnTo>
                  <a:pt x="352031" y="469152"/>
                </a:lnTo>
                <a:lnTo>
                  <a:pt x="352918" y="465964"/>
                </a:lnTo>
                <a:lnTo>
                  <a:pt x="352918" y="453191"/>
                </a:lnTo>
                <a:lnTo>
                  <a:pt x="353804" y="450003"/>
                </a:lnTo>
                <a:lnTo>
                  <a:pt x="355585" y="448408"/>
                </a:lnTo>
                <a:lnTo>
                  <a:pt x="357358" y="446017"/>
                </a:lnTo>
                <a:lnTo>
                  <a:pt x="359140" y="444423"/>
                </a:lnTo>
                <a:lnTo>
                  <a:pt x="360921" y="442022"/>
                </a:lnTo>
                <a:lnTo>
                  <a:pt x="362694" y="440428"/>
                </a:lnTo>
                <a:lnTo>
                  <a:pt x="364475" y="438037"/>
                </a:lnTo>
                <a:lnTo>
                  <a:pt x="367143" y="435645"/>
                </a:lnTo>
                <a:lnTo>
                  <a:pt x="368916" y="432447"/>
                </a:lnTo>
                <a:lnTo>
                  <a:pt x="371583" y="430056"/>
                </a:lnTo>
                <a:lnTo>
                  <a:pt x="374251" y="426868"/>
                </a:lnTo>
                <a:lnTo>
                  <a:pt x="376919" y="424476"/>
                </a:lnTo>
                <a:lnTo>
                  <a:pt x="379587" y="421278"/>
                </a:lnTo>
                <a:lnTo>
                  <a:pt x="381359" y="418090"/>
                </a:lnTo>
                <a:lnTo>
                  <a:pt x="384027" y="414902"/>
                </a:lnTo>
                <a:lnTo>
                  <a:pt x="386695" y="412501"/>
                </a:lnTo>
                <a:lnTo>
                  <a:pt x="389363" y="409312"/>
                </a:lnTo>
                <a:lnTo>
                  <a:pt x="392030" y="406124"/>
                </a:lnTo>
                <a:lnTo>
                  <a:pt x="394698" y="403723"/>
                </a:lnTo>
                <a:lnTo>
                  <a:pt x="396479" y="401332"/>
                </a:lnTo>
                <a:lnTo>
                  <a:pt x="399139" y="398143"/>
                </a:lnTo>
                <a:lnTo>
                  <a:pt x="400920" y="396549"/>
                </a:lnTo>
                <a:lnTo>
                  <a:pt x="402701" y="394148"/>
                </a:lnTo>
                <a:lnTo>
                  <a:pt x="404474" y="391757"/>
                </a:lnTo>
                <a:lnTo>
                  <a:pt x="406256" y="390163"/>
                </a:lnTo>
                <a:lnTo>
                  <a:pt x="407142" y="388569"/>
                </a:lnTo>
                <a:lnTo>
                  <a:pt x="408923" y="387772"/>
                </a:lnTo>
                <a:lnTo>
                  <a:pt x="410696" y="386975"/>
                </a:lnTo>
                <a:lnTo>
                  <a:pt x="411591" y="389366"/>
                </a:lnTo>
                <a:lnTo>
                  <a:pt x="411591" y="397346"/>
                </a:lnTo>
                <a:lnTo>
                  <a:pt x="412477" y="399738"/>
                </a:lnTo>
                <a:lnTo>
                  <a:pt x="412477" y="410109"/>
                </a:lnTo>
                <a:lnTo>
                  <a:pt x="413364" y="412501"/>
                </a:lnTo>
                <a:lnTo>
                  <a:pt x="414259" y="414902"/>
                </a:lnTo>
                <a:lnTo>
                  <a:pt x="414259" y="417293"/>
                </a:lnTo>
                <a:lnTo>
                  <a:pt x="415145" y="420481"/>
                </a:lnTo>
                <a:lnTo>
                  <a:pt x="415145" y="430056"/>
                </a:lnTo>
                <a:lnTo>
                  <a:pt x="416032" y="432447"/>
                </a:lnTo>
                <a:lnTo>
                  <a:pt x="416032" y="446017"/>
                </a:lnTo>
                <a:lnTo>
                  <a:pt x="416918" y="449205"/>
                </a:lnTo>
                <a:lnTo>
                  <a:pt x="416918" y="464370"/>
                </a:lnTo>
                <a:lnTo>
                  <a:pt x="417813" y="467558"/>
                </a:lnTo>
                <a:lnTo>
                  <a:pt x="417813" y="470746"/>
                </a:lnTo>
                <a:lnTo>
                  <a:pt x="418699" y="473137"/>
                </a:lnTo>
                <a:lnTo>
                  <a:pt x="418699" y="480321"/>
                </a:lnTo>
                <a:lnTo>
                  <a:pt x="419586" y="483519"/>
                </a:lnTo>
                <a:lnTo>
                  <a:pt x="419586" y="486707"/>
                </a:lnTo>
                <a:lnTo>
                  <a:pt x="420481" y="489896"/>
                </a:lnTo>
                <a:lnTo>
                  <a:pt x="420481" y="493891"/>
                </a:lnTo>
                <a:lnTo>
                  <a:pt x="421367" y="497079"/>
                </a:lnTo>
                <a:lnTo>
                  <a:pt x="421367" y="500268"/>
                </a:lnTo>
                <a:lnTo>
                  <a:pt x="422254" y="504263"/>
                </a:lnTo>
                <a:lnTo>
                  <a:pt x="422254" y="507451"/>
                </a:lnTo>
                <a:lnTo>
                  <a:pt x="423148" y="511436"/>
                </a:lnTo>
                <a:lnTo>
                  <a:pt x="424035" y="514634"/>
                </a:lnTo>
                <a:lnTo>
                  <a:pt x="424035" y="517823"/>
                </a:lnTo>
                <a:lnTo>
                  <a:pt x="424921" y="521808"/>
                </a:lnTo>
                <a:lnTo>
                  <a:pt x="425808" y="525006"/>
                </a:lnTo>
                <a:lnTo>
                  <a:pt x="426703" y="528195"/>
                </a:lnTo>
                <a:lnTo>
                  <a:pt x="428475" y="531383"/>
                </a:lnTo>
                <a:lnTo>
                  <a:pt x="429370" y="535378"/>
                </a:lnTo>
                <a:lnTo>
                  <a:pt x="430257" y="538566"/>
                </a:lnTo>
                <a:lnTo>
                  <a:pt x="432038" y="541755"/>
                </a:lnTo>
                <a:lnTo>
                  <a:pt x="433811" y="544156"/>
                </a:lnTo>
                <a:lnTo>
                  <a:pt x="435592" y="547344"/>
                </a:lnTo>
                <a:lnTo>
                  <a:pt x="437365" y="550532"/>
                </a:lnTo>
                <a:lnTo>
                  <a:pt x="439146" y="553731"/>
                </a:lnTo>
                <a:lnTo>
                  <a:pt x="440928" y="556122"/>
                </a:lnTo>
                <a:lnTo>
                  <a:pt x="443587" y="558513"/>
                </a:lnTo>
                <a:lnTo>
                  <a:pt x="446255" y="560904"/>
                </a:lnTo>
                <a:lnTo>
                  <a:pt x="448922" y="563305"/>
                </a:lnTo>
                <a:lnTo>
                  <a:pt x="451590" y="565697"/>
                </a:lnTo>
                <a:lnTo>
                  <a:pt x="454258" y="568088"/>
                </a:lnTo>
                <a:lnTo>
                  <a:pt x="457812" y="570479"/>
                </a:lnTo>
                <a:lnTo>
                  <a:pt x="460480" y="572073"/>
                </a:lnTo>
                <a:lnTo>
                  <a:pt x="462261" y="572073"/>
                </a:lnTo>
                <a:lnTo>
                  <a:pt x="464034" y="573677"/>
                </a:lnTo>
                <a:lnTo>
                  <a:pt x="465815" y="574474"/>
                </a:lnTo>
                <a:lnTo>
                  <a:pt x="467588" y="574474"/>
                </a:lnTo>
                <a:lnTo>
                  <a:pt x="469369" y="575271"/>
                </a:lnTo>
                <a:lnTo>
                  <a:pt x="471151" y="576068"/>
                </a:lnTo>
                <a:lnTo>
                  <a:pt x="472924" y="576865"/>
                </a:lnTo>
                <a:lnTo>
                  <a:pt x="474705" y="576865"/>
                </a:lnTo>
                <a:lnTo>
                  <a:pt x="476478" y="577663"/>
                </a:lnTo>
                <a:lnTo>
                  <a:pt x="478259" y="577663"/>
                </a:lnTo>
                <a:lnTo>
                  <a:pt x="479146" y="578460"/>
                </a:lnTo>
                <a:lnTo>
                  <a:pt x="481813" y="578460"/>
                </a:lnTo>
                <a:lnTo>
                  <a:pt x="483595" y="579257"/>
                </a:lnTo>
                <a:lnTo>
                  <a:pt x="488930" y="579257"/>
                </a:lnTo>
                <a:lnTo>
                  <a:pt x="490703" y="580054"/>
                </a:lnTo>
                <a:lnTo>
                  <a:pt x="507596" y="580054"/>
                </a:lnTo>
                <a:lnTo>
                  <a:pt x="509377" y="579257"/>
                </a:lnTo>
                <a:lnTo>
                  <a:pt x="513818" y="579257"/>
                </a:lnTo>
                <a:lnTo>
                  <a:pt x="515599" y="578460"/>
                </a:lnTo>
                <a:lnTo>
                  <a:pt x="517372" y="577663"/>
                </a:lnTo>
                <a:lnTo>
                  <a:pt x="518267" y="577663"/>
                </a:lnTo>
                <a:lnTo>
                  <a:pt x="520040" y="576865"/>
                </a:lnTo>
                <a:lnTo>
                  <a:pt x="521821" y="576068"/>
                </a:lnTo>
                <a:lnTo>
                  <a:pt x="523594" y="573677"/>
                </a:lnTo>
                <a:lnTo>
                  <a:pt x="525375" y="571276"/>
                </a:lnTo>
                <a:lnTo>
                  <a:pt x="527148" y="568088"/>
                </a:lnTo>
                <a:lnTo>
                  <a:pt x="528043" y="564899"/>
                </a:lnTo>
                <a:lnTo>
                  <a:pt x="528929" y="562508"/>
                </a:lnTo>
                <a:lnTo>
                  <a:pt x="529816" y="560904"/>
                </a:lnTo>
                <a:lnTo>
                  <a:pt x="529816" y="558513"/>
                </a:lnTo>
                <a:lnTo>
                  <a:pt x="530711" y="556122"/>
                </a:lnTo>
                <a:lnTo>
                  <a:pt x="530711" y="550532"/>
                </a:lnTo>
                <a:lnTo>
                  <a:pt x="531597" y="547344"/>
                </a:lnTo>
                <a:lnTo>
                  <a:pt x="531597" y="536972"/>
                </a:lnTo>
                <a:lnTo>
                  <a:pt x="532483" y="532987"/>
                </a:lnTo>
                <a:lnTo>
                  <a:pt x="532483" y="519417"/>
                </a:lnTo>
                <a:lnTo>
                  <a:pt x="533378" y="517026"/>
                </a:lnTo>
                <a:lnTo>
                  <a:pt x="533378" y="508248"/>
                </a:lnTo>
                <a:lnTo>
                  <a:pt x="534265" y="505060"/>
                </a:lnTo>
                <a:lnTo>
                  <a:pt x="534265" y="493891"/>
                </a:lnTo>
                <a:lnTo>
                  <a:pt x="535151" y="491490"/>
                </a:lnTo>
                <a:lnTo>
                  <a:pt x="535151" y="489099"/>
                </a:lnTo>
                <a:lnTo>
                  <a:pt x="536038" y="486707"/>
                </a:lnTo>
                <a:lnTo>
                  <a:pt x="536038" y="473944"/>
                </a:lnTo>
                <a:lnTo>
                  <a:pt x="536933" y="471543"/>
                </a:lnTo>
                <a:lnTo>
                  <a:pt x="536933" y="456389"/>
                </a:lnTo>
                <a:lnTo>
                  <a:pt x="537819" y="453191"/>
                </a:lnTo>
                <a:lnTo>
                  <a:pt x="537819" y="435645"/>
                </a:lnTo>
                <a:lnTo>
                  <a:pt x="538705" y="433244"/>
                </a:lnTo>
                <a:lnTo>
                  <a:pt x="538705" y="426071"/>
                </a:lnTo>
                <a:lnTo>
                  <a:pt x="539600" y="422873"/>
                </a:lnTo>
                <a:lnTo>
                  <a:pt x="542268" y="426071"/>
                </a:lnTo>
                <a:lnTo>
                  <a:pt x="544041" y="429259"/>
                </a:lnTo>
                <a:lnTo>
                  <a:pt x="546709" y="432447"/>
                </a:lnTo>
                <a:lnTo>
                  <a:pt x="549376" y="435645"/>
                </a:lnTo>
                <a:lnTo>
                  <a:pt x="552044" y="438834"/>
                </a:lnTo>
                <a:lnTo>
                  <a:pt x="553817" y="442022"/>
                </a:lnTo>
                <a:lnTo>
                  <a:pt x="556485" y="445220"/>
                </a:lnTo>
                <a:lnTo>
                  <a:pt x="559152" y="449205"/>
                </a:lnTo>
                <a:lnTo>
                  <a:pt x="562707" y="452394"/>
                </a:lnTo>
                <a:lnTo>
                  <a:pt x="565374" y="456389"/>
                </a:lnTo>
                <a:lnTo>
                  <a:pt x="568042" y="459577"/>
                </a:lnTo>
                <a:lnTo>
                  <a:pt x="570710" y="463563"/>
                </a:lnTo>
                <a:lnTo>
                  <a:pt x="573378" y="466761"/>
                </a:lnTo>
                <a:lnTo>
                  <a:pt x="576932" y="470746"/>
                </a:lnTo>
                <a:lnTo>
                  <a:pt x="579599" y="473944"/>
                </a:lnTo>
                <a:lnTo>
                  <a:pt x="582267" y="477930"/>
                </a:lnTo>
                <a:lnTo>
                  <a:pt x="585821" y="481118"/>
                </a:lnTo>
                <a:lnTo>
                  <a:pt x="588489" y="485113"/>
                </a:lnTo>
                <a:lnTo>
                  <a:pt x="591157" y="488302"/>
                </a:lnTo>
                <a:lnTo>
                  <a:pt x="594711" y="492287"/>
                </a:lnTo>
                <a:lnTo>
                  <a:pt x="597379" y="495485"/>
                </a:lnTo>
                <a:lnTo>
                  <a:pt x="600933" y="499470"/>
                </a:lnTo>
                <a:lnTo>
                  <a:pt x="603601" y="502659"/>
                </a:lnTo>
                <a:lnTo>
                  <a:pt x="607155" y="506654"/>
                </a:lnTo>
                <a:lnTo>
                  <a:pt x="609823" y="509842"/>
                </a:lnTo>
                <a:lnTo>
                  <a:pt x="613377" y="513040"/>
                </a:lnTo>
                <a:lnTo>
                  <a:pt x="616044" y="517026"/>
                </a:lnTo>
                <a:lnTo>
                  <a:pt x="619607" y="520214"/>
                </a:lnTo>
                <a:lnTo>
                  <a:pt x="622266" y="523412"/>
                </a:lnTo>
                <a:lnTo>
                  <a:pt x="625829" y="526600"/>
                </a:lnTo>
                <a:lnTo>
                  <a:pt x="628497" y="529789"/>
                </a:lnTo>
                <a:lnTo>
                  <a:pt x="632051" y="532987"/>
                </a:lnTo>
                <a:lnTo>
                  <a:pt x="634719" y="535378"/>
                </a:lnTo>
                <a:lnTo>
                  <a:pt x="636491" y="537769"/>
                </a:lnTo>
                <a:lnTo>
                  <a:pt x="639159" y="540161"/>
                </a:lnTo>
                <a:lnTo>
                  <a:pt x="641827" y="542552"/>
                </a:lnTo>
                <a:lnTo>
                  <a:pt x="644495" y="544953"/>
                </a:lnTo>
                <a:lnTo>
                  <a:pt x="646276" y="547344"/>
                </a:lnTo>
                <a:lnTo>
                  <a:pt x="648935" y="548938"/>
                </a:lnTo>
                <a:lnTo>
                  <a:pt x="651603" y="551330"/>
                </a:lnTo>
                <a:lnTo>
                  <a:pt x="653384" y="553731"/>
                </a:lnTo>
                <a:lnTo>
                  <a:pt x="656052" y="555325"/>
                </a:lnTo>
                <a:lnTo>
                  <a:pt x="658720" y="557716"/>
                </a:lnTo>
                <a:lnTo>
                  <a:pt x="660493" y="559310"/>
                </a:lnTo>
                <a:lnTo>
                  <a:pt x="663160" y="560904"/>
                </a:lnTo>
                <a:lnTo>
                  <a:pt x="665828" y="562508"/>
                </a:lnTo>
                <a:lnTo>
                  <a:pt x="667609" y="564102"/>
                </a:lnTo>
                <a:lnTo>
                  <a:pt x="670277" y="565697"/>
                </a:lnTo>
                <a:lnTo>
                  <a:pt x="672050" y="567291"/>
                </a:lnTo>
                <a:lnTo>
                  <a:pt x="674718" y="568885"/>
                </a:lnTo>
                <a:lnTo>
                  <a:pt x="676499" y="569682"/>
                </a:lnTo>
                <a:lnTo>
                  <a:pt x="678272" y="571276"/>
                </a:lnTo>
                <a:lnTo>
                  <a:pt x="680940" y="572073"/>
                </a:lnTo>
                <a:lnTo>
                  <a:pt x="682721" y="573677"/>
                </a:lnTo>
                <a:lnTo>
                  <a:pt x="684494" y="574474"/>
                </a:lnTo>
                <a:lnTo>
                  <a:pt x="687162" y="575271"/>
                </a:lnTo>
                <a:lnTo>
                  <a:pt x="688943" y="576068"/>
                </a:lnTo>
                <a:lnTo>
                  <a:pt x="690716" y="576865"/>
                </a:lnTo>
                <a:lnTo>
                  <a:pt x="692497" y="576865"/>
                </a:lnTo>
                <a:lnTo>
                  <a:pt x="694278" y="577663"/>
                </a:lnTo>
                <a:lnTo>
                  <a:pt x="696051" y="577663"/>
                </a:lnTo>
                <a:lnTo>
                  <a:pt x="697833" y="578460"/>
                </a:lnTo>
                <a:lnTo>
                  <a:pt x="701387" y="578460"/>
                </a:lnTo>
                <a:lnTo>
                  <a:pt x="703168" y="577663"/>
                </a:lnTo>
                <a:lnTo>
                  <a:pt x="704941" y="576865"/>
                </a:lnTo>
                <a:lnTo>
                  <a:pt x="705861" y="576865"/>
                </a:lnTo>
                <a:lnTo>
                  <a:pt x="707651" y="576068"/>
                </a:lnTo>
                <a:lnTo>
                  <a:pt x="710293" y="573677"/>
                </a:lnTo>
                <a:lnTo>
                  <a:pt x="712083" y="572880"/>
                </a:lnTo>
                <a:lnTo>
                  <a:pt x="713873" y="571276"/>
                </a:lnTo>
                <a:lnTo>
                  <a:pt x="714725" y="569682"/>
                </a:lnTo>
                <a:lnTo>
                  <a:pt x="716515" y="568088"/>
                </a:lnTo>
                <a:lnTo>
                  <a:pt x="718305" y="566494"/>
                </a:lnTo>
                <a:lnTo>
                  <a:pt x="720095" y="564899"/>
                </a:lnTo>
                <a:lnTo>
                  <a:pt x="720947" y="563305"/>
                </a:lnTo>
                <a:lnTo>
                  <a:pt x="722737" y="561701"/>
                </a:lnTo>
                <a:lnTo>
                  <a:pt x="724527" y="559310"/>
                </a:lnTo>
                <a:lnTo>
                  <a:pt x="725379" y="557716"/>
                </a:lnTo>
                <a:lnTo>
                  <a:pt x="727169" y="555325"/>
                </a:lnTo>
                <a:lnTo>
                  <a:pt x="728959" y="553731"/>
                </a:lnTo>
                <a:lnTo>
                  <a:pt x="729811" y="551330"/>
                </a:lnTo>
                <a:lnTo>
                  <a:pt x="731601" y="548938"/>
                </a:lnTo>
                <a:lnTo>
                  <a:pt x="732539" y="547344"/>
                </a:lnTo>
                <a:lnTo>
                  <a:pt x="733391" y="544953"/>
                </a:lnTo>
                <a:lnTo>
                  <a:pt x="734243" y="543359"/>
                </a:lnTo>
                <a:lnTo>
                  <a:pt x="735181" y="540958"/>
                </a:lnTo>
                <a:lnTo>
                  <a:pt x="736033" y="538566"/>
                </a:lnTo>
                <a:lnTo>
                  <a:pt x="736971" y="536972"/>
                </a:lnTo>
                <a:lnTo>
                  <a:pt x="737823" y="534581"/>
                </a:lnTo>
                <a:lnTo>
                  <a:pt x="738761" y="531383"/>
                </a:lnTo>
                <a:lnTo>
                  <a:pt x="739613" y="528992"/>
                </a:lnTo>
                <a:lnTo>
                  <a:pt x="739613" y="517823"/>
                </a:lnTo>
                <a:lnTo>
                  <a:pt x="738761" y="515432"/>
                </a:lnTo>
                <a:lnTo>
                  <a:pt x="737823" y="513040"/>
                </a:lnTo>
                <a:lnTo>
                  <a:pt x="737823" y="510639"/>
                </a:lnTo>
                <a:lnTo>
                  <a:pt x="736971" y="507451"/>
                </a:lnTo>
                <a:lnTo>
                  <a:pt x="736033" y="504263"/>
                </a:lnTo>
                <a:lnTo>
                  <a:pt x="734243" y="501862"/>
                </a:lnTo>
                <a:lnTo>
                  <a:pt x="733391" y="498673"/>
                </a:lnTo>
                <a:lnTo>
                  <a:pt x="732539" y="495485"/>
                </a:lnTo>
                <a:lnTo>
                  <a:pt x="730749" y="492287"/>
                </a:lnTo>
                <a:lnTo>
                  <a:pt x="728959" y="489099"/>
                </a:lnTo>
                <a:lnTo>
                  <a:pt x="728022" y="486707"/>
                </a:lnTo>
                <a:lnTo>
                  <a:pt x="727169" y="484316"/>
                </a:lnTo>
                <a:lnTo>
                  <a:pt x="726317" y="482712"/>
                </a:lnTo>
                <a:lnTo>
                  <a:pt x="723590" y="478727"/>
                </a:lnTo>
                <a:lnTo>
                  <a:pt x="721800" y="474741"/>
                </a:lnTo>
                <a:lnTo>
                  <a:pt x="719158" y="470746"/>
                </a:lnTo>
                <a:lnTo>
                  <a:pt x="717368" y="466761"/>
                </a:lnTo>
                <a:lnTo>
                  <a:pt x="714725" y="462766"/>
                </a:lnTo>
                <a:lnTo>
                  <a:pt x="712083" y="458780"/>
                </a:lnTo>
                <a:lnTo>
                  <a:pt x="710293" y="453998"/>
                </a:lnTo>
                <a:lnTo>
                  <a:pt x="707651" y="450003"/>
                </a:lnTo>
                <a:lnTo>
                  <a:pt x="704941" y="446017"/>
                </a:lnTo>
                <a:lnTo>
                  <a:pt x="703168" y="441225"/>
                </a:lnTo>
                <a:lnTo>
                  <a:pt x="700500" y="437239"/>
                </a:lnTo>
                <a:lnTo>
                  <a:pt x="697833" y="433244"/>
                </a:lnTo>
                <a:lnTo>
                  <a:pt x="696051" y="429259"/>
                </a:lnTo>
                <a:lnTo>
                  <a:pt x="693384" y="424476"/>
                </a:lnTo>
                <a:lnTo>
                  <a:pt x="690716" y="420481"/>
                </a:lnTo>
                <a:lnTo>
                  <a:pt x="688943" y="416496"/>
                </a:lnTo>
                <a:lnTo>
                  <a:pt x="687162" y="412501"/>
                </a:lnTo>
                <a:lnTo>
                  <a:pt x="684494" y="408515"/>
                </a:lnTo>
                <a:lnTo>
                  <a:pt x="682721" y="405327"/>
                </a:lnTo>
                <a:lnTo>
                  <a:pt x="680940" y="401332"/>
                </a:lnTo>
                <a:lnTo>
                  <a:pt x="679167" y="397346"/>
                </a:lnTo>
                <a:lnTo>
                  <a:pt x="677386" y="394148"/>
                </a:lnTo>
                <a:lnTo>
                  <a:pt x="675604" y="390163"/>
                </a:lnTo>
                <a:lnTo>
                  <a:pt x="674718" y="386975"/>
                </a:lnTo>
                <a:lnTo>
                  <a:pt x="672945" y="383776"/>
                </a:lnTo>
                <a:lnTo>
                  <a:pt x="672050" y="380588"/>
                </a:lnTo>
                <a:lnTo>
                  <a:pt x="671164" y="378197"/>
                </a:lnTo>
                <a:lnTo>
                  <a:pt x="670277" y="375009"/>
                </a:lnTo>
                <a:lnTo>
                  <a:pt x="669382" y="372608"/>
                </a:lnTo>
                <a:lnTo>
                  <a:pt x="669382" y="370216"/>
                </a:lnTo>
                <a:lnTo>
                  <a:pt x="668496" y="367825"/>
                </a:lnTo>
                <a:lnTo>
                  <a:pt x="668496" y="365434"/>
                </a:lnTo>
                <a:lnTo>
                  <a:pt x="670277" y="365434"/>
                </a:lnTo>
                <a:lnTo>
                  <a:pt x="672050" y="364627"/>
                </a:lnTo>
                <a:lnTo>
                  <a:pt x="678272" y="364627"/>
                </a:lnTo>
                <a:lnTo>
                  <a:pt x="680053" y="365434"/>
                </a:lnTo>
                <a:lnTo>
                  <a:pt x="689829" y="365434"/>
                </a:lnTo>
                <a:lnTo>
                  <a:pt x="692497" y="366231"/>
                </a:lnTo>
                <a:lnTo>
                  <a:pt x="696946" y="366231"/>
                </a:lnTo>
                <a:lnTo>
                  <a:pt x="699605" y="367028"/>
                </a:lnTo>
                <a:lnTo>
                  <a:pt x="702273" y="367028"/>
                </a:lnTo>
                <a:lnTo>
                  <a:pt x="704941" y="367825"/>
                </a:lnTo>
                <a:lnTo>
                  <a:pt x="707651" y="367825"/>
                </a:lnTo>
                <a:lnTo>
                  <a:pt x="710293" y="368622"/>
                </a:lnTo>
                <a:lnTo>
                  <a:pt x="712936" y="368622"/>
                </a:lnTo>
                <a:lnTo>
                  <a:pt x="715578" y="369419"/>
                </a:lnTo>
                <a:lnTo>
                  <a:pt x="713873" y="149210"/>
                </a:lnTo>
                <a:lnTo>
                  <a:pt x="715578" y="369419"/>
                </a:lnTo>
                <a:lnTo>
                  <a:pt x="718305" y="370216"/>
                </a:lnTo>
                <a:lnTo>
                  <a:pt x="720947" y="370216"/>
                </a:lnTo>
                <a:lnTo>
                  <a:pt x="723590" y="371013"/>
                </a:lnTo>
                <a:lnTo>
                  <a:pt x="726317" y="371810"/>
                </a:lnTo>
                <a:lnTo>
                  <a:pt x="728959" y="372608"/>
                </a:lnTo>
                <a:lnTo>
                  <a:pt x="730749" y="373405"/>
                </a:lnTo>
                <a:lnTo>
                  <a:pt x="733391" y="374202"/>
                </a:lnTo>
                <a:lnTo>
                  <a:pt x="735181" y="375009"/>
                </a:lnTo>
                <a:lnTo>
                  <a:pt x="737823" y="375806"/>
                </a:lnTo>
                <a:lnTo>
                  <a:pt x="739613" y="376603"/>
                </a:lnTo>
                <a:lnTo>
                  <a:pt x="742255" y="377400"/>
                </a:lnTo>
                <a:lnTo>
                  <a:pt x="744045" y="378197"/>
                </a:lnTo>
                <a:lnTo>
                  <a:pt x="745835" y="378994"/>
                </a:lnTo>
                <a:lnTo>
                  <a:pt x="748477" y="379791"/>
                </a:lnTo>
                <a:lnTo>
                  <a:pt x="750267" y="380588"/>
                </a:lnTo>
                <a:lnTo>
                  <a:pt x="752057" y="382182"/>
                </a:lnTo>
                <a:lnTo>
                  <a:pt x="754699" y="382979"/>
                </a:lnTo>
                <a:lnTo>
                  <a:pt x="756489" y="383776"/>
                </a:lnTo>
                <a:lnTo>
                  <a:pt x="758279" y="385380"/>
                </a:lnTo>
                <a:lnTo>
                  <a:pt x="760069" y="386177"/>
                </a:lnTo>
                <a:lnTo>
                  <a:pt x="761859" y="387772"/>
                </a:lnTo>
                <a:lnTo>
                  <a:pt x="763648" y="388569"/>
                </a:lnTo>
                <a:lnTo>
                  <a:pt x="765353" y="390163"/>
                </a:lnTo>
                <a:lnTo>
                  <a:pt x="767143" y="391757"/>
                </a:lnTo>
                <a:lnTo>
                  <a:pt x="768933" y="393351"/>
                </a:lnTo>
                <a:lnTo>
                  <a:pt x="770723" y="394148"/>
                </a:lnTo>
                <a:lnTo>
                  <a:pt x="772512" y="395752"/>
                </a:lnTo>
                <a:lnTo>
                  <a:pt x="773365" y="397346"/>
                </a:lnTo>
                <a:lnTo>
                  <a:pt x="775155" y="398941"/>
                </a:lnTo>
                <a:lnTo>
                  <a:pt x="776092" y="400535"/>
                </a:lnTo>
                <a:lnTo>
                  <a:pt x="776944" y="402926"/>
                </a:lnTo>
                <a:lnTo>
                  <a:pt x="777797" y="404520"/>
                </a:lnTo>
                <a:lnTo>
                  <a:pt x="779587" y="407718"/>
                </a:lnTo>
                <a:lnTo>
                  <a:pt x="780524" y="410109"/>
                </a:lnTo>
                <a:lnTo>
                  <a:pt x="781377" y="411704"/>
                </a:lnTo>
                <a:lnTo>
                  <a:pt x="782314" y="414095"/>
                </a:lnTo>
                <a:lnTo>
                  <a:pt x="782314" y="417293"/>
                </a:lnTo>
                <a:lnTo>
                  <a:pt x="783166" y="419684"/>
                </a:lnTo>
                <a:lnTo>
                  <a:pt x="783166" y="423670"/>
                </a:lnTo>
                <a:lnTo>
                  <a:pt x="784019" y="425273"/>
                </a:lnTo>
                <a:lnTo>
                  <a:pt x="784019" y="430056"/>
                </a:lnTo>
                <a:lnTo>
                  <a:pt x="784956" y="431650"/>
                </a:lnTo>
                <a:lnTo>
                  <a:pt x="784956" y="436442"/>
                </a:lnTo>
                <a:lnTo>
                  <a:pt x="785809" y="438037"/>
                </a:lnTo>
                <a:lnTo>
                  <a:pt x="785809" y="445220"/>
                </a:lnTo>
                <a:lnTo>
                  <a:pt x="786746" y="446814"/>
                </a:lnTo>
                <a:lnTo>
                  <a:pt x="786746" y="453998"/>
                </a:lnTo>
                <a:lnTo>
                  <a:pt x="787598" y="456389"/>
                </a:lnTo>
                <a:lnTo>
                  <a:pt x="787598" y="465167"/>
                </a:lnTo>
                <a:lnTo>
                  <a:pt x="788536" y="467558"/>
                </a:lnTo>
                <a:lnTo>
                  <a:pt x="788536" y="473944"/>
                </a:lnTo>
                <a:lnTo>
                  <a:pt x="789388" y="476336"/>
                </a:lnTo>
                <a:lnTo>
                  <a:pt x="789388" y="482712"/>
                </a:lnTo>
                <a:lnTo>
                  <a:pt x="790241" y="485910"/>
                </a:lnTo>
                <a:lnTo>
                  <a:pt x="790241" y="489099"/>
                </a:lnTo>
                <a:lnTo>
                  <a:pt x="791178" y="492287"/>
                </a:lnTo>
                <a:lnTo>
                  <a:pt x="791178" y="495485"/>
                </a:lnTo>
                <a:lnTo>
                  <a:pt x="792030" y="498673"/>
                </a:lnTo>
                <a:lnTo>
                  <a:pt x="792968" y="501862"/>
                </a:lnTo>
                <a:lnTo>
                  <a:pt x="793820" y="505060"/>
                </a:lnTo>
                <a:lnTo>
                  <a:pt x="794758" y="507451"/>
                </a:lnTo>
                <a:lnTo>
                  <a:pt x="795610" y="510639"/>
                </a:lnTo>
                <a:lnTo>
                  <a:pt x="796548" y="513040"/>
                </a:lnTo>
                <a:lnTo>
                  <a:pt x="797400" y="515432"/>
                </a:lnTo>
                <a:lnTo>
                  <a:pt x="798252" y="518620"/>
                </a:lnTo>
                <a:lnTo>
                  <a:pt x="799190" y="521011"/>
                </a:lnTo>
                <a:lnTo>
                  <a:pt x="800980" y="523412"/>
                </a:lnTo>
                <a:lnTo>
                  <a:pt x="801832" y="525803"/>
                </a:lnTo>
                <a:lnTo>
                  <a:pt x="803622" y="528195"/>
                </a:lnTo>
                <a:lnTo>
                  <a:pt x="804474" y="529789"/>
                </a:lnTo>
                <a:lnTo>
                  <a:pt x="806264" y="532180"/>
                </a:lnTo>
                <a:lnTo>
                  <a:pt x="808054" y="533784"/>
                </a:lnTo>
                <a:lnTo>
                  <a:pt x="809844" y="535378"/>
                </a:lnTo>
                <a:lnTo>
                  <a:pt x="811634" y="536972"/>
                </a:lnTo>
                <a:lnTo>
                  <a:pt x="813424" y="538566"/>
                </a:lnTo>
                <a:lnTo>
                  <a:pt x="815213" y="540161"/>
                </a:lnTo>
                <a:lnTo>
                  <a:pt x="817856" y="540958"/>
                </a:lnTo>
                <a:lnTo>
                  <a:pt x="819645" y="541755"/>
                </a:lnTo>
                <a:lnTo>
                  <a:pt x="822288" y="543359"/>
                </a:lnTo>
                <a:lnTo>
                  <a:pt x="824930" y="543359"/>
                </a:lnTo>
                <a:lnTo>
                  <a:pt x="827657" y="544156"/>
                </a:lnTo>
                <a:lnTo>
                  <a:pt x="830299" y="544953"/>
                </a:lnTo>
                <a:lnTo>
                  <a:pt x="838311" y="544953"/>
                </a:lnTo>
                <a:lnTo>
                  <a:pt x="839164" y="544156"/>
                </a:lnTo>
                <a:lnTo>
                  <a:pt x="840953" y="544156"/>
                </a:lnTo>
                <a:lnTo>
                  <a:pt x="842743" y="543359"/>
                </a:lnTo>
                <a:lnTo>
                  <a:pt x="844533" y="542552"/>
                </a:lnTo>
                <a:lnTo>
                  <a:pt x="847175" y="542552"/>
                </a:lnTo>
                <a:lnTo>
                  <a:pt x="848965" y="541755"/>
                </a:lnTo>
                <a:lnTo>
                  <a:pt x="851607" y="541755"/>
                </a:lnTo>
                <a:lnTo>
                  <a:pt x="853397" y="540958"/>
                </a:lnTo>
                <a:lnTo>
                  <a:pt x="855187" y="540958"/>
                </a:lnTo>
                <a:lnTo>
                  <a:pt x="856977" y="540161"/>
                </a:lnTo>
                <a:lnTo>
                  <a:pt x="858767" y="540161"/>
                </a:lnTo>
                <a:lnTo>
                  <a:pt x="860471" y="539364"/>
                </a:lnTo>
                <a:lnTo>
                  <a:pt x="862261" y="539364"/>
                </a:lnTo>
                <a:lnTo>
                  <a:pt x="864989" y="538566"/>
                </a:lnTo>
                <a:lnTo>
                  <a:pt x="866693" y="538566"/>
                </a:lnTo>
                <a:lnTo>
                  <a:pt x="869421" y="537769"/>
                </a:lnTo>
                <a:lnTo>
                  <a:pt x="871211" y="537769"/>
                </a:lnTo>
                <a:lnTo>
                  <a:pt x="873853" y="536972"/>
                </a:lnTo>
                <a:lnTo>
                  <a:pt x="875643" y="536972"/>
                </a:lnTo>
                <a:lnTo>
                  <a:pt x="878285" y="536175"/>
                </a:lnTo>
                <a:lnTo>
                  <a:pt x="880927" y="535378"/>
                </a:lnTo>
                <a:lnTo>
                  <a:pt x="883654" y="535378"/>
                </a:lnTo>
                <a:lnTo>
                  <a:pt x="886297" y="534581"/>
                </a:lnTo>
                <a:lnTo>
                  <a:pt x="888939" y="533784"/>
                </a:lnTo>
                <a:lnTo>
                  <a:pt x="893371" y="532987"/>
                </a:lnTo>
                <a:lnTo>
                  <a:pt x="898740" y="532180"/>
                </a:lnTo>
                <a:lnTo>
                  <a:pt x="903172" y="531383"/>
                </a:lnTo>
                <a:lnTo>
                  <a:pt x="908542" y="529789"/>
                </a:lnTo>
                <a:lnTo>
                  <a:pt x="912974" y="528992"/>
                </a:lnTo>
                <a:lnTo>
                  <a:pt x="918258" y="527398"/>
                </a:lnTo>
                <a:lnTo>
                  <a:pt x="923628" y="526600"/>
                </a:lnTo>
                <a:lnTo>
                  <a:pt x="928998" y="525803"/>
                </a:lnTo>
                <a:lnTo>
                  <a:pt x="933430" y="524209"/>
                </a:lnTo>
                <a:lnTo>
                  <a:pt x="938714" y="522605"/>
                </a:lnTo>
                <a:lnTo>
                  <a:pt x="944084" y="521808"/>
                </a:lnTo>
                <a:lnTo>
                  <a:pt x="948516" y="520214"/>
                </a:lnTo>
                <a:lnTo>
                  <a:pt x="953885" y="519417"/>
                </a:lnTo>
                <a:lnTo>
                  <a:pt x="958317" y="517823"/>
                </a:lnTo>
                <a:lnTo>
                  <a:pt x="962749" y="516229"/>
                </a:lnTo>
                <a:lnTo>
                  <a:pt x="967181" y="515432"/>
                </a:lnTo>
                <a:lnTo>
                  <a:pt x="971613" y="513837"/>
                </a:lnTo>
                <a:lnTo>
                  <a:pt x="976045" y="512234"/>
                </a:lnTo>
                <a:lnTo>
                  <a:pt x="979625" y="511436"/>
                </a:lnTo>
                <a:lnTo>
                  <a:pt x="983205" y="509842"/>
                </a:lnTo>
                <a:lnTo>
                  <a:pt x="986699" y="508248"/>
                </a:lnTo>
                <a:lnTo>
                  <a:pt x="990279" y="506654"/>
                </a:lnTo>
                <a:lnTo>
                  <a:pt x="993006" y="505857"/>
                </a:lnTo>
                <a:lnTo>
                  <a:pt x="996501" y="504263"/>
                </a:lnTo>
                <a:lnTo>
                  <a:pt x="998291" y="502659"/>
                </a:lnTo>
                <a:lnTo>
                  <a:pt x="1000933" y="501862"/>
                </a:lnTo>
                <a:lnTo>
                  <a:pt x="1002723" y="500268"/>
                </a:lnTo>
                <a:lnTo>
                  <a:pt x="1004513" y="498673"/>
                </a:lnTo>
                <a:lnTo>
                  <a:pt x="1006303" y="496282"/>
                </a:lnTo>
                <a:lnTo>
                  <a:pt x="1007155" y="493084"/>
                </a:lnTo>
                <a:lnTo>
                  <a:pt x="1006303" y="490693"/>
                </a:lnTo>
                <a:lnTo>
                  <a:pt x="1006303" y="471543"/>
                </a:lnTo>
                <a:lnTo>
                  <a:pt x="1005450" y="469949"/>
                </a:lnTo>
                <a:lnTo>
                  <a:pt x="1005450" y="443616"/>
                </a:lnTo>
                <a:lnTo>
                  <a:pt x="1006303" y="440428"/>
                </a:lnTo>
                <a:lnTo>
                  <a:pt x="1006303" y="425273"/>
                </a:lnTo>
                <a:lnTo>
                  <a:pt x="1005450" y="422873"/>
                </a:lnTo>
                <a:lnTo>
                  <a:pt x="1005450" y="416496"/>
                </a:lnTo>
                <a:lnTo>
                  <a:pt x="1004513" y="414902"/>
                </a:lnTo>
                <a:lnTo>
                  <a:pt x="1004513" y="412501"/>
                </a:lnTo>
                <a:lnTo>
                  <a:pt x="1002723" y="409312"/>
                </a:lnTo>
                <a:lnTo>
                  <a:pt x="1001870" y="406124"/>
                </a:lnTo>
                <a:lnTo>
                  <a:pt x="1000081" y="403723"/>
                </a:lnTo>
                <a:lnTo>
                  <a:pt x="998291" y="402129"/>
                </a:lnTo>
                <a:lnTo>
                  <a:pt x="996501" y="399738"/>
                </a:lnTo>
                <a:lnTo>
                  <a:pt x="994711" y="398941"/>
                </a:lnTo>
                <a:lnTo>
                  <a:pt x="992069" y="397346"/>
                </a:lnTo>
                <a:lnTo>
                  <a:pt x="990279" y="396549"/>
                </a:lnTo>
                <a:lnTo>
                  <a:pt x="987637" y="395752"/>
                </a:lnTo>
                <a:lnTo>
                  <a:pt x="985847" y="394955"/>
                </a:lnTo>
                <a:lnTo>
                  <a:pt x="984057" y="394148"/>
                </a:lnTo>
                <a:lnTo>
                  <a:pt x="981415" y="394148"/>
                </a:lnTo>
                <a:lnTo>
                  <a:pt x="978773" y="393351"/>
                </a:lnTo>
                <a:lnTo>
                  <a:pt x="976045" y="393351"/>
                </a:lnTo>
                <a:lnTo>
                  <a:pt x="973403" y="392554"/>
                </a:lnTo>
                <a:lnTo>
                  <a:pt x="962749" y="392554"/>
                </a:lnTo>
                <a:lnTo>
                  <a:pt x="961812" y="391757"/>
                </a:lnTo>
                <a:lnTo>
                  <a:pt x="960107" y="391757"/>
                </a:lnTo>
                <a:lnTo>
                  <a:pt x="958317" y="392554"/>
                </a:lnTo>
                <a:lnTo>
                  <a:pt x="950305" y="392554"/>
                </a:lnTo>
                <a:lnTo>
                  <a:pt x="948516" y="393351"/>
                </a:lnTo>
                <a:lnTo>
                  <a:pt x="944084" y="393351"/>
                </a:lnTo>
                <a:lnTo>
                  <a:pt x="942294" y="394148"/>
                </a:lnTo>
                <a:lnTo>
                  <a:pt x="931640" y="394148"/>
                </a:lnTo>
                <a:lnTo>
                  <a:pt x="928998" y="393351"/>
                </a:lnTo>
                <a:lnTo>
                  <a:pt x="927208" y="392554"/>
                </a:lnTo>
                <a:lnTo>
                  <a:pt x="925418" y="391757"/>
                </a:lnTo>
                <a:lnTo>
                  <a:pt x="923628" y="389366"/>
                </a:lnTo>
                <a:lnTo>
                  <a:pt x="921838" y="387772"/>
                </a:lnTo>
                <a:lnTo>
                  <a:pt x="920986" y="385380"/>
                </a:lnTo>
                <a:lnTo>
                  <a:pt x="920048" y="382979"/>
                </a:lnTo>
                <a:lnTo>
                  <a:pt x="919196" y="380588"/>
                </a:lnTo>
                <a:lnTo>
                  <a:pt x="919196" y="335912"/>
                </a:lnTo>
                <a:lnTo>
                  <a:pt x="920048" y="333512"/>
                </a:lnTo>
                <a:lnTo>
                  <a:pt x="920048" y="331917"/>
                </a:lnTo>
                <a:lnTo>
                  <a:pt x="921838" y="328729"/>
                </a:lnTo>
                <a:lnTo>
                  <a:pt x="923628" y="326338"/>
                </a:lnTo>
                <a:lnTo>
                  <a:pt x="925418" y="324734"/>
                </a:lnTo>
                <a:lnTo>
                  <a:pt x="926270" y="323937"/>
                </a:lnTo>
                <a:lnTo>
                  <a:pt x="928060" y="323140"/>
                </a:lnTo>
                <a:lnTo>
                  <a:pt x="929850" y="322343"/>
                </a:lnTo>
                <a:lnTo>
                  <a:pt x="932492" y="321546"/>
                </a:lnTo>
                <a:lnTo>
                  <a:pt x="934282" y="320748"/>
                </a:lnTo>
                <a:lnTo>
                  <a:pt x="936924" y="319951"/>
                </a:lnTo>
                <a:lnTo>
                  <a:pt x="939651" y="319154"/>
                </a:lnTo>
                <a:lnTo>
                  <a:pt x="942294" y="319154"/>
                </a:lnTo>
                <a:lnTo>
                  <a:pt x="945873" y="318357"/>
                </a:lnTo>
                <a:lnTo>
                  <a:pt x="949368" y="317560"/>
                </a:lnTo>
                <a:lnTo>
                  <a:pt x="953885" y="316763"/>
                </a:lnTo>
                <a:lnTo>
                  <a:pt x="957380" y="315966"/>
                </a:lnTo>
                <a:lnTo>
                  <a:pt x="961812" y="314362"/>
                </a:lnTo>
                <a:lnTo>
                  <a:pt x="964539" y="314362"/>
                </a:lnTo>
                <a:lnTo>
                  <a:pt x="967181" y="313565"/>
                </a:lnTo>
                <a:lnTo>
                  <a:pt x="969823" y="313565"/>
                </a:lnTo>
                <a:lnTo>
                  <a:pt x="971613" y="312768"/>
                </a:lnTo>
                <a:lnTo>
                  <a:pt x="974255" y="311971"/>
                </a:lnTo>
                <a:lnTo>
                  <a:pt x="976045" y="311971"/>
                </a:lnTo>
                <a:lnTo>
                  <a:pt x="977835" y="311174"/>
                </a:lnTo>
                <a:lnTo>
                  <a:pt x="980477" y="311174"/>
                </a:lnTo>
                <a:lnTo>
                  <a:pt x="982267" y="310377"/>
                </a:lnTo>
                <a:lnTo>
                  <a:pt x="984057" y="309580"/>
                </a:lnTo>
                <a:lnTo>
                  <a:pt x="985847" y="309580"/>
                </a:lnTo>
                <a:lnTo>
                  <a:pt x="987637" y="308782"/>
                </a:lnTo>
                <a:lnTo>
                  <a:pt x="989427" y="308782"/>
                </a:lnTo>
                <a:lnTo>
                  <a:pt x="990279" y="307985"/>
                </a:lnTo>
                <a:lnTo>
                  <a:pt x="992069" y="307985"/>
                </a:lnTo>
                <a:lnTo>
                  <a:pt x="993859" y="307188"/>
                </a:lnTo>
                <a:lnTo>
                  <a:pt x="994711" y="307188"/>
                </a:lnTo>
                <a:lnTo>
                  <a:pt x="996501" y="306391"/>
                </a:lnTo>
                <a:lnTo>
                  <a:pt x="998291" y="305584"/>
                </a:lnTo>
                <a:lnTo>
                  <a:pt x="1000933" y="305584"/>
                </a:lnTo>
                <a:lnTo>
                  <a:pt x="1002723" y="304787"/>
                </a:lnTo>
                <a:lnTo>
                  <a:pt x="1004513" y="303990"/>
                </a:lnTo>
                <a:lnTo>
                  <a:pt x="1006303" y="303193"/>
                </a:lnTo>
                <a:lnTo>
                  <a:pt x="1008092" y="302396"/>
                </a:lnTo>
                <a:lnTo>
                  <a:pt x="1009882" y="301599"/>
                </a:lnTo>
                <a:lnTo>
                  <a:pt x="1011672" y="300005"/>
                </a:lnTo>
                <a:lnTo>
                  <a:pt x="1011672" y="297614"/>
                </a:lnTo>
                <a:lnTo>
                  <a:pt x="1010735" y="295213"/>
                </a:lnTo>
                <a:lnTo>
                  <a:pt x="1008945" y="292821"/>
                </a:lnTo>
                <a:lnTo>
                  <a:pt x="1007155" y="291227"/>
                </a:lnTo>
                <a:lnTo>
                  <a:pt x="1005450" y="288836"/>
                </a:lnTo>
                <a:lnTo>
                  <a:pt x="1003660" y="286445"/>
                </a:lnTo>
                <a:lnTo>
                  <a:pt x="1001870" y="283247"/>
                </a:lnTo>
                <a:lnTo>
                  <a:pt x="1000081" y="280058"/>
                </a:lnTo>
                <a:lnTo>
                  <a:pt x="999228" y="277667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383100" y="4543666"/>
            <a:ext cx="727127" cy="147606"/>
          </a:xfrm>
          <a:custGeom>
            <a:avLst/>
            <a:gdLst/>
            <a:ahLst/>
            <a:cxnLst/>
            <a:rect l="l" t="t" r="r" b="b"/>
            <a:pathLst>
              <a:path w="727127" h="147606">
                <a:moveTo>
                  <a:pt x="727127" y="7183"/>
                </a:moveTo>
                <a:lnTo>
                  <a:pt x="726274" y="0"/>
                </a:lnTo>
                <a:lnTo>
                  <a:pt x="727127" y="13569"/>
                </a:lnTo>
                <a:lnTo>
                  <a:pt x="727127" y="7183"/>
                </a:lnTo>
                <a:close/>
              </a:path>
              <a:path w="727127" h="147606">
                <a:moveTo>
                  <a:pt x="17770" y="386975"/>
                </a:moveTo>
                <a:lnTo>
                  <a:pt x="20438" y="390960"/>
                </a:lnTo>
                <a:lnTo>
                  <a:pt x="24001" y="394148"/>
                </a:lnTo>
                <a:lnTo>
                  <a:pt x="27555" y="397346"/>
                </a:lnTo>
                <a:lnTo>
                  <a:pt x="31995" y="399738"/>
                </a:lnTo>
                <a:lnTo>
                  <a:pt x="36444" y="402129"/>
                </a:lnTo>
                <a:lnTo>
                  <a:pt x="41780" y="403723"/>
                </a:lnTo>
                <a:lnTo>
                  <a:pt x="47107" y="405327"/>
                </a:lnTo>
                <a:lnTo>
                  <a:pt x="53329" y="406921"/>
                </a:lnTo>
                <a:lnTo>
                  <a:pt x="59559" y="407718"/>
                </a:lnTo>
                <a:lnTo>
                  <a:pt x="66668" y="408515"/>
                </a:lnTo>
                <a:lnTo>
                  <a:pt x="81779" y="408515"/>
                </a:lnTo>
                <a:lnTo>
                  <a:pt x="85333" y="407718"/>
                </a:lnTo>
                <a:lnTo>
                  <a:pt x="88001" y="407718"/>
                </a:lnTo>
                <a:lnTo>
                  <a:pt x="91555" y="406921"/>
                </a:lnTo>
                <a:lnTo>
                  <a:pt x="94223" y="406124"/>
                </a:lnTo>
                <a:lnTo>
                  <a:pt x="96891" y="405327"/>
                </a:lnTo>
                <a:lnTo>
                  <a:pt x="98672" y="403723"/>
                </a:lnTo>
                <a:lnTo>
                  <a:pt x="101340" y="402926"/>
                </a:lnTo>
                <a:lnTo>
                  <a:pt x="103113" y="401332"/>
                </a:lnTo>
                <a:lnTo>
                  <a:pt x="104894" y="399738"/>
                </a:lnTo>
                <a:lnTo>
                  <a:pt x="105780" y="397346"/>
                </a:lnTo>
                <a:lnTo>
                  <a:pt x="107562" y="395752"/>
                </a:lnTo>
                <a:lnTo>
                  <a:pt x="108448" y="393351"/>
                </a:lnTo>
                <a:lnTo>
                  <a:pt x="110229" y="390960"/>
                </a:lnTo>
                <a:lnTo>
                  <a:pt x="111116" y="388569"/>
                </a:lnTo>
                <a:lnTo>
                  <a:pt x="112002" y="386177"/>
                </a:lnTo>
                <a:lnTo>
                  <a:pt x="112002" y="382979"/>
                </a:lnTo>
                <a:lnTo>
                  <a:pt x="112889" y="379791"/>
                </a:lnTo>
                <a:lnTo>
                  <a:pt x="113784" y="376603"/>
                </a:lnTo>
                <a:lnTo>
                  <a:pt x="113784" y="369419"/>
                </a:lnTo>
                <a:lnTo>
                  <a:pt x="114670" y="366231"/>
                </a:lnTo>
                <a:lnTo>
                  <a:pt x="114670" y="236170"/>
                </a:lnTo>
                <a:lnTo>
                  <a:pt x="115556" y="232982"/>
                </a:lnTo>
                <a:lnTo>
                  <a:pt x="115556" y="230590"/>
                </a:lnTo>
                <a:lnTo>
                  <a:pt x="116451" y="227402"/>
                </a:lnTo>
                <a:lnTo>
                  <a:pt x="117338" y="225001"/>
                </a:lnTo>
                <a:lnTo>
                  <a:pt x="117338" y="222610"/>
                </a:lnTo>
                <a:lnTo>
                  <a:pt x="118224" y="221016"/>
                </a:lnTo>
                <a:lnTo>
                  <a:pt x="120005" y="219421"/>
                </a:lnTo>
                <a:lnTo>
                  <a:pt x="120892" y="217827"/>
                </a:lnTo>
                <a:lnTo>
                  <a:pt x="122673" y="215426"/>
                </a:lnTo>
                <a:lnTo>
                  <a:pt x="124446" y="214629"/>
                </a:lnTo>
                <a:lnTo>
                  <a:pt x="125341" y="213832"/>
                </a:lnTo>
                <a:lnTo>
                  <a:pt x="127114" y="213035"/>
                </a:lnTo>
                <a:lnTo>
                  <a:pt x="129782" y="213035"/>
                </a:lnTo>
                <a:lnTo>
                  <a:pt x="131563" y="212238"/>
                </a:lnTo>
                <a:lnTo>
                  <a:pt x="139558" y="212238"/>
                </a:lnTo>
                <a:lnTo>
                  <a:pt x="141339" y="213035"/>
                </a:lnTo>
                <a:lnTo>
                  <a:pt x="153783" y="213035"/>
                </a:lnTo>
                <a:lnTo>
                  <a:pt x="247128" y="230590"/>
                </a:lnTo>
                <a:lnTo>
                  <a:pt x="269348" y="303193"/>
                </a:lnTo>
                <a:lnTo>
                  <a:pt x="268462" y="357453"/>
                </a:lnTo>
                <a:lnTo>
                  <a:pt x="268462" y="360642"/>
                </a:lnTo>
                <a:lnTo>
                  <a:pt x="269348" y="363830"/>
                </a:lnTo>
                <a:lnTo>
                  <a:pt x="270235" y="366231"/>
                </a:lnTo>
                <a:lnTo>
                  <a:pt x="271129" y="369419"/>
                </a:lnTo>
                <a:lnTo>
                  <a:pt x="272016" y="371810"/>
                </a:lnTo>
                <a:lnTo>
                  <a:pt x="272902" y="374202"/>
                </a:lnTo>
                <a:lnTo>
                  <a:pt x="274684" y="376603"/>
                </a:lnTo>
                <a:lnTo>
                  <a:pt x="276456" y="378197"/>
                </a:lnTo>
                <a:lnTo>
                  <a:pt x="278238" y="380588"/>
                </a:lnTo>
                <a:lnTo>
                  <a:pt x="280019" y="382182"/>
                </a:lnTo>
                <a:lnTo>
                  <a:pt x="282687" y="383776"/>
                </a:lnTo>
                <a:lnTo>
                  <a:pt x="284460" y="385380"/>
                </a:lnTo>
                <a:lnTo>
                  <a:pt x="287127" y="386975"/>
                </a:lnTo>
                <a:lnTo>
                  <a:pt x="289795" y="388569"/>
                </a:lnTo>
                <a:lnTo>
                  <a:pt x="292463" y="390163"/>
                </a:lnTo>
                <a:lnTo>
                  <a:pt x="295131" y="390960"/>
                </a:lnTo>
                <a:lnTo>
                  <a:pt x="296904" y="391757"/>
                </a:lnTo>
                <a:lnTo>
                  <a:pt x="299571" y="393351"/>
                </a:lnTo>
                <a:lnTo>
                  <a:pt x="302239" y="394148"/>
                </a:lnTo>
                <a:lnTo>
                  <a:pt x="304907" y="394955"/>
                </a:lnTo>
                <a:lnTo>
                  <a:pt x="307574" y="395752"/>
                </a:lnTo>
                <a:lnTo>
                  <a:pt x="310242" y="396549"/>
                </a:lnTo>
                <a:lnTo>
                  <a:pt x="312910" y="396549"/>
                </a:lnTo>
                <a:lnTo>
                  <a:pt x="315578" y="397346"/>
                </a:lnTo>
                <a:lnTo>
                  <a:pt x="317351" y="397346"/>
                </a:lnTo>
                <a:lnTo>
                  <a:pt x="320018" y="398143"/>
                </a:lnTo>
                <a:lnTo>
                  <a:pt x="323572" y="398143"/>
                </a:lnTo>
                <a:lnTo>
                  <a:pt x="326240" y="398941"/>
                </a:lnTo>
                <a:lnTo>
                  <a:pt x="347574" y="398941"/>
                </a:lnTo>
                <a:lnTo>
                  <a:pt x="351136" y="398143"/>
                </a:lnTo>
                <a:lnTo>
                  <a:pt x="354690" y="398143"/>
                </a:lnTo>
                <a:lnTo>
                  <a:pt x="357358" y="397346"/>
                </a:lnTo>
                <a:lnTo>
                  <a:pt x="360912" y="396549"/>
                </a:lnTo>
                <a:lnTo>
                  <a:pt x="362685" y="395752"/>
                </a:lnTo>
                <a:lnTo>
                  <a:pt x="365353" y="394955"/>
                </a:lnTo>
                <a:lnTo>
                  <a:pt x="367134" y="393351"/>
                </a:lnTo>
                <a:lnTo>
                  <a:pt x="368916" y="391757"/>
                </a:lnTo>
                <a:lnTo>
                  <a:pt x="370688" y="390163"/>
                </a:lnTo>
                <a:lnTo>
                  <a:pt x="371575" y="387772"/>
                </a:lnTo>
                <a:lnTo>
                  <a:pt x="373356" y="385380"/>
                </a:lnTo>
                <a:lnTo>
                  <a:pt x="374243" y="382979"/>
                </a:lnTo>
                <a:lnTo>
                  <a:pt x="375138" y="378994"/>
                </a:lnTo>
                <a:lnTo>
                  <a:pt x="375138" y="375806"/>
                </a:lnTo>
                <a:lnTo>
                  <a:pt x="376024" y="371810"/>
                </a:lnTo>
                <a:lnTo>
                  <a:pt x="376910" y="367028"/>
                </a:lnTo>
                <a:lnTo>
                  <a:pt x="376910" y="350270"/>
                </a:lnTo>
                <a:lnTo>
                  <a:pt x="377805" y="343883"/>
                </a:lnTo>
                <a:lnTo>
                  <a:pt x="377805" y="328729"/>
                </a:lnTo>
                <a:lnTo>
                  <a:pt x="376910" y="320748"/>
                </a:lnTo>
                <a:lnTo>
                  <a:pt x="376910" y="268889"/>
                </a:lnTo>
                <a:lnTo>
                  <a:pt x="431135" y="201866"/>
                </a:lnTo>
                <a:lnTo>
                  <a:pt x="431135" y="319154"/>
                </a:lnTo>
                <a:lnTo>
                  <a:pt x="432030" y="323937"/>
                </a:lnTo>
                <a:lnTo>
                  <a:pt x="432030" y="333512"/>
                </a:lnTo>
                <a:lnTo>
                  <a:pt x="432916" y="337507"/>
                </a:lnTo>
                <a:lnTo>
                  <a:pt x="433802" y="342289"/>
                </a:lnTo>
                <a:lnTo>
                  <a:pt x="433802" y="347081"/>
                </a:lnTo>
                <a:lnTo>
                  <a:pt x="434697" y="351067"/>
                </a:lnTo>
                <a:lnTo>
                  <a:pt x="436470" y="355859"/>
                </a:lnTo>
                <a:lnTo>
                  <a:pt x="437365" y="359844"/>
                </a:lnTo>
                <a:lnTo>
                  <a:pt x="439138" y="364627"/>
                </a:lnTo>
                <a:lnTo>
                  <a:pt x="440919" y="368622"/>
                </a:lnTo>
                <a:lnTo>
                  <a:pt x="442692" y="372608"/>
                </a:lnTo>
                <a:lnTo>
                  <a:pt x="444473" y="376603"/>
                </a:lnTo>
                <a:lnTo>
                  <a:pt x="447141" y="379791"/>
                </a:lnTo>
                <a:lnTo>
                  <a:pt x="449809" y="382979"/>
                </a:lnTo>
                <a:lnTo>
                  <a:pt x="453363" y="386177"/>
                </a:lnTo>
                <a:lnTo>
                  <a:pt x="456031" y="389366"/>
                </a:lnTo>
                <a:lnTo>
                  <a:pt x="459585" y="392554"/>
                </a:lnTo>
                <a:lnTo>
                  <a:pt x="464025" y="394955"/>
                </a:lnTo>
                <a:lnTo>
                  <a:pt x="468475" y="397346"/>
                </a:lnTo>
                <a:lnTo>
                  <a:pt x="472915" y="399738"/>
                </a:lnTo>
                <a:lnTo>
                  <a:pt x="478251" y="401332"/>
                </a:lnTo>
                <a:lnTo>
                  <a:pt x="483586" y="402926"/>
                </a:lnTo>
                <a:lnTo>
                  <a:pt x="489808" y="403723"/>
                </a:lnTo>
                <a:lnTo>
                  <a:pt x="496030" y="404520"/>
                </a:lnTo>
                <a:lnTo>
                  <a:pt x="502252" y="405327"/>
                </a:lnTo>
                <a:lnTo>
                  <a:pt x="518258" y="405327"/>
                </a:lnTo>
                <a:lnTo>
                  <a:pt x="520926" y="404520"/>
                </a:lnTo>
                <a:lnTo>
                  <a:pt x="522699" y="404520"/>
                </a:lnTo>
                <a:lnTo>
                  <a:pt x="523594" y="403723"/>
                </a:lnTo>
                <a:lnTo>
                  <a:pt x="525367" y="402926"/>
                </a:lnTo>
                <a:lnTo>
                  <a:pt x="526253" y="402129"/>
                </a:lnTo>
                <a:lnTo>
                  <a:pt x="528034" y="401332"/>
                </a:lnTo>
                <a:lnTo>
                  <a:pt x="528921" y="400535"/>
                </a:lnTo>
                <a:lnTo>
                  <a:pt x="530702" y="398143"/>
                </a:lnTo>
                <a:lnTo>
                  <a:pt x="532475" y="395752"/>
                </a:lnTo>
                <a:lnTo>
                  <a:pt x="533370" y="392554"/>
                </a:lnTo>
                <a:lnTo>
                  <a:pt x="534256" y="390163"/>
                </a:lnTo>
                <a:lnTo>
                  <a:pt x="534256" y="386177"/>
                </a:lnTo>
                <a:lnTo>
                  <a:pt x="535143" y="383776"/>
                </a:lnTo>
                <a:lnTo>
                  <a:pt x="535143" y="241759"/>
                </a:lnTo>
                <a:lnTo>
                  <a:pt x="539592" y="247349"/>
                </a:lnTo>
                <a:lnTo>
                  <a:pt x="544032" y="253725"/>
                </a:lnTo>
                <a:lnTo>
                  <a:pt x="547595" y="259315"/>
                </a:lnTo>
                <a:lnTo>
                  <a:pt x="552036" y="265691"/>
                </a:lnTo>
                <a:lnTo>
                  <a:pt x="557371" y="272078"/>
                </a:lnTo>
                <a:lnTo>
                  <a:pt x="561812" y="278464"/>
                </a:lnTo>
                <a:lnTo>
                  <a:pt x="567147" y="285638"/>
                </a:lnTo>
                <a:lnTo>
                  <a:pt x="571596" y="292024"/>
                </a:lnTo>
                <a:lnTo>
                  <a:pt x="576923" y="298411"/>
                </a:lnTo>
                <a:lnTo>
                  <a:pt x="582259" y="305584"/>
                </a:lnTo>
                <a:lnTo>
                  <a:pt x="587594" y="311971"/>
                </a:lnTo>
                <a:lnTo>
                  <a:pt x="592930" y="319154"/>
                </a:lnTo>
                <a:lnTo>
                  <a:pt x="598265" y="325531"/>
                </a:lnTo>
                <a:lnTo>
                  <a:pt x="603592" y="331917"/>
                </a:lnTo>
                <a:lnTo>
                  <a:pt x="609814" y="338304"/>
                </a:lnTo>
                <a:lnTo>
                  <a:pt x="615149" y="344680"/>
                </a:lnTo>
                <a:lnTo>
                  <a:pt x="620485" y="351067"/>
                </a:lnTo>
                <a:lnTo>
                  <a:pt x="625820" y="356656"/>
                </a:lnTo>
                <a:lnTo>
                  <a:pt x="631156" y="362236"/>
                </a:lnTo>
                <a:lnTo>
                  <a:pt x="636483" y="367825"/>
                </a:lnTo>
                <a:lnTo>
                  <a:pt x="641818" y="372608"/>
                </a:lnTo>
                <a:lnTo>
                  <a:pt x="647154" y="377400"/>
                </a:lnTo>
                <a:lnTo>
                  <a:pt x="652489" y="382182"/>
                </a:lnTo>
                <a:lnTo>
                  <a:pt x="656930" y="386177"/>
                </a:lnTo>
                <a:lnTo>
                  <a:pt x="662265" y="390163"/>
                </a:lnTo>
                <a:lnTo>
                  <a:pt x="666715" y="393351"/>
                </a:lnTo>
                <a:lnTo>
                  <a:pt x="671155" y="396549"/>
                </a:lnTo>
                <a:lnTo>
                  <a:pt x="675604" y="398941"/>
                </a:lnTo>
                <a:lnTo>
                  <a:pt x="679158" y="400535"/>
                </a:lnTo>
                <a:lnTo>
                  <a:pt x="683599" y="402129"/>
                </a:lnTo>
                <a:lnTo>
                  <a:pt x="687153" y="402926"/>
                </a:lnTo>
                <a:lnTo>
                  <a:pt x="692489" y="402926"/>
                </a:lnTo>
                <a:lnTo>
                  <a:pt x="694270" y="402129"/>
                </a:lnTo>
                <a:lnTo>
                  <a:pt x="695156" y="402129"/>
                </a:lnTo>
                <a:lnTo>
                  <a:pt x="696938" y="401332"/>
                </a:lnTo>
                <a:lnTo>
                  <a:pt x="697824" y="399738"/>
                </a:lnTo>
                <a:lnTo>
                  <a:pt x="699605" y="398941"/>
                </a:lnTo>
                <a:lnTo>
                  <a:pt x="700492" y="398143"/>
                </a:lnTo>
                <a:lnTo>
                  <a:pt x="702273" y="396549"/>
                </a:lnTo>
                <a:lnTo>
                  <a:pt x="704046" y="394955"/>
                </a:lnTo>
                <a:lnTo>
                  <a:pt x="704932" y="393351"/>
                </a:lnTo>
                <a:lnTo>
                  <a:pt x="706714" y="391757"/>
                </a:lnTo>
                <a:lnTo>
                  <a:pt x="708495" y="390163"/>
                </a:lnTo>
                <a:lnTo>
                  <a:pt x="709381" y="388569"/>
                </a:lnTo>
                <a:lnTo>
                  <a:pt x="711188" y="386177"/>
                </a:lnTo>
                <a:lnTo>
                  <a:pt x="712978" y="384574"/>
                </a:lnTo>
                <a:lnTo>
                  <a:pt x="713831" y="382182"/>
                </a:lnTo>
                <a:lnTo>
                  <a:pt x="715620" y="380588"/>
                </a:lnTo>
                <a:lnTo>
                  <a:pt x="716473" y="378197"/>
                </a:lnTo>
                <a:lnTo>
                  <a:pt x="718263" y="376603"/>
                </a:lnTo>
                <a:lnTo>
                  <a:pt x="719200" y="374202"/>
                </a:lnTo>
                <a:lnTo>
                  <a:pt x="720905" y="371810"/>
                </a:lnTo>
                <a:lnTo>
                  <a:pt x="721842" y="369419"/>
                </a:lnTo>
                <a:lnTo>
                  <a:pt x="722695" y="367825"/>
                </a:lnTo>
                <a:lnTo>
                  <a:pt x="723632" y="365434"/>
                </a:lnTo>
                <a:lnTo>
                  <a:pt x="724484" y="363033"/>
                </a:lnTo>
                <a:lnTo>
                  <a:pt x="725422" y="361439"/>
                </a:lnTo>
                <a:lnTo>
                  <a:pt x="725422" y="359047"/>
                </a:lnTo>
                <a:lnTo>
                  <a:pt x="726274" y="357453"/>
                </a:lnTo>
                <a:lnTo>
                  <a:pt x="726274" y="355052"/>
                </a:lnTo>
                <a:lnTo>
                  <a:pt x="727127" y="353458"/>
                </a:lnTo>
                <a:lnTo>
                  <a:pt x="727127" y="351067"/>
                </a:lnTo>
                <a:lnTo>
                  <a:pt x="726274" y="347878"/>
                </a:lnTo>
                <a:lnTo>
                  <a:pt x="726274" y="343883"/>
                </a:lnTo>
                <a:lnTo>
                  <a:pt x="724484" y="339101"/>
                </a:lnTo>
                <a:lnTo>
                  <a:pt x="723632" y="335106"/>
                </a:lnTo>
                <a:lnTo>
                  <a:pt x="721842" y="330323"/>
                </a:lnTo>
                <a:lnTo>
                  <a:pt x="719200" y="324734"/>
                </a:lnTo>
                <a:lnTo>
                  <a:pt x="716473" y="319951"/>
                </a:lnTo>
                <a:lnTo>
                  <a:pt x="713831" y="314362"/>
                </a:lnTo>
                <a:lnTo>
                  <a:pt x="711188" y="308782"/>
                </a:lnTo>
                <a:lnTo>
                  <a:pt x="708495" y="303193"/>
                </a:lnTo>
                <a:lnTo>
                  <a:pt x="704932" y="296816"/>
                </a:lnTo>
                <a:lnTo>
                  <a:pt x="701378" y="291227"/>
                </a:lnTo>
                <a:lnTo>
                  <a:pt x="697824" y="285638"/>
                </a:lnTo>
                <a:lnTo>
                  <a:pt x="694270" y="279261"/>
                </a:lnTo>
                <a:lnTo>
                  <a:pt x="689821" y="273672"/>
                </a:lnTo>
                <a:lnTo>
                  <a:pt x="686267" y="267295"/>
                </a:lnTo>
                <a:lnTo>
                  <a:pt x="682713" y="261706"/>
                </a:lnTo>
                <a:lnTo>
                  <a:pt x="679158" y="255319"/>
                </a:lnTo>
                <a:lnTo>
                  <a:pt x="674709" y="249740"/>
                </a:lnTo>
                <a:lnTo>
                  <a:pt x="671155" y="244151"/>
                </a:lnTo>
                <a:lnTo>
                  <a:pt x="667601" y="238571"/>
                </a:lnTo>
                <a:lnTo>
                  <a:pt x="664933" y="232982"/>
                </a:lnTo>
                <a:lnTo>
                  <a:pt x="661379" y="227402"/>
                </a:lnTo>
                <a:lnTo>
                  <a:pt x="658711" y="222610"/>
                </a:lnTo>
                <a:lnTo>
                  <a:pt x="656044" y="217827"/>
                </a:lnTo>
                <a:lnTo>
                  <a:pt x="653376" y="213035"/>
                </a:lnTo>
                <a:lnTo>
                  <a:pt x="650708" y="208253"/>
                </a:lnTo>
                <a:lnTo>
                  <a:pt x="648935" y="204257"/>
                </a:lnTo>
                <a:lnTo>
                  <a:pt x="648040" y="201069"/>
                </a:lnTo>
                <a:lnTo>
                  <a:pt x="646268" y="197074"/>
                </a:lnTo>
                <a:lnTo>
                  <a:pt x="646268" y="193886"/>
                </a:lnTo>
                <a:lnTo>
                  <a:pt x="645373" y="191494"/>
                </a:lnTo>
                <a:lnTo>
                  <a:pt x="650708" y="191494"/>
                </a:lnTo>
                <a:lnTo>
                  <a:pt x="653376" y="192291"/>
                </a:lnTo>
                <a:lnTo>
                  <a:pt x="659598" y="192291"/>
                </a:lnTo>
                <a:lnTo>
                  <a:pt x="663152" y="193088"/>
                </a:lnTo>
                <a:lnTo>
                  <a:pt x="667601" y="193886"/>
                </a:lnTo>
                <a:lnTo>
                  <a:pt x="672042" y="194683"/>
                </a:lnTo>
                <a:lnTo>
                  <a:pt x="676491" y="195480"/>
                </a:lnTo>
                <a:lnTo>
                  <a:pt x="680931" y="196277"/>
                </a:lnTo>
                <a:lnTo>
                  <a:pt x="686267" y="197074"/>
                </a:lnTo>
                <a:lnTo>
                  <a:pt x="691602" y="197881"/>
                </a:lnTo>
                <a:lnTo>
                  <a:pt x="696938" y="199475"/>
                </a:lnTo>
                <a:lnTo>
                  <a:pt x="702273" y="201069"/>
                </a:lnTo>
                <a:lnTo>
                  <a:pt x="707600" y="202663"/>
                </a:lnTo>
                <a:lnTo>
                  <a:pt x="712978" y="204257"/>
                </a:lnTo>
                <a:lnTo>
                  <a:pt x="718263" y="206649"/>
                </a:lnTo>
                <a:lnTo>
                  <a:pt x="723632" y="208253"/>
                </a:lnTo>
                <a:lnTo>
                  <a:pt x="728917" y="210644"/>
                </a:lnTo>
                <a:lnTo>
                  <a:pt x="734286" y="213832"/>
                </a:lnTo>
                <a:lnTo>
                  <a:pt x="738718" y="216223"/>
                </a:lnTo>
                <a:lnTo>
                  <a:pt x="743150" y="219421"/>
                </a:lnTo>
                <a:lnTo>
                  <a:pt x="747582" y="222610"/>
                </a:lnTo>
                <a:lnTo>
                  <a:pt x="751162" y="225798"/>
                </a:lnTo>
                <a:lnTo>
                  <a:pt x="754742" y="229793"/>
                </a:lnTo>
                <a:lnTo>
                  <a:pt x="758236" y="233779"/>
                </a:lnTo>
                <a:lnTo>
                  <a:pt x="760964" y="237774"/>
                </a:lnTo>
                <a:lnTo>
                  <a:pt x="762753" y="242556"/>
                </a:lnTo>
                <a:lnTo>
                  <a:pt x="764458" y="247349"/>
                </a:lnTo>
                <a:lnTo>
                  <a:pt x="765396" y="252928"/>
                </a:lnTo>
                <a:lnTo>
                  <a:pt x="766248" y="257720"/>
                </a:lnTo>
                <a:lnTo>
                  <a:pt x="767185" y="263300"/>
                </a:lnTo>
                <a:lnTo>
                  <a:pt x="768038" y="269686"/>
                </a:lnTo>
                <a:lnTo>
                  <a:pt x="768038" y="275266"/>
                </a:lnTo>
                <a:lnTo>
                  <a:pt x="768975" y="281652"/>
                </a:lnTo>
                <a:lnTo>
                  <a:pt x="769828" y="287242"/>
                </a:lnTo>
                <a:lnTo>
                  <a:pt x="769828" y="293618"/>
                </a:lnTo>
                <a:lnTo>
                  <a:pt x="770680" y="300005"/>
                </a:lnTo>
                <a:lnTo>
                  <a:pt x="771618" y="306391"/>
                </a:lnTo>
                <a:lnTo>
                  <a:pt x="771618" y="312768"/>
                </a:lnTo>
                <a:lnTo>
                  <a:pt x="772470" y="319154"/>
                </a:lnTo>
                <a:lnTo>
                  <a:pt x="773407" y="325531"/>
                </a:lnTo>
                <a:lnTo>
                  <a:pt x="774260" y="331917"/>
                </a:lnTo>
                <a:lnTo>
                  <a:pt x="775197" y="338304"/>
                </a:lnTo>
                <a:lnTo>
                  <a:pt x="776050" y="343883"/>
                </a:lnTo>
                <a:lnTo>
                  <a:pt x="777839" y="350270"/>
                </a:lnTo>
                <a:lnTo>
                  <a:pt x="778692" y="355859"/>
                </a:lnTo>
                <a:lnTo>
                  <a:pt x="780482" y="361439"/>
                </a:lnTo>
                <a:lnTo>
                  <a:pt x="782271" y="367028"/>
                </a:lnTo>
                <a:lnTo>
                  <a:pt x="784061" y="371810"/>
                </a:lnTo>
                <a:lnTo>
                  <a:pt x="786703" y="376603"/>
                </a:lnTo>
                <a:lnTo>
                  <a:pt x="788493" y="381385"/>
                </a:lnTo>
                <a:lnTo>
                  <a:pt x="791136" y="385380"/>
                </a:lnTo>
                <a:lnTo>
                  <a:pt x="793863" y="389366"/>
                </a:lnTo>
                <a:lnTo>
                  <a:pt x="797357" y="393351"/>
                </a:lnTo>
                <a:lnTo>
                  <a:pt x="800085" y="396549"/>
                </a:lnTo>
                <a:lnTo>
                  <a:pt x="803579" y="398941"/>
                </a:lnTo>
                <a:lnTo>
                  <a:pt x="808097" y="401332"/>
                </a:lnTo>
                <a:lnTo>
                  <a:pt x="812529" y="402926"/>
                </a:lnTo>
                <a:lnTo>
                  <a:pt x="816961" y="404520"/>
                </a:lnTo>
                <a:lnTo>
                  <a:pt x="822245" y="405327"/>
                </a:lnTo>
                <a:lnTo>
                  <a:pt x="832047" y="405327"/>
                </a:lnTo>
                <a:lnTo>
                  <a:pt x="834689" y="404520"/>
                </a:lnTo>
                <a:lnTo>
                  <a:pt x="839206" y="403723"/>
                </a:lnTo>
                <a:lnTo>
                  <a:pt x="843638" y="403723"/>
                </a:lnTo>
                <a:lnTo>
                  <a:pt x="849860" y="402926"/>
                </a:lnTo>
                <a:lnTo>
                  <a:pt x="856082" y="401332"/>
                </a:lnTo>
                <a:lnTo>
                  <a:pt x="862304" y="400535"/>
                </a:lnTo>
                <a:lnTo>
                  <a:pt x="869378" y="399738"/>
                </a:lnTo>
                <a:lnTo>
                  <a:pt x="876538" y="398941"/>
                </a:lnTo>
                <a:lnTo>
                  <a:pt x="884464" y="397346"/>
                </a:lnTo>
                <a:lnTo>
                  <a:pt x="892476" y="395752"/>
                </a:lnTo>
                <a:lnTo>
                  <a:pt x="901425" y="394955"/>
                </a:lnTo>
                <a:lnTo>
                  <a:pt x="909437" y="393351"/>
                </a:lnTo>
                <a:lnTo>
                  <a:pt x="918301" y="391757"/>
                </a:lnTo>
                <a:lnTo>
                  <a:pt x="926313" y="390163"/>
                </a:lnTo>
                <a:lnTo>
                  <a:pt x="935177" y="388569"/>
                </a:lnTo>
                <a:lnTo>
                  <a:pt x="943189" y="386975"/>
                </a:lnTo>
                <a:lnTo>
                  <a:pt x="951200" y="385380"/>
                </a:lnTo>
                <a:lnTo>
                  <a:pt x="959212" y="382979"/>
                </a:lnTo>
                <a:lnTo>
                  <a:pt x="967139" y="381385"/>
                </a:lnTo>
                <a:lnTo>
                  <a:pt x="974298" y="379791"/>
                </a:lnTo>
                <a:lnTo>
                  <a:pt x="980520" y="378197"/>
                </a:lnTo>
                <a:lnTo>
                  <a:pt x="986742" y="375806"/>
                </a:lnTo>
                <a:lnTo>
                  <a:pt x="992026" y="374202"/>
                </a:lnTo>
                <a:lnTo>
                  <a:pt x="997396" y="372608"/>
                </a:lnTo>
                <a:lnTo>
                  <a:pt x="1000976" y="370216"/>
                </a:lnTo>
                <a:lnTo>
                  <a:pt x="1004555" y="368622"/>
                </a:lnTo>
                <a:lnTo>
                  <a:pt x="1007197" y="366231"/>
                </a:lnTo>
                <a:lnTo>
                  <a:pt x="1008987" y="364627"/>
                </a:lnTo>
                <a:lnTo>
                  <a:pt x="1008987" y="349473"/>
                </a:lnTo>
                <a:lnTo>
                  <a:pt x="1009840" y="343883"/>
                </a:lnTo>
                <a:lnTo>
                  <a:pt x="1009840" y="331917"/>
                </a:lnTo>
                <a:lnTo>
                  <a:pt x="1010777" y="327135"/>
                </a:lnTo>
                <a:lnTo>
                  <a:pt x="1010777" y="311971"/>
                </a:lnTo>
                <a:lnTo>
                  <a:pt x="1011629" y="307985"/>
                </a:lnTo>
                <a:lnTo>
                  <a:pt x="1011629" y="292821"/>
                </a:lnTo>
                <a:lnTo>
                  <a:pt x="1010777" y="289633"/>
                </a:lnTo>
                <a:lnTo>
                  <a:pt x="1010777" y="286445"/>
                </a:lnTo>
                <a:lnTo>
                  <a:pt x="1009840" y="283247"/>
                </a:lnTo>
                <a:lnTo>
                  <a:pt x="1008987" y="280855"/>
                </a:lnTo>
                <a:lnTo>
                  <a:pt x="1008050" y="278464"/>
                </a:lnTo>
                <a:lnTo>
                  <a:pt x="1007197" y="276063"/>
                </a:lnTo>
                <a:lnTo>
                  <a:pt x="1005408" y="274469"/>
                </a:lnTo>
                <a:lnTo>
                  <a:pt x="1003618" y="272875"/>
                </a:lnTo>
                <a:lnTo>
                  <a:pt x="1001828" y="271281"/>
                </a:lnTo>
                <a:lnTo>
                  <a:pt x="1000038" y="269686"/>
                </a:lnTo>
                <a:lnTo>
                  <a:pt x="997396" y="268092"/>
                </a:lnTo>
                <a:lnTo>
                  <a:pt x="994754" y="267295"/>
                </a:lnTo>
                <a:lnTo>
                  <a:pt x="991174" y="266488"/>
                </a:lnTo>
                <a:lnTo>
                  <a:pt x="988532" y="265691"/>
                </a:lnTo>
                <a:lnTo>
                  <a:pt x="984100" y="264894"/>
                </a:lnTo>
                <a:lnTo>
                  <a:pt x="980520" y="264894"/>
                </a:lnTo>
                <a:lnTo>
                  <a:pt x="976088" y="264097"/>
                </a:lnTo>
                <a:lnTo>
                  <a:pt x="967139" y="264097"/>
                </a:lnTo>
                <a:lnTo>
                  <a:pt x="965434" y="264894"/>
                </a:lnTo>
                <a:lnTo>
                  <a:pt x="960064" y="264894"/>
                </a:lnTo>
                <a:lnTo>
                  <a:pt x="958275" y="265691"/>
                </a:lnTo>
                <a:lnTo>
                  <a:pt x="955632" y="265691"/>
                </a:lnTo>
                <a:lnTo>
                  <a:pt x="953843" y="266488"/>
                </a:lnTo>
                <a:lnTo>
                  <a:pt x="950263" y="266488"/>
                </a:lnTo>
                <a:lnTo>
                  <a:pt x="948473" y="267295"/>
                </a:lnTo>
                <a:lnTo>
                  <a:pt x="944978" y="267295"/>
                </a:lnTo>
                <a:lnTo>
                  <a:pt x="944041" y="268092"/>
                </a:lnTo>
                <a:lnTo>
                  <a:pt x="938757" y="268092"/>
                </a:lnTo>
                <a:lnTo>
                  <a:pt x="936967" y="268889"/>
                </a:lnTo>
                <a:lnTo>
                  <a:pt x="933387" y="268889"/>
                </a:lnTo>
                <a:lnTo>
                  <a:pt x="931597" y="268092"/>
                </a:lnTo>
                <a:lnTo>
                  <a:pt x="929807" y="268092"/>
                </a:lnTo>
                <a:lnTo>
                  <a:pt x="928103" y="266488"/>
                </a:lnTo>
                <a:lnTo>
                  <a:pt x="926313" y="264894"/>
                </a:lnTo>
                <a:lnTo>
                  <a:pt x="924523" y="264097"/>
                </a:lnTo>
                <a:lnTo>
                  <a:pt x="923585" y="261706"/>
                </a:lnTo>
                <a:lnTo>
                  <a:pt x="922733" y="259315"/>
                </a:lnTo>
                <a:lnTo>
                  <a:pt x="921881" y="256923"/>
                </a:lnTo>
                <a:lnTo>
                  <a:pt x="921881" y="222610"/>
                </a:lnTo>
                <a:lnTo>
                  <a:pt x="922733" y="219421"/>
                </a:lnTo>
                <a:lnTo>
                  <a:pt x="922733" y="214629"/>
                </a:lnTo>
                <a:lnTo>
                  <a:pt x="923585" y="212238"/>
                </a:lnTo>
                <a:lnTo>
                  <a:pt x="923585" y="210644"/>
                </a:lnTo>
                <a:lnTo>
                  <a:pt x="924523" y="208253"/>
                </a:lnTo>
                <a:lnTo>
                  <a:pt x="926313" y="205852"/>
                </a:lnTo>
                <a:lnTo>
                  <a:pt x="928103" y="203460"/>
                </a:lnTo>
                <a:lnTo>
                  <a:pt x="929807" y="202663"/>
                </a:lnTo>
                <a:lnTo>
                  <a:pt x="931597" y="201866"/>
                </a:lnTo>
                <a:lnTo>
                  <a:pt x="933387" y="201069"/>
                </a:lnTo>
                <a:lnTo>
                  <a:pt x="935177" y="200272"/>
                </a:lnTo>
                <a:lnTo>
                  <a:pt x="937819" y="199475"/>
                </a:lnTo>
                <a:lnTo>
                  <a:pt x="940546" y="199475"/>
                </a:lnTo>
                <a:lnTo>
                  <a:pt x="943189" y="198678"/>
                </a:lnTo>
                <a:lnTo>
                  <a:pt x="945831" y="197881"/>
                </a:lnTo>
                <a:lnTo>
                  <a:pt x="949410" y="197074"/>
                </a:lnTo>
                <a:lnTo>
                  <a:pt x="952990" y="197074"/>
                </a:lnTo>
                <a:lnTo>
                  <a:pt x="956485" y="196277"/>
                </a:lnTo>
                <a:lnTo>
                  <a:pt x="960917" y="195480"/>
                </a:lnTo>
                <a:lnTo>
                  <a:pt x="965434" y="194683"/>
                </a:lnTo>
                <a:lnTo>
                  <a:pt x="969866" y="193886"/>
                </a:lnTo>
                <a:lnTo>
                  <a:pt x="978730" y="193088"/>
                </a:lnTo>
                <a:lnTo>
                  <a:pt x="985804" y="191494"/>
                </a:lnTo>
                <a:lnTo>
                  <a:pt x="992964" y="190697"/>
                </a:lnTo>
                <a:lnTo>
                  <a:pt x="998333" y="189103"/>
                </a:lnTo>
                <a:lnTo>
                  <a:pt x="1003618" y="188306"/>
                </a:lnTo>
                <a:lnTo>
                  <a:pt x="1008050" y="187499"/>
                </a:lnTo>
                <a:lnTo>
                  <a:pt x="1011629" y="185905"/>
                </a:lnTo>
                <a:lnTo>
                  <a:pt x="1015209" y="185108"/>
                </a:lnTo>
                <a:lnTo>
                  <a:pt x="1017851" y="184311"/>
                </a:lnTo>
                <a:lnTo>
                  <a:pt x="1020494" y="183514"/>
                </a:lnTo>
                <a:lnTo>
                  <a:pt x="1021431" y="182717"/>
                </a:lnTo>
                <a:lnTo>
                  <a:pt x="1023221" y="181122"/>
                </a:lnTo>
                <a:lnTo>
                  <a:pt x="1024073" y="179528"/>
                </a:lnTo>
                <a:lnTo>
                  <a:pt x="1024073" y="176330"/>
                </a:lnTo>
                <a:lnTo>
                  <a:pt x="1022283" y="173939"/>
                </a:lnTo>
                <a:lnTo>
                  <a:pt x="1020494" y="170751"/>
                </a:lnTo>
                <a:lnTo>
                  <a:pt x="1019641" y="168359"/>
                </a:lnTo>
                <a:lnTo>
                  <a:pt x="1017851" y="166756"/>
                </a:lnTo>
                <a:lnTo>
                  <a:pt x="1016062" y="164364"/>
                </a:lnTo>
                <a:lnTo>
                  <a:pt x="1015209" y="161973"/>
                </a:lnTo>
                <a:lnTo>
                  <a:pt x="1013419" y="158785"/>
                </a:lnTo>
                <a:lnTo>
                  <a:pt x="1012482" y="156384"/>
                </a:lnTo>
                <a:lnTo>
                  <a:pt x="1010777" y="153195"/>
                </a:lnTo>
                <a:lnTo>
                  <a:pt x="1009840" y="149210"/>
                </a:lnTo>
                <a:lnTo>
                  <a:pt x="1008987" y="146012"/>
                </a:lnTo>
                <a:lnTo>
                  <a:pt x="1008050" y="142026"/>
                </a:lnTo>
                <a:lnTo>
                  <a:pt x="1008050" y="126862"/>
                </a:lnTo>
                <a:lnTo>
                  <a:pt x="1007197" y="121283"/>
                </a:lnTo>
                <a:lnTo>
                  <a:pt x="1006260" y="115693"/>
                </a:lnTo>
                <a:lnTo>
                  <a:pt x="1005408" y="110911"/>
                </a:lnTo>
                <a:lnTo>
                  <a:pt x="1004555" y="106119"/>
                </a:lnTo>
                <a:lnTo>
                  <a:pt x="1003618" y="102133"/>
                </a:lnTo>
                <a:lnTo>
                  <a:pt x="1001828" y="98138"/>
                </a:lnTo>
                <a:lnTo>
                  <a:pt x="1000038" y="94950"/>
                </a:lnTo>
                <a:lnTo>
                  <a:pt x="997396" y="91761"/>
                </a:lnTo>
                <a:lnTo>
                  <a:pt x="995606" y="88563"/>
                </a:lnTo>
                <a:lnTo>
                  <a:pt x="992964" y="86172"/>
                </a:lnTo>
                <a:lnTo>
                  <a:pt x="990322" y="83781"/>
                </a:lnTo>
                <a:lnTo>
                  <a:pt x="987594" y="82187"/>
                </a:lnTo>
                <a:lnTo>
                  <a:pt x="984952" y="80593"/>
                </a:lnTo>
                <a:lnTo>
                  <a:pt x="981372" y="78989"/>
                </a:lnTo>
                <a:lnTo>
                  <a:pt x="978730" y="77395"/>
                </a:lnTo>
                <a:lnTo>
                  <a:pt x="975150" y="76597"/>
                </a:lnTo>
                <a:lnTo>
                  <a:pt x="971656" y="75800"/>
                </a:lnTo>
                <a:lnTo>
                  <a:pt x="968076" y="75003"/>
                </a:lnTo>
                <a:lnTo>
                  <a:pt x="964496" y="74206"/>
                </a:lnTo>
                <a:lnTo>
                  <a:pt x="960917" y="73409"/>
                </a:lnTo>
                <a:lnTo>
                  <a:pt x="904920" y="73409"/>
                </a:lnTo>
                <a:lnTo>
                  <a:pt x="903215" y="74206"/>
                </a:lnTo>
                <a:lnTo>
                  <a:pt x="894266" y="74206"/>
                </a:lnTo>
                <a:lnTo>
                  <a:pt x="892476" y="73409"/>
                </a:lnTo>
                <a:lnTo>
                  <a:pt x="890686" y="73409"/>
                </a:lnTo>
                <a:lnTo>
                  <a:pt x="888981" y="72612"/>
                </a:lnTo>
                <a:lnTo>
                  <a:pt x="887191" y="71018"/>
                </a:lnTo>
                <a:lnTo>
                  <a:pt x="885402" y="69424"/>
                </a:lnTo>
                <a:lnTo>
                  <a:pt x="884464" y="67023"/>
                </a:lnTo>
                <a:lnTo>
                  <a:pt x="883612" y="64631"/>
                </a:lnTo>
                <a:lnTo>
                  <a:pt x="884464" y="51071"/>
                </a:lnTo>
                <a:lnTo>
                  <a:pt x="885402" y="39096"/>
                </a:lnTo>
                <a:lnTo>
                  <a:pt x="887191" y="28724"/>
                </a:lnTo>
                <a:lnTo>
                  <a:pt x="889834" y="19946"/>
                </a:lnTo>
                <a:lnTo>
                  <a:pt x="892476" y="12772"/>
                </a:lnTo>
                <a:lnTo>
                  <a:pt x="896056" y="6386"/>
                </a:lnTo>
                <a:lnTo>
                  <a:pt x="900488" y="1603"/>
                </a:lnTo>
                <a:lnTo>
                  <a:pt x="904920" y="-2391"/>
                </a:lnTo>
                <a:lnTo>
                  <a:pt x="910289" y="-4782"/>
                </a:lnTo>
                <a:lnTo>
                  <a:pt x="915659" y="-7173"/>
                </a:lnTo>
                <a:lnTo>
                  <a:pt x="921881" y="-7970"/>
                </a:lnTo>
                <a:lnTo>
                  <a:pt x="927165" y="-8767"/>
                </a:lnTo>
                <a:lnTo>
                  <a:pt x="933387" y="-8767"/>
                </a:lnTo>
                <a:lnTo>
                  <a:pt x="939609" y="-7970"/>
                </a:lnTo>
                <a:lnTo>
                  <a:pt x="945831" y="-7173"/>
                </a:lnTo>
                <a:lnTo>
                  <a:pt x="952990" y="-6376"/>
                </a:lnTo>
                <a:lnTo>
                  <a:pt x="959212" y="-4782"/>
                </a:lnTo>
                <a:lnTo>
                  <a:pt x="965434" y="-3985"/>
                </a:lnTo>
                <a:lnTo>
                  <a:pt x="971656" y="-2391"/>
                </a:lnTo>
                <a:lnTo>
                  <a:pt x="977878" y="-1594"/>
                </a:lnTo>
                <a:lnTo>
                  <a:pt x="984100" y="-797"/>
                </a:lnTo>
                <a:lnTo>
                  <a:pt x="994754" y="-797"/>
                </a:lnTo>
                <a:lnTo>
                  <a:pt x="1000038" y="-1594"/>
                </a:lnTo>
                <a:lnTo>
                  <a:pt x="1004555" y="-3188"/>
                </a:lnTo>
                <a:lnTo>
                  <a:pt x="1008987" y="-4782"/>
                </a:lnTo>
                <a:lnTo>
                  <a:pt x="1012482" y="-7970"/>
                </a:lnTo>
                <a:lnTo>
                  <a:pt x="1015209" y="-12763"/>
                </a:lnTo>
                <a:lnTo>
                  <a:pt x="1017851" y="-17545"/>
                </a:lnTo>
                <a:lnTo>
                  <a:pt x="1019641" y="-24729"/>
                </a:lnTo>
                <a:lnTo>
                  <a:pt x="1021431" y="-32709"/>
                </a:lnTo>
                <a:lnTo>
                  <a:pt x="1021431" y="-49467"/>
                </a:lnTo>
                <a:lnTo>
                  <a:pt x="1020494" y="-57438"/>
                </a:lnTo>
                <a:lnTo>
                  <a:pt x="1019641" y="-63825"/>
                </a:lnTo>
                <a:lnTo>
                  <a:pt x="1018704" y="-70211"/>
                </a:lnTo>
                <a:lnTo>
                  <a:pt x="1016999" y="-76588"/>
                </a:lnTo>
                <a:lnTo>
                  <a:pt x="1015209" y="-82177"/>
                </a:lnTo>
                <a:lnTo>
                  <a:pt x="1013419" y="-86960"/>
                </a:lnTo>
                <a:lnTo>
                  <a:pt x="1010777" y="-91752"/>
                </a:lnTo>
                <a:lnTo>
                  <a:pt x="1008050" y="-96534"/>
                </a:lnTo>
                <a:lnTo>
                  <a:pt x="1004555" y="-100529"/>
                </a:lnTo>
                <a:lnTo>
                  <a:pt x="1001828" y="-103718"/>
                </a:lnTo>
                <a:lnTo>
                  <a:pt x="998333" y="-106906"/>
                </a:lnTo>
                <a:lnTo>
                  <a:pt x="993816" y="-110104"/>
                </a:lnTo>
                <a:lnTo>
                  <a:pt x="990322" y="-112495"/>
                </a:lnTo>
                <a:lnTo>
                  <a:pt x="985804" y="-114887"/>
                </a:lnTo>
                <a:lnTo>
                  <a:pt x="981372" y="-116481"/>
                </a:lnTo>
                <a:lnTo>
                  <a:pt x="976940" y="-118882"/>
                </a:lnTo>
                <a:lnTo>
                  <a:pt x="971656" y="-119679"/>
                </a:lnTo>
                <a:lnTo>
                  <a:pt x="967139" y="-121273"/>
                </a:lnTo>
                <a:lnTo>
                  <a:pt x="961854" y="-122070"/>
                </a:lnTo>
                <a:lnTo>
                  <a:pt x="956485" y="-123664"/>
                </a:lnTo>
                <a:lnTo>
                  <a:pt x="950263" y="-123664"/>
                </a:lnTo>
                <a:lnTo>
                  <a:pt x="944978" y="-124461"/>
                </a:lnTo>
                <a:lnTo>
                  <a:pt x="939609" y="-125258"/>
                </a:lnTo>
                <a:lnTo>
                  <a:pt x="927165" y="-125258"/>
                </a:lnTo>
                <a:lnTo>
                  <a:pt x="920943" y="-126056"/>
                </a:lnTo>
                <a:lnTo>
                  <a:pt x="888981" y="-126056"/>
                </a:lnTo>
                <a:lnTo>
                  <a:pt x="887191" y="-125258"/>
                </a:lnTo>
                <a:lnTo>
                  <a:pt x="885402" y="-124461"/>
                </a:lnTo>
                <a:lnTo>
                  <a:pt x="883612" y="-123664"/>
                </a:lnTo>
                <a:lnTo>
                  <a:pt x="881822" y="-122867"/>
                </a:lnTo>
                <a:lnTo>
                  <a:pt x="880032" y="-122070"/>
                </a:lnTo>
                <a:lnTo>
                  <a:pt x="878242" y="-122070"/>
                </a:lnTo>
                <a:lnTo>
                  <a:pt x="876538" y="-122867"/>
                </a:lnTo>
                <a:lnTo>
                  <a:pt x="864094" y="-122867"/>
                </a:lnTo>
                <a:lnTo>
                  <a:pt x="862304" y="-123664"/>
                </a:lnTo>
                <a:lnTo>
                  <a:pt x="844490" y="-123664"/>
                </a:lnTo>
                <a:lnTo>
                  <a:pt x="842701" y="-122867"/>
                </a:lnTo>
                <a:lnTo>
                  <a:pt x="830257" y="-122867"/>
                </a:lnTo>
                <a:lnTo>
                  <a:pt x="828467" y="-122070"/>
                </a:lnTo>
                <a:lnTo>
                  <a:pt x="826762" y="-122867"/>
                </a:lnTo>
                <a:lnTo>
                  <a:pt x="824972" y="-122867"/>
                </a:lnTo>
                <a:lnTo>
                  <a:pt x="823183" y="-123664"/>
                </a:lnTo>
                <a:lnTo>
                  <a:pt x="819603" y="-123664"/>
                </a:lnTo>
                <a:lnTo>
                  <a:pt x="817813" y="-124461"/>
                </a:lnTo>
                <a:lnTo>
                  <a:pt x="816023" y="-124461"/>
                </a:lnTo>
                <a:lnTo>
                  <a:pt x="814319" y="-125258"/>
                </a:lnTo>
                <a:lnTo>
                  <a:pt x="811591" y="-125258"/>
                </a:lnTo>
                <a:lnTo>
                  <a:pt x="809801" y="-126056"/>
                </a:lnTo>
                <a:lnTo>
                  <a:pt x="807159" y="-126056"/>
                </a:lnTo>
                <a:lnTo>
                  <a:pt x="804517" y="-126853"/>
                </a:lnTo>
                <a:lnTo>
                  <a:pt x="800085" y="-126853"/>
                </a:lnTo>
                <a:lnTo>
                  <a:pt x="797357" y="-127650"/>
                </a:lnTo>
                <a:lnTo>
                  <a:pt x="789346" y="-127650"/>
                </a:lnTo>
                <a:lnTo>
                  <a:pt x="785851" y="-126853"/>
                </a:lnTo>
                <a:lnTo>
                  <a:pt x="780482" y="-126853"/>
                </a:lnTo>
                <a:lnTo>
                  <a:pt x="777839" y="-126056"/>
                </a:lnTo>
                <a:lnTo>
                  <a:pt x="775197" y="-125258"/>
                </a:lnTo>
                <a:lnTo>
                  <a:pt x="772470" y="-124461"/>
                </a:lnTo>
                <a:lnTo>
                  <a:pt x="769828" y="-123664"/>
                </a:lnTo>
                <a:lnTo>
                  <a:pt x="767185" y="-122867"/>
                </a:lnTo>
                <a:lnTo>
                  <a:pt x="763606" y="-121273"/>
                </a:lnTo>
                <a:lnTo>
                  <a:pt x="760964" y="-120476"/>
                </a:lnTo>
                <a:lnTo>
                  <a:pt x="759174" y="-118882"/>
                </a:lnTo>
                <a:lnTo>
                  <a:pt x="756532" y="-116481"/>
                </a:lnTo>
                <a:lnTo>
                  <a:pt x="753804" y="-114887"/>
                </a:lnTo>
                <a:lnTo>
                  <a:pt x="751162" y="-111698"/>
                </a:lnTo>
                <a:lnTo>
                  <a:pt x="749372" y="-108510"/>
                </a:lnTo>
                <a:lnTo>
                  <a:pt x="747582" y="-105312"/>
                </a:lnTo>
                <a:lnTo>
                  <a:pt x="744940" y="-101326"/>
                </a:lnTo>
                <a:lnTo>
                  <a:pt x="743150" y="-97331"/>
                </a:lnTo>
                <a:lnTo>
                  <a:pt x="742298" y="-92549"/>
                </a:lnTo>
                <a:lnTo>
                  <a:pt x="740508" y="-87757"/>
                </a:lnTo>
                <a:lnTo>
                  <a:pt x="738718" y="-82974"/>
                </a:lnTo>
                <a:lnTo>
                  <a:pt x="737866" y="-77385"/>
                </a:lnTo>
                <a:lnTo>
                  <a:pt x="736076" y="-71805"/>
                </a:lnTo>
                <a:lnTo>
                  <a:pt x="735138" y="-67013"/>
                </a:lnTo>
                <a:lnTo>
                  <a:pt x="734286" y="-61433"/>
                </a:lnTo>
                <a:lnTo>
                  <a:pt x="733349" y="-55047"/>
                </a:lnTo>
                <a:lnTo>
                  <a:pt x="732496" y="-49467"/>
                </a:lnTo>
                <a:lnTo>
                  <a:pt x="731644" y="-43878"/>
                </a:lnTo>
                <a:lnTo>
                  <a:pt x="730706" y="-38289"/>
                </a:lnTo>
                <a:lnTo>
                  <a:pt x="729854" y="-32709"/>
                </a:lnTo>
                <a:lnTo>
                  <a:pt x="729854" y="-27917"/>
                </a:lnTo>
                <a:lnTo>
                  <a:pt x="728917" y="-22337"/>
                </a:lnTo>
                <a:lnTo>
                  <a:pt x="728917" y="-17545"/>
                </a:lnTo>
                <a:lnTo>
                  <a:pt x="728064" y="-12763"/>
                </a:lnTo>
                <a:lnTo>
                  <a:pt x="728064" y="-3985"/>
                </a:lnTo>
                <a:lnTo>
                  <a:pt x="727127" y="0"/>
                </a:lnTo>
                <a:lnTo>
                  <a:pt x="727127" y="13569"/>
                </a:lnTo>
                <a:lnTo>
                  <a:pt x="726274" y="0"/>
                </a:lnTo>
                <a:lnTo>
                  <a:pt x="725422" y="-6376"/>
                </a:lnTo>
                <a:lnTo>
                  <a:pt x="724484" y="-12763"/>
                </a:lnTo>
                <a:lnTo>
                  <a:pt x="722695" y="-19139"/>
                </a:lnTo>
                <a:lnTo>
                  <a:pt x="721842" y="-25526"/>
                </a:lnTo>
                <a:lnTo>
                  <a:pt x="719200" y="-31912"/>
                </a:lnTo>
                <a:lnTo>
                  <a:pt x="717410" y="-38289"/>
                </a:lnTo>
                <a:lnTo>
                  <a:pt x="714683" y="-43878"/>
                </a:lnTo>
                <a:lnTo>
                  <a:pt x="712041" y="-50264"/>
                </a:lnTo>
                <a:lnTo>
                  <a:pt x="708495" y="-55844"/>
                </a:lnTo>
                <a:lnTo>
                  <a:pt x="704932" y="-61433"/>
                </a:lnTo>
                <a:lnTo>
                  <a:pt x="701378" y="-67013"/>
                </a:lnTo>
                <a:lnTo>
                  <a:pt x="696938" y="-71805"/>
                </a:lnTo>
                <a:lnTo>
                  <a:pt x="692489" y="-77385"/>
                </a:lnTo>
                <a:lnTo>
                  <a:pt x="688048" y="-82177"/>
                </a:lnTo>
                <a:lnTo>
                  <a:pt x="682713" y="-86162"/>
                </a:lnTo>
                <a:lnTo>
                  <a:pt x="677377" y="-90955"/>
                </a:lnTo>
                <a:lnTo>
                  <a:pt x="672042" y="-94940"/>
                </a:lnTo>
                <a:lnTo>
                  <a:pt x="665820" y="-98935"/>
                </a:lnTo>
                <a:lnTo>
                  <a:pt x="659598" y="-102921"/>
                </a:lnTo>
                <a:lnTo>
                  <a:pt x="652489" y="-106109"/>
                </a:lnTo>
                <a:lnTo>
                  <a:pt x="645373" y="-109307"/>
                </a:lnTo>
                <a:lnTo>
                  <a:pt x="638264" y="-111698"/>
                </a:lnTo>
                <a:lnTo>
                  <a:pt x="630261" y="-114090"/>
                </a:lnTo>
                <a:lnTo>
                  <a:pt x="622266" y="-116481"/>
                </a:lnTo>
                <a:lnTo>
                  <a:pt x="614263" y="-118882"/>
                </a:lnTo>
                <a:lnTo>
                  <a:pt x="605373" y="-120476"/>
                </a:lnTo>
                <a:lnTo>
                  <a:pt x="596484" y="-121273"/>
                </a:lnTo>
                <a:lnTo>
                  <a:pt x="587594" y="-122070"/>
                </a:lnTo>
                <a:lnTo>
                  <a:pt x="577818" y="-122867"/>
                </a:lnTo>
                <a:lnTo>
                  <a:pt x="541365" y="-122867"/>
                </a:lnTo>
                <a:lnTo>
                  <a:pt x="528921" y="-122070"/>
                </a:lnTo>
                <a:lnTo>
                  <a:pt x="518258" y="-120476"/>
                </a:lnTo>
                <a:lnTo>
                  <a:pt x="507587" y="-118882"/>
                </a:lnTo>
                <a:lnTo>
                  <a:pt x="498698" y="-117278"/>
                </a:lnTo>
                <a:lnTo>
                  <a:pt x="489808" y="-115684"/>
                </a:lnTo>
                <a:lnTo>
                  <a:pt x="481805" y="-113292"/>
                </a:lnTo>
                <a:lnTo>
                  <a:pt x="474696" y="-110901"/>
                </a:lnTo>
                <a:lnTo>
                  <a:pt x="468475" y="-107703"/>
                </a:lnTo>
                <a:lnTo>
                  <a:pt x="462253" y="-105312"/>
                </a:lnTo>
                <a:lnTo>
                  <a:pt x="457804" y="-102124"/>
                </a:lnTo>
                <a:lnTo>
                  <a:pt x="453363" y="-98128"/>
                </a:lnTo>
                <a:lnTo>
                  <a:pt x="448914" y="-94940"/>
                </a:lnTo>
                <a:lnTo>
                  <a:pt x="445360" y="-90955"/>
                </a:lnTo>
                <a:lnTo>
                  <a:pt x="442692" y="-86960"/>
                </a:lnTo>
                <a:lnTo>
                  <a:pt x="440024" y="-82974"/>
                </a:lnTo>
                <a:lnTo>
                  <a:pt x="438251" y="-78989"/>
                </a:lnTo>
                <a:lnTo>
                  <a:pt x="436470" y="-74196"/>
                </a:lnTo>
                <a:lnTo>
                  <a:pt x="434697" y="-69414"/>
                </a:lnTo>
                <a:lnTo>
                  <a:pt x="433802" y="-65419"/>
                </a:lnTo>
                <a:lnTo>
                  <a:pt x="432916" y="-60636"/>
                </a:lnTo>
                <a:lnTo>
                  <a:pt x="432030" y="-55047"/>
                </a:lnTo>
                <a:lnTo>
                  <a:pt x="432030" y="-19139"/>
                </a:lnTo>
                <a:lnTo>
                  <a:pt x="432916" y="-14357"/>
                </a:lnTo>
                <a:lnTo>
                  <a:pt x="432916" y="29521"/>
                </a:lnTo>
                <a:lnTo>
                  <a:pt x="378692" y="46279"/>
                </a:lnTo>
                <a:lnTo>
                  <a:pt x="377805" y="-4782"/>
                </a:lnTo>
                <a:lnTo>
                  <a:pt x="377805" y="-22337"/>
                </a:lnTo>
                <a:lnTo>
                  <a:pt x="378692" y="-26323"/>
                </a:lnTo>
                <a:lnTo>
                  <a:pt x="378692" y="-41487"/>
                </a:lnTo>
                <a:lnTo>
                  <a:pt x="379578" y="-45472"/>
                </a:lnTo>
                <a:lnTo>
                  <a:pt x="379578" y="-51859"/>
                </a:lnTo>
                <a:lnTo>
                  <a:pt x="380464" y="-55047"/>
                </a:lnTo>
                <a:lnTo>
                  <a:pt x="380464" y="-60636"/>
                </a:lnTo>
                <a:lnTo>
                  <a:pt x="381359" y="-63028"/>
                </a:lnTo>
                <a:lnTo>
                  <a:pt x="381359" y="-67810"/>
                </a:lnTo>
                <a:lnTo>
                  <a:pt x="382246" y="-70211"/>
                </a:lnTo>
                <a:lnTo>
                  <a:pt x="382246" y="-72602"/>
                </a:lnTo>
                <a:lnTo>
                  <a:pt x="383132" y="-75791"/>
                </a:lnTo>
                <a:lnTo>
                  <a:pt x="383132" y="-78989"/>
                </a:lnTo>
                <a:lnTo>
                  <a:pt x="384027" y="-82177"/>
                </a:lnTo>
                <a:lnTo>
                  <a:pt x="384914" y="-84568"/>
                </a:lnTo>
                <a:lnTo>
                  <a:pt x="384027" y="-87757"/>
                </a:lnTo>
                <a:lnTo>
                  <a:pt x="383132" y="-90158"/>
                </a:lnTo>
                <a:lnTo>
                  <a:pt x="381359" y="-91752"/>
                </a:lnTo>
                <a:lnTo>
                  <a:pt x="380464" y="-93346"/>
                </a:lnTo>
                <a:lnTo>
                  <a:pt x="378692" y="-94940"/>
                </a:lnTo>
                <a:lnTo>
                  <a:pt x="376024" y="-96534"/>
                </a:lnTo>
                <a:lnTo>
                  <a:pt x="374243" y="-98128"/>
                </a:lnTo>
                <a:lnTo>
                  <a:pt x="371575" y="-100529"/>
                </a:lnTo>
                <a:lnTo>
                  <a:pt x="368916" y="-102124"/>
                </a:lnTo>
                <a:lnTo>
                  <a:pt x="366248" y="-103718"/>
                </a:lnTo>
                <a:lnTo>
                  <a:pt x="363580" y="-104515"/>
                </a:lnTo>
                <a:lnTo>
                  <a:pt x="360026" y="-106109"/>
                </a:lnTo>
                <a:lnTo>
                  <a:pt x="357358" y="-107703"/>
                </a:lnTo>
                <a:lnTo>
                  <a:pt x="353796" y="-109307"/>
                </a:lnTo>
                <a:lnTo>
                  <a:pt x="351136" y="-110901"/>
                </a:lnTo>
                <a:lnTo>
                  <a:pt x="347574" y="-111698"/>
                </a:lnTo>
                <a:lnTo>
                  <a:pt x="344906" y="-113292"/>
                </a:lnTo>
                <a:lnTo>
                  <a:pt x="341352" y="-114090"/>
                </a:lnTo>
                <a:lnTo>
                  <a:pt x="338684" y="-115684"/>
                </a:lnTo>
                <a:lnTo>
                  <a:pt x="336016" y="-116481"/>
                </a:lnTo>
                <a:lnTo>
                  <a:pt x="333357" y="-117278"/>
                </a:lnTo>
                <a:lnTo>
                  <a:pt x="330689" y="-118085"/>
                </a:lnTo>
                <a:lnTo>
                  <a:pt x="328022" y="-118882"/>
                </a:lnTo>
                <a:lnTo>
                  <a:pt x="325354" y="-119679"/>
                </a:lnTo>
                <a:lnTo>
                  <a:pt x="323572" y="-120476"/>
                </a:lnTo>
                <a:lnTo>
                  <a:pt x="321800" y="-121273"/>
                </a:lnTo>
                <a:lnTo>
                  <a:pt x="320018" y="-121273"/>
                </a:lnTo>
                <a:lnTo>
                  <a:pt x="319132" y="-122070"/>
                </a:lnTo>
                <a:lnTo>
                  <a:pt x="299571" y="-122070"/>
                </a:lnTo>
                <a:lnTo>
                  <a:pt x="297798" y="-121273"/>
                </a:lnTo>
                <a:lnTo>
                  <a:pt x="293349" y="-121273"/>
                </a:lnTo>
                <a:lnTo>
                  <a:pt x="291577" y="-120476"/>
                </a:lnTo>
                <a:lnTo>
                  <a:pt x="289795" y="-120476"/>
                </a:lnTo>
                <a:lnTo>
                  <a:pt x="288014" y="-119679"/>
                </a:lnTo>
                <a:lnTo>
                  <a:pt x="286241" y="-119679"/>
                </a:lnTo>
                <a:lnTo>
                  <a:pt x="284460" y="-118882"/>
                </a:lnTo>
                <a:lnTo>
                  <a:pt x="283573" y="-118085"/>
                </a:lnTo>
                <a:lnTo>
                  <a:pt x="281792" y="-118085"/>
                </a:lnTo>
                <a:lnTo>
                  <a:pt x="280019" y="-117278"/>
                </a:lnTo>
                <a:lnTo>
                  <a:pt x="279124" y="-116481"/>
                </a:lnTo>
                <a:lnTo>
                  <a:pt x="277351" y="-115684"/>
                </a:lnTo>
                <a:lnTo>
                  <a:pt x="276456" y="-114887"/>
                </a:lnTo>
                <a:lnTo>
                  <a:pt x="274684" y="-113292"/>
                </a:lnTo>
                <a:lnTo>
                  <a:pt x="272902" y="-110901"/>
                </a:lnTo>
                <a:lnTo>
                  <a:pt x="272016" y="-108510"/>
                </a:lnTo>
                <a:lnTo>
                  <a:pt x="271129" y="-106109"/>
                </a:lnTo>
                <a:lnTo>
                  <a:pt x="270235" y="-102921"/>
                </a:lnTo>
                <a:lnTo>
                  <a:pt x="270235" y="-97331"/>
                </a:lnTo>
                <a:lnTo>
                  <a:pt x="271129" y="-94940"/>
                </a:lnTo>
                <a:lnTo>
                  <a:pt x="271129" y="-82177"/>
                </a:lnTo>
                <a:lnTo>
                  <a:pt x="272016" y="-79786"/>
                </a:lnTo>
                <a:lnTo>
                  <a:pt x="272016" y="-37492"/>
                </a:lnTo>
                <a:lnTo>
                  <a:pt x="271129" y="-35100"/>
                </a:lnTo>
                <a:lnTo>
                  <a:pt x="271129" y="-32709"/>
                </a:lnTo>
                <a:lnTo>
                  <a:pt x="270235" y="-29521"/>
                </a:lnTo>
                <a:lnTo>
                  <a:pt x="270235" y="-27120"/>
                </a:lnTo>
                <a:lnTo>
                  <a:pt x="269348" y="-24729"/>
                </a:lnTo>
                <a:lnTo>
                  <a:pt x="269348" y="-21540"/>
                </a:lnTo>
                <a:lnTo>
                  <a:pt x="268462" y="-19139"/>
                </a:lnTo>
                <a:lnTo>
                  <a:pt x="267567" y="-16748"/>
                </a:lnTo>
                <a:lnTo>
                  <a:pt x="266680" y="-14357"/>
                </a:lnTo>
                <a:lnTo>
                  <a:pt x="265794" y="-11168"/>
                </a:lnTo>
                <a:lnTo>
                  <a:pt x="264013" y="-8767"/>
                </a:lnTo>
                <a:lnTo>
                  <a:pt x="263126" y="-7173"/>
                </a:lnTo>
                <a:lnTo>
                  <a:pt x="261345" y="-4782"/>
                </a:lnTo>
                <a:lnTo>
                  <a:pt x="260459" y="-2391"/>
                </a:lnTo>
                <a:lnTo>
                  <a:pt x="258677" y="-797"/>
                </a:lnTo>
                <a:lnTo>
                  <a:pt x="256904" y="1603"/>
                </a:lnTo>
                <a:lnTo>
                  <a:pt x="254237" y="3198"/>
                </a:lnTo>
                <a:lnTo>
                  <a:pt x="251569" y="5589"/>
                </a:lnTo>
                <a:lnTo>
                  <a:pt x="248901" y="7980"/>
                </a:lnTo>
                <a:lnTo>
                  <a:pt x="245347" y="10381"/>
                </a:lnTo>
                <a:lnTo>
                  <a:pt x="241793" y="13569"/>
                </a:lnTo>
                <a:lnTo>
                  <a:pt x="237344" y="15961"/>
                </a:lnTo>
                <a:lnTo>
                  <a:pt x="232903" y="19149"/>
                </a:lnTo>
                <a:lnTo>
                  <a:pt x="228454" y="21550"/>
                </a:lnTo>
                <a:lnTo>
                  <a:pt x="224014" y="24738"/>
                </a:lnTo>
                <a:lnTo>
                  <a:pt x="219564" y="27927"/>
                </a:lnTo>
                <a:lnTo>
                  <a:pt x="215124" y="30328"/>
                </a:lnTo>
                <a:lnTo>
                  <a:pt x="209788" y="33516"/>
                </a:lnTo>
                <a:lnTo>
                  <a:pt x="205348" y="36704"/>
                </a:lnTo>
                <a:lnTo>
                  <a:pt x="200012" y="39096"/>
                </a:lnTo>
                <a:lnTo>
                  <a:pt x="194677" y="42294"/>
                </a:lnTo>
                <a:lnTo>
                  <a:pt x="190228" y="44685"/>
                </a:lnTo>
                <a:lnTo>
                  <a:pt x="185787" y="47873"/>
                </a:lnTo>
                <a:lnTo>
                  <a:pt x="180452" y="50274"/>
                </a:lnTo>
                <a:lnTo>
                  <a:pt x="176011" y="52665"/>
                </a:lnTo>
                <a:lnTo>
                  <a:pt x="171562" y="55057"/>
                </a:lnTo>
                <a:lnTo>
                  <a:pt x="168008" y="57448"/>
                </a:lnTo>
                <a:lnTo>
                  <a:pt x="163559" y="59849"/>
                </a:lnTo>
                <a:lnTo>
                  <a:pt x="160005" y="61443"/>
                </a:lnTo>
                <a:lnTo>
                  <a:pt x="156450" y="63834"/>
                </a:lnTo>
                <a:lnTo>
                  <a:pt x="153783" y="65429"/>
                </a:lnTo>
                <a:lnTo>
                  <a:pt x="151115" y="66226"/>
                </a:lnTo>
                <a:lnTo>
                  <a:pt x="149342" y="67820"/>
                </a:lnTo>
                <a:lnTo>
                  <a:pt x="147561" y="68617"/>
                </a:lnTo>
                <a:lnTo>
                  <a:pt x="145788" y="69424"/>
                </a:lnTo>
                <a:lnTo>
                  <a:pt x="144893" y="70221"/>
                </a:lnTo>
                <a:lnTo>
                  <a:pt x="136003" y="70221"/>
                </a:lnTo>
                <a:lnTo>
                  <a:pt x="134231" y="71018"/>
                </a:lnTo>
                <a:lnTo>
                  <a:pt x="121778" y="71018"/>
                </a:lnTo>
                <a:lnTo>
                  <a:pt x="120005" y="70221"/>
                </a:lnTo>
                <a:lnTo>
                  <a:pt x="118224" y="69424"/>
                </a:lnTo>
                <a:lnTo>
                  <a:pt x="116451" y="67820"/>
                </a:lnTo>
                <a:lnTo>
                  <a:pt x="114670" y="66226"/>
                </a:lnTo>
                <a:lnTo>
                  <a:pt x="113784" y="63834"/>
                </a:lnTo>
                <a:lnTo>
                  <a:pt x="114670" y="44685"/>
                </a:lnTo>
                <a:lnTo>
                  <a:pt x="114670" y="7980"/>
                </a:lnTo>
                <a:lnTo>
                  <a:pt x="115556" y="5589"/>
                </a:lnTo>
                <a:lnTo>
                  <a:pt x="115556" y="3198"/>
                </a:lnTo>
                <a:lnTo>
                  <a:pt x="117338" y="806"/>
                </a:lnTo>
                <a:lnTo>
                  <a:pt x="118224" y="-1594"/>
                </a:lnTo>
                <a:lnTo>
                  <a:pt x="120005" y="-3188"/>
                </a:lnTo>
                <a:lnTo>
                  <a:pt x="121778" y="-3985"/>
                </a:lnTo>
                <a:lnTo>
                  <a:pt x="122673" y="-4782"/>
                </a:lnTo>
                <a:lnTo>
                  <a:pt x="124446" y="-5579"/>
                </a:lnTo>
                <a:lnTo>
                  <a:pt x="126227" y="-6376"/>
                </a:lnTo>
                <a:lnTo>
                  <a:pt x="128009" y="-7173"/>
                </a:lnTo>
                <a:lnTo>
                  <a:pt x="129782" y="-7970"/>
                </a:lnTo>
                <a:lnTo>
                  <a:pt x="132449" y="-7970"/>
                </a:lnTo>
                <a:lnTo>
                  <a:pt x="135117" y="-8767"/>
                </a:lnTo>
                <a:lnTo>
                  <a:pt x="137785" y="-8767"/>
                </a:lnTo>
                <a:lnTo>
                  <a:pt x="140453" y="-9574"/>
                </a:lnTo>
                <a:lnTo>
                  <a:pt x="144007" y="-9574"/>
                </a:lnTo>
                <a:lnTo>
                  <a:pt x="146674" y="-10371"/>
                </a:lnTo>
                <a:lnTo>
                  <a:pt x="170676" y="-10371"/>
                </a:lnTo>
                <a:lnTo>
                  <a:pt x="172448" y="-9574"/>
                </a:lnTo>
                <a:lnTo>
                  <a:pt x="188455" y="-9574"/>
                </a:lnTo>
                <a:lnTo>
                  <a:pt x="191123" y="-10371"/>
                </a:lnTo>
                <a:lnTo>
                  <a:pt x="198231" y="-10371"/>
                </a:lnTo>
                <a:lnTo>
                  <a:pt x="200899" y="-11168"/>
                </a:lnTo>
                <a:lnTo>
                  <a:pt x="203566" y="-11168"/>
                </a:lnTo>
                <a:lnTo>
                  <a:pt x="206234" y="-11965"/>
                </a:lnTo>
                <a:lnTo>
                  <a:pt x="208902" y="-11965"/>
                </a:lnTo>
                <a:lnTo>
                  <a:pt x="211570" y="-12763"/>
                </a:lnTo>
                <a:lnTo>
                  <a:pt x="214237" y="-13560"/>
                </a:lnTo>
                <a:lnTo>
                  <a:pt x="216897" y="-14357"/>
                </a:lnTo>
                <a:lnTo>
                  <a:pt x="219564" y="-15154"/>
                </a:lnTo>
                <a:lnTo>
                  <a:pt x="221346" y="-15951"/>
                </a:lnTo>
                <a:lnTo>
                  <a:pt x="224014" y="-16748"/>
                </a:lnTo>
                <a:lnTo>
                  <a:pt x="225786" y="-17545"/>
                </a:lnTo>
                <a:lnTo>
                  <a:pt x="227568" y="-19139"/>
                </a:lnTo>
                <a:lnTo>
                  <a:pt x="229349" y="-19946"/>
                </a:lnTo>
                <a:lnTo>
                  <a:pt x="231122" y="-21540"/>
                </a:lnTo>
                <a:lnTo>
                  <a:pt x="232903" y="-22337"/>
                </a:lnTo>
                <a:lnTo>
                  <a:pt x="234676" y="-23931"/>
                </a:lnTo>
                <a:lnTo>
                  <a:pt x="235571" y="-25526"/>
                </a:lnTo>
                <a:lnTo>
                  <a:pt x="237344" y="-27917"/>
                </a:lnTo>
                <a:lnTo>
                  <a:pt x="239125" y="-31115"/>
                </a:lnTo>
                <a:lnTo>
                  <a:pt x="239125" y="-33506"/>
                </a:lnTo>
                <a:lnTo>
                  <a:pt x="240011" y="-35897"/>
                </a:lnTo>
                <a:lnTo>
                  <a:pt x="240011" y="-43081"/>
                </a:lnTo>
                <a:lnTo>
                  <a:pt x="239125" y="-47066"/>
                </a:lnTo>
                <a:lnTo>
                  <a:pt x="239125" y="-51859"/>
                </a:lnTo>
                <a:lnTo>
                  <a:pt x="238239" y="-56641"/>
                </a:lnTo>
                <a:lnTo>
                  <a:pt x="238239" y="-60636"/>
                </a:lnTo>
                <a:lnTo>
                  <a:pt x="237344" y="-65419"/>
                </a:lnTo>
                <a:lnTo>
                  <a:pt x="235571" y="-70211"/>
                </a:lnTo>
                <a:lnTo>
                  <a:pt x="234676" y="-74196"/>
                </a:lnTo>
                <a:lnTo>
                  <a:pt x="233790" y="-78182"/>
                </a:lnTo>
                <a:lnTo>
                  <a:pt x="232017" y="-82177"/>
                </a:lnTo>
                <a:lnTo>
                  <a:pt x="231122" y="-86162"/>
                </a:lnTo>
                <a:lnTo>
                  <a:pt x="229349" y="-90158"/>
                </a:lnTo>
                <a:lnTo>
                  <a:pt x="227568" y="-94143"/>
                </a:lnTo>
                <a:lnTo>
                  <a:pt x="225786" y="-98128"/>
                </a:lnTo>
                <a:lnTo>
                  <a:pt x="224014" y="-101326"/>
                </a:lnTo>
                <a:lnTo>
                  <a:pt x="222232" y="-104515"/>
                </a:lnTo>
                <a:lnTo>
                  <a:pt x="220459" y="-108510"/>
                </a:lnTo>
                <a:lnTo>
                  <a:pt x="218678" y="-110901"/>
                </a:lnTo>
                <a:lnTo>
                  <a:pt x="216897" y="-114090"/>
                </a:lnTo>
                <a:lnTo>
                  <a:pt x="214237" y="-117278"/>
                </a:lnTo>
                <a:lnTo>
                  <a:pt x="212456" y="-119679"/>
                </a:lnTo>
                <a:lnTo>
                  <a:pt x="210675" y="-122070"/>
                </a:lnTo>
                <a:lnTo>
                  <a:pt x="208007" y="-124461"/>
                </a:lnTo>
                <a:lnTo>
                  <a:pt x="206234" y="-126056"/>
                </a:lnTo>
                <a:lnTo>
                  <a:pt x="204453" y="-128457"/>
                </a:lnTo>
                <a:lnTo>
                  <a:pt x="201785" y="-130051"/>
                </a:lnTo>
                <a:lnTo>
                  <a:pt x="200012" y="-130848"/>
                </a:lnTo>
                <a:lnTo>
                  <a:pt x="198231" y="-132442"/>
                </a:lnTo>
                <a:lnTo>
                  <a:pt x="196458" y="-133239"/>
                </a:lnTo>
                <a:lnTo>
                  <a:pt x="193790" y="-134036"/>
                </a:lnTo>
                <a:lnTo>
                  <a:pt x="187569" y="-134036"/>
                </a:lnTo>
                <a:lnTo>
                  <a:pt x="185787" y="-133239"/>
                </a:lnTo>
                <a:lnTo>
                  <a:pt x="184006" y="-132442"/>
                </a:lnTo>
                <a:lnTo>
                  <a:pt x="182233" y="-132442"/>
                </a:lnTo>
                <a:lnTo>
                  <a:pt x="180452" y="-131645"/>
                </a:lnTo>
                <a:lnTo>
                  <a:pt x="171562" y="-131645"/>
                </a:lnTo>
                <a:lnTo>
                  <a:pt x="169789" y="-132442"/>
                </a:lnTo>
                <a:lnTo>
                  <a:pt x="168008" y="-133239"/>
                </a:lnTo>
                <a:lnTo>
                  <a:pt x="166227" y="-133239"/>
                </a:lnTo>
                <a:lnTo>
                  <a:pt x="164454" y="-134036"/>
                </a:lnTo>
                <a:lnTo>
                  <a:pt x="74671" y="-134036"/>
                </a:lnTo>
                <a:lnTo>
                  <a:pt x="64886" y="-133239"/>
                </a:lnTo>
                <a:lnTo>
                  <a:pt x="55110" y="-132442"/>
                </a:lnTo>
                <a:lnTo>
                  <a:pt x="47107" y="-131645"/>
                </a:lnTo>
                <a:lnTo>
                  <a:pt x="39112" y="-130848"/>
                </a:lnTo>
                <a:lnTo>
                  <a:pt x="32890" y="-129254"/>
                </a:lnTo>
                <a:lnTo>
                  <a:pt x="26660" y="-127650"/>
                </a:lnTo>
                <a:lnTo>
                  <a:pt x="21333" y="-126056"/>
                </a:lnTo>
                <a:lnTo>
                  <a:pt x="13330" y="-121273"/>
                </a:lnTo>
                <a:lnTo>
                  <a:pt x="7108" y="-115684"/>
                </a:lnTo>
                <a:lnTo>
                  <a:pt x="3554" y="-107703"/>
                </a:lnTo>
                <a:lnTo>
                  <a:pt x="1772" y="-103718"/>
                </a:lnTo>
                <a:lnTo>
                  <a:pt x="886" y="-98935"/>
                </a:lnTo>
                <a:lnTo>
                  <a:pt x="0" y="-93346"/>
                </a:lnTo>
                <a:lnTo>
                  <a:pt x="0" y="-58235"/>
                </a:lnTo>
                <a:lnTo>
                  <a:pt x="886" y="-48661"/>
                </a:lnTo>
                <a:lnTo>
                  <a:pt x="886" y="-29521"/>
                </a:lnTo>
                <a:lnTo>
                  <a:pt x="1772" y="-18342"/>
                </a:lnTo>
                <a:lnTo>
                  <a:pt x="1772" y="197074"/>
                </a:lnTo>
                <a:lnTo>
                  <a:pt x="2659" y="201069"/>
                </a:lnTo>
                <a:lnTo>
                  <a:pt x="2659" y="285638"/>
                </a:lnTo>
                <a:lnTo>
                  <a:pt x="1772" y="293618"/>
                </a:lnTo>
                <a:lnTo>
                  <a:pt x="1772" y="315159"/>
                </a:lnTo>
                <a:lnTo>
                  <a:pt x="2659" y="322343"/>
                </a:lnTo>
                <a:lnTo>
                  <a:pt x="2659" y="335912"/>
                </a:lnTo>
                <a:lnTo>
                  <a:pt x="3554" y="342289"/>
                </a:lnTo>
                <a:lnTo>
                  <a:pt x="4440" y="347878"/>
                </a:lnTo>
                <a:lnTo>
                  <a:pt x="4440" y="354255"/>
                </a:lnTo>
                <a:lnTo>
                  <a:pt x="6221" y="359844"/>
                </a:lnTo>
                <a:lnTo>
                  <a:pt x="7108" y="364627"/>
                </a:lnTo>
                <a:lnTo>
                  <a:pt x="8889" y="370216"/>
                </a:lnTo>
                <a:lnTo>
                  <a:pt x="10662" y="374202"/>
                </a:lnTo>
                <a:lnTo>
                  <a:pt x="12443" y="378994"/>
                </a:lnTo>
                <a:lnTo>
                  <a:pt x="15111" y="382979"/>
                </a:lnTo>
                <a:lnTo>
                  <a:pt x="17770" y="38697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122671" y="4429576"/>
            <a:ext cx="243591" cy="505847"/>
          </a:xfrm>
          <a:custGeom>
            <a:avLst/>
            <a:gdLst/>
            <a:ahLst/>
            <a:cxnLst/>
            <a:rect l="l" t="t" r="r" b="b"/>
            <a:pathLst>
              <a:path w="243591" h="505847">
                <a:moveTo>
                  <a:pt x="109352" y="319942"/>
                </a:moveTo>
                <a:lnTo>
                  <a:pt x="111141" y="319145"/>
                </a:lnTo>
                <a:lnTo>
                  <a:pt x="112931" y="318347"/>
                </a:lnTo>
                <a:lnTo>
                  <a:pt x="114721" y="318347"/>
                </a:lnTo>
                <a:lnTo>
                  <a:pt x="116511" y="317550"/>
                </a:lnTo>
                <a:lnTo>
                  <a:pt x="119153" y="316753"/>
                </a:lnTo>
                <a:lnTo>
                  <a:pt x="121795" y="315956"/>
                </a:lnTo>
                <a:lnTo>
                  <a:pt x="124523" y="315956"/>
                </a:lnTo>
                <a:lnTo>
                  <a:pt x="128017" y="315159"/>
                </a:lnTo>
                <a:lnTo>
                  <a:pt x="131597" y="315159"/>
                </a:lnTo>
                <a:lnTo>
                  <a:pt x="135177" y="314362"/>
                </a:lnTo>
                <a:lnTo>
                  <a:pt x="138671" y="313565"/>
                </a:lnTo>
                <a:lnTo>
                  <a:pt x="143188" y="312768"/>
                </a:lnTo>
                <a:lnTo>
                  <a:pt x="147620" y="311971"/>
                </a:lnTo>
                <a:lnTo>
                  <a:pt x="155632" y="311164"/>
                </a:lnTo>
                <a:lnTo>
                  <a:pt x="163644" y="309570"/>
                </a:lnTo>
                <a:lnTo>
                  <a:pt x="170718" y="308773"/>
                </a:lnTo>
                <a:lnTo>
                  <a:pt x="176940" y="307976"/>
                </a:lnTo>
                <a:lnTo>
                  <a:pt x="182310" y="307179"/>
                </a:lnTo>
                <a:lnTo>
                  <a:pt x="187594" y="306381"/>
                </a:lnTo>
                <a:lnTo>
                  <a:pt x="192964" y="305584"/>
                </a:lnTo>
                <a:lnTo>
                  <a:pt x="197396" y="304787"/>
                </a:lnTo>
                <a:lnTo>
                  <a:pt x="201828" y="303990"/>
                </a:lnTo>
                <a:lnTo>
                  <a:pt x="205407" y="303990"/>
                </a:lnTo>
                <a:lnTo>
                  <a:pt x="208902" y="303193"/>
                </a:lnTo>
                <a:lnTo>
                  <a:pt x="211629" y="302396"/>
                </a:lnTo>
                <a:lnTo>
                  <a:pt x="214272" y="301589"/>
                </a:lnTo>
                <a:lnTo>
                  <a:pt x="216914" y="300792"/>
                </a:lnTo>
                <a:lnTo>
                  <a:pt x="218704" y="299995"/>
                </a:lnTo>
                <a:lnTo>
                  <a:pt x="220493" y="299198"/>
                </a:lnTo>
                <a:lnTo>
                  <a:pt x="221346" y="298401"/>
                </a:lnTo>
                <a:lnTo>
                  <a:pt x="223136" y="297604"/>
                </a:lnTo>
                <a:lnTo>
                  <a:pt x="224925" y="295213"/>
                </a:lnTo>
                <a:lnTo>
                  <a:pt x="225863" y="292024"/>
                </a:lnTo>
                <a:lnTo>
                  <a:pt x="226715" y="289623"/>
                </a:lnTo>
                <a:lnTo>
                  <a:pt x="226715" y="261696"/>
                </a:lnTo>
                <a:lnTo>
                  <a:pt x="225863" y="256117"/>
                </a:lnTo>
                <a:lnTo>
                  <a:pt x="225863" y="250527"/>
                </a:lnTo>
                <a:lnTo>
                  <a:pt x="224925" y="244948"/>
                </a:lnTo>
                <a:lnTo>
                  <a:pt x="224073" y="240155"/>
                </a:lnTo>
                <a:lnTo>
                  <a:pt x="223136" y="235373"/>
                </a:lnTo>
                <a:lnTo>
                  <a:pt x="222283" y="231378"/>
                </a:lnTo>
                <a:lnTo>
                  <a:pt x="220493" y="227392"/>
                </a:lnTo>
                <a:lnTo>
                  <a:pt x="218704" y="224204"/>
                </a:lnTo>
                <a:lnTo>
                  <a:pt x="216914" y="221006"/>
                </a:lnTo>
                <a:lnTo>
                  <a:pt x="214272" y="217818"/>
                </a:lnTo>
                <a:lnTo>
                  <a:pt x="212482" y="215426"/>
                </a:lnTo>
                <a:lnTo>
                  <a:pt x="209840" y="212228"/>
                </a:lnTo>
                <a:lnTo>
                  <a:pt x="207197" y="210634"/>
                </a:lnTo>
                <a:lnTo>
                  <a:pt x="204470" y="208243"/>
                </a:lnTo>
                <a:lnTo>
                  <a:pt x="201828" y="206649"/>
                </a:lnTo>
                <a:lnTo>
                  <a:pt x="198248" y="205054"/>
                </a:lnTo>
                <a:lnTo>
                  <a:pt x="195606" y="203460"/>
                </a:lnTo>
                <a:lnTo>
                  <a:pt x="192026" y="202653"/>
                </a:lnTo>
                <a:lnTo>
                  <a:pt x="188532" y="201059"/>
                </a:lnTo>
                <a:lnTo>
                  <a:pt x="184952" y="200262"/>
                </a:lnTo>
                <a:lnTo>
                  <a:pt x="181372" y="199465"/>
                </a:lnTo>
                <a:lnTo>
                  <a:pt x="177792" y="198668"/>
                </a:lnTo>
                <a:lnTo>
                  <a:pt x="173360" y="198668"/>
                </a:lnTo>
                <a:lnTo>
                  <a:pt x="169866" y="197871"/>
                </a:lnTo>
                <a:lnTo>
                  <a:pt x="166286" y="197871"/>
                </a:lnTo>
                <a:lnTo>
                  <a:pt x="161854" y="197074"/>
                </a:lnTo>
                <a:lnTo>
                  <a:pt x="129807" y="197074"/>
                </a:lnTo>
                <a:lnTo>
                  <a:pt x="128017" y="197871"/>
                </a:lnTo>
                <a:lnTo>
                  <a:pt x="117363" y="197871"/>
                </a:lnTo>
                <a:lnTo>
                  <a:pt x="115573" y="197074"/>
                </a:lnTo>
                <a:lnTo>
                  <a:pt x="113784" y="196277"/>
                </a:lnTo>
                <a:lnTo>
                  <a:pt x="112079" y="195480"/>
                </a:lnTo>
                <a:lnTo>
                  <a:pt x="110289" y="193886"/>
                </a:lnTo>
                <a:lnTo>
                  <a:pt x="108499" y="191485"/>
                </a:lnTo>
                <a:lnTo>
                  <a:pt x="108499" y="175533"/>
                </a:lnTo>
                <a:lnTo>
                  <a:pt x="109352" y="164364"/>
                </a:lnTo>
                <a:lnTo>
                  <a:pt x="111141" y="153992"/>
                </a:lnTo>
                <a:lnTo>
                  <a:pt x="113784" y="146012"/>
                </a:lnTo>
                <a:lnTo>
                  <a:pt x="117363" y="138828"/>
                </a:lnTo>
                <a:lnTo>
                  <a:pt x="120943" y="132442"/>
                </a:lnTo>
                <a:lnTo>
                  <a:pt x="124523" y="127659"/>
                </a:lnTo>
                <a:lnTo>
                  <a:pt x="128955" y="123664"/>
                </a:lnTo>
                <a:lnTo>
                  <a:pt x="134239" y="120476"/>
                </a:lnTo>
                <a:lnTo>
                  <a:pt x="139609" y="118882"/>
                </a:lnTo>
                <a:lnTo>
                  <a:pt x="144893" y="117288"/>
                </a:lnTo>
                <a:lnTo>
                  <a:pt x="151115" y="116491"/>
                </a:lnTo>
                <a:lnTo>
                  <a:pt x="169866" y="116491"/>
                </a:lnTo>
                <a:lnTo>
                  <a:pt x="176088" y="117288"/>
                </a:lnTo>
                <a:lnTo>
                  <a:pt x="182310" y="118085"/>
                </a:lnTo>
                <a:lnTo>
                  <a:pt x="188532" y="118882"/>
                </a:lnTo>
                <a:lnTo>
                  <a:pt x="194754" y="119679"/>
                </a:lnTo>
                <a:lnTo>
                  <a:pt x="200975" y="120476"/>
                </a:lnTo>
                <a:lnTo>
                  <a:pt x="206260" y="121273"/>
                </a:lnTo>
                <a:lnTo>
                  <a:pt x="212482" y="121273"/>
                </a:lnTo>
                <a:lnTo>
                  <a:pt x="217851" y="120476"/>
                </a:lnTo>
                <a:lnTo>
                  <a:pt x="222283" y="119679"/>
                </a:lnTo>
                <a:lnTo>
                  <a:pt x="226715" y="118085"/>
                </a:lnTo>
                <a:lnTo>
                  <a:pt x="231147" y="115693"/>
                </a:lnTo>
                <a:lnTo>
                  <a:pt x="234727" y="112495"/>
                </a:lnTo>
                <a:lnTo>
                  <a:pt x="238307" y="107713"/>
                </a:lnTo>
                <a:lnTo>
                  <a:pt x="240011" y="102921"/>
                </a:lnTo>
                <a:lnTo>
                  <a:pt x="241801" y="96544"/>
                </a:lnTo>
                <a:lnTo>
                  <a:pt x="243591" y="88563"/>
                </a:lnTo>
                <a:lnTo>
                  <a:pt x="243591" y="71805"/>
                </a:lnTo>
                <a:lnTo>
                  <a:pt x="242739" y="65429"/>
                </a:lnTo>
                <a:lnTo>
                  <a:pt x="241801" y="58245"/>
                </a:lnTo>
                <a:lnTo>
                  <a:pt x="240949" y="52656"/>
                </a:lnTo>
                <a:lnTo>
                  <a:pt x="239159" y="46279"/>
                </a:lnTo>
                <a:lnTo>
                  <a:pt x="237369" y="41487"/>
                </a:lnTo>
                <a:lnTo>
                  <a:pt x="235579" y="36704"/>
                </a:lnTo>
                <a:lnTo>
                  <a:pt x="232937" y="31912"/>
                </a:lnTo>
                <a:lnTo>
                  <a:pt x="231147" y="27927"/>
                </a:lnTo>
                <a:lnTo>
                  <a:pt x="227568" y="23931"/>
                </a:lnTo>
                <a:lnTo>
                  <a:pt x="224925" y="20743"/>
                </a:lnTo>
                <a:lnTo>
                  <a:pt x="221346" y="17555"/>
                </a:lnTo>
                <a:lnTo>
                  <a:pt x="217851" y="15154"/>
                </a:lnTo>
                <a:lnTo>
                  <a:pt x="214272" y="12763"/>
                </a:lnTo>
                <a:lnTo>
                  <a:pt x="209840" y="10371"/>
                </a:lnTo>
                <a:lnTo>
                  <a:pt x="205407" y="8777"/>
                </a:lnTo>
                <a:lnTo>
                  <a:pt x="200975" y="6386"/>
                </a:lnTo>
                <a:lnTo>
                  <a:pt x="196458" y="5579"/>
                </a:lnTo>
                <a:lnTo>
                  <a:pt x="192026" y="3985"/>
                </a:lnTo>
                <a:lnTo>
                  <a:pt x="186742" y="3188"/>
                </a:lnTo>
                <a:lnTo>
                  <a:pt x="181372" y="2391"/>
                </a:lnTo>
                <a:lnTo>
                  <a:pt x="176088" y="1594"/>
                </a:lnTo>
                <a:lnTo>
                  <a:pt x="170718" y="797"/>
                </a:lnTo>
                <a:lnTo>
                  <a:pt x="165349" y="797"/>
                </a:lnTo>
                <a:lnTo>
                  <a:pt x="160064" y="0"/>
                </a:lnTo>
                <a:lnTo>
                  <a:pt x="115573" y="0"/>
                </a:lnTo>
                <a:lnTo>
                  <a:pt x="113784" y="797"/>
                </a:lnTo>
                <a:lnTo>
                  <a:pt x="112079" y="2391"/>
                </a:lnTo>
                <a:lnTo>
                  <a:pt x="110289" y="2391"/>
                </a:lnTo>
                <a:lnTo>
                  <a:pt x="108499" y="3188"/>
                </a:lnTo>
                <a:lnTo>
                  <a:pt x="104920" y="3188"/>
                </a:lnTo>
                <a:lnTo>
                  <a:pt x="103130" y="2391"/>
                </a:lnTo>
                <a:lnTo>
                  <a:pt x="91623" y="2391"/>
                </a:lnTo>
                <a:lnTo>
                  <a:pt x="89834" y="1594"/>
                </a:lnTo>
                <a:lnTo>
                  <a:pt x="77390" y="1594"/>
                </a:lnTo>
                <a:lnTo>
                  <a:pt x="74748" y="2391"/>
                </a:lnTo>
                <a:lnTo>
                  <a:pt x="64008" y="2391"/>
                </a:lnTo>
                <a:lnTo>
                  <a:pt x="62304" y="3188"/>
                </a:lnTo>
                <a:lnTo>
                  <a:pt x="58724" y="3188"/>
                </a:lnTo>
                <a:lnTo>
                  <a:pt x="56934" y="2391"/>
                </a:lnTo>
                <a:lnTo>
                  <a:pt x="53354" y="2391"/>
                </a:lnTo>
                <a:lnTo>
                  <a:pt x="51565" y="1594"/>
                </a:lnTo>
                <a:lnTo>
                  <a:pt x="49775" y="1594"/>
                </a:lnTo>
                <a:lnTo>
                  <a:pt x="48070" y="797"/>
                </a:lnTo>
                <a:lnTo>
                  <a:pt x="46280" y="797"/>
                </a:lnTo>
                <a:lnTo>
                  <a:pt x="44490" y="0"/>
                </a:lnTo>
                <a:lnTo>
                  <a:pt x="42700" y="0"/>
                </a:lnTo>
                <a:lnTo>
                  <a:pt x="39121" y="797"/>
                </a:lnTo>
                <a:lnTo>
                  <a:pt x="36479" y="1594"/>
                </a:lnTo>
                <a:lnTo>
                  <a:pt x="32899" y="3985"/>
                </a:lnTo>
                <a:lnTo>
                  <a:pt x="30257" y="7183"/>
                </a:lnTo>
                <a:lnTo>
                  <a:pt x="27615" y="10371"/>
                </a:lnTo>
                <a:lnTo>
                  <a:pt x="24887" y="15154"/>
                </a:lnTo>
                <a:lnTo>
                  <a:pt x="22245" y="19946"/>
                </a:lnTo>
                <a:lnTo>
                  <a:pt x="20455" y="25526"/>
                </a:lnTo>
                <a:lnTo>
                  <a:pt x="18665" y="31115"/>
                </a:lnTo>
                <a:lnTo>
                  <a:pt x="16961" y="38298"/>
                </a:lnTo>
                <a:lnTo>
                  <a:pt x="15171" y="45482"/>
                </a:lnTo>
                <a:lnTo>
                  <a:pt x="13381" y="52656"/>
                </a:lnTo>
                <a:lnTo>
                  <a:pt x="12443" y="60636"/>
                </a:lnTo>
                <a:lnTo>
                  <a:pt x="11591" y="69414"/>
                </a:lnTo>
                <a:lnTo>
                  <a:pt x="9801" y="77395"/>
                </a:lnTo>
                <a:lnTo>
                  <a:pt x="8949" y="86969"/>
                </a:lnTo>
                <a:lnTo>
                  <a:pt x="8949" y="95747"/>
                </a:lnTo>
                <a:lnTo>
                  <a:pt x="8011" y="105322"/>
                </a:lnTo>
                <a:lnTo>
                  <a:pt x="7159" y="114896"/>
                </a:lnTo>
                <a:lnTo>
                  <a:pt x="7159" y="124471"/>
                </a:lnTo>
                <a:lnTo>
                  <a:pt x="6221" y="134843"/>
                </a:lnTo>
                <a:lnTo>
                  <a:pt x="6221" y="153992"/>
                </a:lnTo>
                <a:lnTo>
                  <a:pt x="5369" y="164364"/>
                </a:lnTo>
                <a:lnTo>
                  <a:pt x="5369" y="253725"/>
                </a:lnTo>
                <a:lnTo>
                  <a:pt x="4517" y="257711"/>
                </a:lnTo>
                <a:lnTo>
                  <a:pt x="4517" y="270474"/>
                </a:lnTo>
                <a:lnTo>
                  <a:pt x="3579" y="274469"/>
                </a:lnTo>
                <a:lnTo>
                  <a:pt x="3579" y="288826"/>
                </a:lnTo>
                <a:lnTo>
                  <a:pt x="2727" y="293618"/>
                </a:lnTo>
                <a:lnTo>
                  <a:pt x="2727" y="307976"/>
                </a:lnTo>
                <a:lnTo>
                  <a:pt x="1789" y="311971"/>
                </a:lnTo>
                <a:lnTo>
                  <a:pt x="1789" y="321546"/>
                </a:lnTo>
                <a:lnTo>
                  <a:pt x="937" y="326328"/>
                </a:lnTo>
                <a:lnTo>
                  <a:pt x="937" y="342289"/>
                </a:lnTo>
                <a:lnTo>
                  <a:pt x="0" y="346275"/>
                </a:lnTo>
                <a:lnTo>
                  <a:pt x="0" y="383776"/>
                </a:lnTo>
                <a:lnTo>
                  <a:pt x="937" y="389356"/>
                </a:lnTo>
                <a:lnTo>
                  <a:pt x="937" y="407708"/>
                </a:lnTo>
                <a:lnTo>
                  <a:pt x="1789" y="414095"/>
                </a:lnTo>
                <a:lnTo>
                  <a:pt x="2727" y="420481"/>
                </a:lnTo>
                <a:lnTo>
                  <a:pt x="2727" y="426061"/>
                </a:lnTo>
                <a:lnTo>
                  <a:pt x="3579" y="432447"/>
                </a:lnTo>
                <a:lnTo>
                  <a:pt x="4517" y="438027"/>
                </a:lnTo>
                <a:lnTo>
                  <a:pt x="5369" y="444413"/>
                </a:lnTo>
                <a:lnTo>
                  <a:pt x="7159" y="450003"/>
                </a:lnTo>
                <a:lnTo>
                  <a:pt x="8011" y="455582"/>
                </a:lnTo>
                <a:lnTo>
                  <a:pt x="9801" y="460374"/>
                </a:lnTo>
                <a:lnTo>
                  <a:pt x="11591" y="465954"/>
                </a:lnTo>
                <a:lnTo>
                  <a:pt x="13381" y="470746"/>
                </a:lnTo>
                <a:lnTo>
                  <a:pt x="15171" y="475529"/>
                </a:lnTo>
                <a:lnTo>
                  <a:pt x="17813" y="479524"/>
                </a:lnTo>
                <a:lnTo>
                  <a:pt x="20455" y="484306"/>
                </a:lnTo>
                <a:lnTo>
                  <a:pt x="23182" y="487495"/>
                </a:lnTo>
                <a:lnTo>
                  <a:pt x="25825" y="491490"/>
                </a:lnTo>
                <a:lnTo>
                  <a:pt x="29404" y="494678"/>
                </a:lnTo>
                <a:lnTo>
                  <a:pt x="32047" y="497069"/>
                </a:lnTo>
                <a:lnTo>
                  <a:pt x="35626" y="500268"/>
                </a:lnTo>
                <a:lnTo>
                  <a:pt x="40058" y="501862"/>
                </a:lnTo>
                <a:lnTo>
                  <a:pt x="44490" y="503456"/>
                </a:lnTo>
                <a:lnTo>
                  <a:pt x="48922" y="505050"/>
                </a:lnTo>
                <a:lnTo>
                  <a:pt x="53354" y="505847"/>
                </a:lnTo>
                <a:lnTo>
                  <a:pt x="60514" y="505847"/>
                </a:lnTo>
                <a:lnTo>
                  <a:pt x="63156" y="505050"/>
                </a:lnTo>
                <a:lnTo>
                  <a:pt x="65798" y="505050"/>
                </a:lnTo>
                <a:lnTo>
                  <a:pt x="70230" y="504253"/>
                </a:lnTo>
                <a:lnTo>
                  <a:pt x="74748" y="503456"/>
                </a:lnTo>
                <a:lnTo>
                  <a:pt x="80032" y="502659"/>
                </a:lnTo>
                <a:lnTo>
                  <a:pt x="85401" y="501862"/>
                </a:lnTo>
                <a:lnTo>
                  <a:pt x="91623" y="501065"/>
                </a:lnTo>
                <a:lnTo>
                  <a:pt x="98698" y="500268"/>
                </a:lnTo>
                <a:lnTo>
                  <a:pt x="105857" y="499470"/>
                </a:lnTo>
                <a:lnTo>
                  <a:pt x="113784" y="497867"/>
                </a:lnTo>
                <a:lnTo>
                  <a:pt x="120943" y="497069"/>
                </a:lnTo>
                <a:lnTo>
                  <a:pt x="128955" y="495475"/>
                </a:lnTo>
                <a:lnTo>
                  <a:pt x="136967" y="493881"/>
                </a:lnTo>
                <a:lnTo>
                  <a:pt x="144893" y="492287"/>
                </a:lnTo>
                <a:lnTo>
                  <a:pt x="153842" y="491490"/>
                </a:lnTo>
                <a:lnTo>
                  <a:pt x="161854" y="489896"/>
                </a:lnTo>
                <a:lnTo>
                  <a:pt x="169866" y="488292"/>
                </a:lnTo>
                <a:lnTo>
                  <a:pt x="176940" y="486698"/>
                </a:lnTo>
                <a:lnTo>
                  <a:pt x="184952" y="484306"/>
                </a:lnTo>
                <a:lnTo>
                  <a:pt x="192026" y="482712"/>
                </a:lnTo>
                <a:lnTo>
                  <a:pt x="198248" y="481118"/>
                </a:lnTo>
                <a:lnTo>
                  <a:pt x="204470" y="479524"/>
                </a:lnTo>
                <a:lnTo>
                  <a:pt x="210692" y="477920"/>
                </a:lnTo>
                <a:lnTo>
                  <a:pt x="216061" y="475529"/>
                </a:lnTo>
                <a:lnTo>
                  <a:pt x="220493" y="473935"/>
                </a:lnTo>
                <a:lnTo>
                  <a:pt x="224925" y="472340"/>
                </a:lnTo>
                <a:lnTo>
                  <a:pt x="227568" y="469949"/>
                </a:lnTo>
                <a:lnTo>
                  <a:pt x="230295" y="468345"/>
                </a:lnTo>
                <a:lnTo>
                  <a:pt x="232085" y="465157"/>
                </a:lnTo>
                <a:lnTo>
                  <a:pt x="232085" y="452394"/>
                </a:lnTo>
                <a:lnTo>
                  <a:pt x="231147" y="446805"/>
                </a:lnTo>
                <a:lnTo>
                  <a:pt x="230295" y="441225"/>
                </a:lnTo>
                <a:lnTo>
                  <a:pt x="229358" y="436433"/>
                </a:lnTo>
                <a:lnTo>
                  <a:pt x="228505" y="431650"/>
                </a:lnTo>
                <a:lnTo>
                  <a:pt x="227568" y="426858"/>
                </a:lnTo>
                <a:lnTo>
                  <a:pt x="225863" y="422075"/>
                </a:lnTo>
                <a:lnTo>
                  <a:pt x="224925" y="418080"/>
                </a:lnTo>
                <a:lnTo>
                  <a:pt x="223136" y="414095"/>
                </a:lnTo>
                <a:lnTo>
                  <a:pt x="221346" y="410907"/>
                </a:lnTo>
                <a:lnTo>
                  <a:pt x="219641" y="407708"/>
                </a:lnTo>
                <a:lnTo>
                  <a:pt x="216914" y="404520"/>
                </a:lnTo>
                <a:lnTo>
                  <a:pt x="215124" y="401332"/>
                </a:lnTo>
                <a:lnTo>
                  <a:pt x="212482" y="398931"/>
                </a:lnTo>
                <a:lnTo>
                  <a:pt x="209840" y="395742"/>
                </a:lnTo>
                <a:lnTo>
                  <a:pt x="207197" y="394148"/>
                </a:lnTo>
                <a:lnTo>
                  <a:pt x="204470" y="391757"/>
                </a:lnTo>
                <a:lnTo>
                  <a:pt x="200975" y="389356"/>
                </a:lnTo>
                <a:lnTo>
                  <a:pt x="197396" y="387762"/>
                </a:lnTo>
                <a:lnTo>
                  <a:pt x="194754" y="386168"/>
                </a:lnTo>
                <a:lnTo>
                  <a:pt x="191174" y="384574"/>
                </a:lnTo>
                <a:lnTo>
                  <a:pt x="187594" y="383776"/>
                </a:lnTo>
                <a:lnTo>
                  <a:pt x="183162" y="382979"/>
                </a:lnTo>
                <a:lnTo>
                  <a:pt x="179582" y="381385"/>
                </a:lnTo>
                <a:lnTo>
                  <a:pt x="175150" y="380578"/>
                </a:lnTo>
                <a:lnTo>
                  <a:pt x="171571" y="380578"/>
                </a:lnTo>
                <a:lnTo>
                  <a:pt x="167139" y="379781"/>
                </a:lnTo>
                <a:lnTo>
                  <a:pt x="162706" y="378984"/>
                </a:lnTo>
                <a:lnTo>
                  <a:pt x="140461" y="378984"/>
                </a:lnTo>
                <a:lnTo>
                  <a:pt x="139609" y="379781"/>
                </a:lnTo>
                <a:lnTo>
                  <a:pt x="135177" y="379781"/>
                </a:lnTo>
                <a:lnTo>
                  <a:pt x="133387" y="380578"/>
                </a:lnTo>
                <a:lnTo>
                  <a:pt x="130745" y="380578"/>
                </a:lnTo>
                <a:lnTo>
                  <a:pt x="128955" y="381385"/>
                </a:lnTo>
                <a:lnTo>
                  <a:pt x="126227" y="381385"/>
                </a:lnTo>
                <a:lnTo>
                  <a:pt x="124523" y="382182"/>
                </a:lnTo>
                <a:lnTo>
                  <a:pt x="120943" y="382182"/>
                </a:lnTo>
                <a:lnTo>
                  <a:pt x="118301" y="382979"/>
                </a:lnTo>
                <a:lnTo>
                  <a:pt x="112079" y="382979"/>
                </a:lnTo>
                <a:lnTo>
                  <a:pt x="108499" y="381385"/>
                </a:lnTo>
                <a:lnTo>
                  <a:pt x="104920" y="378984"/>
                </a:lnTo>
                <a:lnTo>
                  <a:pt x="103130" y="376593"/>
                </a:lnTo>
                <a:lnTo>
                  <a:pt x="102277" y="374202"/>
                </a:lnTo>
                <a:lnTo>
                  <a:pt x="102277" y="331111"/>
                </a:lnTo>
                <a:lnTo>
                  <a:pt x="103130" y="327922"/>
                </a:lnTo>
                <a:lnTo>
                  <a:pt x="104067" y="325531"/>
                </a:lnTo>
                <a:lnTo>
                  <a:pt x="105857" y="323140"/>
                </a:lnTo>
                <a:lnTo>
                  <a:pt x="107562" y="320739"/>
                </a:lnTo>
                <a:lnTo>
                  <a:pt x="109352" y="319942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122671" y="4429576"/>
            <a:ext cx="243591" cy="505847"/>
          </a:xfrm>
          <a:custGeom>
            <a:avLst/>
            <a:gdLst/>
            <a:ahLst/>
            <a:cxnLst/>
            <a:rect l="l" t="t" r="r" b="b"/>
            <a:pathLst>
              <a:path w="243591" h="505847">
                <a:moveTo>
                  <a:pt x="0" y="359835"/>
                </a:moveTo>
                <a:lnTo>
                  <a:pt x="0" y="349463"/>
                </a:lnTo>
                <a:lnTo>
                  <a:pt x="937" y="334309"/>
                </a:lnTo>
                <a:lnTo>
                  <a:pt x="1789" y="316753"/>
                </a:lnTo>
                <a:lnTo>
                  <a:pt x="2727" y="298401"/>
                </a:lnTo>
                <a:lnTo>
                  <a:pt x="3579" y="279251"/>
                </a:lnTo>
                <a:lnTo>
                  <a:pt x="4517" y="261696"/>
                </a:lnTo>
                <a:lnTo>
                  <a:pt x="5369" y="247339"/>
                </a:lnTo>
                <a:lnTo>
                  <a:pt x="5369" y="236967"/>
                </a:lnTo>
                <a:lnTo>
                  <a:pt x="5369" y="220209"/>
                </a:lnTo>
                <a:lnTo>
                  <a:pt x="5369" y="201856"/>
                </a:lnTo>
                <a:lnTo>
                  <a:pt x="5369" y="183514"/>
                </a:lnTo>
                <a:lnTo>
                  <a:pt x="5369" y="164364"/>
                </a:lnTo>
                <a:lnTo>
                  <a:pt x="6221" y="144418"/>
                </a:lnTo>
                <a:lnTo>
                  <a:pt x="7159" y="124471"/>
                </a:lnTo>
                <a:lnTo>
                  <a:pt x="8011" y="105322"/>
                </a:lnTo>
                <a:lnTo>
                  <a:pt x="8949" y="86969"/>
                </a:lnTo>
                <a:lnTo>
                  <a:pt x="11591" y="69414"/>
                </a:lnTo>
                <a:lnTo>
                  <a:pt x="13381" y="52656"/>
                </a:lnTo>
                <a:lnTo>
                  <a:pt x="16961" y="38298"/>
                </a:lnTo>
                <a:lnTo>
                  <a:pt x="20455" y="25526"/>
                </a:lnTo>
                <a:lnTo>
                  <a:pt x="24887" y="15154"/>
                </a:lnTo>
                <a:lnTo>
                  <a:pt x="30257" y="7183"/>
                </a:lnTo>
                <a:lnTo>
                  <a:pt x="36479" y="1594"/>
                </a:lnTo>
                <a:lnTo>
                  <a:pt x="42700" y="0"/>
                </a:lnTo>
                <a:lnTo>
                  <a:pt x="47133" y="797"/>
                </a:lnTo>
                <a:lnTo>
                  <a:pt x="50712" y="1594"/>
                </a:lnTo>
                <a:lnTo>
                  <a:pt x="55144" y="2391"/>
                </a:lnTo>
                <a:lnTo>
                  <a:pt x="58724" y="3188"/>
                </a:lnTo>
                <a:lnTo>
                  <a:pt x="64946" y="2391"/>
                </a:lnTo>
                <a:lnTo>
                  <a:pt x="71168" y="2391"/>
                </a:lnTo>
                <a:lnTo>
                  <a:pt x="77390" y="1594"/>
                </a:lnTo>
                <a:lnTo>
                  <a:pt x="82674" y="1594"/>
                </a:lnTo>
                <a:lnTo>
                  <a:pt x="86254" y="1594"/>
                </a:lnTo>
                <a:lnTo>
                  <a:pt x="89834" y="1594"/>
                </a:lnTo>
                <a:lnTo>
                  <a:pt x="92476" y="2391"/>
                </a:lnTo>
                <a:lnTo>
                  <a:pt x="96055" y="2391"/>
                </a:lnTo>
                <a:lnTo>
                  <a:pt x="99635" y="2391"/>
                </a:lnTo>
                <a:lnTo>
                  <a:pt x="102277" y="2391"/>
                </a:lnTo>
                <a:lnTo>
                  <a:pt x="105857" y="3188"/>
                </a:lnTo>
                <a:lnTo>
                  <a:pt x="109352" y="3188"/>
                </a:lnTo>
                <a:lnTo>
                  <a:pt x="111141" y="2391"/>
                </a:lnTo>
                <a:lnTo>
                  <a:pt x="112931" y="1594"/>
                </a:lnTo>
                <a:lnTo>
                  <a:pt x="115573" y="0"/>
                </a:lnTo>
                <a:lnTo>
                  <a:pt x="117363" y="0"/>
                </a:lnTo>
                <a:lnTo>
                  <a:pt x="142251" y="0"/>
                </a:lnTo>
                <a:lnTo>
                  <a:pt x="165349" y="797"/>
                </a:lnTo>
                <a:lnTo>
                  <a:pt x="186742" y="3188"/>
                </a:lnTo>
                <a:lnTo>
                  <a:pt x="205407" y="8777"/>
                </a:lnTo>
                <a:lnTo>
                  <a:pt x="221346" y="17555"/>
                </a:lnTo>
                <a:lnTo>
                  <a:pt x="232937" y="31912"/>
                </a:lnTo>
                <a:lnTo>
                  <a:pt x="240949" y="52656"/>
                </a:lnTo>
                <a:lnTo>
                  <a:pt x="243591" y="79786"/>
                </a:lnTo>
                <a:lnTo>
                  <a:pt x="241801" y="96544"/>
                </a:lnTo>
                <a:lnTo>
                  <a:pt x="238307" y="107713"/>
                </a:lnTo>
                <a:lnTo>
                  <a:pt x="231147" y="115693"/>
                </a:lnTo>
                <a:lnTo>
                  <a:pt x="222283" y="119679"/>
                </a:lnTo>
                <a:lnTo>
                  <a:pt x="212482" y="121273"/>
                </a:lnTo>
                <a:lnTo>
                  <a:pt x="200975" y="120476"/>
                </a:lnTo>
                <a:lnTo>
                  <a:pt x="188532" y="118882"/>
                </a:lnTo>
                <a:lnTo>
                  <a:pt x="176088" y="117288"/>
                </a:lnTo>
                <a:lnTo>
                  <a:pt x="163644" y="116491"/>
                </a:lnTo>
                <a:lnTo>
                  <a:pt x="151115" y="116491"/>
                </a:lnTo>
                <a:lnTo>
                  <a:pt x="139609" y="118882"/>
                </a:lnTo>
                <a:lnTo>
                  <a:pt x="128955" y="123664"/>
                </a:lnTo>
                <a:lnTo>
                  <a:pt x="120943" y="132442"/>
                </a:lnTo>
                <a:lnTo>
                  <a:pt x="113784" y="146012"/>
                </a:lnTo>
                <a:lnTo>
                  <a:pt x="109352" y="164364"/>
                </a:lnTo>
                <a:lnTo>
                  <a:pt x="108499" y="189093"/>
                </a:lnTo>
                <a:lnTo>
                  <a:pt x="109352" y="193079"/>
                </a:lnTo>
                <a:lnTo>
                  <a:pt x="112079" y="195480"/>
                </a:lnTo>
                <a:lnTo>
                  <a:pt x="115573" y="197074"/>
                </a:lnTo>
                <a:lnTo>
                  <a:pt x="120005" y="197871"/>
                </a:lnTo>
                <a:lnTo>
                  <a:pt x="124523" y="197871"/>
                </a:lnTo>
                <a:lnTo>
                  <a:pt x="128017" y="197074"/>
                </a:lnTo>
                <a:lnTo>
                  <a:pt x="132449" y="197074"/>
                </a:lnTo>
                <a:lnTo>
                  <a:pt x="136967" y="197074"/>
                </a:lnTo>
                <a:lnTo>
                  <a:pt x="153842" y="197074"/>
                </a:lnTo>
                <a:lnTo>
                  <a:pt x="169866" y="197871"/>
                </a:lnTo>
                <a:lnTo>
                  <a:pt x="184952" y="200262"/>
                </a:lnTo>
                <a:lnTo>
                  <a:pt x="198248" y="205054"/>
                </a:lnTo>
                <a:lnTo>
                  <a:pt x="209840" y="212228"/>
                </a:lnTo>
                <a:lnTo>
                  <a:pt x="218704" y="224204"/>
                </a:lnTo>
                <a:lnTo>
                  <a:pt x="224073" y="240155"/>
                </a:lnTo>
                <a:lnTo>
                  <a:pt x="226715" y="261696"/>
                </a:lnTo>
                <a:lnTo>
                  <a:pt x="226715" y="276860"/>
                </a:lnTo>
                <a:lnTo>
                  <a:pt x="226715" y="288029"/>
                </a:lnTo>
                <a:lnTo>
                  <a:pt x="224925" y="295213"/>
                </a:lnTo>
                <a:lnTo>
                  <a:pt x="220493" y="299198"/>
                </a:lnTo>
                <a:lnTo>
                  <a:pt x="211629" y="302396"/>
                </a:lnTo>
                <a:lnTo>
                  <a:pt x="197396" y="304787"/>
                </a:lnTo>
                <a:lnTo>
                  <a:pt x="176940" y="307976"/>
                </a:lnTo>
                <a:lnTo>
                  <a:pt x="147620" y="311971"/>
                </a:lnTo>
                <a:lnTo>
                  <a:pt x="131597" y="315159"/>
                </a:lnTo>
                <a:lnTo>
                  <a:pt x="119153" y="316753"/>
                </a:lnTo>
                <a:lnTo>
                  <a:pt x="111141" y="319145"/>
                </a:lnTo>
                <a:lnTo>
                  <a:pt x="105857" y="323140"/>
                </a:lnTo>
                <a:lnTo>
                  <a:pt x="103130" y="329516"/>
                </a:lnTo>
                <a:lnTo>
                  <a:pt x="102277" y="339091"/>
                </a:lnTo>
                <a:lnTo>
                  <a:pt x="102277" y="352661"/>
                </a:lnTo>
                <a:lnTo>
                  <a:pt x="102277" y="371810"/>
                </a:lnTo>
                <a:lnTo>
                  <a:pt x="103130" y="376593"/>
                </a:lnTo>
                <a:lnTo>
                  <a:pt x="105857" y="379781"/>
                </a:lnTo>
                <a:lnTo>
                  <a:pt x="109352" y="382182"/>
                </a:lnTo>
                <a:lnTo>
                  <a:pt x="112931" y="382979"/>
                </a:lnTo>
                <a:lnTo>
                  <a:pt x="117363" y="382979"/>
                </a:lnTo>
                <a:lnTo>
                  <a:pt x="121795" y="382182"/>
                </a:lnTo>
                <a:lnTo>
                  <a:pt x="126227" y="381385"/>
                </a:lnTo>
                <a:lnTo>
                  <a:pt x="130745" y="380578"/>
                </a:lnTo>
                <a:lnTo>
                  <a:pt x="135177" y="379781"/>
                </a:lnTo>
                <a:lnTo>
                  <a:pt x="139609" y="379781"/>
                </a:lnTo>
                <a:lnTo>
                  <a:pt x="144041" y="378984"/>
                </a:lnTo>
                <a:lnTo>
                  <a:pt x="148473" y="378984"/>
                </a:lnTo>
                <a:lnTo>
                  <a:pt x="167139" y="379781"/>
                </a:lnTo>
                <a:lnTo>
                  <a:pt x="183162" y="382979"/>
                </a:lnTo>
                <a:lnTo>
                  <a:pt x="197396" y="387762"/>
                </a:lnTo>
                <a:lnTo>
                  <a:pt x="209840" y="395742"/>
                </a:lnTo>
                <a:lnTo>
                  <a:pt x="219641" y="407708"/>
                </a:lnTo>
                <a:lnTo>
                  <a:pt x="225863" y="422075"/>
                </a:lnTo>
                <a:lnTo>
                  <a:pt x="230295" y="441225"/>
                </a:lnTo>
                <a:lnTo>
                  <a:pt x="232085" y="465157"/>
                </a:lnTo>
                <a:lnTo>
                  <a:pt x="230295" y="468345"/>
                </a:lnTo>
                <a:lnTo>
                  <a:pt x="224925" y="472340"/>
                </a:lnTo>
                <a:lnTo>
                  <a:pt x="216061" y="475529"/>
                </a:lnTo>
                <a:lnTo>
                  <a:pt x="204470" y="479524"/>
                </a:lnTo>
                <a:lnTo>
                  <a:pt x="192026" y="482712"/>
                </a:lnTo>
                <a:lnTo>
                  <a:pt x="176940" y="486698"/>
                </a:lnTo>
                <a:lnTo>
                  <a:pt x="161854" y="489896"/>
                </a:lnTo>
                <a:lnTo>
                  <a:pt x="144893" y="492287"/>
                </a:lnTo>
                <a:lnTo>
                  <a:pt x="128955" y="495475"/>
                </a:lnTo>
                <a:lnTo>
                  <a:pt x="113784" y="497867"/>
                </a:lnTo>
                <a:lnTo>
                  <a:pt x="98698" y="500268"/>
                </a:lnTo>
                <a:lnTo>
                  <a:pt x="85401" y="501862"/>
                </a:lnTo>
                <a:lnTo>
                  <a:pt x="74748" y="503456"/>
                </a:lnTo>
                <a:lnTo>
                  <a:pt x="65798" y="505050"/>
                </a:lnTo>
                <a:lnTo>
                  <a:pt x="60514" y="505847"/>
                </a:lnTo>
                <a:lnTo>
                  <a:pt x="58724" y="505847"/>
                </a:lnTo>
                <a:lnTo>
                  <a:pt x="48922" y="505050"/>
                </a:lnTo>
                <a:lnTo>
                  <a:pt x="40058" y="501862"/>
                </a:lnTo>
                <a:lnTo>
                  <a:pt x="32047" y="497069"/>
                </a:lnTo>
                <a:lnTo>
                  <a:pt x="25825" y="491490"/>
                </a:lnTo>
                <a:lnTo>
                  <a:pt x="20455" y="484306"/>
                </a:lnTo>
                <a:lnTo>
                  <a:pt x="15171" y="475529"/>
                </a:lnTo>
                <a:lnTo>
                  <a:pt x="11591" y="465954"/>
                </a:lnTo>
                <a:lnTo>
                  <a:pt x="8011" y="455582"/>
                </a:lnTo>
                <a:lnTo>
                  <a:pt x="5369" y="444413"/>
                </a:lnTo>
                <a:lnTo>
                  <a:pt x="3579" y="432447"/>
                </a:lnTo>
                <a:lnTo>
                  <a:pt x="2727" y="420481"/>
                </a:lnTo>
                <a:lnTo>
                  <a:pt x="937" y="407708"/>
                </a:lnTo>
                <a:lnTo>
                  <a:pt x="937" y="395742"/>
                </a:lnTo>
                <a:lnTo>
                  <a:pt x="0" y="383776"/>
                </a:lnTo>
                <a:lnTo>
                  <a:pt x="0" y="371810"/>
                </a:lnTo>
                <a:lnTo>
                  <a:pt x="0" y="359835"/>
                </a:lnTo>
              </a:path>
            </a:pathLst>
          </a:custGeom>
          <a:ln w="178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804459" y="4431967"/>
            <a:ext cx="285355" cy="503456"/>
          </a:xfrm>
          <a:custGeom>
            <a:avLst/>
            <a:gdLst/>
            <a:ahLst/>
            <a:cxnLst/>
            <a:rect l="l" t="t" r="r" b="b"/>
            <a:pathLst>
              <a:path w="285355" h="503456">
                <a:moveTo>
                  <a:pt x="211570" y="319951"/>
                </a:moveTo>
                <a:lnTo>
                  <a:pt x="208902" y="315956"/>
                </a:lnTo>
                <a:lnTo>
                  <a:pt x="207129" y="311971"/>
                </a:lnTo>
                <a:lnTo>
                  <a:pt x="206234" y="307976"/>
                </a:lnTo>
                <a:lnTo>
                  <a:pt x="205348" y="304787"/>
                </a:lnTo>
                <a:lnTo>
                  <a:pt x="204461" y="302396"/>
                </a:lnTo>
                <a:lnTo>
                  <a:pt x="204461" y="299198"/>
                </a:lnTo>
                <a:lnTo>
                  <a:pt x="206234" y="297604"/>
                </a:lnTo>
                <a:lnTo>
                  <a:pt x="208016" y="296010"/>
                </a:lnTo>
                <a:lnTo>
                  <a:pt x="209797" y="293618"/>
                </a:lnTo>
                <a:lnTo>
                  <a:pt x="211570" y="292024"/>
                </a:lnTo>
                <a:lnTo>
                  <a:pt x="214237" y="288826"/>
                </a:lnTo>
                <a:lnTo>
                  <a:pt x="216905" y="286435"/>
                </a:lnTo>
                <a:lnTo>
                  <a:pt x="219573" y="283247"/>
                </a:lnTo>
                <a:lnTo>
                  <a:pt x="223127" y="280058"/>
                </a:lnTo>
                <a:lnTo>
                  <a:pt x="226681" y="276063"/>
                </a:lnTo>
                <a:lnTo>
                  <a:pt x="230244" y="272078"/>
                </a:lnTo>
                <a:lnTo>
                  <a:pt x="233798" y="268083"/>
                </a:lnTo>
                <a:lnTo>
                  <a:pt x="237352" y="263300"/>
                </a:lnTo>
                <a:lnTo>
                  <a:pt x="240906" y="258508"/>
                </a:lnTo>
                <a:lnTo>
                  <a:pt x="244461" y="253725"/>
                </a:lnTo>
                <a:lnTo>
                  <a:pt x="248910" y="248933"/>
                </a:lnTo>
                <a:lnTo>
                  <a:pt x="252464" y="243353"/>
                </a:lnTo>
                <a:lnTo>
                  <a:pt x="256018" y="238561"/>
                </a:lnTo>
                <a:lnTo>
                  <a:pt x="259572" y="232982"/>
                </a:lnTo>
                <a:lnTo>
                  <a:pt x="263135" y="227392"/>
                </a:lnTo>
                <a:lnTo>
                  <a:pt x="266689" y="221813"/>
                </a:lnTo>
                <a:lnTo>
                  <a:pt x="270243" y="215426"/>
                </a:lnTo>
                <a:lnTo>
                  <a:pt x="272911" y="209837"/>
                </a:lnTo>
                <a:lnTo>
                  <a:pt x="275579" y="203460"/>
                </a:lnTo>
                <a:lnTo>
                  <a:pt x="278246" y="197871"/>
                </a:lnTo>
                <a:lnTo>
                  <a:pt x="280019" y="191494"/>
                </a:lnTo>
                <a:lnTo>
                  <a:pt x="281800" y="185108"/>
                </a:lnTo>
                <a:lnTo>
                  <a:pt x="283573" y="179519"/>
                </a:lnTo>
                <a:lnTo>
                  <a:pt x="284468" y="173142"/>
                </a:lnTo>
                <a:lnTo>
                  <a:pt x="285355" y="166756"/>
                </a:lnTo>
                <a:lnTo>
                  <a:pt x="285355" y="153992"/>
                </a:lnTo>
                <a:lnTo>
                  <a:pt x="284468" y="147606"/>
                </a:lnTo>
                <a:lnTo>
                  <a:pt x="284468" y="141220"/>
                </a:lnTo>
                <a:lnTo>
                  <a:pt x="282687" y="134046"/>
                </a:lnTo>
                <a:lnTo>
                  <a:pt x="281800" y="127659"/>
                </a:lnTo>
                <a:lnTo>
                  <a:pt x="280019" y="120476"/>
                </a:lnTo>
                <a:lnTo>
                  <a:pt x="278246" y="113302"/>
                </a:lnTo>
                <a:lnTo>
                  <a:pt x="275579" y="106916"/>
                </a:lnTo>
                <a:lnTo>
                  <a:pt x="272911" y="99732"/>
                </a:lnTo>
                <a:lnTo>
                  <a:pt x="270243" y="93356"/>
                </a:lnTo>
                <a:lnTo>
                  <a:pt x="266689" y="86172"/>
                </a:lnTo>
                <a:lnTo>
                  <a:pt x="263135" y="79786"/>
                </a:lnTo>
                <a:lnTo>
                  <a:pt x="259572" y="73409"/>
                </a:lnTo>
                <a:lnTo>
                  <a:pt x="255132" y="67023"/>
                </a:lnTo>
                <a:lnTo>
                  <a:pt x="250682" y="60636"/>
                </a:lnTo>
                <a:lnTo>
                  <a:pt x="246242" y="55057"/>
                </a:lnTo>
                <a:lnTo>
                  <a:pt x="240906" y="48670"/>
                </a:lnTo>
                <a:lnTo>
                  <a:pt x="235571" y="43091"/>
                </a:lnTo>
                <a:lnTo>
                  <a:pt x="230244" y="37501"/>
                </a:lnTo>
                <a:lnTo>
                  <a:pt x="224014" y="32709"/>
                </a:lnTo>
                <a:lnTo>
                  <a:pt x="217792" y="27927"/>
                </a:lnTo>
                <a:lnTo>
                  <a:pt x="211570" y="23134"/>
                </a:lnTo>
                <a:lnTo>
                  <a:pt x="204461" y="19149"/>
                </a:lnTo>
                <a:lnTo>
                  <a:pt x="197345" y="15164"/>
                </a:lnTo>
                <a:lnTo>
                  <a:pt x="190236" y="11965"/>
                </a:lnTo>
                <a:lnTo>
                  <a:pt x="182233" y="8777"/>
                </a:lnTo>
                <a:lnTo>
                  <a:pt x="174238" y="6386"/>
                </a:lnTo>
                <a:lnTo>
                  <a:pt x="166235" y="3995"/>
                </a:lnTo>
                <a:lnTo>
                  <a:pt x="157345" y="2391"/>
                </a:lnTo>
                <a:lnTo>
                  <a:pt x="148456" y="797"/>
                </a:lnTo>
                <a:lnTo>
                  <a:pt x="139566" y="0"/>
                </a:lnTo>
                <a:lnTo>
                  <a:pt x="116451" y="0"/>
                </a:lnTo>
                <a:lnTo>
                  <a:pt x="104008" y="797"/>
                </a:lnTo>
                <a:lnTo>
                  <a:pt x="93345" y="1594"/>
                </a:lnTo>
                <a:lnTo>
                  <a:pt x="82674" y="2391"/>
                </a:lnTo>
                <a:lnTo>
                  <a:pt x="72898" y="3995"/>
                </a:lnTo>
                <a:lnTo>
                  <a:pt x="64008" y="5589"/>
                </a:lnTo>
                <a:lnTo>
                  <a:pt x="55119" y="7183"/>
                </a:lnTo>
                <a:lnTo>
                  <a:pt x="48002" y="9574"/>
                </a:lnTo>
                <a:lnTo>
                  <a:pt x="40894" y="11965"/>
                </a:lnTo>
                <a:lnTo>
                  <a:pt x="35558" y="14366"/>
                </a:lnTo>
                <a:lnTo>
                  <a:pt x="29336" y="17555"/>
                </a:lnTo>
                <a:lnTo>
                  <a:pt x="24896" y="19946"/>
                </a:lnTo>
                <a:lnTo>
                  <a:pt x="20447" y="23941"/>
                </a:lnTo>
                <a:lnTo>
                  <a:pt x="16892" y="27130"/>
                </a:lnTo>
                <a:lnTo>
                  <a:pt x="13338" y="30318"/>
                </a:lnTo>
                <a:lnTo>
                  <a:pt x="10670" y="34313"/>
                </a:lnTo>
                <a:lnTo>
                  <a:pt x="8003" y="38298"/>
                </a:lnTo>
                <a:lnTo>
                  <a:pt x="6221" y="42284"/>
                </a:lnTo>
                <a:lnTo>
                  <a:pt x="4449" y="46279"/>
                </a:lnTo>
                <a:lnTo>
                  <a:pt x="3554" y="51062"/>
                </a:lnTo>
                <a:lnTo>
                  <a:pt x="1781" y="55057"/>
                </a:lnTo>
                <a:lnTo>
                  <a:pt x="1781" y="59839"/>
                </a:lnTo>
                <a:lnTo>
                  <a:pt x="886" y="64631"/>
                </a:lnTo>
                <a:lnTo>
                  <a:pt x="886" y="69414"/>
                </a:lnTo>
                <a:lnTo>
                  <a:pt x="0" y="74206"/>
                </a:lnTo>
                <a:lnTo>
                  <a:pt x="0" y="78989"/>
                </a:lnTo>
                <a:lnTo>
                  <a:pt x="886" y="83781"/>
                </a:lnTo>
                <a:lnTo>
                  <a:pt x="886" y="292024"/>
                </a:lnTo>
                <a:lnTo>
                  <a:pt x="0" y="294415"/>
                </a:lnTo>
                <a:lnTo>
                  <a:pt x="0" y="430056"/>
                </a:lnTo>
                <a:lnTo>
                  <a:pt x="886" y="434839"/>
                </a:lnTo>
                <a:lnTo>
                  <a:pt x="886" y="438834"/>
                </a:lnTo>
                <a:lnTo>
                  <a:pt x="1781" y="443616"/>
                </a:lnTo>
                <a:lnTo>
                  <a:pt x="2667" y="447611"/>
                </a:lnTo>
                <a:lnTo>
                  <a:pt x="3554" y="451597"/>
                </a:lnTo>
                <a:lnTo>
                  <a:pt x="4449" y="456379"/>
                </a:lnTo>
                <a:lnTo>
                  <a:pt x="6221" y="460374"/>
                </a:lnTo>
                <a:lnTo>
                  <a:pt x="7116" y="464360"/>
                </a:lnTo>
                <a:lnTo>
                  <a:pt x="8889" y="468355"/>
                </a:lnTo>
                <a:lnTo>
                  <a:pt x="10670" y="471543"/>
                </a:lnTo>
                <a:lnTo>
                  <a:pt x="12443" y="475529"/>
                </a:lnTo>
                <a:lnTo>
                  <a:pt x="15111" y="478727"/>
                </a:lnTo>
                <a:lnTo>
                  <a:pt x="17779" y="481915"/>
                </a:lnTo>
                <a:lnTo>
                  <a:pt x="20447" y="485103"/>
                </a:lnTo>
                <a:lnTo>
                  <a:pt x="24001" y="488302"/>
                </a:lnTo>
                <a:lnTo>
                  <a:pt x="27555" y="490693"/>
                </a:lnTo>
                <a:lnTo>
                  <a:pt x="31118" y="493084"/>
                </a:lnTo>
                <a:lnTo>
                  <a:pt x="35558" y="495475"/>
                </a:lnTo>
                <a:lnTo>
                  <a:pt x="40007" y="497876"/>
                </a:lnTo>
                <a:lnTo>
                  <a:pt x="44448" y="499470"/>
                </a:lnTo>
                <a:lnTo>
                  <a:pt x="49783" y="501065"/>
                </a:lnTo>
                <a:lnTo>
                  <a:pt x="55119" y="501862"/>
                </a:lnTo>
                <a:lnTo>
                  <a:pt x="61341" y="502659"/>
                </a:lnTo>
                <a:lnTo>
                  <a:pt x="67563" y="503456"/>
                </a:lnTo>
                <a:lnTo>
                  <a:pt x="80893" y="503456"/>
                </a:lnTo>
                <a:lnTo>
                  <a:pt x="82674" y="502659"/>
                </a:lnTo>
                <a:lnTo>
                  <a:pt x="84455" y="502659"/>
                </a:lnTo>
                <a:lnTo>
                  <a:pt x="86228" y="501862"/>
                </a:lnTo>
                <a:lnTo>
                  <a:pt x="88010" y="501862"/>
                </a:lnTo>
                <a:lnTo>
                  <a:pt x="88896" y="501065"/>
                </a:lnTo>
                <a:lnTo>
                  <a:pt x="90677" y="500268"/>
                </a:lnTo>
                <a:lnTo>
                  <a:pt x="91564" y="499470"/>
                </a:lnTo>
                <a:lnTo>
                  <a:pt x="93345" y="497876"/>
                </a:lnTo>
                <a:lnTo>
                  <a:pt x="95118" y="495475"/>
                </a:lnTo>
                <a:lnTo>
                  <a:pt x="96899" y="492287"/>
                </a:lnTo>
                <a:lnTo>
                  <a:pt x="97786" y="489099"/>
                </a:lnTo>
                <a:lnTo>
                  <a:pt x="97786" y="486698"/>
                </a:lnTo>
                <a:lnTo>
                  <a:pt x="98672" y="485103"/>
                </a:lnTo>
                <a:lnTo>
                  <a:pt x="98672" y="474732"/>
                </a:lnTo>
                <a:lnTo>
                  <a:pt x="99567" y="471543"/>
                </a:lnTo>
                <a:lnTo>
                  <a:pt x="99567" y="347869"/>
                </a:lnTo>
                <a:lnTo>
                  <a:pt x="103121" y="352661"/>
                </a:lnTo>
                <a:lnTo>
                  <a:pt x="106675" y="358241"/>
                </a:lnTo>
                <a:lnTo>
                  <a:pt x="111116" y="364627"/>
                </a:lnTo>
                <a:lnTo>
                  <a:pt x="115565" y="370216"/>
                </a:lnTo>
                <a:lnTo>
                  <a:pt x="120005" y="376593"/>
                </a:lnTo>
                <a:lnTo>
                  <a:pt x="124455" y="382979"/>
                </a:lnTo>
                <a:lnTo>
                  <a:pt x="128895" y="389366"/>
                </a:lnTo>
                <a:lnTo>
                  <a:pt x="134231" y="395742"/>
                </a:lnTo>
                <a:lnTo>
                  <a:pt x="138680" y="402129"/>
                </a:lnTo>
                <a:lnTo>
                  <a:pt x="144015" y="408515"/>
                </a:lnTo>
                <a:lnTo>
                  <a:pt x="148456" y="414892"/>
                </a:lnTo>
                <a:lnTo>
                  <a:pt x="153791" y="421278"/>
                </a:lnTo>
                <a:lnTo>
                  <a:pt x="159127" y="427665"/>
                </a:lnTo>
                <a:lnTo>
                  <a:pt x="164454" y="433244"/>
                </a:lnTo>
                <a:lnTo>
                  <a:pt x="169789" y="439631"/>
                </a:lnTo>
                <a:lnTo>
                  <a:pt x="175125" y="445210"/>
                </a:lnTo>
                <a:lnTo>
                  <a:pt x="179574" y="451597"/>
                </a:lnTo>
                <a:lnTo>
                  <a:pt x="184901" y="457186"/>
                </a:lnTo>
                <a:lnTo>
                  <a:pt x="190236" y="461969"/>
                </a:lnTo>
                <a:lnTo>
                  <a:pt x="195572" y="467558"/>
                </a:lnTo>
                <a:lnTo>
                  <a:pt x="200012" y="472340"/>
                </a:lnTo>
                <a:lnTo>
                  <a:pt x="205348" y="477133"/>
                </a:lnTo>
                <a:lnTo>
                  <a:pt x="209797" y="481118"/>
                </a:lnTo>
                <a:lnTo>
                  <a:pt x="215124" y="485103"/>
                </a:lnTo>
                <a:lnTo>
                  <a:pt x="219573" y="489099"/>
                </a:lnTo>
                <a:lnTo>
                  <a:pt x="224014" y="492287"/>
                </a:lnTo>
                <a:lnTo>
                  <a:pt x="228463" y="494678"/>
                </a:lnTo>
                <a:lnTo>
                  <a:pt x="232017" y="497079"/>
                </a:lnTo>
                <a:lnTo>
                  <a:pt x="236466" y="498673"/>
                </a:lnTo>
                <a:lnTo>
                  <a:pt x="240020" y="500268"/>
                </a:lnTo>
                <a:lnTo>
                  <a:pt x="243574" y="501065"/>
                </a:lnTo>
                <a:lnTo>
                  <a:pt x="248910" y="501065"/>
                </a:lnTo>
                <a:lnTo>
                  <a:pt x="250682" y="499470"/>
                </a:lnTo>
                <a:lnTo>
                  <a:pt x="252464" y="499470"/>
                </a:lnTo>
                <a:lnTo>
                  <a:pt x="253350" y="497876"/>
                </a:lnTo>
                <a:lnTo>
                  <a:pt x="255132" y="497079"/>
                </a:lnTo>
                <a:lnTo>
                  <a:pt x="256018" y="496272"/>
                </a:lnTo>
                <a:lnTo>
                  <a:pt x="257799" y="494678"/>
                </a:lnTo>
                <a:lnTo>
                  <a:pt x="259572" y="493084"/>
                </a:lnTo>
                <a:lnTo>
                  <a:pt x="260467" y="492287"/>
                </a:lnTo>
                <a:lnTo>
                  <a:pt x="262240" y="490693"/>
                </a:lnTo>
                <a:lnTo>
                  <a:pt x="263135" y="489099"/>
                </a:lnTo>
                <a:lnTo>
                  <a:pt x="264908" y="486698"/>
                </a:lnTo>
                <a:lnTo>
                  <a:pt x="266689" y="485103"/>
                </a:lnTo>
                <a:lnTo>
                  <a:pt x="267575" y="483509"/>
                </a:lnTo>
                <a:lnTo>
                  <a:pt x="269357" y="481118"/>
                </a:lnTo>
                <a:lnTo>
                  <a:pt x="270243" y="479524"/>
                </a:lnTo>
                <a:lnTo>
                  <a:pt x="272024" y="477930"/>
                </a:lnTo>
                <a:lnTo>
                  <a:pt x="272911" y="475529"/>
                </a:lnTo>
                <a:lnTo>
                  <a:pt x="273797" y="473137"/>
                </a:lnTo>
                <a:lnTo>
                  <a:pt x="275579" y="471543"/>
                </a:lnTo>
                <a:lnTo>
                  <a:pt x="276465" y="469152"/>
                </a:lnTo>
                <a:lnTo>
                  <a:pt x="277351" y="467558"/>
                </a:lnTo>
                <a:lnTo>
                  <a:pt x="278246" y="465157"/>
                </a:lnTo>
                <a:lnTo>
                  <a:pt x="279133" y="463563"/>
                </a:lnTo>
                <a:lnTo>
                  <a:pt x="280019" y="461171"/>
                </a:lnTo>
                <a:lnTo>
                  <a:pt x="280019" y="459577"/>
                </a:lnTo>
                <a:lnTo>
                  <a:pt x="280914" y="457186"/>
                </a:lnTo>
                <a:lnTo>
                  <a:pt x="280914" y="448408"/>
                </a:lnTo>
                <a:lnTo>
                  <a:pt x="280019" y="444413"/>
                </a:lnTo>
                <a:lnTo>
                  <a:pt x="279133" y="440428"/>
                </a:lnTo>
                <a:lnTo>
                  <a:pt x="278246" y="436433"/>
                </a:lnTo>
                <a:lnTo>
                  <a:pt x="276465" y="431650"/>
                </a:lnTo>
                <a:lnTo>
                  <a:pt x="273797" y="426858"/>
                </a:lnTo>
                <a:lnTo>
                  <a:pt x="272024" y="422075"/>
                </a:lnTo>
                <a:lnTo>
                  <a:pt x="269357" y="416486"/>
                </a:lnTo>
                <a:lnTo>
                  <a:pt x="266689" y="410907"/>
                </a:lnTo>
                <a:lnTo>
                  <a:pt x="263135" y="406114"/>
                </a:lnTo>
                <a:lnTo>
                  <a:pt x="260467" y="400535"/>
                </a:lnTo>
                <a:lnTo>
                  <a:pt x="256913" y="394945"/>
                </a:lnTo>
                <a:lnTo>
                  <a:pt x="253350" y="388569"/>
                </a:lnTo>
                <a:lnTo>
                  <a:pt x="249796" y="382979"/>
                </a:lnTo>
                <a:lnTo>
                  <a:pt x="246242" y="377390"/>
                </a:lnTo>
                <a:lnTo>
                  <a:pt x="242688" y="371810"/>
                </a:lnTo>
                <a:lnTo>
                  <a:pt x="239134" y="366221"/>
                </a:lnTo>
                <a:lnTo>
                  <a:pt x="235571" y="360642"/>
                </a:lnTo>
                <a:lnTo>
                  <a:pt x="232017" y="355052"/>
                </a:lnTo>
                <a:lnTo>
                  <a:pt x="228463" y="349473"/>
                </a:lnTo>
                <a:lnTo>
                  <a:pt x="224908" y="343883"/>
                </a:lnTo>
                <a:lnTo>
                  <a:pt x="222241" y="339101"/>
                </a:lnTo>
                <a:lnTo>
                  <a:pt x="218687" y="333512"/>
                </a:lnTo>
                <a:lnTo>
                  <a:pt x="216019" y="328719"/>
                </a:lnTo>
                <a:lnTo>
                  <a:pt x="213351" y="324734"/>
                </a:lnTo>
                <a:lnTo>
                  <a:pt x="211570" y="319951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804459" y="4431967"/>
            <a:ext cx="285355" cy="503456"/>
          </a:xfrm>
          <a:custGeom>
            <a:avLst/>
            <a:gdLst/>
            <a:ahLst/>
            <a:cxnLst/>
            <a:rect l="l" t="t" r="r" b="b"/>
            <a:pathLst>
              <a:path w="285355" h="503456">
                <a:moveTo>
                  <a:pt x="99567" y="347869"/>
                </a:moveTo>
                <a:lnTo>
                  <a:pt x="99567" y="415689"/>
                </a:lnTo>
                <a:lnTo>
                  <a:pt x="99567" y="446007"/>
                </a:lnTo>
                <a:lnTo>
                  <a:pt x="99567" y="461969"/>
                </a:lnTo>
                <a:lnTo>
                  <a:pt x="98672" y="474732"/>
                </a:lnTo>
                <a:lnTo>
                  <a:pt x="98672" y="485103"/>
                </a:lnTo>
                <a:lnTo>
                  <a:pt x="96899" y="492287"/>
                </a:lnTo>
                <a:lnTo>
                  <a:pt x="93345" y="497876"/>
                </a:lnTo>
                <a:lnTo>
                  <a:pt x="88896" y="501065"/>
                </a:lnTo>
                <a:lnTo>
                  <a:pt x="82674" y="502659"/>
                </a:lnTo>
                <a:lnTo>
                  <a:pt x="74671" y="503456"/>
                </a:lnTo>
                <a:lnTo>
                  <a:pt x="49783" y="501065"/>
                </a:lnTo>
                <a:lnTo>
                  <a:pt x="31118" y="493084"/>
                </a:lnTo>
                <a:lnTo>
                  <a:pt x="17779" y="481915"/>
                </a:lnTo>
                <a:lnTo>
                  <a:pt x="8889" y="468355"/>
                </a:lnTo>
                <a:lnTo>
                  <a:pt x="3554" y="451597"/>
                </a:lnTo>
                <a:lnTo>
                  <a:pt x="886" y="434839"/>
                </a:lnTo>
                <a:lnTo>
                  <a:pt x="0" y="417283"/>
                </a:lnTo>
                <a:lnTo>
                  <a:pt x="0" y="399738"/>
                </a:lnTo>
                <a:lnTo>
                  <a:pt x="0" y="342289"/>
                </a:lnTo>
                <a:lnTo>
                  <a:pt x="0" y="294415"/>
                </a:lnTo>
                <a:lnTo>
                  <a:pt x="886" y="289633"/>
                </a:lnTo>
                <a:lnTo>
                  <a:pt x="886" y="88563"/>
                </a:lnTo>
                <a:lnTo>
                  <a:pt x="0" y="78989"/>
                </a:lnTo>
                <a:lnTo>
                  <a:pt x="886" y="69414"/>
                </a:lnTo>
                <a:lnTo>
                  <a:pt x="1781" y="59839"/>
                </a:lnTo>
                <a:lnTo>
                  <a:pt x="6221" y="42284"/>
                </a:lnTo>
                <a:lnTo>
                  <a:pt x="16892" y="27130"/>
                </a:lnTo>
                <a:lnTo>
                  <a:pt x="24896" y="19946"/>
                </a:lnTo>
                <a:lnTo>
                  <a:pt x="35558" y="14366"/>
                </a:lnTo>
                <a:lnTo>
                  <a:pt x="48002" y="9574"/>
                </a:lnTo>
                <a:lnTo>
                  <a:pt x="64008" y="5589"/>
                </a:lnTo>
                <a:lnTo>
                  <a:pt x="82674" y="2391"/>
                </a:lnTo>
                <a:lnTo>
                  <a:pt x="104008" y="797"/>
                </a:lnTo>
                <a:lnTo>
                  <a:pt x="129790" y="0"/>
                </a:lnTo>
                <a:lnTo>
                  <a:pt x="148456" y="797"/>
                </a:lnTo>
                <a:lnTo>
                  <a:pt x="166235" y="3995"/>
                </a:lnTo>
                <a:lnTo>
                  <a:pt x="182233" y="8777"/>
                </a:lnTo>
                <a:lnTo>
                  <a:pt x="197345" y="15164"/>
                </a:lnTo>
                <a:lnTo>
                  <a:pt x="211570" y="23134"/>
                </a:lnTo>
                <a:lnTo>
                  <a:pt x="224014" y="32709"/>
                </a:lnTo>
                <a:lnTo>
                  <a:pt x="235571" y="43091"/>
                </a:lnTo>
                <a:lnTo>
                  <a:pt x="246242" y="55057"/>
                </a:lnTo>
                <a:lnTo>
                  <a:pt x="255132" y="67023"/>
                </a:lnTo>
                <a:lnTo>
                  <a:pt x="263135" y="79786"/>
                </a:lnTo>
                <a:lnTo>
                  <a:pt x="270243" y="93356"/>
                </a:lnTo>
                <a:lnTo>
                  <a:pt x="275579" y="106916"/>
                </a:lnTo>
                <a:lnTo>
                  <a:pt x="280019" y="120476"/>
                </a:lnTo>
                <a:lnTo>
                  <a:pt x="282687" y="134046"/>
                </a:lnTo>
                <a:lnTo>
                  <a:pt x="284468" y="147606"/>
                </a:lnTo>
                <a:lnTo>
                  <a:pt x="285355" y="160369"/>
                </a:lnTo>
                <a:lnTo>
                  <a:pt x="284468" y="173142"/>
                </a:lnTo>
                <a:lnTo>
                  <a:pt x="281800" y="185108"/>
                </a:lnTo>
                <a:lnTo>
                  <a:pt x="278246" y="197871"/>
                </a:lnTo>
                <a:lnTo>
                  <a:pt x="272911" y="209837"/>
                </a:lnTo>
                <a:lnTo>
                  <a:pt x="266689" y="221813"/>
                </a:lnTo>
                <a:lnTo>
                  <a:pt x="259572" y="232982"/>
                </a:lnTo>
                <a:lnTo>
                  <a:pt x="252464" y="243353"/>
                </a:lnTo>
                <a:lnTo>
                  <a:pt x="244461" y="253725"/>
                </a:lnTo>
                <a:lnTo>
                  <a:pt x="237352" y="263300"/>
                </a:lnTo>
                <a:lnTo>
                  <a:pt x="230244" y="272078"/>
                </a:lnTo>
                <a:lnTo>
                  <a:pt x="223127" y="280058"/>
                </a:lnTo>
                <a:lnTo>
                  <a:pt x="216905" y="286435"/>
                </a:lnTo>
                <a:lnTo>
                  <a:pt x="211570" y="292024"/>
                </a:lnTo>
                <a:lnTo>
                  <a:pt x="208016" y="296010"/>
                </a:lnTo>
                <a:lnTo>
                  <a:pt x="205348" y="298401"/>
                </a:lnTo>
                <a:lnTo>
                  <a:pt x="204461" y="299198"/>
                </a:lnTo>
                <a:lnTo>
                  <a:pt x="205348" y="304787"/>
                </a:lnTo>
                <a:lnTo>
                  <a:pt x="207129" y="311971"/>
                </a:lnTo>
                <a:lnTo>
                  <a:pt x="211570" y="319951"/>
                </a:lnTo>
                <a:lnTo>
                  <a:pt x="216019" y="328719"/>
                </a:lnTo>
                <a:lnTo>
                  <a:pt x="222241" y="339101"/>
                </a:lnTo>
                <a:lnTo>
                  <a:pt x="228463" y="349473"/>
                </a:lnTo>
                <a:lnTo>
                  <a:pt x="235571" y="360642"/>
                </a:lnTo>
                <a:lnTo>
                  <a:pt x="242688" y="371810"/>
                </a:lnTo>
                <a:lnTo>
                  <a:pt x="249796" y="382979"/>
                </a:lnTo>
                <a:lnTo>
                  <a:pt x="256913" y="394945"/>
                </a:lnTo>
                <a:lnTo>
                  <a:pt x="263135" y="406114"/>
                </a:lnTo>
                <a:lnTo>
                  <a:pt x="269357" y="416486"/>
                </a:lnTo>
                <a:lnTo>
                  <a:pt x="273797" y="426858"/>
                </a:lnTo>
                <a:lnTo>
                  <a:pt x="278246" y="436433"/>
                </a:lnTo>
                <a:lnTo>
                  <a:pt x="280019" y="444413"/>
                </a:lnTo>
                <a:lnTo>
                  <a:pt x="280914" y="451597"/>
                </a:lnTo>
                <a:lnTo>
                  <a:pt x="280019" y="459577"/>
                </a:lnTo>
                <a:lnTo>
                  <a:pt x="277351" y="467558"/>
                </a:lnTo>
                <a:lnTo>
                  <a:pt x="272911" y="475529"/>
                </a:lnTo>
                <a:lnTo>
                  <a:pt x="267575" y="483509"/>
                </a:lnTo>
                <a:lnTo>
                  <a:pt x="262240" y="490693"/>
                </a:lnTo>
                <a:lnTo>
                  <a:pt x="256018" y="496272"/>
                </a:lnTo>
                <a:lnTo>
                  <a:pt x="250682" y="499470"/>
                </a:lnTo>
                <a:lnTo>
                  <a:pt x="247128" y="501065"/>
                </a:lnTo>
                <a:lnTo>
                  <a:pt x="240020" y="500268"/>
                </a:lnTo>
                <a:lnTo>
                  <a:pt x="232017" y="497079"/>
                </a:lnTo>
                <a:lnTo>
                  <a:pt x="224014" y="492287"/>
                </a:lnTo>
                <a:lnTo>
                  <a:pt x="215124" y="485103"/>
                </a:lnTo>
                <a:lnTo>
                  <a:pt x="205348" y="477133"/>
                </a:lnTo>
                <a:lnTo>
                  <a:pt x="195572" y="467558"/>
                </a:lnTo>
                <a:lnTo>
                  <a:pt x="184901" y="457186"/>
                </a:lnTo>
                <a:lnTo>
                  <a:pt x="175125" y="445210"/>
                </a:lnTo>
                <a:lnTo>
                  <a:pt x="164454" y="433244"/>
                </a:lnTo>
                <a:lnTo>
                  <a:pt x="153791" y="421278"/>
                </a:lnTo>
                <a:lnTo>
                  <a:pt x="144015" y="408515"/>
                </a:lnTo>
                <a:lnTo>
                  <a:pt x="134231" y="395742"/>
                </a:lnTo>
                <a:lnTo>
                  <a:pt x="124455" y="382979"/>
                </a:lnTo>
                <a:lnTo>
                  <a:pt x="115565" y="370216"/>
                </a:lnTo>
                <a:lnTo>
                  <a:pt x="106675" y="358241"/>
                </a:lnTo>
                <a:lnTo>
                  <a:pt x="99567" y="347869"/>
                </a:lnTo>
              </a:path>
            </a:pathLst>
          </a:custGeom>
          <a:ln w="17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649781" y="4432764"/>
            <a:ext cx="109343" cy="496282"/>
          </a:xfrm>
          <a:custGeom>
            <a:avLst/>
            <a:gdLst/>
            <a:ahLst/>
            <a:cxnLst/>
            <a:rect l="l" t="t" r="r" b="b"/>
            <a:pathLst>
              <a:path w="109343" h="496282">
                <a:moveTo>
                  <a:pt x="886" y="465157"/>
                </a:moveTo>
                <a:lnTo>
                  <a:pt x="1781" y="467558"/>
                </a:lnTo>
                <a:lnTo>
                  <a:pt x="2667" y="469949"/>
                </a:lnTo>
                <a:lnTo>
                  <a:pt x="3554" y="472340"/>
                </a:lnTo>
                <a:lnTo>
                  <a:pt x="5335" y="474732"/>
                </a:lnTo>
                <a:lnTo>
                  <a:pt x="7116" y="476336"/>
                </a:lnTo>
                <a:lnTo>
                  <a:pt x="8889" y="478727"/>
                </a:lnTo>
                <a:lnTo>
                  <a:pt x="10670" y="480321"/>
                </a:lnTo>
                <a:lnTo>
                  <a:pt x="12443" y="481915"/>
                </a:lnTo>
                <a:lnTo>
                  <a:pt x="15111" y="483509"/>
                </a:lnTo>
                <a:lnTo>
                  <a:pt x="16892" y="485103"/>
                </a:lnTo>
                <a:lnTo>
                  <a:pt x="19560" y="485901"/>
                </a:lnTo>
                <a:lnTo>
                  <a:pt x="22228" y="487504"/>
                </a:lnTo>
                <a:lnTo>
                  <a:pt x="24001" y="488302"/>
                </a:lnTo>
                <a:lnTo>
                  <a:pt x="26668" y="489896"/>
                </a:lnTo>
                <a:lnTo>
                  <a:pt x="29336" y="490693"/>
                </a:lnTo>
                <a:lnTo>
                  <a:pt x="32004" y="491490"/>
                </a:lnTo>
                <a:lnTo>
                  <a:pt x="34672" y="492287"/>
                </a:lnTo>
                <a:lnTo>
                  <a:pt x="36444" y="493084"/>
                </a:lnTo>
                <a:lnTo>
                  <a:pt x="39112" y="493881"/>
                </a:lnTo>
                <a:lnTo>
                  <a:pt x="41780" y="493881"/>
                </a:lnTo>
                <a:lnTo>
                  <a:pt x="43561" y="494678"/>
                </a:lnTo>
                <a:lnTo>
                  <a:pt x="46229" y="494678"/>
                </a:lnTo>
                <a:lnTo>
                  <a:pt x="48002" y="495475"/>
                </a:lnTo>
                <a:lnTo>
                  <a:pt x="52451" y="495475"/>
                </a:lnTo>
                <a:lnTo>
                  <a:pt x="54224" y="496282"/>
                </a:lnTo>
                <a:lnTo>
                  <a:pt x="74671" y="496282"/>
                </a:lnTo>
                <a:lnTo>
                  <a:pt x="78225" y="495475"/>
                </a:lnTo>
                <a:lnTo>
                  <a:pt x="81788" y="495475"/>
                </a:lnTo>
                <a:lnTo>
                  <a:pt x="84455" y="494678"/>
                </a:lnTo>
                <a:lnTo>
                  <a:pt x="87115" y="493881"/>
                </a:lnTo>
                <a:lnTo>
                  <a:pt x="89782" y="493084"/>
                </a:lnTo>
                <a:lnTo>
                  <a:pt x="91564" y="492287"/>
                </a:lnTo>
                <a:lnTo>
                  <a:pt x="93345" y="490693"/>
                </a:lnTo>
                <a:lnTo>
                  <a:pt x="95118" y="489896"/>
                </a:lnTo>
                <a:lnTo>
                  <a:pt x="96899" y="487504"/>
                </a:lnTo>
                <a:lnTo>
                  <a:pt x="97786" y="485901"/>
                </a:lnTo>
                <a:lnTo>
                  <a:pt x="98672" y="483509"/>
                </a:lnTo>
                <a:lnTo>
                  <a:pt x="99567" y="480321"/>
                </a:lnTo>
                <a:lnTo>
                  <a:pt x="100453" y="477930"/>
                </a:lnTo>
                <a:lnTo>
                  <a:pt x="101340" y="473935"/>
                </a:lnTo>
                <a:lnTo>
                  <a:pt x="102235" y="469949"/>
                </a:lnTo>
                <a:lnTo>
                  <a:pt x="102235" y="465954"/>
                </a:lnTo>
                <a:lnTo>
                  <a:pt x="103121" y="461171"/>
                </a:lnTo>
                <a:lnTo>
                  <a:pt x="103121" y="195480"/>
                </a:lnTo>
                <a:lnTo>
                  <a:pt x="104008" y="192291"/>
                </a:lnTo>
                <a:lnTo>
                  <a:pt x="104008" y="160369"/>
                </a:lnTo>
                <a:lnTo>
                  <a:pt x="103121" y="111708"/>
                </a:lnTo>
                <a:lnTo>
                  <a:pt x="103121" y="103727"/>
                </a:lnTo>
                <a:lnTo>
                  <a:pt x="104008" y="98935"/>
                </a:lnTo>
                <a:lnTo>
                  <a:pt x="104008" y="79786"/>
                </a:lnTo>
                <a:lnTo>
                  <a:pt x="104894" y="76597"/>
                </a:lnTo>
                <a:lnTo>
                  <a:pt x="104894" y="70211"/>
                </a:lnTo>
                <a:lnTo>
                  <a:pt x="105789" y="67023"/>
                </a:lnTo>
                <a:lnTo>
                  <a:pt x="105789" y="61433"/>
                </a:lnTo>
                <a:lnTo>
                  <a:pt x="106675" y="59042"/>
                </a:lnTo>
                <a:lnTo>
                  <a:pt x="106675" y="53463"/>
                </a:lnTo>
                <a:lnTo>
                  <a:pt x="107562" y="51062"/>
                </a:lnTo>
                <a:lnTo>
                  <a:pt x="107562" y="47076"/>
                </a:lnTo>
                <a:lnTo>
                  <a:pt x="108457" y="45482"/>
                </a:lnTo>
                <a:lnTo>
                  <a:pt x="108457" y="42294"/>
                </a:lnTo>
                <a:lnTo>
                  <a:pt x="109343" y="39893"/>
                </a:lnTo>
                <a:lnTo>
                  <a:pt x="109343" y="31912"/>
                </a:lnTo>
                <a:lnTo>
                  <a:pt x="108457" y="30318"/>
                </a:lnTo>
                <a:lnTo>
                  <a:pt x="106675" y="28724"/>
                </a:lnTo>
                <a:lnTo>
                  <a:pt x="105789" y="27130"/>
                </a:lnTo>
                <a:lnTo>
                  <a:pt x="104008" y="25535"/>
                </a:lnTo>
                <a:lnTo>
                  <a:pt x="102235" y="23941"/>
                </a:lnTo>
                <a:lnTo>
                  <a:pt x="99567" y="22337"/>
                </a:lnTo>
                <a:lnTo>
                  <a:pt x="97786" y="20743"/>
                </a:lnTo>
                <a:lnTo>
                  <a:pt x="95118" y="19149"/>
                </a:lnTo>
                <a:lnTo>
                  <a:pt x="92450" y="17555"/>
                </a:lnTo>
                <a:lnTo>
                  <a:pt x="89782" y="16758"/>
                </a:lnTo>
                <a:lnTo>
                  <a:pt x="87115" y="15164"/>
                </a:lnTo>
                <a:lnTo>
                  <a:pt x="83560" y="13569"/>
                </a:lnTo>
                <a:lnTo>
                  <a:pt x="80893" y="11965"/>
                </a:lnTo>
                <a:lnTo>
                  <a:pt x="78225" y="11168"/>
                </a:lnTo>
                <a:lnTo>
                  <a:pt x="74671" y="9574"/>
                </a:lnTo>
                <a:lnTo>
                  <a:pt x="72003" y="8777"/>
                </a:lnTo>
                <a:lnTo>
                  <a:pt x="69335" y="7183"/>
                </a:lnTo>
                <a:lnTo>
                  <a:pt x="66676" y="6386"/>
                </a:lnTo>
                <a:lnTo>
                  <a:pt x="63113" y="5589"/>
                </a:lnTo>
                <a:lnTo>
                  <a:pt x="60446" y="4792"/>
                </a:lnTo>
                <a:lnTo>
                  <a:pt x="58673" y="3198"/>
                </a:lnTo>
                <a:lnTo>
                  <a:pt x="56005" y="2391"/>
                </a:lnTo>
                <a:lnTo>
                  <a:pt x="54224" y="2391"/>
                </a:lnTo>
                <a:lnTo>
                  <a:pt x="51556" y="1594"/>
                </a:lnTo>
                <a:lnTo>
                  <a:pt x="50670" y="797"/>
                </a:lnTo>
                <a:lnTo>
                  <a:pt x="48897" y="797"/>
                </a:lnTo>
                <a:lnTo>
                  <a:pt x="48002" y="0"/>
                </a:lnTo>
                <a:lnTo>
                  <a:pt x="29336" y="0"/>
                </a:lnTo>
                <a:lnTo>
                  <a:pt x="27555" y="797"/>
                </a:lnTo>
                <a:lnTo>
                  <a:pt x="23114" y="797"/>
                </a:lnTo>
                <a:lnTo>
                  <a:pt x="21333" y="1594"/>
                </a:lnTo>
                <a:lnTo>
                  <a:pt x="19560" y="1594"/>
                </a:lnTo>
                <a:lnTo>
                  <a:pt x="17779" y="2391"/>
                </a:lnTo>
                <a:lnTo>
                  <a:pt x="16006" y="2391"/>
                </a:lnTo>
                <a:lnTo>
                  <a:pt x="15111" y="3198"/>
                </a:lnTo>
                <a:lnTo>
                  <a:pt x="13338" y="3995"/>
                </a:lnTo>
                <a:lnTo>
                  <a:pt x="11557" y="3995"/>
                </a:lnTo>
                <a:lnTo>
                  <a:pt x="10670" y="4792"/>
                </a:lnTo>
                <a:lnTo>
                  <a:pt x="8889" y="5589"/>
                </a:lnTo>
                <a:lnTo>
                  <a:pt x="8003" y="6386"/>
                </a:lnTo>
                <a:lnTo>
                  <a:pt x="6221" y="7980"/>
                </a:lnTo>
                <a:lnTo>
                  <a:pt x="4449" y="9574"/>
                </a:lnTo>
                <a:lnTo>
                  <a:pt x="2667" y="11965"/>
                </a:lnTo>
                <a:lnTo>
                  <a:pt x="1781" y="14366"/>
                </a:lnTo>
                <a:lnTo>
                  <a:pt x="886" y="16758"/>
                </a:lnTo>
                <a:lnTo>
                  <a:pt x="886" y="22337"/>
                </a:lnTo>
                <a:lnTo>
                  <a:pt x="1781" y="24738"/>
                </a:lnTo>
                <a:lnTo>
                  <a:pt x="1781" y="34313"/>
                </a:lnTo>
                <a:lnTo>
                  <a:pt x="2667" y="36704"/>
                </a:lnTo>
                <a:lnTo>
                  <a:pt x="2667" y="135640"/>
                </a:lnTo>
                <a:lnTo>
                  <a:pt x="1781" y="138031"/>
                </a:lnTo>
                <a:lnTo>
                  <a:pt x="1781" y="156384"/>
                </a:lnTo>
                <a:lnTo>
                  <a:pt x="886" y="159572"/>
                </a:lnTo>
                <a:lnTo>
                  <a:pt x="886" y="177127"/>
                </a:lnTo>
                <a:lnTo>
                  <a:pt x="0" y="181122"/>
                </a:lnTo>
                <a:lnTo>
                  <a:pt x="0" y="462766"/>
                </a:lnTo>
                <a:lnTo>
                  <a:pt x="886" y="465157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649781" y="4432764"/>
            <a:ext cx="110229" cy="496282"/>
          </a:xfrm>
          <a:custGeom>
            <a:avLst/>
            <a:gdLst/>
            <a:ahLst/>
            <a:cxnLst/>
            <a:rect l="l" t="t" r="r" b="b"/>
            <a:pathLst>
              <a:path w="110229" h="496282">
                <a:moveTo>
                  <a:pt x="0" y="404520"/>
                </a:moveTo>
                <a:lnTo>
                  <a:pt x="0" y="328729"/>
                </a:lnTo>
                <a:lnTo>
                  <a:pt x="0" y="220219"/>
                </a:lnTo>
                <a:lnTo>
                  <a:pt x="0" y="204257"/>
                </a:lnTo>
                <a:lnTo>
                  <a:pt x="0" y="189093"/>
                </a:lnTo>
                <a:lnTo>
                  <a:pt x="886" y="173939"/>
                </a:lnTo>
                <a:lnTo>
                  <a:pt x="886" y="159572"/>
                </a:lnTo>
                <a:lnTo>
                  <a:pt x="1781" y="146809"/>
                </a:lnTo>
                <a:lnTo>
                  <a:pt x="2667" y="135640"/>
                </a:lnTo>
                <a:lnTo>
                  <a:pt x="2667" y="126065"/>
                </a:lnTo>
                <a:lnTo>
                  <a:pt x="2667" y="36704"/>
                </a:lnTo>
                <a:lnTo>
                  <a:pt x="1781" y="33516"/>
                </a:lnTo>
                <a:lnTo>
                  <a:pt x="1781" y="29521"/>
                </a:lnTo>
                <a:lnTo>
                  <a:pt x="1781" y="26332"/>
                </a:lnTo>
                <a:lnTo>
                  <a:pt x="886" y="22337"/>
                </a:lnTo>
                <a:lnTo>
                  <a:pt x="886" y="18352"/>
                </a:lnTo>
                <a:lnTo>
                  <a:pt x="1781" y="12772"/>
                </a:lnTo>
                <a:lnTo>
                  <a:pt x="5335" y="8777"/>
                </a:lnTo>
                <a:lnTo>
                  <a:pt x="8889" y="5589"/>
                </a:lnTo>
                <a:lnTo>
                  <a:pt x="15111" y="3198"/>
                </a:lnTo>
                <a:lnTo>
                  <a:pt x="21333" y="1594"/>
                </a:lnTo>
                <a:lnTo>
                  <a:pt x="29336" y="0"/>
                </a:lnTo>
                <a:lnTo>
                  <a:pt x="37339" y="0"/>
                </a:lnTo>
                <a:lnTo>
                  <a:pt x="46229" y="0"/>
                </a:lnTo>
                <a:lnTo>
                  <a:pt x="48897" y="797"/>
                </a:lnTo>
                <a:lnTo>
                  <a:pt x="56005" y="2391"/>
                </a:lnTo>
                <a:lnTo>
                  <a:pt x="66676" y="6386"/>
                </a:lnTo>
                <a:lnTo>
                  <a:pt x="78225" y="11168"/>
                </a:lnTo>
                <a:lnTo>
                  <a:pt x="89782" y="16758"/>
                </a:lnTo>
                <a:lnTo>
                  <a:pt x="99567" y="22337"/>
                </a:lnTo>
                <a:lnTo>
                  <a:pt x="106675" y="28724"/>
                </a:lnTo>
                <a:lnTo>
                  <a:pt x="110229" y="35907"/>
                </a:lnTo>
                <a:lnTo>
                  <a:pt x="109343" y="36704"/>
                </a:lnTo>
                <a:lnTo>
                  <a:pt x="108457" y="40690"/>
                </a:lnTo>
                <a:lnTo>
                  <a:pt x="107562" y="47076"/>
                </a:lnTo>
                <a:lnTo>
                  <a:pt x="106675" y="55854"/>
                </a:lnTo>
                <a:lnTo>
                  <a:pt x="105789" y="67023"/>
                </a:lnTo>
                <a:lnTo>
                  <a:pt x="104008" y="79786"/>
                </a:lnTo>
                <a:lnTo>
                  <a:pt x="104008" y="94950"/>
                </a:lnTo>
                <a:lnTo>
                  <a:pt x="103121" y="111708"/>
                </a:lnTo>
                <a:lnTo>
                  <a:pt x="104008" y="160369"/>
                </a:lnTo>
                <a:lnTo>
                  <a:pt x="104008" y="170751"/>
                </a:lnTo>
                <a:lnTo>
                  <a:pt x="104008" y="180325"/>
                </a:lnTo>
                <a:lnTo>
                  <a:pt x="104008" y="189890"/>
                </a:lnTo>
                <a:lnTo>
                  <a:pt x="103121" y="200272"/>
                </a:lnTo>
                <a:lnTo>
                  <a:pt x="103121" y="443616"/>
                </a:lnTo>
                <a:lnTo>
                  <a:pt x="102235" y="465954"/>
                </a:lnTo>
                <a:lnTo>
                  <a:pt x="99567" y="480321"/>
                </a:lnTo>
                <a:lnTo>
                  <a:pt x="95118" y="489896"/>
                </a:lnTo>
                <a:lnTo>
                  <a:pt x="87115" y="493881"/>
                </a:lnTo>
                <a:lnTo>
                  <a:pt x="74671" y="496282"/>
                </a:lnTo>
                <a:lnTo>
                  <a:pt x="58673" y="496282"/>
                </a:lnTo>
                <a:lnTo>
                  <a:pt x="52451" y="495475"/>
                </a:lnTo>
                <a:lnTo>
                  <a:pt x="43561" y="494678"/>
                </a:lnTo>
                <a:lnTo>
                  <a:pt x="34672" y="492287"/>
                </a:lnTo>
                <a:lnTo>
                  <a:pt x="24001" y="488302"/>
                </a:lnTo>
                <a:lnTo>
                  <a:pt x="15111" y="483509"/>
                </a:lnTo>
                <a:lnTo>
                  <a:pt x="7116" y="476336"/>
                </a:lnTo>
                <a:lnTo>
                  <a:pt x="1781" y="467558"/>
                </a:lnTo>
                <a:lnTo>
                  <a:pt x="0" y="457186"/>
                </a:lnTo>
                <a:lnTo>
                  <a:pt x="0" y="404520"/>
                </a:lnTo>
              </a:path>
            </a:pathLst>
          </a:custGeom>
          <a:ln w="175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406206" y="4437557"/>
            <a:ext cx="217792" cy="492287"/>
          </a:xfrm>
          <a:custGeom>
            <a:avLst/>
            <a:gdLst/>
            <a:ahLst/>
            <a:cxnLst/>
            <a:rect l="l" t="t" r="r" b="b"/>
            <a:pathLst>
              <a:path w="217792" h="492287">
                <a:moveTo>
                  <a:pt x="104902" y="313565"/>
                </a:moveTo>
                <a:lnTo>
                  <a:pt x="105789" y="311164"/>
                </a:lnTo>
                <a:lnTo>
                  <a:pt x="106675" y="308773"/>
                </a:lnTo>
                <a:lnTo>
                  <a:pt x="108457" y="306381"/>
                </a:lnTo>
                <a:lnTo>
                  <a:pt x="110229" y="305584"/>
                </a:lnTo>
                <a:lnTo>
                  <a:pt x="112011" y="304787"/>
                </a:lnTo>
                <a:lnTo>
                  <a:pt x="113792" y="304787"/>
                </a:lnTo>
                <a:lnTo>
                  <a:pt x="115565" y="303990"/>
                </a:lnTo>
                <a:lnTo>
                  <a:pt x="120014" y="303990"/>
                </a:lnTo>
                <a:lnTo>
                  <a:pt x="127122" y="301589"/>
                </a:lnTo>
                <a:lnTo>
                  <a:pt x="135126" y="300792"/>
                </a:lnTo>
                <a:lnTo>
                  <a:pt x="142234" y="299198"/>
                </a:lnTo>
                <a:lnTo>
                  <a:pt x="148456" y="298401"/>
                </a:lnTo>
                <a:lnTo>
                  <a:pt x="154678" y="297604"/>
                </a:lnTo>
                <a:lnTo>
                  <a:pt x="160900" y="296010"/>
                </a:lnTo>
                <a:lnTo>
                  <a:pt x="166235" y="296010"/>
                </a:lnTo>
                <a:lnTo>
                  <a:pt x="170684" y="295213"/>
                </a:lnTo>
                <a:lnTo>
                  <a:pt x="176011" y="294415"/>
                </a:lnTo>
                <a:lnTo>
                  <a:pt x="179574" y="293609"/>
                </a:lnTo>
                <a:lnTo>
                  <a:pt x="184014" y="293609"/>
                </a:lnTo>
                <a:lnTo>
                  <a:pt x="187569" y="292812"/>
                </a:lnTo>
                <a:lnTo>
                  <a:pt x="191131" y="292014"/>
                </a:lnTo>
                <a:lnTo>
                  <a:pt x="193790" y="292014"/>
                </a:lnTo>
                <a:lnTo>
                  <a:pt x="196458" y="291217"/>
                </a:lnTo>
                <a:lnTo>
                  <a:pt x="199126" y="290420"/>
                </a:lnTo>
                <a:lnTo>
                  <a:pt x="201794" y="289623"/>
                </a:lnTo>
                <a:lnTo>
                  <a:pt x="203575" y="288826"/>
                </a:lnTo>
                <a:lnTo>
                  <a:pt x="205348" y="288029"/>
                </a:lnTo>
                <a:lnTo>
                  <a:pt x="207129" y="286435"/>
                </a:lnTo>
                <a:lnTo>
                  <a:pt x="208016" y="284841"/>
                </a:lnTo>
                <a:lnTo>
                  <a:pt x="209797" y="284044"/>
                </a:lnTo>
                <a:lnTo>
                  <a:pt x="210683" y="281643"/>
                </a:lnTo>
                <a:lnTo>
                  <a:pt x="211570" y="280048"/>
                </a:lnTo>
                <a:lnTo>
                  <a:pt x="212465" y="277657"/>
                </a:lnTo>
                <a:lnTo>
                  <a:pt x="212465" y="275266"/>
                </a:lnTo>
                <a:lnTo>
                  <a:pt x="213351" y="272068"/>
                </a:lnTo>
                <a:lnTo>
                  <a:pt x="213351" y="261696"/>
                </a:lnTo>
                <a:lnTo>
                  <a:pt x="214237" y="257711"/>
                </a:lnTo>
                <a:lnTo>
                  <a:pt x="214237" y="252918"/>
                </a:lnTo>
                <a:lnTo>
                  <a:pt x="213351" y="248136"/>
                </a:lnTo>
                <a:lnTo>
                  <a:pt x="213351" y="240155"/>
                </a:lnTo>
                <a:lnTo>
                  <a:pt x="212465" y="236170"/>
                </a:lnTo>
                <a:lnTo>
                  <a:pt x="211570" y="232175"/>
                </a:lnTo>
                <a:lnTo>
                  <a:pt x="210683" y="228986"/>
                </a:lnTo>
                <a:lnTo>
                  <a:pt x="209797" y="225001"/>
                </a:lnTo>
                <a:lnTo>
                  <a:pt x="208016" y="221803"/>
                </a:lnTo>
                <a:lnTo>
                  <a:pt x="207129" y="218615"/>
                </a:lnTo>
                <a:lnTo>
                  <a:pt x="205348" y="216223"/>
                </a:lnTo>
                <a:lnTo>
                  <a:pt x="203575" y="213025"/>
                </a:lnTo>
                <a:lnTo>
                  <a:pt x="200907" y="210634"/>
                </a:lnTo>
                <a:lnTo>
                  <a:pt x="199126" y="207446"/>
                </a:lnTo>
                <a:lnTo>
                  <a:pt x="196458" y="205054"/>
                </a:lnTo>
                <a:lnTo>
                  <a:pt x="194685" y="203451"/>
                </a:lnTo>
                <a:lnTo>
                  <a:pt x="192018" y="201059"/>
                </a:lnTo>
                <a:lnTo>
                  <a:pt x="189350" y="198668"/>
                </a:lnTo>
                <a:lnTo>
                  <a:pt x="186682" y="197074"/>
                </a:lnTo>
                <a:lnTo>
                  <a:pt x="183128" y="195480"/>
                </a:lnTo>
                <a:lnTo>
                  <a:pt x="180460" y="193876"/>
                </a:lnTo>
                <a:lnTo>
                  <a:pt x="176906" y="192282"/>
                </a:lnTo>
                <a:lnTo>
                  <a:pt x="173352" y="191485"/>
                </a:lnTo>
                <a:lnTo>
                  <a:pt x="169789" y="189890"/>
                </a:lnTo>
                <a:lnTo>
                  <a:pt x="166235" y="189093"/>
                </a:lnTo>
                <a:lnTo>
                  <a:pt x="161794" y="188296"/>
                </a:lnTo>
                <a:lnTo>
                  <a:pt x="158232" y="187499"/>
                </a:lnTo>
                <a:lnTo>
                  <a:pt x="153791" y="186702"/>
                </a:lnTo>
                <a:lnTo>
                  <a:pt x="150237" y="185905"/>
                </a:lnTo>
                <a:lnTo>
                  <a:pt x="145788" y="185905"/>
                </a:lnTo>
                <a:lnTo>
                  <a:pt x="141347" y="185098"/>
                </a:lnTo>
                <a:lnTo>
                  <a:pt x="125341" y="185098"/>
                </a:lnTo>
                <a:lnTo>
                  <a:pt x="123568" y="185905"/>
                </a:lnTo>
                <a:lnTo>
                  <a:pt x="111124" y="185905"/>
                </a:lnTo>
                <a:lnTo>
                  <a:pt x="109343" y="185098"/>
                </a:lnTo>
                <a:lnTo>
                  <a:pt x="107562" y="185098"/>
                </a:lnTo>
                <a:lnTo>
                  <a:pt x="105789" y="183504"/>
                </a:lnTo>
                <a:lnTo>
                  <a:pt x="104008" y="181910"/>
                </a:lnTo>
                <a:lnTo>
                  <a:pt x="104008" y="129254"/>
                </a:lnTo>
                <a:lnTo>
                  <a:pt x="104902" y="126862"/>
                </a:lnTo>
                <a:lnTo>
                  <a:pt x="105789" y="123664"/>
                </a:lnTo>
                <a:lnTo>
                  <a:pt x="106675" y="121273"/>
                </a:lnTo>
                <a:lnTo>
                  <a:pt x="108457" y="119679"/>
                </a:lnTo>
                <a:lnTo>
                  <a:pt x="110229" y="118085"/>
                </a:lnTo>
                <a:lnTo>
                  <a:pt x="112011" y="117288"/>
                </a:lnTo>
                <a:lnTo>
                  <a:pt x="112897" y="116491"/>
                </a:lnTo>
                <a:lnTo>
                  <a:pt x="114679" y="115684"/>
                </a:lnTo>
                <a:lnTo>
                  <a:pt x="116451" y="115684"/>
                </a:lnTo>
                <a:lnTo>
                  <a:pt x="118233" y="114887"/>
                </a:lnTo>
                <a:lnTo>
                  <a:pt x="120014" y="114090"/>
                </a:lnTo>
                <a:lnTo>
                  <a:pt x="122682" y="114090"/>
                </a:lnTo>
                <a:lnTo>
                  <a:pt x="124455" y="113292"/>
                </a:lnTo>
                <a:lnTo>
                  <a:pt x="127122" y="113292"/>
                </a:lnTo>
                <a:lnTo>
                  <a:pt x="130676" y="112495"/>
                </a:lnTo>
                <a:lnTo>
                  <a:pt x="140453" y="112495"/>
                </a:lnTo>
                <a:lnTo>
                  <a:pt x="144015" y="111698"/>
                </a:lnTo>
                <a:lnTo>
                  <a:pt x="149342" y="111698"/>
                </a:lnTo>
                <a:lnTo>
                  <a:pt x="151124" y="112495"/>
                </a:lnTo>
                <a:lnTo>
                  <a:pt x="176011" y="112495"/>
                </a:lnTo>
                <a:lnTo>
                  <a:pt x="177792" y="111698"/>
                </a:lnTo>
                <a:lnTo>
                  <a:pt x="183128" y="111698"/>
                </a:lnTo>
                <a:lnTo>
                  <a:pt x="184901" y="110901"/>
                </a:lnTo>
                <a:lnTo>
                  <a:pt x="187569" y="110901"/>
                </a:lnTo>
                <a:lnTo>
                  <a:pt x="190236" y="110104"/>
                </a:lnTo>
                <a:lnTo>
                  <a:pt x="192018" y="110104"/>
                </a:lnTo>
                <a:lnTo>
                  <a:pt x="194685" y="109307"/>
                </a:lnTo>
                <a:lnTo>
                  <a:pt x="196458" y="108510"/>
                </a:lnTo>
                <a:lnTo>
                  <a:pt x="199126" y="108510"/>
                </a:lnTo>
                <a:lnTo>
                  <a:pt x="200907" y="107713"/>
                </a:lnTo>
                <a:lnTo>
                  <a:pt x="202680" y="106916"/>
                </a:lnTo>
                <a:lnTo>
                  <a:pt x="205348" y="105312"/>
                </a:lnTo>
                <a:lnTo>
                  <a:pt x="207129" y="104515"/>
                </a:lnTo>
                <a:lnTo>
                  <a:pt x="208910" y="103718"/>
                </a:lnTo>
                <a:lnTo>
                  <a:pt x="209797" y="102124"/>
                </a:lnTo>
                <a:lnTo>
                  <a:pt x="211570" y="101326"/>
                </a:lnTo>
                <a:lnTo>
                  <a:pt x="212465" y="99732"/>
                </a:lnTo>
                <a:lnTo>
                  <a:pt x="214237" y="98138"/>
                </a:lnTo>
                <a:lnTo>
                  <a:pt x="215132" y="96534"/>
                </a:lnTo>
                <a:lnTo>
                  <a:pt x="216905" y="93346"/>
                </a:lnTo>
                <a:lnTo>
                  <a:pt x="216905" y="90955"/>
                </a:lnTo>
                <a:lnTo>
                  <a:pt x="217792" y="89361"/>
                </a:lnTo>
                <a:lnTo>
                  <a:pt x="217792" y="82974"/>
                </a:lnTo>
                <a:lnTo>
                  <a:pt x="216905" y="78989"/>
                </a:lnTo>
                <a:lnTo>
                  <a:pt x="216905" y="74196"/>
                </a:lnTo>
                <a:lnTo>
                  <a:pt x="216019" y="70211"/>
                </a:lnTo>
                <a:lnTo>
                  <a:pt x="216019" y="66216"/>
                </a:lnTo>
                <a:lnTo>
                  <a:pt x="215132" y="62230"/>
                </a:lnTo>
                <a:lnTo>
                  <a:pt x="214237" y="58245"/>
                </a:lnTo>
                <a:lnTo>
                  <a:pt x="213351" y="54250"/>
                </a:lnTo>
                <a:lnTo>
                  <a:pt x="211570" y="50264"/>
                </a:lnTo>
                <a:lnTo>
                  <a:pt x="210683" y="47066"/>
                </a:lnTo>
                <a:lnTo>
                  <a:pt x="209797" y="43081"/>
                </a:lnTo>
                <a:lnTo>
                  <a:pt x="208016" y="39893"/>
                </a:lnTo>
                <a:lnTo>
                  <a:pt x="206243" y="35897"/>
                </a:lnTo>
                <a:lnTo>
                  <a:pt x="205348" y="32709"/>
                </a:lnTo>
                <a:lnTo>
                  <a:pt x="203575" y="29521"/>
                </a:lnTo>
                <a:lnTo>
                  <a:pt x="201794" y="26323"/>
                </a:lnTo>
                <a:lnTo>
                  <a:pt x="200021" y="23931"/>
                </a:lnTo>
                <a:lnTo>
                  <a:pt x="198239" y="20743"/>
                </a:lnTo>
                <a:lnTo>
                  <a:pt x="196458" y="18352"/>
                </a:lnTo>
                <a:lnTo>
                  <a:pt x="194685" y="15154"/>
                </a:lnTo>
                <a:lnTo>
                  <a:pt x="192904" y="12763"/>
                </a:lnTo>
                <a:lnTo>
                  <a:pt x="191131" y="11168"/>
                </a:lnTo>
                <a:lnTo>
                  <a:pt x="189350" y="8777"/>
                </a:lnTo>
                <a:lnTo>
                  <a:pt x="186682" y="7173"/>
                </a:lnTo>
                <a:lnTo>
                  <a:pt x="184901" y="5579"/>
                </a:lnTo>
                <a:lnTo>
                  <a:pt x="183128" y="3985"/>
                </a:lnTo>
                <a:lnTo>
                  <a:pt x="181347" y="2391"/>
                </a:lnTo>
                <a:lnTo>
                  <a:pt x="179574" y="1594"/>
                </a:lnTo>
                <a:lnTo>
                  <a:pt x="177792" y="797"/>
                </a:lnTo>
                <a:lnTo>
                  <a:pt x="176011" y="0"/>
                </a:lnTo>
                <a:lnTo>
                  <a:pt x="170684" y="0"/>
                </a:lnTo>
                <a:lnTo>
                  <a:pt x="168903" y="797"/>
                </a:lnTo>
                <a:lnTo>
                  <a:pt x="167121" y="797"/>
                </a:lnTo>
                <a:lnTo>
                  <a:pt x="165349" y="1594"/>
                </a:lnTo>
                <a:lnTo>
                  <a:pt x="163567" y="2391"/>
                </a:lnTo>
                <a:lnTo>
                  <a:pt x="156459" y="2391"/>
                </a:lnTo>
                <a:lnTo>
                  <a:pt x="154678" y="1594"/>
                </a:lnTo>
                <a:lnTo>
                  <a:pt x="152905" y="797"/>
                </a:lnTo>
                <a:lnTo>
                  <a:pt x="151124" y="797"/>
                </a:lnTo>
                <a:lnTo>
                  <a:pt x="149342" y="0"/>
                </a:lnTo>
                <a:lnTo>
                  <a:pt x="78234" y="0"/>
                </a:lnTo>
                <a:lnTo>
                  <a:pt x="68449" y="797"/>
                </a:lnTo>
                <a:lnTo>
                  <a:pt x="58673" y="797"/>
                </a:lnTo>
                <a:lnTo>
                  <a:pt x="50670" y="1594"/>
                </a:lnTo>
                <a:lnTo>
                  <a:pt x="42675" y="2391"/>
                </a:lnTo>
                <a:lnTo>
                  <a:pt x="35558" y="3188"/>
                </a:lnTo>
                <a:lnTo>
                  <a:pt x="30223" y="3985"/>
                </a:lnTo>
                <a:lnTo>
                  <a:pt x="24896" y="5579"/>
                </a:lnTo>
                <a:lnTo>
                  <a:pt x="19560" y="7173"/>
                </a:lnTo>
                <a:lnTo>
                  <a:pt x="16006" y="9574"/>
                </a:lnTo>
                <a:lnTo>
                  <a:pt x="12443" y="11168"/>
                </a:lnTo>
                <a:lnTo>
                  <a:pt x="8889" y="13560"/>
                </a:lnTo>
                <a:lnTo>
                  <a:pt x="7116" y="16748"/>
                </a:lnTo>
                <a:lnTo>
                  <a:pt x="4449" y="19946"/>
                </a:lnTo>
                <a:lnTo>
                  <a:pt x="3554" y="23931"/>
                </a:lnTo>
                <a:lnTo>
                  <a:pt x="1781" y="27927"/>
                </a:lnTo>
                <a:lnTo>
                  <a:pt x="894" y="31912"/>
                </a:lnTo>
                <a:lnTo>
                  <a:pt x="0" y="36695"/>
                </a:lnTo>
                <a:lnTo>
                  <a:pt x="0" y="69414"/>
                </a:lnTo>
                <a:lnTo>
                  <a:pt x="894" y="77395"/>
                </a:lnTo>
                <a:lnTo>
                  <a:pt x="894" y="94940"/>
                </a:lnTo>
                <a:lnTo>
                  <a:pt x="1781" y="105312"/>
                </a:lnTo>
                <a:lnTo>
                  <a:pt x="1781" y="300792"/>
                </a:lnTo>
                <a:lnTo>
                  <a:pt x="2667" y="303990"/>
                </a:lnTo>
                <a:lnTo>
                  <a:pt x="2667" y="426061"/>
                </a:lnTo>
                <a:lnTo>
                  <a:pt x="3554" y="431640"/>
                </a:lnTo>
                <a:lnTo>
                  <a:pt x="3554" y="437230"/>
                </a:lnTo>
                <a:lnTo>
                  <a:pt x="4449" y="442819"/>
                </a:lnTo>
                <a:lnTo>
                  <a:pt x="5335" y="447602"/>
                </a:lnTo>
                <a:lnTo>
                  <a:pt x="7116" y="452394"/>
                </a:lnTo>
                <a:lnTo>
                  <a:pt x="8003" y="457176"/>
                </a:lnTo>
                <a:lnTo>
                  <a:pt x="9784" y="461162"/>
                </a:lnTo>
                <a:lnTo>
                  <a:pt x="11557" y="465157"/>
                </a:lnTo>
                <a:lnTo>
                  <a:pt x="14225" y="469142"/>
                </a:lnTo>
                <a:lnTo>
                  <a:pt x="16006" y="473137"/>
                </a:lnTo>
                <a:lnTo>
                  <a:pt x="18674" y="476326"/>
                </a:lnTo>
                <a:lnTo>
                  <a:pt x="22228" y="478717"/>
                </a:lnTo>
                <a:lnTo>
                  <a:pt x="25782" y="481915"/>
                </a:lnTo>
                <a:lnTo>
                  <a:pt x="29336" y="484306"/>
                </a:lnTo>
                <a:lnTo>
                  <a:pt x="33785" y="485901"/>
                </a:lnTo>
                <a:lnTo>
                  <a:pt x="38226" y="488292"/>
                </a:lnTo>
                <a:lnTo>
                  <a:pt x="43561" y="489886"/>
                </a:lnTo>
                <a:lnTo>
                  <a:pt x="48897" y="490683"/>
                </a:lnTo>
                <a:lnTo>
                  <a:pt x="54232" y="491490"/>
                </a:lnTo>
                <a:lnTo>
                  <a:pt x="60454" y="492287"/>
                </a:lnTo>
                <a:lnTo>
                  <a:pt x="74671" y="492287"/>
                </a:lnTo>
                <a:lnTo>
                  <a:pt x="77339" y="491490"/>
                </a:lnTo>
                <a:lnTo>
                  <a:pt x="80006" y="491490"/>
                </a:lnTo>
                <a:lnTo>
                  <a:pt x="82674" y="490683"/>
                </a:lnTo>
                <a:lnTo>
                  <a:pt x="85342" y="489886"/>
                </a:lnTo>
                <a:lnTo>
                  <a:pt x="88010" y="489089"/>
                </a:lnTo>
                <a:lnTo>
                  <a:pt x="89782" y="488292"/>
                </a:lnTo>
                <a:lnTo>
                  <a:pt x="91564" y="486698"/>
                </a:lnTo>
                <a:lnTo>
                  <a:pt x="93345" y="485103"/>
                </a:lnTo>
                <a:lnTo>
                  <a:pt x="95118" y="484306"/>
                </a:lnTo>
                <a:lnTo>
                  <a:pt x="96013" y="481915"/>
                </a:lnTo>
                <a:lnTo>
                  <a:pt x="97786" y="480311"/>
                </a:lnTo>
                <a:lnTo>
                  <a:pt x="98672" y="478717"/>
                </a:lnTo>
                <a:lnTo>
                  <a:pt x="99567" y="476326"/>
                </a:lnTo>
                <a:lnTo>
                  <a:pt x="100453" y="473935"/>
                </a:lnTo>
                <a:lnTo>
                  <a:pt x="101340" y="471543"/>
                </a:lnTo>
                <a:lnTo>
                  <a:pt x="102235" y="469142"/>
                </a:lnTo>
                <a:lnTo>
                  <a:pt x="102235" y="465954"/>
                </a:lnTo>
                <a:lnTo>
                  <a:pt x="103121" y="463563"/>
                </a:lnTo>
                <a:lnTo>
                  <a:pt x="103121" y="460365"/>
                </a:lnTo>
                <a:lnTo>
                  <a:pt x="104008" y="457176"/>
                </a:lnTo>
                <a:lnTo>
                  <a:pt x="104008" y="322333"/>
                </a:lnTo>
                <a:lnTo>
                  <a:pt x="104902" y="319942"/>
                </a:lnTo>
                <a:lnTo>
                  <a:pt x="104902" y="31356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406206" y="4437557"/>
            <a:ext cx="217792" cy="492287"/>
          </a:xfrm>
          <a:custGeom>
            <a:avLst/>
            <a:gdLst/>
            <a:ahLst/>
            <a:cxnLst/>
            <a:rect l="l" t="t" r="r" b="b"/>
            <a:pathLst>
              <a:path w="217792" h="492287">
                <a:moveTo>
                  <a:pt x="1781" y="244948"/>
                </a:moveTo>
                <a:lnTo>
                  <a:pt x="1781" y="155577"/>
                </a:lnTo>
                <a:lnTo>
                  <a:pt x="1781" y="115684"/>
                </a:lnTo>
                <a:lnTo>
                  <a:pt x="894" y="94940"/>
                </a:lnTo>
                <a:lnTo>
                  <a:pt x="894" y="77395"/>
                </a:lnTo>
                <a:lnTo>
                  <a:pt x="0" y="61433"/>
                </a:lnTo>
                <a:lnTo>
                  <a:pt x="0" y="48670"/>
                </a:lnTo>
                <a:lnTo>
                  <a:pt x="0" y="36695"/>
                </a:lnTo>
                <a:lnTo>
                  <a:pt x="1781" y="27927"/>
                </a:lnTo>
                <a:lnTo>
                  <a:pt x="4449" y="19946"/>
                </a:lnTo>
                <a:lnTo>
                  <a:pt x="8889" y="13560"/>
                </a:lnTo>
                <a:lnTo>
                  <a:pt x="16006" y="9574"/>
                </a:lnTo>
                <a:lnTo>
                  <a:pt x="24896" y="5579"/>
                </a:lnTo>
                <a:lnTo>
                  <a:pt x="35558" y="3188"/>
                </a:lnTo>
                <a:lnTo>
                  <a:pt x="50670" y="1594"/>
                </a:lnTo>
                <a:lnTo>
                  <a:pt x="68449" y="797"/>
                </a:lnTo>
                <a:lnTo>
                  <a:pt x="89782" y="0"/>
                </a:lnTo>
                <a:lnTo>
                  <a:pt x="114679" y="0"/>
                </a:lnTo>
                <a:lnTo>
                  <a:pt x="144015" y="0"/>
                </a:lnTo>
                <a:lnTo>
                  <a:pt x="148456" y="0"/>
                </a:lnTo>
                <a:lnTo>
                  <a:pt x="152905" y="797"/>
                </a:lnTo>
                <a:lnTo>
                  <a:pt x="156459" y="2391"/>
                </a:lnTo>
                <a:lnTo>
                  <a:pt x="160900" y="2391"/>
                </a:lnTo>
                <a:lnTo>
                  <a:pt x="163567" y="2391"/>
                </a:lnTo>
                <a:lnTo>
                  <a:pt x="167121" y="797"/>
                </a:lnTo>
                <a:lnTo>
                  <a:pt x="169789" y="0"/>
                </a:lnTo>
                <a:lnTo>
                  <a:pt x="172457" y="0"/>
                </a:lnTo>
                <a:lnTo>
                  <a:pt x="179574" y="1594"/>
                </a:lnTo>
                <a:lnTo>
                  <a:pt x="186682" y="7173"/>
                </a:lnTo>
                <a:lnTo>
                  <a:pt x="194685" y="15154"/>
                </a:lnTo>
                <a:lnTo>
                  <a:pt x="201794" y="26323"/>
                </a:lnTo>
                <a:lnTo>
                  <a:pt x="208016" y="39893"/>
                </a:lnTo>
                <a:lnTo>
                  <a:pt x="213351" y="54250"/>
                </a:lnTo>
                <a:lnTo>
                  <a:pt x="216019" y="70211"/>
                </a:lnTo>
                <a:lnTo>
                  <a:pt x="217792" y="86969"/>
                </a:lnTo>
                <a:lnTo>
                  <a:pt x="216019" y="94940"/>
                </a:lnTo>
                <a:lnTo>
                  <a:pt x="211570" y="101326"/>
                </a:lnTo>
                <a:lnTo>
                  <a:pt x="205348" y="105312"/>
                </a:lnTo>
                <a:lnTo>
                  <a:pt x="196458" y="108510"/>
                </a:lnTo>
                <a:lnTo>
                  <a:pt x="187569" y="110901"/>
                </a:lnTo>
                <a:lnTo>
                  <a:pt x="177792" y="111698"/>
                </a:lnTo>
                <a:lnTo>
                  <a:pt x="168903" y="112495"/>
                </a:lnTo>
                <a:lnTo>
                  <a:pt x="160013" y="112495"/>
                </a:lnTo>
                <a:lnTo>
                  <a:pt x="157345" y="112495"/>
                </a:lnTo>
                <a:lnTo>
                  <a:pt x="153791" y="112495"/>
                </a:lnTo>
                <a:lnTo>
                  <a:pt x="151124" y="112495"/>
                </a:lnTo>
                <a:lnTo>
                  <a:pt x="148456" y="111698"/>
                </a:lnTo>
                <a:lnTo>
                  <a:pt x="133344" y="112495"/>
                </a:lnTo>
                <a:lnTo>
                  <a:pt x="122682" y="114090"/>
                </a:lnTo>
                <a:lnTo>
                  <a:pt x="114679" y="115684"/>
                </a:lnTo>
                <a:lnTo>
                  <a:pt x="109343" y="118882"/>
                </a:lnTo>
                <a:lnTo>
                  <a:pt x="105789" y="122070"/>
                </a:lnTo>
                <a:lnTo>
                  <a:pt x="104902" y="126862"/>
                </a:lnTo>
                <a:lnTo>
                  <a:pt x="104008" y="131645"/>
                </a:lnTo>
                <a:lnTo>
                  <a:pt x="104008" y="137234"/>
                </a:lnTo>
                <a:lnTo>
                  <a:pt x="104008" y="161963"/>
                </a:lnTo>
                <a:lnTo>
                  <a:pt x="104008" y="179519"/>
                </a:lnTo>
                <a:lnTo>
                  <a:pt x="104902" y="182707"/>
                </a:lnTo>
                <a:lnTo>
                  <a:pt x="107562" y="185098"/>
                </a:lnTo>
                <a:lnTo>
                  <a:pt x="111124" y="185905"/>
                </a:lnTo>
                <a:lnTo>
                  <a:pt x="115565" y="185905"/>
                </a:lnTo>
                <a:lnTo>
                  <a:pt x="120014" y="185905"/>
                </a:lnTo>
                <a:lnTo>
                  <a:pt x="123568" y="185905"/>
                </a:lnTo>
                <a:lnTo>
                  <a:pt x="128009" y="185098"/>
                </a:lnTo>
                <a:lnTo>
                  <a:pt x="131571" y="185098"/>
                </a:lnTo>
                <a:lnTo>
                  <a:pt x="150237" y="185905"/>
                </a:lnTo>
                <a:lnTo>
                  <a:pt x="166235" y="189093"/>
                </a:lnTo>
                <a:lnTo>
                  <a:pt x="180460" y="193876"/>
                </a:lnTo>
                <a:lnTo>
                  <a:pt x="192018" y="201059"/>
                </a:lnTo>
                <a:lnTo>
                  <a:pt x="200907" y="210634"/>
                </a:lnTo>
                <a:lnTo>
                  <a:pt x="208016" y="221803"/>
                </a:lnTo>
                <a:lnTo>
                  <a:pt x="212465" y="236170"/>
                </a:lnTo>
                <a:lnTo>
                  <a:pt x="214237" y="252918"/>
                </a:lnTo>
                <a:lnTo>
                  <a:pt x="213351" y="268880"/>
                </a:lnTo>
                <a:lnTo>
                  <a:pt x="211570" y="280048"/>
                </a:lnTo>
                <a:lnTo>
                  <a:pt x="207129" y="286435"/>
                </a:lnTo>
                <a:lnTo>
                  <a:pt x="199126" y="290420"/>
                </a:lnTo>
                <a:lnTo>
                  <a:pt x="187569" y="292812"/>
                </a:lnTo>
                <a:lnTo>
                  <a:pt x="170684" y="295213"/>
                </a:lnTo>
                <a:lnTo>
                  <a:pt x="148456" y="298401"/>
                </a:lnTo>
                <a:lnTo>
                  <a:pt x="120014" y="303990"/>
                </a:lnTo>
                <a:lnTo>
                  <a:pt x="114679" y="304787"/>
                </a:lnTo>
                <a:lnTo>
                  <a:pt x="111124" y="305584"/>
                </a:lnTo>
                <a:lnTo>
                  <a:pt x="108457" y="306381"/>
                </a:lnTo>
                <a:lnTo>
                  <a:pt x="106675" y="309570"/>
                </a:lnTo>
                <a:lnTo>
                  <a:pt x="104902" y="313565"/>
                </a:lnTo>
                <a:lnTo>
                  <a:pt x="104902" y="319942"/>
                </a:lnTo>
                <a:lnTo>
                  <a:pt x="104008" y="330313"/>
                </a:lnTo>
                <a:lnTo>
                  <a:pt x="104008" y="343077"/>
                </a:lnTo>
                <a:lnTo>
                  <a:pt x="104008" y="414095"/>
                </a:lnTo>
                <a:lnTo>
                  <a:pt x="104008" y="433244"/>
                </a:lnTo>
                <a:lnTo>
                  <a:pt x="104008" y="449993"/>
                </a:lnTo>
                <a:lnTo>
                  <a:pt x="103121" y="463563"/>
                </a:lnTo>
                <a:lnTo>
                  <a:pt x="100453" y="473935"/>
                </a:lnTo>
                <a:lnTo>
                  <a:pt x="96013" y="481915"/>
                </a:lnTo>
                <a:lnTo>
                  <a:pt x="89782" y="488292"/>
                </a:lnTo>
                <a:lnTo>
                  <a:pt x="80006" y="491490"/>
                </a:lnTo>
                <a:lnTo>
                  <a:pt x="67563" y="492287"/>
                </a:lnTo>
                <a:lnTo>
                  <a:pt x="54232" y="491490"/>
                </a:lnTo>
                <a:lnTo>
                  <a:pt x="43561" y="489886"/>
                </a:lnTo>
                <a:lnTo>
                  <a:pt x="33785" y="485901"/>
                </a:lnTo>
                <a:lnTo>
                  <a:pt x="25782" y="481915"/>
                </a:lnTo>
                <a:lnTo>
                  <a:pt x="18674" y="476326"/>
                </a:lnTo>
                <a:lnTo>
                  <a:pt x="14225" y="469142"/>
                </a:lnTo>
                <a:lnTo>
                  <a:pt x="9784" y="461162"/>
                </a:lnTo>
                <a:lnTo>
                  <a:pt x="7116" y="452394"/>
                </a:lnTo>
                <a:lnTo>
                  <a:pt x="4449" y="442819"/>
                </a:lnTo>
                <a:lnTo>
                  <a:pt x="3554" y="431640"/>
                </a:lnTo>
                <a:lnTo>
                  <a:pt x="2667" y="420472"/>
                </a:lnTo>
                <a:lnTo>
                  <a:pt x="2667" y="407708"/>
                </a:lnTo>
                <a:lnTo>
                  <a:pt x="2667" y="394148"/>
                </a:lnTo>
                <a:lnTo>
                  <a:pt x="2667" y="310367"/>
                </a:lnTo>
                <a:lnTo>
                  <a:pt x="1781" y="296807"/>
                </a:lnTo>
                <a:lnTo>
                  <a:pt x="1781" y="284044"/>
                </a:lnTo>
                <a:lnTo>
                  <a:pt x="1781" y="270474"/>
                </a:lnTo>
                <a:lnTo>
                  <a:pt x="1781" y="257711"/>
                </a:lnTo>
                <a:lnTo>
                  <a:pt x="1781" y="244948"/>
                </a:lnTo>
              </a:path>
            </a:pathLst>
          </a:custGeom>
          <a:ln w="1778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427539" y="4806967"/>
            <a:ext cx="3562" cy="358250"/>
          </a:xfrm>
          <a:custGeom>
            <a:avLst/>
            <a:gdLst/>
            <a:ahLst/>
            <a:cxnLst/>
            <a:rect l="l" t="t" r="r" b="b"/>
            <a:pathLst>
              <a:path w="3562" h="358250">
                <a:moveTo>
                  <a:pt x="3562" y="3188"/>
                </a:moveTo>
                <a:lnTo>
                  <a:pt x="2667" y="0"/>
                </a:lnTo>
                <a:lnTo>
                  <a:pt x="2667" y="20743"/>
                </a:lnTo>
                <a:lnTo>
                  <a:pt x="3562" y="25535"/>
                </a:lnTo>
                <a:lnTo>
                  <a:pt x="3562" y="3188"/>
                </a:lnTo>
                <a:close/>
              </a:path>
              <a:path w="3562" h="358250">
                <a:moveTo>
                  <a:pt x="1781" y="-257711"/>
                </a:moveTo>
                <a:lnTo>
                  <a:pt x="1781" y="-248933"/>
                </a:lnTo>
                <a:lnTo>
                  <a:pt x="2667" y="-239358"/>
                </a:lnTo>
                <a:lnTo>
                  <a:pt x="2667" y="-54250"/>
                </a:lnTo>
                <a:lnTo>
                  <a:pt x="3562" y="-51062"/>
                </a:lnTo>
                <a:lnTo>
                  <a:pt x="3562" y="35110"/>
                </a:lnTo>
                <a:lnTo>
                  <a:pt x="4449" y="40690"/>
                </a:lnTo>
                <a:lnTo>
                  <a:pt x="5335" y="45482"/>
                </a:lnTo>
                <a:lnTo>
                  <a:pt x="6230" y="51062"/>
                </a:lnTo>
                <a:lnTo>
                  <a:pt x="7116" y="55854"/>
                </a:lnTo>
                <a:lnTo>
                  <a:pt x="8003" y="61433"/>
                </a:lnTo>
                <a:lnTo>
                  <a:pt x="8889" y="66226"/>
                </a:lnTo>
                <a:lnTo>
                  <a:pt x="10670" y="70211"/>
                </a:lnTo>
                <a:lnTo>
                  <a:pt x="11557" y="75003"/>
                </a:lnTo>
                <a:lnTo>
                  <a:pt x="13338" y="78989"/>
                </a:lnTo>
                <a:lnTo>
                  <a:pt x="16006" y="82187"/>
                </a:lnTo>
                <a:lnTo>
                  <a:pt x="17779" y="85375"/>
                </a:lnTo>
                <a:lnTo>
                  <a:pt x="20447" y="87766"/>
                </a:lnTo>
                <a:lnTo>
                  <a:pt x="22228" y="89361"/>
                </a:lnTo>
                <a:lnTo>
                  <a:pt x="25782" y="90955"/>
                </a:lnTo>
                <a:lnTo>
                  <a:pt x="40894" y="90955"/>
                </a:lnTo>
                <a:lnTo>
                  <a:pt x="43561" y="90158"/>
                </a:lnTo>
                <a:lnTo>
                  <a:pt x="45343" y="90158"/>
                </a:lnTo>
                <a:lnTo>
                  <a:pt x="48010" y="89361"/>
                </a:lnTo>
                <a:lnTo>
                  <a:pt x="49783" y="88563"/>
                </a:lnTo>
                <a:lnTo>
                  <a:pt x="51565" y="88563"/>
                </a:lnTo>
                <a:lnTo>
                  <a:pt x="52451" y="87766"/>
                </a:lnTo>
                <a:lnTo>
                  <a:pt x="54232" y="86172"/>
                </a:lnTo>
                <a:lnTo>
                  <a:pt x="55119" y="85375"/>
                </a:lnTo>
                <a:lnTo>
                  <a:pt x="56900" y="82984"/>
                </a:lnTo>
                <a:lnTo>
                  <a:pt x="57786" y="79786"/>
                </a:lnTo>
                <a:lnTo>
                  <a:pt x="58673" y="76597"/>
                </a:lnTo>
                <a:lnTo>
                  <a:pt x="59559" y="74206"/>
                </a:lnTo>
                <a:lnTo>
                  <a:pt x="59559" y="53463"/>
                </a:lnTo>
                <a:lnTo>
                  <a:pt x="58673" y="49467"/>
                </a:lnTo>
                <a:lnTo>
                  <a:pt x="58673" y="-68617"/>
                </a:lnTo>
                <a:lnTo>
                  <a:pt x="59559" y="-71805"/>
                </a:lnTo>
                <a:lnTo>
                  <a:pt x="59559" y="-74994"/>
                </a:lnTo>
                <a:lnTo>
                  <a:pt x="60454" y="-77395"/>
                </a:lnTo>
                <a:lnTo>
                  <a:pt x="61341" y="-79786"/>
                </a:lnTo>
                <a:lnTo>
                  <a:pt x="63122" y="-80583"/>
                </a:lnTo>
                <a:lnTo>
                  <a:pt x="64895" y="-82177"/>
                </a:lnTo>
                <a:lnTo>
                  <a:pt x="68449" y="-82177"/>
                </a:lnTo>
                <a:lnTo>
                  <a:pt x="69344" y="-82974"/>
                </a:lnTo>
                <a:lnTo>
                  <a:pt x="73784" y="-82974"/>
                </a:lnTo>
                <a:lnTo>
                  <a:pt x="80901" y="-84568"/>
                </a:lnTo>
                <a:lnTo>
                  <a:pt x="88010" y="-85365"/>
                </a:lnTo>
                <a:lnTo>
                  <a:pt x="94231" y="-86172"/>
                </a:lnTo>
                <a:lnTo>
                  <a:pt x="99567" y="-87766"/>
                </a:lnTo>
                <a:lnTo>
                  <a:pt x="105789" y="-88563"/>
                </a:lnTo>
                <a:lnTo>
                  <a:pt x="111124" y="-89361"/>
                </a:lnTo>
                <a:lnTo>
                  <a:pt x="115565" y="-90158"/>
                </a:lnTo>
                <a:lnTo>
                  <a:pt x="120014" y="-90955"/>
                </a:lnTo>
                <a:lnTo>
                  <a:pt x="124455" y="-91752"/>
                </a:lnTo>
                <a:lnTo>
                  <a:pt x="128904" y="-92549"/>
                </a:lnTo>
                <a:lnTo>
                  <a:pt x="132458" y="-93346"/>
                </a:lnTo>
                <a:lnTo>
                  <a:pt x="136012" y="-94143"/>
                </a:lnTo>
                <a:lnTo>
                  <a:pt x="139566" y="-94940"/>
                </a:lnTo>
                <a:lnTo>
                  <a:pt x="142234" y="-95747"/>
                </a:lnTo>
                <a:lnTo>
                  <a:pt x="144902" y="-96544"/>
                </a:lnTo>
                <a:lnTo>
                  <a:pt x="147569" y="-98138"/>
                </a:lnTo>
                <a:lnTo>
                  <a:pt x="149351" y="-98935"/>
                </a:lnTo>
                <a:lnTo>
                  <a:pt x="152018" y="-99732"/>
                </a:lnTo>
                <a:lnTo>
                  <a:pt x="153791" y="-101326"/>
                </a:lnTo>
                <a:lnTo>
                  <a:pt x="154678" y="-102124"/>
                </a:lnTo>
                <a:lnTo>
                  <a:pt x="156459" y="-103718"/>
                </a:lnTo>
                <a:lnTo>
                  <a:pt x="157345" y="-105322"/>
                </a:lnTo>
                <a:lnTo>
                  <a:pt x="159127" y="-108510"/>
                </a:lnTo>
                <a:lnTo>
                  <a:pt x="160908" y="-111698"/>
                </a:lnTo>
                <a:lnTo>
                  <a:pt x="160908" y="-114090"/>
                </a:lnTo>
                <a:lnTo>
                  <a:pt x="161794" y="-116491"/>
                </a:lnTo>
                <a:lnTo>
                  <a:pt x="161794" y="-123664"/>
                </a:lnTo>
                <a:lnTo>
                  <a:pt x="160908" y="-126065"/>
                </a:lnTo>
                <a:lnTo>
                  <a:pt x="160908" y="-130051"/>
                </a:lnTo>
                <a:lnTo>
                  <a:pt x="160013" y="-134036"/>
                </a:lnTo>
                <a:lnTo>
                  <a:pt x="160013" y="-138031"/>
                </a:lnTo>
                <a:lnTo>
                  <a:pt x="159127" y="-141220"/>
                </a:lnTo>
                <a:lnTo>
                  <a:pt x="158240" y="-144408"/>
                </a:lnTo>
                <a:lnTo>
                  <a:pt x="157345" y="-146809"/>
                </a:lnTo>
                <a:lnTo>
                  <a:pt x="156459" y="-149200"/>
                </a:lnTo>
                <a:lnTo>
                  <a:pt x="155573" y="-150794"/>
                </a:lnTo>
                <a:lnTo>
                  <a:pt x="153791" y="-152389"/>
                </a:lnTo>
                <a:lnTo>
                  <a:pt x="152905" y="-153983"/>
                </a:lnTo>
                <a:lnTo>
                  <a:pt x="151124" y="-155587"/>
                </a:lnTo>
                <a:lnTo>
                  <a:pt x="149351" y="-156384"/>
                </a:lnTo>
                <a:lnTo>
                  <a:pt x="147569" y="-157181"/>
                </a:lnTo>
                <a:lnTo>
                  <a:pt x="145788" y="-157978"/>
                </a:lnTo>
                <a:lnTo>
                  <a:pt x="143129" y="-158775"/>
                </a:lnTo>
                <a:lnTo>
                  <a:pt x="138680" y="-158775"/>
                </a:lnTo>
                <a:lnTo>
                  <a:pt x="136898" y="-159572"/>
                </a:lnTo>
                <a:lnTo>
                  <a:pt x="134239" y="-158775"/>
                </a:lnTo>
                <a:lnTo>
                  <a:pt x="125350" y="-158775"/>
                </a:lnTo>
                <a:lnTo>
                  <a:pt x="121787" y="-157978"/>
                </a:lnTo>
                <a:lnTo>
                  <a:pt x="118233" y="-157978"/>
                </a:lnTo>
                <a:lnTo>
                  <a:pt x="114679" y="-157181"/>
                </a:lnTo>
                <a:lnTo>
                  <a:pt x="107570" y="-157181"/>
                </a:lnTo>
                <a:lnTo>
                  <a:pt x="103121" y="-156384"/>
                </a:lnTo>
                <a:lnTo>
                  <a:pt x="95118" y="-156384"/>
                </a:lnTo>
                <a:lnTo>
                  <a:pt x="90677" y="-155587"/>
                </a:lnTo>
                <a:lnTo>
                  <a:pt x="85342" y="-155587"/>
                </a:lnTo>
                <a:lnTo>
                  <a:pt x="84455" y="-156384"/>
                </a:lnTo>
                <a:lnTo>
                  <a:pt x="82674" y="-156384"/>
                </a:lnTo>
                <a:lnTo>
                  <a:pt x="80901" y="-157181"/>
                </a:lnTo>
                <a:lnTo>
                  <a:pt x="79120" y="-157978"/>
                </a:lnTo>
                <a:lnTo>
                  <a:pt x="77339" y="-157978"/>
                </a:lnTo>
                <a:lnTo>
                  <a:pt x="75566" y="-159572"/>
                </a:lnTo>
                <a:lnTo>
                  <a:pt x="73784" y="-160369"/>
                </a:lnTo>
                <a:lnTo>
                  <a:pt x="72012" y="-160369"/>
                </a:lnTo>
                <a:lnTo>
                  <a:pt x="70230" y="-161166"/>
                </a:lnTo>
                <a:lnTo>
                  <a:pt x="68449" y="-161963"/>
                </a:lnTo>
                <a:lnTo>
                  <a:pt x="66676" y="-162760"/>
                </a:lnTo>
                <a:lnTo>
                  <a:pt x="61341" y="-162760"/>
                </a:lnTo>
                <a:lnTo>
                  <a:pt x="57786" y="-164355"/>
                </a:lnTo>
                <a:lnTo>
                  <a:pt x="54232" y="-166756"/>
                </a:lnTo>
                <a:lnTo>
                  <a:pt x="47115" y="-226595"/>
                </a:lnTo>
                <a:lnTo>
                  <a:pt x="47115" y="-258508"/>
                </a:lnTo>
                <a:lnTo>
                  <a:pt x="48010" y="-260899"/>
                </a:lnTo>
                <a:lnTo>
                  <a:pt x="48010" y="-263300"/>
                </a:lnTo>
                <a:lnTo>
                  <a:pt x="48897" y="-266488"/>
                </a:lnTo>
                <a:lnTo>
                  <a:pt x="50670" y="-268880"/>
                </a:lnTo>
                <a:lnTo>
                  <a:pt x="52451" y="-270474"/>
                </a:lnTo>
                <a:lnTo>
                  <a:pt x="54232" y="-272068"/>
                </a:lnTo>
                <a:lnTo>
                  <a:pt x="56005" y="-272875"/>
                </a:lnTo>
                <a:lnTo>
                  <a:pt x="57786" y="-272875"/>
                </a:lnTo>
                <a:lnTo>
                  <a:pt x="59559" y="-273672"/>
                </a:lnTo>
                <a:lnTo>
                  <a:pt x="61341" y="-274469"/>
                </a:lnTo>
                <a:lnTo>
                  <a:pt x="63122" y="-274469"/>
                </a:lnTo>
                <a:lnTo>
                  <a:pt x="65790" y="-275266"/>
                </a:lnTo>
                <a:lnTo>
                  <a:pt x="67563" y="-276063"/>
                </a:lnTo>
                <a:lnTo>
                  <a:pt x="73784" y="-276063"/>
                </a:lnTo>
                <a:lnTo>
                  <a:pt x="76452" y="-276860"/>
                </a:lnTo>
                <a:lnTo>
                  <a:pt x="97786" y="-276860"/>
                </a:lnTo>
                <a:lnTo>
                  <a:pt x="99567" y="-276063"/>
                </a:lnTo>
                <a:lnTo>
                  <a:pt x="120900" y="-276063"/>
                </a:lnTo>
                <a:lnTo>
                  <a:pt x="122682" y="-276860"/>
                </a:lnTo>
                <a:lnTo>
                  <a:pt x="128904" y="-276860"/>
                </a:lnTo>
                <a:lnTo>
                  <a:pt x="129790" y="-277657"/>
                </a:lnTo>
                <a:lnTo>
                  <a:pt x="133344" y="-277657"/>
                </a:lnTo>
                <a:lnTo>
                  <a:pt x="135126" y="-278454"/>
                </a:lnTo>
                <a:lnTo>
                  <a:pt x="136898" y="-278454"/>
                </a:lnTo>
                <a:lnTo>
                  <a:pt x="138680" y="-279251"/>
                </a:lnTo>
                <a:lnTo>
                  <a:pt x="139566" y="-279251"/>
                </a:lnTo>
                <a:lnTo>
                  <a:pt x="141347" y="-280048"/>
                </a:lnTo>
                <a:lnTo>
                  <a:pt x="143129" y="-280846"/>
                </a:lnTo>
                <a:lnTo>
                  <a:pt x="144902" y="-281643"/>
                </a:lnTo>
                <a:lnTo>
                  <a:pt x="146683" y="-282440"/>
                </a:lnTo>
                <a:lnTo>
                  <a:pt x="148456" y="-283247"/>
                </a:lnTo>
                <a:lnTo>
                  <a:pt x="150237" y="-284044"/>
                </a:lnTo>
                <a:lnTo>
                  <a:pt x="152018" y="-284841"/>
                </a:lnTo>
                <a:lnTo>
                  <a:pt x="154678" y="-285638"/>
                </a:lnTo>
                <a:lnTo>
                  <a:pt x="156459" y="-287232"/>
                </a:lnTo>
                <a:lnTo>
                  <a:pt x="158240" y="-288029"/>
                </a:lnTo>
                <a:lnTo>
                  <a:pt x="160013" y="-288826"/>
                </a:lnTo>
                <a:lnTo>
                  <a:pt x="161794" y="-290420"/>
                </a:lnTo>
                <a:lnTo>
                  <a:pt x="163567" y="-291217"/>
                </a:lnTo>
                <a:lnTo>
                  <a:pt x="164462" y="-292014"/>
                </a:lnTo>
                <a:lnTo>
                  <a:pt x="166235" y="-294415"/>
                </a:lnTo>
                <a:lnTo>
                  <a:pt x="168016" y="-296010"/>
                </a:lnTo>
                <a:lnTo>
                  <a:pt x="169798" y="-299198"/>
                </a:lnTo>
                <a:lnTo>
                  <a:pt x="170684" y="-301589"/>
                </a:lnTo>
                <a:lnTo>
                  <a:pt x="171571" y="-304787"/>
                </a:lnTo>
                <a:lnTo>
                  <a:pt x="171571" y="-307976"/>
                </a:lnTo>
                <a:lnTo>
                  <a:pt x="170684" y="-311164"/>
                </a:lnTo>
                <a:lnTo>
                  <a:pt x="168903" y="-313565"/>
                </a:lnTo>
                <a:lnTo>
                  <a:pt x="167130" y="-315159"/>
                </a:lnTo>
                <a:lnTo>
                  <a:pt x="165349" y="-316753"/>
                </a:lnTo>
                <a:lnTo>
                  <a:pt x="163567" y="-317550"/>
                </a:lnTo>
                <a:lnTo>
                  <a:pt x="162681" y="-318347"/>
                </a:lnTo>
                <a:lnTo>
                  <a:pt x="160908" y="-319145"/>
                </a:lnTo>
                <a:lnTo>
                  <a:pt x="159127" y="-320739"/>
                </a:lnTo>
                <a:lnTo>
                  <a:pt x="158240" y="-323140"/>
                </a:lnTo>
                <a:lnTo>
                  <a:pt x="157345" y="-325531"/>
                </a:lnTo>
                <a:lnTo>
                  <a:pt x="156459" y="-327922"/>
                </a:lnTo>
                <a:lnTo>
                  <a:pt x="154678" y="-329516"/>
                </a:lnTo>
                <a:lnTo>
                  <a:pt x="152905" y="-330313"/>
                </a:lnTo>
                <a:lnTo>
                  <a:pt x="149351" y="-330313"/>
                </a:lnTo>
                <a:lnTo>
                  <a:pt x="147569" y="-331111"/>
                </a:lnTo>
                <a:lnTo>
                  <a:pt x="145788" y="-331111"/>
                </a:lnTo>
                <a:lnTo>
                  <a:pt x="144015" y="-331908"/>
                </a:lnTo>
                <a:lnTo>
                  <a:pt x="142234" y="-331908"/>
                </a:lnTo>
                <a:lnTo>
                  <a:pt x="140461" y="-332714"/>
                </a:lnTo>
                <a:lnTo>
                  <a:pt x="61341" y="-332714"/>
                </a:lnTo>
                <a:lnTo>
                  <a:pt x="52451" y="-331908"/>
                </a:lnTo>
                <a:lnTo>
                  <a:pt x="44448" y="-331908"/>
                </a:lnTo>
                <a:lnTo>
                  <a:pt x="36453" y="-331111"/>
                </a:lnTo>
                <a:lnTo>
                  <a:pt x="30231" y="-330313"/>
                </a:lnTo>
                <a:lnTo>
                  <a:pt x="24896" y="-328719"/>
                </a:lnTo>
                <a:lnTo>
                  <a:pt x="19560" y="-327922"/>
                </a:lnTo>
                <a:lnTo>
                  <a:pt x="15120" y="-326328"/>
                </a:lnTo>
                <a:lnTo>
                  <a:pt x="11557" y="-324734"/>
                </a:lnTo>
                <a:lnTo>
                  <a:pt x="8889" y="-322343"/>
                </a:lnTo>
                <a:lnTo>
                  <a:pt x="6230" y="-319942"/>
                </a:lnTo>
                <a:lnTo>
                  <a:pt x="4449" y="-316753"/>
                </a:lnTo>
                <a:lnTo>
                  <a:pt x="2667" y="-313565"/>
                </a:lnTo>
                <a:lnTo>
                  <a:pt x="894" y="-310367"/>
                </a:lnTo>
                <a:lnTo>
                  <a:pt x="0" y="-306381"/>
                </a:lnTo>
                <a:lnTo>
                  <a:pt x="0" y="-280048"/>
                </a:lnTo>
                <a:lnTo>
                  <a:pt x="894" y="-272875"/>
                </a:lnTo>
                <a:lnTo>
                  <a:pt x="894" y="-265691"/>
                </a:lnTo>
                <a:lnTo>
                  <a:pt x="1781" y="-2577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676450" y="4479841"/>
            <a:ext cx="52451" cy="418877"/>
          </a:xfrm>
          <a:custGeom>
            <a:avLst/>
            <a:gdLst/>
            <a:ahLst/>
            <a:cxnLst/>
            <a:rect l="l" t="t" r="r" b="b"/>
            <a:pathLst>
              <a:path w="52451" h="418877">
                <a:moveTo>
                  <a:pt x="46229" y="406911"/>
                </a:moveTo>
                <a:lnTo>
                  <a:pt x="47115" y="405317"/>
                </a:lnTo>
                <a:lnTo>
                  <a:pt x="47115" y="399738"/>
                </a:lnTo>
                <a:lnTo>
                  <a:pt x="48002" y="397337"/>
                </a:lnTo>
                <a:lnTo>
                  <a:pt x="48002" y="378984"/>
                </a:lnTo>
                <a:lnTo>
                  <a:pt x="47115" y="374999"/>
                </a:lnTo>
                <a:lnTo>
                  <a:pt x="47115" y="360642"/>
                </a:lnTo>
                <a:lnTo>
                  <a:pt x="46229" y="355849"/>
                </a:lnTo>
                <a:lnTo>
                  <a:pt x="46229" y="148403"/>
                </a:lnTo>
                <a:lnTo>
                  <a:pt x="47115" y="146012"/>
                </a:lnTo>
                <a:lnTo>
                  <a:pt x="47115" y="128457"/>
                </a:lnTo>
                <a:lnTo>
                  <a:pt x="46229" y="84578"/>
                </a:lnTo>
                <a:lnTo>
                  <a:pt x="46229" y="69414"/>
                </a:lnTo>
                <a:lnTo>
                  <a:pt x="47115" y="66226"/>
                </a:lnTo>
                <a:lnTo>
                  <a:pt x="47115" y="52656"/>
                </a:lnTo>
                <a:lnTo>
                  <a:pt x="48002" y="50264"/>
                </a:lnTo>
                <a:lnTo>
                  <a:pt x="48002" y="43878"/>
                </a:lnTo>
                <a:lnTo>
                  <a:pt x="48897" y="41487"/>
                </a:lnTo>
                <a:lnTo>
                  <a:pt x="48897" y="34303"/>
                </a:lnTo>
                <a:lnTo>
                  <a:pt x="49783" y="31912"/>
                </a:lnTo>
                <a:lnTo>
                  <a:pt x="49783" y="28724"/>
                </a:lnTo>
                <a:lnTo>
                  <a:pt x="50670" y="26332"/>
                </a:lnTo>
                <a:lnTo>
                  <a:pt x="50670" y="23134"/>
                </a:lnTo>
                <a:lnTo>
                  <a:pt x="51556" y="20743"/>
                </a:lnTo>
                <a:lnTo>
                  <a:pt x="51556" y="18352"/>
                </a:lnTo>
                <a:lnTo>
                  <a:pt x="52451" y="15961"/>
                </a:lnTo>
                <a:lnTo>
                  <a:pt x="51556" y="13560"/>
                </a:lnTo>
                <a:lnTo>
                  <a:pt x="51556" y="10371"/>
                </a:lnTo>
                <a:lnTo>
                  <a:pt x="49783" y="8777"/>
                </a:lnTo>
                <a:lnTo>
                  <a:pt x="48897" y="6386"/>
                </a:lnTo>
                <a:lnTo>
                  <a:pt x="47115" y="4782"/>
                </a:lnTo>
                <a:lnTo>
                  <a:pt x="45334" y="3985"/>
                </a:lnTo>
                <a:lnTo>
                  <a:pt x="43561" y="2391"/>
                </a:lnTo>
                <a:lnTo>
                  <a:pt x="41780" y="1594"/>
                </a:lnTo>
                <a:lnTo>
                  <a:pt x="40007" y="1594"/>
                </a:lnTo>
                <a:lnTo>
                  <a:pt x="39112" y="797"/>
                </a:lnTo>
                <a:lnTo>
                  <a:pt x="37339" y="797"/>
                </a:lnTo>
                <a:lnTo>
                  <a:pt x="35558" y="0"/>
                </a:lnTo>
                <a:lnTo>
                  <a:pt x="18665" y="0"/>
                </a:lnTo>
                <a:lnTo>
                  <a:pt x="16892" y="797"/>
                </a:lnTo>
                <a:lnTo>
                  <a:pt x="14225" y="797"/>
                </a:lnTo>
                <a:lnTo>
                  <a:pt x="12443" y="1594"/>
                </a:lnTo>
                <a:lnTo>
                  <a:pt x="9776" y="1594"/>
                </a:lnTo>
                <a:lnTo>
                  <a:pt x="8003" y="3188"/>
                </a:lnTo>
                <a:lnTo>
                  <a:pt x="6221" y="3985"/>
                </a:lnTo>
                <a:lnTo>
                  <a:pt x="4449" y="6386"/>
                </a:lnTo>
                <a:lnTo>
                  <a:pt x="2667" y="7980"/>
                </a:lnTo>
                <a:lnTo>
                  <a:pt x="1781" y="10371"/>
                </a:lnTo>
                <a:lnTo>
                  <a:pt x="1781" y="28724"/>
                </a:lnTo>
                <a:lnTo>
                  <a:pt x="2667" y="31115"/>
                </a:lnTo>
                <a:lnTo>
                  <a:pt x="2667" y="124471"/>
                </a:lnTo>
                <a:lnTo>
                  <a:pt x="1781" y="126862"/>
                </a:lnTo>
                <a:lnTo>
                  <a:pt x="1781" y="143621"/>
                </a:lnTo>
                <a:lnTo>
                  <a:pt x="886" y="146809"/>
                </a:lnTo>
                <a:lnTo>
                  <a:pt x="886" y="166756"/>
                </a:lnTo>
                <a:lnTo>
                  <a:pt x="0" y="169944"/>
                </a:lnTo>
                <a:lnTo>
                  <a:pt x="0" y="402129"/>
                </a:lnTo>
                <a:lnTo>
                  <a:pt x="886" y="404520"/>
                </a:lnTo>
                <a:lnTo>
                  <a:pt x="886" y="406114"/>
                </a:lnTo>
                <a:lnTo>
                  <a:pt x="1781" y="409312"/>
                </a:lnTo>
                <a:lnTo>
                  <a:pt x="3554" y="412501"/>
                </a:lnTo>
                <a:lnTo>
                  <a:pt x="5335" y="414095"/>
                </a:lnTo>
                <a:lnTo>
                  <a:pt x="7116" y="415689"/>
                </a:lnTo>
                <a:lnTo>
                  <a:pt x="8889" y="417283"/>
                </a:lnTo>
                <a:lnTo>
                  <a:pt x="10670" y="418080"/>
                </a:lnTo>
                <a:lnTo>
                  <a:pt x="14225" y="418080"/>
                </a:lnTo>
                <a:lnTo>
                  <a:pt x="15997" y="418877"/>
                </a:lnTo>
                <a:lnTo>
                  <a:pt x="21333" y="418877"/>
                </a:lnTo>
                <a:lnTo>
                  <a:pt x="23114" y="418080"/>
                </a:lnTo>
                <a:lnTo>
                  <a:pt x="28450" y="418080"/>
                </a:lnTo>
                <a:lnTo>
                  <a:pt x="31118" y="418877"/>
                </a:lnTo>
                <a:lnTo>
                  <a:pt x="32890" y="418080"/>
                </a:lnTo>
                <a:lnTo>
                  <a:pt x="37339" y="418080"/>
                </a:lnTo>
                <a:lnTo>
                  <a:pt x="39112" y="417283"/>
                </a:lnTo>
                <a:lnTo>
                  <a:pt x="40007" y="416486"/>
                </a:lnTo>
                <a:lnTo>
                  <a:pt x="41780" y="415689"/>
                </a:lnTo>
                <a:lnTo>
                  <a:pt x="43561" y="412501"/>
                </a:lnTo>
                <a:lnTo>
                  <a:pt x="45334" y="409312"/>
                </a:lnTo>
                <a:lnTo>
                  <a:pt x="46229" y="4069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826687" y="4465484"/>
            <a:ext cx="232903" cy="437230"/>
          </a:xfrm>
          <a:custGeom>
            <a:avLst/>
            <a:gdLst/>
            <a:ahLst/>
            <a:cxnLst/>
            <a:rect l="l" t="t" r="r" b="b"/>
            <a:pathLst>
              <a:path w="232903" h="437230">
                <a:moveTo>
                  <a:pt x="1772" y="406114"/>
                </a:moveTo>
                <a:lnTo>
                  <a:pt x="886" y="409303"/>
                </a:lnTo>
                <a:lnTo>
                  <a:pt x="886" y="411694"/>
                </a:lnTo>
                <a:lnTo>
                  <a:pt x="0" y="414095"/>
                </a:lnTo>
                <a:lnTo>
                  <a:pt x="886" y="416486"/>
                </a:lnTo>
                <a:lnTo>
                  <a:pt x="886" y="418877"/>
                </a:lnTo>
                <a:lnTo>
                  <a:pt x="1772" y="420472"/>
                </a:lnTo>
                <a:lnTo>
                  <a:pt x="2667" y="422863"/>
                </a:lnTo>
                <a:lnTo>
                  <a:pt x="3554" y="424467"/>
                </a:lnTo>
                <a:lnTo>
                  <a:pt x="5326" y="426061"/>
                </a:lnTo>
                <a:lnTo>
                  <a:pt x="7108" y="427655"/>
                </a:lnTo>
                <a:lnTo>
                  <a:pt x="9776" y="428452"/>
                </a:lnTo>
                <a:lnTo>
                  <a:pt x="12443" y="430046"/>
                </a:lnTo>
                <a:lnTo>
                  <a:pt x="15997" y="430843"/>
                </a:lnTo>
                <a:lnTo>
                  <a:pt x="19552" y="431640"/>
                </a:lnTo>
                <a:lnTo>
                  <a:pt x="24001" y="432438"/>
                </a:lnTo>
                <a:lnTo>
                  <a:pt x="29328" y="433235"/>
                </a:lnTo>
                <a:lnTo>
                  <a:pt x="44448" y="433235"/>
                </a:lnTo>
                <a:lnTo>
                  <a:pt x="46221" y="432438"/>
                </a:lnTo>
                <a:lnTo>
                  <a:pt x="49775" y="432438"/>
                </a:lnTo>
                <a:lnTo>
                  <a:pt x="51556" y="430843"/>
                </a:lnTo>
                <a:lnTo>
                  <a:pt x="53337" y="429249"/>
                </a:lnTo>
                <a:lnTo>
                  <a:pt x="55110" y="427655"/>
                </a:lnTo>
                <a:lnTo>
                  <a:pt x="55110" y="425264"/>
                </a:lnTo>
                <a:lnTo>
                  <a:pt x="55997" y="422066"/>
                </a:lnTo>
                <a:lnTo>
                  <a:pt x="55997" y="410100"/>
                </a:lnTo>
                <a:lnTo>
                  <a:pt x="55110" y="407708"/>
                </a:lnTo>
                <a:lnTo>
                  <a:pt x="55110" y="399728"/>
                </a:lnTo>
                <a:lnTo>
                  <a:pt x="54224" y="396540"/>
                </a:lnTo>
                <a:lnTo>
                  <a:pt x="54224" y="347869"/>
                </a:lnTo>
                <a:lnTo>
                  <a:pt x="55997" y="262493"/>
                </a:lnTo>
                <a:lnTo>
                  <a:pt x="56892" y="264087"/>
                </a:lnTo>
                <a:lnTo>
                  <a:pt x="58664" y="266488"/>
                </a:lnTo>
                <a:lnTo>
                  <a:pt x="61332" y="268880"/>
                </a:lnTo>
                <a:lnTo>
                  <a:pt x="64000" y="272865"/>
                </a:lnTo>
                <a:lnTo>
                  <a:pt x="66668" y="276860"/>
                </a:lnTo>
                <a:lnTo>
                  <a:pt x="70222" y="281643"/>
                </a:lnTo>
                <a:lnTo>
                  <a:pt x="74671" y="287232"/>
                </a:lnTo>
                <a:lnTo>
                  <a:pt x="79111" y="292812"/>
                </a:lnTo>
                <a:lnTo>
                  <a:pt x="83560" y="299198"/>
                </a:lnTo>
                <a:lnTo>
                  <a:pt x="88887" y="305584"/>
                </a:lnTo>
                <a:lnTo>
                  <a:pt x="94223" y="311961"/>
                </a:lnTo>
                <a:lnTo>
                  <a:pt x="100445" y="319145"/>
                </a:lnTo>
                <a:lnTo>
                  <a:pt x="105780" y="326328"/>
                </a:lnTo>
                <a:lnTo>
                  <a:pt x="112002" y="334299"/>
                </a:lnTo>
                <a:lnTo>
                  <a:pt x="118224" y="341482"/>
                </a:lnTo>
                <a:lnTo>
                  <a:pt x="125341" y="349463"/>
                </a:lnTo>
                <a:lnTo>
                  <a:pt x="131563" y="356646"/>
                </a:lnTo>
                <a:lnTo>
                  <a:pt x="137785" y="364627"/>
                </a:lnTo>
                <a:lnTo>
                  <a:pt x="144007" y="371801"/>
                </a:lnTo>
                <a:lnTo>
                  <a:pt x="151115" y="378984"/>
                </a:lnTo>
                <a:lnTo>
                  <a:pt x="157345" y="386168"/>
                </a:lnTo>
                <a:lnTo>
                  <a:pt x="163567" y="393341"/>
                </a:lnTo>
                <a:lnTo>
                  <a:pt x="169789" y="399728"/>
                </a:lnTo>
                <a:lnTo>
                  <a:pt x="176011" y="406114"/>
                </a:lnTo>
                <a:lnTo>
                  <a:pt x="181347" y="411694"/>
                </a:lnTo>
                <a:lnTo>
                  <a:pt x="186674" y="417283"/>
                </a:lnTo>
                <a:lnTo>
                  <a:pt x="192009" y="422066"/>
                </a:lnTo>
                <a:lnTo>
                  <a:pt x="197345" y="426858"/>
                </a:lnTo>
                <a:lnTo>
                  <a:pt x="201785" y="430046"/>
                </a:lnTo>
                <a:lnTo>
                  <a:pt x="206234" y="433235"/>
                </a:lnTo>
                <a:lnTo>
                  <a:pt x="209788" y="435636"/>
                </a:lnTo>
                <a:lnTo>
                  <a:pt x="213343" y="437230"/>
                </a:lnTo>
                <a:lnTo>
                  <a:pt x="216010" y="437230"/>
                </a:lnTo>
                <a:lnTo>
                  <a:pt x="217792" y="436433"/>
                </a:lnTo>
                <a:lnTo>
                  <a:pt x="218678" y="434041"/>
                </a:lnTo>
                <a:lnTo>
                  <a:pt x="219564" y="431640"/>
                </a:lnTo>
                <a:lnTo>
                  <a:pt x="220459" y="429249"/>
                </a:lnTo>
                <a:lnTo>
                  <a:pt x="220459" y="426858"/>
                </a:lnTo>
                <a:lnTo>
                  <a:pt x="221346" y="423670"/>
                </a:lnTo>
                <a:lnTo>
                  <a:pt x="221346" y="417283"/>
                </a:lnTo>
                <a:lnTo>
                  <a:pt x="222232" y="414095"/>
                </a:lnTo>
                <a:lnTo>
                  <a:pt x="222232" y="395742"/>
                </a:lnTo>
                <a:lnTo>
                  <a:pt x="221346" y="392544"/>
                </a:lnTo>
                <a:lnTo>
                  <a:pt x="220459" y="388559"/>
                </a:lnTo>
                <a:lnTo>
                  <a:pt x="218678" y="384574"/>
                </a:lnTo>
                <a:lnTo>
                  <a:pt x="216905" y="380578"/>
                </a:lnTo>
                <a:lnTo>
                  <a:pt x="215124" y="375796"/>
                </a:lnTo>
                <a:lnTo>
                  <a:pt x="212456" y="371801"/>
                </a:lnTo>
                <a:lnTo>
                  <a:pt x="209788" y="367018"/>
                </a:lnTo>
                <a:lnTo>
                  <a:pt x="207121" y="362226"/>
                </a:lnTo>
                <a:lnTo>
                  <a:pt x="203566" y="356646"/>
                </a:lnTo>
                <a:lnTo>
                  <a:pt x="200899" y="351854"/>
                </a:lnTo>
                <a:lnTo>
                  <a:pt x="197345" y="347072"/>
                </a:lnTo>
                <a:lnTo>
                  <a:pt x="193790" y="341482"/>
                </a:lnTo>
                <a:lnTo>
                  <a:pt x="190236" y="336700"/>
                </a:lnTo>
                <a:lnTo>
                  <a:pt x="186674" y="331111"/>
                </a:lnTo>
                <a:lnTo>
                  <a:pt x="183119" y="325531"/>
                </a:lnTo>
                <a:lnTo>
                  <a:pt x="179565" y="320739"/>
                </a:lnTo>
                <a:lnTo>
                  <a:pt x="176011" y="315149"/>
                </a:lnTo>
                <a:lnTo>
                  <a:pt x="172457" y="310367"/>
                </a:lnTo>
                <a:lnTo>
                  <a:pt x="168894" y="305584"/>
                </a:lnTo>
                <a:lnTo>
                  <a:pt x="165340" y="300792"/>
                </a:lnTo>
                <a:lnTo>
                  <a:pt x="161786" y="296010"/>
                </a:lnTo>
                <a:lnTo>
                  <a:pt x="159118" y="291217"/>
                </a:lnTo>
                <a:lnTo>
                  <a:pt x="155564" y="286435"/>
                </a:lnTo>
                <a:lnTo>
                  <a:pt x="153783" y="282440"/>
                </a:lnTo>
                <a:lnTo>
                  <a:pt x="151115" y="278454"/>
                </a:lnTo>
                <a:lnTo>
                  <a:pt x="148456" y="274459"/>
                </a:lnTo>
                <a:lnTo>
                  <a:pt x="146674" y="271271"/>
                </a:lnTo>
                <a:lnTo>
                  <a:pt x="145788" y="268083"/>
                </a:lnTo>
                <a:lnTo>
                  <a:pt x="144893" y="264884"/>
                </a:lnTo>
                <a:lnTo>
                  <a:pt x="144007" y="262493"/>
                </a:lnTo>
                <a:lnTo>
                  <a:pt x="144007" y="259305"/>
                </a:lnTo>
                <a:lnTo>
                  <a:pt x="145788" y="257711"/>
                </a:lnTo>
                <a:lnTo>
                  <a:pt x="147561" y="256117"/>
                </a:lnTo>
                <a:lnTo>
                  <a:pt x="149342" y="254513"/>
                </a:lnTo>
                <a:lnTo>
                  <a:pt x="152010" y="252121"/>
                </a:lnTo>
                <a:lnTo>
                  <a:pt x="154678" y="249730"/>
                </a:lnTo>
                <a:lnTo>
                  <a:pt x="157345" y="247339"/>
                </a:lnTo>
                <a:lnTo>
                  <a:pt x="160900" y="244141"/>
                </a:lnTo>
                <a:lnTo>
                  <a:pt x="164454" y="240952"/>
                </a:lnTo>
                <a:lnTo>
                  <a:pt x="168008" y="237764"/>
                </a:lnTo>
                <a:lnTo>
                  <a:pt x="171562" y="233769"/>
                </a:lnTo>
                <a:lnTo>
                  <a:pt x="176011" y="229784"/>
                </a:lnTo>
                <a:lnTo>
                  <a:pt x="179565" y="225788"/>
                </a:lnTo>
                <a:lnTo>
                  <a:pt x="184006" y="221006"/>
                </a:lnTo>
                <a:lnTo>
                  <a:pt x="188455" y="217020"/>
                </a:lnTo>
                <a:lnTo>
                  <a:pt x="192895" y="212228"/>
                </a:lnTo>
                <a:lnTo>
                  <a:pt x="196458" y="207446"/>
                </a:lnTo>
                <a:lnTo>
                  <a:pt x="200899" y="201856"/>
                </a:lnTo>
                <a:lnTo>
                  <a:pt x="204453" y="197074"/>
                </a:lnTo>
                <a:lnTo>
                  <a:pt x="208902" y="191485"/>
                </a:lnTo>
                <a:lnTo>
                  <a:pt x="212456" y="186692"/>
                </a:lnTo>
                <a:lnTo>
                  <a:pt x="216010" y="181113"/>
                </a:lnTo>
                <a:lnTo>
                  <a:pt x="218678" y="175523"/>
                </a:lnTo>
                <a:lnTo>
                  <a:pt x="222232" y="169944"/>
                </a:lnTo>
                <a:lnTo>
                  <a:pt x="224900" y="164355"/>
                </a:lnTo>
                <a:lnTo>
                  <a:pt x="226681" y="158775"/>
                </a:lnTo>
                <a:lnTo>
                  <a:pt x="229349" y="153186"/>
                </a:lnTo>
                <a:lnTo>
                  <a:pt x="230235" y="147606"/>
                </a:lnTo>
                <a:lnTo>
                  <a:pt x="232017" y="142017"/>
                </a:lnTo>
                <a:lnTo>
                  <a:pt x="232903" y="136427"/>
                </a:lnTo>
                <a:lnTo>
                  <a:pt x="232903" y="118882"/>
                </a:lnTo>
                <a:lnTo>
                  <a:pt x="232017" y="113292"/>
                </a:lnTo>
                <a:lnTo>
                  <a:pt x="232017" y="107703"/>
                </a:lnTo>
                <a:lnTo>
                  <a:pt x="231122" y="102124"/>
                </a:lnTo>
                <a:lnTo>
                  <a:pt x="230235" y="95737"/>
                </a:lnTo>
                <a:lnTo>
                  <a:pt x="229349" y="90158"/>
                </a:lnTo>
                <a:lnTo>
                  <a:pt x="227568" y="84568"/>
                </a:lnTo>
                <a:lnTo>
                  <a:pt x="226681" y="78989"/>
                </a:lnTo>
                <a:lnTo>
                  <a:pt x="224900" y="73399"/>
                </a:lnTo>
                <a:lnTo>
                  <a:pt x="223127" y="68607"/>
                </a:lnTo>
                <a:lnTo>
                  <a:pt x="221346" y="63028"/>
                </a:lnTo>
                <a:lnTo>
                  <a:pt x="218678" y="57438"/>
                </a:lnTo>
                <a:lnTo>
                  <a:pt x="216905" y="52656"/>
                </a:lnTo>
                <a:lnTo>
                  <a:pt x="214237" y="47863"/>
                </a:lnTo>
                <a:lnTo>
                  <a:pt x="211570" y="43081"/>
                </a:lnTo>
                <a:lnTo>
                  <a:pt x="208016" y="38289"/>
                </a:lnTo>
                <a:lnTo>
                  <a:pt x="204453" y="34303"/>
                </a:lnTo>
                <a:lnTo>
                  <a:pt x="200899" y="30318"/>
                </a:lnTo>
                <a:lnTo>
                  <a:pt x="197345" y="26323"/>
                </a:lnTo>
                <a:lnTo>
                  <a:pt x="192895" y="22337"/>
                </a:lnTo>
                <a:lnTo>
                  <a:pt x="188455" y="19139"/>
                </a:lnTo>
                <a:lnTo>
                  <a:pt x="184006" y="15951"/>
                </a:lnTo>
                <a:lnTo>
                  <a:pt x="179565" y="12763"/>
                </a:lnTo>
                <a:lnTo>
                  <a:pt x="174230" y="10371"/>
                </a:lnTo>
                <a:lnTo>
                  <a:pt x="168008" y="7970"/>
                </a:lnTo>
                <a:lnTo>
                  <a:pt x="162672" y="5579"/>
                </a:lnTo>
                <a:lnTo>
                  <a:pt x="156450" y="3985"/>
                </a:lnTo>
                <a:lnTo>
                  <a:pt x="150229" y="2391"/>
                </a:lnTo>
                <a:lnTo>
                  <a:pt x="143120" y="1594"/>
                </a:lnTo>
                <a:lnTo>
                  <a:pt x="136003" y="797"/>
                </a:lnTo>
                <a:lnTo>
                  <a:pt x="128895" y="0"/>
                </a:lnTo>
                <a:lnTo>
                  <a:pt x="105780" y="0"/>
                </a:lnTo>
                <a:lnTo>
                  <a:pt x="95118" y="797"/>
                </a:lnTo>
                <a:lnTo>
                  <a:pt x="85333" y="1594"/>
                </a:lnTo>
                <a:lnTo>
                  <a:pt x="77339" y="2391"/>
                </a:lnTo>
                <a:lnTo>
                  <a:pt x="69335" y="3985"/>
                </a:lnTo>
                <a:lnTo>
                  <a:pt x="61332" y="5579"/>
                </a:lnTo>
                <a:lnTo>
                  <a:pt x="55110" y="7173"/>
                </a:lnTo>
                <a:lnTo>
                  <a:pt x="48888" y="9574"/>
                </a:lnTo>
                <a:lnTo>
                  <a:pt x="43553" y="11965"/>
                </a:lnTo>
                <a:lnTo>
                  <a:pt x="38217" y="14357"/>
                </a:lnTo>
                <a:lnTo>
                  <a:pt x="33777" y="16748"/>
                </a:lnTo>
                <a:lnTo>
                  <a:pt x="30223" y="19946"/>
                </a:lnTo>
                <a:lnTo>
                  <a:pt x="26668" y="23134"/>
                </a:lnTo>
                <a:lnTo>
                  <a:pt x="24001" y="26323"/>
                </a:lnTo>
                <a:lnTo>
                  <a:pt x="21333" y="30318"/>
                </a:lnTo>
                <a:lnTo>
                  <a:pt x="19552" y="33506"/>
                </a:lnTo>
                <a:lnTo>
                  <a:pt x="16884" y="37492"/>
                </a:lnTo>
                <a:lnTo>
                  <a:pt x="15997" y="41487"/>
                </a:lnTo>
                <a:lnTo>
                  <a:pt x="14216" y="45472"/>
                </a:lnTo>
                <a:lnTo>
                  <a:pt x="13330" y="49467"/>
                </a:lnTo>
                <a:lnTo>
                  <a:pt x="13330" y="53453"/>
                </a:lnTo>
                <a:lnTo>
                  <a:pt x="12443" y="57438"/>
                </a:lnTo>
                <a:lnTo>
                  <a:pt x="12443" y="262493"/>
                </a:lnTo>
                <a:lnTo>
                  <a:pt x="11557" y="265682"/>
                </a:lnTo>
                <a:lnTo>
                  <a:pt x="11557" y="363820"/>
                </a:lnTo>
                <a:lnTo>
                  <a:pt x="10662" y="367815"/>
                </a:lnTo>
                <a:lnTo>
                  <a:pt x="10662" y="371004"/>
                </a:lnTo>
                <a:lnTo>
                  <a:pt x="9776" y="374999"/>
                </a:lnTo>
                <a:lnTo>
                  <a:pt x="8889" y="378187"/>
                </a:lnTo>
                <a:lnTo>
                  <a:pt x="7994" y="381375"/>
                </a:lnTo>
                <a:lnTo>
                  <a:pt x="7108" y="385371"/>
                </a:lnTo>
                <a:lnTo>
                  <a:pt x="6221" y="388559"/>
                </a:lnTo>
                <a:lnTo>
                  <a:pt x="5326" y="391747"/>
                </a:lnTo>
                <a:lnTo>
                  <a:pt x="4440" y="394945"/>
                </a:lnTo>
                <a:lnTo>
                  <a:pt x="3554" y="397337"/>
                </a:lnTo>
                <a:lnTo>
                  <a:pt x="2667" y="400525"/>
                </a:lnTo>
                <a:lnTo>
                  <a:pt x="1772" y="403713"/>
                </a:lnTo>
                <a:lnTo>
                  <a:pt x="1772" y="4061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142274" y="4451914"/>
            <a:ext cx="200038" cy="457186"/>
          </a:xfrm>
          <a:custGeom>
            <a:avLst/>
            <a:gdLst/>
            <a:ahLst/>
            <a:cxnLst/>
            <a:rect l="l" t="t" r="r" b="b"/>
            <a:pathLst>
              <a:path w="200038" h="457186">
                <a:moveTo>
                  <a:pt x="64008" y="318347"/>
                </a:moveTo>
                <a:lnTo>
                  <a:pt x="64861" y="314362"/>
                </a:lnTo>
                <a:lnTo>
                  <a:pt x="64861" y="310377"/>
                </a:lnTo>
                <a:lnTo>
                  <a:pt x="65798" y="306381"/>
                </a:lnTo>
                <a:lnTo>
                  <a:pt x="65798" y="303193"/>
                </a:lnTo>
                <a:lnTo>
                  <a:pt x="66651" y="299208"/>
                </a:lnTo>
                <a:lnTo>
                  <a:pt x="67588" y="296010"/>
                </a:lnTo>
                <a:lnTo>
                  <a:pt x="68440" y="292821"/>
                </a:lnTo>
                <a:lnTo>
                  <a:pt x="70230" y="289633"/>
                </a:lnTo>
                <a:lnTo>
                  <a:pt x="71083" y="286435"/>
                </a:lnTo>
                <a:lnTo>
                  <a:pt x="72872" y="284044"/>
                </a:lnTo>
                <a:lnTo>
                  <a:pt x="74662" y="281652"/>
                </a:lnTo>
                <a:lnTo>
                  <a:pt x="77304" y="279251"/>
                </a:lnTo>
                <a:lnTo>
                  <a:pt x="80032" y="276860"/>
                </a:lnTo>
                <a:lnTo>
                  <a:pt x="81737" y="275266"/>
                </a:lnTo>
                <a:lnTo>
                  <a:pt x="85316" y="273672"/>
                </a:lnTo>
                <a:lnTo>
                  <a:pt x="87958" y="272078"/>
                </a:lnTo>
                <a:lnTo>
                  <a:pt x="91538" y="270483"/>
                </a:lnTo>
                <a:lnTo>
                  <a:pt x="95970" y="269686"/>
                </a:lnTo>
                <a:lnTo>
                  <a:pt x="99550" y="268880"/>
                </a:lnTo>
                <a:lnTo>
                  <a:pt x="106624" y="267285"/>
                </a:lnTo>
                <a:lnTo>
                  <a:pt x="113784" y="266488"/>
                </a:lnTo>
                <a:lnTo>
                  <a:pt x="120005" y="265691"/>
                </a:lnTo>
                <a:lnTo>
                  <a:pt x="126227" y="264894"/>
                </a:lnTo>
                <a:lnTo>
                  <a:pt x="132449" y="264894"/>
                </a:lnTo>
                <a:lnTo>
                  <a:pt x="137819" y="264097"/>
                </a:lnTo>
                <a:lnTo>
                  <a:pt x="143103" y="264097"/>
                </a:lnTo>
                <a:lnTo>
                  <a:pt x="147535" y="263300"/>
                </a:lnTo>
                <a:lnTo>
                  <a:pt x="163559" y="263300"/>
                </a:lnTo>
                <a:lnTo>
                  <a:pt x="167139" y="262503"/>
                </a:lnTo>
                <a:lnTo>
                  <a:pt x="172423" y="262503"/>
                </a:lnTo>
                <a:lnTo>
                  <a:pt x="175150" y="261706"/>
                </a:lnTo>
                <a:lnTo>
                  <a:pt x="177792" y="261706"/>
                </a:lnTo>
                <a:lnTo>
                  <a:pt x="179582" y="260909"/>
                </a:lnTo>
                <a:lnTo>
                  <a:pt x="181372" y="260909"/>
                </a:lnTo>
                <a:lnTo>
                  <a:pt x="183077" y="260112"/>
                </a:lnTo>
                <a:lnTo>
                  <a:pt x="184014" y="258508"/>
                </a:lnTo>
                <a:lnTo>
                  <a:pt x="185804" y="257711"/>
                </a:lnTo>
                <a:lnTo>
                  <a:pt x="187594" y="255319"/>
                </a:lnTo>
                <a:lnTo>
                  <a:pt x="188446" y="252928"/>
                </a:lnTo>
                <a:lnTo>
                  <a:pt x="189299" y="251334"/>
                </a:lnTo>
                <a:lnTo>
                  <a:pt x="189299" y="248933"/>
                </a:lnTo>
                <a:lnTo>
                  <a:pt x="190236" y="246542"/>
                </a:lnTo>
                <a:lnTo>
                  <a:pt x="190236" y="240165"/>
                </a:lnTo>
                <a:lnTo>
                  <a:pt x="191089" y="236967"/>
                </a:lnTo>
                <a:lnTo>
                  <a:pt x="191089" y="232982"/>
                </a:lnTo>
                <a:lnTo>
                  <a:pt x="190236" y="228189"/>
                </a:lnTo>
                <a:lnTo>
                  <a:pt x="190236" y="223407"/>
                </a:lnTo>
                <a:lnTo>
                  <a:pt x="188446" y="218615"/>
                </a:lnTo>
                <a:lnTo>
                  <a:pt x="186657" y="214629"/>
                </a:lnTo>
                <a:lnTo>
                  <a:pt x="184867" y="210644"/>
                </a:lnTo>
                <a:lnTo>
                  <a:pt x="183077" y="207446"/>
                </a:lnTo>
                <a:lnTo>
                  <a:pt x="180435" y="205054"/>
                </a:lnTo>
                <a:lnTo>
                  <a:pt x="176855" y="201866"/>
                </a:lnTo>
                <a:lnTo>
                  <a:pt x="174213" y="199465"/>
                </a:lnTo>
                <a:lnTo>
                  <a:pt x="170633" y="197871"/>
                </a:lnTo>
                <a:lnTo>
                  <a:pt x="167139" y="196277"/>
                </a:lnTo>
                <a:lnTo>
                  <a:pt x="162706" y="194683"/>
                </a:lnTo>
                <a:lnTo>
                  <a:pt x="159127" y="193088"/>
                </a:lnTo>
                <a:lnTo>
                  <a:pt x="154695" y="192291"/>
                </a:lnTo>
                <a:lnTo>
                  <a:pt x="151115" y="191494"/>
                </a:lnTo>
                <a:lnTo>
                  <a:pt x="146683" y="190697"/>
                </a:lnTo>
                <a:lnTo>
                  <a:pt x="137819" y="190697"/>
                </a:lnTo>
                <a:lnTo>
                  <a:pt x="134239" y="189890"/>
                </a:lnTo>
                <a:lnTo>
                  <a:pt x="126227" y="189890"/>
                </a:lnTo>
                <a:lnTo>
                  <a:pt x="122648" y="190697"/>
                </a:lnTo>
                <a:lnTo>
                  <a:pt x="115573" y="190697"/>
                </a:lnTo>
                <a:lnTo>
                  <a:pt x="111994" y="191494"/>
                </a:lnTo>
                <a:lnTo>
                  <a:pt x="109352" y="191494"/>
                </a:lnTo>
                <a:lnTo>
                  <a:pt x="106624" y="192291"/>
                </a:lnTo>
                <a:lnTo>
                  <a:pt x="102192" y="192291"/>
                </a:lnTo>
                <a:lnTo>
                  <a:pt x="101340" y="193088"/>
                </a:lnTo>
                <a:lnTo>
                  <a:pt x="89748" y="193088"/>
                </a:lnTo>
                <a:lnTo>
                  <a:pt x="87958" y="193886"/>
                </a:lnTo>
                <a:lnTo>
                  <a:pt x="82674" y="193886"/>
                </a:lnTo>
                <a:lnTo>
                  <a:pt x="80884" y="193088"/>
                </a:lnTo>
                <a:lnTo>
                  <a:pt x="79094" y="193088"/>
                </a:lnTo>
                <a:lnTo>
                  <a:pt x="77304" y="192291"/>
                </a:lnTo>
                <a:lnTo>
                  <a:pt x="75515" y="190697"/>
                </a:lnTo>
                <a:lnTo>
                  <a:pt x="73810" y="188296"/>
                </a:lnTo>
                <a:lnTo>
                  <a:pt x="72872" y="185905"/>
                </a:lnTo>
                <a:lnTo>
                  <a:pt x="71083" y="167553"/>
                </a:lnTo>
                <a:lnTo>
                  <a:pt x="69293" y="151601"/>
                </a:lnTo>
                <a:lnTo>
                  <a:pt x="69293" y="125268"/>
                </a:lnTo>
                <a:lnTo>
                  <a:pt x="71083" y="114099"/>
                </a:lnTo>
                <a:lnTo>
                  <a:pt x="72872" y="104525"/>
                </a:lnTo>
                <a:lnTo>
                  <a:pt x="75515" y="96544"/>
                </a:lnTo>
                <a:lnTo>
                  <a:pt x="79094" y="89361"/>
                </a:lnTo>
                <a:lnTo>
                  <a:pt x="83526" y="83781"/>
                </a:lnTo>
                <a:lnTo>
                  <a:pt x="87958" y="78989"/>
                </a:lnTo>
                <a:lnTo>
                  <a:pt x="93328" y="75800"/>
                </a:lnTo>
                <a:lnTo>
                  <a:pt x="99550" y="73409"/>
                </a:lnTo>
                <a:lnTo>
                  <a:pt x="104920" y="71008"/>
                </a:lnTo>
                <a:lnTo>
                  <a:pt x="111141" y="70211"/>
                </a:lnTo>
                <a:lnTo>
                  <a:pt x="118216" y="69414"/>
                </a:lnTo>
                <a:lnTo>
                  <a:pt x="124438" y="70211"/>
                </a:lnTo>
                <a:lnTo>
                  <a:pt x="131512" y="70211"/>
                </a:lnTo>
                <a:lnTo>
                  <a:pt x="137819" y="71008"/>
                </a:lnTo>
                <a:lnTo>
                  <a:pt x="144893" y="71805"/>
                </a:lnTo>
                <a:lnTo>
                  <a:pt x="151115" y="73409"/>
                </a:lnTo>
                <a:lnTo>
                  <a:pt x="157337" y="74206"/>
                </a:lnTo>
                <a:lnTo>
                  <a:pt x="163559" y="75800"/>
                </a:lnTo>
                <a:lnTo>
                  <a:pt x="169781" y="76597"/>
                </a:lnTo>
                <a:lnTo>
                  <a:pt x="175150" y="77395"/>
                </a:lnTo>
                <a:lnTo>
                  <a:pt x="184867" y="77395"/>
                </a:lnTo>
                <a:lnTo>
                  <a:pt x="189299" y="76597"/>
                </a:lnTo>
                <a:lnTo>
                  <a:pt x="192878" y="75003"/>
                </a:lnTo>
                <a:lnTo>
                  <a:pt x="195521" y="73409"/>
                </a:lnTo>
                <a:lnTo>
                  <a:pt x="198248" y="70211"/>
                </a:lnTo>
                <a:lnTo>
                  <a:pt x="199100" y="66226"/>
                </a:lnTo>
                <a:lnTo>
                  <a:pt x="200038" y="61433"/>
                </a:lnTo>
                <a:lnTo>
                  <a:pt x="199100" y="55057"/>
                </a:lnTo>
                <a:lnTo>
                  <a:pt x="199100" y="42284"/>
                </a:lnTo>
                <a:lnTo>
                  <a:pt x="198248" y="37501"/>
                </a:lnTo>
                <a:lnTo>
                  <a:pt x="197310" y="32709"/>
                </a:lnTo>
                <a:lnTo>
                  <a:pt x="196458" y="27927"/>
                </a:lnTo>
                <a:lnTo>
                  <a:pt x="194668" y="23941"/>
                </a:lnTo>
                <a:lnTo>
                  <a:pt x="193816" y="19946"/>
                </a:lnTo>
                <a:lnTo>
                  <a:pt x="192026" y="16758"/>
                </a:lnTo>
                <a:lnTo>
                  <a:pt x="190236" y="14366"/>
                </a:lnTo>
                <a:lnTo>
                  <a:pt x="187594" y="11168"/>
                </a:lnTo>
                <a:lnTo>
                  <a:pt x="185804" y="9574"/>
                </a:lnTo>
                <a:lnTo>
                  <a:pt x="183077" y="7183"/>
                </a:lnTo>
                <a:lnTo>
                  <a:pt x="181372" y="5589"/>
                </a:lnTo>
                <a:lnTo>
                  <a:pt x="177792" y="3995"/>
                </a:lnTo>
                <a:lnTo>
                  <a:pt x="175150" y="3188"/>
                </a:lnTo>
                <a:lnTo>
                  <a:pt x="172423" y="2391"/>
                </a:lnTo>
                <a:lnTo>
                  <a:pt x="168928" y="1594"/>
                </a:lnTo>
                <a:lnTo>
                  <a:pt x="165349" y="797"/>
                </a:lnTo>
                <a:lnTo>
                  <a:pt x="161769" y="797"/>
                </a:lnTo>
                <a:lnTo>
                  <a:pt x="158189" y="0"/>
                </a:lnTo>
                <a:lnTo>
                  <a:pt x="141313" y="0"/>
                </a:lnTo>
                <a:lnTo>
                  <a:pt x="136881" y="797"/>
                </a:lnTo>
                <a:lnTo>
                  <a:pt x="122648" y="797"/>
                </a:lnTo>
                <a:lnTo>
                  <a:pt x="117363" y="1594"/>
                </a:lnTo>
                <a:lnTo>
                  <a:pt x="104920" y="1594"/>
                </a:lnTo>
                <a:lnTo>
                  <a:pt x="103130" y="2391"/>
                </a:lnTo>
                <a:lnTo>
                  <a:pt x="101340" y="3995"/>
                </a:lnTo>
                <a:lnTo>
                  <a:pt x="83526" y="3995"/>
                </a:lnTo>
                <a:lnTo>
                  <a:pt x="81737" y="3188"/>
                </a:lnTo>
                <a:lnTo>
                  <a:pt x="68440" y="3188"/>
                </a:lnTo>
                <a:lnTo>
                  <a:pt x="66651" y="3995"/>
                </a:lnTo>
                <a:lnTo>
                  <a:pt x="49775" y="3995"/>
                </a:lnTo>
                <a:lnTo>
                  <a:pt x="47985" y="3188"/>
                </a:lnTo>
                <a:lnTo>
                  <a:pt x="46195" y="3188"/>
                </a:lnTo>
                <a:lnTo>
                  <a:pt x="44405" y="2391"/>
                </a:lnTo>
                <a:lnTo>
                  <a:pt x="42700" y="2391"/>
                </a:lnTo>
                <a:lnTo>
                  <a:pt x="40911" y="1594"/>
                </a:lnTo>
                <a:lnTo>
                  <a:pt x="39121" y="1594"/>
                </a:lnTo>
                <a:lnTo>
                  <a:pt x="35541" y="2391"/>
                </a:lnTo>
                <a:lnTo>
                  <a:pt x="32899" y="3188"/>
                </a:lnTo>
                <a:lnTo>
                  <a:pt x="30171" y="5589"/>
                </a:lnTo>
                <a:lnTo>
                  <a:pt x="27529" y="7980"/>
                </a:lnTo>
                <a:lnTo>
                  <a:pt x="24887" y="11168"/>
                </a:lnTo>
                <a:lnTo>
                  <a:pt x="23097" y="15164"/>
                </a:lnTo>
                <a:lnTo>
                  <a:pt x="20455" y="19149"/>
                </a:lnTo>
                <a:lnTo>
                  <a:pt x="18665" y="24738"/>
                </a:lnTo>
                <a:lnTo>
                  <a:pt x="16875" y="29521"/>
                </a:lnTo>
                <a:lnTo>
                  <a:pt x="15085" y="35907"/>
                </a:lnTo>
                <a:lnTo>
                  <a:pt x="14233" y="42284"/>
                </a:lnTo>
                <a:lnTo>
                  <a:pt x="12443" y="49467"/>
                </a:lnTo>
                <a:lnTo>
                  <a:pt x="11506" y="56651"/>
                </a:lnTo>
                <a:lnTo>
                  <a:pt x="10653" y="63834"/>
                </a:lnTo>
                <a:lnTo>
                  <a:pt x="9801" y="71805"/>
                </a:lnTo>
                <a:lnTo>
                  <a:pt x="8864" y="79786"/>
                </a:lnTo>
                <a:lnTo>
                  <a:pt x="8011" y="87766"/>
                </a:lnTo>
                <a:lnTo>
                  <a:pt x="7074" y="96544"/>
                </a:lnTo>
                <a:lnTo>
                  <a:pt x="7074" y="105322"/>
                </a:lnTo>
                <a:lnTo>
                  <a:pt x="6221" y="114099"/>
                </a:lnTo>
                <a:lnTo>
                  <a:pt x="6221" y="131655"/>
                </a:lnTo>
                <a:lnTo>
                  <a:pt x="5284" y="140423"/>
                </a:lnTo>
                <a:lnTo>
                  <a:pt x="5284" y="227392"/>
                </a:lnTo>
                <a:lnTo>
                  <a:pt x="4432" y="230590"/>
                </a:lnTo>
                <a:lnTo>
                  <a:pt x="4432" y="244948"/>
                </a:lnTo>
                <a:lnTo>
                  <a:pt x="3579" y="248933"/>
                </a:lnTo>
                <a:lnTo>
                  <a:pt x="3579" y="261706"/>
                </a:lnTo>
                <a:lnTo>
                  <a:pt x="2642" y="265691"/>
                </a:lnTo>
                <a:lnTo>
                  <a:pt x="2642" y="278454"/>
                </a:lnTo>
                <a:lnTo>
                  <a:pt x="1789" y="282449"/>
                </a:lnTo>
                <a:lnTo>
                  <a:pt x="1789" y="295213"/>
                </a:lnTo>
                <a:lnTo>
                  <a:pt x="852" y="299208"/>
                </a:lnTo>
                <a:lnTo>
                  <a:pt x="852" y="315956"/>
                </a:lnTo>
                <a:lnTo>
                  <a:pt x="0" y="319154"/>
                </a:lnTo>
                <a:lnTo>
                  <a:pt x="0" y="341492"/>
                </a:lnTo>
                <a:lnTo>
                  <a:pt x="852" y="347072"/>
                </a:lnTo>
                <a:lnTo>
                  <a:pt x="852" y="363033"/>
                </a:lnTo>
                <a:lnTo>
                  <a:pt x="1789" y="368622"/>
                </a:lnTo>
                <a:lnTo>
                  <a:pt x="1789" y="374202"/>
                </a:lnTo>
                <a:lnTo>
                  <a:pt x="2642" y="379791"/>
                </a:lnTo>
                <a:lnTo>
                  <a:pt x="2642" y="385371"/>
                </a:lnTo>
                <a:lnTo>
                  <a:pt x="3579" y="390960"/>
                </a:lnTo>
                <a:lnTo>
                  <a:pt x="4432" y="396540"/>
                </a:lnTo>
                <a:lnTo>
                  <a:pt x="5284" y="401332"/>
                </a:lnTo>
                <a:lnTo>
                  <a:pt x="6221" y="406114"/>
                </a:lnTo>
                <a:lnTo>
                  <a:pt x="8011" y="411704"/>
                </a:lnTo>
                <a:lnTo>
                  <a:pt x="8864" y="416486"/>
                </a:lnTo>
                <a:lnTo>
                  <a:pt x="10653" y="421278"/>
                </a:lnTo>
                <a:lnTo>
                  <a:pt x="12443" y="425264"/>
                </a:lnTo>
                <a:lnTo>
                  <a:pt x="14233" y="429259"/>
                </a:lnTo>
                <a:lnTo>
                  <a:pt x="16023" y="433244"/>
                </a:lnTo>
                <a:lnTo>
                  <a:pt x="18665" y="437239"/>
                </a:lnTo>
                <a:lnTo>
                  <a:pt x="21307" y="440428"/>
                </a:lnTo>
                <a:lnTo>
                  <a:pt x="23950" y="443616"/>
                </a:lnTo>
                <a:lnTo>
                  <a:pt x="26677" y="446805"/>
                </a:lnTo>
                <a:lnTo>
                  <a:pt x="29319" y="449205"/>
                </a:lnTo>
                <a:lnTo>
                  <a:pt x="32899" y="451597"/>
                </a:lnTo>
                <a:lnTo>
                  <a:pt x="36393" y="453191"/>
                </a:lnTo>
                <a:lnTo>
                  <a:pt x="39973" y="454785"/>
                </a:lnTo>
                <a:lnTo>
                  <a:pt x="44405" y="455582"/>
                </a:lnTo>
                <a:lnTo>
                  <a:pt x="48922" y="456379"/>
                </a:lnTo>
                <a:lnTo>
                  <a:pt x="53354" y="457186"/>
                </a:lnTo>
                <a:lnTo>
                  <a:pt x="54207" y="456379"/>
                </a:lnTo>
                <a:lnTo>
                  <a:pt x="58639" y="456379"/>
                </a:lnTo>
                <a:lnTo>
                  <a:pt x="61366" y="455582"/>
                </a:lnTo>
                <a:lnTo>
                  <a:pt x="64861" y="455582"/>
                </a:lnTo>
                <a:lnTo>
                  <a:pt x="68440" y="454785"/>
                </a:lnTo>
                <a:lnTo>
                  <a:pt x="72872" y="454785"/>
                </a:lnTo>
                <a:lnTo>
                  <a:pt x="77304" y="453988"/>
                </a:lnTo>
                <a:lnTo>
                  <a:pt x="81737" y="453191"/>
                </a:lnTo>
                <a:lnTo>
                  <a:pt x="87106" y="452394"/>
                </a:lnTo>
                <a:lnTo>
                  <a:pt x="92476" y="451597"/>
                </a:lnTo>
                <a:lnTo>
                  <a:pt x="97760" y="450800"/>
                </a:lnTo>
                <a:lnTo>
                  <a:pt x="103982" y="450003"/>
                </a:lnTo>
                <a:lnTo>
                  <a:pt x="109352" y="449205"/>
                </a:lnTo>
                <a:lnTo>
                  <a:pt x="115573" y="447611"/>
                </a:lnTo>
                <a:lnTo>
                  <a:pt x="120858" y="446805"/>
                </a:lnTo>
                <a:lnTo>
                  <a:pt x="127080" y="446007"/>
                </a:lnTo>
                <a:lnTo>
                  <a:pt x="132449" y="444413"/>
                </a:lnTo>
                <a:lnTo>
                  <a:pt x="138671" y="443616"/>
                </a:lnTo>
                <a:lnTo>
                  <a:pt x="144041" y="442022"/>
                </a:lnTo>
                <a:lnTo>
                  <a:pt x="148473" y="441225"/>
                </a:lnTo>
                <a:lnTo>
                  <a:pt x="153757" y="439631"/>
                </a:lnTo>
                <a:lnTo>
                  <a:pt x="158189" y="438037"/>
                </a:lnTo>
                <a:lnTo>
                  <a:pt x="162706" y="437239"/>
                </a:lnTo>
                <a:lnTo>
                  <a:pt x="166201" y="435636"/>
                </a:lnTo>
                <a:lnTo>
                  <a:pt x="169781" y="434041"/>
                </a:lnTo>
                <a:lnTo>
                  <a:pt x="172423" y="432447"/>
                </a:lnTo>
                <a:lnTo>
                  <a:pt x="174213" y="430853"/>
                </a:lnTo>
                <a:lnTo>
                  <a:pt x="176003" y="429259"/>
                </a:lnTo>
                <a:lnTo>
                  <a:pt x="177792" y="427665"/>
                </a:lnTo>
                <a:lnTo>
                  <a:pt x="177792" y="415689"/>
                </a:lnTo>
                <a:lnTo>
                  <a:pt x="176855" y="410907"/>
                </a:lnTo>
                <a:lnTo>
                  <a:pt x="176855" y="406911"/>
                </a:lnTo>
                <a:lnTo>
                  <a:pt x="176003" y="402926"/>
                </a:lnTo>
                <a:lnTo>
                  <a:pt x="175150" y="399738"/>
                </a:lnTo>
                <a:lnTo>
                  <a:pt x="174213" y="396540"/>
                </a:lnTo>
                <a:lnTo>
                  <a:pt x="173360" y="393351"/>
                </a:lnTo>
                <a:lnTo>
                  <a:pt x="172423" y="390960"/>
                </a:lnTo>
                <a:lnTo>
                  <a:pt x="170633" y="389366"/>
                </a:lnTo>
                <a:lnTo>
                  <a:pt x="168928" y="387762"/>
                </a:lnTo>
                <a:lnTo>
                  <a:pt x="167991" y="386168"/>
                </a:lnTo>
                <a:lnTo>
                  <a:pt x="166201" y="384574"/>
                </a:lnTo>
                <a:lnTo>
                  <a:pt x="164411" y="383776"/>
                </a:lnTo>
                <a:lnTo>
                  <a:pt x="161769" y="382979"/>
                </a:lnTo>
                <a:lnTo>
                  <a:pt x="159979" y="382182"/>
                </a:lnTo>
                <a:lnTo>
                  <a:pt x="157337" y="382182"/>
                </a:lnTo>
                <a:lnTo>
                  <a:pt x="155547" y="381385"/>
                </a:lnTo>
                <a:lnTo>
                  <a:pt x="150263" y="381385"/>
                </a:lnTo>
                <a:lnTo>
                  <a:pt x="147535" y="382182"/>
                </a:lnTo>
                <a:lnTo>
                  <a:pt x="141313" y="382182"/>
                </a:lnTo>
                <a:lnTo>
                  <a:pt x="137819" y="382979"/>
                </a:lnTo>
                <a:lnTo>
                  <a:pt x="134239" y="382979"/>
                </a:lnTo>
                <a:lnTo>
                  <a:pt x="130659" y="383776"/>
                </a:lnTo>
                <a:lnTo>
                  <a:pt x="127080" y="383776"/>
                </a:lnTo>
                <a:lnTo>
                  <a:pt x="123585" y="384574"/>
                </a:lnTo>
                <a:lnTo>
                  <a:pt x="111141" y="384574"/>
                </a:lnTo>
                <a:lnTo>
                  <a:pt x="106624" y="385371"/>
                </a:lnTo>
                <a:lnTo>
                  <a:pt x="98698" y="385371"/>
                </a:lnTo>
                <a:lnTo>
                  <a:pt x="96908" y="386168"/>
                </a:lnTo>
                <a:lnTo>
                  <a:pt x="93328" y="386168"/>
                </a:lnTo>
                <a:lnTo>
                  <a:pt x="91538" y="386965"/>
                </a:lnTo>
                <a:lnTo>
                  <a:pt x="88896" y="386965"/>
                </a:lnTo>
                <a:lnTo>
                  <a:pt x="87106" y="387762"/>
                </a:lnTo>
                <a:lnTo>
                  <a:pt x="83526" y="387762"/>
                </a:lnTo>
                <a:lnTo>
                  <a:pt x="81737" y="388569"/>
                </a:lnTo>
                <a:lnTo>
                  <a:pt x="72872" y="388569"/>
                </a:lnTo>
                <a:lnTo>
                  <a:pt x="71083" y="387762"/>
                </a:lnTo>
                <a:lnTo>
                  <a:pt x="69293" y="386168"/>
                </a:lnTo>
                <a:lnTo>
                  <a:pt x="67588" y="385371"/>
                </a:lnTo>
                <a:lnTo>
                  <a:pt x="66651" y="382979"/>
                </a:lnTo>
                <a:lnTo>
                  <a:pt x="65798" y="380588"/>
                </a:lnTo>
                <a:lnTo>
                  <a:pt x="65798" y="373405"/>
                </a:lnTo>
                <a:lnTo>
                  <a:pt x="64861" y="368622"/>
                </a:lnTo>
                <a:lnTo>
                  <a:pt x="64861" y="344680"/>
                </a:lnTo>
                <a:lnTo>
                  <a:pt x="64008" y="339898"/>
                </a:lnTo>
                <a:lnTo>
                  <a:pt x="64008" y="31834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885352" y="4518937"/>
            <a:ext cx="121787" cy="167553"/>
          </a:xfrm>
          <a:custGeom>
            <a:avLst/>
            <a:gdLst/>
            <a:ahLst/>
            <a:cxnLst/>
            <a:rect l="l" t="t" r="r" b="b"/>
            <a:pathLst>
              <a:path w="121787" h="167553">
                <a:moveTo>
                  <a:pt x="15111" y="14357"/>
                </a:moveTo>
                <a:lnTo>
                  <a:pt x="14225" y="16758"/>
                </a:lnTo>
                <a:lnTo>
                  <a:pt x="12452" y="19946"/>
                </a:lnTo>
                <a:lnTo>
                  <a:pt x="11557" y="21540"/>
                </a:lnTo>
                <a:lnTo>
                  <a:pt x="11557" y="24729"/>
                </a:lnTo>
                <a:lnTo>
                  <a:pt x="10670" y="27130"/>
                </a:lnTo>
                <a:lnTo>
                  <a:pt x="9784" y="30318"/>
                </a:lnTo>
                <a:lnTo>
                  <a:pt x="8003" y="33506"/>
                </a:lnTo>
                <a:lnTo>
                  <a:pt x="7116" y="36704"/>
                </a:lnTo>
                <a:lnTo>
                  <a:pt x="6221" y="40690"/>
                </a:lnTo>
                <a:lnTo>
                  <a:pt x="5335" y="44675"/>
                </a:lnTo>
                <a:lnTo>
                  <a:pt x="4449" y="49467"/>
                </a:lnTo>
                <a:lnTo>
                  <a:pt x="3562" y="53453"/>
                </a:lnTo>
                <a:lnTo>
                  <a:pt x="2667" y="58245"/>
                </a:lnTo>
                <a:lnTo>
                  <a:pt x="1781" y="63028"/>
                </a:lnTo>
                <a:lnTo>
                  <a:pt x="1781" y="68617"/>
                </a:lnTo>
                <a:lnTo>
                  <a:pt x="894" y="74196"/>
                </a:lnTo>
                <a:lnTo>
                  <a:pt x="0" y="79786"/>
                </a:lnTo>
                <a:lnTo>
                  <a:pt x="0" y="109307"/>
                </a:lnTo>
                <a:lnTo>
                  <a:pt x="894" y="115693"/>
                </a:lnTo>
                <a:lnTo>
                  <a:pt x="1781" y="122867"/>
                </a:lnTo>
                <a:lnTo>
                  <a:pt x="2667" y="129254"/>
                </a:lnTo>
                <a:lnTo>
                  <a:pt x="3562" y="136437"/>
                </a:lnTo>
                <a:lnTo>
                  <a:pt x="4449" y="142814"/>
                </a:lnTo>
                <a:lnTo>
                  <a:pt x="6221" y="149997"/>
                </a:lnTo>
                <a:lnTo>
                  <a:pt x="8889" y="157181"/>
                </a:lnTo>
                <a:lnTo>
                  <a:pt x="8889" y="158775"/>
                </a:lnTo>
                <a:lnTo>
                  <a:pt x="10670" y="161166"/>
                </a:lnTo>
                <a:lnTo>
                  <a:pt x="11557" y="162760"/>
                </a:lnTo>
                <a:lnTo>
                  <a:pt x="13338" y="164364"/>
                </a:lnTo>
                <a:lnTo>
                  <a:pt x="14225" y="165161"/>
                </a:lnTo>
                <a:lnTo>
                  <a:pt x="16006" y="165958"/>
                </a:lnTo>
                <a:lnTo>
                  <a:pt x="17779" y="166756"/>
                </a:lnTo>
                <a:lnTo>
                  <a:pt x="19560" y="166756"/>
                </a:lnTo>
                <a:lnTo>
                  <a:pt x="22228" y="167553"/>
                </a:lnTo>
                <a:lnTo>
                  <a:pt x="28450" y="167553"/>
                </a:lnTo>
                <a:lnTo>
                  <a:pt x="31118" y="166756"/>
                </a:lnTo>
                <a:lnTo>
                  <a:pt x="32890" y="165958"/>
                </a:lnTo>
                <a:lnTo>
                  <a:pt x="35558" y="165958"/>
                </a:lnTo>
                <a:lnTo>
                  <a:pt x="38226" y="165161"/>
                </a:lnTo>
                <a:lnTo>
                  <a:pt x="40007" y="164364"/>
                </a:lnTo>
                <a:lnTo>
                  <a:pt x="42675" y="163567"/>
                </a:lnTo>
                <a:lnTo>
                  <a:pt x="44448" y="162760"/>
                </a:lnTo>
                <a:lnTo>
                  <a:pt x="47115" y="161963"/>
                </a:lnTo>
                <a:lnTo>
                  <a:pt x="48897" y="161166"/>
                </a:lnTo>
                <a:lnTo>
                  <a:pt x="50670" y="159572"/>
                </a:lnTo>
                <a:lnTo>
                  <a:pt x="53337" y="158775"/>
                </a:lnTo>
                <a:lnTo>
                  <a:pt x="54232" y="157978"/>
                </a:lnTo>
                <a:lnTo>
                  <a:pt x="56005" y="157181"/>
                </a:lnTo>
                <a:lnTo>
                  <a:pt x="57786" y="156384"/>
                </a:lnTo>
                <a:lnTo>
                  <a:pt x="58673" y="155587"/>
                </a:lnTo>
                <a:lnTo>
                  <a:pt x="60454" y="155587"/>
                </a:lnTo>
                <a:lnTo>
                  <a:pt x="62227" y="153992"/>
                </a:lnTo>
                <a:lnTo>
                  <a:pt x="63122" y="153186"/>
                </a:lnTo>
                <a:lnTo>
                  <a:pt x="64895" y="151591"/>
                </a:lnTo>
                <a:lnTo>
                  <a:pt x="66676" y="149997"/>
                </a:lnTo>
                <a:lnTo>
                  <a:pt x="68449" y="146809"/>
                </a:lnTo>
                <a:lnTo>
                  <a:pt x="70230" y="144418"/>
                </a:lnTo>
                <a:lnTo>
                  <a:pt x="72898" y="141220"/>
                </a:lnTo>
                <a:lnTo>
                  <a:pt x="75566" y="137234"/>
                </a:lnTo>
                <a:lnTo>
                  <a:pt x="78234" y="133239"/>
                </a:lnTo>
                <a:lnTo>
                  <a:pt x="81788" y="128457"/>
                </a:lnTo>
                <a:lnTo>
                  <a:pt x="84455" y="124471"/>
                </a:lnTo>
                <a:lnTo>
                  <a:pt x="88010" y="118882"/>
                </a:lnTo>
                <a:lnTo>
                  <a:pt x="90677" y="114099"/>
                </a:lnTo>
                <a:lnTo>
                  <a:pt x="94231" y="108510"/>
                </a:lnTo>
                <a:lnTo>
                  <a:pt x="97786" y="102921"/>
                </a:lnTo>
                <a:lnTo>
                  <a:pt x="100453" y="97341"/>
                </a:lnTo>
                <a:lnTo>
                  <a:pt x="103121" y="90955"/>
                </a:lnTo>
                <a:lnTo>
                  <a:pt x="106675" y="85375"/>
                </a:lnTo>
                <a:lnTo>
                  <a:pt x="109343" y="79786"/>
                </a:lnTo>
                <a:lnTo>
                  <a:pt x="112011" y="73399"/>
                </a:lnTo>
                <a:lnTo>
                  <a:pt x="113792" y="67820"/>
                </a:lnTo>
                <a:lnTo>
                  <a:pt x="116451" y="61433"/>
                </a:lnTo>
                <a:lnTo>
                  <a:pt x="118233" y="55854"/>
                </a:lnTo>
                <a:lnTo>
                  <a:pt x="120014" y="50264"/>
                </a:lnTo>
                <a:lnTo>
                  <a:pt x="120900" y="44675"/>
                </a:lnTo>
                <a:lnTo>
                  <a:pt x="121787" y="39096"/>
                </a:lnTo>
                <a:lnTo>
                  <a:pt x="121787" y="28724"/>
                </a:lnTo>
                <a:lnTo>
                  <a:pt x="120900" y="23931"/>
                </a:lnTo>
                <a:lnTo>
                  <a:pt x="120014" y="19946"/>
                </a:lnTo>
                <a:lnTo>
                  <a:pt x="118233" y="15961"/>
                </a:lnTo>
                <a:lnTo>
                  <a:pt x="116451" y="11965"/>
                </a:lnTo>
                <a:lnTo>
                  <a:pt x="114679" y="10371"/>
                </a:lnTo>
                <a:lnTo>
                  <a:pt x="112897" y="8777"/>
                </a:lnTo>
                <a:lnTo>
                  <a:pt x="111124" y="7980"/>
                </a:lnTo>
                <a:lnTo>
                  <a:pt x="110229" y="7183"/>
                </a:lnTo>
                <a:lnTo>
                  <a:pt x="108457" y="6386"/>
                </a:lnTo>
                <a:lnTo>
                  <a:pt x="107562" y="5589"/>
                </a:lnTo>
                <a:lnTo>
                  <a:pt x="105789" y="5589"/>
                </a:lnTo>
                <a:lnTo>
                  <a:pt x="104902" y="4782"/>
                </a:lnTo>
                <a:lnTo>
                  <a:pt x="103121" y="3985"/>
                </a:lnTo>
                <a:lnTo>
                  <a:pt x="101340" y="3985"/>
                </a:lnTo>
                <a:lnTo>
                  <a:pt x="100453" y="3188"/>
                </a:lnTo>
                <a:lnTo>
                  <a:pt x="98681" y="3188"/>
                </a:lnTo>
                <a:lnTo>
                  <a:pt x="96899" y="2391"/>
                </a:lnTo>
                <a:lnTo>
                  <a:pt x="94231" y="2391"/>
                </a:lnTo>
                <a:lnTo>
                  <a:pt x="92450" y="1594"/>
                </a:lnTo>
                <a:lnTo>
                  <a:pt x="89791" y="1594"/>
                </a:lnTo>
                <a:lnTo>
                  <a:pt x="88010" y="797"/>
                </a:lnTo>
                <a:lnTo>
                  <a:pt x="80901" y="797"/>
                </a:lnTo>
                <a:lnTo>
                  <a:pt x="79120" y="0"/>
                </a:lnTo>
                <a:lnTo>
                  <a:pt x="72898" y="0"/>
                </a:lnTo>
                <a:lnTo>
                  <a:pt x="71117" y="797"/>
                </a:lnTo>
                <a:lnTo>
                  <a:pt x="65781" y="797"/>
                </a:lnTo>
                <a:lnTo>
                  <a:pt x="64008" y="1594"/>
                </a:lnTo>
                <a:lnTo>
                  <a:pt x="59559" y="1594"/>
                </a:lnTo>
                <a:lnTo>
                  <a:pt x="56892" y="2391"/>
                </a:lnTo>
                <a:lnTo>
                  <a:pt x="54232" y="2391"/>
                </a:lnTo>
                <a:lnTo>
                  <a:pt x="51565" y="3188"/>
                </a:lnTo>
                <a:lnTo>
                  <a:pt x="48897" y="3188"/>
                </a:lnTo>
                <a:lnTo>
                  <a:pt x="46229" y="3985"/>
                </a:lnTo>
                <a:lnTo>
                  <a:pt x="44448" y="3985"/>
                </a:lnTo>
                <a:lnTo>
                  <a:pt x="41780" y="4782"/>
                </a:lnTo>
                <a:lnTo>
                  <a:pt x="39112" y="5589"/>
                </a:lnTo>
                <a:lnTo>
                  <a:pt x="36453" y="5589"/>
                </a:lnTo>
                <a:lnTo>
                  <a:pt x="33785" y="6386"/>
                </a:lnTo>
                <a:lnTo>
                  <a:pt x="31118" y="7183"/>
                </a:lnTo>
                <a:lnTo>
                  <a:pt x="29336" y="7183"/>
                </a:lnTo>
                <a:lnTo>
                  <a:pt x="26668" y="7980"/>
                </a:lnTo>
                <a:lnTo>
                  <a:pt x="24896" y="8777"/>
                </a:lnTo>
                <a:lnTo>
                  <a:pt x="23114" y="9574"/>
                </a:lnTo>
                <a:lnTo>
                  <a:pt x="21341" y="10371"/>
                </a:lnTo>
                <a:lnTo>
                  <a:pt x="19560" y="10371"/>
                </a:lnTo>
                <a:lnTo>
                  <a:pt x="17779" y="11168"/>
                </a:lnTo>
                <a:lnTo>
                  <a:pt x="16006" y="12763"/>
                </a:lnTo>
                <a:lnTo>
                  <a:pt x="15111" y="14357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906694" y="4531700"/>
            <a:ext cx="84447" cy="134843"/>
          </a:xfrm>
          <a:custGeom>
            <a:avLst/>
            <a:gdLst/>
            <a:ahLst/>
            <a:cxnLst/>
            <a:rect l="l" t="t" r="r" b="b"/>
            <a:pathLst>
              <a:path w="84447" h="134843">
                <a:moveTo>
                  <a:pt x="6221" y="17555"/>
                </a:moveTo>
                <a:lnTo>
                  <a:pt x="6221" y="21540"/>
                </a:lnTo>
                <a:lnTo>
                  <a:pt x="5326" y="30318"/>
                </a:lnTo>
                <a:lnTo>
                  <a:pt x="4440" y="42294"/>
                </a:lnTo>
                <a:lnTo>
                  <a:pt x="3554" y="56651"/>
                </a:lnTo>
                <a:lnTo>
                  <a:pt x="2659" y="71815"/>
                </a:lnTo>
                <a:lnTo>
                  <a:pt x="1772" y="86172"/>
                </a:lnTo>
                <a:lnTo>
                  <a:pt x="1772" y="98935"/>
                </a:lnTo>
                <a:lnTo>
                  <a:pt x="1772" y="108510"/>
                </a:lnTo>
                <a:lnTo>
                  <a:pt x="1772" y="112505"/>
                </a:lnTo>
                <a:lnTo>
                  <a:pt x="886" y="116491"/>
                </a:lnTo>
                <a:lnTo>
                  <a:pt x="886" y="120476"/>
                </a:lnTo>
                <a:lnTo>
                  <a:pt x="0" y="125268"/>
                </a:lnTo>
                <a:lnTo>
                  <a:pt x="0" y="129254"/>
                </a:lnTo>
                <a:lnTo>
                  <a:pt x="886" y="132452"/>
                </a:lnTo>
                <a:lnTo>
                  <a:pt x="1772" y="134046"/>
                </a:lnTo>
                <a:lnTo>
                  <a:pt x="3554" y="134843"/>
                </a:lnTo>
                <a:lnTo>
                  <a:pt x="8881" y="132452"/>
                </a:lnTo>
                <a:lnTo>
                  <a:pt x="17770" y="125268"/>
                </a:lnTo>
                <a:lnTo>
                  <a:pt x="31109" y="113302"/>
                </a:lnTo>
                <a:lnTo>
                  <a:pt x="45334" y="98935"/>
                </a:lnTo>
                <a:lnTo>
                  <a:pt x="59559" y="80583"/>
                </a:lnTo>
                <a:lnTo>
                  <a:pt x="72003" y="60636"/>
                </a:lnTo>
                <a:lnTo>
                  <a:pt x="80893" y="39893"/>
                </a:lnTo>
                <a:lnTo>
                  <a:pt x="84447" y="17555"/>
                </a:lnTo>
                <a:lnTo>
                  <a:pt x="81779" y="9574"/>
                </a:lnTo>
                <a:lnTo>
                  <a:pt x="76444" y="3995"/>
                </a:lnTo>
                <a:lnTo>
                  <a:pt x="69335" y="797"/>
                </a:lnTo>
                <a:lnTo>
                  <a:pt x="62219" y="0"/>
                </a:lnTo>
                <a:lnTo>
                  <a:pt x="56892" y="0"/>
                </a:lnTo>
                <a:lnTo>
                  <a:pt x="50670" y="1594"/>
                </a:lnTo>
                <a:lnTo>
                  <a:pt x="41780" y="3198"/>
                </a:lnTo>
                <a:lnTo>
                  <a:pt x="32890" y="5589"/>
                </a:lnTo>
                <a:lnTo>
                  <a:pt x="23106" y="7980"/>
                </a:lnTo>
                <a:lnTo>
                  <a:pt x="15111" y="11168"/>
                </a:lnTo>
                <a:lnTo>
                  <a:pt x="9776" y="14366"/>
                </a:lnTo>
                <a:lnTo>
                  <a:pt x="6221" y="17555"/>
                </a:lnTo>
              </a:path>
            </a:pathLst>
          </a:custGeom>
          <a:ln w="180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292383" y="5252294"/>
            <a:ext cx="112869" cy="581952"/>
          </a:xfrm>
          <a:custGeom>
            <a:avLst/>
            <a:gdLst/>
            <a:ahLst/>
            <a:cxnLst/>
            <a:rect l="l" t="t" r="r" b="b"/>
            <a:pathLst>
              <a:path w="112869" h="581952">
                <a:moveTo>
                  <a:pt x="112869" y="5221"/>
                </a:moveTo>
                <a:lnTo>
                  <a:pt x="112581" y="4029"/>
                </a:lnTo>
                <a:lnTo>
                  <a:pt x="110850" y="3125"/>
                </a:lnTo>
                <a:lnTo>
                  <a:pt x="108840" y="1041"/>
                </a:lnTo>
                <a:lnTo>
                  <a:pt x="106821" y="0"/>
                </a:lnTo>
                <a:lnTo>
                  <a:pt x="112869" y="5221"/>
                </a:lnTo>
                <a:close/>
              </a:path>
              <a:path w="112869" h="581952">
                <a:moveTo>
                  <a:pt x="255961" y="-236729"/>
                </a:moveTo>
                <a:lnTo>
                  <a:pt x="281159" y="-26071"/>
                </a:lnTo>
                <a:lnTo>
                  <a:pt x="413169" y="32335"/>
                </a:lnTo>
                <a:lnTo>
                  <a:pt x="472619" y="-125149"/>
                </a:lnTo>
                <a:lnTo>
                  <a:pt x="576464" y="-4167"/>
                </a:lnTo>
                <a:lnTo>
                  <a:pt x="683228" y="16682"/>
                </a:lnTo>
                <a:lnTo>
                  <a:pt x="762841" y="-138706"/>
                </a:lnTo>
                <a:lnTo>
                  <a:pt x="764870" y="-144957"/>
                </a:lnTo>
                <a:lnTo>
                  <a:pt x="765836" y="-153305"/>
                </a:lnTo>
                <a:lnTo>
                  <a:pt x="766899" y="-160598"/>
                </a:lnTo>
                <a:lnTo>
                  <a:pt x="766899" y="-169987"/>
                </a:lnTo>
                <a:lnTo>
                  <a:pt x="767865" y="-178335"/>
                </a:lnTo>
                <a:lnTo>
                  <a:pt x="767865" y="-225256"/>
                </a:lnTo>
                <a:lnTo>
                  <a:pt x="766899" y="-234646"/>
                </a:lnTo>
                <a:lnTo>
                  <a:pt x="766899" y="-243972"/>
                </a:lnTo>
                <a:lnTo>
                  <a:pt x="765836" y="-254517"/>
                </a:lnTo>
                <a:lnTo>
                  <a:pt x="764870" y="-263792"/>
                </a:lnTo>
                <a:lnTo>
                  <a:pt x="763807" y="-273194"/>
                </a:lnTo>
                <a:lnTo>
                  <a:pt x="762841" y="-282596"/>
                </a:lnTo>
                <a:lnTo>
                  <a:pt x="762841" y="-291999"/>
                </a:lnTo>
                <a:lnTo>
                  <a:pt x="761875" y="-300384"/>
                </a:lnTo>
                <a:lnTo>
                  <a:pt x="760812" y="-308643"/>
                </a:lnTo>
                <a:lnTo>
                  <a:pt x="759846" y="-317028"/>
                </a:lnTo>
                <a:lnTo>
                  <a:pt x="758783" y="-325414"/>
                </a:lnTo>
                <a:lnTo>
                  <a:pt x="757817" y="-332656"/>
                </a:lnTo>
                <a:lnTo>
                  <a:pt x="756754" y="-338882"/>
                </a:lnTo>
                <a:lnTo>
                  <a:pt x="755788" y="-345235"/>
                </a:lnTo>
                <a:lnTo>
                  <a:pt x="754822" y="-351461"/>
                </a:lnTo>
                <a:lnTo>
                  <a:pt x="753759" y="-356670"/>
                </a:lnTo>
                <a:lnTo>
                  <a:pt x="753759" y="-360863"/>
                </a:lnTo>
                <a:lnTo>
                  <a:pt x="752793" y="-365055"/>
                </a:lnTo>
                <a:lnTo>
                  <a:pt x="751730" y="-367088"/>
                </a:lnTo>
                <a:lnTo>
                  <a:pt x="751730" y="-357686"/>
                </a:lnTo>
                <a:lnTo>
                  <a:pt x="750764" y="-353493"/>
                </a:lnTo>
                <a:lnTo>
                  <a:pt x="750764" y="-345235"/>
                </a:lnTo>
                <a:lnTo>
                  <a:pt x="749701" y="-340026"/>
                </a:lnTo>
                <a:lnTo>
                  <a:pt x="749701" y="-334816"/>
                </a:lnTo>
                <a:lnTo>
                  <a:pt x="748735" y="-328463"/>
                </a:lnTo>
                <a:lnTo>
                  <a:pt x="747769" y="-322238"/>
                </a:lnTo>
                <a:lnTo>
                  <a:pt x="746706" y="-316012"/>
                </a:lnTo>
                <a:lnTo>
                  <a:pt x="745740" y="-308643"/>
                </a:lnTo>
                <a:lnTo>
                  <a:pt x="743711" y="-301401"/>
                </a:lnTo>
                <a:lnTo>
                  <a:pt x="742648" y="-294031"/>
                </a:lnTo>
                <a:lnTo>
                  <a:pt x="740716" y="-285773"/>
                </a:lnTo>
                <a:lnTo>
                  <a:pt x="738687" y="-277387"/>
                </a:lnTo>
                <a:lnTo>
                  <a:pt x="735595" y="-267985"/>
                </a:lnTo>
                <a:lnTo>
                  <a:pt x="733662" y="-258583"/>
                </a:lnTo>
                <a:lnTo>
                  <a:pt x="730571" y="-249308"/>
                </a:lnTo>
                <a:lnTo>
                  <a:pt x="727576" y="-238813"/>
                </a:lnTo>
                <a:lnTo>
                  <a:pt x="723518" y="-229436"/>
                </a:lnTo>
                <a:lnTo>
                  <a:pt x="720522" y="-217963"/>
                </a:lnTo>
                <a:lnTo>
                  <a:pt x="716464" y="-207532"/>
                </a:lnTo>
                <a:lnTo>
                  <a:pt x="711440" y="-196059"/>
                </a:lnTo>
                <a:lnTo>
                  <a:pt x="706416" y="-183544"/>
                </a:lnTo>
                <a:lnTo>
                  <a:pt x="701392" y="-172071"/>
                </a:lnTo>
                <a:lnTo>
                  <a:pt x="696368" y="-159556"/>
                </a:lnTo>
                <a:lnTo>
                  <a:pt x="690281" y="-147041"/>
                </a:lnTo>
                <a:lnTo>
                  <a:pt x="685257" y="-135568"/>
                </a:lnTo>
                <a:lnTo>
                  <a:pt x="680232" y="-126191"/>
                </a:lnTo>
                <a:lnTo>
                  <a:pt x="675208" y="-116802"/>
                </a:lnTo>
                <a:lnTo>
                  <a:pt x="670184" y="-107412"/>
                </a:lnTo>
                <a:lnTo>
                  <a:pt x="666126" y="-100119"/>
                </a:lnTo>
                <a:lnTo>
                  <a:pt x="662068" y="-92814"/>
                </a:lnTo>
                <a:lnTo>
                  <a:pt x="658010" y="-86562"/>
                </a:lnTo>
                <a:lnTo>
                  <a:pt x="654049" y="-81340"/>
                </a:lnTo>
                <a:lnTo>
                  <a:pt x="649991" y="-76131"/>
                </a:lnTo>
                <a:lnTo>
                  <a:pt x="646996" y="-71951"/>
                </a:lnTo>
                <a:lnTo>
                  <a:pt x="643904" y="-68825"/>
                </a:lnTo>
                <a:lnTo>
                  <a:pt x="640909" y="-65700"/>
                </a:lnTo>
                <a:lnTo>
                  <a:pt x="637914" y="-62574"/>
                </a:lnTo>
                <a:lnTo>
                  <a:pt x="634822" y="-60491"/>
                </a:lnTo>
                <a:lnTo>
                  <a:pt x="632889" y="-58394"/>
                </a:lnTo>
                <a:lnTo>
                  <a:pt x="629798" y="-57352"/>
                </a:lnTo>
                <a:lnTo>
                  <a:pt x="627769" y="-56311"/>
                </a:lnTo>
                <a:lnTo>
                  <a:pt x="625836" y="-55269"/>
                </a:lnTo>
                <a:lnTo>
                  <a:pt x="617720" y="-55269"/>
                </a:lnTo>
                <a:lnTo>
                  <a:pt x="615691" y="-56311"/>
                </a:lnTo>
                <a:lnTo>
                  <a:pt x="611730" y="-56311"/>
                </a:lnTo>
                <a:lnTo>
                  <a:pt x="609701" y="-57352"/>
                </a:lnTo>
                <a:lnTo>
                  <a:pt x="607672" y="-58394"/>
                </a:lnTo>
                <a:lnTo>
                  <a:pt x="604677" y="-59436"/>
                </a:lnTo>
                <a:lnTo>
                  <a:pt x="602648" y="-60491"/>
                </a:lnTo>
                <a:lnTo>
                  <a:pt x="599556" y="-61532"/>
                </a:lnTo>
                <a:lnTo>
                  <a:pt x="595595" y="-63616"/>
                </a:lnTo>
                <a:lnTo>
                  <a:pt x="592503" y="-65700"/>
                </a:lnTo>
                <a:lnTo>
                  <a:pt x="588541" y="-67784"/>
                </a:lnTo>
                <a:lnTo>
                  <a:pt x="584483" y="-70909"/>
                </a:lnTo>
                <a:lnTo>
                  <a:pt x="580426" y="-72993"/>
                </a:lnTo>
                <a:lnTo>
                  <a:pt x="576464" y="-76131"/>
                </a:lnTo>
                <a:lnTo>
                  <a:pt x="572406" y="-79257"/>
                </a:lnTo>
                <a:lnTo>
                  <a:pt x="567382" y="-83424"/>
                </a:lnTo>
                <a:lnTo>
                  <a:pt x="563314" y="-86562"/>
                </a:lnTo>
                <a:lnTo>
                  <a:pt x="558281" y="-90730"/>
                </a:lnTo>
                <a:lnTo>
                  <a:pt x="554252" y="-95939"/>
                </a:lnTo>
                <a:lnTo>
                  <a:pt x="549208" y="-100119"/>
                </a:lnTo>
                <a:lnTo>
                  <a:pt x="544174" y="-105329"/>
                </a:lnTo>
                <a:lnTo>
                  <a:pt x="540136" y="-110538"/>
                </a:lnTo>
                <a:lnTo>
                  <a:pt x="535102" y="-115760"/>
                </a:lnTo>
                <a:lnTo>
                  <a:pt x="530068" y="-120969"/>
                </a:lnTo>
                <a:lnTo>
                  <a:pt x="526029" y="-127233"/>
                </a:lnTo>
                <a:lnTo>
                  <a:pt x="522000" y="-133484"/>
                </a:lnTo>
                <a:lnTo>
                  <a:pt x="516966" y="-139748"/>
                </a:lnTo>
                <a:lnTo>
                  <a:pt x="512928" y="-147041"/>
                </a:lnTo>
                <a:lnTo>
                  <a:pt x="508899" y="-154347"/>
                </a:lnTo>
                <a:lnTo>
                  <a:pt x="505875" y="-161640"/>
                </a:lnTo>
                <a:lnTo>
                  <a:pt x="501846" y="-168945"/>
                </a:lnTo>
                <a:lnTo>
                  <a:pt x="500841" y="-172071"/>
                </a:lnTo>
                <a:lnTo>
                  <a:pt x="498822" y="-175196"/>
                </a:lnTo>
                <a:lnTo>
                  <a:pt x="496812" y="-179377"/>
                </a:lnTo>
                <a:lnTo>
                  <a:pt x="493788" y="-185628"/>
                </a:lnTo>
                <a:lnTo>
                  <a:pt x="490764" y="-191891"/>
                </a:lnTo>
                <a:lnTo>
                  <a:pt x="487739" y="-199184"/>
                </a:lnTo>
                <a:lnTo>
                  <a:pt x="483710" y="-207532"/>
                </a:lnTo>
                <a:lnTo>
                  <a:pt x="479681" y="-215880"/>
                </a:lnTo>
                <a:lnTo>
                  <a:pt x="474638" y="-225256"/>
                </a:lnTo>
                <a:lnTo>
                  <a:pt x="469604" y="-235688"/>
                </a:lnTo>
                <a:lnTo>
                  <a:pt x="465565" y="-246131"/>
                </a:lnTo>
                <a:lnTo>
                  <a:pt x="460532" y="-257566"/>
                </a:lnTo>
                <a:lnTo>
                  <a:pt x="454483" y="-267985"/>
                </a:lnTo>
                <a:lnTo>
                  <a:pt x="449449" y="-279547"/>
                </a:lnTo>
                <a:lnTo>
                  <a:pt x="444406" y="-291999"/>
                </a:lnTo>
                <a:lnTo>
                  <a:pt x="439372" y="-303434"/>
                </a:lnTo>
                <a:lnTo>
                  <a:pt x="434329" y="-316012"/>
                </a:lnTo>
                <a:lnTo>
                  <a:pt x="429295" y="-327447"/>
                </a:lnTo>
                <a:lnTo>
                  <a:pt x="425256" y="-340026"/>
                </a:lnTo>
                <a:lnTo>
                  <a:pt x="420222" y="-351461"/>
                </a:lnTo>
                <a:lnTo>
                  <a:pt x="416193" y="-362896"/>
                </a:lnTo>
                <a:lnTo>
                  <a:pt x="412164" y="-374331"/>
                </a:lnTo>
                <a:lnTo>
                  <a:pt x="408126" y="-385893"/>
                </a:lnTo>
                <a:lnTo>
                  <a:pt x="405102" y="-396311"/>
                </a:lnTo>
                <a:lnTo>
                  <a:pt x="403092" y="-406730"/>
                </a:lnTo>
                <a:lnTo>
                  <a:pt x="400068" y="-416132"/>
                </a:lnTo>
                <a:lnTo>
                  <a:pt x="399063" y="-425534"/>
                </a:lnTo>
                <a:lnTo>
                  <a:pt x="398048" y="-433793"/>
                </a:lnTo>
                <a:lnTo>
                  <a:pt x="397044" y="-441162"/>
                </a:lnTo>
                <a:lnTo>
                  <a:pt x="398048" y="-447387"/>
                </a:lnTo>
                <a:lnTo>
                  <a:pt x="399063" y="-453613"/>
                </a:lnTo>
                <a:lnTo>
                  <a:pt x="400068" y="-457806"/>
                </a:lnTo>
                <a:lnTo>
                  <a:pt x="398048" y="-455773"/>
                </a:lnTo>
                <a:lnTo>
                  <a:pt x="396039" y="-453613"/>
                </a:lnTo>
                <a:lnTo>
                  <a:pt x="395024" y="-451580"/>
                </a:lnTo>
                <a:lnTo>
                  <a:pt x="393015" y="-449420"/>
                </a:lnTo>
                <a:lnTo>
                  <a:pt x="392010" y="-446371"/>
                </a:lnTo>
                <a:lnTo>
                  <a:pt x="389990" y="-442178"/>
                </a:lnTo>
                <a:lnTo>
                  <a:pt x="387971" y="-439002"/>
                </a:lnTo>
                <a:lnTo>
                  <a:pt x="385961" y="-433793"/>
                </a:lnTo>
                <a:lnTo>
                  <a:pt x="383942" y="-428583"/>
                </a:lnTo>
                <a:lnTo>
                  <a:pt x="381932" y="-422358"/>
                </a:lnTo>
                <a:lnTo>
                  <a:pt x="379913" y="-416132"/>
                </a:lnTo>
                <a:lnTo>
                  <a:pt x="377894" y="-408763"/>
                </a:lnTo>
                <a:lnTo>
                  <a:pt x="375884" y="-400504"/>
                </a:lnTo>
                <a:lnTo>
                  <a:pt x="373865" y="-392118"/>
                </a:lnTo>
                <a:lnTo>
                  <a:pt x="371855" y="-382716"/>
                </a:lnTo>
                <a:lnTo>
                  <a:pt x="370841" y="-372298"/>
                </a:lnTo>
                <a:lnTo>
                  <a:pt x="369836" y="-361879"/>
                </a:lnTo>
                <a:lnTo>
                  <a:pt x="368831" y="-349301"/>
                </a:lnTo>
                <a:lnTo>
                  <a:pt x="367816" y="-336849"/>
                </a:lnTo>
                <a:lnTo>
                  <a:pt x="367816" y="-293015"/>
                </a:lnTo>
                <a:lnTo>
                  <a:pt x="368831" y="-276371"/>
                </a:lnTo>
                <a:lnTo>
                  <a:pt x="369836" y="-258583"/>
                </a:lnTo>
                <a:lnTo>
                  <a:pt x="371855" y="-239906"/>
                </a:lnTo>
                <a:lnTo>
                  <a:pt x="373865" y="-221089"/>
                </a:lnTo>
                <a:lnTo>
                  <a:pt x="376889" y="-200226"/>
                </a:lnTo>
                <a:lnTo>
                  <a:pt x="379913" y="-178335"/>
                </a:lnTo>
                <a:lnTo>
                  <a:pt x="383942" y="-155388"/>
                </a:lnTo>
                <a:lnTo>
                  <a:pt x="384947" y="-150166"/>
                </a:lnTo>
                <a:lnTo>
                  <a:pt x="384947" y="-142873"/>
                </a:lnTo>
                <a:lnTo>
                  <a:pt x="383942" y="-140790"/>
                </a:lnTo>
                <a:lnTo>
                  <a:pt x="381932" y="-136610"/>
                </a:lnTo>
                <a:lnTo>
                  <a:pt x="379913" y="-135568"/>
                </a:lnTo>
                <a:lnTo>
                  <a:pt x="378908" y="-134526"/>
                </a:lnTo>
                <a:lnTo>
                  <a:pt x="376889" y="-133484"/>
                </a:lnTo>
                <a:lnTo>
                  <a:pt x="374870" y="-132442"/>
                </a:lnTo>
                <a:lnTo>
                  <a:pt x="371855" y="-132442"/>
                </a:lnTo>
                <a:lnTo>
                  <a:pt x="369836" y="-131400"/>
                </a:lnTo>
                <a:lnTo>
                  <a:pt x="367816" y="-130358"/>
                </a:lnTo>
                <a:lnTo>
                  <a:pt x="364792" y="-130358"/>
                </a:lnTo>
                <a:lnTo>
                  <a:pt x="362783" y="-129317"/>
                </a:lnTo>
                <a:lnTo>
                  <a:pt x="360763" y="-127233"/>
                </a:lnTo>
                <a:lnTo>
                  <a:pt x="358754" y="-126191"/>
                </a:lnTo>
                <a:lnTo>
                  <a:pt x="356734" y="-124095"/>
                </a:lnTo>
                <a:lnTo>
                  <a:pt x="354725" y="-120969"/>
                </a:lnTo>
                <a:lnTo>
                  <a:pt x="352705" y="-117844"/>
                </a:lnTo>
                <a:lnTo>
                  <a:pt x="350686" y="-113676"/>
                </a:lnTo>
                <a:lnTo>
                  <a:pt x="349681" y="-109496"/>
                </a:lnTo>
                <a:lnTo>
                  <a:pt x="348676" y="-104287"/>
                </a:lnTo>
                <a:lnTo>
                  <a:pt x="348676" y="-82382"/>
                </a:lnTo>
                <a:lnTo>
                  <a:pt x="349681" y="-72993"/>
                </a:lnTo>
                <a:lnTo>
                  <a:pt x="350686" y="-62574"/>
                </a:lnTo>
                <a:lnTo>
                  <a:pt x="351701" y="-51101"/>
                </a:lnTo>
                <a:lnTo>
                  <a:pt x="354725" y="-37544"/>
                </a:lnTo>
                <a:lnTo>
                  <a:pt x="356734" y="-23988"/>
                </a:lnTo>
                <a:lnTo>
                  <a:pt x="360763" y="-7292"/>
                </a:lnTo>
                <a:lnTo>
                  <a:pt x="358754" y="-8334"/>
                </a:lnTo>
                <a:lnTo>
                  <a:pt x="356734" y="-9389"/>
                </a:lnTo>
                <a:lnTo>
                  <a:pt x="354725" y="-10431"/>
                </a:lnTo>
                <a:lnTo>
                  <a:pt x="352705" y="-11473"/>
                </a:lnTo>
                <a:lnTo>
                  <a:pt x="350686" y="-12514"/>
                </a:lnTo>
                <a:lnTo>
                  <a:pt x="348676" y="-14598"/>
                </a:lnTo>
                <a:lnTo>
                  <a:pt x="345652" y="-16682"/>
                </a:lnTo>
                <a:lnTo>
                  <a:pt x="342628" y="-18766"/>
                </a:lnTo>
                <a:lnTo>
                  <a:pt x="340609" y="-21904"/>
                </a:lnTo>
                <a:lnTo>
                  <a:pt x="337585" y="-25029"/>
                </a:lnTo>
                <a:lnTo>
                  <a:pt x="334570" y="-29197"/>
                </a:lnTo>
                <a:lnTo>
                  <a:pt x="331546" y="-33364"/>
                </a:lnTo>
                <a:lnTo>
                  <a:pt x="328522" y="-37544"/>
                </a:lnTo>
                <a:lnTo>
                  <a:pt x="325498" y="-42754"/>
                </a:lnTo>
                <a:lnTo>
                  <a:pt x="322473" y="-49018"/>
                </a:lnTo>
                <a:lnTo>
                  <a:pt x="320454" y="-55269"/>
                </a:lnTo>
                <a:lnTo>
                  <a:pt x="317430" y="-62574"/>
                </a:lnTo>
                <a:lnTo>
                  <a:pt x="314415" y="-70909"/>
                </a:lnTo>
                <a:lnTo>
                  <a:pt x="312396" y="-79257"/>
                </a:lnTo>
                <a:lnTo>
                  <a:pt x="309372" y="-88646"/>
                </a:lnTo>
                <a:lnTo>
                  <a:pt x="307353" y="-98023"/>
                </a:lnTo>
                <a:lnTo>
                  <a:pt x="305343" y="-109496"/>
                </a:lnTo>
                <a:lnTo>
                  <a:pt x="303324" y="-120969"/>
                </a:lnTo>
                <a:lnTo>
                  <a:pt x="302319" y="-133484"/>
                </a:lnTo>
                <a:lnTo>
                  <a:pt x="301314" y="-147041"/>
                </a:lnTo>
                <a:lnTo>
                  <a:pt x="300299" y="-161640"/>
                </a:lnTo>
                <a:lnTo>
                  <a:pt x="299295" y="-176238"/>
                </a:lnTo>
                <a:lnTo>
                  <a:pt x="299295" y="-209616"/>
                </a:lnTo>
                <a:lnTo>
                  <a:pt x="298290" y="-212741"/>
                </a:lnTo>
                <a:lnTo>
                  <a:pt x="297275" y="-216921"/>
                </a:lnTo>
                <a:lnTo>
                  <a:pt x="295266" y="-222131"/>
                </a:lnTo>
                <a:lnTo>
                  <a:pt x="293246" y="-228395"/>
                </a:lnTo>
                <a:lnTo>
                  <a:pt x="290222" y="-236729"/>
                </a:lnTo>
                <a:lnTo>
                  <a:pt x="287198" y="-245115"/>
                </a:lnTo>
                <a:lnTo>
                  <a:pt x="283169" y="-254517"/>
                </a:lnTo>
                <a:lnTo>
                  <a:pt x="279140" y="-265952"/>
                </a:lnTo>
                <a:lnTo>
                  <a:pt x="275111" y="-277387"/>
                </a:lnTo>
                <a:lnTo>
                  <a:pt x="271082" y="-289966"/>
                </a:lnTo>
                <a:lnTo>
                  <a:pt x="266039" y="-302417"/>
                </a:lnTo>
                <a:lnTo>
                  <a:pt x="261005" y="-317028"/>
                </a:lnTo>
                <a:lnTo>
                  <a:pt x="255961" y="-330623"/>
                </a:lnTo>
                <a:lnTo>
                  <a:pt x="250927" y="-345235"/>
                </a:lnTo>
                <a:lnTo>
                  <a:pt x="245884" y="-360863"/>
                </a:lnTo>
                <a:lnTo>
                  <a:pt x="239836" y="-375474"/>
                </a:lnTo>
                <a:lnTo>
                  <a:pt x="234802" y="-391102"/>
                </a:lnTo>
                <a:lnTo>
                  <a:pt x="229758" y="-406730"/>
                </a:lnTo>
                <a:lnTo>
                  <a:pt x="223720" y="-422358"/>
                </a:lnTo>
                <a:lnTo>
                  <a:pt x="218676" y="-437985"/>
                </a:lnTo>
                <a:lnTo>
                  <a:pt x="213642" y="-452597"/>
                </a:lnTo>
                <a:lnTo>
                  <a:pt x="208599" y="-468225"/>
                </a:lnTo>
                <a:lnTo>
                  <a:pt x="203565" y="-482836"/>
                </a:lnTo>
                <a:lnTo>
                  <a:pt x="198522" y="-496431"/>
                </a:lnTo>
                <a:lnTo>
                  <a:pt x="194493" y="-511042"/>
                </a:lnTo>
                <a:lnTo>
                  <a:pt x="190464" y="-523494"/>
                </a:lnTo>
                <a:lnTo>
                  <a:pt x="186435" y="-536072"/>
                </a:lnTo>
                <a:lnTo>
                  <a:pt x="183410" y="-547507"/>
                </a:lnTo>
                <a:lnTo>
                  <a:pt x="179381" y="-558942"/>
                </a:lnTo>
                <a:lnTo>
                  <a:pt x="177362" y="-568344"/>
                </a:lnTo>
                <a:lnTo>
                  <a:pt x="174338" y="-576730"/>
                </a:lnTo>
                <a:lnTo>
                  <a:pt x="174338" y="-517268"/>
                </a:lnTo>
                <a:lnTo>
                  <a:pt x="173333" y="-504689"/>
                </a:lnTo>
                <a:lnTo>
                  <a:pt x="173333" y="-491222"/>
                </a:lnTo>
                <a:lnTo>
                  <a:pt x="172319" y="-477627"/>
                </a:lnTo>
                <a:lnTo>
                  <a:pt x="171314" y="-463015"/>
                </a:lnTo>
                <a:lnTo>
                  <a:pt x="170309" y="-447387"/>
                </a:lnTo>
                <a:lnTo>
                  <a:pt x="169304" y="-431760"/>
                </a:lnTo>
                <a:lnTo>
                  <a:pt x="168290" y="-416132"/>
                </a:lnTo>
                <a:lnTo>
                  <a:pt x="167285" y="-400504"/>
                </a:lnTo>
                <a:lnTo>
                  <a:pt x="165265" y="-384876"/>
                </a:lnTo>
                <a:lnTo>
                  <a:pt x="164261" y="-368105"/>
                </a:lnTo>
                <a:lnTo>
                  <a:pt x="162241" y="-352477"/>
                </a:lnTo>
                <a:lnTo>
                  <a:pt x="160232" y="-336849"/>
                </a:lnTo>
                <a:lnTo>
                  <a:pt x="157207" y="-321221"/>
                </a:lnTo>
                <a:lnTo>
                  <a:pt x="154183" y="-306610"/>
                </a:lnTo>
                <a:lnTo>
                  <a:pt x="152164" y="-291999"/>
                </a:lnTo>
                <a:lnTo>
                  <a:pt x="148135" y="-278404"/>
                </a:lnTo>
                <a:lnTo>
                  <a:pt x="145111" y="-264936"/>
                </a:lnTo>
                <a:lnTo>
                  <a:pt x="141082" y="-253374"/>
                </a:lnTo>
                <a:lnTo>
                  <a:pt x="137053" y="-241939"/>
                </a:lnTo>
                <a:lnTo>
                  <a:pt x="133024" y="-231520"/>
                </a:lnTo>
                <a:lnTo>
                  <a:pt x="127980" y="-222131"/>
                </a:lnTo>
                <a:lnTo>
                  <a:pt x="122947" y="-213783"/>
                </a:lnTo>
                <a:lnTo>
                  <a:pt x="117903" y="-206490"/>
                </a:lnTo>
                <a:lnTo>
                  <a:pt x="116898" y="-205448"/>
                </a:lnTo>
                <a:lnTo>
                  <a:pt x="116898" y="-201268"/>
                </a:lnTo>
                <a:lnTo>
                  <a:pt x="115893" y="-198143"/>
                </a:lnTo>
                <a:lnTo>
                  <a:pt x="114879" y="-195017"/>
                </a:lnTo>
                <a:lnTo>
                  <a:pt x="114879" y="-190850"/>
                </a:lnTo>
                <a:lnTo>
                  <a:pt x="113874" y="-185628"/>
                </a:lnTo>
                <a:lnTo>
                  <a:pt x="112869" y="-180418"/>
                </a:lnTo>
                <a:lnTo>
                  <a:pt x="111855" y="-175196"/>
                </a:lnTo>
                <a:lnTo>
                  <a:pt x="111855" y="-168945"/>
                </a:lnTo>
                <a:lnTo>
                  <a:pt x="110850" y="-161640"/>
                </a:lnTo>
                <a:lnTo>
                  <a:pt x="109845" y="-155388"/>
                </a:lnTo>
                <a:lnTo>
                  <a:pt x="108840" y="-148083"/>
                </a:lnTo>
                <a:lnTo>
                  <a:pt x="107826" y="-140790"/>
                </a:lnTo>
                <a:lnTo>
                  <a:pt x="107826" y="-132442"/>
                </a:lnTo>
                <a:lnTo>
                  <a:pt x="106821" y="-124095"/>
                </a:lnTo>
                <a:lnTo>
                  <a:pt x="105816" y="-116802"/>
                </a:lnTo>
                <a:lnTo>
                  <a:pt x="105816" y="-107412"/>
                </a:lnTo>
                <a:lnTo>
                  <a:pt x="104802" y="-99077"/>
                </a:lnTo>
                <a:lnTo>
                  <a:pt x="104802" y="-55269"/>
                </a:lnTo>
                <a:lnTo>
                  <a:pt x="105816" y="-45879"/>
                </a:lnTo>
                <a:lnTo>
                  <a:pt x="105816" y="-37544"/>
                </a:lnTo>
                <a:lnTo>
                  <a:pt x="106821" y="-28155"/>
                </a:lnTo>
                <a:lnTo>
                  <a:pt x="107826" y="-19807"/>
                </a:lnTo>
                <a:lnTo>
                  <a:pt x="108840" y="-11473"/>
                </a:lnTo>
                <a:lnTo>
                  <a:pt x="110850" y="-3125"/>
                </a:lnTo>
                <a:lnTo>
                  <a:pt x="112581" y="4029"/>
                </a:lnTo>
                <a:lnTo>
                  <a:pt x="112869" y="4180"/>
                </a:lnTo>
                <a:lnTo>
                  <a:pt x="112869" y="5221"/>
                </a:lnTo>
                <a:lnTo>
                  <a:pt x="106821" y="0"/>
                </a:lnTo>
                <a:lnTo>
                  <a:pt x="104802" y="-2083"/>
                </a:lnTo>
                <a:lnTo>
                  <a:pt x="102792" y="-5209"/>
                </a:lnTo>
                <a:lnTo>
                  <a:pt x="100773" y="-7292"/>
                </a:lnTo>
                <a:lnTo>
                  <a:pt x="99768" y="-9389"/>
                </a:lnTo>
                <a:lnTo>
                  <a:pt x="97748" y="-11473"/>
                </a:lnTo>
                <a:lnTo>
                  <a:pt x="96744" y="-14598"/>
                </a:lnTo>
                <a:lnTo>
                  <a:pt x="94724" y="-16682"/>
                </a:lnTo>
                <a:lnTo>
                  <a:pt x="93719" y="-19807"/>
                </a:lnTo>
                <a:lnTo>
                  <a:pt x="91710" y="-22946"/>
                </a:lnTo>
                <a:lnTo>
                  <a:pt x="90695" y="-27113"/>
                </a:lnTo>
                <a:lnTo>
                  <a:pt x="88686" y="-30239"/>
                </a:lnTo>
                <a:lnTo>
                  <a:pt x="87671" y="-34406"/>
                </a:lnTo>
                <a:lnTo>
                  <a:pt x="85661" y="-39628"/>
                </a:lnTo>
                <a:lnTo>
                  <a:pt x="84647" y="-43796"/>
                </a:lnTo>
                <a:lnTo>
                  <a:pt x="83642" y="-49018"/>
                </a:lnTo>
                <a:lnTo>
                  <a:pt x="81632" y="-54227"/>
                </a:lnTo>
                <a:lnTo>
                  <a:pt x="80618" y="-60491"/>
                </a:lnTo>
                <a:lnTo>
                  <a:pt x="79613" y="-65700"/>
                </a:lnTo>
                <a:lnTo>
                  <a:pt x="78608" y="-71951"/>
                </a:lnTo>
                <a:lnTo>
                  <a:pt x="76589" y="-79257"/>
                </a:lnTo>
                <a:lnTo>
                  <a:pt x="75584" y="-86562"/>
                </a:lnTo>
                <a:lnTo>
                  <a:pt x="75584" y="-90730"/>
                </a:lnTo>
                <a:lnTo>
                  <a:pt x="74570" y="-94897"/>
                </a:lnTo>
                <a:lnTo>
                  <a:pt x="74570" y="-98023"/>
                </a:lnTo>
                <a:lnTo>
                  <a:pt x="73565" y="-102203"/>
                </a:lnTo>
                <a:lnTo>
                  <a:pt x="73565" y="-105329"/>
                </a:lnTo>
                <a:lnTo>
                  <a:pt x="72560" y="-109496"/>
                </a:lnTo>
                <a:lnTo>
                  <a:pt x="72560" y="-115760"/>
                </a:lnTo>
                <a:lnTo>
                  <a:pt x="71555" y="-118885"/>
                </a:lnTo>
                <a:lnTo>
                  <a:pt x="71555" y="-125149"/>
                </a:lnTo>
                <a:lnTo>
                  <a:pt x="70541" y="-128275"/>
                </a:lnTo>
                <a:lnTo>
                  <a:pt x="70541" y="-153305"/>
                </a:lnTo>
                <a:lnTo>
                  <a:pt x="71555" y="-156430"/>
                </a:lnTo>
                <a:lnTo>
                  <a:pt x="71555" y="-158514"/>
                </a:lnTo>
                <a:lnTo>
                  <a:pt x="72560" y="-161640"/>
                </a:lnTo>
                <a:lnTo>
                  <a:pt x="73565" y="-165820"/>
                </a:lnTo>
                <a:lnTo>
                  <a:pt x="74570" y="-168945"/>
                </a:lnTo>
                <a:lnTo>
                  <a:pt x="74570" y="-171029"/>
                </a:lnTo>
                <a:lnTo>
                  <a:pt x="75584" y="-174155"/>
                </a:lnTo>
                <a:lnTo>
                  <a:pt x="76589" y="-176238"/>
                </a:lnTo>
                <a:lnTo>
                  <a:pt x="77594" y="-179377"/>
                </a:lnTo>
                <a:lnTo>
                  <a:pt x="78608" y="-182502"/>
                </a:lnTo>
                <a:lnTo>
                  <a:pt x="80618" y="-184586"/>
                </a:lnTo>
                <a:lnTo>
                  <a:pt x="81632" y="-187711"/>
                </a:lnTo>
                <a:lnTo>
                  <a:pt x="82637" y="-190850"/>
                </a:lnTo>
                <a:lnTo>
                  <a:pt x="83642" y="-193975"/>
                </a:lnTo>
                <a:lnTo>
                  <a:pt x="85661" y="-197101"/>
                </a:lnTo>
                <a:lnTo>
                  <a:pt x="86666" y="-200226"/>
                </a:lnTo>
                <a:lnTo>
                  <a:pt x="87671" y="-204406"/>
                </a:lnTo>
                <a:lnTo>
                  <a:pt x="88686" y="-207532"/>
                </a:lnTo>
                <a:lnTo>
                  <a:pt x="90695" y="-211699"/>
                </a:lnTo>
                <a:lnTo>
                  <a:pt x="91710" y="-215880"/>
                </a:lnTo>
                <a:lnTo>
                  <a:pt x="92715" y="-220047"/>
                </a:lnTo>
                <a:lnTo>
                  <a:pt x="93719" y="-224214"/>
                </a:lnTo>
                <a:lnTo>
                  <a:pt x="94724" y="-228395"/>
                </a:lnTo>
                <a:lnTo>
                  <a:pt x="95739" y="-232562"/>
                </a:lnTo>
                <a:lnTo>
                  <a:pt x="96744" y="-237771"/>
                </a:lnTo>
                <a:lnTo>
                  <a:pt x="96744" y="-242955"/>
                </a:lnTo>
                <a:lnTo>
                  <a:pt x="97748" y="-248164"/>
                </a:lnTo>
                <a:lnTo>
                  <a:pt x="97748" y="-253374"/>
                </a:lnTo>
                <a:lnTo>
                  <a:pt x="98763" y="-258583"/>
                </a:lnTo>
                <a:lnTo>
                  <a:pt x="98763" y="-283613"/>
                </a:lnTo>
                <a:lnTo>
                  <a:pt x="97748" y="-290982"/>
                </a:lnTo>
                <a:lnTo>
                  <a:pt x="97748" y="-298224"/>
                </a:lnTo>
                <a:lnTo>
                  <a:pt x="96744" y="-305593"/>
                </a:lnTo>
                <a:lnTo>
                  <a:pt x="95739" y="-312836"/>
                </a:lnTo>
                <a:lnTo>
                  <a:pt x="94724" y="-321221"/>
                </a:lnTo>
                <a:lnTo>
                  <a:pt x="92715" y="-329607"/>
                </a:lnTo>
                <a:lnTo>
                  <a:pt x="91710" y="-337866"/>
                </a:lnTo>
                <a:lnTo>
                  <a:pt x="89690" y="-347268"/>
                </a:lnTo>
                <a:lnTo>
                  <a:pt x="88686" y="-345235"/>
                </a:lnTo>
                <a:lnTo>
                  <a:pt x="87671" y="-341042"/>
                </a:lnTo>
                <a:lnTo>
                  <a:pt x="85661" y="-337866"/>
                </a:lnTo>
                <a:lnTo>
                  <a:pt x="84647" y="-333673"/>
                </a:lnTo>
                <a:lnTo>
                  <a:pt x="82637" y="-328463"/>
                </a:lnTo>
                <a:lnTo>
                  <a:pt x="80618" y="-324271"/>
                </a:lnTo>
                <a:lnTo>
                  <a:pt x="78608" y="-318045"/>
                </a:lnTo>
                <a:lnTo>
                  <a:pt x="76589" y="-312836"/>
                </a:lnTo>
                <a:lnTo>
                  <a:pt x="73565" y="-306610"/>
                </a:lnTo>
                <a:lnTo>
                  <a:pt x="70541" y="-299368"/>
                </a:lnTo>
                <a:lnTo>
                  <a:pt x="68531" y="-293015"/>
                </a:lnTo>
                <a:lnTo>
                  <a:pt x="65507" y="-285773"/>
                </a:lnTo>
                <a:lnTo>
                  <a:pt x="61478" y="-278404"/>
                </a:lnTo>
                <a:lnTo>
                  <a:pt x="58454" y="-271161"/>
                </a:lnTo>
                <a:lnTo>
                  <a:pt x="55430" y="-262776"/>
                </a:lnTo>
                <a:lnTo>
                  <a:pt x="51401" y="-255534"/>
                </a:lnTo>
                <a:lnTo>
                  <a:pt x="48376" y="-248164"/>
                </a:lnTo>
                <a:lnTo>
                  <a:pt x="44338" y="-240922"/>
                </a:lnTo>
                <a:lnTo>
                  <a:pt x="41323" y="-233604"/>
                </a:lnTo>
                <a:lnTo>
                  <a:pt x="37285" y="-226298"/>
                </a:lnTo>
                <a:lnTo>
                  <a:pt x="33256" y="-219005"/>
                </a:lnTo>
                <a:lnTo>
                  <a:pt x="29227" y="-211699"/>
                </a:lnTo>
                <a:lnTo>
                  <a:pt x="26202" y="-205448"/>
                </a:lnTo>
                <a:lnTo>
                  <a:pt x="22173" y="-199184"/>
                </a:lnTo>
                <a:lnTo>
                  <a:pt x="18144" y="-193975"/>
                </a:lnTo>
                <a:lnTo>
                  <a:pt x="14115" y="-188753"/>
                </a:lnTo>
                <a:lnTo>
                  <a:pt x="11091" y="-183544"/>
                </a:lnTo>
                <a:lnTo>
                  <a:pt x="7053" y="-179377"/>
                </a:lnTo>
                <a:lnTo>
                  <a:pt x="4038" y="-175196"/>
                </a:lnTo>
                <a:lnTo>
                  <a:pt x="0" y="-172071"/>
                </a:lnTo>
                <a:lnTo>
                  <a:pt x="62483" y="21904"/>
                </a:lnTo>
                <a:lnTo>
                  <a:pt x="149149" y="32335"/>
                </a:lnTo>
                <a:lnTo>
                  <a:pt x="164261" y="-114718"/>
                </a:lnTo>
                <a:lnTo>
                  <a:pt x="255961" y="-236729"/>
                </a:lnTo>
                <a:close/>
              </a:path>
            </a:pathLst>
          </a:custGeom>
          <a:solidFill>
            <a:srgbClr val="FF4B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286344" y="4881013"/>
            <a:ext cx="32241" cy="189820"/>
          </a:xfrm>
          <a:custGeom>
            <a:avLst/>
            <a:gdLst/>
            <a:ahLst/>
            <a:cxnLst/>
            <a:rect l="l" t="t" r="r" b="b"/>
            <a:pathLst>
              <a:path w="32241" h="189820">
                <a:moveTo>
                  <a:pt x="30231" y="10418"/>
                </a:moveTo>
                <a:lnTo>
                  <a:pt x="31236" y="7369"/>
                </a:lnTo>
                <a:lnTo>
                  <a:pt x="32241" y="3176"/>
                </a:lnTo>
                <a:lnTo>
                  <a:pt x="32241" y="0"/>
                </a:lnTo>
                <a:lnTo>
                  <a:pt x="31236" y="3176"/>
                </a:lnTo>
                <a:lnTo>
                  <a:pt x="31236" y="6225"/>
                </a:lnTo>
                <a:lnTo>
                  <a:pt x="30231" y="10418"/>
                </a:lnTo>
                <a:close/>
              </a:path>
              <a:path w="32241" h="189820">
                <a:moveTo>
                  <a:pt x="125961" y="308706"/>
                </a:moveTo>
                <a:lnTo>
                  <a:pt x="122937" y="304539"/>
                </a:lnTo>
                <a:lnTo>
                  <a:pt x="119913" y="300371"/>
                </a:lnTo>
                <a:lnTo>
                  <a:pt x="115884" y="295150"/>
                </a:lnTo>
                <a:lnTo>
                  <a:pt x="112860" y="289940"/>
                </a:lnTo>
                <a:lnTo>
                  <a:pt x="108831" y="283676"/>
                </a:lnTo>
                <a:lnTo>
                  <a:pt x="104802" y="276383"/>
                </a:lnTo>
                <a:lnTo>
                  <a:pt x="100763" y="269078"/>
                </a:lnTo>
                <a:lnTo>
                  <a:pt x="95729" y="261785"/>
                </a:lnTo>
                <a:lnTo>
                  <a:pt x="91700" y="252395"/>
                </a:lnTo>
                <a:lnTo>
                  <a:pt x="86657" y="243006"/>
                </a:lnTo>
                <a:lnTo>
                  <a:pt x="81623" y="232575"/>
                </a:lnTo>
                <a:lnTo>
                  <a:pt x="76579" y="221114"/>
                </a:lnTo>
                <a:lnTo>
                  <a:pt x="70531" y="208599"/>
                </a:lnTo>
                <a:lnTo>
                  <a:pt x="65497" y="196084"/>
                </a:lnTo>
                <a:lnTo>
                  <a:pt x="60454" y="184611"/>
                </a:lnTo>
                <a:lnTo>
                  <a:pt x="55420" y="172096"/>
                </a:lnTo>
                <a:lnTo>
                  <a:pt x="51391" y="161665"/>
                </a:lnTo>
                <a:lnTo>
                  <a:pt x="47362" y="150192"/>
                </a:lnTo>
                <a:lnTo>
                  <a:pt x="44338" y="139761"/>
                </a:lnTo>
                <a:lnTo>
                  <a:pt x="41314" y="129342"/>
                </a:lnTo>
                <a:lnTo>
                  <a:pt x="39294" y="118923"/>
                </a:lnTo>
                <a:lnTo>
                  <a:pt x="36270" y="109521"/>
                </a:lnTo>
                <a:lnTo>
                  <a:pt x="35265" y="100119"/>
                </a:lnTo>
                <a:lnTo>
                  <a:pt x="33246" y="91734"/>
                </a:lnTo>
                <a:lnTo>
                  <a:pt x="32241" y="83475"/>
                </a:lnTo>
                <a:lnTo>
                  <a:pt x="30231" y="75089"/>
                </a:lnTo>
                <a:lnTo>
                  <a:pt x="30231" y="67847"/>
                </a:lnTo>
                <a:lnTo>
                  <a:pt x="29217" y="60478"/>
                </a:lnTo>
                <a:lnTo>
                  <a:pt x="29217" y="53236"/>
                </a:lnTo>
                <a:lnTo>
                  <a:pt x="28212" y="47010"/>
                </a:lnTo>
                <a:lnTo>
                  <a:pt x="28212" y="30239"/>
                </a:lnTo>
                <a:lnTo>
                  <a:pt x="29217" y="25029"/>
                </a:lnTo>
                <a:lnTo>
                  <a:pt x="29217" y="16644"/>
                </a:lnTo>
                <a:lnTo>
                  <a:pt x="30231" y="13594"/>
                </a:lnTo>
                <a:lnTo>
                  <a:pt x="30231" y="10418"/>
                </a:lnTo>
                <a:lnTo>
                  <a:pt x="29217" y="14611"/>
                </a:lnTo>
                <a:lnTo>
                  <a:pt x="27207" y="19820"/>
                </a:lnTo>
                <a:lnTo>
                  <a:pt x="26193" y="25029"/>
                </a:lnTo>
                <a:lnTo>
                  <a:pt x="24183" y="31255"/>
                </a:lnTo>
                <a:lnTo>
                  <a:pt x="23169" y="37608"/>
                </a:lnTo>
                <a:lnTo>
                  <a:pt x="21159" y="44850"/>
                </a:lnTo>
                <a:lnTo>
                  <a:pt x="19140" y="53236"/>
                </a:lnTo>
                <a:lnTo>
                  <a:pt x="17130" y="60478"/>
                </a:lnTo>
                <a:lnTo>
                  <a:pt x="16115" y="68864"/>
                </a:lnTo>
                <a:lnTo>
                  <a:pt x="14106" y="78266"/>
                </a:lnTo>
                <a:lnTo>
                  <a:pt x="12086" y="86524"/>
                </a:lnTo>
                <a:lnTo>
                  <a:pt x="10077" y="95926"/>
                </a:lnTo>
                <a:lnTo>
                  <a:pt x="9062" y="105329"/>
                </a:lnTo>
                <a:lnTo>
                  <a:pt x="7053" y="114731"/>
                </a:lnTo>
                <a:lnTo>
                  <a:pt x="6038" y="124133"/>
                </a:lnTo>
                <a:lnTo>
                  <a:pt x="4028" y="134551"/>
                </a:lnTo>
                <a:lnTo>
                  <a:pt x="3014" y="143941"/>
                </a:lnTo>
                <a:lnTo>
                  <a:pt x="2009" y="153317"/>
                </a:lnTo>
                <a:lnTo>
                  <a:pt x="1004" y="162707"/>
                </a:lnTo>
                <a:lnTo>
                  <a:pt x="1004" y="172096"/>
                </a:lnTo>
                <a:lnTo>
                  <a:pt x="0" y="181473"/>
                </a:lnTo>
                <a:lnTo>
                  <a:pt x="0" y="207545"/>
                </a:lnTo>
                <a:lnTo>
                  <a:pt x="1004" y="214850"/>
                </a:lnTo>
                <a:lnTo>
                  <a:pt x="2009" y="223198"/>
                </a:lnTo>
                <a:lnTo>
                  <a:pt x="3014" y="229449"/>
                </a:lnTo>
                <a:lnTo>
                  <a:pt x="83632" y="384838"/>
                </a:lnTo>
                <a:lnTo>
                  <a:pt x="190454" y="363988"/>
                </a:lnTo>
                <a:lnTo>
                  <a:pt x="282155" y="174180"/>
                </a:lnTo>
                <a:lnTo>
                  <a:pt x="352696" y="400479"/>
                </a:lnTo>
                <a:lnTo>
                  <a:pt x="485720" y="342084"/>
                </a:lnTo>
                <a:lnTo>
                  <a:pt x="510909" y="131375"/>
                </a:lnTo>
                <a:lnTo>
                  <a:pt x="601633" y="253437"/>
                </a:lnTo>
                <a:lnTo>
                  <a:pt x="617769" y="400479"/>
                </a:lnTo>
                <a:lnTo>
                  <a:pt x="704435" y="390060"/>
                </a:lnTo>
                <a:lnTo>
                  <a:pt x="825305" y="208599"/>
                </a:lnTo>
                <a:lnTo>
                  <a:pt x="821247" y="205461"/>
                </a:lnTo>
                <a:lnTo>
                  <a:pt x="818252" y="201294"/>
                </a:lnTo>
                <a:lnTo>
                  <a:pt x="814194" y="196084"/>
                </a:lnTo>
                <a:lnTo>
                  <a:pt x="810233" y="190862"/>
                </a:lnTo>
                <a:lnTo>
                  <a:pt x="805208" y="184611"/>
                </a:lnTo>
                <a:lnTo>
                  <a:pt x="801151" y="177305"/>
                </a:lnTo>
                <a:lnTo>
                  <a:pt x="797093" y="170013"/>
                </a:lnTo>
                <a:lnTo>
                  <a:pt x="792068" y="161665"/>
                </a:lnTo>
                <a:lnTo>
                  <a:pt x="788010" y="153317"/>
                </a:lnTo>
                <a:lnTo>
                  <a:pt x="782986" y="143941"/>
                </a:lnTo>
                <a:lnTo>
                  <a:pt x="778928" y="134551"/>
                </a:lnTo>
                <a:lnTo>
                  <a:pt x="773904" y="125149"/>
                </a:lnTo>
                <a:lnTo>
                  <a:pt x="769846" y="115747"/>
                </a:lnTo>
                <a:lnTo>
                  <a:pt x="764822" y="106345"/>
                </a:lnTo>
                <a:lnTo>
                  <a:pt x="760861" y="95926"/>
                </a:lnTo>
                <a:lnTo>
                  <a:pt x="756803" y="86524"/>
                </a:lnTo>
                <a:lnTo>
                  <a:pt x="751778" y="77249"/>
                </a:lnTo>
                <a:lnTo>
                  <a:pt x="747720" y="67847"/>
                </a:lnTo>
                <a:lnTo>
                  <a:pt x="743662" y="58445"/>
                </a:lnTo>
                <a:lnTo>
                  <a:pt x="740667" y="49043"/>
                </a:lnTo>
                <a:lnTo>
                  <a:pt x="736609" y="40657"/>
                </a:lnTo>
                <a:lnTo>
                  <a:pt x="733614" y="32399"/>
                </a:lnTo>
                <a:lnTo>
                  <a:pt x="730619" y="24013"/>
                </a:lnTo>
                <a:lnTo>
                  <a:pt x="727527" y="16644"/>
                </a:lnTo>
                <a:lnTo>
                  <a:pt x="724532" y="10418"/>
                </a:lnTo>
                <a:lnTo>
                  <a:pt x="722503" y="4192"/>
                </a:lnTo>
                <a:lnTo>
                  <a:pt x="720474" y="-1016"/>
                </a:lnTo>
                <a:lnTo>
                  <a:pt x="718542" y="-5209"/>
                </a:lnTo>
                <a:lnTo>
                  <a:pt x="717479" y="-8385"/>
                </a:lnTo>
                <a:lnTo>
                  <a:pt x="716513" y="-11434"/>
                </a:lnTo>
                <a:lnTo>
                  <a:pt x="715450" y="-13594"/>
                </a:lnTo>
                <a:lnTo>
                  <a:pt x="712455" y="-10418"/>
                </a:lnTo>
                <a:lnTo>
                  <a:pt x="710426" y="-6225"/>
                </a:lnTo>
                <a:lnTo>
                  <a:pt x="708397" y="-2032"/>
                </a:lnTo>
                <a:lnTo>
                  <a:pt x="706368" y="2159"/>
                </a:lnTo>
                <a:lnTo>
                  <a:pt x="705402" y="7369"/>
                </a:lnTo>
                <a:lnTo>
                  <a:pt x="703373" y="12578"/>
                </a:lnTo>
                <a:lnTo>
                  <a:pt x="702406" y="17787"/>
                </a:lnTo>
                <a:lnTo>
                  <a:pt x="702406" y="22997"/>
                </a:lnTo>
                <a:lnTo>
                  <a:pt x="701344" y="29222"/>
                </a:lnTo>
                <a:lnTo>
                  <a:pt x="701344" y="35448"/>
                </a:lnTo>
                <a:lnTo>
                  <a:pt x="700377" y="41674"/>
                </a:lnTo>
                <a:lnTo>
                  <a:pt x="700377" y="54252"/>
                </a:lnTo>
                <a:lnTo>
                  <a:pt x="701344" y="60478"/>
                </a:lnTo>
                <a:lnTo>
                  <a:pt x="701344" y="66704"/>
                </a:lnTo>
                <a:lnTo>
                  <a:pt x="702406" y="74073"/>
                </a:lnTo>
                <a:lnTo>
                  <a:pt x="702406" y="80299"/>
                </a:lnTo>
                <a:lnTo>
                  <a:pt x="703373" y="86524"/>
                </a:lnTo>
                <a:lnTo>
                  <a:pt x="704435" y="92877"/>
                </a:lnTo>
                <a:lnTo>
                  <a:pt x="705402" y="99103"/>
                </a:lnTo>
                <a:lnTo>
                  <a:pt x="706368" y="105329"/>
                </a:lnTo>
                <a:lnTo>
                  <a:pt x="707431" y="111554"/>
                </a:lnTo>
                <a:lnTo>
                  <a:pt x="708397" y="116764"/>
                </a:lnTo>
                <a:lnTo>
                  <a:pt x="709460" y="123116"/>
                </a:lnTo>
                <a:lnTo>
                  <a:pt x="710426" y="128326"/>
                </a:lnTo>
                <a:lnTo>
                  <a:pt x="711489" y="133509"/>
                </a:lnTo>
                <a:lnTo>
                  <a:pt x="713421" y="138719"/>
                </a:lnTo>
                <a:lnTo>
                  <a:pt x="714484" y="142886"/>
                </a:lnTo>
                <a:lnTo>
                  <a:pt x="715450" y="147066"/>
                </a:lnTo>
                <a:lnTo>
                  <a:pt x="716513" y="151234"/>
                </a:lnTo>
                <a:lnTo>
                  <a:pt x="718542" y="154359"/>
                </a:lnTo>
                <a:lnTo>
                  <a:pt x="719508" y="157498"/>
                </a:lnTo>
                <a:lnTo>
                  <a:pt x="720474" y="159581"/>
                </a:lnTo>
                <a:lnTo>
                  <a:pt x="721537" y="162707"/>
                </a:lnTo>
                <a:lnTo>
                  <a:pt x="722503" y="164791"/>
                </a:lnTo>
                <a:lnTo>
                  <a:pt x="723566" y="167916"/>
                </a:lnTo>
                <a:lnTo>
                  <a:pt x="723566" y="170013"/>
                </a:lnTo>
                <a:lnTo>
                  <a:pt x="724532" y="173138"/>
                </a:lnTo>
                <a:lnTo>
                  <a:pt x="725595" y="175222"/>
                </a:lnTo>
                <a:lnTo>
                  <a:pt x="725595" y="178347"/>
                </a:lnTo>
                <a:lnTo>
                  <a:pt x="726561" y="180431"/>
                </a:lnTo>
                <a:lnTo>
                  <a:pt x="726561" y="185653"/>
                </a:lnTo>
                <a:lnTo>
                  <a:pt x="727527" y="188779"/>
                </a:lnTo>
                <a:lnTo>
                  <a:pt x="727527" y="201294"/>
                </a:lnTo>
                <a:lnTo>
                  <a:pt x="726561" y="204419"/>
                </a:lnTo>
                <a:lnTo>
                  <a:pt x="726561" y="211725"/>
                </a:lnTo>
                <a:lnTo>
                  <a:pt x="725595" y="214850"/>
                </a:lnTo>
                <a:lnTo>
                  <a:pt x="724532" y="219018"/>
                </a:lnTo>
                <a:lnTo>
                  <a:pt x="724532" y="223198"/>
                </a:lnTo>
                <a:lnTo>
                  <a:pt x="723566" y="227365"/>
                </a:lnTo>
                <a:lnTo>
                  <a:pt x="722503" y="232575"/>
                </a:lnTo>
                <a:lnTo>
                  <a:pt x="721537" y="237797"/>
                </a:lnTo>
                <a:lnTo>
                  <a:pt x="720474" y="241964"/>
                </a:lnTo>
                <a:lnTo>
                  <a:pt x="719508" y="248228"/>
                </a:lnTo>
                <a:lnTo>
                  <a:pt x="717479" y="253437"/>
                </a:lnTo>
                <a:lnTo>
                  <a:pt x="716513" y="259701"/>
                </a:lnTo>
                <a:lnTo>
                  <a:pt x="714484" y="265952"/>
                </a:lnTo>
                <a:lnTo>
                  <a:pt x="712455" y="272203"/>
                </a:lnTo>
                <a:lnTo>
                  <a:pt x="711489" y="279509"/>
                </a:lnTo>
                <a:lnTo>
                  <a:pt x="709460" y="285773"/>
                </a:lnTo>
                <a:lnTo>
                  <a:pt x="707431" y="293066"/>
                </a:lnTo>
                <a:lnTo>
                  <a:pt x="705402" y="299330"/>
                </a:lnTo>
                <a:lnTo>
                  <a:pt x="702406" y="305581"/>
                </a:lnTo>
                <a:lnTo>
                  <a:pt x="700377" y="310790"/>
                </a:lnTo>
                <a:lnTo>
                  <a:pt x="698348" y="316012"/>
                </a:lnTo>
                <a:lnTo>
                  <a:pt x="696319" y="321221"/>
                </a:lnTo>
                <a:lnTo>
                  <a:pt x="693324" y="325401"/>
                </a:lnTo>
                <a:lnTo>
                  <a:pt x="691295" y="330611"/>
                </a:lnTo>
                <a:lnTo>
                  <a:pt x="689266" y="334778"/>
                </a:lnTo>
                <a:lnTo>
                  <a:pt x="686271" y="338958"/>
                </a:lnTo>
                <a:lnTo>
                  <a:pt x="684242" y="342084"/>
                </a:lnTo>
                <a:lnTo>
                  <a:pt x="682213" y="345209"/>
                </a:lnTo>
                <a:lnTo>
                  <a:pt x="679218" y="348335"/>
                </a:lnTo>
                <a:lnTo>
                  <a:pt x="677189" y="351473"/>
                </a:lnTo>
                <a:lnTo>
                  <a:pt x="675160" y="354599"/>
                </a:lnTo>
                <a:lnTo>
                  <a:pt x="673131" y="356682"/>
                </a:lnTo>
                <a:lnTo>
                  <a:pt x="671102" y="359808"/>
                </a:lnTo>
                <a:lnTo>
                  <a:pt x="669073" y="361892"/>
                </a:lnTo>
                <a:lnTo>
                  <a:pt x="667141" y="362946"/>
                </a:lnTo>
                <a:lnTo>
                  <a:pt x="665112" y="365030"/>
                </a:lnTo>
                <a:lnTo>
                  <a:pt x="663083" y="366072"/>
                </a:lnTo>
                <a:lnTo>
                  <a:pt x="662020" y="368156"/>
                </a:lnTo>
                <a:lnTo>
                  <a:pt x="660087" y="369197"/>
                </a:lnTo>
                <a:lnTo>
                  <a:pt x="658058" y="370239"/>
                </a:lnTo>
                <a:lnTo>
                  <a:pt x="656030" y="372323"/>
                </a:lnTo>
                <a:lnTo>
                  <a:pt x="654001" y="373365"/>
                </a:lnTo>
                <a:lnTo>
                  <a:pt x="656030" y="365030"/>
                </a:lnTo>
                <a:lnTo>
                  <a:pt x="656996" y="356682"/>
                </a:lnTo>
                <a:lnTo>
                  <a:pt x="658058" y="348335"/>
                </a:lnTo>
                <a:lnTo>
                  <a:pt x="659025" y="340000"/>
                </a:lnTo>
                <a:lnTo>
                  <a:pt x="660087" y="331653"/>
                </a:lnTo>
                <a:lnTo>
                  <a:pt x="660087" y="323305"/>
                </a:lnTo>
                <a:lnTo>
                  <a:pt x="661054" y="314970"/>
                </a:lnTo>
                <a:lnTo>
                  <a:pt x="661054" y="306623"/>
                </a:lnTo>
                <a:lnTo>
                  <a:pt x="660087" y="298288"/>
                </a:lnTo>
                <a:lnTo>
                  <a:pt x="660087" y="281593"/>
                </a:lnTo>
                <a:lnTo>
                  <a:pt x="659025" y="273258"/>
                </a:lnTo>
                <a:lnTo>
                  <a:pt x="658058" y="264910"/>
                </a:lnTo>
                <a:lnTo>
                  <a:pt x="656996" y="257605"/>
                </a:lnTo>
                <a:lnTo>
                  <a:pt x="656030" y="249270"/>
                </a:lnTo>
                <a:lnTo>
                  <a:pt x="654967" y="241964"/>
                </a:lnTo>
                <a:lnTo>
                  <a:pt x="654001" y="234671"/>
                </a:lnTo>
                <a:lnTo>
                  <a:pt x="653034" y="228407"/>
                </a:lnTo>
                <a:lnTo>
                  <a:pt x="651972" y="221114"/>
                </a:lnTo>
                <a:lnTo>
                  <a:pt x="651005" y="214850"/>
                </a:lnTo>
                <a:lnTo>
                  <a:pt x="649943" y="208599"/>
                </a:lnTo>
                <a:lnTo>
                  <a:pt x="647914" y="203377"/>
                </a:lnTo>
                <a:lnTo>
                  <a:pt x="646947" y="198168"/>
                </a:lnTo>
                <a:lnTo>
                  <a:pt x="645981" y="193988"/>
                </a:lnTo>
                <a:lnTo>
                  <a:pt x="644918" y="189820"/>
                </a:lnTo>
                <a:lnTo>
                  <a:pt x="643952" y="185653"/>
                </a:lnTo>
                <a:lnTo>
                  <a:pt x="643952" y="182527"/>
                </a:lnTo>
                <a:lnTo>
                  <a:pt x="642889" y="179389"/>
                </a:lnTo>
                <a:lnTo>
                  <a:pt x="641923" y="176264"/>
                </a:lnTo>
                <a:lnTo>
                  <a:pt x="641923" y="174180"/>
                </a:lnTo>
                <a:lnTo>
                  <a:pt x="634870" y="166874"/>
                </a:lnTo>
                <a:lnTo>
                  <a:pt x="629846" y="158539"/>
                </a:lnTo>
                <a:lnTo>
                  <a:pt x="623759" y="150192"/>
                </a:lnTo>
                <a:lnTo>
                  <a:pt x="619701" y="141844"/>
                </a:lnTo>
                <a:lnTo>
                  <a:pt x="614677" y="132468"/>
                </a:lnTo>
                <a:lnTo>
                  <a:pt x="610715" y="121973"/>
                </a:lnTo>
                <a:lnTo>
                  <a:pt x="607624" y="112698"/>
                </a:lnTo>
                <a:lnTo>
                  <a:pt x="604628" y="102279"/>
                </a:lnTo>
                <a:lnTo>
                  <a:pt x="601633" y="91734"/>
                </a:lnTo>
                <a:lnTo>
                  <a:pt x="599604" y="81315"/>
                </a:lnTo>
                <a:lnTo>
                  <a:pt x="596609" y="70896"/>
                </a:lnTo>
                <a:lnTo>
                  <a:pt x="595546" y="59461"/>
                </a:lnTo>
                <a:lnTo>
                  <a:pt x="593517" y="49043"/>
                </a:lnTo>
                <a:lnTo>
                  <a:pt x="592551" y="38624"/>
                </a:lnTo>
                <a:lnTo>
                  <a:pt x="591488" y="28206"/>
                </a:lnTo>
                <a:lnTo>
                  <a:pt x="590522" y="17787"/>
                </a:lnTo>
                <a:lnTo>
                  <a:pt x="590522" y="7369"/>
                </a:lnTo>
                <a:lnTo>
                  <a:pt x="589556" y="-2032"/>
                </a:lnTo>
                <a:lnTo>
                  <a:pt x="589556" y="-45867"/>
                </a:lnTo>
                <a:lnTo>
                  <a:pt x="590522" y="-53109"/>
                </a:lnTo>
                <a:lnTo>
                  <a:pt x="590522" y="-65687"/>
                </a:lnTo>
                <a:lnTo>
                  <a:pt x="591488" y="-69880"/>
                </a:lnTo>
                <a:lnTo>
                  <a:pt x="591488" y="-78139"/>
                </a:lnTo>
                <a:lnTo>
                  <a:pt x="592551" y="-82331"/>
                </a:lnTo>
                <a:lnTo>
                  <a:pt x="587527" y="-77122"/>
                </a:lnTo>
                <a:lnTo>
                  <a:pt x="582503" y="-70896"/>
                </a:lnTo>
                <a:lnTo>
                  <a:pt x="577382" y="-63654"/>
                </a:lnTo>
                <a:lnTo>
                  <a:pt x="572377" y="-56285"/>
                </a:lnTo>
                <a:lnTo>
                  <a:pt x="567343" y="-49043"/>
                </a:lnTo>
                <a:lnTo>
                  <a:pt x="562300" y="-39641"/>
                </a:lnTo>
                <a:lnTo>
                  <a:pt x="557266" y="-31255"/>
                </a:lnTo>
                <a:lnTo>
                  <a:pt x="552223" y="-21853"/>
                </a:lnTo>
                <a:lnTo>
                  <a:pt x="546174" y="-12451"/>
                </a:lnTo>
                <a:lnTo>
                  <a:pt x="541140" y="-2032"/>
                </a:lnTo>
                <a:lnTo>
                  <a:pt x="536107" y="7369"/>
                </a:lnTo>
                <a:lnTo>
                  <a:pt x="531063" y="17787"/>
                </a:lnTo>
                <a:lnTo>
                  <a:pt x="526029" y="28206"/>
                </a:lnTo>
                <a:lnTo>
                  <a:pt x="520986" y="37608"/>
                </a:lnTo>
                <a:lnTo>
                  <a:pt x="515952" y="48026"/>
                </a:lnTo>
                <a:lnTo>
                  <a:pt x="510909" y="58445"/>
                </a:lnTo>
                <a:lnTo>
                  <a:pt x="506880" y="67847"/>
                </a:lnTo>
                <a:lnTo>
                  <a:pt x="501836" y="78266"/>
                </a:lnTo>
                <a:lnTo>
                  <a:pt x="497807" y="87668"/>
                </a:lnTo>
                <a:lnTo>
                  <a:pt x="493778" y="95926"/>
                </a:lnTo>
                <a:lnTo>
                  <a:pt x="489749" y="105329"/>
                </a:lnTo>
                <a:lnTo>
                  <a:pt x="485720" y="113714"/>
                </a:lnTo>
                <a:lnTo>
                  <a:pt x="482696" y="120956"/>
                </a:lnTo>
                <a:lnTo>
                  <a:pt x="479672" y="128326"/>
                </a:lnTo>
                <a:lnTo>
                  <a:pt x="476648" y="134551"/>
                </a:lnTo>
                <a:lnTo>
                  <a:pt x="474628" y="140802"/>
                </a:lnTo>
                <a:lnTo>
                  <a:pt x="471604" y="146024"/>
                </a:lnTo>
                <a:lnTo>
                  <a:pt x="470599" y="150192"/>
                </a:lnTo>
                <a:lnTo>
                  <a:pt x="468580" y="153317"/>
                </a:lnTo>
                <a:lnTo>
                  <a:pt x="467575" y="156456"/>
                </a:lnTo>
                <a:lnTo>
                  <a:pt x="466570" y="158539"/>
                </a:lnTo>
                <a:lnTo>
                  <a:pt x="467575" y="175222"/>
                </a:lnTo>
                <a:lnTo>
                  <a:pt x="466570" y="191904"/>
                </a:lnTo>
                <a:lnTo>
                  <a:pt x="466570" y="206503"/>
                </a:lnTo>
                <a:lnTo>
                  <a:pt x="465565" y="221114"/>
                </a:lnTo>
                <a:lnTo>
                  <a:pt x="464551" y="234671"/>
                </a:lnTo>
                <a:lnTo>
                  <a:pt x="462541" y="247186"/>
                </a:lnTo>
                <a:lnTo>
                  <a:pt x="461527" y="258646"/>
                </a:lnTo>
                <a:lnTo>
                  <a:pt x="459517" y="270120"/>
                </a:lnTo>
                <a:lnTo>
                  <a:pt x="457498" y="279509"/>
                </a:lnTo>
                <a:lnTo>
                  <a:pt x="454474" y="288898"/>
                </a:lnTo>
                <a:lnTo>
                  <a:pt x="452464" y="297233"/>
                </a:lnTo>
                <a:lnTo>
                  <a:pt x="449440" y="305581"/>
                </a:lnTo>
                <a:lnTo>
                  <a:pt x="446416" y="312886"/>
                </a:lnTo>
                <a:lnTo>
                  <a:pt x="444396" y="319138"/>
                </a:lnTo>
                <a:lnTo>
                  <a:pt x="441372" y="325401"/>
                </a:lnTo>
                <a:lnTo>
                  <a:pt x="438358" y="330611"/>
                </a:lnTo>
                <a:lnTo>
                  <a:pt x="435334" y="334778"/>
                </a:lnTo>
                <a:lnTo>
                  <a:pt x="432309" y="338958"/>
                </a:lnTo>
                <a:lnTo>
                  <a:pt x="429285" y="343126"/>
                </a:lnTo>
                <a:lnTo>
                  <a:pt x="426261" y="346251"/>
                </a:lnTo>
                <a:lnTo>
                  <a:pt x="423237" y="349377"/>
                </a:lnTo>
                <a:lnTo>
                  <a:pt x="421218" y="351473"/>
                </a:lnTo>
                <a:lnTo>
                  <a:pt x="418203" y="353557"/>
                </a:lnTo>
                <a:lnTo>
                  <a:pt x="416184" y="355641"/>
                </a:lnTo>
                <a:lnTo>
                  <a:pt x="414164" y="356682"/>
                </a:lnTo>
                <a:lnTo>
                  <a:pt x="412155" y="357724"/>
                </a:lnTo>
                <a:lnTo>
                  <a:pt x="410135" y="358766"/>
                </a:lnTo>
                <a:lnTo>
                  <a:pt x="408126" y="359808"/>
                </a:lnTo>
                <a:lnTo>
                  <a:pt x="406106" y="360850"/>
                </a:lnTo>
                <a:lnTo>
                  <a:pt x="409131" y="344168"/>
                </a:lnTo>
                <a:lnTo>
                  <a:pt x="412155" y="330611"/>
                </a:lnTo>
                <a:lnTo>
                  <a:pt x="414164" y="317054"/>
                </a:lnTo>
                <a:lnTo>
                  <a:pt x="416184" y="305581"/>
                </a:lnTo>
                <a:lnTo>
                  <a:pt x="417189" y="295150"/>
                </a:lnTo>
                <a:lnTo>
                  <a:pt x="418203" y="285773"/>
                </a:lnTo>
                <a:lnTo>
                  <a:pt x="418203" y="263868"/>
                </a:lnTo>
                <a:lnTo>
                  <a:pt x="417189" y="258646"/>
                </a:lnTo>
                <a:lnTo>
                  <a:pt x="416184" y="254479"/>
                </a:lnTo>
                <a:lnTo>
                  <a:pt x="414164" y="250312"/>
                </a:lnTo>
                <a:lnTo>
                  <a:pt x="412155" y="247186"/>
                </a:lnTo>
                <a:lnTo>
                  <a:pt x="411140" y="244048"/>
                </a:lnTo>
                <a:lnTo>
                  <a:pt x="408126" y="241964"/>
                </a:lnTo>
                <a:lnTo>
                  <a:pt x="406106" y="240922"/>
                </a:lnTo>
                <a:lnTo>
                  <a:pt x="404087" y="238838"/>
                </a:lnTo>
                <a:lnTo>
                  <a:pt x="402077" y="237797"/>
                </a:lnTo>
                <a:lnTo>
                  <a:pt x="399053" y="237797"/>
                </a:lnTo>
                <a:lnTo>
                  <a:pt x="397034" y="236755"/>
                </a:lnTo>
                <a:lnTo>
                  <a:pt x="395024" y="235713"/>
                </a:lnTo>
                <a:lnTo>
                  <a:pt x="392000" y="235713"/>
                </a:lnTo>
                <a:lnTo>
                  <a:pt x="389981" y="234671"/>
                </a:lnTo>
                <a:lnTo>
                  <a:pt x="387971" y="233629"/>
                </a:lnTo>
                <a:lnTo>
                  <a:pt x="386957" y="232575"/>
                </a:lnTo>
                <a:lnTo>
                  <a:pt x="384947" y="231533"/>
                </a:lnTo>
                <a:lnTo>
                  <a:pt x="382928" y="227365"/>
                </a:lnTo>
                <a:lnTo>
                  <a:pt x="381923" y="225282"/>
                </a:lnTo>
                <a:lnTo>
                  <a:pt x="381923" y="217976"/>
                </a:lnTo>
                <a:lnTo>
                  <a:pt x="382928" y="212767"/>
                </a:lnTo>
                <a:lnTo>
                  <a:pt x="384947" y="192946"/>
                </a:lnTo>
                <a:lnTo>
                  <a:pt x="386957" y="174180"/>
                </a:lnTo>
                <a:lnTo>
                  <a:pt x="388976" y="154359"/>
                </a:lnTo>
                <a:lnTo>
                  <a:pt x="389981" y="135593"/>
                </a:lnTo>
                <a:lnTo>
                  <a:pt x="389981" y="116764"/>
                </a:lnTo>
                <a:lnTo>
                  <a:pt x="388976" y="98086"/>
                </a:lnTo>
                <a:lnTo>
                  <a:pt x="388976" y="80299"/>
                </a:lnTo>
                <a:lnTo>
                  <a:pt x="387971" y="62638"/>
                </a:lnTo>
                <a:lnTo>
                  <a:pt x="385952" y="44850"/>
                </a:lnTo>
                <a:lnTo>
                  <a:pt x="383932" y="28206"/>
                </a:lnTo>
                <a:lnTo>
                  <a:pt x="381923" y="11434"/>
                </a:lnTo>
                <a:lnTo>
                  <a:pt x="378899" y="-4192"/>
                </a:lnTo>
                <a:lnTo>
                  <a:pt x="375874" y="-19820"/>
                </a:lnTo>
                <a:lnTo>
                  <a:pt x="372850" y="-34432"/>
                </a:lnTo>
                <a:lnTo>
                  <a:pt x="369826" y="-49043"/>
                </a:lnTo>
                <a:lnTo>
                  <a:pt x="366802" y="-62511"/>
                </a:lnTo>
                <a:lnTo>
                  <a:pt x="362773" y="-76106"/>
                </a:lnTo>
                <a:lnTo>
                  <a:pt x="359749" y="-88684"/>
                </a:lnTo>
                <a:lnTo>
                  <a:pt x="355720" y="-100119"/>
                </a:lnTo>
                <a:lnTo>
                  <a:pt x="352696" y="-111554"/>
                </a:lnTo>
                <a:lnTo>
                  <a:pt x="348667" y="-121973"/>
                </a:lnTo>
                <a:lnTo>
                  <a:pt x="345643" y="-131375"/>
                </a:lnTo>
                <a:lnTo>
                  <a:pt x="342618" y="-139761"/>
                </a:lnTo>
                <a:lnTo>
                  <a:pt x="339594" y="-148019"/>
                </a:lnTo>
                <a:lnTo>
                  <a:pt x="336570" y="-155388"/>
                </a:lnTo>
                <a:lnTo>
                  <a:pt x="333546" y="-161614"/>
                </a:lnTo>
                <a:lnTo>
                  <a:pt x="331536" y="-166823"/>
                </a:lnTo>
                <a:lnTo>
                  <a:pt x="329517" y="-171016"/>
                </a:lnTo>
                <a:lnTo>
                  <a:pt x="327507" y="-175209"/>
                </a:lnTo>
                <a:lnTo>
                  <a:pt x="325488" y="-179402"/>
                </a:lnTo>
                <a:lnTo>
                  <a:pt x="328512" y="-173049"/>
                </a:lnTo>
                <a:lnTo>
                  <a:pt x="330531" y="-164791"/>
                </a:lnTo>
                <a:lnTo>
                  <a:pt x="331536" y="-156405"/>
                </a:lnTo>
                <a:lnTo>
                  <a:pt x="331536" y="-147003"/>
                </a:lnTo>
                <a:lnTo>
                  <a:pt x="330531" y="-137601"/>
                </a:lnTo>
                <a:lnTo>
                  <a:pt x="329517" y="-127182"/>
                </a:lnTo>
                <a:lnTo>
                  <a:pt x="327507" y="-115747"/>
                </a:lnTo>
                <a:lnTo>
                  <a:pt x="325488" y="-104312"/>
                </a:lnTo>
                <a:lnTo>
                  <a:pt x="322464" y="-91734"/>
                </a:lnTo>
                <a:lnTo>
                  <a:pt x="318435" y="-79282"/>
                </a:lnTo>
                <a:lnTo>
                  <a:pt x="314406" y="-65687"/>
                </a:lnTo>
                <a:lnTo>
                  <a:pt x="310377" y="-53109"/>
                </a:lnTo>
                <a:lnTo>
                  <a:pt x="305333" y="-39641"/>
                </a:lnTo>
                <a:lnTo>
                  <a:pt x="300299" y="-26046"/>
                </a:lnTo>
                <a:lnTo>
                  <a:pt x="294251" y="-11434"/>
                </a:lnTo>
                <a:lnTo>
                  <a:pt x="288203" y="2159"/>
                </a:lnTo>
                <a:lnTo>
                  <a:pt x="282155" y="16644"/>
                </a:lnTo>
                <a:lnTo>
                  <a:pt x="276106" y="30239"/>
                </a:lnTo>
                <a:lnTo>
                  <a:pt x="270068" y="43834"/>
                </a:lnTo>
                <a:lnTo>
                  <a:pt x="264019" y="58445"/>
                </a:lnTo>
                <a:lnTo>
                  <a:pt x="256966" y="71913"/>
                </a:lnTo>
                <a:lnTo>
                  <a:pt x="250918" y="85508"/>
                </a:lnTo>
                <a:lnTo>
                  <a:pt x="244869" y="98086"/>
                </a:lnTo>
                <a:lnTo>
                  <a:pt x="238821" y="111554"/>
                </a:lnTo>
                <a:lnTo>
                  <a:pt x="232782" y="124133"/>
                </a:lnTo>
                <a:lnTo>
                  <a:pt x="226734" y="135593"/>
                </a:lnTo>
                <a:lnTo>
                  <a:pt x="221691" y="147066"/>
                </a:lnTo>
                <a:lnTo>
                  <a:pt x="215642" y="158539"/>
                </a:lnTo>
                <a:lnTo>
                  <a:pt x="210609" y="168958"/>
                </a:lnTo>
                <a:lnTo>
                  <a:pt x="206580" y="178347"/>
                </a:lnTo>
                <a:lnTo>
                  <a:pt x="202551" y="187737"/>
                </a:lnTo>
                <a:lnTo>
                  <a:pt x="198512" y="196084"/>
                </a:lnTo>
                <a:lnTo>
                  <a:pt x="195497" y="203377"/>
                </a:lnTo>
                <a:lnTo>
                  <a:pt x="192473" y="211725"/>
                </a:lnTo>
                <a:lnTo>
                  <a:pt x="189449" y="219018"/>
                </a:lnTo>
                <a:lnTo>
                  <a:pt x="186425" y="226324"/>
                </a:lnTo>
                <a:lnTo>
                  <a:pt x="183401" y="232575"/>
                </a:lnTo>
                <a:lnTo>
                  <a:pt x="180377" y="239880"/>
                </a:lnTo>
                <a:lnTo>
                  <a:pt x="178357" y="246131"/>
                </a:lnTo>
                <a:lnTo>
                  <a:pt x="175343" y="252395"/>
                </a:lnTo>
                <a:lnTo>
                  <a:pt x="173323" y="258646"/>
                </a:lnTo>
                <a:lnTo>
                  <a:pt x="171304" y="264910"/>
                </a:lnTo>
                <a:lnTo>
                  <a:pt x="169294" y="270120"/>
                </a:lnTo>
                <a:lnTo>
                  <a:pt x="167275" y="275342"/>
                </a:lnTo>
                <a:lnTo>
                  <a:pt x="166270" y="280551"/>
                </a:lnTo>
                <a:lnTo>
                  <a:pt x="164251" y="285773"/>
                </a:lnTo>
                <a:lnTo>
                  <a:pt x="163246" y="290982"/>
                </a:lnTo>
                <a:lnTo>
                  <a:pt x="161227" y="295150"/>
                </a:lnTo>
                <a:lnTo>
                  <a:pt x="160222" y="299330"/>
                </a:lnTo>
                <a:lnTo>
                  <a:pt x="159217" y="303497"/>
                </a:lnTo>
                <a:lnTo>
                  <a:pt x="158203" y="306623"/>
                </a:lnTo>
                <a:lnTo>
                  <a:pt x="157198" y="309748"/>
                </a:lnTo>
                <a:lnTo>
                  <a:pt x="156193" y="312886"/>
                </a:lnTo>
                <a:lnTo>
                  <a:pt x="155188" y="316012"/>
                </a:lnTo>
                <a:lnTo>
                  <a:pt x="154174" y="320179"/>
                </a:lnTo>
                <a:lnTo>
                  <a:pt x="153169" y="324360"/>
                </a:lnTo>
                <a:lnTo>
                  <a:pt x="152164" y="327485"/>
                </a:lnTo>
                <a:lnTo>
                  <a:pt x="150145" y="326443"/>
                </a:lnTo>
                <a:lnTo>
                  <a:pt x="148125" y="326443"/>
                </a:lnTo>
                <a:lnTo>
                  <a:pt x="146116" y="325401"/>
                </a:lnTo>
                <a:lnTo>
                  <a:pt x="144096" y="324360"/>
                </a:lnTo>
                <a:lnTo>
                  <a:pt x="142087" y="323305"/>
                </a:lnTo>
                <a:lnTo>
                  <a:pt x="140067" y="322263"/>
                </a:lnTo>
                <a:lnTo>
                  <a:pt x="138048" y="321221"/>
                </a:lnTo>
                <a:lnTo>
                  <a:pt x="136038" y="319138"/>
                </a:lnTo>
                <a:lnTo>
                  <a:pt x="134019" y="317054"/>
                </a:lnTo>
                <a:lnTo>
                  <a:pt x="130995" y="314970"/>
                </a:lnTo>
                <a:lnTo>
                  <a:pt x="128985" y="311845"/>
                </a:lnTo>
                <a:lnTo>
                  <a:pt x="125961" y="308706"/>
                </a:lnTo>
                <a:close/>
              </a:path>
            </a:pathLst>
          </a:custGeom>
          <a:solidFill>
            <a:srgbClr val="FF7E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2527185" y="4460713"/>
            <a:ext cx="16540" cy="48843"/>
          </a:xfrm>
          <a:custGeom>
            <a:avLst/>
            <a:gdLst/>
            <a:ahLst/>
            <a:cxnLst/>
            <a:rect l="l" t="t" r="r" b="b"/>
            <a:pathLst>
              <a:path w="16540" h="48843">
                <a:moveTo>
                  <a:pt x="8057" y="20837"/>
                </a:moveTo>
                <a:lnTo>
                  <a:pt x="10077" y="29222"/>
                </a:lnTo>
                <a:lnTo>
                  <a:pt x="14106" y="39641"/>
                </a:lnTo>
                <a:lnTo>
                  <a:pt x="16540" y="48843"/>
                </a:lnTo>
                <a:lnTo>
                  <a:pt x="16125" y="42817"/>
                </a:lnTo>
                <a:lnTo>
                  <a:pt x="14106" y="30239"/>
                </a:lnTo>
                <a:lnTo>
                  <a:pt x="10077" y="17787"/>
                </a:lnTo>
                <a:lnTo>
                  <a:pt x="6048" y="8385"/>
                </a:lnTo>
                <a:lnTo>
                  <a:pt x="0" y="0"/>
                </a:lnTo>
                <a:lnTo>
                  <a:pt x="2019" y="3176"/>
                </a:lnTo>
                <a:lnTo>
                  <a:pt x="3024" y="7369"/>
                </a:lnTo>
                <a:lnTo>
                  <a:pt x="5033" y="13594"/>
                </a:lnTo>
                <a:lnTo>
                  <a:pt x="8057" y="20837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891314" y="4509557"/>
            <a:ext cx="1431930" cy="1757465"/>
          </a:xfrm>
          <a:custGeom>
            <a:avLst/>
            <a:gdLst/>
            <a:ahLst/>
            <a:cxnLst/>
            <a:rect l="l" t="t" r="r" b="b"/>
            <a:pathLst>
              <a:path w="1431930" h="1757465">
                <a:moveTo>
                  <a:pt x="888809" y="251515"/>
                </a:moveTo>
                <a:lnTo>
                  <a:pt x="886789" y="242113"/>
                </a:lnTo>
                <a:lnTo>
                  <a:pt x="885784" y="233854"/>
                </a:lnTo>
                <a:lnTo>
                  <a:pt x="883765" y="225469"/>
                </a:lnTo>
                <a:lnTo>
                  <a:pt x="882760" y="219243"/>
                </a:lnTo>
                <a:lnTo>
                  <a:pt x="881755" y="214034"/>
                </a:lnTo>
                <a:lnTo>
                  <a:pt x="881755" y="209841"/>
                </a:lnTo>
                <a:lnTo>
                  <a:pt x="880751" y="205648"/>
                </a:lnTo>
                <a:lnTo>
                  <a:pt x="880751" y="203615"/>
                </a:lnTo>
                <a:lnTo>
                  <a:pt x="874702" y="209841"/>
                </a:lnTo>
                <a:lnTo>
                  <a:pt x="869659" y="218226"/>
                </a:lnTo>
                <a:lnTo>
                  <a:pt x="865630" y="225469"/>
                </a:lnTo>
                <a:lnTo>
                  <a:pt x="861601" y="234871"/>
                </a:lnTo>
                <a:lnTo>
                  <a:pt x="857572" y="244273"/>
                </a:lnTo>
                <a:lnTo>
                  <a:pt x="854548" y="253675"/>
                </a:lnTo>
                <a:lnTo>
                  <a:pt x="851523" y="264093"/>
                </a:lnTo>
                <a:lnTo>
                  <a:pt x="849504" y="274512"/>
                </a:lnTo>
                <a:lnTo>
                  <a:pt x="846480" y="284931"/>
                </a:lnTo>
                <a:lnTo>
                  <a:pt x="845475" y="296366"/>
                </a:lnTo>
                <a:lnTo>
                  <a:pt x="843465" y="306784"/>
                </a:lnTo>
                <a:lnTo>
                  <a:pt x="842451" y="318346"/>
                </a:lnTo>
                <a:lnTo>
                  <a:pt x="841446" y="329781"/>
                </a:lnTo>
                <a:lnTo>
                  <a:pt x="840441" y="341216"/>
                </a:lnTo>
                <a:lnTo>
                  <a:pt x="839427" y="352651"/>
                </a:lnTo>
                <a:lnTo>
                  <a:pt x="839427" y="404871"/>
                </a:lnTo>
                <a:lnTo>
                  <a:pt x="840441" y="414273"/>
                </a:lnTo>
                <a:lnTo>
                  <a:pt x="840441" y="423675"/>
                </a:lnTo>
                <a:lnTo>
                  <a:pt x="841446" y="431934"/>
                </a:lnTo>
                <a:lnTo>
                  <a:pt x="841446" y="439303"/>
                </a:lnTo>
                <a:lnTo>
                  <a:pt x="842451" y="446545"/>
                </a:lnTo>
                <a:lnTo>
                  <a:pt x="842451" y="452771"/>
                </a:lnTo>
                <a:lnTo>
                  <a:pt x="843465" y="457980"/>
                </a:lnTo>
                <a:lnTo>
                  <a:pt x="843465" y="463189"/>
                </a:lnTo>
                <a:lnTo>
                  <a:pt x="844470" y="466366"/>
                </a:lnTo>
                <a:lnTo>
                  <a:pt x="844470" y="533121"/>
                </a:lnTo>
                <a:lnTo>
                  <a:pt x="842451" y="550845"/>
                </a:lnTo>
                <a:lnTo>
                  <a:pt x="841446" y="567540"/>
                </a:lnTo>
                <a:lnTo>
                  <a:pt x="839427" y="583181"/>
                </a:lnTo>
                <a:lnTo>
                  <a:pt x="837417" y="597779"/>
                </a:lnTo>
                <a:lnTo>
                  <a:pt x="835398" y="611336"/>
                </a:lnTo>
                <a:lnTo>
                  <a:pt x="832374" y="623851"/>
                </a:lnTo>
                <a:lnTo>
                  <a:pt x="829349" y="635324"/>
                </a:lnTo>
                <a:lnTo>
                  <a:pt x="826325" y="645756"/>
                </a:lnTo>
                <a:lnTo>
                  <a:pt x="823311" y="656174"/>
                </a:lnTo>
                <a:lnTo>
                  <a:pt x="819272" y="664522"/>
                </a:lnTo>
                <a:lnTo>
                  <a:pt x="816248" y="672869"/>
                </a:lnTo>
                <a:lnTo>
                  <a:pt x="812219" y="680162"/>
                </a:lnTo>
                <a:lnTo>
                  <a:pt x="808190" y="686426"/>
                </a:lnTo>
                <a:lnTo>
                  <a:pt x="805166" y="692677"/>
                </a:lnTo>
                <a:lnTo>
                  <a:pt x="801137" y="697899"/>
                </a:lnTo>
                <a:lnTo>
                  <a:pt x="797108" y="703108"/>
                </a:lnTo>
                <a:lnTo>
                  <a:pt x="794084" y="707276"/>
                </a:lnTo>
                <a:lnTo>
                  <a:pt x="790055" y="710414"/>
                </a:lnTo>
                <a:lnTo>
                  <a:pt x="787031" y="713540"/>
                </a:lnTo>
                <a:lnTo>
                  <a:pt x="784006" y="715623"/>
                </a:lnTo>
                <a:lnTo>
                  <a:pt x="780982" y="717707"/>
                </a:lnTo>
                <a:lnTo>
                  <a:pt x="777958" y="719791"/>
                </a:lnTo>
                <a:lnTo>
                  <a:pt x="775939" y="720833"/>
                </a:lnTo>
                <a:lnTo>
                  <a:pt x="773929" y="721887"/>
                </a:lnTo>
                <a:lnTo>
                  <a:pt x="771910" y="722929"/>
                </a:lnTo>
                <a:lnTo>
                  <a:pt x="770905" y="723971"/>
                </a:lnTo>
                <a:lnTo>
                  <a:pt x="768886" y="723971"/>
                </a:lnTo>
                <a:lnTo>
                  <a:pt x="772924" y="704150"/>
                </a:lnTo>
                <a:lnTo>
                  <a:pt x="775939" y="686426"/>
                </a:lnTo>
                <a:lnTo>
                  <a:pt x="777958" y="669744"/>
                </a:lnTo>
                <a:lnTo>
                  <a:pt x="779977" y="654090"/>
                </a:lnTo>
                <a:lnTo>
                  <a:pt x="780982" y="640534"/>
                </a:lnTo>
                <a:lnTo>
                  <a:pt x="780982" y="629060"/>
                </a:lnTo>
                <a:lnTo>
                  <a:pt x="779977" y="617587"/>
                </a:lnTo>
                <a:lnTo>
                  <a:pt x="778963" y="608211"/>
                </a:lnTo>
                <a:lnTo>
                  <a:pt x="776953" y="598821"/>
                </a:lnTo>
                <a:lnTo>
                  <a:pt x="774934" y="591516"/>
                </a:lnTo>
                <a:lnTo>
                  <a:pt x="771910" y="584223"/>
                </a:lnTo>
                <a:lnTo>
                  <a:pt x="768886" y="579001"/>
                </a:lnTo>
                <a:lnTo>
                  <a:pt x="764857" y="573791"/>
                </a:lnTo>
                <a:lnTo>
                  <a:pt x="761832" y="568582"/>
                </a:lnTo>
                <a:lnTo>
                  <a:pt x="757803" y="565444"/>
                </a:lnTo>
                <a:lnTo>
                  <a:pt x="752770" y="561276"/>
                </a:lnTo>
                <a:lnTo>
                  <a:pt x="748731" y="559193"/>
                </a:lnTo>
                <a:lnTo>
                  <a:pt x="744702" y="556067"/>
                </a:lnTo>
                <a:lnTo>
                  <a:pt x="739668" y="553983"/>
                </a:lnTo>
                <a:lnTo>
                  <a:pt x="735639" y="551887"/>
                </a:lnTo>
                <a:lnTo>
                  <a:pt x="731601" y="549803"/>
                </a:lnTo>
                <a:lnTo>
                  <a:pt x="727572" y="547719"/>
                </a:lnTo>
                <a:lnTo>
                  <a:pt x="723543" y="546678"/>
                </a:lnTo>
                <a:lnTo>
                  <a:pt x="719514" y="544594"/>
                </a:lnTo>
                <a:lnTo>
                  <a:pt x="716489" y="542510"/>
                </a:lnTo>
                <a:lnTo>
                  <a:pt x="713465" y="539372"/>
                </a:lnTo>
                <a:lnTo>
                  <a:pt x="711446" y="536246"/>
                </a:lnTo>
                <a:lnTo>
                  <a:pt x="709436" y="533121"/>
                </a:lnTo>
                <a:lnTo>
                  <a:pt x="707417" y="529995"/>
                </a:lnTo>
                <a:lnTo>
                  <a:pt x="706412" y="524773"/>
                </a:lnTo>
                <a:lnTo>
                  <a:pt x="706412" y="519564"/>
                </a:lnTo>
                <a:lnTo>
                  <a:pt x="707417" y="514342"/>
                </a:lnTo>
                <a:lnTo>
                  <a:pt x="710441" y="489363"/>
                </a:lnTo>
                <a:lnTo>
                  <a:pt x="713465" y="464333"/>
                </a:lnTo>
                <a:lnTo>
                  <a:pt x="715485" y="439303"/>
                </a:lnTo>
                <a:lnTo>
                  <a:pt x="716489" y="414273"/>
                </a:lnTo>
                <a:lnTo>
                  <a:pt x="716489" y="364213"/>
                </a:lnTo>
                <a:lnTo>
                  <a:pt x="715485" y="339183"/>
                </a:lnTo>
                <a:lnTo>
                  <a:pt x="713465" y="314153"/>
                </a:lnTo>
                <a:lnTo>
                  <a:pt x="711446" y="290140"/>
                </a:lnTo>
                <a:lnTo>
                  <a:pt x="709436" y="266126"/>
                </a:lnTo>
                <a:lnTo>
                  <a:pt x="706412" y="243256"/>
                </a:lnTo>
                <a:lnTo>
                  <a:pt x="703388" y="219243"/>
                </a:lnTo>
                <a:lnTo>
                  <a:pt x="699359" y="197262"/>
                </a:lnTo>
                <a:lnTo>
                  <a:pt x="695330" y="175409"/>
                </a:lnTo>
                <a:lnTo>
                  <a:pt x="691291" y="153555"/>
                </a:lnTo>
                <a:lnTo>
                  <a:pt x="687262" y="133734"/>
                </a:lnTo>
                <a:lnTo>
                  <a:pt x="683233" y="113914"/>
                </a:lnTo>
                <a:lnTo>
                  <a:pt x="678199" y="95110"/>
                </a:lnTo>
                <a:lnTo>
                  <a:pt x="674161" y="76305"/>
                </a:lnTo>
                <a:lnTo>
                  <a:pt x="669127" y="59661"/>
                </a:lnTo>
                <a:lnTo>
                  <a:pt x="665098" y="43017"/>
                </a:lnTo>
                <a:lnTo>
                  <a:pt x="661059" y="28405"/>
                </a:lnTo>
                <a:lnTo>
                  <a:pt x="657030" y="14810"/>
                </a:lnTo>
                <a:lnTo>
                  <a:pt x="653001" y="2232"/>
                </a:lnTo>
                <a:lnTo>
                  <a:pt x="652411" y="0"/>
                </a:lnTo>
                <a:lnTo>
                  <a:pt x="653001" y="8585"/>
                </a:lnTo>
                <a:lnTo>
                  <a:pt x="653001" y="24213"/>
                </a:lnTo>
                <a:lnTo>
                  <a:pt x="651997" y="40857"/>
                </a:lnTo>
                <a:lnTo>
                  <a:pt x="650982" y="58645"/>
                </a:lnTo>
                <a:lnTo>
                  <a:pt x="647968" y="77322"/>
                </a:lnTo>
                <a:lnTo>
                  <a:pt x="644943" y="97142"/>
                </a:lnTo>
                <a:lnTo>
                  <a:pt x="641919" y="116963"/>
                </a:lnTo>
                <a:lnTo>
                  <a:pt x="636876" y="137927"/>
                </a:lnTo>
                <a:lnTo>
                  <a:pt x="631842" y="159781"/>
                </a:lnTo>
                <a:lnTo>
                  <a:pt x="626798" y="180618"/>
                </a:lnTo>
                <a:lnTo>
                  <a:pt x="620750" y="203615"/>
                </a:lnTo>
                <a:lnTo>
                  <a:pt x="614711" y="225469"/>
                </a:lnTo>
                <a:lnTo>
                  <a:pt x="607658" y="247322"/>
                </a:lnTo>
                <a:lnTo>
                  <a:pt x="601610" y="270319"/>
                </a:lnTo>
                <a:lnTo>
                  <a:pt x="594557" y="292173"/>
                </a:lnTo>
                <a:lnTo>
                  <a:pt x="586489" y="314153"/>
                </a:lnTo>
                <a:lnTo>
                  <a:pt x="579436" y="336007"/>
                </a:lnTo>
                <a:lnTo>
                  <a:pt x="572383" y="356844"/>
                </a:lnTo>
                <a:lnTo>
                  <a:pt x="565330" y="377681"/>
                </a:lnTo>
                <a:lnTo>
                  <a:pt x="557272" y="397502"/>
                </a:lnTo>
                <a:lnTo>
                  <a:pt x="550219" y="416306"/>
                </a:lnTo>
                <a:lnTo>
                  <a:pt x="543156" y="435110"/>
                </a:lnTo>
                <a:lnTo>
                  <a:pt x="537117" y="451754"/>
                </a:lnTo>
                <a:lnTo>
                  <a:pt x="530064" y="467382"/>
                </a:lnTo>
                <a:lnTo>
                  <a:pt x="524016" y="483010"/>
                </a:lnTo>
                <a:lnTo>
                  <a:pt x="518972" y="496605"/>
                </a:lnTo>
                <a:lnTo>
                  <a:pt x="513938" y="509133"/>
                </a:lnTo>
                <a:lnTo>
                  <a:pt x="508895" y="519564"/>
                </a:lnTo>
                <a:lnTo>
                  <a:pt x="504866" y="528953"/>
                </a:lnTo>
                <a:lnTo>
                  <a:pt x="501842" y="539372"/>
                </a:lnTo>
                <a:lnTo>
                  <a:pt x="497813" y="548761"/>
                </a:lnTo>
                <a:lnTo>
                  <a:pt x="494789" y="559193"/>
                </a:lnTo>
                <a:lnTo>
                  <a:pt x="492779" y="568582"/>
                </a:lnTo>
                <a:lnTo>
                  <a:pt x="490760" y="577959"/>
                </a:lnTo>
                <a:lnTo>
                  <a:pt x="488740" y="587348"/>
                </a:lnTo>
                <a:lnTo>
                  <a:pt x="486731" y="597779"/>
                </a:lnTo>
                <a:lnTo>
                  <a:pt x="485716" y="606127"/>
                </a:lnTo>
                <a:lnTo>
                  <a:pt x="484711" y="615504"/>
                </a:lnTo>
                <a:lnTo>
                  <a:pt x="483706" y="624893"/>
                </a:lnTo>
                <a:lnTo>
                  <a:pt x="482702" y="633241"/>
                </a:lnTo>
                <a:lnTo>
                  <a:pt x="482702" y="641575"/>
                </a:lnTo>
                <a:lnTo>
                  <a:pt x="481687" y="649923"/>
                </a:lnTo>
                <a:lnTo>
                  <a:pt x="481687" y="672869"/>
                </a:lnTo>
                <a:lnTo>
                  <a:pt x="482702" y="680162"/>
                </a:lnTo>
                <a:lnTo>
                  <a:pt x="482702" y="686426"/>
                </a:lnTo>
                <a:lnTo>
                  <a:pt x="483706" y="692677"/>
                </a:lnTo>
                <a:lnTo>
                  <a:pt x="483706" y="698941"/>
                </a:lnTo>
                <a:lnTo>
                  <a:pt x="484711" y="704150"/>
                </a:lnTo>
                <a:lnTo>
                  <a:pt x="484711" y="709372"/>
                </a:lnTo>
                <a:lnTo>
                  <a:pt x="485716" y="713540"/>
                </a:lnTo>
                <a:lnTo>
                  <a:pt x="486731" y="717707"/>
                </a:lnTo>
                <a:lnTo>
                  <a:pt x="486731" y="720833"/>
                </a:lnTo>
                <a:lnTo>
                  <a:pt x="487735" y="723971"/>
                </a:lnTo>
                <a:lnTo>
                  <a:pt x="488740" y="728138"/>
                </a:lnTo>
                <a:lnTo>
                  <a:pt x="487735" y="723971"/>
                </a:lnTo>
                <a:lnTo>
                  <a:pt x="485716" y="719791"/>
                </a:lnTo>
                <a:lnTo>
                  <a:pt x="484711" y="715623"/>
                </a:lnTo>
                <a:lnTo>
                  <a:pt x="483706" y="712498"/>
                </a:lnTo>
                <a:lnTo>
                  <a:pt x="482702" y="708330"/>
                </a:lnTo>
                <a:lnTo>
                  <a:pt x="480682" y="704150"/>
                </a:lnTo>
                <a:lnTo>
                  <a:pt x="478663" y="698941"/>
                </a:lnTo>
                <a:lnTo>
                  <a:pt x="476653" y="693719"/>
                </a:lnTo>
                <a:lnTo>
                  <a:pt x="474634" y="687468"/>
                </a:lnTo>
                <a:lnTo>
                  <a:pt x="472624" y="681204"/>
                </a:lnTo>
                <a:lnTo>
                  <a:pt x="469600" y="674953"/>
                </a:lnTo>
                <a:lnTo>
                  <a:pt x="466576" y="667647"/>
                </a:lnTo>
                <a:lnTo>
                  <a:pt x="463552" y="659312"/>
                </a:lnTo>
                <a:lnTo>
                  <a:pt x="460528" y="650965"/>
                </a:lnTo>
                <a:lnTo>
                  <a:pt x="456499" y="642617"/>
                </a:lnTo>
                <a:lnTo>
                  <a:pt x="452470" y="633241"/>
                </a:lnTo>
                <a:lnTo>
                  <a:pt x="448431" y="623851"/>
                </a:lnTo>
                <a:lnTo>
                  <a:pt x="444402" y="613420"/>
                </a:lnTo>
                <a:lnTo>
                  <a:pt x="440373" y="602989"/>
                </a:lnTo>
                <a:lnTo>
                  <a:pt x="435330" y="591516"/>
                </a:lnTo>
                <a:lnTo>
                  <a:pt x="430296" y="580055"/>
                </a:lnTo>
                <a:lnTo>
                  <a:pt x="425262" y="567540"/>
                </a:lnTo>
                <a:lnTo>
                  <a:pt x="419214" y="553983"/>
                </a:lnTo>
                <a:lnTo>
                  <a:pt x="413165" y="541468"/>
                </a:lnTo>
                <a:lnTo>
                  <a:pt x="407117" y="526857"/>
                </a:lnTo>
                <a:lnTo>
                  <a:pt x="401069" y="513300"/>
                </a:lnTo>
                <a:lnTo>
                  <a:pt x="394015" y="497621"/>
                </a:lnTo>
                <a:lnTo>
                  <a:pt x="386962" y="481994"/>
                </a:lnTo>
                <a:lnTo>
                  <a:pt x="380914" y="466366"/>
                </a:lnTo>
                <a:lnTo>
                  <a:pt x="374875" y="451754"/>
                </a:lnTo>
                <a:lnTo>
                  <a:pt x="370837" y="436127"/>
                </a:lnTo>
                <a:lnTo>
                  <a:pt x="366808" y="421515"/>
                </a:lnTo>
                <a:lnTo>
                  <a:pt x="364798" y="406904"/>
                </a:lnTo>
                <a:lnTo>
                  <a:pt x="362779" y="393436"/>
                </a:lnTo>
                <a:lnTo>
                  <a:pt x="360759" y="379841"/>
                </a:lnTo>
                <a:lnTo>
                  <a:pt x="360759" y="342233"/>
                </a:lnTo>
                <a:lnTo>
                  <a:pt x="361774" y="330798"/>
                </a:lnTo>
                <a:lnTo>
                  <a:pt x="363784" y="319363"/>
                </a:lnTo>
                <a:lnTo>
                  <a:pt x="365803" y="308944"/>
                </a:lnTo>
                <a:lnTo>
                  <a:pt x="367813" y="298525"/>
                </a:lnTo>
                <a:lnTo>
                  <a:pt x="369832" y="289123"/>
                </a:lnTo>
                <a:lnTo>
                  <a:pt x="371851" y="280738"/>
                </a:lnTo>
                <a:lnTo>
                  <a:pt x="374875" y="272352"/>
                </a:lnTo>
                <a:lnTo>
                  <a:pt x="376885" y="265110"/>
                </a:lnTo>
                <a:lnTo>
                  <a:pt x="378904" y="257741"/>
                </a:lnTo>
                <a:lnTo>
                  <a:pt x="380914" y="251515"/>
                </a:lnTo>
                <a:lnTo>
                  <a:pt x="382933" y="246306"/>
                </a:lnTo>
                <a:lnTo>
                  <a:pt x="384953" y="242113"/>
                </a:lnTo>
                <a:lnTo>
                  <a:pt x="385957" y="238047"/>
                </a:lnTo>
                <a:lnTo>
                  <a:pt x="386962" y="234871"/>
                </a:lnTo>
                <a:lnTo>
                  <a:pt x="387967" y="230678"/>
                </a:lnTo>
                <a:lnTo>
                  <a:pt x="385957" y="230678"/>
                </a:lnTo>
                <a:lnTo>
                  <a:pt x="382933" y="231694"/>
                </a:lnTo>
                <a:lnTo>
                  <a:pt x="380914" y="233854"/>
                </a:lnTo>
                <a:lnTo>
                  <a:pt x="376885" y="236904"/>
                </a:lnTo>
                <a:lnTo>
                  <a:pt x="371851" y="240080"/>
                </a:lnTo>
                <a:lnTo>
                  <a:pt x="366808" y="245289"/>
                </a:lnTo>
                <a:lnTo>
                  <a:pt x="360759" y="250498"/>
                </a:lnTo>
                <a:lnTo>
                  <a:pt x="355726" y="256724"/>
                </a:lnTo>
                <a:lnTo>
                  <a:pt x="350682" y="264093"/>
                </a:lnTo>
                <a:lnTo>
                  <a:pt x="344643" y="271336"/>
                </a:lnTo>
                <a:lnTo>
                  <a:pt x="339600" y="279721"/>
                </a:lnTo>
                <a:lnTo>
                  <a:pt x="334566" y="287980"/>
                </a:lnTo>
                <a:lnTo>
                  <a:pt x="328518" y="297382"/>
                </a:lnTo>
                <a:lnTo>
                  <a:pt x="323474" y="306784"/>
                </a:lnTo>
                <a:lnTo>
                  <a:pt x="318440" y="317203"/>
                </a:lnTo>
                <a:lnTo>
                  <a:pt x="313397" y="326605"/>
                </a:lnTo>
                <a:lnTo>
                  <a:pt x="308363" y="338040"/>
                </a:lnTo>
                <a:lnTo>
                  <a:pt x="303320" y="348585"/>
                </a:lnTo>
                <a:lnTo>
                  <a:pt x="298286" y="360020"/>
                </a:lnTo>
                <a:lnTo>
                  <a:pt x="294257" y="371455"/>
                </a:lnTo>
                <a:lnTo>
                  <a:pt x="290218" y="382890"/>
                </a:lnTo>
                <a:lnTo>
                  <a:pt x="286189" y="394452"/>
                </a:lnTo>
                <a:lnTo>
                  <a:pt x="282160" y="406904"/>
                </a:lnTo>
                <a:lnTo>
                  <a:pt x="278131" y="418466"/>
                </a:lnTo>
                <a:lnTo>
                  <a:pt x="275107" y="430917"/>
                </a:lnTo>
                <a:lnTo>
                  <a:pt x="272083" y="442352"/>
                </a:lnTo>
                <a:lnTo>
                  <a:pt x="270064" y="454931"/>
                </a:lnTo>
                <a:lnTo>
                  <a:pt x="267049" y="466366"/>
                </a:lnTo>
                <a:lnTo>
                  <a:pt x="265030" y="477801"/>
                </a:lnTo>
                <a:lnTo>
                  <a:pt x="264025" y="489363"/>
                </a:lnTo>
                <a:lnTo>
                  <a:pt x="263010" y="500798"/>
                </a:lnTo>
                <a:lnTo>
                  <a:pt x="262006" y="511216"/>
                </a:lnTo>
                <a:lnTo>
                  <a:pt x="262006" y="542510"/>
                </a:lnTo>
                <a:lnTo>
                  <a:pt x="263010" y="551887"/>
                </a:lnTo>
                <a:lnTo>
                  <a:pt x="265030" y="561276"/>
                </a:lnTo>
                <a:lnTo>
                  <a:pt x="267049" y="569624"/>
                </a:lnTo>
                <a:lnTo>
                  <a:pt x="268054" y="579001"/>
                </a:lnTo>
                <a:lnTo>
                  <a:pt x="269059" y="587348"/>
                </a:lnTo>
                <a:lnTo>
                  <a:pt x="270064" y="595696"/>
                </a:lnTo>
                <a:lnTo>
                  <a:pt x="270064" y="612378"/>
                </a:lnTo>
                <a:lnTo>
                  <a:pt x="269059" y="620726"/>
                </a:lnTo>
                <a:lnTo>
                  <a:pt x="268054" y="628019"/>
                </a:lnTo>
                <a:lnTo>
                  <a:pt x="267049" y="636366"/>
                </a:lnTo>
                <a:lnTo>
                  <a:pt x="265030" y="643659"/>
                </a:lnTo>
                <a:lnTo>
                  <a:pt x="263010" y="650965"/>
                </a:lnTo>
                <a:lnTo>
                  <a:pt x="261001" y="658271"/>
                </a:lnTo>
                <a:lnTo>
                  <a:pt x="257977" y="665563"/>
                </a:lnTo>
                <a:lnTo>
                  <a:pt x="254952" y="672869"/>
                </a:lnTo>
                <a:lnTo>
                  <a:pt x="251928" y="679120"/>
                </a:lnTo>
                <a:lnTo>
                  <a:pt x="247899" y="686426"/>
                </a:lnTo>
                <a:lnTo>
                  <a:pt x="242856" y="692677"/>
                </a:lnTo>
                <a:lnTo>
                  <a:pt x="238827" y="698941"/>
                </a:lnTo>
                <a:lnTo>
                  <a:pt x="233793" y="705192"/>
                </a:lnTo>
                <a:lnTo>
                  <a:pt x="227745" y="711456"/>
                </a:lnTo>
                <a:lnTo>
                  <a:pt x="221696" y="717707"/>
                </a:lnTo>
                <a:lnTo>
                  <a:pt x="215648" y="722929"/>
                </a:lnTo>
                <a:lnTo>
                  <a:pt x="209609" y="729180"/>
                </a:lnTo>
                <a:lnTo>
                  <a:pt x="202547" y="734402"/>
                </a:lnTo>
                <a:lnTo>
                  <a:pt x="195493" y="739611"/>
                </a:lnTo>
                <a:lnTo>
                  <a:pt x="187435" y="744821"/>
                </a:lnTo>
                <a:lnTo>
                  <a:pt x="179377" y="750043"/>
                </a:lnTo>
                <a:lnTo>
                  <a:pt x="170305" y="754210"/>
                </a:lnTo>
                <a:lnTo>
                  <a:pt x="162247" y="758378"/>
                </a:lnTo>
                <a:lnTo>
                  <a:pt x="152170" y="763600"/>
                </a:lnTo>
                <a:lnTo>
                  <a:pt x="143097" y="767767"/>
                </a:lnTo>
                <a:lnTo>
                  <a:pt x="133020" y="771934"/>
                </a:lnTo>
                <a:lnTo>
                  <a:pt x="121938" y="776115"/>
                </a:lnTo>
                <a:lnTo>
                  <a:pt x="111860" y="780282"/>
                </a:lnTo>
                <a:lnTo>
                  <a:pt x="101783" y="785504"/>
                </a:lnTo>
                <a:lnTo>
                  <a:pt x="92710" y="789671"/>
                </a:lnTo>
                <a:lnTo>
                  <a:pt x="84648" y="794881"/>
                </a:lnTo>
                <a:lnTo>
                  <a:pt x="76586" y="800103"/>
                </a:lnTo>
                <a:lnTo>
                  <a:pt x="69532" y="805312"/>
                </a:lnTo>
                <a:lnTo>
                  <a:pt x="63485" y="809479"/>
                </a:lnTo>
                <a:lnTo>
                  <a:pt x="57439" y="814701"/>
                </a:lnTo>
                <a:lnTo>
                  <a:pt x="52400" y="819911"/>
                </a:lnTo>
                <a:lnTo>
                  <a:pt x="47363" y="826174"/>
                </a:lnTo>
                <a:lnTo>
                  <a:pt x="43332" y="831384"/>
                </a:lnTo>
                <a:lnTo>
                  <a:pt x="39301" y="836593"/>
                </a:lnTo>
                <a:lnTo>
                  <a:pt x="35270" y="841815"/>
                </a:lnTo>
                <a:lnTo>
                  <a:pt x="32247" y="848066"/>
                </a:lnTo>
                <a:lnTo>
                  <a:pt x="30231" y="853288"/>
                </a:lnTo>
                <a:lnTo>
                  <a:pt x="28216" y="858497"/>
                </a:lnTo>
                <a:lnTo>
                  <a:pt x="26200" y="864761"/>
                </a:lnTo>
                <a:lnTo>
                  <a:pt x="24185" y="871012"/>
                </a:lnTo>
                <a:lnTo>
                  <a:pt x="23177" y="876234"/>
                </a:lnTo>
                <a:lnTo>
                  <a:pt x="22169" y="882485"/>
                </a:lnTo>
                <a:lnTo>
                  <a:pt x="22169" y="893959"/>
                </a:lnTo>
                <a:lnTo>
                  <a:pt x="21162" y="900210"/>
                </a:lnTo>
                <a:lnTo>
                  <a:pt x="22169" y="906473"/>
                </a:lnTo>
                <a:lnTo>
                  <a:pt x="22169" y="918988"/>
                </a:lnTo>
                <a:lnTo>
                  <a:pt x="23177" y="925240"/>
                </a:lnTo>
                <a:lnTo>
                  <a:pt x="24185" y="931503"/>
                </a:lnTo>
                <a:lnTo>
                  <a:pt x="24185" y="937755"/>
                </a:lnTo>
                <a:lnTo>
                  <a:pt x="25193" y="944018"/>
                </a:lnTo>
                <a:lnTo>
                  <a:pt x="26200" y="950270"/>
                </a:lnTo>
                <a:lnTo>
                  <a:pt x="27208" y="956533"/>
                </a:lnTo>
                <a:lnTo>
                  <a:pt x="28216" y="962784"/>
                </a:lnTo>
                <a:lnTo>
                  <a:pt x="30231" y="968006"/>
                </a:lnTo>
                <a:lnTo>
                  <a:pt x="31239" y="974258"/>
                </a:lnTo>
                <a:lnTo>
                  <a:pt x="33255" y="979480"/>
                </a:lnTo>
                <a:lnTo>
                  <a:pt x="35270" y="983647"/>
                </a:lnTo>
                <a:lnTo>
                  <a:pt x="37285" y="988856"/>
                </a:lnTo>
                <a:lnTo>
                  <a:pt x="39301" y="993036"/>
                </a:lnTo>
                <a:lnTo>
                  <a:pt x="41316" y="998246"/>
                </a:lnTo>
                <a:lnTo>
                  <a:pt x="44340" y="1002413"/>
                </a:lnTo>
                <a:lnTo>
                  <a:pt x="46355" y="1007635"/>
                </a:lnTo>
                <a:lnTo>
                  <a:pt x="49377" y="1011803"/>
                </a:lnTo>
                <a:lnTo>
                  <a:pt x="51393" y="1015970"/>
                </a:lnTo>
                <a:lnTo>
                  <a:pt x="54416" y="1021192"/>
                </a:lnTo>
                <a:lnTo>
                  <a:pt x="56431" y="1025359"/>
                </a:lnTo>
                <a:lnTo>
                  <a:pt x="59455" y="1030581"/>
                </a:lnTo>
                <a:lnTo>
                  <a:pt x="61470" y="1034749"/>
                </a:lnTo>
                <a:lnTo>
                  <a:pt x="64493" y="1039958"/>
                </a:lnTo>
                <a:lnTo>
                  <a:pt x="67516" y="1045180"/>
                </a:lnTo>
                <a:lnTo>
                  <a:pt x="69532" y="1050389"/>
                </a:lnTo>
                <a:lnTo>
                  <a:pt x="72555" y="1056653"/>
                </a:lnTo>
                <a:lnTo>
                  <a:pt x="74571" y="1062904"/>
                </a:lnTo>
                <a:lnTo>
                  <a:pt x="76586" y="1069168"/>
                </a:lnTo>
                <a:lnTo>
                  <a:pt x="79609" y="1075419"/>
                </a:lnTo>
                <a:lnTo>
                  <a:pt x="81625" y="1082725"/>
                </a:lnTo>
                <a:lnTo>
                  <a:pt x="83640" y="1090018"/>
                </a:lnTo>
                <a:lnTo>
                  <a:pt x="85656" y="1098365"/>
                </a:lnTo>
                <a:lnTo>
                  <a:pt x="86663" y="1106700"/>
                </a:lnTo>
                <a:lnTo>
                  <a:pt x="88679" y="1115048"/>
                </a:lnTo>
                <a:lnTo>
                  <a:pt x="89686" y="1124437"/>
                </a:lnTo>
                <a:lnTo>
                  <a:pt x="91702" y="1134869"/>
                </a:lnTo>
                <a:lnTo>
                  <a:pt x="92710" y="1145287"/>
                </a:lnTo>
                <a:lnTo>
                  <a:pt x="92710" y="1179706"/>
                </a:lnTo>
                <a:lnTo>
                  <a:pt x="90694" y="1191180"/>
                </a:lnTo>
                <a:lnTo>
                  <a:pt x="88679" y="1203694"/>
                </a:lnTo>
                <a:lnTo>
                  <a:pt x="86663" y="1216209"/>
                </a:lnTo>
                <a:lnTo>
                  <a:pt x="83640" y="1228724"/>
                </a:lnTo>
                <a:lnTo>
                  <a:pt x="80617" y="1241239"/>
                </a:lnTo>
                <a:lnTo>
                  <a:pt x="77594" y="1254796"/>
                </a:lnTo>
                <a:lnTo>
                  <a:pt x="73563" y="1267311"/>
                </a:lnTo>
                <a:lnTo>
                  <a:pt x="69532" y="1279826"/>
                </a:lnTo>
                <a:lnTo>
                  <a:pt x="65501" y="1293383"/>
                </a:lnTo>
                <a:lnTo>
                  <a:pt x="60462" y="1305898"/>
                </a:lnTo>
                <a:lnTo>
                  <a:pt x="56431" y="1318413"/>
                </a:lnTo>
                <a:lnTo>
                  <a:pt x="51393" y="1330928"/>
                </a:lnTo>
                <a:lnTo>
                  <a:pt x="46355" y="1343443"/>
                </a:lnTo>
                <a:lnTo>
                  <a:pt x="42324" y="1355958"/>
                </a:lnTo>
                <a:lnTo>
                  <a:pt x="37285" y="1367431"/>
                </a:lnTo>
                <a:lnTo>
                  <a:pt x="32247" y="1379946"/>
                </a:lnTo>
                <a:lnTo>
                  <a:pt x="28216" y="1390364"/>
                </a:lnTo>
                <a:lnTo>
                  <a:pt x="24185" y="1401838"/>
                </a:lnTo>
                <a:lnTo>
                  <a:pt x="20154" y="1412269"/>
                </a:lnTo>
                <a:lnTo>
                  <a:pt x="16123" y="1422700"/>
                </a:lnTo>
                <a:lnTo>
                  <a:pt x="12092" y="1432090"/>
                </a:lnTo>
                <a:lnTo>
                  <a:pt x="9069" y="1441466"/>
                </a:lnTo>
                <a:lnTo>
                  <a:pt x="6046" y="1449814"/>
                </a:lnTo>
                <a:lnTo>
                  <a:pt x="4030" y="1458161"/>
                </a:lnTo>
                <a:lnTo>
                  <a:pt x="2015" y="1465454"/>
                </a:lnTo>
                <a:lnTo>
                  <a:pt x="1007" y="1471718"/>
                </a:lnTo>
                <a:lnTo>
                  <a:pt x="0" y="1477969"/>
                </a:lnTo>
                <a:lnTo>
                  <a:pt x="0" y="1483191"/>
                </a:lnTo>
                <a:lnTo>
                  <a:pt x="1007" y="1487359"/>
                </a:lnTo>
                <a:lnTo>
                  <a:pt x="2015" y="1491526"/>
                </a:lnTo>
                <a:lnTo>
                  <a:pt x="4030" y="1495706"/>
                </a:lnTo>
                <a:lnTo>
                  <a:pt x="7054" y="1499874"/>
                </a:lnTo>
                <a:lnTo>
                  <a:pt x="10077" y="1504041"/>
                </a:lnTo>
                <a:lnTo>
                  <a:pt x="14108" y="1508221"/>
                </a:lnTo>
                <a:lnTo>
                  <a:pt x="18139" y="1513430"/>
                </a:lnTo>
                <a:lnTo>
                  <a:pt x="23177" y="1518640"/>
                </a:lnTo>
                <a:lnTo>
                  <a:pt x="28216" y="1522820"/>
                </a:lnTo>
                <a:lnTo>
                  <a:pt x="34262" y="1528029"/>
                </a:lnTo>
                <a:lnTo>
                  <a:pt x="40309" y="1533251"/>
                </a:lnTo>
                <a:lnTo>
                  <a:pt x="46355" y="1538460"/>
                </a:lnTo>
                <a:lnTo>
                  <a:pt x="53408" y="1544712"/>
                </a:lnTo>
                <a:lnTo>
                  <a:pt x="60462" y="1549934"/>
                </a:lnTo>
                <a:lnTo>
                  <a:pt x="67516" y="1555143"/>
                </a:lnTo>
                <a:lnTo>
                  <a:pt x="74571" y="1561407"/>
                </a:lnTo>
                <a:lnTo>
                  <a:pt x="81625" y="1567658"/>
                </a:lnTo>
                <a:lnTo>
                  <a:pt x="88679" y="1572880"/>
                </a:lnTo>
                <a:lnTo>
                  <a:pt x="95733" y="1579131"/>
                </a:lnTo>
                <a:lnTo>
                  <a:pt x="103793" y="1585395"/>
                </a:lnTo>
                <a:lnTo>
                  <a:pt x="110846" y="1591646"/>
                </a:lnTo>
                <a:lnTo>
                  <a:pt x="117899" y="1597910"/>
                </a:lnTo>
                <a:lnTo>
                  <a:pt x="123947" y="1604161"/>
                </a:lnTo>
                <a:lnTo>
                  <a:pt x="131001" y="1610425"/>
                </a:lnTo>
                <a:lnTo>
                  <a:pt x="137049" y="1617718"/>
                </a:lnTo>
                <a:lnTo>
                  <a:pt x="143097" y="1623981"/>
                </a:lnTo>
                <a:lnTo>
                  <a:pt x="149146" y="1630233"/>
                </a:lnTo>
                <a:lnTo>
                  <a:pt x="154179" y="1637538"/>
                </a:lnTo>
                <a:lnTo>
                  <a:pt x="159223" y="1643789"/>
                </a:lnTo>
                <a:lnTo>
                  <a:pt x="164257" y="1651091"/>
                </a:lnTo>
                <a:lnTo>
                  <a:pt x="167281" y="1657349"/>
                </a:lnTo>
                <a:lnTo>
                  <a:pt x="171310" y="1664648"/>
                </a:lnTo>
                <a:lnTo>
                  <a:pt x="173329" y="1670906"/>
                </a:lnTo>
                <a:lnTo>
                  <a:pt x="176353" y="1678206"/>
                </a:lnTo>
                <a:lnTo>
                  <a:pt x="179377" y="1683421"/>
                </a:lnTo>
                <a:lnTo>
                  <a:pt x="182392" y="1688635"/>
                </a:lnTo>
                <a:lnTo>
                  <a:pt x="186431" y="1692806"/>
                </a:lnTo>
                <a:lnTo>
                  <a:pt x="190460" y="1696977"/>
                </a:lnTo>
                <a:lnTo>
                  <a:pt x="194489" y="1700107"/>
                </a:lnTo>
                <a:lnTo>
                  <a:pt x="199532" y="1702192"/>
                </a:lnTo>
                <a:lnTo>
                  <a:pt x="204566" y="1704278"/>
                </a:lnTo>
                <a:lnTo>
                  <a:pt x="210614" y="1705321"/>
                </a:lnTo>
                <a:lnTo>
                  <a:pt x="216663" y="1706364"/>
                </a:lnTo>
                <a:lnTo>
                  <a:pt x="228750" y="1706364"/>
                </a:lnTo>
                <a:lnTo>
                  <a:pt x="235803" y="1705321"/>
                </a:lnTo>
                <a:lnTo>
                  <a:pt x="242856" y="1704278"/>
                </a:lnTo>
                <a:lnTo>
                  <a:pt x="250923" y="1703235"/>
                </a:lnTo>
                <a:lnTo>
                  <a:pt x="258981" y="1701150"/>
                </a:lnTo>
                <a:lnTo>
                  <a:pt x="267049" y="1699064"/>
                </a:lnTo>
                <a:lnTo>
                  <a:pt x="276112" y="1696977"/>
                </a:lnTo>
                <a:lnTo>
                  <a:pt x="284180" y="1693849"/>
                </a:lnTo>
                <a:lnTo>
                  <a:pt x="294257" y="1690721"/>
                </a:lnTo>
                <a:lnTo>
                  <a:pt x="303320" y="1687592"/>
                </a:lnTo>
                <a:lnTo>
                  <a:pt x="313397" y="1684464"/>
                </a:lnTo>
                <a:lnTo>
                  <a:pt x="323474" y="1681334"/>
                </a:lnTo>
                <a:lnTo>
                  <a:pt x="333552" y="1677163"/>
                </a:lnTo>
                <a:lnTo>
                  <a:pt x="344643" y="1672992"/>
                </a:lnTo>
                <a:lnTo>
                  <a:pt x="355726" y="1668819"/>
                </a:lnTo>
                <a:lnTo>
                  <a:pt x="366808" y="1665691"/>
                </a:lnTo>
                <a:lnTo>
                  <a:pt x="378904" y="1661520"/>
                </a:lnTo>
                <a:lnTo>
                  <a:pt x="389986" y="1657349"/>
                </a:lnTo>
                <a:lnTo>
                  <a:pt x="403088" y="1653176"/>
                </a:lnTo>
                <a:lnTo>
                  <a:pt x="415185" y="1649005"/>
                </a:lnTo>
                <a:lnTo>
                  <a:pt x="428276" y="1644831"/>
                </a:lnTo>
                <a:lnTo>
                  <a:pt x="440373" y="1641706"/>
                </a:lnTo>
                <a:lnTo>
                  <a:pt x="452470" y="1638580"/>
                </a:lnTo>
                <a:lnTo>
                  <a:pt x="463552" y="1636496"/>
                </a:lnTo>
                <a:lnTo>
                  <a:pt x="474634" y="1634400"/>
                </a:lnTo>
                <a:lnTo>
                  <a:pt x="485716" y="1633358"/>
                </a:lnTo>
                <a:lnTo>
                  <a:pt x="495793" y="1632316"/>
                </a:lnTo>
                <a:lnTo>
                  <a:pt x="513938" y="1632316"/>
                </a:lnTo>
                <a:lnTo>
                  <a:pt x="523001" y="1633358"/>
                </a:lnTo>
                <a:lnTo>
                  <a:pt x="531069" y="1634400"/>
                </a:lnTo>
                <a:lnTo>
                  <a:pt x="539127" y="1636496"/>
                </a:lnTo>
                <a:lnTo>
                  <a:pt x="547194" y="1638580"/>
                </a:lnTo>
                <a:lnTo>
                  <a:pt x="554248" y="1640664"/>
                </a:lnTo>
                <a:lnTo>
                  <a:pt x="561301" y="1643789"/>
                </a:lnTo>
                <a:lnTo>
                  <a:pt x="568354" y="1646919"/>
                </a:lnTo>
                <a:lnTo>
                  <a:pt x="574402" y="1650048"/>
                </a:lnTo>
                <a:lnTo>
                  <a:pt x="580451" y="1654219"/>
                </a:lnTo>
                <a:lnTo>
                  <a:pt x="586489" y="1657349"/>
                </a:lnTo>
                <a:lnTo>
                  <a:pt x="592538" y="1661520"/>
                </a:lnTo>
                <a:lnTo>
                  <a:pt x="597581" y="1665691"/>
                </a:lnTo>
                <a:lnTo>
                  <a:pt x="603620" y="1669863"/>
                </a:lnTo>
                <a:lnTo>
                  <a:pt x="608663" y="1674035"/>
                </a:lnTo>
                <a:lnTo>
                  <a:pt x="613697" y="1679249"/>
                </a:lnTo>
                <a:lnTo>
                  <a:pt x="618740" y="1683421"/>
                </a:lnTo>
                <a:lnTo>
                  <a:pt x="623774" y="1687592"/>
                </a:lnTo>
                <a:lnTo>
                  <a:pt x="627813" y="1692806"/>
                </a:lnTo>
                <a:lnTo>
                  <a:pt x="632847" y="1696977"/>
                </a:lnTo>
                <a:lnTo>
                  <a:pt x="637890" y="1701150"/>
                </a:lnTo>
                <a:lnTo>
                  <a:pt x="641919" y="1706364"/>
                </a:lnTo>
                <a:lnTo>
                  <a:pt x="646953" y="1710536"/>
                </a:lnTo>
                <a:lnTo>
                  <a:pt x="651997" y="1714707"/>
                </a:lnTo>
                <a:lnTo>
                  <a:pt x="656026" y="1718878"/>
                </a:lnTo>
                <a:lnTo>
                  <a:pt x="661059" y="1722007"/>
                </a:lnTo>
                <a:lnTo>
                  <a:pt x="666103" y="1725135"/>
                </a:lnTo>
                <a:lnTo>
                  <a:pt x="671137" y="1727222"/>
                </a:lnTo>
                <a:lnTo>
                  <a:pt x="676180" y="1729307"/>
                </a:lnTo>
                <a:lnTo>
                  <a:pt x="681214" y="1730350"/>
                </a:lnTo>
                <a:lnTo>
                  <a:pt x="686257" y="1731393"/>
                </a:lnTo>
                <a:lnTo>
                  <a:pt x="696335" y="1731393"/>
                </a:lnTo>
                <a:lnTo>
                  <a:pt x="702383" y="1730350"/>
                </a:lnTo>
                <a:lnTo>
                  <a:pt x="707417" y="1729307"/>
                </a:lnTo>
                <a:lnTo>
                  <a:pt x="713465" y="1728265"/>
                </a:lnTo>
                <a:lnTo>
                  <a:pt x="718499" y="1726179"/>
                </a:lnTo>
                <a:lnTo>
                  <a:pt x="724547" y="1724092"/>
                </a:lnTo>
                <a:lnTo>
                  <a:pt x="730596" y="1722007"/>
                </a:lnTo>
                <a:lnTo>
                  <a:pt x="736644" y="1719921"/>
                </a:lnTo>
                <a:lnTo>
                  <a:pt x="742692" y="1716793"/>
                </a:lnTo>
                <a:lnTo>
                  <a:pt x="748731" y="1713664"/>
                </a:lnTo>
                <a:lnTo>
                  <a:pt x="754779" y="1709492"/>
                </a:lnTo>
                <a:lnTo>
                  <a:pt x="760828" y="1706364"/>
                </a:lnTo>
                <a:lnTo>
                  <a:pt x="767881" y="1702192"/>
                </a:lnTo>
                <a:lnTo>
                  <a:pt x="773929" y="1699064"/>
                </a:lnTo>
                <a:lnTo>
                  <a:pt x="780982" y="1694892"/>
                </a:lnTo>
                <a:lnTo>
                  <a:pt x="788035" y="1690721"/>
                </a:lnTo>
                <a:lnTo>
                  <a:pt x="795089" y="1686549"/>
                </a:lnTo>
                <a:lnTo>
                  <a:pt x="802142" y="1682377"/>
                </a:lnTo>
                <a:lnTo>
                  <a:pt x="809195" y="1678206"/>
                </a:lnTo>
                <a:lnTo>
                  <a:pt x="816248" y="1674035"/>
                </a:lnTo>
                <a:lnTo>
                  <a:pt x="823311" y="1670906"/>
                </a:lnTo>
                <a:lnTo>
                  <a:pt x="831369" y="1666734"/>
                </a:lnTo>
                <a:lnTo>
                  <a:pt x="839427" y="1662563"/>
                </a:lnTo>
                <a:lnTo>
                  <a:pt x="846480" y="1659434"/>
                </a:lnTo>
                <a:lnTo>
                  <a:pt x="854548" y="1655263"/>
                </a:lnTo>
                <a:lnTo>
                  <a:pt x="862606" y="1652133"/>
                </a:lnTo>
                <a:lnTo>
                  <a:pt x="871678" y="1650048"/>
                </a:lnTo>
                <a:lnTo>
                  <a:pt x="879736" y="1649005"/>
                </a:lnTo>
                <a:lnTo>
                  <a:pt x="895862" y="1649005"/>
                </a:lnTo>
                <a:lnTo>
                  <a:pt x="903920" y="1650048"/>
                </a:lnTo>
                <a:lnTo>
                  <a:pt x="911987" y="1651091"/>
                </a:lnTo>
                <a:lnTo>
                  <a:pt x="921060" y="1653176"/>
                </a:lnTo>
                <a:lnTo>
                  <a:pt x="929118" y="1656306"/>
                </a:lnTo>
                <a:lnTo>
                  <a:pt x="937176" y="1659434"/>
                </a:lnTo>
                <a:lnTo>
                  <a:pt x="945243" y="1662563"/>
                </a:lnTo>
                <a:lnTo>
                  <a:pt x="954306" y="1666734"/>
                </a:lnTo>
                <a:lnTo>
                  <a:pt x="962374" y="1670906"/>
                </a:lnTo>
                <a:lnTo>
                  <a:pt x="970480" y="1676120"/>
                </a:lnTo>
                <a:lnTo>
                  <a:pt x="978499" y="1680291"/>
                </a:lnTo>
                <a:lnTo>
                  <a:pt x="987582" y="1685506"/>
                </a:lnTo>
                <a:lnTo>
                  <a:pt x="995601" y="1690721"/>
                </a:lnTo>
                <a:lnTo>
                  <a:pt x="1003717" y="1695936"/>
                </a:lnTo>
                <a:lnTo>
                  <a:pt x="1011736" y="1702192"/>
                </a:lnTo>
                <a:lnTo>
                  <a:pt x="1020818" y="1707406"/>
                </a:lnTo>
                <a:lnTo>
                  <a:pt x="1028838" y="1712621"/>
                </a:lnTo>
                <a:lnTo>
                  <a:pt x="1036954" y="1717835"/>
                </a:lnTo>
                <a:lnTo>
                  <a:pt x="1044973" y="1723051"/>
                </a:lnTo>
                <a:lnTo>
                  <a:pt x="1054055" y="1728265"/>
                </a:lnTo>
                <a:lnTo>
                  <a:pt x="1062171" y="1732436"/>
                </a:lnTo>
                <a:lnTo>
                  <a:pt x="1070190" y="1737650"/>
                </a:lnTo>
                <a:lnTo>
                  <a:pt x="1078306" y="1741822"/>
                </a:lnTo>
                <a:lnTo>
                  <a:pt x="1086326" y="1744951"/>
                </a:lnTo>
                <a:lnTo>
                  <a:pt x="1094345" y="1748079"/>
                </a:lnTo>
                <a:lnTo>
                  <a:pt x="1103427" y="1751207"/>
                </a:lnTo>
                <a:lnTo>
                  <a:pt x="1111543" y="1753294"/>
                </a:lnTo>
                <a:lnTo>
                  <a:pt x="1119562" y="1755380"/>
                </a:lnTo>
                <a:lnTo>
                  <a:pt x="1127678" y="1756422"/>
                </a:lnTo>
                <a:lnTo>
                  <a:pt x="1136664" y="1757465"/>
                </a:lnTo>
                <a:lnTo>
                  <a:pt x="1144780" y="1757465"/>
                </a:lnTo>
                <a:lnTo>
                  <a:pt x="1153862" y="1756422"/>
                </a:lnTo>
                <a:lnTo>
                  <a:pt x="1163910" y="1755380"/>
                </a:lnTo>
                <a:lnTo>
                  <a:pt x="1172993" y="1754337"/>
                </a:lnTo>
                <a:lnTo>
                  <a:pt x="1183041" y="1752250"/>
                </a:lnTo>
                <a:lnTo>
                  <a:pt x="1193186" y="1749122"/>
                </a:lnTo>
                <a:lnTo>
                  <a:pt x="1203234" y="1747036"/>
                </a:lnTo>
                <a:lnTo>
                  <a:pt x="1212316" y="1743908"/>
                </a:lnTo>
                <a:lnTo>
                  <a:pt x="1222365" y="1739737"/>
                </a:lnTo>
                <a:lnTo>
                  <a:pt x="1232413" y="1735564"/>
                </a:lnTo>
                <a:lnTo>
                  <a:pt x="1241495" y="1731393"/>
                </a:lnTo>
                <a:lnTo>
                  <a:pt x="1251543" y="1727222"/>
                </a:lnTo>
                <a:lnTo>
                  <a:pt x="1260626" y="1723051"/>
                </a:lnTo>
                <a:lnTo>
                  <a:pt x="1269708" y="1717835"/>
                </a:lnTo>
                <a:lnTo>
                  <a:pt x="1278790" y="1712621"/>
                </a:lnTo>
                <a:lnTo>
                  <a:pt x="1286809" y="1707406"/>
                </a:lnTo>
                <a:lnTo>
                  <a:pt x="1294925" y="1702192"/>
                </a:lnTo>
                <a:lnTo>
                  <a:pt x="1302944" y="1695936"/>
                </a:lnTo>
                <a:lnTo>
                  <a:pt x="1309998" y="1690721"/>
                </a:lnTo>
                <a:lnTo>
                  <a:pt x="1317051" y="1684464"/>
                </a:lnTo>
                <a:lnTo>
                  <a:pt x="1323138" y="1679249"/>
                </a:lnTo>
                <a:lnTo>
                  <a:pt x="1329225" y="1672992"/>
                </a:lnTo>
                <a:lnTo>
                  <a:pt x="1334249" y="1667778"/>
                </a:lnTo>
                <a:lnTo>
                  <a:pt x="1338210" y="1661520"/>
                </a:lnTo>
                <a:lnTo>
                  <a:pt x="1341302" y="1656306"/>
                </a:lnTo>
                <a:lnTo>
                  <a:pt x="1344297" y="1650048"/>
                </a:lnTo>
                <a:lnTo>
                  <a:pt x="1346326" y="1644831"/>
                </a:lnTo>
                <a:lnTo>
                  <a:pt x="1348355" y="1639622"/>
                </a:lnTo>
                <a:lnTo>
                  <a:pt x="1348355" y="1629191"/>
                </a:lnTo>
                <a:lnTo>
                  <a:pt x="1347292" y="1623981"/>
                </a:lnTo>
                <a:lnTo>
                  <a:pt x="1347292" y="1618760"/>
                </a:lnTo>
                <a:lnTo>
                  <a:pt x="1348355" y="1613550"/>
                </a:lnTo>
                <a:lnTo>
                  <a:pt x="1349321" y="1607286"/>
                </a:lnTo>
                <a:lnTo>
                  <a:pt x="1351350" y="1601035"/>
                </a:lnTo>
                <a:lnTo>
                  <a:pt x="1354345" y="1594771"/>
                </a:lnTo>
                <a:lnTo>
                  <a:pt x="1356374" y="1588520"/>
                </a:lnTo>
                <a:lnTo>
                  <a:pt x="1360432" y="1581215"/>
                </a:lnTo>
                <a:lnTo>
                  <a:pt x="1363428" y="1573922"/>
                </a:lnTo>
                <a:lnTo>
                  <a:pt x="1367486" y="1566616"/>
                </a:lnTo>
                <a:lnTo>
                  <a:pt x="1371544" y="1559323"/>
                </a:lnTo>
                <a:lnTo>
                  <a:pt x="1375505" y="1550975"/>
                </a:lnTo>
                <a:lnTo>
                  <a:pt x="1379563" y="1543670"/>
                </a:lnTo>
                <a:lnTo>
                  <a:pt x="1383621" y="1535335"/>
                </a:lnTo>
                <a:lnTo>
                  <a:pt x="1387582" y="1526987"/>
                </a:lnTo>
                <a:lnTo>
                  <a:pt x="1390674" y="1517598"/>
                </a:lnTo>
                <a:lnTo>
                  <a:pt x="1394635" y="1509263"/>
                </a:lnTo>
                <a:lnTo>
                  <a:pt x="1398693" y="1499874"/>
                </a:lnTo>
                <a:lnTo>
                  <a:pt x="1401785" y="1490484"/>
                </a:lnTo>
                <a:lnTo>
                  <a:pt x="1403718" y="1481095"/>
                </a:lnTo>
                <a:lnTo>
                  <a:pt x="1406809" y="1471718"/>
                </a:lnTo>
                <a:lnTo>
                  <a:pt x="1408838" y="1462329"/>
                </a:lnTo>
                <a:lnTo>
                  <a:pt x="1409804" y="1451897"/>
                </a:lnTo>
                <a:lnTo>
                  <a:pt x="1410771" y="1441466"/>
                </a:lnTo>
                <a:lnTo>
                  <a:pt x="1410771" y="1421658"/>
                </a:lnTo>
                <a:lnTo>
                  <a:pt x="1408838" y="1410185"/>
                </a:lnTo>
                <a:lnTo>
                  <a:pt x="1406809" y="1399754"/>
                </a:lnTo>
                <a:lnTo>
                  <a:pt x="1403718" y="1389323"/>
                </a:lnTo>
                <a:lnTo>
                  <a:pt x="1399756" y="1377850"/>
                </a:lnTo>
                <a:lnTo>
                  <a:pt x="1394635" y="1367431"/>
                </a:lnTo>
                <a:lnTo>
                  <a:pt x="1388645" y="1355958"/>
                </a:lnTo>
                <a:lnTo>
                  <a:pt x="1385650" y="1350736"/>
                </a:lnTo>
                <a:lnTo>
                  <a:pt x="1383621" y="1345527"/>
                </a:lnTo>
                <a:lnTo>
                  <a:pt x="1382558" y="1340317"/>
                </a:lnTo>
                <a:lnTo>
                  <a:pt x="1382558" y="1329886"/>
                </a:lnTo>
                <a:lnTo>
                  <a:pt x="1383621" y="1324664"/>
                </a:lnTo>
                <a:lnTo>
                  <a:pt x="1385650" y="1319455"/>
                </a:lnTo>
                <a:lnTo>
                  <a:pt x="1386616" y="1314246"/>
                </a:lnTo>
                <a:lnTo>
                  <a:pt x="1389611" y="1309024"/>
                </a:lnTo>
                <a:lnTo>
                  <a:pt x="1391640" y="1303814"/>
                </a:lnTo>
                <a:lnTo>
                  <a:pt x="1394635" y="1298592"/>
                </a:lnTo>
                <a:lnTo>
                  <a:pt x="1397727" y="1292341"/>
                </a:lnTo>
                <a:lnTo>
                  <a:pt x="1401785" y="1287119"/>
                </a:lnTo>
                <a:lnTo>
                  <a:pt x="1404780" y="1280868"/>
                </a:lnTo>
                <a:lnTo>
                  <a:pt x="1407776" y="1275659"/>
                </a:lnTo>
                <a:lnTo>
                  <a:pt x="1411833" y="1269395"/>
                </a:lnTo>
                <a:lnTo>
                  <a:pt x="1414829" y="1263144"/>
                </a:lnTo>
                <a:lnTo>
                  <a:pt x="1417824" y="1255838"/>
                </a:lnTo>
                <a:lnTo>
                  <a:pt x="1420916" y="1249587"/>
                </a:lnTo>
                <a:lnTo>
                  <a:pt x="1423911" y="1242281"/>
                </a:lnTo>
                <a:lnTo>
                  <a:pt x="1425940" y="1234976"/>
                </a:lnTo>
                <a:lnTo>
                  <a:pt x="1427969" y="1227683"/>
                </a:lnTo>
                <a:lnTo>
                  <a:pt x="1429998" y="1220377"/>
                </a:lnTo>
                <a:lnTo>
                  <a:pt x="1430964" y="1212042"/>
                </a:lnTo>
                <a:lnTo>
                  <a:pt x="1431930" y="1203694"/>
                </a:lnTo>
                <a:lnTo>
                  <a:pt x="1430964" y="1195347"/>
                </a:lnTo>
                <a:lnTo>
                  <a:pt x="1430964" y="1185970"/>
                </a:lnTo>
                <a:lnTo>
                  <a:pt x="1428935" y="1176581"/>
                </a:lnTo>
                <a:lnTo>
                  <a:pt x="1426906" y="1167191"/>
                </a:lnTo>
                <a:lnTo>
                  <a:pt x="1422945" y="1156760"/>
                </a:lnTo>
                <a:lnTo>
                  <a:pt x="1418887" y="1145287"/>
                </a:lnTo>
                <a:lnTo>
                  <a:pt x="1413862" y="1134869"/>
                </a:lnTo>
                <a:lnTo>
                  <a:pt x="1410771" y="1128605"/>
                </a:lnTo>
                <a:lnTo>
                  <a:pt x="1408838" y="1123395"/>
                </a:lnTo>
                <a:lnTo>
                  <a:pt x="1406809" y="1117132"/>
                </a:lnTo>
                <a:lnTo>
                  <a:pt x="1404780" y="1111922"/>
                </a:lnTo>
                <a:lnTo>
                  <a:pt x="1403718" y="1105658"/>
                </a:lnTo>
                <a:lnTo>
                  <a:pt x="1401785" y="1099407"/>
                </a:lnTo>
                <a:lnTo>
                  <a:pt x="1400722" y="1094185"/>
                </a:lnTo>
                <a:lnTo>
                  <a:pt x="1400722" y="1087934"/>
                </a:lnTo>
                <a:lnTo>
                  <a:pt x="1399756" y="1081670"/>
                </a:lnTo>
                <a:lnTo>
                  <a:pt x="1399756" y="1050389"/>
                </a:lnTo>
                <a:lnTo>
                  <a:pt x="1400722" y="1044138"/>
                </a:lnTo>
                <a:lnTo>
                  <a:pt x="1401785" y="1036832"/>
                </a:lnTo>
                <a:lnTo>
                  <a:pt x="1401785" y="1030581"/>
                </a:lnTo>
                <a:lnTo>
                  <a:pt x="1402751" y="1023276"/>
                </a:lnTo>
                <a:lnTo>
                  <a:pt x="1403718" y="1015970"/>
                </a:lnTo>
                <a:lnTo>
                  <a:pt x="1404780" y="1009719"/>
                </a:lnTo>
                <a:lnTo>
                  <a:pt x="1405747" y="1002413"/>
                </a:lnTo>
                <a:lnTo>
                  <a:pt x="1407776" y="995120"/>
                </a:lnTo>
                <a:lnTo>
                  <a:pt x="1408838" y="986773"/>
                </a:lnTo>
                <a:lnTo>
                  <a:pt x="1409804" y="979480"/>
                </a:lnTo>
                <a:lnTo>
                  <a:pt x="1410771" y="972174"/>
                </a:lnTo>
                <a:lnTo>
                  <a:pt x="1411833" y="963826"/>
                </a:lnTo>
                <a:lnTo>
                  <a:pt x="1413862" y="956533"/>
                </a:lnTo>
                <a:lnTo>
                  <a:pt x="1414829" y="948186"/>
                </a:lnTo>
                <a:lnTo>
                  <a:pt x="1415891" y="939838"/>
                </a:lnTo>
                <a:lnTo>
                  <a:pt x="1416858" y="931503"/>
                </a:lnTo>
                <a:lnTo>
                  <a:pt x="1417824" y="922114"/>
                </a:lnTo>
                <a:lnTo>
                  <a:pt x="1418887" y="913766"/>
                </a:lnTo>
                <a:lnTo>
                  <a:pt x="1419853" y="904390"/>
                </a:lnTo>
                <a:lnTo>
                  <a:pt x="1419853" y="896042"/>
                </a:lnTo>
                <a:lnTo>
                  <a:pt x="1418887" y="886653"/>
                </a:lnTo>
                <a:lnTo>
                  <a:pt x="1416858" y="877276"/>
                </a:lnTo>
                <a:lnTo>
                  <a:pt x="1414829" y="867887"/>
                </a:lnTo>
                <a:lnTo>
                  <a:pt x="1412800" y="858497"/>
                </a:lnTo>
                <a:lnTo>
                  <a:pt x="1409804" y="849108"/>
                </a:lnTo>
                <a:lnTo>
                  <a:pt x="1405747" y="838689"/>
                </a:lnTo>
                <a:lnTo>
                  <a:pt x="1401785" y="829300"/>
                </a:lnTo>
                <a:lnTo>
                  <a:pt x="1397727" y="819911"/>
                </a:lnTo>
                <a:lnTo>
                  <a:pt x="1392703" y="811576"/>
                </a:lnTo>
                <a:lnTo>
                  <a:pt x="1388645" y="802186"/>
                </a:lnTo>
                <a:lnTo>
                  <a:pt x="1383621" y="792797"/>
                </a:lnTo>
                <a:lnTo>
                  <a:pt x="1377534" y="784449"/>
                </a:lnTo>
                <a:lnTo>
                  <a:pt x="1372510" y="775073"/>
                </a:lnTo>
                <a:lnTo>
                  <a:pt x="1367486" y="766725"/>
                </a:lnTo>
                <a:lnTo>
                  <a:pt x="1361399" y="759419"/>
                </a:lnTo>
                <a:lnTo>
                  <a:pt x="1356374" y="751085"/>
                </a:lnTo>
                <a:lnTo>
                  <a:pt x="1350384" y="743779"/>
                </a:lnTo>
                <a:lnTo>
                  <a:pt x="1345263" y="736486"/>
                </a:lnTo>
                <a:lnTo>
                  <a:pt x="1340239" y="729180"/>
                </a:lnTo>
                <a:lnTo>
                  <a:pt x="1335215" y="722929"/>
                </a:lnTo>
                <a:lnTo>
                  <a:pt x="1331157" y="717707"/>
                </a:lnTo>
                <a:lnTo>
                  <a:pt x="1326133" y="711456"/>
                </a:lnTo>
                <a:lnTo>
                  <a:pt x="1322172" y="706234"/>
                </a:lnTo>
                <a:lnTo>
                  <a:pt x="1319080" y="702067"/>
                </a:lnTo>
                <a:lnTo>
                  <a:pt x="1315118" y="697899"/>
                </a:lnTo>
                <a:lnTo>
                  <a:pt x="1313089" y="694761"/>
                </a:lnTo>
                <a:lnTo>
                  <a:pt x="1309998" y="691635"/>
                </a:lnTo>
                <a:lnTo>
                  <a:pt x="1309031" y="689552"/>
                </a:lnTo>
                <a:lnTo>
                  <a:pt x="1307002" y="687468"/>
                </a:lnTo>
                <a:lnTo>
                  <a:pt x="1307002" y="647839"/>
                </a:lnTo>
                <a:lnTo>
                  <a:pt x="1306036" y="638450"/>
                </a:lnTo>
                <a:lnTo>
                  <a:pt x="1306036" y="621767"/>
                </a:lnTo>
                <a:lnTo>
                  <a:pt x="1304973" y="614462"/>
                </a:lnTo>
                <a:lnTo>
                  <a:pt x="1304973" y="607169"/>
                </a:lnTo>
                <a:lnTo>
                  <a:pt x="1304007" y="599863"/>
                </a:lnTo>
                <a:lnTo>
                  <a:pt x="1302944" y="593612"/>
                </a:lnTo>
                <a:lnTo>
                  <a:pt x="1302944" y="587348"/>
                </a:lnTo>
                <a:lnTo>
                  <a:pt x="1301978" y="582139"/>
                </a:lnTo>
                <a:lnTo>
                  <a:pt x="1301012" y="576917"/>
                </a:lnTo>
                <a:lnTo>
                  <a:pt x="1301012" y="571708"/>
                </a:lnTo>
                <a:lnTo>
                  <a:pt x="1299949" y="567540"/>
                </a:lnTo>
                <a:lnTo>
                  <a:pt x="1298983" y="563360"/>
                </a:lnTo>
                <a:lnTo>
                  <a:pt x="1297920" y="559193"/>
                </a:lnTo>
                <a:lnTo>
                  <a:pt x="1297920" y="556067"/>
                </a:lnTo>
                <a:lnTo>
                  <a:pt x="1296954" y="551887"/>
                </a:lnTo>
                <a:lnTo>
                  <a:pt x="1295891" y="549803"/>
                </a:lnTo>
                <a:lnTo>
                  <a:pt x="1295891" y="546678"/>
                </a:lnTo>
                <a:lnTo>
                  <a:pt x="1294925" y="542510"/>
                </a:lnTo>
                <a:lnTo>
                  <a:pt x="1293959" y="539372"/>
                </a:lnTo>
                <a:lnTo>
                  <a:pt x="1291930" y="535205"/>
                </a:lnTo>
                <a:lnTo>
                  <a:pt x="1287872" y="531037"/>
                </a:lnTo>
                <a:lnTo>
                  <a:pt x="1283814" y="525815"/>
                </a:lnTo>
                <a:lnTo>
                  <a:pt x="1279756" y="519564"/>
                </a:lnTo>
                <a:lnTo>
                  <a:pt x="1274732" y="513300"/>
                </a:lnTo>
                <a:lnTo>
                  <a:pt x="1270770" y="506007"/>
                </a:lnTo>
                <a:lnTo>
                  <a:pt x="1266712" y="497621"/>
                </a:lnTo>
                <a:lnTo>
                  <a:pt x="1262655" y="488219"/>
                </a:lnTo>
                <a:lnTo>
                  <a:pt x="1259659" y="478944"/>
                </a:lnTo>
                <a:lnTo>
                  <a:pt x="1255601" y="469542"/>
                </a:lnTo>
                <a:lnTo>
                  <a:pt x="1251543" y="459124"/>
                </a:lnTo>
                <a:lnTo>
                  <a:pt x="1248548" y="448705"/>
                </a:lnTo>
                <a:lnTo>
                  <a:pt x="1244490" y="437143"/>
                </a:lnTo>
                <a:lnTo>
                  <a:pt x="1241495" y="425708"/>
                </a:lnTo>
                <a:lnTo>
                  <a:pt x="1237437" y="415290"/>
                </a:lnTo>
                <a:lnTo>
                  <a:pt x="1234442" y="403855"/>
                </a:lnTo>
                <a:lnTo>
                  <a:pt x="1231447" y="392292"/>
                </a:lnTo>
                <a:lnTo>
                  <a:pt x="1228452" y="380857"/>
                </a:lnTo>
                <a:lnTo>
                  <a:pt x="1226423" y="370439"/>
                </a:lnTo>
                <a:lnTo>
                  <a:pt x="1223331" y="360020"/>
                </a:lnTo>
                <a:lnTo>
                  <a:pt x="1221398" y="349602"/>
                </a:lnTo>
                <a:lnTo>
                  <a:pt x="1218307" y="339183"/>
                </a:lnTo>
                <a:lnTo>
                  <a:pt x="1216278" y="329781"/>
                </a:lnTo>
                <a:lnTo>
                  <a:pt x="1214345" y="320379"/>
                </a:lnTo>
                <a:lnTo>
                  <a:pt x="1212316" y="311993"/>
                </a:lnTo>
                <a:lnTo>
                  <a:pt x="1211253" y="304751"/>
                </a:lnTo>
                <a:lnTo>
                  <a:pt x="1209224" y="298525"/>
                </a:lnTo>
                <a:lnTo>
                  <a:pt x="1208258" y="292173"/>
                </a:lnTo>
                <a:lnTo>
                  <a:pt x="1207292" y="286963"/>
                </a:lnTo>
                <a:lnTo>
                  <a:pt x="1206229" y="282771"/>
                </a:lnTo>
                <a:lnTo>
                  <a:pt x="1206229" y="279721"/>
                </a:lnTo>
                <a:lnTo>
                  <a:pt x="1205263" y="277561"/>
                </a:lnTo>
                <a:lnTo>
                  <a:pt x="1202171" y="281754"/>
                </a:lnTo>
                <a:lnTo>
                  <a:pt x="1199176" y="285947"/>
                </a:lnTo>
                <a:lnTo>
                  <a:pt x="1196181" y="290140"/>
                </a:lnTo>
                <a:lnTo>
                  <a:pt x="1194152" y="295349"/>
                </a:lnTo>
                <a:lnTo>
                  <a:pt x="1191157" y="300558"/>
                </a:lnTo>
                <a:lnTo>
                  <a:pt x="1189128" y="305768"/>
                </a:lnTo>
                <a:lnTo>
                  <a:pt x="1187099" y="310977"/>
                </a:lnTo>
                <a:lnTo>
                  <a:pt x="1185070" y="317203"/>
                </a:lnTo>
                <a:lnTo>
                  <a:pt x="1184104" y="322412"/>
                </a:lnTo>
                <a:lnTo>
                  <a:pt x="1182075" y="328765"/>
                </a:lnTo>
                <a:lnTo>
                  <a:pt x="1181012" y="334990"/>
                </a:lnTo>
                <a:lnTo>
                  <a:pt x="1180046" y="341216"/>
                </a:lnTo>
                <a:lnTo>
                  <a:pt x="1179079" y="347442"/>
                </a:lnTo>
                <a:lnTo>
                  <a:pt x="1178017" y="353795"/>
                </a:lnTo>
                <a:lnTo>
                  <a:pt x="1177051" y="360020"/>
                </a:lnTo>
                <a:lnTo>
                  <a:pt x="1175988" y="366246"/>
                </a:lnTo>
                <a:lnTo>
                  <a:pt x="1175988" y="402711"/>
                </a:lnTo>
                <a:lnTo>
                  <a:pt x="1177051" y="409064"/>
                </a:lnTo>
                <a:lnTo>
                  <a:pt x="1177051" y="414273"/>
                </a:lnTo>
                <a:lnTo>
                  <a:pt x="1178017" y="419482"/>
                </a:lnTo>
                <a:lnTo>
                  <a:pt x="1178017" y="424692"/>
                </a:lnTo>
                <a:lnTo>
                  <a:pt x="1179079" y="429901"/>
                </a:lnTo>
                <a:lnTo>
                  <a:pt x="1180046" y="434094"/>
                </a:lnTo>
                <a:lnTo>
                  <a:pt x="1181012" y="439303"/>
                </a:lnTo>
                <a:lnTo>
                  <a:pt x="1183041" y="443369"/>
                </a:lnTo>
                <a:lnTo>
                  <a:pt x="1184104" y="447562"/>
                </a:lnTo>
                <a:lnTo>
                  <a:pt x="1185070" y="450738"/>
                </a:lnTo>
                <a:lnTo>
                  <a:pt x="1187099" y="453914"/>
                </a:lnTo>
                <a:lnTo>
                  <a:pt x="1188065" y="457980"/>
                </a:lnTo>
                <a:lnTo>
                  <a:pt x="1189128" y="461157"/>
                </a:lnTo>
                <a:lnTo>
                  <a:pt x="1190094" y="464333"/>
                </a:lnTo>
                <a:lnTo>
                  <a:pt x="1191157" y="467382"/>
                </a:lnTo>
                <a:lnTo>
                  <a:pt x="1192123" y="470559"/>
                </a:lnTo>
                <a:lnTo>
                  <a:pt x="1193186" y="473735"/>
                </a:lnTo>
                <a:lnTo>
                  <a:pt x="1194152" y="476784"/>
                </a:lnTo>
                <a:lnTo>
                  <a:pt x="1194152" y="479961"/>
                </a:lnTo>
                <a:lnTo>
                  <a:pt x="1195118" y="483010"/>
                </a:lnTo>
                <a:lnTo>
                  <a:pt x="1195118" y="490379"/>
                </a:lnTo>
                <a:lnTo>
                  <a:pt x="1196181" y="493429"/>
                </a:lnTo>
                <a:lnTo>
                  <a:pt x="1196181" y="501814"/>
                </a:lnTo>
                <a:lnTo>
                  <a:pt x="1195118" y="504965"/>
                </a:lnTo>
                <a:lnTo>
                  <a:pt x="1195118" y="514342"/>
                </a:lnTo>
                <a:lnTo>
                  <a:pt x="1194152" y="518522"/>
                </a:lnTo>
                <a:lnTo>
                  <a:pt x="1194152" y="523731"/>
                </a:lnTo>
                <a:lnTo>
                  <a:pt x="1193186" y="527912"/>
                </a:lnTo>
                <a:lnTo>
                  <a:pt x="1192123" y="533121"/>
                </a:lnTo>
                <a:lnTo>
                  <a:pt x="1191157" y="539372"/>
                </a:lnTo>
                <a:lnTo>
                  <a:pt x="1190094" y="544594"/>
                </a:lnTo>
                <a:lnTo>
                  <a:pt x="1188065" y="550845"/>
                </a:lnTo>
                <a:lnTo>
                  <a:pt x="1187099" y="557109"/>
                </a:lnTo>
                <a:lnTo>
                  <a:pt x="1185070" y="564402"/>
                </a:lnTo>
                <a:lnTo>
                  <a:pt x="1184104" y="571708"/>
                </a:lnTo>
                <a:lnTo>
                  <a:pt x="1182075" y="579001"/>
                </a:lnTo>
                <a:lnTo>
                  <a:pt x="1180046" y="586306"/>
                </a:lnTo>
                <a:lnTo>
                  <a:pt x="1178017" y="594654"/>
                </a:lnTo>
                <a:lnTo>
                  <a:pt x="1175022" y="602989"/>
                </a:lnTo>
                <a:lnTo>
                  <a:pt x="1172993" y="612378"/>
                </a:lnTo>
                <a:lnTo>
                  <a:pt x="1169997" y="620726"/>
                </a:lnTo>
                <a:lnTo>
                  <a:pt x="1166906" y="629060"/>
                </a:lnTo>
                <a:lnTo>
                  <a:pt x="1163910" y="636366"/>
                </a:lnTo>
                <a:lnTo>
                  <a:pt x="1160915" y="643659"/>
                </a:lnTo>
                <a:lnTo>
                  <a:pt x="1156857" y="650965"/>
                </a:lnTo>
                <a:lnTo>
                  <a:pt x="1152799" y="658271"/>
                </a:lnTo>
                <a:lnTo>
                  <a:pt x="1149804" y="664522"/>
                </a:lnTo>
                <a:lnTo>
                  <a:pt x="1145746" y="670785"/>
                </a:lnTo>
                <a:lnTo>
                  <a:pt x="1141785" y="677037"/>
                </a:lnTo>
                <a:lnTo>
                  <a:pt x="1137727" y="683300"/>
                </a:lnTo>
                <a:lnTo>
                  <a:pt x="1133669" y="688510"/>
                </a:lnTo>
                <a:lnTo>
                  <a:pt x="1129611" y="693719"/>
                </a:lnTo>
                <a:lnTo>
                  <a:pt x="1125649" y="697899"/>
                </a:lnTo>
                <a:lnTo>
                  <a:pt x="1121591" y="703108"/>
                </a:lnTo>
                <a:lnTo>
                  <a:pt x="1117534" y="707276"/>
                </a:lnTo>
                <a:lnTo>
                  <a:pt x="1113572" y="711456"/>
                </a:lnTo>
                <a:lnTo>
                  <a:pt x="1109514" y="714582"/>
                </a:lnTo>
                <a:lnTo>
                  <a:pt x="1105456" y="718749"/>
                </a:lnTo>
                <a:lnTo>
                  <a:pt x="1102461" y="721887"/>
                </a:lnTo>
                <a:lnTo>
                  <a:pt x="1099466" y="725013"/>
                </a:lnTo>
                <a:lnTo>
                  <a:pt x="1095408" y="727096"/>
                </a:lnTo>
                <a:lnTo>
                  <a:pt x="1092413" y="730222"/>
                </a:lnTo>
                <a:lnTo>
                  <a:pt x="1090384" y="732306"/>
                </a:lnTo>
                <a:lnTo>
                  <a:pt x="1087292" y="733348"/>
                </a:lnTo>
                <a:lnTo>
                  <a:pt x="1085360" y="735444"/>
                </a:lnTo>
                <a:lnTo>
                  <a:pt x="1083331" y="736486"/>
                </a:lnTo>
                <a:lnTo>
                  <a:pt x="1081302" y="737528"/>
                </a:lnTo>
                <a:lnTo>
                  <a:pt x="1080239" y="738570"/>
                </a:lnTo>
                <a:lnTo>
                  <a:pt x="1078306" y="739611"/>
                </a:lnTo>
                <a:lnTo>
                  <a:pt x="1080239" y="730222"/>
                </a:lnTo>
                <a:lnTo>
                  <a:pt x="1082268" y="720833"/>
                </a:lnTo>
                <a:lnTo>
                  <a:pt x="1082268" y="691635"/>
                </a:lnTo>
                <a:lnTo>
                  <a:pt x="1081302" y="682246"/>
                </a:lnTo>
                <a:lnTo>
                  <a:pt x="1079273" y="672869"/>
                </a:lnTo>
                <a:lnTo>
                  <a:pt x="1077244" y="663480"/>
                </a:lnTo>
                <a:lnTo>
                  <a:pt x="1075215" y="654090"/>
                </a:lnTo>
                <a:lnTo>
                  <a:pt x="1072219" y="645756"/>
                </a:lnTo>
                <a:lnTo>
                  <a:pt x="1069224" y="637408"/>
                </a:lnTo>
                <a:lnTo>
                  <a:pt x="1065166" y="629060"/>
                </a:lnTo>
                <a:lnTo>
                  <a:pt x="1062171" y="620726"/>
                </a:lnTo>
                <a:lnTo>
                  <a:pt x="1058113" y="613420"/>
                </a:lnTo>
                <a:lnTo>
                  <a:pt x="1054055" y="605085"/>
                </a:lnTo>
                <a:lnTo>
                  <a:pt x="1049997" y="597779"/>
                </a:lnTo>
                <a:lnTo>
                  <a:pt x="1046036" y="591516"/>
                </a:lnTo>
                <a:lnTo>
                  <a:pt x="1041012" y="584223"/>
                </a:lnTo>
                <a:lnTo>
                  <a:pt x="1036954" y="577959"/>
                </a:lnTo>
                <a:lnTo>
                  <a:pt x="1032896" y="571708"/>
                </a:lnTo>
                <a:lnTo>
                  <a:pt x="1028838" y="566498"/>
                </a:lnTo>
                <a:lnTo>
                  <a:pt x="1024876" y="561276"/>
                </a:lnTo>
                <a:lnTo>
                  <a:pt x="1020818" y="556067"/>
                </a:lnTo>
                <a:lnTo>
                  <a:pt x="1017823" y="551887"/>
                </a:lnTo>
                <a:lnTo>
                  <a:pt x="1014731" y="548761"/>
                </a:lnTo>
                <a:lnTo>
                  <a:pt x="1011736" y="544594"/>
                </a:lnTo>
                <a:lnTo>
                  <a:pt x="1008741" y="541468"/>
                </a:lnTo>
                <a:lnTo>
                  <a:pt x="1006712" y="539372"/>
                </a:lnTo>
                <a:lnTo>
                  <a:pt x="1004683" y="537288"/>
                </a:lnTo>
                <a:lnTo>
                  <a:pt x="1002654" y="535205"/>
                </a:lnTo>
                <a:lnTo>
                  <a:pt x="994635" y="525815"/>
                </a:lnTo>
                <a:lnTo>
                  <a:pt x="986519" y="515397"/>
                </a:lnTo>
                <a:lnTo>
                  <a:pt x="979466" y="504965"/>
                </a:lnTo>
                <a:lnTo>
                  <a:pt x="972413" y="493429"/>
                </a:lnTo>
                <a:lnTo>
                  <a:pt x="965398" y="481994"/>
                </a:lnTo>
                <a:lnTo>
                  <a:pt x="959350" y="469542"/>
                </a:lnTo>
                <a:lnTo>
                  <a:pt x="952297" y="455947"/>
                </a:lnTo>
                <a:lnTo>
                  <a:pt x="947253" y="443369"/>
                </a:lnTo>
                <a:lnTo>
                  <a:pt x="941205" y="429901"/>
                </a:lnTo>
                <a:lnTo>
                  <a:pt x="936171" y="416306"/>
                </a:lnTo>
                <a:lnTo>
                  <a:pt x="931137" y="402711"/>
                </a:lnTo>
                <a:lnTo>
                  <a:pt x="926094" y="388100"/>
                </a:lnTo>
                <a:lnTo>
                  <a:pt x="921060" y="374632"/>
                </a:lnTo>
                <a:lnTo>
                  <a:pt x="917021" y="361037"/>
                </a:lnTo>
                <a:lnTo>
                  <a:pt x="912992" y="347442"/>
                </a:lnTo>
                <a:lnTo>
                  <a:pt x="908963" y="333974"/>
                </a:lnTo>
                <a:lnTo>
                  <a:pt x="904934" y="320379"/>
                </a:lnTo>
                <a:lnTo>
                  <a:pt x="901910" y="307801"/>
                </a:lnTo>
                <a:lnTo>
                  <a:pt x="898886" y="295349"/>
                </a:lnTo>
                <a:lnTo>
                  <a:pt x="895862" y="283914"/>
                </a:lnTo>
                <a:lnTo>
                  <a:pt x="893842" y="272352"/>
                </a:lnTo>
                <a:lnTo>
                  <a:pt x="890828" y="260917"/>
                </a:lnTo>
                <a:lnTo>
                  <a:pt x="888809" y="251515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108655" y="4889398"/>
            <a:ext cx="189468" cy="1344251"/>
          </a:xfrm>
          <a:custGeom>
            <a:avLst/>
            <a:gdLst/>
            <a:ahLst/>
            <a:cxnLst/>
            <a:rect l="l" t="t" r="r" b="b"/>
            <a:pathLst>
              <a:path w="189468" h="1344251">
                <a:moveTo>
                  <a:pt x="189468" y="826979"/>
                </a:moveTo>
                <a:lnTo>
                  <a:pt x="188406" y="823853"/>
                </a:lnTo>
                <a:lnTo>
                  <a:pt x="188406" y="819686"/>
                </a:lnTo>
                <a:lnTo>
                  <a:pt x="187439" y="816547"/>
                </a:lnTo>
                <a:lnTo>
                  <a:pt x="187439" y="812380"/>
                </a:lnTo>
                <a:lnTo>
                  <a:pt x="186377" y="809254"/>
                </a:lnTo>
                <a:lnTo>
                  <a:pt x="185410" y="805087"/>
                </a:lnTo>
                <a:lnTo>
                  <a:pt x="183381" y="801949"/>
                </a:lnTo>
                <a:lnTo>
                  <a:pt x="182415" y="797781"/>
                </a:lnTo>
                <a:lnTo>
                  <a:pt x="181352" y="793614"/>
                </a:lnTo>
                <a:lnTo>
                  <a:pt x="179323" y="789434"/>
                </a:lnTo>
                <a:lnTo>
                  <a:pt x="177294" y="785266"/>
                </a:lnTo>
                <a:lnTo>
                  <a:pt x="175362" y="781099"/>
                </a:lnTo>
                <a:lnTo>
                  <a:pt x="173333" y="776919"/>
                </a:lnTo>
                <a:lnTo>
                  <a:pt x="171304" y="773793"/>
                </a:lnTo>
                <a:lnTo>
                  <a:pt x="170241" y="769626"/>
                </a:lnTo>
                <a:lnTo>
                  <a:pt x="168309" y="766500"/>
                </a:lnTo>
                <a:lnTo>
                  <a:pt x="167246" y="763362"/>
                </a:lnTo>
                <a:lnTo>
                  <a:pt x="166280" y="759194"/>
                </a:lnTo>
                <a:lnTo>
                  <a:pt x="165217" y="756069"/>
                </a:lnTo>
                <a:lnTo>
                  <a:pt x="164251" y="751889"/>
                </a:lnTo>
                <a:lnTo>
                  <a:pt x="163188" y="748763"/>
                </a:lnTo>
                <a:lnTo>
                  <a:pt x="162222" y="744596"/>
                </a:lnTo>
                <a:lnTo>
                  <a:pt x="162222" y="741470"/>
                </a:lnTo>
                <a:lnTo>
                  <a:pt x="161256" y="737290"/>
                </a:lnTo>
                <a:lnTo>
                  <a:pt x="161256" y="706009"/>
                </a:lnTo>
                <a:lnTo>
                  <a:pt x="162222" y="701829"/>
                </a:lnTo>
                <a:lnTo>
                  <a:pt x="162222" y="697661"/>
                </a:lnTo>
                <a:lnTo>
                  <a:pt x="163188" y="693494"/>
                </a:lnTo>
                <a:lnTo>
                  <a:pt x="163188" y="689327"/>
                </a:lnTo>
                <a:lnTo>
                  <a:pt x="164251" y="685146"/>
                </a:lnTo>
                <a:lnTo>
                  <a:pt x="165217" y="680979"/>
                </a:lnTo>
                <a:lnTo>
                  <a:pt x="166280" y="675757"/>
                </a:lnTo>
                <a:lnTo>
                  <a:pt x="166280" y="671590"/>
                </a:lnTo>
                <a:lnTo>
                  <a:pt x="167246" y="667422"/>
                </a:lnTo>
                <a:lnTo>
                  <a:pt x="168309" y="662200"/>
                </a:lnTo>
                <a:lnTo>
                  <a:pt x="169275" y="656991"/>
                </a:lnTo>
                <a:lnTo>
                  <a:pt x="170241" y="652824"/>
                </a:lnTo>
                <a:lnTo>
                  <a:pt x="171304" y="647602"/>
                </a:lnTo>
                <a:lnTo>
                  <a:pt x="172270" y="645518"/>
                </a:lnTo>
                <a:lnTo>
                  <a:pt x="172270" y="641350"/>
                </a:lnTo>
                <a:lnTo>
                  <a:pt x="173333" y="637170"/>
                </a:lnTo>
                <a:lnTo>
                  <a:pt x="174299" y="633003"/>
                </a:lnTo>
                <a:lnTo>
                  <a:pt x="175362" y="628835"/>
                </a:lnTo>
                <a:lnTo>
                  <a:pt x="175362" y="624655"/>
                </a:lnTo>
                <a:lnTo>
                  <a:pt x="176328" y="620488"/>
                </a:lnTo>
                <a:lnTo>
                  <a:pt x="177294" y="617362"/>
                </a:lnTo>
                <a:lnTo>
                  <a:pt x="178357" y="613195"/>
                </a:lnTo>
                <a:lnTo>
                  <a:pt x="179323" y="609015"/>
                </a:lnTo>
                <a:lnTo>
                  <a:pt x="179323" y="605889"/>
                </a:lnTo>
                <a:lnTo>
                  <a:pt x="180386" y="601722"/>
                </a:lnTo>
                <a:lnTo>
                  <a:pt x="181352" y="597542"/>
                </a:lnTo>
                <a:lnTo>
                  <a:pt x="181352" y="594416"/>
                </a:lnTo>
                <a:lnTo>
                  <a:pt x="182415" y="590249"/>
                </a:lnTo>
                <a:lnTo>
                  <a:pt x="183381" y="587123"/>
                </a:lnTo>
                <a:lnTo>
                  <a:pt x="184444" y="582943"/>
                </a:lnTo>
                <a:lnTo>
                  <a:pt x="184444" y="579817"/>
                </a:lnTo>
                <a:lnTo>
                  <a:pt x="185410" y="575650"/>
                </a:lnTo>
                <a:lnTo>
                  <a:pt x="186377" y="570428"/>
                </a:lnTo>
                <a:lnTo>
                  <a:pt x="187439" y="566261"/>
                </a:lnTo>
                <a:lnTo>
                  <a:pt x="187439" y="547494"/>
                </a:lnTo>
                <a:lnTo>
                  <a:pt x="186377" y="542273"/>
                </a:lnTo>
                <a:lnTo>
                  <a:pt x="186377" y="537063"/>
                </a:lnTo>
                <a:lnTo>
                  <a:pt x="185410" y="532883"/>
                </a:lnTo>
                <a:lnTo>
                  <a:pt x="184444" y="527674"/>
                </a:lnTo>
                <a:lnTo>
                  <a:pt x="183381" y="522465"/>
                </a:lnTo>
                <a:lnTo>
                  <a:pt x="182415" y="518284"/>
                </a:lnTo>
                <a:lnTo>
                  <a:pt x="181352" y="513075"/>
                </a:lnTo>
                <a:lnTo>
                  <a:pt x="180386" y="507853"/>
                </a:lnTo>
                <a:lnTo>
                  <a:pt x="178357" y="503686"/>
                </a:lnTo>
                <a:lnTo>
                  <a:pt x="177294" y="498476"/>
                </a:lnTo>
                <a:lnTo>
                  <a:pt x="175362" y="493254"/>
                </a:lnTo>
                <a:lnTo>
                  <a:pt x="173333" y="488045"/>
                </a:lnTo>
                <a:lnTo>
                  <a:pt x="171304" y="483878"/>
                </a:lnTo>
                <a:lnTo>
                  <a:pt x="169275" y="478656"/>
                </a:lnTo>
                <a:lnTo>
                  <a:pt x="167246" y="474488"/>
                </a:lnTo>
                <a:lnTo>
                  <a:pt x="165217" y="469266"/>
                </a:lnTo>
                <a:lnTo>
                  <a:pt x="162222" y="465099"/>
                </a:lnTo>
                <a:lnTo>
                  <a:pt x="160193" y="459890"/>
                </a:lnTo>
                <a:lnTo>
                  <a:pt x="158164" y="455710"/>
                </a:lnTo>
                <a:lnTo>
                  <a:pt x="155169" y="450500"/>
                </a:lnTo>
                <a:lnTo>
                  <a:pt x="152174" y="446333"/>
                </a:lnTo>
                <a:lnTo>
                  <a:pt x="150145" y="442153"/>
                </a:lnTo>
                <a:lnTo>
                  <a:pt x="147149" y="437985"/>
                </a:lnTo>
                <a:lnTo>
                  <a:pt x="145120" y="433818"/>
                </a:lnTo>
                <a:lnTo>
                  <a:pt x="142029" y="428596"/>
                </a:lnTo>
                <a:lnTo>
                  <a:pt x="139034" y="424429"/>
                </a:lnTo>
                <a:lnTo>
                  <a:pt x="137005" y="421303"/>
                </a:lnTo>
                <a:lnTo>
                  <a:pt x="134009" y="418165"/>
                </a:lnTo>
                <a:lnTo>
                  <a:pt x="131980" y="413997"/>
                </a:lnTo>
                <a:lnTo>
                  <a:pt x="129951" y="410872"/>
                </a:lnTo>
                <a:lnTo>
                  <a:pt x="127922" y="407746"/>
                </a:lnTo>
                <a:lnTo>
                  <a:pt x="124927" y="404608"/>
                </a:lnTo>
                <a:lnTo>
                  <a:pt x="122898" y="401482"/>
                </a:lnTo>
                <a:lnTo>
                  <a:pt x="120869" y="398357"/>
                </a:lnTo>
                <a:lnTo>
                  <a:pt x="118937" y="395231"/>
                </a:lnTo>
                <a:lnTo>
                  <a:pt x="116908" y="392093"/>
                </a:lnTo>
                <a:lnTo>
                  <a:pt x="114879" y="390009"/>
                </a:lnTo>
                <a:lnTo>
                  <a:pt x="112850" y="386884"/>
                </a:lnTo>
                <a:lnTo>
                  <a:pt x="110821" y="384800"/>
                </a:lnTo>
                <a:lnTo>
                  <a:pt x="108792" y="381674"/>
                </a:lnTo>
                <a:lnTo>
                  <a:pt x="106763" y="379578"/>
                </a:lnTo>
                <a:lnTo>
                  <a:pt x="103768" y="375410"/>
                </a:lnTo>
                <a:lnTo>
                  <a:pt x="101739" y="372285"/>
                </a:lnTo>
                <a:lnTo>
                  <a:pt x="100773" y="371243"/>
                </a:lnTo>
                <a:lnTo>
                  <a:pt x="98744" y="369159"/>
                </a:lnTo>
                <a:lnTo>
                  <a:pt x="97777" y="367076"/>
                </a:lnTo>
                <a:lnTo>
                  <a:pt x="95748" y="363937"/>
                </a:lnTo>
                <a:lnTo>
                  <a:pt x="93719" y="360812"/>
                </a:lnTo>
                <a:lnTo>
                  <a:pt x="91690" y="357686"/>
                </a:lnTo>
                <a:lnTo>
                  <a:pt x="89661" y="355603"/>
                </a:lnTo>
                <a:lnTo>
                  <a:pt x="89661" y="313877"/>
                </a:lnTo>
                <a:lnTo>
                  <a:pt x="88695" y="309710"/>
                </a:lnTo>
                <a:lnTo>
                  <a:pt x="88695" y="296153"/>
                </a:lnTo>
                <a:lnTo>
                  <a:pt x="87632" y="293028"/>
                </a:lnTo>
                <a:lnTo>
                  <a:pt x="87632" y="286764"/>
                </a:lnTo>
                <a:lnTo>
                  <a:pt x="86666" y="283638"/>
                </a:lnTo>
                <a:lnTo>
                  <a:pt x="86666" y="277387"/>
                </a:lnTo>
                <a:lnTo>
                  <a:pt x="85603" y="274249"/>
                </a:lnTo>
                <a:lnTo>
                  <a:pt x="85603" y="269040"/>
                </a:lnTo>
                <a:lnTo>
                  <a:pt x="84637" y="266956"/>
                </a:lnTo>
                <a:lnTo>
                  <a:pt x="84637" y="263818"/>
                </a:lnTo>
                <a:lnTo>
                  <a:pt x="83671" y="259650"/>
                </a:lnTo>
                <a:lnTo>
                  <a:pt x="83671" y="256525"/>
                </a:lnTo>
                <a:lnTo>
                  <a:pt x="82608" y="254441"/>
                </a:lnTo>
                <a:lnTo>
                  <a:pt x="81642" y="250261"/>
                </a:lnTo>
                <a:lnTo>
                  <a:pt x="81642" y="247135"/>
                </a:lnTo>
                <a:lnTo>
                  <a:pt x="80579" y="245052"/>
                </a:lnTo>
                <a:lnTo>
                  <a:pt x="80579" y="241926"/>
                </a:lnTo>
                <a:lnTo>
                  <a:pt x="79613" y="237746"/>
                </a:lnTo>
                <a:lnTo>
                  <a:pt x="78550" y="233578"/>
                </a:lnTo>
                <a:lnTo>
                  <a:pt x="77584" y="229411"/>
                </a:lnTo>
                <a:lnTo>
                  <a:pt x="76618" y="226285"/>
                </a:lnTo>
                <a:lnTo>
                  <a:pt x="75555" y="223147"/>
                </a:lnTo>
                <a:lnTo>
                  <a:pt x="74589" y="218980"/>
                </a:lnTo>
                <a:lnTo>
                  <a:pt x="73526" y="215854"/>
                </a:lnTo>
                <a:lnTo>
                  <a:pt x="71497" y="212729"/>
                </a:lnTo>
                <a:lnTo>
                  <a:pt x="70531" y="209590"/>
                </a:lnTo>
                <a:lnTo>
                  <a:pt x="68502" y="208548"/>
                </a:lnTo>
                <a:lnTo>
                  <a:pt x="67536" y="207507"/>
                </a:lnTo>
                <a:lnTo>
                  <a:pt x="65507" y="205423"/>
                </a:lnTo>
                <a:lnTo>
                  <a:pt x="63478" y="202297"/>
                </a:lnTo>
                <a:lnTo>
                  <a:pt x="61449" y="201255"/>
                </a:lnTo>
                <a:lnTo>
                  <a:pt x="60483" y="199159"/>
                </a:lnTo>
                <a:lnTo>
                  <a:pt x="58454" y="196033"/>
                </a:lnTo>
                <a:lnTo>
                  <a:pt x="56425" y="192908"/>
                </a:lnTo>
                <a:lnTo>
                  <a:pt x="54396" y="190824"/>
                </a:lnTo>
                <a:lnTo>
                  <a:pt x="52367" y="186657"/>
                </a:lnTo>
                <a:lnTo>
                  <a:pt x="50338" y="182477"/>
                </a:lnTo>
                <a:lnTo>
                  <a:pt x="48309" y="178309"/>
                </a:lnTo>
                <a:lnTo>
                  <a:pt x="47343" y="175184"/>
                </a:lnTo>
                <a:lnTo>
                  <a:pt x="45314" y="173087"/>
                </a:lnTo>
                <a:lnTo>
                  <a:pt x="44347" y="171004"/>
                </a:lnTo>
                <a:lnTo>
                  <a:pt x="43285" y="167878"/>
                </a:lnTo>
                <a:lnTo>
                  <a:pt x="42318" y="165794"/>
                </a:lnTo>
                <a:lnTo>
                  <a:pt x="41256" y="162669"/>
                </a:lnTo>
                <a:lnTo>
                  <a:pt x="40289" y="160572"/>
                </a:lnTo>
                <a:lnTo>
                  <a:pt x="39323" y="157447"/>
                </a:lnTo>
                <a:lnTo>
                  <a:pt x="38260" y="155363"/>
                </a:lnTo>
                <a:lnTo>
                  <a:pt x="37294" y="152237"/>
                </a:lnTo>
                <a:lnTo>
                  <a:pt x="36231" y="149112"/>
                </a:lnTo>
                <a:lnTo>
                  <a:pt x="35265" y="147015"/>
                </a:lnTo>
                <a:lnTo>
                  <a:pt x="34202" y="143890"/>
                </a:lnTo>
                <a:lnTo>
                  <a:pt x="33236" y="139722"/>
                </a:lnTo>
                <a:lnTo>
                  <a:pt x="31207" y="135555"/>
                </a:lnTo>
                <a:lnTo>
                  <a:pt x="30241" y="130333"/>
                </a:lnTo>
                <a:lnTo>
                  <a:pt x="28212" y="126166"/>
                </a:lnTo>
                <a:lnTo>
                  <a:pt x="27149" y="121973"/>
                </a:lnTo>
                <a:lnTo>
                  <a:pt x="26183" y="116764"/>
                </a:lnTo>
                <a:lnTo>
                  <a:pt x="24154" y="112571"/>
                </a:lnTo>
                <a:lnTo>
                  <a:pt x="23188" y="108378"/>
                </a:lnTo>
                <a:lnTo>
                  <a:pt x="22125" y="103169"/>
                </a:lnTo>
                <a:lnTo>
                  <a:pt x="20096" y="99103"/>
                </a:lnTo>
                <a:lnTo>
                  <a:pt x="19130" y="94910"/>
                </a:lnTo>
                <a:lnTo>
                  <a:pt x="18164" y="90717"/>
                </a:lnTo>
                <a:lnTo>
                  <a:pt x="17101" y="85508"/>
                </a:lnTo>
                <a:lnTo>
                  <a:pt x="16135" y="81315"/>
                </a:lnTo>
                <a:lnTo>
                  <a:pt x="15072" y="77122"/>
                </a:lnTo>
                <a:lnTo>
                  <a:pt x="14106" y="72929"/>
                </a:lnTo>
                <a:lnTo>
                  <a:pt x="13043" y="67720"/>
                </a:lnTo>
                <a:lnTo>
                  <a:pt x="12077" y="63527"/>
                </a:lnTo>
                <a:lnTo>
                  <a:pt x="11111" y="59461"/>
                </a:lnTo>
                <a:lnTo>
                  <a:pt x="10048" y="55269"/>
                </a:lnTo>
                <a:lnTo>
                  <a:pt x="9082" y="51076"/>
                </a:lnTo>
                <a:lnTo>
                  <a:pt x="8019" y="46883"/>
                </a:lnTo>
                <a:lnTo>
                  <a:pt x="7053" y="42690"/>
                </a:lnTo>
                <a:lnTo>
                  <a:pt x="5990" y="38624"/>
                </a:lnTo>
                <a:lnTo>
                  <a:pt x="5024" y="34432"/>
                </a:lnTo>
                <a:lnTo>
                  <a:pt x="5024" y="30239"/>
                </a:lnTo>
                <a:lnTo>
                  <a:pt x="4057" y="26046"/>
                </a:lnTo>
                <a:lnTo>
                  <a:pt x="2995" y="22869"/>
                </a:lnTo>
                <a:lnTo>
                  <a:pt x="2995" y="18804"/>
                </a:lnTo>
                <a:lnTo>
                  <a:pt x="2028" y="15627"/>
                </a:lnTo>
                <a:lnTo>
                  <a:pt x="2028" y="8258"/>
                </a:lnTo>
                <a:lnTo>
                  <a:pt x="966" y="5209"/>
                </a:lnTo>
                <a:lnTo>
                  <a:pt x="966" y="3049"/>
                </a:lnTo>
                <a:lnTo>
                  <a:pt x="0" y="0"/>
                </a:lnTo>
                <a:lnTo>
                  <a:pt x="2028" y="1344251"/>
                </a:lnTo>
                <a:lnTo>
                  <a:pt x="5024" y="1343209"/>
                </a:lnTo>
                <a:lnTo>
                  <a:pt x="8019" y="1342166"/>
                </a:lnTo>
                <a:lnTo>
                  <a:pt x="11111" y="1341123"/>
                </a:lnTo>
                <a:lnTo>
                  <a:pt x="13043" y="1339036"/>
                </a:lnTo>
                <a:lnTo>
                  <a:pt x="16135" y="1337993"/>
                </a:lnTo>
                <a:lnTo>
                  <a:pt x="19130" y="1336952"/>
                </a:lnTo>
                <a:lnTo>
                  <a:pt x="21159" y="1334865"/>
                </a:lnTo>
                <a:lnTo>
                  <a:pt x="24154" y="1333822"/>
                </a:lnTo>
                <a:lnTo>
                  <a:pt x="26183" y="1332779"/>
                </a:lnTo>
                <a:lnTo>
                  <a:pt x="29178" y="1330694"/>
                </a:lnTo>
                <a:lnTo>
                  <a:pt x="32270" y="1329651"/>
                </a:lnTo>
                <a:lnTo>
                  <a:pt x="34202" y="1327565"/>
                </a:lnTo>
                <a:lnTo>
                  <a:pt x="37294" y="1326523"/>
                </a:lnTo>
                <a:lnTo>
                  <a:pt x="39323" y="1324437"/>
                </a:lnTo>
                <a:lnTo>
                  <a:pt x="42318" y="1323393"/>
                </a:lnTo>
                <a:lnTo>
                  <a:pt x="44347" y="1321308"/>
                </a:lnTo>
                <a:lnTo>
                  <a:pt x="47343" y="1320265"/>
                </a:lnTo>
                <a:lnTo>
                  <a:pt x="49372" y="1318179"/>
                </a:lnTo>
                <a:lnTo>
                  <a:pt x="51401" y="1317136"/>
                </a:lnTo>
                <a:lnTo>
                  <a:pt x="54396" y="1315051"/>
                </a:lnTo>
                <a:lnTo>
                  <a:pt x="56425" y="1312965"/>
                </a:lnTo>
                <a:lnTo>
                  <a:pt x="58454" y="1311922"/>
                </a:lnTo>
                <a:lnTo>
                  <a:pt x="60483" y="1309837"/>
                </a:lnTo>
                <a:lnTo>
                  <a:pt x="62415" y="1307750"/>
                </a:lnTo>
                <a:lnTo>
                  <a:pt x="65507" y="1306707"/>
                </a:lnTo>
                <a:lnTo>
                  <a:pt x="67536" y="1304622"/>
                </a:lnTo>
                <a:lnTo>
                  <a:pt x="69468" y="1302536"/>
                </a:lnTo>
                <a:lnTo>
                  <a:pt x="71497" y="1301493"/>
                </a:lnTo>
                <a:lnTo>
                  <a:pt x="73526" y="1299408"/>
                </a:lnTo>
                <a:lnTo>
                  <a:pt x="74589" y="1297322"/>
                </a:lnTo>
                <a:lnTo>
                  <a:pt x="76618" y="1296278"/>
                </a:lnTo>
                <a:lnTo>
                  <a:pt x="78550" y="1294194"/>
                </a:lnTo>
                <a:lnTo>
                  <a:pt x="80579" y="1292107"/>
                </a:lnTo>
                <a:lnTo>
                  <a:pt x="82608" y="1291064"/>
                </a:lnTo>
                <a:lnTo>
                  <a:pt x="84637" y="1288978"/>
                </a:lnTo>
                <a:lnTo>
                  <a:pt x="86666" y="1286893"/>
                </a:lnTo>
                <a:lnTo>
                  <a:pt x="87632" y="1284807"/>
                </a:lnTo>
                <a:lnTo>
                  <a:pt x="89661" y="1282722"/>
                </a:lnTo>
                <a:lnTo>
                  <a:pt x="90724" y="1281679"/>
                </a:lnTo>
                <a:lnTo>
                  <a:pt x="92657" y="1279592"/>
                </a:lnTo>
                <a:lnTo>
                  <a:pt x="93719" y="1277507"/>
                </a:lnTo>
                <a:lnTo>
                  <a:pt x="95748" y="1275421"/>
                </a:lnTo>
                <a:lnTo>
                  <a:pt x="96715" y="1274378"/>
                </a:lnTo>
                <a:lnTo>
                  <a:pt x="98744" y="1270207"/>
                </a:lnTo>
                <a:lnTo>
                  <a:pt x="100773" y="1268120"/>
                </a:lnTo>
                <a:lnTo>
                  <a:pt x="101739" y="1266032"/>
                </a:lnTo>
                <a:lnTo>
                  <a:pt x="102802" y="1262906"/>
                </a:lnTo>
                <a:lnTo>
                  <a:pt x="104831" y="1258739"/>
                </a:lnTo>
                <a:lnTo>
                  <a:pt x="105797" y="1255600"/>
                </a:lnTo>
                <a:lnTo>
                  <a:pt x="106763" y="1252475"/>
                </a:lnTo>
                <a:lnTo>
                  <a:pt x="107826" y="1248307"/>
                </a:lnTo>
                <a:lnTo>
                  <a:pt x="107826" y="1242044"/>
                </a:lnTo>
                <a:lnTo>
                  <a:pt x="106763" y="1238918"/>
                </a:lnTo>
                <a:lnTo>
                  <a:pt x="105797" y="1234751"/>
                </a:lnTo>
                <a:lnTo>
                  <a:pt x="105797" y="1226403"/>
                </a:lnTo>
                <a:lnTo>
                  <a:pt x="106763" y="1222236"/>
                </a:lnTo>
                <a:lnTo>
                  <a:pt x="106763" y="1218068"/>
                </a:lnTo>
                <a:lnTo>
                  <a:pt x="107826" y="1212846"/>
                </a:lnTo>
                <a:lnTo>
                  <a:pt x="109855" y="1208679"/>
                </a:lnTo>
                <a:lnTo>
                  <a:pt x="110821" y="1203457"/>
                </a:lnTo>
                <a:lnTo>
                  <a:pt x="112850" y="1199289"/>
                </a:lnTo>
                <a:lnTo>
                  <a:pt x="114879" y="1194080"/>
                </a:lnTo>
                <a:lnTo>
                  <a:pt x="116908" y="1188858"/>
                </a:lnTo>
                <a:lnTo>
                  <a:pt x="118937" y="1183649"/>
                </a:lnTo>
                <a:lnTo>
                  <a:pt x="121932" y="1177385"/>
                </a:lnTo>
                <a:lnTo>
                  <a:pt x="123961" y="1172176"/>
                </a:lnTo>
                <a:lnTo>
                  <a:pt x="126956" y="1166966"/>
                </a:lnTo>
                <a:lnTo>
                  <a:pt x="128985" y="1160703"/>
                </a:lnTo>
                <a:lnTo>
                  <a:pt x="131980" y="1154451"/>
                </a:lnTo>
                <a:lnTo>
                  <a:pt x="134009" y="1149230"/>
                </a:lnTo>
                <a:lnTo>
                  <a:pt x="137005" y="1142978"/>
                </a:lnTo>
                <a:lnTo>
                  <a:pt x="140096" y="1136715"/>
                </a:lnTo>
                <a:lnTo>
                  <a:pt x="142029" y="1130463"/>
                </a:lnTo>
                <a:lnTo>
                  <a:pt x="145120" y="1124200"/>
                </a:lnTo>
                <a:lnTo>
                  <a:pt x="147149" y="1116907"/>
                </a:lnTo>
                <a:lnTo>
                  <a:pt x="150145" y="1110643"/>
                </a:lnTo>
                <a:lnTo>
                  <a:pt x="152174" y="1104392"/>
                </a:lnTo>
                <a:lnTo>
                  <a:pt x="154203" y="1097086"/>
                </a:lnTo>
                <a:lnTo>
                  <a:pt x="156135" y="1090835"/>
                </a:lnTo>
                <a:lnTo>
                  <a:pt x="157198" y="1083529"/>
                </a:lnTo>
                <a:lnTo>
                  <a:pt x="158164" y="1076236"/>
                </a:lnTo>
                <a:lnTo>
                  <a:pt x="160193" y="1068930"/>
                </a:lnTo>
                <a:lnTo>
                  <a:pt x="160193" y="1062667"/>
                </a:lnTo>
                <a:lnTo>
                  <a:pt x="161256" y="1055374"/>
                </a:lnTo>
                <a:lnTo>
                  <a:pt x="161256" y="1027218"/>
                </a:lnTo>
                <a:lnTo>
                  <a:pt x="160193" y="1023038"/>
                </a:lnTo>
                <a:lnTo>
                  <a:pt x="160193" y="1019912"/>
                </a:lnTo>
                <a:lnTo>
                  <a:pt x="159227" y="1017829"/>
                </a:lnTo>
                <a:lnTo>
                  <a:pt x="159227" y="1012619"/>
                </a:lnTo>
                <a:lnTo>
                  <a:pt x="158164" y="1009481"/>
                </a:lnTo>
                <a:lnTo>
                  <a:pt x="157198" y="1007397"/>
                </a:lnTo>
                <a:lnTo>
                  <a:pt x="157198" y="1004272"/>
                </a:lnTo>
                <a:lnTo>
                  <a:pt x="155169" y="1000104"/>
                </a:lnTo>
                <a:lnTo>
                  <a:pt x="155169" y="996966"/>
                </a:lnTo>
                <a:lnTo>
                  <a:pt x="154203" y="994882"/>
                </a:lnTo>
                <a:lnTo>
                  <a:pt x="153140" y="991757"/>
                </a:lnTo>
                <a:lnTo>
                  <a:pt x="152174" y="989673"/>
                </a:lnTo>
                <a:lnTo>
                  <a:pt x="151111" y="986548"/>
                </a:lnTo>
                <a:lnTo>
                  <a:pt x="150145" y="984451"/>
                </a:lnTo>
                <a:lnTo>
                  <a:pt x="149082" y="981326"/>
                </a:lnTo>
                <a:lnTo>
                  <a:pt x="148116" y="979242"/>
                </a:lnTo>
                <a:lnTo>
                  <a:pt x="146087" y="976116"/>
                </a:lnTo>
                <a:lnTo>
                  <a:pt x="145120" y="974033"/>
                </a:lnTo>
                <a:lnTo>
                  <a:pt x="144058" y="970894"/>
                </a:lnTo>
                <a:lnTo>
                  <a:pt x="143092" y="967769"/>
                </a:lnTo>
                <a:lnTo>
                  <a:pt x="142029" y="965685"/>
                </a:lnTo>
                <a:lnTo>
                  <a:pt x="141063" y="962560"/>
                </a:lnTo>
                <a:lnTo>
                  <a:pt x="141063" y="949003"/>
                </a:lnTo>
                <a:lnTo>
                  <a:pt x="142029" y="946919"/>
                </a:lnTo>
                <a:lnTo>
                  <a:pt x="143092" y="943781"/>
                </a:lnTo>
                <a:lnTo>
                  <a:pt x="144058" y="940655"/>
                </a:lnTo>
                <a:lnTo>
                  <a:pt x="145120" y="938571"/>
                </a:lnTo>
                <a:lnTo>
                  <a:pt x="146087" y="935446"/>
                </a:lnTo>
                <a:lnTo>
                  <a:pt x="147149" y="933349"/>
                </a:lnTo>
                <a:lnTo>
                  <a:pt x="149082" y="930224"/>
                </a:lnTo>
                <a:lnTo>
                  <a:pt x="150145" y="927098"/>
                </a:lnTo>
                <a:lnTo>
                  <a:pt x="152174" y="925015"/>
                </a:lnTo>
                <a:lnTo>
                  <a:pt x="153140" y="921889"/>
                </a:lnTo>
                <a:lnTo>
                  <a:pt x="155169" y="918751"/>
                </a:lnTo>
                <a:lnTo>
                  <a:pt x="157198" y="916667"/>
                </a:lnTo>
                <a:lnTo>
                  <a:pt x="159227" y="913541"/>
                </a:lnTo>
                <a:lnTo>
                  <a:pt x="161256" y="910416"/>
                </a:lnTo>
                <a:lnTo>
                  <a:pt x="163188" y="907278"/>
                </a:lnTo>
                <a:lnTo>
                  <a:pt x="165217" y="904152"/>
                </a:lnTo>
                <a:lnTo>
                  <a:pt x="167246" y="902068"/>
                </a:lnTo>
                <a:lnTo>
                  <a:pt x="168309" y="898943"/>
                </a:lnTo>
                <a:lnTo>
                  <a:pt x="170241" y="895817"/>
                </a:lnTo>
                <a:lnTo>
                  <a:pt x="172270" y="892679"/>
                </a:lnTo>
                <a:lnTo>
                  <a:pt x="174299" y="888512"/>
                </a:lnTo>
                <a:lnTo>
                  <a:pt x="176328" y="885386"/>
                </a:lnTo>
                <a:lnTo>
                  <a:pt x="178357" y="882248"/>
                </a:lnTo>
                <a:lnTo>
                  <a:pt x="179323" y="880164"/>
                </a:lnTo>
                <a:lnTo>
                  <a:pt x="180386" y="877038"/>
                </a:lnTo>
                <a:lnTo>
                  <a:pt x="181352" y="874955"/>
                </a:lnTo>
                <a:lnTo>
                  <a:pt x="182415" y="871829"/>
                </a:lnTo>
                <a:lnTo>
                  <a:pt x="183381" y="869745"/>
                </a:lnTo>
                <a:lnTo>
                  <a:pt x="184444" y="866607"/>
                </a:lnTo>
                <a:lnTo>
                  <a:pt x="185410" y="863482"/>
                </a:lnTo>
                <a:lnTo>
                  <a:pt x="186377" y="861398"/>
                </a:lnTo>
                <a:lnTo>
                  <a:pt x="186377" y="858272"/>
                </a:lnTo>
                <a:lnTo>
                  <a:pt x="187439" y="855134"/>
                </a:lnTo>
                <a:lnTo>
                  <a:pt x="188406" y="852008"/>
                </a:lnTo>
                <a:lnTo>
                  <a:pt x="188406" y="846799"/>
                </a:lnTo>
                <a:lnTo>
                  <a:pt x="189468" y="843661"/>
                </a:lnTo>
                <a:lnTo>
                  <a:pt x="189468" y="826979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375021" y="5114642"/>
            <a:ext cx="1004" cy="135568"/>
          </a:xfrm>
          <a:custGeom>
            <a:avLst/>
            <a:gdLst/>
            <a:ahLst/>
            <a:cxnLst/>
            <a:rect l="l" t="t" r="r" b="b"/>
            <a:pathLst>
              <a:path w="1004" h="135568">
                <a:moveTo>
                  <a:pt x="0" y="2083"/>
                </a:moveTo>
                <a:lnTo>
                  <a:pt x="0" y="5209"/>
                </a:lnTo>
                <a:lnTo>
                  <a:pt x="1004" y="135568"/>
                </a:lnTo>
                <a:lnTo>
                  <a:pt x="1004" y="0"/>
                </a:lnTo>
                <a:lnTo>
                  <a:pt x="0" y="2083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2541292" y="4562993"/>
            <a:ext cx="6048" cy="23156"/>
          </a:xfrm>
          <a:custGeom>
            <a:avLst/>
            <a:gdLst/>
            <a:ahLst/>
            <a:cxnLst/>
            <a:rect l="l" t="t" r="r" b="b"/>
            <a:pathLst>
              <a:path w="6048" h="23156">
                <a:moveTo>
                  <a:pt x="1004" y="10418"/>
                </a:moveTo>
                <a:lnTo>
                  <a:pt x="2019" y="13467"/>
                </a:lnTo>
                <a:lnTo>
                  <a:pt x="3024" y="15627"/>
                </a:lnTo>
                <a:lnTo>
                  <a:pt x="4028" y="18677"/>
                </a:lnTo>
                <a:lnTo>
                  <a:pt x="4028" y="22869"/>
                </a:lnTo>
                <a:lnTo>
                  <a:pt x="4211" y="23156"/>
                </a:lnTo>
                <a:lnTo>
                  <a:pt x="5043" y="19820"/>
                </a:lnTo>
                <a:lnTo>
                  <a:pt x="5043" y="17660"/>
                </a:lnTo>
                <a:lnTo>
                  <a:pt x="6048" y="14611"/>
                </a:lnTo>
                <a:lnTo>
                  <a:pt x="5043" y="11434"/>
                </a:lnTo>
                <a:lnTo>
                  <a:pt x="5043" y="7242"/>
                </a:lnTo>
                <a:lnTo>
                  <a:pt x="3024" y="5209"/>
                </a:lnTo>
                <a:lnTo>
                  <a:pt x="2019" y="2032"/>
                </a:lnTo>
                <a:lnTo>
                  <a:pt x="0" y="0"/>
                </a:lnTo>
                <a:lnTo>
                  <a:pt x="0" y="6225"/>
                </a:lnTo>
                <a:lnTo>
                  <a:pt x="1004" y="10418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920538" y="4586149"/>
            <a:ext cx="1190145" cy="1667316"/>
          </a:xfrm>
          <a:custGeom>
            <a:avLst/>
            <a:gdLst/>
            <a:ahLst/>
            <a:cxnLst/>
            <a:rect l="l" t="t" r="r" b="b"/>
            <a:pathLst>
              <a:path w="1190145" h="1667316">
                <a:moveTo>
                  <a:pt x="1157875" y="402352"/>
                </a:moveTo>
                <a:lnTo>
                  <a:pt x="1157875" y="406418"/>
                </a:lnTo>
                <a:lnTo>
                  <a:pt x="1159904" y="410611"/>
                </a:lnTo>
                <a:lnTo>
                  <a:pt x="1160870" y="414803"/>
                </a:lnTo>
                <a:lnTo>
                  <a:pt x="1161933" y="417980"/>
                </a:lnTo>
                <a:lnTo>
                  <a:pt x="1162899" y="421029"/>
                </a:lnTo>
                <a:lnTo>
                  <a:pt x="1163962" y="425222"/>
                </a:lnTo>
                <a:lnTo>
                  <a:pt x="1165894" y="429415"/>
                </a:lnTo>
                <a:lnTo>
                  <a:pt x="1166957" y="433582"/>
                </a:lnTo>
                <a:lnTo>
                  <a:pt x="1166957" y="436708"/>
                </a:lnTo>
                <a:lnTo>
                  <a:pt x="1167923" y="438804"/>
                </a:lnTo>
                <a:lnTo>
                  <a:pt x="1167923" y="442972"/>
                </a:lnTo>
                <a:lnTo>
                  <a:pt x="1168986" y="447139"/>
                </a:lnTo>
                <a:lnTo>
                  <a:pt x="1168986" y="464876"/>
                </a:lnTo>
                <a:lnTo>
                  <a:pt x="1167923" y="468002"/>
                </a:lnTo>
                <a:lnTo>
                  <a:pt x="1167923" y="473211"/>
                </a:lnTo>
                <a:lnTo>
                  <a:pt x="1166957" y="476336"/>
                </a:lnTo>
                <a:lnTo>
                  <a:pt x="1166957" y="479475"/>
                </a:lnTo>
                <a:lnTo>
                  <a:pt x="1165894" y="482600"/>
                </a:lnTo>
                <a:lnTo>
                  <a:pt x="1165894" y="485726"/>
                </a:lnTo>
                <a:lnTo>
                  <a:pt x="1164928" y="489906"/>
                </a:lnTo>
                <a:lnTo>
                  <a:pt x="1163962" y="493032"/>
                </a:lnTo>
                <a:lnTo>
                  <a:pt x="1162899" y="497199"/>
                </a:lnTo>
                <a:lnTo>
                  <a:pt x="1161933" y="500325"/>
                </a:lnTo>
                <a:lnTo>
                  <a:pt x="1160870" y="504505"/>
                </a:lnTo>
                <a:lnTo>
                  <a:pt x="1159904" y="507630"/>
                </a:lnTo>
                <a:lnTo>
                  <a:pt x="1159904" y="510756"/>
                </a:lnTo>
                <a:lnTo>
                  <a:pt x="1158841" y="513881"/>
                </a:lnTo>
                <a:lnTo>
                  <a:pt x="1157875" y="517020"/>
                </a:lnTo>
                <a:lnTo>
                  <a:pt x="1156909" y="520145"/>
                </a:lnTo>
                <a:lnTo>
                  <a:pt x="1155846" y="523271"/>
                </a:lnTo>
                <a:lnTo>
                  <a:pt x="1154880" y="526396"/>
                </a:lnTo>
                <a:lnTo>
                  <a:pt x="1154880" y="529535"/>
                </a:lnTo>
                <a:lnTo>
                  <a:pt x="1153817" y="532660"/>
                </a:lnTo>
                <a:lnTo>
                  <a:pt x="1152851" y="535786"/>
                </a:lnTo>
                <a:lnTo>
                  <a:pt x="1151788" y="538911"/>
                </a:lnTo>
                <a:lnTo>
                  <a:pt x="1150822" y="542050"/>
                </a:lnTo>
                <a:lnTo>
                  <a:pt x="1149855" y="545175"/>
                </a:lnTo>
                <a:lnTo>
                  <a:pt x="1148793" y="548301"/>
                </a:lnTo>
                <a:lnTo>
                  <a:pt x="1147826" y="551426"/>
                </a:lnTo>
                <a:lnTo>
                  <a:pt x="1146764" y="554565"/>
                </a:lnTo>
                <a:lnTo>
                  <a:pt x="1145797" y="557690"/>
                </a:lnTo>
                <a:lnTo>
                  <a:pt x="1144735" y="560816"/>
                </a:lnTo>
                <a:lnTo>
                  <a:pt x="1142706" y="568121"/>
                </a:lnTo>
                <a:lnTo>
                  <a:pt x="1140773" y="575414"/>
                </a:lnTo>
                <a:lnTo>
                  <a:pt x="1137681" y="582720"/>
                </a:lnTo>
                <a:lnTo>
                  <a:pt x="1134686" y="588971"/>
                </a:lnTo>
                <a:lnTo>
                  <a:pt x="1131691" y="596277"/>
                </a:lnTo>
                <a:lnTo>
                  <a:pt x="1128599" y="602528"/>
                </a:lnTo>
                <a:lnTo>
                  <a:pt x="1124638" y="608792"/>
                </a:lnTo>
                <a:lnTo>
                  <a:pt x="1121546" y="614001"/>
                </a:lnTo>
                <a:lnTo>
                  <a:pt x="1117585" y="620265"/>
                </a:lnTo>
                <a:lnTo>
                  <a:pt x="1114493" y="625474"/>
                </a:lnTo>
                <a:lnTo>
                  <a:pt x="1110532" y="630684"/>
                </a:lnTo>
                <a:lnTo>
                  <a:pt x="1107440" y="634864"/>
                </a:lnTo>
                <a:lnTo>
                  <a:pt x="1103479" y="640073"/>
                </a:lnTo>
                <a:lnTo>
                  <a:pt x="1099421" y="644240"/>
                </a:lnTo>
                <a:lnTo>
                  <a:pt x="1096425" y="648420"/>
                </a:lnTo>
                <a:lnTo>
                  <a:pt x="1092367" y="652588"/>
                </a:lnTo>
                <a:lnTo>
                  <a:pt x="1089372" y="655713"/>
                </a:lnTo>
                <a:lnTo>
                  <a:pt x="1085314" y="658852"/>
                </a:lnTo>
                <a:lnTo>
                  <a:pt x="1082319" y="663019"/>
                </a:lnTo>
                <a:lnTo>
                  <a:pt x="1079227" y="665103"/>
                </a:lnTo>
                <a:lnTo>
                  <a:pt x="1076232" y="668228"/>
                </a:lnTo>
                <a:lnTo>
                  <a:pt x="1073237" y="670325"/>
                </a:lnTo>
                <a:lnTo>
                  <a:pt x="1071208" y="673450"/>
                </a:lnTo>
                <a:lnTo>
                  <a:pt x="1068213" y="674492"/>
                </a:lnTo>
                <a:lnTo>
                  <a:pt x="1066184" y="676576"/>
                </a:lnTo>
                <a:lnTo>
                  <a:pt x="1064155" y="678660"/>
                </a:lnTo>
                <a:lnTo>
                  <a:pt x="1063189" y="679702"/>
                </a:lnTo>
                <a:lnTo>
                  <a:pt x="1061160" y="680743"/>
                </a:lnTo>
                <a:lnTo>
                  <a:pt x="1059131" y="682827"/>
                </a:lnTo>
                <a:lnTo>
                  <a:pt x="1061160" y="678660"/>
                </a:lnTo>
                <a:lnTo>
                  <a:pt x="1062126" y="674492"/>
                </a:lnTo>
                <a:lnTo>
                  <a:pt x="1063189" y="670325"/>
                </a:lnTo>
                <a:lnTo>
                  <a:pt x="1063189" y="666145"/>
                </a:lnTo>
                <a:lnTo>
                  <a:pt x="1064155" y="661977"/>
                </a:lnTo>
                <a:lnTo>
                  <a:pt x="1064155" y="657810"/>
                </a:lnTo>
                <a:lnTo>
                  <a:pt x="1065121" y="653630"/>
                </a:lnTo>
                <a:lnTo>
                  <a:pt x="1065121" y="632780"/>
                </a:lnTo>
                <a:lnTo>
                  <a:pt x="1064155" y="628600"/>
                </a:lnTo>
                <a:lnTo>
                  <a:pt x="1064155" y="624432"/>
                </a:lnTo>
                <a:lnTo>
                  <a:pt x="1063189" y="620265"/>
                </a:lnTo>
                <a:lnTo>
                  <a:pt x="1063189" y="616085"/>
                </a:lnTo>
                <a:lnTo>
                  <a:pt x="1062126" y="611917"/>
                </a:lnTo>
                <a:lnTo>
                  <a:pt x="1061160" y="607750"/>
                </a:lnTo>
                <a:lnTo>
                  <a:pt x="1060097" y="604612"/>
                </a:lnTo>
                <a:lnTo>
                  <a:pt x="1059131" y="600444"/>
                </a:lnTo>
                <a:lnTo>
                  <a:pt x="1058068" y="596277"/>
                </a:lnTo>
                <a:lnTo>
                  <a:pt x="1057102" y="592097"/>
                </a:lnTo>
                <a:lnTo>
                  <a:pt x="1056135" y="588971"/>
                </a:lnTo>
                <a:lnTo>
                  <a:pt x="1054106" y="584804"/>
                </a:lnTo>
                <a:lnTo>
                  <a:pt x="1053044" y="580636"/>
                </a:lnTo>
                <a:lnTo>
                  <a:pt x="1052077" y="576456"/>
                </a:lnTo>
                <a:lnTo>
                  <a:pt x="1050048" y="573331"/>
                </a:lnTo>
                <a:lnTo>
                  <a:pt x="1049082" y="569163"/>
                </a:lnTo>
                <a:lnTo>
                  <a:pt x="1047053" y="566025"/>
                </a:lnTo>
                <a:lnTo>
                  <a:pt x="1045024" y="561858"/>
                </a:lnTo>
                <a:lnTo>
                  <a:pt x="1043962" y="557690"/>
                </a:lnTo>
                <a:lnTo>
                  <a:pt x="1042029" y="554565"/>
                </a:lnTo>
                <a:lnTo>
                  <a:pt x="1040000" y="550384"/>
                </a:lnTo>
                <a:lnTo>
                  <a:pt x="1037971" y="546217"/>
                </a:lnTo>
                <a:lnTo>
                  <a:pt x="1035942" y="543091"/>
                </a:lnTo>
                <a:lnTo>
                  <a:pt x="1033913" y="538911"/>
                </a:lnTo>
                <a:lnTo>
                  <a:pt x="1031884" y="535786"/>
                </a:lnTo>
                <a:lnTo>
                  <a:pt x="1028889" y="532660"/>
                </a:lnTo>
                <a:lnTo>
                  <a:pt x="1026860" y="528493"/>
                </a:lnTo>
                <a:lnTo>
                  <a:pt x="1024831" y="525354"/>
                </a:lnTo>
                <a:lnTo>
                  <a:pt x="1022802" y="522229"/>
                </a:lnTo>
                <a:lnTo>
                  <a:pt x="1020773" y="519103"/>
                </a:lnTo>
                <a:lnTo>
                  <a:pt x="1018841" y="515978"/>
                </a:lnTo>
                <a:lnTo>
                  <a:pt x="1016812" y="513881"/>
                </a:lnTo>
                <a:lnTo>
                  <a:pt x="1014783" y="510756"/>
                </a:lnTo>
                <a:lnTo>
                  <a:pt x="1012754" y="508672"/>
                </a:lnTo>
                <a:lnTo>
                  <a:pt x="1010725" y="505547"/>
                </a:lnTo>
                <a:lnTo>
                  <a:pt x="1008696" y="503463"/>
                </a:lnTo>
                <a:lnTo>
                  <a:pt x="1007730" y="501366"/>
                </a:lnTo>
                <a:lnTo>
                  <a:pt x="1005701" y="499283"/>
                </a:lnTo>
                <a:lnTo>
                  <a:pt x="1003672" y="497199"/>
                </a:lnTo>
                <a:lnTo>
                  <a:pt x="1002705" y="495115"/>
                </a:lnTo>
                <a:lnTo>
                  <a:pt x="1000676" y="493032"/>
                </a:lnTo>
                <a:lnTo>
                  <a:pt x="998647" y="489906"/>
                </a:lnTo>
                <a:lnTo>
                  <a:pt x="996618" y="488851"/>
                </a:lnTo>
                <a:lnTo>
                  <a:pt x="995652" y="487810"/>
                </a:lnTo>
                <a:lnTo>
                  <a:pt x="993623" y="484684"/>
                </a:lnTo>
                <a:lnTo>
                  <a:pt x="991594" y="482600"/>
                </a:lnTo>
                <a:lnTo>
                  <a:pt x="988599" y="479475"/>
                </a:lnTo>
                <a:lnTo>
                  <a:pt x="985507" y="475295"/>
                </a:lnTo>
                <a:lnTo>
                  <a:pt x="982512" y="472169"/>
                </a:lnTo>
                <a:lnTo>
                  <a:pt x="979517" y="468002"/>
                </a:lnTo>
                <a:lnTo>
                  <a:pt x="976522" y="463821"/>
                </a:lnTo>
                <a:lnTo>
                  <a:pt x="973430" y="459654"/>
                </a:lnTo>
                <a:lnTo>
                  <a:pt x="970435" y="455487"/>
                </a:lnTo>
                <a:lnTo>
                  <a:pt x="967440" y="451319"/>
                </a:lnTo>
                <a:lnTo>
                  <a:pt x="965411" y="447139"/>
                </a:lnTo>
                <a:lnTo>
                  <a:pt x="962415" y="442972"/>
                </a:lnTo>
                <a:lnTo>
                  <a:pt x="959324" y="438804"/>
                </a:lnTo>
                <a:lnTo>
                  <a:pt x="956329" y="434624"/>
                </a:lnTo>
                <a:lnTo>
                  <a:pt x="954300" y="429415"/>
                </a:lnTo>
                <a:lnTo>
                  <a:pt x="951304" y="425222"/>
                </a:lnTo>
                <a:lnTo>
                  <a:pt x="948309" y="420013"/>
                </a:lnTo>
                <a:lnTo>
                  <a:pt x="946280" y="415820"/>
                </a:lnTo>
                <a:lnTo>
                  <a:pt x="943188" y="410611"/>
                </a:lnTo>
                <a:lnTo>
                  <a:pt x="941256" y="406418"/>
                </a:lnTo>
                <a:lnTo>
                  <a:pt x="938184" y="401209"/>
                </a:lnTo>
                <a:lnTo>
                  <a:pt x="936174" y="395999"/>
                </a:lnTo>
                <a:lnTo>
                  <a:pt x="933150" y="391806"/>
                </a:lnTo>
                <a:lnTo>
                  <a:pt x="931130" y="386597"/>
                </a:lnTo>
                <a:lnTo>
                  <a:pt x="929121" y="381388"/>
                </a:lnTo>
                <a:lnTo>
                  <a:pt x="926097" y="376179"/>
                </a:lnTo>
                <a:lnTo>
                  <a:pt x="924077" y="372113"/>
                </a:lnTo>
                <a:lnTo>
                  <a:pt x="922058" y="366776"/>
                </a:lnTo>
                <a:lnTo>
                  <a:pt x="920048" y="361567"/>
                </a:lnTo>
                <a:lnTo>
                  <a:pt x="918029" y="356358"/>
                </a:lnTo>
                <a:lnTo>
                  <a:pt x="915005" y="351149"/>
                </a:lnTo>
                <a:lnTo>
                  <a:pt x="912995" y="345939"/>
                </a:lnTo>
                <a:lnTo>
                  <a:pt x="910976" y="340730"/>
                </a:lnTo>
                <a:lnTo>
                  <a:pt x="908966" y="335521"/>
                </a:lnTo>
                <a:lnTo>
                  <a:pt x="907952" y="333488"/>
                </a:lnTo>
                <a:lnTo>
                  <a:pt x="906947" y="330312"/>
                </a:lnTo>
                <a:lnTo>
                  <a:pt x="905942" y="327262"/>
                </a:lnTo>
                <a:lnTo>
                  <a:pt x="904927" y="324086"/>
                </a:lnTo>
                <a:lnTo>
                  <a:pt x="903923" y="320909"/>
                </a:lnTo>
                <a:lnTo>
                  <a:pt x="902918" y="317860"/>
                </a:lnTo>
                <a:lnTo>
                  <a:pt x="900898" y="314684"/>
                </a:lnTo>
                <a:lnTo>
                  <a:pt x="899894" y="311507"/>
                </a:lnTo>
                <a:lnTo>
                  <a:pt x="898889" y="308458"/>
                </a:lnTo>
                <a:lnTo>
                  <a:pt x="897874" y="305282"/>
                </a:lnTo>
                <a:lnTo>
                  <a:pt x="896869" y="302232"/>
                </a:lnTo>
                <a:lnTo>
                  <a:pt x="895865" y="299056"/>
                </a:lnTo>
                <a:lnTo>
                  <a:pt x="894850" y="295879"/>
                </a:lnTo>
                <a:lnTo>
                  <a:pt x="893845" y="292830"/>
                </a:lnTo>
                <a:lnTo>
                  <a:pt x="892841" y="289654"/>
                </a:lnTo>
                <a:lnTo>
                  <a:pt x="891836" y="286477"/>
                </a:lnTo>
                <a:lnTo>
                  <a:pt x="890821" y="283428"/>
                </a:lnTo>
                <a:lnTo>
                  <a:pt x="889816" y="280252"/>
                </a:lnTo>
                <a:lnTo>
                  <a:pt x="888812" y="277202"/>
                </a:lnTo>
                <a:lnTo>
                  <a:pt x="887797" y="274026"/>
                </a:lnTo>
                <a:lnTo>
                  <a:pt x="886792" y="270850"/>
                </a:lnTo>
                <a:lnTo>
                  <a:pt x="885787" y="267800"/>
                </a:lnTo>
                <a:lnTo>
                  <a:pt x="884773" y="264624"/>
                </a:lnTo>
                <a:lnTo>
                  <a:pt x="883768" y="261447"/>
                </a:lnTo>
                <a:lnTo>
                  <a:pt x="881758" y="256238"/>
                </a:lnTo>
                <a:lnTo>
                  <a:pt x="880744" y="251029"/>
                </a:lnTo>
                <a:lnTo>
                  <a:pt x="879739" y="246963"/>
                </a:lnTo>
                <a:lnTo>
                  <a:pt x="878734" y="242770"/>
                </a:lnTo>
                <a:lnTo>
                  <a:pt x="877720" y="237561"/>
                </a:lnTo>
                <a:lnTo>
                  <a:pt x="875710" y="233368"/>
                </a:lnTo>
                <a:lnTo>
                  <a:pt x="874696" y="229175"/>
                </a:lnTo>
                <a:lnTo>
                  <a:pt x="873691" y="224982"/>
                </a:lnTo>
                <a:lnTo>
                  <a:pt x="872686" y="220790"/>
                </a:lnTo>
                <a:lnTo>
                  <a:pt x="871681" y="216724"/>
                </a:lnTo>
                <a:lnTo>
                  <a:pt x="869662" y="213547"/>
                </a:lnTo>
                <a:lnTo>
                  <a:pt x="868657" y="209355"/>
                </a:lnTo>
                <a:lnTo>
                  <a:pt x="867642" y="206178"/>
                </a:lnTo>
                <a:lnTo>
                  <a:pt x="866638" y="203129"/>
                </a:lnTo>
                <a:lnTo>
                  <a:pt x="865633" y="198936"/>
                </a:lnTo>
                <a:lnTo>
                  <a:pt x="864618" y="196903"/>
                </a:lnTo>
                <a:lnTo>
                  <a:pt x="863613" y="193727"/>
                </a:lnTo>
                <a:lnTo>
                  <a:pt x="862609" y="190550"/>
                </a:lnTo>
                <a:lnTo>
                  <a:pt x="861604" y="188518"/>
                </a:lnTo>
                <a:lnTo>
                  <a:pt x="860589" y="185341"/>
                </a:lnTo>
                <a:lnTo>
                  <a:pt x="859584" y="181148"/>
                </a:lnTo>
                <a:lnTo>
                  <a:pt x="857565" y="178099"/>
                </a:lnTo>
                <a:lnTo>
                  <a:pt x="856560" y="173906"/>
                </a:lnTo>
                <a:lnTo>
                  <a:pt x="854541" y="171873"/>
                </a:lnTo>
                <a:lnTo>
                  <a:pt x="849507" y="178099"/>
                </a:lnTo>
                <a:lnTo>
                  <a:pt x="844464" y="185341"/>
                </a:lnTo>
                <a:lnTo>
                  <a:pt x="840435" y="193727"/>
                </a:lnTo>
                <a:lnTo>
                  <a:pt x="836406" y="202112"/>
                </a:lnTo>
                <a:lnTo>
                  <a:pt x="832377" y="210371"/>
                </a:lnTo>
                <a:lnTo>
                  <a:pt x="829352" y="219773"/>
                </a:lnTo>
                <a:lnTo>
                  <a:pt x="827333" y="230192"/>
                </a:lnTo>
                <a:lnTo>
                  <a:pt x="825323" y="240610"/>
                </a:lnTo>
                <a:lnTo>
                  <a:pt x="823304" y="251029"/>
                </a:lnTo>
                <a:lnTo>
                  <a:pt x="821294" y="261447"/>
                </a:lnTo>
                <a:lnTo>
                  <a:pt x="820280" y="271993"/>
                </a:lnTo>
                <a:lnTo>
                  <a:pt x="819275" y="283428"/>
                </a:lnTo>
                <a:lnTo>
                  <a:pt x="818270" y="293847"/>
                </a:lnTo>
                <a:lnTo>
                  <a:pt x="817256" y="305282"/>
                </a:lnTo>
                <a:lnTo>
                  <a:pt x="817256" y="348099"/>
                </a:lnTo>
                <a:lnTo>
                  <a:pt x="818270" y="357501"/>
                </a:lnTo>
                <a:lnTo>
                  <a:pt x="818270" y="376179"/>
                </a:lnTo>
                <a:lnTo>
                  <a:pt x="819275" y="385581"/>
                </a:lnTo>
                <a:lnTo>
                  <a:pt x="820280" y="393966"/>
                </a:lnTo>
                <a:lnTo>
                  <a:pt x="820280" y="401209"/>
                </a:lnTo>
                <a:lnTo>
                  <a:pt x="821294" y="408578"/>
                </a:lnTo>
                <a:lnTo>
                  <a:pt x="822299" y="413787"/>
                </a:lnTo>
                <a:lnTo>
                  <a:pt x="822299" y="420013"/>
                </a:lnTo>
                <a:lnTo>
                  <a:pt x="823304" y="424206"/>
                </a:lnTo>
                <a:lnTo>
                  <a:pt x="823304" y="427331"/>
                </a:lnTo>
                <a:lnTo>
                  <a:pt x="824309" y="430457"/>
                </a:lnTo>
                <a:lnTo>
                  <a:pt x="824309" y="471127"/>
                </a:lnTo>
                <a:lnTo>
                  <a:pt x="823304" y="488851"/>
                </a:lnTo>
                <a:lnTo>
                  <a:pt x="822299" y="504505"/>
                </a:lnTo>
                <a:lnTo>
                  <a:pt x="821294" y="520145"/>
                </a:lnTo>
                <a:lnTo>
                  <a:pt x="819275" y="534744"/>
                </a:lnTo>
                <a:lnTo>
                  <a:pt x="817256" y="548301"/>
                </a:lnTo>
                <a:lnTo>
                  <a:pt x="814241" y="559774"/>
                </a:lnTo>
                <a:lnTo>
                  <a:pt x="812222" y="571247"/>
                </a:lnTo>
                <a:lnTo>
                  <a:pt x="809198" y="581678"/>
                </a:lnTo>
                <a:lnTo>
                  <a:pt x="806174" y="592097"/>
                </a:lnTo>
                <a:lnTo>
                  <a:pt x="803150" y="600444"/>
                </a:lnTo>
                <a:lnTo>
                  <a:pt x="799121" y="608792"/>
                </a:lnTo>
                <a:lnTo>
                  <a:pt x="796096" y="616085"/>
                </a:lnTo>
                <a:lnTo>
                  <a:pt x="792067" y="622349"/>
                </a:lnTo>
                <a:lnTo>
                  <a:pt x="789043" y="628600"/>
                </a:lnTo>
                <a:lnTo>
                  <a:pt x="785014" y="633822"/>
                </a:lnTo>
                <a:lnTo>
                  <a:pt x="780985" y="637989"/>
                </a:lnTo>
                <a:lnTo>
                  <a:pt x="777961" y="642157"/>
                </a:lnTo>
                <a:lnTo>
                  <a:pt x="773932" y="645295"/>
                </a:lnTo>
                <a:lnTo>
                  <a:pt x="770908" y="648420"/>
                </a:lnTo>
                <a:lnTo>
                  <a:pt x="766869" y="651546"/>
                </a:lnTo>
                <a:lnTo>
                  <a:pt x="763855" y="653630"/>
                </a:lnTo>
                <a:lnTo>
                  <a:pt x="760831" y="655713"/>
                </a:lnTo>
                <a:lnTo>
                  <a:pt x="757806" y="656755"/>
                </a:lnTo>
                <a:lnTo>
                  <a:pt x="755787" y="657810"/>
                </a:lnTo>
                <a:lnTo>
                  <a:pt x="753777" y="658852"/>
                </a:lnTo>
                <a:lnTo>
                  <a:pt x="749739" y="658852"/>
                </a:lnTo>
                <a:lnTo>
                  <a:pt x="747729" y="659894"/>
                </a:lnTo>
                <a:lnTo>
                  <a:pt x="746715" y="658852"/>
                </a:lnTo>
                <a:lnTo>
                  <a:pt x="746715" y="655713"/>
                </a:lnTo>
                <a:lnTo>
                  <a:pt x="747729" y="651546"/>
                </a:lnTo>
                <a:lnTo>
                  <a:pt x="748734" y="648420"/>
                </a:lnTo>
                <a:lnTo>
                  <a:pt x="748734" y="644240"/>
                </a:lnTo>
                <a:lnTo>
                  <a:pt x="749739" y="641115"/>
                </a:lnTo>
                <a:lnTo>
                  <a:pt x="750753" y="636947"/>
                </a:lnTo>
                <a:lnTo>
                  <a:pt x="750753" y="633822"/>
                </a:lnTo>
                <a:lnTo>
                  <a:pt x="751758" y="630684"/>
                </a:lnTo>
                <a:lnTo>
                  <a:pt x="751758" y="623391"/>
                </a:lnTo>
                <a:lnTo>
                  <a:pt x="752763" y="620265"/>
                </a:lnTo>
                <a:lnTo>
                  <a:pt x="752763" y="614001"/>
                </a:lnTo>
                <a:lnTo>
                  <a:pt x="753777" y="610876"/>
                </a:lnTo>
                <a:lnTo>
                  <a:pt x="753777" y="599402"/>
                </a:lnTo>
                <a:lnTo>
                  <a:pt x="754782" y="596277"/>
                </a:lnTo>
                <a:lnTo>
                  <a:pt x="754782" y="581678"/>
                </a:lnTo>
                <a:lnTo>
                  <a:pt x="753777" y="578540"/>
                </a:lnTo>
                <a:lnTo>
                  <a:pt x="753777" y="569163"/>
                </a:lnTo>
                <a:lnTo>
                  <a:pt x="752763" y="564983"/>
                </a:lnTo>
                <a:lnTo>
                  <a:pt x="751758" y="557690"/>
                </a:lnTo>
                <a:lnTo>
                  <a:pt x="750753" y="550384"/>
                </a:lnTo>
                <a:lnTo>
                  <a:pt x="749739" y="543091"/>
                </a:lnTo>
                <a:lnTo>
                  <a:pt x="747729" y="536828"/>
                </a:lnTo>
                <a:lnTo>
                  <a:pt x="744705" y="531618"/>
                </a:lnTo>
                <a:lnTo>
                  <a:pt x="742686" y="526396"/>
                </a:lnTo>
                <a:lnTo>
                  <a:pt x="739662" y="522229"/>
                </a:lnTo>
                <a:lnTo>
                  <a:pt x="736637" y="518061"/>
                </a:lnTo>
                <a:lnTo>
                  <a:pt x="733623" y="514923"/>
                </a:lnTo>
                <a:lnTo>
                  <a:pt x="730599" y="511798"/>
                </a:lnTo>
                <a:lnTo>
                  <a:pt x="727575" y="508672"/>
                </a:lnTo>
                <a:lnTo>
                  <a:pt x="723546" y="506588"/>
                </a:lnTo>
                <a:lnTo>
                  <a:pt x="720521" y="504505"/>
                </a:lnTo>
                <a:lnTo>
                  <a:pt x="716492" y="502408"/>
                </a:lnTo>
                <a:lnTo>
                  <a:pt x="713468" y="500325"/>
                </a:lnTo>
                <a:lnTo>
                  <a:pt x="709430" y="499283"/>
                </a:lnTo>
                <a:lnTo>
                  <a:pt x="706415" y="497199"/>
                </a:lnTo>
                <a:lnTo>
                  <a:pt x="702376" y="496157"/>
                </a:lnTo>
                <a:lnTo>
                  <a:pt x="699352" y="494073"/>
                </a:lnTo>
                <a:lnTo>
                  <a:pt x="696338" y="493032"/>
                </a:lnTo>
                <a:lnTo>
                  <a:pt x="693314" y="491990"/>
                </a:lnTo>
                <a:lnTo>
                  <a:pt x="690289" y="489906"/>
                </a:lnTo>
                <a:lnTo>
                  <a:pt x="687265" y="488851"/>
                </a:lnTo>
                <a:lnTo>
                  <a:pt x="685246" y="486768"/>
                </a:lnTo>
                <a:lnTo>
                  <a:pt x="683236" y="484684"/>
                </a:lnTo>
                <a:lnTo>
                  <a:pt x="681217" y="482600"/>
                </a:lnTo>
                <a:lnTo>
                  <a:pt x="679198" y="480517"/>
                </a:lnTo>
                <a:lnTo>
                  <a:pt x="678193" y="477391"/>
                </a:lnTo>
                <a:lnTo>
                  <a:pt x="677188" y="474253"/>
                </a:lnTo>
                <a:lnTo>
                  <a:pt x="677188" y="457570"/>
                </a:lnTo>
                <a:lnTo>
                  <a:pt x="678193" y="453403"/>
                </a:lnTo>
                <a:lnTo>
                  <a:pt x="678193" y="448181"/>
                </a:lnTo>
                <a:lnTo>
                  <a:pt x="679198" y="444014"/>
                </a:lnTo>
                <a:lnTo>
                  <a:pt x="679198" y="438804"/>
                </a:lnTo>
                <a:lnTo>
                  <a:pt x="680212" y="433582"/>
                </a:lnTo>
                <a:lnTo>
                  <a:pt x="680212" y="424206"/>
                </a:lnTo>
                <a:lnTo>
                  <a:pt x="681217" y="420013"/>
                </a:lnTo>
                <a:lnTo>
                  <a:pt x="681217" y="410611"/>
                </a:lnTo>
                <a:lnTo>
                  <a:pt x="682222" y="405401"/>
                </a:lnTo>
                <a:lnTo>
                  <a:pt x="682222" y="386597"/>
                </a:lnTo>
                <a:lnTo>
                  <a:pt x="683236" y="382531"/>
                </a:lnTo>
                <a:lnTo>
                  <a:pt x="683236" y="322053"/>
                </a:lnTo>
                <a:lnTo>
                  <a:pt x="682222" y="316844"/>
                </a:lnTo>
                <a:lnTo>
                  <a:pt x="682222" y="304265"/>
                </a:lnTo>
                <a:lnTo>
                  <a:pt x="681217" y="300072"/>
                </a:lnTo>
                <a:lnTo>
                  <a:pt x="681217" y="287621"/>
                </a:lnTo>
                <a:lnTo>
                  <a:pt x="680212" y="284444"/>
                </a:lnTo>
                <a:lnTo>
                  <a:pt x="680212" y="274026"/>
                </a:lnTo>
                <a:lnTo>
                  <a:pt x="679198" y="270850"/>
                </a:lnTo>
                <a:lnTo>
                  <a:pt x="679198" y="264624"/>
                </a:lnTo>
                <a:lnTo>
                  <a:pt x="678193" y="261447"/>
                </a:lnTo>
                <a:lnTo>
                  <a:pt x="678193" y="254205"/>
                </a:lnTo>
                <a:lnTo>
                  <a:pt x="677188" y="250012"/>
                </a:lnTo>
                <a:lnTo>
                  <a:pt x="676183" y="245820"/>
                </a:lnTo>
                <a:lnTo>
                  <a:pt x="676183" y="242770"/>
                </a:lnTo>
                <a:lnTo>
                  <a:pt x="675169" y="238577"/>
                </a:lnTo>
                <a:lnTo>
                  <a:pt x="674164" y="234385"/>
                </a:lnTo>
                <a:lnTo>
                  <a:pt x="674164" y="231208"/>
                </a:lnTo>
                <a:lnTo>
                  <a:pt x="673159" y="229175"/>
                </a:lnTo>
                <a:lnTo>
                  <a:pt x="673159" y="224982"/>
                </a:lnTo>
                <a:lnTo>
                  <a:pt x="672145" y="220790"/>
                </a:lnTo>
                <a:lnTo>
                  <a:pt x="671140" y="216724"/>
                </a:lnTo>
                <a:lnTo>
                  <a:pt x="670135" y="213547"/>
                </a:lnTo>
                <a:lnTo>
                  <a:pt x="669120" y="209355"/>
                </a:lnTo>
                <a:lnTo>
                  <a:pt x="668116" y="205162"/>
                </a:lnTo>
                <a:lnTo>
                  <a:pt x="667111" y="200969"/>
                </a:lnTo>
                <a:lnTo>
                  <a:pt x="667111" y="197920"/>
                </a:lnTo>
                <a:lnTo>
                  <a:pt x="666106" y="193727"/>
                </a:lnTo>
                <a:lnTo>
                  <a:pt x="665091" y="189534"/>
                </a:lnTo>
                <a:lnTo>
                  <a:pt x="665091" y="185341"/>
                </a:lnTo>
                <a:lnTo>
                  <a:pt x="664087" y="182292"/>
                </a:lnTo>
                <a:lnTo>
                  <a:pt x="664087" y="180132"/>
                </a:lnTo>
                <a:lnTo>
                  <a:pt x="663082" y="175939"/>
                </a:lnTo>
                <a:lnTo>
                  <a:pt x="663082" y="172890"/>
                </a:lnTo>
                <a:lnTo>
                  <a:pt x="662067" y="170730"/>
                </a:lnTo>
                <a:lnTo>
                  <a:pt x="662067" y="166664"/>
                </a:lnTo>
                <a:lnTo>
                  <a:pt x="661062" y="163488"/>
                </a:lnTo>
                <a:lnTo>
                  <a:pt x="660058" y="159295"/>
                </a:lnTo>
                <a:lnTo>
                  <a:pt x="660058" y="156118"/>
                </a:lnTo>
                <a:lnTo>
                  <a:pt x="659043" y="152053"/>
                </a:lnTo>
                <a:lnTo>
                  <a:pt x="659043" y="148876"/>
                </a:lnTo>
                <a:lnTo>
                  <a:pt x="658038" y="146843"/>
                </a:lnTo>
                <a:lnTo>
                  <a:pt x="657033" y="142651"/>
                </a:lnTo>
                <a:lnTo>
                  <a:pt x="657033" y="137441"/>
                </a:lnTo>
                <a:lnTo>
                  <a:pt x="656029" y="133248"/>
                </a:lnTo>
                <a:lnTo>
                  <a:pt x="655014" y="130072"/>
                </a:lnTo>
                <a:lnTo>
                  <a:pt x="654009" y="125879"/>
                </a:lnTo>
                <a:lnTo>
                  <a:pt x="654009" y="121813"/>
                </a:lnTo>
                <a:lnTo>
                  <a:pt x="653004" y="117621"/>
                </a:lnTo>
                <a:lnTo>
                  <a:pt x="651990" y="113428"/>
                </a:lnTo>
                <a:lnTo>
                  <a:pt x="650985" y="109235"/>
                </a:lnTo>
                <a:lnTo>
                  <a:pt x="649980" y="105042"/>
                </a:lnTo>
                <a:lnTo>
                  <a:pt x="648975" y="100849"/>
                </a:lnTo>
                <a:lnTo>
                  <a:pt x="648975" y="96783"/>
                </a:lnTo>
                <a:lnTo>
                  <a:pt x="647961" y="92591"/>
                </a:lnTo>
                <a:lnTo>
                  <a:pt x="646956" y="89414"/>
                </a:lnTo>
                <a:lnTo>
                  <a:pt x="645951" y="85221"/>
                </a:lnTo>
                <a:lnTo>
                  <a:pt x="644937" y="81029"/>
                </a:lnTo>
                <a:lnTo>
                  <a:pt x="644937" y="77979"/>
                </a:lnTo>
                <a:lnTo>
                  <a:pt x="643932" y="73786"/>
                </a:lnTo>
                <a:lnTo>
                  <a:pt x="642927" y="69594"/>
                </a:lnTo>
                <a:lnTo>
                  <a:pt x="641913" y="66544"/>
                </a:lnTo>
                <a:lnTo>
                  <a:pt x="640908" y="62351"/>
                </a:lnTo>
                <a:lnTo>
                  <a:pt x="640908" y="59175"/>
                </a:lnTo>
                <a:lnTo>
                  <a:pt x="639903" y="55999"/>
                </a:lnTo>
                <a:lnTo>
                  <a:pt x="638898" y="51933"/>
                </a:lnTo>
                <a:lnTo>
                  <a:pt x="637884" y="48756"/>
                </a:lnTo>
                <a:lnTo>
                  <a:pt x="636879" y="45580"/>
                </a:lnTo>
                <a:lnTo>
                  <a:pt x="636879" y="41514"/>
                </a:lnTo>
                <a:lnTo>
                  <a:pt x="635874" y="38338"/>
                </a:lnTo>
                <a:lnTo>
                  <a:pt x="634859" y="35162"/>
                </a:lnTo>
                <a:lnTo>
                  <a:pt x="633855" y="32112"/>
                </a:lnTo>
                <a:lnTo>
                  <a:pt x="632850" y="28936"/>
                </a:lnTo>
                <a:lnTo>
                  <a:pt x="632850" y="25759"/>
                </a:lnTo>
                <a:lnTo>
                  <a:pt x="631835" y="22710"/>
                </a:lnTo>
                <a:lnTo>
                  <a:pt x="630830" y="19534"/>
                </a:lnTo>
                <a:lnTo>
                  <a:pt x="629826" y="17501"/>
                </a:lnTo>
                <a:lnTo>
                  <a:pt x="629826" y="14324"/>
                </a:lnTo>
                <a:lnTo>
                  <a:pt x="628821" y="11275"/>
                </a:lnTo>
                <a:lnTo>
                  <a:pt x="627806" y="8099"/>
                </a:lnTo>
                <a:lnTo>
                  <a:pt x="626801" y="5939"/>
                </a:lnTo>
                <a:lnTo>
                  <a:pt x="626801" y="2889"/>
                </a:lnTo>
                <a:lnTo>
                  <a:pt x="624964" y="0"/>
                </a:lnTo>
                <a:lnTo>
                  <a:pt x="624782" y="729"/>
                </a:lnTo>
                <a:lnTo>
                  <a:pt x="624782" y="3906"/>
                </a:lnTo>
                <a:lnTo>
                  <a:pt x="623777" y="5939"/>
                </a:lnTo>
                <a:lnTo>
                  <a:pt x="622772" y="9115"/>
                </a:lnTo>
                <a:lnTo>
                  <a:pt x="622772" y="11275"/>
                </a:lnTo>
                <a:lnTo>
                  <a:pt x="621758" y="14324"/>
                </a:lnTo>
                <a:lnTo>
                  <a:pt x="620753" y="17501"/>
                </a:lnTo>
                <a:lnTo>
                  <a:pt x="619748" y="19534"/>
                </a:lnTo>
                <a:lnTo>
                  <a:pt x="618743" y="22710"/>
                </a:lnTo>
                <a:lnTo>
                  <a:pt x="617729" y="25759"/>
                </a:lnTo>
                <a:lnTo>
                  <a:pt x="616724" y="27919"/>
                </a:lnTo>
                <a:lnTo>
                  <a:pt x="615719" y="30969"/>
                </a:lnTo>
                <a:lnTo>
                  <a:pt x="614705" y="34145"/>
                </a:lnTo>
                <a:lnTo>
                  <a:pt x="613700" y="36305"/>
                </a:lnTo>
                <a:lnTo>
                  <a:pt x="612695" y="39354"/>
                </a:lnTo>
                <a:lnTo>
                  <a:pt x="611681" y="42531"/>
                </a:lnTo>
                <a:lnTo>
                  <a:pt x="610676" y="44564"/>
                </a:lnTo>
                <a:lnTo>
                  <a:pt x="610676" y="47740"/>
                </a:lnTo>
                <a:lnTo>
                  <a:pt x="609671" y="49773"/>
                </a:lnTo>
                <a:lnTo>
                  <a:pt x="608666" y="53966"/>
                </a:lnTo>
                <a:lnTo>
                  <a:pt x="607652" y="58159"/>
                </a:lnTo>
                <a:lnTo>
                  <a:pt x="607652" y="61335"/>
                </a:lnTo>
                <a:lnTo>
                  <a:pt x="606647" y="64384"/>
                </a:lnTo>
                <a:lnTo>
                  <a:pt x="606647" y="67561"/>
                </a:lnTo>
                <a:lnTo>
                  <a:pt x="605642" y="69594"/>
                </a:lnTo>
                <a:lnTo>
                  <a:pt x="605642" y="72770"/>
                </a:lnTo>
                <a:lnTo>
                  <a:pt x="604627" y="75819"/>
                </a:lnTo>
                <a:lnTo>
                  <a:pt x="604627" y="78996"/>
                </a:lnTo>
                <a:lnTo>
                  <a:pt x="603623" y="82172"/>
                </a:lnTo>
                <a:lnTo>
                  <a:pt x="603623" y="85221"/>
                </a:lnTo>
                <a:lnTo>
                  <a:pt x="602618" y="88398"/>
                </a:lnTo>
                <a:lnTo>
                  <a:pt x="602618" y="91574"/>
                </a:lnTo>
                <a:lnTo>
                  <a:pt x="601603" y="94624"/>
                </a:lnTo>
                <a:lnTo>
                  <a:pt x="601603" y="97800"/>
                </a:lnTo>
                <a:lnTo>
                  <a:pt x="600599" y="100849"/>
                </a:lnTo>
                <a:lnTo>
                  <a:pt x="599594" y="104026"/>
                </a:lnTo>
                <a:lnTo>
                  <a:pt x="599594" y="107202"/>
                </a:lnTo>
                <a:lnTo>
                  <a:pt x="598589" y="110251"/>
                </a:lnTo>
                <a:lnTo>
                  <a:pt x="597574" y="113428"/>
                </a:lnTo>
                <a:lnTo>
                  <a:pt x="597574" y="116604"/>
                </a:lnTo>
                <a:lnTo>
                  <a:pt x="596570" y="120670"/>
                </a:lnTo>
                <a:lnTo>
                  <a:pt x="595565" y="123846"/>
                </a:lnTo>
                <a:lnTo>
                  <a:pt x="595565" y="127023"/>
                </a:lnTo>
                <a:lnTo>
                  <a:pt x="594550" y="130072"/>
                </a:lnTo>
                <a:lnTo>
                  <a:pt x="593545" y="133248"/>
                </a:lnTo>
                <a:lnTo>
                  <a:pt x="592541" y="136425"/>
                </a:lnTo>
                <a:lnTo>
                  <a:pt x="591526" y="140491"/>
                </a:lnTo>
                <a:lnTo>
                  <a:pt x="591526" y="143667"/>
                </a:lnTo>
                <a:lnTo>
                  <a:pt x="590521" y="146843"/>
                </a:lnTo>
                <a:lnTo>
                  <a:pt x="589516" y="149893"/>
                </a:lnTo>
                <a:lnTo>
                  <a:pt x="588512" y="153069"/>
                </a:lnTo>
                <a:lnTo>
                  <a:pt x="587497" y="157262"/>
                </a:lnTo>
                <a:lnTo>
                  <a:pt x="586492" y="160311"/>
                </a:lnTo>
                <a:lnTo>
                  <a:pt x="585487" y="165521"/>
                </a:lnTo>
                <a:lnTo>
                  <a:pt x="583468" y="170730"/>
                </a:lnTo>
                <a:lnTo>
                  <a:pt x="582463" y="177083"/>
                </a:lnTo>
                <a:lnTo>
                  <a:pt x="580444" y="182292"/>
                </a:lnTo>
                <a:lnTo>
                  <a:pt x="578434" y="187501"/>
                </a:lnTo>
                <a:lnTo>
                  <a:pt x="576415" y="193727"/>
                </a:lnTo>
                <a:lnTo>
                  <a:pt x="575410" y="198936"/>
                </a:lnTo>
                <a:lnTo>
                  <a:pt x="573391" y="205162"/>
                </a:lnTo>
                <a:lnTo>
                  <a:pt x="571371" y="210371"/>
                </a:lnTo>
                <a:lnTo>
                  <a:pt x="569362" y="216724"/>
                </a:lnTo>
                <a:lnTo>
                  <a:pt x="567342" y="221933"/>
                </a:lnTo>
                <a:lnTo>
                  <a:pt x="565333" y="228159"/>
                </a:lnTo>
                <a:lnTo>
                  <a:pt x="563313" y="233368"/>
                </a:lnTo>
                <a:lnTo>
                  <a:pt x="561304" y="238577"/>
                </a:lnTo>
                <a:lnTo>
                  <a:pt x="559284" y="244803"/>
                </a:lnTo>
                <a:lnTo>
                  <a:pt x="557265" y="250012"/>
                </a:lnTo>
                <a:lnTo>
                  <a:pt x="555255" y="256238"/>
                </a:lnTo>
                <a:lnTo>
                  <a:pt x="553236" y="261447"/>
                </a:lnTo>
                <a:lnTo>
                  <a:pt x="551226" y="266784"/>
                </a:lnTo>
                <a:lnTo>
                  <a:pt x="549207" y="273009"/>
                </a:lnTo>
                <a:lnTo>
                  <a:pt x="546183" y="278219"/>
                </a:lnTo>
                <a:lnTo>
                  <a:pt x="544164" y="283428"/>
                </a:lnTo>
                <a:lnTo>
                  <a:pt x="542154" y="289654"/>
                </a:lnTo>
                <a:lnTo>
                  <a:pt x="540135" y="294863"/>
                </a:lnTo>
                <a:lnTo>
                  <a:pt x="538125" y="300072"/>
                </a:lnTo>
                <a:lnTo>
                  <a:pt x="536106" y="305282"/>
                </a:lnTo>
                <a:lnTo>
                  <a:pt x="534086" y="310491"/>
                </a:lnTo>
                <a:lnTo>
                  <a:pt x="532077" y="316844"/>
                </a:lnTo>
                <a:lnTo>
                  <a:pt x="531072" y="322053"/>
                </a:lnTo>
                <a:lnTo>
                  <a:pt x="529052" y="327262"/>
                </a:lnTo>
                <a:lnTo>
                  <a:pt x="527033" y="331328"/>
                </a:lnTo>
                <a:lnTo>
                  <a:pt x="525024" y="336537"/>
                </a:lnTo>
                <a:lnTo>
                  <a:pt x="524009" y="338697"/>
                </a:lnTo>
                <a:lnTo>
                  <a:pt x="523004" y="341874"/>
                </a:lnTo>
                <a:lnTo>
                  <a:pt x="521999" y="344923"/>
                </a:lnTo>
                <a:lnTo>
                  <a:pt x="519980" y="348099"/>
                </a:lnTo>
                <a:lnTo>
                  <a:pt x="518975" y="351149"/>
                </a:lnTo>
                <a:lnTo>
                  <a:pt x="517970" y="354325"/>
                </a:lnTo>
                <a:lnTo>
                  <a:pt x="515951" y="357501"/>
                </a:lnTo>
                <a:lnTo>
                  <a:pt x="514946" y="360551"/>
                </a:lnTo>
                <a:lnTo>
                  <a:pt x="513932" y="363727"/>
                </a:lnTo>
                <a:lnTo>
                  <a:pt x="511922" y="366776"/>
                </a:lnTo>
                <a:lnTo>
                  <a:pt x="510917" y="369953"/>
                </a:lnTo>
                <a:lnTo>
                  <a:pt x="509903" y="373129"/>
                </a:lnTo>
                <a:lnTo>
                  <a:pt x="507893" y="376179"/>
                </a:lnTo>
                <a:lnTo>
                  <a:pt x="506879" y="379355"/>
                </a:lnTo>
                <a:lnTo>
                  <a:pt x="505874" y="382531"/>
                </a:lnTo>
                <a:lnTo>
                  <a:pt x="504869" y="385581"/>
                </a:lnTo>
                <a:lnTo>
                  <a:pt x="502850" y="388757"/>
                </a:lnTo>
                <a:lnTo>
                  <a:pt x="501845" y="391806"/>
                </a:lnTo>
                <a:lnTo>
                  <a:pt x="500840" y="394983"/>
                </a:lnTo>
                <a:lnTo>
                  <a:pt x="499825" y="398159"/>
                </a:lnTo>
                <a:lnTo>
                  <a:pt x="498821" y="401209"/>
                </a:lnTo>
                <a:lnTo>
                  <a:pt x="496801" y="404385"/>
                </a:lnTo>
                <a:lnTo>
                  <a:pt x="495796" y="407561"/>
                </a:lnTo>
                <a:lnTo>
                  <a:pt x="494792" y="410611"/>
                </a:lnTo>
                <a:lnTo>
                  <a:pt x="492772" y="412771"/>
                </a:lnTo>
                <a:lnTo>
                  <a:pt x="491767" y="415820"/>
                </a:lnTo>
                <a:lnTo>
                  <a:pt x="490763" y="418996"/>
                </a:lnTo>
                <a:lnTo>
                  <a:pt x="489748" y="422173"/>
                </a:lnTo>
                <a:lnTo>
                  <a:pt x="487738" y="424206"/>
                </a:lnTo>
                <a:lnTo>
                  <a:pt x="486724" y="428373"/>
                </a:lnTo>
                <a:lnTo>
                  <a:pt x="484714" y="432540"/>
                </a:lnTo>
                <a:lnTo>
                  <a:pt x="483700" y="435666"/>
                </a:lnTo>
                <a:lnTo>
                  <a:pt x="481690" y="438804"/>
                </a:lnTo>
                <a:lnTo>
                  <a:pt x="480685" y="442972"/>
                </a:lnTo>
                <a:lnTo>
                  <a:pt x="479671" y="446097"/>
                </a:lnTo>
                <a:lnTo>
                  <a:pt x="477661" y="449223"/>
                </a:lnTo>
                <a:lnTo>
                  <a:pt x="476647" y="452361"/>
                </a:lnTo>
                <a:lnTo>
                  <a:pt x="475642" y="455487"/>
                </a:lnTo>
                <a:lnTo>
                  <a:pt x="474637" y="458612"/>
                </a:lnTo>
                <a:lnTo>
                  <a:pt x="472618" y="462780"/>
                </a:lnTo>
                <a:lnTo>
                  <a:pt x="470608" y="466960"/>
                </a:lnTo>
                <a:lnTo>
                  <a:pt x="469593" y="471127"/>
                </a:lnTo>
                <a:lnTo>
                  <a:pt x="468589" y="475295"/>
                </a:lnTo>
                <a:lnTo>
                  <a:pt x="467584" y="478433"/>
                </a:lnTo>
                <a:lnTo>
                  <a:pt x="466569" y="481558"/>
                </a:lnTo>
                <a:lnTo>
                  <a:pt x="465564" y="484684"/>
                </a:lnTo>
                <a:lnTo>
                  <a:pt x="464560" y="487810"/>
                </a:lnTo>
                <a:lnTo>
                  <a:pt x="463555" y="490948"/>
                </a:lnTo>
                <a:lnTo>
                  <a:pt x="462540" y="494073"/>
                </a:lnTo>
                <a:lnTo>
                  <a:pt x="461535" y="497199"/>
                </a:lnTo>
                <a:lnTo>
                  <a:pt x="461535" y="500325"/>
                </a:lnTo>
                <a:lnTo>
                  <a:pt x="460531" y="503463"/>
                </a:lnTo>
                <a:lnTo>
                  <a:pt x="459516" y="506588"/>
                </a:lnTo>
                <a:lnTo>
                  <a:pt x="458511" y="509714"/>
                </a:lnTo>
                <a:lnTo>
                  <a:pt x="458511" y="512840"/>
                </a:lnTo>
                <a:lnTo>
                  <a:pt x="457506" y="515978"/>
                </a:lnTo>
                <a:lnTo>
                  <a:pt x="456492" y="519103"/>
                </a:lnTo>
                <a:lnTo>
                  <a:pt x="456492" y="522229"/>
                </a:lnTo>
                <a:lnTo>
                  <a:pt x="455487" y="525354"/>
                </a:lnTo>
                <a:lnTo>
                  <a:pt x="455487" y="664061"/>
                </a:lnTo>
                <a:lnTo>
                  <a:pt x="454482" y="533702"/>
                </a:lnTo>
                <a:lnTo>
                  <a:pt x="453477" y="536828"/>
                </a:lnTo>
                <a:lnTo>
                  <a:pt x="453477" y="543091"/>
                </a:lnTo>
                <a:lnTo>
                  <a:pt x="452463" y="546217"/>
                </a:lnTo>
                <a:lnTo>
                  <a:pt x="452463" y="551426"/>
                </a:lnTo>
                <a:lnTo>
                  <a:pt x="451458" y="554565"/>
                </a:lnTo>
                <a:lnTo>
                  <a:pt x="451458" y="566025"/>
                </a:lnTo>
                <a:lnTo>
                  <a:pt x="450453" y="568121"/>
                </a:lnTo>
                <a:lnTo>
                  <a:pt x="450453" y="584804"/>
                </a:lnTo>
                <a:lnTo>
                  <a:pt x="449439" y="588971"/>
                </a:lnTo>
                <a:lnTo>
                  <a:pt x="449439" y="620265"/>
                </a:lnTo>
                <a:lnTo>
                  <a:pt x="450453" y="623391"/>
                </a:lnTo>
                <a:lnTo>
                  <a:pt x="450453" y="633822"/>
                </a:lnTo>
                <a:lnTo>
                  <a:pt x="451458" y="636947"/>
                </a:lnTo>
                <a:lnTo>
                  <a:pt x="451458" y="645295"/>
                </a:lnTo>
                <a:lnTo>
                  <a:pt x="452463" y="647379"/>
                </a:lnTo>
                <a:lnTo>
                  <a:pt x="452463" y="650504"/>
                </a:lnTo>
                <a:lnTo>
                  <a:pt x="453477" y="654672"/>
                </a:lnTo>
                <a:lnTo>
                  <a:pt x="453477" y="657810"/>
                </a:lnTo>
                <a:lnTo>
                  <a:pt x="454482" y="660935"/>
                </a:lnTo>
                <a:lnTo>
                  <a:pt x="452463" y="657810"/>
                </a:lnTo>
                <a:lnTo>
                  <a:pt x="451458" y="654672"/>
                </a:lnTo>
                <a:lnTo>
                  <a:pt x="450453" y="650504"/>
                </a:lnTo>
                <a:lnTo>
                  <a:pt x="449439" y="647379"/>
                </a:lnTo>
                <a:lnTo>
                  <a:pt x="448434" y="644240"/>
                </a:lnTo>
                <a:lnTo>
                  <a:pt x="447429" y="642157"/>
                </a:lnTo>
                <a:lnTo>
                  <a:pt x="445410" y="637989"/>
                </a:lnTo>
                <a:lnTo>
                  <a:pt x="444405" y="634864"/>
                </a:lnTo>
                <a:lnTo>
                  <a:pt x="443400" y="631738"/>
                </a:lnTo>
                <a:lnTo>
                  <a:pt x="442386" y="629642"/>
                </a:lnTo>
                <a:lnTo>
                  <a:pt x="441381" y="626516"/>
                </a:lnTo>
                <a:lnTo>
                  <a:pt x="440376" y="623391"/>
                </a:lnTo>
                <a:lnTo>
                  <a:pt x="438357" y="620265"/>
                </a:lnTo>
                <a:lnTo>
                  <a:pt x="437352" y="617127"/>
                </a:lnTo>
                <a:lnTo>
                  <a:pt x="436337" y="612959"/>
                </a:lnTo>
                <a:lnTo>
                  <a:pt x="434328" y="609834"/>
                </a:lnTo>
                <a:lnTo>
                  <a:pt x="433323" y="605654"/>
                </a:lnTo>
                <a:lnTo>
                  <a:pt x="431304" y="601486"/>
                </a:lnTo>
                <a:lnTo>
                  <a:pt x="429284" y="598361"/>
                </a:lnTo>
                <a:lnTo>
                  <a:pt x="428279" y="594193"/>
                </a:lnTo>
                <a:lnTo>
                  <a:pt x="426260" y="591055"/>
                </a:lnTo>
                <a:lnTo>
                  <a:pt x="425255" y="587929"/>
                </a:lnTo>
                <a:lnTo>
                  <a:pt x="424250" y="584804"/>
                </a:lnTo>
                <a:lnTo>
                  <a:pt x="422231" y="581678"/>
                </a:lnTo>
                <a:lnTo>
                  <a:pt x="421226" y="578540"/>
                </a:lnTo>
                <a:lnTo>
                  <a:pt x="420221" y="575414"/>
                </a:lnTo>
                <a:lnTo>
                  <a:pt x="418202" y="573331"/>
                </a:lnTo>
                <a:lnTo>
                  <a:pt x="417197" y="570205"/>
                </a:lnTo>
                <a:lnTo>
                  <a:pt x="416183" y="567067"/>
                </a:lnTo>
                <a:lnTo>
                  <a:pt x="415178" y="563941"/>
                </a:lnTo>
                <a:lnTo>
                  <a:pt x="413168" y="560816"/>
                </a:lnTo>
                <a:lnTo>
                  <a:pt x="411149" y="557690"/>
                </a:lnTo>
                <a:lnTo>
                  <a:pt x="410144" y="554565"/>
                </a:lnTo>
                <a:lnTo>
                  <a:pt x="409130" y="551426"/>
                </a:lnTo>
                <a:lnTo>
                  <a:pt x="408125" y="548301"/>
                </a:lnTo>
                <a:lnTo>
                  <a:pt x="406105" y="545175"/>
                </a:lnTo>
                <a:lnTo>
                  <a:pt x="404096" y="540995"/>
                </a:lnTo>
                <a:lnTo>
                  <a:pt x="403091" y="537869"/>
                </a:lnTo>
                <a:lnTo>
                  <a:pt x="401072" y="534744"/>
                </a:lnTo>
                <a:lnTo>
                  <a:pt x="400067" y="531618"/>
                </a:lnTo>
                <a:lnTo>
                  <a:pt x="399052" y="528493"/>
                </a:lnTo>
                <a:lnTo>
                  <a:pt x="397043" y="526396"/>
                </a:lnTo>
                <a:lnTo>
                  <a:pt x="396038" y="522229"/>
                </a:lnTo>
                <a:lnTo>
                  <a:pt x="394018" y="519103"/>
                </a:lnTo>
                <a:lnTo>
                  <a:pt x="391999" y="514923"/>
                </a:lnTo>
                <a:lnTo>
                  <a:pt x="389989" y="511798"/>
                </a:lnTo>
                <a:lnTo>
                  <a:pt x="388975" y="508672"/>
                </a:lnTo>
                <a:lnTo>
                  <a:pt x="387970" y="506588"/>
                </a:lnTo>
                <a:lnTo>
                  <a:pt x="385960" y="503463"/>
                </a:lnTo>
                <a:lnTo>
                  <a:pt x="384946" y="501366"/>
                </a:lnTo>
                <a:lnTo>
                  <a:pt x="383941" y="498241"/>
                </a:lnTo>
                <a:lnTo>
                  <a:pt x="381922" y="495115"/>
                </a:lnTo>
                <a:lnTo>
                  <a:pt x="380917" y="493032"/>
                </a:lnTo>
                <a:lnTo>
                  <a:pt x="379912" y="489906"/>
                </a:lnTo>
                <a:lnTo>
                  <a:pt x="377893" y="486768"/>
                </a:lnTo>
                <a:lnTo>
                  <a:pt x="376888" y="483642"/>
                </a:lnTo>
                <a:lnTo>
                  <a:pt x="374869" y="480517"/>
                </a:lnTo>
                <a:lnTo>
                  <a:pt x="373864" y="478433"/>
                </a:lnTo>
                <a:lnTo>
                  <a:pt x="371845" y="475295"/>
                </a:lnTo>
                <a:lnTo>
                  <a:pt x="370840" y="472169"/>
                </a:lnTo>
                <a:lnTo>
                  <a:pt x="369835" y="469043"/>
                </a:lnTo>
                <a:lnTo>
                  <a:pt x="367816" y="465918"/>
                </a:lnTo>
                <a:lnTo>
                  <a:pt x="366811" y="462780"/>
                </a:lnTo>
                <a:lnTo>
                  <a:pt x="364791" y="459654"/>
                </a:lnTo>
                <a:lnTo>
                  <a:pt x="362782" y="456528"/>
                </a:lnTo>
                <a:lnTo>
                  <a:pt x="361767" y="453403"/>
                </a:lnTo>
                <a:lnTo>
                  <a:pt x="359758" y="450265"/>
                </a:lnTo>
                <a:lnTo>
                  <a:pt x="358743" y="447139"/>
                </a:lnTo>
                <a:lnTo>
                  <a:pt x="356733" y="444014"/>
                </a:lnTo>
                <a:lnTo>
                  <a:pt x="355729" y="440888"/>
                </a:lnTo>
                <a:lnTo>
                  <a:pt x="353709" y="436708"/>
                </a:lnTo>
                <a:lnTo>
                  <a:pt x="351690" y="433582"/>
                </a:lnTo>
                <a:lnTo>
                  <a:pt x="350685" y="430457"/>
                </a:lnTo>
                <a:lnTo>
                  <a:pt x="343632" y="415820"/>
                </a:lnTo>
                <a:lnTo>
                  <a:pt x="337584" y="401209"/>
                </a:lnTo>
                <a:lnTo>
                  <a:pt x="332550" y="387741"/>
                </a:lnTo>
                <a:lnTo>
                  <a:pt x="328511" y="374146"/>
                </a:lnTo>
                <a:lnTo>
                  <a:pt x="325497" y="360551"/>
                </a:lnTo>
                <a:lnTo>
                  <a:pt x="323477" y="347083"/>
                </a:lnTo>
                <a:lnTo>
                  <a:pt x="321458" y="334504"/>
                </a:lnTo>
                <a:lnTo>
                  <a:pt x="320453" y="323069"/>
                </a:lnTo>
                <a:lnTo>
                  <a:pt x="320453" y="299056"/>
                </a:lnTo>
                <a:lnTo>
                  <a:pt x="321458" y="288637"/>
                </a:lnTo>
                <a:lnTo>
                  <a:pt x="322472" y="278219"/>
                </a:lnTo>
                <a:lnTo>
                  <a:pt x="323477" y="268817"/>
                </a:lnTo>
                <a:lnTo>
                  <a:pt x="324482" y="259415"/>
                </a:lnTo>
                <a:lnTo>
                  <a:pt x="326501" y="250012"/>
                </a:lnTo>
                <a:lnTo>
                  <a:pt x="328511" y="242770"/>
                </a:lnTo>
                <a:lnTo>
                  <a:pt x="330530" y="235401"/>
                </a:lnTo>
                <a:lnTo>
                  <a:pt x="332550" y="228159"/>
                </a:lnTo>
                <a:lnTo>
                  <a:pt x="334559" y="221933"/>
                </a:lnTo>
                <a:lnTo>
                  <a:pt x="336579" y="216724"/>
                </a:lnTo>
                <a:lnTo>
                  <a:pt x="337584" y="211388"/>
                </a:lnTo>
                <a:lnTo>
                  <a:pt x="339603" y="207322"/>
                </a:lnTo>
                <a:lnTo>
                  <a:pt x="340608" y="204145"/>
                </a:lnTo>
                <a:lnTo>
                  <a:pt x="341613" y="202112"/>
                </a:lnTo>
                <a:lnTo>
                  <a:pt x="341613" y="198936"/>
                </a:lnTo>
                <a:lnTo>
                  <a:pt x="339603" y="198936"/>
                </a:lnTo>
                <a:lnTo>
                  <a:pt x="337584" y="200969"/>
                </a:lnTo>
                <a:lnTo>
                  <a:pt x="334559" y="203129"/>
                </a:lnTo>
                <a:lnTo>
                  <a:pt x="331535" y="207322"/>
                </a:lnTo>
                <a:lnTo>
                  <a:pt x="326501" y="211388"/>
                </a:lnTo>
                <a:lnTo>
                  <a:pt x="325497" y="212531"/>
                </a:lnTo>
                <a:lnTo>
                  <a:pt x="323477" y="214564"/>
                </a:lnTo>
                <a:lnTo>
                  <a:pt x="322472" y="217740"/>
                </a:lnTo>
                <a:lnTo>
                  <a:pt x="320453" y="219773"/>
                </a:lnTo>
                <a:lnTo>
                  <a:pt x="318434" y="222950"/>
                </a:lnTo>
                <a:lnTo>
                  <a:pt x="317429" y="225999"/>
                </a:lnTo>
                <a:lnTo>
                  <a:pt x="315419" y="228159"/>
                </a:lnTo>
                <a:lnTo>
                  <a:pt x="314405" y="231208"/>
                </a:lnTo>
                <a:lnTo>
                  <a:pt x="312395" y="232352"/>
                </a:lnTo>
                <a:lnTo>
                  <a:pt x="310376" y="235401"/>
                </a:lnTo>
                <a:lnTo>
                  <a:pt x="308366" y="238577"/>
                </a:lnTo>
                <a:lnTo>
                  <a:pt x="306347" y="241754"/>
                </a:lnTo>
                <a:lnTo>
                  <a:pt x="304328" y="244803"/>
                </a:lnTo>
                <a:lnTo>
                  <a:pt x="302318" y="247980"/>
                </a:lnTo>
                <a:lnTo>
                  <a:pt x="300299" y="252172"/>
                </a:lnTo>
                <a:lnTo>
                  <a:pt x="298289" y="253189"/>
                </a:lnTo>
                <a:lnTo>
                  <a:pt x="296270" y="257382"/>
                </a:lnTo>
                <a:lnTo>
                  <a:pt x="294250" y="261447"/>
                </a:lnTo>
                <a:lnTo>
                  <a:pt x="292241" y="264624"/>
                </a:lnTo>
                <a:lnTo>
                  <a:pt x="290221" y="268817"/>
                </a:lnTo>
                <a:lnTo>
                  <a:pt x="288212" y="273009"/>
                </a:lnTo>
                <a:lnTo>
                  <a:pt x="286192" y="277202"/>
                </a:lnTo>
                <a:lnTo>
                  <a:pt x="284173" y="281268"/>
                </a:lnTo>
                <a:lnTo>
                  <a:pt x="282163" y="284444"/>
                </a:lnTo>
                <a:lnTo>
                  <a:pt x="280144" y="288637"/>
                </a:lnTo>
                <a:lnTo>
                  <a:pt x="278134" y="292830"/>
                </a:lnTo>
                <a:lnTo>
                  <a:pt x="276115" y="297023"/>
                </a:lnTo>
                <a:lnTo>
                  <a:pt x="274096" y="300072"/>
                </a:lnTo>
                <a:lnTo>
                  <a:pt x="272086" y="304265"/>
                </a:lnTo>
                <a:lnTo>
                  <a:pt x="270067" y="308458"/>
                </a:lnTo>
                <a:lnTo>
                  <a:pt x="269062" y="312651"/>
                </a:lnTo>
                <a:lnTo>
                  <a:pt x="267042" y="316844"/>
                </a:lnTo>
                <a:lnTo>
                  <a:pt x="265033" y="322053"/>
                </a:lnTo>
                <a:lnTo>
                  <a:pt x="263013" y="326119"/>
                </a:lnTo>
                <a:lnTo>
                  <a:pt x="262009" y="330312"/>
                </a:lnTo>
                <a:lnTo>
                  <a:pt x="259989" y="334504"/>
                </a:lnTo>
                <a:lnTo>
                  <a:pt x="257980" y="339714"/>
                </a:lnTo>
                <a:lnTo>
                  <a:pt x="256965" y="343906"/>
                </a:lnTo>
                <a:lnTo>
                  <a:pt x="254955" y="349116"/>
                </a:lnTo>
                <a:lnTo>
                  <a:pt x="253941" y="353309"/>
                </a:lnTo>
                <a:lnTo>
                  <a:pt x="251931" y="357501"/>
                </a:lnTo>
                <a:lnTo>
                  <a:pt x="250917" y="362711"/>
                </a:lnTo>
                <a:lnTo>
                  <a:pt x="248907" y="366776"/>
                </a:lnTo>
                <a:lnTo>
                  <a:pt x="247902" y="372113"/>
                </a:lnTo>
                <a:lnTo>
                  <a:pt x="245883" y="377322"/>
                </a:lnTo>
                <a:lnTo>
                  <a:pt x="244878" y="381388"/>
                </a:lnTo>
                <a:lnTo>
                  <a:pt x="243864" y="386597"/>
                </a:lnTo>
                <a:lnTo>
                  <a:pt x="242859" y="390790"/>
                </a:lnTo>
                <a:lnTo>
                  <a:pt x="240839" y="395999"/>
                </a:lnTo>
                <a:lnTo>
                  <a:pt x="239835" y="400192"/>
                </a:lnTo>
                <a:lnTo>
                  <a:pt x="238830" y="404385"/>
                </a:lnTo>
                <a:lnTo>
                  <a:pt x="237825" y="409594"/>
                </a:lnTo>
                <a:lnTo>
                  <a:pt x="236810" y="413787"/>
                </a:lnTo>
                <a:lnTo>
                  <a:pt x="235806" y="418996"/>
                </a:lnTo>
                <a:lnTo>
                  <a:pt x="234801" y="423189"/>
                </a:lnTo>
                <a:lnTo>
                  <a:pt x="233786" y="427331"/>
                </a:lnTo>
                <a:lnTo>
                  <a:pt x="232782" y="431499"/>
                </a:lnTo>
                <a:lnTo>
                  <a:pt x="231777" y="435666"/>
                </a:lnTo>
                <a:lnTo>
                  <a:pt x="231777" y="438804"/>
                </a:lnTo>
                <a:lnTo>
                  <a:pt x="230762" y="441930"/>
                </a:lnTo>
                <a:lnTo>
                  <a:pt x="230762" y="445055"/>
                </a:lnTo>
                <a:lnTo>
                  <a:pt x="229757" y="449223"/>
                </a:lnTo>
                <a:lnTo>
                  <a:pt x="229757" y="452361"/>
                </a:lnTo>
                <a:lnTo>
                  <a:pt x="228753" y="455487"/>
                </a:lnTo>
                <a:lnTo>
                  <a:pt x="228753" y="458612"/>
                </a:lnTo>
                <a:lnTo>
                  <a:pt x="227748" y="461738"/>
                </a:lnTo>
                <a:lnTo>
                  <a:pt x="227748" y="472169"/>
                </a:lnTo>
                <a:lnTo>
                  <a:pt x="226733" y="475295"/>
                </a:lnTo>
                <a:lnTo>
                  <a:pt x="226733" y="512840"/>
                </a:lnTo>
                <a:lnTo>
                  <a:pt x="227748" y="514923"/>
                </a:lnTo>
                <a:lnTo>
                  <a:pt x="227748" y="521187"/>
                </a:lnTo>
                <a:lnTo>
                  <a:pt x="228753" y="524313"/>
                </a:lnTo>
                <a:lnTo>
                  <a:pt x="228753" y="526396"/>
                </a:lnTo>
                <a:lnTo>
                  <a:pt x="229757" y="529535"/>
                </a:lnTo>
                <a:lnTo>
                  <a:pt x="229757" y="531618"/>
                </a:lnTo>
                <a:lnTo>
                  <a:pt x="230762" y="534744"/>
                </a:lnTo>
                <a:lnTo>
                  <a:pt x="230762" y="539953"/>
                </a:lnTo>
                <a:lnTo>
                  <a:pt x="231777" y="542050"/>
                </a:lnTo>
                <a:lnTo>
                  <a:pt x="231777" y="545175"/>
                </a:lnTo>
                <a:lnTo>
                  <a:pt x="232782" y="547259"/>
                </a:lnTo>
                <a:lnTo>
                  <a:pt x="232782" y="554565"/>
                </a:lnTo>
                <a:lnTo>
                  <a:pt x="233786" y="557690"/>
                </a:lnTo>
                <a:lnTo>
                  <a:pt x="233786" y="588971"/>
                </a:lnTo>
                <a:lnTo>
                  <a:pt x="232782" y="593151"/>
                </a:lnTo>
                <a:lnTo>
                  <a:pt x="232782" y="600444"/>
                </a:lnTo>
                <a:lnTo>
                  <a:pt x="231777" y="604612"/>
                </a:lnTo>
                <a:lnTo>
                  <a:pt x="230762" y="607750"/>
                </a:lnTo>
                <a:lnTo>
                  <a:pt x="230762" y="609834"/>
                </a:lnTo>
                <a:lnTo>
                  <a:pt x="229757" y="615043"/>
                </a:lnTo>
                <a:lnTo>
                  <a:pt x="227748" y="620265"/>
                </a:lnTo>
                <a:lnTo>
                  <a:pt x="226733" y="625474"/>
                </a:lnTo>
                <a:lnTo>
                  <a:pt x="224724" y="630684"/>
                </a:lnTo>
                <a:lnTo>
                  <a:pt x="222704" y="635905"/>
                </a:lnTo>
                <a:lnTo>
                  <a:pt x="220695" y="641115"/>
                </a:lnTo>
                <a:lnTo>
                  <a:pt x="218675" y="646337"/>
                </a:lnTo>
                <a:lnTo>
                  <a:pt x="216656" y="650504"/>
                </a:lnTo>
                <a:lnTo>
                  <a:pt x="213632" y="655713"/>
                </a:lnTo>
                <a:lnTo>
                  <a:pt x="210617" y="660935"/>
                </a:lnTo>
                <a:lnTo>
                  <a:pt x="208598" y="665103"/>
                </a:lnTo>
                <a:lnTo>
                  <a:pt x="204569" y="669270"/>
                </a:lnTo>
                <a:lnTo>
                  <a:pt x="201545" y="674492"/>
                </a:lnTo>
                <a:lnTo>
                  <a:pt x="198521" y="678660"/>
                </a:lnTo>
                <a:lnTo>
                  <a:pt x="194492" y="682827"/>
                </a:lnTo>
                <a:lnTo>
                  <a:pt x="190463" y="687007"/>
                </a:lnTo>
                <a:lnTo>
                  <a:pt x="186424" y="691175"/>
                </a:lnTo>
                <a:lnTo>
                  <a:pt x="182395" y="695342"/>
                </a:lnTo>
                <a:lnTo>
                  <a:pt x="178366" y="699522"/>
                </a:lnTo>
                <a:lnTo>
                  <a:pt x="174337" y="703690"/>
                </a:lnTo>
                <a:lnTo>
                  <a:pt x="169293" y="706815"/>
                </a:lnTo>
                <a:lnTo>
                  <a:pt x="164260" y="710995"/>
                </a:lnTo>
                <a:lnTo>
                  <a:pt x="159216" y="715163"/>
                </a:lnTo>
                <a:lnTo>
                  <a:pt x="154182" y="718288"/>
                </a:lnTo>
                <a:lnTo>
                  <a:pt x="149139" y="721414"/>
                </a:lnTo>
                <a:lnTo>
                  <a:pt x="143100" y="725594"/>
                </a:lnTo>
                <a:lnTo>
                  <a:pt x="138057" y="728720"/>
                </a:lnTo>
                <a:lnTo>
                  <a:pt x="132008" y="731845"/>
                </a:lnTo>
                <a:lnTo>
                  <a:pt x="125960" y="734983"/>
                </a:lnTo>
                <a:lnTo>
                  <a:pt x="119921" y="738109"/>
                </a:lnTo>
                <a:lnTo>
                  <a:pt x="112868" y="741235"/>
                </a:lnTo>
                <a:lnTo>
                  <a:pt x="106820" y="743318"/>
                </a:lnTo>
                <a:lnTo>
                  <a:pt x="102791" y="745402"/>
                </a:lnTo>
                <a:lnTo>
                  <a:pt x="99767" y="746444"/>
                </a:lnTo>
                <a:lnTo>
                  <a:pt x="96743" y="748540"/>
                </a:lnTo>
                <a:lnTo>
                  <a:pt x="93718" y="749582"/>
                </a:lnTo>
                <a:lnTo>
                  <a:pt x="89689" y="751666"/>
                </a:lnTo>
                <a:lnTo>
                  <a:pt x="86665" y="752708"/>
                </a:lnTo>
                <a:lnTo>
                  <a:pt x="83641" y="754791"/>
                </a:lnTo>
                <a:lnTo>
                  <a:pt x="80617" y="755833"/>
                </a:lnTo>
                <a:lnTo>
                  <a:pt x="78598" y="757917"/>
                </a:lnTo>
                <a:lnTo>
                  <a:pt x="75574" y="758959"/>
                </a:lnTo>
                <a:lnTo>
                  <a:pt x="72559" y="761055"/>
                </a:lnTo>
                <a:lnTo>
                  <a:pt x="70540" y="762097"/>
                </a:lnTo>
                <a:lnTo>
                  <a:pt x="67517" y="764181"/>
                </a:lnTo>
                <a:lnTo>
                  <a:pt x="65501" y="765223"/>
                </a:lnTo>
                <a:lnTo>
                  <a:pt x="62478" y="767306"/>
                </a:lnTo>
                <a:lnTo>
                  <a:pt x="60462" y="769390"/>
                </a:lnTo>
                <a:lnTo>
                  <a:pt x="58447" y="770432"/>
                </a:lnTo>
                <a:lnTo>
                  <a:pt x="55424" y="772516"/>
                </a:lnTo>
                <a:lnTo>
                  <a:pt x="53408" y="773570"/>
                </a:lnTo>
                <a:lnTo>
                  <a:pt x="51393" y="775654"/>
                </a:lnTo>
                <a:lnTo>
                  <a:pt x="49377" y="776696"/>
                </a:lnTo>
                <a:lnTo>
                  <a:pt x="47362" y="778779"/>
                </a:lnTo>
                <a:lnTo>
                  <a:pt x="46354" y="779821"/>
                </a:lnTo>
                <a:lnTo>
                  <a:pt x="44339" y="781905"/>
                </a:lnTo>
                <a:lnTo>
                  <a:pt x="42323" y="783989"/>
                </a:lnTo>
                <a:lnTo>
                  <a:pt x="40308" y="785031"/>
                </a:lnTo>
                <a:lnTo>
                  <a:pt x="39300" y="787127"/>
                </a:lnTo>
                <a:lnTo>
                  <a:pt x="37285" y="788169"/>
                </a:lnTo>
                <a:lnTo>
                  <a:pt x="36277" y="790253"/>
                </a:lnTo>
                <a:lnTo>
                  <a:pt x="34261" y="792336"/>
                </a:lnTo>
                <a:lnTo>
                  <a:pt x="32246" y="795462"/>
                </a:lnTo>
                <a:lnTo>
                  <a:pt x="29223" y="798587"/>
                </a:lnTo>
                <a:lnTo>
                  <a:pt x="27207" y="801726"/>
                </a:lnTo>
                <a:lnTo>
                  <a:pt x="24184" y="804851"/>
                </a:lnTo>
                <a:lnTo>
                  <a:pt x="22169" y="809019"/>
                </a:lnTo>
                <a:lnTo>
                  <a:pt x="21161" y="812157"/>
                </a:lnTo>
                <a:lnTo>
                  <a:pt x="19146" y="815283"/>
                </a:lnTo>
                <a:lnTo>
                  <a:pt x="17131" y="818408"/>
                </a:lnTo>
                <a:lnTo>
                  <a:pt x="16123" y="822575"/>
                </a:lnTo>
                <a:lnTo>
                  <a:pt x="15115" y="825714"/>
                </a:lnTo>
                <a:lnTo>
                  <a:pt x="13100" y="828839"/>
                </a:lnTo>
                <a:lnTo>
                  <a:pt x="12092" y="833007"/>
                </a:lnTo>
                <a:lnTo>
                  <a:pt x="12092" y="836132"/>
                </a:lnTo>
                <a:lnTo>
                  <a:pt x="11085" y="840312"/>
                </a:lnTo>
                <a:lnTo>
                  <a:pt x="10077" y="843438"/>
                </a:lnTo>
                <a:lnTo>
                  <a:pt x="10077" y="846564"/>
                </a:lnTo>
                <a:lnTo>
                  <a:pt x="9069" y="850744"/>
                </a:lnTo>
                <a:lnTo>
                  <a:pt x="9069" y="875761"/>
                </a:lnTo>
                <a:lnTo>
                  <a:pt x="10077" y="878899"/>
                </a:lnTo>
                <a:lnTo>
                  <a:pt x="10077" y="886192"/>
                </a:lnTo>
                <a:lnTo>
                  <a:pt x="11085" y="890372"/>
                </a:lnTo>
                <a:lnTo>
                  <a:pt x="11085" y="893498"/>
                </a:lnTo>
                <a:lnTo>
                  <a:pt x="12092" y="897665"/>
                </a:lnTo>
                <a:lnTo>
                  <a:pt x="13100" y="900791"/>
                </a:lnTo>
                <a:lnTo>
                  <a:pt x="13100" y="904971"/>
                </a:lnTo>
                <a:lnTo>
                  <a:pt x="14108" y="908097"/>
                </a:lnTo>
                <a:lnTo>
                  <a:pt x="14108" y="910180"/>
                </a:lnTo>
                <a:lnTo>
                  <a:pt x="15115" y="913306"/>
                </a:lnTo>
                <a:lnTo>
                  <a:pt x="15115" y="916444"/>
                </a:lnTo>
                <a:lnTo>
                  <a:pt x="16123" y="919570"/>
                </a:lnTo>
                <a:lnTo>
                  <a:pt x="17131" y="922695"/>
                </a:lnTo>
                <a:lnTo>
                  <a:pt x="18139" y="925821"/>
                </a:lnTo>
                <a:lnTo>
                  <a:pt x="19146" y="928959"/>
                </a:lnTo>
                <a:lnTo>
                  <a:pt x="20153" y="932085"/>
                </a:lnTo>
                <a:lnTo>
                  <a:pt x="21161" y="935210"/>
                </a:lnTo>
                <a:lnTo>
                  <a:pt x="22169" y="938336"/>
                </a:lnTo>
                <a:lnTo>
                  <a:pt x="23176" y="941474"/>
                </a:lnTo>
                <a:lnTo>
                  <a:pt x="25192" y="943558"/>
                </a:lnTo>
                <a:lnTo>
                  <a:pt x="26200" y="946683"/>
                </a:lnTo>
                <a:lnTo>
                  <a:pt x="27207" y="948767"/>
                </a:lnTo>
                <a:lnTo>
                  <a:pt x="29223" y="951893"/>
                </a:lnTo>
                <a:lnTo>
                  <a:pt x="30230" y="953989"/>
                </a:lnTo>
                <a:lnTo>
                  <a:pt x="32246" y="957115"/>
                </a:lnTo>
                <a:lnTo>
                  <a:pt x="33254" y="959198"/>
                </a:lnTo>
                <a:lnTo>
                  <a:pt x="35269" y="962324"/>
                </a:lnTo>
                <a:lnTo>
                  <a:pt x="36277" y="964408"/>
                </a:lnTo>
                <a:lnTo>
                  <a:pt x="38292" y="966491"/>
                </a:lnTo>
                <a:lnTo>
                  <a:pt x="39300" y="969630"/>
                </a:lnTo>
                <a:lnTo>
                  <a:pt x="41316" y="971713"/>
                </a:lnTo>
                <a:lnTo>
                  <a:pt x="42323" y="974839"/>
                </a:lnTo>
                <a:lnTo>
                  <a:pt x="44339" y="976923"/>
                </a:lnTo>
                <a:lnTo>
                  <a:pt x="46354" y="980061"/>
                </a:lnTo>
                <a:lnTo>
                  <a:pt x="47362" y="982145"/>
                </a:lnTo>
                <a:lnTo>
                  <a:pt x="49377" y="985270"/>
                </a:lnTo>
                <a:lnTo>
                  <a:pt x="50385" y="988396"/>
                </a:lnTo>
                <a:lnTo>
                  <a:pt x="52401" y="991521"/>
                </a:lnTo>
                <a:lnTo>
                  <a:pt x="53408" y="994660"/>
                </a:lnTo>
                <a:lnTo>
                  <a:pt x="55424" y="997785"/>
                </a:lnTo>
                <a:lnTo>
                  <a:pt x="56431" y="1000911"/>
                </a:lnTo>
                <a:lnTo>
                  <a:pt x="58447" y="1005078"/>
                </a:lnTo>
                <a:lnTo>
                  <a:pt x="59455" y="1008216"/>
                </a:lnTo>
                <a:lnTo>
                  <a:pt x="61470" y="1012384"/>
                </a:lnTo>
                <a:lnTo>
                  <a:pt x="62478" y="1016551"/>
                </a:lnTo>
                <a:lnTo>
                  <a:pt x="63486" y="1020731"/>
                </a:lnTo>
                <a:lnTo>
                  <a:pt x="65501" y="1024899"/>
                </a:lnTo>
                <a:lnTo>
                  <a:pt x="66509" y="1028024"/>
                </a:lnTo>
                <a:lnTo>
                  <a:pt x="67517" y="1031163"/>
                </a:lnTo>
                <a:lnTo>
                  <a:pt x="68524" y="1034288"/>
                </a:lnTo>
                <a:lnTo>
                  <a:pt x="68524" y="1037414"/>
                </a:lnTo>
                <a:lnTo>
                  <a:pt x="69535" y="1040539"/>
                </a:lnTo>
                <a:lnTo>
                  <a:pt x="70540" y="1043665"/>
                </a:lnTo>
                <a:lnTo>
                  <a:pt x="71545" y="1046803"/>
                </a:lnTo>
                <a:lnTo>
                  <a:pt x="72559" y="1050971"/>
                </a:lnTo>
                <a:lnTo>
                  <a:pt x="72559" y="1054096"/>
                </a:lnTo>
                <a:lnTo>
                  <a:pt x="73564" y="1058276"/>
                </a:lnTo>
                <a:lnTo>
                  <a:pt x="74569" y="1061402"/>
                </a:lnTo>
                <a:lnTo>
                  <a:pt x="74569" y="1065569"/>
                </a:lnTo>
                <a:lnTo>
                  <a:pt x="75574" y="1069749"/>
                </a:lnTo>
                <a:lnTo>
                  <a:pt x="76588" y="1073917"/>
                </a:lnTo>
                <a:lnTo>
                  <a:pt x="76588" y="1078084"/>
                </a:lnTo>
                <a:lnTo>
                  <a:pt x="77593" y="1082252"/>
                </a:lnTo>
                <a:lnTo>
                  <a:pt x="77593" y="1088515"/>
                </a:lnTo>
                <a:lnTo>
                  <a:pt x="78598" y="1091641"/>
                </a:lnTo>
                <a:lnTo>
                  <a:pt x="78598" y="1113545"/>
                </a:lnTo>
                <a:lnTo>
                  <a:pt x="77593" y="1117713"/>
                </a:lnTo>
                <a:lnTo>
                  <a:pt x="77593" y="1125018"/>
                </a:lnTo>
                <a:lnTo>
                  <a:pt x="76588" y="1129186"/>
                </a:lnTo>
                <a:lnTo>
                  <a:pt x="76588" y="1136492"/>
                </a:lnTo>
                <a:lnTo>
                  <a:pt x="75574" y="1139617"/>
                </a:lnTo>
                <a:lnTo>
                  <a:pt x="75574" y="1143785"/>
                </a:lnTo>
                <a:lnTo>
                  <a:pt x="74569" y="1147965"/>
                </a:lnTo>
                <a:lnTo>
                  <a:pt x="74569" y="1151090"/>
                </a:lnTo>
                <a:lnTo>
                  <a:pt x="73564" y="1155258"/>
                </a:lnTo>
                <a:lnTo>
                  <a:pt x="73564" y="1159425"/>
                </a:lnTo>
                <a:lnTo>
                  <a:pt x="72559" y="1162563"/>
                </a:lnTo>
                <a:lnTo>
                  <a:pt x="72559" y="1166731"/>
                </a:lnTo>
                <a:lnTo>
                  <a:pt x="71545" y="1170898"/>
                </a:lnTo>
                <a:lnTo>
                  <a:pt x="70540" y="1175078"/>
                </a:lnTo>
                <a:lnTo>
                  <a:pt x="70540" y="1179246"/>
                </a:lnTo>
                <a:lnTo>
                  <a:pt x="69535" y="1182371"/>
                </a:lnTo>
                <a:lnTo>
                  <a:pt x="68524" y="1186551"/>
                </a:lnTo>
                <a:lnTo>
                  <a:pt x="67517" y="1190719"/>
                </a:lnTo>
                <a:lnTo>
                  <a:pt x="66509" y="1194886"/>
                </a:lnTo>
                <a:lnTo>
                  <a:pt x="65501" y="1198012"/>
                </a:lnTo>
                <a:lnTo>
                  <a:pt x="64493" y="1202192"/>
                </a:lnTo>
                <a:lnTo>
                  <a:pt x="63486" y="1206359"/>
                </a:lnTo>
                <a:lnTo>
                  <a:pt x="62478" y="1210527"/>
                </a:lnTo>
                <a:lnTo>
                  <a:pt x="61470" y="1213665"/>
                </a:lnTo>
                <a:lnTo>
                  <a:pt x="60462" y="1217833"/>
                </a:lnTo>
                <a:lnTo>
                  <a:pt x="59455" y="1222000"/>
                </a:lnTo>
                <a:lnTo>
                  <a:pt x="57439" y="1226180"/>
                </a:lnTo>
                <a:lnTo>
                  <a:pt x="56431" y="1229306"/>
                </a:lnTo>
                <a:lnTo>
                  <a:pt x="55424" y="1233473"/>
                </a:lnTo>
                <a:lnTo>
                  <a:pt x="54416" y="1236599"/>
                </a:lnTo>
                <a:lnTo>
                  <a:pt x="53408" y="1239737"/>
                </a:lnTo>
                <a:lnTo>
                  <a:pt x="51393" y="1242862"/>
                </a:lnTo>
                <a:lnTo>
                  <a:pt x="50385" y="1247030"/>
                </a:lnTo>
                <a:lnTo>
                  <a:pt x="49377" y="1250168"/>
                </a:lnTo>
                <a:lnTo>
                  <a:pt x="48370" y="1253294"/>
                </a:lnTo>
                <a:lnTo>
                  <a:pt x="47362" y="1257461"/>
                </a:lnTo>
                <a:lnTo>
                  <a:pt x="45346" y="1260587"/>
                </a:lnTo>
                <a:lnTo>
                  <a:pt x="44339" y="1263725"/>
                </a:lnTo>
                <a:lnTo>
                  <a:pt x="43331" y="1267892"/>
                </a:lnTo>
                <a:lnTo>
                  <a:pt x="42323" y="1271018"/>
                </a:lnTo>
                <a:lnTo>
                  <a:pt x="41316" y="1274144"/>
                </a:lnTo>
                <a:lnTo>
                  <a:pt x="40308" y="1278324"/>
                </a:lnTo>
                <a:lnTo>
                  <a:pt x="38292" y="1281449"/>
                </a:lnTo>
                <a:lnTo>
                  <a:pt x="37285" y="1284575"/>
                </a:lnTo>
                <a:lnTo>
                  <a:pt x="36277" y="1287700"/>
                </a:lnTo>
                <a:lnTo>
                  <a:pt x="35269" y="1291881"/>
                </a:lnTo>
                <a:lnTo>
                  <a:pt x="34261" y="1295006"/>
                </a:lnTo>
                <a:lnTo>
                  <a:pt x="33254" y="1298132"/>
                </a:lnTo>
                <a:lnTo>
                  <a:pt x="32246" y="1301257"/>
                </a:lnTo>
                <a:lnTo>
                  <a:pt x="30230" y="1304395"/>
                </a:lnTo>
                <a:lnTo>
                  <a:pt x="29223" y="1307521"/>
                </a:lnTo>
                <a:lnTo>
                  <a:pt x="28215" y="1311688"/>
                </a:lnTo>
                <a:lnTo>
                  <a:pt x="27207" y="1314827"/>
                </a:lnTo>
                <a:lnTo>
                  <a:pt x="26200" y="1317952"/>
                </a:lnTo>
                <a:lnTo>
                  <a:pt x="25192" y="1321078"/>
                </a:lnTo>
                <a:lnTo>
                  <a:pt x="24184" y="1323162"/>
                </a:lnTo>
                <a:lnTo>
                  <a:pt x="23176" y="1326287"/>
                </a:lnTo>
                <a:lnTo>
                  <a:pt x="22169" y="1329425"/>
                </a:lnTo>
                <a:lnTo>
                  <a:pt x="21161" y="1332551"/>
                </a:lnTo>
                <a:lnTo>
                  <a:pt x="19146" y="1334635"/>
                </a:lnTo>
                <a:lnTo>
                  <a:pt x="18139" y="1337760"/>
                </a:lnTo>
                <a:lnTo>
                  <a:pt x="17131" y="1340899"/>
                </a:lnTo>
                <a:lnTo>
                  <a:pt x="16123" y="1344024"/>
                </a:lnTo>
                <a:lnTo>
                  <a:pt x="15115" y="1347150"/>
                </a:lnTo>
                <a:lnTo>
                  <a:pt x="14108" y="1350275"/>
                </a:lnTo>
                <a:lnTo>
                  <a:pt x="13100" y="1353414"/>
                </a:lnTo>
                <a:lnTo>
                  <a:pt x="12092" y="1356539"/>
                </a:lnTo>
                <a:lnTo>
                  <a:pt x="11085" y="1359665"/>
                </a:lnTo>
                <a:lnTo>
                  <a:pt x="10077" y="1362790"/>
                </a:lnTo>
                <a:lnTo>
                  <a:pt x="9069" y="1365916"/>
                </a:lnTo>
                <a:lnTo>
                  <a:pt x="8061" y="1368012"/>
                </a:lnTo>
                <a:lnTo>
                  <a:pt x="7054" y="1371138"/>
                </a:lnTo>
                <a:lnTo>
                  <a:pt x="6046" y="1374263"/>
                </a:lnTo>
                <a:lnTo>
                  <a:pt x="6046" y="1376347"/>
                </a:lnTo>
                <a:lnTo>
                  <a:pt x="5038" y="1379485"/>
                </a:lnTo>
                <a:lnTo>
                  <a:pt x="4030" y="1381569"/>
                </a:lnTo>
                <a:lnTo>
                  <a:pt x="4030" y="1384695"/>
                </a:lnTo>
                <a:lnTo>
                  <a:pt x="3023" y="1386778"/>
                </a:lnTo>
                <a:lnTo>
                  <a:pt x="2015" y="1390946"/>
                </a:lnTo>
                <a:lnTo>
                  <a:pt x="2015" y="1394084"/>
                </a:lnTo>
                <a:lnTo>
                  <a:pt x="1007" y="1398251"/>
                </a:lnTo>
                <a:lnTo>
                  <a:pt x="0" y="1401377"/>
                </a:lnTo>
                <a:lnTo>
                  <a:pt x="0" y="1408683"/>
                </a:lnTo>
                <a:lnTo>
                  <a:pt x="1007" y="1411808"/>
                </a:lnTo>
                <a:lnTo>
                  <a:pt x="1007" y="1414934"/>
                </a:lnTo>
                <a:lnTo>
                  <a:pt x="2015" y="1418072"/>
                </a:lnTo>
                <a:lnTo>
                  <a:pt x="3023" y="1420156"/>
                </a:lnTo>
                <a:lnTo>
                  <a:pt x="5038" y="1422239"/>
                </a:lnTo>
                <a:lnTo>
                  <a:pt x="6046" y="1425365"/>
                </a:lnTo>
                <a:lnTo>
                  <a:pt x="8061" y="1427449"/>
                </a:lnTo>
                <a:lnTo>
                  <a:pt x="10077" y="1430587"/>
                </a:lnTo>
                <a:lnTo>
                  <a:pt x="12092" y="1432671"/>
                </a:lnTo>
                <a:lnTo>
                  <a:pt x="14108" y="1435796"/>
                </a:lnTo>
                <a:lnTo>
                  <a:pt x="17131" y="1437880"/>
                </a:lnTo>
                <a:lnTo>
                  <a:pt x="19146" y="1441006"/>
                </a:lnTo>
                <a:lnTo>
                  <a:pt x="22169" y="1444144"/>
                </a:lnTo>
                <a:lnTo>
                  <a:pt x="25192" y="1446228"/>
                </a:lnTo>
                <a:lnTo>
                  <a:pt x="28215" y="1449353"/>
                </a:lnTo>
                <a:lnTo>
                  <a:pt x="31238" y="1452479"/>
                </a:lnTo>
                <a:lnTo>
                  <a:pt x="35269" y="1454562"/>
                </a:lnTo>
                <a:lnTo>
                  <a:pt x="38292" y="1457701"/>
                </a:lnTo>
                <a:lnTo>
                  <a:pt x="42323" y="1460826"/>
                </a:lnTo>
                <a:lnTo>
                  <a:pt x="45346" y="1463952"/>
                </a:lnTo>
                <a:lnTo>
                  <a:pt x="49377" y="1467077"/>
                </a:lnTo>
                <a:lnTo>
                  <a:pt x="53408" y="1470216"/>
                </a:lnTo>
                <a:lnTo>
                  <a:pt x="56431" y="1473341"/>
                </a:lnTo>
                <a:lnTo>
                  <a:pt x="60462" y="1475425"/>
                </a:lnTo>
                <a:lnTo>
                  <a:pt x="64493" y="1478551"/>
                </a:lnTo>
                <a:lnTo>
                  <a:pt x="68524" y="1481676"/>
                </a:lnTo>
                <a:lnTo>
                  <a:pt x="72559" y="1484814"/>
                </a:lnTo>
                <a:lnTo>
                  <a:pt x="76588" y="1488982"/>
                </a:lnTo>
                <a:lnTo>
                  <a:pt x="80617" y="1492107"/>
                </a:lnTo>
                <a:lnTo>
                  <a:pt x="84646" y="1495246"/>
                </a:lnTo>
                <a:lnTo>
                  <a:pt x="88675" y="1498371"/>
                </a:lnTo>
                <a:lnTo>
                  <a:pt x="92714" y="1501497"/>
                </a:lnTo>
                <a:lnTo>
                  <a:pt x="96743" y="1504622"/>
                </a:lnTo>
                <a:lnTo>
                  <a:pt x="99767" y="1506706"/>
                </a:lnTo>
                <a:lnTo>
                  <a:pt x="102791" y="1509844"/>
                </a:lnTo>
                <a:lnTo>
                  <a:pt x="105805" y="1511928"/>
                </a:lnTo>
                <a:lnTo>
                  <a:pt x="108830" y="1515054"/>
                </a:lnTo>
                <a:lnTo>
                  <a:pt x="111854" y="1517137"/>
                </a:lnTo>
                <a:lnTo>
                  <a:pt x="114878" y="1519221"/>
                </a:lnTo>
                <a:lnTo>
                  <a:pt x="117902" y="1522359"/>
                </a:lnTo>
                <a:lnTo>
                  <a:pt x="120926" y="1524443"/>
                </a:lnTo>
                <a:lnTo>
                  <a:pt x="123950" y="1527569"/>
                </a:lnTo>
                <a:lnTo>
                  <a:pt x="126975" y="1529652"/>
                </a:lnTo>
                <a:lnTo>
                  <a:pt x="129999" y="1531736"/>
                </a:lnTo>
                <a:lnTo>
                  <a:pt x="132008" y="1534874"/>
                </a:lnTo>
                <a:lnTo>
                  <a:pt x="135033" y="1536958"/>
                </a:lnTo>
                <a:lnTo>
                  <a:pt x="137052" y="1540083"/>
                </a:lnTo>
                <a:lnTo>
                  <a:pt x="140076" y="1542167"/>
                </a:lnTo>
                <a:lnTo>
                  <a:pt x="142086" y="1545293"/>
                </a:lnTo>
                <a:lnTo>
                  <a:pt x="145110" y="1547389"/>
                </a:lnTo>
                <a:lnTo>
                  <a:pt x="147129" y="1550515"/>
                </a:lnTo>
                <a:lnTo>
                  <a:pt x="149139" y="1552598"/>
                </a:lnTo>
                <a:lnTo>
                  <a:pt x="151158" y="1554682"/>
                </a:lnTo>
                <a:lnTo>
                  <a:pt x="153168" y="1557808"/>
                </a:lnTo>
                <a:lnTo>
                  <a:pt x="155187" y="1559904"/>
                </a:lnTo>
                <a:lnTo>
                  <a:pt x="157207" y="1563030"/>
                </a:lnTo>
                <a:lnTo>
                  <a:pt x="159216" y="1565113"/>
                </a:lnTo>
                <a:lnTo>
                  <a:pt x="161235" y="1567197"/>
                </a:lnTo>
                <a:lnTo>
                  <a:pt x="163245" y="1570327"/>
                </a:lnTo>
                <a:lnTo>
                  <a:pt x="164260" y="1572413"/>
                </a:lnTo>
                <a:lnTo>
                  <a:pt x="166269" y="1575541"/>
                </a:lnTo>
                <a:lnTo>
                  <a:pt x="168289" y="1579713"/>
                </a:lnTo>
                <a:lnTo>
                  <a:pt x="169293" y="1582841"/>
                </a:lnTo>
                <a:lnTo>
                  <a:pt x="170308" y="1584928"/>
                </a:lnTo>
                <a:lnTo>
                  <a:pt x="171313" y="1588056"/>
                </a:lnTo>
                <a:lnTo>
                  <a:pt x="173322" y="1590142"/>
                </a:lnTo>
                <a:lnTo>
                  <a:pt x="174337" y="1593270"/>
                </a:lnTo>
                <a:lnTo>
                  <a:pt x="175342" y="1595356"/>
                </a:lnTo>
                <a:lnTo>
                  <a:pt x="177361" y="1597443"/>
                </a:lnTo>
                <a:lnTo>
                  <a:pt x="178366" y="1599528"/>
                </a:lnTo>
                <a:lnTo>
                  <a:pt x="180385" y="1601614"/>
                </a:lnTo>
                <a:lnTo>
                  <a:pt x="182395" y="1603699"/>
                </a:lnTo>
                <a:lnTo>
                  <a:pt x="183400" y="1605785"/>
                </a:lnTo>
                <a:lnTo>
                  <a:pt x="185419" y="1606828"/>
                </a:lnTo>
                <a:lnTo>
                  <a:pt x="187438" y="1607871"/>
                </a:lnTo>
                <a:lnTo>
                  <a:pt x="189448" y="1608913"/>
                </a:lnTo>
                <a:lnTo>
                  <a:pt x="192472" y="1609956"/>
                </a:lnTo>
                <a:lnTo>
                  <a:pt x="194492" y="1611000"/>
                </a:lnTo>
                <a:lnTo>
                  <a:pt x="196501" y="1612043"/>
                </a:lnTo>
                <a:lnTo>
                  <a:pt x="198521" y="1613086"/>
                </a:lnTo>
                <a:lnTo>
                  <a:pt x="203554" y="1613086"/>
                </a:lnTo>
                <a:lnTo>
                  <a:pt x="206579" y="1614129"/>
                </a:lnTo>
                <a:lnTo>
                  <a:pt x="217670" y="1614129"/>
                </a:lnTo>
                <a:lnTo>
                  <a:pt x="220695" y="1613086"/>
                </a:lnTo>
                <a:lnTo>
                  <a:pt x="223709" y="1613086"/>
                </a:lnTo>
                <a:lnTo>
                  <a:pt x="226733" y="1612043"/>
                </a:lnTo>
                <a:lnTo>
                  <a:pt x="230762" y="1612043"/>
                </a:lnTo>
                <a:lnTo>
                  <a:pt x="233786" y="1611000"/>
                </a:lnTo>
                <a:lnTo>
                  <a:pt x="236810" y="1609956"/>
                </a:lnTo>
                <a:lnTo>
                  <a:pt x="240839" y="1608913"/>
                </a:lnTo>
                <a:lnTo>
                  <a:pt x="243864" y="1607871"/>
                </a:lnTo>
                <a:lnTo>
                  <a:pt x="247902" y="1606828"/>
                </a:lnTo>
                <a:lnTo>
                  <a:pt x="250917" y="1606828"/>
                </a:lnTo>
                <a:lnTo>
                  <a:pt x="253941" y="1605785"/>
                </a:lnTo>
                <a:lnTo>
                  <a:pt x="256965" y="1604742"/>
                </a:lnTo>
                <a:lnTo>
                  <a:pt x="259989" y="1603699"/>
                </a:lnTo>
                <a:lnTo>
                  <a:pt x="263013" y="1602657"/>
                </a:lnTo>
                <a:lnTo>
                  <a:pt x="266038" y="1601614"/>
                </a:lnTo>
                <a:lnTo>
                  <a:pt x="269062" y="1600571"/>
                </a:lnTo>
                <a:lnTo>
                  <a:pt x="273091" y="1599528"/>
                </a:lnTo>
                <a:lnTo>
                  <a:pt x="276115" y="1598485"/>
                </a:lnTo>
                <a:lnTo>
                  <a:pt x="279139" y="1597443"/>
                </a:lnTo>
                <a:lnTo>
                  <a:pt x="283168" y="1595356"/>
                </a:lnTo>
                <a:lnTo>
                  <a:pt x="286192" y="1594313"/>
                </a:lnTo>
                <a:lnTo>
                  <a:pt x="290221" y="1593270"/>
                </a:lnTo>
                <a:lnTo>
                  <a:pt x="294250" y="1591185"/>
                </a:lnTo>
                <a:lnTo>
                  <a:pt x="297274" y="1590142"/>
                </a:lnTo>
                <a:lnTo>
                  <a:pt x="301303" y="1588056"/>
                </a:lnTo>
                <a:lnTo>
                  <a:pt x="305342" y="1587013"/>
                </a:lnTo>
                <a:lnTo>
                  <a:pt x="308366" y="1585971"/>
                </a:lnTo>
                <a:lnTo>
                  <a:pt x="312395" y="1583885"/>
                </a:lnTo>
                <a:lnTo>
                  <a:pt x="316424" y="1582841"/>
                </a:lnTo>
                <a:lnTo>
                  <a:pt x="320453" y="1580757"/>
                </a:lnTo>
                <a:lnTo>
                  <a:pt x="324482" y="1578670"/>
                </a:lnTo>
                <a:lnTo>
                  <a:pt x="328511" y="1577627"/>
                </a:lnTo>
                <a:lnTo>
                  <a:pt x="332550" y="1575541"/>
                </a:lnTo>
                <a:lnTo>
                  <a:pt x="336579" y="1574499"/>
                </a:lnTo>
                <a:lnTo>
                  <a:pt x="340608" y="1572413"/>
                </a:lnTo>
                <a:lnTo>
                  <a:pt x="344637" y="1571370"/>
                </a:lnTo>
                <a:lnTo>
                  <a:pt x="348666" y="1569281"/>
                </a:lnTo>
                <a:lnTo>
                  <a:pt x="352704" y="1568239"/>
                </a:lnTo>
                <a:lnTo>
                  <a:pt x="356733" y="1566155"/>
                </a:lnTo>
                <a:lnTo>
                  <a:pt x="360762" y="1565113"/>
                </a:lnTo>
                <a:lnTo>
                  <a:pt x="364791" y="1564072"/>
                </a:lnTo>
                <a:lnTo>
                  <a:pt x="366811" y="1563030"/>
                </a:lnTo>
                <a:lnTo>
                  <a:pt x="368820" y="1561988"/>
                </a:lnTo>
                <a:lnTo>
                  <a:pt x="370840" y="1561988"/>
                </a:lnTo>
                <a:lnTo>
                  <a:pt x="371845" y="1560946"/>
                </a:lnTo>
                <a:lnTo>
                  <a:pt x="373864" y="1560946"/>
                </a:lnTo>
                <a:lnTo>
                  <a:pt x="374869" y="1559904"/>
                </a:lnTo>
                <a:lnTo>
                  <a:pt x="377893" y="1559904"/>
                </a:lnTo>
                <a:lnTo>
                  <a:pt x="379912" y="1558850"/>
                </a:lnTo>
                <a:lnTo>
                  <a:pt x="381922" y="1558850"/>
                </a:lnTo>
                <a:lnTo>
                  <a:pt x="383941" y="1557808"/>
                </a:lnTo>
                <a:lnTo>
                  <a:pt x="384946" y="1557808"/>
                </a:lnTo>
                <a:lnTo>
                  <a:pt x="386965" y="1556766"/>
                </a:lnTo>
                <a:lnTo>
                  <a:pt x="389989" y="1556766"/>
                </a:lnTo>
                <a:lnTo>
                  <a:pt x="390994" y="1555724"/>
                </a:lnTo>
                <a:lnTo>
                  <a:pt x="394018" y="1555724"/>
                </a:lnTo>
                <a:lnTo>
                  <a:pt x="396038" y="1554682"/>
                </a:lnTo>
                <a:lnTo>
                  <a:pt x="399052" y="1554682"/>
                </a:lnTo>
                <a:lnTo>
                  <a:pt x="400067" y="1553640"/>
                </a:lnTo>
                <a:lnTo>
                  <a:pt x="402076" y="1553640"/>
                </a:lnTo>
                <a:lnTo>
                  <a:pt x="403091" y="1552598"/>
                </a:lnTo>
                <a:lnTo>
                  <a:pt x="406105" y="1552598"/>
                </a:lnTo>
                <a:lnTo>
                  <a:pt x="408125" y="1551557"/>
                </a:lnTo>
                <a:lnTo>
                  <a:pt x="409130" y="1551557"/>
                </a:lnTo>
                <a:lnTo>
                  <a:pt x="411149" y="1550515"/>
                </a:lnTo>
                <a:lnTo>
                  <a:pt x="412154" y="1550515"/>
                </a:lnTo>
                <a:lnTo>
                  <a:pt x="415178" y="1549473"/>
                </a:lnTo>
                <a:lnTo>
                  <a:pt x="418202" y="1548431"/>
                </a:lnTo>
                <a:lnTo>
                  <a:pt x="421226" y="1547389"/>
                </a:lnTo>
                <a:lnTo>
                  <a:pt x="424250" y="1547389"/>
                </a:lnTo>
                <a:lnTo>
                  <a:pt x="427275" y="1546335"/>
                </a:lnTo>
                <a:lnTo>
                  <a:pt x="430299" y="1546335"/>
                </a:lnTo>
                <a:lnTo>
                  <a:pt x="433323" y="1545293"/>
                </a:lnTo>
                <a:lnTo>
                  <a:pt x="436337" y="1545293"/>
                </a:lnTo>
                <a:lnTo>
                  <a:pt x="439362" y="1544251"/>
                </a:lnTo>
                <a:lnTo>
                  <a:pt x="444405" y="1544251"/>
                </a:lnTo>
                <a:lnTo>
                  <a:pt x="447429" y="1543209"/>
                </a:lnTo>
                <a:lnTo>
                  <a:pt x="484714" y="1543209"/>
                </a:lnTo>
                <a:lnTo>
                  <a:pt x="486724" y="1544251"/>
                </a:lnTo>
                <a:lnTo>
                  <a:pt x="495796" y="1544251"/>
                </a:lnTo>
                <a:lnTo>
                  <a:pt x="501845" y="1545293"/>
                </a:lnTo>
                <a:lnTo>
                  <a:pt x="507893" y="1546335"/>
                </a:lnTo>
                <a:lnTo>
                  <a:pt x="513932" y="1548431"/>
                </a:lnTo>
                <a:lnTo>
                  <a:pt x="518975" y="1549473"/>
                </a:lnTo>
                <a:lnTo>
                  <a:pt x="524009" y="1551557"/>
                </a:lnTo>
                <a:lnTo>
                  <a:pt x="529052" y="1553640"/>
                </a:lnTo>
                <a:lnTo>
                  <a:pt x="534086" y="1555724"/>
                </a:lnTo>
                <a:lnTo>
                  <a:pt x="539130" y="1557808"/>
                </a:lnTo>
                <a:lnTo>
                  <a:pt x="544164" y="1559904"/>
                </a:lnTo>
                <a:lnTo>
                  <a:pt x="548202" y="1563030"/>
                </a:lnTo>
                <a:lnTo>
                  <a:pt x="553236" y="1565113"/>
                </a:lnTo>
                <a:lnTo>
                  <a:pt x="557265" y="1568239"/>
                </a:lnTo>
                <a:lnTo>
                  <a:pt x="561304" y="1571370"/>
                </a:lnTo>
                <a:lnTo>
                  <a:pt x="565333" y="1574499"/>
                </a:lnTo>
                <a:lnTo>
                  <a:pt x="569362" y="1577627"/>
                </a:lnTo>
                <a:lnTo>
                  <a:pt x="573391" y="1580757"/>
                </a:lnTo>
                <a:lnTo>
                  <a:pt x="577420" y="1583885"/>
                </a:lnTo>
                <a:lnTo>
                  <a:pt x="580444" y="1587013"/>
                </a:lnTo>
                <a:lnTo>
                  <a:pt x="584473" y="1590142"/>
                </a:lnTo>
                <a:lnTo>
                  <a:pt x="587497" y="1593270"/>
                </a:lnTo>
                <a:lnTo>
                  <a:pt x="591526" y="1597443"/>
                </a:lnTo>
                <a:lnTo>
                  <a:pt x="594550" y="1600571"/>
                </a:lnTo>
                <a:lnTo>
                  <a:pt x="598589" y="1603699"/>
                </a:lnTo>
                <a:lnTo>
                  <a:pt x="601603" y="1607871"/>
                </a:lnTo>
                <a:lnTo>
                  <a:pt x="605642" y="1611000"/>
                </a:lnTo>
                <a:lnTo>
                  <a:pt x="608666" y="1614129"/>
                </a:lnTo>
                <a:lnTo>
                  <a:pt x="612695" y="1617257"/>
                </a:lnTo>
                <a:lnTo>
                  <a:pt x="615719" y="1620385"/>
                </a:lnTo>
                <a:lnTo>
                  <a:pt x="618743" y="1623515"/>
                </a:lnTo>
                <a:lnTo>
                  <a:pt x="622772" y="1626643"/>
                </a:lnTo>
                <a:lnTo>
                  <a:pt x="625797" y="1629772"/>
                </a:lnTo>
                <a:lnTo>
                  <a:pt x="629826" y="1632900"/>
                </a:lnTo>
                <a:lnTo>
                  <a:pt x="630830" y="1633943"/>
                </a:lnTo>
                <a:lnTo>
                  <a:pt x="632850" y="1634986"/>
                </a:lnTo>
                <a:lnTo>
                  <a:pt x="634859" y="1637071"/>
                </a:lnTo>
                <a:lnTo>
                  <a:pt x="635874" y="1638114"/>
                </a:lnTo>
                <a:lnTo>
                  <a:pt x="637884" y="1638114"/>
                </a:lnTo>
                <a:lnTo>
                  <a:pt x="638898" y="1639158"/>
                </a:lnTo>
                <a:lnTo>
                  <a:pt x="640908" y="1640201"/>
                </a:lnTo>
                <a:lnTo>
                  <a:pt x="641913" y="1641243"/>
                </a:lnTo>
                <a:lnTo>
                  <a:pt x="643932" y="1642286"/>
                </a:lnTo>
                <a:lnTo>
                  <a:pt x="645951" y="1642286"/>
                </a:lnTo>
                <a:lnTo>
                  <a:pt x="646956" y="1643329"/>
                </a:lnTo>
                <a:lnTo>
                  <a:pt x="648975" y="1643329"/>
                </a:lnTo>
                <a:lnTo>
                  <a:pt x="650985" y="1644372"/>
                </a:lnTo>
                <a:lnTo>
                  <a:pt x="651990" y="1644372"/>
                </a:lnTo>
                <a:lnTo>
                  <a:pt x="654009" y="1645415"/>
                </a:lnTo>
                <a:lnTo>
                  <a:pt x="660058" y="1645415"/>
                </a:lnTo>
                <a:lnTo>
                  <a:pt x="662067" y="1646458"/>
                </a:lnTo>
                <a:lnTo>
                  <a:pt x="669120" y="1646458"/>
                </a:lnTo>
                <a:lnTo>
                  <a:pt x="671140" y="1645415"/>
                </a:lnTo>
                <a:lnTo>
                  <a:pt x="676183" y="1645415"/>
                </a:lnTo>
                <a:lnTo>
                  <a:pt x="678193" y="1644372"/>
                </a:lnTo>
                <a:lnTo>
                  <a:pt x="681217" y="1644372"/>
                </a:lnTo>
                <a:lnTo>
                  <a:pt x="683236" y="1643329"/>
                </a:lnTo>
                <a:lnTo>
                  <a:pt x="686260" y="1643329"/>
                </a:lnTo>
                <a:lnTo>
                  <a:pt x="689275" y="1642286"/>
                </a:lnTo>
                <a:lnTo>
                  <a:pt x="692299" y="1641243"/>
                </a:lnTo>
                <a:lnTo>
                  <a:pt x="694318" y="1640201"/>
                </a:lnTo>
                <a:lnTo>
                  <a:pt x="697343" y="1639158"/>
                </a:lnTo>
                <a:lnTo>
                  <a:pt x="700367" y="1638114"/>
                </a:lnTo>
                <a:lnTo>
                  <a:pt x="703391" y="1637071"/>
                </a:lnTo>
                <a:lnTo>
                  <a:pt x="705401" y="1636028"/>
                </a:lnTo>
                <a:lnTo>
                  <a:pt x="708425" y="1633943"/>
                </a:lnTo>
                <a:lnTo>
                  <a:pt x="711449" y="1632900"/>
                </a:lnTo>
                <a:lnTo>
                  <a:pt x="714473" y="1631857"/>
                </a:lnTo>
                <a:lnTo>
                  <a:pt x="717497" y="1629772"/>
                </a:lnTo>
                <a:lnTo>
                  <a:pt x="720521" y="1628729"/>
                </a:lnTo>
                <a:lnTo>
                  <a:pt x="723546" y="1626643"/>
                </a:lnTo>
                <a:lnTo>
                  <a:pt x="725555" y="1624558"/>
                </a:lnTo>
                <a:lnTo>
                  <a:pt x="728579" y="1623515"/>
                </a:lnTo>
                <a:lnTo>
                  <a:pt x="731604" y="1621428"/>
                </a:lnTo>
                <a:lnTo>
                  <a:pt x="734628" y="1619343"/>
                </a:lnTo>
                <a:lnTo>
                  <a:pt x="737652" y="1617257"/>
                </a:lnTo>
                <a:lnTo>
                  <a:pt x="740676" y="1615171"/>
                </a:lnTo>
                <a:lnTo>
                  <a:pt x="743700" y="1614129"/>
                </a:lnTo>
                <a:lnTo>
                  <a:pt x="746715" y="1612043"/>
                </a:lnTo>
                <a:lnTo>
                  <a:pt x="750753" y="1609956"/>
                </a:lnTo>
                <a:lnTo>
                  <a:pt x="753777" y="1607871"/>
                </a:lnTo>
                <a:lnTo>
                  <a:pt x="756792" y="1605785"/>
                </a:lnTo>
                <a:lnTo>
                  <a:pt x="759816" y="1603699"/>
                </a:lnTo>
                <a:lnTo>
                  <a:pt x="762840" y="1600571"/>
                </a:lnTo>
                <a:lnTo>
                  <a:pt x="765864" y="1598485"/>
                </a:lnTo>
                <a:lnTo>
                  <a:pt x="769893" y="1596400"/>
                </a:lnTo>
                <a:lnTo>
                  <a:pt x="772918" y="1594313"/>
                </a:lnTo>
                <a:lnTo>
                  <a:pt x="775942" y="1592227"/>
                </a:lnTo>
                <a:lnTo>
                  <a:pt x="778966" y="1590142"/>
                </a:lnTo>
                <a:lnTo>
                  <a:pt x="780985" y="1589099"/>
                </a:lnTo>
                <a:lnTo>
                  <a:pt x="781990" y="1588056"/>
                </a:lnTo>
                <a:lnTo>
                  <a:pt x="784009" y="1587013"/>
                </a:lnTo>
                <a:lnTo>
                  <a:pt x="786019" y="1585971"/>
                </a:lnTo>
                <a:lnTo>
                  <a:pt x="787024" y="1585971"/>
                </a:lnTo>
                <a:lnTo>
                  <a:pt x="789043" y="1583885"/>
                </a:lnTo>
                <a:lnTo>
                  <a:pt x="791063" y="1582841"/>
                </a:lnTo>
                <a:lnTo>
                  <a:pt x="792067" y="1582841"/>
                </a:lnTo>
                <a:lnTo>
                  <a:pt x="794087" y="1580757"/>
                </a:lnTo>
                <a:lnTo>
                  <a:pt x="796096" y="1580757"/>
                </a:lnTo>
                <a:lnTo>
                  <a:pt x="797101" y="1579713"/>
                </a:lnTo>
                <a:lnTo>
                  <a:pt x="799121" y="1577627"/>
                </a:lnTo>
                <a:lnTo>
                  <a:pt x="801140" y="1577627"/>
                </a:lnTo>
                <a:lnTo>
                  <a:pt x="802145" y="1576584"/>
                </a:lnTo>
                <a:lnTo>
                  <a:pt x="804164" y="1574499"/>
                </a:lnTo>
                <a:lnTo>
                  <a:pt x="806174" y="1574499"/>
                </a:lnTo>
                <a:lnTo>
                  <a:pt x="808193" y="1572413"/>
                </a:lnTo>
                <a:lnTo>
                  <a:pt x="810203" y="1572413"/>
                </a:lnTo>
                <a:lnTo>
                  <a:pt x="811217" y="1571370"/>
                </a:lnTo>
                <a:lnTo>
                  <a:pt x="813227" y="1570327"/>
                </a:lnTo>
                <a:lnTo>
                  <a:pt x="815246" y="1569281"/>
                </a:lnTo>
                <a:lnTo>
                  <a:pt x="817256" y="1568239"/>
                </a:lnTo>
                <a:lnTo>
                  <a:pt x="819275" y="1567197"/>
                </a:lnTo>
                <a:lnTo>
                  <a:pt x="820280" y="1567197"/>
                </a:lnTo>
                <a:lnTo>
                  <a:pt x="822299" y="1566155"/>
                </a:lnTo>
                <a:lnTo>
                  <a:pt x="825323" y="1565113"/>
                </a:lnTo>
                <a:lnTo>
                  <a:pt x="827333" y="1564072"/>
                </a:lnTo>
                <a:lnTo>
                  <a:pt x="829352" y="1563030"/>
                </a:lnTo>
                <a:lnTo>
                  <a:pt x="832377" y="1563030"/>
                </a:lnTo>
                <a:lnTo>
                  <a:pt x="834386" y="1561988"/>
                </a:lnTo>
                <a:lnTo>
                  <a:pt x="837410" y="1560946"/>
                </a:lnTo>
                <a:lnTo>
                  <a:pt x="839430" y="1560946"/>
                </a:lnTo>
                <a:lnTo>
                  <a:pt x="841449" y="1559904"/>
                </a:lnTo>
                <a:lnTo>
                  <a:pt x="844464" y="1559904"/>
                </a:lnTo>
                <a:lnTo>
                  <a:pt x="846483" y="1558850"/>
                </a:lnTo>
                <a:lnTo>
                  <a:pt x="849507" y="1558850"/>
                </a:lnTo>
                <a:lnTo>
                  <a:pt x="851526" y="1557808"/>
                </a:lnTo>
                <a:lnTo>
                  <a:pt x="873691" y="1557808"/>
                </a:lnTo>
                <a:lnTo>
                  <a:pt x="875710" y="1558850"/>
                </a:lnTo>
                <a:lnTo>
                  <a:pt x="880744" y="1558850"/>
                </a:lnTo>
                <a:lnTo>
                  <a:pt x="882763" y="1559904"/>
                </a:lnTo>
                <a:lnTo>
                  <a:pt x="885787" y="1560946"/>
                </a:lnTo>
                <a:lnTo>
                  <a:pt x="887797" y="1560946"/>
                </a:lnTo>
                <a:lnTo>
                  <a:pt x="890821" y="1561988"/>
                </a:lnTo>
                <a:lnTo>
                  <a:pt x="892841" y="1563030"/>
                </a:lnTo>
                <a:lnTo>
                  <a:pt x="894850" y="1564072"/>
                </a:lnTo>
                <a:lnTo>
                  <a:pt x="897874" y="1564072"/>
                </a:lnTo>
                <a:lnTo>
                  <a:pt x="902918" y="1567197"/>
                </a:lnTo>
                <a:lnTo>
                  <a:pt x="908966" y="1570327"/>
                </a:lnTo>
                <a:lnTo>
                  <a:pt x="914000" y="1572413"/>
                </a:lnTo>
                <a:lnTo>
                  <a:pt x="920048" y="1575541"/>
                </a:lnTo>
                <a:lnTo>
                  <a:pt x="925082" y="1578670"/>
                </a:lnTo>
                <a:lnTo>
                  <a:pt x="931130" y="1582841"/>
                </a:lnTo>
                <a:lnTo>
                  <a:pt x="936174" y="1585971"/>
                </a:lnTo>
                <a:lnTo>
                  <a:pt x="942222" y="1589099"/>
                </a:lnTo>
                <a:lnTo>
                  <a:pt x="947246" y="1593270"/>
                </a:lnTo>
                <a:lnTo>
                  <a:pt x="953333" y="1596400"/>
                </a:lnTo>
                <a:lnTo>
                  <a:pt x="958358" y="1600571"/>
                </a:lnTo>
                <a:lnTo>
                  <a:pt x="964348" y="1603699"/>
                </a:lnTo>
                <a:lnTo>
                  <a:pt x="969469" y="1607871"/>
                </a:lnTo>
                <a:lnTo>
                  <a:pt x="975459" y="1612043"/>
                </a:lnTo>
                <a:lnTo>
                  <a:pt x="980483" y="1615171"/>
                </a:lnTo>
                <a:lnTo>
                  <a:pt x="986570" y="1619343"/>
                </a:lnTo>
                <a:lnTo>
                  <a:pt x="991594" y="1622471"/>
                </a:lnTo>
                <a:lnTo>
                  <a:pt x="997681" y="1626643"/>
                </a:lnTo>
                <a:lnTo>
                  <a:pt x="1002705" y="1629772"/>
                </a:lnTo>
                <a:lnTo>
                  <a:pt x="1008696" y="1633943"/>
                </a:lnTo>
                <a:lnTo>
                  <a:pt x="1013720" y="1637071"/>
                </a:lnTo>
                <a:lnTo>
                  <a:pt x="1019807" y="1640201"/>
                </a:lnTo>
                <a:lnTo>
                  <a:pt x="1024831" y="1643329"/>
                </a:lnTo>
                <a:lnTo>
                  <a:pt x="1030918" y="1646458"/>
                </a:lnTo>
                <a:lnTo>
                  <a:pt x="1035942" y="1649586"/>
                </a:lnTo>
                <a:lnTo>
                  <a:pt x="1042029" y="1652714"/>
                </a:lnTo>
                <a:lnTo>
                  <a:pt x="1047053" y="1654801"/>
                </a:lnTo>
                <a:lnTo>
                  <a:pt x="1053044" y="1656887"/>
                </a:lnTo>
                <a:lnTo>
                  <a:pt x="1058068" y="1658972"/>
                </a:lnTo>
                <a:lnTo>
                  <a:pt x="1063189" y="1661058"/>
                </a:lnTo>
                <a:lnTo>
                  <a:pt x="1069179" y="1663144"/>
                </a:lnTo>
                <a:lnTo>
                  <a:pt x="1074203" y="1664186"/>
                </a:lnTo>
                <a:lnTo>
                  <a:pt x="1077295" y="1665229"/>
                </a:lnTo>
                <a:lnTo>
                  <a:pt x="1080290" y="1665229"/>
                </a:lnTo>
                <a:lnTo>
                  <a:pt x="1084348" y="1666273"/>
                </a:lnTo>
                <a:lnTo>
                  <a:pt x="1090338" y="1666273"/>
                </a:lnTo>
                <a:lnTo>
                  <a:pt x="1093334" y="1667316"/>
                </a:lnTo>
                <a:lnTo>
                  <a:pt x="1114493" y="1667316"/>
                </a:lnTo>
                <a:lnTo>
                  <a:pt x="1118551" y="1666273"/>
                </a:lnTo>
                <a:lnTo>
                  <a:pt x="1125604" y="1666273"/>
                </a:lnTo>
                <a:lnTo>
                  <a:pt x="1128599" y="1665229"/>
                </a:lnTo>
                <a:lnTo>
                  <a:pt x="1132657" y="1665229"/>
                </a:lnTo>
                <a:lnTo>
                  <a:pt x="1136715" y="1664186"/>
                </a:lnTo>
                <a:lnTo>
                  <a:pt x="1139710" y="1663144"/>
                </a:lnTo>
                <a:lnTo>
                  <a:pt x="1143768" y="1663144"/>
                </a:lnTo>
                <a:lnTo>
                  <a:pt x="1147826" y="1662101"/>
                </a:lnTo>
                <a:lnTo>
                  <a:pt x="1150822" y="1661058"/>
                </a:lnTo>
                <a:lnTo>
                  <a:pt x="1154880" y="1660015"/>
                </a:lnTo>
                <a:lnTo>
                  <a:pt x="1158841" y="1658972"/>
                </a:lnTo>
                <a:lnTo>
                  <a:pt x="1161933" y="1657929"/>
                </a:lnTo>
                <a:lnTo>
                  <a:pt x="1165894" y="1656887"/>
                </a:lnTo>
                <a:lnTo>
                  <a:pt x="1169952" y="1655844"/>
                </a:lnTo>
                <a:lnTo>
                  <a:pt x="1172947" y="1654801"/>
                </a:lnTo>
                <a:lnTo>
                  <a:pt x="1177005" y="1652714"/>
                </a:lnTo>
                <a:lnTo>
                  <a:pt x="1181063" y="1651673"/>
                </a:lnTo>
                <a:lnTo>
                  <a:pt x="1184058" y="1650629"/>
                </a:lnTo>
                <a:lnTo>
                  <a:pt x="1188116" y="1648543"/>
                </a:lnTo>
                <a:lnTo>
                  <a:pt x="1190145" y="1647500"/>
                </a:lnTo>
                <a:lnTo>
                  <a:pt x="1188116" y="303249"/>
                </a:lnTo>
                <a:lnTo>
                  <a:pt x="1188116" y="299056"/>
                </a:lnTo>
                <a:lnTo>
                  <a:pt x="1187054" y="294863"/>
                </a:lnTo>
                <a:lnTo>
                  <a:pt x="1186087" y="290670"/>
                </a:lnTo>
                <a:lnTo>
                  <a:pt x="1186087" y="286477"/>
                </a:lnTo>
                <a:lnTo>
                  <a:pt x="1185121" y="282412"/>
                </a:lnTo>
                <a:lnTo>
                  <a:pt x="1185121" y="279235"/>
                </a:lnTo>
                <a:lnTo>
                  <a:pt x="1184058" y="275042"/>
                </a:lnTo>
                <a:lnTo>
                  <a:pt x="1184058" y="264624"/>
                </a:lnTo>
                <a:lnTo>
                  <a:pt x="1182029" y="265640"/>
                </a:lnTo>
                <a:lnTo>
                  <a:pt x="1180000" y="269833"/>
                </a:lnTo>
                <a:lnTo>
                  <a:pt x="1178068" y="270850"/>
                </a:lnTo>
                <a:lnTo>
                  <a:pt x="1176039" y="275042"/>
                </a:lnTo>
                <a:lnTo>
                  <a:pt x="1174010" y="279235"/>
                </a:lnTo>
                <a:lnTo>
                  <a:pt x="1171981" y="283428"/>
                </a:lnTo>
                <a:lnTo>
                  <a:pt x="1169952" y="287621"/>
                </a:lnTo>
                <a:lnTo>
                  <a:pt x="1167923" y="291814"/>
                </a:lnTo>
                <a:lnTo>
                  <a:pt x="1165894" y="295879"/>
                </a:lnTo>
                <a:lnTo>
                  <a:pt x="1163962" y="300072"/>
                </a:lnTo>
                <a:lnTo>
                  <a:pt x="1162899" y="303249"/>
                </a:lnTo>
                <a:lnTo>
                  <a:pt x="1162899" y="305282"/>
                </a:lnTo>
                <a:lnTo>
                  <a:pt x="1160870" y="309474"/>
                </a:lnTo>
                <a:lnTo>
                  <a:pt x="1159904" y="312651"/>
                </a:lnTo>
                <a:lnTo>
                  <a:pt x="1158841" y="316844"/>
                </a:lnTo>
                <a:lnTo>
                  <a:pt x="1158841" y="319893"/>
                </a:lnTo>
                <a:lnTo>
                  <a:pt x="1157875" y="322053"/>
                </a:lnTo>
                <a:lnTo>
                  <a:pt x="1156909" y="326119"/>
                </a:lnTo>
                <a:lnTo>
                  <a:pt x="1156909" y="329295"/>
                </a:lnTo>
                <a:lnTo>
                  <a:pt x="1155846" y="333488"/>
                </a:lnTo>
                <a:lnTo>
                  <a:pt x="1155846" y="339714"/>
                </a:lnTo>
                <a:lnTo>
                  <a:pt x="1154880" y="342890"/>
                </a:lnTo>
                <a:lnTo>
                  <a:pt x="1154880" y="355341"/>
                </a:lnTo>
                <a:lnTo>
                  <a:pt x="1153817" y="357501"/>
                </a:lnTo>
                <a:lnTo>
                  <a:pt x="1153817" y="369953"/>
                </a:lnTo>
                <a:lnTo>
                  <a:pt x="1154880" y="373129"/>
                </a:lnTo>
                <a:lnTo>
                  <a:pt x="1154880" y="386597"/>
                </a:lnTo>
                <a:lnTo>
                  <a:pt x="1155846" y="389774"/>
                </a:lnTo>
                <a:lnTo>
                  <a:pt x="1155846" y="394983"/>
                </a:lnTo>
                <a:lnTo>
                  <a:pt x="1156909" y="399176"/>
                </a:lnTo>
                <a:lnTo>
                  <a:pt x="1157875" y="402352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535243" y="4619278"/>
            <a:ext cx="2019" cy="7242"/>
          </a:xfrm>
          <a:custGeom>
            <a:avLst/>
            <a:gdLst/>
            <a:ahLst/>
            <a:cxnLst/>
            <a:rect l="l" t="t" r="r" b="b"/>
            <a:pathLst>
              <a:path w="2019" h="7242">
                <a:moveTo>
                  <a:pt x="2019" y="3176"/>
                </a:moveTo>
                <a:lnTo>
                  <a:pt x="0" y="0"/>
                </a:lnTo>
                <a:lnTo>
                  <a:pt x="1014" y="3176"/>
                </a:lnTo>
                <a:lnTo>
                  <a:pt x="2019" y="7242"/>
                </a:lnTo>
                <a:lnTo>
                  <a:pt x="2019" y="3176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946738" y="4626520"/>
            <a:ext cx="1335250" cy="1613386"/>
          </a:xfrm>
          <a:custGeom>
            <a:avLst/>
            <a:gdLst/>
            <a:ahLst/>
            <a:cxnLst/>
            <a:rect l="l" t="t" r="r" b="b"/>
            <a:pathLst>
              <a:path w="1335250" h="1613386">
                <a:moveTo>
                  <a:pt x="731606" y="559031"/>
                </a:moveTo>
                <a:lnTo>
                  <a:pt x="730592" y="554864"/>
                </a:lnTo>
                <a:lnTo>
                  <a:pt x="730592" y="551725"/>
                </a:lnTo>
                <a:lnTo>
                  <a:pt x="729587" y="549642"/>
                </a:lnTo>
                <a:lnTo>
                  <a:pt x="729587" y="545474"/>
                </a:lnTo>
                <a:lnTo>
                  <a:pt x="728582" y="542349"/>
                </a:lnTo>
                <a:lnTo>
                  <a:pt x="727577" y="534001"/>
                </a:lnTo>
                <a:lnTo>
                  <a:pt x="725558" y="527750"/>
                </a:lnTo>
                <a:lnTo>
                  <a:pt x="723539" y="521486"/>
                </a:lnTo>
                <a:lnTo>
                  <a:pt x="721529" y="515235"/>
                </a:lnTo>
                <a:lnTo>
                  <a:pt x="719510" y="510013"/>
                </a:lnTo>
                <a:lnTo>
                  <a:pt x="716486" y="505846"/>
                </a:lnTo>
                <a:lnTo>
                  <a:pt x="713461" y="501678"/>
                </a:lnTo>
                <a:lnTo>
                  <a:pt x="710437" y="497498"/>
                </a:lnTo>
                <a:lnTo>
                  <a:pt x="707423" y="494373"/>
                </a:lnTo>
                <a:lnTo>
                  <a:pt x="704399" y="492289"/>
                </a:lnTo>
                <a:lnTo>
                  <a:pt x="701375" y="489163"/>
                </a:lnTo>
                <a:lnTo>
                  <a:pt x="697346" y="487067"/>
                </a:lnTo>
                <a:lnTo>
                  <a:pt x="694321" y="484983"/>
                </a:lnTo>
                <a:lnTo>
                  <a:pt x="690292" y="482899"/>
                </a:lnTo>
                <a:lnTo>
                  <a:pt x="687268" y="481858"/>
                </a:lnTo>
                <a:lnTo>
                  <a:pt x="683230" y="479774"/>
                </a:lnTo>
                <a:lnTo>
                  <a:pt x="680215" y="478732"/>
                </a:lnTo>
                <a:lnTo>
                  <a:pt x="676176" y="477690"/>
                </a:lnTo>
                <a:lnTo>
                  <a:pt x="673152" y="476648"/>
                </a:lnTo>
                <a:lnTo>
                  <a:pt x="670138" y="475606"/>
                </a:lnTo>
                <a:lnTo>
                  <a:pt x="667114" y="473510"/>
                </a:lnTo>
                <a:lnTo>
                  <a:pt x="664089" y="472468"/>
                </a:lnTo>
                <a:lnTo>
                  <a:pt x="661065" y="471426"/>
                </a:lnTo>
                <a:lnTo>
                  <a:pt x="659046" y="469343"/>
                </a:lnTo>
                <a:lnTo>
                  <a:pt x="656022" y="468301"/>
                </a:lnTo>
                <a:lnTo>
                  <a:pt x="654012" y="466217"/>
                </a:lnTo>
                <a:lnTo>
                  <a:pt x="652998" y="464133"/>
                </a:lnTo>
                <a:lnTo>
                  <a:pt x="650988" y="460995"/>
                </a:lnTo>
                <a:lnTo>
                  <a:pt x="649983" y="457870"/>
                </a:lnTo>
                <a:lnTo>
                  <a:pt x="649983" y="434923"/>
                </a:lnTo>
                <a:lnTo>
                  <a:pt x="650988" y="430756"/>
                </a:lnTo>
                <a:lnTo>
                  <a:pt x="650988" y="409893"/>
                </a:lnTo>
                <a:lnTo>
                  <a:pt x="651993" y="405726"/>
                </a:lnTo>
                <a:lnTo>
                  <a:pt x="651993" y="380658"/>
                </a:lnTo>
                <a:lnTo>
                  <a:pt x="652998" y="376465"/>
                </a:lnTo>
                <a:lnTo>
                  <a:pt x="652998" y="323356"/>
                </a:lnTo>
                <a:lnTo>
                  <a:pt x="651993" y="319163"/>
                </a:lnTo>
                <a:lnTo>
                  <a:pt x="651993" y="302519"/>
                </a:lnTo>
                <a:lnTo>
                  <a:pt x="650988" y="298326"/>
                </a:lnTo>
                <a:lnTo>
                  <a:pt x="650988" y="292100"/>
                </a:lnTo>
                <a:lnTo>
                  <a:pt x="649983" y="288924"/>
                </a:lnTo>
                <a:lnTo>
                  <a:pt x="649983" y="280538"/>
                </a:lnTo>
                <a:lnTo>
                  <a:pt x="648969" y="277489"/>
                </a:lnTo>
                <a:lnTo>
                  <a:pt x="648969" y="271136"/>
                </a:lnTo>
                <a:lnTo>
                  <a:pt x="647964" y="267070"/>
                </a:lnTo>
                <a:lnTo>
                  <a:pt x="647964" y="262877"/>
                </a:lnTo>
                <a:lnTo>
                  <a:pt x="646959" y="258685"/>
                </a:lnTo>
                <a:lnTo>
                  <a:pt x="645944" y="254492"/>
                </a:lnTo>
                <a:lnTo>
                  <a:pt x="644940" y="250299"/>
                </a:lnTo>
                <a:lnTo>
                  <a:pt x="643935" y="246106"/>
                </a:lnTo>
                <a:lnTo>
                  <a:pt x="642920" y="242040"/>
                </a:lnTo>
                <a:lnTo>
                  <a:pt x="640911" y="237847"/>
                </a:lnTo>
                <a:lnTo>
                  <a:pt x="639906" y="233655"/>
                </a:lnTo>
                <a:lnTo>
                  <a:pt x="638891" y="230478"/>
                </a:lnTo>
                <a:lnTo>
                  <a:pt x="637886" y="226412"/>
                </a:lnTo>
                <a:lnTo>
                  <a:pt x="635867" y="222220"/>
                </a:lnTo>
                <a:lnTo>
                  <a:pt x="634862" y="218027"/>
                </a:lnTo>
                <a:lnTo>
                  <a:pt x="633857" y="213834"/>
                </a:lnTo>
                <a:lnTo>
                  <a:pt x="632843" y="209641"/>
                </a:lnTo>
                <a:lnTo>
                  <a:pt x="631838" y="205448"/>
                </a:lnTo>
                <a:lnTo>
                  <a:pt x="631838" y="201383"/>
                </a:lnTo>
                <a:lnTo>
                  <a:pt x="630833" y="197190"/>
                </a:lnTo>
                <a:lnTo>
                  <a:pt x="629828" y="192997"/>
                </a:lnTo>
                <a:lnTo>
                  <a:pt x="629828" y="187788"/>
                </a:lnTo>
                <a:lnTo>
                  <a:pt x="628814" y="183595"/>
                </a:lnTo>
                <a:lnTo>
                  <a:pt x="628814" y="180418"/>
                </a:lnTo>
                <a:lnTo>
                  <a:pt x="627809" y="176353"/>
                </a:lnTo>
                <a:lnTo>
                  <a:pt x="626804" y="173176"/>
                </a:lnTo>
                <a:lnTo>
                  <a:pt x="626804" y="167967"/>
                </a:lnTo>
                <a:lnTo>
                  <a:pt x="625790" y="163774"/>
                </a:lnTo>
                <a:lnTo>
                  <a:pt x="625790" y="160598"/>
                </a:lnTo>
                <a:lnTo>
                  <a:pt x="624785" y="158565"/>
                </a:lnTo>
                <a:lnTo>
                  <a:pt x="623780" y="154372"/>
                </a:lnTo>
                <a:lnTo>
                  <a:pt x="623780" y="149163"/>
                </a:lnTo>
                <a:lnTo>
                  <a:pt x="622775" y="144970"/>
                </a:lnTo>
                <a:lnTo>
                  <a:pt x="621761" y="140777"/>
                </a:lnTo>
                <a:lnTo>
                  <a:pt x="620756" y="137728"/>
                </a:lnTo>
                <a:lnTo>
                  <a:pt x="620756" y="133535"/>
                </a:lnTo>
                <a:lnTo>
                  <a:pt x="619751" y="130358"/>
                </a:lnTo>
                <a:lnTo>
                  <a:pt x="618737" y="126293"/>
                </a:lnTo>
                <a:lnTo>
                  <a:pt x="617732" y="122100"/>
                </a:lnTo>
                <a:lnTo>
                  <a:pt x="617732" y="117907"/>
                </a:lnTo>
                <a:lnTo>
                  <a:pt x="616727" y="113714"/>
                </a:lnTo>
                <a:lnTo>
                  <a:pt x="615713" y="109521"/>
                </a:lnTo>
                <a:lnTo>
                  <a:pt x="614708" y="105329"/>
                </a:lnTo>
                <a:lnTo>
                  <a:pt x="614708" y="101263"/>
                </a:lnTo>
                <a:lnTo>
                  <a:pt x="613703" y="97070"/>
                </a:lnTo>
                <a:lnTo>
                  <a:pt x="612698" y="93894"/>
                </a:lnTo>
                <a:lnTo>
                  <a:pt x="611684" y="89701"/>
                </a:lnTo>
                <a:lnTo>
                  <a:pt x="611684" y="85508"/>
                </a:lnTo>
                <a:lnTo>
                  <a:pt x="610679" y="82459"/>
                </a:lnTo>
                <a:lnTo>
                  <a:pt x="609674" y="78266"/>
                </a:lnTo>
                <a:lnTo>
                  <a:pt x="609674" y="75089"/>
                </a:lnTo>
                <a:lnTo>
                  <a:pt x="608659" y="71024"/>
                </a:lnTo>
                <a:lnTo>
                  <a:pt x="607655" y="67847"/>
                </a:lnTo>
                <a:lnTo>
                  <a:pt x="606650" y="64671"/>
                </a:lnTo>
                <a:lnTo>
                  <a:pt x="606650" y="61621"/>
                </a:lnTo>
                <a:lnTo>
                  <a:pt x="605635" y="57429"/>
                </a:lnTo>
                <a:lnTo>
                  <a:pt x="604630" y="54252"/>
                </a:lnTo>
                <a:lnTo>
                  <a:pt x="604630" y="51203"/>
                </a:lnTo>
                <a:lnTo>
                  <a:pt x="603626" y="48026"/>
                </a:lnTo>
                <a:lnTo>
                  <a:pt x="602621" y="44850"/>
                </a:lnTo>
                <a:lnTo>
                  <a:pt x="601606" y="41801"/>
                </a:lnTo>
                <a:lnTo>
                  <a:pt x="601606" y="39641"/>
                </a:lnTo>
                <a:lnTo>
                  <a:pt x="600601" y="36591"/>
                </a:lnTo>
                <a:lnTo>
                  <a:pt x="599597" y="33415"/>
                </a:lnTo>
                <a:lnTo>
                  <a:pt x="599597" y="30239"/>
                </a:lnTo>
                <a:lnTo>
                  <a:pt x="598582" y="28206"/>
                </a:lnTo>
                <a:lnTo>
                  <a:pt x="597577" y="25029"/>
                </a:lnTo>
                <a:lnTo>
                  <a:pt x="596572" y="20964"/>
                </a:lnTo>
                <a:lnTo>
                  <a:pt x="595558" y="16771"/>
                </a:lnTo>
                <a:lnTo>
                  <a:pt x="594553" y="13594"/>
                </a:lnTo>
                <a:lnTo>
                  <a:pt x="593548" y="10418"/>
                </a:lnTo>
                <a:lnTo>
                  <a:pt x="592543" y="7369"/>
                </a:lnTo>
                <a:lnTo>
                  <a:pt x="591529" y="4192"/>
                </a:lnTo>
                <a:lnTo>
                  <a:pt x="590524" y="0"/>
                </a:lnTo>
                <a:lnTo>
                  <a:pt x="590524" y="2159"/>
                </a:lnTo>
                <a:lnTo>
                  <a:pt x="588505" y="5209"/>
                </a:lnTo>
                <a:lnTo>
                  <a:pt x="587500" y="8385"/>
                </a:lnTo>
                <a:lnTo>
                  <a:pt x="586495" y="11562"/>
                </a:lnTo>
                <a:lnTo>
                  <a:pt x="584476" y="14611"/>
                </a:lnTo>
                <a:lnTo>
                  <a:pt x="584476" y="18804"/>
                </a:lnTo>
                <a:lnTo>
                  <a:pt x="583471" y="21980"/>
                </a:lnTo>
                <a:lnTo>
                  <a:pt x="583471" y="29222"/>
                </a:lnTo>
                <a:lnTo>
                  <a:pt x="582466" y="32399"/>
                </a:lnTo>
                <a:lnTo>
                  <a:pt x="582466" y="39641"/>
                </a:lnTo>
                <a:lnTo>
                  <a:pt x="581452" y="42817"/>
                </a:lnTo>
                <a:lnTo>
                  <a:pt x="580447" y="45994"/>
                </a:lnTo>
                <a:lnTo>
                  <a:pt x="578427" y="49043"/>
                </a:lnTo>
                <a:lnTo>
                  <a:pt x="577423" y="52219"/>
                </a:lnTo>
                <a:lnTo>
                  <a:pt x="575403" y="55269"/>
                </a:lnTo>
                <a:lnTo>
                  <a:pt x="574398" y="58445"/>
                </a:lnTo>
                <a:lnTo>
                  <a:pt x="573394" y="61621"/>
                </a:lnTo>
                <a:lnTo>
                  <a:pt x="572389" y="64671"/>
                </a:lnTo>
                <a:lnTo>
                  <a:pt x="571374" y="67847"/>
                </a:lnTo>
                <a:lnTo>
                  <a:pt x="570369" y="72040"/>
                </a:lnTo>
                <a:lnTo>
                  <a:pt x="570369" y="76233"/>
                </a:lnTo>
                <a:lnTo>
                  <a:pt x="569365" y="79282"/>
                </a:lnTo>
                <a:lnTo>
                  <a:pt x="569365" y="84491"/>
                </a:lnTo>
                <a:lnTo>
                  <a:pt x="568350" y="87668"/>
                </a:lnTo>
                <a:lnTo>
                  <a:pt x="568350" y="90717"/>
                </a:lnTo>
                <a:lnTo>
                  <a:pt x="567345" y="93894"/>
                </a:lnTo>
                <a:lnTo>
                  <a:pt x="567345" y="96053"/>
                </a:lnTo>
                <a:lnTo>
                  <a:pt x="566340" y="99103"/>
                </a:lnTo>
                <a:lnTo>
                  <a:pt x="566340" y="102279"/>
                </a:lnTo>
                <a:lnTo>
                  <a:pt x="565326" y="105329"/>
                </a:lnTo>
                <a:lnTo>
                  <a:pt x="565326" y="108505"/>
                </a:lnTo>
                <a:lnTo>
                  <a:pt x="564321" y="111681"/>
                </a:lnTo>
                <a:lnTo>
                  <a:pt x="563316" y="114731"/>
                </a:lnTo>
                <a:lnTo>
                  <a:pt x="563316" y="117907"/>
                </a:lnTo>
                <a:lnTo>
                  <a:pt x="562311" y="121083"/>
                </a:lnTo>
                <a:lnTo>
                  <a:pt x="562311" y="124133"/>
                </a:lnTo>
                <a:lnTo>
                  <a:pt x="561297" y="128326"/>
                </a:lnTo>
                <a:lnTo>
                  <a:pt x="560292" y="131502"/>
                </a:lnTo>
                <a:lnTo>
                  <a:pt x="560292" y="134551"/>
                </a:lnTo>
                <a:lnTo>
                  <a:pt x="559287" y="137728"/>
                </a:lnTo>
                <a:lnTo>
                  <a:pt x="558273" y="140777"/>
                </a:lnTo>
                <a:lnTo>
                  <a:pt x="557268" y="143953"/>
                </a:lnTo>
                <a:lnTo>
                  <a:pt x="557268" y="148146"/>
                </a:lnTo>
                <a:lnTo>
                  <a:pt x="556263" y="151323"/>
                </a:lnTo>
                <a:lnTo>
                  <a:pt x="555249" y="154372"/>
                </a:lnTo>
                <a:lnTo>
                  <a:pt x="554244" y="157548"/>
                </a:lnTo>
                <a:lnTo>
                  <a:pt x="553239" y="160598"/>
                </a:lnTo>
                <a:lnTo>
                  <a:pt x="552234" y="164791"/>
                </a:lnTo>
                <a:lnTo>
                  <a:pt x="551220" y="167967"/>
                </a:lnTo>
                <a:lnTo>
                  <a:pt x="550215" y="171016"/>
                </a:lnTo>
                <a:lnTo>
                  <a:pt x="549210" y="174193"/>
                </a:lnTo>
                <a:lnTo>
                  <a:pt x="548196" y="179402"/>
                </a:lnTo>
                <a:lnTo>
                  <a:pt x="546186" y="184611"/>
                </a:lnTo>
                <a:lnTo>
                  <a:pt x="545171" y="189820"/>
                </a:lnTo>
                <a:lnTo>
                  <a:pt x="543162" y="196046"/>
                </a:lnTo>
                <a:lnTo>
                  <a:pt x="541142" y="201383"/>
                </a:lnTo>
                <a:lnTo>
                  <a:pt x="539133" y="206592"/>
                </a:lnTo>
                <a:lnTo>
                  <a:pt x="537113" y="211801"/>
                </a:lnTo>
                <a:lnTo>
                  <a:pt x="535104" y="218027"/>
                </a:lnTo>
                <a:lnTo>
                  <a:pt x="533084" y="223236"/>
                </a:lnTo>
                <a:lnTo>
                  <a:pt x="531065" y="228445"/>
                </a:lnTo>
                <a:lnTo>
                  <a:pt x="528041" y="234671"/>
                </a:lnTo>
                <a:lnTo>
                  <a:pt x="526031" y="239880"/>
                </a:lnTo>
                <a:lnTo>
                  <a:pt x="524012" y="245090"/>
                </a:lnTo>
                <a:lnTo>
                  <a:pt x="522002" y="251442"/>
                </a:lnTo>
                <a:lnTo>
                  <a:pt x="519983" y="256652"/>
                </a:lnTo>
                <a:lnTo>
                  <a:pt x="516959" y="261861"/>
                </a:lnTo>
                <a:lnTo>
                  <a:pt x="514949" y="268087"/>
                </a:lnTo>
                <a:lnTo>
                  <a:pt x="512930" y="273296"/>
                </a:lnTo>
                <a:lnTo>
                  <a:pt x="509906" y="278505"/>
                </a:lnTo>
                <a:lnTo>
                  <a:pt x="507886" y="283715"/>
                </a:lnTo>
                <a:lnTo>
                  <a:pt x="505877" y="289940"/>
                </a:lnTo>
                <a:lnTo>
                  <a:pt x="503857" y="295150"/>
                </a:lnTo>
                <a:lnTo>
                  <a:pt x="501848" y="300359"/>
                </a:lnTo>
                <a:lnTo>
                  <a:pt x="498823" y="305568"/>
                </a:lnTo>
                <a:lnTo>
                  <a:pt x="496804" y="310777"/>
                </a:lnTo>
                <a:lnTo>
                  <a:pt x="494794" y="315987"/>
                </a:lnTo>
                <a:lnTo>
                  <a:pt x="492775" y="321196"/>
                </a:lnTo>
                <a:lnTo>
                  <a:pt x="490756" y="326405"/>
                </a:lnTo>
                <a:lnTo>
                  <a:pt x="488746" y="330598"/>
                </a:lnTo>
                <a:lnTo>
                  <a:pt x="486727" y="335807"/>
                </a:lnTo>
                <a:lnTo>
                  <a:pt x="485722" y="341017"/>
                </a:lnTo>
                <a:lnTo>
                  <a:pt x="483703" y="345209"/>
                </a:lnTo>
                <a:lnTo>
                  <a:pt x="482698" y="346226"/>
                </a:lnTo>
                <a:lnTo>
                  <a:pt x="481693" y="349402"/>
                </a:lnTo>
                <a:lnTo>
                  <a:pt x="480679" y="352579"/>
                </a:lnTo>
                <a:lnTo>
                  <a:pt x="478669" y="355628"/>
                </a:lnTo>
                <a:lnTo>
                  <a:pt x="477654" y="358804"/>
                </a:lnTo>
                <a:lnTo>
                  <a:pt x="475645" y="360837"/>
                </a:lnTo>
                <a:lnTo>
                  <a:pt x="474640" y="364014"/>
                </a:lnTo>
                <a:lnTo>
                  <a:pt x="472621" y="367190"/>
                </a:lnTo>
                <a:lnTo>
                  <a:pt x="471616" y="370239"/>
                </a:lnTo>
                <a:lnTo>
                  <a:pt x="469596" y="373416"/>
                </a:lnTo>
                <a:lnTo>
                  <a:pt x="468592" y="376465"/>
                </a:lnTo>
                <a:lnTo>
                  <a:pt x="466572" y="378625"/>
                </a:lnTo>
                <a:lnTo>
                  <a:pt x="465567" y="381801"/>
                </a:lnTo>
                <a:lnTo>
                  <a:pt x="464563" y="384851"/>
                </a:lnTo>
                <a:lnTo>
                  <a:pt x="462543" y="388002"/>
                </a:lnTo>
                <a:lnTo>
                  <a:pt x="461538" y="391127"/>
                </a:lnTo>
                <a:lnTo>
                  <a:pt x="460524" y="394253"/>
                </a:lnTo>
                <a:lnTo>
                  <a:pt x="458514" y="396337"/>
                </a:lnTo>
                <a:lnTo>
                  <a:pt x="457500" y="399475"/>
                </a:lnTo>
                <a:lnTo>
                  <a:pt x="456495" y="402600"/>
                </a:lnTo>
                <a:lnTo>
                  <a:pt x="455490" y="405726"/>
                </a:lnTo>
                <a:lnTo>
                  <a:pt x="453471" y="407810"/>
                </a:lnTo>
                <a:lnTo>
                  <a:pt x="452466" y="410948"/>
                </a:lnTo>
                <a:lnTo>
                  <a:pt x="451461" y="414073"/>
                </a:lnTo>
                <a:lnTo>
                  <a:pt x="449442" y="416157"/>
                </a:lnTo>
                <a:lnTo>
                  <a:pt x="448437" y="419283"/>
                </a:lnTo>
                <a:lnTo>
                  <a:pt x="447432" y="422408"/>
                </a:lnTo>
                <a:lnTo>
                  <a:pt x="445413" y="425547"/>
                </a:lnTo>
                <a:lnTo>
                  <a:pt x="444408" y="428672"/>
                </a:lnTo>
                <a:lnTo>
                  <a:pt x="442389" y="431798"/>
                </a:lnTo>
                <a:lnTo>
                  <a:pt x="441384" y="434923"/>
                </a:lnTo>
                <a:lnTo>
                  <a:pt x="440369" y="438062"/>
                </a:lnTo>
                <a:lnTo>
                  <a:pt x="438360" y="441187"/>
                </a:lnTo>
                <a:lnTo>
                  <a:pt x="437355" y="445355"/>
                </a:lnTo>
                <a:lnTo>
                  <a:pt x="435335" y="449535"/>
                </a:lnTo>
                <a:lnTo>
                  <a:pt x="434331" y="452660"/>
                </a:lnTo>
                <a:lnTo>
                  <a:pt x="433316" y="455786"/>
                </a:lnTo>
                <a:lnTo>
                  <a:pt x="432311" y="458911"/>
                </a:lnTo>
                <a:lnTo>
                  <a:pt x="432311" y="463092"/>
                </a:lnTo>
                <a:lnTo>
                  <a:pt x="431306" y="466217"/>
                </a:lnTo>
                <a:lnTo>
                  <a:pt x="431306" y="469343"/>
                </a:lnTo>
                <a:lnTo>
                  <a:pt x="430292" y="472468"/>
                </a:lnTo>
                <a:lnTo>
                  <a:pt x="430292" y="475606"/>
                </a:lnTo>
                <a:lnTo>
                  <a:pt x="429287" y="478732"/>
                </a:lnTo>
                <a:lnTo>
                  <a:pt x="428282" y="481858"/>
                </a:lnTo>
                <a:lnTo>
                  <a:pt x="427277" y="484983"/>
                </a:lnTo>
                <a:lnTo>
                  <a:pt x="427277" y="488121"/>
                </a:lnTo>
                <a:lnTo>
                  <a:pt x="426263" y="491247"/>
                </a:lnTo>
                <a:lnTo>
                  <a:pt x="426263" y="494373"/>
                </a:lnTo>
                <a:lnTo>
                  <a:pt x="425258" y="497498"/>
                </a:lnTo>
                <a:lnTo>
                  <a:pt x="425258" y="499582"/>
                </a:lnTo>
                <a:lnTo>
                  <a:pt x="424253" y="502720"/>
                </a:lnTo>
                <a:lnTo>
                  <a:pt x="424253" y="505846"/>
                </a:lnTo>
                <a:lnTo>
                  <a:pt x="423239" y="508971"/>
                </a:lnTo>
                <a:lnTo>
                  <a:pt x="423239" y="514193"/>
                </a:lnTo>
                <a:lnTo>
                  <a:pt x="422234" y="517319"/>
                </a:lnTo>
                <a:lnTo>
                  <a:pt x="422234" y="525654"/>
                </a:lnTo>
                <a:lnTo>
                  <a:pt x="421229" y="527750"/>
                </a:lnTo>
                <a:lnTo>
                  <a:pt x="421229" y="565282"/>
                </a:lnTo>
                <a:lnTo>
                  <a:pt x="420215" y="569462"/>
                </a:lnTo>
                <a:lnTo>
                  <a:pt x="420215" y="598660"/>
                </a:lnTo>
                <a:lnTo>
                  <a:pt x="421229" y="601785"/>
                </a:lnTo>
                <a:lnTo>
                  <a:pt x="421229" y="613258"/>
                </a:lnTo>
                <a:lnTo>
                  <a:pt x="422234" y="616384"/>
                </a:lnTo>
                <a:lnTo>
                  <a:pt x="422234" y="621606"/>
                </a:lnTo>
                <a:lnTo>
                  <a:pt x="423239" y="625773"/>
                </a:lnTo>
                <a:lnTo>
                  <a:pt x="423239" y="628899"/>
                </a:lnTo>
                <a:lnTo>
                  <a:pt x="424253" y="632037"/>
                </a:lnTo>
                <a:lnTo>
                  <a:pt x="424253" y="636205"/>
                </a:lnTo>
                <a:lnTo>
                  <a:pt x="423239" y="633079"/>
                </a:lnTo>
                <a:lnTo>
                  <a:pt x="422234" y="628899"/>
                </a:lnTo>
                <a:lnTo>
                  <a:pt x="420215" y="625773"/>
                </a:lnTo>
                <a:lnTo>
                  <a:pt x="419210" y="621606"/>
                </a:lnTo>
                <a:lnTo>
                  <a:pt x="418205" y="618480"/>
                </a:lnTo>
                <a:lnTo>
                  <a:pt x="417200" y="615342"/>
                </a:lnTo>
                <a:lnTo>
                  <a:pt x="416186" y="613258"/>
                </a:lnTo>
                <a:lnTo>
                  <a:pt x="414176" y="609091"/>
                </a:lnTo>
                <a:lnTo>
                  <a:pt x="413161" y="605965"/>
                </a:lnTo>
                <a:lnTo>
                  <a:pt x="412157" y="603869"/>
                </a:lnTo>
                <a:lnTo>
                  <a:pt x="411152" y="600743"/>
                </a:lnTo>
                <a:lnTo>
                  <a:pt x="409133" y="597618"/>
                </a:lnTo>
                <a:lnTo>
                  <a:pt x="408128" y="595534"/>
                </a:lnTo>
                <a:lnTo>
                  <a:pt x="407123" y="592409"/>
                </a:lnTo>
                <a:lnTo>
                  <a:pt x="406108" y="589270"/>
                </a:lnTo>
                <a:lnTo>
                  <a:pt x="404099" y="585103"/>
                </a:lnTo>
                <a:lnTo>
                  <a:pt x="403084" y="581977"/>
                </a:lnTo>
                <a:lnTo>
                  <a:pt x="401075" y="578852"/>
                </a:lnTo>
                <a:lnTo>
                  <a:pt x="400060" y="574672"/>
                </a:lnTo>
                <a:lnTo>
                  <a:pt x="398050" y="571546"/>
                </a:lnTo>
                <a:lnTo>
                  <a:pt x="396031" y="567379"/>
                </a:lnTo>
                <a:lnTo>
                  <a:pt x="395026" y="565282"/>
                </a:lnTo>
                <a:lnTo>
                  <a:pt x="394021" y="562157"/>
                </a:lnTo>
                <a:lnTo>
                  <a:pt x="392002" y="559031"/>
                </a:lnTo>
                <a:lnTo>
                  <a:pt x="390997" y="555906"/>
                </a:lnTo>
                <a:lnTo>
                  <a:pt x="388978" y="552780"/>
                </a:lnTo>
                <a:lnTo>
                  <a:pt x="387973" y="549642"/>
                </a:lnTo>
                <a:lnTo>
                  <a:pt x="385954" y="546516"/>
                </a:lnTo>
                <a:lnTo>
                  <a:pt x="384949" y="543391"/>
                </a:lnTo>
                <a:lnTo>
                  <a:pt x="382930" y="540265"/>
                </a:lnTo>
                <a:lnTo>
                  <a:pt x="381925" y="537127"/>
                </a:lnTo>
                <a:lnTo>
                  <a:pt x="379905" y="534001"/>
                </a:lnTo>
                <a:lnTo>
                  <a:pt x="377896" y="529834"/>
                </a:lnTo>
                <a:lnTo>
                  <a:pt x="376891" y="526696"/>
                </a:lnTo>
                <a:lnTo>
                  <a:pt x="374872" y="524612"/>
                </a:lnTo>
                <a:lnTo>
                  <a:pt x="373867" y="521486"/>
                </a:lnTo>
                <a:lnTo>
                  <a:pt x="372852" y="518361"/>
                </a:lnTo>
                <a:lnTo>
                  <a:pt x="370843" y="515235"/>
                </a:lnTo>
                <a:lnTo>
                  <a:pt x="369838" y="512097"/>
                </a:lnTo>
                <a:lnTo>
                  <a:pt x="367818" y="508971"/>
                </a:lnTo>
                <a:lnTo>
                  <a:pt x="366814" y="505846"/>
                </a:lnTo>
                <a:lnTo>
                  <a:pt x="364794" y="502720"/>
                </a:lnTo>
                <a:lnTo>
                  <a:pt x="362775" y="498540"/>
                </a:lnTo>
                <a:lnTo>
                  <a:pt x="360765" y="495414"/>
                </a:lnTo>
                <a:lnTo>
                  <a:pt x="359760" y="493331"/>
                </a:lnTo>
                <a:lnTo>
                  <a:pt x="357741" y="491247"/>
                </a:lnTo>
                <a:lnTo>
                  <a:pt x="356736" y="488121"/>
                </a:lnTo>
                <a:lnTo>
                  <a:pt x="355722" y="486025"/>
                </a:lnTo>
                <a:lnTo>
                  <a:pt x="353712" y="482899"/>
                </a:lnTo>
                <a:lnTo>
                  <a:pt x="352698" y="480816"/>
                </a:lnTo>
                <a:lnTo>
                  <a:pt x="350688" y="477690"/>
                </a:lnTo>
                <a:lnTo>
                  <a:pt x="349683" y="475606"/>
                </a:lnTo>
                <a:lnTo>
                  <a:pt x="347664" y="472468"/>
                </a:lnTo>
                <a:lnTo>
                  <a:pt x="346659" y="470384"/>
                </a:lnTo>
                <a:lnTo>
                  <a:pt x="345644" y="467259"/>
                </a:lnTo>
                <a:lnTo>
                  <a:pt x="343635" y="465175"/>
                </a:lnTo>
                <a:lnTo>
                  <a:pt x="342620" y="462037"/>
                </a:lnTo>
                <a:lnTo>
                  <a:pt x="340611" y="458911"/>
                </a:lnTo>
                <a:lnTo>
                  <a:pt x="339606" y="456828"/>
                </a:lnTo>
                <a:lnTo>
                  <a:pt x="337586" y="453702"/>
                </a:lnTo>
                <a:lnTo>
                  <a:pt x="335567" y="450577"/>
                </a:lnTo>
                <a:lnTo>
                  <a:pt x="334562" y="448480"/>
                </a:lnTo>
                <a:lnTo>
                  <a:pt x="332543" y="445355"/>
                </a:lnTo>
                <a:lnTo>
                  <a:pt x="331538" y="442229"/>
                </a:lnTo>
                <a:lnTo>
                  <a:pt x="329529" y="439103"/>
                </a:lnTo>
                <a:lnTo>
                  <a:pt x="328514" y="437020"/>
                </a:lnTo>
                <a:lnTo>
                  <a:pt x="326504" y="433881"/>
                </a:lnTo>
                <a:lnTo>
                  <a:pt x="324485" y="430756"/>
                </a:lnTo>
                <a:lnTo>
                  <a:pt x="323480" y="427630"/>
                </a:lnTo>
                <a:lnTo>
                  <a:pt x="321461" y="424505"/>
                </a:lnTo>
                <a:lnTo>
                  <a:pt x="320456" y="421366"/>
                </a:lnTo>
                <a:lnTo>
                  <a:pt x="318437" y="418241"/>
                </a:lnTo>
                <a:lnTo>
                  <a:pt x="316427" y="415115"/>
                </a:lnTo>
                <a:lnTo>
                  <a:pt x="309374" y="401559"/>
                </a:lnTo>
                <a:lnTo>
                  <a:pt x="303326" y="388002"/>
                </a:lnTo>
                <a:lnTo>
                  <a:pt x="298282" y="375449"/>
                </a:lnTo>
                <a:lnTo>
                  <a:pt x="294253" y="361981"/>
                </a:lnTo>
                <a:lnTo>
                  <a:pt x="291229" y="349402"/>
                </a:lnTo>
                <a:lnTo>
                  <a:pt x="288205" y="337967"/>
                </a:lnTo>
                <a:lnTo>
                  <a:pt x="286195" y="326405"/>
                </a:lnTo>
                <a:lnTo>
                  <a:pt x="285181" y="314970"/>
                </a:lnTo>
                <a:lnTo>
                  <a:pt x="284176" y="303535"/>
                </a:lnTo>
                <a:lnTo>
                  <a:pt x="284176" y="283715"/>
                </a:lnTo>
                <a:lnTo>
                  <a:pt x="285181" y="274312"/>
                </a:lnTo>
                <a:lnTo>
                  <a:pt x="286195" y="264910"/>
                </a:lnTo>
                <a:lnTo>
                  <a:pt x="288205" y="256652"/>
                </a:lnTo>
                <a:lnTo>
                  <a:pt x="289219" y="249282"/>
                </a:lnTo>
                <a:lnTo>
                  <a:pt x="291229" y="242040"/>
                </a:lnTo>
                <a:lnTo>
                  <a:pt x="293248" y="234671"/>
                </a:lnTo>
                <a:lnTo>
                  <a:pt x="295258" y="229462"/>
                </a:lnTo>
                <a:lnTo>
                  <a:pt x="297277" y="223236"/>
                </a:lnTo>
                <a:lnTo>
                  <a:pt x="298282" y="219043"/>
                </a:lnTo>
                <a:lnTo>
                  <a:pt x="300301" y="214850"/>
                </a:lnTo>
                <a:lnTo>
                  <a:pt x="301306" y="211801"/>
                </a:lnTo>
                <a:lnTo>
                  <a:pt x="302311" y="208625"/>
                </a:lnTo>
                <a:lnTo>
                  <a:pt x="304330" y="205448"/>
                </a:lnTo>
                <a:lnTo>
                  <a:pt x="302311" y="207608"/>
                </a:lnTo>
                <a:lnTo>
                  <a:pt x="300301" y="209641"/>
                </a:lnTo>
                <a:lnTo>
                  <a:pt x="298282" y="212818"/>
                </a:lnTo>
                <a:lnTo>
                  <a:pt x="294253" y="215867"/>
                </a:lnTo>
                <a:lnTo>
                  <a:pt x="290224" y="221076"/>
                </a:lnTo>
                <a:lnTo>
                  <a:pt x="288205" y="223236"/>
                </a:lnTo>
                <a:lnTo>
                  <a:pt x="286195" y="226412"/>
                </a:lnTo>
                <a:lnTo>
                  <a:pt x="284176" y="228445"/>
                </a:lnTo>
                <a:lnTo>
                  <a:pt x="282166" y="231622"/>
                </a:lnTo>
                <a:lnTo>
                  <a:pt x="280147" y="233655"/>
                </a:lnTo>
                <a:lnTo>
                  <a:pt x="278127" y="236831"/>
                </a:lnTo>
                <a:lnTo>
                  <a:pt x="276118" y="238864"/>
                </a:lnTo>
                <a:lnTo>
                  <a:pt x="274098" y="242040"/>
                </a:lnTo>
                <a:lnTo>
                  <a:pt x="272089" y="245090"/>
                </a:lnTo>
                <a:lnTo>
                  <a:pt x="270069" y="248266"/>
                </a:lnTo>
                <a:lnTo>
                  <a:pt x="268050" y="251442"/>
                </a:lnTo>
                <a:lnTo>
                  <a:pt x="266040" y="255508"/>
                </a:lnTo>
                <a:lnTo>
                  <a:pt x="264021" y="258685"/>
                </a:lnTo>
                <a:lnTo>
                  <a:pt x="262012" y="262877"/>
                </a:lnTo>
                <a:lnTo>
                  <a:pt x="259992" y="265927"/>
                </a:lnTo>
                <a:lnTo>
                  <a:pt x="257973" y="270120"/>
                </a:lnTo>
                <a:lnTo>
                  <a:pt x="255963" y="274312"/>
                </a:lnTo>
                <a:lnTo>
                  <a:pt x="253944" y="278505"/>
                </a:lnTo>
                <a:lnTo>
                  <a:pt x="251934" y="281682"/>
                </a:lnTo>
                <a:lnTo>
                  <a:pt x="249915" y="285747"/>
                </a:lnTo>
                <a:lnTo>
                  <a:pt x="247896" y="289940"/>
                </a:lnTo>
                <a:lnTo>
                  <a:pt x="245886" y="294133"/>
                </a:lnTo>
                <a:lnTo>
                  <a:pt x="243867" y="298326"/>
                </a:lnTo>
                <a:lnTo>
                  <a:pt x="241857" y="301502"/>
                </a:lnTo>
                <a:lnTo>
                  <a:pt x="240842" y="304552"/>
                </a:lnTo>
                <a:lnTo>
                  <a:pt x="238833" y="308744"/>
                </a:lnTo>
                <a:lnTo>
                  <a:pt x="236813" y="312937"/>
                </a:lnTo>
                <a:lnTo>
                  <a:pt x="234794" y="317130"/>
                </a:lnTo>
                <a:lnTo>
                  <a:pt x="233789" y="321196"/>
                </a:lnTo>
                <a:lnTo>
                  <a:pt x="231780" y="325389"/>
                </a:lnTo>
                <a:lnTo>
                  <a:pt x="230765" y="329582"/>
                </a:lnTo>
                <a:lnTo>
                  <a:pt x="228755" y="333774"/>
                </a:lnTo>
                <a:lnTo>
                  <a:pt x="226736" y="338984"/>
                </a:lnTo>
                <a:lnTo>
                  <a:pt x="225731" y="343176"/>
                </a:lnTo>
                <a:lnTo>
                  <a:pt x="223712" y="347369"/>
                </a:lnTo>
                <a:lnTo>
                  <a:pt x="222707" y="352579"/>
                </a:lnTo>
                <a:lnTo>
                  <a:pt x="220688" y="356771"/>
                </a:lnTo>
                <a:lnTo>
                  <a:pt x="219683" y="361981"/>
                </a:lnTo>
                <a:lnTo>
                  <a:pt x="217664" y="366046"/>
                </a:lnTo>
                <a:lnTo>
                  <a:pt x="216659" y="371256"/>
                </a:lnTo>
                <a:lnTo>
                  <a:pt x="215654" y="376465"/>
                </a:lnTo>
                <a:lnTo>
                  <a:pt x="213635" y="380658"/>
                </a:lnTo>
                <a:lnTo>
                  <a:pt x="212630" y="385867"/>
                </a:lnTo>
                <a:lnTo>
                  <a:pt x="211625" y="390085"/>
                </a:lnTo>
                <a:lnTo>
                  <a:pt x="210610" y="395295"/>
                </a:lnTo>
                <a:lnTo>
                  <a:pt x="208601" y="399475"/>
                </a:lnTo>
                <a:lnTo>
                  <a:pt x="207586" y="404684"/>
                </a:lnTo>
                <a:lnTo>
                  <a:pt x="206581" y="408852"/>
                </a:lnTo>
                <a:lnTo>
                  <a:pt x="205577" y="414073"/>
                </a:lnTo>
                <a:lnTo>
                  <a:pt x="204562" y="418241"/>
                </a:lnTo>
                <a:lnTo>
                  <a:pt x="203557" y="422408"/>
                </a:lnTo>
                <a:lnTo>
                  <a:pt x="202552" y="426588"/>
                </a:lnTo>
                <a:lnTo>
                  <a:pt x="201548" y="431798"/>
                </a:lnTo>
                <a:lnTo>
                  <a:pt x="200533" y="435965"/>
                </a:lnTo>
                <a:lnTo>
                  <a:pt x="199528" y="439103"/>
                </a:lnTo>
                <a:lnTo>
                  <a:pt x="199528" y="443271"/>
                </a:lnTo>
                <a:lnTo>
                  <a:pt x="198523" y="446396"/>
                </a:lnTo>
                <a:lnTo>
                  <a:pt x="198523" y="449535"/>
                </a:lnTo>
                <a:lnTo>
                  <a:pt x="197509" y="452660"/>
                </a:lnTo>
                <a:lnTo>
                  <a:pt x="197509" y="456828"/>
                </a:lnTo>
                <a:lnTo>
                  <a:pt x="196504" y="459953"/>
                </a:lnTo>
                <a:lnTo>
                  <a:pt x="196504" y="466217"/>
                </a:lnTo>
                <a:lnTo>
                  <a:pt x="195499" y="469343"/>
                </a:lnTo>
                <a:lnTo>
                  <a:pt x="195499" y="476648"/>
                </a:lnTo>
                <a:lnTo>
                  <a:pt x="194494" y="479774"/>
                </a:lnTo>
                <a:lnTo>
                  <a:pt x="194494" y="522528"/>
                </a:lnTo>
                <a:lnTo>
                  <a:pt x="195499" y="525654"/>
                </a:lnTo>
                <a:lnTo>
                  <a:pt x="195499" y="530876"/>
                </a:lnTo>
                <a:lnTo>
                  <a:pt x="196504" y="534001"/>
                </a:lnTo>
                <a:lnTo>
                  <a:pt x="196504" y="536085"/>
                </a:lnTo>
                <a:lnTo>
                  <a:pt x="197509" y="539210"/>
                </a:lnTo>
                <a:lnTo>
                  <a:pt x="197509" y="541307"/>
                </a:lnTo>
                <a:lnTo>
                  <a:pt x="198523" y="544432"/>
                </a:lnTo>
                <a:lnTo>
                  <a:pt x="198523" y="549642"/>
                </a:lnTo>
                <a:lnTo>
                  <a:pt x="199528" y="553822"/>
                </a:lnTo>
                <a:lnTo>
                  <a:pt x="199528" y="556947"/>
                </a:lnTo>
                <a:lnTo>
                  <a:pt x="200533" y="559031"/>
                </a:lnTo>
                <a:lnTo>
                  <a:pt x="200533" y="566337"/>
                </a:lnTo>
                <a:lnTo>
                  <a:pt x="201548" y="569462"/>
                </a:lnTo>
                <a:lnTo>
                  <a:pt x="201548" y="593450"/>
                </a:lnTo>
                <a:lnTo>
                  <a:pt x="200533" y="597618"/>
                </a:lnTo>
                <a:lnTo>
                  <a:pt x="200533" y="604924"/>
                </a:lnTo>
                <a:lnTo>
                  <a:pt x="199528" y="607007"/>
                </a:lnTo>
                <a:lnTo>
                  <a:pt x="199528" y="611175"/>
                </a:lnTo>
                <a:lnTo>
                  <a:pt x="198523" y="615342"/>
                </a:lnTo>
                <a:lnTo>
                  <a:pt x="197509" y="621606"/>
                </a:lnTo>
                <a:lnTo>
                  <a:pt x="196504" y="626815"/>
                </a:lnTo>
                <a:lnTo>
                  <a:pt x="194494" y="632037"/>
                </a:lnTo>
                <a:lnTo>
                  <a:pt x="193480" y="637247"/>
                </a:lnTo>
                <a:lnTo>
                  <a:pt x="191470" y="642456"/>
                </a:lnTo>
                <a:lnTo>
                  <a:pt x="189451" y="647678"/>
                </a:lnTo>
                <a:lnTo>
                  <a:pt x="187432" y="652887"/>
                </a:lnTo>
                <a:lnTo>
                  <a:pt x="185422" y="658109"/>
                </a:lnTo>
                <a:lnTo>
                  <a:pt x="182398" y="662276"/>
                </a:lnTo>
                <a:lnTo>
                  <a:pt x="180379" y="667486"/>
                </a:lnTo>
                <a:lnTo>
                  <a:pt x="177354" y="671666"/>
                </a:lnTo>
                <a:lnTo>
                  <a:pt x="174340" y="676875"/>
                </a:lnTo>
                <a:lnTo>
                  <a:pt x="171316" y="681043"/>
                </a:lnTo>
                <a:lnTo>
                  <a:pt x="168292" y="686265"/>
                </a:lnTo>
                <a:lnTo>
                  <a:pt x="164263" y="690432"/>
                </a:lnTo>
                <a:lnTo>
                  <a:pt x="161238" y="694612"/>
                </a:lnTo>
                <a:lnTo>
                  <a:pt x="157200" y="698780"/>
                </a:lnTo>
                <a:lnTo>
                  <a:pt x="153171" y="702947"/>
                </a:lnTo>
                <a:lnTo>
                  <a:pt x="149142" y="707114"/>
                </a:lnTo>
                <a:lnTo>
                  <a:pt x="145113" y="711294"/>
                </a:lnTo>
                <a:lnTo>
                  <a:pt x="141084" y="715462"/>
                </a:lnTo>
                <a:lnTo>
                  <a:pt x="136040" y="718587"/>
                </a:lnTo>
                <a:lnTo>
                  <a:pt x="132011" y="722768"/>
                </a:lnTo>
                <a:lnTo>
                  <a:pt x="126968" y="725893"/>
                </a:lnTo>
                <a:lnTo>
                  <a:pt x="121934" y="730061"/>
                </a:lnTo>
                <a:lnTo>
                  <a:pt x="116900" y="733199"/>
                </a:lnTo>
                <a:lnTo>
                  <a:pt x="111857" y="736324"/>
                </a:lnTo>
                <a:lnTo>
                  <a:pt x="105808" y="740492"/>
                </a:lnTo>
                <a:lnTo>
                  <a:pt x="100775" y="743617"/>
                </a:lnTo>
                <a:lnTo>
                  <a:pt x="94726" y="746756"/>
                </a:lnTo>
                <a:lnTo>
                  <a:pt x="89683" y="749881"/>
                </a:lnTo>
                <a:lnTo>
                  <a:pt x="83644" y="751965"/>
                </a:lnTo>
                <a:lnTo>
                  <a:pt x="79605" y="754049"/>
                </a:lnTo>
                <a:lnTo>
                  <a:pt x="76591" y="755091"/>
                </a:lnTo>
                <a:lnTo>
                  <a:pt x="73567" y="757174"/>
                </a:lnTo>
                <a:lnTo>
                  <a:pt x="70543" y="758216"/>
                </a:lnTo>
                <a:lnTo>
                  <a:pt x="68523" y="760313"/>
                </a:lnTo>
                <a:lnTo>
                  <a:pt x="65499" y="761354"/>
                </a:lnTo>
                <a:lnTo>
                  <a:pt x="62475" y="763438"/>
                </a:lnTo>
                <a:lnTo>
                  <a:pt x="60465" y="764480"/>
                </a:lnTo>
                <a:lnTo>
                  <a:pt x="57441" y="766564"/>
                </a:lnTo>
                <a:lnTo>
                  <a:pt x="55422" y="767606"/>
                </a:lnTo>
                <a:lnTo>
                  <a:pt x="52398" y="769689"/>
                </a:lnTo>
                <a:lnTo>
                  <a:pt x="50388" y="771786"/>
                </a:lnTo>
                <a:lnTo>
                  <a:pt x="48369" y="772827"/>
                </a:lnTo>
                <a:lnTo>
                  <a:pt x="45344" y="774911"/>
                </a:lnTo>
                <a:lnTo>
                  <a:pt x="43335" y="775953"/>
                </a:lnTo>
                <a:lnTo>
                  <a:pt x="41316" y="778037"/>
                </a:lnTo>
                <a:lnTo>
                  <a:pt x="39301" y="779079"/>
                </a:lnTo>
                <a:lnTo>
                  <a:pt x="37286" y="781162"/>
                </a:lnTo>
                <a:lnTo>
                  <a:pt x="36278" y="782204"/>
                </a:lnTo>
                <a:lnTo>
                  <a:pt x="34262" y="784288"/>
                </a:lnTo>
                <a:lnTo>
                  <a:pt x="32247" y="785342"/>
                </a:lnTo>
                <a:lnTo>
                  <a:pt x="31239" y="787426"/>
                </a:lnTo>
                <a:lnTo>
                  <a:pt x="29224" y="788468"/>
                </a:lnTo>
                <a:lnTo>
                  <a:pt x="28216" y="790552"/>
                </a:lnTo>
                <a:lnTo>
                  <a:pt x="26201" y="791594"/>
                </a:lnTo>
                <a:lnTo>
                  <a:pt x="25193" y="793677"/>
                </a:lnTo>
                <a:lnTo>
                  <a:pt x="23177" y="794719"/>
                </a:lnTo>
                <a:lnTo>
                  <a:pt x="22170" y="796803"/>
                </a:lnTo>
                <a:lnTo>
                  <a:pt x="20154" y="799941"/>
                </a:lnTo>
                <a:lnTo>
                  <a:pt x="18139" y="803067"/>
                </a:lnTo>
                <a:lnTo>
                  <a:pt x="16123" y="806192"/>
                </a:lnTo>
                <a:lnTo>
                  <a:pt x="14108" y="809318"/>
                </a:lnTo>
                <a:lnTo>
                  <a:pt x="12092" y="812456"/>
                </a:lnTo>
                <a:lnTo>
                  <a:pt x="10077" y="815582"/>
                </a:lnTo>
                <a:lnTo>
                  <a:pt x="9069" y="818707"/>
                </a:lnTo>
                <a:lnTo>
                  <a:pt x="7054" y="821833"/>
                </a:lnTo>
                <a:lnTo>
                  <a:pt x="6046" y="824971"/>
                </a:lnTo>
                <a:lnTo>
                  <a:pt x="5038" y="828097"/>
                </a:lnTo>
                <a:lnTo>
                  <a:pt x="4030" y="831222"/>
                </a:lnTo>
                <a:lnTo>
                  <a:pt x="3023" y="834348"/>
                </a:lnTo>
                <a:lnTo>
                  <a:pt x="2015" y="837486"/>
                </a:lnTo>
                <a:lnTo>
                  <a:pt x="2015" y="840612"/>
                </a:lnTo>
                <a:lnTo>
                  <a:pt x="1007" y="843737"/>
                </a:lnTo>
                <a:lnTo>
                  <a:pt x="0" y="846863"/>
                </a:lnTo>
                <a:lnTo>
                  <a:pt x="0" y="878157"/>
                </a:lnTo>
                <a:lnTo>
                  <a:pt x="1007" y="881282"/>
                </a:lnTo>
                <a:lnTo>
                  <a:pt x="1007" y="887533"/>
                </a:lnTo>
                <a:lnTo>
                  <a:pt x="2015" y="890671"/>
                </a:lnTo>
                <a:lnTo>
                  <a:pt x="2015" y="893797"/>
                </a:lnTo>
                <a:lnTo>
                  <a:pt x="3023" y="896923"/>
                </a:lnTo>
                <a:lnTo>
                  <a:pt x="3023" y="900048"/>
                </a:lnTo>
                <a:lnTo>
                  <a:pt x="4030" y="903186"/>
                </a:lnTo>
                <a:lnTo>
                  <a:pt x="4030" y="904228"/>
                </a:lnTo>
                <a:lnTo>
                  <a:pt x="5038" y="907354"/>
                </a:lnTo>
                <a:lnTo>
                  <a:pt x="6046" y="910479"/>
                </a:lnTo>
                <a:lnTo>
                  <a:pt x="7054" y="913618"/>
                </a:lnTo>
                <a:lnTo>
                  <a:pt x="8061" y="916743"/>
                </a:lnTo>
                <a:lnTo>
                  <a:pt x="9069" y="919869"/>
                </a:lnTo>
                <a:lnTo>
                  <a:pt x="10077" y="922994"/>
                </a:lnTo>
                <a:lnTo>
                  <a:pt x="11085" y="926120"/>
                </a:lnTo>
                <a:lnTo>
                  <a:pt x="12092" y="928216"/>
                </a:lnTo>
                <a:lnTo>
                  <a:pt x="13100" y="931342"/>
                </a:lnTo>
                <a:lnTo>
                  <a:pt x="14108" y="933426"/>
                </a:lnTo>
                <a:lnTo>
                  <a:pt x="16123" y="935509"/>
                </a:lnTo>
                <a:lnTo>
                  <a:pt x="17131" y="937593"/>
                </a:lnTo>
                <a:lnTo>
                  <a:pt x="18139" y="940731"/>
                </a:lnTo>
                <a:lnTo>
                  <a:pt x="20154" y="942815"/>
                </a:lnTo>
                <a:lnTo>
                  <a:pt x="22170" y="946983"/>
                </a:lnTo>
                <a:lnTo>
                  <a:pt x="24185" y="949066"/>
                </a:lnTo>
                <a:lnTo>
                  <a:pt x="25193" y="950108"/>
                </a:lnTo>
                <a:lnTo>
                  <a:pt x="27208" y="952204"/>
                </a:lnTo>
                <a:lnTo>
                  <a:pt x="28216" y="954288"/>
                </a:lnTo>
                <a:lnTo>
                  <a:pt x="30231" y="956372"/>
                </a:lnTo>
                <a:lnTo>
                  <a:pt x="31239" y="958456"/>
                </a:lnTo>
                <a:lnTo>
                  <a:pt x="33255" y="960539"/>
                </a:lnTo>
                <a:lnTo>
                  <a:pt x="34262" y="962623"/>
                </a:lnTo>
                <a:lnTo>
                  <a:pt x="36278" y="965761"/>
                </a:lnTo>
                <a:lnTo>
                  <a:pt x="38293" y="969929"/>
                </a:lnTo>
                <a:lnTo>
                  <a:pt x="40309" y="973054"/>
                </a:lnTo>
                <a:lnTo>
                  <a:pt x="41316" y="975138"/>
                </a:lnTo>
                <a:lnTo>
                  <a:pt x="43335" y="978276"/>
                </a:lnTo>
                <a:lnTo>
                  <a:pt x="44340" y="981402"/>
                </a:lnTo>
                <a:lnTo>
                  <a:pt x="46359" y="984527"/>
                </a:lnTo>
                <a:lnTo>
                  <a:pt x="47364" y="987653"/>
                </a:lnTo>
                <a:lnTo>
                  <a:pt x="48369" y="990791"/>
                </a:lnTo>
                <a:lnTo>
                  <a:pt x="50388" y="994959"/>
                </a:lnTo>
                <a:lnTo>
                  <a:pt x="51393" y="998084"/>
                </a:lnTo>
                <a:lnTo>
                  <a:pt x="52398" y="1002252"/>
                </a:lnTo>
                <a:lnTo>
                  <a:pt x="53412" y="1004348"/>
                </a:lnTo>
                <a:lnTo>
                  <a:pt x="54417" y="1007474"/>
                </a:lnTo>
                <a:lnTo>
                  <a:pt x="55422" y="1010599"/>
                </a:lnTo>
                <a:lnTo>
                  <a:pt x="56436" y="1013725"/>
                </a:lnTo>
                <a:lnTo>
                  <a:pt x="57441" y="1017905"/>
                </a:lnTo>
                <a:lnTo>
                  <a:pt x="58446" y="1021030"/>
                </a:lnTo>
                <a:lnTo>
                  <a:pt x="59451" y="1024156"/>
                </a:lnTo>
                <a:lnTo>
                  <a:pt x="60465" y="1027282"/>
                </a:lnTo>
                <a:lnTo>
                  <a:pt x="60465" y="1030420"/>
                </a:lnTo>
                <a:lnTo>
                  <a:pt x="61470" y="1034587"/>
                </a:lnTo>
                <a:lnTo>
                  <a:pt x="62475" y="1037713"/>
                </a:lnTo>
                <a:lnTo>
                  <a:pt x="63489" y="1041880"/>
                </a:lnTo>
                <a:lnTo>
                  <a:pt x="63489" y="1046060"/>
                </a:lnTo>
                <a:lnTo>
                  <a:pt x="64494" y="1050228"/>
                </a:lnTo>
                <a:lnTo>
                  <a:pt x="65499" y="1054395"/>
                </a:lnTo>
                <a:lnTo>
                  <a:pt x="65499" y="1057534"/>
                </a:lnTo>
                <a:lnTo>
                  <a:pt x="66514" y="1060659"/>
                </a:lnTo>
                <a:lnTo>
                  <a:pt x="66514" y="1063785"/>
                </a:lnTo>
                <a:lnTo>
                  <a:pt x="67518" y="1066910"/>
                </a:lnTo>
                <a:lnTo>
                  <a:pt x="67518" y="1092982"/>
                </a:lnTo>
                <a:lnTo>
                  <a:pt x="66514" y="1097162"/>
                </a:lnTo>
                <a:lnTo>
                  <a:pt x="66514" y="1119054"/>
                </a:lnTo>
                <a:lnTo>
                  <a:pt x="65499" y="1122192"/>
                </a:lnTo>
                <a:lnTo>
                  <a:pt x="65499" y="1133665"/>
                </a:lnTo>
                <a:lnTo>
                  <a:pt x="64494" y="1136791"/>
                </a:lnTo>
                <a:lnTo>
                  <a:pt x="64494" y="1144084"/>
                </a:lnTo>
                <a:lnTo>
                  <a:pt x="63489" y="1148264"/>
                </a:lnTo>
                <a:lnTo>
                  <a:pt x="63489" y="1152431"/>
                </a:lnTo>
                <a:lnTo>
                  <a:pt x="62475" y="1155557"/>
                </a:lnTo>
                <a:lnTo>
                  <a:pt x="62475" y="1159737"/>
                </a:lnTo>
                <a:lnTo>
                  <a:pt x="61470" y="1162863"/>
                </a:lnTo>
                <a:lnTo>
                  <a:pt x="60465" y="1167030"/>
                </a:lnTo>
                <a:lnTo>
                  <a:pt x="60465" y="1170156"/>
                </a:lnTo>
                <a:lnTo>
                  <a:pt x="59451" y="1174336"/>
                </a:lnTo>
                <a:lnTo>
                  <a:pt x="58446" y="1178503"/>
                </a:lnTo>
                <a:lnTo>
                  <a:pt x="57441" y="1181629"/>
                </a:lnTo>
                <a:lnTo>
                  <a:pt x="56436" y="1185809"/>
                </a:lnTo>
                <a:lnTo>
                  <a:pt x="55422" y="1188934"/>
                </a:lnTo>
                <a:lnTo>
                  <a:pt x="53412" y="1193102"/>
                </a:lnTo>
                <a:lnTo>
                  <a:pt x="52398" y="1196227"/>
                </a:lnTo>
                <a:lnTo>
                  <a:pt x="51393" y="1199366"/>
                </a:lnTo>
                <a:lnTo>
                  <a:pt x="50388" y="1202491"/>
                </a:lnTo>
                <a:lnTo>
                  <a:pt x="49373" y="1205617"/>
                </a:lnTo>
                <a:lnTo>
                  <a:pt x="48369" y="1208742"/>
                </a:lnTo>
                <a:lnTo>
                  <a:pt x="47364" y="1211881"/>
                </a:lnTo>
                <a:lnTo>
                  <a:pt x="46359" y="1216048"/>
                </a:lnTo>
                <a:lnTo>
                  <a:pt x="45344" y="1219174"/>
                </a:lnTo>
                <a:lnTo>
                  <a:pt x="44340" y="1222299"/>
                </a:lnTo>
                <a:lnTo>
                  <a:pt x="43335" y="1226479"/>
                </a:lnTo>
                <a:lnTo>
                  <a:pt x="42324" y="1229605"/>
                </a:lnTo>
                <a:lnTo>
                  <a:pt x="41316" y="1232730"/>
                </a:lnTo>
                <a:lnTo>
                  <a:pt x="40309" y="1236911"/>
                </a:lnTo>
                <a:lnTo>
                  <a:pt x="39301" y="1240036"/>
                </a:lnTo>
                <a:lnTo>
                  <a:pt x="38293" y="1244204"/>
                </a:lnTo>
                <a:lnTo>
                  <a:pt x="37286" y="1247329"/>
                </a:lnTo>
                <a:lnTo>
                  <a:pt x="36278" y="1250467"/>
                </a:lnTo>
                <a:lnTo>
                  <a:pt x="35270" y="1254635"/>
                </a:lnTo>
                <a:lnTo>
                  <a:pt x="34262" y="1257760"/>
                </a:lnTo>
                <a:lnTo>
                  <a:pt x="33255" y="1260886"/>
                </a:lnTo>
                <a:lnTo>
                  <a:pt x="32247" y="1264024"/>
                </a:lnTo>
                <a:lnTo>
                  <a:pt x="31239" y="1267150"/>
                </a:lnTo>
                <a:lnTo>
                  <a:pt x="30231" y="1271317"/>
                </a:lnTo>
                <a:lnTo>
                  <a:pt x="29224" y="1274455"/>
                </a:lnTo>
                <a:lnTo>
                  <a:pt x="28216" y="1277581"/>
                </a:lnTo>
                <a:lnTo>
                  <a:pt x="27208" y="1280707"/>
                </a:lnTo>
                <a:lnTo>
                  <a:pt x="26201" y="1283832"/>
                </a:lnTo>
                <a:lnTo>
                  <a:pt x="25193" y="1285916"/>
                </a:lnTo>
                <a:lnTo>
                  <a:pt x="24185" y="1289054"/>
                </a:lnTo>
                <a:lnTo>
                  <a:pt x="23177" y="1292180"/>
                </a:lnTo>
                <a:lnTo>
                  <a:pt x="22170" y="1294263"/>
                </a:lnTo>
                <a:lnTo>
                  <a:pt x="21162" y="1297389"/>
                </a:lnTo>
                <a:lnTo>
                  <a:pt x="20154" y="1300527"/>
                </a:lnTo>
                <a:lnTo>
                  <a:pt x="19146" y="1303653"/>
                </a:lnTo>
                <a:lnTo>
                  <a:pt x="18139" y="1305737"/>
                </a:lnTo>
                <a:lnTo>
                  <a:pt x="17131" y="1308862"/>
                </a:lnTo>
                <a:lnTo>
                  <a:pt x="16123" y="1311988"/>
                </a:lnTo>
                <a:lnTo>
                  <a:pt x="15115" y="1315126"/>
                </a:lnTo>
                <a:lnTo>
                  <a:pt x="14108" y="1318251"/>
                </a:lnTo>
                <a:lnTo>
                  <a:pt x="13100" y="1321377"/>
                </a:lnTo>
                <a:lnTo>
                  <a:pt x="12092" y="1323461"/>
                </a:lnTo>
                <a:lnTo>
                  <a:pt x="11085" y="1326599"/>
                </a:lnTo>
                <a:lnTo>
                  <a:pt x="10077" y="1329725"/>
                </a:lnTo>
                <a:lnTo>
                  <a:pt x="10077" y="1332850"/>
                </a:lnTo>
                <a:lnTo>
                  <a:pt x="9069" y="1334934"/>
                </a:lnTo>
                <a:lnTo>
                  <a:pt x="8061" y="1338059"/>
                </a:lnTo>
                <a:lnTo>
                  <a:pt x="7054" y="1340156"/>
                </a:lnTo>
                <a:lnTo>
                  <a:pt x="7054" y="1343281"/>
                </a:lnTo>
                <a:lnTo>
                  <a:pt x="6046" y="1345365"/>
                </a:lnTo>
                <a:lnTo>
                  <a:pt x="6046" y="1348491"/>
                </a:lnTo>
                <a:lnTo>
                  <a:pt x="5038" y="1350574"/>
                </a:lnTo>
                <a:lnTo>
                  <a:pt x="5038" y="1353713"/>
                </a:lnTo>
                <a:lnTo>
                  <a:pt x="4030" y="1355796"/>
                </a:lnTo>
                <a:lnTo>
                  <a:pt x="4030" y="1359964"/>
                </a:lnTo>
                <a:lnTo>
                  <a:pt x="3023" y="1364131"/>
                </a:lnTo>
                <a:lnTo>
                  <a:pt x="3023" y="1373521"/>
                </a:lnTo>
                <a:lnTo>
                  <a:pt x="4030" y="1376646"/>
                </a:lnTo>
                <a:lnTo>
                  <a:pt x="5038" y="1379784"/>
                </a:lnTo>
                <a:lnTo>
                  <a:pt x="6046" y="1381868"/>
                </a:lnTo>
                <a:lnTo>
                  <a:pt x="7054" y="1384994"/>
                </a:lnTo>
                <a:lnTo>
                  <a:pt x="9069" y="1387077"/>
                </a:lnTo>
                <a:lnTo>
                  <a:pt x="11085" y="1390216"/>
                </a:lnTo>
                <a:lnTo>
                  <a:pt x="13100" y="1392299"/>
                </a:lnTo>
                <a:lnTo>
                  <a:pt x="15115" y="1395425"/>
                </a:lnTo>
                <a:lnTo>
                  <a:pt x="17131" y="1397509"/>
                </a:lnTo>
                <a:lnTo>
                  <a:pt x="20154" y="1400634"/>
                </a:lnTo>
                <a:lnTo>
                  <a:pt x="22170" y="1402718"/>
                </a:lnTo>
                <a:lnTo>
                  <a:pt x="25193" y="1405856"/>
                </a:lnTo>
                <a:lnTo>
                  <a:pt x="28216" y="1408982"/>
                </a:lnTo>
                <a:lnTo>
                  <a:pt x="31239" y="1411066"/>
                </a:lnTo>
                <a:lnTo>
                  <a:pt x="34262" y="1414191"/>
                </a:lnTo>
                <a:lnTo>
                  <a:pt x="37286" y="1417329"/>
                </a:lnTo>
                <a:lnTo>
                  <a:pt x="41316" y="1419413"/>
                </a:lnTo>
                <a:lnTo>
                  <a:pt x="44340" y="1422539"/>
                </a:lnTo>
                <a:lnTo>
                  <a:pt x="48369" y="1425664"/>
                </a:lnTo>
                <a:lnTo>
                  <a:pt x="51393" y="1428790"/>
                </a:lnTo>
                <a:lnTo>
                  <a:pt x="55422" y="1430886"/>
                </a:lnTo>
                <a:lnTo>
                  <a:pt x="59451" y="1434012"/>
                </a:lnTo>
                <a:lnTo>
                  <a:pt x="63489" y="1437137"/>
                </a:lnTo>
                <a:lnTo>
                  <a:pt x="66514" y="1440263"/>
                </a:lnTo>
                <a:lnTo>
                  <a:pt x="70543" y="1443401"/>
                </a:lnTo>
                <a:lnTo>
                  <a:pt x="74572" y="1445485"/>
                </a:lnTo>
                <a:lnTo>
                  <a:pt x="78601" y="1448610"/>
                </a:lnTo>
                <a:lnTo>
                  <a:pt x="82630" y="1451736"/>
                </a:lnTo>
                <a:lnTo>
                  <a:pt x="86668" y="1454874"/>
                </a:lnTo>
                <a:lnTo>
                  <a:pt x="90697" y="1458000"/>
                </a:lnTo>
                <a:lnTo>
                  <a:pt x="93721" y="1461125"/>
                </a:lnTo>
                <a:lnTo>
                  <a:pt x="97750" y="1464251"/>
                </a:lnTo>
                <a:lnTo>
                  <a:pt x="100775" y="1466335"/>
                </a:lnTo>
                <a:lnTo>
                  <a:pt x="104804" y="1468431"/>
                </a:lnTo>
                <a:lnTo>
                  <a:pt x="107828" y="1470515"/>
                </a:lnTo>
                <a:lnTo>
                  <a:pt x="110852" y="1473640"/>
                </a:lnTo>
                <a:lnTo>
                  <a:pt x="113876" y="1475724"/>
                </a:lnTo>
                <a:lnTo>
                  <a:pt x="116900" y="1477808"/>
                </a:lnTo>
                <a:lnTo>
                  <a:pt x="119915" y="1479892"/>
                </a:lnTo>
                <a:lnTo>
                  <a:pt x="121934" y="1483030"/>
                </a:lnTo>
                <a:lnTo>
                  <a:pt x="124958" y="1485114"/>
                </a:lnTo>
                <a:lnTo>
                  <a:pt x="127982" y="1487197"/>
                </a:lnTo>
                <a:lnTo>
                  <a:pt x="131006" y="1489281"/>
                </a:lnTo>
                <a:lnTo>
                  <a:pt x="133016" y="1492406"/>
                </a:lnTo>
                <a:lnTo>
                  <a:pt x="136040" y="1494503"/>
                </a:lnTo>
                <a:lnTo>
                  <a:pt x="138060" y="1496587"/>
                </a:lnTo>
                <a:lnTo>
                  <a:pt x="141084" y="1498670"/>
                </a:lnTo>
                <a:lnTo>
                  <a:pt x="143093" y="1500754"/>
                </a:lnTo>
                <a:lnTo>
                  <a:pt x="146118" y="1503880"/>
                </a:lnTo>
                <a:lnTo>
                  <a:pt x="148137" y="1505963"/>
                </a:lnTo>
                <a:lnTo>
                  <a:pt x="150147" y="1508060"/>
                </a:lnTo>
                <a:lnTo>
                  <a:pt x="152166" y="1510143"/>
                </a:lnTo>
                <a:lnTo>
                  <a:pt x="154185" y="1512227"/>
                </a:lnTo>
                <a:lnTo>
                  <a:pt x="156195" y="1514311"/>
                </a:lnTo>
                <a:lnTo>
                  <a:pt x="158214" y="1516395"/>
                </a:lnTo>
                <a:lnTo>
                  <a:pt x="160224" y="1518478"/>
                </a:lnTo>
                <a:lnTo>
                  <a:pt x="161238" y="1520575"/>
                </a:lnTo>
                <a:lnTo>
                  <a:pt x="163248" y="1522658"/>
                </a:lnTo>
                <a:lnTo>
                  <a:pt x="164263" y="1524742"/>
                </a:lnTo>
                <a:lnTo>
                  <a:pt x="166272" y="1526826"/>
                </a:lnTo>
                <a:lnTo>
                  <a:pt x="168292" y="1530998"/>
                </a:lnTo>
                <a:lnTo>
                  <a:pt x="170301" y="1535170"/>
                </a:lnTo>
                <a:lnTo>
                  <a:pt x="172321" y="1539342"/>
                </a:lnTo>
                <a:lnTo>
                  <a:pt x="173325" y="1542470"/>
                </a:lnTo>
                <a:lnTo>
                  <a:pt x="175345" y="1544556"/>
                </a:lnTo>
                <a:lnTo>
                  <a:pt x="176350" y="1545600"/>
                </a:lnTo>
                <a:lnTo>
                  <a:pt x="178369" y="1547685"/>
                </a:lnTo>
                <a:lnTo>
                  <a:pt x="179374" y="1549771"/>
                </a:lnTo>
                <a:lnTo>
                  <a:pt x="181393" y="1550814"/>
                </a:lnTo>
                <a:lnTo>
                  <a:pt x="182398" y="1551856"/>
                </a:lnTo>
                <a:lnTo>
                  <a:pt x="184417" y="1553942"/>
                </a:lnTo>
                <a:lnTo>
                  <a:pt x="186427" y="1554985"/>
                </a:lnTo>
                <a:lnTo>
                  <a:pt x="188446" y="1554985"/>
                </a:lnTo>
                <a:lnTo>
                  <a:pt x="190456" y="1556028"/>
                </a:lnTo>
                <a:lnTo>
                  <a:pt x="192475" y="1557071"/>
                </a:lnTo>
                <a:lnTo>
                  <a:pt x="194494" y="1557071"/>
                </a:lnTo>
                <a:lnTo>
                  <a:pt x="196504" y="1558113"/>
                </a:lnTo>
                <a:lnTo>
                  <a:pt x="209606" y="1558113"/>
                </a:lnTo>
                <a:lnTo>
                  <a:pt x="211625" y="1557071"/>
                </a:lnTo>
                <a:lnTo>
                  <a:pt x="214639" y="1557071"/>
                </a:lnTo>
                <a:lnTo>
                  <a:pt x="217664" y="1556028"/>
                </a:lnTo>
                <a:lnTo>
                  <a:pt x="220688" y="1556028"/>
                </a:lnTo>
                <a:lnTo>
                  <a:pt x="223712" y="1554985"/>
                </a:lnTo>
                <a:lnTo>
                  <a:pt x="226736" y="1553942"/>
                </a:lnTo>
                <a:lnTo>
                  <a:pt x="229760" y="1552899"/>
                </a:lnTo>
                <a:lnTo>
                  <a:pt x="232784" y="1551856"/>
                </a:lnTo>
                <a:lnTo>
                  <a:pt x="235809" y="1550814"/>
                </a:lnTo>
                <a:lnTo>
                  <a:pt x="238833" y="1549771"/>
                </a:lnTo>
                <a:lnTo>
                  <a:pt x="242862" y="1548728"/>
                </a:lnTo>
                <a:lnTo>
                  <a:pt x="244871" y="1547685"/>
                </a:lnTo>
                <a:lnTo>
                  <a:pt x="247896" y="1546641"/>
                </a:lnTo>
                <a:lnTo>
                  <a:pt x="250920" y="1545600"/>
                </a:lnTo>
                <a:lnTo>
                  <a:pt x="253944" y="1544556"/>
                </a:lnTo>
                <a:lnTo>
                  <a:pt x="256968" y="1543513"/>
                </a:lnTo>
                <a:lnTo>
                  <a:pt x="259992" y="1542470"/>
                </a:lnTo>
                <a:lnTo>
                  <a:pt x="263016" y="1541427"/>
                </a:lnTo>
                <a:lnTo>
                  <a:pt x="266040" y="1540385"/>
                </a:lnTo>
                <a:lnTo>
                  <a:pt x="270069" y="1538299"/>
                </a:lnTo>
                <a:lnTo>
                  <a:pt x="273094" y="1537256"/>
                </a:lnTo>
                <a:lnTo>
                  <a:pt x="276118" y="1536213"/>
                </a:lnTo>
                <a:lnTo>
                  <a:pt x="280147" y="1534128"/>
                </a:lnTo>
                <a:lnTo>
                  <a:pt x="283171" y="1533085"/>
                </a:lnTo>
                <a:lnTo>
                  <a:pt x="287200" y="1530998"/>
                </a:lnTo>
                <a:lnTo>
                  <a:pt x="290224" y="1529955"/>
                </a:lnTo>
                <a:lnTo>
                  <a:pt x="294253" y="1527868"/>
                </a:lnTo>
                <a:lnTo>
                  <a:pt x="298282" y="1525784"/>
                </a:lnTo>
                <a:lnTo>
                  <a:pt x="301306" y="1524742"/>
                </a:lnTo>
                <a:lnTo>
                  <a:pt x="305335" y="1522658"/>
                </a:lnTo>
                <a:lnTo>
                  <a:pt x="309374" y="1521617"/>
                </a:lnTo>
                <a:lnTo>
                  <a:pt x="313403" y="1519533"/>
                </a:lnTo>
                <a:lnTo>
                  <a:pt x="317432" y="1517436"/>
                </a:lnTo>
                <a:lnTo>
                  <a:pt x="320456" y="1516395"/>
                </a:lnTo>
                <a:lnTo>
                  <a:pt x="324485" y="1514311"/>
                </a:lnTo>
                <a:lnTo>
                  <a:pt x="328514" y="1512227"/>
                </a:lnTo>
                <a:lnTo>
                  <a:pt x="332543" y="1511185"/>
                </a:lnTo>
                <a:lnTo>
                  <a:pt x="336582" y="1509102"/>
                </a:lnTo>
                <a:lnTo>
                  <a:pt x="340611" y="1508060"/>
                </a:lnTo>
                <a:lnTo>
                  <a:pt x="344640" y="1505963"/>
                </a:lnTo>
                <a:lnTo>
                  <a:pt x="348669" y="1504921"/>
                </a:lnTo>
                <a:lnTo>
                  <a:pt x="351693" y="1502838"/>
                </a:lnTo>
                <a:lnTo>
                  <a:pt x="355722" y="1501796"/>
                </a:lnTo>
                <a:lnTo>
                  <a:pt x="357741" y="1501796"/>
                </a:lnTo>
                <a:lnTo>
                  <a:pt x="359760" y="1500754"/>
                </a:lnTo>
                <a:lnTo>
                  <a:pt x="361770" y="1500754"/>
                </a:lnTo>
                <a:lnTo>
                  <a:pt x="363789" y="1499712"/>
                </a:lnTo>
                <a:lnTo>
                  <a:pt x="365799" y="1499712"/>
                </a:lnTo>
                <a:lnTo>
                  <a:pt x="367818" y="1498670"/>
                </a:lnTo>
                <a:lnTo>
                  <a:pt x="369838" y="1498670"/>
                </a:lnTo>
                <a:lnTo>
                  <a:pt x="371847" y="1497628"/>
                </a:lnTo>
                <a:lnTo>
                  <a:pt x="375876" y="1497628"/>
                </a:lnTo>
                <a:lnTo>
                  <a:pt x="377896" y="1496587"/>
                </a:lnTo>
                <a:lnTo>
                  <a:pt x="381925" y="1496587"/>
                </a:lnTo>
                <a:lnTo>
                  <a:pt x="382930" y="1495545"/>
                </a:lnTo>
                <a:lnTo>
                  <a:pt x="388978" y="1495545"/>
                </a:lnTo>
                <a:lnTo>
                  <a:pt x="389983" y="1494503"/>
                </a:lnTo>
                <a:lnTo>
                  <a:pt x="392002" y="1494503"/>
                </a:lnTo>
                <a:lnTo>
                  <a:pt x="394021" y="1493461"/>
                </a:lnTo>
                <a:lnTo>
                  <a:pt x="397046" y="1493461"/>
                </a:lnTo>
                <a:lnTo>
                  <a:pt x="399055" y="1492406"/>
                </a:lnTo>
                <a:lnTo>
                  <a:pt x="400060" y="1492406"/>
                </a:lnTo>
                <a:lnTo>
                  <a:pt x="403084" y="1491365"/>
                </a:lnTo>
                <a:lnTo>
                  <a:pt x="406108" y="1490323"/>
                </a:lnTo>
                <a:lnTo>
                  <a:pt x="409133" y="1490323"/>
                </a:lnTo>
                <a:lnTo>
                  <a:pt x="411152" y="1489281"/>
                </a:lnTo>
                <a:lnTo>
                  <a:pt x="414176" y="1489281"/>
                </a:lnTo>
                <a:lnTo>
                  <a:pt x="417200" y="1488239"/>
                </a:lnTo>
                <a:lnTo>
                  <a:pt x="425258" y="1488239"/>
                </a:lnTo>
                <a:lnTo>
                  <a:pt x="428282" y="1487197"/>
                </a:lnTo>
                <a:lnTo>
                  <a:pt x="435335" y="1487197"/>
                </a:lnTo>
                <a:lnTo>
                  <a:pt x="438360" y="1488239"/>
                </a:lnTo>
                <a:lnTo>
                  <a:pt x="450447" y="1488239"/>
                </a:lnTo>
                <a:lnTo>
                  <a:pt x="452466" y="1489281"/>
                </a:lnTo>
                <a:lnTo>
                  <a:pt x="456495" y="1489281"/>
                </a:lnTo>
                <a:lnTo>
                  <a:pt x="459519" y="1490323"/>
                </a:lnTo>
                <a:lnTo>
                  <a:pt x="465567" y="1490323"/>
                </a:lnTo>
                <a:lnTo>
                  <a:pt x="467577" y="1491365"/>
                </a:lnTo>
                <a:lnTo>
                  <a:pt x="474640" y="1491365"/>
                </a:lnTo>
                <a:lnTo>
                  <a:pt x="476650" y="1492406"/>
                </a:lnTo>
                <a:lnTo>
                  <a:pt x="478669" y="1492406"/>
                </a:lnTo>
                <a:lnTo>
                  <a:pt x="483703" y="1493461"/>
                </a:lnTo>
                <a:lnTo>
                  <a:pt x="489751" y="1494503"/>
                </a:lnTo>
                <a:lnTo>
                  <a:pt x="494794" y="1496587"/>
                </a:lnTo>
                <a:lnTo>
                  <a:pt x="499828" y="1497628"/>
                </a:lnTo>
                <a:lnTo>
                  <a:pt x="504872" y="1499712"/>
                </a:lnTo>
                <a:lnTo>
                  <a:pt x="509906" y="1501796"/>
                </a:lnTo>
                <a:lnTo>
                  <a:pt x="513935" y="1504921"/>
                </a:lnTo>
                <a:lnTo>
                  <a:pt x="518978" y="1507018"/>
                </a:lnTo>
                <a:lnTo>
                  <a:pt x="523007" y="1509102"/>
                </a:lnTo>
                <a:lnTo>
                  <a:pt x="527036" y="1512227"/>
                </a:lnTo>
                <a:lnTo>
                  <a:pt x="531065" y="1515353"/>
                </a:lnTo>
                <a:lnTo>
                  <a:pt x="535104" y="1518478"/>
                </a:lnTo>
                <a:lnTo>
                  <a:pt x="539133" y="1520575"/>
                </a:lnTo>
                <a:lnTo>
                  <a:pt x="543162" y="1523700"/>
                </a:lnTo>
                <a:lnTo>
                  <a:pt x="547191" y="1527868"/>
                </a:lnTo>
                <a:lnTo>
                  <a:pt x="550215" y="1530998"/>
                </a:lnTo>
                <a:lnTo>
                  <a:pt x="554244" y="1534128"/>
                </a:lnTo>
                <a:lnTo>
                  <a:pt x="557268" y="1537256"/>
                </a:lnTo>
                <a:lnTo>
                  <a:pt x="561297" y="1540385"/>
                </a:lnTo>
                <a:lnTo>
                  <a:pt x="564321" y="1544556"/>
                </a:lnTo>
                <a:lnTo>
                  <a:pt x="568350" y="1547685"/>
                </a:lnTo>
                <a:lnTo>
                  <a:pt x="571374" y="1550814"/>
                </a:lnTo>
                <a:lnTo>
                  <a:pt x="574398" y="1554985"/>
                </a:lnTo>
                <a:lnTo>
                  <a:pt x="578427" y="1558113"/>
                </a:lnTo>
                <a:lnTo>
                  <a:pt x="581452" y="1561243"/>
                </a:lnTo>
                <a:lnTo>
                  <a:pt x="584476" y="1564371"/>
                </a:lnTo>
                <a:lnTo>
                  <a:pt x="588505" y="1568542"/>
                </a:lnTo>
                <a:lnTo>
                  <a:pt x="591529" y="1571671"/>
                </a:lnTo>
                <a:lnTo>
                  <a:pt x="595558" y="1574799"/>
                </a:lnTo>
                <a:lnTo>
                  <a:pt x="598582" y="1577929"/>
                </a:lnTo>
                <a:lnTo>
                  <a:pt x="601606" y="1581057"/>
                </a:lnTo>
                <a:lnTo>
                  <a:pt x="605635" y="1583143"/>
                </a:lnTo>
                <a:lnTo>
                  <a:pt x="607655" y="1585228"/>
                </a:lnTo>
                <a:lnTo>
                  <a:pt x="608659" y="1586271"/>
                </a:lnTo>
                <a:lnTo>
                  <a:pt x="610679" y="1587314"/>
                </a:lnTo>
                <a:lnTo>
                  <a:pt x="611684" y="1588358"/>
                </a:lnTo>
                <a:lnTo>
                  <a:pt x="613703" y="1589401"/>
                </a:lnTo>
                <a:lnTo>
                  <a:pt x="614708" y="1589401"/>
                </a:lnTo>
                <a:lnTo>
                  <a:pt x="616727" y="1590443"/>
                </a:lnTo>
                <a:lnTo>
                  <a:pt x="617732" y="1591486"/>
                </a:lnTo>
                <a:lnTo>
                  <a:pt x="619751" y="1592529"/>
                </a:lnTo>
                <a:lnTo>
                  <a:pt x="621761" y="1592529"/>
                </a:lnTo>
                <a:lnTo>
                  <a:pt x="622775" y="1593572"/>
                </a:lnTo>
                <a:lnTo>
                  <a:pt x="624785" y="1593572"/>
                </a:lnTo>
                <a:lnTo>
                  <a:pt x="625790" y="1594615"/>
                </a:lnTo>
                <a:lnTo>
                  <a:pt x="627809" y="1594615"/>
                </a:lnTo>
                <a:lnTo>
                  <a:pt x="629828" y="1595657"/>
                </a:lnTo>
                <a:lnTo>
                  <a:pt x="634862" y="1595657"/>
                </a:lnTo>
                <a:lnTo>
                  <a:pt x="635867" y="1596700"/>
                </a:lnTo>
                <a:lnTo>
                  <a:pt x="646959" y="1596700"/>
                </a:lnTo>
                <a:lnTo>
                  <a:pt x="647964" y="1595657"/>
                </a:lnTo>
                <a:lnTo>
                  <a:pt x="654012" y="1595657"/>
                </a:lnTo>
                <a:lnTo>
                  <a:pt x="655017" y="1594615"/>
                </a:lnTo>
                <a:lnTo>
                  <a:pt x="659046" y="1594615"/>
                </a:lnTo>
                <a:lnTo>
                  <a:pt x="662070" y="1593572"/>
                </a:lnTo>
                <a:lnTo>
                  <a:pt x="665094" y="1592529"/>
                </a:lnTo>
                <a:lnTo>
                  <a:pt x="667114" y="1592529"/>
                </a:lnTo>
                <a:lnTo>
                  <a:pt x="670138" y="1591486"/>
                </a:lnTo>
                <a:lnTo>
                  <a:pt x="673152" y="1590443"/>
                </a:lnTo>
                <a:lnTo>
                  <a:pt x="675172" y="1589401"/>
                </a:lnTo>
                <a:lnTo>
                  <a:pt x="678196" y="1588358"/>
                </a:lnTo>
                <a:lnTo>
                  <a:pt x="681220" y="1586271"/>
                </a:lnTo>
                <a:lnTo>
                  <a:pt x="684244" y="1585228"/>
                </a:lnTo>
                <a:lnTo>
                  <a:pt x="686254" y="1584186"/>
                </a:lnTo>
                <a:lnTo>
                  <a:pt x="689278" y="1582100"/>
                </a:lnTo>
                <a:lnTo>
                  <a:pt x="692302" y="1581057"/>
                </a:lnTo>
                <a:lnTo>
                  <a:pt x="695326" y="1578972"/>
                </a:lnTo>
                <a:lnTo>
                  <a:pt x="697346" y="1577929"/>
                </a:lnTo>
                <a:lnTo>
                  <a:pt x="700370" y="1575843"/>
                </a:lnTo>
                <a:lnTo>
                  <a:pt x="703384" y="1573758"/>
                </a:lnTo>
                <a:lnTo>
                  <a:pt x="706408" y="1572714"/>
                </a:lnTo>
                <a:lnTo>
                  <a:pt x="709432" y="1570628"/>
                </a:lnTo>
                <a:lnTo>
                  <a:pt x="711452" y="1568542"/>
                </a:lnTo>
                <a:lnTo>
                  <a:pt x="714476" y="1566457"/>
                </a:lnTo>
                <a:lnTo>
                  <a:pt x="717500" y="1564371"/>
                </a:lnTo>
                <a:lnTo>
                  <a:pt x="720515" y="1562286"/>
                </a:lnTo>
                <a:lnTo>
                  <a:pt x="723539" y="1560200"/>
                </a:lnTo>
                <a:lnTo>
                  <a:pt x="726563" y="1558113"/>
                </a:lnTo>
                <a:lnTo>
                  <a:pt x="729587" y="1556028"/>
                </a:lnTo>
                <a:lnTo>
                  <a:pt x="732611" y="1553942"/>
                </a:lnTo>
                <a:lnTo>
                  <a:pt x="735635" y="1550814"/>
                </a:lnTo>
                <a:lnTo>
                  <a:pt x="738660" y="1548728"/>
                </a:lnTo>
                <a:lnTo>
                  <a:pt x="741684" y="1546641"/>
                </a:lnTo>
                <a:lnTo>
                  <a:pt x="744708" y="1543513"/>
                </a:lnTo>
                <a:lnTo>
                  <a:pt x="747732" y="1541427"/>
                </a:lnTo>
                <a:lnTo>
                  <a:pt x="750747" y="1539342"/>
                </a:lnTo>
                <a:lnTo>
                  <a:pt x="751761" y="1538299"/>
                </a:lnTo>
                <a:lnTo>
                  <a:pt x="753771" y="1537256"/>
                </a:lnTo>
                <a:lnTo>
                  <a:pt x="755790" y="1536213"/>
                </a:lnTo>
                <a:lnTo>
                  <a:pt x="757809" y="1534128"/>
                </a:lnTo>
                <a:lnTo>
                  <a:pt x="759819" y="1533085"/>
                </a:lnTo>
                <a:lnTo>
                  <a:pt x="761838" y="1530998"/>
                </a:lnTo>
                <a:lnTo>
                  <a:pt x="763848" y="1530998"/>
                </a:lnTo>
                <a:lnTo>
                  <a:pt x="764863" y="1529955"/>
                </a:lnTo>
                <a:lnTo>
                  <a:pt x="766872" y="1527868"/>
                </a:lnTo>
                <a:lnTo>
                  <a:pt x="768892" y="1526826"/>
                </a:lnTo>
                <a:lnTo>
                  <a:pt x="770901" y="1525784"/>
                </a:lnTo>
                <a:lnTo>
                  <a:pt x="772921" y="1523700"/>
                </a:lnTo>
                <a:lnTo>
                  <a:pt x="774940" y="1522658"/>
                </a:lnTo>
                <a:lnTo>
                  <a:pt x="776949" y="1521617"/>
                </a:lnTo>
                <a:lnTo>
                  <a:pt x="778969" y="1519533"/>
                </a:lnTo>
                <a:lnTo>
                  <a:pt x="780978" y="1518478"/>
                </a:lnTo>
                <a:lnTo>
                  <a:pt x="782998" y="1517436"/>
                </a:lnTo>
                <a:lnTo>
                  <a:pt x="784003" y="1517436"/>
                </a:lnTo>
                <a:lnTo>
                  <a:pt x="786022" y="1516395"/>
                </a:lnTo>
                <a:lnTo>
                  <a:pt x="788041" y="1515353"/>
                </a:lnTo>
                <a:lnTo>
                  <a:pt x="789046" y="1514311"/>
                </a:lnTo>
                <a:lnTo>
                  <a:pt x="791056" y="1514311"/>
                </a:lnTo>
                <a:lnTo>
                  <a:pt x="793075" y="1513269"/>
                </a:lnTo>
                <a:lnTo>
                  <a:pt x="795094" y="1512227"/>
                </a:lnTo>
                <a:lnTo>
                  <a:pt x="798109" y="1511185"/>
                </a:lnTo>
                <a:lnTo>
                  <a:pt x="800128" y="1510143"/>
                </a:lnTo>
                <a:lnTo>
                  <a:pt x="802148" y="1509102"/>
                </a:lnTo>
                <a:lnTo>
                  <a:pt x="804157" y="1508060"/>
                </a:lnTo>
                <a:lnTo>
                  <a:pt x="807181" y="1508060"/>
                </a:lnTo>
                <a:lnTo>
                  <a:pt x="809201" y="1507018"/>
                </a:lnTo>
                <a:lnTo>
                  <a:pt x="811210" y="1505963"/>
                </a:lnTo>
                <a:lnTo>
                  <a:pt x="813230" y="1505963"/>
                </a:lnTo>
                <a:lnTo>
                  <a:pt x="815249" y="1504921"/>
                </a:lnTo>
                <a:lnTo>
                  <a:pt x="818264" y="1503880"/>
                </a:lnTo>
                <a:lnTo>
                  <a:pt x="820283" y="1503880"/>
                </a:lnTo>
                <a:lnTo>
                  <a:pt x="822302" y="1502838"/>
                </a:lnTo>
                <a:lnTo>
                  <a:pt x="827336" y="1502838"/>
                </a:lnTo>
                <a:lnTo>
                  <a:pt x="829355" y="1501796"/>
                </a:lnTo>
                <a:lnTo>
                  <a:pt x="845481" y="1501796"/>
                </a:lnTo>
                <a:lnTo>
                  <a:pt x="847491" y="1502838"/>
                </a:lnTo>
                <a:lnTo>
                  <a:pt x="849510" y="1502838"/>
                </a:lnTo>
                <a:lnTo>
                  <a:pt x="851520" y="1503880"/>
                </a:lnTo>
                <a:lnTo>
                  <a:pt x="854544" y="1503880"/>
                </a:lnTo>
                <a:lnTo>
                  <a:pt x="856563" y="1504921"/>
                </a:lnTo>
                <a:lnTo>
                  <a:pt x="858573" y="1504921"/>
                </a:lnTo>
                <a:lnTo>
                  <a:pt x="860592" y="1505963"/>
                </a:lnTo>
                <a:lnTo>
                  <a:pt x="866640" y="1509102"/>
                </a:lnTo>
                <a:lnTo>
                  <a:pt x="871674" y="1512227"/>
                </a:lnTo>
                <a:lnTo>
                  <a:pt x="876718" y="1514311"/>
                </a:lnTo>
                <a:lnTo>
                  <a:pt x="881752" y="1517436"/>
                </a:lnTo>
                <a:lnTo>
                  <a:pt x="887800" y="1521617"/>
                </a:lnTo>
                <a:lnTo>
                  <a:pt x="892843" y="1524742"/>
                </a:lnTo>
                <a:lnTo>
                  <a:pt x="897877" y="1527868"/>
                </a:lnTo>
                <a:lnTo>
                  <a:pt x="903926" y="1532041"/>
                </a:lnTo>
                <a:lnTo>
                  <a:pt x="908959" y="1535170"/>
                </a:lnTo>
                <a:lnTo>
                  <a:pt x="913993" y="1539342"/>
                </a:lnTo>
                <a:lnTo>
                  <a:pt x="920080" y="1542470"/>
                </a:lnTo>
                <a:lnTo>
                  <a:pt x="925104" y="1546641"/>
                </a:lnTo>
                <a:lnTo>
                  <a:pt x="930128" y="1550814"/>
                </a:lnTo>
                <a:lnTo>
                  <a:pt x="936215" y="1553942"/>
                </a:lnTo>
                <a:lnTo>
                  <a:pt x="941240" y="1558113"/>
                </a:lnTo>
                <a:lnTo>
                  <a:pt x="947230" y="1562286"/>
                </a:lnTo>
                <a:lnTo>
                  <a:pt x="952254" y="1565414"/>
                </a:lnTo>
                <a:lnTo>
                  <a:pt x="957375" y="1569585"/>
                </a:lnTo>
                <a:lnTo>
                  <a:pt x="963365" y="1573758"/>
                </a:lnTo>
                <a:lnTo>
                  <a:pt x="968389" y="1576886"/>
                </a:lnTo>
                <a:lnTo>
                  <a:pt x="973414" y="1580014"/>
                </a:lnTo>
                <a:lnTo>
                  <a:pt x="979501" y="1584186"/>
                </a:lnTo>
                <a:lnTo>
                  <a:pt x="984525" y="1587314"/>
                </a:lnTo>
                <a:lnTo>
                  <a:pt x="989549" y="1590443"/>
                </a:lnTo>
                <a:lnTo>
                  <a:pt x="995636" y="1593572"/>
                </a:lnTo>
                <a:lnTo>
                  <a:pt x="1000660" y="1595657"/>
                </a:lnTo>
                <a:lnTo>
                  <a:pt x="1005684" y="1598786"/>
                </a:lnTo>
                <a:lnTo>
                  <a:pt x="1010708" y="1600871"/>
                </a:lnTo>
                <a:lnTo>
                  <a:pt x="1016795" y="1602958"/>
                </a:lnTo>
                <a:lnTo>
                  <a:pt x="1021819" y="1605044"/>
                </a:lnTo>
                <a:lnTo>
                  <a:pt x="1026844" y="1607129"/>
                </a:lnTo>
                <a:lnTo>
                  <a:pt x="1032931" y="1608172"/>
                </a:lnTo>
                <a:lnTo>
                  <a:pt x="1035926" y="1609215"/>
                </a:lnTo>
                <a:lnTo>
                  <a:pt x="1038921" y="1610258"/>
                </a:lnTo>
                <a:lnTo>
                  <a:pt x="1042013" y="1611301"/>
                </a:lnTo>
                <a:lnTo>
                  <a:pt x="1045008" y="1611301"/>
                </a:lnTo>
                <a:lnTo>
                  <a:pt x="1048003" y="1612343"/>
                </a:lnTo>
                <a:lnTo>
                  <a:pt x="1052061" y="1612343"/>
                </a:lnTo>
                <a:lnTo>
                  <a:pt x="1055056" y="1613386"/>
                </a:lnTo>
                <a:lnTo>
                  <a:pt x="1086361" y="1613386"/>
                </a:lnTo>
                <a:lnTo>
                  <a:pt x="1090322" y="1612343"/>
                </a:lnTo>
                <a:lnTo>
                  <a:pt x="1093414" y="1612343"/>
                </a:lnTo>
                <a:lnTo>
                  <a:pt x="1097375" y="1611301"/>
                </a:lnTo>
                <a:lnTo>
                  <a:pt x="1100467" y="1611301"/>
                </a:lnTo>
                <a:lnTo>
                  <a:pt x="1104428" y="1610258"/>
                </a:lnTo>
                <a:lnTo>
                  <a:pt x="1108486" y="1610258"/>
                </a:lnTo>
                <a:lnTo>
                  <a:pt x="1111481" y="1609215"/>
                </a:lnTo>
                <a:lnTo>
                  <a:pt x="1115539" y="1608172"/>
                </a:lnTo>
                <a:lnTo>
                  <a:pt x="1118535" y="1607129"/>
                </a:lnTo>
                <a:lnTo>
                  <a:pt x="1122593" y="1606087"/>
                </a:lnTo>
                <a:lnTo>
                  <a:pt x="1125588" y="1605044"/>
                </a:lnTo>
                <a:lnTo>
                  <a:pt x="1129646" y="1604001"/>
                </a:lnTo>
                <a:lnTo>
                  <a:pt x="1132641" y="1602958"/>
                </a:lnTo>
                <a:lnTo>
                  <a:pt x="1136699" y="1601914"/>
                </a:lnTo>
                <a:lnTo>
                  <a:pt x="1139694" y="1599829"/>
                </a:lnTo>
                <a:lnTo>
                  <a:pt x="1143752" y="1598786"/>
                </a:lnTo>
                <a:lnTo>
                  <a:pt x="1145781" y="1597743"/>
                </a:lnTo>
                <a:lnTo>
                  <a:pt x="1148776" y="1596700"/>
                </a:lnTo>
                <a:lnTo>
                  <a:pt x="1151868" y="1595657"/>
                </a:lnTo>
                <a:lnTo>
                  <a:pt x="1153800" y="1594615"/>
                </a:lnTo>
                <a:lnTo>
                  <a:pt x="1156892" y="1593572"/>
                </a:lnTo>
                <a:lnTo>
                  <a:pt x="1158921" y="1591486"/>
                </a:lnTo>
                <a:lnTo>
                  <a:pt x="1161916" y="1590443"/>
                </a:lnTo>
                <a:lnTo>
                  <a:pt x="1164911" y="1589401"/>
                </a:lnTo>
                <a:lnTo>
                  <a:pt x="1166940" y="1587314"/>
                </a:lnTo>
                <a:lnTo>
                  <a:pt x="1169936" y="1586271"/>
                </a:lnTo>
                <a:lnTo>
                  <a:pt x="1171965" y="1584186"/>
                </a:lnTo>
                <a:lnTo>
                  <a:pt x="1174960" y="1583143"/>
                </a:lnTo>
                <a:lnTo>
                  <a:pt x="1176989" y="1581057"/>
                </a:lnTo>
                <a:lnTo>
                  <a:pt x="1180081" y="1580014"/>
                </a:lnTo>
                <a:lnTo>
                  <a:pt x="1182013" y="1577929"/>
                </a:lnTo>
                <a:lnTo>
                  <a:pt x="1184042" y="1576886"/>
                </a:lnTo>
                <a:lnTo>
                  <a:pt x="1187134" y="1574799"/>
                </a:lnTo>
                <a:lnTo>
                  <a:pt x="1189066" y="1572714"/>
                </a:lnTo>
                <a:lnTo>
                  <a:pt x="1192158" y="1571671"/>
                </a:lnTo>
                <a:lnTo>
                  <a:pt x="1194187" y="1569585"/>
                </a:lnTo>
                <a:lnTo>
                  <a:pt x="1196119" y="1567500"/>
                </a:lnTo>
                <a:lnTo>
                  <a:pt x="1198148" y="1566457"/>
                </a:lnTo>
                <a:lnTo>
                  <a:pt x="1200177" y="1564371"/>
                </a:lnTo>
                <a:lnTo>
                  <a:pt x="1203172" y="1562286"/>
                </a:lnTo>
                <a:lnTo>
                  <a:pt x="1205201" y="1561243"/>
                </a:lnTo>
                <a:lnTo>
                  <a:pt x="1207230" y="1559156"/>
                </a:lnTo>
                <a:lnTo>
                  <a:pt x="1209259" y="1557071"/>
                </a:lnTo>
                <a:lnTo>
                  <a:pt x="1211288" y="1554985"/>
                </a:lnTo>
                <a:lnTo>
                  <a:pt x="1213317" y="1553942"/>
                </a:lnTo>
                <a:lnTo>
                  <a:pt x="1214284" y="1551856"/>
                </a:lnTo>
                <a:lnTo>
                  <a:pt x="1216313" y="1549771"/>
                </a:lnTo>
                <a:lnTo>
                  <a:pt x="1218341" y="1548728"/>
                </a:lnTo>
                <a:lnTo>
                  <a:pt x="1220370" y="1546641"/>
                </a:lnTo>
                <a:lnTo>
                  <a:pt x="1221337" y="1544556"/>
                </a:lnTo>
                <a:lnTo>
                  <a:pt x="1223366" y="1542470"/>
                </a:lnTo>
                <a:lnTo>
                  <a:pt x="1225395" y="1541427"/>
                </a:lnTo>
                <a:lnTo>
                  <a:pt x="1226361" y="1539342"/>
                </a:lnTo>
                <a:lnTo>
                  <a:pt x="1228390" y="1537256"/>
                </a:lnTo>
                <a:lnTo>
                  <a:pt x="1230419" y="1535170"/>
                </a:lnTo>
                <a:lnTo>
                  <a:pt x="1232448" y="1532041"/>
                </a:lnTo>
                <a:lnTo>
                  <a:pt x="1234477" y="1529955"/>
                </a:lnTo>
                <a:lnTo>
                  <a:pt x="1236506" y="1526826"/>
                </a:lnTo>
                <a:lnTo>
                  <a:pt x="1238535" y="1522658"/>
                </a:lnTo>
                <a:lnTo>
                  <a:pt x="1240467" y="1518478"/>
                </a:lnTo>
                <a:lnTo>
                  <a:pt x="1242496" y="1515353"/>
                </a:lnTo>
                <a:lnTo>
                  <a:pt x="1243559" y="1511185"/>
                </a:lnTo>
                <a:lnTo>
                  <a:pt x="1244525" y="1508060"/>
                </a:lnTo>
                <a:lnTo>
                  <a:pt x="1245588" y="1504921"/>
                </a:lnTo>
                <a:lnTo>
                  <a:pt x="1245588" y="1490323"/>
                </a:lnTo>
                <a:lnTo>
                  <a:pt x="1244525" y="1487197"/>
                </a:lnTo>
                <a:lnTo>
                  <a:pt x="1243559" y="1483030"/>
                </a:lnTo>
                <a:lnTo>
                  <a:pt x="1243559" y="1478850"/>
                </a:lnTo>
                <a:lnTo>
                  <a:pt x="1244525" y="1473640"/>
                </a:lnTo>
                <a:lnTo>
                  <a:pt x="1244525" y="1469473"/>
                </a:lnTo>
                <a:lnTo>
                  <a:pt x="1245588" y="1465293"/>
                </a:lnTo>
                <a:lnTo>
                  <a:pt x="1246554" y="1460084"/>
                </a:lnTo>
                <a:lnTo>
                  <a:pt x="1247520" y="1454874"/>
                </a:lnTo>
                <a:lnTo>
                  <a:pt x="1248583" y="1450694"/>
                </a:lnTo>
                <a:lnTo>
                  <a:pt x="1250612" y="1445485"/>
                </a:lnTo>
                <a:lnTo>
                  <a:pt x="1252641" y="1440263"/>
                </a:lnTo>
                <a:lnTo>
                  <a:pt x="1254573" y="1435054"/>
                </a:lnTo>
                <a:lnTo>
                  <a:pt x="1256602" y="1428790"/>
                </a:lnTo>
                <a:lnTo>
                  <a:pt x="1258631" y="1423581"/>
                </a:lnTo>
                <a:lnTo>
                  <a:pt x="1260660" y="1418371"/>
                </a:lnTo>
                <a:lnTo>
                  <a:pt x="1262689" y="1412107"/>
                </a:lnTo>
                <a:lnTo>
                  <a:pt x="1264718" y="1405856"/>
                </a:lnTo>
                <a:lnTo>
                  <a:pt x="1267714" y="1400634"/>
                </a:lnTo>
                <a:lnTo>
                  <a:pt x="1269743" y="1394383"/>
                </a:lnTo>
                <a:lnTo>
                  <a:pt x="1271772" y="1388119"/>
                </a:lnTo>
                <a:lnTo>
                  <a:pt x="1273801" y="1381868"/>
                </a:lnTo>
                <a:lnTo>
                  <a:pt x="1276796" y="1375604"/>
                </a:lnTo>
                <a:lnTo>
                  <a:pt x="1278825" y="1369353"/>
                </a:lnTo>
                <a:lnTo>
                  <a:pt x="1280854" y="1363089"/>
                </a:lnTo>
                <a:lnTo>
                  <a:pt x="1282786" y="1356838"/>
                </a:lnTo>
                <a:lnTo>
                  <a:pt x="1283849" y="1349533"/>
                </a:lnTo>
                <a:lnTo>
                  <a:pt x="1285878" y="1343281"/>
                </a:lnTo>
                <a:lnTo>
                  <a:pt x="1286844" y="1335976"/>
                </a:lnTo>
                <a:lnTo>
                  <a:pt x="1288873" y="1329725"/>
                </a:lnTo>
                <a:lnTo>
                  <a:pt x="1289839" y="1322419"/>
                </a:lnTo>
                <a:lnTo>
                  <a:pt x="1289839" y="1316168"/>
                </a:lnTo>
                <a:lnTo>
                  <a:pt x="1290902" y="1308862"/>
                </a:lnTo>
                <a:lnTo>
                  <a:pt x="1290902" y="1295305"/>
                </a:lnTo>
                <a:lnTo>
                  <a:pt x="1291868" y="1291138"/>
                </a:lnTo>
                <a:lnTo>
                  <a:pt x="1291868" y="1288012"/>
                </a:lnTo>
                <a:lnTo>
                  <a:pt x="1290902" y="1283832"/>
                </a:lnTo>
                <a:lnTo>
                  <a:pt x="1290902" y="1274455"/>
                </a:lnTo>
                <a:lnTo>
                  <a:pt x="1289839" y="1270275"/>
                </a:lnTo>
                <a:lnTo>
                  <a:pt x="1289839" y="1265066"/>
                </a:lnTo>
                <a:lnTo>
                  <a:pt x="1288873" y="1260886"/>
                </a:lnTo>
                <a:lnTo>
                  <a:pt x="1288873" y="1257760"/>
                </a:lnTo>
                <a:lnTo>
                  <a:pt x="1286844" y="1253593"/>
                </a:lnTo>
                <a:lnTo>
                  <a:pt x="1286844" y="1250467"/>
                </a:lnTo>
                <a:lnTo>
                  <a:pt x="1285878" y="1248371"/>
                </a:lnTo>
                <a:lnTo>
                  <a:pt x="1284815" y="1244204"/>
                </a:lnTo>
                <a:lnTo>
                  <a:pt x="1283849" y="1241078"/>
                </a:lnTo>
                <a:lnTo>
                  <a:pt x="1282786" y="1238994"/>
                </a:lnTo>
                <a:lnTo>
                  <a:pt x="1280854" y="1234814"/>
                </a:lnTo>
                <a:lnTo>
                  <a:pt x="1279791" y="1231689"/>
                </a:lnTo>
                <a:lnTo>
                  <a:pt x="1278825" y="1229605"/>
                </a:lnTo>
                <a:lnTo>
                  <a:pt x="1277762" y="1226479"/>
                </a:lnTo>
                <a:lnTo>
                  <a:pt x="1277762" y="1215006"/>
                </a:lnTo>
                <a:lnTo>
                  <a:pt x="1278825" y="1211881"/>
                </a:lnTo>
                <a:lnTo>
                  <a:pt x="1279791" y="1209797"/>
                </a:lnTo>
                <a:lnTo>
                  <a:pt x="1281820" y="1205617"/>
                </a:lnTo>
                <a:lnTo>
                  <a:pt x="1282786" y="1202491"/>
                </a:lnTo>
                <a:lnTo>
                  <a:pt x="1284815" y="1198324"/>
                </a:lnTo>
                <a:lnTo>
                  <a:pt x="1286844" y="1195185"/>
                </a:lnTo>
                <a:lnTo>
                  <a:pt x="1288873" y="1193102"/>
                </a:lnTo>
                <a:lnTo>
                  <a:pt x="1289839" y="1191018"/>
                </a:lnTo>
                <a:lnTo>
                  <a:pt x="1291868" y="1187893"/>
                </a:lnTo>
                <a:lnTo>
                  <a:pt x="1293897" y="1185809"/>
                </a:lnTo>
                <a:lnTo>
                  <a:pt x="1294960" y="1183712"/>
                </a:lnTo>
                <a:lnTo>
                  <a:pt x="1296892" y="1180587"/>
                </a:lnTo>
                <a:lnTo>
                  <a:pt x="1298921" y="1178503"/>
                </a:lnTo>
                <a:lnTo>
                  <a:pt x="1300950" y="1175378"/>
                </a:lnTo>
                <a:lnTo>
                  <a:pt x="1302979" y="1173294"/>
                </a:lnTo>
                <a:lnTo>
                  <a:pt x="1305008" y="1170156"/>
                </a:lnTo>
                <a:lnTo>
                  <a:pt x="1307037" y="1167030"/>
                </a:lnTo>
                <a:lnTo>
                  <a:pt x="1308003" y="1164946"/>
                </a:lnTo>
                <a:lnTo>
                  <a:pt x="1310032" y="1161821"/>
                </a:lnTo>
                <a:lnTo>
                  <a:pt x="1312061" y="1158695"/>
                </a:lnTo>
                <a:lnTo>
                  <a:pt x="1314090" y="1156599"/>
                </a:lnTo>
                <a:lnTo>
                  <a:pt x="1315057" y="1153473"/>
                </a:lnTo>
                <a:lnTo>
                  <a:pt x="1317086" y="1149306"/>
                </a:lnTo>
                <a:lnTo>
                  <a:pt x="1319115" y="1147222"/>
                </a:lnTo>
                <a:lnTo>
                  <a:pt x="1320081" y="1144084"/>
                </a:lnTo>
                <a:lnTo>
                  <a:pt x="1321144" y="1139916"/>
                </a:lnTo>
                <a:lnTo>
                  <a:pt x="1323173" y="1135749"/>
                </a:lnTo>
                <a:lnTo>
                  <a:pt x="1324139" y="1132623"/>
                </a:lnTo>
                <a:lnTo>
                  <a:pt x="1324139" y="1130527"/>
                </a:lnTo>
                <a:lnTo>
                  <a:pt x="1325105" y="1127401"/>
                </a:lnTo>
                <a:lnTo>
                  <a:pt x="1325105" y="1125318"/>
                </a:lnTo>
                <a:lnTo>
                  <a:pt x="1326168" y="1122192"/>
                </a:lnTo>
                <a:lnTo>
                  <a:pt x="1326168" y="1114886"/>
                </a:lnTo>
                <a:lnTo>
                  <a:pt x="1327134" y="1111761"/>
                </a:lnTo>
                <a:lnTo>
                  <a:pt x="1326168" y="1108635"/>
                </a:lnTo>
                <a:lnTo>
                  <a:pt x="1326168" y="1103413"/>
                </a:lnTo>
                <a:lnTo>
                  <a:pt x="1325105" y="1100288"/>
                </a:lnTo>
                <a:lnTo>
                  <a:pt x="1325105" y="1097162"/>
                </a:lnTo>
                <a:lnTo>
                  <a:pt x="1324139" y="1094037"/>
                </a:lnTo>
                <a:lnTo>
                  <a:pt x="1323173" y="1090898"/>
                </a:lnTo>
                <a:lnTo>
                  <a:pt x="1322110" y="1086731"/>
                </a:lnTo>
                <a:lnTo>
                  <a:pt x="1321144" y="1083605"/>
                </a:lnTo>
                <a:lnTo>
                  <a:pt x="1320081" y="1080467"/>
                </a:lnTo>
                <a:lnTo>
                  <a:pt x="1319115" y="1077341"/>
                </a:lnTo>
                <a:lnTo>
                  <a:pt x="1317086" y="1073174"/>
                </a:lnTo>
                <a:lnTo>
                  <a:pt x="1316119" y="1070048"/>
                </a:lnTo>
                <a:lnTo>
                  <a:pt x="1314090" y="1065868"/>
                </a:lnTo>
                <a:lnTo>
                  <a:pt x="1312061" y="1061701"/>
                </a:lnTo>
                <a:lnTo>
                  <a:pt x="1310032" y="1059617"/>
                </a:lnTo>
                <a:lnTo>
                  <a:pt x="1309066" y="1056492"/>
                </a:lnTo>
                <a:lnTo>
                  <a:pt x="1307037" y="1053353"/>
                </a:lnTo>
                <a:lnTo>
                  <a:pt x="1305974" y="1050228"/>
                </a:lnTo>
                <a:lnTo>
                  <a:pt x="1305008" y="1047102"/>
                </a:lnTo>
                <a:lnTo>
                  <a:pt x="1303945" y="1043977"/>
                </a:lnTo>
                <a:lnTo>
                  <a:pt x="1302979" y="1040838"/>
                </a:lnTo>
                <a:lnTo>
                  <a:pt x="1302979" y="1037713"/>
                </a:lnTo>
                <a:lnTo>
                  <a:pt x="1302013" y="1034587"/>
                </a:lnTo>
                <a:lnTo>
                  <a:pt x="1302013" y="1031462"/>
                </a:lnTo>
                <a:lnTo>
                  <a:pt x="1300950" y="1028323"/>
                </a:lnTo>
                <a:lnTo>
                  <a:pt x="1300950" y="1011641"/>
                </a:lnTo>
                <a:lnTo>
                  <a:pt x="1302013" y="1008516"/>
                </a:lnTo>
                <a:lnTo>
                  <a:pt x="1302013" y="1001210"/>
                </a:lnTo>
                <a:lnTo>
                  <a:pt x="1302979" y="997042"/>
                </a:lnTo>
                <a:lnTo>
                  <a:pt x="1303945" y="993917"/>
                </a:lnTo>
                <a:lnTo>
                  <a:pt x="1303945" y="989737"/>
                </a:lnTo>
                <a:lnTo>
                  <a:pt x="1305008" y="985569"/>
                </a:lnTo>
                <a:lnTo>
                  <a:pt x="1305974" y="982444"/>
                </a:lnTo>
                <a:lnTo>
                  <a:pt x="1307037" y="978276"/>
                </a:lnTo>
                <a:lnTo>
                  <a:pt x="1307037" y="974096"/>
                </a:lnTo>
                <a:lnTo>
                  <a:pt x="1308003" y="969929"/>
                </a:lnTo>
                <a:lnTo>
                  <a:pt x="1309066" y="965761"/>
                </a:lnTo>
                <a:lnTo>
                  <a:pt x="1310999" y="961581"/>
                </a:lnTo>
                <a:lnTo>
                  <a:pt x="1312061" y="957414"/>
                </a:lnTo>
                <a:lnTo>
                  <a:pt x="1313028" y="952204"/>
                </a:lnTo>
                <a:lnTo>
                  <a:pt x="1314090" y="948024"/>
                </a:lnTo>
                <a:lnTo>
                  <a:pt x="1314090" y="945941"/>
                </a:lnTo>
                <a:lnTo>
                  <a:pt x="1315057" y="941773"/>
                </a:lnTo>
                <a:lnTo>
                  <a:pt x="1316119" y="937593"/>
                </a:lnTo>
                <a:lnTo>
                  <a:pt x="1317086" y="934468"/>
                </a:lnTo>
                <a:lnTo>
                  <a:pt x="1318052" y="930300"/>
                </a:lnTo>
                <a:lnTo>
                  <a:pt x="1319115" y="926120"/>
                </a:lnTo>
                <a:lnTo>
                  <a:pt x="1320081" y="921953"/>
                </a:lnTo>
                <a:lnTo>
                  <a:pt x="1321144" y="917785"/>
                </a:lnTo>
                <a:lnTo>
                  <a:pt x="1322110" y="913618"/>
                </a:lnTo>
                <a:lnTo>
                  <a:pt x="1323173" y="909438"/>
                </a:lnTo>
                <a:lnTo>
                  <a:pt x="1324139" y="906312"/>
                </a:lnTo>
                <a:lnTo>
                  <a:pt x="1324139" y="904228"/>
                </a:lnTo>
                <a:lnTo>
                  <a:pt x="1325105" y="900048"/>
                </a:lnTo>
                <a:lnTo>
                  <a:pt x="1327134" y="895881"/>
                </a:lnTo>
                <a:lnTo>
                  <a:pt x="1328197" y="891713"/>
                </a:lnTo>
                <a:lnTo>
                  <a:pt x="1329163" y="888588"/>
                </a:lnTo>
                <a:lnTo>
                  <a:pt x="1329163" y="886491"/>
                </a:lnTo>
                <a:lnTo>
                  <a:pt x="1330226" y="882324"/>
                </a:lnTo>
                <a:lnTo>
                  <a:pt x="1331192" y="879198"/>
                </a:lnTo>
                <a:lnTo>
                  <a:pt x="1332158" y="875031"/>
                </a:lnTo>
                <a:lnTo>
                  <a:pt x="1333221" y="870851"/>
                </a:lnTo>
                <a:lnTo>
                  <a:pt x="1334187" y="866683"/>
                </a:lnTo>
                <a:lnTo>
                  <a:pt x="1334187" y="861461"/>
                </a:lnTo>
                <a:lnTo>
                  <a:pt x="1335250" y="857294"/>
                </a:lnTo>
                <a:lnTo>
                  <a:pt x="1335250" y="838528"/>
                </a:lnTo>
                <a:lnTo>
                  <a:pt x="1334187" y="834348"/>
                </a:lnTo>
                <a:lnTo>
                  <a:pt x="1334187" y="830180"/>
                </a:lnTo>
                <a:lnTo>
                  <a:pt x="1333221" y="824971"/>
                </a:lnTo>
                <a:lnTo>
                  <a:pt x="1332158" y="820791"/>
                </a:lnTo>
                <a:lnTo>
                  <a:pt x="1332158" y="815582"/>
                </a:lnTo>
                <a:lnTo>
                  <a:pt x="1331192" y="811414"/>
                </a:lnTo>
                <a:lnTo>
                  <a:pt x="1329163" y="806192"/>
                </a:lnTo>
                <a:lnTo>
                  <a:pt x="1328197" y="802025"/>
                </a:lnTo>
                <a:lnTo>
                  <a:pt x="1327134" y="796803"/>
                </a:lnTo>
                <a:lnTo>
                  <a:pt x="1325105" y="792635"/>
                </a:lnTo>
                <a:lnTo>
                  <a:pt x="1324139" y="787426"/>
                </a:lnTo>
                <a:lnTo>
                  <a:pt x="1322110" y="783246"/>
                </a:lnTo>
                <a:lnTo>
                  <a:pt x="1320081" y="779079"/>
                </a:lnTo>
                <a:lnTo>
                  <a:pt x="1318052" y="773869"/>
                </a:lnTo>
                <a:lnTo>
                  <a:pt x="1316119" y="769689"/>
                </a:lnTo>
                <a:lnTo>
                  <a:pt x="1314090" y="765522"/>
                </a:lnTo>
                <a:lnTo>
                  <a:pt x="1312061" y="761354"/>
                </a:lnTo>
                <a:lnTo>
                  <a:pt x="1310032" y="757174"/>
                </a:lnTo>
                <a:lnTo>
                  <a:pt x="1308003" y="751965"/>
                </a:lnTo>
                <a:lnTo>
                  <a:pt x="1305008" y="747798"/>
                </a:lnTo>
                <a:lnTo>
                  <a:pt x="1302979" y="743617"/>
                </a:lnTo>
                <a:lnTo>
                  <a:pt x="1299984" y="740492"/>
                </a:lnTo>
                <a:lnTo>
                  <a:pt x="1297955" y="736324"/>
                </a:lnTo>
                <a:lnTo>
                  <a:pt x="1295926" y="732144"/>
                </a:lnTo>
                <a:lnTo>
                  <a:pt x="1292931" y="729019"/>
                </a:lnTo>
                <a:lnTo>
                  <a:pt x="1290902" y="725893"/>
                </a:lnTo>
                <a:lnTo>
                  <a:pt x="1288873" y="722768"/>
                </a:lnTo>
                <a:lnTo>
                  <a:pt x="1286844" y="719629"/>
                </a:lnTo>
                <a:lnTo>
                  <a:pt x="1284815" y="716504"/>
                </a:lnTo>
                <a:lnTo>
                  <a:pt x="1282786" y="713378"/>
                </a:lnTo>
                <a:lnTo>
                  <a:pt x="1280854" y="710253"/>
                </a:lnTo>
                <a:lnTo>
                  <a:pt x="1278825" y="707114"/>
                </a:lnTo>
                <a:lnTo>
                  <a:pt x="1276796" y="703989"/>
                </a:lnTo>
                <a:lnTo>
                  <a:pt x="1274767" y="700863"/>
                </a:lnTo>
                <a:lnTo>
                  <a:pt x="1272738" y="698780"/>
                </a:lnTo>
                <a:lnTo>
                  <a:pt x="1270709" y="695654"/>
                </a:lnTo>
                <a:lnTo>
                  <a:pt x="1269743" y="693558"/>
                </a:lnTo>
                <a:lnTo>
                  <a:pt x="1267714" y="691474"/>
                </a:lnTo>
                <a:lnTo>
                  <a:pt x="1265685" y="688348"/>
                </a:lnTo>
                <a:lnTo>
                  <a:pt x="1264718" y="686265"/>
                </a:lnTo>
                <a:lnTo>
                  <a:pt x="1262689" y="684181"/>
                </a:lnTo>
                <a:lnTo>
                  <a:pt x="1260660" y="680001"/>
                </a:lnTo>
                <a:lnTo>
                  <a:pt x="1258631" y="678959"/>
                </a:lnTo>
                <a:lnTo>
                  <a:pt x="1256602" y="674791"/>
                </a:lnTo>
                <a:lnTo>
                  <a:pt x="1254573" y="672708"/>
                </a:lnTo>
                <a:lnTo>
                  <a:pt x="1253607" y="669582"/>
                </a:lnTo>
                <a:lnTo>
                  <a:pt x="1251578" y="666444"/>
                </a:lnTo>
                <a:lnTo>
                  <a:pt x="1251578" y="625773"/>
                </a:lnTo>
                <a:lnTo>
                  <a:pt x="1250612" y="621606"/>
                </a:lnTo>
                <a:lnTo>
                  <a:pt x="1250612" y="611175"/>
                </a:lnTo>
                <a:lnTo>
                  <a:pt x="1249549" y="608049"/>
                </a:lnTo>
                <a:lnTo>
                  <a:pt x="1249549" y="601785"/>
                </a:lnTo>
                <a:lnTo>
                  <a:pt x="1248583" y="598660"/>
                </a:lnTo>
                <a:lnTo>
                  <a:pt x="1248583" y="593450"/>
                </a:lnTo>
                <a:lnTo>
                  <a:pt x="1247520" y="590312"/>
                </a:lnTo>
                <a:lnTo>
                  <a:pt x="1247520" y="587187"/>
                </a:lnTo>
                <a:lnTo>
                  <a:pt x="1246554" y="585103"/>
                </a:lnTo>
                <a:lnTo>
                  <a:pt x="1246554" y="581977"/>
                </a:lnTo>
                <a:lnTo>
                  <a:pt x="1245588" y="577797"/>
                </a:lnTo>
                <a:lnTo>
                  <a:pt x="1244525" y="574672"/>
                </a:lnTo>
                <a:lnTo>
                  <a:pt x="1243559" y="570504"/>
                </a:lnTo>
                <a:lnTo>
                  <a:pt x="1241530" y="566337"/>
                </a:lnTo>
                <a:lnTo>
                  <a:pt x="1240467" y="562157"/>
                </a:lnTo>
                <a:lnTo>
                  <a:pt x="1240467" y="559031"/>
                </a:lnTo>
                <a:lnTo>
                  <a:pt x="1239501" y="556947"/>
                </a:lnTo>
                <a:lnTo>
                  <a:pt x="1238535" y="552780"/>
                </a:lnTo>
                <a:lnTo>
                  <a:pt x="1237472" y="548600"/>
                </a:lnTo>
                <a:lnTo>
                  <a:pt x="1236506" y="545474"/>
                </a:lnTo>
                <a:lnTo>
                  <a:pt x="1235443" y="542349"/>
                </a:lnTo>
                <a:lnTo>
                  <a:pt x="1234477" y="539210"/>
                </a:lnTo>
                <a:lnTo>
                  <a:pt x="1233414" y="536085"/>
                </a:lnTo>
                <a:lnTo>
                  <a:pt x="1232448" y="532959"/>
                </a:lnTo>
                <a:lnTo>
                  <a:pt x="1230419" y="529834"/>
                </a:lnTo>
                <a:lnTo>
                  <a:pt x="1228390" y="526696"/>
                </a:lnTo>
                <a:lnTo>
                  <a:pt x="1226361" y="525654"/>
                </a:lnTo>
                <a:lnTo>
                  <a:pt x="1224332" y="523570"/>
                </a:lnTo>
                <a:lnTo>
                  <a:pt x="1222399" y="521486"/>
                </a:lnTo>
                <a:lnTo>
                  <a:pt x="1220370" y="520444"/>
                </a:lnTo>
                <a:lnTo>
                  <a:pt x="1218341" y="517319"/>
                </a:lnTo>
                <a:lnTo>
                  <a:pt x="1216313" y="514193"/>
                </a:lnTo>
                <a:lnTo>
                  <a:pt x="1214284" y="511055"/>
                </a:lnTo>
                <a:lnTo>
                  <a:pt x="1212255" y="508971"/>
                </a:lnTo>
                <a:lnTo>
                  <a:pt x="1210226" y="504804"/>
                </a:lnTo>
                <a:lnTo>
                  <a:pt x="1208293" y="500624"/>
                </a:lnTo>
                <a:lnTo>
                  <a:pt x="1206264" y="496456"/>
                </a:lnTo>
                <a:lnTo>
                  <a:pt x="1204235" y="492289"/>
                </a:lnTo>
                <a:lnTo>
                  <a:pt x="1202206" y="488121"/>
                </a:lnTo>
                <a:lnTo>
                  <a:pt x="1201240" y="484983"/>
                </a:lnTo>
                <a:lnTo>
                  <a:pt x="1199211" y="480816"/>
                </a:lnTo>
                <a:lnTo>
                  <a:pt x="1198148" y="477690"/>
                </a:lnTo>
                <a:lnTo>
                  <a:pt x="1197182" y="475606"/>
                </a:lnTo>
                <a:lnTo>
                  <a:pt x="1196119" y="472468"/>
                </a:lnTo>
                <a:lnTo>
                  <a:pt x="1195153" y="470384"/>
                </a:lnTo>
                <a:lnTo>
                  <a:pt x="1194187" y="467259"/>
                </a:lnTo>
                <a:lnTo>
                  <a:pt x="1193124" y="464133"/>
                </a:lnTo>
                <a:lnTo>
                  <a:pt x="1192158" y="459953"/>
                </a:lnTo>
                <a:lnTo>
                  <a:pt x="1190129" y="455786"/>
                </a:lnTo>
                <a:lnTo>
                  <a:pt x="1189066" y="450577"/>
                </a:lnTo>
                <a:lnTo>
                  <a:pt x="1188100" y="446396"/>
                </a:lnTo>
                <a:lnTo>
                  <a:pt x="1186071" y="442229"/>
                </a:lnTo>
                <a:lnTo>
                  <a:pt x="1185105" y="437020"/>
                </a:lnTo>
                <a:lnTo>
                  <a:pt x="1184042" y="432840"/>
                </a:lnTo>
                <a:lnTo>
                  <a:pt x="1183076" y="428672"/>
                </a:lnTo>
                <a:lnTo>
                  <a:pt x="1182013" y="423450"/>
                </a:lnTo>
                <a:lnTo>
                  <a:pt x="1180081" y="419283"/>
                </a:lnTo>
                <a:lnTo>
                  <a:pt x="1179018" y="415115"/>
                </a:lnTo>
                <a:lnTo>
                  <a:pt x="1178052" y="410948"/>
                </a:lnTo>
                <a:lnTo>
                  <a:pt x="1176989" y="406768"/>
                </a:lnTo>
                <a:lnTo>
                  <a:pt x="1176023" y="401559"/>
                </a:lnTo>
                <a:lnTo>
                  <a:pt x="1174960" y="397378"/>
                </a:lnTo>
                <a:lnTo>
                  <a:pt x="1173994" y="393211"/>
                </a:lnTo>
                <a:lnTo>
                  <a:pt x="1173027" y="389044"/>
                </a:lnTo>
                <a:lnTo>
                  <a:pt x="1173027" y="384851"/>
                </a:lnTo>
                <a:lnTo>
                  <a:pt x="1171965" y="380658"/>
                </a:lnTo>
                <a:lnTo>
                  <a:pt x="1170998" y="377609"/>
                </a:lnTo>
                <a:lnTo>
                  <a:pt x="1169936" y="373416"/>
                </a:lnTo>
                <a:lnTo>
                  <a:pt x="1169936" y="369223"/>
                </a:lnTo>
                <a:lnTo>
                  <a:pt x="1168969" y="365030"/>
                </a:lnTo>
                <a:lnTo>
                  <a:pt x="1167907" y="360837"/>
                </a:lnTo>
                <a:lnTo>
                  <a:pt x="1167907" y="357788"/>
                </a:lnTo>
                <a:lnTo>
                  <a:pt x="1166940" y="353595"/>
                </a:lnTo>
                <a:lnTo>
                  <a:pt x="1166940" y="343176"/>
                </a:lnTo>
                <a:lnTo>
                  <a:pt x="1165974" y="338984"/>
                </a:lnTo>
                <a:lnTo>
                  <a:pt x="1165974" y="323356"/>
                </a:lnTo>
                <a:lnTo>
                  <a:pt x="1164911" y="319163"/>
                </a:lnTo>
                <a:lnTo>
                  <a:pt x="1164911" y="303535"/>
                </a:lnTo>
                <a:lnTo>
                  <a:pt x="1163945" y="299342"/>
                </a:lnTo>
                <a:lnTo>
                  <a:pt x="1163945" y="292100"/>
                </a:lnTo>
                <a:lnTo>
                  <a:pt x="1162882" y="288924"/>
                </a:lnTo>
                <a:lnTo>
                  <a:pt x="1160853" y="292100"/>
                </a:lnTo>
                <a:lnTo>
                  <a:pt x="1158921" y="295150"/>
                </a:lnTo>
                <a:lnTo>
                  <a:pt x="1156892" y="298326"/>
                </a:lnTo>
                <a:lnTo>
                  <a:pt x="1154863" y="302519"/>
                </a:lnTo>
                <a:lnTo>
                  <a:pt x="1152834" y="305568"/>
                </a:lnTo>
                <a:lnTo>
                  <a:pt x="1150805" y="309761"/>
                </a:lnTo>
                <a:lnTo>
                  <a:pt x="1148776" y="313954"/>
                </a:lnTo>
                <a:lnTo>
                  <a:pt x="1146747" y="318147"/>
                </a:lnTo>
                <a:lnTo>
                  <a:pt x="1144815" y="321196"/>
                </a:lnTo>
                <a:lnTo>
                  <a:pt x="1143752" y="325389"/>
                </a:lnTo>
                <a:lnTo>
                  <a:pt x="1142786" y="329582"/>
                </a:lnTo>
                <a:lnTo>
                  <a:pt x="1140757" y="333774"/>
                </a:lnTo>
                <a:lnTo>
                  <a:pt x="1139694" y="337967"/>
                </a:lnTo>
                <a:lnTo>
                  <a:pt x="1138728" y="342160"/>
                </a:lnTo>
                <a:lnTo>
                  <a:pt x="1138728" y="346226"/>
                </a:lnTo>
                <a:lnTo>
                  <a:pt x="1137762" y="350419"/>
                </a:lnTo>
                <a:lnTo>
                  <a:pt x="1137762" y="353595"/>
                </a:lnTo>
                <a:lnTo>
                  <a:pt x="1136699" y="355628"/>
                </a:lnTo>
                <a:lnTo>
                  <a:pt x="1136699" y="366046"/>
                </a:lnTo>
                <a:lnTo>
                  <a:pt x="1135733" y="369223"/>
                </a:lnTo>
                <a:lnTo>
                  <a:pt x="1135733" y="386960"/>
                </a:lnTo>
                <a:lnTo>
                  <a:pt x="1136699" y="391127"/>
                </a:lnTo>
                <a:lnTo>
                  <a:pt x="1136699" y="400517"/>
                </a:lnTo>
                <a:lnTo>
                  <a:pt x="1137762" y="403642"/>
                </a:lnTo>
                <a:lnTo>
                  <a:pt x="1137762" y="407810"/>
                </a:lnTo>
                <a:lnTo>
                  <a:pt x="1138728" y="411990"/>
                </a:lnTo>
                <a:lnTo>
                  <a:pt x="1139694" y="415115"/>
                </a:lnTo>
                <a:lnTo>
                  <a:pt x="1139694" y="419283"/>
                </a:lnTo>
                <a:lnTo>
                  <a:pt x="1140757" y="422408"/>
                </a:lnTo>
                <a:lnTo>
                  <a:pt x="1142786" y="426588"/>
                </a:lnTo>
                <a:lnTo>
                  <a:pt x="1143752" y="430756"/>
                </a:lnTo>
                <a:lnTo>
                  <a:pt x="1144815" y="434923"/>
                </a:lnTo>
                <a:lnTo>
                  <a:pt x="1144815" y="439103"/>
                </a:lnTo>
                <a:lnTo>
                  <a:pt x="1145781" y="442229"/>
                </a:lnTo>
                <a:lnTo>
                  <a:pt x="1145781" y="455786"/>
                </a:lnTo>
                <a:lnTo>
                  <a:pt x="1144815" y="459953"/>
                </a:lnTo>
                <a:lnTo>
                  <a:pt x="1144815" y="463092"/>
                </a:lnTo>
                <a:lnTo>
                  <a:pt x="1143752" y="467259"/>
                </a:lnTo>
                <a:lnTo>
                  <a:pt x="1143752" y="470384"/>
                </a:lnTo>
                <a:lnTo>
                  <a:pt x="1142786" y="473510"/>
                </a:lnTo>
                <a:lnTo>
                  <a:pt x="1142786" y="475606"/>
                </a:lnTo>
                <a:lnTo>
                  <a:pt x="1141723" y="478732"/>
                </a:lnTo>
                <a:lnTo>
                  <a:pt x="1140757" y="481858"/>
                </a:lnTo>
                <a:lnTo>
                  <a:pt x="1140757" y="484983"/>
                </a:lnTo>
                <a:lnTo>
                  <a:pt x="1139694" y="488121"/>
                </a:lnTo>
                <a:lnTo>
                  <a:pt x="1138728" y="491247"/>
                </a:lnTo>
                <a:lnTo>
                  <a:pt x="1137762" y="495414"/>
                </a:lnTo>
                <a:lnTo>
                  <a:pt x="1136699" y="498540"/>
                </a:lnTo>
                <a:lnTo>
                  <a:pt x="1135733" y="502720"/>
                </a:lnTo>
                <a:lnTo>
                  <a:pt x="1134670" y="504804"/>
                </a:lnTo>
                <a:lnTo>
                  <a:pt x="1133704" y="507929"/>
                </a:lnTo>
                <a:lnTo>
                  <a:pt x="1132641" y="511055"/>
                </a:lnTo>
                <a:lnTo>
                  <a:pt x="1131675" y="514193"/>
                </a:lnTo>
                <a:lnTo>
                  <a:pt x="1130709" y="517319"/>
                </a:lnTo>
                <a:lnTo>
                  <a:pt x="1129646" y="520444"/>
                </a:lnTo>
                <a:lnTo>
                  <a:pt x="1128680" y="523570"/>
                </a:lnTo>
                <a:lnTo>
                  <a:pt x="1127617" y="526696"/>
                </a:lnTo>
                <a:lnTo>
                  <a:pt x="1126651" y="529834"/>
                </a:lnTo>
                <a:lnTo>
                  <a:pt x="1125588" y="532959"/>
                </a:lnTo>
                <a:lnTo>
                  <a:pt x="1124622" y="536085"/>
                </a:lnTo>
                <a:lnTo>
                  <a:pt x="1123655" y="539210"/>
                </a:lnTo>
                <a:lnTo>
                  <a:pt x="1121626" y="542349"/>
                </a:lnTo>
                <a:lnTo>
                  <a:pt x="1121626" y="545474"/>
                </a:lnTo>
                <a:lnTo>
                  <a:pt x="1119597" y="547558"/>
                </a:lnTo>
                <a:lnTo>
                  <a:pt x="1118535" y="550684"/>
                </a:lnTo>
                <a:lnTo>
                  <a:pt x="1118535" y="553822"/>
                </a:lnTo>
                <a:lnTo>
                  <a:pt x="1116506" y="560073"/>
                </a:lnTo>
                <a:lnTo>
                  <a:pt x="1113510" y="566337"/>
                </a:lnTo>
                <a:lnTo>
                  <a:pt x="1111481" y="572588"/>
                </a:lnTo>
                <a:lnTo>
                  <a:pt x="1108486" y="577797"/>
                </a:lnTo>
                <a:lnTo>
                  <a:pt x="1105491" y="584061"/>
                </a:lnTo>
                <a:lnTo>
                  <a:pt x="1102399" y="589270"/>
                </a:lnTo>
                <a:lnTo>
                  <a:pt x="1099404" y="594492"/>
                </a:lnTo>
                <a:lnTo>
                  <a:pt x="1096409" y="599702"/>
                </a:lnTo>
                <a:lnTo>
                  <a:pt x="1093414" y="604924"/>
                </a:lnTo>
                <a:lnTo>
                  <a:pt x="1090322" y="609091"/>
                </a:lnTo>
                <a:lnTo>
                  <a:pt x="1087327" y="614300"/>
                </a:lnTo>
                <a:lnTo>
                  <a:pt x="1083269" y="618480"/>
                </a:lnTo>
                <a:lnTo>
                  <a:pt x="1080274" y="622648"/>
                </a:lnTo>
                <a:lnTo>
                  <a:pt x="1077278" y="625773"/>
                </a:lnTo>
                <a:lnTo>
                  <a:pt x="1074187" y="629954"/>
                </a:lnTo>
                <a:lnTo>
                  <a:pt x="1071192" y="633079"/>
                </a:lnTo>
                <a:lnTo>
                  <a:pt x="1068196" y="637247"/>
                </a:lnTo>
                <a:lnTo>
                  <a:pt x="1065201" y="639330"/>
                </a:lnTo>
                <a:lnTo>
                  <a:pt x="1062109" y="642456"/>
                </a:lnTo>
                <a:lnTo>
                  <a:pt x="1059114" y="645594"/>
                </a:lnTo>
                <a:lnTo>
                  <a:pt x="1057085" y="647678"/>
                </a:lnTo>
                <a:lnTo>
                  <a:pt x="1054090" y="649761"/>
                </a:lnTo>
                <a:lnTo>
                  <a:pt x="1052061" y="651845"/>
                </a:lnTo>
                <a:lnTo>
                  <a:pt x="1050032" y="653929"/>
                </a:lnTo>
                <a:lnTo>
                  <a:pt x="1048003" y="656025"/>
                </a:lnTo>
                <a:lnTo>
                  <a:pt x="1045974" y="658109"/>
                </a:lnTo>
                <a:lnTo>
                  <a:pt x="1044042" y="661235"/>
                </a:lnTo>
                <a:lnTo>
                  <a:pt x="1045008" y="658109"/>
                </a:lnTo>
                <a:lnTo>
                  <a:pt x="1045974" y="653929"/>
                </a:lnTo>
                <a:lnTo>
                  <a:pt x="1047037" y="649761"/>
                </a:lnTo>
                <a:lnTo>
                  <a:pt x="1048003" y="645594"/>
                </a:lnTo>
                <a:lnTo>
                  <a:pt x="1049066" y="642456"/>
                </a:lnTo>
                <a:lnTo>
                  <a:pt x="1050032" y="638288"/>
                </a:lnTo>
                <a:lnTo>
                  <a:pt x="1050032" y="634121"/>
                </a:lnTo>
                <a:lnTo>
                  <a:pt x="1051095" y="630995"/>
                </a:lnTo>
                <a:lnTo>
                  <a:pt x="1051095" y="603869"/>
                </a:lnTo>
                <a:lnTo>
                  <a:pt x="1050032" y="599702"/>
                </a:lnTo>
                <a:lnTo>
                  <a:pt x="1050032" y="596576"/>
                </a:lnTo>
                <a:lnTo>
                  <a:pt x="1049066" y="592409"/>
                </a:lnTo>
                <a:lnTo>
                  <a:pt x="1048003" y="588229"/>
                </a:lnTo>
                <a:lnTo>
                  <a:pt x="1048003" y="585103"/>
                </a:lnTo>
                <a:lnTo>
                  <a:pt x="1047037" y="580936"/>
                </a:lnTo>
                <a:lnTo>
                  <a:pt x="1045974" y="576755"/>
                </a:lnTo>
                <a:lnTo>
                  <a:pt x="1045008" y="573630"/>
                </a:lnTo>
                <a:lnTo>
                  <a:pt x="1044042" y="569462"/>
                </a:lnTo>
                <a:lnTo>
                  <a:pt x="1042979" y="565282"/>
                </a:lnTo>
                <a:lnTo>
                  <a:pt x="1040950" y="562157"/>
                </a:lnTo>
                <a:lnTo>
                  <a:pt x="1039984" y="557989"/>
                </a:lnTo>
                <a:lnTo>
                  <a:pt x="1038921" y="553822"/>
                </a:lnTo>
                <a:lnTo>
                  <a:pt x="1036989" y="550684"/>
                </a:lnTo>
                <a:lnTo>
                  <a:pt x="1035926" y="546516"/>
                </a:lnTo>
                <a:lnTo>
                  <a:pt x="1033897" y="542349"/>
                </a:lnTo>
                <a:lnTo>
                  <a:pt x="1032931" y="539210"/>
                </a:lnTo>
                <a:lnTo>
                  <a:pt x="1030902" y="535043"/>
                </a:lnTo>
                <a:lnTo>
                  <a:pt x="1028873" y="530876"/>
                </a:lnTo>
                <a:lnTo>
                  <a:pt x="1026844" y="527750"/>
                </a:lnTo>
                <a:lnTo>
                  <a:pt x="1024815" y="523570"/>
                </a:lnTo>
                <a:lnTo>
                  <a:pt x="1022882" y="520444"/>
                </a:lnTo>
                <a:lnTo>
                  <a:pt x="1020853" y="517319"/>
                </a:lnTo>
                <a:lnTo>
                  <a:pt x="1018824" y="513139"/>
                </a:lnTo>
                <a:lnTo>
                  <a:pt x="1016795" y="510013"/>
                </a:lnTo>
                <a:lnTo>
                  <a:pt x="1014766" y="506888"/>
                </a:lnTo>
                <a:lnTo>
                  <a:pt x="1012737" y="503762"/>
                </a:lnTo>
                <a:lnTo>
                  <a:pt x="1010708" y="501678"/>
                </a:lnTo>
                <a:lnTo>
                  <a:pt x="1008679" y="498540"/>
                </a:lnTo>
                <a:lnTo>
                  <a:pt x="1006747" y="495414"/>
                </a:lnTo>
                <a:lnTo>
                  <a:pt x="1004718" y="493331"/>
                </a:lnTo>
                <a:lnTo>
                  <a:pt x="1002689" y="490205"/>
                </a:lnTo>
                <a:lnTo>
                  <a:pt x="1001626" y="488121"/>
                </a:lnTo>
                <a:lnTo>
                  <a:pt x="999694" y="486025"/>
                </a:lnTo>
                <a:lnTo>
                  <a:pt x="997665" y="483941"/>
                </a:lnTo>
                <a:lnTo>
                  <a:pt x="996602" y="481858"/>
                </a:lnTo>
                <a:lnTo>
                  <a:pt x="994573" y="479774"/>
                </a:lnTo>
                <a:lnTo>
                  <a:pt x="992641" y="476648"/>
                </a:lnTo>
                <a:lnTo>
                  <a:pt x="990612" y="474552"/>
                </a:lnTo>
                <a:lnTo>
                  <a:pt x="988583" y="472468"/>
                </a:lnTo>
                <a:lnTo>
                  <a:pt x="986554" y="469343"/>
                </a:lnTo>
                <a:lnTo>
                  <a:pt x="984525" y="467259"/>
                </a:lnTo>
                <a:lnTo>
                  <a:pt x="981530" y="463092"/>
                </a:lnTo>
                <a:lnTo>
                  <a:pt x="978534" y="459953"/>
                </a:lnTo>
                <a:lnTo>
                  <a:pt x="975443" y="455786"/>
                </a:lnTo>
                <a:lnTo>
                  <a:pt x="972447" y="452660"/>
                </a:lnTo>
                <a:lnTo>
                  <a:pt x="969452" y="448480"/>
                </a:lnTo>
                <a:lnTo>
                  <a:pt x="966360" y="444313"/>
                </a:lnTo>
                <a:lnTo>
                  <a:pt x="963365" y="440145"/>
                </a:lnTo>
                <a:lnTo>
                  <a:pt x="960370" y="437020"/>
                </a:lnTo>
                <a:lnTo>
                  <a:pt x="957375" y="432840"/>
                </a:lnTo>
                <a:lnTo>
                  <a:pt x="955346" y="428672"/>
                </a:lnTo>
                <a:lnTo>
                  <a:pt x="952254" y="424505"/>
                </a:lnTo>
                <a:lnTo>
                  <a:pt x="949259" y="420325"/>
                </a:lnTo>
                <a:lnTo>
                  <a:pt x="946264" y="415115"/>
                </a:lnTo>
                <a:lnTo>
                  <a:pt x="943269" y="410948"/>
                </a:lnTo>
                <a:lnTo>
                  <a:pt x="941240" y="406768"/>
                </a:lnTo>
                <a:lnTo>
                  <a:pt x="938148" y="402600"/>
                </a:lnTo>
                <a:lnTo>
                  <a:pt x="935153" y="397378"/>
                </a:lnTo>
                <a:lnTo>
                  <a:pt x="933124" y="393211"/>
                </a:lnTo>
                <a:lnTo>
                  <a:pt x="930128" y="389044"/>
                </a:lnTo>
                <a:lnTo>
                  <a:pt x="927133" y="383834"/>
                </a:lnTo>
                <a:lnTo>
                  <a:pt x="925104" y="379641"/>
                </a:lnTo>
                <a:lnTo>
                  <a:pt x="922109" y="374432"/>
                </a:lnTo>
                <a:lnTo>
                  <a:pt x="920080" y="370239"/>
                </a:lnTo>
                <a:lnTo>
                  <a:pt x="916988" y="365030"/>
                </a:lnTo>
                <a:lnTo>
                  <a:pt x="915056" y="360837"/>
                </a:lnTo>
                <a:lnTo>
                  <a:pt x="911984" y="355628"/>
                </a:lnTo>
                <a:lnTo>
                  <a:pt x="909974" y="351435"/>
                </a:lnTo>
                <a:lnTo>
                  <a:pt x="907955" y="346226"/>
                </a:lnTo>
                <a:lnTo>
                  <a:pt x="904930" y="342160"/>
                </a:lnTo>
                <a:lnTo>
                  <a:pt x="902921" y="336951"/>
                </a:lnTo>
                <a:lnTo>
                  <a:pt x="900901" y="332758"/>
                </a:lnTo>
                <a:lnTo>
                  <a:pt x="898882" y="327549"/>
                </a:lnTo>
                <a:lnTo>
                  <a:pt x="897877" y="326405"/>
                </a:lnTo>
                <a:lnTo>
                  <a:pt x="896872" y="323356"/>
                </a:lnTo>
                <a:lnTo>
                  <a:pt x="894853" y="320179"/>
                </a:lnTo>
                <a:lnTo>
                  <a:pt x="893848" y="317130"/>
                </a:lnTo>
                <a:lnTo>
                  <a:pt x="891829" y="313954"/>
                </a:lnTo>
                <a:lnTo>
                  <a:pt x="890824" y="310777"/>
                </a:lnTo>
                <a:lnTo>
                  <a:pt x="889819" y="307728"/>
                </a:lnTo>
                <a:lnTo>
                  <a:pt x="888805" y="304552"/>
                </a:lnTo>
                <a:lnTo>
                  <a:pt x="886795" y="301502"/>
                </a:lnTo>
                <a:lnTo>
                  <a:pt x="885781" y="298326"/>
                </a:lnTo>
                <a:lnTo>
                  <a:pt x="884776" y="295150"/>
                </a:lnTo>
                <a:lnTo>
                  <a:pt x="883771" y="292100"/>
                </a:lnTo>
                <a:lnTo>
                  <a:pt x="881752" y="288924"/>
                </a:lnTo>
                <a:lnTo>
                  <a:pt x="880747" y="285747"/>
                </a:lnTo>
                <a:lnTo>
                  <a:pt x="879742" y="282698"/>
                </a:lnTo>
                <a:lnTo>
                  <a:pt x="877723" y="279522"/>
                </a:lnTo>
                <a:lnTo>
                  <a:pt x="876718" y="276472"/>
                </a:lnTo>
                <a:lnTo>
                  <a:pt x="875713" y="273296"/>
                </a:lnTo>
                <a:lnTo>
                  <a:pt x="874698" y="270120"/>
                </a:lnTo>
                <a:lnTo>
                  <a:pt x="873694" y="267070"/>
                </a:lnTo>
                <a:lnTo>
                  <a:pt x="872689" y="263894"/>
                </a:lnTo>
                <a:lnTo>
                  <a:pt x="870669" y="260717"/>
                </a:lnTo>
                <a:lnTo>
                  <a:pt x="869665" y="257668"/>
                </a:lnTo>
                <a:lnTo>
                  <a:pt x="868650" y="253475"/>
                </a:lnTo>
                <a:lnTo>
                  <a:pt x="867645" y="249282"/>
                </a:lnTo>
                <a:lnTo>
                  <a:pt x="866640" y="245090"/>
                </a:lnTo>
                <a:lnTo>
                  <a:pt x="864621" y="239880"/>
                </a:lnTo>
                <a:lnTo>
                  <a:pt x="863616" y="235688"/>
                </a:lnTo>
                <a:lnTo>
                  <a:pt x="862611" y="232638"/>
                </a:lnTo>
                <a:lnTo>
                  <a:pt x="861597" y="228445"/>
                </a:lnTo>
                <a:lnTo>
                  <a:pt x="859587" y="224253"/>
                </a:lnTo>
                <a:lnTo>
                  <a:pt x="858573" y="220060"/>
                </a:lnTo>
                <a:lnTo>
                  <a:pt x="857568" y="217010"/>
                </a:lnTo>
                <a:lnTo>
                  <a:pt x="856563" y="212818"/>
                </a:lnTo>
                <a:lnTo>
                  <a:pt x="855558" y="209641"/>
                </a:lnTo>
                <a:lnTo>
                  <a:pt x="853539" y="206592"/>
                </a:lnTo>
                <a:lnTo>
                  <a:pt x="852534" y="203415"/>
                </a:lnTo>
                <a:lnTo>
                  <a:pt x="851520" y="200239"/>
                </a:lnTo>
                <a:lnTo>
                  <a:pt x="850515" y="197190"/>
                </a:lnTo>
                <a:lnTo>
                  <a:pt x="849510" y="194013"/>
                </a:lnTo>
                <a:lnTo>
                  <a:pt x="847491" y="189820"/>
                </a:lnTo>
                <a:lnTo>
                  <a:pt x="846486" y="186771"/>
                </a:lnTo>
                <a:lnTo>
                  <a:pt x="845481" y="184611"/>
                </a:lnTo>
                <a:lnTo>
                  <a:pt x="843462" y="181562"/>
                </a:lnTo>
                <a:lnTo>
                  <a:pt x="842457" y="178385"/>
                </a:lnTo>
                <a:lnTo>
                  <a:pt x="840438" y="176353"/>
                </a:lnTo>
                <a:lnTo>
                  <a:pt x="838418" y="175209"/>
                </a:lnTo>
                <a:lnTo>
                  <a:pt x="832380" y="181562"/>
                </a:lnTo>
                <a:lnTo>
                  <a:pt x="828341" y="188804"/>
                </a:lnTo>
                <a:lnTo>
                  <a:pt x="824312" y="196046"/>
                </a:lnTo>
                <a:lnTo>
                  <a:pt x="820283" y="204432"/>
                </a:lnTo>
                <a:lnTo>
                  <a:pt x="817259" y="212818"/>
                </a:lnTo>
                <a:lnTo>
                  <a:pt x="814235" y="222220"/>
                </a:lnTo>
                <a:lnTo>
                  <a:pt x="811210" y="231622"/>
                </a:lnTo>
                <a:lnTo>
                  <a:pt x="809201" y="242040"/>
                </a:lnTo>
                <a:lnTo>
                  <a:pt x="807181" y="251442"/>
                </a:lnTo>
                <a:lnTo>
                  <a:pt x="805172" y="261861"/>
                </a:lnTo>
                <a:lnTo>
                  <a:pt x="804157" y="273296"/>
                </a:lnTo>
                <a:lnTo>
                  <a:pt x="803152" y="283715"/>
                </a:lnTo>
                <a:lnTo>
                  <a:pt x="802148" y="294133"/>
                </a:lnTo>
                <a:lnTo>
                  <a:pt x="802148" y="305568"/>
                </a:lnTo>
                <a:lnTo>
                  <a:pt x="801133" y="315987"/>
                </a:lnTo>
                <a:lnTo>
                  <a:pt x="801133" y="356771"/>
                </a:lnTo>
                <a:lnTo>
                  <a:pt x="802148" y="366046"/>
                </a:lnTo>
                <a:lnTo>
                  <a:pt x="802148" y="375449"/>
                </a:lnTo>
                <a:lnTo>
                  <a:pt x="803152" y="383834"/>
                </a:lnTo>
                <a:lnTo>
                  <a:pt x="803152" y="392169"/>
                </a:lnTo>
                <a:lnTo>
                  <a:pt x="804157" y="399475"/>
                </a:lnTo>
                <a:lnTo>
                  <a:pt x="804157" y="405726"/>
                </a:lnTo>
                <a:lnTo>
                  <a:pt x="805172" y="411990"/>
                </a:lnTo>
                <a:lnTo>
                  <a:pt x="805172" y="417199"/>
                </a:lnTo>
                <a:lnTo>
                  <a:pt x="806177" y="421366"/>
                </a:lnTo>
                <a:lnTo>
                  <a:pt x="806177" y="425547"/>
                </a:lnTo>
                <a:lnTo>
                  <a:pt x="807181" y="429714"/>
                </a:lnTo>
                <a:lnTo>
                  <a:pt x="807181" y="465175"/>
                </a:lnTo>
                <a:lnTo>
                  <a:pt x="806177" y="480816"/>
                </a:lnTo>
                <a:lnTo>
                  <a:pt x="805172" y="495414"/>
                </a:lnTo>
                <a:lnTo>
                  <a:pt x="804157" y="510013"/>
                </a:lnTo>
                <a:lnTo>
                  <a:pt x="802148" y="522528"/>
                </a:lnTo>
                <a:lnTo>
                  <a:pt x="800128" y="534001"/>
                </a:lnTo>
                <a:lnTo>
                  <a:pt x="798109" y="545474"/>
                </a:lnTo>
                <a:lnTo>
                  <a:pt x="795094" y="555906"/>
                </a:lnTo>
                <a:lnTo>
                  <a:pt x="792070" y="565282"/>
                </a:lnTo>
                <a:lnTo>
                  <a:pt x="789046" y="573630"/>
                </a:lnTo>
                <a:lnTo>
                  <a:pt x="786022" y="581977"/>
                </a:lnTo>
                <a:lnTo>
                  <a:pt x="782998" y="588229"/>
                </a:lnTo>
                <a:lnTo>
                  <a:pt x="778969" y="595534"/>
                </a:lnTo>
                <a:lnTo>
                  <a:pt x="775945" y="600743"/>
                </a:lnTo>
                <a:lnTo>
                  <a:pt x="771916" y="605965"/>
                </a:lnTo>
                <a:lnTo>
                  <a:pt x="768892" y="610133"/>
                </a:lnTo>
                <a:lnTo>
                  <a:pt x="764863" y="614300"/>
                </a:lnTo>
                <a:lnTo>
                  <a:pt x="760824" y="617439"/>
                </a:lnTo>
                <a:lnTo>
                  <a:pt x="757809" y="620564"/>
                </a:lnTo>
                <a:lnTo>
                  <a:pt x="753771" y="623690"/>
                </a:lnTo>
                <a:lnTo>
                  <a:pt x="750747" y="625773"/>
                </a:lnTo>
                <a:lnTo>
                  <a:pt x="747732" y="626815"/>
                </a:lnTo>
                <a:lnTo>
                  <a:pt x="744708" y="628899"/>
                </a:lnTo>
                <a:lnTo>
                  <a:pt x="741684" y="629954"/>
                </a:lnTo>
                <a:lnTo>
                  <a:pt x="738660" y="629954"/>
                </a:lnTo>
                <a:lnTo>
                  <a:pt x="735635" y="630995"/>
                </a:lnTo>
                <a:lnTo>
                  <a:pt x="727577" y="630995"/>
                </a:lnTo>
                <a:lnTo>
                  <a:pt x="728582" y="626815"/>
                </a:lnTo>
                <a:lnTo>
                  <a:pt x="728582" y="623690"/>
                </a:lnTo>
                <a:lnTo>
                  <a:pt x="729587" y="619522"/>
                </a:lnTo>
                <a:lnTo>
                  <a:pt x="729587" y="613258"/>
                </a:lnTo>
                <a:lnTo>
                  <a:pt x="730592" y="609091"/>
                </a:lnTo>
                <a:lnTo>
                  <a:pt x="730592" y="602827"/>
                </a:lnTo>
                <a:lnTo>
                  <a:pt x="731606" y="599702"/>
                </a:lnTo>
                <a:lnTo>
                  <a:pt x="731606" y="559031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962862" y="4669338"/>
            <a:ext cx="1305986" cy="1559097"/>
          </a:xfrm>
          <a:custGeom>
            <a:avLst/>
            <a:gdLst/>
            <a:ahLst/>
            <a:cxnLst/>
            <a:rect l="l" t="t" r="r" b="b"/>
            <a:pathLst>
              <a:path w="1305986" h="1559097">
                <a:moveTo>
                  <a:pt x="1266662" y="721662"/>
                </a:moveTo>
                <a:lnTo>
                  <a:pt x="1264730" y="718537"/>
                </a:lnTo>
                <a:lnTo>
                  <a:pt x="1262701" y="715398"/>
                </a:lnTo>
                <a:lnTo>
                  <a:pt x="1260672" y="712273"/>
                </a:lnTo>
                <a:lnTo>
                  <a:pt x="1258643" y="710189"/>
                </a:lnTo>
                <a:lnTo>
                  <a:pt x="1256614" y="707064"/>
                </a:lnTo>
                <a:lnTo>
                  <a:pt x="1255648" y="703938"/>
                </a:lnTo>
                <a:lnTo>
                  <a:pt x="1253619" y="701842"/>
                </a:lnTo>
                <a:lnTo>
                  <a:pt x="1251590" y="699758"/>
                </a:lnTo>
                <a:lnTo>
                  <a:pt x="1250624" y="696632"/>
                </a:lnTo>
                <a:lnTo>
                  <a:pt x="1248595" y="694549"/>
                </a:lnTo>
                <a:lnTo>
                  <a:pt x="1246566" y="690381"/>
                </a:lnTo>
                <a:lnTo>
                  <a:pt x="1244537" y="688285"/>
                </a:lnTo>
                <a:lnTo>
                  <a:pt x="1242508" y="684117"/>
                </a:lnTo>
                <a:lnTo>
                  <a:pt x="1240479" y="680992"/>
                </a:lnTo>
                <a:lnTo>
                  <a:pt x="1238450" y="677866"/>
                </a:lnTo>
                <a:lnTo>
                  <a:pt x="1236517" y="674728"/>
                </a:lnTo>
                <a:lnTo>
                  <a:pt x="1235455" y="671602"/>
                </a:lnTo>
                <a:lnTo>
                  <a:pt x="1235455" y="630932"/>
                </a:lnTo>
                <a:lnTo>
                  <a:pt x="1234488" y="627806"/>
                </a:lnTo>
                <a:lnTo>
                  <a:pt x="1234488" y="617375"/>
                </a:lnTo>
                <a:lnTo>
                  <a:pt x="1233426" y="614249"/>
                </a:lnTo>
                <a:lnTo>
                  <a:pt x="1233426" y="611111"/>
                </a:lnTo>
                <a:lnTo>
                  <a:pt x="1232459" y="609027"/>
                </a:lnTo>
                <a:lnTo>
                  <a:pt x="1232459" y="605902"/>
                </a:lnTo>
                <a:lnTo>
                  <a:pt x="1231397" y="602776"/>
                </a:lnTo>
                <a:lnTo>
                  <a:pt x="1231397" y="599638"/>
                </a:lnTo>
                <a:lnTo>
                  <a:pt x="1230430" y="597554"/>
                </a:lnTo>
                <a:lnTo>
                  <a:pt x="1230430" y="594429"/>
                </a:lnTo>
                <a:lnTo>
                  <a:pt x="1229464" y="590261"/>
                </a:lnTo>
                <a:lnTo>
                  <a:pt x="1228401" y="587136"/>
                </a:lnTo>
                <a:lnTo>
                  <a:pt x="1227435" y="585039"/>
                </a:lnTo>
                <a:lnTo>
                  <a:pt x="1226372" y="580872"/>
                </a:lnTo>
                <a:lnTo>
                  <a:pt x="1224343" y="576705"/>
                </a:lnTo>
                <a:lnTo>
                  <a:pt x="1222411" y="572524"/>
                </a:lnTo>
                <a:lnTo>
                  <a:pt x="1221348" y="568357"/>
                </a:lnTo>
                <a:lnTo>
                  <a:pt x="1220382" y="564190"/>
                </a:lnTo>
                <a:lnTo>
                  <a:pt x="1219319" y="560009"/>
                </a:lnTo>
                <a:lnTo>
                  <a:pt x="1218353" y="556884"/>
                </a:lnTo>
                <a:lnTo>
                  <a:pt x="1217290" y="553758"/>
                </a:lnTo>
                <a:lnTo>
                  <a:pt x="1215261" y="549591"/>
                </a:lnTo>
                <a:lnTo>
                  <a:pt x="1213329" y="546453"/>
                </a:lnTo>
                <a:lnTo>
                  <a:pt x="1212266" y="543327"/>
                </a:lnTo>
                <a:lnTo>
                  <a:pt x="1210237" y="540202"/>
                </a:lnTo>
                <a:lnTo>
                  <a:pt x="1208208" y="539160"/>
                </a:lnTo>
                <a:lnTo>
                  <a:pt x="1206276" y="538118"/>
                </a:lnTo>
                <a:lnTo>
                  <a:pt x="1204247" y="536034"/>
                </a:lnTo>
                <a:lnTo>
                  <a:pt x="1202218" y="534980"/>
                </a:lnTo>
                <a:lnTo>
                  <a:pt x="1200189" y="531854"/>
                </a:lnTo>
                <a:lnTo>
                  <a:pt x="1198160" y="529770"/>
                </a:lnTo>
                <a:lnTo>
                  <a:pt x="1196131" y="526645"/>
                </a:lnTo>
                <a:lnTo>
                  <a:pt x="1194102" y="523519"/>
                </a:lnTo>
                <a:lnTo>
                  <a:pt x="1192169" y="520381"/>
                </a:lnTo>
                <a:lnTo>
                  <a:pt x="1190140" y="518297"/>
                </a:lnTo>
                <a:lnTo>
                  <a:pt x="1188111" y="514130"/>
                </a:lnTo>
                <a:lnTo>
                  <a:pt x="1186083" y="509962"/>
                </a:lnTo>
                <a:lnTo>
                  <a:pt x="1184054" y="505782"/>
                </a:lnTo>
                <a:lnTo>
                  <a:pt x="1182025" y="501615"/>
                </a:lnTo>
                <a:lnTo>
                  <a:pt x="1179996" y="497447"/>
                </a:lnTo>
                <a:lnTo>
                  <a:pt x="1179029" y="494309"/>
                </a:lnTo>
                <a:lnTo>
                  <a:pt x="1178063" y="490142"/>
                </a:lnTo>
                <a:lnTo>
                  <a:pt x="1177000" y="487016"/>
                </a:lnTo>
                <a:lnTo>
                  <a:pt x="1176034" y="484932"/>
                </a:lnTo>
                <a:lnTo>
                  <a:pt x="1174971" y="481794"/>
                </a:lnTo>
                <a:lnTo>
                  <a:pt x="1174005" y="479710"/>
                </a:lnTo>
                <a:lnTo>
                  <a:pt x="1172942" y="474501"/>
                </a:lnTo>
                <a:lnTo>
                  <a:pt x="1171976" y="470321"/>
                </a:lnTo>
                <a:lnTo>
                  <a:pt x="1169947" y="465112"/>
                </a:lnTo>
                <a:lnTo>
                  <a:pt x="1168981" y="460944"/>
                </a:lnTo>
                <a:lnTo>
                  <a:pt x="1167918" y="456764"/>
                </a:lnTo>
                <a:lnTo>
                  <a:pt x="1166952" y="451555"/>
                </a:lnTo>
                <a:lnTo>
                  <a:pt x="1165889" y="447387"/>
                </a:lnTo>
                <a:lnTo>
                  <a:pt x="1164923" y="443207"/>
                </a:lnTo>
                <a:lnTo>
                  <a:pt x="1163957" y="437998"/>
                </a:lnTo>
                <a:lnTo>
                  <a:pt x="1162894" y="433831"/>
                </a:lnTo>
                <a:lnTo>
                  <a:pt x="1160865" y="429650"/>
                </a:lnTo>
                <a:lnTo>
                  <a:pt x="1160865" y="425483"/>
                </a:lnTo>
                <a:lnTo>
                  <a:pt x="1159899" y="421316"/>
                </a:lnTo>
                <a:lnTo>
                  <a:pt x="1158836" y="417136"/>
                </a:lnTo>
                <a:lnTo>
                  <a:pt x="1157870" y="412968"/>
                </a:lnTo>
                <a:lnTo>
                  <a:pt x="1156904" y="408801"/>
                </a:lnTo>
                <a:lnTo>
                  <a:pt x="1155841" y="404621"/>
                </a:lnTo>
                <a:lnTo>
                  <a:pt x="1155841" y="401495"/>
                </a:lnTo>
                <a:lnTo>
                  <a:pt x="1154875" y="397328"/>
                </a:lnTo>
                <a:lnTo>
                  <a:pt x="1153812" y="393147"/>
                </a:lnTo>
                <a:lnTo>
                  <a:pt x="1153812" y="388980"/>
                </a:lnTo>
                <a:lnTo>
                  <a:pt x="1152846" y="385854"/>
                </a:lnTo>
                <a:lnTo>
                  <a:pt x="1152846" y="374381"/>
                </a:lnTo>
                <a:lnTo>
                  <a:pt x="1151783" y="371256"/>
                </a:lnTo>
                <a:lnTo>
                  <a:pt x="1151783" y="360825"/>
                </a:lnTo>
                <a:lnTo>
                  <a:pt x="1152846" y="357699"/>
                </a:lnTo>
                <a:lnTo>
                  <a:pt x="1152846" y="344142"/>
                </a:lnTo>
                <a:lnTo>
                  <a:pt x="1153812" y="340000"/>
                </a:lnTo>
                <a:lnTo>
                  <a:pt x="1153812" y="318019"/>
                </a:lnTo>
                <a:lnTo>
                  <a:pt x="1154875" y="314970"/>
                </a:lnTo>
                <a:lnTo>
                  <a:pt x="1154875" y="311794"/>
                </a:lnTo>
                <a:lnTo>
                  <a:pt x="1155841" y="308617"/>
                </a:lnTo>
                <a:lnTo>
                  <a:pt x="1153812" y="310777"/>
                </a:lnTo>
                <a:lnTo>
                  <a:pt x="1151783" y="313954"/>
                </a:lnTo>
                <a:lnTo>
                  <a:pt x="1149851" y="317003"/>
                </a:lnTo>
                <a:lnTo>
                  <a:pt x="1147822" y="320179"/>
                </a:lnTo>
                <a:lnTo>
                  <a:pt x="1145793" y="323229"/>
                </a:lnTo>
                <a:lnTo>
                  <a:pt x="1143764" y="326405"/>
                </a:lnTo>
                <a:lnTo>
                  <a:pt x="1141735" y="329582"/>
                </a:lnTo>
                <a:lnTo>
                  <a:pt x="1139706" y="333647"/>
                </a:lnTo>
                <a:lnTo>
                  <a:pt x="1137677" y="336824"/>
                </a:lnTo>
                <a:lnTo>
                  <a:pt x="1136710" y="340000"/>
                </a:lnTo>
                <a:lnTo>
                  <a:pt x="1134681" y="343049"/>
                </a:lnTo>
                <a:lnTo>
                  <a:pt x="1133715" y="347268"/>
                </a:lnTo>
                <a:lnTo>
                  <a:pt x="1132652" y="350393"/>
                </a:lnTo>
                <a:lnTo>
                  <a:pt x="1131686" y="353519"/>
                </a:lnTo>
                <a:lnTo>
                  <a:pt x="1130623" y="356657"/>
                </a:lnTo>
                <a:lnTo>
                  <a:pt x="1129657" y="359783"/>
                </a:lnTo>
                <a:lnTo>
                  <a:pt x="1129657" y="363950"/>
                </a:lnTo>
                <a:lnTo>
                  <a:pt x="1128691" y="368130"/>
                </a:lnTo>
                <a:lnTo>
                  <a:pt x="1128691" y="372298"/>
                </a:lnTo>
                <a:lnTo>
                  <a:pt x="1127628" y="376465"/>
                </a:lnTo>
                <a:lnTo>
                  <a:pt x="1127628" y="404621"/>
                </a:lnTo>
                <a:lnTo>
                  <a:pt x="1128691" y="408801"/>
                </a:lnTo>
                <a:lnTo>
                  <a:pt x="1128691" y="411926"/>
                </a:lnTo>
                <a:lnTo>
                  <a:pt x="1129657" y="416094"/>
                </a:lnTo>
                <a:lnTo>
                  <a:pt x="1129657" y="419219"/>
                </a:lnTo>
                <a:lnTo>
                  <a:pt x="1130623" y="422358"/>
                </a:lnTo>
                <a:lnTo>
                  <a:pt x="1130623" y="425483"/>
                </a:lnTo>
                <a:lnTo>
                  <a:pt x="1131686" y="429650"/>
                </a:lnTo>
                <a:lnTo>
                  <a:pt x="1132652" y="432789"/>
                </a:lnTo>
                <a:lnTo>
                  <a:pt x="1132652" y="436956"/>
                </a:lnTo>
                <a:lnTo>
                  <a:pt x="1133715" y="440082"/>
                </a:lnTo>
                <a:lnTo>
                  <a:pt x="1133715" y="444249"/>
                </a:lnTo>
                <a:lnTo>
                  <a:pt x="1132652" y="448429"/>
                </a:lnTo>
                <a:lnTo>
                  <a:pt x="1132652" y="451555"/>
                </a:lnTo>
                <a:lnTo>
                  <a:pt x="1131686" y="455722"/>
                </a:lnTo>
                <a:lnTo>
                  <a:pt x="1131686" y="458861"/>
                </a:lnTo>
                <a:lnTo>
                  <a:pt x="1130623" y="460944"/>
                </a:lnTo>
                <a:lnTo>
                  <a:pt x="1129657" y="465112"/>
                </a:lnTo>
                <a:lnTo>
                  <a:pt x="1129657" y="468237"/>
                </a:lnTo>
                <a:lnTo>
                  <a:pt x="1127628" y="472417"/>
                </a:lnTo>
                <a:lnTo>
                  <a:pt x="1127628" y="475543"/>
                </a:lnTo>
                <a:lnTo>
                  <a:pt x="1126662" y="478669"/>
                </a:lnTo>
                <a:lnTo>
                  <a:pt x="1125599" y="481794"/>
                </a:lnTo>
                <a:lnTo>
                  <a:pt x="1124633" y="483878"/>
                </a:lnTo>
                <a:lnTo>
                  <a:pt x="1123570" y="487016"/>
                </a:lnTo>
                <a:lnTo>
                  <a:pt x="1122604" y="491183"/>
                </a:lnTo>
                <a:lnTo>
                  <a:pt x="1121638" y="494309"/>
                </a:lnTo>
                <a:lnTo>
                  <a:pt x="1119609" y="497447"/>
                </a:lnTo>
                <a:lnTo>
                  <a:pt x="1119609" y="498489"/>
                </a:lnTo>
                <a:lnTo>
                  <a:pt x="1118546" y="501615"/>
                </a:lnTo>
                <a:lnTo>
                  <a:pt x="1117580" y="504740"/>
                </a:lnTo>
                <a:lnTo>
                  <a:pt x="1116517" y="507866"/>
                </a:lnTo>
                <a:lnTo>
                  <a:pt x="1114585" y="511004"/>
                </a:lnTo>
                <a:lnTo>
                  <a:pt x="1113522" y="514130"/>
                </a:lnTo>
                <a:lnTo>
                  <a:pt x="1112556" y="517255"/>
                </a:lnTo>
                <a:lnTo>
                  <a:pt x="1111493" y="520381"/>
                </a:lnTo>
                <a:lnTo>
                  <a:pt x="1110527" y="523519"/>
                </a:lnTo>
                <a:lnTo>
                  <a:pt x="1108498" y="525603"/>
                </a:lnTo>
                <a:lnTo>
                  <a:pt x="1107532" y="528728"/>
                </a:lnTo>
                <a:lnTo>
                  <a:pt x="1106469" y="531854"/>
                </a:lnTo>
                <a:lnTo>
                  <a:pt x="1105503" y="534980"/>
                </a:lnTo>
                <a:lnTo>
                  <a:pt x="1103474" y="538118"/>
                </a:lnTo>
                <a:lnTo>
                  <a:pt x="1102411" y="541243"/>
                </a:lnTo>
                <a:lnTo>
                  <a:pt x="1101445" y="544369"/>
                </a:lnTo>
                <a:lnTo>
                  <a:pt x="1099416" y="549591"/>
                </a:lnTo>
                <a:lnTo>
                  <a:pt x="1097387" y="554800"/>
                </a:lnTo>
                <a:lnTo>
                  <a:pt x="1095358" y="560009"/>
                </a:lnTo>
                <a:lnTo>
                  <a:pt x="1092363" y="565231"/>
                </a:lnTo>
                <a:lnTo>
                  <a:pt x="1090334" y="569399"/>
                </a:lnTo>
                <a:lnTo>
                  <a:pt x="1087338" y="574621"/>
                </a:lnTo>
                <a:lnTo>
                  <a:pt x="1084343" y="578788"/>
                </a:lnTo>
                <a:lnTo>
                  <a:pt x="1082314" y="582956"/>
                </a:lnTo>
                <a:lnTo>
                  <a:pt x="1079222" y="587136"/>
                </a:lnTo>
                <a:lnTo>
                  <a:pt x="1076227" y="591303"/>
                </a:lnTo>
                <a:lnTo>
                  <a:pt x="1073232" y="595471"/>
                </a:lnTo>
                <a:lnTo>
                  <a:pt x="1070237" y="598596"/>
                </a:lnTo>
                <a:lnTo>
                  <a:pt x="1067145" y="602776"/>
                </a:lnTo>
                <a:lnTo>
                  <a:pt x="1064150" y="605902"/>
                </a:lnTo>
                <a:lnTo>
                  <a:pt x="1062121" y="609027"/>
                </a:lnTo>
                <a:lnTo>
                  <a:pt x="1059126" y="612153"/>
                </a:lnTo>
                <a:lnTo>
                  <a:pt x="1056131" y="615291"/>
                </a:lnTo>
                <a:lnTo>
                  <a:pt x="1054102" y="618417"/>
                </a:lnTo>
                <a:lnTo>
                  <a:pt x="1052073" y="620501"/>
                </a:lnTo>
                <a:lnTo>
                  <a:pt x="1049077" y="622584"/>
                </a:lnTo>
                <a:lnTo>
                  <a:pt x="1047048" y="625723"/>
                </a:lnTo>
                <a:lnTo>
                  <a:pt x="1045019" y="627806"/>
                </a:lnTo>
                <a:lnTo>
                  <a:pt x="1042990" y="628848"/>
                </a:lnTo>
                <a:lnTo>
                  <a:pt x="1042024" y="630932"/>
                </a:lnTo>
                <a:lnTo>
                  <a:pt x="1040430" y="631750"/>
                </a:lnTo>
                <a:lnTo>
                  <a:pt x="1038933" y="634057"/>
                </a:lnTo>
                <a:lnTo>
                  <a:pt x="1037966" y="638225"/>
                </a:lnTo>
                <a:lnTo>
                  <a:pt x="1037966" y="635099"/>
                </a:lnTo>
                <a:lnTo>
                  <a:pt x="1039995" y="631974"/>
                </a:lnTo>
                <a:lnTo>
                  <a:pt x="1040430" y="631750"/>
                </a:lnTo>
                <a:lnTo>
                  <a:pt x="1040962" y="630932"/>
                </a:lnTo>
                <a:lnTo>
                  <a:pt x="1042024" y="627806"/>
                </a:lnTo>
                <a:lnTo>
                  <a:pt x="1042990" y="623626"/>
                </a:lnTo>
                <a:lnTo>
                  <a:pt x="1043957" y="620501"/>
                </a:lnTo>
                <a:lnTo>
                  <a:pt x="1045019" y="616333"/>
                </a:lnTo>
                <a:lnTo>
                  <a:pt x="1045986" y="613208"/>
                </a:lnTo>
                <a:lnTo>
                  <a:pt x="1045986" y="610069"/>
                </a:lnTo>
                <a:lnTo>
                  <a:pt x="1047048" y="605902"/>
                </a:lnTo>
                <a:lnTo>
                  <a:pt x="1047048" y="602776"/>
                </a:lnTo>
                <a:lnTo>
                  <a:pt x="1048015" y="598596"/>
                </a:lnTo>
                <a:lnTo>
                  <a:pt x="1048015" y="577746"/>
                </a:lnTo>
                <a:lnTo>
                  <a:pt x="1047048" y="573566"/>
                </a:lnTo>
                <a:lnTo>
                  <a:pt x="1047048" y="570441"/>
                </a:lnTo>
                <a:lnTo>
                  <a:pt x="1045986" y="566273"/>
                </a:lnTo>
                <a:lnTo>
                  <a:pt x="1045019" y="563148"/>
                </a:lnTo>
                <a:lnTo>
                  <a:pt x="1045019" y="558968"/>
                </a:lnTo>
                <a:lnTo>
                  <a:pt x="1043957" y="555842"/>
                </a:lnTo>
                <a:lnTo>
                  <a:pt x="1042990" y="551675"/>
                </a:lnTo>
                <a:lnTo>
                  <a:pt x="1042024" y="547494"/>
                </a:lnTo>
                <a:lnTo>
                  <a:pt x="1040962" y="544369"/>
                </a:lnTo>
                <a:lnTo>
                  <a:pt x="1039995" y="540202"/>
                </a:lnTo>
                <a:lnTo>
                  <a:pt x="1038933" y="536034"/>
                </a:lnTo>
                <a:lnTo>
                  <a:pt x="1036904" y="532896"/>
                </a:lnTo>
                <a:lnTo>
                  <a:pt x="1035937" y="528728"/>
                </a:lnTo>
                <a:lnTo>
                  <a:pt x="1034971" y="524561"/>
                </a:lnTo>
                <a:lnTo>
                  <a:pt x="1032942" y="520381"/>
                </a:lnTo>
                <a:lnTo>
                  <a:pt x="1030913" y="516213"/>
                </a:lnTo>
                <a:lnTo>
                  <a:pt x="1028884" y="513088"/>
                </a:lnTo>
                <a:lnTo>
                  <a:pt x="1027918" y="508908"/>
                </a:lnTo>
                <a:lnTo>
                  <a:pt x="1025889" y="505782"/>
                </a:lnTo>
                <a:lnTo>
                  <a:pt x="1023860" y="502657"/>
                </a:lnTo>
                <a:lnTo>
                  <a:pt x="1021831" y="498489"/>
                </a:lnTo>
                <a:lnTo>
                  <a:pt x="1019802" y="495351"/>
                </a:lnTo>
                <a:lnTo>
                  <a:pt x="1017773" y="492225"/>
                </a:lnTo>
                <a:lnTo>
                  <a:pt x="1015744" y="489100"/>
                </a:lnTo>
                <a:lnTo>
                  <a:pt x="1014778" y="485974"/>
                </a:lnTo>
                <a:lnTo>
                  <a:pt x="1012749" y="482836"/>
                </a:lnTo>
                <a:lnTo>
                  <a:pt x="1010720" y="480752"/>
                </a:lnTo>
                <a:lnTo>
                  <a:pt x="1008691" y="477627"/>
                </a:lnTo>
                <a:lnTo>
                  <a:pt x="1006759" y="475543"/>
                </a:lnTo>
                <a:lnTo>
                  <a:pt x="1005696" y="472417"/>
                </a:lnTo>
                <a:lnTo>
                  <a:pt x="1003667" y="470321"/>
                </a:lnTo>
                <a:lnTo>
                  <a:pt x="1001638" y="468237"/>
                </a:lnTo>
                <a:lnTo>
                  <a:pt x="1000672" y="466154"/>
                </a:lnTo>
                <a:lnTo>
                  <a:pt x="998643" y="464070"/>
                </a:lnTo>
                <a:lnTo>
                  <a:pt x="996614" y="459902"/>
                </a:lnTo>
                <a:lnTo>
                  <a:pt x="994585" y="458861"/>
                </a:lnTo>
                <a:lnTo>
                  <a:pt x="993618" y="456764"/>
                </a:lnTo>
                <a:lnTo>
                  <a:pt x="991589" y="454680"/>
                </a:lnTo>
                <a:lnTo>
                  <a:pt x="989560" y="451555"/>
                </a:lnTo>
                <a:lnTo>
                  <a:pt x="987531" y="448429"/>
                </a:lnTo>
                <a:lnTo>
                  <a:pt x="984536" y="445304"/>
                </a:lnTo>
                <a:lnTo>
                  <a:pt x="981541" y="441124"/>
                </a:lnTo>
                <a:lnTo>
                  <a:pt x="978449" y="437998"/>
                </a:lnTo>
                <a:lnTo>
                  <a:pt x="975454" y="433831"/>
                </a:lnTo>
                <a:lnTo>
                  <a:pt x="972459" y="430692"/>
                </a:lnTo>
                <a:lnTo>
                  <a:pt x="969464" y="426525"/>
                </a:lnTo>
                <a:lnTo>
                  <a:pt x="966372" y="422358"/>
                </a:lnTo>
                <a:lnTo>
                  <a:pt x="963377" y="419219"/>
                </a:lnTo>
                <a:lnTo>
                  <a:pt x="960382" y="415052"/>
                </a:lnTo>
                <a:lnTo>
                  <a:pt x="957290" y="410884"/>
                </a:lnTo>
                <a:lnTo>
                  <a:pt x="954295" y="406717"/>
                </a:lnTo>
                <a:lnTo>
                  <a:pt x="951300" y="402537"/>
                </a:lnTo>
                <a:lnTo>
                  <a:pt x="949271" y="398369"/>
                </a:lnTo>
                <a:lnTo>
                  <a:pt x="946275" y="394202"/>
                </a:lnTo>
                <a:lnTo>
                  <a:pt x="943184" y="390022"/>
                </a:lnTo>
                <a:lnTo>
                  <a:pt x="940188" y="385854"/>
                </a:lnTo>
                <a:lnTo>
                  <a:pt x="937193" y="381687"/>
                </a:lnTo>
                <a:lnTo>
                  <a:pt x="934198" y="377507"/>
                </a:lnTo>
                <a:lnTo>
                  <a:pt x="932169" y="373339"/>
                </a:lnTo>
                <a:lnTo>
                  <a:pt x="929077" y="369172"/>
                </a:lnTo>
                <a:lnTo>
                  <a:pt x="926082" y="364992"/>
                </a:lnTo>
                <a:lnTo>
                  <a:pt x="924053" y="360825"/>
                </a:lnTo>
                <a:lnTo>
                  <a:pt x="921058" y="356657"/>
                </a:lnTo>
                <a:lnTo>
                  <a:pt x="918063" y="351435"/>
                </a:lnTo>
                <a:lnTo>
                  <a:pt x="916034" y="347268"/>
                </a:lnTo>
                <a:lnTo>
                  <a:pt x="913039" y="343049"/>
                </a:lnTo>
                <a:lnTo>
                  <a:pt x="909947" y="338984"/>
                </a:lnTo>
                <a:lnTo>
                  <a:pt x="907918" y="334791"/>
                </a:lnTo>
                <a:lnTo>
                  <a:pt x="904923" y="329582"/>
                </a:lnTo>
                <a:lnTo>
                  <a:pt x="902894" y="325389"/>
                </a:lnTo>
                <a:lnTo>
                  <a:pt x="899898" y="321196"/>
                </a:lnTo>
                <a:lnTo>
                  <a:pt x="897869" y="317003"/>
                </a:lnTo>
                <a:lnTo>
                  <a:pt x="896903" y="315987"/>
                </a:lnTo>
                <a:lnTo>
                  <a:pt x="895860" y="312810"/>
                </a:lnTo>
                <a:lnTo>
                  <a:pt x="893850" y="309761"/>
                </a:lnTo>
                <a:lnTo>
                  <a:pt x="892836" y="306585"/>
                </a:lnTo>
                <a:lnTo>
                  <a:pt x="890826" y="304552"/>
                </a:lnTo>
                <a:lnTo>
                  <a:pt x="889812" y="301375"/>
                </a:lnTo>
                <a:lnTo>
                  <a:pt x="887802" y="298199"/>
                </a:lnTo>
                <a:lnTo>
                  <a:pt x="886797" y="295150"/>
                </a:lnTo>
                <a:lnTo>
                  <a:pt x="884778" y="291973"/>
                </a:lnTo>
                <a:lnTo>
                  <a:pt x="883773" y="288924"/>
                </a:lnTo>
                <a:lnTo>
                  <a:pt x="881754" y="285747"/>
                </a:lnTo>
                <a:lnTo>
                  <a:pt x="880749" y="282571"/>
                </a:lnTo>
                <a:lnTo>
                  <a:pt x="879734" y="279522"/>
                </a:lnTo>
                <a:lnTo>
                  <a:pt x="877725" y="277362"/>
                </a:lnTo>
                <a:lnTo>
                  <a:pt x="876720" y="274312"/>
                </a:lnTo>
                <a:lnTo>
                  <a:pt x="875705" y="271136"/>
                </a:lnTo>
                <a:lnTo>
                  <a:pt x="873696" y="267960"/>
                </a:lnTo>
                <a:lnTo>
                  <a:pt x="872681" y="264910"/>
                </a:lnTo>
                <a:lnTo>
                  <a:pt x="870671" y="261734"/>
                </a:lnTo>
                <a:lnTo>
                  <a:pt x="869657" y="258685"/>
                </a:lnTo>
                <a:lnTo>
                  <a:pt x="867647" y="255508"/>
                </a:lnTo>
                <a:lnTo>
                  <a:pt x="866642" y="252332"/>
                </a:lnTo>
                <a:lnTo>
                  <a:pt x="865628" y="249282"/>
                </a:lnTo>
                <a:lnTo>
                  <a:pt x="864623" y="245090"/>
                </a:lnTo>
                <a:lnTo>
                  <a:pt x="862604" y="240897"/>
                </a:lnTo>
                <a:lnTo>
                  <a:pt x="861599" y="237720"/>
                </a:lnTo>
                <a:lnTo>
                  <a:pt x="860594" y="233655"/>
                </a:lnTo>
                <a:lnTo>
                  <a:pt x="859589" y="230478"/>
                </a:lnTo>
                <a:lnTo>
                  <a:pt x="858575" y="226285"/>
                </a:lnTo>
                <a:lnTo>
                  <a:pt x="857570" y="223109"/>
                </a:lnTo>
                <a:lnTo>
                  <a:pt x="855551" y="219043"/>
                </a:lnTo>
                <a:lnTo>
                  <a:pt x="854546" y="215867"/>
                </a:lnTo>
                <a:lnTo>
                  <a:pt x="853541" y="211674"/>
                </a:lnTo>
                <a:lnTo>
                  <a:pt x="852526" y="208625"/>
                </a:lnTo>
                <a:lnTo>
                  <a:pt x="851522" y="205448"/>
                </a:lnTo>
                <a:lnTo>
                  <a:pt x="849512" y="202272"/>
                </a:lnTo>
                <a:lnTo>
                  <a:pt x="848497" y="199223"/>
                </a:lnTo>
                <a:lnTo>
                  <a:pt x="847493" y="196046"/>
                </a:lnTo>
                <a:lnTo>
                  <a:pt x="846488" y="194013"/>
                </a:lnTo>
                <a:lnTo>
                  <a:pt x="844468" y="190837"/>
                </a:lnTo>
                <a:lnTo>
                  <a:pt x="842449" y="186644"/>
                </a:lnTo>
                <a:lnTo>
                  <a:pt x="840439" y="182451"/>
                </a:lnTo>
                <a:lnTo>
                  <a:pt x="838420" y="180418"/>
                </a:lnTo>
                <a:lnTo>
                  <a:pt x="837415" y="179402"/>
                </a:lnTo>
                <a:lnTo>
                  <a:pt x="835396" y="177242"/>
                </a:lnTo>
                <a:lnTo>
                  <a:pt x="833386" y="175209"/>
                </a:lnTo>
                <a:lnTo>
                  <a:pt x="831367" y="175209"/>
                </a:lnTo>
                <a:lnTo>
                  <a:pt x="829357" y="176226"/>
                </a:lnTo>
                <a:lnTo>
                  <a:pt x="824314" y="182451"/>
                </a:lnTo>
                <a:lnTo>
                  <a:pt x="820285" y="188804"/>
                </a:lnTo>
                <a:lnTo>
                  <a:pt x="816256" y="196046"/>
                </a:lnTo>
                <a:lnTo>
                  <a:pt x="812217" y="204432"/>
                </a:lnTo>
                <a:lnTo>
                  <a:pt x="809203" y="212690"/>
                </a:lnTo>
                <a:lnTo>
                  <a:pt x="806179" y="222093"/>
                </a:lnTo>
                <a:lnTo>
                  <a:pt x="803154" y="231495"/>
                </a:lnTo>
                <a:lnTo>
                  <a:pt x="801135" y="240897"/>
                </a:lnTo>
                <a:lnTo>
                  <a:pt x="799125" y="251315"/>
                </a:lnTo>
                <a:lnTo>
                  <a:pt x="797106" y="261734"/>
                </a:lnTo>
                <a:lnTo>
                  <a:pt x="796101" y="271136"/>
                </a:lnTo>
                <a:lnTo>
                  <a:pt x="795087" y="281555"/>
                </a:lnTo>
                <a:lnTo>
                  <a:pt x="794082" y="292990"/>
                </a:lnTo>
                <a:lnTo>
                  <a:pt x="794082" y="303408"/>
                </a:lnTo>
                <a:lnTo>
                  <a:pt x="793077" y="313954"/>
                </a:lnTo>
                <a:lnTo>
                  <a:pt x="793077" y="344142"/>
                </a:lnTo>
                <a:lnTo>
                  <a:pt x="794082" y="353519"/>
                </a:lnTo>
                <a:lnTo>
                  <a:pt x="794082" y="362908"/>
                </a:lnTo>
                <a:lnTo>
                  <a:pt x="795087" y="371256"/>
                </a:lnTo>
                <a:lnTo>
                  <a:pt x="795087" y="379591"/>
                </a:lnTo>
                <a:lnTo>
                  <a:pt x="796101" y="387938"/>
                </a:lnTo>
                <a:lnTo>
                  <a:pt x="796101" y="395244"/>
                </a:lnTo>
                <a:lnTo>
                  <a:pt x="797106" y="401495"/>
                </a:lnTo>
                <a:lnTo>
                  <a:pt x="798111" y="407759"/>
                </a:lnTo>
                <a:lnTo>
                  <a:pt x="798111" y="411926"/>
                </a:lnTo>
                <a:lnTo>
                  <a:pt x="799125" y="417136"/>
                </a:lnTo>
                <a:lnTo>
                  <a:pt x="799125" y="420274"/>
                </a:lnTo>
                <a:lnTo>
                  <a:pt x="800130" y="424441"/>
                </a:lnTo>
                <a:lnTo>
                  <a:pt x="800130" y="456764"/>
                </a:lnTo>
                <a:lnTo>
                  <a:pt x="799125" y="470321"/>
                </a:lnTo>
                <a:lnTo>
                  <a:pt x="798111" y="483878"/>
                </a:lnTo>
                <a:lnTo>
                  <a:pt x="797106" y="496393"/>
                </a:lnTo>
                <a:lnTo>
                  <a:pt x="795087" y="507866"/>
                </a:lnTo>
                <a:lnTo>
                  <a:pt x="793077" y="518297"/>
                </a:lnTo>
                <a:lnTo>
                  <a:pt x="791058" y="528728"/>
                </a:lnTo>
                <a:lnTo>
                  <a:pt x="788034" y="537076"/>
                </a:lnTo>
                <a:lnTo>
                  <a:pt x="785009" y="545411"/>
                </a:lnTo>
                <a:lnTo>
                  <a:pt x="783000" y="553758"/>
                </a:lnTo>
                <a:lnTo>
                  <a:pt x="778971" y="560009"/>
                </a:lnTo>
                <a:lnTo>
                  <a:pt x="775947" y="566273"/>
                </a:lnTo>
                <a:lnTo>
                  <a:pt x="772922" y="571483"/>
                </a:lnTo>
                <a:lnTo>
                  <a:pt x="768893" y="576705"/>
                </a:lnTo>
                <a:lnTo>
                  <a:pt x="765869" y="580872"/>
                </a:lnTo>
                <a:lnTo>
                  <a:pt x="761840" y="585039"/>
                </a:lnTo>
                <a:lnTo>
                  <a:pt x="758816" y="588178"/>
                </a:lnTo>
                <a:lnTo>
                  <a:pt x="754777" y="591303"/>
                </a:lnTo>
                <a:lnTo>
                  <a:pt x="750748" y="593387"/>
                </a:lnTo>
                <a:lnTo>
                  <a:pt x="747724" y="595471"/>
                </a:lnTo>
                <a:lnTo>
                  <a:pt x="743695" y="597554"/>
                </a:lnTo>
                <a:lnTo>
                  <a:pt x="740671" y="598596"/>
                </a:lnTo>
                <a:lnTo>
                  <a:pt x="737647" y="599638"/>
                </a:lnTo>
                <a:lnTo>
                  <a:pt x="734623" y="599638"/>
                </a:lnTo>
                <a:lnTo>
                  <a:pt x="731608" y="600693"/>
                </a:lnTo>
                <a:lnTo>
                  <a:pt x="721531" y="600693"/>
                </a:lnTo>
                <a:lnTo>
                  <a:pt x="720517" y="599638"/>
                </a:lnTo>
                <a:lnTo>
                  <a:pt x="718507" y="599638"/>
                </a:lnTo>
                <a:lnTo>
                  <a:pt x="719512" y="595471"/>
                </a:lnTo>
                <a:lnTo>
                  <a:pt x="719512" y="589220"/>
                </a:lnTo>
                <a:lnTo>
                  <a:pt x="720517" y="586081"/>
                </a:lnTo>
                <a:lnTo>
                  <a:pt x="720517" y="548549"/>
                </a:lnTo>
                <a:lnTo>
                  <a:pt x="719512" y="545411"/>
                </a:lnTo>
                <a:lnTo>
                  <a:pt x="719512" y="538118"/>
                </a:lnTo>
                <a:lnTo>
                  <a:pt x="718507" y="536034"/>
                </a:lnTo>
                <a:lnTo>
                  <a:pt x="717492" y="531854"/>
                </a:lnTo>
                <a:lnTo>
                  <a:pt x="717492" y="527687"/>
                </a:lnTo>
                <a:lnTo>
                  <a:pt x="716488" y="523519"/>
                </a:lnTo>
                <a:lnTo>
                  <a:pt x="715483" y="519339"/>
                </a:lnTo>
                <a:lnTo>
                  <a:pt x="713463" y="516213"/>
                </a:lnTo>
                <a:lnTo>
                  <a:pt x="712459" y="508908"/>
                </a:lnTo>
                <a:lnTo>
                  <a:pt x="710439" y="502657"/>
                </a:lnTo>
                <a:lnTo>
                  <a:pt x="708430" y="496393"/>
                </a:lnTo>
                <a:lnTo>
                  <a:pt x="706410" y="491183"/>
                </a:lnTo>
                <a:lnTo>
                  <a:pt x="703386" y="487016"/>
                </a:lnTo>
                <a:lnTo>
                  <a:pt x="700362" y="482836"/>
                </a:lnTo>
                <a:lnTo>
                  <a:pt x="698352" y="478669"/>
                </a:lnTo>
                <a:lnTo>
                  <a:pt x="694314" y="475543"/>
                </a:lnTo>
                <a:lnTo>
                  <a:pt x="691299" y="472417"/>
                </a:lnTo>
                <a:lnTo>
                  <a:pt x="688275" y="469279"/>
                </a:lnTo>
                <a:lnTo>
                  <a:pt x="684246" y="467195"/>
                </a:lnTo>
                <a:lnTo>
                  <a:pt x="681222" y="465112"/>
                </a:lnTo>
                <a:lnTo>
                  <a:pt x="677183" y="463028"/>
                </a:lnTo>
                <a:lnTo>
                  <a:pt x="674169" y="461986"/>
                </a:lnTo>
                <a:lnTo>
                  <a:pt x="670130" y="459902"/>
                </a:lnTo>
                <a:lnTo>
                  <a:pt x="667106" y="458861"/>
                </a:lnTo>
                <a:lnTo>
                  <a:pt x="663077" y="457806"/>
                </a:lnTo>
                <a:lnTo>
                  <a:pt x="660053" y="456764"/>
                </a:lnTo>
                <a:lnTo>
                  <a:pt x="657029" y="455722"/>
                </a:lnTo>
                <a:lnTo>
                  <a:pt x="653000" y="454680"/>
                </a:lnTo>
                <a:lnTo>
                  <a:pt x="649975" y="453639"/>
                </a:lnTo>
                <a:lnTo>
                  <a:pt x="646951" y="452597"/>
                </a:lnTo>
                <a:lnTo>
                  <a:pt x="644942" y="451555"/>
                </a:lnTo>
                <a:lnTo>
                  <a:pt x="641917" y="449471"/>
                </a:lnTo>
                <a:lnTo>
                  <a:pt x="639898" y="448429"/>
                </a:lnTo>
                <a:lnTo>
                  <a:pt x="637888" y="446346"/>
                </a:lnTo>
                <a:lnTo>
                  <a:pt x="635869" y="444249"/>
                </a:lnTo>
                <a:lnTo>
                  <a:pt x="634864" y="442165"/>
                </a:lnTo>
                <a:lnTo>
                  <a:pt x="633859" y="439040"/>
                </a:lnTo>
                <a:lnTo>
                  <a:pt x="632845" y="436956"/>
                </a:lnTo>
                <a:lnTo>
                  <a:pt x="632845" y="429650"/>
                </a:lnTo>
                <a:lnTo>
                  <a:pt x="631840" y="425483"/>
                </a:lnTo>
                <a:lnTo>
                  <a:pt x="631840" y="382729"/>
                </a:lnTo>
                <a:lnTo>
                  <a:pt x="632845" y="378549"/>
                </a:lnTo>
                <a:lnTo>
                  <a:pt x="632845" y="323229"/>
                </a:lnTo>
                <a:lnTo>
                  <a:pt x="631840" y="320179"/>
                </a:lnTo>
                <a:lnTo>
                  <a:pt x="631840" y="304552"/>
                </a:lnTo>
                <a:lnTo>
                  <a:pt x="630835" y="301375"/>
                </a:lnTo>
                <a:lnTo>
                  <a:pt x="630835" y="295150"/>
                </a:lnTo>
                <a:lnTo>
                  <a:pt x="629821" y="290957"/>
                </a:lnTo>
                <a:lnTo>
                  <a:pt x="629821" y="284731"/>
                </a:lnTo>
                <a:lnTo>
                  <a:pt x="628816" y="281555"/>
                </a:lnTo>
                <a:lnTo>
                  <a:pt x="628816" y="275329"/>
                </a:lnTo>
                <a:lnTo>
                  <a:pt x="627811" y="271136"/>
                </a:lnTo>
                <a:lnTo>
                  <a:pt x="626797" y="266943"/>
                </a:lnTo>
                <a:lnTo>
                  <a:pt x="625792" y="263894"/>
                </a:lnTo>
                <a:lnTo>
                  <a:pt x="624787" y="259701"/>
                </a:lnTo>
                <a:lnTo>
                  <a:pt x="622768" y="256525"/>
                </a:lnTo>
                <a:lnTo>
                  <a:pt x="621763" y="252332"/>
                </a:lnTo>
                <a:lnTo>
                  <a:pt x="619743" y="249282"/>
                </a:lnTo>
                <a:lnTo>
                  <a:pt x="618739" y="245090"/>
                </a:lnTo>
                <a:lnTo>
                  <a:pt x="616719" y="241913"/>
                </a:lnTo>
                <a:lnTo>
                  <a:pt x="615714" y="237720"/>
                </a:lnTo>
                <a:lnTo>
                  <a:pt x="613705" y="234671"/>
                </a:lnTo>
                <a:lnTo>
                  <a:pt x="612690" y="230478"/>
                </a:lnTo>
                <a:lnTo>
                  <a:pt x="610681" y="227302"/>
                </a:lnTo>
                <a:lnTo>
                  <a:pt x="609666" y="223109"/>
                </a:lnTo>
                <a:lnTo>
                  <a:pt x="609666" y="220060"/>
                </a:lnTo>
                <a:lnTo>
                  <a:pt x="608661" y="215867"/>
                </a:lnTo>
                <a:lnTo>
                  <a:pt x="607656" y="211674"/>
                </a:lnTo>
                <a:lnTo>
                  <a:pt x="607656" y="207481"/>
                </a:lnTo>
                <a:lnTo>
                  <a:pt x="606652" y="204432"/>
                </a:lnTo>
                <a:lnTo>
                  <a:pt x="606652" y="200239"/>
                </a:lnTo>
                <a:lnTo>
                  <a:pt x="605637" y="197063"/>
                </a:lnTo>
                <a:lnTo>
                  <a:pt x="605637" y="192870"/>
                </a:lnTo>
                <a:lnTo>
                  <a:pt x="604632" y="189820"/>
                </a:lnTo>
                <a:lnTo>
                  <a:pt x="604632" y="185628"/>
                </a:lnTo>
                <a:lnTo>
                  <a:pt x="603627" y="182451"/>
                </a:lnTo>
                <a:lnTo>
                  <a:pt x="602613" y="178258"/>
                </a:lnTo>
                <a:lnTo>
                  <a:pt x="602613" y="173049"/>
                </a:lnTo>
                <a:lnTo>
                  <a:pt x="601608" y="170000"/>
                </a:lnTo>
                <a:lnTo>
                  <a:pt x="601608" y="167840"/>
                </a:lnTo>
                <a:lnTo>
                  <a:pt x="600603" y="163774"/>
                </a:lnTo>
                <a:lnTo>
                  <a:pt x="600603" y="160598"/>
                </a:lnTo>
                <a:lnTo>
                  <a:pt x="599589" y="156405"/>
                </a:lnTo>
                <a:lnTo>
                  <a:pt x="598584" y="152212"/>
                </a:lnTo>
                <a:lnTo>
                  <a:pt x="598584" y="148019"/>
                </a:lnTo>
                <a:lnTo>
                  <a:pt x="597579" y="144970"/>
                </a:lnTo>
                <a:lnTo>
                  <a:pt x="596574" y="139761"/>
                </a:lnTo>
                <a:lnTo>
                  <a:pt x="595560" y="135568"/>
                </a:lnTo>
                <a:lnTo>
                  <a:pt x="595560" y="131375"/>
                </a:lnTo>
                <a:lnTo>
                  <a:pt x="594555" y="127182"/>
                </a:lnTo>
                <a:lnTo>
                  <a:pt x="593550" y="122989"/>
                </a:lnTo>
                <a:lnTo>
                  <a:pt x="593550" y="118923"/>
                </a:lnTo>
                <a:lnTo>
                  <a:pt x="592536" y="114731"/>
                </a:lnTo>
                <a:lnTo>
                  <a:pt x="591531" y="110538"/>
                </a:lnTo>
                <a:lnTo>
                  <a:pt x="591531" y="107361"/>
                </a:lnTo>
                <a:lnTo>
                  <a:pt x="590526" y="103169"/>
                </a:lnTo>
                <a:lnTo>
                  <a:pt x="590526" y="99103"/>
                </a:lnTo>
                <a:lnTo>
                  <a:pt x="589512" y="95926"/>
                </a:lnTo>
                <a:lnTo>
                  <a:pt x="588507" y="91734"/>
                </a:lnTo>
                <a:lnTo>
                  <a:pt x="588507" y="88684"/>
                </a:lnTo>
                <a:lnTo>
                  <a:pt x="587502" y="84491"/>
                </a:lnTo>
                <a:lnTo>
                  <a:pt x="586497" y="81315"/>
                </a:lnTo>
                <a:lnTo>
                  <a:pt x="586497" y="78266"/>
                </a:lnTo>
                <a:lnTo>
                  <a:pt x="585483" y="75089"/>
                </a:lnTo>
                <a:lnTo>
                  <a:pt x="584478" y="71913"/>
                </a:lnTo>
                <a:lnTo>
                  <a:pt x="584478" y="67720"/>
                </a:lnTo>
                <a:lnTo>
                  <a:pt x="583473" y="64671"/>
                </a:lnTo>
                <a:lnTo>
                  <a:pt x="582458" y="62511"/>
                </a:lnTo>
                <a:lnTo>
                  <a:pt x="582458" y="59461"/>
                </a:lnTo>
                <a:lnTo>
                  <a:pt x="581454" y="56285"/>
                </a:lnTo>
                <a:lnTo>
                  <a:pt x="580449" y="53236"/>
                </a:lnTo>
                <a:lnTo>
                  <a:pt x="580449" y="50059"/>
                </a:lnTo>
                <a:lnTo>
                  <a:pt x="579434" y="47899"/>
                </a:lnTo>
                <a:lnTo>
                  <a:pt x="578429" y="44850"/>
                </a:lnTo>
                <a:lnTo>
                  <a:pt x="577425" y="40657"/>
                </a:lnTo>
                <a:lnTo>
                  <a:pt x="576420" y="37481"/>
                </a:lnTo>
                <a:lnTo>
                  <a:pt x="576420" y="35448"/>
                </a:lnTo>
                <a:lnTo>
                  <a:pt x="575405" y="32272"/>
                </a:lnTo>
                <a:lnTo>
                  <a:pt x="574400" y="28206"/>
                </a:lnTo>
                <a:lnTo>
                  <a:pt x="573396" y="25029"/>
                </a:lnTo>
                <a:lnTo>
                  <a:pt x="572381" y="21853"/>
                </a:lnTo>
                <a:lnTo>
                  <a:pt x="571376" y="19820"/>
                </a:lnTo>
                <a:lnTo>
                  <a:pt x="570371" y="16644"/>
                </a:lnTo>
                <a:lnTo>
                  <a:pt x="570371" y="14611"/>
                </a:lnTo>
                <a:lnTo>
                  <a:pt x="568352" y="10418"/>
                </a:lnTo>
                <a:lnTo>
                  <a:pt x="567347" y="7242"/>
                </a:lnTo>
                <a:lnTo>
                  <a:pt x="565328" y="4192"/>
                </a:lnTo>
                <a:lnTo>
                  <a:pt x="563318" y="2032"/>
                </a:lnTo>
                <a:lnTo>
                  <a:pt x="561299" y="0"/>
                </a:lnTo>
                <a:lnTo>
                  <a:pt x="559280" y="0"/>
                </a:lnTo>
                <a:lnTo>
                  <a:pt x="560294" y="3176"/>
                </a:lnTo>
                <a:lnTo>
                  <a:pt x="560294" y="12451"/>
                </a:lnTo>
                <a:lnTo>
                  <a:pt x="559280" y="15627"/>
                </a:lnTo>
                <a:lnTo>
                  <a:pt x="559280" y="19820"/>
                </a:lnTo>
                <a:lnTo>
                  <a:pt x="558275" y="22869"/>
                </a:lnTo>
                <a:lnTo>
                  <a:pt x="558275" y="26046"/>
                </a:lnTo>
                <a:lnTo>
                  <a:pt x="557270" y="29222"/>
                </a:lnTo>
                <a:lnTo>
                  <a:pt x="557270" y="33415"/>
                </a:lnTo>
                <a:lnTo>
                  <a:pt x="556265" y="37481"/>
                </a:lnTo>
                <a:lnTo>
                  <a:pt x="556265" y="51076"/>
                </a:lnTo>
                <a:lnTo>
                  <a:pt x="555251" y="54252"/>
                </a:lnTo>
                <a:lnTo>
                  <a:pt x="554246" y="57302"/>
                </a:lnTo>
                <a:lnTo>
                  <a:pt x="553241" y="60478"/>
                </a:lnTo>
                <a:lnTo>
                  <a:pt x="551222" y="63654"/>
                </a:lnTo>
                <a:lnTo>
                  <a:pt x="549202" y="66704"/>
                </a:lnTo>
                <a:lnTo>
                  <a:pt x="548197" y="69880"/>
                </a:lnTo>
                <a:lnTo>
                  <a:pt x="546188" y="72929"/>
                </a:lnTo>
                <a:lnTo>
                  <a:pt x="545173" y="76106"/>
                </a:lnTo>
                <a:lnTo>
                  <a:pt x="544168" y="79282"/>
                </a:lnTo>
                <a:lnTo>
                  <a:pt x="544168" y="83475"/>
                </a:lnTo>
                <a:lnTo>
                  <a:pt x="543164" y="86524"/>
                </a:lnTo>
                <a:lnTo>
                  <a:pt x="543164" y="89701"/>
                </a:lnTo>
                <a:lnTo>
                  <a:pt x="542149" y="91734"/>
                </a:lnTo>
                <a:lnTo>
                  <a:pt x="542149" y="96943"/>
                </a:lnTo>
                <a:lnTo>
                  <a:pt x="541144" y="100119"/>
                </a:lnTo>
                <a:lnTo>
                  <a:pt x="541144" y="102152"/>
                </a:lnTo>
                <a:lnTo>
                  <a:pt x="540139" y="105329"/>
                </a:lnTo>
                <a:lnTo>
                  <a:pt x="540139" y="111554"/>
                </a:lnTo>
                <a:lnTo>
                  <a:pt x="539125" y="114731"/>
                </a:lnTo>
                <a:lnTo>
                  <a:pt x="539125" y="117780"/>
                </a:lnTo>
                <a:lnTo>
                  <a:pt x="538120" y="120956"/>
                </a:lnTo>
                <a:lnTo>
                  <a:pt x="538120" y="124133"/>
                </a:lnTo>
                <a:lnTo>
                  <a:pt x="537115" y="127182"/>
                </a:lnTo>
                <a:lnTo>
                  <a:pt x="536110" y="130358"/>
                </a:lnTo>
                <a:lnTo>
                  <a:pt x="536110" y="133535"/>
                </a:lnTo>
                <a:lnTo>
                  <a:pt x="535096" y="136584"/>
                </a:lnTo>
                <a:lnTo>
                  <a:pt x="535096" y="139761"/>
                </a:lnTo>
                <a:lnTo>
                  <a:pt x="534091" y="142810"/>
                </a:lnTo>
                <a:lnTo>
                  <a:pt x="533086" y="145986"/>
                </a:lnTo>
                <a:lnTo>
                  <a:pt x="533086" y="149163"/>
                </a:lnTo>
                <a:lnTo>
                  <a:pt x="532072" y="153228"/>
                </a:lnTo>
                <a:lnTo>
                  <a:pt x="531067" y="156405"/>
                </a:lnTo>
                <a:lnTo>
                  <a:pt x="530062" y="159581"/>
                </a:lnTo>
                <a:lnTo>
                  <a:pt x="529048" y="162631"/>
                </a:lnTo>
                <a:lnTo>
                  <a:pt x="529048" y="165807"/>
                </a:lnTo>
                <a:lnTo>
                  <a:pt x="528043" y="170000"/>
                </a:lnTo>
                <a:lnTo>
                  <a:pt x="527038" y="173049"/>
                </a:lnTo>
                <a:lnTo>
                  <a:pt x="526033" y="176226"/>
                </a:lnTo>
                <a:lnTo>
                  <a:pt x="525019" y="179402"/>
                </a:lnTo>
                <a:lnTo>
                  <a:pt x="524014" y="182451"/>
                </a:lnTo>
                <a:lnTo>
                  <a:pt x="523009" y="185628"/>
                </a:lnTo>
                <a:lnTo>
                  <a:pt x="520990" y="190837"/>
                </a:lnTo>
                <a:lnTo>
                  <a:pt x="519985" y="196046"/>
                </a:lnTo>
                <a:lnTo>
                  <a:pt x="517966" y="201255"/>
                </a:lnTo>
                <a:lnTo>
                  <a:pt x="515956" y="206465"/>
                </a:lnTo>
                <a:lnTo>
                  <a:pt x="513937" y="211674"/>
                </a:lnTo>
                <a:lnTo>
                  <a:pt x="511917" y="216883"/>
                </a:lnTo>
                <a:lnTo>
                  <a:pt x="509908" y="223109"/>
                </a:lnTo>
                <a:lnTo>
                  <a:pt x="506883" y="228318"/>
                </a:lnTo>
                <a:lnTo>
                  <a:pt x="504864" y="233655"/>
                </a:lnTo>
                <a:lnTo>
                  <a:pt x="502854" y="238864"/>
                </a:lnTo>
                <a:lnTo>
                  <a:pt x="499830" y="244073"/>
                </a:lnTo>
                <a:lnTo>
                  <a:pt x="497811" y="250299"/>
                </a:lnTo>
                <a:lnTo>
                  <a:pt x="494787" y="255508"/>
                </a:lnTo>
                <a:lnTo>
                  <a:pt x="492777" y="260717"/>
                </a:lnTo>
                <a:lnTo>
                  <a:pt x="489753" y="265927"/>
                </a:lnTo>
                <a:lnTo>
                  <a:pt x="487734" y="271136"/>
                </a:lnTo>
                <a:lnTo>
                  <a:pt x="484709" y="277362"/>
                </a:lnTo>
                <a:lnTo>
                  <a:pt x="482700" y="282571"/>
                </a:lnTo>
                <a:lnTo>
                  <a:pt x="479676" y="287780"/>
                </a:lnTo>
                <a:lnTo>
                  <a:pt x="477656" y="292990"/>
                </a:lnTo>
                <a:lnTo>
                  <a:pt x="475647" y="298199"/>
                </a:lnTo>
                <a:lnTo>
                  <a:pt x="472622" y="303408"/>
                </a:lnTo>
                <a:lnTo>
                  <a:pt x="470603" y="308617"/>
                </a:lnTo>
                <a:lnTo>
                  <a:pt x="468593" y="313954"/>
                </a:lnTo>
                <a:lnTo>
                  <a:pt x="465569" y="318019"/>
                </a:lnTo>
                <a:lnTo>
                  <a:pt x="463550" y="323229"/>
                </a:lnTo>
                <a:lnTo>
                  <a:pt x="461531" y="328438"/>
                </a:lnTo>
                <a:lnTo>
                  <a:pt x="459521" y="332631"/>
                </a:lnTo>
                <a:lnTo>
                  <a:pt x="457502" y="337840"/>
                </a:lnTo>
                <a:lnTo>
                  <a:pt x="455492" y="342033"/>
                </a:lnTo>
                <a:lnTo>
                  <a:pt x="454478" y="347268"/>
                </a:lnTo>
                <a:lnTo>
                  <a:pt x="452468" y="351435"/>
                </a:lnTo>
                <a:lnTo>
                  <a:pt x="451453" y="352477"/>
                </a:lnTo>
                <a:lnTo>
                  <a:pt x="450449" y="355615"/>
                </a:lnTo>
                <a:lnTo>
                  <a:pt x="448439" y="357699"/>
                </a:lnTo>
                <a:lnTo>
                  <a:pt x="447424" y="360825"/>
                </a:lnTo>
                <a:lnTo>
                  <a:pt x="445415" y="362908"/>
                </a:lnTo>
                <a:lnTo>
                  <a:pt x="444400" y="366034"/>
                </a:lnTo>
                <a:lnTo>
                  <a:pt x="442391" y="368130"/>
                </a:lnTo>
                <a:lnTo>
                  <a:pt x="441376" y="371256"/>
                </a:lnTo>
                <a:lnTo>
                  <a:pt x="439366" y="374381"/>
                </a:lnTo>
                <a:lnTo>
                  <a:pt x="437347" y="377507"/>
                </a:lnTo>
                <a:lnTo>
                  <a:pt x="435337" y="380632"/>
                </a:lnTo>
                <a:lnTo>
                  <a:pt x="433318" y="382729"/>
                </a:lnTo>
                <a:lnTo>
                  <a:pt x="432313" y="385854"/>
                </a:lnTo>
                <a:lnTo>
                  <a:pt x="431308" y="388980"/>
                </a:lnTo>
                <a:lnTo>
                  <a:pt x="429289" y="391064"/>
                </a:lnTo>
                <a:lnTo>
                  <a:pt x="428284" y="394202"/>
                </a:lnTo>
                <a:lnTo>
                  <a:pt x="426265" y="397328"/>
                </a:lnTo>
                <a:lnTo>
                  <a:pt x="425260" y="400453"/>
                </a:lnTo>
                <a:lnTo>
                  <a:pt x="424246" y="403579"/>
                </a:lnTo>
                <a:lnTo>
                  <a:pt x="422236" y="405662"/>
                </a:lnTo>
                <a:lnTo>
                  <a:pt x="421231" y="408801"/>
                </a:lnTo>
                <a:lnTo>
                  <a:pt x="419212" y="410884"/>
                </a:lnTo>
                <a:lnTo>
                  <a:pt x="418207" y="414010"/>
                </a:lnTo>
                <a:lnTo>
                  <a:pt x="416188" y="417136"/>
                </a:lnTo>
                <a:lnTo>
                  <a:pt x="415183" y="420274"/>
                </a:lnTo>
                <a:lnTo>
                  <a:pt x="413163" y="423399"/>
                </a:lnTo>
                <a:lnTo>
                  <a:pt x="412159" y="426525"/>
                </a:lnTo>
                <a:lnTo>
                  <a:pt x="411154" y="429650"/>
                </a:lnTo>
                <a:lnTo>
                  <a:pt x="409134" y="431734"/>
                </a:lnTo>
                <a:lnTo>
                  <a:pt x="408130" y="434872"/>
                </a:lnTo>
                <a:lnTo>
                  <a:pt x="407115" y="437998"/>
                </a:lnTo>
                <a:lnTo>
                  <a:pt x="406110" y="441124"/>
                </a:lnTo>
                <a:lnTo>
                  <a:pt x="405105" y="444249"/>
                </a:lnTo>
                <a:lnTo>
                  <a:pt x="404091" y="447387"/>
                </a:lnTo>
                <a:lnTo>
                  <a:pt x="404091" y="466154"/>
                </a:lnTo>
                <a:lnTo>
                  <a:pt x="403086" y="469279"/>
                </a:lnTo>
                <a:lnTo>
                  <a:pt x="403086" y="472417"/>
                </a:lnTo>
                <a:lnTo>
                  <a:pt x="402081" y="475543"/>
                </a:lnTo>
                <a:lnTo>
                  <a:pt x="402081" y="478669"/>
                </a:lnTo>
                <a:lnTo>
                  <a:pt x="401076" y="481794"/>
                </a:lnTo>
                <a:lnTo>
                  <a:pt x="401076" y="490142"/>
                </a:lnTo>
                <a:lnTo>
                  <a:pt x="400062" y="493267"/>
                </a:lnTo>
                <a:lnTo>
                  <a:pt x="400062" y="525603"/>
                </a:lnTo>
                <a:lnTo>
                  <a:pt x="401076" y="529770"/>
                </a:lnTo>
                <a:lnTo>
                  <a:pt x="401076" y="542285"/>
                </a:lnTo>
                <a:lnTo>
                  <a:pt x="402081" y="546453"/>
                </a:lnTo>
                <a:lnTo>
                  <a:pt x="402081" y="553758"/>
                </a:lnTo>
                <a:lnTo>
                  <a:pt x="401076" y="556884"/>
                </a:lnTo>
                <a:lnTo>
                  <a:pt x="401076" y="575663"/>
                </a:lnTo>
                <a:lnTo>
                  <a:pt x="402081" y="578788"/>
                </a:lnTo>
                <a:lnTo>
                  <a:pt x="402081" y="588178"/>
                </a:lnTo>
                <a:lnTo>
                  <a:pt x="403086" y="592345"/>
                </a:lnTo>
                <a:lnTo>
                  <a:pt x="403086" y="600693"/>
                </a:lnTo>
                <a:lnTo>
                  <a:pt x="404091" y="603818"/>
                </a:lnTo>
                <a:lnTo>
                  <a:pt x="404091" y="607986"/>
                </a:lnTo>
                <a:lnTo>
                  <a:pt x="403086" y="604860"/>
                </a:lnTo>
                <a:lnTo>
                  <a:pt x="402081" y="601735"/>
                </a:lnTo>
                <a:lnTo>
                  <a:pt x="401076" y="598596"/>
                </a:lnTo>
                <a:lnTo>
                  <a:pt x="400062" y="595471"/>
                </a:lnTo>
                <a:lnTo>
                  <a:pt x="399057" y="592345"/>
                </a:lnTo>
                <a:lnTo>
                  <a:pt x="397038" y="588178"/>
                </a:lnTo>
                <a:lnTo>
                  <a:pt x="396033" y="585039"/>
                </a:lnTo>
                <a:lnTo>
                  <a:pt x="395028" y="581914"/>
                </a:lnTo>
                <a:lnTo>
                  <a:pt x="394014" y="579830"/>
                </a:lnTo>
                <a:lnTo>
                  <a:pt x="392004" y="575663"/>
                </a:lnTo>
                <a:lnTo>
                  <a:pt x="389985" y="572524"/>
                </a:lnTo>
                <a:lnTo>
                  <a:pt x="388980" y="570441"/>
                </a:lnTo>
                <a:lnTo>
                  <a:pt x="387975" y="567315"/>
                </a:lnTo>
                <a:lnTo>
                  <a:pt x="386960" y="564190"/>
                </a:lnTo>
                <a:lnTo>
                  <a:pt x="385956" y="561051"/>
                </a:lnTo>
                <a:lnTo>
                  <a:pt x="383936" y="558968"/>
                </a:lnTo>
                <a:lnTo>
                  <a:pt x="382931" y="555842"/>
                </a:lnTo>
                <a:lnTo>
                  <a:pt x="380922" y="552716"/>
                </a:lnTo>
                <a:lnTo>
                  <a:pt x="379907" y="548549"/>
                </a:lnTo>
                <a:lnTo>
                  <a:pt x="377898" y="545411"/>
                </a:lnTo>
                <a:lnTo>
                  <a:pt x="376883" y="542285"/>
                </a:lnTo>
                <a:lnTo>
                  <a:pt x="374874" y="538118"/>
                </a:lnTo>
                <a:lnTo>
                  <a:pt x="372854" y="534980"/>
                </a:lnTo>
                <a:lnTo>
                  <a:pt x="371849" y="531854"/>
                </a:lnTo>
                <a:lnTo>
                  <a:pt x="369830" y="529770"/>
                </a:lnTo>
                <a:lnTo>
                  <a:pt x="368825" y="526645"/>
                </a:lnTo>
                <a:lnTo>
                  <a:pt x="366806" y="524561"/>
                </a:lnTo>
                <a:lnTo>
                  <a:pt x="365801" y="521423"/>
                </a:lnTo>
                <a:lnTo>
                  <a:pt x="363782" y="518297"/>
                </a:lnTo>
                <a:lnTo>
                  <a:pt x="362777" y="515172"/>
                </a:lnTo>
                <a:lnTo>
                  <a:pt x="360767" y="512046"/>
                </a:lnTo>
                <a:lnTo>
                  <a:pt x="359753" y="508908"/>
                </a:lnTo>
                <a:lnTo>
                  <a:pt x="357743" y="506824"/>
                </a:lnTo>
                <a:lnTo>
                  <a:pt x="356729" y="503698"/>
                </a:lnTo>
                <a:lnTo>
                  <a:pt x="354719" y="500573"/>
                </a:lnTo>
                <a:lnTo>
                  <a:pt x="352700" y="497447"/>
                </a:lnTo>
                <a:lnTo>
                  <a:pt x="351695" y="494309"/>
                </a:lnTo>
                <a:lnTo>
                  <a:pt x="349675" y="492225"/>
                </a:lnTo>
                <a:lnTo>
                  <a:pt x="348671" y="488058"/>
                </a:lnTo>
                <a:lnTo>
                  <a:pt x="346651" y="484932"/>
                </a:lnTo>
                <a:lnTo>
                  <a:pt x="344642" y="482836"/>
                </a:lnTo>
                <a:lnTo>
                  <a:pt x="343637" y="478669"/>
                </a:lnTo>
                <a:lnTo>
                  <a:pt x="341617" y="476585"/>
                </a:lnTo>
                <a:lnTo>
                  <a:pt x="340613" y="474501"/>
                </a:lnTo>
                <a:lnTo>
                  <a:pt x="338593" y="472417"/>
                </a:lnTo>
                <a:lnTo>
                  <a:pt x="337588" y="469279"/>
                </a:lnTo>
                <a:lnTo>
                  <a:pt x="335569" y="467195"/>
                </a:lnTo>
                <a:lnTo>
                  <a:pt x="334564" y="465112"/>
                </a:lnTo>
                <a:lnTo>
                  <a:pt x="332545" y="463028"/>
                </a:lnTo>
                <a:lnTo>
                  <a:pt x="331540" y="460944"/>
                </a:lnTo>
                <a:lnTo>
                  <a:pt x="329521" y="457806"/>
                </a:lnTo>
                <a:lnTo>
                  <a:pt x="328516" y="455722"/>
                </a:lnTo>
                <a:lnTo>
                  <a:pt x="326497" y="453639"/>
                </a:lnTo>
                <a:lnTo>
                  <a:pt x="325492" y="450513"/>
                </a:lnTo>
                <a:lnTo>
                  <a:pt x="323482" y="448429"/>
                </a:lnTo>
                <a:lnTo>
                  <a:pt x="322468" y="445304"/>
                </a:lnTo>
                <a:lnTo>
                  <a:pt x="320458" y="443207"/>
                </a:lnTo>
                <a:lnTo>
                  <a:pt x="319443" y="441124"/>
                </a:lnTo>
                <a:lnTo>
                  <a:pt x="317434" y="437998"/>
                </a:lnTo>
                <a:lnTo>
                  <a:pt x="316419" y="435914"/>
                </a:lnTo>
                <a:lnTo>
                  <a:pt x="314410" y="432789"/>
                </a:lnTo>
                <a:lnTo>
                  <a:pt x="312390" y="430692"/>
                </a:lnTo>
                <a:lnTo>
                  <a:pt x="311385" y="427567"/>
                </a:lnTo>
                <a:lnTo>
                  <a:pt x="309366" y="425483"/>
                </a:lnTo>
                <a:lnTo>
                  <a:pt x="308361" y="422358"/>
                </a:lnTo>
                <a:lnTo>
                  <a:pt x="306342" y="419219"/>
                </a:lnTo>
                <a:lnTo>
                  <a:pt x="304332" y="417136"/>
                </a:lnTo>
                <a:lnTo>
                  <a:pt x="303328" y="414010"/>
                </a:lnTo>
                <a:lnTo>
                  <a:pt x="301308" y="410884"/>
                </a:lnTo>
                <a:lnTo>
                  <a:pt x="299289" y="408801"/>
                </a:lnTo>
                <a:lnTo>
                  <a:pt x="298284" y="405662"/>
                </a:lnTo>
                <a:lnTo>
                  <a:pt x="296265" y="402537"/>
                </a:lnTo>
                <a:lnTo>
                  <a:pt x="294255" y="400453"/>
                </a:lnTo>
                <a:lnTo>
                  <a:pt x="293250" y="397328"/>
                </a:lnTo>
                <a:lnTo>
                  <a:pt x="285183" y="384813"/>
                </a:lnTo>
                <a:lnTo>
                  <a:pt x="279134" y="372298"/>
                </a:lnTo>
                <a:lnTo>
                  <a:pt x="274100" y="359783"/>
                </a:lnTo>
                <a:lnTo>
                  <a:pt x="269057" y="348310"/>
                </a:lnTo>
                <a:lnTo>
                  <a:pt x="266042" y="336824"/>
                </a:lnTo>
                <a:lnTo>
                  <a:pt x="263018" y="325389"/>
                </a:lnTo>
                <a:lnTo>
                  <a:pt x="259994" y="314970"/>
                </a:lnTo>
                <a:lnTo>
                  <a:pt x="258980" y="304552"/>
                </a:lnTo>
                <a:lnTo>
                  <a:pt x="257975" y="294133"/>
                </a:lnTo>
                <a:lnTo>
                  <a:pt x="256970" y="284731"/>
                </a:lnTo>
                <a:lnTo>
                  <a:pt x="256970" y="276345"/>
                </a:lnTo>
                <a:lnTo>
                  <a:pt x="257975" y="266943"/>
                </a:lnTo>
                <a:lnTo>
                  <a:pt x="258980" y="259701"/>
                </a:lnTo>
                <a:lnTo>
                  <a:pt x="259994" y="251315"/>
                </a:lnTo>
                <a:lnTo>
                  <a:pt x="260999" y="244073"/>
                </a:lnTo>
                <a:lnTo>
                  <a:pt x="262004" y="237720"/>
                </a:lnTo>
                <a:lnTo>
                  <a:pt x="264023" y="232511"/>
                </a:lnTo>
                <a:lnTo>
                  <a:pt x="266042" y="226285"/>
                </a:lnTo>
                <a:lnTo>
                  <a:pt x="267047" y="222093"/>
                </a:lnTo>
                <a:lnTo>
                  <a:pt x="269057" y="217900"/>
                </a:lnTo>
                <a:lnTo>
                  <a:pt x="270071" y="214850"/>
                </a:lnTo>
                <a:lnTo>
                  <a:pt x="272081" y="211674"/>
                </a:lnTo>
                <a:lnTo>
                  <a:pt x="270071" y="213834"/>
                </a:lnTo>
                <a:lnTo>
                  <a:pt x="268052" y="216883"/>
                </a:lnTo>
                <a:lnTo>
                  <a:pt x="265028" y="222093"/>
                </a:lnTo>
                <a:lnTo>
                  <a:pt x="260999" y="227302"/>
                </a:lnTo>
                <a:lnTo>
                  <a:pt x="259994" y="229462"/>
                </a:lnTo>
                <a:lnTo>
                  <a:pt x="257975" y="231495"/>
                </a:lnTo>
                <a:lnTo>
                  <a:pt x="255965" y="233655"/>
                </a:lnTo>
                <a:lnTo>
                  <a:pt x="253946" y="236704"/>
                </a:lnTo>
                <a:lnTo>
                  <a:pt x="251926" y="238864"/>
                </a:lnTo>
                <a:lnTo>
                  <a:pt x="250922" y="241913"/>
                </a:lnTo>
                <a:lnTo>
                  <a:pt x="248902" y="242930"/>
                </a:lnTo>
                <a:lnTo>
                  <a:pt x="247897" y="246106"/>
                </a:lnTo>
                <a:lnTo>
                  <a:pt x="245888" y="249282"/>
                </a:lnTo>
                <a:lnTo>
                  <a:pt x="243868" y="251315"/>
                </a:lnTo>
                <a:lnTo>
                  <a:pt x="241849" y="254492"/>
                </a:lnTo>
                <a:lnTo>
                  <a:pt x="239839" y="257541"/>
                </a:lnTo>
                <a:lnTo>
                  <a:pt x="237820" y="261734"/>
                </a:lnTo>
                <a:lnTo>
                  <a:pt x="236815" y="264910"/>
                </a:lnTo>
                <a:lnTo>
                  <a:pt x="234796" y="269103"/>
                </a:lnTo>
                <a:lnTo>
                  <a:pt x="232786" y="273169"/>
                </a:lnTo>
                <a:lnTo>
                  <a:pt x="230767" y="277362"/>
                </a:lnTo>
                <a:lnTo>
                  <a:pt x="228748" y="281555"/>
                </a:lnTo>
                <a:lnTo>
                  <a:pt x="226738" y="284731"/>
                </a:lnTo>
                <a:lnTo>
                  <a:pt x="224719" y="288924"/>
                </a:lnTo>
                <a:lnTo>
                  <a:pt x="223714" y="292990"/>
                </a:lnTo>
                <a:lnTo>
                  <a:pt x="221695" y="297182"/>
                </a:lnTo>
                <a:lnTo>
                  <a:pt x="219685" y="300359"/>
                </a:lnTo>
                <a:lnTo>
                  <a:pt x="217666" y="304552"/>
                </a:lnTo>
                <a:lnTo>
                  <a:pt x="216661" y="307601"/>
                </a:lnTo>
                <a:lnTo>
                  <a:pt x="214641" y="310777"/>
                </a:lnTo>
                <a:lnTo>
                  <a:pt x="213637" y="314970"/>
                </a:lnTo>
                <a:lnTo>
                  <a:pt x="211617" y="319163"/>
                </a:lnTo>
                <a:lnTo>
                  <a:pt x="209608" y="322212"/>
                </a:lnTo>
                <a:lnTo>
                  <a:pt x="208593" y="326405"/>
                </a:lnTo>
                <a:lnTo>
                  <a:pt x="206583" y="330598"/>
                </a:lnTo>
                <a:lnTo>
                  <a:pt x="205579" y="335807"/>
                </a:lnTo>
                <a:lnTo>
                  <a:pt x="203559" y="340000"/>
                </a:lnTo>
                <a:lnTo>
                  <a:pt x="202554" y="344142"/>
                </a:lnTo>
                <a:lnTo>
                  <a:pt x="200535" y="349351"/>
                </a:lnTo>
                <a:lnTo>
                  <a:pt x="199530" y="353519"/>
                </a:lnTo>
                <a:lnTo>
                  <a:pt x="198516" y="358741"/>
                </a:lnTo>
                <a:lnTo>
                  <a:pt x="196506" y="362908"/>
                </a:lnTo>
                <a:lnTo>
                  <a:pt x="195501" y="368130"/>
                </a:lnTo>
                <a:lnTo>
                  <a:pt x="194487" y="372298"/>
                </a:lnTo>
                <a:lnTo>
                  <a:pt x="192477" y="377507"/>
                </a:lnTo>
                <a:lnTo>
                  <a:pt x="191463" y="382729"/>
                </a:lnTo>
                <a:lnTo>
                  <a:pt x="190458" y="386896"/>
                </a:lnTo>
                <a:lnTo>
                  <a:pt x="189453" y="392106"/>
                </a:lnTo>
                <a:lnTo>
                  <a:pt x="188438" y="397328"/>
                </a:lnTo>
                <a:lnTo>
                  <a:pt x="186429" y="401495"/>
                </a:lnTo>
                <a:lnTo>
                  <a:pt x="185424" y="406717"/>
                </a:lnTo>
                <a:lnTo>
                  <a:pt x="184409" y="410884"/>
                </a:lnTo>
                <a:lnTo>
                  <a:pt x="183405" y="416094"/>
                </a:lnTo>
                <a:lnTo>
                  <a:pt x="182400" y="420274"/>
                </a:lnTo>
                <a:lnTo>
                  <a:pt x="181385" y="424441"/>
                </a:lnTo>
                <a:lnTo>
                  <a:pt x="180380" y="429650"/>
                </a:lnTo>
                <a:lnTo>
                  <a:pt x="180380" y="433831"/>
                </a:lnTo>
                <a:lnTo>
                  <a:pt x="179376" y="437998"/>
                </a:lnTo>
                <a:lnTo>
                  <a:pt x="178371" y="441124"/>
                </a:lnTo>
                <a:lnTo>
                  <a:pt x="177356" y="445304"/>
                </a:lnTo>
                <a:lnTo>
                  <a:pt x="177356" y="448429"/>
                </a:lnTo>
                <a:lnTo>
                  <a:pt x="176351" y="451555"/>
                </a:lnTo>
                <a:lnTo>
                  <a:pt x="176351" y="455722"/>
                </a:lnTo>
                <a:lnTo>
                  <a:pt x="175347" y="458861"/>
                </a:lnTo>
                <a:lnTo>
                  <a:pt x="175347" y="461986"/>
                </a:lnTo>
                <a:lnTo>
                  <a:pt x="174332" y="465112"/>
                </a:lnTo>
                <a:lnTo>
                  <a:pt x="174332" y="471376"/>
                </a:lnTo>
                <a:lnTo>
                  <a:pt x="173327" y="474501"/>
                </a:lnTo>
                <a:lnTo>
                  <a:pt x="173327" y="480752"/>
                </a:lnTo>
                <a:lnTo>
                  <a:pt x="172322" y="484932"/>
                </a:lnTo>
                <a:lnTo>
                  <a:pt x="172322" y="526645"/>
                </a:lnTo>
                <a:lnTo>
                  <a:pt x="173327" y="529770"/>
                </a:lnTo>
                <a:lnTo>
                  <a:pt x="173327" y="534980"/>
                </a:lnTo>
                <a:lnTo>
                  <a:pt x="174332" y="538118"/>
                </a:lnTo>
                <a:lnTo>
                  <a:pt x="174332" y="543327"/>
                </a:lnTo>
                <a:lnTo>
                  <a:pt x="175347" y="546453"/>
                </a:lnTo>
                <a:lnTo>
                  <a:pt x="176351" y="550633"/>
                </a:lnTo>
                <a:lnTo>
                  <a:pt x="176351" y="555842"/>
                </a:lnTo>
                <a:lnTo>
                  <a:pt x="177356" y="558968"/>
                </a:lnTo>
                <a:lnTo>
                  <a:pt x="177356" y="563148"/>
                </a:lnTo>
                <a:lnTo>
                  <a:pt x="178371" y="566273"/>
                </a:lnTo>
                <a:lnTo>
                  <a:pt x="178371" y="580872"/>
                </a:lnTo>
                <a:lnTo>
                  <a:pt x="179376" y="582956"/>
                </a:lnTo>
                <a:lnTo>
                  <a:pt x="179376" y="590261"/>
                </a:lnTo>
                <a:lnTo>
                  <a:pt x="178371" y="592345"/>
                </a:lnTo>
                <a:lnTo>
                  <a:pt x="178371" y="603818"/>
                </a:lnTo>
                <a:lnTo>
                  <a:pt x="177356" y="607986"/>
                </a:lnTo>
                <a:lnTo>
                  <a:pt x="177356" y="611111"/>
                </a:lnTo>
                <a:lnTo>
                  <a:pt x="176351" y="615291"/>
                </a:lnTo>
                <a:lnTo>
                  <a:pt x="176351" y="619459"/>
                </a:lnTo>
                <a:lnTo>
                  <a:pt x="175347" y="625723"/>
                </a:lnTo>
                <a:lnTo>
                  <a:pt x="173327" y="630932"/>
                </a:lnTo>
                <a:lnTo>
                  <a:pt x="172322" y="636141"/>
                </a:lnTo>
                <a:lnTo>
                  <a:pt x="171308" y="641363"/>
                </a:lnTo>
                <a:lnTo>
                  <a:pt x="169298" y="646572"/>
                </a:lnTo>
                <a:lnTo>
                  <a:pt x="167279" y="651794"/>
                </a:lnTo>
                <a:lnTo>
                  <a:pt x="165269" y="657004"/>
                </a:lnTo>
                <a:lnTo>
                  <a:pt x="163250" y="662213"/>
                </a:lnTo>
                <a:lnTo>
                  <a:pt x="161231" y="667435"/>
                </a:lnTo>
                <a:lnTo>
                  <a:pt x="158216" y="671602"/>
                </a:lnTo>
                <a:lnTo>
                  <a:pt x="156197" y="676812"/>
                </a:lnTo>
                <a:lnTo>
                  <a:pt x="153173" y="682034"/>
                </a:lnTo>
                <a:lnTo>
                  <a:pt x="150149" y="686201"/>
                </a:lnTo>
                <a:lnTo>
                  <a:pt x="147124" y="690381"/>
                </a:lnTo>
                <a:lnTo>
                  <a:pt x="144100" y="695590"/>
                </a:lnTo>
                <a:lnTo>
                  <a:pt x="141076" y="699758"/>
                </a:lnTo>
                <a:lnTo>
                  <a:pt x="138062" y="703938"/>
                </a:lnTo>
                <a:lnTo>
                  <a:pt x="134023" y="708105"/>
                </a:lnTo>
                <a:lnTo>
                  <a:pt x="129994" y="712273"/>
                </a:lnTo>
                <a:lnTo>
                  <a:pt x="126970" y="716453"/>
                </a:lnTo>
                <a:lnTo>
                  <a:pt x="122941" y="720620"/>
                </a:lnTo>
                <a:lnTo>
                  <a:pt x="118912" y="724788"/>
                </a:lnTo>
                <a:lnTo>
                  <a:pt x="113868" y="727913"/>
                </a:lnTo>
                <a:lnTo>
                  <a:pt x="109839" y="732093"/>
                </a:lnTo>
                <a:lnTo>
                  <a:pt x="105810" y="735219"/>
                </a:lnTo>
                <a:lnTo>
                  <a:pt x="100776" y="739386"/>
                </a:lnTo>
                <a:lnTo>
                  <a:pt x="95733" y="742525"/>
                </a:lnTo>
                <a:lnTo>
                  <a:pt x="90699" y="745650"/>
                </a:lnTo>
                <a:lnTo>
                  <a:pt x="85656" y="748776"/>
                </a:lnTo>
                <a:lnTo>
                  <a:pt x="80622" y="751901"/>
                </a:lnTo>
                <a:lnTo>
                  <a:pt x="75578" y="755040"/>
                </a:lnTo>
                <a:lnTo>
                  <a:pt x="69530" y="758165"/>
                </a:lnTo>
                <a:lnTo>
                  <a:pt x="66506" y="759207"/>
                </a:lnTo>
                <a:lnTo>
                  <a:pt x="64496" y="761291"/>
                </a:lnTo>
                <a:lnTo>
                  <a:pt x="61472" y="763375"/>
                </a:lnTo>
                <a:lnTo>
                  <a:pt x="58448" y="764416"/>
                </a:lnTo>
                <a:lnTo>
                  <a:pt x="56429" y="766500"/>
                </a:lnTo>
                <a:lnTo>
                  <a:pt x="53404" y="767555"/>
                </a:lnTo>
                <a:lnTo>
                  <a:pt x="51395" y="769638"/>
                </a:lnTo>
                <a:lnTo>
                  <a:pt x="49375" y="770680"/>
                </a:lnTo>
                <a:lnTo>
                  <a:pt x="46351" y="772764"/>
                </a:lnTo>
                <a:lnTo>
                  <a:pt x="44342" y="773806"/>
                </a:lnTo>
                <a:lnTo>
                  <a:pt x="42322" y="775890"/>
                </a:lnTo>
                <a:lnTo>
                  <a:pt x="40313" y="776931"/>
                </a:lnTo>
                <a:lnTo>
                  <a:pt x="38293" y="779015"/>
                </a:lnTo>
                <a:lnTo>
                  <a:pt x="36274" y="780057"/>
                </a:lnTo>
                <a:lnTo>
                  <a:pt x="34264" y="782153"/>
                </a:lnTo>
                <a:lnTo>
                  <a:pt x="33250" y="783195"/>
                </a:lnTo>
                <a:lnTo>
                  <a:pt x="31240" y="785279"/>
                </a:lnTo>
                <a:lnTo>
                  <a:pt x="29221" y="786321"/>
                </a:lnTo>
                <a:lnTo>
                  <a:pt x="28216" y="788404"/>
                </a:lnTo>
                <a:lnTo>
                  <a:pt x="26201" y="789446"/>
                </a:lnTo>
                <a:lnTo>
                  <a:pt x="25193" y="791530"/>
                </a:lnTo>
                <a:lnTo>
                  <a:pt x="23177" y="794668"/>
                </a:lnTo>
                <a:lnTo>
                  <a:pt x="21162" y="795710"/>
                </a:lnTo>
                <a:lnTo>
                  <a:pt x="20154" y="797794"/>
                </a:lnTo>
                <a:lnTo>
                  <a:pt x="18139" y="800919"/>
                </a:lnTo>
                <a:lnTo>
                  <a:pt x="16123" y="803003"/>
                </a:lnTo>
                <a:lnTo>
                  <a:pt x="15115" y="806141"/>
                </a:lnTo>
                <a:lnTo>
                  <a:pt x="13100" y="810309"/>
                </a:lnTo>
                <a:lnTo>
                  <a:pt x="11085" y="813434"/>
                </a:lnTo>
                <a:lnTo>
                  <a:pt x="9069" y="816560"/>
                </a:lnTo>
                <a:lnTo>
                  <a:pt x="8061" y="819698"/>
                </a:lnTo>
                <a:lnTo>
                  <a:pt x="7054" y="821782"/>
                </a:lnTo>
                <a:lnTo>
                  <a:pt x="6046" y="824908"/>
                </a:lnTo>
                <a:lnTo>
                  <a:pt x="5038" y="828033"/>
                </a:lnTo>
                <a:lnTo>
                  <a:pt x="4030" y="830117"/>
                </a:lnTo>
                <a:lnTo>
                  <a:pt x="3023" y="833255"/>
                </a:lnTo>
                <a:lnTo>
                  <a:pt x="2015" y="836381"/>
                </a:lnTo>
                <a:lnTo>
                  <a:pt x="2015" y="839506"/>
                </a:lnTo>
                <a:lnTo>
                  <a:pt x="1007" y="841590"/>
                </a:lnTo>
                <a:lnTo>
                  <a:pt x="1007" y="844716"/>
                </a:lnTo>
                <a:lnTo>
                  <a:pt x="0" y="847854"/>
                </a:lnTo>
                <a:lnTo>
                  <a:pt x="0" y="868704"/>
                </a:lnTo>
                <a:lnTo>
                  <a:pt x="1007" y="871842"/>
                </a:lnTo>
                <a:lnTo>
                  <a:pt x="1007" y="877051"/>
                </a:lnTo>
                <a:lnTo>
                  <a:pt x="2015" y="879135"/>
                </a:lnTo>
                <a:lnTo>
                  <a:pt x="2015" y="882260"/>
                </a:lnTo>
                <a:lnTo>
                  <a:pt x="3023" y="884357"/>
                </a:lnTo>
                <a:lnTo>
                  <a:pt x="3023" y="887482"/>
                </a:lnTo>
                <a:lnTo>
                  <a:pt x="4030" y="891650"/>
                </a:lnTo>
                <a:lnTo>
                  <a:pt x="4030" y="894775"/>
                </a:lnTo>
                <a:lnTo>
                  <a:pt x="5038" y="895817"/>
                </a:lnTo>
                <a:lnTo>
                  <a:pt x="6046" y="898956"/>
                </a:lnTo>
                <a:lnTo>
                  <a:pt x="6046" y="902081"/>
                </a:lnTo>
                <a:lnTo>
                  <a:pt x="8061" y="905207"/>
                </a:lnTo>
                <a:lnTo>
                  <a:pt x="9069" y="908332"/>
                </a:lnTo>
                <a:lnTo>
                  <a:pt x="10077" y="911470"/>
                </a:lnTo>
                <a:lnTo>
                  <a:pt x="11085" y="913554"/>
                </a:lnTo>
                <a:lnTo>
                  <a:pt x="12092" y="916680"/>
                </a:lnTo>
                <a:lnTo>
                  <a:pt x="14108" y="920847"/>
                </a:lnTo>
                <a:lnTo>
                  <a:pt x="16123" y="925027"/>
                </a:lnTo>
                <a:lnTo>
                  <a:pt x="18139" y="926069"/>
                </a:lnTo>
                <a:lnTo>
                  <a:pt x="19146" y="928153"/>
                </a:lnTo>
                <a:lnTo>
                  <a:pt x="21162" y="931278"/>
                </a:lnTo>
                <a:lnTo>
                  <a:pt x="23177" y="932320"/>
                </a:lnTo>
                <a:lnTo>
                  <a:pt x="25193" y="935459"/>
                </a:lnTo>
                <a:lnTo>
                  <a:pt x="27211" y="937542"/>
                </a:lnTo>
                <a:lnTo>
                  <a:pt x="29221" y="940668"/>
                </a:lnTo>
                <a:lnTo>
                  <a:pt x="31240" y="941710"/>
                </a:lnTo>
                <a:lnTo>
                  <a:pt x="32245" y="943793"/>
                </a:lnTo>
                <a:lnTo>
                  <a:pt x="34264" y="945877"/>
                </a:lnTo>
                <a:lnTo>
                  <a:pt x="36274" y="949015"/>
                </a:lnTo>
                <a:lnTo>
                  <a:pt x="38293" y="951099"/>
                </a:lnTo>
                <a:lnTo>
                  <a:pt x="39298" y="954225"/>
                </a:lnTo>
                <a:lnTo>
                  <a:pt x="40313" y="956308"/>
                </a:lnTo>
                <a:lnTo>
                  <a:pt x="42322" y="958392"/>
                </a:lnTo>
                <a:lnTo>
                  <a:pt x="43327" y="961530"/>
                </a:lnTo>
                <a:lnTo>
                  <a:pt x="44342" y="963614"/>
                </a:lnTo>
                <a:lnTo>
                  <a:pt x="45346" y="966740"/>
                </a:lnTo>
                <a:lnTo>
                  <a:pt x="47366" y="970907"/>
                </a:lnTo>
                <a:lnTo>
                  <a:pt x="48371" y="974045"/>
                </a:lnTo>
                <a:lnTo>
                  <a:pt x="49375" y="978213"/>
                </a:lnTo>
                <a:lnTo>
                  <a:pt x="51395" y="981338"/>
                </a:lnTo>
                <a:lnTo>
                  <a:pt x="52400" y="984464"/>
                </a:lnTo>
                <a:lnTo>
                  <a:pt x="53404" y="987602"/>
                </a:lnTo>
                <a:lnTo>
                  <a:pt x="54419" y="990728"/>
                </a:lnTo>
                <a:lnTo>
                  <a:pt x="55424" y="993853"/>
                </a:lnTo>
                <a:lnTo>
                  <a:pt x="57443" y="998021"/>
                </a:lnTo>
                <a:lnTo>
                  <a:pt x="57443" y="1001159"/>
                </a:lnTo>
                <a:lnTo>
                  <a:pt x="58448" y="1004285"/>
                </a:lnTo>
                <a:lnTo>
                  <a:pt x="59453" y="1008452"/>
                </a:lnTo>
                <a:lnTo>
                  <a:pt x="60467" y="1011578"/>
                </a:lnTo>
                <a:lnTo>
                  <a:pt x="61472" y="1014716"/>
                </a:lnTo>
                <a:lnTo>
                  <a:pt x="61472" y="1018883"/>
                </a:lnTo>
                <a:lnTo>
                  <a:pt x="62477" y="1022009"/>
                </a:lnTo>
                <a:lnTo>
                  <a:pt x="63482" y="1025147"/>
                </a:lnTo>
                <a:lnTo>
                  <a:pt x="64496" y="1028273"/>
                </a:lnTo>
                <a:lnTo>
                  <a:pt x="64496" y="1031398"/>
                </a:lnTo>
                <a:lnTo>
                  <a:pt x="65501" y="1034524"/>
                </a:lnTo>
                <a:lnTo>
                  <a:pt x="66506" y="1037649"/>
                </a:lnTo>
                <a:lnTo>
                  <a:pt x="66506" y="1069985"/>
                </a:lnTo>
                <a:lnTo>
                  <a:pt x="67520" y="1073111"/>
                </a:lnTo>
                <a:lnTo>
                  <a:pt x="67520" y="1089806"/>
                </a:lnTo>
                <a:lnTo>
                  <a:pt x="68525" y="1093973"/>
                </a:lnTo>
                <a:lnTo>
                  <a:pt x="68525" y="1114823"/>
                </a:lnTo>
                <a:lnTo>
                  <a:pt x="67520" y="1119003"/>
                </a:lnTo>
                <a:lnTo>
                  <a:pt x="67520" y="1129434"/>
                </a:lnTo>
                <a:lnTo>
                  <a:pt x="66506" y="1132560"/>
                </a:lnTo>
                <a:lnTo>
                  <a:pt x="66506" y="1135685"/>
                </a:lnTo>
                <a:lnTo>
                  <a:pt x="65501" y="1139853"/>
                </a:lnTo>
                <a:lnTo>
                  <a:pt x="64496" y="1142991"/>
                </a:lnTo>
                <a:lnTo>
                  <a:pt x="63482" y="1146117"/>
                </a:lnTo>
                <a:lnTo>
                  <a:pt x="62477" y="1149242"/>
                </a:lnTo>
                <a:lnTo>
                  <a:pt x="61472" y="1153410"/>
                </a:lnTo>
                <a:lnTo>
                  <a:pt x="60467" y="1155506"/>
                </a:lnTo>
                <a:lnTo>
                  <a:pt x="59453" y="1158632"/>
                </a:lnTo>
                <a:lnTo>
                  <a:pt x="58448" y="1161757"/>
                </a:lnTo>
                <a:lnTo>
                  <a:pt x="57443" y="1165925"/>
                </a:lnTo>
                <a:lnTo>
                  <a:pt x="56429" y="1169063"/>
                </a:lnTo>
                <a:lnTo>
                  <a:pt x="55424" y="1172188"/>
                </a:lnTo>
                <a:lnTo>
                  <a:pt x="54419" y="1175314"/>
                </a:lnTo>
                <a:lnTo>
                  <a:pt x="54419" y="1178440"/>
                </a:lnTo>
                <a:lnTo>
                  <a:pt x="53404" y="1182620"/>
                </a:lnTo>
                <a:lnTo>
                  <a:pt x="52400" y="1185745"/>
                </a:lnTo>
                <a:lnTo>
                  <a:pt x="51395" y="1189913"/>
                </a:lnTo>
                <a:lnTo>
                  <a:pt x="50390" y="1193051"/>
                </a:lnTo>
                <a:lnTo>
                  <a:pt x="49375" y="1196177"/>
                </a:lnTo>
                <a:lnTo>
                  <a:pt x="48371" y="1200344"/>
                </a:lnTo>
                <a:lnTo>
                  <a:pt x="47366" y="1203470"/>
                </a:lnTo>
                <a:lnTo>
                  <a:pt x="47366" y="1207650"/>
                </a:lnTo>
                <a:lnTo>
                  <a:pt x="46351" y="1210775"/>
                </a:lnTo>
                <a:lnTo>
                  <a:pt x="45346" y="1213901"/>
                </a:lnTo>
                <a:lnTo>
                  <a:pt x="44342" y="1218068"/>
                </a:lnTo>
                <a:lnTo>
                  <a:pt x="43327" y="1221206"/>
                </a:lnTo>
                <a:lnTo>
                  <a:pt x="42322" y="1224332"/>
                </a:lnTo>
                <a:lnTo>
                  <a:pt x="42322" y="1228499"/>
                </a:lnTo>
                <a:lnTo>
                  <a:pt x="41317" y="1231638"/>
                </a:lnTo>
                <a:lnTo>
                  <a:pt x="40313" y="1234763"/>
                </a:lnTo>
                <a:lnTo>
                  <a:pt x="39298" y="1237889"/>
                </a:lnTo>
                <a:lnTo>
                  <a:pt x="38293" y="1241014"/>
                </a:lnTo>
                <a:lnTo>
                  <a:pt x="37288" y="1244140"/>
                </a:lnTo>
                <a:lnTo>
                  <a:pt x="36274" y="1247278"/>
                </a:lnTo>
                <a:lnTo>
                  <a:pt x="36274" y="1249362"/>
                </a:lnTo>
                <a:lnTo>
                  <a:pt x="35269" y="1252488"/>
                </a:lnTo>
                <a:lnTo>
                  <a:pt x="34264" y="1254571"/>
                </a:lnTo>
                <a:lnTo>
                  <a:pt x="33250" y="1257710"/>
                </a:lnTo>
                <a:lnTo>
                  <a:pt x="32245" y="1259793"/>
                </a:lnTo>
                <a:lnTo>
                  <a:pt x="31240" y="1262919"/>
                </a:lnTo>
                <a:lnTo>
                  <a:pt x="30235" y="1266044"/>
                </a:lnTo>
                <a:lnTo>
                  <a:pt x="29221" y="1268128"/>
                </a:lnTo>
                <a:lnTo>
                  <a:pt x="28216" y="1271266"/>
                </a:lnTo>
                <a:lnTo>
                  <a:pt x="27211" y="1274392"/>
                </a:lnTo>
                <a:lnTo>
                  <a:pt x="26201" y="1277517"/>
                </a:lnTo>
                <a:lnTo>
                  <a:pt x="25193" y="1279601"/>
                </a:lnTo>
                <a:lnTo>
                  <a:pt x="24185" y="1282727"/>
                </a:lnTo>
                <a:lnTo>
                  <a:pt x="24185" y="1285865"/>
                </a:lnTo>
                <a:lnTo>
                  <a:pt x="23177" y="1288991"/>
                </a:lnTo>
                <a:lnTo>
                  <a:pt x="22170" y="1291074"/>
                </a:lnTo>
                <a:lnTo>
                  <a:pt x="21162" y="1294200"/>
                </a:lnTo>
                <a:lnTo>
                  <a:pt x="21162" y="1297338"/>
                </a:lnTo>
                <a:lnTo>
                  <a:pt x="20154" y="1299422"/>
                </a:lnTo>
                <a:lnTo>
                  <a:pt x="20154" y="1302547"/>
                </a:lnTo>
                <a:lnTo>
                  <a:pt x="19146" y="1304631"/>
                </a:lnTo>
                <a:lnTo>
                  <a:pt x="18139" y="1307757"/>
                </a:lnTo>
                <a:lnTo>
                  <a:pt x="18139" y="1312979"/>
                </a:lnTo>
                <a:lnTo>
                  <a:pt x="17131" y="1315062"/>
                </a:lnTo>
                <a:lnTo>
                  <a:pt x="17131" y="1319230"/>
                </a:lnTo>
                <a:lnTo>
                  <a:pt x="16123" y="1323410"/>
                </a:lnTo>
                <a:lnTo>
                  <a:pt x="16123" y="1333828"/>
                </a:lnTo>
                <a:lnTo>
                  <a:pt x="17131" y="1336967"/>
                </a:lnTo>
                <a:lnTo>
                  <a:pt x="18139" y="1339050"/>
                </a:lnTo>
                <a:lnTo>
                  <a:pt x="19146" y="1342176"/>
                </a:lnTo>
                <a:lnTo>
                  <a:pt x="20154" y="1344260"/>
                </a:lnTo>
                <a:lnTo>
                  <a:pt x="22170" y="1347398"/>
                </a:lnTo>
                <a:lnTo>
                  <a:pt x="23177" y="1349482"/>
                </a:lnTo>
                <a:lnTo>
                  <a:pt x="25193" y="1352607"/>
                </a:lnTo>
                <a:lnTo>
                  <a:pt x="27211" y="1354691"/>
                </a:lnTo>
                <a:lnTo>
                  <a:pt x="30235" y="1357817"/>
                </a:lnTo>
                <a:lnTo>
                  <a:pt x="32245" y="1359900"/>
                </a:lnTo>
                <a:lnTo>
                  <a:pt x="35269" y="1363039"/>
                </a:lnTo>
                <a:lnTo>
                  <a:pt x="37288" y="1366164"/>
                </a:lnTo>
                <a:lnTo>
                  <a:pt x="40313" y="1368248"/>
                </a:lnTo>
                <a:lnTo>
                  <a:pt x="43327" y="1371373"/>
                </a:lnTo>
                <a:lnTo>
                  <a:pt x="47366" y="1373470"/>
                </a:lnTo>
                <a:lnTo>
                  <a:pt x="50390" y="1376595"/>
                </a:lnTo>
                <a:lnTo>
                  <a:pt x="53404" y="1378679"/>
                </a:lnTo>
                <a:lnTo>
                  <a:pt x="57443" y="1381805"/>
                </a:lnTo>
                <a:lnTo>
                  <a:pt x="60467" y="1384930"/>
                </a:lnTo>
                <a:lnTo>
                  <a:pt x="64496" y="1387027"/>
                </a:lnTo>
                <a:lnTo>
                  <a:pt x="67520" y="1390152"/>
                </a:lnTo>
                <a:lnTo>
                  <a:pt x="71549" y="1393278"/>
                </a:lnTo>
                <a:lnTo>
                  <a:pt x="75578" y="1395361"/>
                </a:lnTo>
                <a:lnTo>
                  <a:pt x="78603" y="1398487"/>
                </a:lnTo>
                <a:lnTo>
                  <a:pt x="82632" y="1401625"/>
                </a:lnTo>
                <a:lnTo>
                  <a:pt x="86661" y="1403709"/>
                </a:lnTo>
                <a:lnTo>
                  <a:pt x="90699" y="1406835"/>
                </a:lnTo>
                <a:lnTo>
                  <a:pt x="94728" y="1409960"/>
                </a:lnTo>
                <a:lnTo>
                  <a:pt x="97752" y="1412057"/>
                </a:lnTo>
                <a:lnTo>
                  <a:pt x="101781" y="1415182"/>
                </a:lnTo>
                <a:lnTo>
                  <a:pt x="105810" y="1418308"/>
                </a:lnTo>
                <a:lnTo>
                  <a:pt x="108834" y="1421433"/>
                </a:lnTo>
                <a:lnTo>
                  <a:pt x="112863" y="1423517"/>
                </a:lnTo>
                <a:lnTo>
                  <a:pt x="115888" y="1425613"/>
                </a:lnTo>
                <a:lnTo>
                  <a:pt x="118912" y="1427697"/>
                </a:lnTo>
                <a:lnTo>
                  <a:pt x="121936" y="1429781"/>
                </a:lnTo>
                <a:lnTo>
                  <a:pt x="124960" y="1431865"/>
                </a:lnTo>
                <a:lnTo>
                  <a:pt x="127984" y="1433948"/>
                </a:lnTo>
                <a:lnTo>
                  <a:pt x="130999" y="1436032"/>
                </a:lnTo>
                <a:lnTo>
                  <a:pt x="134023" y="1438128"/>
                </a:lnTo>
                <a:lnTo>
                  <a:pt x="137047" y="1440212"/>
                </a:lnTo>
                <a:lnTo>
                  <a:pt x="139066" y="1442296"/>
                </a:lnTo>
                <a:lnTo>
                  <a:pt x="142091" y="1444380"/>
                </a:lnTo>
                <a:lnTo>
                  <a:pt x="145115" y="1446463"/>
                </a:lnTo>
                <a:lnTo>
                  <a:pt x="147124" y="1448547"/>
                </a:lnTo>
                <a:lnTo>
                  <a:pt x="150149" y="1450643"/>
                </a:lnTo>
                <a:lnTo>
                  <a:pt x="152168" y="1452727"/>
                </a:lnTo>
                <a:lnTo>
                  <a:pt x="154178" y="1454811"/>
                </a:lnTo>
                <a:lnTo>
                  <a:pt x="156197" y="1456894"/>
                </a:lnTo>
                <a:lnTo>
                  <a:pt x="159221" y="1458978"/>
                </a:lnTo>
                <a:lnTo>
                  <a:pt x="161231" y="1461062"/>
                </a:lnTo>
                <a:lnTo>
                  <a:pt x="163250" y="1462104"/>
                </a:lnTo>
                <a:lnTo>
                  <a:pt x="165269" y="1464200"/>
                </a:lnTo>
                <a:lnTo>
                  <a:pt x="167279" y="1466284"/>
                </a:lnTo>
                <a:lnTo>
                  <a:pt x="168293" y="1468368"/>
                </a:lnTo>
                <a:lnTo>
                  <a:pt x="170303" y="1469409"/>
                </a:lnTo>
                <a:lnTo>
                  <a:pt x="171308" y="1471493"/>
                </a:lnTo>
                <a:lnTo>
                  <a:pt x="173327" y="1473577"/>
                </a:lnTo>
                <a:lnTo>
                  <a:pt x="174332" y="1474619"/>
                </a:lnTo>
                <a:lnTo>
                  <a:pt x="176351" y="1476715"/>
                </a:lnTo>
                <a:lnTo>
                  <a:pt x="178371" y="1479841"/>
                </a:lnTo>
                <a:lnTo>
                  <a:pt x="180380" y="1481924"/>
                </a:lnTo>
                <a:lnTo>
                  <a:pt x="182400" y="1486092"/>
                </a:lnTo>
                <a:lnTo>
                  <a:pt x="184409" y="1490267"/>
                </a:lnTo>
                <a:lnTo>
                  <a:pt x="186429" y="1492352"/>
                </a:lnTo>
                <a:lnTo>
                  <a:pt x="188438" y="1494438"/>
                </a:lnTo>
                <a:lnTo>
                  <a:pt x="190458" y="1495481"/>
                </a:lnTo>
                <a:lnTo>
                  <a:pt x="191463" y="1496524"/>
                </a:lnTo>
                <a:lnTo>
                  <a:pt x="193482" y="1497567"/>
                </a:lnTo>
                <a:lnTo>
                  <a:pt x="195501" y="1498609"/>
                </a:lnTo>
                <a:lnTo>
                  <a:pt x="196506" y="1498609"/>
                </a:lnTo>
                <a:lnTo>
                  <a:pt x="198516" y="1499652"/>
                </a:lnTo>
                <a:lnTo>
                  <a:pt x="202554" y="1499652"/>
                </a:lnTo>
                <a:lnTo>
                  <a:pt x="204564" y="1500696"/>
                </a:lnTo>
                <a:lnTo>
                  <a:pt x="206583" y="1500696"/>
                </a:lnTo>
                <a:lnTo>
                  <a:pt x="209608" y="1499652"/>
                </a:lnTo>
                <a:lnTo>
                  <a:pt x="213637" y="1499652"/>
                </a:lnTo>
                <a:lnTo>
                  <a:pt x="216661" y="1498609"/>
                </a:lnTo>
                <a:lnTo>
                  <a:pt x="218670" y="1498609"/>
                </a:lnTo>
                <a:lnTo>
                  <a:pt x="221695" y="1497567"/>
                </a:lnTo>
                <a:lnTo>
                  <a:pt x="223714" y="1496524"/>
                </a:lnTo>
                <a:lnTo>
                  <a:pt x="226738" y="1495481"/>
                </a:lnTo>
                <a:lnTo>
                  <a:pt x="229762" y="1494438"/>
                </a:lnTo>
                <a:lnTo>
                  <a:pt x="231772" y="1493395"/>
                </a:lnTo>
                <a:lnTo>
                  <a:pt x="234796" y="1492352"/>
                </a:lnTo>
                <a:lnTo>
                  <a:pt x="237820" y="1491310"/>
                </a:lnTo>
                <a:lnTo>
                  <a:pt x="240844" y="1490267"/>
                </a:lnTo>
                <a:lnTo>
                  <a:pt x="243868" y="1488181"/>
                </a:lnTo>
                <a:lnTo>
                  <a:pt x="246893" y="1487138"/>
                </a:lnTo>
                <a:lnTo>
                  <a:pt x="249917" y="1486092"/>
                </a:lnTo>
                <a:lnTo>
                  <a:pt x="252941" y="1485050"/>
                </a:lnTo>
                <a:lnTo>
                  <a:pt x="254951" y="1485050"/>
                </a:lnTo>
                <a:lnTo>
                  <a:pt x="257975" y="1484008"/>
                </a:lnTo>
                <a:lnTo>
                  <a:pt x="260999" y="1482966"/>
                </a:lnTo>
                <a:lnTo>
                  <a:pt x="264023" y="1480883"/>
                </a:lnTo>
                <a:lnTo>
                  <a:pt x="267047" y="1479841"/>
                </a:lnTo>
                <a:lnTo>
                  <a:pt x="270071" y="1478799"/>
                </a:lnTo>
                <a:lnTo>
                  <a:pt x="273096" y="1476715"/>
                </a:lnTo>
                <a:lnTo>
                  <a:pt x="277125" y="1475661"/>
                </a:lnTo>
                <a:lnTo>
                  <a:pt x="280149" y="1473577"/>
                </a:lnTo>
                <a:lnTo>
                  <a:pt x="283173" y="1472535"/>
                </a:lnTo>
                <a:lnTo>
                  <a:pt x="287202" y="1470451"/>
                </a:lnTo>
                <a:lnTo>
                  <a:pt x="290226" y="1468368"/>
                </a:lnTo>
                <a:lnTo>
                  <a:pt x="294255" y="1467326"/>
                </a:lnTo>
                <a:lnTo>
                  <a:pt x="297279" y="1465242"/>
                </a:lnTo>
                <a:lnTo>
                  <a:pt x="301308" y="1463146"/>
                </a:lnTo>
                <a:lnTo>
                  <a:pt x="304332" y="1461062"/>
                </a:lnTo>
                <a:lnTo>
                  <a:pt x="308361" y="1460020"/>
                </a:lnTo>
                <a:lnTo>
                  <a:pt x="312390" y="1457936"/>
                </a:lnTo>
                <a:lnTo>
                  <a:pt x="315414" y="1455853"/>
                </a:lnTo>
                <a:lnTo>
                  <a:pt x="319443" y="1453769"/>
                </a:lnTo>
                <a:lnTo>
                  <a:pt x="323482" y="1451685"/>
                </a:lnTo>
                <a:lnTo>
                  <a:pt x="327511" y="1450643"/>
                </a:lnTo>
                <a:lnTo>
                  <a:pt x="330535" y="1448547"/>
                </a:lnTo>
                <a:lnTo>
                  <a:pt x="334564" y="1446463"/>
                </a:lnTo>
                <a:lnTo>
                  <a:pt x="338593" y="1445421"/>
                </a:lnTo>
                <a:lnTo>
                  <a:pt x="342622" y="1443338"/>
                </a:lnTo>
                <a:lnTo>
                  <a:pt x="345646" y="1442296"/>
                </a:lnTo>
                <a:lnTo>
                  <a:pt x="349675" y="1440212"/>
                </a:lnTo>
                <a:lnTo>
                  <a:pt x="353714" y="1439170"/>
                </a:lnTo>
                <a:lnTo>
                  <a:pt x="356729" y="1438128"/>
                </a:lnTo>
                <a:lnTo>
                  <a:pt x="357743" y="1437074"/>
                </a:lnTo>
                <a:lnTo>
                  <a:pt x="360767" y="1437074"/>
                </a:lnTo>
                <a:lnTo>
                  <a:pt x="362777" y="1436032"/>
                </a:lnTo>
                <a:lnTo>
                  <a:pt x="365801" y="1436032"/>
                </a:lnTo>
                <a:lnTo>
                  <a:pt x="367820" y="1434990"/>
                </a:lnTo>
                <a:lnTo>
                  <a:pt x="378903" y="1434990"/>
                </a:lnTo>
                <a:lnTo>
                  <a:pt x="379907" y="1433948"/>
                </a:lnTo>
                <a:lnTo>
                  <a:pt x="388980" y="1433948"/>
                </a:lnTo>
                <a:lnTo>
                  <a:pt x="390999" y="1432906"/>
                </a:lnTo>
                <a:lnTo>
                  <a:pt x="393009" y="1432906"/>
                </a:lnTo>
                <a:lnTo>
                  <a:pt x="395028" y="1431865"/>
                </a:lnTo>
                <a:lnTo>
                  <a:pt x="398052" y="1431865"/>
                </a:lnTo>
                <a:lnTo>
                  <a:pt x="401076" y="1430823"/>
                </a:lnTo>
                <a:lnTo>
                  <a:pt x="403086" y="1429781"/>
                </a:lnTo>
                <a:lnTo>
                  <a:pt x="406110" y="1429781"/>
                </a:lnTo>
                <a:lnTo>
                  <a:pt x="409134" y="1428739"/>
                </a:lnTo>
                <a:lnTo>
                  <a:pt x="428284" y="1428739"/>
                </a:lnTo>
                <a:lnTo>
                  <a:pt x="431308" y="1429781"/>
                </a:lnTo>
                <a:lnTo>
                  <a:pt x="435337" y="1429781"/>
                </a:lnTo>
                <a:lnTo>
                  <a:pt x="437347" y="1430823"/>
                </a:lnTo>
                <a:lnTo>
                  <a:pt x="440371" y="1430823"/>
                </a:lnTo>
                <a:lnTo>
                  <a:pt x="442391" y="1431865"/>
                </a:lnTo>
                <a:lnTo>
                  <a:pt x="444400" y="1431865"/>
                </a:lnTo>
                <a:lnTo>
                  <a:pt x="446420" y="1432906"/>
                </a:lnTo>
                <a:lnTo>
                  <a:pt x="448439" y="1432906"/>
                </a:lnTo>
                <a:lnTo>
                  <a:pt x="450449" y="1433948"/>
                </a:lnTo>
                <a:lnTo>
                  <a:pt x="452468" y="1433948"/>
                </a:lnTo>
                <a:lnTo>
                  <a:pt x="454478" y="1434990"/>
                </a:lnTo>
                <a:lnTo>
                  <a:pt x="456497" y="1434990"/>
                </a:lnTo>
                <a:lnTo>
                  <a:pt x="458516" y="1436032"/>
                </a:lnTo>
                <a:lnTo>
                  <a:pt x="462545" y="1436032"/>
                </a:lnTo>
                <a:lnTo>
                  <a:pt x="464555" y="1437074"/>
                </a:lnTo>
                <a:lnTo>
                  <a:pt x="470603" y="1437074"/>
                </a:lnTo>
                <a:lnTo>
                  <a:pt x="475647" y="1439170"/>
                </a:lnTo>
                <a:lnTo>
                  <a:pt x="480680" y="1440212"/>
                </a:lnTo>
                <a:lnTo>
                  <a:pt x="485724" y="1442296"/>
                </a:lnTo>
                <a:lnTo>
                  <a:pt x="490758" y="1444380"/>
                </a:lnTo>
                <a:lnTo>
                  <a:pt x="494787" y="1446463"/>
                </a:lnTo>
                <a:lnTo>
                  <a:pt x="499830" y="1448547"/>
                </a:lnTo>
                <a:lnTo>
                  <a:pt x="503859" y="1451685"/>
                </a:lnTo>
                <a:lnTo>
                  <a:pt x="507888" y="1453769"/>
                </a:lnTo>
                <a:lnTo>
                  <a:pt x="511917" y="1456894"/>
                </a:lnTo>
                <a:lnTo>
                  <a:pt x="515956" y="1458978"/>
                </a:lnTo>
                <a:lnTo>
                  <a:pt x="519985" y="1462104"/>
                </a:lnTo>
                <a:lnTo>
                  <a:pt x="524014" y="1465242"/>
                </a:lnTo>
                <a:lnTo>
                  <a:pt x="527038" y="1468368"/>
                </a:lnTo>
                <a:lnTo>
                  <a:pt x="531067" y="1471493"/>
                </a:lnTo>
                <a:lnTo>
                  <a:pt x="535096" y="1475661"/>
                </a:lnTo>
                <a:lnTo>
                  <a:pt x="538120" y="1478799"/>
                </a:lnTo>
                <a:lnTo>
                  <a:pt x="541144" y="1481924"/>
                </a:lnTo>
                <a:lnTo>
                  <a:pt x="545173" y="1485050"/>
                </a:lnTo>
                <a:lnTo>
                  <a:pt x="548197" y="1489224"/>
                </a:lnTo>
                <a:lnTo>
                  <a:pt x="551222" y="1492352"/>
                </a:lnTo>
                <a:lnTo>
                  <a:pt x="555251" y="1495481"/>
                </a:lnTo>
                <a:lnTo>
                  <a:pt x="558275" y="1499652"/>
                </a:lnTo>
                <a:lnTo>
                  <a:pt x="561299" y="1502782"/>
                </a:lnTo>
                <a:lnTo>
                  <a:pt x="564323" y="1505910"/>
                </a:lnTo>
                <a:lnTo>
                  <a:pt x="568352" y="1510081"/>
                </a:lnTo>
                <a:lnTo>
                  <a:pt x="571376" y="1513211"/>
                </a:lnTo>
                <a:lnTo>
                  <a:pt x="574400" y="1516339"/>
                </a:lnTo>
                <a:lnTo>
                  <a:pt x="578429" y="1519468"/>
                </a:lnTo>
                <a:lnTo>
                  <a:pt x="581454" y="1522596"/>
                </a:lnTo>
                <a:lnTo>
                  <a:pt x="584478" y="1525724"/>
                </a:lnTo>
                <a:lnTo>
                  <a:pt x="588507" y="1528854"/>
                </a:lnTo>
                <a:lnTo>
                  <a:pt x="591531" y="1531982"/>
                </a:lnTo>
                <a:lnTo>
                  <a:pt x="593550" y="1533025"/>
                </a:lnTo>
                <a:lnTo>
                  <a:pt x="594555" y="1534068"/>
                </a:lnTo>
                <a:lnTo>
                  <a:pt x="596574" y="1535111"/>
                </a:lnTo>
                <a:lnTo>
                  <a:pt x="597579" y="1536154"/>
                </a:lnTo>
                <a:lnTo>
                  <a:pt x="599589" y="1537196"/>
                </a:lnTo>
                <a:lnTo>
                  <a:pt x="600603" y="1538239"/>
                </a:lnTo>
                <a:lnTo>
                  <a:pt x="602613" y="1538239"/>
                </a:lnTo>
                <a:lnTo>
                  <a:pt x="604632" y="1539282"/>
                </a:lnTo>
                <a:lnTo>
                  <a:pt x="605637" y="1540325"/>
                </a:lnTo>
                <a:lnTo>
                  <a:pt x="607656" y="1540325"/>
                </a:lnTo>
                <a:lnTo>
                  <a:pt x="608661" y="1541369"/>
                </a:lnTo>
                <a:lnTo>
                  <a:pt x="610681" y="1542410"/>
                </a:lnTo>
                <a:lnTo>
                  <a:pt x="613705" y="1542410"/>
                </a:lnTo>
                <a:lnTo>
                  <a:pt x="615714" y="1543454"/>
                </a:lnTo>
                <a:lnTo>
                  <a:pt x="618739" y="1543454"/>
                </a:lnTo>
                <a:lnTo>
                  <a:pt x="620758" y="1544497"/>
                </a:lnTo>
                <a:lnTo>
                  <a:pt x="633859" y="1544497"/>
                </a:lnTo>
                <a:lnTo>
                  <a:pt x="635869" y="1543454"/>
                </a:lnTo>
                <a:lnTo>
                  <a:pt x="640913" y="1543454"/>
                </a:lnTo>
                <a:lnTo>
                  <a:pt x="642922" y="1542410"/>
                </a:lnTo>
                <a:lnTo>
                  <a:pt x="644942" y="1542410"/>
                </a:lnTo>
                <a:lnTo>
                  <a:pt x="647966" y="1541369"/>
                </a:lnTo>
                <a:lnTo>
                  <a:pt x="649975" y="1541369"/>
                </a:lnTo>
                <a:lnTo>
                  <a:pt x="653000" y="1540325"/>
                </a:lnTo>
                <a:lnTo>
                  <a:pt x="656024" y="1539282"/>
                </a:lnTo>
                <a:lnTo>
                  <a:pt x="658043" y="1538239"/>
                </a:lnTo>
                <a:lnTo>
                  <a:pt x="661067" y="1537196"/>
                </a:lnTo>
                <a:lnTo>
                  <a:pt x="664091" y="1536154"/>
                </a:lnTo>
                <a:lnTo>
                  <a:pt x="666101" y="1535111"/>
                </a:lnTo>
                <a:lnTo>
                  <a:pt x="669125" y="1534068"/>
                </a:lnTo>
                <a:lnTo>
                  <a:pt x="672149" y="1533025"/>
                </a:lnTo>
                <a:lnTo>
                  <a:pt x="674169" y="1530940"/>
                </a:lnTo>
                <a:lnTo>
                  <a:pt x="677183" y="1529897"/>
                </a:lnTo>
                <a:lnTo>
                  <a:pt x="680207" y="1527811"/>
                </a:lnTo>
                <a:lnTo>
                  <a:pt x="682227" y="1526767"/>
                </a:lnTo>
                <a:lnTo>
                  <a:pt x="685251" y="1524682"/>
                </a:lnTo>
                <a:lnTo>
                  <a:pt x="688275" y="1522596"/>
                </a:lnTo>
                <a:lnTo>
                  <a:pt x="690285" y="1520510"/>
                </a:lnTo>
                <a:lnTo>
                  <a:pt x="693309" y="1519468"/>
                </a:lnTo>
                <a:lnTo>
                  <a:pt x="696333" y="1517382"/>
                </a:lnTo>
                <a:lnTo>
                  <a:pt x="698352" y="1515296"/>
                </a:lnTo>
                <a:lnTo>
                  <a:pt x="701376" y="1513211"/>
                </a:lnTo>
                <a:lnTo>
                  <a:pt x="704391" y="1511124"/>
                </a:lnTo>
                <a:lnTo>
                  <a:pt x="706410" y="1507996"/>
                </a:lnTo>
                <a:lnTo>
                  <a:pt x="709434" y="1505910"/>
                </a:lnTo>
                <a:lnTo>
                  <a:pt x="712459" y="1503824"/>
                </a:lnTo>
                <a:lnTo>
                  <a:pt x="714468" y="1500696"/>
                </a:lnTo>
                <a:lnTo>
                  <a:pt x="717492" y="1498609"/>
                </a:lnTo>
                <a:lnTo>
                  <a:pt x="720517" y="1496524"/>
                </a:lnTo>
                <a:lnTo>
                  <a:pt x="723541" y="1493395"/>
                </a:lnTo>
                <a:lnTo>
                  <a:pt x="726565" y="1491310"/>
                </a:lnTo>
                <a:lnTo>
                  <a:pt x="728584" y="1488181"/>
                </a:lnTo>
                <a:lnTo>
                  <a:pt x="731608" y="1485050"/>
                </a:lnTo>
                <a:lnTo>
                  <a:pt x="733618" y="1484008"/>
                </a:lnTo>
                <a:lnTo>
                  <a:pt x="735637" y="1482966"/>
                </a:lnTo>
                <a:lnTo>
                  <a:pt x="736642" y="1482966"/>
                </a:lnTo>
                <a:lnTo>
                  <a:pt x="738662" y="1480883"/>
                </a:lnTo>
                <a:lnTo>
                  <a:pt x="740671" y="1479841"/>
                </a:lnTo>
                <a:lnTo>
                  <a:pt x="742691" y="1477757"/>
                </a:lnTo>
                <a:lnTo>
                  <a:pt x="744700" y="1475661"/>
                </a:lnTo>
                <a:lnTo>
                  <a:pt x="746720" y="1474619"/>
                </a:lnTo>
                <a:lnTo>
                  <a:pt x="748739" y="1472535"/>
                </a:lnTo>
                <a:lnTo>
                  <a:pt x="750748" y="1471493"/>
                </a:lnTo>
                <a:lnTo>
                  <a:pt x="751763" y="1470451"/>
                </a:lnTo>
                <a:lnTo>
                  <a:pt x="753773" y="1468368"/>
                </a:lnTo>
                <a:lnTo>
                  <a:pt x="755792" y="1467326"/>
                </a:lnTo>
                <a:lnTo>
                  <a:pt x="757802" y="1465242"/>
                </a:lnTo>
                <a:lnTo>
                  <a:pt x="759821" y="1464200"/>
                </a:lnTo>
                <a:lnTo>
                  <a:pt x="760826" y="1464200"/>
                </a:lnTo>
                <a:lnTo>
                  <a:pt x="762845" y="1462104"/>
                </a:lnTo>
                <a:lnTo>
                  <a:pt x="764855" y="1461062"/>
                </a:lnTo>
                <a:lnTo>
                  <a:pt x="766874" y="1460020"/>
                </a:lnTo>
                <a:lnTo>
                  <a:pt x="769898" y="1458978"/>
                </a:lnTo>
                <a:lnTo>
                  <a:pt x="771918" y="1457936"/>
                </a:lnTo>
                <a:lnTo>
                  <a:pt x="773927" y="1456894"/>
                </a:lnTo>
                <a:lnTo>
                  <a:pt x="775947" y="1455853"/>
                </a:lnTo>
                <a:lnTo>
                  <a:pt x="777956" y="1455853"/>
                </a:lnTo>
                <a:lnTo>
                  <a:pt x="779976" y="1454811"/>
                </a:lnTo>
                <a:lnTo>
                  <a:pt x="781985" y="1453769"/>
                </a:lnTo>
                <a:lnTo>
                  <a:pt x="784005" y="1452727"/>
                </a:lnTo>
                <a:lnTo>
                  <a:pt x="786024" y="1451685"/>
                </a:lnTo>
                <a:lnTo>
                  <a:pt x="788034" y="1450643"/>
                </a:lnTo>
                <a:lnTo>
                  <a:pt x="790053" y="1449589"/>
                </a:lnTo>
                <a:lnTo>
                  <a:pt x="792063" y="1448547"/>
                </a:lnTo>
                <a:lnTo>
                  <a:pt x="794082" y="1448547"/>
                </a:lnTo>
                <a:lnTo>
                  <a:pt x="796101" y="1447505"/>
                </a:lnTo>
                <a:lnTo>
                  <a:pt x="799125" y="1446463"/>
                </a:lnTo>
                <a:lnTo>
                  <a:pt x="801135" y="1445421"/>
                </a:lnTo>
                <a:lnTo>
                  <a:pt x="803154" y="1445421"/>
                </a:lnTo>
                <a:lnTo>
                  <a:pt x="805164" y="1444380"/>
                </a:lnTo>
                <a:lnTo>
                  <a:pt x="807183" y="1444380"/>
                </a:lnTo>
                <a:lnTo>
                  <a:pt x="809203" y="1443338"/>
                </a:lnTo>
                <a:lnTo>
                  <a:pt x="813232" y="1443338"/>
                </a:lnTo>
                <a:lnTo>
                  <a:pt x="815241" y="1442296"/>
                </a:lnTo>
                <a:lnTo>
                  <a:pt x="821290" y="1442296"/>
                </a:lnTo>
                <a:lnTo>
                  <a:pt x="824314" y="1443338"/>
                </a:lnTo>
                <a:lnTo>
                  <a:pt x="828343" y="1443338"/>
                </a:lnTo>
                <a:lnTo>
                  <a:pt x="830362" y="1444380"/>
                </a:lnTo>
                <a:lnTo>
                  <a:pt x="832372" y="1444380"/>
                </a:lnTo>
                <a:lnTo>
                  <a:pt x="834391" y="1445421"/>
                </a:lnTo>
                <a:lnTo>
                  <a:pt x="839435" y="1448547"/>
                </a:lnTo>
                <a:lnTo>
                  <a:pt x="844468" y="1451685"/>
                </a:lnTo>
                <a:lnTo>
                  <a:pt x="849512" y="1454811"/>
                </a:lnTo>
                <a:lnTo>
                  <a:pt x="854546" y="1457936"/>
                </a:lnTo>
                <a:lnTo>
                  <a:pt x="860594" y="1461062"/>
                </a:lnTo>
                <a:lnTo>
                  <a:pt x="865628" y="1464200"/>
                </a:lnTo>
                <a:lnTo>
                  <a:pt x="870671" y="1468368"/>
                </a:lnTo>
                <a:lnTo>
                  <a:pt x="875705" y="1471493"/>
                </a:lnTo>
                <a:lnTo>
                  <a:pt x="880749" y="1475661"/>
                </a:lnTo>
                <a:lnTo>
                  <a:pt x="885783" y="1478799"/>
                </a:lnTo>
                <a:lnTo>
                  <a:pt x="890826" y="1482966"/>
                </a:lnTo>
                <a:lnTo>
                  <a:pt x="896903" y="1487138"/>
                </a:lnTo>
                <a:lnTo>
                  <a:pt x="901927" y="1491310"/>
                </a:lnTo>
                <a:lnTo>
                  <a:pt x="906952" y="1494438"/>
                </a:lnTo>
                <a:lnTo>
                  <a:pt x="911976" y="1498609"/>
                </a:lnTo>
                <a:lnTo>
                  <a:pt x="917000" y="1502782"/>
                </a:lnTo>
                <a:lnTo>
                  <a:pt x="923087" y="1505910"/>
                </a:lnTo>
                <a:lnTo>
                  <a:pt x="928111" y="1510081"/>
                </a:lnTo>
                <a:lnTo>
                  <a:pt x="933135" y="1514254"/>
                </a:lnTo>
                <a:lnTo>
                  <a:pt x="938159" y="1517382"/>
                </a:lnTo>
                <a:lnTo>
                  <a:pt x="943184" y="1521553"/>
                </a:lnTo>
                <a:lnTo>
                  <a:pt x="949271" y="1524682"/>
                </a:lnTo>
                <a:lnTo>
                  <a:pt x="954295" y="1527811"/>
                </a:lnTo>
                <a:lnTo>
                  <a:pt x="959319" y="1530940"/>
                </a:lnTo>
                <a:lnTo>
                  <a:pt x="964343" y="1534068"/>
                </a:lnTo>
                <a:lnTo>
                  <a:pt x="969464" y="1537196"/>
                </a:lnTo>
                <a:lnTo>
                  <a:pt x="974488" y="1540325"/>
                </a:lnTo>
                <a:lnTo>
                  <a:pt x="980478" y="1542410"/>
                </a:lnTo>
                <a:lnTo>
                  <a:pt x="985502" y="1545540"/>
                </a:lnTo>
                <a:lnTo>
                  <a:pt x="990623" y="1547625"/>
                </a:lnTo>
                <a:lnTo>
                  <a:pt x="995647" y="1549711"/>
                </a:lnTo>
                <a:lnTo>
                  <a:pt x="1000672" y="1550754"/>
                </a:lnTo>
                <a:lnTo>
                  <a:pt x="1003667" y="1551797"/>
                </a:lnTo>
                <a:lnTo>
                  <a:pt x="1006759" y="1552839"/>
                </a:lnTo>
                <a:lnTo>
                  <a:pt x="1009754" y="1553882"/>
                </a:lnTo>
                <a:lnTo>
                  <a:pt x="1013812" y="1554925"/>
                </a:lnTo>
                <a:lnTo>
                  <a:pt x="1016807" y="1555969"/>
                </a:lnTo>
                <a:lnTo>
                  <a:pt x="1019802" y="1555969"/>
                </a:lnTo>
                <a:lnTo>
                  <a:pt x="1022797" y="1557012"/>
                </a:lnTo>
                <a:lnTo>
                  <a:pt x="1026855" y="1557012"/>
                </a:lnTo>
                <a:lnTo>
                  <a:pt x="1029850" y="1558054"/>
                </a:lnTo>
                <a:lnTo>
                  <a:pt x="1036904" y="1558054"/>
                </a:lnTo>
                <a:lnTo>
                  <a:pt x="1039995" y="1559097"/>
                </a:lnTo>
                <a:lnTo>
                  <a:pt x="1054102" y="1559097"/>
                </a:lnTo>
                <a:lnTo>
                  <a:pt x="1057097" y="1558054"/>
                </a:lnTo>
                <a:lnTo>
                  <a:pt x="1064150" y="1558054"/>
                </a:lnTo>
                <a:lnTo>
                  <a:pt x="1068208" y="1557012"/>
                </a:lnTo>
                <a:lnTo>
                  <a:pt x="1071203" y="1557012"/>
                </a:lnTo>
                <a:lnTo>
                  <a:pt x="1075261" y="1555969"/>
                </a:lnTo>
                <a:lnTo>
                  <a:pt x="1078256" y="1555969"/>
                </a:lnTo>
                <a:lnTo>
                  <a:pt x="1081251" y="1554925"/>
                </a:lnTo>
                <a:lnTo>
                  <a:pt x="1085309" y="1553882"/>
                </a:lnTo>
                <a:lnTo>
                  <a:pt x="1088305" y="1552839"/>
                </a:lnTo>
                <a:lnTo>
                  <a:pt x="1092363" y="1552839"/>
                </a:lnTo>
                <a:lnTo>
                  <a:pt x="1095358" y="1551797"/>
                </a:lnTo>
                <a:lnTo>
                  <a:pt x="1099416" y="1550754"/>
                </a:lnTo>
                <a:lnTo>
                  <a:pt x="1102411" y="1549711"/>
                </a:lnTo>
                <a:lnTo>
                  <a:pt x="1105503" y="1547625"/>
                </a:lnTo>
                <a:lnTo>
                  <a:pt x="1109464" y="1546583"/>
                </a:lnTo>
                <a:lnTo>
                  <a:pt x="1111493" y="1545540"/>
                </a:lnTo>
                <a:lnTo>
                  <a:pt x="1114585" y="1544497"/>
                </a:lnTo>
                <a:lnTo>
                  <a:pt x="1116517" y="1543454"/>
                </a:lnTo>
                <a:lnTo>
                  <a:pt x="1119609" y="1542410"/>
                </a:lnTo>
                <a:lnTo>
                  <a:pt x="1121638" y="1541369"/>
                </a:lnTo>
                <a:lnTo>
                  <a:pt x="1124633" y="1539282"/>
                </a:lnTo>
                <a:lnTo>
                  <a:pt x="1126662" y="1538239"/>
                </a:lnTo>
                <a:lnTo>
                  <a:pt x="1129657" y="1537196"/>
                </a:lnTo>
                <a:lnTo>
                  <a:pt x="1131686" y="1535111"/>
                </a:lnTo>
                <a:lnTo>
                  <a:pt x="1134681" y="1534068"/>
                </a:lnTo>
                <a:lnTo>
                  <a:pt x="1136710" y="1531982"/>
                </a:lnTo>
                <a:lnTo>
                  <a:pt x="1139706" y="1530940"/>
                </a:lnTo>
                <a:lnTo>
                  <a:pt x="1141735" y="1528854"/>
                </a:lnTo>
                <a:lnTo>
                  <a:pt x="1144730" y="1527811"/>
                </a:lnTo>
                <a:lnTo>
                  <a:pt x="1146759" y="1525724"/>
                </a:lnTo>
                <a:lnTo>
                  <a:pt x="1148788" y="1523639"/>
                </a:lnTo>
                <a:lnTo>
                  <a:pt x="1151783" y="1522596"/>
                </a:lnTo>
                <a:lnTo>
                  <a:pt x="1153812" y="1520510"/>
                </a:lnTo>
                <a:lnTo>
                  <a:pt x="1155841" y="1518425"/>
                </a:lnTo>
                <a:lnTo>
                  <a:pt x="1158836" y="1517382"/>
                </a:lnTo>
                <a:lnTo>
                  <a:pt x="1160865" y="1515296"/>
                </a:lnTo>
                <a:lnTo>
                  <a:pt x="1162894" y="1513211"/>
                </a:lnTo>
                <a:lnTo>
                  <a:pt x="1164923" y="1511124"/>
                </a:lnTo>
                <a:lnTo>
                  <a:pt x="1166952" y="1510081"/>
                </a:lnTo>
                <a:lnTo>
                  <a:pt x="1168981" y="1507996"/>
                </a:lnTo>
                <a:lnTo>
                  <a:pt x="1171010" y="1505910"/>
                </a:lnTo>
                <a:lnTo>
                  <a:pt x="1172942" y="1503824"/>
                </a:lnTo>
                <a:lnTo>
                  <a:pt x="1174971" y="1501739"/>
                </a:lnTo>
                <a:lnTo>
                  <a:pt x="1176034" y="1500696"/>
                </a:lnTo>
                <a:lnTo>
                  <a:pt x="1178063" y="1498609"/>
                </a:lnTo>
                <a:lnTo>
                  <a:pt x="1181058" y="1494438"/>
                </a:lnTo>
                <a:lnTo>
                  <a:pt x="1183087" y="1493395"/>
                </a:lnTo>
                <a:lnTo>
                  <a:pt x="1185116" y="1491310"/>
                </a:lnTo>
                <a:lnTo>
                  <a:pt x="1186083" y="1489224"/>
                </a:lnTo>
                <a:lnTo>
                  <a:pt x="1188111" y="1488181"/>
                </a:lnTo>
                <a:lnTo>
                  <a:pt x="1189078" y="1486092"/>
                </a:lnTo>
                <a:lnTo>
                  <a:pt x="1191107" y="1484008"/>
                </a:lnTo>
                <a:lnTo>
                  <a:pt x="1192169" y="1481924"/>
                </a:lnTo>
                <a:lnTo>
                  <a:pt x="1194102" y="1480883"/>
                </a:lnTo>
                <a:lnTo>
                  <a:pt x="1196131" y="1476715"/>
                </a:lnTo>
                <a:lnTo>
                  <a:pt x="1198160" y="1472535"/>
                </a:lnTo>
                <a:lnTo>
                  <a:pt x="1200189" y="1469409"/>
                </a:lnTo>
                <a:lnTo>
                  <a:pt x="1202218" y="1465242"/>
                </a:lnTo>
                <a:lnTo>
                  <a:pt x="1203184" y="1462104"/>
                </a:lnTo>
                <a:lnTo>
                  <a:pt x="1204247" y="1457936"/>
                </a:lnTo>
                <a:lnTo>
                  <a:pt x="1205213" y="1454811"/>
                </a:lnTo>
                <a:lnTo>
                  <a:pt x="1206276" y="1450643"/>
                </a:lnTo>
                <a:lnTo>
                  <a:pt x="1206276" y="1440212"/>
                </a:lnTo>
                <a:lnTo>
                  <a:pt x="1205213" y="1437074"/>
                </a:lnTo>
                <a:lnTo>
                  <a:pt x="1204247" y="1432906"/>
                </a:lnTo>
                <a:lnTo>
                  <a:pt x="1203184" y="1428739"/>
                </a:lnTo>
                <a:lnTo>
                  <a:pt x="1203184" y="1415182"/>
                </a:lnTo>
                <a:lnTo>
                  <a:pt x="1204247" y="1411002"/>
                </a:lnTo>
                <a:lnTo>
                  <a:pt x="1205213" y="1405793"/>
                </a:lnTo>
                <a:lnTo>
                  <a:pt x="1205213" y="1401625"/>
                </a:lnTo>
                <a:lnTo>
                  <a:pt x="1207242" y="1396403"/>
                </a:lnTo>
                <a:lnTo>
                  <a:pt x="1208208" y="1391194"/>
                </a:lnTo>
                <a:lnTo>
                  <a:pt x="1209271" y="1385972"/>
                </a:lnTo>
                <a:lnTo>
                  <a:pt x="1211300" y="1380763"/>
                </a:lnTo>
                <a:lnTo>
                  <a:pt x="1212266" y="1374512"/>
                </a:lnTo>
                <a:lnTo>
                  <a:pt x="1214295" y="1369290"/>
                </a:lnTo>
                <a:lnTo>
                  <a:pt x="1216324" y="1364080"/>
                </a:lnTo>
                <a:lnTo>
                  <a:pt x="1218353" y="1357817"/>
                </a:lnTo>
                <a:lnTo>
                  <a:pt x="1220382" y="1352607"/>
                </a:lnTo>
                <a:lnTo>
                  <a:pt x="1222411" y="1346343"/>
                </a:lnTo>
                <a:lnTo>
                  <a:pt x="1224343" y="1340092"/>
                </a:lnTo>
                <a:lnTo>
                  <a:pt x="1226372" y="1333828"/>
                </a:lnTo>
                <a:lnTo>
                  <a:pt x="1228401" y="1328619"/>
                </a:lnTo>
                <a:lnTo>
                  <a:pt x="1229464" y="1322368"/>
                </a:lnTo>
                <a:lnTo>
                  <a:pt x="1231397" y="1316104"/>
                </a:lnTo>
                <a:lnTo>
                  <a:pt x="1233426" y="1309853"/>
                </a:lnTo>
                <a:lnTo>
                  <a:pt x="1235455" y="1303589"/>
                </a:lnTo>
                <a:lnTo>
                  <a:pt x="1236517" y="1297338"/>
                </a:lnTo>
                <a:lnTo>
                  <a:pt x="1238450" y="1290032"/>
                </a:lnTo>
                <a:lnTo>
                  <a:pt x="1239513" y="1283781"/>
                </a:lnTo>
                <a:lnTo>
                  <a:pt x="1240479" y="1277517"/>
                </a:lnTo>
                <a:lnTo>
                  <a:pt x="1241542" y="1271266"/>
                </a:lnTo>
                <a:lnTo>
                  <a:pt x="1242508" y="1263961"/>
                </a:lnTo>
                <a:lnTo>
                  <a:pt x="1242508" y="1253529"/>
                </a:lnTo>
                <a:lnTo>
                  <a:pt x="1243571" y="1249362"/>
                </a:lnTo>
                <a:lnTo>
                  <a:pt x="1243571" y="1212859"/>
                </a:lnTo>
                <a:lnTo>
                  <a:pt x="1242508" y="1208691"/>
                </a:lnTo>
                <a:lnTo>
                  <a:pt x="1242508" y="1204511"/>
                </a:lnTo>
                <a:lnTo>
                  <a:pt x="1241542" y="1200344"/>
                </a:lnTo>
                <a:lnTo>
                  <a:pt x="1240479" y="1196177"/>
                </a:lnTo>
                <a:lnTo>
                  <a:pt x="1239513" y="1193051"/>
                </a:lnTo>
                <a:lnTo>
                  <a:pt x="1238450" y="1188871"/>
                </a:lnTo>
                <a:lnTo>
                  <a:pt x="1236517" y="1184703"/>
                </a:lnTo>
                <a:lnTo>
                  <a:pt x="1236517" y="1176356"/>
                </a:lnTo>
                <a:lnTo>
                  <a:pt x="1237484" y="1172188"/>
                </a:lnTo>
                <a:lnTo>
                  <a:pt x="1239513" y="1168021"/>
                </a:lnTo>
                <a:lnTo>
                  <a:pt x="1241542" y="1163841"/>
                </a:lnTo>
                <a:lnTo>
                  <a:pt x="1243571" y="1159673"/>
                </a:lnTo>
                <a:lnTo>
                  <a:pt x="1246566" y="1155506"/>
                </a:lnTo>
                <a:lnTo>
                  <a:pt x="1248595" y="1153410"/>
                </a:lnTo>
                <a:lnTo>
                  <a:pt x="1250624" y="1151326"/>
                </a:lnTo>
                <a:lnTo>
                  <a:pt x="1251590" y="1149242"/>
                </a:lnTo>
                <a:lnTo>
                  <a:pt x="1253619" y="1147158"/>
                </a:lnTo>
                <a:lnTo>
                  <a:pt x="1255648" y="1144033"/>
                </a:lnTo>
                <a:lnTo>
                  <a:pt x="1257677" y="1141949"/>
                </a:lnTo>
                <a:lnTo>
                  <a:pt x="1259609" y="1139853"/>
                </a:lnTo>
                <a:lnTo>
                  <a:pt x="1260672" y="1137769"/>
                </a:lnTo>
                <a:lnTo>
                  <a:pt x="1262701" y="1135685"/>
                </a:lnTo>
                <a:lnTo>
                  <a:pt x="1264730" y="1133602"/>
                </a:lnTo>
                <a:lnTo>
                  <a:pt x="1266662" y="1131518"/>
                </a:lnTo>
                <a:lnTo>
                  <a:pt x="1268691" y="1128392"/>
                </a:lnTo>
                <a:lnTo>
                  <a:pt x="1269754" y="1126296"/>
                </a:lnTo>
                <a:lnTo>
                  <a:pt x="1271783" y="1124212"/>
                </a:lnTo>
                <a:lnTo>
                  <a:pt x="1273715" y="1121087"/>
                </a:lnTo>
                <a:lnTo>
                  <a:pt x="1274778" y="1119003"/>
                </a:lnTo>
                <a:lnTo>
                  <a:pt x="1276807" y="1114823"/>
                </a:lnTo>
                <a:lnTo>
                  <a:pt x="1278836" y="1111697"/>
                </a:lnTo>
                <a:lnTo>
                  <a:pt x="1280769" y="1107530"/>
                </a:lnTo>
                <a:lnTo>
                  <a:pt x="1282798" y="1103362"/>
                </a:lnTo>
                <a:lnTo>
                  <a:pt x="1283860" y="1099182"/>
                </a:lnTo>
                <a:lnTo>
                  <a:pt x="1284827" y="1095015"/>
                </a:lnTo>
                <a:lnTo>
                  <a:pt x="1285889" y="1090847"/>
                </a:lnTo>
                <a:lnTo>
                  <a:pt x="1285889" y="1076236"/>
                </a:lnTo>
                <a:lnTo>
                  <a:pt x="1284827" y="1074152"/>
                </a:lnTo>
                <a:lnTo>
                  <a:pt x="1284827" y="1071027"/>
                </a:lnTo>
                <a:lnTo>
                  <a:pt x="1283860" y="1068943"/>
                </a:lnTo>
                <a:lnTo>
                  <a:pt x="1282798" y="1065818"/>
                </a:lnTo>
                <a:lnTo>
                  <a:pt x="1281831" y="1062679"/>
                </a:lnTo>
                <a:lnTo>
                  <a:pt x="1281831" y="1060596"/>
                </a:lnTo>
                <a:lnTo>
                  <a:pt x="1279802" y="1057470"/>
                </a:lnTo>
                <a:lnTo>
                  <a:pt x="1278836" y="1054344"/>
                </a:lnTo>
                <a:lnTo>
                  <a:pt x="1277773" y="1051219"/>
                </a:lnTo>
                <a:lnTo>
                  <a:pt x="1275744" y="1048081"/>
                </a:lnTo>
                <a:lnTo>
                  <a:pt x="1274778" y="1044955"/>
                </a:lnTo>
                <a:lnTo>
                  <a:pt x="1272749" y="1041829"/>
                </a:lnTo>
                <a:lnTo>
                  <a:pt x="1270720" y="1038704"/>
                </a:lnTo>
                <a:lnTo>
                  <a:pt x="1268691" y="1034524"/>
                </a:lnTo>
                <a:lnTo>
                  <a:pt x="1267725" y="1031398"/>
                </a:lnTo>
                <a:lnTo>
                  <a:pt x="1265696" y="1027231"/>
                </a:lnTo>
                <a:lnTo>
                  <a:pt x="1264730" y="1024093"/>
                </a:lnTo>
                <a:lnTo>
                  <a:pt x="1264730" y="1022009"/>
                </a:lnTo>
                <a:lnTo>
                  <a:pt x="1263667" y="1018883"/>
                </a:lnTo>
                <a:lnTo>
                  <a:pt x="1263667" y="999063"/>
                </a:lnTo>
                <a:lnTo>
                  <a:pt x="1264730" y="995937"/>
                </a:lnTo>
                <a:lnTo>
                  <a:pt x="1264730" y="993853"/>
                </a:lnTo>
                <a:lnTo>
                  <a:pt x="1265696" y="990728"/>
                </a:lnTo>
                <a:lnTo>
                  <a:pt x="1265696" y="986560"/>
                </a:lnTo>
                <a:lnTo>
                  <a:pt x="1266662" y="983422"/>
                </a:lnTo>
                <a:lnTo>
                  <a:pt x="1267725" y="980296"/>
                </a:lnTo>
                <a:lnTo>
                  <a:pt x="1267725" y="977171"/>
                </a:lnTo>
                <a:lnTo>
                  <a:pt x="1268691" y="972991"/>
                </a:lnTo>
                <a:lnTo>
                  <a:pt x="1269754" y="969865"/>
                </a:lnTo>
                <a:lnTo>
                  <a:pt x="1270720" y="965698"/>
                </a:lnTo>
                <a:lnTo>
                  <a:pt x="1271783" y="962572"/>
                </a:lnTo>
                <a:lnTo>
                  <a:pt x="1273715" y="958392"/>
                </a:lnTo>
                <a:lnTo>
                  <a:pt x="1274778" y="954225"/>
                </a:lnTo>
                <a:lnTo>
                  <a:pt x="1275744" y="951099"/>
                </a:lnTo>
                <a:lnTo>
                  <a:pt x="1276807" y="946919"/>
                </a:lnTo>
                <a:lnTo>
                  <a:pt x="1278836" y="942752"/>
                </a:lnTo>
                <a:lnTo>
                  <a:pt x="1278836" y="938584"/>
                </a:lnTo>
                <a:lnTo>
                  <a:pt x="1279802" y="935459"/>
                </a:lnTo>
                <a:lnTo>
                  <a:pt x="1280769" y="931278"/>
                </a:lnTo>
                <a:lnTo>
                  <a:pt x="1281831" y="927111"/>
                </a:lnTo>
                <a:lnTo>
                  <a:pt x="1282798" y="923985"/>
                </a:lnTo>
                <a:lnTo>
                  <a:pt x="1283860" y="919805"/>
                </a:lnTo>
                <a:lnTo>
                  <a:pt x="1285889" y="915638"/>
                </a:lnTo>
                <a:lnTo>
                  <a:pt x="1286856" y="912512"/>
                </a:lnTo>
                <a:lnTo>
                  <a:pt x="1287822" y="908332"/>
                </a:lnTo>
                <a:lnTo>
                  <a:pt x="1289851" y="904165"/>
                </a:lnTo>
                <a:lnTo>
                  <a:pt x="1290914" y="899997"/>
                </a:lnTo>
                <a:lnTo>
                  <a:pt x="1292943" y="895817"/>
                </a:lnTo>
                <a:lnTo>
                  <a:pt x="1293909" y="891650"/>
                </a:lnTo>
                <a:lnTo>
                  <a:pt x="1295938" y="887482"/>
                </a:lnTo>
                <a:lnTo>
                  <a:pt x="1295938" y="884357"/>
                </a:lnTo>
                <a:lnTo>
                  <a:pt x="1296904" y="882260"/>
                </a:lnTo>
                <a:lnTo>
                  <a:pt x="1298933" y="878093"/>
                </a:lnTo>
                <a:lnTo>
                  <a:pt x="1299996" y="873926"/>
                </a:lnTo>
                <a:lnTo>
                  <a:pt x="1301928" y="869745"/>
                </a:lnTo>
                <a:lnTo>
                  <a:pt x="1302991" y="865578"/>
                </a:lnTo>
                <a:lnTo>
                  <a:pt x="1303957" y="861411"/>
                </a:lnTo>
                <a:lnTo>
                  <a:pt x="1303957" y="857230"/>
                </a:lnTo>
                <a:lnTo>
                  <a:pt x="1305020" y="853063"/>
                </a:lnTo>
                <a:lnTo>
                  <a:pt x="1305986" y="848896"/>
                </a:lnTo>
                <a:lnTo>
                  <a:pt x="1305986" y="821782"/>
                </a:lnTo>
                <a:lnTo>
                  <a:pt x="1305020" y="817602"/>
                </a:lnTo>
                <a:lnTo>
                  <a:pt x="1305020" y="813434"/>
                </a:lnTo>
                <a:lnTo>
                  <a:pt x="1303957" y="808225"/>
                </a:lnTo>
                <a:lnTo>
                  <a:pt x="1302991" y="804045"/>
                </a:lnTo>
                <a:lnTo>
                  <a:pt x="1302991" y="799878"/>
                </a:lnTo>
                <a:lnTo>
                  <a:pt x="1301928" y="795710"/>
                </a:lnTo>
                <a:lnTo>
                  <a:pt x="1299996" y="790488"/>
                </a:lnTo>
                <a:lnTo>
                  <a:pt x="1298933" y="786321"/>
                </a:lnTo>
                <a:lnTo>
                  <a:pt x="1297967" y="782153"/>
                </a:lnTo>
                <a:lnTo>
                  <a:pt x="1295938" y="777973"/>
                </a:lnTo>
                <a:lnTo>
                  <a:pt x="1294875" y="773806"/>
                </a:lnTo>
                <a:lnTo>
                  <a:pt x="1292943" y="769638"/>
                </a:lnTo>
                <a:lnTo>
                  <a:pt x="1290914" y="765458"/>
                </a:lnTo>
                <a:lnTo>
                  <a:pt x="1288885" y="761291"/>
                </a:lnTo>
                <a:lnTo>
                  <a:pt x="1286856" y="757123"/>
                </a:lnTo>
                <a:lnTo>
                  <a:pt x="1284827" y="752943"/>
                </a:lnTo>
                <a:lnTo>
                  <a:pt x="1282798" y="749818"/>
                </a:lnTo>
                <a:lnTo>
                  <a:pt x="1280769" y="745650"/>
                </a:lnTo>
                <a:lnTo>
                  <a:pt x="1277773" y="741470"/>
                </a:lnTo>
                <a:lnTo>
                  <a:pt x="1275744" y="738345"/>
                </a:lnTo>
                <a:lnTo>
                  <a:pt x="1273715" y="735219"/>
                </a:lnTo>
                <a:lnTo>
                  <a:pt x="1271783" y="731052"/>
                </a:lnTo>
                <a:lnTo>
                  <a:pt x="1269754" y="727913"/>
                </a:lnTo>
                <a:lnTo>
                  <a:pt x="1268691" y="724788"/>
                </a:lnTo>
                <a:lnTo>
                  <a:pt x="1266662" y="721662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978985" y="4706819"/>
            <a:ext cx="1045031" cy="1509102"/>
          </a:xfrm>
          <a:custGeom>
            <a:avLst/>
            <a:gdLst/>
            <a:ahLst/>
            <a:cxnLst/>
            <a:rect l="l" t="t" r="r" b="b"/>
            <a:pathLst>
              <a:path w="1045031" h="1509102">
                <a:moveTo>
                  <a:pt x="837417" y="191980"/>
                </a:moveTo>
                <a:lnTo>
                  <a:pt x="835398" y="189820"/>
                </a:lnTo>
                <a:lnTo>
                  <a:pt x="833388" y="186771"/>
                </a:lnTo>
                <a:lnTo>
                  <a:pt x="831369" y="183595"/>
                </a:lnTo>
                <a:lnTo>
                  <a:pt x="829350" y="182578"/>
                </a:lnTo>
                <a:lnTo>
                  <a:pt x="827340" y="181562"/>
                </a:lnTo>
                <a:lnTo>
                  <a:pt x="825321" y="180418"/>
                </a:lnTo>
                <a:lnTo>
                  <a:pt x="823311" y="181562"/>
                </a:lnTo>
                <a:lnTo>
                  <a:pt x="818267" y="186771"/>
                </a:lnTo>
                <a:lnTo>
                  <a:pt x="814238" y="192997"/>
                </a:lnTo>
                <a:lnTo>
                  <a:pt x="810209" y="200239"/>
                </a:lnTo>
                <a:lnTo>
                  <a:pt x="806171" y="208625"/>
                </a:lnTo>
                <a:lnTo>
                  <a:pt x="803156" y="217010"/>
                </a:lnTo>
                <a:lnTo>
                  <a:pt x="800132" y="225269"/>
                </a:lnTo>
                <a:lnTo>
                  <a:pt x="798113" y="234671"/>
                </a:lnTo>
                <a:lnTo>
                  <a:pt x="796093" y="244073"/>
                </a:lnTo>
                <a:lnTo>
                  <a:pt x="794084" y="253475"/>
                </a:lnTo>
                <a:lnTo>
                  <a:pt x="792064" y="263894"/>
                </a:lnTo>
                <a:lnTo>
                  <a:pt x="791060" y="273296"/>
                </a:lnTo>
                <a:lnTo>
                  <a:pt x="790055" y="283715"/>
                </a:lnTo>
                <a:lnTo>
                  <a:pt x="789040" y="294133"/>
                </a:lnTo>
                <a:lnTo>
                  <a:pt x="788036" y="304552"/>
                </a:lnTo>
                <a:lnTo>
                  <a:pt x="788036" y="372361"/>
                </a:lnTo>
                <a:lnTo>
                  <a:pt x="789040" y="379654"/>
                </a:lnTo>
                <a:lnTo>
                  <a:pt x="789040" y="388002"/>
                </a:lnTo>
                <a:lnTo>
                  <a:pt x="790055" y="395307"/>
                </a:lnTo>
                <a:lnTo>
                  <a:pt x="790055" y="401559"/>
                </a:lnTo>
                <a:lnTo>
                  <a:pt x="791060" y="407822"/>
                </a:lnTo>
                <a:lnTo>
                  <a:pt x="791060" y="417199"/>
                </a:lnTo>
                <a:lnTo>
                  <a:pt x="792064" y="420325"/>
                </a:lnTo>
                <a:lnTo>
                  <a:pt x="792064" y="466217"/>
                </a:lnTo>
                <a:lnTo>
                  <a:pt x="791060" y="477690"/>
                </a:lnTo>
                <a:lnTo>
                  <a:pt x="789040" y="488121"/>
                </a:lnTo>
                <a:lnTo>
                  <a:pt x="788036" y="498553"/>
                </a:lnTo>
                <a:lnTo>
                  <a:pt x="786016" y="507929"/>
                </a:lnTo>
                <a:lnTo>
                  <a:pt x="784007" y="516277"/>
                </a:lnTo>
                <a:lnTo>
                  <a:pt x="780982" y="524625"/>
                </a:lnTo>
                <a:lnTo>
                  <a:pt x="777958" y="531917"/>
                </a:lnTo>
                <a:lnTo>
                  <a:pt x="775939" y="538181"/>
                </a:lnTo>
                <a:lnTo>
                  <a:pt x="772924" y="544432"/>
                </a:lnTo>
                <a:lnTo>
                  <a:pt x="768886" y="549654"/>
                </a:lnTo>
                <a:lnTo>
                  <a:pt x="765862" y="553822"/>
                </a:lnTo>
                <a:lnTo>
                  <a:pt x="762847" y="557989"/>
                </a:lnTo>
                <a:lnTo>
                  <a:pt x="758808" y="562157"/>
                </a:lnTo>
                <a:lnTo>
                  <a:pt x="755794" y="565295"/>
                </a:lnTo>
                <a:lnTo>
                  <a:pt x="751755" y="567379"/>
                </a:lnTo>
                <a:lnTo>
                  <a:pt x="748731" y="569462"/>
                </a:lnTo>
                <a:lnTo>
                  <a:pt x="744702" y="571546"/>
                </a:lnTo>
                <a:lnTo>
                  <a:pt x="740673" y="573630"/>
                </a:lnTo>
                <a:lnTo>
                  <a:pt x="737649" y="574672"/>
                </a:lnTo>
                <a:lnTo>
                  <a:pt x="733620" y="574672"/>
                </a:lnTo>
                <a:lnTo>
                  <a:pt x="730596" y="575726"/>
                </a:lnTo>
                <a:lnTo>
                  <a:pt x="718499" y="575726"/>
                </a:lnTo>
                <a:lnTo>
                  <a:pt x="716490" y="574672"/>
                </a:lnTo>
                <a:lnTo>
                  <a:pt x="713465" y="574672"/>
                </a:lnTo>
                <a:lnTo>
                  <a:pt x="711446" y="573630"/>
                </a:lnTo>
                <a:lnTo>
                  <a:pt x="710441" y="573630"/>
                </a:lnTo>
                <a:lnTo>
                  <a:pt x="710441" y="543391"/>
                </a:lnTo>
                <a:lnTo>
                  <a:pt x="709436" y="540265"/>
                </a:lnTo>
                <a:lnTo>
                  <a:pt x="709436" y="532959"/>
                </a:lnTo>
                <a:lnTo>
                  <a:pt x="708422" y="529834"/>
                </a:lnTo>
                <a:lnTo>
                  <a:pt x="708422" y="525666"/>
                </a:lnTo>
                <a:lnTo>
                  <a:pt x="707417" y="522528"/>
                </a:lnTo>
                <a:lnTo>
                  <a:pt x="706412" y="518361"/>
                </a:lnTo>
                <a:lnTo>
                  <a:pt x="705407" y="514193"/>
                </a:lnTo>
                <a:lnTo>
                  <a:pt x="704393" y="510013"/>
                </a:lnTo>
                <a:lnTo>
                  <a:pt x="703388" y="505846"/>
                </a:lnTo>
                <a:lnTo>
                  <a:pt x="702383" y="501678"/>
                </a:lnTo>
                <a:lnTo>
                  <a:pt x="700364" y="498553"/>
                </a:lnTo>
                <a:lnTo>
                  <a:pt x="699359" y="495414"/>
                </a:lnTo>
                <a:lnTo>
                  <a:pt x="697340" y="489163"/>
                </a:lnTo>
                <a:lnTo>
                  <a:pt x="695330" y="482899"/>
                </a:lnTo>
                <a:lnTo>
                  <a:pt x="693311" y="477690"/>
                </a:lnTo>
                <a:lnTo>
                  <a:pt x="690287" y="472481"/>
                </a:lnTo>
                <a:lnTo>
                  <a:pt x="688267" y="468301"/>
                </a:lnTo>
                <a:lnTo>
                  <a:pt x="685253" y="464133"/>
                </a:lnTo>
                <a:lnTo>
                  <a:pt x="682229" y="461008"/>
                </a:lnTo>
                <a:lnTo>
                  <a:pt x="678190" y="457870"/>
                </a:lnTo>
                <a:lnTo>
                  <a:pt x="675175" y="454744"/>
                </a:lnTo>
                <a:lnTo>
                  <a:pt x="672151" y="452660"/>
                </a:lnTo>
                <a:lnTo>
                  <a:pt x="668122" y="450577"/>
                </a:lnTo>
                <a:lnTo>
                  <a:pt x="665098" y="448493"/>
                </a:lnTo>
                <a:lnTo>
                  <a:pt x="661059" y="447451"/>
                </a:lnTo>
                <a:lnTo>
                  <a:pt x="658045" y="445355"/>
                </a:lnTo>
                <a:lnTo>
                  <a:pt x="654006" y="444313"/>
                </a:lnTo>
                <a:lnTo>
                  <a:pt x="650982" y="443271"/>
                </a:lnTo>
                <a:lnTo>
                  <a:pt x="646953" y="442229"/>
                </a:lnTo>
                <a:lnTo>
                  <a:pt x="643929" y="441187"/>
                </a:lnTo>
                <a:lnTo>
                  <a:pt x="639900" y="440145"/>
                </a:lnTo>
                <a:lnTo>
                  <a:pt x="636876" y="439103"/>
                </a:lnTo>
                <a:lnTo>
                  <a:pt x="633852" y="438062"/>
                </a:lnTo>
                <a:lnTo>
                  <a:pt x="630828" y="437020"/>
                </a:lnTo>
                <a:lnTo>
                  <a:pt x="628818" y="435978"/>
                </a:lnTo>
                <a:lnTo>
                  <a:pt x="625794" y="434936"/>
                </a:lnTo>
                <a:lnTo>
                  <a:pt x="623774" y="433894"/>
                </a:lnTo>
                <a:lnTo>
                  <a:pt x="621765" y="431798"/>
                </a:lnTo>
                <a:lnTo>
                  <a:pt x="619745" y="430756"/>
                </a:lnTo>
                <a:lnTo>
                  <a:pt x="617736" y="428672"/>
                </a:lnTo>
                <a:lnTo>
                  <a:pt x="616721" y="426588"/>
                </a:lnTo>
                <a:lnTo>
                  <a:pt x="615716" y="423463"/>
                </a:lnTo>
                <a:lnTo>
                  <a:pt x="615716" y="417199"/>
                </a:lnTo>
                <a:lnTo>
                  <a:pt x="614712" y="414073"/>
                </a:lnTo>
                <a:lnTo>
                  <a:pt x="614712" y="410948"/>
                </a:lnTo>
                <a:lnTo>
                  <a:pt x="613697" y="407822"/>
                </a:lnTo>
                <a:lnTo>
                  <a:pt x="613697" y="398433"/>
                </a:lnTo>
                <a:lnTo>
                  <a:pt x="612692" y="395307"/>
                </a:lnTo>
                <a:lnTo>
                  <a:pt x="612692" y="325427"/>
                </a:lnTo>
                <a:lnTo>
                  <a:pt x="611687" y="322301"/>
                </a:lnTo>
                <a:lnTo>
                  <a:pt x="611687" y="310828"/>
                </a:lnTo>
                <a:lnTo>
                  <a:pt x="610673" y="307703"/>
                </a:lnTo>
                <a:lnTo>
                  <a:pt x="610673" y="304552"/>
                </a:lnTo>
                <a:lnTo>
                  <a:pt x="609668" y="301502"/>
                </a:lnTo>
                <a:lnTo>
                  <a:pt x="609668" y="295150"/>
                </a:lnTo>
                <a:lnTo>
                  <a:pt x="608663" y="292100"/>
                </a:lnTo>
                <a:lnTo>
                  <a:pt x="608663" y="288924"/>
                </a:lnTo>
                <a:lnTo>
                  <a:pt x="607658" y="284731"/>
                </a:lnTo>
                <a:lnTo>
                  <a:pt x="606644" y="281682"/>
                </a:lnTo>
                <a:lnTo>
                  <a:pt x="605639" y="278505"/>
                </a:lnTo>
                <a:lnTo>
                  <a:pt x="603620" y="274312"/>
                </a:lnTo>
                <a:lnTo>
                  <a:pt x="602615" y="271136"/>
                </a:lnTo>
                <a:lnTo>
                  <a:pt x="600596" y="268087"/>
                </a:lnTo>
                <a:lnTo>
                  <a:pt x="598586" y="264910"/>
                </a:lnTo>
                <a:lnTo>
                  <a:pt x="596567" y="261861"/>
                </a:lnTo>
                <a:lnTo>
                  <a:pt x="594557" y="258685"/>
                </a:lnTo>
                <a:lnTo>
                  <a:pt x="593542" y="255508"/>
                </a:lnTo>
                <a:lnTo>
                  <a:pt x="591533" y="252459"/>
                </a:lnTo>
                <a:lnTo>
                  <a:pt x="589513" y="249282"/>
                </a:lnTo>
                <a:lnTo>
                  <a:pt x="588509" y="246106"/>
                </a:lnTo>
                <a:lnTo>
                  <a:pt x="587504" y="242040"/>
                </a:lnTo>
                <a:lnTo>
                  <a:pt x="586489" y="238864"/>
                </a:lnTo>
                <a:lnTo>
                  <a:pt x="585484" y="235688"/>
                </a:lnTo>
                <a:lnTo>
                  <a:pt x="585484" y="231622"/>
                </a:lnTo>
                <a:lnTo>
                  <a:pt x="584480" y="227429"/>
                </a:lnTo>
                <a:lnTo>
                  <a:pt x="584480" y="224253"/>
                </a:lnTo>
                <a:lnTo>
                  <a:pt x="583465" y="222220"/>
                </a:lnTo>
                <a:lnTo>
                  <a:pt x="583465" y="218027"/>
                </a:lnTo>
                <a:lnTo>
                  <a:pt x="582460" y="214850"/>
                </a:lnTo>
                <a:lnTo>
                  <a:pt x="582460" y="209641"/>
                </a:lnTo>
                <a:lnTo>
                  <a:pt x="581455" y="205448"/>
                </a:lnTo>
                <a:lnTo>
                  <a:pt x="581455" y="202399"/>
                </a:lnTo>
                <a:lnTo>
                  <a:pt x="580451" y="200239"/>
                </a:lnTo>
                <a:lnTo>
                  <a:pt x="580451" y="197190"/>
                </a:lnTo>
                <a:lnTo>
                  <a:pt x="579436" y="192997"/>
                </a:lnTo>
                <a:lnTo>
                  <a:pt x="579436" y="187788"/>
                </a:lnTo>
                <a:lnTo>
                  <a:pt x="578431" y="184611"/>
                </a:lnTo>
                <a:lnTo>
                  <a:pt x="578431" y="180418"/>
                </a:lnTo>
                <a:lnTo>
                  <a:pt x="577426" y="176353"/>
                </a:lnTo>
                <a:lnTo>
                  <a:pt x="576412" y="172160"/>
                </a:lnTo>
                <a:lnTo>
                  <a:pt x="576412" y="167967"/>
                </a:lnTo>
                <a:lnTo>
                  <a:pt x="575407" y="163774"/>
                </a:lnTo>
                <a:lnTo>
                  <a:pt x="574402" y="159581"/>
                </a:lnTo>
                <a:lnTo>
                  <a:pt x="574402" y="155388"/>
                </a:lnTo>
                <a:lnTo>
                  <a:pt x="573388" y="151323"/>
                </a:lnTo>
                <a:lnTo>
                  <a:pt x="572383" y="147130"/>
                </a:lnTo>
                <a:lnTo>
                  <a:pt x="572383" y="142937"/>
                </a:lnTo>
                <a:lnTo>
                  <a:pt x="571378" y="138744"/>
                </a:lnTo>
                <a:lnTo>
                  <a:pt x="571378" y="134551"/>
                </a:lnTo>
                <a:lnTo>
                  <a:pt x="570373" y="130358"/>
                </a:lnTo>
                <a:lnTo>
                  <a:pt x="569359" y="126293"/>
                </a:lnTo>
                <a:lnTo>
                  <a:pt x="569359" y="122100"/>
                </a:lnTo>
                <a:lnTo>
                  <a:pt x="568354" y="117907"/>
                </a:lnTo>
                <a:lnTo>
                  <a:pt x="568354" y="114731"/>
                </a:lnTo>
                <a:lnTo>
                  <a:pt x="567349" y="110538"/>
                </a:lnTo>
                <a:lnTo>
                  <a:pt x="567349" y="107488"/>
                </a:lnTo>
                <a:lnTo>
                  <a:pt x="566335" y="103296"/>
                </a:lnTo>
                <a:lnTo>
                  <a:pt x="565330" y="100119"/>
                </a:lnTo>
                <a:lnTo>
                  <a:pt x="565330" y="97070"/>
                </a:lnTo>
                <a:lnTo>
                  <a:pt x="564325" y="93894"/>
                </a:lnTo>
                <a:lnTo>
                  <a:pt x="564325" y="90717"/>
                </a:lnTo>
                <a:lnTo>
                  <a:pt x="563311" y="86651"/>
                </a:lnTo>
                <a:lnTo>
                  <a:pt x="563311" y="84491"/>
                </a:lnTo>
                <a:lnTo>
                  <a:pt x="562306" y="81442"/>
                </a:lnTo>
                <a:lnTo>
                  <a:pt x="561301" y="78266"/>
                </a:lnTo>
                <a:lnTo>
                  <a:pt x="561301" y="75089"/>
                </a:lnTo>
                <a:lnTo>
                  <a:pt x="560296" y="72040"/>
                </a:lnTo>
                <a:lnTo>
                  <a:pt x="560296" y="69880"/>
                </a:lnTo>
                <a:lnTo>
                  <a:pt x="559282" y="66831"/>
                </a:lnTo>
                <a:lnTo>
                  <a:pt x="559282" y="64671"/>
                </a:lnTo>
                <a:lnTo>
                  <a:pt x="557272" y="60478"/>
                </a:lnTo>
                <a:lnTo>
                  <a:pt x="557272" y="57429"/>
                </a:lnTo>
                <a:lnTo>
                  <a:pt x="556257" y="55269"/>
                </a:lnTo>
                <a:lnTo>
                  <a:pt x="555253" y="52219"/>
                </a:lnTo>
                <a:lnTo>
                  <a:pt x="554248" y="48026"/>
                </a:lnTo>
                <a:lnTo>
                  <a:pt x="554248" y="44850"/>
                </a:lnTo>
                <a:lnTo>
                  <a:pt x="553233" y="41801"/>
                </a:lnTo>
                <a:lnTo>
                  <a:pt x="552228" y="38624"/>
                </a:lnTo>
                <a:lnTo>
                  <a:pt x="551224" y="35448"/>
                </a:lnTo>
                <a:lnTo>
                  <a:pt x="550219" y="32399"/>
                </a:lnTo>
                <a:lnTo>
                  <a:pt x="550219" y="30239"/>
                </a:lnTo>
                <a:lnTo>
                  <a:pt x="549204" y="27189"/>
                </a:lnTo>
                <a:lnTo>
                  <a:pt x="548199" y="25029"/>
                </a:lnTo>
                <a:lnTo>
                  <a:pt x="548199" y="21980"/>
                </a:lnTo>
                <a:lnTo>
                  <a:pt x="547195" y="17787"/>
                </a:lnTo>
                <a:lnTo>
                  <a:pt x="546180" y="13594"/>
                </a:lnTo>
                <a:lnTo>
                  <a:pt x="545175" y="9402"/>
                </a:lnTo>
                <a:lnTo>
                  <a:pt x="544170" y="6352"/>
                </a:lnTo>
                <a:lnTo>
                  <a:pt x="543156" y="3176"/>
                </a:lnTo>
                <a:lnTo>
                  <a:pt x="542151" y="0"/>
                </a:lnTo>
                <a:lnTo>
                  <a:pt x="541146" y="4192"/>
                </a:lnTo>
                <a:lnTo>
                  <a:pt x="540141" y="7369"/>
                </a:lnTo>
                <a:lnTo>
                  <a:pt x="539127" y="10418"/>
                </a:lnTo>
                <a:lnTo>
                  <a:pt x="538122" y="13594"/>
                </a:lnTo>
                <a:lnTo>
                  <a:pt x="537117" y="16771"/>
                </a:lnTo>
                <a:lnTo>
                  <a:pt x="536103" y="19820"/>
                </a:lnTo>
                <a:lnTo>
                  <a:pt x="534093" y="24013"/>
                </a:lnTo>
                <a:lnTo>
                  <a:pt x="533079" y="28206"/>
                </a:lnTo>
                <a:lnTo>
                  <a:pt x="531069" y="32399"/>
                </a:lnTo>
                <a:lnTo>
                  <a:pt x="530064" y="36591"/>
                </a:lnTo>
                <a:lnTo>
                  <a:pt x="530064" y="39641"/>
                </a:lnTo>
                <a:lnTo>
                  <a:pt x="529050" y="41801"/>
                </a:lnTo>
                <a:lnTo>
                  <a:pt x="528045" y="45994"/>
                </a:lnTo>
                <a:lnTo>
                  <a:pt x="528045" y="59461"/>
                </a:lnTo>
                <a:lnTo>
                  <a:pt x="527040" y="62638"/>
                </a:lnTo>
                <a:lnTo>
                  <a:pt x="526025" y="66831"/>
                </a:lnTo>
                <a:lnTo>
                  <a:pt x="525021" y="71024"/>
                </a:lnTo>
                <a:lnTo>
                  <a:pt x="525021" y="74073"/>
                </a:lnTo>
                <a:lnTo>
                  <a:pt x="523001" y="77249"/>
                </a:lnTo>
                <a:lnTo>
                  <a:pt x="521996" y="81442"/>
                </a:lnTo>
                <a:lnTo>
                  <a:pt x="520992" y="84491"/>
                </a:lnTo>
                <a:lnTo>
                  <a:pt x="519987" y="87668"/>
                </a:lnTo>
                <a:lnTo>
                  <a:pt x="518972" y="90717"/>
                </a:lnTo>
                <a:lnTo>
                  <a:pt x="517967" y="93894"/>
                </a:lnTo>
                <a:lnTo>
                  <a:pt x="516963" y="97070"/>
                </a:lnTo>
                <a:lnTo>
                  <a:pt x="515948" y="101263"/>
                </a:lnTo>
                <a:lnTo>
                  <a:pt x="515948" y="105329"/>
                </a:lnTo>
                <a:lnTo>
                  <a:pt x="514943" y="109521"/>
                </a:lnTo>
                <a:lnTo>
                  <a:pt x="514943" y="114731"/>
                </a:lnTo>
                <a:lnTo>
                  <a:pt x="513938" y="117907"/>
                </a:lnTo>
                <a:lnTo>
                  <a:pt x="513938" y="123116"/>
                </a:lnTo>
                <a:lnTo>
                  <a:pt x="512924" y="125149"/>
                </a:lnTo>
                <a:lnTo>
                  <a:pt x="512924" y="128326"/>
                </a:lnTo>
                <a:lnTo>
                  <a:pt x="511919" y="131502"/>
                </a:lnTo>
                <a:lnTo>
                  <a:pt x="511919" y="134551"/>
                </a:lnTo>
                <a:lnTo>
                  <a:pt x="510914" y="137728"/>
                </a:lnTo>
                <a:lnTo>
                  <a:pt x="510914" y="140777"/>
                </a:lnTo>
                <a:lnTo>
                  <a:pt x="509909" y="143953"/>
                </a:lnTo>
                <a:lnTo>
                  <a:pt x="509909" y="147130"/>
                </a:lnTo>
                <a:lnTo>
                  <a:pt x="508895" y="150179"/>
                </a:lnTo>
                <a:lnTo>
                  <a:pt x="508895" y="153356"/>
                </a:lnTo>
                <a:lnTo>
                  <a:pt x="507890" y="156532"/>
                </a:lnTo>
                <a:lnTo>
                  <a:pt x="506885" y="160598"/>
                </a:lnTo>
                <a:lnTo>
                  <a:pt x="506885" y="163774"/>
                </a:lnTo>
                <a:lnTo>
                  <a:pt x="505871" y="166950"/>
                </a:lnTo>
                <a:lnTo>
                  <a:pt x="504866" y="170000"/>
                </a:lnTo>
                <a:lnTo>
                  <a:pt x="504866" y="173176"/>
                </a:lnTo>
                <a:lnTo>
                  <a:pt x="503861" y="177369"/>
                </a:lnTo>
                <a:lnTo>
                  <a:pt x="502856" y="180418"/>
                </a:lnTo>
                <a:lnTo>
                  <a:pt x="501842" y="183595"/>
                </a:lnTo>
                <a:lnTo>
                  <a:pt x="500837" y="186771"/>
                </a:lnTo>
                <a:lnTo>
                  <a:pt x="499832" y="189820"/>
                </a:lnTo>
                <a:lnTo>
                  <a:pt x="498818" y="192997"/>
                </a:lnTo>
                <a:lnTo>
                  <a:pt x="497813" y="197190"/>
                </a:lnTo>
                <a:lnTo>
                  <a:pt x="496808" y="200239"/>
                </a:lnTo>
                <a:lnTo>
                  <a:pt x="495794" y="203415"/>
                </a:lnTo>
                <a:lnTo>
                  <a:pt x="494789" y="207608"/>
                </a:lnTo>
                <a:lnTo>
                  <a:pt x="492779" y="212818"/>
                </a:lnTo>
                <a:lnTo>
                  <a:pt x="490760" y="218027"/>
                </a:lnTo>
                <a:lnTo>
                  <a:pt x="488740" y="223236"/>
                </a:lnTo>
                <a:lnTo>
                  <a:pt x="486731" y="228445"/>
                </a:lnTo>
                <a:lnTo>
                  <a:pt x="483707" y="233655"/>
                </a:lnTo>
                <a:lnTo>
                  <a:pt x="481687" y="238864"/>
                </a:lnTo>
                <a:lnTo>
                  <a:pt x="479678" y="244073"/>
                </a:lnTo>
                <a:lnTo>
                  <a:pt x="476653" y="249282"/>
                </a:lnTo>
                <a:lnTo>
                  <a:pt x="474634" y="254492"/>
                </a:lnTo>
                <a:lnTo>
                  <a:pt x="471610" y="259701"/>
                </a:lnTo>
                <a:lnTo>
                  <a:pt x="468586" y="264910"/>
                </a:lnTo>
                <a:lnTo>
                  <a:pt x="466576" y="270120"/>
                </a:lnTo>
                <a:lnTo>
                  <a:pt x="463552" y="275329"/>
                </a:lnTo>
                <a:lnTo>
                  <a:pt x="460528" y="281682"/>
                </a:lnTo>
                <a:lnTo>
                  <a:pt x="458508" y="286891"/>
                </a:lnTo>
                <a:lnTo>
                  <a:pt x="455484" y="292100"/>
                </a:lnTo>
                <a:lnTo>
                  <a:pt x="452470" y="297309"/>
                </a:lnTo>
                <a:lnTo>
                  <a:pt x="449446" y="302519"/>
                </a:lnTo>
                <a:lnTo>
                  <a:pt x="447426" y="306661"/>
                </a:lnTo>
                <a:lnTo>
                  <a:pt x="444402" y="311870"/>
                </a:lnTo>
                <a:lnTo>
                  <a:pt x="442392" y="317079"/>
                </a:lnTo>
                <a:lnTo>
                  <a:pt x="439368" y="322301"/>
                </a:lnTo>
                <a:lnTo>
                  <a:pt x="437349" y="327511"/>
                </a:lnTo>
                <a:lnTo>
                  <a:pt x="434325" y="331691"/>
                </a:lnTo>
                <a:lnTo>
                  <a:pt x="432315" y="336900"/>
                </a:lnTo>
                <a:lnTo>
                  <a:pt x="430296" y="341067"/>
                </a:lnTo>
                <a:lnTo>
                  <a:pt x="428276" y="345248"/>
                </a:lnTo>
                <a:lnTo>
                  <a:pt x="426267" y="350457"/>
                </a:lnTo>
                <a:lnTo>
                  <a:pt x="424248" y="354624"/>
                </a:lnTo>
                <a:lnTo>
                  <a:pt x="422238" y="358804"/>
                </a:lnTo>
                <a:lnTo>
                  <a:pt x="421223" y="362972"/>
                </a:lnTo>
                <a:lnTo>
                  <a:pt x="420219" y="365055"/>
                </a:lnTo>
                <a:lnTo>
                  <a:pt x="418199" y="367139"/>
                </a:lnTo>
                <a:lnTo>
                  <a:pt x="416190" y="369236"/>
                </a:lnTo>
                <a:lnTo>
                  <a:pt x="415185" y="372361"/>
                </a:lnTo>
                <a:lnTo>
                  <a:pt x="413165" y="374445"/>
                </a:lnTo>
                <a:lnTo>
                  <a:pt x="412161" y="377570"/>
                </a:lnTo>
                <a:lnTo>
                  <a:pt x="410141" y="378612"/>
                </a:lnTo>
                <a:lnTo>
                  <a:pt x="409136" y="381738"/>
                </a:lnTo>
                <a:lnTo>
                  <a:pt x="407117" y="383834"/>
                </a:lnTo>
                <a:lnTo>
                  <a:pt x="405107" y="386960"/>
                </a:lnTo>
                <a:lnTo>
                  <a:pt x="403088" y="388002"/>
                </a:lnTo>
                <a:lnTo>
                  <a:pt x="402083" y="391127"/>
                </a:lnTo>
                <a:lnTo>
                  <a:pt x="400064" y="393211"/>
                </a:lnTo>
                <a:lnTo>
                  <a:pt x="399059" y="396349"/>
                </a:lnTo>
                <a:lnTo>
                  <a:pt x="397040" y="397391"/>
                </a:lnTo>
                <a:lnTo>
                  <a:pt x="396035" y="400517"/>
                </a:lnTo>
                <a:lnTo>
                  <a:pt x="394016" y="403642"/>
                </a:lnTo>
                <a:lnTo>
                  <a:pt x="393011" y="406768"/>
                </a:lnTo>
                <a:lnTo>
                  <a:pt x="390991" y="409906"/>
                </a:lnTo>
                <a:lnTo>
                  <a:pt x="388982" y="411990"/>
                </a:lnTo>
                <a:lnTo>
                  <a:pt x="386962" y="415115"/>
                </a:lnTo>
                <a:lnTo>
                  <a:pt x="384953" y="418241"/>
                </a:lnTo>
                <a:lnTo>
                  <a:pt x="383938" y="421379"/>
                </a:lnTo>
                <a:lnTo>
                  <a:pt x="381929" y="424505"/>
                </a:lnTo>
                <a:lnTo>
                  <a:pt x="379909" y="428672"/>
                </a:lnTo>
                <a:lnTo>
                  <a:pt x="378904" y="431798"/>
                </a:lnTo>
                <a:lnTo>
                  <a:pt x="376885" y="434936"/>
                </a:lnTo>
                <a:lnTo>
                  <a:pt x="375880" y="438062"/>
                </a:lnTo>
                <a:lnTo>
                  <a:pt x="374875" y="441187"/>
                </a:lnTo>
                <a:lnTo>
                  <a:pt x="374875" y="447451"/>
                </a:lnTo>
                <a:lnTo>
                  <a:pt x="375880" y="450577"/>
                </a:lnTo>
                <a:lnTo>
                  <a:pt x="376885" y="453702"/>
                </a:lnTo>
                <a:lnTo>
                  <a:pt x="376885" y="456828"/>
                </a:lnTo>
                <a:lnTo>
                  <a:pt x="377890" y="459966"/>
                </a:lnTo>
                <a:lnTo>
                  <a:pt x="377890" y="463092"/>
                </a:lnTo>
                <a:lnTo>
                  <a:pt x="376885" y="466217"/>
                </a:lnTo>
                <a:lnTo>
                  <a:pt x="376885" y="494373"/>
                </a:lnTo>
                <a:lnTo>
                  <a:pt x="377890" y="497498"/>
                </a:lnTo>
                <a:lnTo>
                  <a:pt x="377890" y="503762"/>
                </a:lnTo>
                <a:lnTo>
                  <a:pt x="378904" y="507929"/>
                </a:lnTo>
                <a:lnTo>
                  <a:pt x="378904" y="511068"/>
                </a:lnTo>
                <a:lnTo>
                  <a:pt x="379909" y="513151"/>
                </a:lnTo>
                <a:lnTo>
                  <a:pt x="379909" y="517319"/>
                </a:lnTo>
                <a:lnTo>
                  <a:pt x="380914" y="520444"/>
                </a:lnTo>
                <a:lnTo>
                  <a:pt x="380914" y="524625"/>
                </a:lnTo>
                <a:lnTo>
                  <a:pt x="381929" y="527750"/>
                </a:lnTo>
                <a:lnTo>
                  <a:pt x="381929" y="530876"/>
                </a:lnTo>
                <a:lnTo>
                  <a:pt x="382933" y="534001"/>
                </a:lnTo>
                <a:lnTo>
                  <a:pt x="382933" y="538181"/>
                </a:lnTo>
                <a:lnTo>
                  <a:pt x="381929" y="541307"/>
                </a:lnTo>
                <a:lnTo>
                  <a:pt x="381929" y="557989"/>
                </a:lnTo>
                <a:lnTo>
                  <a:pt x="382933" y="562157"/>
                </a:lnTo>
                <a:lnTo>
                  <a:pt x="382933" y="573630"/>
                </a:lnTo>
                <a:lnTo>
                  <a:pt x="383938" y="577810"/>
                </a:lnTo>
                <a:lnTo>
                  <a:pt x="383938" y="584061"/>
                </a:lnTo>
                <a:lnTo>
                  <a:pt x="382933" y="580936"/>
                </a:lnTo>
                <a:lnTo>
                  <a:pt x="381929" y="577810"/>
                </a:lnTo>
                <a:lnTo>
                  <a:pt x="380914" y="574672"/>
                </a:lnTo>
                <a:lnTo>
                  <a:pt x="379909" y="571546"/>
                </a:lnTo>
                <a:lnTo>
                  <a:pt x="378904" y="568421"/>
                </a:lnTo>
                <a:lnTo>
                  <a:pt x="376885" y="564253"/>
                </a:lnTo>
                <a:lnTo>
                  <a:pt x="374875" y="561115"/>
                </a:lnTo>
                <a:lnTo>
                  <a:pt x="372856" y="556947"/>
                </a:lnTo>
                <a:lnTo>
                  <a:pt x="371851" y="553822"/>
                </a:lnTo>
                <a:lnTo>
                  <a:pt x="370837" y="551738"/>
                </a:lnTo>
                <a:lnTo>
                  <a:pt x="368827" y="547558"/>
                </a:lnTo>
                <a:lnTo>
                  <a:pt x="367813" y="544432"/>
                </a:lnTo>
                <a:lnTo>
                  <a:pt x="366808" y="542349"/>
                </a:lnTo>
                <a:lnTo>
                  <a:pt x="365803" y="539223"/>
                </a:lnTo>
                <a:lnTo>
                  <a:pt x="363784" y="536085"/>
                </a:lnTo>
                <a:lnTo>
                  <a:pt x="362779" y="534001"/>
                </a:lnTo>
                <a:lnTo>
                  <a:pt x="361774" y="530876"/>
                </a:lnTo>
                <a:lnTo>
                  <a:pt x="359755" y="527750"/>
                </a:lnTo>
                <a:lnTo>
                  <a:pt x="358750" y="524625"/>
                </a:lnTo>
                <a:lnTo>
                  <a:pt x="356730" y="521486"/>
                </a:lnTo>
                <a:lnTo>
                  <a:pt x="355726" y="518361"/>
                </a:lnTo>
                <a:lnTo>
                  <a:pt x="353706" y="515235"/>
                </a:lnTo>
                <a:lnTo>
                  <a:pt x="352701" y="512110"/>
                </a:lnTo>
                <a:lnTo>
                  <a:pt x="350682" y="511068"/>
                </a:lnTo>
                <a:lnTo>
                  <a:pt x="349677" y="507929"/>
                </a:lnTo>
                <a:lnTo>
                  <a:pt x="347658" y="505846"/>
                </a:lnTo>
                <a:lnTo>
                  <a:pt x="346653" y="502720"/>
                </a:lnTo>
                <a:lnTo>
                  <a:pt x="344644" y="499595"/>
                </a:lnTo>
                <a:lnTo>
                  <a:pt x="342624" y="497498"/>
                </a:lnTo>
                <a:lnTo>
                  <a:pt x="341619" y="494373"/>
                </a:lnTo>
                <a:lnTo>
                  <a:pt x="339600" y="492289"/>
                </a:lnTo>
                <a:lnTo>
                  <a:pt x="338595" y="489163"/>
                </a:lnTo>
                <a:lnTo>
                  <a:pt x="336576" y="486038"/>
                </a:lnTo>
                <a:lnTo>
                  <a:pt x="334566" y="483941"/>
                </a:lnTo>
                <a:lnTo>
                  <a:pt x="333552" y="480816"/>
                </a:lnTo>
                <a:lnTo>
                  <a:pt x="331542" y="478732"/>
                </a:lnTo>
                <a:lnTo>
                  <a:pt x="330528" y="475606"/>
                </a:lnTo>
                <a:lnTo>
                  <a:pt x="329523" y="472481"/>
                </a:lnTo>
                <a:lnTo>
                  <a:pt x="327513" y="470384"/>
                </a:lnTo>
                <a:lnTo>
                  <a:pt x="326499" y="467259"/>
                </a:lnTo>
                <a:lnTo>
                  <a:pt x="324489" y="464133"/>
                </a:lnTo>
                <a:lnTo>
                  <a:pt x="322470" y="461008"/>
                </a:lnTo>
                <a:lnTo>
                  <a:pt x="320450" y="457870"/>
                </a:lnTo>
                <a:lnTo>
                  <a:pt x="318441" y="455786"/>
                </a:lnTo>
                <a:lnTo>
                  <a:pt x="317436" y="453702"/>
                </a:lnTo>
                <a:lnTo>
                  <a:pt x="315416" y="451618"/>
                </a:lnTo>
                <a:lnTo>
                  <a:pt x="313397" y="449535"/>
                </a:lnTo>
                <a:lnTo>
                  <a:pt x="312392" y="447451"/>
                </a:lnTo>
                <a:lnTo>
                  <a:pt x="310373" y="445355"/>
                </a:lnTo>
                <a:lnTo>
                  <a:pt x="309368" y="443271"/>
                </a:lnTo>
                <a:lnTo>
                  <a:pt x="307358" y="441187"/>
                </a:lnTo>
                <a:lnTo>
                  <a:pt x="306344" y="438062"/>
                </a:lnTo>
                <a:lnTo>
                  <a:pt x="304334" y="435978"/>
                </a:lnTo>
                <a:lnTo>
                  <a:pt x="302315" y="433894"/>
                </a:lnTo>
                <a:lnTo>
                  <a:pt x="301310" y="431798"/>
                </a:lnTo>
                <a:lnTo>
                  <a:pt x="299291" y="429714"/>
                </a:lnTo>
                <a:lnTo>
                  <a:pt x="298286" y="427630"/>
                </a:lnTo>
                <a:lnTo>
                  <a:pt x="296267" y="424505"/>
                </a:lnTo>
                <a:lnTo>
                  <a:pt x="294257" y="422421"/>
                </a:lnTo>
                <a:lnTo>
                  <a:pt x="293242" y="420325"/>
                </a:lnTo>
                <a:lnTo>
                  <a:pt x="291233" y="417199"/>
                </a:lnTo>
                <a:lnTo>
                  <a:pt x="289213" y="415115"/>
                </a:lnTo>
                <a:lnTo>
                  <a:pt x="288209" y="413032"/>
                </a:lnTo>
                <a:lnTo>
                  <a:pt x="286189" y="409906"/>
                </a:lnTo>
                <a:lnTo>
                  <a:pt x="284180" y="407822"/>
                </a:lnTo>
                <a:lnTo>
                  <a:pt x="283165" y="405726"/>
                </a:lnTo>
                <a:lnTo>
                  <a:pt x="281155" y="402600"/>
                </a:lnTo>
                <a:lnTo>
                  <a:pt x="279136" y="400517"/>
                </a:lnTo>
                <a:lnTo>
                  <a:pt x="278131" y="397391"/>
                </a:lnTo>
                <a:lnTo>
                  <a:pt x="276112" y="395307"/>
                </a:lnTo>
                <a:lnTo>
                  <a:pt x="274102" y="392169"/>
                </a:lnTo>
                <a:lnTo>
                  <a:pt x="273088" y="390085"/>
                </a:lnTo>
                <a:lnTo>
                  <a:pt x="271078" y="386960"/>
                </a:lnTo>
                <a:lnTo>
                  <a:pt x="269059" y="384876"/>
                </a:lnTo>
                <a:lnTo>
                  <a:pt x="262006" y="373403"/>
                </a:lnTo>
                <a:lnTo>
                  <a:pt x="254953" y="361930"/>
                </a:lnTo>
                <a:lnTo>
                  <a:pt x="248904" y="350457"/>
                </a:lnTo>
                <a:lnTo>
                  <a:pt x="244875" y="340026"/>
                </a:lnTo>
                <a:lnTo>
                  <a:pt x="240846" y="329594"/>
                </a:lnTo>
                <a:lnTo>
                  <a:pt x="236817" y="319176"/>
                </a:lnTo>
                <a:lnTo>
                  <a:pt x="234798" y="308744"/>
                </a:lnTo>
                <a:lnTo>
                  <a:pt x="232779" y="299342"/>
                </a:lnTo>
                <a:lnTo>
                  <a:pt x="231774" y="289940"/>
                </a:lnTo>
                <a:lnTo>
                  <a:pt x="230769" y="281682"/>
                </a:lnTo>
                <a:lnTo>
                  <a:pt x="229764" y="273296"/>
                </a:lnTo>
                <a:lnTo>
                  <a:pt x="229764" y="265927"/>
                </a:lnTo>
                <a:lnTo>
                  <a:pt x="230769" y="258685"/>
                </a:lnTo>
                <a:lnTo>
                  <a:pt x="231774" y="251442"/>
                </a:lnTo>
                <a:lnTo>
                  <a:pt x="232779" y="245090"/>
                </a:lnTo>
                <a:lnTo>
                  <a:pt x="233793" y="239880"/>
                </a:lnTo>
                <a:lnTo>
                  <a:pt x="234798" y="234671"/>
                </a:lnTo>
                <a:lnTo>
                  <a:pt x="235368" y="233200"/>
                </a:lnTo>
                <a:lnTo>
                  <a:pt x="231774" y="237847"/>
                </a:lnTo>
                <a:lnTo>
                  <a:pt x="231774" y="238864"/>
                </a:lnTo>
                <a:lnTo>
                  <a:pt x="229764" y="240897"/>
                </a:lnTo>
                <a:lnTo>
                  <a:pt x="228750" y="244073"/>
                </a:lnTo>
                <a:lnTo>
                  <a:pt x="226740" y="245090"/>
                </a:lnTo>
                <a:lnTo>
                  <a:pt x="225725" y="248266"/>
                </a:lnTo>
                <a:lnTo>
                  <a:pt x="223716" y="250299"/>
                </a:lnTo>
                <a:lnTo>
                  <a:pt x="222701" y="253475"/>
                </a:lnTo>
                <a:lnTo>
                  <a:pt x="220692" y="255508"/>
                </a:lnTo>
                <a:lnTo>
                  <a:pt x="219687" y="258685"/>
                </a:lnTo>
                <a:lnTo>
                  <a:pt x="217667" y="260717"/>
                </a:lnTo>
                <a:lnTo>
                  <a:pt x="215648" y="262877"/>
                </a:lnTo>
                <a:lnTo>
                  <a:pt x="214643" y="265927"/>
                </a:lnTo>
                <a:lnTo>
                  <a:pt x="212624" y="269103"/>
                </a:lnTo>
                <a:lnTo>
                  <a:pt x="210614" y="273296"/>
                </a:lnTo>
                <a:lnTo>
                  <a:pt x="209609" y="276472"/>
                </a:lnTo>
                <a:lnTo>
                  <a:pt x="207590" y="280538"/>
                </a:lnTo>
                <a:lnTo>
                  <a:pt x="205571" y="284731"/>
                </a:lnTo>
                <a:lnTo>
                  <a:pt x="203561" y="288924"/>
                </a:lnTo>
                <a:lnTo>
                  <a:pt x="202547" y="293117"/>
                </a:lnTo>
                <a:lnTo>
                  <a:pt x="200537" y="297309"/>
                </a:lnTo>
                <a:lnTo>
                  <a:pt x="198518" y="301502"/>
                </a:lnTo>
                <a:lnTo>
                  <a:pt x="197513" y="305568"/>
                </a:lnTo>
                <a:lnTo>
                  <a:pt x="195494" y="308744"/>
                </a:lnTo>
                <a:lnTo>
                  <a:pt x="193484" y="312912"/>
                </a:lnTo>
                <a:lnTo>
                  <a:pt x="192469" y="316037"/>
                </a:lnTo>
                <a:lnTo>
                  <a:pt x="190460" y="319176"/>
                </a:lnTo>
                <a:lnTo>
                  <a:pt x="189455" y="322301"/>
                </a:lnTo>
                <a:lnTo>
                  <a:pt x="187436" y="326469"/>
                </a:lnTo>
                <a:lnTo>
                  <a:pt x="186431" y="329594"/>
                </a:lnTo>
                <a:lnTo>
                  <a:pt x="184411" y="333774"/>
                </a:lnTo>
                <a:lnTo>
                  <a:pt x="183407" y="337942"/>
                </a:lnTo>
                <a:lnTo>
                  <a:pt x="182392" y="342109"/>
                </a:lnTo>
                <a:lnTo>
                  <a:pt x="180382" y="346289"/>
                </a:lnTo>
                <a:lnTo>
                  <a:pt x="179378" y="350457"/>
                </a:lnTo>
                <a:lnTo>
                  <a:pt x="178363" y="355666"/>
                </a:lnTo>
                <a:lnTo>
                  <a:pt x="176353" y="359846"/>
                </a:lnTo>
                <a:lnTo>
                  <a:pt x="175339" y="365055"/>
                </a:lnTo>
                <a:lnTo>
                  <a:pt x="174334" y="369236"/>
                </a:lnTo>
                <a:lnTo>
                  <a:pt x="172315" y="374445"/>
                </a:lnTo>
                <a:lnTo>
                  <a:pt x="171310" y="379654"/>
                </a:lnTo>
                <a:lnTo>
                  <a:pt x="170305" y="383834"/>
                </a:lnTo>
                <a:lnTo>
                  <a:pt x="169300" y="389044"/>
                </a:lnTo>
                <a:lnTo>
                  <a:pt x="168286" y="394253"/>
                </a:lnTo>
                <a:lnTo>
                  <a:pt x="166276" y="399475"/>
                </a:lnTo>
                <a:lnTo>
                  <a:pt x="165262" y="403642"/>
                </a:lnTo>
                <a:lnTo>
                  <a:pt x="164257" y="408864"/>
                </a:lnTo>
                <a:lnTo>
                  <a:pt x="163252" y="414073"/>
                </a:lnTo>
                <a:lnTo>
                  <a:pt x="162247" y="418241"/>
                </a:lnTo>
                <a:lnTo>
                  <a:pt x="161233" y="423463"/>
                </a:lnTo>
                <a:lnTo>
                  <a:pt x="160228" y="427630"/>
                </a:lnTo>
                <a:lnTo>
                  <a:pt x="159223" y="431798"/>
                </a:lnTo>
                <a:lnTo>
                  <a:pt x="158208" y="435978"/>
                </a:lnTo>
                <a:lnTo>
                  <a:pt x="158208" y="441187"/>
                </a:lnTo>
                <a:lnTo>
                  <a:pt x="157204" y="444313"/>
                </a:lnTo>
                <a:lnTo>
                  <a:pt x="156199" y="448493"/>
                </a:lnTo>
                <a:lnTo>
                  <a:pt x="155184" y="452660"/>
                </a:lnTo>
                <a:lnTo>
                  <a:pt x="155184" y="455786"/>
                </a:lnTo>
                <a:lnTo>
                  <a:pt x="154179" y="458911"/>
                </a:lnTo>
                <a:lnTo>
                  <a:pt x="154179" y="463092"/>
                </a:lnTo>
                <a:lnTo>
                  <a:pt x="153175" y="466217"/>
                </a:lnTo>
                <a:lnTo>
                  <a:pt x="153175" y="469343"/>
                </a:lnTo>
                <a:lnTo>
                  <a:pt x="152170" y="472481"/>
                </a:lnTo>
                <a:lnTo>
                  <a:pt x="152170" y="478732"/>
                </a:lnTo>
                <a:lnTo>
                  <a:pt x="151155" y="481858"/>
                </a:lnTo>
                <a:lnTo>
                  <a:pt x="151155" y="488121"/>
                </a:lnTo>
                <a:lnTo>
                  <a:pt x="150150" y="491247"/>
                </a:lnTo>
                <a:lnTo>
                  <a:pt x="150150" y="513151"/>
                </a:lnTo>
                <a:lnTo>
                  <a:pt x="149146" y="516277"/>
                </a:lnTo>
                <a:lnTo>
                  <a:pt x="149146" y="519403"/>
                </a:lnTo>
                <a:lnTo>
                  <a:pt x="150150" y="522528"/>
                </a:lnTo>
                <a:lnTo>
                  <a:pt x="150150" y="539223"/>
                </a:lnTo>
                <a:lnTo>
                  <a:pt x="151155" y="542349"/>
                </a:lnTo>
                <a:lnTo>
                  <a:pt x="151155" y="547558"/>
                </a:lnTo>
                <a:lnTo>
                  <a:pt x="152170" y="550696"/>
                </a:lnTo>
                <a:lnTo>
                  <a:pt x="152170" y="553822"/>
                </a:lnTo>
                <a:lnTo>
                  <a:pt x="153175" y="557989"/>
                </a:lnTo>
                <a:lnTo>
                  <a:pt x="153175" y="561115"/>
                </a:lnTo>
                <a:lnTo>
                  <a:pt x="154179" y="565295"/>
                </a:lnTo>
                <a:lnTo>
                  <a:pt x="154179" y="568421"/>
                </a:lnTo>
                <a:lnTo>
                  <a:pt x="155184" y="572588"/>
                </a:lnTo>
                <a:lnTo>
                  <a:pt x="155184" y="575726"/>
                </a:lnTo>
                <a:lnTo>
                  <a:pt x="156199" y="579894"/>
                </a:lnTo>
                <a:lnTo>
                  <a:pt x="156199" y="608049"/>
                </a:lnTo>
                <a:lnTo>
                  <a:pt x="155184" y="611175"/>
                </a:lnTo>
                <a:lnTo>
                  <a:pt x="155184" y="619522"/>
                </a:lnTo>
                <a:lnTo>
                  <a:pt x="154179" y="622648"/>
                </a:lnTo>
                <a:lnTo>
                  <a:pt x="154179" y="624732"/>
                </a:lnTo>
                <a:lnTo>
                  <a:pt x="153175" y="628912"/>
                </a:lnTo>
                <a:lnTo>
                  <a:pt x="152170" y="634121"/>
                </a:lnTo>
                <a:lnTo>
                  <a:pt x="151155" y="640385"/>
                </a:lnTo>
                <a:lnTo>
                  <a:pt x="150150" y="645594"/>
                </a:lnTo>
                <a:lnTo>
                  <a:pt x="149146" y="650803"/>
                </a:lnTo>
                <a:lnTo>
                  <a:pt x="147126" y="656025"/>
                </a:lnTo>
                <a:lnTo>
                  <a:pt x="146121" y="661235"/>
                </a:lnTo>
                <a:lnTo>
                  <a:pt x="144102" y="666457"/>
                </a:lnTo>
                <a:lnTo>
                  <a:pt x="142092" y="671666"/>
                </a:lnTo>
                <a:lnTo>
                  <a:pt x="140073" y="676875"/>
                </a:lnTo>
                <a:lnTo>
                  <a:pt x="138054" y="682097"/>
                </a:lnTo>
                <a:lnTo>
                  <a:pt x="135030" y="687306"/>
                </a:lnTo>
                <a:lnTo>
                  <a:pt x="133020" y="691487"/>
                </a:lnTo>
                <a:lnTo>
                  <a:pt x="129996" y="696696"/>
                </a:lnTo>
                <a:lnTo>
                  <a:pt x="126972" y="700863"/>
                </a:lnTo>
                <a:lnTo>
                  <a:pt x="123948" y="706085"/>
                </a:lnTo>
                <a:lnTo>
                  <a:pt x="120923" y="710253"/>
                </a:lnTo>
                <a:lnTo>
                  <a:pt x="117899" y="714420"/>
                </a:lnTo>
                <a:lnTo>
                  <a:pt x="114875" y="718600"/>
                </a:lnTo>
                <a:lnTo>
                  <a:pt x="111861" y="722768"/>
                </a:lnTo>
                <a:lnTo>
                  <a:pt x="107822" y="726935"/>
                </a:lnTo>
                <a:lnTo>
                  <a:pt x="104798" y="731115"/>
                </a:lnTo>
                <a:lnTo>
                  <a:pt x="100769" y="735283"/>
                </a:lnTo>
                <a:lnTo>
                  <a:pt x="96740" y="739450"/>
                </a:lnTo>
                <a:lnTo>
                  <a:pt x="92711" y="742576"/>
                </a:lnTo>
                <a:lnTo>
                  <a:pt x="88682" y="746756"/>
                </a:lnTo>
                <a:lnTo>
                  <a:pt x="84653" y="749881"/>
                </a:lnTo>
                <a:lnTo>
                  <a:pt x="79609" y="753007"/>
                </a:lnTo>
                <a:lnTo>
                  <a:pt x="75580" y="757187"/>
                </a:lnTo>
                <a:lnTo>
                  <a:pt x="70537" y="760313"/>
                </a:lnTo>
                <a:lnTo>
                  <a:pt x="66508" y="763438"/>
                </a:lnTo>
                <a:lnTo>
                  <a:pt x="61474" y="766564"/>
                </a:lnTo>
                <a:lnTo>
                  <a:pt x="56431" y="769702"/>
                </a:lnTo>
                <a:lnTo>
                  <a:pt x="53406" y="770744"/>
                </a:lnTo>
                <a:lnTo>
                  <a:pt x="51397" y="772827"/>
                </a:lnTo>
                <a:lnTo>
                  <a:pt x="49377" y="773869"/>
                </a:lnTo>
                <a:lnTo>
                  <a:pt x="46353" y="775953"/>
                </a:lnTo>
                <a:lnTo>
                  <a:pt x="44344" y="778037"/>
                </a:lnTo>
                <a:lnTo>
                  <a:pt x="42324" y="779079"/>
                </a:lnTo>
                <a:lnTo>
                  <a:pt x="40305" y="781162"/>
                </a:lnTo>
                <a:lnTo>
                  <a:pt x="38295" y="782217"/>
                </a:lnTo>
                <a:lnTo>
                  <a:pt x="36276" y="784301"/>
                </a:lnTo>
                <a:lnTo>
                  <a:pt x="34266" y="785342"/>
                </a:lnTo>
                <a:lnTo>
                  <a:pt x="32247" y="787426"/>
                </a:lnTo>
                <a:lnTo>
                  <a:pt x="30228" y="788468"/>
                </a:lnTo>
                <a:lnTo>
                  <a:pt x="29223" y="790552"/>
                </a:lnTo>
                <a:lnTo>
                  <a:pt x="27203" y="791594"/>
                </a:lnTo>
                <a:lnTo>
                  <a:pt x="26199" y="793677"/>
                </a:lnTo>
                <a:lnTo>
                  <a:pt x="24189" y="794732"/>
                </a:lnTo>
                <a:lnTo>
                  <a:pt x="23174" y="796816"/>
                </a:lnTo>
                <a:lnTo>
                  <a:pt x="21165" y="797857"/>
                </a:lnTo>
                <a:lnTo>
                  <a:pt x="20150" y="799941"/>
                </a:lnTo>
                <a:lnTo>
                  <a:pt x="18141" y="803067"/>
                </a:lnTo>
                <a:lnTo>
                  <a:pt x="16121" y="805150"/>
                </a:lnTo>
                <a:lnTo>
                  <a:pt x="14112" y="808289"/>
                </a:lnTo>
                <a:lnTo>
                  <a:pt x="13097" y="811414"/>
                </a:lnTo>
                <a:lnTo>
                  <a:pt x="12092" y="814540"/>
                </a:lnTo>
                <a:lnTo>
                  <a:pt x="11087" y="817665"/>
                </a:lnTo>
                <a:lnTo>
                  <a:pt x="9069" y="820804"/>
                </a:lnTo>
                <a:lnTo>
                  <a:pt x="8061" y="823929"/>
                </a:lnTo>
                <a:lnTo>
                  <a:pt x="7054" y="826013"/>
                </a:lnTo>
                <a:lnTo>
                  <a:pt x="6046" y="829138"/>
                </a:lnTo>
                <a:lnTo>
                  <a:pt x="4030" y="833319"/>
                </a:lnTo>
                <a:lnTo>
                  <a:pt x="4030" y="836444"/>
                </a:lnTo>
                <a:lnTo>
                  <a:pt x="3023" y="838528"/>
                </a:lnTo>
                <a:lnTo>
                  <a:pt x="2015" y="841653"/>
                </a:lnTo>
                <a:lnTo>
                  <a:pt x="1007" y="845821"/>
                </a:lnTo>
                <a:lnTo>
                  <a:pt x="1007" y="856252"/>
                </a:lnTo>
                <a:lnTo>
                  <a:pt x="0" y="858336"/>
                </a:lnTo>
                <a:lnTo>
                  <a:pt x="1007" y="862516"/>
                </a:lnTo>
                <a:lnTo>
                  <a:pt x="1007" y="873989"/>
                </a:lnTo>
                <a:lnTo>
                  <a:pt x="2015" y="878157"/>
                </a:lnTo>
                <a:lnTo>
                  <a:pt x="3023" y="882324"/>
                </a:lnTo>
                <a:lnTo>
                  <a:pt x="4030" y="886504"/>
                </a:lnTo>
                <a:lnTo>
                  <a:pt x="5038" y="889630"/>
                </a:lnTo>
                <a:lnTo>
                  <a:pt x="6046" y="893797"/>
                </a:lnTo>
                <a:lnTo>
                  <a:pt x="7054" y="896923"/>
                </a:lnTo>
                <a:lnTo>
                  <a:pt x="8061" y="900061"/>
                </a:lnTo>
                <a:lnTo>
                  <a:pt x="9069" y="903186"/>
                </a:lnTo>
                <a:lnTo>
                  <a:pt x="11087" y="907354"/>
                </a:lnTo>
                <a:lnTo>
                  <a:pt x="13097" y="911534"/>
                </a:lnTo>
                <a:lnTo>
                  <a:pt x="15116" y="914660"/>
                </a:lnTo>
                <a:lnTo>
                  <a:pt x="17126" y="917785"/>
                </a:lnTo>
                <a:lnTo>
                  <a:pt x="19145" y="919869"/>
                </a:lnTo>
                <a:lnTo>
                  <a:pt x="21165" y="920911"/>
                </a:lnTo>
                <a:lnTo>
                  <a:pt x="22170" y="921953"/>
                </a:lnTo>
                <a:lnTo>
                  <a:pt x="24189" y="924049"/>
                </a:lnTo>
                <a:lnTo>
                  <a:pt x="26199" y="925091"/>
                </a:lnTo>
                <a:lnTo>
                  <a:pt x="27203" y="927175"/>
                </a:lnTo>
                <a:lnTo>
                  <a:pt x="29223" y="929258"/>
                </a:lnTo>
                <a:lnTo>
                  <a:pt x="31242" y="930300"/>
                </a:lnTo>
                <a:lnTo>
                  <a:pt x="32247" y="931342"/>
                </a:lnTo>
                <a:lnTo>
                  <a:pt x="34266" y="934468"/>
                </a:lnTo>
                <a:lnTo>
                  <a:pt x="36276" y="935509"/>
                </a:lnTo>
                <a:lnTo>
                  <a:pt x="37281" y="937606"/>
                </a:lnTo>
                <a:lnTo>
                  <a:pt x="39300" y="941773"/>
                </a:lnTo>
                <a:lnTo>
                  <a:pt x="41319" y="943857"/>
                </a:lnTo>
                <a:lnTo>
                  <a:pt x="42324" y="945941"/>
                </a:lnTo>
                <a:lnTo>
                  <a:pt x="43329" y="949079"/>
                </a:lnTo>
                <a:lnTo>
                  <a:pt x="44344" y="952204"/>
                </a:lnTo>
                <a:lnTo>
                  <a:pt x="45348" y="955330"/>
                </a:lnTo>
                <a:lnTo>
                  <a:pt x="46353" y="958456"/>
                </a:lnTo>
                <a:lnTo>
                  <a:pt x="48373" y="960539"/>
                </a:lnTo>
                <a:lnTo>
                  <a:pt x="49377" y="963678"/>
                </a:lnTo>
                <a:lnTo>
                  <a:pt x="51397" y="966803"/>
                </a:lnTo>
                <a:lnTo>
                  <a:pt x="52402" y="969929"/>
                </a:lnTo>
                <a:lnTo>
                  <a:pt x="53406" y="973054"/>
                </a:lnTo>
                <a:lnTo>
                  <a:pt x="55426" y="977234"/>
                </a:lnTo>
                <a:lnTo>
                  <a:pt x="56431" y="980360"/>
                </a:lnTo>
                <a:lnTo>
                  <a:pt x="57435" y="983486"/>
                </a:lnTo>
                <a:lnTo>
                  <a:pt x="57435" y="986611"/>
                </a:lnTo>
                <a:lnTo>
                  <a:pt x="58450" y="989749"/>
                </a:lnTo>
                <a:lnTo>
                  <a:pt x="59455" y="992875"/>
                </a:lnTo>
                <a:lnTo>
                  <a:pt x="60459" y="997042"/>
                </a:lnTo>
                <a:lnTo>
                  <a:pt x="61474" y="1000168"/>
                </a:lnTo>
                <a:lnTo>
                  <a:pt x="62479" y="1003306"/>
                </a:lnTo>
                <a:lnTo>
                  <a:pt x="63484" y="1006432"/>
                </a:lnTo>
                <a:lnTo>
                  <a:pt x="64498" y="1009557"/>
                </a:lnTo>
                <a:lnTo>
                  <a:pt x="65503" y="1012683"/>
                </a:lnTo>
                <a:lnTo>
                  <a:pt x="66508" y="1015821"/>
                </a:lnTo>
                <a:lnTo>
                  <a:pt x="65503" y="1018947"/>
                </a:lnTo>
                <a:lnTo>
                  <a:pt x="65503" y="1022072"/>
                </a:lnTo>
                <a:lnTo>
                  <a:pt x="66508" y="1025198"/>
                </a:lnTo>
                <a:lnTo>
                  <a:pt x="66508" y="1034587"/>
                </a:lnTo>
                <a:lnTo>
                  <a:pt x="67513" y="1037713"/>
                </a:lnTo>
                <a:lnTo>
                  <a:pt x="67513" y="1043977"/>
                </a:lnTo>
                <a:lnTo>
                  <a:pt x="68527" y="1047102"/>
                </a:lnTo>
                <a:lnTo>
                  <a:pt x="68527" y="1050228"/>
                </a:lnTo>
                <a:lnTo>
                  <a:pt x="69532" y="1053366"/>
                </a:lnTo>
                <a:lnTo>
                  <a:pt x="69532" y="1056492"/>
                </a:lnTo>
                <a:lnTo>
                  <a:pt x="70537" y="1059617"/>
                </a:lnTo>
                <a:lnTo>
                  <a:pt x="70537" y="1063785"/>
                </a:lnTo>
                <a:lnTo>
                  <a:pt x="71551" y="1066923"/>
                </a:lnTo>
                <a:lnTo>
                  <a:pt x="71551" y="1070048"/>
                </a:lnTo>
                <a:lnTo>
                  <a:pt x="72556" y="1073174"/>
                </a:lnTo>
                <a:lnTo>
                  <a:pt x="72556" y="1080480"/>
                </a:lnTo>
                <a:lnTo>
                  <a:pt x="73561" y="1083605"/>
                </a:lnTo>
                <a:lnTo>
                  <a:pt x="73561" y="1100288"/>
                </a:lnTo>
                <a:lnTo>
                  <a:pt x="72556" y="1103413"/>
                </a:lnTo>
                <a:lnTo>
                  <a:pt x="72556" y="1106552"/>
                </a:lnTo>
                <a:lnTo>
                  <a:pt x="71551" y="1109677"/>
                </a:lnTo>
                <a:lnTo>
                  <a:pt x="70537" y="1112803"/>
                </a:lnTo>
                <a:lnTo>
                  <a:pt x="70537" y="1115928"/>
                </a:lnTo>
                <a:lnTo>
                  <a:pt x="69532" y="1119067"/>
                </a:lnTo>
                <a:lnTo>
                  <a:pt x="68527" y="1122192"/>
                </a:lnTo>
                <a:lnTo>
                  <a:pt x="67513" y="1124276"/>
                </a:lnTo>
                <a:lnTo>
                  <a:pt x="66508" y="1127401"/>
                </a:lnTo>
                <a:lnTo>
                  <a:pt x="65503" y="1130540"/>
                </a:lnTo>
                <a:lnTo>
                  <a:pt x="64498" y="1133665"/>
                </a:lnTo>
                <a:lnTo>
                  <a:pt x="63484" y="1136791"/>
                </a:lnTo>
                <a:lnTo>
                  <a:pt x="63484" y="1140958"/>
                </a:lnTo>
                <a:lnTo>
                  <a:pt x="62479" y="1144096"/>
                </a:lnTo>
                <a:lnTo>
                  <a:pt x="61474" y="1147222"/>
                </a:lnTo>
                <a:lnTo>
                  <a:pt x="60459" y="1151389"/>
                </a:lnTo>
                <a:lnTo>
                  <a:pt x="60459" y="1154515"/>
                </a:lnTo>
                <a:lnTo>
                  <a:pt x="59455" y="1158695"/>
                </a:lnTo>
                <a:lnTo>
                  <a:pt x="58450" y="1161821"/>
                </a:lnTo>
                <a:lnTo>
                  <a:pt x="58450" y="1164946"/>
                </a:lnTo>
                <a:lnTo>
                  <a:pt x="57435" y="1169126"/>
                </a:lnTo>
                <a:lnTo>
                  <a:pt x="56431" y="1172252"/>
                </a:lnTo>
                <a:lnTo>
                  <a:pt x="56431" y="1176419"/>
                </a:lnTo>
                <a:lnTo>
                  <a:pt x="55426" y="1179545"/>
                </a:lnTo>
                <a:lnTo>
                  <a:pt x="54421" y="1183725"/>
                </a:lnTo>
                <a:lnTo>
                  <a:pt x="54421" y="1186851"/>
                </a:lnTo>
                <a:lnTo>
                  <a:pt x="53406" y="1189976"/>
                </a:lnTo>
                <a:lnTo>
                  <a:pt x="52402" y="1194156"/>
                </a:lnTo>
                <a:lnTo>
                  <a:pt x="51397" y="1197282"/>
                </a:lnTo>
                <a:lnTo>
                  <a:pt x="51397" y="1200407"/>
                </a:lnTo>
                <a:lnTo>
                  <a:pt x="50382" y="1203533"/>
                </a:lnTo>
                <a:lnTo>
                  <a:pt x="49377" y="1206659"/>
                </a:lnTo>
                <a:lnTo>
                  <a:pt x="49377" y="1209797"/>
                </a:lnTo>
                <a:lnTo>
                  <a:pt x="48373" y="1211881"/>
                </a:lnTo>
                <a:lnTo>
                  <a:pt x="47358" y="1215006"/>
                </a:lnTo>
                <a:lnTo>
                  <a:pt x="46353" y="1217090"/>
                </a:lnTo>
                <a:lnTo>
                  <a:pt x="45348" y="1220228"/>
                </a:lnTo>
                <a:lnTo>
                  <a:pt x="44344" y="1224396"/>
                </a:lnTo>
                <a:lnTo>
                  <a:pt x="43329" y="1227521"/>
                </a:lnTo>
                <a:lnTo>
                  <a:pt x="42324" y="1230647"/>
                </a:lnTo>
                <a:lnTo>
                  <a:pt x="41319" y="1232743"/>
                </a:lnTo>
                <a:lnTo>
                  <a:pt x="40305" y="1235869"/>
                </a:lnTo>
                <a:lnTo>
                  <a:pt x="39300" y="1238994"/>
                </a:lnTo>
                <a:lnTo>
                  <a:pt x="38295" y="1241078"/>
                </a:lnTo>
                <a:lnTo>
                  <a:pt x="37281" y="1244204"/>
                </a:lnTo>
                <a:lnTo>
                  <a:pt x="37281" y="1247342"/>
                </a:lnTo>
                <a:lnTo>
                  <a:pt x="36276" y="1250467"/>
                </a:lnTo>
                <a:lnTo>
                  <a:pt x="35271" y="1252551"/>
                </a:lnTo>
                <a:lnTo>
                  <a:pt x="35271" y="1255677"/>
                </a:lnTo>
                <a:lnTo>
                  <a:pt x="34266" y="1258815"/>
                </a:lnTo>
                <a:lnTo>
                  <a:pt x="33252" y="1260899"/>
                </a:lnTo>
                <a:lnTo>
                  <a:pt x="33252" y="1264024"/>
                </a:lnTo>
                <a:lnTo>
                  <a:pt x="32247" y="1267150"/>
                </a:lnTo>
                <a:lnTo>
                  <a:pt x="32247" y="1269233"/>
                </a:lnTo>
                <a:lnTo>
                  <a:pt x="31242" y="1272372"/>
                </a:lnTo>
                <a:lnTo>
                  <a:pt x="31242" y="1274455"/>
                </a:lnTo>
                <a:lnTo>
                  <a:pt x="30228" y="1277581"/>
                </a:lnTo>
                <a:lnTo>
                  <a:pt x="30228" y="1279665"/>
                </a:lnTo>
                <a:lnTo>
                  <a:pt x="29223" y="1283832"/>
                </a:lnTo>
                <a:lnTo>
                  <a:pt x="29223" y="1295305"/>
                </a:lnTo>
                <a:lnTo>
                  <a:pt x="30228" y="1298444"/>
                </a:lnTo>
                <a:lnTo>
                  <a:pt x="30228" y="1301569"/>
                </a:lnTo>
                <a:lnTo>
                  <a:pt x="31242" y="1303653"/>
                </a:lnTo>
                <a:lnTo>
                  <a:pt x="32247" y="1306778"/>
                </a:lnTo>
                <a:lnTo>
                  <a:pt x="33252" y="1309917"/>
                </a:lnTo>
                <a:lnTo>
                  <a:pt x="35271" y="1312000"/>
                </a:lnTo>
                <a:lnTo>
                  <a:pt x="36276" y="1315126"/>
                </a:lnTo>
                <a:lnTo>
                  <a:pt x="38295" y="1317210"/>
                </a:lnTo>
                <a:lnTo>
                  <a:pt x="40305" y="1320335"/>
                </a:lnTo>
                <a:lnTo>
                  <a:pt x="43329" y="1322419"/>
                </a:lnTo>
                <a:lnTo>
                  <a:pt x="45348" y="1325557"/>
                </a:lnTo>
                <a:lnTo>
                  <a:pt x="48373" y="1328683"/>
                </a:lnTo>
                <a:lnTo>
                  <a:pt x="50382" y="1330766"/>
                </a:lnTo>
                <a:lnTo>
                  <a:pt x="53406" y="1333892"/>
                </a:lnTo>
                <a:lnTo>
                  <a:pt x="56431" y="1335988"/>
                </a:lnTo>
                <a:lnTo>
                  <a:pt x="59455" y="1339114"/>
                </a:lnTo>
                <a:lnTo>
                  <a:pt x="62479" y="1341198"/>
                </a:lnTo>
                <a:lnTo>
                  <a:pt x="66508" y="1344323"/>
                </a:lnTo>
                <a:lnTo>
                  <a:pt x="69532" y="1346407"/>
                </a:lnTo>
                <a:lnTo>
                  <a:pt x="73561" y="1349545"/>
                </a:lnTo>
                <a:lnTo>
                  <a:pt x="76585" y="1351629"/>
                </a:lnTo>
                <a:lnTo>
                  <a:pt x="80614" y="1354755"/>
                </a:lnTo>
                <a:lnTo>
                  <a:pt x="83638" y="1356838"/>
                </a:lnTo>
                <a:lnTo>
                  <a:pt x="87667" y="1359964"/>
                </a:lnTo>
                <a:lnTo>
                  <a:pt x="91706" y="1362060"/>
                </a:lnTo>
                <a:lnTo>
                  <a:pt x="94720" y="1365186"/>
                </a:lnTo>
                <a:lnTo>
                  <a:pt x="98759" y="1367270"/>
                </a:lnTo>
                <a:lnTo>
                  <a:pt x="102788" y="1370395"/>
                </a:lnTo>
                <a:lnTo>
                  <a:pt x="105812" y="1372479"/>
                </a:lnTo>
                <a:lnTo>
                  <a:pt x="109841" y="1375617"/>
                </a:lnTo>
                <a:lnTo>
                  <a:pt x="113870" y="1377701"/>
                </a:lnTo>
                <a:lnTo>
                  <a:pt x="116894" y="1380826"/>
                </a:lnTo>
                <a:lnTo>
                  <a:pt x="120923" y="1382910"/>
                </a:lnTo>
                <a:lnTo>
                  <a:pt x="123948" y="1384994"/>
                </a:lnTo>
                <a:lnTo>
                  <a:pt x="126972" y="1387077"/>
                </a:lnTo>
                <a:lnTo>
                  <a:pt x="129996" y="1389174"/>
                </a:lnTo>
                <a:lnTo>
                  <a:pt x="133020" y="1391258"/>
                </a:lnTo>
                <a:lnTo>
                  <a:pt x="136044" y="1393341"/>
                </a:lnTo>
                <a:lnTo>
                  <a:pt x="139068" y="1395425"/>
                </a:lnTo>
                <a:lnTo>
                  <a:pt x="142092" y="1397509"/>
                </a:lnTo>
                <a:lnTo>
                  <a:pt x="145107" y="1398551"/>
                </a:lnTo>
                <a:lnTo>
                  <a:pt x="148131" y="1400647"/>
                </a:lnTo>
                <a:lnTo>
                  <a:pt x="151155" y="1402731"/>
                </a:lnTo>
                <a:lnTo>
                  <a:pt x="153175" y="1404814"/>
                </a:lnTo>
                <a:lnTo>
                  <a:pt x="156199" y="1406898"/>
                </a:lnTo>
                <a:lnTo>
                  <a:pt x="158208" y="1408982"/>
                </a:lnTo>
                <a:lnTo>
                  <a:pt x="161233" y="1410024"/>
                </a:lnTo>
                <a:lnTo>
                  <a:pt x="163252" y="1412107"/>
                </a:lnTo>
                <a:lnTo>
                  <a:pt x="165262" y="1414204"/>
                </a:lnTo>
                <a:lnTo>
                  <a:pt x="167281" y="1415246"/>
                </a:lnTo>
                <a:lnTo>
                  <a:pt x="170305" y="1417329"/>
                </a:lnTo>
                <a:lnTo>
                  <a:pt x="172315" y="1419413"/>
                </a:lnTo>
                <a:lnTo>
                  <a:pt x="173329" y="1420455"/>
                </a:lnTo>
                <a:lnTo>
                  <a:pt x="175339" y="1422539"/>
                </a:lnTo>
                <a:lnTo>
                  <a:pt x="177358" y="1423581"/>
                </a:lnTo>
                <a:lnTo>
                  <a:pt x="179378" y="1424622"/>
                </a:lnTo>
                <a:lnTo>
                  <a:pt x="180382" y="1426719"/>
                </a:lnTo>
                <a:lnTo>
                  <a:pt x="182392" y="1427761"/>
                </a:lnTo>
                <a:lnTo>
                  <a:pt x="183407" y="1428802"/>
                </a:lnTo>
                <a:lnTo>
                  <a:pt x="185416" y="1429844"/>
                </a:lnTo>
                <a:lnTo>
                  <a:pt x="187436" y="1431928"/>
                </a:lnTo>
                <a:lnTo>
                  <a:pt x="189455" y="1434012"/>
                </a:lnTo>
                <a:lnTo>
                  <a:pt x="191465" y="1437137"/>
                </a:lnTo>
                <a:lnTo>
                  <a:pt x="193484" y="1440276"/>
                </a:lnTo>
                <a:lnTo>
                  <a:pt x="195494" y="1443401"/>
                </a:lnTo>
                <a:lnTo>
                  <a:pt x="197513" y="1445485"/>
                </a:lnTo>
                <a:lnTo>
                  <a:pt x="199532" y="1445485"/>
                </a:lnTo>
                <a:lnTo>
                  <a:pt x="200537" y="1446527"/>
                </a:lnTo>
                <a:lnTo>
                  <a:pt x="202547" y="1447569"/>
                </a:lnTo>
                <a:lnTo>
                  <a:pt x="205571" y="1447569"/>
                </a:lnTo>
                <a:lnTo>
                  <a:pt x="207590" y="1448610"/>
                </a:lnTo>
                <a:lnTo>
                  <a:pt x="212624" y="1448610"/>
                </a:lnTo>
                <a:lnTo>
                  <a:pt x="214643" y="1447569"/>
                </a:lnTo>
                <a:lnTo>
                  <a:pt x="216663" y="1447569"/>
                </a:lnTo>
                <a:lnTo>
                  <a:pt x="218672" y="1446527"/>
                </a:lnTo>
                <a:lnTo>
                  <a:pt x="220692" y="1446527"/>
                </a:lnTo>
                <a:lnTo>
                  <a:pt x="223716" y="1445485"/>
                </a:lnTo>
                <a:lnTo>
                  <a:pt x="225725" y="1444443"/>
                </a:lnTo>
                <a:lnTo>
                  <a:pt x="227745" y="1443401"/>
                </a:lnTo>
                <a:lnTo>
                  <a:pt x="230769" y="1442359"/>
                </a:lnTo>
                <a:lnTo>
                  <a:pt x="232779" y="1441317"/>
                </a:lnTo>
                <a:lnTo>
                  <a:pt x="235803" y="1440276"/>
                </a:lnTo>
                <a:lnTo>
                  <a:pt x="237822" y="1439234"/>
                </a:lnTo>
                <a:lnTo>
                  <a:pt x="240846" y="1437137"/>
                </a:lnTo>
                <a:lnTo>
                  <a:pt x="243870" y="1436095"/>
                </a:lnTo>
                <a:lnTo>
                  <a:pt x="245880" y="1434012"/>
                </a:lnTo>
                <a:lnTo>
                  <a:pt x="248904" y="1432970"/>
                </a:lnTo>
                <a:lnTo>
                  <a:pt x="251928" y="1430886"/>
                </a:lnTo>
                <a:lnTo>
                  <a:pt x="254953" y="1430886"/>
                </a:lnTo>
                <a:lnTo>
                  <a:pt x="256972" y="1429844"/>
                </a:lnTo>
                <a:lnTo>
                  <a:pt x="258982" y="1428802"/>
                </a:lnTo>
                <a:lnTo>
                  <a:pt x="262006" y="1427761"/>
                </a:lnTo>
                <a:lnTo>
                  <a:pt x="265030" y="1426719"/>
                </a:lnTo>
                <a:lnTo>
                  <a:pt x="268054" y="1425664"/>
                </a:lnTo>
                <a:lnTo>
                  <a:pt x="271078" y="1423581"/>
                </a:lnTo>
                <a:lnTo>
                  <a:pt x="274102" y="1422539"/>
                </a:lnTo>
                <a:lnTo>
                  <a:pt x="277127" y="1420455"/>
                </a:lnTo>
                <a:lnTo>
                  <a:pt x="280141" y="1419413"/>
                </a:lnTo>
                <a:lnTo>
                  <a:pt x="283165" y="1417329"/>
                </a:lnTo>
                <a:lnTo>
                  <a:pt x="287204" y="1415246"/>
                </a:lnTo>
                <a:lnTo>
                  <a:pt x="290218" y="1413162"/>
                </a:lnTo>
                <a:lnTo>
                  <a:pt x="293242" y="1411066"/>
                </a:lnTo>
                <a:lnTo>
                  <a:pt x="297281" y="1408982"/>
                </a:lnTo>
                <a:lnTo>
                  <a:pt x="300296" y="1407940"/>
                </a:lnTo>
                <a:lnTo>
                  <a:pt x="304334" y="1405856"/>
                </a:lnTo>
                <a:lnTo>
                  <a:pt x="308363" y="1403773"/>
                </a:lnTo>
                <a:lnTo>
                  <a:pt x="311387" y="1401689"/>
                </a:lnTo>
                <a:lnTo>
                  <a:pt x="315416" y="1399592"/>
                </a:lnTo>
                <a:lnTo>
                  <a:pt x="318441" y="1397509"/>
                </a:lnTo>
                <a:lnTo>
                  <a:pt x="322470" y="1395425"/>
                </a:lnTo>
                <a:lnTo>
                  <a:pt x="326499" y="1393341"/>
                </a:lnTo>
                <a:lnTo>
                  <a:pt x="329523" y="1391258"/>
                </a:lnTo>
                <a:lnTo>
                  <a:pt x="333552" y="1389174"/>
                </a:lnTo>
                <a:lnTo>
                  <a:pt x="336576" y="1388132"/>
                </a:lnTo>
                <a:lnTo>
                  <a:pt x="340605" y="1386036"/>
                </a:lnTo>
                <a:lnTo>
                  <a:pt x="344644" y="1383952"/>
                </a:lnTo>
                <a:lnTo>
                  <a:pt x="347658" y="1382910"/>
                </a:lnTo>
                <a:lnTo>
                  <a:pt x="351697" y="1381868"/>
                </a:lnTo>
                <a:lnTo>
                  <a:pt x="354721" y="1379784"/>
                </a:lnTo>
                <a:lnTo>
                  <a:pt x="357735" y="1378743"/>
                </a:lnTo>
                <a:lnTo>
                  <a:pt x="358750" y="1378743"/>
                </a:lnTo>
                <a:lnTo>
                  <a:pt x="360759" y="1377701"/>
                </a:lnTo>
                <a:lnTo>
                  <a:pt x="389987" y="1377701"/>
                </a:lnTo>
                <a:lnTo>
                  <a:pt x="392006" y="1376659"/>
                </a:lnTo>
                <a:lnTo>
                  <a:pt x="396035" y="1376659"/>
                </a:lnTo>
                <a:lnTo>
                  <a:pt x="399059" y="1375617"/>
                </a:lnTo>
                <a:lnTo>
                  <a:pt x="401069" y="1374575"/>
                </a:lnTo>
                <a:lnTo>
                  <a:pt x="417194" y="1374575"/>
                </a:lnTo>
                <a:lnTo>
                  <a:pt x="419214" y="1375617"/>
                </a:lnTo>
                <a:lnTo>
                  <a:pt x="424248" y="1375617"/>
                </a:lnTo>
                <a:lnTo>
                  <a:pt x="426267" y="1376659"/>
                </a:lnTo>
                <a:lnTo>
                  <a:pt x="428276" y="1377701"/>
                </a:lnTo>
                <a:lnTo>
                  <a:pt x="430296" y="1377701"/>
                </a:lnTo>
                <a:lnTo>
                  <a:pt x="432315" y="1378743"/>
                </a:lnTo>
                <a:lnTo>
                  <a:pt x="434325" y="1379784"/>
                </a:lnTo>
                <a:lnTo>
                  <a:pt x="436344" y="1379784"/>
                </a:lnTo>
                <a:lnTo>
                  <a:pt x="438354" y="1380826"/>
                </a:lnTo>
                <a:lnTo>
                  <a:pt x="440373" y="1381868"/>
                </a:lnTo>
                <a:lnTo>
                  <a:pt x="442392" y="1382910"/>
                </a:lnTo>
                <a:lnTo>
                  <a:pt x="444402" y="1382910"/>
                </a:lnTo>
                <a:lnTo>
                  <a:pt x="446421" y="1383952"/>
                </a:lnTo>
                <a:lnTo>
                  <a:pt x="448431" y="1384994"/>
                </a:lnTo>
                <a:lnTo>
                  <a:pt x="450450" y="1384994"/>
                </a:lnTo>
                <a:lnTo>
                  <a:pt x="452470" y="1386036"/>
                </a:lnTo>
                <a:lnTo>
                  <a:pt x="453475" y="1387077"/>
                </a:lnTo>
                <a:lnTo>
                  <a:pt x="455484" y="1387077"/>
                </a:lnTo>
                <a:lnTo>
                  <a:pt x="457504" y="1388132"/>
                </a:lnTo>
                <a:lnTo>
                  <a:pt x="462547" y="1388132"/>
                </a:lnTo>
                <a:lnTo>
                  <a:pt x="467581" y="1390216"/>
                </a:lnTo>
                <a:lnTo>
                  <a:pt x="472624" y="1392299"/>
                </a:lnTo>
                <a:lnTo>
                  <a:pt x="476653" y="1393341"/>
                </a:lnTo>
                <a:lnTo>
                  <a:pt x="480682" y="1396467"/>
                </a:lnTo>
                <a:lnTo>
                  <a:pt x="485716" y="1398551"/>
                </a:lnTo>
                <a:lnTo>
                  <a:pt x="489755" y="1400647"/>
                </a:lnTo>
                <a:lnTo>
                  <a:pt x="493784" y="1403773"/>
                </a:lnTo>
                <a:lnTo>
                  <a:pt x="497813" y="1405856"/>
                </a:lnTo>
                <a:lnTo>
                  <a:pt x="500837" y="1408982"/>
                </a:lnTo>
                <a:lnTo>
                  <a:pt x="504866" y="1412107"/>
                </a:lnTo>
                <a:lnTo>
                  <a:pt x="508895" y="1415246"/>
                </a:lnTo>
                <a:lnTo>
                  <a:pt x="511919" y="1418371"/>
                </a:lnTo>
                <a:lnTo>
                  <a:pt x="515948" y="1421497"/>
                </a:lnTo>
                <a:lnTo>
                  <a:pt x="518972" y="1424622"/>
                </a:lnTo>
                <a:lnTo>
                  <a:pt x="521996" y="1428802"/>
                </a:lnTo>
                <a:lnTo>
                  <a:pt x="526025" y="1431928"/>
                </a:lnTo>
                <a:lnTo>
                  <a:pt x="529050" y="1435054"/>
                </a:lnTo>
                <a:lnTo>
                  <a:pt x="532074" y="1439234"/>
                </a:lnTo>
                <a:lnTo>
                  <a:pt x="535098" y="1442359"/>
                </a:lnTo>
                <a:lnTo>
                  <a:pt x="538122" y="1446527"/>
                </a:lnTo>
                <a:lnTo>
                  <a:pt x="541146" y="1449656"/>
                </a:lnTo>
                <a:lnTo>
                  <a:pt x="545175" y="1452786"/>
                </a:lnTo>
                <a:lnTo>
                  <a:pt x="548199" y="1456957"/>
                </a:lnTo>
                <a:lnTo>
                  <a:pt x="551224" y="1460086"/>
                </a:lnTo>
                <a:lnTo>
                  <a:pt x="554248" y="1463214"/>
                </a:lnTo>
                <a:lnTo>
                  <a:pt x="557272" y="1467385"/>
                </a:lnTo>
                <a:lnTo>
                  <a:pt x="561301" y="1470515"/>
                </a:lnTo>
                <a:lnTo>
                  <a:pt x="564325" y="1473643"/>
                </a:lnTo>
                <a:lnTo>
                  <a:pt x="567349" y="1476772"/>
                </a:lnTo>
                <a:lnTo>
                  <a:pt x="571378" y="1479900"/>
                </a:lnTo>
                <a:lnTo>
                  <a:pt x="574402" y="1483029"/>
                </a:lnTo>
                <a:lnTo>
                  <a:pt x="578431" y="1485115"/>
                </a:lnTo>
                <a:lnTo>
                  <a:pt x="579436" y="1486158"/>
                </a:lnTo>
                <a:lnTo>
                  <a:pt x="581455" y="1487201"/>
                </a:lnTo>
                <a:lnTo>
                  <a:pt x="582460" y="1488243"/>
                </a:lnTo>
                <a:lnTo>
                  <a:pt x="584480" y="1489286"/>
                </a:lnTo>
                <a:lnTo>
                  <a:pt x="585484" y="1490329"/>
                </a:lnTo>
                <a:lnTo>
                  <a:pt x="587504" y="1491372"/>
                </a:lnTo>
                <a:lnTo>
                  <a:pt x="588509" y="1492415"/>
                </a:lnTo>
                <a:lnTo>
                  <a:pt x="590528" y="1492415"/>
                </a:lnTo>
                <a:lnTo>
                  <a:pt x="591533" y="1493459"/>
                </a:lnTo>
                <a:lnTo>
                  <a:pt x="593542" y="1494500"/>
                </a:lnTo>
                <a:lnTo>
                  <a:pt x="594557" y="1494500"/>
                </a:lnTo>
                <a:lnTo>
                  <a:pt x="596567" y="1495544"/>
                </a:lnTo>
                <a:lnTo>
                  <a:pt x="597581" y="1495544"/>
                </a:lnTo>
                <a:lnTo>
                  <a:pt x="599591" y="1496587"/>
                </a:lnTo>
                <a:lnTo>
                  <a:pt x="604634" y="1496587"/>
                </a:lnTo>
                <a:lnTo>
                  <a:pt x="605639" y="1497630"/>
                </a:lnTo>
                <a:lnTo>
                  <a:pt x="623774" y="1497630"/>
                </a:lnTo>
                <a:lnTo>
                  <a:pt x="624789" y="1496587"/>
                </a:lnTo>
                <a:lnTo>
                  <a:pt x="630828" y="1496587"/>
                </a:lnTo>
                <a:lnTo>
                  <a:pt x="632847" y="1495544"/>
                </a:lnTo>
                <a:lnTo>
                  <a:pt x="635871" y="1494500"/>
                </a:lnTo>
                <a:lnTo>
                  <a:pt x="638895" y="1494500"/>
                </a:lnTo>
                <a:lnTo>
                  <a:pt x="641919" y="1493459"/>
                </a:lnTo>
                <a:lnTo>
                  <a:pt x="643929" y="1492415"/>
                </a:lnTo>
                <a:lnTo>
                  <a:pt x="646953" y="1491372"/>
                </a:lnTo>
                <a:lnTo>
                  <a:pt x="648972" y="1490329"/>
                </a:lnTo>
                <a:lnTo>
                  <a:pt x="651997" y="1489286"/>
                </a:lnTo>
                <a:lnTo>
                  <a:pt x="654006" y="1488243"/>
                </a:lnTo>
                <a:lnTo>
                  <a:pt x="657030" y="1486158"/>
                </a:lnTo>
                <a:lnTo>
                  <a:pt x="660055" y="1485115"/>
                </a:lnTo>
                <a:lnTo>
                  <a:pt x="662074" y="1484072"/>
                </a:lnTo>
                <a:lnTo>
                  <a:pt x="665098" y="1481987"/>
                </a:lnTo>
                <a:lnTo>
                  <a:pt x="667108" y="1479900"/>
                </a:lnTo>
                <a:lnTo>
                  <a:pt x="670132" y="1478857"/>
                </a:lnTo>
                <a:lnTo>
                  <a:pt x="672151" y="1476772"/>
                </a:lnTo>
                <a:lnTo>
                  <a:pt x="675175" y="1474686"/>
                </a:lnTo>
                <a:lnTo>
                  <a:pt x="677185" y="1472600"/>
                </a:lnTo>
                <a:lnTo>
                  <a:pt x="679204" y="1470515"/>
                </a:lnTo>
                <a:lnTo>
                  <a:pt x="682229" y="1468429"/>
                </a:lnTo>
                <a:lnTo>
                  <a:pt x="684238" y="1466342"/>
                </a:lnTo>
                <a:lnTo>
                  <a:pt x="687262" y="1464257"/>
                </a:lnTo>
                <a:lnTo>
                  <a:pt x="689282" y="1462171"/>
                </a:lnTo>
                <a:lnTo>
                  <a:pt x="692306" y="1459043"/>
                </a:lnTo>
                <a:lnTo>
                  <a:pt x="694316" y="1456957"/>
                </a:lnTo>
                <a:lnTo>
                  <a:pt x="697340" y="1453829"/>
                </a:lnTo>
                <a:lnTo>
                  <a:pt x="700364" y="1451742"/>
                </a:lnTo>
                <a:lnTo>
                  <a:pt x="702383" y="1448610"/>
                </a:lnTo>
                <a:lnTo>
                  <a:pt x="705407" y="1446527"/>
                </a:lnTo>
                <a:lnTo>
                  <a:pt x="707417" y="1443401"/>
                </a:lnTo>
                <a:lnTo>
                  <a:pt x="710441" y="1440276"/>
                </a:lnTo>
                <a:lnTo>
                  <a:pt x="713465" y="1437137"/>
                </a:lnTo>
                <a:lnTo>
                  <a:pt x="715485" y="1436095"/>
                </a:lnTo>
                <a:lnTo>
                  <a:pt x="717494" y="1435054"/>
                </a:lnTo>
                <a:lnTo>
                  <a:pt x="719514" y="1432970"/>
                </a:lnTo>
                <a:lnTo>
                  <a:pt x="721523" y="1430886"/>
                </a:lnTo>
                <a:lnTo>
                  <a:pt x="723543" y="1429844"/>
                </a:lnTo>
                <a:lnTo>
                  <a:pt x="725562" y="1427761"/>
                </a:lnTo>
                <a:lnTo>
                  <a:pt x="727572" y="1425664"/>
                </a:lnTo>
                <a:lnTo>
                  <a:pt x="729591" y="1423581"/>
                </a:lnTo>
                <a:lnTo>
                  <a:pt x="731601" y="1421497"/>
                </a:lnTo>
                <a:lnTo>
                  <a:pt x="733620" y="1419413"/>
                </a:lnTo>
                <a:lnTo>
                  <a:pt x="735639" y="1417329"/>
                </a:lnTo>
                <a:lnTo>
                  <a:pt x="737649" y="1416288"/>
                </a:lnTo>
                <a:lnTo>
                  <a:pt x="739668" y="1414204"/>
                </a:lnTo>
                <a:lnTo>
                  <a:pt x="741678" y="1413162"/>
                </a:lnTo>
                <a:lnTo>
                  <a:pt x="743697" y="1412107"/>
                </a:lnTo>
                <a:lnTo>
                  <a:pt x="745717" y="1411066"/>
                </a:lnTo>
                <a:lnTo>
                  <a:pt x="747726" y="1410024"/>
                </a:lnTo>
                <a:lnTo>
                  <a:pt x="749746" y="1408982"/>
                </a:lnTo>
                <a:lnTo>
                  <a:pt x="751755" y="1407940"/>
                </a:lnTo>
                <a:lnTo>
                  <a:pt x="753775" y="1406898"/>
                </a:lnTo>
                <a:lnTo>
                  <a:pt x="755794" y="1405856"/>
                </a:lnTo>
                <a:lnTo>
                  <a:pt x="756799" y="1404814"/>
                </a:lnTo>
                <a:lnTo>
                  <a:pt x="758808" y="1403773"/>
                </a:lnTo>
                <a:lnTo>
                  <a:pt x="760828" y="1402731"/>
                </a:lnTo>
                <a:lnTo>
                  <a:pt x="762847" y="1401689"/>
                </a:lnTo>
                <a:lnTo>
                  <a:pt x="764857" y="1400647"/>
                </a:lnTo>
                <a:lnTo>
                  <a:pt x="766876" y="1399592"/>
                </a:lnTo>
                <a:lnTo>
                  <a:pt x="768886" y="1398551"/>
                </a:lnTo>
                <a:lnTo>
                  <a:pt x="770905" y="1396467"/>
                </a:lnTo>
                <a:lnTo>
                  <a:pt x="772924" y="1395425"/>
                </a:lnTo>
                <a:lnTo>
                  <a:pt x="774934" y="1394383"/>
                </a:lnTo>
                <a:lnTo>
                  <a:pt x="776953" y="1394383"/>
                </a:lnTo>
                <a:lnTo>
                  <a:pt x="778963" y="1393341"/>
                </a:lnTo>
                <a:lnTo>
                  <a:pt x="779978" y="1392299"/>
                </a:lnTo>
                <a:lnTo>
                  <a:pt x="781987" y="1391258"/>
                </a:lnTo>
                <a:lnTo>
                  <a:pt x="784007" y="1390216"/>
                </a:lnTo>
                <a:lnTo>
                  <a:pt x="786016" y="1390216"/>
                </a:lnTo>
                <a:lnTo>
                  <a:pt x="788036" y="1389174"/>
                </a:lnTo>
                <a:lnTo>
                  <a:pt x="790055" y="1389174"/>
                </a:lnTo>
                <a:lnTo>
                  <a:pt x="792064" y="1388132"/>
                </a:lnTo>
                <a:lnTo>
                  <a:pt x="802142" y="1388132"/>
                </a:lnTo>
                <a:lnTo>
                  <a:pt x="804161" y="1389174"/>
                </a:lnTo>
                <a:lnTo>
                  <a:pt x="806171" y="1389174"/>
                </a:lnTo>
                <a:lnTo>
                  <a:pt x="808190" y="1390216"/>
                </a:lnTo>
                <a:lnTo>
                  <a:pt x="812219" y="1393341"/>
                </a:lnTo>
                <a:lnTo>
                  <a:pt x="817263" y="1395425"/>
                </a:lnTo>
                <a:lnTo>
                  <a:pt x="822296" y="1398551"/>
                </a:lnTo>
                <a:lnTo>
                  <a:pt x="827340" y="1402731"/>
                </a:lnTo>
                <a:lnTo>
                  <a:pt x="832374" y="1405856"/>
                </a:lnTo>
                <a:lnTo>
                  <a:pt x="837417" y="1408982"/>
                </a:lnTo>
                <a:lnTo>
                  <a:pt x="842451" y="1413162"/>
                </a:lnTo>
                <a:lnTo>
                  <a:pt x="847495" y="1416288"/>
                </a:lnTo>
                <a:lnTo>
                  <a:pt x="852528" y="1420455"/>
                </a:lnTo>
                <a:lnTo>
                  <a:pt x="857572" y="1424622"/>
                </a:lnTo>
                <a:lnTo>
                  <a:pt x="862606" y="1428802"/>
                </a:lnTo>
                <a:lnTo>
                  <a:pt x="867649" y="1431928"/>
                </a:lnTo>
                <a:lnTo>
                  <a:pt x="872683" y="1436095"/>
                </a:lnTo>
                <a:lnTo>
                  <a:pt x="877726" y="1440276"/>
                </a:lnTo>
                <a:lnTo>
                  <a:pt x="882809" y="1444443"/>
                </a:lnTo>
                <a:lnTo>
                  <a:pt x="887833" y="1448610"/>
                </a:lnTo>
                <a:lnTo>
                  <a:pt x="892857" y="1451742"/>
                </a:lnTo>
                <a:lnTo>
                  <a:pt x="897881" y="1455914"/>
                </a:lnTo>
                <a:lnTo>
                  <a:pt x="902905" y="1460086"/>
                </a:lnTo>
                <a:lnTo>
                  <a:pt x="907929" y="1463214"/>
                </a:lnTo>
                <a:lnTo>
                  <a:pt x="912954" y="1467385"/>
                </a:lnTo>
                <a:lnTo>
                  <a:pt x="918074" y="1470515"/>
                </a:lnTo>
                <a:lnTo>
                  <a:pt x="923099" y="1474686"/>
                </a:lnTo>
                <a:lnTo>
                  <a:pt x="928123" y="1477814"/>
                </a:lnTo>
                <a:lnTo>
                  <a:pt x="934113" y="1480944"/>
                </a:lnTo>
                <a:lnTo>
                  <a:pt x="939234" y="1484072"/>
                </a:lnTo>
                <a:lnTo>
                  <a:pt x="944258" y="1487201"/>
                </a:lnTo>
                <a:lnTo>
                  <a:pt x="949282" y="1490329"/>
                </a:lnTo>
                <a:lnTo>
                  <a:pt x="954306" y="1492415"/>
                </a:lnTo>
                <a:lnTo>
                  <a:pt x="959330" y="1494500"/>
                </a:lnTo>
                <a:lnTo>
                  <a:pt x="964355" y="1496587"/>
                </a:lnTo>
                <a:lnTo>
                  <a:pt x="969379" y="1498673"/>
                </a:lnTo>
                <a:lnTo>
                  <a:pt x="972471" y="1499715"/>
                </a:lnTo>
                <a:lnTo>
                  <a:pt x="975466" y="1501801"/>
                </a:lnTo>
                <a:lnTo>
                  <a:pt x="978461" y="1502844"/>
                </a:lnTo>
                <a:lnTo>
                  <a:pt x="981553" y="1503887"/>
                </a:lnTo>
                <a:lnTo>
                  <a:pt x="984548" y="1503887"/>
                </a:lnTo>
                <a:lnTo>
                  <a:pt x="987543" y="1504929"/>
                </a:lnTo>
                <a:lnTo>
                  <a:pt x="991601" y="1505972"/>
                </a:lnTo>
                <a:lnTo>
                  <a:pt x="994596" y="1507015"/>
                </a:lnTo>
                <a:lnTo>
                  <a:pt x="997688" y="1507015"/>
                </a:lnTo>
                <a:lnTo>
                  <a:pt x="1000683" y="1508058"/>
                </a:lnTo>
                <a:lnTo>
                  <a:pt x="1004741" y="1508058"/>
                </a:lnTo>
                <a:lnTo>
                  <a:pt x="1007736" y="1509102"/>
                </a:lnTo>
                <a:lnTo>
                  <a:pt x="1034886" y="1509102"/>
                </a:lnTo>
                <a:lnTo>
                  <a:pt x="1037978" y="1508058"/>
                </a:lnTo>
                <a:lnTo>
                  <a:pt x="1036915" y="610133"/>
                </a:lnTo>
                <a:lnTo>
                  <a:pt x="1034886" y="613258"/>
                </a:lnTo>
                <a:lnTo>
                  <a:pt x="1033920" y="616397"/>
                </a:lnTo>
                <a:lnTo>
                  <a:pt x="1031891" y="619522"/>
                </a:lnTo>
                <a:lnTo>
                  <a:pt x="1030925" y="616397"/>
                </a:lnTo>
                <a:lnTo>
                  <a:pt x="1031891" y="614313"/>
                </a:lnTo>
                <a:lnTo>
                  <a:pt x="1033920" y="613258"/>
                </a:lnTo>
                <a:lnTo>
                  <a:pt x="1035949" y="609091"/>
                </a:lnTo>
                <a:lnTo>
                  <a:pt x="1037549" y="608270"/>
                </a:lnTo>
                <a:lnTo>
                  <a:pt x="1037978" y="607007"/>
                </a:lnTo>
                <a:lnTo>
                  <a:pt x="1038944" y="603882"/>
                </a:lnTo>
                <a:lnTo>
                  <a:pt x="1040007" y="600743"/>
                </a:lnTo>
                <a:lnTo>
                  <a:pt x="1040973" y="597618"/>
                </a:lnTo>
                <a:lnTo>
                  <a:pt x="1041939" y="593450"/>
                </a:lnTo>
                <a:lnTo>
                  <a:pt x="1043002" y="590325"/>
                </a:lnTo>
                <a:lnTo>
                  <a:pt x="1043002" y="587187"/>
                </a:lnTo>
                <a:lnTo>
                  <a:pt x="1043968" y="584061"/>
                </a:lnTo>
                <a:lnTo>
                  <a:pt x="1043968" y="580936"/>
                </a:lnTo>
                <a:lnTo>
                  <a:pt x="1045031" y="577810"/>
                </a:lnTo>
                <a:lnTo>
                  <a:pt x="1045031" y="556947"/>
                </a:lnTo>
                <a:lnTo>
                  <a:pt x="1043968" y="553822"/>
                </a:lnTo>
                <a:lnTo>
                  <a:pt x="1043968" y="550696"/>
                </a:lnTo>
                <a:lnTo>
                  <a:pt x="1043002" y="546516"/>
                </a:lnTo>
                <a:lnTo>
                  <a:pt x="1043002" y="543391"/>
                </a:lnTo>
                <a:lnTo>
                  <a:pt x="1041939" y="539223"/>
                </a:lnTo>
                <a:lnTo>
                  <a:pt x="1040973" y="536085"/>
                </a:lnTo>
                <a:lnTo>
                  <a:pt x="1040007" y="531917"/>
                </a:lnTo>
                <a:lnTo>
                  <a:pt x="1038944" y="527750"/>
                </a:lnTo>
                <a:lnTo>
                  <a:pt x="1037978" y="523570"/>
                </a:lnTo>
                <a:lnTo>
                  <a:pt x="1036915" y="520444"/>
                </a:lnTo>
                <a:lnTo>
                  <a:pt x="1035949" y="516277"/>
                </a:lnTo>
                <a:lnTo>
                  <a:pt x="1034886" y="512110"/>
                </a:lnTo>
                <a:lnTo>
                  <a:pt x="1033920" y="507929"/>
                </a:lnTo>
                <a:lnTo>
                  <a:pt x="1031891" y="503762"/>
                </a:lnTo>
                <a:lnTo>
                  <a:pt x="1029862" y="500636"/>
                </a:lnTo>
                <a:lnTo>
                  <a:pt x="1028896" y="496456"/>
                </a:lnTo>
                <a:lnTo>
                  <a:pt x="1026867" y="493331"/>
                </a:lnTo>
                <a:lnTo>
                  <a:pt x="1024838" y="490205"/>
                </a:lnTo>
                <a:lnTo>
                  <a:pt x="1022809" y="486038"/>
                </a:lnTo>
                <a:lnTo>
                  <a:pt x="1021843" y="482899"/>
                </a:lnTo>
                <a:lnTo>
                  <a:pt x="1019814" y="479774"/>
                </a:lnTo>
                <a:lnTo>
                  <a:pt x="1017785" y="476648"/>
                </a:lnTo>
                <a:lnTo>
                  <a:pt x="1015756" y="473523"/>
                </a:lnTo>
                <a:lnTo>
                  <a:pt x="1014789" y="471426"/>
                </a:lnTo>
                <a:lnTo>
                  <a:pt x="1012760" y="468301"/>
                </a:lnTo>
                <a:lnTo>
                  <a:pt x="1010732" y="465175"/>
                </a:lnTo>
                <a:lnTo>
                  <a:pt x="1009765" y="463092"/>
                </a:lnTo>
                <a:lnTo>
                  <a:pt x="1007736" y="461008"/>
                </a:lnTo>
                <a:lnTo>
                  <a:pt x="1005707" y="457870"/>
                </a:lnTo>
                <a:lnTo>
                  <a:pt x="1004741" y="455786"/>
                </a:lnTo>
                <a:lnTo>
                  <a:pt x="1002712" y="453702"/>
                </a:lnTo>
                <a:lnTo>
                  <a:pt x="1000683" y="449535"/>
                </a:lnTo>
                <a:lnTo>
                  <a:pt x="998654" y="448493"/>
                </a:lnTo>
                <a:lnTo>
                  <a:pt x="997688" y="446396"/>
                </a:lnTo>
                <a:lnTo>
                  <a:pt x="995659" y="443271"/>
                </a:lnTo>
                <a:lnTo>
                  <a:pt x="993630" y="440145"/>
                </a:lnTo>
                <a:lnTo>
                  <a:pt x="991601" y="438062"/>
                </a:lnTo>
                <a:lnTo>
                  <a:pt x="989572" y="435978"/>
                </a:lnTo>
                <a:lnTo>
                  <a:pt x="986577" y="432840"/>
                </a:lnTo>
                <a:lnTo>
                  <a:pt x="983582" y="428672"/>
                </a:lnTo>
                <a:lnTo>
                  <a:pt x="980490" y="425547"/>
                </a:lnTo>
                <a:lnTo>
                  <a:pt x="977495" y="421379"/>
                </a:lnTo>
                <a:lnTo>
                  <a:pt x="975466" y="418241"/>
                </a:lnTo>
                <a:lnTo>
                  <a:pt x="972471" y="414073"/>
                </a:lnTo>
                <a:lnTo>
                  <a:pt x="969379" y="409906"/>
                </a:lnTo>
                <a:lnTo>
                  <a:pt x="966384" y="406768"/>
                </a:lnTo>
                <a:lnTo>
                  <a:pt x="963388" y="402600"/>
                </a:lnTo>
                <a:lnTo>
                  <a:pt x="960393" y="399475"/>
                </a:lnTo>
                <a:lnTo>
                  <a:pt x="957301" y="395307"/>
                </a:lnTo>
                <a:lnTo>
                  <a:pt x="954306" y="391127"/>
                </a:lnTo>
                <a:lnTo>
                  <a:pt x="951311" y="386960"/>
                </a:lnTo>
                <a:lnTo>
                  <a:pt x="948219" y="383834"/>
                </a:lnTo>
                <a:lnTo>
                  <a:pt x="945224" y="379654"/>
                </a:lnTo>
                <a:lnTo>
                  <a:pt x="942229" y="375487"/>
                </a:lnTo>
                <a:lnTo>
                  <a:pt x="939234" y="371319"/>
                </a:lnTo>
                <a:lnTo>
                  <a:pt x="936142" y="368181"/>
                </a:lnTo>
                <a:lnTo>
                  <a:pt x="933147" y="364014"/>
                </a:lnTo>
                <a:lnTo>
                  <a:pt x="930152" y="359846"/>
                </a:lnTo>
                <a:lnTo>
                  <a:pt x="928123" y="355666"/>
                </a:lnTo>
                <a:lnTo>
                  <a:pt x="925128" y="351499"/>
                </a:lnTo>
                <a:lnTo>
                  <a:pt x="922036" y="347331"/>
                </a:lnTo>
                <a:lnTo>
                  <a:pt x="919041" y="343151"/>
                </a:lnTo>
                <a:lnTo>
                  <a:pt x="916045" y="340026"/>
                </a:lnTo>
                <a:lnTo>
                  <a:pt x="914016" y="335858"/>
                </a:lnTo>
                <a:lnTo>
                  <a:pt x="911021" y="331691"/>
                </a:lnTo>
                <a:lnTo>
                  <a:pt x="907929" y="327511"/>
                </a:lnTo>
                <a:lnTo>
                  <a:pt x="904934" y="323343"/>
                </a:lnTo>
                <a:lnTo>
                  <a:pt x="902905" y="319176"/>
                </a:lnTo>
                <a:lnTo>
                  <a:pt x="899910" y="314996"/>
                </a:lnTo>
                <a:lnTo>
                  <a:pt x="896915" y="310828"/>
                </a:lnTo>
                <a:lnTo>
                  <a:pt x="895852" y="308744"/>
                </a:lnTo>
                <a:lnTo>
                  <a:pt x="893823" y="305568"/>
                </a:lnTo>
                <a:lnTo>
                  <a:pt x="891794" y="303535"/>
                </a:lnTo>
                <a:lnTo>
                  <a:pt x="890828" y="300359"/>
                </a:lnTo>
                <a:lnTo>
                  <a:pt x="888799" y="297309"/>
                </a:lnTo>
                <a:lnTo>
                  <a:pt x="886770" y="295150"/>
                </a:lnTo>
                <a:lnTo>
                  <a:pt x="885804" y="292100"/>
                </a:lnTo>
                <a:lnTo>
                  <a:pt x="883775" y="288924"/>
                </a:lnTo>
                <a:lnTo>
                  <a:pt x="881746" y="285747"/>
                </a:lnTo>
                <a:lnTo>
                  <a:pt x="879736" y="282698"/>
                </a:lnTo>
                <a:lnTo>
                  <a:pt x="878731" y="279522"/>
                </a:lnTo>
                <a:lnTo>
                  <a:pt x="876712" y="276472"/>
                </a:lnTo>
                <a:lnTo>
                  <a:pt x="874702" y="273296"/>
                </a:lnTo>
                <a:lnTo>
                  <a:pt x="872683" y="270120"/>
                </a:lnTo>
                <a:lnTo>
                  <a:pt x="871678" y="267070"/>
                </a:lnTo>
                <a:lnTo>
                  <a:pt x="869659" y="263894"/>
                </a:lnTo>
                <a:lnTo>
                  <a:pt x="867649" y="261861"/>
                </a:lnTo>
                <a:lnTo>
                  <a:pt x="866635" y="258685"/>
                </a:lnTo>
                <a:lnTo>
                  <a:pt x="864625" y="255508"/>
                </a:lnTo>
                <a:lnTo>
                  <a:pt x="862606" y="252459"/>
                </a:lnTo>
                <a:lnTo>
                  <a:pt x="861601" y="248266"/>
                </a:lnTo>
                <a:lnTo>
                  <a:pt x="860596" y="244073"/>
                </a:lnTo>
                <a:lnTo>
                  <a:pt x="858577" y="240897"/>
                </a:lnTo>
                <a:lnTo>
                  <a:pt x="857572" y="236831"/>
                </a:lnTo>
                <a:lnTo>
                  <a:pt x="856557" y="233655"/>
                </a:lnTo>
                <a:lnTo>
                  <a:pt x="855553" y="229462"/>
                </a:lnTo>
                <a:lnTo>
                  <a:pt x="853533" y="226412"/>
                </a:lnTo>
                <a:lnTo>
                  <a:pt x="852528" y="222220"/>
                </a:lnTo>
                <a:lnTo>
                  <a:pt x="851524" y="219043"/>
                </a:lnTo>
                <a:lnTo>
                  <a:pt x="849504" y="215867"/>
                </a:lnTo>
                <a:lnTo>
                  <a:pt x="848499" y="212818"/>
                </a:lnTo>
                <a:lnTo>
                  <a:pt x="846480" y="209641"/>
                </a:lnTo>
                <a:lnTo>
                  <a:pt x="845475" y="206592"/>
                </a:lnTo>
                <a:lnTo>
                  <a:pt x="844470" y="203415"/>
                </a:lnTo>
                <a:lnTo>
                  <a:pt x="842451" y="201383"/>
                </a:lnTo>
                <a:lnTo>
                  <a:pt x="841446" y="198206"/>
                </a:lnTo>
                <a:lnTo>
                  <a:pt x="839427" y="196173"/>
                </a:lnTo>
                <a:lnTo>
                  <a:pt x="837417" y="19198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214354" y="4923830"/>
            <a:ext cx="8502" cy="16189"/>
          </a:xfrm>
          <a:custGeom>
            <a:avLst/>
            <a:gdLst/>
            <a:ahLst/>
            <a:cxnLst/>
            <a:rect l="l" t="t" r="r" b="b"/>
            <a:pathLst>
              <a:path w="8502" h="16189">
                <a:moveTo>
                  <a:pt x="8502" y="0"/>
                </a:moveTo>
                <a:lnTo>
                  <a:pt x="6482" y="1016"/>
                </a:lnTo>
                <a:lnTo>
                  <a:pt x="5478" y="3049"/>
                </a:lnTo>
                <a:lnTo>
                  <a:pt x="3458" y="5209"/>
                </a:lnTo>
                <a:lnTo>
                  <a:pt x="2453" y="9402"/>
                </a:lnTo>
                <a:lnTo>
                  <a:pt x="1449" y="12451"/>
                </a:lnTo>
                <a:lnTo>
                  <a:pt x="0" y="16189"/>
                </a:lnTo>
                <a:lnTo>
                  <a:pt x="434" y="15627"/>
                </a:lnTo>
                <a:lnTo>
                  <a:pt x="3458" y="10418"/>
                </a:lnTo>
                <a:lnTo>
                  <a:pt x="5478" y="6225"/>
                </a:lnTo>
                <a:lnTo>
                  <a:pt x="6482" y="3049"/>
                </a:lnTo>
                <a:lnTo>
                  <a:pt x="8502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015901" y="5043720"/>
            <a:ext cx="241836" cy="1171158"/>
          </a:xfrm>
          <a:custGeom>
            <a:avLst/>
            <a:gdLst/>
            <a:ahLst/>
            <a:cxnLst/>
            <a:rect l="l" t="t" r="r" b="b"/>
            <a:pathLst>
              <a:path w="241836" h="1171158">
                <a:moveTo>
                  <a:pt x="4057" y="266981"/>
                </a:moveTo>
                <a:lnTo>
                  <a:pt x="2028" y="269065"/>
                </a:lnTo>
                <a:lnTo>
                  <a:pt x="1062" y="271149"/>
                </a:lnTo>
                <a:lnTo>
                  <a:pt x="633" y="271369"/>
                </a:lnTo>
                <a:lnTo>
                  <a:pt x="0" y="273232"/>
                </a:lnTo>
                <a:lnTo>
                  <a:pt x="1062" y="1171158"/>
                </a:lnTo>
                <a:lnTo>
                  <a:pt x="5024" y="1171158"/>
                </a:lnTo>
                <a:lnTo>
                  <a:pt x="8115" y="1170115"/>
                </a:lnTo>
                <a:lnTo>
                  <a:pt x="11111" y="1170115"/>
                </a:lnTo>
                <a:lnTo>
                  <a:pt x="15169" y="1169072"/>
                </a:lnTo>
                <a:lnTo>
                  <a:pt x="18164" y="1169072"/>
                </a:lnTo>
                <a:lnTo>
                  <a:pt x="21159" y="1168029"/>
                </a:lnTo>
                <a:lnTo>
                  <a:pt x="25217" y="1166987"/>
                </a:lnTo>
                <a:lnTo>
                  <a:pt x="28212" y="1165944"/>
                </a:lnTo>
                <a:lnTo>
                  <a:pt x="31304" y="1164901"/>
                </a:lnTo>
                <a:lnTo>
                  <a:pt x="34299" y="1163857"/>
                </a:lnTo>
                <a:lnTo>
                  <a:pt x="38357" y="1162814"/>
                </a:lnTo>
                <a:lnTo>
                  <a:pt x="40289" y="1161772"/>
                </a:lnTo>
                <a:lnTo>
                  <a:pt x="42318" y="1160729"/>
                </a:lnTo>
                <a:lnTo>
                  <a:pt x="45410" y="1159686"/>
                </a:lnTo>
                <a:lnTo>
                  <a:pt x="47343" y="1158643"/>
                </a:lnTo>
                <a:lnTo>
                  <a:pt x="50434" y="1157600"/>
                </a:lnTo>
                <a:lnTo>
                  <a:pt x="52463" y="1155515"/>
                </a:lnTo>
                <a:lnTo>
                  <a:pt x="55459" y="1154472"/>
                </a:lnTo>
                <a:lnTo>
                  <a:pt x="57488" y="1153429"/>
                </a:lnTo>
                <a:lnTo>
                  <a:pt x="60483" y="1151342"/>
                </a:lnTo>
                <a:lnTo>
                  <a:pt x="62512" y="1150301"/>
                </a:lnTo>
                <a:lnTo>
                  <a:pt x="64541" y="1148214"/>
                </a:lnTo>
                <a:lnTo>
                  <a:pt x="67536" y="1147171"/>
                </a:lnTo>
                <a:lnTo>
                  <a:pt x="69565" y="1145086"/>
                </a:lnTo>
                <a:lnTo>
                  <a:pt x="72560" y="1143000"/>
                </a:lnTo>
                <a:lnTo>
                  <a:pt x="74589" y="1141957"/>
                </a:lnTo>
                <a:lnTo>
                  <a:pt x="76618" y="1139872"/>
                </a:lnTo>
                <a:lnTo>
                  <a:pt x="78647" y="1137786"/>
                </a:lnTo>
                <a:lnTo>
                  <a:pt x="81642" y="1136742"/>
                </a:lnTo>
                <a:lnTo>
                  <a:pt x="83671" y="1134656"/>
                </a:lnTo>
                <a:lnTo>
                  <a:pt x="85700" y="1132571"/>
                </a:lnTo>
                <a:lnTo>
                  <a:pt x="87729" y="1130485"/>
                </a:lnTo>
                <a:lnTo>
                  <a:pt x="89758" y="1128400"/>
                </a:lnTo>
                <a:lnTo>
                  <a:pt x="91690" y="1127357"/>
                </a:lnTo>
                <a:lnTo>
                  <a:pt x="93719" y="1125271"/>
                </a:lnTo>
                <a:lnTo>
                  <a:pt x="95748" y="1123186"/>
                </a:lnTo>
                <a:lnTo>
                  <a:pt x="97777" y="1121099"/>
                </a:lnTo>
                <a:lnTo>
                  <a:pt x="99806" y="1119013"/>
                </a:lnTo>
                <a:lnTo>
                  <a:pt x="101835" y="1116928"/>
                </a:lnTo>
                <a:lnTo>
                  <a:pt x="102802" y="1115885"/>
                </a:lnTo>
                <a:lnTo>
                  <a:pt x="104831" y="1113799"/>
                </a:lnTo>
                <a:lnTo>
                  <a:pt x="106860" y="1111710"/>
                </a:lnTo>
                <a:lnTo>
                  <a:pt x="107826" y="1109626"/>
                </a:lnTo>
                <a:lnTo>
                  <a:pt x="109855" y="1107543"/>
                </a:lnTo>
                <a:lnTo>
                  <a:pt x="110918" y="1106501"/>
                </a:lnTo>
                <a:lnTo>
                  <a:pt x="112850" y="1104417"/>
                </a:lnTo>
                <a:lnTo>
                  <a:pt x="114879" y="1101279"/>
                </a:lnTo>
                <a:lnTo>
                  <a:pt x="116908" y="1099195"/>
                </a:lnTo>
                <a:lnTo>
                  <a:pt x="118937" y="1095028"/>
                </a:lnTo>
                <a:lnTo>
                  <a:pt x="120966" y="1091902"/>
                </a:lnTo>
                <a:lnTo>
                  <a:pt x="122995" y="1087722"/>
                </a:lnTo>
                <a:lnTo>
                  <a:pt x="125024" y="1084596"/>
                </a:lnTo>
                <a:lnTo>
                  <a:pt x="126956" y="1080429"/>
                </a:lnTo>
                <a:lnTo>
                  <a:pt x="128019" y="1077303"/>
                </a:lnTo>
                <a:lnTo>
                  <a:pt x="128985" y="1073123"/>
                </a:lnTo>
                <a:lnTo>
                  <a:pt x="128985" y="1069998"/>
                </a:lnTo>
                <a:lnTo>
                  <a:pt x="130048" y="1065830"/>
                </a:lnTo>
                <a:lnTo>
                  <a:pt x="130048" y="1058525"/>
                </a:lnTo>
                <a:lnTo>
                  <a:pt x="128985" y="1055399"/>
                </a:lnTo>
                <a:lnTo>
                  <a:pt x="128019" y="1052273"/>
                </a:lnTo>
                <a:lnTo>
                  <a:pt x="126956" y="1048093"/>
                </a:lnTo>
                <a:lnTo>
                  <a:pt x="126956" y="1043926"/>
                </a:lnTo>
                <a:lnTo>
                  <a:pt x="125990" y="1038717"/>
                </a:lnTo>
                <a:lnTo>
                  <a:pt x="125990" y="1025160"/>
                </a:lnTo>
                <a:lnTo>
                  <a:pt x="126956" y="1019938"/>
                </a:lnTo>
                <a:lnTo>
                  <a:pt x="126956" y="1015770"/>
                </a:lnTo>
                <a:lnTo>
                  <a:pt x="128019" y="1010548"/>
                </a:lnTo>
                <a:lnTo>
                  <a:pt x="128985" y="1005339"/>
                </a:lnTo>
                <a:lnTo>
                  <a:pt x="130048" y="1000130"/>
                </a:lnTo>
                <a:lnTo>
                  <a:pt x="131014" y="993866"/>
                </a:lnTo>
                <a:lnTo>
                  <a:pt x="132077" y="988657"/>
                </a:lnTo>
                <a:lnTo>
                  <a:pt x="134009" y="983435"/>
                </a:lnTo>
                <a:lnTo>
                  <a:pt x="135072" y="978225"/>
                </a:lnTo>
                <a:lnTo>
                  <a:pt x="137101" y="971962"/>
                </a:lnTo>
                <a:lnTo>
                  <a:pt x="138067" y="966752"/>
                </a:lnTo>
                <a:lnTo>
                  <a:pt x="140096" y="960501"/>
                </a:lnTo>
                <a:lnTo>
                  <a:pt x="142125" y="954237"/>
                </a:lnTo>
                <a:lnTo>
                  <a:pt x="143092" y="949028"/>
                </a:lnTo>
                <a:lnTo>
                  <a:pt x="145120" y="942764"/>
                </a:lnTo>
                <a:lnTo>
                  <a:pt x="146183" y="936513"/>
                </a:lnTo>
                <a:lnTo>
                  <a:pt x="148116" y="930249"/>
                </a:lnTo>
                <a:lnTo>
                  <a:pt x="149178" y="925040"/>
                </a:lnTo>
                <a:lnTo>
                  <a:pt x="151207" y="918776"/>
                </a:lnTo>
                <a:lnTo>
                  <a:pt x="152174" y="912525"/>
                </a:lnTo>
                <a:lnTo>
                  <a:pt x="153236" y="906261"/>
                </a:lnTo>
                <a:lnTo>
                  <a:pt x="154203" y="900010"/>
                </a:lnTo>
                <a:lnTo>
                  <a:pt x="155169" y="893746"/>
                </a:lnTo>
                <a:lnTo>
                  <a:pt x="156232" y="887495"/>
                </a:lnTo>
                <a:lnTo>
                  <a:pt x="157198" y="881231"/>
                </a:lnTo>
                <a:lnTo>
                  <a:pt x="157198" y="868716"/>
                </a:lnTo>
                <a:lnTo>
                  <a:pt x="158261" y="864549"/>
                </a:lnTo>
                <a:lnTo>
                  <a:pt x="158261" y="861423"/>
                </a:lnTo>
                <a:lnTo>
                  <a:pt x="159227" y="857256"/>
                </a:lnTo>
                <a:lnTo>
                  <a:pt x="159227" y="848908"/>
                </a:lnTo>
                <a:lnTo>
                  <a:pt x="160290" y="845783"/>
                </a:lnTo>
                <a:lnTo>
                  <a:pt x="160290" y="837435"/>
                </a:lnTo>
                <a:lnTo>
                  <a:pt x="161256" y="833268"/>
                </a:lnTo>
                <a:lnTo>
                  <a:pt x="161256" y="830130"/>
                </a:lnTo>
                <a:lnTo>
                  <a:pt x="160290" y="825962"/>
                </a:lnTo>
                <a:lnTo>
                  <a:pt x="160290" y="818669"/>
                </a:lnTo>
                <a:lnTo>
                  <a:pt x="159227" y="814489"/>
                </a:lnTo>
                <a:lnTo>
                  <a:pt x="158261" y="811363"/>
                </a:lnTo>
                <a:lnTo>
                  <a:pt x="158261" y="803016"/>
                </a:lnTo>
                <a:lnTo>
                  <a:pt x="159227" y="799890"/>
                </a:lnTo>
                <a:lnTo>
                  <a:pt x="161256" y="795723"/>
                </a:lnTo>
                <a:lnTo>
                  <a:pt x="163285" y="792597"/>
                </a:lnTo>
                <a:lnTo>
                  <a:pt x="165314" y="788417"/>
                </a:lnTo>
                <a:lnTo>
                  <a:pt x="167343" y="786333"/>
                </a:lnTo>
                <a:lnTo>
                  <a:pt x="168309" y="785292"/>
                </a:lnTo>
                <a:lnTo>
                  <a:pt x="170338" y="783208"/>
                </a:lnTo>
                <a:lnTo>
                  <a:pt x="171304" y="781124"/>
                </a:lnTo>
                <a:lnTo>
                  <a:pt x="173333" y="780082"/>
                </a:lnTo>
                <a:lnTo>
                  <a:pt x="175362" y="777986"/>
                </a:lnTo>
                <a:lnTo>
                  <a:pt x="177391" y="775902"/>
                </a:lnTo>
                <a:lnTo>
                  <a:pt x="178357" y="773819"/>
                </a:lnTo>
                <a:lnTo>
                  <a:pt x="180386" y="772777"/>
                </a:lnTo>
                <a:lnTo>
                  <a:pt x="182415" y="770693"/>
                </a:lnTo>
                <a:lnTo>
                  <a:pt x="184444" y="768609"/>
                </a:lnTo>
                <a:lnTo>
                  <a:pt x="186473" y="766513"/>
                </a:lnTo>
                <a:lnTo>
                  <a:pt x="187439" y="764429"/>
                </a:lnTo>
                <a:lnTo>
                  <a:pt x="189468" y="762345"/>
                </a:lnTo>
                <a:lnTo>
                  <a:pt x="191497" y="761304"/>
                </a:lnTo>
                <a:lnTo>
                  <a:pt x="192464" y="759220"/>
                </a:lnTo>
                <a:lnTo>
                  <a:pt x="194493" y="757136"/>
                </a:lnTo>
                <a:lnTo>
                  <a:pt x="195555" y="755052"/>
                </a:lnTo>
                <a:lnTo>
                  <a:pt x="197584" y="752956"/>
                </a:lnTo>
                <a:lnTo>
                  <a:pt x="198551" y="750872"/>
                </a:lnTo>
                <a:lnTo>
                  <a:pt x="200580" y="747747"/>
                </a:lnTo>
                <a:lnTo>
                  <a:pt x="202609" y="745663"/>
                </a:lnTo>
                <a:lnTo>
                  <a:pt x="203575" y="742537"/>
                </a:lnTo>
                <a:lnTo>
                  <a:pt x="205604" y="738357"/>
                </a:lnTo>
                <a:lnTo>
                  <a:pt x="206570" y="735232"/>
                </a:lnTo>
                <a:lnTo>
                  <a:pt x="207633" y="732106"/>
                </a:lnTo>
                <a:lnTo>
                  <a:pt x="207633" y="716466"/>
                </a:lnTo>
                <a:lnTo>
                  <a:pt x="206570" y="712286"/>
                </a:lnTo>
                <a:lnTo>
                  <a:pt x="205604" y="709160"/>
                </a:lnTo>
                <a:lnTo>
                  <a:pt x="204637" y="707076"/>
                </a:lnTo>
                <a:lnTo>
                  <a:pt x="202609" y="702909"/>
                </a:lnTo>
                <a:lnTo>
                  <a:pt x="201546" y="699771"/>
                </a:lnTo>
                <a:lnTo>
                  <a:pt x="200580" y="697687"/>
                </a:lnTo>
                <a:lnTo>
                  <a:pt x="199517" y="694561"/>
                </a:lnTo>
                <a:lnTo>
                  <a:pt x="197584" y="692478"/>
                </a:lnTo>
                <a:lnTo>
                  <a:pt x="195555" y="689339"/>
                </a:lnTo>
                <a:lnTo>
                  <a:pt x="194493" y="687256"/>
                </a:lnTo>
                <a:lnTo>
                  <a:pt x="192464" y="684130"/>
                </a:lnTo>
                <a:lnTo>
                  <a:pt x="190531" y="679963"/>
                </a:lnTo>
                <a:lnTo>
                  <a:pt x="189468" y="675782"/>
                </a:lnTo>
                <a:lnTo>
                  <a:pt x="188502" y="671615"/>
                </a:lnTo>
                <a:lnTo>
                  <a:pt x="188502" y="660142"/>
                </a:lnTo>
                <a:lnTo>
                  <a:pt x="189468" y="655975"/>
                </a:lnTo>
                <a:lnTo>
                  <a:pt x="189468" y="652849"/>
                </a:lnTo>
                <a:lnTo>
                  <a:pt x="190531" y="650765"/>
                </a:lnTo>
                <a:lnTo>
                  <a:pt x="191497" y="647627"/>
                </a:lnTo>
                <a:lnTo>
                  <a:pt x="191497" y="645543"/>
                </a:lnTo>
                <a:lnTo>
                  <a:pt x="192464" y="642418"/>
                </a:lnTo>
                <a:lnTo>
                  <a:pt x="193526" y="639292"/>
                </a:lnTo>
                <a:lnTo>
                  <a:pt x="194493" y="636154"/>
                </a:lnTo>
                <a:lnTo>
                  <a:pt x="195555" y="633028"/>
                </a:lnTo>
                <a:lnTo>
                  <a:pt x="196522" y="629903"/>
                </a:lnTo>
                <a:lnTo>
                  <a:pt x="197584" y="626777"/>
                </a:lnTo>
                <a:lnTo>
                  <a:pt x="199517" y="623639"/>
                </a:lnTo>
                <a:lnTo>
                  <a:pt x="200580" y="619471"/>
                </a:lnTo>
                <a:lnTo>
                  <a:pt x="201546" y="616346"/>
                </a:lnTo>
                <a:lnTo>
                  <a:pt x="203575" y="612178"/>
                </a:lnTo>
                <a:lnTo>
                  <a:pt x="204637" y="609040"/>
                </a:lnTo>
                <a:lnTo>
                  <a:pt x="206570" y="604873"/>
                </a:lnTo>
                <a:lnTo>
                  <a:pt x="206570" y="601747"/>
                </a:lnTo>
                <a:lnTo>
                  <a:pt x="207633" y="598609"/>
                </a:lnTo>
                <a:lnTo>
                  <a:pt x="208599" y="594442"/>
                </a:lnTo>
                <a:lnTo>
                  <a:pt x="209662" y="591316"/>
                </a:lnTo>
                <a:lnTo>
                  <a:pt x="210628" y="588190"/>
                </a:lnTo>
                <a:lnTo>
                  <a:pt x="212657" y="584010"/>
                </a:lnTo>
                <a:lnTo>
                  <a:pt x="213623" y="580885"/>
                </a:lnTo>
                <a:lnTo>
                  <a:pt x="214686" y="576717"/>
                </a:lnTo>
                <a:lnTo>
                  <a:pt x="216715" y="573592"/>
                </a:lnTo>
                <a:lnTo>
                  <a:pt x="218744" y="569412"/>
                </a:lnTo>
                <a:lnTo>
                  <a:pt x="219710" y="565244"/>
                </a:lnTo>
                <a:lnTo>
                  <a:pt x="221739" y="561077"/>
                </a:lnTo>
                <a:lnTo>
                  <a:pt x="223768" y="557938"/>
                </a:lnTo>
                <a:lnTo>
                  <a:pt x="225797" y="553771"/>
                </a:lnTo>
                <a:lnTo>
                  <a:pt x="227729" y="549604"/>
                </a:lnTo>
                <a:lnTo>
                  <a:pt x="229758" y="545423"/>
                </a:lnTo>
                <a:lnTo>
                  <a:pt x="231787" y="541256"/>
                </a:lnTo>
                <a:lnTo>
                  <a:pt x="232850" y="537089"/>
                </a:lnTo>
                <a:lnTo>
                  <a:pt x="234782" y="532909"/>
                </a:lnTo>
                <a:lnTo>
                  <a:pt x="235845" y="529783"/>
                </a:lnTo>
                <a:lnTo>
                  <a:pt x="236811" y="525616"/>
                </a:lnTo>
                <a:lnTo>
                  <a:pt x="237874" y="521435"/>
                </a:lnTo>
                <a:lnTo>
                  <a:pt x="238840" y="517268"/>
                </a:lnTo>
                <a:lnTo>
                  <a:pt x="239903" y="513101"/>
                </a:lnTo>
                <a:lnTo>
                  <a:pt x="240869" y="508920"/>
                </a:lnTo>
                <a:lnTo>
                  <a:pt x="240869" y="504753"/>
                </a:lnTo>
                <a:lnTo>
                  <a:pt x="241836" y="500586"/>
                </a:lnTo>
                <a:lnTo>
                  <a:pt x="241836" y="475556"/>
                </a:lnTo>
                <a:lnTo>
                  <a:pt x="240869" y="471388"/>
                </a:lnTo>
                <a:lnTo>
                  <a:pt x="240869" y="467208"/>
                </a:lnTo>
                <a:lnTo>
                  <a:pt x="239903" y="463041"/>
                </a:lnTo>
                <a:lnTo>
                  <a:pt x="238840" y="458873"/>
                </a:lnTo>
                <a:lnTo>
                  <a:pt x="237874" y="454693"/>
                </a:lnTo>
                <a:lnTo>
                  <a:pt x="236811" y="450526"/>
                </a:lnTo>
                <a:lnTo>
                  <a:pt x="235845" y="446358"/>
                </a:lnTo>
                <a:lnTo>
                  <a:pt x="234782" y="442178"/>
                </a:lnTo>
                <a:lnTo>
                  <a:pt x="232850" y="438011"/>
                </a:lnTo>
                <a:lnTo>
                  <a:pt x="231787" y="433843"/>
                </a:lnTo>
                <a:lnTo>
                  <a:pt x="229758" y="430705"/>
                </a:lnTo>
                <a:lnTo>
                  <a:pt x="227729" y="426538"/>
                </a:lnTo>
                <a:lnTo>
                  <a:pt x="225797" y="422370"/>
                </a:lnTo>
                <a:lnTo>
                  <a:pt x="223768" y="419245"/>
                </a:lnTo>
                <a:lnTo>
                  <a:pt x="221739" y="415065"/>
                </a:lnTo>
                <a:lnTo>
                  <a:pt x="219710" y="411939"/>
                </a:lnTo>
                <a:lnTo>
                  <a:pt x="217681" y="408813"/>
                </a:lnTo>
                <a:lnTo>
                  <a:pt x="216715" y="405675"/>
                </a:lnTo>
                <a:lnTo>
                  <a:pt x="214686" y="402550"/>
                </a:lnTo>
                <a:lnTo>
                  <a:pt x="212657" y="399424"/>
                </a:lnTo>
                <a:lnTo>
                  <a:pt x="210628" y="396298"/>
                </a:lnTo>
                <a:lnTo>
                  <a:pt x="208599" y="393173"/>
                </a:lnTo>
                <a:lnTo>
                  <a:pt x="207633" y="390035"/>
                </a:lnTo>
                <a:lnTo>
                  <a:pt x="205604" y="386909"/>
                </a:lnTo>
                <a:lnTo>
                  <a:pt x="203575" y="383783"/>
                </a:lnTo>
                <a:lnTo>
                  <a:pt x="202609" y="381700"/>
                </a:lnTo>
                <a:lnTo>
                  <a:pt x="200580" y="378561"/>
                </a:lnTo>
                <a:lnTo>
                  <a:pt x="199517" y="376478"/>
                </a:lnTo>
                <a:lnTo>
                  <a:pt x="197584" y="373352"/>
                </a:lnTo>
                <a:lnTo>
                  <a:pt x="196522" y="371268"/>
                </a:lnTo>
                <a:lnTo>
                  <a:pt x="194493" y="369185"/>
                </a:lnTo>
                <a:lnTo>
                  <a:pt x="193526" y="366046"/>
                </a:lnTo>
                <a:lnTo>
                  <a:pt x="191497" y="361879"/>
                </a:lnTo>
                <a:lnTo>
                  <a:pt x="189468" y="360837"/>
                </a:lnTo>
                <a:lnTo>
                  <a:pt x="188502" y="358754"/>
                </a:lnTo>
                <a:lnTo>
                  <a:pt x="187439" y="354586"/>
                </a:lnTo>
                <a:lnTo>
                  <a:pt x="185410" y="351448"/>
                </a:lnTo>
                <a:lnTo>
                  <a:pt x="184444" y="348322"/>
                </a:lnTo>
                <a:lnTo>
                  <a:pt x="183478" y="345197"/>
                </a:lnTo>
                <a:lnTo>
                  <a:pt x="183478" y="324334"/>
                </a:lnTo>
                <a:lnTo>
                  <a:pt x="182415" y="320167"/>
                </a:lnTo>
                <a:lnTo>
                  <a:pt x="182415" y="305568"/>
                </a:lnTo>
                <a:lnTo>
                  <a:pt x="181449" y="302430"/>
                </a:lnTo>
                <a:lnTo>
                  <a:pt x="181449" y="296179"/>
                </a:lnTo>
                <a:lnTo>
                  <a:pt x="180386" y="293053"/>
                </a:lnTo>
                <a:lnTo>
                  <a:pt x="180386" y="286789"/>
                </a:lnTo>
                <a:lnTo>
                  <a:pt x="179420" y="283664"/>
                </a:lnTo>
                <a:lnTo>
                  <a:pt x="179420" y="280538"/>
                </a:lnTo>
                <a:lnTo>
                  <a:pt x="178357" y="278454"/>
                </a:lnTo>
                <a:lnTo>
                  <a:pt x="177391" y="275316"/>
                </a:lnTo>
                <a:lnTo>
                  <a:pt x="176425" y="271149"/>
                </a:lnTo>
                <a:lnTo>
                  <a:pt x="175362" y="268023"/>
                </a:lnTo>
                <a:lnTo>
                  <a:pt x="174396" y="263843"/>
                </a:lnTo>
                <a:lnTo>
                  <a:pt x="172367" y="259676"/>
                </a:lnTo>
                <a:lnTo>
                  <a:pt x="170338" y="255508"/>
                </a:lnTo>
                <a:lnTo>
                  <a:pt x="168309" y="252383"/>
                </a:lnTo>
                <a:lnTo>
                  <a:pt x="166280" y="248202"/>
                </a:lnTo>
                <a:lnTo>
                  <a:pt x="165314" y="244035"/>
                </a:lnTo>
                <a:lnTo>
                  <a:pt x="164251" y="239868"/>
                </a:lnTo>
                <a:lnTo>
                  <a:pt x="162222" y="236729"/>
                </a:lnTo>
                <a:lnTo>
                  <a:pt x="161256" y="232562"/>
                </a:lnTo>
                <a:lnTo>
                  <a:pt x="159227" y="228395"/>
                </a:lnTo>
                <a:lnTo>
                  <a:pt x="157198" y="225256"/>
                </a:lnTo>
                <a:lnTo>
                  <a:pt x="155169" y="222131"/>
                </a:lnTo>
                <a:lnTo>
                  <a:pt x="153236" y="220047"/>
                </a:lnTo>
                <a:lnTo>
                  <a:pt x="151207" y="219005"/>
                </a:lnTo>
                <a:lnTo>
                  <a:pt x="149178" y="219005"/>
                </a:lnTo>
                <a:lnTo>
                  <a:pt x="147149" y="216921"/>
                </a:lnTo>
                <a:lnTo>
                  <a:pt x="145120" y="214838"/>
                </a:lnTo>
                <a:lnTo>
                  <a:pt x="143092" y="212754"/>
                </a:lnTo>
                <a:lnTo>
                  <a:pt x="141063" y="210658"/>
                </a:lnTo>
                <a:lnTo>
                  <a:pt x="139130" y="207532"/>
                </a:lnTo>
                <a:lnTo>
                  <a:pt x="137101" y="204406"/>
                </a:lnTo>
                <a:lnTo>
                  <a:pt x="135072" y="201281"/>
                </a:lnTo>
                <a:lnTo>
                  <a:pt x="133043" y="198143"/>
                </a:lnTo>
                <a:lnTo>
                  <a:pt x="131014" y="193975"/>
                </a:lnTo>
                <a:lnTo>
                  <a:pt x="128985" y="189808"/>
                </a:lnTo>
                <a:lnTo>
                  <a:pt x="126956" y="185628"/>
                </a:lnTo>
                <a:lnTo>
                  <a:pt x="125024" y="181460"/>
                </a:lnTo>
                <a:lnTo>
                  <a:pt x="122995" y="177293"/>
                </a:lnTo>
                <a:lnTo>
                  <a:pt x="121932" y="173113"/>
                </a:lnTo>
                <a:lnTo>
                  <a:pt x="120966" y="169987"/>
                </a:lnTo>
                <a:lnTo>
                  <a:pt x="119903" y="167903"/>
                </a:lnTo>
                <a:lnTo>
                  <a:pt x="117971" y="163736"/>
                </a:lnTo>
                <a:lnTo>
                  <a:pt x="116908" y="158514"/>
                </a:lnTo>
                <a:lnTo>
                  <a:pt x="115942" y="153305"/>
                </a:lnTo>
                <a:lnTo>
                  <a:pt x="114879" y="148083"/>
                </a:lnTo>
                <a:lnTo>
                  <a:pt x="113913" y="143915"/>
                </a:lnTo>
                <a:lnTo>
                  <a:pt x="112850" y="138706"/>
                </a:lnTo>
                <a:lnTo>
                  <a:pt x="111884" y="134526"/>
                </a:lnTo>
                <a:lnTo>
                  <a:pt x="110918" y="130358"/>
                </a:lnTo>
                <a:lnTo>
                  <a:pt x="109855" y="125149"/>
                </a:lnTo>
                <a:lnTo>
                  <a:pt x="108889" y="120969"/>
                </a:lnTo>
                <a:lnTo>
                  <a:pt x="107826" y="116802"/>
                </a:lnTo>
                <a:lnTo>
                  <a:pt x="106860" y="112634"/>
                </a:lnTo>
                <a:lnTo>
                  <a:pt x="105797" y="108454"/>
                </a:lnTo>
                <a:lnTo>
                  <a:pt x="104831" y="104287"/>
                </a:lnTo>
                <a:lnTo>
                  <a:pt x="103864" y="100119"/>
                </a:lnTo>
                <a:lnTo>
                  <a:pt x="102802" y="96994"/>
                </a:lnTo>
                <a:lnTo>
                  <a:pt x="102802" y="92814"/>
                </a:lnTo>
                <a:lnTo>
                  <a:pt x="101835" y="88646"/>
                </a:lnTo>
                <a:lnTo>
                  <a:pt x="101835" y="85521"/>
                </a:lnTo>
                <a:lnTo>
                  <a:pt x="100773" y="81340"/>
                </a:lnTo>
                <a:lnTo>
                  <a:pt x="100773" y="78215"/>
                </a:lnTo>
                <a:lnTo>
                  <a:pt x="99806" y="74047"/>
                </a:lnTo>
                <a:lnTo>
                  <a:pt x="99806" y="54227"/>
                </a:lnTo>
                <a:lnTo>
                  <a:pt x="100773" y="50059"/>
                </a:lnTo>
                <a:lnTo>
                  <a:pt x="100773" y="46934"/>
                </a:lnTo>
                <a:lnTo>
                  <a:pt x="101835" y="43796"/>
                </a:lnTo>
                <a:lnTo>
                  <a:pt x="101835" y="40670"/>
                </a:lnTo>
                <a:lnTo>
                  <a:pt x="102802" y="37544"/>
                </a:lnTo>
                <a:lnTo>
                  <a:pt x="103864" y="33377"/>
                </a:lnTo>
                <a:lnTo>
                  <a:pt x="103864" y="29197"/>
                </a:lnTo>
                <a:lnTo>
                  <a:pt x="104831" y="26071"/>
                </a:lnTo>
                <a:lnTo>
                  <a:pt x="104831" y="21904"/>
                </a:lnTo>
                <a:lnTo>
                  <a:pt x="105797" y="18766"/>
                </a:lnTo>
                <a:lnTo>
                  <a:pt x="105797" y="15640"/>
                </a:lnTo>
                <a:lnTo>
                  <a:pt x="106860" y="12514"/>
                </a:lnTo>
                <a:lnTo>
                  <a:pt x="106860" y="6251"/>
                </a:lnTo>
                <a:lnTo>
                  <a:pt x="107826" y="3125"/>
                </a:lnTo>
                <a:lnTo>
                  <a:pt x="107826" y="0"/>
                </a:lnTo>
                <a:lnTo>
                  <a:pt x="105797" y="2083"/>
                </a:lnTo>
                <a:lnTo>
                  <a:pt x="103864" y="6251"/>
                </a:lnTo>
                <a:lnTo>
                  <a:pt x="101835" y="9389"/>
                </a:lnTo>
                <a:lnTo>
                  <a:pt x="99806" y="11473"/>
                </a:lnTo>
                <a:lnTo>
                  <a:pt x="96811" y="15640"/>
                </a:lnTo>
                <a:lnTo>
                  <a:pt x="94782" y="18766"/>
                </a:lnTo>
                <a:lnTo>
                  <a:pt x="92753" y="21904"/>
                </a:lnTo>
                <a:lnTo>
                  <a:pt x="91690" y="25029"/>
                </a:lnTo>
                <a:lnTo>
                  <a:pt x="89758" y="27113"/>
                </a:lnTo>
                <a:lnTo>
                  <a:pt x="88695" y="30239"/>
                </a:lnTo>
                <a:lnTo>
                  <a:pt x="86666" y="33377"/>
                </a:lnTo>
                <a:lnTo>
                  <a:pt x="85700" y="36503"/>
                </a:lnTo>
                <a:lnTo>
                  <a:pt x="84637" y="39628"/>
                </a:lnTo>
                <a:lnTo>
                  <a:pt x="83671" y="42754"/>
                </a:lnTo>
                <a:lnTo>
                  <a:pt x="83671" y="50059"/>
                </a:lnTo>
                <a:lnTo>
                  <a:pt x="82705" y="54227"/>
                </a:lnTo>
                <a:lnTo>
                  <a:pt x="82705" y="61532"/>
                </a:lnTo>
                <a:lnTo>
                  <a:pt x="81642" y="64658"/>
                </a:lnTo>
                <a:lnTo>
                  <a:pt x="81642" y="82382"/>
                </a:lnTo>
                <a:lnTo>
                  <a:pt x="82705" y="85521"/>
                </a:lnTo>
                <a:lnTo>
                  <a:pt x="82705" y="91772"/>
                </a:lnTo>
                <a:lnTo>
                  <a:pt x="83671" y="94897"/>
                </a:lnTo>
                <a:lnTo>
                  <a:pt x="83671" y="111592"/>
                </a:lnTo>
                <a:lnTo>
                  <a:pt x="82705" y="115760"/>
                </a:lnTo>
                <a:lnTo>
                  <a:pt x="82705" y="118885"/>
                </a:lnTo>
                <a:lnTo>
                  <a:pt x="81642" y="123065"/>
                </a:lnTo>
                <a:lnTo>
                  <a:pt x="80676" y="127233"/>
                </a:lnTo>
                <a:lnTo>
                  <a:pt x="78647" y="131400"/>
                </a:lnTo>
                <a:lnTo>
                  <a:pt x="77584" y="135580"/>
                </a:lnTo>
                <a:lnTo>
                  <a:pt x="76618" y="138706"/>
                </a:lnTo>
                <a:lnTo>
                  <a:pt x="75652" y="140790"/>
                </a:lnTo>
                <a:lnTo>
                  <a:pt x="74589" y="143915"/>
                </a:lnTo>
                <a:lnTo>
                  <a:pt x="73623" y="145999"/>
                </a:lnTo>
                <a:lnTo>
                  <a:pt x="72560" y="149137"/>
                </a:lnTo>
                <a:lnTo>
                  <a:pt x="71594" y="152263"/>
                </a:lnTo>
                <a:lnTo>
                  <a:pt x="70531" y="154347"/>
                </a:lnTo>
                <a:lnTo>
                  <a:pt x="68599" y="157472"/>
                </a:lnTo>
                <a:lnTo>
                  <a:pt x="67536" y="160598"/>
                </a:lnTo>
                <a:lnTo>
                  <a:pt x="66570" y="162694"/>
                </a:lnTo>
                <a:lnTo>
                  <a:pt x="65507" y="165820"/>
                </a:lnTo>
                <a:lnTo>
                  <a:pt x="64541" y="168945"/>
                </a:lnTo>
                <a:lnTo>
                  <a:pt x="62512" y="171029"/>
                </a:lnTo>
                <a:lnTo>
                  <a:pt x="61545" y="174167"/>
                </a:lnTo>
                <a:lnTo>
                  <a:pt x="60483" y="177293"/>
                </a:lnTo>
                <a:lnTo>
                  <a:pt x="58454" y="180418"/>
                </a:lnTo>
                <a:lnTo>
                  <a:pt x="57488" y="183544"/>
                </a:lnTo>
                <a:lnTo>
                  <a:pt x="56425" y="186669"/>
                </a:lnTo>
                <a:lnTo>
                  <a:pt x="54492" y="188766"/>
                </a:lnTo>
                <a:lnTo>
                  <a:pt x="53430" y="191891"/>
                </a:lnTo>
                <a:lnTo>
                  <a:pt x="51401" y="195017"/>
                </a:lnTo>
                <a:lnTo>
                  <a:pt x="50434" y="198143"/>
                </a:lnTo>
                <a:lnTo>
                  <a:pt x="48405" y="200239"/>
                </a:lnTo>
                <a:lnTo>
                  <a:pt x="47343" y="203365"/>
                </a:lnTo>
                <a:lnTo>
                  <a:pt x="45410" y="207532"/>
                </a:lnTo>
                <a:lnTo>
                  <a:pt x="43381" y="211699"/>
                </a:lnTo>
                <a:lnTo>
                  <a:pt x="41352" y="215880"/>
                </a:lnTo>
                <a:lnTo>
                  <a:pt x="39323" y="220047"/>
                </a:lnTo>
                <a:lnTo>
                  <a:pt x="37294" y="223173"/>
                </a:lnTo>
                <a:lnTo>
                  <a:pt x="35265" y="227353"/>
                </a:lnTo>
                <a:lnTo>
                  <a:pt x="32270" y="231520"/>
                </a:lnTo>
                <a:lnTo>
                  <a:pt x="30241" y="234646"/>
                </a:lnTo>
                <a:lnTo>
                  <a:pt x="27246" y="237771"/>
                </a:lnTo>
                <a:lnTo>
                  <a:pt x="25217" y="241951"/>
                </a:lnTo>
                <a:lnTo>
                  <a:pt x="22222" y="245077"/>
                </a:lnTo>
                <a:lnTo>
                  <a:pt x="20193" y="248202"/>
                </a:lnTo>
                <a:lnTo>
                  <a:pt x="17198" y="251341"/>
                </a:lnTo>
                <a:lnTo>
                  <a:pt x="15169" y="253424"/>
                </a:lnTo>
                <a:lnTo>
                  <a:pt x="13140" y="256550"/>
                </a:lnTo>
                <a:lnTo>
                  <a:pt x="10144" y="259676"/>
                </a:lnTo>
                <a:lnTo>
                  <a:pt x="8115" y="261759"/>
                </a:lnTo>
                <a:lnTo>
                  <a:pt x="6086" y="263843"/>
                </a:lnTo>
                <a:lnTo>
                  <a:pt x="4057" y="266981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026046" y="5108378"/>
            <a:ext cx="222705" cy="1090856"/>
          </a:xfrm>
          <a:custGeom>
            <a:avLst/>
            <a:gdLst/>
            <a:ahLst/>
            <a:cxnLst/>
            <a:rect l="l" t="t" r="r" b="b"/>
            <a:pathLst>
              <a:path w="222705" h="1090856">
                <a:moveTo>
                  <a:pt x="92657" y="96994"/>
                </a:moveTo>
                <a:lnTo>
                  <a:pt x="92657" y="93855"/>
                </a:lnTo>
                <a:lnTo>
                  <a:pt x="91690" y="89688"/>
                </a:lnTo>
                <a:lnTo>
                  <a:pt x="91690" y="86562"/>
                </a:lnTo>
                <a:lnTo>
                  <a:pt x="90628" y="82382"/>
                </a:lnTo>
                <a:lnTo>
                  <a:pt x="90628" y="79257"/>
                </a:lnTo>
                <a:lnTo>
                  <a:pt x="89661" y="75089"/>
                </a:lnTo>
                <a:lnTo>
                  <a:pt x="89661" y="58407"/>
                </a:lnTo>
                <a:lnTo>
                  <a:pt x="90628" y="55269"/>
                </a:lnTo>
                <a:lnTo>
                  <a:pt x="90628" y="52143"/>
                </a:lnTo>
                <a:lnTo>
                  <a:pt x="91690" y="49018"/>
                </a:lnTo>
                <a:lnTo>
                  <a:pt x="91690" y="46934"/>
                </a:lnTo>
                <a:lnTo>
                  <a:pt x="92657" y="43796"/>
                </a:lnTo>
                <a:lnTo>
                  <a:pt x="93719" y="40670"/>
                </a:lnTo>
                <a:lnTo>
                  <a:pt x="94686" y="37544"/>
                </a:lnTo>
                <a:lnTo>
                  <a:pt x="95652" y="34419"/>
                </a:lnTo>
                <a:lnTo>
                  <a:pt x="96715" y="30239"/>
                </a:lnTo>
                <a:lnTo>
                  <a:pt x="97681" y="27113"/>
                </a:lnTo>
                <a:lnTo>
                  <a:pt x="98744" y="22946"/>
                </a:lnTo>
                <a:lnTo>
                  <a:pt x="99710" y="19820"/>
                </a:lnTo>
                <a:lnTo>
                  <a:pt x="99710" y="16682"/>
                </a:lnTo>
                <a:lnTo>
                  <a:pt x="100773" y="13556"/>
                </a:lnTo>
                <a:lnTo>
                  <a:pt x="101739" y="9389"/>
                </a:lnTo>
                <a:lnTo>
                  <a:pt x="102705" y="6263"/>
                </a:lnTo>
                <a:lnTo>
                  <a:pt x="103768" y="3125"/>
                </a:lnTo>
                <a:lnTo>
                  <a:pt x="104734" y="0"/>
                </a:lnTo>
                <a:lnTo>
                  <a:pt x="102705" y="2083"/>
                </a:lnTo>
                <a:lnTo>
                  <a:pt x="100773" y="5209"/>
                </a:lnTo>
                <a:lnTo>
                  <a:pt x="98744" y="7305"/>
                </a:lnTo>
                <a:lnTo>
                  <a:pt x="96715" y="9389"/>
                </a:lnTo>
                <a:lnTo>
                  <a:pt x="94686" y="12514"/>
                </a:lnTo>
                <a:lnTo>
                  <a:pt x="92657" y="14598"/>
                </a:lnTo>
                <a:lnTo>
                  <a:pt x="90628" y="17724"/>
                </a:lnTo>
                <a:lnTo>
                  <a:pt x="88599" y="19820"/>
                </a:lnTo>
                <a:lnTo>
                  <a:pt x="86666" y="22946"/>
                </a:lnTo>
                <a:lnTo>
                  <a:pt x="84637" y="25029"/>
                </a:lnTo>
                <a:lnTo>
                  <a:pt x="83575" y="28155"/>
                </a:lnTo>
                <a:lnTo>
                  <a:pt x="82608" y="31281"/>
                </a:lnTo>
                <a:lnTo>
                  <a:pt x="81546" y="34419"/>
                </a:lnTo>
                <a:lnTo>
                  <a:pt x="80579" y="38586"/>
                </a:lnTo>
                <a:lnTo>
                  <a:pt x="80579" y="42754"/>
                </a:lnTo>
                <a:lnTo>
                  <a:pt x="79613" y="45892"/>
                </a:lnTo>
                <a:lnTo>
                  <a:pt x="79613" y="56311"/>
                </a:lnTo>
                <a:lnTo>
                  <a:pt x="78550" y="59449"/>
                </a:lnTo>
                <a:lnTo>
                  <a:pt x="78550" y="83424"/>
                </a:lnTo>
                <a:lnTo>
                  <a:pt x="77584" y="86562"/>
                </a:lnTo>
                <a:lnTo>
                  <a:pt x="77584" y="89688"/>
                </a:lnTo>
                <a:lnTo>
                  <a:pt x="76521" y="92814"/>
                </a:lnTo>
                <a:lnTo>
                  <a:pt x="75555" y="95939"/>
                </a:lnTo>
                <a:lnTo>
                  <a:pt x="73526" y="99077"/>
                </a:lnTo>
                <a:lnTo>
                  <a:pt x="72560" y="103245"/>
                </a:lnTo>
                <a:lnTo>
                  <a:pt x="70531" y="107412"/>
                </a:lnTo>
                <a:lnTo>
                  <a:pt x="68502" y="111592"/>
                </a:lnTo>
                <a:lnTo>
                  <a:pt x="66473" y="115760"/>
                </a:lnTo>
                <a:lnTo>
                  <a:pt x="65507" y="118885"/>
                </a:lnTo>
                <a:lnTo>
                  <a:pt x="63478" y="123065"/>
                </a:lnTo>
                <a:lnTo>
                  <a:pt x="61449" y="126191"/>
                </a:lnTo>
                <a:lnTo>
                  <a:pt x="60386" y="129317"/>
                </a:lnTo>
                <a:lnTo>
                  <a:pt x="59420" y="131400"/>
                </a:lnTo>
                <a:lnTo>
                  <a:pt x="57391" y="134526"/>
                </a:lnTo>
                <a:lnTo>
                  <a:pt x="57391" y="135580"/>
                </a:lnTo>
                <a:lnTo>
                  <a:pt x="55362" y="138706"/>
                </a:lnTo>
                <a:lnTo>
                  <a:pt x="54396" y="141832"/>
                </a:lnTo>
                <a:lnTo>
                  <a:pt x="52367" y="143915"/>
                </a:lnTo>
                <a:lnTo>
                  <a:pt x="51401" y="147041"/>
                </a:lnTo>
                <a:lnTo>
                  <a:pt x="49372" y="150179"/>
                </a:lnTo>
                <a:lnTo>
                  <a:pt x="48309" y="153305"/>
                </a:lnTo>
                <a:lnTo>
                  <a:pt x="46280" y="155388"/>
                </a:lnTo>
                <a:lnTo>
                  <a:pt x="45314" y="158514"/>
                </a:lnTo>
                <a:lnTo>
                  <a:pt x="43285" y="161652"/>
                </a:lnTo>
                <a:lnTo>
                  <a:pt x="41256" y="163736"/>
                </a:lnTo>
                <a:lnTo>
                  <a:pt x="40289" y="166862"/>
                </a:lnTo>
                <a:lnTo>
                  <a:pt x="38260" y="168945"/>
                </a:lnTo>
                <a:lnTo>
                  <a:pt x="37198" y="172071"/>
                </a:lnTo>
                <a:lnTo>
                  <a:pt x="35265" y="175209"/>
                </a:lnTo>
                <a:lnTo>
                  <a:pt x="33236" y="178335"/>
                </a:lnTo>
                <a:lnTo>
                  <a:pt x="31207" y="181460"/>
                </a:lnTo>
                <a:lnTo>
                  <a:pt x="29178" y="184586"/>
                </a:lnTo>
                <a:lnTo>
                  <a:pt x="27149" y="187724"/>
                </a:lnTo>
                <a:lnTo>
                  <a:pt x="25120" y="190850"/>
                </a:lnTo>
                <a:lnTo>
                  <a:pt x="23091" y="192933"/>
                </a:lnTo>
                <a:lnTo>
                  <a:pt x="21159" y="196059"/>
                </a:lnTo>
                <a:lnTo>
                  <a:pt x="19130" y="199184"/>
                </a:lnTo>
                <a:lnTo>
                  <a:pt x="17101" y="201281"/>
                </a:lnTo>
                <a:lnTo>
                  <a:pt x="15072" y="204406"/>
                </a:lnTo>
                <a:lnTo>
                  <a:pt x="13043" y="206490"/>
                </a:lnTo>
                <a:lnTo>
                  <a:pt x="11014" y="209616"/>
                </a:lnTo>
                <a:lnTo>
                  <a:pt x="8985" y="211699"/>
                </a:lnTo>
                <a:lnTo>
                  <a:pt x="7053" y="213796"/>
                </a:lnTo>
                <a:lnTo>
                  <a:pt x="5990" y="216921"/>
                </a:lnTo>
                <a:lnTo>
                  <a:pt x="5024" y="220047"/>
                </a:lnTo>
                <a:lnTo>
                  <a:pt x="2995" y="223173"/>
                </a:lnTo>
                <a:lnTo>
                  <a:pt x="1932" y="225256"/>
                </a:lnTo>
                <a:lnTo>
                  <a:pt x="0" y="228395"/>
                </a:lnTo>
                <a:lnTo>
                  <a:pt x="2995" y="1090856"/>
                </a:lnTo>
                <a:lnTo>
                  <a:pt x="7053" y="1089813"/>
                </a:lnTo>
                <a:lnTo>
                  <a:pt x="10048" y="1088770"/>
                </a:lnTo>
                <a:lnTo>
                  <a:pt x="12077" y="1087727"/>
                </a:lnTo>
                <a:lnTo>
                  <a:pt x="14106" y="1086684"/>
                </a:lnTo>
                <a:lnTo>
                  <a:pt x="17101" y="1085642"/>
                </a:lnTo>
                <a:lnTo>
                  <a:pt x="19130" y="1084599"/>
                </a:lnTo>
                <a:lnTo>
                  <a:pt x="21159" y="1083556"/>
                </a:lnTo>
                <a:lnTo>
                  <a:pt x="24154" y="1081470"/>
                </a:lnTo>
                <a:lnTo>
                  <a:pt x="26183" y="1080428"/>
                </a:lnTo>
                <a:lnTo>
                  <a:pt x="29178" y="1079385"/>
                </a:lnTo>
                <a:lnTo>
                  <a:pt x="31207" y="1077298"/>
                </a:lnTo>
                <a:lnTo>
                  <a:pt x="33236" y="1076255"/>
                </a:lnTo>
                <a:lnTo>
                  <a:pt x="36231" y="1074170"/>
                </a:lnTo>
                <a:lnTo>
                  <a:pt x="38260" y="1073127"/>
                </a:lnTo>
                <a:lnTo>
                  <a:pt x="40289" y="1071041"/>
                </a:lnTo>
                <a:lnTo>
                  <a:pt x="43285" y="1068956"/>
                </a:lnTo>
                <a:lnTo>
                  <a:pt x="45314" y="1067913"/>
                </a:lnTo>
                <a:lnTo>
                  <a:pt x="47343" y="1065826"/>
                </a:lnTo>
                <a:lnTo>
                  <a:pt x="49372" y="1063741"/>
                </a:lnTo>
                <a:lnTo>
                  <a:pt x="52367" y="1061655"/>
                </a:lnTo>
                <a:lnTo>
                  <a:pt x="54396" y="1059569"/>
                </a:lnTo>
                <a:lnTo>
                  <a:pt x="56425" y="1057484"/>
                </a:lnTo>
                <a:lnTo>
                  <a:pt x="58454" y="1056441"/>
                </a:lnTo>
                <a:lnTo>
                  <a:pt x="60386" y="1054355"/>
                </a:lnTo>
                <a:lnTo>
                  <a:pt x="62415" y="1052270"/>
                </a:lnTo>
                <a:lnTo>
                  <a:pt x="64444" y="1050183"/>
                </a:lnTo>
                <a:lnTo>
                  <a:pt x="66473" y="1048097"/>
                </a:lnTo>
                <a:lnTo>
                  <a:pt x="67439" y="1046010"/>
                </a:lnTo>
                <a:lnTo>
                  <a:pt x="69468" y="1043926"/>
                </a:lnTo>
                <a:lnTo>
                  <a:pt x="71497" y="1041842"/>
                </a:lnTo>
                <a:lnTo>
                  <a:pt x="73526" y="1039758"/>
                </a:lnTo>
                <a:lnTo>
                  <a:pt x="74492" y="1037675"/>
                </a:lnTo>
                <a:lnTo>
                  <a:pt x="76521" y="1035578"/>
                </a:lnTo>
                <a:lnTo>
                  <a:pt x="78550" y="1032453"/>
                </a:lnTo>
                <a:lnTo>
                  <a:pt x="80579" y="1030369"/>
                </a:lnTo>
                <a:lnTo>
                  <a:pt x="82608" y="1027243"/>
                </a:lnTo>
                <a:lnTo>
                  <a:pt x="84637" y="1025160"/>
                </a:lnTo>
                <a:lnTo>
                  <a:pt x="85603" y="1024105"/>
                </a:lnTo>
                <a:lnTo>
                  <a:pt x="87632" y="1019938"/>
                </a:lnTo>
                <a:lnTo>
                  <a:pt x="89661" y="1016812"/>
                </a:lnTo>
                <a:lnTo>
                  <a:pt x="91690" y="1012645"/>
                </a:lnTo>
                <a:lnTo>
                  <a:pt x="92657" y="1009507"/>
                </a:lnTo>
                <a:lnTo>
                  <a:pt x="93719" y="1005339"/>
                </a:lnTo>
                <a:lnTo>
                  <a:pt x="94686" y="1002214"/>
                </a:lnTo>
                <a:lnTo>
                  <a:pt x="95652" y="998033"/>
                </a:lnTo>
                <a:lnTo>
                  <a:pt x="95652" y="994908"/>
                </a:lnTo>
                <a:lnTo>
                  <a:pt x="96715" y="990740"/>
                </a:lnTo>
                <a:lnTo>
                  <a:pt x="96715" y="987615"/>
                </a:lnTo>
                <a:lnTo>
                  <a:pt x="95652" y="983435"/>
                </a:lnTo>
                <a:lnTo>
                  <a:pt x="95652" y="980309"/>
                </a:lnTo>
                <a:lnTo>
                  <a:pt x="94686" y="976142"/>
                </a:lnTo>
                <a:lnTo>
                  <a:pt x="93719" y="971962"/>
                </a:lnTo>
                <a:lnTo>
                  <a:pt x="92657" y="967794"/>
                </a:lnTo>
                <a:lnTo>
                  <a:pt x="91690" y="963627"/>
                </a:lnTo>
                <a:lnTo>
                  <a:pt x="91690" y="958405"/>
                </a:lnTo>
                <a:lnTo>
                  <a:pt x="90628" y="954237"/>
                </a:lnTo>
                <a:lnTo>
                  <a:pt x="90628" y="944848"/>
                </a:lnTo>
                <a:lnTo>
                  <a:pt x="91690" y="939639"/>
                </a:lnTo>
                <a:lnTo>
                  <a:pt x="91690" y="934429"/>
                </a:lnTo>
                <a:lnTo>
                  <a:pt x="92657" y="929207"/>
                </a:lnTo>
                <a:lnTo>
                  <a:pt x="93719" y="923998"/>
                </a:lnTo>
                <a:lnTo>
                  <a:pt x="93719" y="918776"/>
                </a:lnTo>
                <a:lnTo>
                  <a:pt x="94686" y="912525"/>
                </a:lnTo>
                <a:lnTo>
                  <a:pt x="95652" y="907303"/>
                </a:lnTo>
                <a:lnTo>
                  <a:pt x="96715" y="902094"/>
                </a:lnTo>
                <a:lnTo>
                  <a:pt x="98744" y="895843"/>
                </a:lnTo>
                <a:lnTo>
                  <a:pt x="99710" y="890621"/>
                </a:lnTo>
                <a:lnTo>
                  <a:pt x="100773" y="884370"/>
                </a:lnTo>
                <a:lnTo>
                  <a:pt x="101739" y="879148"/>
                </a:lnTo>
                <a:lnTo>
                  <a:pt x="103768" y="872896"/>
                </a:lnTo>
                <a:lnTo>
                  <a:pt x="104734" y="867674"/>
                </a:lnTo>
                <a:lnTo>
                  <a:pt x="105797" y="861423"/>
                </a:lnTo>
                <a:lnTo>
                  <a:pt x="106763" y="855159"/>
                </a:lnTo>
                <a:lnTo>
                  <a:pt x="108792" y="849950"/>
                </a:lnTo>
                <a:lnTo>
                  <a:pt x="109758" y="843686"/>
                </a:lnTo>
                <a:lnTo>
                  <a:pt x="110821" y="837435"/>
                </a:lnTo>
                <a:lnTo>
                  <a:pt x="111787" y="831184"/>
                </a:lnTo>
                <a:lnTo>
                  <a:pt x="112850" y="825962"/>
                </a:lnTo>
                <a:lnTo>
                  <a:pt x="112850" y="819711"/>
                </a:lnTo>
                <a:lnTo>
                  <a:pt x="113816" y="813447"/>
                </a:lnTo>
                <a:lnTo>
                  <a:pt x="113816" y="807196"/>
                </a:lnTo>
                <a:lnTo>
                  <a:pt x="114879" y="801974"/>
                </a:lnTo>
                <a:lnTo>
                  <a:pt x="114879" y="794681"/>
                </a:lnTo>
                <a:lnTo>
                  <a:pt x="115845" y="790501"/>
                </a:lnTo>
                <a:lnTo>
                  <a:pt x="116811" y="787375"/>
                </a:lnTo>
                <a:lnTo>
                  <a:pt x="116811" y="783208"/>
                </a:lnTo>
                <a:lnTo>
                  <a:pt x="117874" y="780082"/>
                </a:lnTo>
                <a:lnTo>
                  <a:pt x="118840" y="776944"/>
                </a:lnTo>
                <a:lnTo>
                  <a:pt x="119903" y="772777"/>
                </a:lnTo>
                <a:lnTo>
                  <a:pt x="119903" y="769651"/>
                </a:lnTo>
                <a:lnTo>
                  <a:pt x="120869" y="766513"/>
                </a:lnTo>
                <a:lnTo>
                  <a:pt x="121932" y="762345"/>
                </a:lnTo>
                <a:lnTo>
                  <a:pt x="121932" y="756094"/>
                </a:lnTo>
                <a:lnTo>
                  <a:pt x="122898" y="752956"/>
                </a:lnTo>
                <a:lnTo>
                  <a:pt x="122898" y="746705"/>
                </a:lnTo>
                <a:lnTo>
                  <a:pt x="121932" y="742537"/>
                </a:lnTo>
                <a:lnTo>
                  <a:pt x="122898" y="739399"/>
                </a:lnTo>
                <a:lnTo>
                  <a:pt x="123864" y="736274"/>
                </a:lnTo>
                <a:lnTo>
                  <a:pt x="124927" y="733148"/>
                </a:lnTo>
                <a:lnTo>
                  <a:pt x="126956" y="730022"/>
                </a:lnTo>
                <a:lnTo>
                  <a:pt x="128985" y="727939"/>
                </a:lnTo>
                <a:lnTo>
                  <a:pt x="130918" y="724800"/>
                </a:lnTo>
                <a:lnTo>
                  <a:pt x="132947" y="723759"/>
                </a:lnTo>
                <a:lnTo>
                  <a:pt x="134009" y="722717"/>
                </a:lnTo>
                <a:lnTo>
                  <a:pt x="136038" y="720633"/>
                </a:lnTo>
                <a:lnTo>
                  <a:pt x="139034" y="717508"/>
                </a:lnTo>
                <a:lnTo>
                  <a:pt x="141063" y="716466"/>
                </a:lnTo>
                <a:lnTo>
                  <a:pt x="143092" y="714369"/>
                </a:lnTo>
                <a:lnTo>
                  <a:pt x="145024" y="713327"/>
                </a:lnTo>
                <a:lnTo>
                  <a:pt x="146087" y="712286"/>
                </a:lnTo>
                <a:lnTo>
                  <a:pt x="148116" y="710202"/>
                </a:lnTo>
                <a:lnTo>
                  <a:pt x="150145" y="709160"/>
                </a:lnTo>
                <a:lnTo>
                  <a:pt x="152077" y="707076"/>
                </a:lnTo>
                <a:lnTo>
                  <a:pt x="154106" y="706034"/>
                </a:lnTo>
                <a:lnTo>
                  <a:pt x="155169" y="703951"/>
                </a:lnTo>
                <a:lnTo>
                  <a:pt x="157198" y="702909"/>
                </a:lnTo>
                <a:lnTo>
                  <a:pt x="159227" y="700812"/>
                </a:lnTo>
                <a:lnTo>
                  <a:pt x="161159" y="697687"/>
                </a:lnTo>
                <a:lnTo>
                  <a:pt x="163188" y="695603"/>
                </a:lnTo>
                <a:lnTo>
                  <a:pt x="164251" y="694561"/>
                </a:lnTo>
                <a:lnTo>
                  <a:pt x="166280" y="692478"/>
                </a:lnTo>
                <a:lnTo>
                  <a:pt x="168212" y="689352"/>
                </a:lnTo>
                <a:lnTo>
                  <a:pt x="170241" y="687256"/>
                </a:lnTo>
                <a:lnTo>
                  <a:pt x="171304" y="684130"/>
                </a:lnTo>
                <a:lnTo>
                  <a:pt x="172270" y="681004"/>
                </a:lnTo>
                <a:lnTo>
                  <a:pt x="173333" y="677879"/>
                </a:lnTo>
                <a:lnTo>
                  <a:pt x="173333" y="671615"/>
                </a:lnTo>
                <a:lnTo>
                  <a:pt x="172270" y="668489"/>
                </a:lnTo>
                <a:lnTo>
                  <a:pt x="171304" y="665364"/>
                </a:lnTo>
                <a:lnTo>
                  <a:pt x="170241" y="661184"/>
                </a:lnTo>
                <a:lnTo>
                  <a:pt x="168212" y="657016"/>
                </a:lnTo>
                <a:lnTo>
                  <a:pt x="166280" y="652849"/>
                </a:lnTo>
                <a:lnTo>
                  <a:pt x="164251" y="648669"/>
                </a:lnTo>
                <a:lnTo>
                  <a:pt x="162222" y="646585"/>
                </a:lnTo>
                <a:lnTo>
                  <a:pt x="160193" y="644501"/>
                </a:lnTo>
                <a:lnTo>
                  <a:pt x="158164" y="640334"/>
                </a:lnTo>
                <a:lnTo>
                  <a:pt x="157198" y="636154"/>
                </a:lnTo>
                <a:lnTo>
                  <a:pt x="156135" y="633028"/>
                </a:lnTo>
                <a:lnTo>
                  <a:pt x="156135" y="628861"/>
                </a:lnTo>
                <a:lnTo>
                  <a:pt x="157198" y="625735"/>
                </a:lnTo>
                <a:lnTo>
                  <a:pt x="158164" y="621555"/>
                </a:lnTo>
                <a:lnTo>
                  <a:pt x="159227" y="617388"/>
                </a:lnTo>
                <a:lnTo>
                  <a:pt x="161159" y="613220"/>
                </a:lnTo>
                <a:lnTo>
                  <a:pt x="162222" y="610082"/>
                </a:lnTo>
                <a:lnTo>
                  <a:pt x="164251" y="605915"/>
                </a:lnTo>
                <a:lnTo>
                  <a:pt x="165217" y="602789"/>
                </a:lnTo>
                <a:lnTo>
                  <a:pt x="166280" y="599664"/>
                </a:lnTo>
                <a:lnTo>
                  <a:pt x="167246" y="597567"/>
                </a:lnTo>
                <a:lnTo>
                  <a:pt x="169275" y="594442"/>
                </a:lnTo>
                <a:lnTo>
                  <a:pt x="170241" y="591316"/>
                </a:lnTo>
                <a:lnTo>
                  <a:pt x="172270" y="588190"/>
                </a:lnTo>
                <a:lnTo>
                  <a:pt x="173333" y="584010"/>
                </a:lnTo>
                <a:lnTo>
                  <a:pt x="175265" y="580885"/>
                </a:lnTo>
                <a:lnTo>
                  <a:pt x="177294" y="577759"/>
                </a:lnTo>
                <a:lnTo>
                  <a:pt x="177294" y="574634"/>
                </a:lnTo>
                <a:lnTo>
                  <a:pt x="178357" y="571495"/>
                </a:lnTo>
                <a:lnTo>
                  <a:pt x="179323" y="568370"/>
                </a:lnTo>
                <a:lnTo>
                  <a:pt x="180386" y="565244"/>
                </a:lnTo>
                <a:lnTo>
                  <a:pt x="181352" y="562119"/>
                </a:lnTo>
                <a:lnTo>
                  <a:pt x="183381" y="557938"/>
                </a:lnTo>
                <a:lnTo>
                  <a:pt x="184348" y="554813"/>
                </a:lnTo>
                <a:lnTo>
                  <a:pt x="186377" y="551687"/>
                </a:lnTo>
                <a:lnTo>
                  <a:pt x="188406" y="548562"/>
                </a:lnTo>
                <a:lnTo>
                  <a:pt x="190435" y="544382"/>
                </a:lnTo>
                <a:lnTo>
                  <a:pt x="192464" y="541256"/>
                </a:lnTo>
                <a:lnTo>
                  <a:pt x="194493" y="537089"/>
                </a:lnTo>
                <a:lnTo>
                  <a:pt x="196425" y="533950"/>
                </a:lnTo>
                <a:lnTo>
                  <a:pt x="198454" y="529783"/>
                </a:lnTo>
                <a:lnTo>
                  <a:pt x="200483" y="525616"/>
                </a:lnTo>
                <a:lnTo>
                  <a:pt x="202512" y="523532"/>
                </a:lnTo>
                <a:lnTo>
                  <a:pt x="203478" y="521435"/>
                </a:lnTo>
                <a:lnTo>
                  <a:pt x="205507" y="518310"/>
                </a:lnTo>
                <a:lnTo>
                  <a:pt x="207536" y="514142"/>
                </a:lnTo>
                <a:lnTo>
                  <a:pt x="209565" y="511017"/>
                </a:lnTo>
                <a:lnTo>
                  <a:pt x="210531" y="506837"/>
                </a:lnTo>
                <a:lnTo>
                  <a:pt x="212560" y="502669"/>
                </a:lnTo>
                <a:lnTo>
                  <a:pt x="213623" y="499544"/>
                </a:lnTo>
                <a:lnTo>
                  <a:pt x="215652" y="495364"/>
                </a:lnTo>
                <a:lnTo>
                  <a:pt x="216618" y="491196"/>
                </a:lnTo>
                <a:lnTo>
                  <a:pt x="217584" y="488071"/>
                </a:lnTo>
                <a:lnTo>
                  <a:pt x="218647" y="483903"/>
                </a:lnTo>
                <a:lnTo>
                  <a:pt x="219613" y="479723"/>
                </a:lnTo>
                <a:lnTo>
                  <a:pt x="220676" y="475556"/>
                </a:lnTo>
                <a:lnTo>
                  <a:pt x="221642" y="471388"/>
                </a:lnTo>
                <a:lnTo>
                  <a:pt x="221642" y="468250"/>
                </a:lnTo>
                <a:lnTo>
                  <a:pt x="222705" y="464083"/>
                </a:lnTo>
                <a:lnTo>
                  <a:pt x="222705" y="444262"/>
                </a:lnTo>
                <a:lnTo>
                  <a:pt x="221642" y="440094"/>
                </a:lnTo>
                <a:lnTo>
                  <a:pt x="221642" y="435927"/>
                </a:lnTo>
                <a:lnTo>
                  <a:pt x="220676" y="432801"/>
                </a:lnTo>
                <a:lnTo>
                  <a:pt x="219613" y="428621"/>
                </a:lnTo>
                <a:lnTo>
                  <a:pt x="218647" y="424454"/>
                </a:lnTo>
                <a:lnTo>
                  <a:pt x="217584" y="421328"/>
                </a:lnTo>
                <a:lnTo>
                  <a:pt x="216618" y="417148"/>
                </a:lnTo>
                <a:lnTo>
                  <a:pt x="215652" y="414023"/>
                </a:lnTo>
                <a:lnTo>
                  <a:pt x="213623" y="409855"/>
                </a:lnTo>
                <a:lnTo>
                  <a:pt x="212560" y="406730"/>
                </a:lnTo>
                <a:lnTo>
                  <a:pt x="210531" y="402550"/>
                </a:lnTo>
                <a:lnTo>
                  <a:pt x="208599" y="399424"/>
                </a:lnTo>
                <a:lnTo>
                  <a:pt x="206570" y="396298"/>
                </a:lnTo>
                <a:lnTo>
                  <a:pt x="204541" y="392118"/>
                </a:lnTo>
                <a:lnTo>
                  <a:pt x="203478" y="388993"/>
                </a:lnTo>
                <a:lnTo>
                  <a:pt x="201546" y="385867"/>
                </a:lnTo>
                <a:lnTo>
                  <a:pt x="199517" y="382742"/>
                </a:lnTo>
                <a:lnTo>
                  <a:pt x="198454" y="379603"/>
                </a:lnTo>
                <a:lnTo>
                  <a:pt x="196425" y="376478"/>
                </a:lnTo>
                <a:lnTo>
                  <a:pt x="195459" y="374394"/>
                </a:lnTo>
                <a:lnTo>
                  <a:pt x="193430" y="371268"/>
                </a:lnTo>
                <a:lnTo>
                  <a:pt x="192464" y="368143"/>
                </a:lnTo>
                <a:lnTo>
                  <a:pt x="190435" y="365005"/>
                </a:lnTo>
                <a:lnTo>
                  <a:pt x="189372" y="362921"/>
                </a:lnTo>
                <a:lnTo>
                  <a:pt x="187439" y="359795"/>
                </a:lnTo>
                <a:lnTo>
                  <a:pt x="185410" y="355628"/>
                </a:lnTo>
                <a:lnTo>
                  <a:pt x="183381" y="352490"/>
                </a:lnTo>
                <a:lnTo>
                  <a:pt x="181352" y="348322"/>
                </a:lnTo>
                <a:lnTo>
                  <a:pt x="179323" y="344155"/>
                </a:lnTo>
                <a:lnTo>
                  <a:pt x="177294" y="341017"/>
                </a:lnTo>
                <a:lnTo>
                  <a:pt x="176328" y="336849"/>
                </a:lnTo>
                <a:lnTo>
                  <a:pt x="174299" y="334765"/>
                </a:lnTo>
                <a:lnTo>
                  <a:pt x="174299" y="331640"/>
                </a:lnTo>
                <a:lnTo>
                  <a:pt x="173333" y="328514"/>
                </a:lnTo>
                <a:lnTo>
                  <a:pt x="173333" y="307652"/>
                </a:lnTo>
                <a:lnTo>
                  <a:pt x="172270" y="303484"/>
                </a:lnTo>
                <a:lnTo>
                  <a:pt x="172270" y="289928"/>
                </a:lnTo>
                <a:lnTo>
                  <a:pt x="171304" y="286789"/>
                </a:lnTo>
                <a:lnTo>
                  <a:pt x="171304" y="280538"/>
                </a:lnTo>
                <a:lnTo>
                  <a:pt x="170241" y="277413"/>
                </a:lnTo>
                <a:lnTo>
                  <a:pt x="170241" y="274274"/>
                </a:lnTo>
                <a:lnTo>
                  <a:pt x="169275" y="271149"/>
                </a:lnTo>
                <a:lnTo>
                  <a:pt x="169275" y="269065"/>
                </a:lnTo>
                <a:lnTo>
                  <a:pt x="168212" y="265939"/>
                </a:lnTo>
                <a:lnTo>
                  <a:pt x="168212" y="262801"/>
                </a:lnTo>
                <a:lnTo>
                  <a:pt x="166280" y="258634"/>
                </a:lnTo>
                <a:lnTo>
                  <a:pt x="165217" y="255508"/>
                </a:lnTo>
                <a:lnTo>
                  <a:pt x="164251" y="251341"/>
                </a:lnTo>
                <a:lnTo>
                  <a:pt x="162222" y="247161"/>
                </a:lnTo>
                <a:lnTo>
                  <a:pt x="160193" y="244035"/>
                </a:lnTo>
                <a:lnTo>
                  <a:pt x="158164" y="241951"/>
                </a:lnTo>
                <a:lnTo>
                  <a:pt x="156135" y="238826"/>
                </a:lnTo>
                <a:lnTo>
                  <a:pt x="154106" y="236729"/>
                </a:lnTo>
                <a:lnTo>
                  <a:pt x="154106" y="234646"/>
                </a:lnTo>
                <a:lnTo>
                  <a:pt x="152077" y="231520"/>
                </a:lnTo>
                <a:lnTo>
                  <a:pt x="151111" y="227353"/>
                </a:lnTo>
                <a:lnTo>
                  <a:pt x="150145" y="224214"/>
                </a:lnTo>
                <a:lnTo>
                  <a:pt x="148116" y="222131"/>
                </a:lnTo>
                <a:lnTo>
                  <a:pt x="147053" y="219005"/>
                </a:lnTo>
                <a:lnTo>
                  <a:pt x="145024" y="215880"/>
                </a:lnTo>
                <a:lnTo>
                  <a:pt x="143092" y="213796"/>
                </a:lnTo>
                <a:lnTo>
                  <a:pt x="141063" y="210658"/>
                </a:lnTo>
                <a:lnTo>
                  <a:pt x="139034" y="209616"/>
                </a:lnTo>
                <a:lnTo>
                  <a:pt x="136038" y="208574"/>
                </a:lnTo>
                <a:lnTo>
                  <a:pt x="134009" y="207532"/>
                </a:lnTo>
                <a:lnTo>
                  <a:pt x="131980" y="206490"/>
                </a:lnTo>
                <a:lnTo>
                  <a:pt x="129951" y="204406"/>
                </a:lnTo>
                <a:lnTo>
                  <a:pt x="127922" y="202323"/>
                </a:lnTo>
                <a:lnTo>
                  <a:pt x="125893" y="199184"/>
                </a:lnTo>
                <a:lnTo>
                  <a:pt x="123864" y="197101"/>
                </a:lnTo>
                <a:lnTo>
                  <a:pt x="121932" y="193975"/>
                </a:lnTo>
                <a:lnTo>
                  <a:pt x="119903" y="190850"/>
                </a:lnTo>
                <a:lnTo>
                  <a:pt x="117874" y="187724"/>
                </a:lnTo>
                <a:lnTo>
                  <a:pt x="115845" y="183544"/>
                </a:lnTo>
                <a:lnTo>
                  <a:pt x="113816" y="179377"/>
                </a:lnTo>
                <a:lnTo>
                  <a:pt x="111787" y="176251"/>
                </a:lnTo>
                <a:lnTo>
                  <a:pt x="110821" y="172071"/>
                </a:lnTo>
                <a:lnTo>
                  <a:pt x="108792" y="167903"/>
                </a:lnTo>
                <a:lnTo>
                  <a:pt x="106763" y="163736"/>
                </a:lnTo>
                <a:lnTo>
                  <a:pt x="106763" y="160598"/>
                </a:lnTo>
                <a:lnTo>
                  <a:pt x="104734" y="156430"/>
                </a:lnTo>
                <a:lnTo>
                  <a:pt x="103768" y="151221"/>
                </a:lnTo>
                <a:lnTo>
                  <a:pt x="102705" y="145999"/>
                </a:lnTo>
                <a:lnTo>
                  <a:pt x="101739" y="140790"/>
                </a:lnTo>
                <a:lnTo>
                  <a:pt x="100773" y="136622"/>
                </a:lnTo>
                <a:lnTo>
                  <a:pt x="99710" y="131400"/>
                </a:lnTo>
                <a:lnTo>
                  <a:pt x="98744" y="127233"/>
                </a:lnTo>
                <a:lnTo>
                  <a:pt x="97681" y="123065"/>
                </a:lnTo>
                <a:lnTo>
                  <a:pt x="96715" y="117844"/>
                </a:lnTo>
                <a:lnTo>
                  <a:pt x="95652" y="113676"/>
                </a:lnTo>
                <a:lnTo>
                  <a:pt x="95652" y="109509"/>
                </a:lnTo>
                <a:lnTo>
                  <a:pt x="94686" y="105329"/>
                </a:lnTo>
                <a:lnTo>
                  <a:pt x="93719" y="101161"/>
                </a:lnTo>
                <a:lnTo>
                  <a:pt x="92657" y="96994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199678" y="4967537"/>
            <a:ext cx="9072" cy="22989"/>
          </a:xfrm>
          <a:custGeom>
            <a:avLst/>
            <a:gdLst/>
            <a:ahLst/>
            <a:cxnLst/>
            <a:rect l="l" t="t" r="r" b="b"/>
            <a:pathLst>
              <a:path w="9072" h="22989">
                <a:moveTo>
                  <a:pt x="0" y="17787"/>
                </a:moveTo>
                <a:lnTo>
                  <a:pt x="0" y="22989"/>
                </a:lnTo>
                <a:lnTo>
                  <a:pt x="2009" y="19820"/>
                </a:lnTo>
                <a:lnTo>
                  <a:pt x="4028" y="14611"/>
                </a:lnTo>
                <a:lnTo>
                  <a:pt x="6048" y="10418"/>
                </a:lnTo>
                <a:lnTo>
                  <a:pt x="7053" y="6352"/>
                </a:lnTo>
                <a:lnTo>
                  <a:pt x="8057" y="3176"/>
                </a:lnTo>
                <a:lnTo>
                  <a:pt x="9072" y="0"/>
                </a:lnTo>
                <a:lnTo>
                  <a:pt x="7053" y="0"/>
                </a:lnTo>
                <a:lnTo>
                  <a:pt x="5033" y="4192"/>
                </a:lnTo>
                <a:lnTo>
                  <a:pt x="4028" y="6352"/>
                </a:lnTo>
                <a:lnTo>
                  <a:pt x="3024" y="9402"/>
                </a:lnTo>
                <a:lnTo>
                  <a:pt x="1004" y="13594"/>
                </a:lnTo>
                <a:lnTo>
                  <a:pt x="0" y="17787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996112" y="4760056"/>
            <a:ext cx="1042011" cy="1444393"/>
          </a:xfrm>
          <a:custGeom>
            <a:avLst/>
            <a:gdLst/>
            <a:ahLst/>
            <a:cxnLst/>
            <a:rect l="l" t="t" r="r" b="b"/>
            <a:pathLst>
              <a:path w="1042011" h="1444393">
                <a:moveTo>
                  <a:pt x="700368" y="519352"/>
                </a:moveTo>
                <a:lnTo>
                  <a:pt x="699363" y="517268"/>
                </a:lnTo>
                <a:lnTo>
                  <a:pt x="699363" y="508920"/>
                </a:lnTo>
                <a:lnTo>
                  <a:pt x="698358" y="505795"/>
                </a:lnTo>
                <a:lnTo>
                  <a:pt x="698358" y="500586"/>
                </a:lnTo>
                <a:lnTo>
                  <a:pt x="697344" y="496418"/>
                </a:lnTo>
                <a:lnTo>
                  <a:pt x="697344" y="493280"/>
                </a:lnTo>
                <a:lnTo>
                  <a:pt x="696339" y="489112"/>
                </a:lnTo>
                <a:lnTo>
                  <a:pt x="694319" y="484945"/>
                </a:lnTo>
                <a:lnTo>
                  <a:pt x="693315" y="480765"/>
                </a:lnTo>
                <a:lnTo>
                  <a:pt x="692310" y="476598"/>
                </a:lnTo>
                <a:lnTo>
                  <a:pt x="691295" y="472430"/>
                </a:lnTo>
                <a:lnTo>
                  <a:pt x="689286" y="468250"/>
                </a:lnTo>
                <a:lnTo>
                  <a:pt x="687266" y="465124"/>
                </a:lnTo>
                <a:lnTo>
                  <a:pt x="686261" y="461999"/>
                </a:lnTo>
                <a:lnTo>
                  <a:pt x="684242" y="458873"/>
                </a:lnTo>
                <a:lnTo>
                  <a:pt x="682232" y="452609"/>
                </a:lnTo>
                <a:lnTo>
                  <a:pt x="679208" y="447400"/>
                </a:lnTo>
                <a:lnTo>
                  <a:pt x="677189" y="442178"/>
                </a:lnTo>
                <a:lnTo>
                  <a:pt x="674165" y="438011"/>
                </a:lnTo>
                <a:lnTo>
                  <a:pt x="671141" y="433843"/>
                </a:lnTo>
                <a:lnTo>
                  <a:pt x="668126" y="430705"/>
                </a:lnTo>
                <a:lnTo>
                  <a:pt x="665102" y="427579"/>
                </a:lnTo>
                <a:lnTo>
                  <a:pt x="662078" y="424454"/>
                </a:lnTo>
                <a:lnTo>
                  <a:pt x="658049" y="422370"/>
                </a:lnTo>
                <a:lnTo>
                  <a:pt x="655025" y="420286"/>
                </a:lnTo>
                <a:lnTo>
                  <a:pt x="650996" y="418190"/>
                </a:lnTo>
                <a:lnTo>
                  <a:pt x="646957" y="416106"/>
                </a:lnTo>
                <a:lnTo>
                  <a:pt x="643933" y="415065"/>
                </a:lnTo>
                <a:lnTo>
                  <a:pt x="639904" y="414023"/>
                </a:lnTo>
                <a:lnTo>
                  <a:pt x="636880" y="412981"/>
                </a:lnTo>
                <a:lnTo>
                  <a:pt x="632851" y="411939"/>
                </a:lnTo>
                <a:lnTo>
                  <a:pt x="629827" y="410897"/>
                </a:lnTo>
                <a:lnTo>
                  <a:pt x="625798" y="409855"/>
                </a:lnTo>
                <a:lnTo>
                  <a:pt x="622773" y="408813"/>
                </a:lnTo>
                <a:lnTo>
                  <a:pt x="619749" y="408813"/>
                </a:lnTo>
                <a:lnTo>
                  <a:pt x="616725" y="407772"/>
                </a:lnTo>
                <a:lnTo>
                  <a:pt x="613701" y="406730"/>
                </a:lnTo>
                <a:lnTo>
                  <a:pt x="610686" y="405675"/>
                </a:lnTo>
                <a:lnTo>
                  <a:pt x="608667" y="404633"/>
                </a:lnTo>
                <a:lnTo>
                  <a:pt x="605643" y="403591"/>
                </a:lnTo>
                <a:lnTo>
                  <a:pt x="603624" y="402550"/>
                </a:lnTo>
                <a:lnTo>
                  <a:pt x="601614" y="400466"/>
                </a:lnTo>
                <a:lnTo>
                  <a:pt x="600609" y="399424"/>
                </a:lnTo>
                <a:lnTo>
                  <a:pt x="598590" y="397340"/>
                </a:lnTo>
                <a:lnTo>
                  <a:pt x="597585" y="395257"/>
                </a:lnTo>
                <a:lnTo>
                  <a:pt x="597585" y="388993"/>
                </a:lnTo>
                <a:lnTo>
                  <a:pt x="596570" y="386909"/>
                </a:lnTo>
                <a:lnTo>
                  <a:pt x="595566" y="383783"/>
                </a:lnTo>
                <a:lnTo>
                  <a:pt x="594561" y="380658"/>
                </a:lnTo>
                <a:lnTo>
                  <a:pt x="594561" y="378561"/>
                </a:lnTo>
                <a:lnTo>
                  <a:pt x="593546" y="375436"/>
                </a:lnTo>
                <a:lnTo>
                  <a:pt x="593546" y="370227"/>
                </a:lnTo>
                <a:lnTo>
                  <a:pt x="592541" y="366046"/>
                </a:lnTo>
                <a:lnTo>
                  <a:pt x="592541" y="360837"/>
                </a:lnTo>
                <a:lnTo>
                  <a:pt x="591537" y="357712"/>
                </a:lnTo>
                <a:lnTo>
                  <a:pt x="591537" y="314945"/>
                </a:lnTo>
                <a:lnTo>
                  <a:pt x="590532" y="310777"/>
                </a:lnTo>
                <a:lnTo>
                  <a:pt x="590532" y="304526"/>
                </a:lnTo>
                <a:lnTo>
                  <a:pt x="589517" y="301388"/>
                </a:lnTo>
                <a:lnTo>
                  <a:pt x="589517" y="298262"/>
                </a:lnTo>
                <a:lnTo>
                  <a:pt x="588512" y="295137"/>
                </a:lnTo>
                <a:lnTo>
                  <a:pt x="588512" y="288873"/>
                </a:lnTo>
                <a:lnTo>
                  <a:pt x="587508" y="285747"/>
                </a:lnTo>
                <a:lnTo>
                  <a:pt x="587508" y="282622"/>
                </a:lnTo>
                <a:lnTo>
                  <a:pt x="585488" y="279496"/>
                </a:lnTo>
                <a:lnTo>
                  <a:pt x="584483" y="276358"/>
                </a:lnTo>
                <a:lnTo>
                  <a:pt x="582464" y="273232"/>
                </a:lnTo>
                <a:lnTo>
                  <a:pt x="580455" y="271149"/>
                </a:lnTo>
                <a:lnTo>
                  <a:pt x="578435" y="268023"/>
                </a:lnTo>
                <a:lnTo>
                  <a:pt x="576416" y="264898"/>
                </a:lnTo>
                <a:lnTo>
                  <a:pt x="574406" y="262801"/>
                </a:lnTo>
                <a:lnTo>
                  <a:pt x="572387" y="259676"/>
                </a:lnTo>
                <a:lnTo>
                  <a:pt x="570377" y="256550"/>
                </a:lnTo>
                <a:lnTo>
                  <a:pt x="568358" y="254466"/>
                </a:lnTo>
                <a:lnTo>
                  <a:pt x="566339" y="251315"/>
                </a:lnTo>
                <a:lnTo>
                  <a:pt x="564329" y="248266"/>
                </a:lnTo>
                <a:lnTo>
                  <a:pt x="563324" y="245090"/>
                </a:lnTo>
                <a:lnTo>
                  <a:pt x="562310" y="241913"/>
                </a:lnTo>
                <a:lnTo>
                  <a:pt x="561305" y="238864"/>
                </a:lnTo>
                <a:lnTo>
                  <a:pt x="561305" y="234671"/>
                </a:lnTo>
                <a:lnTo>
                  <a:pt x="560300" y="230478"/>
                </a:lnTo>
                <a:lnTo>
                  <a:pt x="560300" y="226285"/>
                </a:lnTo>
                <a:lnTo>
                  <a:pt x="559285" y="222093"/>
                </a:lnTo>
                <a:lnTo>
                  <a:pt x="559285" y="219043"/>
                </a:lnTo>
                <a:lnTo>
                  <a:pt x="558281" y="216883"/>
                </a:lnTo>
                <a:lnTo>
                  <a:pt x="558281" y="208625"/>
                </a:lnTo>
                <a:lnTo>
                  <a:pt x="557276" y="204432"/>
                </a:lnTo>
                <a:lnTo>
                  <a:pt x="557276" y="201255"/>
                </a:lnTo>
                <a:lnTo>
                  <a:pt x="556261" y="199223"/>
                </a:lnTo>
                <a:lnTo>
                  <a:pt x="556261" y="194013"/>
                </a:lnTo>
                <a:lnTo>
                  <a:pt x="555256" y="190837"/>
                </a:lnTo>
                <a:lnTo>
                  <a:pt x="555256" y="186644"/>
                </a:lnTo>
                <a:lnTo>
                  <a:pt x="554252" y="183595"/>
                </a:lnTo>
                <a:lnTo>
                  <a:pt x="554252" y="179402"/>
                </a:lnTo>
                <a:lnTo>
                  <a:pt x="553247" y="175209"/>
                </a:lnTo>
                <a:lnTo>
                  <a:pt x="552232" y="172033"/>
                </a:lnTo>
                <a:lnTo>
                  <a:pt x="552232" y="167967"/>
                </a:lnTo>
                <a:lnTo>
                  <a:pt x="551227" y="163774"/>
                </a:lnTo>
                <a:lnTo>
                  <a:pt x="551227" y="159581"/>
                </a:lnTo>
                <a:lnTo>
                  <a:pt x="550223" y="154372"/>
                </a:lnTo>
                <a:lnTo>
                  <a:pt x="550223" y="150179"/>
                </a:lnTo>
                <a:lnTo>
                  <a:pt x="549208" y="145986"/>
                </a:lnTo>
                <a:lnTo>
                  <a:pt x="548203" y="141793"/>
                </a:lnTo>
                <a:lnTo>
                  <a:pt x="548203" y="137601"/>
                </a:lnTo>
                <a:lnTo>
                  <a:pt x="547198" y="133535"/>
                </a:lnTo>
                <a:lnTo>
                  <a:pt x="547198" y="129342"/>
                </a:lnTo>
                <a:lnTo>
                  <a:pt x="546184" y="125149"/>
                </a:lnTo>
                <a:lnTo>
                  <a:pt x="546184" y="121973"/>
                </a:lnTo>
                <a:lnTo>
                  <a:pt x="545179" y="117907"/>
                </a:lnTo>
                <a:lnTo>
                  <a:pt x="545179" y="113714"/>
                </a:lnTo>
                <a:lnTo>
                  <a:pt x="544174" y="110538"/>
                </a:lnTo>
                <a:lnTo>
                  <a:pt x="544174" y="106345"/>
                </a:lnTo>
                <a:lnTo>
                  <a:pt x="543169" y="103296"/>
                </a:lnTo>
                <a:lnTo>
                  <a:pt x="543169" y="100119"/>
                </a:lnTo>
                <a:lnTo>
                  <a:pt x="542155" y="96943"/>
                </a:lnTo>
                <a:lnTo>
                  <a:pt x="542155" y="92877"/>
                </a:lnTo>
                <a:lnTo>
                  <a:pt x="541150" y="89701"/>
                </a:lnTo>
                <a:lnTo>
                  <a:pt x="541150" y="87541"/>
                </a:lnTo>
                <a:lnTo>
                  <a:pt x="540145" y="84491"/>
                </a:lnTo>
                <a:lnTo>
                  <a:pt x="540145" y="78266"/>
                </a:lnTo>
                <a:lnTo>
                  <a:pt x="539131" y="76106"/>
                </a:lnTo>
                <a:lnTo>
                  <a:pt x="538126" y="73056"/>
                </a:lnTo>
                <a:lnTo>
                  <a:pt x="538126" y="70896"/>
                </a:lnTo>
                <a:lnTo>
                  <a:pt x="537121" y="66704"/>
                </a:lnTo>
                <a:lnTo>
                  <a:pt x="536107" y="63654"/>
                </a:lnTo>
                <a:lnTo>
                  <a:pt x="535102" y="60478"/>
                </a:lnTo>
                <a:lnTo>
                  <a:pt x="534097" y="56285"/>
                </a:lnTo>
                <a:lnTo>
                  <a:pt x="534097" y="53236"/>
                </a:lnTo>
                <a:lnTo>
                  <a:pt x="533092" y="50059"/>
                </a:lnTo>
                <a:lnTo>
                  <a:pt x="532078" y="46883"/>
                </a:lnTo>
                <a:lnTo>
                  <a:pt x="531073" y="43834"/>
                </a:lnTo>
                <a:lnTo>
                  <a:pt x="530068" y="40657"/>
                </a:lnTo>
                <a:lnTo>
                  <a:pt x="529053" y="37481"/>
                </a:lnTo>
                <a:lnTo>
                  <a:pt x="528049" y="34432"/>
                </a:lnTo>
                <a:lnTo>
                  <a:pt x="528049" y="31255"/>
                </a:lnTo>
                <a:lnTo>
                  <a:pt x="526029" y="27062"/>
                </a:lnTo>
                <a:lnTo>
                  <a:pt x="525024" y="24013"/>
                </a:lnTo>
                <a:lnTo>
                  <a:pt x="524020" y="19820"/>
                </a:lnTo>
                <a:lnTo>
                  <a:pt x="522000" y="15627"/>
                </a:lnTo>
                <a:lnTo>
                  <a:pt x="520995" y="12451"/>
                </a:lnTo>
                <a:lnTo>
                  <a:pt x="519991" y="9402"/>
                </a:lnTo>
                <a:lnTo>
                  <a:pt x="517971" y="6225"/>
                </a:lnTo>
                <a:lnTo>
                  <a:pt x="516966" y="3176"/>
                </a:lnTo>
                <a:lnTo>
                  <a:pt x="515952" y="0"/>
                </a:lnTo>
                <a:lnTo>
                  <a:pt x="514947" y="3176"/>
                </a:lnTo>
                <a:lnTo>
                  <a:pt x="513942" y="7242"/>
                </a:lnTo>
                <a:lnTo>
                  <a:pt x="511923" y="10418"/>
                </a:lnTo>
                <a:lnTo>
                  <a:pt x="510918" y="13594"/>
                </a:lnTo>
                <a:lnTo>
                  <a:pt x="508899" y="15627"/>
                </a:lnTo>
                <a:lnTo>
                  <a:pt x="506889" y="18804"/>
                </a:lnTo>
                <a:lnTo>
                  <a:pt x="504870" y="22997"/>
                </a:lnTo>
                <a:lnTo>
                  <a:pt x="502860" y="26046"/>
                </a:lnTo>
                <a:lnTo>
                  <a:pt x="501846" y="29222"/>
                </a:lnTo>
                <a:lnTo>
                  <a:pt x="499836" y="33415"/>
                </a:lnTo>
                <a:lnTo>
                  <a:pt x="497817" y="37481"/>
                </a:lnTo>
                <a:lnTo>
                  <a:pt x="496812" y="41674"/>
                </a:lnTo>
                <a:lnTo>
                  <a:pt x="495797" y="45867"/>
                </a:lnTo>
                <a:lnTo>
                  <a:pt x="494793" y="50059"/>
                </a:lnTo>
                <a:lnTo>
                  <a:pt x="494793" y="62511"/>
                </a:lnTo>
                <a:lnTo>
                  <a:pt x="493788" y="65687"/>
                </a:lnTo>
                <a:lnTo>
                  <a:pt x="493788" y="69880"/>
                </a:lnTo>
                <a:lnTo>
                  <a:pt x="492783" y="73056"/>
                </a:lnTo>
                <a:lnTo>
                  <a:pt x="492783" y="76106"/>
                </a:lnTo>
                <a:lnTo>
                  <a:pt x="491768" y="79282"/>
                </a:lnTo>
                <a:lnTo>
                  <a:pt x="491768" y="82331"/>
                </a:lnTo>
                <a:lnTo>
                  <a:pt x="490764" y="85508"/>
                </a:lnTo>
                <a:lnTo>
                  <a:pt x="490764" y="88684"/>
                </a:lnTo>
                <a:lnTo>
                  <a:pt x="489759" y="91734"/>
                </a:lnTo>
                <a:lnTo>
                  <a:pt x="489759" y="95926"/>
                </a:lnTo>
                <a:lnTo>
                  <a:pt x="488744" y="99103"/>
                </a:lnTo>
                <a:lnTo>
                  <a:pt x="488744" y="103296"/>
                </a:lnTo>
                <a:lnTo>
                  <a:pt x="487739" y="107361"/>
                </a:lnTo>
                <a:lnTo>
                  <a:pt x="487739" y="111554"/>
                </a:lnTo>
                <a:lnTo>
                  <a:pt x="486735" y="114731"/>
                </a:lnTo>
                <a:lnTo>
                  <a:pt x="486735" y="118923"/>
                </a:lnTo>
                <a:lnTo>
                  <a:pt x="485730" y="121973"/>
                </a:lnTo>
                <a:lnTo>
                  <a:pt x="485730" y="124133"/>
                </a:lnTo>
                <a:lnTo>
                  <a:pt x="484715" y="127182"/>
                </a:lnTo>
                <a:lnTo>
                  <a:pt x="484715" y="133535"/>
                </a:lnTo>
                <a:lnTo>
                  <a:pt x="483710" y="135568"/>
                </a:lnTo>
                <a:lnTo>
                  <a:pt x="483710" y="138744"/>
                </a:lnTo>
                <a:lnTo>
                  <a:pt x="482706" y="141793"/>
                </a:lnTo>
                <a:lnTo>
                  <a:pt x="482706" y="144970"/>
                </a:lnTo>
                <a:lnTo>
                  <a:pt x="481691" y="148146"/>
                </a:lnTo>
                <a:lnTo>
                  <a:pt x="481691" y="152212"/>
                </a:lnTo>
                <a:lnTo>
                  <a:pt x="480686" y="155388"/>
                </a:lnTo>
                <a:lnTo>
                  <a:pt x="480686" y="158565"/>
                </a:lnTo>
                <a:lnTo>
                  <a:pt x="479681" y="161614"/>
                </a:lnTo>
                <a:lnTo>
                  <a:pt x="478667" y="164791"/>
                </a:lnTo>
                <a:lnTo>
                  <a:pt x="478667" y="167967"/>
                </a:lnTo>
                <a:lnTo>
                  <a:pt x="477662" y="172033"/>
                </a:lnTo>
                <a:lnTo>
                  <a:pt x="476657" y="175209"/>
                </a:lnTo>
                <a:lnTo>
                  <a:pt x="476657" y="178385"/>
                </a:lnTo>
                <a:lnTo>
                  <a:pt x="475652" y="181435"/>
                </a:lnTo>
                <a:lnTo>
                  <a:pt x="474638" y="184611"/>
                </a:lnTo>
                <a:lnTo>
                  <a:pt x="473633" y="188804"/>
                </a:lnTo>
                <a:lnTo>
                  <a:pt x="472628" y="191853"/>
                </a:lnTo>
                <a:lnTo>
                  <a:pt x="471614" y="195030"/>
                </a:lnTo>
                <a:lnTo>
                  <a:pt x="470609" y="198206"/>
                </a:lnTo>
                <a:lnTo>
                  <a:pt x="469604" y="201255"/>
                </a:lnTo>
                <a:lnTo>
                  <a:pt x="468590" y="204432"/>
                </a:lnTo>
                <a:lnTo>
                  <a:pt x="466580" y="208625"/>
                </a:lnTo>
                <a:lnTo>
                  <a:pt x="464561" y="213834"/>
                </a:lnTo>
                <a:lnTo>
                  <a:pt x="462551" y="219043"/>
                </a:lnTo>
                <a:lnTo>
                  <a:pt x="460532" y="224253"/>
                </a:lnTo>
                <a:lnTo>
                  <a:pt x="458512" y="228445"/>
                </a:lnTo>
                <a:lnTo>
                  <a:pt x="455498" y="233655"/>
                </a:lnTo>
                <a:lnTo>
                  <a:pt x="453478" y="238864"/>
                </a:lnTo>
                <a:lnTo>
                  <a:pt x="450454" y="244073"/>
                </a:lnTo>
                <a:lnTo>
                  <a:pt x="447430" y="249282"/>
                </a:lnTo>
                <a:lnTo>
                  <a:pt x="445420" y="254466"/>
                </a:lnTo>
                <a:lnTo>
                  <a:pt x="442396" y="259676"/>
                </a:lnTo>
                <a:lnTo>
                  <a:pt x="439372" y="264898"/>
                </a:lnTo>
                <a:lnTo>
                  <a:pt x="436348" y="270107"/>
                </a:lnTo>
                <a:lnTo>
                  <a:pt x="433324" y="275316"/>
                </a:lnTo>
                <a:lnTo>
                  <a:pt x="430300" y="280538"/>
                </a:lnTo>
                <a:lnTo>
                  <a:pt x="427276" y="285747"/>
                </a:lnTo>
                <a:lnTo>
                  <a:pt x="424251" y="290969"/>
                </a:lnTo>
                <a:lnTo>
                  <a:pt x="421227" y="296179"/>
                </a:lnTo>
                <a:lnTo>
                  <a:pt x="418203" y="300346"/>
                </a:lnTo>
                <a:lnTo>
                  <a:pt x="415189" y="305568"/>
                </a:lnTo>
                <a:lnTo>
                  <a:pt x="413169" y="310777"/>
                </a:lnTo>
                <a:lnTo>
                  <a:pt x="410145" y="314945"/>
                </a:lnTo>
                <a:lnTo>
                  <a:pt x="407121" y="320167"/>
                </a:lnTo>
                <a:lnTo>
                  <a:pt x="405111" y="325376"/>
                </a:lnTo>
                <a:lnTo>
                  <a:pt x="402087" y="329556"/>
                </a:lnTo>
                <a:lnTo>
                  <a:pt x="400068" y="333724"/>
                </a:lnTo>
                <a:lnTo>
                  <a:pt x="398058" y="338933"/>
                </a:lnTo>
                <a:lnTo>
                  <a:pt x="395034" y="343113"/>
                </a:lnTo>
                <a:lnTo>
                  <a:pt x="393015" y="347280"/>
                </a:lnTo>
                <a:lnTo>
                  <a:pt x="392010" y="351448"/>
                </a:lnTo>
                <a:lnTo>
                  <a:pt x="389990" y="354586"/>
                </a:lnTo>
                <a:lnTo>
                  <a:pt x="388986" y="358754"/>
                </a:lnTo>
                <a:lnTo>
                  <a:pt x="387981" y="359795"/>
                </a:lnTo>
                <a:lnTo>
                  <a:pt x="385961" y="362921"/>
                </a:lnTo>
                <a:lnTo>
                  <a:pt x="383942" y="365005"/>
                </a:lnTo>
                <a:lnTo>
                  <a:pt x="381932" y="367088"/>
                </a:lnTo>
                <a:lnTo>
                  <a:pt x="380918" y="370227"/>
                </a:lnTo>
                <a:lnTo>
                  <a:pt x="378908" y="372310"/>
                </a:lnTo>
                <a:lnTo>
                  <a:pt x="376889" y="374394"/>
                </a:lnTo>
                <a:lnTo>
                  <a:pt x="374879" y="377520"/>
                </a:lnTo>
                <a:lnTo>
                  <a:pt x="372860" y="378561"/>
                </a:lnTo>
                <a:lnTo>
                  <a:pt x="370841" y="380658"/>
                </a:lnTo>
                <a:lnTo>
                  <a:pt x="368831" y="381700"/>
                </a:lnTo>
                <a:lnTo>
                  <a:pt x="367826" y="384825"/>
                </a:lnTo>
                <a:lnTo>
                  <a:pt x="365807" y="386909"/>
                </a:lnTo>
                <a:lnTo>
                  <a:pt x="363788" y="388993"/>
                </a:lnTo>
                <a:lnTo>
                  <a:pt x="361778" y="392118"/>
                </a:lnTo>
                <a:lnTo>
                  <a:pt x="360763" y="395257"/>
                </a:lnTo>
                <a:lnTo>
                  <a:pt x="358754" y="397340"/>
                </a:lnTo>
                <a:lnTo>
                  <a:pt x="356734" y="399424"/>
                </a:lnTo>
                <a:lnTo>
                  <a:pt x="354725" y="401508"/>
                </a:lnTo>
                <a:lnTo>
                  <a:pt x="352705" y="403591"/>
                </a:lnTo>
                <a:lnTo>
                  <a:pt x="351701" y="406730"/>
                </a:lnTo>
                <a:lnTo>
                  <a:pt x="349681" y="408813"/>
                </a:lnTo>
                <a:lnTo>
                  <a:pt x="348676" y="411939"/>
                </a:lnTo>
                <a:lnTo>
                  <a:pt x="346657" y="415065"/>
                </a:lnTo>
                <a:lnTo>
                  <a:pt x="345652" y="418190"/>
                </a:lnTo>
                <a:lnTo>
                  <a:pt x="344647" y="421328"/>
                </a:lnTo>
                <a:lnTo>
                  <a:pt x="344647" y="424454"/>
                </a:lnTo>
                <a:lnTo>
                  <a:pt x="345652" y="427579"/>
                </a:lnTo>
                <a:lnTo>
                  <a:pt x="347672" y="430705"/>
                </a:lnTo>
                <a:lnTo>
                  <a:pt x="349681" y="433843"/>
                </a:lnTo>
                <a:lnTo>
                  <a:pt x="349681" y="436969"/>
                </a:lnTo>
                <a:lnTo>
                  <a:pt x="350686" y="440094"/>
                </a:lnTo>
                <a:lnTo>
                  <a:pt x="350686" y="446358"/>
                </a:lnTo>
                <a:lnTo>
                  <a:pt x="351701" y="449484"/>
                </a:lnTo>
                <a:lnTo>
                  <a:pt x="351701" y="457831"/>
                </a:lnTo>
                <a:lnTo>
                  <a:pt x="352705" y="461999"/>
                </a:lnTo>
                <a:lnTo>
                  <a:pt x="352705" y="466166"/>
                </a:lnTo>
                <a:lnTo>
                  <a:pt x="353710" y="470334"/>
                </a:lnTo>
                <a:lnTo>
                  <a:pt x="354725" y="474514"/>
                </a:lnTo>
                <a:lnTo>
                  <a:pt x="355730" y="478681"/>
                </a:lnTo>
                <a:lnTo>
                  <a:pt x="356734" y="482849"/>
                </a:lnTo>
                <a:lnTo>
                  <a:pt x="357749" y="487029"/>
                </a:lnTo>
                <a:lnTo>
                  <a:pt x="358754" y="490154"/>
                </a:lnTo>
                <a:lnTo>
                  <a:pt x="359759" y="493280"/>
                </a:lnTo>
                <a:lnTo>
                  <a:pt x="360763" y="496418"/>
                </a:lnTo>
                <a:lnTo>
                  <a:pt x="361778" y="499544"/>
                </a:lnTo>
                <a:lnTo>
                  <a:pt x="361778" y="503711"/>
                </a:lnTo>
                <a:lnTo>
                  <a:pt x="362783" y="506837"/>
                </a:lnTo>
                <a:lnTo>
                  <a:pt x="361778" y="509975"/>
                </a:lnTo>
                <a:lnTo>
                  <a:pt x="361778" y="523532"/>
                </a:lnTo>
                <a:lnTo>
                  <a:pt x="362783" y="527699"/>
                </a:lnTo>
                <a:lnTo>
                  <a:pt x="362783" y="543340"/>
                </a:lnTo>
                <a:lnTo>
                  <a:pt x="361778" y="540214"/>
                </a:lnTo>
                <a:lnTo>
                  <a:pt x="359759" y="536047"/>
                </a:lnTo>
                <a:lnTo>
                  <a:pt x="358754" y="532909"/>
                </a:lnTo>
                <a:lnTo>
                  <a:pt x="357749" y="529783"/>
                </a:lnTo>
                <a:lnTo>
                  <a:pt x="355730" y="526657"/>
                </a:lnTo>
                <a:lnTo>
                  <a:pt x="354725" y="522490"/>
                </a:lnTo>
                <a:lnTo>
                  <a:pt x="352705" y="519352"/>
                </a:lnTo>
                <a:lnTo>
                  <a:pt x="350686" y="515184"/>
                </a:lnTo>
                <a:lnTo>
                  <a:pt x="349681" y="512059"/>
                </a:lnTo>
                <a:lnTo>
                  <a:pt x="347672" y="507879"/>
                </a:lnTo>
                <a:lnTo>
                  <a:pt x="345652" y="503711"/>
                </a:lnTo>
                <a:lnTo>
                  <a:pt x="343633" y="500586"/>
                </a:lnTo>
                <a:lnTo>
                  <a:pt x="342628" y="498502"/>
                </a:lnTo>
                <a:lnTo>
                  <a:pt x="341623" y="495364"/>
                </a:lnTo>
                <a:lnTo>
                  <a:pt x="339604" y="493280"/>
                </a:lnTo>
                <a:lnTo>
                  <a:pt x="338599" y="490154"/>
                </a:lnTo>
                <a:lnTo>
                  <a:pt x="337594" y="487029"/>
                </a:lnTo>
                <a:lnTo>
                  <a:pt x="335575" y="484945"/>
                </a:lnTo>
                <a:lnTo>
                  <a:pt x="334570" y="481807"/>
                </a:lnTo>
                <a:lnTo>
                  <a:pt x="332551" y="478681"/>
                </a:lnTo>
                <a:lnTo>
                  <a:pt x="331546" y="475556"/>
                </a:lnTo>
                <a:lnTo>
                  <a:pt x="330531" y="473472"/>
                </a:lnTo>
                <a:lnTo>
                  <a:pt x="328522" y="471388"/>
                </a:lnTo>
                <a:lnTo>
                  <a:pt x="326502" y="469292"/>
                </a:lnTo>
                <a:lnTo>
                  <a:pt x="325498" y="466166"/>
                </a:lnTo>
                <a:lnTo>
                  <a:pt x="323478" y="465124"/>
                </a:lnTo>
                <a:lnTo>
                  <a:pt x="322473" y="461999"/>
                </a:lnTo>
                <a:lnTo>
                  <a:pt x="320464" y="459915"/>
                </a:lnTo>
                <a:lnTo>
                  <a:pt x="318444" y="456777"/>
                </a:lnTo>
                <a:lnTo>
                  <a:pt x="316425" y="454693"/>
                </a:lnTo>
                <a:lnTo>
                  <a:pt x="315420" y="451568"/>
                </a:lnTo>
                <a:lnTo>
                  <a:pt x="313401" y="449484"/>
                </a:lnTo>
                <a:lnTo>
                  <a:pt x="311391" y="446358"/>
                </a:lnTo>
                <a:lnTo>
                  <a:pt x="310386" y="443220"/>
                </a:lnTo>
                <a:lnTo>
                  <a:pt x="308367" y="441136"/>
                </a:lnTo>
                <a:lnTo>
                  <a:pt x="307362" y="438011"/>
                </a:lnTo>
                <a:lnTo>
                  <a:pt x="305343" y="434885"/>
                </a:lnTo>
                <a:lnTo>
                  <a:pt x="303324" y="431747"/>
                </a:lnTo>
                <a:lnTo>
                  <a:pt x="301314" y="428621"/>
                </a:lnTo>
                <a:lnTo>
                  <a:pt x="299295" y="425496"/>
                </a:lnTo>
                <a:lnTo>
                  <a:pt x="297285" y="423412"/>
                </a:lnTo>
                <a:lnTo>
                  <a:pt x="295266" y="421328"/>
                </a:lnTo>
                <a:lnTo>
                  <a:pt x="294261" y="419245"/>
                </a:lnTo>
                <a:lnTo>
                  <a:pt x="292241" y="417148"/>
                </a:lnTo>
                <a:lnTo>
                  <a:pt x="290232" y="415065"/>
                </a:lnTo>
                <a:lnTo>
                  <a:pt x="289217" y="414023"/>
                </a:lnTo>
                <a:lnTo>
                  <a:pt x="287208" y="411939"/>
                </a:lnTo>
                <a:lnTo>
                  <a:pt x="285188" y="409855"/>
                </a:lnTo>
                <a:lnTo>
                  <a:pt x="284184" y="407772"/>
                </a:lnTo>
                <a:lnTo>
                  <a:pt x="282164" y="405675"/>
                </a:lnTo>
                <a:lnTo>
                  <a:pt x="280155" y="403591"/>
                </a:lnTo>
                <a:lnTo>
                  <a:pt x="279140" y="401508"/>
                </a:lnTo>
                <a:lnTo>
                  <a:pt x="277130" y="399424"/>
                </a:lnTo>
                <a:lnTo>
                  <a:pt x="275111" y="397340"/>
                </a:lnTo>
                <a:lnTo>
                  <a:pt x="274106" y="395257"/>
                </a:lnTo>
                <a:lnTo>
                  <a:pt x="272087" y="393160"/>
                </a:lnTo>
                <a:lnTo>
                  <a:pt x="270077" y="391076"/>
                </a:lnTo>
                <a:lnTo>
                  <a:pt x="269063" y="388993"/>
                </a:lnTo>
                <a:lnTo>
                  <a:pt x="267053" y="386909"/>
                </a:lnTo>
                <a:lnTo>
                  <a:pt x="265034" y="383783"/>
                </a:lnTo>
                <a:lnTo>
                  <a:pt x="264029" y="381700"/>
                </a:lnTo>
                <a:lnTo>
                  <a:pt x="262010" y="379603"/>
                </a:lnTo>
                <a:lnTo>
                  <a:pt x="260000" y="377520"/>
                </a:lnTo>
                <a:lnTo>
                  <a:pt x="258985" y="375436"/>
                </a:lnTo>
                <a:lnTo>
                  <a:pt x="256976" y="373352"/>
                </a:lnTo>
                <a:lnTo>
                  <a:pt x="254956" y="370227"/>
                </a:lnTo>
                <a:lnTo>
                  <a:pt x="253952" y="368143"/>
                </a:lnTo>
                <a:lnTo>
                  <a:pt x="251932" y="366046"/>
                </a:lnTo>
                <a:lnTo>
                  <a:pt x="249923" y="362921"/>
                </a:lnTo>
                <a:lnTo>
                  <a:pt x="247903" y="360837"/>
                </a:lnTo>
                <a:lnTo>
                  <a:pt x="246898" y="358754"/>
                </a:lnTo>
                <a:lnTo>
                  <a:pt x="244879" y="355628"/>
                </a:lnTo>
                <a:lnTo>
                  <a:pt x="236821" y="345197"/>
                </a:lnTo>
                <a:lnTo>
                  <a:pt x="229768" y="334765"/>
                </a:lnTo>
                <a:lnTo>
                  <a:pt x="223720" y="325376"/>
                </a:lnTo>
                <a:lnTo>
                  <a:pt x="218676" y="314945"/>
                </a:lnTo>
                <a:lnTo>
                  <a:pt x="214647" y="305568"/>
                </a:lnTo>
                <a:lnTo>
                  <a:pt x="210618" y="296179"/>
                </a:lnTo>
                <a:lnTo>
                  <a:pt x="207594" y="286789"/>
                </a:lnTo>
                <a:lnTo>
                  <a:pt x="205575" y="278454"/>
                </a:lnTo>
                <a:lnTo>
                  <a:pt x="203565" y="270107"/>
                </a:lnTo>
                <a:lnTo>
                  <a:pt x="202560" y="262801"/>
                </a:lnTo>
                <a:lnTo>
                  <a:pt x="202560" y="255508"/>
                </a:lnTo>
                <a:lnTo>
                  <a:pt x="201546" y="248266"/>
                </a:lnTo>
                <a:lnTo>
                  <a:pt x="201546" y="241913"/>
                </a:lnTo>
                <a:lnTo>
                  <a:pt x="202560" y="235688"/>
                </a:lnTo>
                <a:lnTo>
                  <a:pt x="203565" y="230478"/>
                </a:lnTo>
                <a:lnTo>
                  <a:pt x="201546" y="233655"/>
                </a:lnTo>
                <a:lnTo>
                  <a:pt x="200541" y="235688"/>
                </a:lnTo>
                <a:lnTo>
                  <a:pt x="199536" y="238864"/>
                </a:lnTo>
                <a:lnTo>
                  <a:pt x="197517" y="240897"/>
                </a:lnTo>
                <a:lnTo>
                  <a:pt x="196512" y="244073"/>
                </a:lnTo>
                <a:lnTo>
                  <a:pt x="194493" y="246106"/>
                </a:lnTo>
                <a:lnTo>
                  <a:pt x="193488" y="249282"/>
                </a:lnTo>
                <a:lnTo>
                  <a:pt x="191468" y="252332"/>
                </a:lnTo>
                <a:lnTo>
                  <a:pt x="189459" y="255508"/>
                </a:lnTo>
                <a:lnTo>
                  <a:pt x="187439" y="258634"/>
                </a:lnTo>
                <a:lnTo>
                  <a:pt x="185420" y="261759"/>
                </a:lnTo>
                <a:lnTo>
                  <a:pt x="184415" y="265939"/>
                </a:lnTo>
                <a:lnTo>
                  <a:pt x="182406" y="269065"/>
                </a:lnTo>
                <a:lnTo>
                  <a:pt x="181391" y="273232"/>
                </a:lnTo>
                <a:lnTo>
                  <a:pt x="179381" y="277413"/>
                </a:lnTo>
                <a:lnTo>
                  <a:pt x="178367" y="281580"/>
                </a:lnTo>
                <a:lnTo>
                  <a:pt x="176357" y="285747"/>
                </a:lnTo>
                <a:lnTo>
                  <a:pt x="174338" y="289915"/>
                </a:lnTo>
                <a:lnTo>
                  <a:pt x="173333" y="294095"/>
                </a:lnTo>
                <a:lnTo>
                  <a:pt x="171314" y="298262"/>
                </a:lnTo>
                <a:lnTo>
                  <a:pt x="170309" y="302430"/>
                </a:lnTo>
                <a:lnTo>
                  <a:pt x="168290" y="305568"/>
                </a:lnTo>
                <a:lnTo>
                  <a:pt x="167285" y="308694"/>
                </a:lnTo>
                <a:lnTo>
                  <a:pt x="165265" y="311819"/>
                </a:lnTo>
                <a:lnTo>
                  <a:pt x="164261" y="314945"/>
                </a:lnTo>
                <a:lnTo>
                  <a:pt x="162251" y="318083"/>
                </a:lnTo>
                <a:lnTo>
                  <a:pt x="161236" y="321209"/>
                </a:lnTo>
                <a:lnTo>
                  <a:pt x="160232" y="325376"/>
                </a:lnTo>
                <a:lnTo>
                  <a:pt x="158212" y="329556"/>
                </a:lnTo>
                <a:lnTo>
                  <a:pt x="157207" y="332682"/>
                </a:lnTo>
                <a:lnTo>
                  <a:pt x="156203" y="336849"/>
                </a:lnTo>
                <a:lnTo>
                  <a:pt x="155188" y="341017"/>
                </a:lnTo>
                <a:lnTo>
                  <a:pt x="153178" y="346239"/>
                </a:lnTo>
                <a:lnTo>
                  <a:pt x="152174" y="350406"/>
                </a:lnTo>
                <a:lnTo>
                  <a:pt x="151159" y="355628"/>
                </a:lnTo>
                <a:lnTo>
                  <a:pt x="150154" y="359795"/>
                </a:lnTo>
                <a:lnTo>
                  <a:pt x="148135" y="365005"/>
                </a:lnTo>
                <a:lnTo>
                  <a:pt x="147130" y="370227"/>
                </a:lnTo>
                <a:lnTo>
                  <a:pt x="146125" y="374394"/>
                </a:lnTo>
                <a:lnTo>
                  <a:pt x="145120" y="379603"/>
                </a:lnTo>
                <a:lnTo>
                  <a:pt x="144106" y="384825"/>
                </a:lnTo>
                <a:lnTo>
                  <a:pt x="143101" y="390035"/>
                </a:lnTo>
                <a:lnTo>
                  <a:pt x="142096" y="395257"/>
                </a:lnTo>
                <a:lnTo>
                  <a:pt x="141082" y="399424"/>
                </a:lnTo>
                <a:lnTo>
                  <a:pt x="140077" y="404633"/>
                </a:lnTo>
                <a:lnTo>
                  <a:pt x="139072" y="409855"/>
                </a:lnTo>
                <a:lnTo>
                  <a:pt x="138058" y="414023"/>
                </a:lnTo>
                <a:lnTo>
                  <a:pt x="137053" y="419245"/>
                </a:lnTo>
                <a:lnTo>
                  <a:pt x="136048" y="423412"/>
                </a:lnTo>
                <a:lnTo>
                  <a:pt x="135043" y="428621"/>
                </a:lnTo>
                <a:lnTo>
                  <a:pt x="134029" y="432801"/>
                </a:lnTo>
                <a:lnTo>
                  <a:pt x="134029" y="436969"/>
                </a:lnTo>
                <a:lnTo>
                  <a:pt x="133024" y="440094"/>
                </a:lnTo>
                <a:lnTo>
                  <a:pt x="132019" y="444262"/>
                </a:lnTo>
                <a:lnTo>
                  <a:pt x="132019" y="447400"/>
                </a:lnTo>
                <a:lnTo>
                  <a:pt x="131005" y="450526"/>
                </a:lnTo>
                <a:lnTo>
                  <a:pt x="130000" y="454693"/>
                </a:lnTo>
                <a:lnTo>
                  <a:pt x="130000" y="460957"/>
                </a:lnTo>
                <a:lnTo>
                  <a:pt x="128995" y="464083"/>
                </a:lnTo>
                <a:lnTo>
                  <a:pt x="128995" y="470334"/>
                </a:lnTo>
                <a:lnTo>
                  <a:pt x="127980" y="473472"/>
                </a:lnTo>
                <a:lnTo>
                  <a:pt x="127980" y="479723"/>
                </a:lnTo>
                <a:lnTo>
                  <a:pt x="126976" y="482849"/>
                </a:lnTo>
                <a:lnTo>
                  <a:pt x="126976" y="501627"/>
                </a:lnTo>
                <a:lnTo>
                  <a:pt x="125971" y="504753"/>
                </a:lnTo>
                <a:lnTo>
                  <a:pt x="125971" y="513101"/>
                </a:lnTo>
                <a:lnTo>
                  <a:pt x="126976" y="516226"/>
                </a:lnTo>
                <a:lnTo>
                  <a:pt x="126976" y="533950"/>
                </a:lnTo>
                <a:lnTo>
                  <a:pt x="127980" y="537089"/>
                </a:lnTo>
                <a:lnTo>
                  <a:pt x="127980" y="542298"/>
                </a:lnTo>
                <a:lnTo>
                  <a:pt x="128995" y="545423"/>
                </a:lnTo>
                <a:lnTo>
                  <a:pt x="128995" y="547507"/>
                </a:lnTo>
                <a:lnTo>
                  <a:pt x="130000" y="550645"/>
                </a:lnTo>
                <a:lnTo>
                  <a:pt x="130000" y="552729"/>
                </a:lnTo>
                <a:lnTo>
                  <a:pt x="131005" y="556897"/>
                </a:lnTo>
                <a:lnTo>
                  <a:pt x="131005" y="564202"/>
                </a:lnTo>
                <a:lnTo>
                  <a:pt x="132019" y="567328"/>
                </a:lnTo>
                <a:lnTo>
                  <a:pt x="132019" y="584010"/>
                </a:lnTo>
                <a:lnTo>
                  <a:pt x="133024" y="588190"/>
                </a:lnTo>
                <a:lnTo>
                  <a:pt x="132019" y="592358"/>
                </a:lnTo>
                <a:lnTo>
                  <a:pt x="132019" y="606956"/>
                </a:lnTo>
                <a:lnTo>
                  <a:pt x="131005" y="611124"/>
                </a:lnTo>
                <a:lnTo>
                  <a:pt x="131005" y="615304"/>
                </a:lnTo>
                <a:lnTo>
                  <a:pt x="130000" y="619471"/>
                </a:lnTo>
                <a:lnTo>
                  <a:pt x="130000" y="622597"/>
                </a:lnTo>
                <a:lnTo>
                  <a:pt x="128995" y="627819"/>
                </a:lnTo>
                <a:lnTo>
                  <a:pt x="127980" y="634070"/>
                </a:lnTo>
                <a:lnTo>
                  <a:pt x="126976" y="639292"/>
                </a:lnTo>
                <a:lnTo>
                  <a:pt x="125971" y="644501"/>
                </a:lnTo>
                <a:lnTo>
                  <a:pt x="123951" y="649711"/>
                </a:lnTo>
                <a:lnTo>
                  <a:pt x="122947" y="655975"/>
                </a:lnTo>
                <a:lnTo>
                  <a:pt x="120927" y="661184"/>
                </a:lnTo>
                <a:lnTo>
                  <a:pt x="118918" y="666406"/>
                </a:lnTo>
                <a:lnTo>
                  <a:pt x="117903" y="671615"/>
                </a:lnTo>
                <a:lnTo>
                  <a:pt x="115893" y="675782"/>
                </a:lnTo>
                <a:lnTo>
                  <a:pt x="112869" y="681004"/>
                </a:lnTo>
                <a:lnTo>
                  <a:pt x="110850" y="686214"/>
                </a:lnTo>
                <a:lnTo>
                  <a:pt x="108840" y="691436"/>
                </a:lnTo>
                <a:lnTo>
                  <a:pt x="105816" y="695603"/>
                </a:lnTo>
                <a:lnTo>
                  <a:pt x="103797" y="699771"/>
                </a:lnTo>
                <a:lnTo>
                  <a:pt x="100773" y="704993"/>
                </a:lnTo>
                <a:lnTo>
                  <a:pt x="97748" y="709160"/>
                </a:lnTo>
                <a:lnTo>
                  <a:pt x="94734" y="713327"/>
                </a:lnTo>
                <a:lnTo>
                  <a:pt x="91710" y="717508"/>
                </a:lnTo>
                <a:lnTo>
                  <a:pt x="88686" y="721675"/>
                </a:lnTo>
                <a:lnTo>
                  <a:pt x="85661" y="725842"/>
                </a:lnTo>
                <a:lnTo>
                  <a:pt x="81632" y="730022"/>
                </a:lnTo>
                <a:lnTo>
                  <a:pt x="78608" y="734190"/>
                </a:lnTo>
                <a:lnTo>
                  <a:pt x="74579" y="738357"/>
                </a:lnTo>
                <a:lnTo>
                  <a:pt x="70541" y="741496"/>
                </a:lnTo>
                <a:lnTo>
                  <a:pt x="67526" y="745663"/>
                </a:lnTo>
                <a:lnTo>
                  <a:pt x="63488" y="748789"/>
                </a:lnTo>
                <a:lnTo>
                  <a:pt x="59459" y="751914"/>
                </a:lnTo>
                <a:lnTo>
                  <a:pt x="55430" y="755052"/>
                </a:lnTo>
                <a:lnTo>
                  <a:pt x="50386" y="759220"/>
                </a:lnTo>
                <a:lnTo>
                  <a:pt x="46357" y="762345"/>
                </a:lnTo>
                <a:lnTo>
                  <a:pt x="42328" y="764429"/>
                </a:lnTo>
                <a:lnTo>
                  <a:pt x="39304" y="766513"/>
                </a:lnTo>
                <a:lnTo>
                  <a:pt x="37294" y="768609"/>
                </a:lnTo>
                <a:lnTo>
                  <a:pt x="35275" y="769651"/>
                </a:lnTo>
                <a:lnTo>
                  <a:pt x="33256" y="771735"/>
                </a:lnTo>
                <a:lnTo>
                  <a:pt x="31246" y="773819"/>
                </a:lnTo>
                <a:lnTo>
                  <a:pt x="29227" y="774860"/>
                </a:lnTo>
                <a:lnTo>
                  <a:pt x="28222" y="776944"/>
                </a:lnTo>
                <a:lnTo>
                  <a:pt x="26202" y="777986"/>
                </a:lnTo>
                <a:lnTo>
                  <a:pt x="24193" y="780082"/>
                </a:lnTo>
                <a:lnTo>
                  <a:pt x="23178" y="781124"/>
                </a:lnTo>
                <a:lnTo>
                  <a:pt x="21169" y="783208"/>
                </a:lnTo>
                <a:lnTo>
                  <a:pt x="20154" y="784250"/>
                </a:lnTo>
                <a:lnTo>
                  <a:pt x="18144" y="786333"/>
                </a:lnTo>
                <a:lnTo>
                  <a:pt x="17140" y="787375"/>
                </a:lnTo>
                <a:lnTo>
                  <a:pt x="15120" y="790501"/>
                </a:lnTo>
                <a:lnTo>
                  <a:pt x="13101" y="792585"/>
                </a:lnTo>
                <a:lnTo>
                  <a:pt x="12096" y="795723"/>
                </a:lnTo>
                <a:lnTo>
                  <a:pt x="10077" y="797807"/>
                </a:lnTo>
                <a:lnTo>
                  <a:pt x="8067" y="801974"/>
                </a:lnTo>
                <a:lnTo>
                  <a:pt x="7062" y="806154"/>
                </a:lnTo>
                <a:lnTo>
                  <a:pt x="6048" y="809280"/>
                </a:lnTo>
                <a:lnTo>
                  <a:pt x="6048" y="812405"/>
                </a:lnTo>
                <a:lnTo>
                  <a:pt x="5043" y="815531"/>
                </a:lnTo>
                <a:lnTo>
                  <a:pt x="3024" y="819711"/>
                </a:lnTo>
                <a:lnTo>
                  <a:pt x="3024" y="822837"/>
                </a:lnTo>
                <a:lnTo>
                  <a:pt x="2019" y="824920"/>
                </a:lnTo>
                <a:lnTo>
                  <a:pt x="1014" y="829088"/>
                </a:lnTo>
                <a:lnTo>
                  <a:pt x="0" y="833268"/>
                </a:lnTo>
                <a:lnTo>
                  <a:pt x="0" y="854118"/>
                </a:lnTo>
                <a:lnTo>
                  <a:pt x="1014" y="857256"/>
                </a:lnTo>
                <a:lnTo>
                  <a:pt x="1014" y="860381"/>
                </a:lnTo>
                <a:lnTo>
                  <a:pt x="2019" y="864549"/>
                </a:lnTo>
                <a:lnTo>
                  <a:pt x="3024" y="868716"/>
                </a:lnTo>
                <a:lnTo>
                  <a:pt x="4038" y="871855"/>
                </a:lnTo>
                <a:lnTo>
                  <a:pt x="5043" y="874980"/>
                </a:lnTo>
                <a:lnTo>
                  <a:pt x="6048" y="878106"/>
                </a:lnTo>
                <a:lnTo>
                  <a:pt x="8067" y="880189"/>
                </a:lnTo>
                <a:lnTo>
                  <a:pt x="9072" y="883328"/>
                </a:lnTo>
                <a:lnTo>
                  <a:pt x="11091" y="886453"/>
                </a:lnTo>
                <a:lnTo>
                  <a:pt x="13101" y="889579"/>
                </a:lnTo>
                <a:lnTo>
                  <a:pt x="15120" y="892704"/>
                </a:lnTo>
                <a:lnTo>
                  <a:pt x="17140" y="893746"/>
                </a:lnTo>
                <a:lnTo>
                  <a:pt x="19149" y="895843"/>
                </a:lnTo>
                <a:lnTo>
                  <a:pt x="21169" y="896885"/>
                </a:lnTo>
                <a:lnTo>
                  <a:pt x="23178" y="897926"/>
                </a:lnTo>
                <a:lnTo>
                  <a:pt x="25198" y="898968"/>
                </a:lnTo>
                <a:lnTo>
                  <a:pt x="27217" y="900010"/>
                </a:lnTo>
                <a:lnTo>
                  <a:pt x="29227" y="901052"/>
                </a:lnTo>
                <a:lnTo>
                  <a:pt x="31246" y="902094"/>
                </a:lnTo>
                <a:lnTo>
                  <a:pt x="33256" y="904177"/>
                </a:lnTo>
                <a:lnTo>
                  <a:pt x="35275" y="907303"/>
                </a:lnTo>
                <a:lnTo>
                  <a:pt x="37294" y="910441"/>
                </a:lnTo>
                <a:lnTo>
                  <a:pt x="39304" y="914609"/>
                </a:lnTo>
                <a:lnTo>
                  <a:pt x="40309" y="917734"/>
                </a:lnTo>
                <a:lnTo>
                  <a:pt x="41323" y="920860"/>
                </a:lnTo>
                <a:lnTo>
                  <a:pt x="42328" y="923998"/>
                </a:lnTo>
                <a:lnTo>
                  <a:pt x="44347" y="925040"/>
                </a:lnTo>
                <a:lnTo>
                  <a:pt x="46357" y="928166"/>
                </a:lnTo>
                <a:lnTo>
                  <a:pt x="48376" y="931291"/>
                </a:lnTo>
                <a:lnTo>
                  <a:pt x="50386" y="934429"/>
                </a:lnTo>
                <a:lnTo>
                  <a:pt x="51401" y="937555"/>
                </a:lnTo>
                <a:lnTo>
                  <a:pt x="52405" y="940681"/>
                </a:lnTo>
                <a:lnTo>
                  <a:pt x="53410" y="943806"/>
                </a:lnTo>
                <a:lnTo>
                  <a:pt x="54425" y="946932"/>
                </a:lnTo>
                <a:lnTo>
                  <a:pt x="55430" y="950070"/>
                </a:lnTo>
                <a:lnTo>
                  <a:pt x="57449" y="954237"/>
                </a:lnTo>
                <a:lnTo>
                  <a:pt x="58454" y="957363"/>
                </a:lnTo>
                <a:lnTo>
                  <a:pt x="60463" y="960501"/>
                </a:lnTo>
                <a:lnTo>
                  <a:pt x="61478" y="963627"/>
                </a:lnTo>
                <a:lnTo>
                  <a:pt x="62483" y="966752"/>
                </a:lnTo>
                <a:lnTo>
                  <a:pt x="63488" y="969878"/>
                </a:lnTo>
                <a:lnTo>
                  <a:pt x="64502" y="973003"/>
                </a:lnTo>
                <a:lnTo>
                  <a:pt x="64502" y="983435"/>
                </a:lnTo>
                <a:lnTo>
                  <a:pt x="65507" y="986573"/>
                </a:lnTo>
                <a:lnTo>
                  <a:pt x="65507" y="989699"/>
                </a:lnTo>
                <a:lnTo>
                  <a:pt x="66512" y="992824"/>
                </a:lnTo>
                <a:lnTo>
                  <a:pt x="66512" y="995950"/>
                </a:lnTo>
                <a:lnTo>
                  <a:pt x="67526" y="998033"/>
                </a:lnTo>
                <a:lnTo>
                  <a:pt x="68531" y="1001172"/>
                </a:lnTo>
                <a:lnTo>
                  <a:pt x="69536" y="1004297"/>
                </a:lnTo>
                <a:lnTo>
                  <a:pt x="69536" y="1007423"/>
                </a:lnTo>
                <a:lnTo>
                  <a:pt x="70541" y="1010548"/>
                </a:lnTo>
                <a:lnTo>
                  <a:pt x="71555" y="1013687"/>
                </a:lnTo>
                <a:lnTo>
                  <a:pt x="72560" y="1016812"/>
                </a:lnTo>
                <a:lnTo>
                  <a:pt x="73565" y="1019938"/>
                </a:lnTo>
                <a:lnTo>
                  <a:pt x="74579" y="1023063"/>
                </a:lnTo>
                <a:lnTo>
                  <a:pt x="74579" y="1026202"/>
                </a:lnTo>
                <a:lnTo>
                  <a:pt x="75584" y="1029327"/>
                </a:lnTo>
                <a:lnTo>
                  <a:pt x="76589" y="1032453"/>
                </a:lnTo>
                <a:lnTo>
                  <a:pt x="76589" y="1035578"/>
                </a:lnTo>
                <a:lnTo>
                  <a:pt x="77594" y="1038717"/>
                </a:lnTo>
                <a:lnTo>
                  <a:pt x="77594" y="1041842"/>
                </a:lnTo>
                <a:lnTo>
                  <a:pt x="78608" y="1044968"/>
                </a:lnTo>
                <a:lnTo>
                  <a:pt x="78608" y="1057483"/>
                </a:lnTo>
                <a:lnTo>
                  <a:pt x="77594" y="1060608"/>
                </a:lnTo>
                <a:lnTo>
                  <a:pt x="77594" y="1063747"/>
                </a:lnTo>
                <a:lnTo>
                  <a:pt x="76589" y="1065830"/>
                </a:lnTo>
                <a:lnTo>
                  <a:pt x="75584" y="1068956"/>
                </a:lnTo>
                <a:lnTo>
                  <a:pt x="74579" y="1072081"/>
                </a:lnTo>
                <a:lnTo>
                  <a:pt x="74579" y="1074165"/>
                </a:lnTo>
                <a:lnTo>
                  <a:pt x="73565" y="1077303"/>
                </a:lnTo>
                <a:lnTo>
                  <a:pt x="72560" y="1080429"/>
                </a:lnTo>
                <a:lnTo>
                  <a:pt x="71555" y="1083554"/>
                </a:lnTo>
                <a:lnTo>
                  <a:pt x="71555" y="1086680"/>
                </a:lnTo>
                <a:lnTo>
                  <a:pt x="70541" y="1089818"/>
                </a:lnTo>
                <a:lnTo>
                  <a:pt x="69536" y="1092944"/>
                </a:lnTo>
                <a:lnTo>
                  <a:pt x="69536" y="1097111"/>
                </a:lnTo>
                <a:lnTo>
                  <a:pt x="68531" y="1100237"/>
                </a:lnTo>
                <a:lnTo>
                  <a:pt x="68531" y="1103375"/>
                </a:lnTo>
                <a:lnTo>
                  <a:pt x="67526" y="1107543"/>
                </a:lnTo>
                <a:lnTo>
                  <a:pt x="67526" y="1110668"/>
                </a:lnTo>
                <a:lnTo>
                  <a:pt x="66512" y="1114836"/>
                </a:lnTo>
                <a:lnTo>
                  <a:pt x="65507" y="1119016"/>
                </a:lnTo>
                <a:lnTo>
                  <a:pt x="65507" y="1122141"/>
                </a:lnTo>
                <a:lnTo>
                  <a:pt x="64502" y="1126309"/>
                </a:lnTo>
                <a:lnTo>
                  <a:pt x="64502" y="1129447"/>
                </a:lnTo>
                <a:lnTo>
                  <a:pt x="63488" y="1133614"/>
                </a:lnTo>
                <a:lnTo>
                  <a:pt x="63488" y="1136740"/>
                </a:lnTo>
                <a:lnTo>
                  <a:pt x="62483" y="1139866"/>
                </a:lnTo>
                <a:lnTo>
                  <a:pt x="62483" y="1144046"/>
                </a:lnTo>
                <a:lnTo>
                  <a:pt x="61478" y="1147171"/>
                </a:lnTo>
                <a:lnTo>
                  <a:pt x="61478" y="1150297"/>
                </a:lnTo>
                <a:lnTo>
                  <a:pt x="60463" y="1153422"/>
                </a:lnTo>
                <a:lnTo>
                  <a:pt x="59459" y="1156561"/>
                </a:lnTo>
                <a:lnTo>
                  <a:pt x="59459" y="1159686"/>
                </a:lnTo>
                <a:lnTo>
                  <a:pt x="58454" y="1162812"/>
                </a:lnTo>
                <a:lnTo>
                  <a:pt x="57449" y="1166992"/>
                </a:lnTo>
                <a:lnTo>
                  <a:pt x="56434" y="1170117"/>
                </a:lnTo>
                <a:lnTo>
                  <a:pt x="55430" y="1172201"/>
                </a:lnTo>
                <a:lnTo>
                  <a:pt x="53410" y="1176369"/>
                </a:lnTo>
                <a:lnTo>
                  <a:pt x="53410" y="1179507"/>
                </a:lnTo>
                <a:lnTo>
                  <a:pt x="52405" y="1181591"/>
                </a:lnTo>
                <a:lnTo>
                  <a:pt x="51401" y="1184716"/>
                </a:lnTo>
                <a:lnTo>
                  <a:pt x="50386" y="1186800"/>
                </a:lnTo>
                <a:lnTo>
                  <a:pt x="50386" y="1189925"/>
                </a:lnTo>
                <a:lnTo>
                  <a:pt x="49381" y="1193064"/>
                </a:lnTo>
                <a:lnTo>
                  <a:pt x="48376" y="1196189"/>
                </a:lnTo>
                <a:lnTo>
                  <a:pt x="47372" y="1198273"/>
                </a:lnTo>
                <a:lnTo>
                  <a:pt x="47372" y="1201399"/>
                </a:lnTo>
                <a:lnTo>
                  <a:pt x="46357" y="1204524"/>
                </a:lnTo>
                <a:lnTo>
                  <a:pt x="46357" y="1207662"/>
                </a:lnTo>
                <a:lnTo>
                  <a:pt x="45352" y="1209746"/>
                </a:lnTo>
                <a:lnTo>
                  <a:pt x="44347" y="1212872"/>
                </a:lnTo>
                <a:lnTo>
                  <a:pt x="44347" y="1215997"/>
                </a:lnTo>
                <a:lnTo>
                  <a:pt x="43333" y="1218094"/>
                </a:lnTo>
                <a:lnTo>
                  <a:pt x="43333" y="1223303"/>
                </a:lnTo>
                <a:lnTo>
                  <a:pt x="42328" y="1226428"/>
                </a:lnTo>
                <a:lnTo>
                  <a:pt x="42328" y="1230596"/>
                </a:lnTo>
                <a:lnTo>
                  <a:pt x="41323" y="1233734"/>
                </a:lnTo>
                <a:lnTo>
                  <a:pt x="41323" y="1247291"/>
                </a:lnTo>
                <a:lnTo>
                  <a:pt x="42328" y="1250417"/>
                </a:lnTo>
                <a:lnTo>
                  <a:pt x="43333" y="1253542"/>
                </a:lnTo>
                <a:lnTo>
                  <a:pt x="44347" y="1256680"/>
                </a:lnTo>
                <a:lnTo>
                  <a:pt x="45352" y="1258764"/>
                </a:lnTo>
                <a:lnTo>
                  <a:pt x="46357" y="1261890"/>
                </a:lnTo>
                <a:lnTo>
                  <a:pt x="48376" y="1265015"/>
                </a:lnTo>
                <a:lnTo>
                  <a:pt x="50386" y="1267099"/>
                </a:lnTo>
                <a:lnTo>
                  <a:pt x="52405" y="1270237"/>
                </a:lnTo>
                <a:lnTo>
                  <a:pt x="54425" y="1272321"/>
                </a:lnTo>
                <a:lnTo>
                  <a:pt x="57449" y="1275446"/>
                </a:lnTo>
                <a:lnTo>
                  <a:pt x="59459" y="1277530"/>
                </a:lnTo>
                <a:lnTo>
                  <a:pt x="62483" y="1280656"/>
                </a:lnTo>
                <a:lnTo>
                  <a:pt x="65507" y="1282752"/>
                </a:lnTo>
                <a:lnTo>
                  <a:pt x="68531" y="1285878"/>
                </a:lnTo>
                <a:lnTo>
                  <a:pt x="71555" y="1287961"/>
                </a:lnTo>
                <a:lnTo>
                  <a:pt x="74579" y="1290045"/>
                </a:lnTo>
                <a:lnTo>
                  <a:pt x="77594" y="1293171"/>
                </a:lnTo>
                <a:lnTo>
                  <a:pt x="81632" y="1295254"/>
                </a:lnTo>
                <a:lnTo>
                  <a:pt x="84657" y="1298393"/>
                </a:lnTo>
                <a:lnTo>
                  <a:pt x="88686" y="1300476"/>
                </a:lnTo>
                <a:lnTo>
                  <a:pt x="91710" y="1302560"/>
                </a:lnTo>
                <a:lnTo>
                  <a:pt x="95739" y="1305686"/>
                </a:lnTo>
                <a:lnTo>
                  <a:pt x="98763" y="1307769"/>
                </a:lnTo>
                <a:lnTo>
                  <a:pt x="102792" y="1309866"/>
                </a:lnTo>
                <a:lnTo>
                  <a:pt x="106821" y="1312991"/>
                </a:lnTo>
                <a:lnTo>
                  <a:pt x="109845" y="1315075"/>
                </a:lnTo>
                <a:lnTo>
                  <a:pt x="113874" y="1317159"/>
                </a:lnTo>
                <a:lnTo>
                  <a:pt x="116898" y="1320284"/>
                </a:lnTo>
                <a:lnTo>
                  <a:pt x="120927" y="1322381"/>
                </a:lnTo>
                <a:lnTo>
                  <a:pt x="123951" y="1324464"/>
                </a:lnTo>
                <a:lnTo>
                  <a:pt x="127980" y="1327590"/>
                </a:lnTo>
                <a:lnTo>
                  <a:pt x="131005" y="1329674"/>
                </a:lnTo>
                <a:lnTo>
                  <a:pt x="134029" y="1331757"/>
                </a:lnTo>
                <a:lnTo>
                  <a:pt x="138058" y="1332799"/>
                </a:lnTo>
                <a:lnTo>
                  <a:pt x="141082" y="1334896"/>
                </a:lnTo>
                <a:lnTo>
                  <a:pt x="144106" y="1336979"/>
                </a:lnTo>
                <a:lnTo>
                  <a:pt x="147130" y="1339063"/>
                </a:lnTo>
                <a:lnTo>
                  <a:pt x="150154" y="1340105"/>
                </a:lnTo>
                <a:lnTo>
                  <a:pt x="153178" y="1342189"/>
                </a:lnTo>
                <a:lnTo>
                  <a:pt x="156203" y="1344272"/>
                </a:lnTo>
                <a:lnTo>
                  <a:pt x="158212" y="1345314"/>
                </a:lnTo>
                <a:lnTo>
                  <a:pt x="161236" y="1347411"/>
                </a:lnTo>
                <a:lnTo>
                  <a:pt x="164261" y="1349494"/>
                </a:lnTo>
                <a:lnTo>
                  <a:pt x="166280" y="1350536"/>
                </a:lnTo>
                <a:lnTo>
                  <a:pt x="169304" y="1352620"/>
                </a:lnTo>
                <a:lnTo>
                  <a:pt x="171314" y="1353662"/>
                </a:lnTo>
                <a:lnTo>
                  <a:pt x="173333" y="1355746"/>
                </a:lnTo>
                <a:lnTo>
                  <a:pt x="175343" y="1356787"/>
                </a:lnTo>
                <a:lnTo>
                  <a:pt x="177362" y="1358871"/>
                </a:lnTo>
                <a:lnTo>
                  <a:pt x="179381" y="1359926"/>
                </a:lnTo>
                <a:lnTo>
                  <a:pt x="181391" y="1360968"/>
                </a:lnTo>
                <a:lnTo>
                  <a:pt x="183410" y="1363051"/>
                </a:lnTo>
                <a:lnTo>
                  <a:pt x="185420" y="1364093"/>
                </a:lnTo>
                <a:lnTo>
                  <a:pt x="187439" y="1365135"/>
                </a:lnTo>
                <a:lnTo>
                  <a:pt x="188444" y="1366177"/>
                </a:lnTo>
                <a:lnTo>
                  <a:pt x="190464" y="1367219"/>
                </a:lnTo>
                <a:lnTo>
                  <a:pt x="192483" y="1369302"/>
                </a:lnTo>
                <a:lnTo>
                  <a:pt x="194493" y="1369302"/>
                </a:lnTo>
                <a:lnTo>
                  <a:pt x="196512" y="1371386"/>
                </a:lnTo>
                <a:lnTo>
                  <a:pt x="198522" y="1372428"/>
                </a:lnTo>
                <a:lnTo>
                  <a:pt x="200541" y="1375566"/>
                </a:lnTo>
                <a:lnTo>
                  <a:pt x="202560" y="1377650"/>
                </a:lnTo>
                <a:lnTo>
                  <a:pt x="204570" y="1378692"/>
                </a:lnTo>
                <a:lnTo>
                  <a:pt x="206589" y="1379734"/>
                </a:lnTo>
                <a:lnTo>
                  <a:pt x="208599" y="1380776"/>
                </a:lnTo>
                <a:lnTo>
                  <a:pt x="211623" y="1380776"/>
                </a:lnTo>
                <a:lnTo>
                  <a:pt x="213642" y="1381817"/>
                </a:lnTo>
                <a:lnTo>
                  <a:pt x="214647" y="1380776"/>
                </a:lnTo>
                <a:lnTo>
                  <a:pt x="219691" y="1380776"/>
                </a:lnTo>
                <a:lnTo>
                  <a:pt x="221700" y="1379734"/>
                </a:lnTo>
                <a:lnTo>
                  <a:pt x="223720" y="1378692"/>
                </a:lnTo>
                <a:lnTo>
                  <a:pt x="225729" y="1378692"/>
                </a:lnTo>
                <a:lnTo>
                  <a:pt x="227749" y="1377650"/>
                </a:lnTo>
                <a:lnTo>
                  <a:pt x="229768" y="1376608"/>
                </a:lnTo>
                <a:lnTo>
                  <a:pt x="231778" y="1375566"/>
                </a:lnTo>
                <a:lnTo>
                  <a:pt x="233797" y="1374524"/>
                </a:lnTo>
                <a:lnTo>
                  <a:pt x="235807" y="1372428"/>
                </a:lnTo>
                <a:lnTo>
                  <a:pt x="237826" y="1371386"/>
                </a:lnTo>
                <a:lnTo>
                  <a:pt x="240850" y="1370344"/>
                </a:lnTo>
                <a:lnTo>
                  <a:pt x="242860" y="1368261"/>
                </a:lnTo>
                <a:lnTo>
                  <a:pt x="245884" y="1367219"/>
                </a:lnTo>
                <a:lnTo>
                  <a:pt x="247903" y="1365135"/>
                </a:lnTo>
                <a:lnTo>
                  <a:pt x="250927" y="1363051"/>
                </a:lnTo>
                <a:lnTo>
                  <a:pt x="252937" y="1360968"/>
                </a:lnTo>
                <a:lnTo>
                  <a:pt x="255961" y="1358871"/>
                </a:lnTo>
                <a:lnTo>
                  <a:pt x="257981" y="1358871"/>
                </a:lnTo>
                <a:lnTo>
                  <a:pt x="260000" y="1357829"/>
                </a:lnTo>
                <a:lnTo>
                  <a:pt x="263014" y="1356787"/>
                </a:lnTo>
                <a:lnTo>
                  <a:pt x="265034" y="1355746"/>
                </a:lnTo>
                <a:lnTo>
                  <a:pt x="268058" y="1354704"/>
                </a:lnTo>
                <a:lnTo>
                  <a:pt x="271082" y="1353662"/>
                </a:lnTo>
                <a:lnTo>
                  <a:pt x="273092" y="1351578"/>
                </a:lnTo>
                <a:lnTo>
                  <a:pt x="276116" y="1350536"/>
                </a:lnTo>
                <a:lnTo>
                  <a:pt x="279140" y="1348453"/>
                </a:lnTo>
                <a:lnTo>
                  <a:pt x="283169" y="1346356"/>
                </a:lnTo>
                <a:lnTo>
                  <a:pt x="286193" y="1344272"/>
                </a:lnTo>
                <a:lnTo>
                  <a:pt x="289217" y="1342189"/>
                </a:lnTo>
                <a:lnTo>
                  <a:pt x="292241" y="1340105"/>
                </a:lnTo>
                <a:lnTo>
                  <a:pt x="296270" y="1338021"/>
                </a:lnTo>
                <a:lnTo>
                  <a:pt x="299295" y="1335938"/>
                </a:lnTo>
                <a:lnTo>
                  <a:pt x="303324" y="1333841"/>
                </a:lnTo>
                <a:lnTo>
                  <a:pt x="306348" y="1331757"/>
                </a:lnTo>
                <a:lnTo>
                  <a:pt x="310386" y="1329674"/>
                </a:lnTo>
                <a:lnTo>
                  <a:pt x="313401" y="1327590"/>
                </a:lnTo>
                <a:lnTo>
                  <a:pt x="317440" y="1325506"/>
                </a:lnTo>
                <a:lnTo>
                  <a:pt x="320464" y="1323423"/>
                </a:lnTo>
                <a:lnTo>
                  <a:pt x="324493" y="1321339"/>
                </a:lnTo>
                <a:lnTo>
                  <a:pt x="327517" y="1319243"/>
                </a:lnTo>
                <a:lnTo>
                  <a:pt x="331546" y="1317159"/>
                </a:lnTo>
                <a:lnTo>
                  <a:pt x="334570" y="1315075"/>
                </a:lnTo>
                <a:lnTo>
                  <a:pt x="338599" y="1312991"/>
                </a:lnTo>
                <a:lnTo>
                  <a:pt x="341623" y="1310908"/>
                </a:lnTo>
                <a:lnTo>
                  <a:pt x="344647" y="1309866"/>
                </a:lnTo>
                <a:lnTo>
                  <a:pt x="348676" y="1307769"/>
                </a:lnTo>
                <a:lnTo>
                  <a:pt x="351701" y="1306728"/>
                </a:lnTo>
                <a:lnTo>
                  <a:pt x="354725" y="1305686"/>
                </a:lnTo>
                <a:lnTo>
                  <a:pt x="357749" y="1304644"/>
                </a:lnTo>
                <a:lnTo>
                  <a:pt x="359759" y="1303602"/>
                </a:lnTo>
                <a:lnTo>
                  <a:pt x="371855" y="1303602"/>
                </a:lnTo>
                <a:lnTo>
                  <a:pt x="373865" y="1304644"/>
                </a:lnTo>
                <a:lnTo>
                  <a:pt x="375884" y="1304644"/>
                </a:lnTo>
                <a:lnTo>
                  <a:pt x="377903" y="1305686"/>
                </a:lnTo>
                <a:lnTo>
                  <a:pt x="393015" y="1305686"/>
                </a:lnTo>
                <a:lnTo>
                  <a:pt x="395034" y="1304644"/>
                </a:lnTo>
                <a:lnTo>
                  <a:pt x="397044" y="1304644"/>
                </a:lnTo>
                <a:lnTo>
                  <a:pt x="400068" y="1303602"/>
                </a:lnTo>
                <a:lnTo>
                  <a:pt x="406116" y="1303602"/>
                </a:lnTo>
                <a:lnTo>
                  <a:pt x="408126" y="1304644"/>
                </a:lnTo>
                <a:lnTo>
                  <a:pt x="412164" y="1304644"/>
                </a:lnTo>
                <a:lnTo>
                  <a:pt x="414174" y="1305686"/>
                </a:lnTo>
                <a:lnTo>
                  <a:pt x="416193" y="1306728"/>
                </a:lnTo>
                <a:lnTo>
                  <a:pt x="418203" y="1306728"/>
                </a:lnTo>
                <a:lnTo>
                  <a:pt x="420222" y="1307769"/>
                </a:lnTo>
                <a:lnTo>
                  <a:pt x="422242" y="1308824"/>
                </a:lnTo>
                <a:lnTo>
                  <a:pt x="424251" y="1309866"/>
                </a:lnTo>
                <a:lnTo>
                  <a:pt x="426271" y="1310908"/>
                </a:lnTo>
                <a:lnTo>
                  <a:pt x="428280" y="1311950"/>
                </a:lnTo>
                <a:lnTo>
                  <a:pt x="430300" y="1312991"/>
                </a:lnTo>
                <a:lnTo>
                  <a:pt x="431305" y="1314033"/>
                </a:lnTo>
                <a:lnTo>
                  <a:pt x="433324" y="1315075"/>
                </a:lnTo>
                <a:lnTo>
                  <a:pt x="435343" y="1316117"/>
                </a:lnTo>
                <a:lnTo>
                  <a:pt x="437353" y="1317159"/>
                </a:lnTo>
                <a:lnTo>
                  <a:pt x="439372" y="1318201"/>
                </a:lnTo>
                <a:lnTo>
                  <a:pt x="440377" y="1319243"/>
                </a:lnTo>
                <a:lnTo>
                  <a:pt x="442396" y="1319243"/>
                </a:lnTo>
                <a:lnTo>
                  <a:pt x="444406" y="1320284"/>
                </a:lnTo>
                <a:lnTo>
                  <a:pt x="445420" y="1321339"/>
                </a:lnTo>
                <a:lnTo>
                  <a:pt x="447430" y="1321339"/>
                </a:lnTo>
                <a:lnTo>
                  <a:pt x="449449" y="1322381"/>
                </a:lnTo>
                <a:lnTo>
                  <a:pt x="450454" y="1322381"/>
                </a:lnTo>
                <a:lnTo>
                  <a:pt x="452474" y="1323423"/>
                </a:lnTo>
                <a:lnTo>
                  <a:pt x="454483" y="1323423"/>
                </a:lnTo>
                <a:lnTo>
                  <a:pt x="458512" y="1325506"/>
                </a:lnTo>
                <a:lnTo>
                  <a:pt x="462551" y="1327590"/>
                </a:lnTo>
                <a:lnTo>
                  <a:pt x="466580" y="1329674"/>
                </a:lnTo>
                <a:lnTo>
                  <a:pt x="470609" y="1331757"/>
                </a:lnTo>
                <a:lnTo>
                  <a:pt x="474638" y="1333841"/>
                </a:lnTo>
                <a:lnTo>
                  <a:pt x="478667" y="1336979"/>
                </a:lnTo>
                <a:lnTo>
                  <a:pt x="482706" y="1340105"/>
                </a:lnTo>
                <a:lnTo>
                  <a:pt x="485730" y="1343231"/>
                </a:lnTo>
                <a:lnTo>
                  <a:pt x="489759" y="1345314"/>
                </a:lnTo>
                <a:lnTo>
                  <a:pt x="492783" y="1348453"/>
                </a:lnTo>
                <a:lnTo>
                  <a:pt x="495797" y="1352620"/>
                </a:lnTo>
                <a:lnTo>
                  <a:pt x="498822" y="1355746"/>
                </a:lnTo>
                <a:lnTo>
                  <a:pt x="502860" y="1358871"/>
                </a:lnTo>
                <a:lnTo>
                  <a:pt x="505875" y="1362009"/>
                </a:lnTo>
                <a:lnTo>
                  <a:pt x="508899" y="1366177"/>
                </a:lnTo>
                <a:lnTo>
                  <a:pt x="511923" y="1369302"/>
                </a:lnTo>
                <a:lnTo>
                  <a:pt x="514947" y="1373483"/>
                </a:lnTo>
                <a:lnTo>
                  <a:pt x="517971" y="1376608"/>
                </a:lnTo>
                <a:lnTo>
                  <a:pt x="520995" y="1379734"/>
                </a:lnTo>
                <a:lnTo>
                  <a:pt x="524020" y="1383901"/>
                </a:lnTo>
                <a:lnTo>
                  <a:pt x="527044" y="1387039"/>
                </a:lnTo>
                <a:lnTo>
                  <a:pt x="530068" y="1391207"/>
                </a:lnTo>
                <a:lnTo>
                  <a:pt x="533092" y="1394332"/>
                </a:lnTo>
                <a:lnTo>
                  <a:pt x="536107" y="1397463"/>
                </a:lnTo>
                <a:lnTo>
                  <a:pt x="539131" y="1401634"/>
                </a:lnTo>
                <a:lnTo>
                  <a:pt x="542155" y="1404764"/>
                </a:lnTo>
                <a:lnTo>
                  <a:pt x="546184" y="1407892"/>
                </a:lnTo>
                <a:lnTo>
                  <a:pt x="549208" y="1411021"/>
                </a:lnTo>
                <a:lnTo>
                  <a:pt x="552232" y="1414149"/>
                </a:lnTo>
                <a:lnTo>
                  <a:pt x="556261" y="1417279"/>
                </a:lnTo>
                <a:lnTo>
                  <a:pt x="559285" y="1420407"/>
                </a:lnTo>
                <a:lnTo>
                  <a:pt x="563324" y="1423536"/>
                </a:lnTo>
                <a:lnTo>
                  <a:pt x="564329" y="1424578"/>
                </a:lnTo>
                <a:lnTo>
                  <a:pt x="566339" y="1425621"/>
                </a:lnTo>
                <a:lnTo>
                  <a:pt x="567353" y="1426664"/>
                </a:lnTo>
                <a:lnTo>
                  <a:pt x="569363" y="1426664"/>
                </a:lnTo>
                <a:lnTo>
                  <a:pt x="570377" y="1427707"/>
                </a:lnTo>
                <a:lnTo>
                  <a:pt x="572387" y="1428750"/>
                </a:lnTo>
                <a:lnTo>
                  <a:pt x="573401" y="1429792"/>
                </a:lnTo>
                <a:lnTo>
                  <a:pt x="575411" y="1429792"/>
                </a:lnTo>
                <a:lnTo>
                  <a:pt x="576416" y="1430835"/>
                </a:lnTo>
                <a:lnTo>
                  <a:pt x="578435" y="1431879"/>
                </a:lnTo>
                <a:lnTo>
                  <a:pt x="579440" y="1431879"/>
                </a:lnTo>
                <a:lnTo>
                  <a:pt x="581459" y="1432922"/>
                </a:lnTo>
                <a:lnTo>
                  <a:pt x="584483" y="1432922"/>
                </a:lnTo>
                <a:lnTo>
                  <a:pt x="586493" y="1433965"/>
                </a:lnTo>
                <a:lnTo>
                  <a:pt x="589517" y="1433965"/>
                </a:lnTo>
                <a:lnTo>
                  <a:pt x="590532" y="1435007"/>
                </a:lnTo>
                <a:lnTo>
                  <a:pt x="609672" y="1435007"/>
                </a:lnTo>
                <a:lnTo>
                  <a:pt x="611691" y="1433965"/>
                </a:lnTo>
                <a:lnTo>
                  <a:pt x="615720" y="1433965"/>
                </a:lnTo>
                <a:lnTo>
                  <a:pt x="617740" y="1432922"/>
                </a:lnTo>
                <a:lnTo>
                  <a:pt x="620764" y="1432922"/>
                </a:lnTo>
                <a:lnTo>
                  <a:pt x="623778" y="1431879"/>
                </a:lnTo>
                <a:lnTo>
                  <a:pt x="625798" y="1430835"/>
                </a:lnTo>
                <a:lnTo>
                  <a:pt x="628822" y="1430835"/>
                </a:lnTo>
                <a:lnTo>
                  <a:pt x="630841" y="1429792"/>
                </a:lnTo>
                <a:lnTo>
                  <a:pt x="633856" y="1428750"/>
                </a:lnTo>
                <a:lnTo>
                  <a:pt x="635875" y="1427707"/>
                </a:lnTo>
                <a:lnTo>
                  <a:pt x="638899" y="1425621"/>
                </a:lnTo>
                <a:lnTo>
                  <a:pt x="640918" y="1424578"/>
                </a:lnTo>
                <a:lnTo>
                  <a:pt x="643933" y="1423536"/>
                </a:lnTo>
                <a:lnTo>
                  <a:pt x="645952" y="1421450"/>
                </a:lnTo>
                <a:lnTo>
                  <a:pt x="647972" y="1420407"/>
                </a:lnTo>
                <a:lnTo>
                  <a:pt x="650996" y="1418320"/>
                </a:lnTo>
                <a:lnTo>
                  <a:pt x="653005" y="1417279"/>
                </a:lnTo>
                <a:lnTo>
                  <a:pt x="656030" y="1415192"/>
                </a:lnTo>
                <a:lnTo>
                  <a:pt x="658049" y="1413106"/>
                </a:lnTo>
                <a:lnTo>
                  <a:pt x="660058" y="1411021"/>
                </a:lnTo>
                <a:lnTo>
                  <a:pt x="662078" y="1408935"/>
                </a:lnTo>
                <a:lnTo>
                  <a:pt x="665102" y="1406850"/>
                </a:lnTo>
                <a:lnTo>
                  <a:pt x="667112" y="1404764"/>
                </a:lnTo>
                <a:lnTo>
                  <a:pt x="669131" y="1401634"/>
                </a:lnTo>
                <a:lnTo>
                  <a:pt x="672155" y="1399549"/>
                </a:lnTo>
                <a:lnTo>
                  <a:pt x="674165" y="1397463"/>
                </a:lnTo>
                <a:lnTo>
                  <a:pt x="676184" y="1394332"/>
                </a:lnTo>
                <a:lnTo>
                  <a:pt x="679208" y="1391207"/>
                </a:lnTo>
                <a:lnTo>
                  <a:pt x="681218" y="1389123"/>
                </a:lnTo>
                <a:lnTo>
                  <a:pt x="684242" y="1385997"/>
                </a:lnTo>
                <a:lnTo>
                  <a:pt x="686261" y="1382859"/>
                </a:lnTo>
                <a:lnTo>
                  <a:pt x="688281" y="1379734"/>
                </a:lnTo>
                <a:lnTo>
                  <a:pt x="691295" y="1376608"/>
                </a:lnTo>
                <a:lnTo>
                  <a:pt x="693315" y="1373483"/>
                </a:lnTo>
                <a:lnTo>
                  <a:pt x="695334" y="1372428"/>
                </a:lnTo>
                <a:lnTo>
                  <a:pt x="697344" y="1371386"/>
                </a:lnTo>
                <a:lnTo>
                  <a:pt x="699363" y="1368261"/>
                </a:lnTo>
                <a:lnTo>
                  <a:pt x="701373" y="1366177"/>
                </a:lnTo>
                <a:lnTo>
                  <a:pt x="703392" y="1364093"/>
                </a:lnTo>
                <a:lnTo>
                  <a:pt x="705411" y="1362009"/>
                </a:lnTo>
                <a:lnTo>
                  <a:pt x="707421" y="1359926"/>
                </a:lnTo>
                <a:lnTo>
                  <a:pt x="709440" y="1357829"/>
                </a:lnTo>
                <a:lnTo>
                  <a:pt x="711450" y="1354704"/>
                </a:lnTo>
                <a:lnTo>
                  <a:pt x="713469" y="1352620"/>
                </a:lnTo>
                <a:lnTo>
                  <a:pt x="715489" y="1350536"/>
                </a:lnTo>
                <a:lnTo>
                  <a:pt x="717498" y="1349494"/>
                </a:lnTo>
                <a:lnTo>
                  <a:pt x="719518" y="1347411"/>
                </a:lnTo>
                <a:lnTo>
                  <a:pt x="721527" y="1346356"/>
                </a:lnTo>
                <a:lnTo>
                  <a:pt x="723547" y="1345314"/>
                </a:lnTo>
                <a:lnTo>
                  <a:pt x="725566" y="1344272"/>
                </a:lnTo>
                <a:lnTo>
                  <a:pt x="726571" y="1343231"/>
                </a:lnTo>
                <a:lnTo>
                  <a:pt x="728590" y="1342189"/>
                </a:lnTo>
                <a:lnTo>
                  <a:pt x="730600" y="1341147"/>
                </a:lnTo>
                <a:lnTo>
                  <a:pt x="732619" y="1340105"/>
                </a:lnTo>
                <a:lnTo>
                  <a:pt x="733624" y="1339063"/>
                </a:lnTo>
                <a:lnTo>
                  <a:pt x="735643" y="1338021"/>
                </a:lnTo>
                <a:lnTo>
                  <a:pt x="737653" y="1336979"/>
                </a:lnTo>
                <a:lnTo>
                  <a:pt x="739672" y="1335938"/>
                </a:lnTo>
                <a:lnTo>
                  <a:pt x="740677" y="1333841"/>
                </a:lnTo>
                <a:lnTo>
                  <a:pt x="742696" y="1332799"/>
                </a:lnTo>
                <a:lnTo>
                  <a:pt x="744706" y="1331757"/>
                </a:lnTo>
                <a:lnTo>
                  <a:pt x="746725" y="1329674"/>
                </a:lnTo>
                <a:lnTo>
                  <a:pt x="747730" y="1328632"/>
                </a:lnTo>
                <a:lnTo>
                  <a:pt x="749749" y="1327590"/>
                </a:lnTo>
                <a:lnTo>
                  <a:pt x="751759" y="1326548"/>
                </a:lnTo>
                <a:lnTo>
                  <a:pt x="753778" y="1325506"/>
                </a:lnTo>
                <a:lnTo>
                  <a:pt x="754783" y="1323423"/>
                </a:lnTo>
                <a:lnTo>
                  <a:pt x="756803" y="1322381"/>
                </a:lnTo>
                <a:lnTo>
                  <a:pt x="758812" y="1321339"/>
                </a:lnTo>
                <a:lnTo>
                  <a:pt x="760832" y="1321339"/>
                </a:lnTo>
                <a:lnTo>
                  <a:pt x="761836" y="1320284"/>
                </a:lnTo>
                <a:lnTo>
                  <a:pt x="763856" y="1319243"/>
                </a:lnTo>
                <a:lnTo>
                  <a:pt x="765875" y="1318201"/>
                </a:lnTo>
                <a:lnTo>
                  <a:pt x="768890" y="1318201"/>
                </a:lnTo>
                <a:lnTo>
                  <a:pt x="770909" y="1317159"/>
                </a:lnTo>
                <a:lnTo>
                  <a:pt x="774938" y="1317159"/>
                </a:lnTo>
                <a:lnTo>
                  <a:pt x="776957" y="1318201"/>
                </a:lnTo>
                <a:lnTo>
                  <a:pt x="777962" y="1318201"/>
                </a:lnTo>
                <a:lnTo>
                  <a:pt x="779981" y="1319243"/>
                </a:lnTo>
                <a:lnTo>
                  <a:pt x="785015" y="1322381"/>
                </a:lnTo>
                <a:lnTo>
                  <a:pt x="789044" y="1324464"/>
                </a:lnTo>
                <a:lnTo>
                  <a:pt x="794088" y="1328632"/>
                </a:lnTo>
                <a:lnTo>
                  <a:pt x="799122" y="1331757"/>
                </a:lnTo>
                <a:lnTo>
                  <a:pt x="804165" y="1334896"/>
                </a:lnTo>
                <a:lnTo>
                  <a:pt x="808194" y="1339063"/>
                </a:lnTo>
                <a:lnTo>
                  <a:pt x="813237" y="1342189"/>
                </a:lnTo>
                <a:lnTo>
                  <a:pt x="818271" y="1346356"/>
                </a:lnTo>
                <a:lnTo>
                  <a:pt x="823315" y="1350536"/>
                </a:lnTo>
                <a:lnTo>
                  <a:pt x="828349" y="1353662"/>
                </a:lnTo>
                <a:lnTo>
                  <a:pt x="832378" y="1357829"/>
                </a:lnTo>
                <a:lnTo>
                  <a:pt x="837421" y="1362009"/>
                </a:lnTo>
                <a:lnTo>
                  <a:pt x="842455" y="1366177"/>
                </a:lnTo>
                <a:lnTo>
                  <a:pt x="847498" y="1370344"/>
                </a:lnTo>
                <a:lnTo>
                  <a:pt x="852532" y="1374524"/>
                </a:lnTo>
                <a:lnTo>
                  <a:pt x="857576" y="1378692"/>
                </a:lnTo>
                <a:lnTo>
                  <a:pt x="862610" y="1381817"/>
                </a:lnTo>
                <a:lnTo>
                  <a:pt x="867614" y="1385997"/>
                </a:lnTo>
                <a:lnTo>
                  <a:pt x="871672" y="1390165"/>
                </a:lnTo>
                <a:lnTo>
                  <a:pt x="876697" y="1394332"/>
                </a:lnTo>
                <a:lnTo>
                  <a:pt x="881721" y="1397463"/>
                </a:lnTo>
                <a:lnTo>
                  <a:pt x="886841" y="1401634"/>
                </a:lnTo>
                <a:lnTo>
                  <a:pt x="891866" y="1404764"/>
                </a:lnTo>
                <a:lnTo>
                  <a:pt x="896890" y="1408935"/>
                </a:lnTo>
                <a:lnTo>
                  <a:pt x="901914" y="1412064"/>
                </a:lnTo>
                <a:lnTo>
                  <a:pt x="906938" y="1415192"/>
                </a:lnTo>
                <a:lnTo>
                  <a:pt x="911962" y="1418320"/>
                </a:lnTo>
                <a:lnTo>
                  <a:pt x="916986" y="1421450"/>
                </a:lnTo>
                <a:lnTo>
                  <a:pt x="921044" y="1423536"/>
                </a:lnTo>
                <a:lnTo>
                  <a:pt x="926069" y="1426664"/>
                </a:lnTo>
                <a:lnTo>
                  <a:pt x="931093" y="1428750"/>
                </a:lnTo>
                <a:lnTo>
                  <a:pt x="936214" y="1430835"/>
                </a:lnTo>
                <a:lnTo>
                  <a:pt x="939209" y="1431879"/>
                </a:lnTo>
                <a:lnTo>
                  <a:pt x="942204" y="1433965"/>
                </a:lnTo>
                <a:lnTo>
                  <a:pt x="945199" y="1435007"/>
                </a:lnTo>
                <a:lnTo>
                  <a:pt x="948291" y="1436050"/>
                </a:lnTo>
                <a:lnTo>
                  <a:pt x="951286" y="1437093"/>
                </a:lnTo>
                <a:lnTo>
                  <a:pt x="954281" y="1438136"/>
                </a:lnTo>
                <a:lnTo>
                  <a:pt x="958339" y="1439179"/>
                </a:lnTo>
                <a:lnTo>
                  <a:pt x="961334" y="1440222"/>
                </a:lnTo>
                <a:lnTo>
                  <a:pt x="964426" y="1441264"/>
                </a:lnTo>
                <a:lnTo>
                  <a:pt x="967421" y="1441264"/>
                </a:lnTo>
                <a:lnTo>
                  <a:pt x="971479" y="1442307"/>
                </a:lnTo>
                <a:lnTo>
                  <a:pt x="974474" y="1442307"/>
                </a:lnTo>
                <a:lnTo>
                  <a:pt x="977470" y="1443350"/>
                </a:lnTo>
                <a:lnTo>
                  <a:pt x="980561" y="1443350"/>
                </a:lnTo>
                <a:lnTo>
                  <a:pt x="984523" y="1444393"/>
                </a:lnTo>
                <a:lnTo>
                  <a:pt x="1003653" y="1444393"/>
                </a:lnTo>
                <a:lnTo>
                  <a:pt x="1007711" y="1443350"/>
                </a:lnTo>
                <a:lnTo>
                  <a:pt x="1013798" y="1443350"/>
                </a:lnTo>
                <a:lnTo>
                  <a:pt x="1017760" y="1442307"/>
                </a:lnTo>
                <a:lnTo>
                  <a:pt x="1020851" y="1442307"/>
                </a:lnTo>
                <a:lnTo>
                  <a:pt x="1023847" y="1441264"/>
                </a:lnTo>
                <a:lnTo>
                  <a:pt x="1026842" y="1440222"/>
                </a:lnTo>
                <a:lnTo>
                  <a:pt x="1029933" y="1440222"/>
                </a:lnTo>
                <a:lnTo>
                  <a:pt x="1032929" y="1439179"/>
                </a:lnTo>
                <a:lnTo>
                  <a:pt x="1029933" y="576717"/>
                </a:lnTo>
                <a:lnTo>
                  <a:pt x="1028871" y="579843"/>
                </a:lnTo>
                <a:lnTo>
                  <a:pt x="1026842" y="582968"/>
                </a:lnTo>
                <a:lnTo>
                  <a:pt x="1024813" y="585052"/>
                </a:lnTo>
                <a:lnTo>
                  <a:pt x="1022880" y="584010"/>
                </a:lnTo>
                <a:lnTo>
                  <a:pt x="1022880" y="579843"/>
                </a:lnTo>
                <a:lnTo>
                  <a:pt x="1024813" y="577759"/>
                </a:lnTo>
                <a:lnTo>
                  <a:pt x="1026842" y="574634"/>
                </a:lnTo>
                <a:lnTo>
                  <a:pt x="1027904" y="572537"/>
                </a:lnTo>
                <a:lnTo>
                  <a:pt x="1029933" y="570453"/>
                </a:lnTo>
                <a:lnTo>
                  <a:pt x="1030900" y="568370"/>
                </a:lnTo>
                <a:lnTo>
                  <a:pt x="1032929" y="566286"/>
                </a:lnTo>
                <a:lnTo>
                  <a:pt x="1034958" y="564202"/>
                </a:lnTo>
                <a:lnTo>
                  <a:pt x="1036987" y="562119"/>
                </a:lnTo>
                <a:lnTo>
                  <a:pt x="1037953" y="560022"/>
                </a:lnTo>
                <a:lnTo>
                  <a:pt x="1038919" y="556897"/>
                </a:lnTo>
                <a:lnTo>
                  <a:pt x="1038919" y="553771"/>
                </a:lnTo>
                <a:lnTo>
                  <a:pt x="1039982" y="550645"/>
                </a:lnTo>
                <a:lnTo>
                  <a:pt x="1040948" y="547507"/>
                </a:lnTo>
                <a:lnTo>
                  <a:pt x="1040948" y="541256"/>
                </a:lnTo>
                <a:lnTo>
                  <a:pt x="1042011" y="538131"/>
                </a:lnTo>
                <a:lnTo>
                  <a:pt x="1042011" y="522490"/>
                </a:lnTo>
                <a:lnTo>
                  <a:pt x="1040948" y="518310"/>
                </a:lnTo>
                <a:lnTo>
                  <a:pt x="1040948" y="515184"/>
                </a:lnTo>
                <a:lnTo>
                  <a:pt x="1039982" y="511017"/>
                </a:lnTo>
                <a:lnTo>
                  <a:pt x="1039982" y="507879"/>
                </a:lnTo>
                <a:lnTo>
                  <a:pt x="1038919" y="503711"/>
                </a:lnTo>
                <a:lnTo>
                  <a:pt x="1037953" y="500586"/>
                </a:lnTo>
                <a:lnTo>
                  <a:pt x="1036987" y="496418"/>
                </a:lnTo>
                <a:lnTo>
                  <a:pt x="1035924" y="492238"/>
                </a:lnTo>
                <a:lnTo>
                  <a:pt x="1034958" y="488071"/>
                </a:lnTo>
                <a:lnTo>
                  <a:pt x="1033895" y="483903"/>
                </a:lnTo>
                <a:lnTo>
                  <a:pt x="1032929" y="478681"/>
                </a:lnTo>
                <a:lnTo>
                  <a:pt x="1030900" y="475556"/>
                </a:lnTo>
                <a:lnTo>
                  <a:pt x="1029933" y="471388"/>
                </a:lnTo>
                <a:lnTo>
                  <a:pt x="1027904" y="468250"/>
                </a:lnTo>
                <a:lnTo>
                  <a:pt x="1026842" y="465124"/>
                </a:lnTo>
                <a:lnTo>
                  <a:pt x="1024813" y="460957"/>
                </a:lnTo>
                <a:lnTo>
                  <a:pt x="1022880" y="457831"/>
                </a:lnTo>
                <a:lnTo>
                  <a:pt x="1021818" y="454693"/>
                </a:lnTo>
                <a:lnTo>
                  <a:pt x="1019789" y="451568"/>
                </a:lnTo>
                <a:lnTo>
                  <a:pt x="1018822" y="448442"/>
                </a:lnTo>
                <a:lnTo>
                  <a:pt x="1016793" y="446358"/>
                </a:lnTo>
                <a:lnTo>
                  <a:pt x="1014764" y="443220"/>
                </a:lnTo>
                <a:lnTo>
                  <a:pt x="1013798" y="440094"/>
                </a:lnTo>
                <a:lnTo>
                  <a:pt x="1011769" y="438011"/>
                </a:lnTo>
                <a:lnTo>
                  <a:pt x="1010706" y="434885"/>
                </a:lnTo>
                <a:lnTo>
                  <a:pt x="1008774" y="432801"/>
                </a:lnTo>
                <a:lnTo>
                  <a:pt x="1007711" y="429663"/>
                </a:lnTo>
                <a:lnTo>
                  <a:pt x="1005682" y="427579"/>
                </a:lnTo>
                <a:lnTo>
                  <a:pt x="1004716" y="425496"/>
                </a:lnTo>
                <a:lnTo>
                  <a:pt x="1001721" y="421328"/>
                </a:lnTo>
                <a:lnTo>
                  <a:pt x="999692" y="418190"/>
                </a:lnTo>
                <a:lnTo>
                  <a:pt x="997663" y="415065"/>
                </a:lnTo>
                <a:lnTo>
                  <a:pt x="995634" y="411939"/>
                </a:lnTo>
                <a:lnTo>
                  <a:pt x="993605" y="409855"/>
                </a:lnTo>
                <a:lnTo>
                  <a:pt x="991576" y="406730"/>
                </a:lnTo>
                <a:lnTo>
                  <a:pt x="988581" y="403591"/>
                </a:lnTo>
                <a:lnTo>
                  <a:pt x="985586" y="400466"/>
                </a:lnTo>
                <a:lnTo>
                  <a:pt x="982494" y="396298"/>
                </a:lnTo>
                <a:lnTo>
                  <a:pt x="979499" y="393160"/>
                </a:lnTo>
                <a:lnTo>
                  <a:pt x="976503" y="388993"/>
                </a:lnTo>
                <a:lnTo>
                  <a:pt x="973508" y="385867"/>
                </a:lnTo>
                <a:lnTo>
                  <a:pt x="970416" y="381700"/>
                </a:lnTo>
                <a:lnTo>
                  <a:pt x="967421" y="378561"/>
                </a:lnTo>
                <a:lnTo>
                  <a:pt x="964426" y="375436"/>
                </a:lnTo>
                <a:lnTo>
                  <a:pt x="961334" y="371268"/>
                </a:lnTo>
                <a:lnTo>
                  <a:pt x="958339" y="368143"/>
                </a:lnTo>
                <a:lnTo>
                  <a:pt x="955344" y="363963"/>
                </a:lnTo>
                <a:lnTo>
                  <a:pt x="952252" y="360837"/>
                </a:lnTo>
                <a:lnTo>
                  <a:pt x="949257" y="356670"/>
                </a:lnTo>
                <a:lnTo>
                  <a:pt x="946262" y="352490"/>
                </a:lnTo>
                <a:lnTo>
                  <a:pt x="943267" y="349364"/>
                </a:lnTo>
                <a:lnTo>
                  <a:pt x="940175" y="345197"/>
                </a:lnTo>
                <a:lnTo>
                  <a:pt x="937180" y="342071"/>
                </a:lnTo>
                <a:lnTo>
                  <a:pt x="934185" y="337891"/>
                </a:lnTo>
                <a:lnTo>
                  <a:pt x="931093" y="334765"/>
                </a:lnTo>
                <a:lnTo>
                  <a:pt x="928098" y="330598"/>
                </a:lnTo>
                <a:lnTo>
                  <a:pt x="925102" y="327460"/>
                </a:lnTo>
                <a:lnTo>
                  <a:pt x="922107" y="323292"/>
                </a:lnTo>
                <a:lnTo>
                  <a:pt x="919015" y="319125"/>
                </a:lnTo>
                <a:lnTo>
                  <a:pt x="916020" y="315999"/>
                </a:lnTo>
                <a:lnTo>
                  <a:pt x="913025" y="311819"/>
                </a:lnTo>
                <a:lnTo>
                  <a:pt x="909933" y="308694"/>
                </a:lnTo>
                <a:lnTo>
                  <a:pt x="906938" y="304526"/>
                </a:lnTo>
                <a:lnTo>
                  <a:pt x="903943" y="301388"/>
                </a:lnTo>
                <a:lnTo>
                  <a:pt x="901914" y="297221"/>
                </a:lnTo>
                <a:lnTo>
                  <a:pt x="898919" y="293053"/>
                </a:lnTo>
                <a:lnTo>
                  <a:pt x="895827" y="289915"/>
                </a:lnTo>
                <a:lnTo>
                  <a:pt x="893895" y="286789"/>
                </a:lnTo>
                <a:lnTo>
                  <a:pt x="891866" y="284706"/>
                </a:lnTo>
                <a:lnTo>
                  <a:pt x="889837" y="283664"/>
                </a:lnTo>
                <a:lnTo>
                  <a:pt x="888774" y="280538"/>
                </a:lnTo>
                <a:lnTo>
                  <a:pt x="886841" y="278454"/>
                </a:lnTo>
                <a:lnTo>
                  <a:pt x="884812" y="275316"/>
                </a:lnTo>
                <a:lnTo>
                  <a:pt x="882783" y="272191"/>
                </a:lnTo>
                <a:lnTo>
                  <a:pt x="880754" y="269065"/>
                </a:lnTo>
                <a:lnTo>
                  <a:pt x="878726" y="265939"/>
                </a:lnTo>
                <a:lnTo>
                  <a:pt x="876697" y="263843"/>
                </a:lnTo>
                <a:lnTo>
                  <a:pt x="875730" y="260717"/>
                </a:lnTo>
                <a:lnTo>
                  <a:pt x="873701" y="258634"/>
                </a:lnTo>
                <a:lnTo>
                  <a:pt x="871672" y="256550"/>
                </a:lnTo>
                <a:lnTo>
                  <a:pt x="870706" y="253424"/>
                </a:lnTo>
                <a:lnTo>
                  <a:pt x="868677" y="251315"/>
                </a:lnTo>
                <a:lnTo>
                  <a:pt x="866648" y="249282"/>
                </a:lnTo>
                <a:lnTo>
                  <a:pt x="865682" y="246106"/>
                </a:lnTo>
                <a:lnTo>
                  <a:pt x="863653" y="244073"/>
                </a:lnTo>
                <a:lnTo>
                  <a:pt x="861605" y="240897"/>
                </a:lnTo>
                <a:lnTo>
                  <a:pt x="859585" y="238864"/>
                </a:lnTo>
                <a:lnTo>
                  <a:pt x="858581" y="235688"/>
                </a:lnTo>
                <a:lnTo>
                  <a:pt x="856561" y="232511"/>
                </a:lnTo>
                <a:lnTo>
                  <a:pt x="855556" y="228445"/>
                </a:lnTo>
                <a:lnTo>
                  <a:pt x="854552" y="225269"/>
                </a:lnTo>
                <a:lnTo>
                  <a:pt x="853547" y="222093"/>
                </a:lnTo>
                <a:lnTo>
                  <a:pt x="852532" y="219043"/>
                </a:lnTo>
                <a:lnTo>
                  <a:pt x="851527" y="214850"/>
                </a:lnTo>
                <a:lnTo>
                  <a:pt x="849508" y="211674"/>
                </a:lnTo>
                <a:lnTo>
                  <a:pt x="848503" y="208625"/>
                </a:lnTo>
                <a:lnTo>
                  <a:pt x="847498" y="205448"/>
                </a:lnTo>
                <a:lnTo>
                  <a:pt x="845479" y="202272"/>
                </a:lnTo>
                <a:lnTo>
                  <a:pt x="844474" y="199223"/>
                </a:lnTo>
                <a:lnTo>
                  <a:pt x="843469" y="197063"/>
                </a:lnTo>
                <a:lnTo>
                  <a:pt x="841450" y="194013"/>
                </a:lnTo>
                <a:lnTo>
                  <a:pt x="840445" y="191853"/>
                </a:lnTo>
                <a:lnTo>
                  <a:pt x="839431" y="188804"/>
                </a:lnTo>
                <a:lnTo>
                  <a:pt x="837421" y="186644"/>
                </a:lnTo>
                <a:lnTo>
                  <a:pt x="835402" y="182451"/>
                </a:lnTo>
                <a:lnTo>
                  <a:pt x="833392" y="180418"/>
                </a:lnTo>
                <a:lnTo>
                  <a:pt x="832378" y="178385"/>
                </a:lnTo>
                <a:lnTo>
                  <a:pt x="830368" y="175209"/>
                </a:lnTo>
                <a:lnTo>
                  <a:pt x="828349" y="174193"/>
                </a:lnTo>
                <a:lnTo>
                  <a:pt x="827344" y="173176"/>
                </a:lnTo>
                <a:lnTo>
                  <a:pt x="825324" y="171016"/>
                </a:lnTo>
                <a:lnTo>
                  <a:pt x="821295" y="171016"/>
                </a:lnTo>
                <a:lnTo>
                  <a:pt x="819276" y="172033"/>
                </a:lnTo>
                <a:lnTo>
                  <a:pt x="814242" y="177242"/>
                </a:lnTo>
                <a:lnTo>
                  <a:pt x="810213" y="183595"/>
                </a:lnTo>
                <a:lnTo>
                  <a:pt x="806184" y="190837"/>
                </a:lnTo>
                <a:lnTo>
                  <a:pt x="803160" y="198206"/>
                </a:lnTo>
                <a:lnTo>
                  <a:pt x="799122" y="205448"/>
                </a:lnTo>
                <a:lnTo>
                  <a:pt x="797112" y="213834"/>
                </a:lnTo>
                <a:lnTo>
                  <a:pt x="794088" y="223236"/>
                </a:lnTo>
                <a:lnTo>
                  <a:pt x="792068" y="232511"/>
                </a:lnTo>
                <a:lnTo>
                  <a:pt x="790059" y="241913"/>
                </a:lnTo>
                <a:lnTo>
                  <a:pt x="788039" y="251315"/>
                </a:lnTo>
                <a:lnTo>
                  <a:pt x="787035" y="260717"/>
                </a:lnTo>
                <a:lnTo>
                  <a:pt x="785015" y="271149"/>
                </a:lnTo>
                <a:lnTo>
                  <a:pt x="784010" y="281580"/>
                </a:lnTo>
                <a:lnTo>
                  <a:pt x="783006" y="290969"/>
                </a:lnTo>
                <a:lnTo>
                  <a:pt x="783006" y="301388"/>
                </a:lnTo>
                <a:lnTo>
                  <a:pt x="781991" y="310777"/>
                </a:lnTo>
                <a:lnTo>
                  <a:pt x="781991" y="379603"/>
                </a:lnTo>
                <a:lnTo>
                  <a:pt x="783006" y="386909"/>
                </a:lnTo>
                <a:lnTo>
                  <a:pt x="783006" y="401508"/>
                </a:lnTo>
                <a:lnTo>
                  <a:pt x="784010" y="404633"/>
                </a:lnTo>
                <a:lnTo>
                  <a:pt x="784010" y="433843"/>
                </a:lnTo>
                <a:lnTo>
                  <a:pt x="783006" y="445316"/>
                </a:lnTo>
                <a:lnTo>
                  <a:pt x="781991" y="455735"/>
                </a:lnTo>
                <a:lnTo>
                  <a:pt x="780986" y="465124"/>
                </a:lnTo>
                <a:lnTo>
                  <a:pt x="778967" y="473472"/>
                </a:lnTo>
                <a:lnTo>
                  <a:pt x="777962" y="481807"/>
                </a:lnTo>
                <a:lnTo>
                  <a:pt x="775952" y="489112"/>
                </a:lnTo>
                <a:lnTo>
                  <a:pt x="772928" y="495364"/>
                </a:lnTo>
                <a:lnTo>
                  <a:pt x="770909" y="501627"/>
                </a:lnTo>
                <a:lnTo>
                  <a:pt x="767885" y="506837"/>
                </a:lnTo>
                <a:lnTo>
                  <a:pt x="764861" y="512059"/>
                </a:lnTo>
                <a:lnTo>
                  <a:pt x="761836" y="516226"/>
                </a:lnTo>
                <a:lnTo>
                  <a:pt x="757807" y="520394"/>
                </a:lnTo>
                <a:lnTo>
                  <a:pt x="754783" y="523532"/>
                </a:lnTo>
                <a:lnTo>
                  <a:pt x="751759" y="526657"/>
                </a:lnTo>
                <a:lnTo>
                  <a:pt x="747730" y="528741"/>
                </a:lnTo>
                <a:lnTo>
                  <a:pt x="744706" y="530825"/>
                </a:lnTo>
                <a:lnTo>
                  <a:pt x="740677" y="532909"/>
                </a:lnTo>
                <a:lnTo>
                  <a:pt x="736648" y="533950"/>
                </a:lnTo>
                <a:lnTo>
                  <a:pt x="733624" y="535005"/>
                </a:lnTo>
                <a:lnTo>
                  <a:pt x="729595" y="536047"/>
                </a:lnTo>
                <a:lnTo>
                  <a:pt x="716493" y="536047"/>
                </a:lnTo>
                <a:lnTo>
                  <a:pt x="713469" y="535005"/>
                </a:lnTo>
                <a:lnTo>
                  <a:pt x="710445" y="535005"/>
                </a:lnTo>
                <a:lnTo>
                  <a:pt x="707421" y="533950"/>
                </a:lnTo>
                <a:lnTo>
                  <a:pt x="704397" y="532909"/>
                </a:lnTo>
                <a:lnTo>
                  <a:pt x="702387" y="532909"/>
                </a:lnTo>
                <a:lnTo>
                  <a:pt x="700368" y="531867"/>
                </a:lnTo>
                <a:lnTo>
                  <a:pt x="700368" y="519352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3136323" y="5169911"/>
            <a:ext cx="2573" cy="3684"/>
          </a:xfrm>
          <a:custGeom>
            <a:avLst/>
            <a:gdLst/>
            <a:ahLst/>
            <a:cxnLst/>
            <a:rect l="l" t="t" r="r" b="b"/>
            <a:pathLst>
              <a:path w="2573" h="3684">
                <a:moveTo>
                  <a:pt x="544" y="2083"/>
                </a:moveTo>
                <a:lnTo>
                  <a:pt x="0" y="3684"/>
                </a:lnTo>
                <a:lnTo>
                  <a:pt x="544" y="3125"/>
                </a:lnTo>
                <a:lnTo>
                  <a:pt x="2573" y="0"/>
                </a:lnTo>
                <a:lnTo>
                  <a:pt x="544" y="2083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027012" y="5173596"/>
            <a:ext cx="213623" cy="1009996"/>
          </a:xfrm>
          <a:custGeom>
            <a:avLst/>
            <a:gdLst/>
            <a:ahLst/>
            <a:cxnLst/>
            <a:rect l="l" t="t" r="r" b="b"/>
            <a:pathLst>
              <a:path w="213623" h="1009996">
                <a:moveTo>
                  <a:pt x="172367" y="290410"/>
                </a:moveTo>
                <a:lnTo>
                  <a:pt x="171304" y="287272"/>
                </a:lnTo>
                <a:lnTo>
                  <a:pt x="171304" y="273715"/>
                </a:lnTo>
                <a:lnTo>
                  <a:pt x="170338" y="270590"/>
                </a:lnTo>
                <a:lnTo>
                  <a:pt x="170338" y="267464"/>
                </a:lnTo>
                <a:lnTo>
                  <a:pt x="169275" y="264339"/>
                </a:lnTo>
                <a:lnTo>
                  <a:pt x="169275" y="261200"/>
                </a:lnTo>
                <a:lnTo>
                  <a:pt x="168309" y="258075"/>
                </a:lnTo>
                <a:lnTo>
                  <a:pt x="168309" y="255991"/>
                </a:lnTo>
                <a:lnTo>
                  <a:pt x="167246" y="252865"/>
                </a:lnTo>
                <a:lnTo>
                  <a:pt x="167246" y="250782"/>
                </a:lnTo>
                <a:lnTo>
                  <a:pt x="166280" y="247643"/>
                </a:lnTo>
                <a:lnTo>
                  <a:pt x="165314" y="245560"/>
                </a:lnTo>
                <a:lnTo>
                  <a:pt x="164251" y="241392"/>
                </a:lnTo>
                <a:lnTo>
                  <a:pt x="162222" y="237212"/>
                </a:lnTo>
                <a:lnTo>
                  <a:pt x="160193" y="235128"/>
                </a:lnTo>
                <a:lnTo>
                  <a:pt x="158261" y="230961"/>
                </a:lnTo>
                <a:lnTo>
                  <a:pt x="156232" y="227835"/>
                </a:lnTo>
                <a:lnTo>
                  <a:pt x="154203" y="225752"/>
                </a:lnTo>
                <a:lnTo>
                  <a:pt x="153140" y="224710"/>
                </a:lnTo>
                <a:lnTo>
                  <a:pt x="151111" y="222614"/>
                </a:lnTo>
                <a:lnTo>
                  <a:pt x="150145" y="219488"/>
                </a:lnTo>
                <a:lnTo>
                  <a:pt x="148116" y="216362"/>
                </a:lnTo>
                <a:lnTo>
                  <a:pt x="147149" y="213237"/>
                </a:lnTo>
                <a:lnTo>
                  <a:pt x="145120" y="211140"/>
                </a:lnTo>
                <a:lnTo>
                  <a:pt x="144058" y="208015"/>
                </a:lnTo>
                <a:lnTo>
                  <a:pt x="142125" y="204889"/>
                </a:lnTo>
                <a:lnTo>
                  <a:pt x="140096" y="203847"/>
                </a:lnTo>
                <a:lnTo>
                  <a:pt x="138067" y="201764"/>
                </a:lnTo>
                <a:lnTo>
                  <a:pt x="136038" y="199680"/>
                </a:lnTo>
                <a:lnTo>
                  <a:pt x="134009" y="198625"/>
                </a:lnTo>
                <a:lnTo>
                  <a:pt x="131980" y="197584"/>
                </a:lnTo>
                <a:lnTo>
                  <a:pt x="129951" y="197584"/>
                </a:lnTo>
                <a:lnTo>
                  <a:pt x="128019" y="196542"/>
                </a:lnTo>
                <a:lnTo>
                  <a:pt x="125990" y="194458"/>
                </a:lnTo>
                <a:lnTo>
                  <a:pt x="123961" y="192374"/>
                </a:lnTo>
                <a:lnTo>
                  <a:pt x="121932" y="190291"/>
                </a:lnTo>
                <a:lnTo>
                  <a:pt x="119903" y="188207"/>
                </a:lnTo>
                <a:lnTo>
                  <a:pt x="117874" y="185069"/>
                </a:lnTo>
                <a:lnTo>
                  <a:pt x="115845" y="182985"/>
                </a:lnTo>
                <a:lnTo>
                  <a:pt x="113913" y="179859"/>
                </a:lnTo>
                <a:lnTo>
                  <a:pt x="111884" y="176734"/>
                </a:lnTo>
                <a:lnTo>
                  <a:pt x="110821" y="172554"/>
                </a:lnTo>
                <a:lnTo>
                  <a:pt x="108792" y="169428"/>
                </a:lnTo>
                <a:lnTo>
                  <a:pt x="106860" y="165261"/>
                </a:lnTo>
                <a:lnTo>
                  <a:pt x="105797" y="161093"/>
                </a:lnTo>
                <a:lnTo>
                  <a:pt x="103768" y="156913"/>
                </a:lnTo>
                <a:lnTo>
                  <a:pt x="102802" y="152746"/>
                </a:lnTo>
                <a:lnTo>
                  <a:pt x="100773" y="148578"/>
                </a:lnTo>
                <a:lnTo>
                  <a:pt x="99806" y="143356"/>
                </a:lnTo>
                <a:lnTo>
                  <a:pt x="98744" y="138147"/>
                </a:lnTo>
                <a:lnTo>
                  <a:pt x="97777" y="132925"/>
                </a:lnTo>
                <a:lnTo>
                  <a:pt x="97777" y="128758"/>
                </a:lnTo>
                <a:lnTo>
                  <a:pt x="96715" y="123548"/>
                </a:lnTo>
                <a:lnTo>
                  <a:pt x="95748" y="119368"/>
                </a:lnTo>
                <a:lnTo>
                  <a:pt x="94686" y="114159"/>
                </a:lnTo>
                <a:lnTo>
                  <a:pt x="93719" y="109991"/>
                </a:lnTo>
                <a:lnTo>
                  <a:pt x="92753" y="105811"/>
                </a:lnTo>
                <a:lnTo>
                  <a:pt x="92753" y="101644"/>
                </a:lnTo>
                <a:lnTo>
                  <a:pt x="91690" y="97477"/>
                </a:lnTo>
                <a:lnTo>
                  <a:pt x="90724" y="93296"/>
                </a:lnTo>
                <a:lnTo>
                  <a:pt x="90724" y="90171"/>
                </a:lnTo>
                <a:lnTo>
                  <a:pt x="89661" y="86003"/>
                </a:lnTo>
                <a:lnTo>
                  <a:pt x="89661" y="82878"/>
                </a:lnTo>
                <a:lnTo>
                  <a:pt x="88695" y="78698"/>
                </a:lnTo>
                <a:lnTo>
                  <a:pt x="88695" y="56793"/>
                </a:lnTo>
                <a:lnTo>
                  <a:pt x="89661" y="53668"/>
                </a:lnTo>
                <a:lnTo>
                  <a:pt x="89661" y="50542"/>
                </a:lnTo>
                <a:lnTo>
                  <a:pt x="90724" y="47417"/>
                </a:lnTo>
                <a:lnTo>
                  <a:pt x="91690" y="45333"/>
                </a:lnTo>
                <a:lnTo>
                  <a:pt x="91690" y="42195"/>
                </a:lnTo>
                <a:lnTo>
                  <a:pt x="93719" y="39069"/>
                </a:lnTo>
                <a:lnTo>
                  <a:pt x="94686" y="36985"/>
                </a:lnTo>
                <a:lnTo>
                  <a:pt x="95748" y="33860"/>
                </a:lnTo>
                <a:lnTo>
                  <a:pt x="97777" y="30722"/>
                </a:lnTo>
                <a:lnTo>
                  <a:pt x="97777" y="29680"/>
                </a:lnTo>
                <a:lnTo>
                  <a:pt x="99806" y="25512"/>
                </a:lnTo>
                <a:lnTo>
                  <a:pt x="100773" y="22387"/>
                </a:lnTo>
                <a:lnTo>
                  <a:pt x="102802" y="18207"/>
                </a:lnTo>
                <a:lnTo>
                  <a:pt x="103768" y="15081"/>
                </a:lnTo>
                <a:lnTo>
                  <a:pt x="104831" y="11955"/>
                </a:lnTo>
                <a:lnTo>
                  <a:pt x="105797" y="8830"/>
                </a:lnTo>
                <a:lnTo>
                  <a:pt x="107826" y="4650"/>
                </a:lnTo>
                <a:lnTo>
                  <a:pt x="108792" y="1524"/>
                </a:lnTo>
                <a:lnTo>
                  <a:pt x="109310" y="0"/>
                </a:lnTo>
                <a:lnTo>
                  <a:pt x="107826" y="1524"/>
                </a:lnTo>
                <a:lnTo>
                  <a:pt x="105797" y="3608"/>
                </a:lnTo>
                <a:lnTo>
                  <a:pt x="103768" y="5704"/>
                </a:lnTo>
                <a:lnTo>
                  <a:pt x="101739" y="7788"/>
                </a:lnTo>
                <a:lnTo>
                  <a:pt x="99806" y="9872"/>
                </a:lnTo>
                <a:lnTo>
                  <a:pt x="97777" y="11955"/>
                </a:lnTo>
                <a:lnTo>
                  <a:pt x="95748" y="14039"/>
                </a:lnTo>
                <a:lnTo>
                  <a:pt x="93719" y="16123"/>
                </a:lnTo>
                <a:lnTo>
                  <a:pt x="91690" y="17165"/>
                </a:lnTo>
                <a:lnTo>
                  <a:pt x="89661" y="19261"/>
                </a:lnTo>
                <a:lnTo>
                  <a:pt x="88695" y="22387"/>
                </a:lnTo>
                <a:lnTo>
                  <a:pt x="87632" y="25512"/>
                </a:lnTo>
                <a:lnTo>
                  <a:pt x="86666" y="28638"/>
                </a:lnTo>
                <a:lnTo>
                  <a:pt x="86666" y="31776"/>
                </a:lnTo>
                <a:lnTo>
                  <a:pt x="85700" y="34902"/>
                </a:lnTo>
                <a:lnTo>
                  <a:pt x="85700" y="38027"/>
                </a:lnTo>
                <a:lnTo>
                  <a:pt x="84637" y="41153"/>
                </a:lnTo>
                <a:lnTo>
                  <a:pt x="84637" y="44291"/>
                </a:lnTo>
                <a:lnTo>
                  <a:pt x="83671" y="47417"/>
                </a:lnTo>
                <a:lnTo>
                  <a:pt x="83671" y="50542"/>
                </a:lnTo>
                <a:lnTo>
                  <a:pt x="82608" y="53668"/>
                </a:lnTo>
                <a:lnTo>
                  <a:pt x="82608" y="56793"/>
                </a:lnTo>
                <a:lnTo>
                  <a:pt x="81642" y="59932"/>
                </a:lnTo>
                <a:lnTo>
                  <a:pt x="80579" y="63057"/>
                </a:lnTo>
                <a:lnTo>
                  <a:pt x="79613" y="66183"/>
                </a:lnTo>
                <a:lnTo>
                  <a:pt x="78647" y="69308"/>
                </a:lnTo>
                <a:lnTo>
                  <a:pt x="76618" y="72447"/>
                </a:lnTo>
                <a:lnTo>
                  <a:pt x="75555" y="75572"/>
                </a:lnTo>
                <a:lnTo>
                  <a:pt x="73526" y="78698"/>
                </a:lnTo>
                <a:lnTo>
                  <a:pt x="71594" y="81823"/>
                </a:lnTo>
                <a:lnTo>
                  <a:pt x="69565" y="86003"/>
                </a:lnTo>
                <a:lnTo>
                  <a:pt x="67536" y="90171"/>
                </a:lnTo>
                <a:lnTo>
                  <a:pt x="65507" y="92255"/>
                </a:lnTo>
                <a:lnTo>
                  <a:pt x="64541" y="94338"/>
                </a:lnTo>
                <a:lnTo>
                  <a:pt x="63478" y="97477"/>
                </a:lnTo>
                <a:lnTo>
                  <a:pt x="61449" y="99560"/>
                </a:lnTo>
                <a:lnTo>
                  <a:pt x="60483" y="101644"/>
                </a:lnTo>
                <a:lnTo>
                  <a:pt x="59420" y="104770"/>
                </a:lnTo>
                <a:lnTo>
                  <a:pt x="57488" y="106853"/>
                </a:lnTo>
                <a:lnTo>
                  <a:pt x="56425" y="108950"/>
                </a:lnTo>
                <a:lnTo>
                  <a:pt x="54396" y="112075"/>
                </a:lnTo>
                <a:lnTo>
                  <a:pt x="52367" y="114159"/>
                </a:lnTo>
                <a:lnTo>
                  <a:pt x="51401" y="117284"/>
                </a:lnTo>
                <a:lnTo>
                  <a:pt x="49372" y="119368"/>
                </a:lnTo>
                <a:lnTo>
                  <a:pt x="48405" y="122506"/>
                </a:lnTo>
                <a:lnTo>
                  <a:pt x="46376" y="124590"/>
                </a:lnTo>
                <a:lnTo>
                  <a:pt x="45314" y="127716"/>
                </a:lnTo>
                <a:lnTo>
                  <a:pt x="43381" y="129799"/>
                </a:lnTo>
                <a:lnTo>
                  <a:pt x="41352" y="132925"/>
                </a:lnTo>
                <a:lnTo>
                  <a:pt x="39323" y="135021"/>
                </a:lnTo>
                <a:lnTo>
                  <a:pt x="37294" y="137105"/>
                </a:lnTo>
                <a:lnTo>
                  <a:pt x="36231" y="140231"/>
                </a:lnTo>
                <a:lnTo>
                  <a:pt x="34299" y="142314"/>
                </a:lnTo>
                <a:lnTo>
                  <a:pt x="32270" y="144398"/>
                </a:lnTo>
                <a:lnTo>
                  <a:pt x="30241" y="146482"/>
                </a:lnTo>
                <a:lnTo>
                  <a:pt x="29178" y="148578"/>
                </a:lnTo>
                <a:lnTo>
                  <a:pt x="27246" y="150662"/>
                </a:lnTo>
                <a:lnTo>
                  <a:pt x="25217" y="152746"/>
                </a:lnTo>
                <a:lnTo>
                  <a:pt x="23188" y="154829"/>
                </a:lnTo>
                <a:lnTo>
                  <a:pt x="22125" y="157955"/>
                </a:lnTo>
                <a:lnTo>
                  <a:pt x="22125" y="160039"/>
                </a:lnTo>
                <a:lnTo>
                  <a:pt x="21159" y="163177"/>
                </a:lnTo>
                <a:lnTo>
                  <a:pt x="20193" y="165261"/>
                </a:lnTo>
                <a:lnTo>
                  <a:pt x="19130" y="168386"/>
                </a:lnTo>
                <a:lnTo>
                  <a:pt x="18164" y="170470"/>
                </a:lnTo>
                <a:lnTo>
                  <a:pt x="16135" y="173608"/>
                </a:lnTo>
                <a:lnTo>
                  <a:pt x="15072" y="175692"/>
                </a:lnTo>
                <a:lnTo>
                  <a:pt x="13140" y="178817"/>
                </a:lnTo>
                <a:lnTo>
                  <a:pt x="12077" y="180901"/>
                </a:lnTo>
                <a:lnTo>
                  <a:pt x="10048" y="184027"/>
                </a:lnTo>
                <a:lnTo>
                  <a:pt x="8019" y="186123"/>
                </a:lnTo>
                <a:lnTo>
                  <a:pt x="6086" y="189249"/>
                </a:lnTo>
                <a:lnTo>
                  <a:pt x="4057" y="191332"/>
                </a:lnTo>
                <a:lnTo>
                  <a:pt x="2028" y="190291"/>
                </a:lnTo>
                <a:lnTo>
                  <a:pt x="0" y="187165"/>
                </a:lnTo>
                <a:lnTo>
                  <a:pt x="0" y="1009996"/>
                </a:lnTo>
                <a:lnTo>
                  <a:pt x="2028" y="1008953"/>
                </a:lnTo>
                <a:lnTo>
                  <a:pt x="4057" y="1007909"/>
                </a:lnTo>
                <a:lnTo>
                  <a:pt x="7053" y="1005823"/>
                </a:lnTo>
                <a:lnTo>
                  <a:pt x="9082" y="1004780"/>
                </a:lnTo>
                <a:lnTo>
                  <a:pt x="11111" y="1002695"/>
                </a:lnTo>
                <a:lnTo>
                  <a:pt x="13140" y="1001652"/>
                </a:lnTo>
                <a:lnTo>
                  <a:pt x="16135" y="999566"/>
                </a:lnTo>
                <a:lnTo>
                  <a:pt x="18164" y="998524"/>
                </a:lnTo>
                <a:lnTo>
                  <a:pt x="20193" y="996438"/>
                </a:lnTo>
                <a:lnTo>
                  <a:pt x="23188" y="994351"/>
                </a:lnTo>
                <a:lnTo>
                  <a:pt x="25217" y="992266"/>
                </a:lnTo>
                <a:lnTo>
                  <a:pt x="27246" y="991223"/>
                </a:lnTo>
                <a:lnTo>
                  <a:pt x="29178" y="989137"/>
                </a:lnTo>
                <a:lnTo>
                  <a:pt x="31207" y="987052"/>
                </a:lnTo>
                <a:lnTo>
                  <a:pt x="33236" y="984966"/>
                </a:lnTo>
                <a:lnTo>
                  <a:pt x="35265" y="982880"/>
                </a:lnTo>
                <a:lnTo>
                  <a:pt x="37294" y="980792"/>
                </a:lnTo>
                <a:lnTo>
                  <a:pt x="39323" y="978708"/>
                </a:lnTo>
                <a:lnTo>
                  <a:pt x="41352" y="976625"/>
                </a:lnTo>
                <a:lnTo>
                  <a:pt x="43381" y="974541"/>
                </a:lnTo>
                <a:lnTo>
                  <a:pt x="45314" y="972457"/>
                </a:lnTo>
                <a:lnTo>
                  <a:pt x="47343" y="970361"/>
                </a:lnTo>
                <a:lnTo>
                  <a:pt x="48405" y="968277"/>
                </a:lnTo>
                <a:lnTo>
                  <a:pt x="50434" y="966193"/>
                </a:lnTo>
                <a:lnTo>
                  <a:pt x="51401" y="964110"/>
                </a:lnTo>
                <a:lnTo>
                  <a:pt x="53430" y="962026"/>
                </a:lnTo>
                <a:lnTo>
                  <a:pt x="55459" y="957846"/>
                </a:lnTo>
                <a:lnTo>
                  <a:pt x="57488" y="956804"/>
                </a:lnTo>
                <a:lnTo>
                  <a:pt x="59420" y="953678"/>
                </a:lnTo>
                <a:lnTo>
                  <a:pt x="61449" y="949511"/>
                </a:lnTo>
                <a:lnTo>
                  <a:pt x="63478" y="948469"/>
                </a:lnTo>
                <a:lnTo>
                  <a:pt x="64541" y="944289"/>
                </a:lnTo>
                <a:lnTo>
                  <a:pt x="66473" y="941163"/>
                </a:lnTo>
                <a:lnTo>
                  <a:pt x="68502" y="936996"/>
                </a:lnTo>
                <a:lnTo>
                  <a:pt x="69565" y="933870"/>
                </a:lnTo>
                <a:lnTo>
                  <a:pt x="70531" y="929690"/>
                </a:lnTo>
                <a:lnTo>
                  <a:pt x="71594" y="926565"/>
                </a:lnTo>
                <a:lnTo>
                  <a:pt x="71594" y="922397"/>
                </a:lnTo>
                <a:lnTo>
                  <a:pt x="72560" y="919259"/>
                </a:lnTo>
                <a:lnTo>
                  <a:pt x="72560" y="915092"/>
                </a:lnTo>
                <a:lnTo>
                  <a:pt x="71594" y="911966"/>
                </a:lnTo>
                <a:lnTo>
                  <a:pt x="71594" y="907799"/>
                </a:lnTo>
                <a:lnTo>
                  <a:pt x="70531" y="904660"/>
                </a:lnTo>
                <a:lnTo>
                  <a:pt x="69565" y="900493"/>
                </a:lnTo>
                <a:lnTo>
                  <a:pt x="68502" y="896325"/>
                </a:lnTo>
                <a:lnTo>
                  <a:pt x="67536" y="892145"/>
                </a:lnTo>
                <a:lnTo>
                  <a:pt x="66473" y="886936"/>
                </a:lnTo>
                <a:lnTo>
                  <a:pt x="65507" y="882769"/>
                </a:lnTo>
                <a:lnTo>
                  <a:pt x="65507" y="877547"/>
                </a:lnTo>
                <a:lnTo>
                  <a:pt x="64541" y="873379"/>
                </a:lnTo>
                <a:lnTo>
                  <a:pt x="64541" y="857739"/>
                </a:lnTo>
                <a:lnTo>
                  <a:pt x="65507" y="852517"/>
                </a:lnTo>
                <a:lnTo>
                  <a:pt x="65507" y="847307"/>
                </a:lnTo>
                <a:lnTo>
                  <a:pt x="66473" y="842085"/>
                </a:lnTo>
                <a:lnTo>
                  <a:pt x="66473" y="835834"/>
                </a:lnTo>
                <a:lnTo>
                  <a:pt x="67536" y="830625"/>
                </a:lnTo>
                <a:lnTo>
                  <a:pt x="68502" y="825403"/>
                </a:lnTo>
                <a:lnTo>
                  <a:pt x="68502" y="819152"/>
                </a:lnTo>
                <a:lnTo>
                  <a:pt x="69565" y="813930"/>
                </a:lnTo>
                <a:lnTo>
                  <a:pt x="70531" y="808721"/>
                </a:lnTo>
                <a:lnTo>
                  <a:pt x="71594" y="802457"/>
                </a:lnTo>
                <a:lnTo>
                  <a:pt x="72560" y="797248"/>
                </a:lnTo>
                <a:lnTo>
                  <a:pt x="73526" y="790984"/>
                </a:lnTo>
                <a:lnTo>
                  <a:pt x="74589" y="784733"/>
                </a:lnTo>
                <a:lnTo>
                  <a:pt x="75555" y="779523"/>
                </a:lnTo>
                <a:lnTo>
                  <a:pt x="76618" y="773259"/>
                </a:lnTo>
                <a:lnTo>
                  <a:pt x="77584" y="768050"/>
                </a:lnTo>
                <a:lnTo>
                  <a:pt x="77584" y="761786"/>
                </a:lnTo>
                <a:lnTo>
                  <a:pt x="78647" y="756577"/>
                </a:lnTo>
                <a:lnTo>
                  <a:pt x="79613" y="750313"/>
                </a:lnTo>
                <a:lnTo>
                  <a:pt x="79613" y="745104"/>
                </a:lnTo>
                <a:lnTo>
                  <a:pt x="80579" y="738840"/>
                </a:lnTo>
                <a:lnTo>
                  <a:pt x="80579" y="733631"/>
                </a:lnTo>
                <a:lnTo>
                  <a:pt x="81642" y="727380"/>
                </a:lnTo>
                <a:lnTo>
                  <a:pt x="81642" y="721116"/>
                </a:lnTo>
                <a:lnTo>
                  <a:pt x="82608" y="717990"/>
                </a:lnTo>
                <a:lnTo>
                  <a:pt x="83671" y="714865"/>
                </a:lnTo>
                <a:lnTo>
                  <a:pt x="84637" y="711726"/>
                </a:lnTo>
                <a:lnTo>
                  <a:pt x="85700" y="708601"/>
                </a:lnTo>
                <a:lnTo>
                  <a:pt x="86666" y="705475"/>
                </a:lnTo>
                <a:lnTo>
                  <a:pt x="87632" y="702350"/>
                </a:lnTo>
                <a:lnTo>
                  <a:pt x="88695" y="699212"/>
                </a:lnTo>
                <a:lnTo>
                  <a:pt x="89661" y="696086"/>
                </a:lnTo>
                <a:lnTo>
                  <a:pt x="91690" y="691919"/>
                </a:lnTo>
                <a:lnTo>
                  <a:pt x="92753" y="688793"/>
                </a:lnTo>
                <a:lnTo>
                  <a:pt x="93719" y="684613"/>
                </a:lnTo>
                <a:lnTo>
                  <a:pt x="94686" y="680445"/>
                </a:lnTo>
                <a:lnTo>
                  <a:pt x="95748" y="676278"/>
                </a:lnTo>
                <a:lnTo>
                  <a:pt x="96715" y="673140"/>
                </a:lnTo>
                <a:lnTo>
                  <a:pt x="97777" y="670014"/>
                </a:lnTo>
                <a:lnTo>
                  <a:pt x="99806" y="667930"/>
                </a:lnTo>
                <a:lnTo>
                  <a:pt x="101739" y="664805"/>
                </a:lnTo>
                <a:lnTo>
                  <a:pt x="103768" y="663763"/>
                </a:lnTo>
                <a:lnTo>
                  <a:pt x="105797" y="661667"/>
                </a:lnTo>
                <a:lnTo>
                  <a:pt x="107826" y="660625"/>
                </a:lnTo>
                <a:lnTo>
                  <a:pt x="109855" y="659583"/>
                </a:lnTo>
                <a:lnTo>
                  <a:pt x="110821" y="657499"/>
                </a:lnTo>
                <a:lnTo>
                  <a:pt x="112850" y="656457"/>
                </a:lnTo>
                <a:lnTo>
                  <a:pt x="114879" y="655415"/>
                </a:lnTo>
                <a:lnTo>
                  <a:pt x="115845" y="654374"/>
                </a:lnTo>
                <a:lnTo>
                  <a:pt x="117874" y="653332"/>
                </a:lnTo>
                <a:lnTo>
                  <a:pt x="119903" y="652290"/>
                </a:lnTo>
                <a:lnTo>
                  <a:pt x="121932" y="651248"/>
                </a:lnTo>
                <a:lnTo>
                  <a:pt x="123961" y="650206"/>
                </a:lnTo>
                <a:lnTo>
                  <a:pt x="124927" y="649152"/>
                </a:lnTo>
                <a:lnTo>
                  <a:pt x="126956" y="648110"/>
                </a:lnTo>
                <a:lnTo>
                  <a:pt x="128985" y="646026"/>
                </a:lnTo>
                <a:lnTo>
                  <a:pt x="131014" y="644984"/>
                </a:lnTo>
                <a:lnTo>
                  <a:pt x="131980" y="643942"/>
                </a:lnTo>
                <a:lnTo>
                  <a:pt x="134009" y="642901"/>
                </a:lnTo>
                <a:lnTo>
                  <a:pt x="137005" y="640817"/>
                </a:lnTo>
                <a:lnTo>
                  <a:pt x="139034" y="638733"/>
                </a:lnTo>
                <a:lnTo>
                  <a:pt x="141063" y="636637"/>
                </a:lnTo>
                <a:lnTo>
                  <a:pt x="143092" y="633511"/>
                </a:lnTo>
                <a:lnTo>
                  <a:pt x="145120" y="631427"/>
                </a:lnTo>
                <a:lnTo>
                  <a:pt x="146087" y="628302"/>
                </a:lnTo>
                <a:lnTo>
                  <a:pt x="147149" y="625176"/>
                </a:lnTo>
                <a:lnTo>
                  <a:pt x="147149" y="622038"/>
                </a:lnTo>
                <a:lnTo>
                  <a:pt x="146087" y="618912"/>
                </a:lnTo>
                <a:lnTo>
                  <a:pt x="146087" y="615787"/>
                </a:lnTo>
                <a:lnTo>
                  <a:pt x="144058" y="613703"/>
                </a:lnTo>
                <a:lnTo>
                  <a:pt x="143092" y="610565"/>
                </a:lnTo>
                <a:lnTo>
                  <a:pt x="141063" y="607439"/>
                </a:lnTo>
                <a:lnTo>
                  <a:pt x="139034" y="605356"/>
                </a:lnTo>
                <a:lnTo>
                  <a:pt x="138067" y="603272"/>
                </a:lnTo>
                <a:lnTo>
                  <a:pt x="136038" y="601188"/>
                </a:lnTo>
                <a:lnTo>
                  <a:pt x="134009" y="599104"/>
                </a:lnTo>
                <a:lnTo>
                  <a:pt x="133043" y="595966"/>
                </a:lnTo>
                <a:lnTo>
                  <a:pt x="134009" y="592841"/>
                </a:lnTo>
                <a:lnTo>
                  <a:pt x="134009" y="589715"/>
                </a:lnTo>
                <a:lnTo>
                  <a:pt x="135072" y="586590"/>
                </a:lnTo>
                <a:lnTo>
                  <a:pt x="137005" y="583451"/>
                </a:lnTo>
                <a:lnTo>
                  <a:pt x="139034" y="580326"/>
                </a:lnTo>
                <a:lnTo>
                  <a:pt x="141063" y="576158"/>
                </a:lnTo>
                <a:lnTo>
                  <a:pt x="143092" y="571978"/>
                </a:lnTo>
                <a:lnTo>
                  <a:pt x="145120" y="568853"/>
                </a:lnTo>
                <a:lnTo>
                  <a:pt x="146087" y="566769"/>
                </a:lnTo>
                <a:lnTo>
                  <a:pt x="148116" y="564685"/>
                </a:lnTo>
                <a:lnTo>
                  <a:pt x="149178" y="561560"/>
                </a:lnTo>
                <a:lnTo>
                  <a:pt x="151111" y="558421"/>
                </a:lnTo>
                <a:lnTo>
                  <a:pt x="153140" y="556338"/>
                </a:lnTo>
                <a:lnTo>
                  <a:pt x="155169" y="553212"/>
                </a:lnTo>
                <a:lnTo>
                  <a:pt x="156232" y="549045"/>
                </a:lnTo>
                <a:lnTo>
                  <a:pt x="157198" y="546961"/>
                </a:lnTo>
                <a:lnTo>
                  <a:pt x="158261" y="542781"/>
                </a:lnTo>
                <a:lnTo>
                  <a:pt x="159227" y="539655"/>
                </a:lnTo>
                <a:lnTo>
                  <a:pt x="161256" y="535488"/>
                </a:lnTo>
                <a:lnTo>
                  <a:pt x="163285" y="532349"/>
                </a:lnTo>
                <a:lnTo>
                  <a:pt x="165314" y="529224"/>
                </a:lnTo>
                <a:lnTo>
                  <a:pt x="167246" y="526098"/>
                </a:lnTo>
                <a:lnTo>
                  <a:pt x="169275" y="521931"/>
                </a:lnTo>
                <a:lnTo>
                  <a:pt x="171304" y="518793"/>
                </a:lnTo>
                <a:lnTo>
                  <a:pt x="173333" y="515667"/>
                </a:lnTo>
                <a:lnTo>
                  <a:pt x="175362" y="512542"/>
                </a:lnTo>
                <a:lnTo>
                  <a:pt x="177391" y="510458"/>
                </a:lnTo>
                <a:lnTo>
                  <a:pt x="178357" y="508374"/>
                </a:lnTo>
                <a:lnTo>
                  <a:pt x="180386" y="505236"/>
                </a:lnTo>
                <a:lnTo>
                  <a:pt x="182415" y="503152"/>
                </a:lnTo>
                <a:lnTo>
                  <a:pt x="184444" y="500027"/>
                </a:lnTo>
                <a:lnTo>
                  <a:pt x="186473" y="497943"/>
                </a:lnTo>
                <a:lnTo>
                  <a:pt x="188406" y="494805"/>
                </a:lnTo>
                <a:lnTo>
                  <a:pt x="190435" y="491679"/>
                </a:lnTo>
                <a:lnTo>
                  <a:pt x="193526" y="487512"/>
                </a:lnTo>
                <a:lnTo>
                  <a:pt x="195459" y="484386"/>
                </a:lnTo>
                <a:lnTo>
                  <a:pt x="197488" y="480206"/>
                </a:lnTo>
                <a:lnTo>
                  <a:pt x="199517" y="477080"/>
                </a:lnTo>
                <a:lnTo>
                  <a:pt x="200580" y="472913"/>
                </a:lnTo>
                <a:lnTo>
                  <a:pt x="202512" y="469787"/>
                </a:lnTo>
                <a:lnTo>
                  <a:pt x="204541" y="465607"/>
                </a:lnTo>
                <a:lnTo>
                  <a:pt x="205604" y="462482"/>
                </a:lnTo>
                <a:lnTo>
                  <a:pt x="207633" y="458314"/>
                </a:lnTo>
                <a:lnTo>
                  <a:pt x="208599" y="455176"/>
                </a:lnTo>
                <a:lnTo>
                  <a:pt x="209565" y="451009"/>
                </a:lnTo>
                <a:lnTo>
                  <a:pt x="210628" y="446841"/>
                </a:lnTo>
                <a:lnTo>
                  <a:pt x="211594" y="443716"/>
                </a:lnTo>
                <a:lnTo>
                  <a:pt x="212657" y="439535"/>
                </a:lnTo>
                <a:lnTo>
                  <a:pt x="212657" y="436410"/>
                </a:lnTo>
                <a:lnTo>
                  <a:pt x="213623" y="432242"/>
                </a:lnTo>
                <a:lnTo>
                  <a:pt x="213623" y="410338"/>
                </a:lnTo>
                <a:lnTo>
                  <a:pt x="212657" y="406171"/>
                </a:lnTo>
                <a:lnTo>
                  <a:pt x="211594" y="403032"/>
                </a:lnTo>
                <a:lnTo>
                  <a:pt x="211594" y="398865"/>
                </a:lnTo>
                <a:lnTo>
                  <a:pt x="209565" y="395739"/>
                </a:lnTo>
                <a:lnTo>
                  <a:pt x="208599" y="392614"/>
                </a:lnTo>
                <a:lnTo>
                  <a:pt x="207633" y="389476"/>
                </a:lnTo>
                <a:lnTo>
                  <a:pt x="205604" y="385308"/>
                </a:lnTo>
                <a:lnTo>
                  <a:pt x="204541" y="382183"/>
                </a:lnTo>
                <a:lnTo>
                  <a:pt x="202512" y="379044"/>
                </a:lnTo>
                <a:lnTo>
                  <a:pt x="200580" y="375919"/>
                </a:lnTo>
                <a:lnTo>
                  <a:pt x="199517" y="372793"/>
                </a:lnTo>
                <a:lnTo>
                  <a:pt x="197488" y="369668"/>
                </a:lnTo>
                <a:lnTo>
                  <a:pt x="196522" y="366542"/>
                </a:lnTo>
                <a:lnTo>
                  <a:pt x="194493" y="363404"/>
                </a:lnTo>
                <a:lnTo>
                  <a:pt x="193526" y="360278"/>
                </a:lnTo>
                <a:lnTo>
                  <a:pt x="192464" y="357153"/>
                </a:lnTo>
                <a:lnTo>
                  <a:pt x="190435" y="354027"/>
                </a:lnTo>
                <a:lnTo>
                  <a:pt x="189468" y="351931"/>
                </a:lnTo>
                <a:lnTo>
                  <a:pt x="187439" y="348805"/>
                </a:lnTo>
                <a:lnTo>
                  <a:pt x="186473" y="345680"/>
                </a:lnTo>
                <a:lnTo>
                  <a:pt x="184444" y="341512"/>
                </a:lnTo>
                <a:lnTo>
                  <a:pt x="182415" y="338374"/>
                </a:lnTo>
                <a:lnTo>
                  <a:pt x="181352" y="336290"/>
                </a:lnTo>
                <a:lnTo>
                  <a:pt x="179420" y="332123"/>
                </a:lnTo>
                <a:lnTo>
                  <a:pt x="177391" y="327955"/>
                </a:lnTo>
                <a:lnTo>
                  <a:pt x="176328" y="323775"/>
                </a:lnTo>
                <a:lnTo>
                  <a:pt x="174299" y="320650"/>
                </a:lnTo>
                <a:lnTo>
                  <a:pt x="173333" y="316482"/>
                </a:lnTo>
                <a:lnTo>
                  <a:pt x="172367" y="313344"/>
                </a:lnTo>
                <a:lnTo>
                  <a:pt x="172367" y="290410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186576" y="5011372"/>
            <a:ext cx="8057" cy="28174"/>
          </a:xfrm>
          <a:custGeom>
            <a:avLst/>
            <a:gdLst/>
            <a:ahLst/>
            <a:cxnLst/>
            <a:rect l="l" t="t" r="r" b="b"/>
            <a:pathLst>
              <a:path w="8057" h="28174">
                <a:moveTo>
                  <a:pt x="1004" y="25042"/>
                </a:moveTo>
                <a:lnTo>
                  <a:pt x="4028" y="18791"/>
                </a:lnTo>
                <a:lnTo>
                  <a:pt x="5033" y="13582"/>
                </a:lnTo>
                <a:lnTo>
                  <a:pt x="7053" y="9402"/>
                </a:lnTo>
                <a:lnTo>
                  <a:pt x="7053" y="6276"/>
                </a:lnTo>
                <a:lnTo>
                  <a:pt x="8057" y="3150"/>
                </a:lnTo>
                <a:lnTo>
                  <a:pt x="7053" y="0"/>
                </a:lnTo>
                <a:lnTo>
                  <a:pt x="5033" y="1016"/>
                </a:lnTo>
                <a:lnTo>
                  <a:pt x="3024" y="4192"/>
                </a:lnTo>
                <a:lnTo>
                  <a:pt x="3024" y="6276"/>
                </a:lnTo>
                <a:lnTo>
                  <a:pt x="2019" y="9402"/>
                </a:lnTo>
                <a:lnTo>
                  <a:pt x="1004" y="13582"/>
                </a:lnTo>
                <a:lnTo>
                  <a:pt x="0" y="17749"/>
                </a:lnTo>
                <a:lnTo>
                  <a:pt x="0" y="28174"/>
                </a:lnTo>
                <a:lnTo>
                  <a:pt x="1004" y="25042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2012238" y="4814308"/>
            <a:ext cx="1039991" cy="1378669"/>
          </a:xfrm>
          <a:custGeom>
            <a:avLst/>
            <a:gdLst/>
            <a:ahLst/>
            <a:cxnLst/>
            <a:rect l="l" t="t" r="r" b="b"/>
            <a:pathLst>
              <a:path w="1039991" h="1378669">
                <a:moveTo>
                  <a:pt x="316425" y="405662"/>
                </a:moveTo>
                <a:lnTo>
                  <a:pt x="318444" y="407746"/>
                </a:lnTo>
                <a:lnTo>
                  <a:pt x="320454" y="409830"/>
                </a:lnTo>
                <a:lnTo>
                  <a:pt x="322473" y="411914"/>
                </a:lnTo>
                <a:lnTo>
                  <a:pt x="323478" y="415039"/>
                </a:lnTo>
                <a:lnTo>
                  <a:pt x="324483" y="418177"/>
                </a:lnTo>
                <a:lnTo>
                  <a:pt x="325498" y="421303"/>
                </a:lnTo>
                <a:lnTo>
                  <a:pt x="326502" y="424429"/>
                </a:lnTo>
                <a:lnTo>
                  <a:pt x="326502" y="427554"/>
                </a:lnTo>
                <a:lnTo>
                  <a:pt x="327507" y="431734"/>
                </a:lnTo>
                <a:lnTo>
                  <a:pt x="328522" y="435902"/>
                </a:lnTo>
                <a:lnTo>
                  <a:pt x="329527" y="440069"/>
                </a:lnTo>
                <a:lnTo>
                  <a:pt x="330531" y="443207"/>
                </a:lnTo>
                <a:lnTo>
                  <a:pt x="331546" y="447375"/>
                </a:lnTo>
                <a:lnTo>
                  <a:pt x="333556" y="451542"/>
                </a:lnTo>
                <a:lnTo>
                  <a:pt x="334560" y="454668"/>
                </a:lnTo>
                <a:lnTo>
                  <a:pt x="336580" y="457806"/>
                </a:lnTo>
                <a:lnTo>
                  <a:pt x="337585" y="460932"/>
                </a:lnTo>
                <a:lnTo>
                  <a:pt x="338599" y="464057"/>
                </a:lnTo>
                <a:lnTo>
                  <a:pt x="340609" y="467183"/>
                </a:lnTo>
                <a:lnTo>
                  <a:pt x="341623" y="470321"/>
                </a:lnTo>
                <a:lnTo>
                  <a:pt x="342628" y="473447"/>
                </a:lnTo>
                <a:lnTo>
                  <a:pt x="343633" y="476572"/>
                </a:lnTo>
                <a:lnTo>
                  <a:pt x="342628" y="479698"/>
                </a:lnTo>
                <a:lnTo>
                  <a:pt x="342628" y="494309"/>
                </a:lnTo>
                <a:lnTo>
                  <a:pt x="343633" y="498476"/>
                </a:lnTo>
                <a:lnTo>
                  <a:pt x="342628" y="501602"/>
                </a:lnTo>
                <a:lnTo>
                  <a:pt x="340609" y="498476"/>
                </a:lnTo>
                <a:lnTo>
                  <a:pt x="339604" y="495351"/>
                </a:lnTo>
                <a:lnTo>
                  <a:pt x="338599" y="492213"/>
                </a:lnTo>
                <a:lnTo>
                  <a:pt x="337585" y="489087"/>
                </a:lnTo>
                <a:lnTo>
                  <a:pt x="335575" y="485962"/>
                </a:lnTo>
                <a:lnTo>
                  <a:pt x="334560" y="481794"/>
                </a:lnTo>
                <a:lnTo>
                  <a:pt x="332551" y="478656"/>
                </a:lnTo>
                <a:lnTo>
                  <a:pt x="330531" y="474488"/>
                </a:lnTo>
                <a:lnTo>
                  <a:pt x="328522" y="470321"/>
                </a:lnTo>
                <a:lnTo>
                  <a:pt x="326502" y="466141"/>
                </a:lnTo>
                <a:lnTo>
                  <a:pt x="325498" y="463015"/>
                </a:lnTo>
                <a:lnTo>
                  <a:pt x="323478" y="460932"/>
                </a:lnTo>
                <a:lnTo>
                  <a:pt x="321469" y="456764"/>
                </a:lnTo>
                <a:lnTo>
                  <a:pt x="320454" y="453626"/>
                </a:lnTo>
                <a:lnTo>
                  <a:pt x="318444" y="451542"/>
                </a:lnTo>
                <a:lnTo>
                  <a:pt x="317430" y="448417"/>
                </a:lnTo>
                <a:lnTo>
                  <a:pt x="315420" y="446333"/>
                </a:lnTo>
                <a:lnTo>
                  <a:pt x="314406" y="443207"/>
                </a:lnTo>
                <a:lnTo>
                  <a:pt x="313401" y="441111"/>
                </a:lnTo>
                <a:lnTo>
                  <a:pt x="311391" y="437985"/>
                </a:lnTo>
                <a:lnTo>
                  <a:pt x="309372" y="434860"/>
                </a:lnTo>
                <a:lnTo>
                  <a:pt x="307353" y="431734"/>
                </a:lnTo>
                <a:lnTo>
                  <a:pt x="305343" y="429650"/>
                </a:lnTo>
                <a:lnTo>
                  <a:pt x="303324" y="426512"/>
                </a:lnTo>
                <a:lnTo>
                  <a:pt x="301314" y="424429"/>
                </a:lnTo>
                <a:lnTo>
                  <a:pt x="299295" y="421303"/>
                </a:lnTo>
                <a:lnTo>
                  <a:pt x="297275" y="420261"/>
                </a:lnTo>
                <a:lnTo>
                  <a:pt x="296270" y="417136"/>
                </a:lnTo>
                <a:lnTo>
                  <a:pt x="294261" y="415039"/>
                </a:lnTo>
                <a:lnTo>
                  <a:pt x="292241" y="411914"/>
                </a:lnTo>
                <a:lnTo>
                  <a:pt x="290222" y="408788"/>
                </a:lnTo>
                <a:lnTo>
                  <a:pt x="288213" y="405662"/>
                </a:lnTo>
                <a:lnTo>
                  <a:pt x="286193" y="403579"/>
                </a:lnTo>
                <a:lnTo>
                  <a:pt x="285188" y="400440"/>
                </a:lnTo>
                <a:lnTo>
                  <a:pt x="283169" y="398357"/>
                </a:lnTo>
                <a:lnTo>
                  <a:pt x="281159" y="395231"/>
                </a:lnTo>
                <a:lnTo>
                  <a:pt x="279140" y="392106"/>
                </a:lnTo>
                <a:lnTo>
                  <a:pt x="277121" y="390009"/>
                </a:lnTo>
                <a:lnTo>
                  <a:pt x="275111" y="387925"/>
                </a:lnTo>
                <a:lnTo>
                  <a:pt x="274106" y="385842"/>
                </a:lnTo>
                <a:lnTo>
                  <a:pt x="272087" y="384800"/>
                </a:lnTo>
                <a:lnTo>
                  <a:pt x="270068" y="382716"/>
                </a:lnTo>
                <a:lnTo>
                  <a:pt x="268058" y="380632"/>
                </a:lnTo>
                <a:lnTo>
                  <a:pt x="267043" y="378549"/>
                </a:lnTo>
                <a:lnTo>
                  <a:pt x="265034" y="377494"/>
                </a:lnTo>
                <a:lnTo>
                  <a:pt x="263014" y="375410"/>
                </a:lnTo>
                <a:lnTo>
                  <a:pt x="261005" y="373327"/>
                </a:lnTo>
                <a:lnTo>
                  <a:pt x="259990" y="371243"/>
                </a:lnTo>
                <a:lnTo>
                  <a:pt x="257981" y="370201"/>
                </a:lnTo>
                <a:lnTo>
                  <a:pt x="255961" y="368117"/>
                </a:lnTo>
                <a:lnTo>
                  <a:pt x="253952" y="366034"/>
                </a:lnTo>
                <a:lnTo>
                  <a:pt x="252937" y="363937"/>
                </a:lnTo>
                <a:lnTo>
                  <a:pt x="250927" y="361854"/>
                </a:lnTo>
                <a:lnTo>
                  <a:pt x="248908" y="360812"/>
                </a:lnTo>
                <a:lnTo>
                  <a:pt x="246889" y="358728"/>
                </a:lnTo>
                <a:lnTo>
                  <a:pt x="245884" y="356644"/>
                </a:lnTo>
                <a:lnTo>
                  <a:pt x="243874" y="354561"/>
                </a:lnTo>
                <a:lnTo>
                  <a:pt x="241855" y="352477"/>
                </a:lnTo>
                <a:lnTo>
                  <a:pt x="240850" y="350381"/>
                </a:lnTo>
                <a:lnTo>
                  <a:pt x="238831" y="348297"/>
                </a:lnTo>
                <a:lnTo>
                  <a:pt x="236811" y="346213"/>
                </a:lnTo>
                <a:lnTo>
                  <a:pt x="234802" y="344129"/>
                </a:lnTo>
                <a:lnTo>
                  <a:pt x="233797" y="342046"/>
                </a:lnTo>
                <a:lnTo>
                  <a:pt x="231778" y="339962"/>
                </a:lnTo>
                <a:lnTo>
                  <a:pt x="229758" y="337866"/>
                </a:lnTo>
                <a:lnTo>
                  <a:pt x="227749" y="335782"/>
                </a:lnTo>
                <a:lnTo>
                  <a:pt x="226734" y="333698"/>
                </a:lnTo>
                <a:lnTo>
                  <a:pt x="224724" y="331614"/>
                </a:lnTo>
                <a:lnTo>
                  <a:pt x="222705" y="329531"/>
                </a:lnTo>
                <a:lnTo>
                  <a:pt x="221700" y="327447"/>
                </a:lnTo>
                <a:lnTo>
                  <a:pt x="212628" y="317016"/>
                </a:lnTo>
                <a:lnTo>
                  <a:pt x="205575" y="307626"/>
                </a:lnTo>
                <a:lnTo>
                  <a:pt x="199526" y="298237"/>
                </a:lnTo>
                <a:lnTo>
                  <a:pt x="194493" y="289902"/>
                </a:lnTo>
                <a:lnTo>
                  <a:pt x="189449" y="281555"/>
                </a:lnTo>
                <a:lnTo>
                  <a:pt x="185420" y="273207"/>
                </a:lnTo>
                <a:lnTo>
                  <a:pt x="182396" y="264872"/>
                </a:lnTo>
                <a:lnTo>
                  <a:pt x="179372" y="256525"/>
                </a:lnTo>
                <a:lnTo>
                  <a:pt x="177362" y="249232"/>
                </a:lnTo>
                <a:lnTo>
                  <a:pt x="176357" y="242968"/>
                </a:lnTo>
                <a:lnTo>
                  <a:pt x="175343" y="236717"/>
                </a:lnTo>
                <a:lnTo>
                  <a:pt x="174338" y="230453"/>
                </a:lnTo>
                <a:lnTo>
                  <a:pt x="174338" y="225237"/>
                </a:lnTo>
                <a:lnTo>
                  <a:pt x="173333" y="228369"/>
                </a:lnTo>
                <a:lnTo>
                  <a:pt x="172319" y="228369"/>
                </a:lnTo>
                <a:lnTo>
                  <a:pt x="171314" y="231495"/>
                </a:lnTo>
                <a:lnTo>
                  <a:pt x="169294" y="234620"/>
                </a:lnTo>
                <a:lnTo>
                  <a:pt x="168290" y="237759"/>
                </a:lnTo>
                <a:lnTo>
                  <a:pt x="166280" y="239842"/>
                </a:lnTo>
                <a:lnTo>
                  <a:pt x="165265" y="242968"/>
                </a:lnTo>
                <a:lnTo>
                  <a:pt x="164261" y="246093"/>
                </a:lnTo>
                <a:lnTo>
                  <a:pt x="162241" y="248177"/>
                </a:lnTo>
                <a:lnTo>
                  <a:pt x="161236" y="251315"/>
                </a:lnTo>
                <a:lnTo>
                  <a:pt x="159217" y="253399"/>
                </a:lnTo>
                <a:lnTo>
                  <a:pt x="158212" y="256525"/>
                </a:lnTo>
                <a:lnTo>
                  <a:pt x="156203" y="260692"/>
                </a:lnTo>
                <a:lnTo>
                  <a:pt x="155188" y="263830"/>
                </a:lnTo>
                <a:lnTo>
                  <a:pt x="154183" y="267998"/>
                </a:lnTo>
                <a:lnTo>
                  <a:pt x="152164" y="272165"/>
                </a:lnTo>
                <a:lnTo>
                  <a:pt x="151159" y="276345"/>
                </a:lnTo>
                <a:lnTo>
                  <a:pt x="149140" y="280513"/>
                </a:lnTo>
                <a:lnTo>
                  <a:pt x="148135" y="284680"/>
                </a:lnTo>
                <a:lnTo>
                  <a:pt x="146125" y="288860"/>
                </a:lnTo>
                <a:lnTo>
                  <a:pt x="145111" y="293028"/>
                </a:lnTo>
                <a:lnTo>
                  <a:pt x="144106" y="297195"/>
                </a:lnTo>
                <a:lnTo>
                  <a:pt x="142087" y="301375"/>
                </a:lnTo>
                <a:lnTo>
                  <a:pt x="141082" y="304501"/>
                </a:lnTo>
                <a:lnTo>
                  <a:pt x="140077" y="307626"/>
                </a:lnTo>
                <a:lnTo>
                  <a:pt x="138058" y="309710"/>
                </a:lnTo>
                <a:lnTo>
                  <a:pt x="137053" y="312836"/>
                </a:lnTo>
                <a:lnTo>
                  <a:pt x="136048" y="315974"/>
                </a:lnTo>
                <a:lnTo>
                  <a:pt x="135034" y="319099"/>
                </a:lnTo>
                <a:lnTo>
                  <a:pt x="133024" y="323267"/>
                </a:lnTo>
                <a:lnTo>
                  <a:pt x="132009" y="327447"/>
                </a:lnTo>
                <a:lnTo>
                  <a:pt x="131005" y="331614"/>
                </a:lnTo>
                <a:lnTo>
                  <a:pt x="130000" y="335782"/>
                </a:lnTo>
                <a:lnTo>
                  <a:pt x="128995" y="339962"/>
                </a:lnTo>
                <a:lnTo>
                  <a:pt x="127980" y="345171"/>
                </a:lnTo>
                <a:lnTo>
                  <a:pt x="126976" y="349339"/>
                </a:lnTo>
                <a:lnTo>
                  <a:pt x="125971" y="354561"/>
                </a:lnTo>
                <a:lnTo>
                  <a:pt x="123951" y="359770"/>
                </a:lnTo>
                <a:lnTo>
                  <a:pt x="122947" y="363937"/>
                </a:lnTo>
                <a:lnTo>
                  <a:pt x="121932" y="369159"/>
                </a:lnTo>
                <a:lnTo>
                  <a:pt x="120927" y="374369"/>
                </a:lnTo>
                <a:lnTo>
                  <a:pt x="119922" y="379591"/>
                </a:lnTo>
                <a:lnTo>
                  <a:pt x="118918" y="384800"/>
                </a:lnTo>
                <a:lnTo>
                  <a:pt x="117903" y="390009"/>
                </a:lnTo>
                <a:lnTo>
                  <a:pt x="117903" y="395231"/>
                </a:lnTo>
                <a:lnTo>
                  <a:pt x="116898" y="400440"/>
                </a:lnTo>
                <a:lnTo>
                  <a:pt x="115893" y="404621"/>
                </a:lnTo>
                <a:lnTo>
                  <a:pt x="114879" y="409830"/>
                </a:lnTo>
                <a:lnTo>
                  <a:pt x="113874" y="413997"/>
                </a:lnTo>
                <a:lnTo>
                  <a:pt x="112869" y="419219"/>
                </a:lnTo>
                <a:lnTo>
                  <a:pt x="112869" y="423387"/>
                </a:lnTo>
                <a:lnTo>
                  <a:pt x="111855" y="427554"/>
                </a:lnTo>
                <a:lnTo>
                  <a:pt x="110850" y="431734"/>
                </a:lnTo>
                <a:lnTo>
                  <a:pt x="109845" y="434860"/>
                </a:lnTo>
                <a:lnTo>
                  <a:pt x="109845" y="439027"/>
                </a:lnTo>
                <a:lnTo>
                  <a:pt x="108840" y="442165"/>
                </a:lnTo>
                <a:lnTo>
                  <a:pt x="108840" y="445291"/>
                </a:lnTo>
                <a:lnTo>
                  <a:pt x="107826" y="448417"/>
                </a:lnTo>
                <a:lnTo>
                  <a:pt x="107826" y="451542"/>
                </a:lnTo>
                <a:lnTo>
                  <a:pt x="106821" y="454668"/>
                </a:lnTo>
                <a:lnTo>
                  <a:pt x="106821" y="460932"/>
                </a:lnTo>
                <a:lnTo>
                  <a:pt x="105816" y="464057"/>
                </a:lnTo>
                <a:lnTo>
                  <a:pt x="105816" y="473447"/>
                </a:lnTo>
                <a:lnTo>
                  <a:pt x="104802" y="476572"/>
                </a:lnTo>
                <a:lnTo>
                  <a:pt x="104802" y="498476"/>
                </a:lnTo>
                <a:lnTo>
                  <a:pt x="103797" y="500560"/>
                </a:lnTo>
                <a:lnTo>
                  <a:pt x="103797" y="503686"/>
                </a:lnTo>
                <a:lnTo>
                  <a:pt x="104802" y="506824"/>
                </a:lnTo>
                <a:lnTo>
                  <a:pt x="104802" y="526632"/>
                </a:lnTo>
                <a:lnTo>
                  <a:pt x="105816" y="529758"/>
                </a:lnTo>
                <a:lnTo>
                  <a:pt x="105816" y="538105"/>
                </a:lnTo>
                <a:lnTo>
                  <a:pt x="106821" y="540189"/>
                </a:lnTo>
                <a:lnTo>
                  <a:pt x="106821" y="543314"/>
                </a:lnTo>
                <a:lnTo>
                  <a:pt x="107826" y="547494"/>
                </a:lnTo>
                <a:lnTo>
                  <a:pt x="107826" y="550620"/>
                </a:lnTo>
                <a:lnTo>
                  <a:pt x="108840" y="554787"/>
                </a:lnTo>
                <a:lnTo>
                  <a:pt x="108840" y="564177"/>
                </a:lnTo>
                <a:lnTo>
                  <a:pt x="109845" y="567302"/>
                </a:lnTo>
                <a:lnTo>
                  <a:pt x="109845" y="596500"/>
                </a:lnTo>
                <a:lnTo>
                  <a:pt x="108840" y="599638"/>
                </a:lnTo>
                <a:lnTo>
                  <a:pt x="108840" y="605889"/>
                </a:lnTo>
                <a:lnTo>
                  <a:pt x="107826" y="610069"/>
                </a:lnTo>
                <a:lnTo>
                  <a:pt x="107826" y="614237"/>
                </a:lnTo>
                <a:lnTo>
                  <a:pt x="106821" y="620488"/>
                </a:lnTo>
                <a:lnTo>
                  <a:pt x="105816" y="625710"/>
                </a:lnTo>
                <a:lnTo>
                  <a:pt x="104802" y="631961"/>
                </a:lnTo>
                <a:lnTo>
                  <a:pt x="103797" y="637183"/>
                </a:lnTo>
                <a:lnTo>
                  <a:pt x="102792" y="642392"/>
                </a:lnTo>
                <a:lnTo>
                  <a:pt x="100773" y="648656"/>
                </a:lnTo>
                <a:lnTo>
                  <a:pt x="99768" y="653865"/>
                </a:lnTo>
                <a:lnTo>
                  <a:pt x="97748" y="659075"/>
                </a:lnTo>
                <a:lnTo>
                  <a:pt x="95739" y="664297"/>
                </a:lnTo>
                <a:lnTo>
                  <a:pt x="93719" y="669506"/>
                </a:lnTo>
                <a:lnTo>
                  <a:pt x="91700" y="674728"/>
                </a:lnTo>
                <a:lnTo>
                  <a:pt x="89690" y="678895"/>
                </a:lnTo>
                <a:lnTo>
                  <a:pt x="87671" y="684105"/>
                </a:lnTo>
                <a:lnTo>
                  <a:pt x="85661" y="689327"/>
                </a:lnTo>
                <a:lnTo>
                  <a:pt x="83642" y="693494"/>
                </a:lnTo>
                <a:lnTo>
                  <a:pt x="80618" y="698703"/>
                </a:lnTo>
                <a:lnTo>
                  <a:pt x="78608" y="702883"/>
                </a:lnTo>
                <a:lnTo>
                  <a:pt x="75584" y="707051"/>
                </a:lnTo>
                <a:lnTo>
                  <a:pt x="72560" y="711218"/>
                </a:lnTo>
                <a:lnTo>
                  <a:pt x="69536" y="715398"/>
                </a:lnTo>
                <a:lnTo>
                  <a:pt x="66512" y="719566"/>
                </a:lnTo>
                <a:lnTo>
                  <a:pt x="63488" y="723733"/>
                </a:lnTo>
                <a:lnTo>
                  <a:pt x="60463" y="727913"/>
                </a:lnTo>
                <a:lnTo>
                  <a:pt x="57439" y="732081"/>
                </a:lnTo>
                <a:lnTo>
                  <a:pt x="54415" y="736248"/>
                </a:lnTo>
                <a:lnTo>
                  <a:pt x="50386" y="739386"/>
                </a:lnTo>
                <a:lnTo>
                  <a:pt x="47362" y="743554"/>
                </a:lnTo>
                <a:lnTo>
                  <a:pt x="43333" y="746679"/>
                </a:lnTo>
                <a:lnTo>
                  <a:pt x="40309" y="749805"/>
                </a:lnTo>
                <a:lnTo>
                  <a:pt x="36280" y="752943"/>
                </a:lnTo>
                <a:lnTo>
                  <a:pt x="32251" y="756069"/>
                </a:lnTo>
                <a:lnTo>
                  <a:pt x="28222" y="759194"/>
                </a:lnTo>
                <a:lnTo>
                  <a:pt x="26202" y="761278"/>
                </a:lnTo>
                <a:lnTo>
                  <a:pt x="25198" y="763362"/>
                </a:lnTo>
                <a:lnTo>
                  <a:pt x="23178" y="764416"/>
                </a:lnTo>
                <a:lnTo>
                  <a:pt x="21169" y="766500"/>
                </a:lnTo>
                <a:lnTo>
                  <a:pt x="19149" y="768584"/>
                </a:lnTo>
                <a:lnTo>
                  <a:pt x="18144" y="769626"/>
                </a:lnTo>
                <a:lnTo>
                  <a:pt x="16125" y="771709"/>
                </a:lnTo>
                <a:lnTo>
                  <a:pt x="15120" y="772751"/>
                </a:lnTo>
                <a:lnTo>
                  <a:pt x="13101" y="774835"/>
                </a:lnTo>
                <a:lnTo>
                  <a:pt x="12096" y="775877"/>
                </a:lnTo>
                <a:lnTo>
                  <a:pt x="10077" y="779015"/>
                </a:lnTo>
                <a:lnTo>
                  <a:pt x="8067" y="782141"/>
                </a:lnTo>
                <a:lnTo>
                  <a:pt x="6048" y="785266"/>
                </a:lnTo>
                <a:lnTo>
                  <a:pt x="4028" y="789434"/>
                </a:lnTo>
                <a:lnTo>
                  <a:pt x="2019" y="793614"/>
                </a:lnTo>
                <a:lnTo>
                  <a:pt x="2019" y="796739"/>
                </a:lnTo>
                <a:lnTo>
                  <a:pt x="1014" y="799865"/>
                </a:lnTo>
                <a:lnTo>
                  <a:pt x="1014" y="803003"/>
                </a:lnTo>
                <a:lnTo>
                  <a:pt x="2019" y="806129"/>
                </a:lnTo>
                <a:lnTo>
                  <a:pt x="1014" y="810296"/>
                </a:lnTo>
                <a:lnTo>
                  <a:pt x="1014" y="814464"/>
                </a:lnTo>
                <a:lnTo>
                  <a:pt x="0" y="818644"/>
                </a:lnTo>
                <a:lnTo>
                  <a:pt x="0" y="836368"/>
                </a:lnTo>
                <a:lnTo>
                  <a:pt x="1014" y="840535"/>
                </a:lnTo>
                <a:lnTo>
                  <a:pt x="1014" y="844716"/>
                </a:lnTo>
                <a:lnTo>
                  <a:pt x="2019" y="847841"/>
                </a:lnTo>
                <a:lnTo>
                  <a:pt x="3024" y="850967"/>
                </a:lnTo>
                <a:lnTo>
                  <a:pt x="5043" y="853050"/>
                </a:lnTo>
                <a:lnTo>
                  <a:pt x="6048" y="856189"/>
                </a:lnTo>
                <a:lnTo>
                  <a:pt x="8067" y="857230"/>
                </a:lnTo>
                <a:lnTo>
                  <a:pt x="9072" y="860356"/>
                </a:lnTo>
                <a:lnTo>
                  <a:pt x="11091" y="863482"/>
                </a:lnTo>
                <a:lnTo>
                  <a:pt x="13101" y="866607"/>
                </a:lnTo>
                <a:lnTo>
                  <a:pt x="15120" y="867662"/>
                </a:lnTo>
                <a:lnTo>
                  <a:pt x="17130" y="868704"/>
                </a:lnTo>
                <a:lnTo>
                  <a:pt x="19149" y="868704"/>
                </a:lnTo>
                <a:lnTo>
                  <a:pt x="21169" y="869745"/>
                </a:lnTo>
                <a:lnTo>
                  <a:pt x="25198" y="869745"/>
                </a:lnTo>
                <a:lnTo>
                  <a:pt x="27207" y="870787"/>
                </a:lnTo>
                <a:lnTo>
                  <a:pt x="29227" y="870787"/>
                </a:lnTo>
                <a:lnTo>
                  <a:pt x="31246" y="871829"/>
                </a:lnTo>
                <a:lnTo>
                  <a:pt x="33256" y="873913"/>
                </a:lnTo>
                <a:lnTo>
                  <a:pt x="35275" y="875997"/>
                </a:lnTo>
                <a:lnTo>
                  <a:pt x="37285" y="880177"/>
                </a:lnTo>
                <a:lnTo>
                  <a:pt x="38299" y="884344"/>
                </a:lnTo>
                <a:lnTo>
                  <a:pt x="39304" y="887470"/>
                </a:lnTo>
                <a:lnTo>
                  <a:pt x="41323" y="887470"/>
                </a:lnTo>
                <a:lnTo>
                  <a:pt x="43333" y="889553"/>
                </a:lnTo>
                <a:lnTo>
                  <a:pt x="45352" y="891637"/>
                </a:lnTo>
                <a:lnTo>
                  <a:pt x="47362" y="894775"/>
                </a:lnTo>
                <a:lnTo>
                  <a:pt x="49381" y="897901"/>
                </a:lnTo>
                <a:lnTo>
                  <a:pt x="50386" y="901027"/>
                </a:lnTo>
                <a:lnTo>
                  <a:pt x="52405" y="905194"/>
                </a:lnTo>
                <a:lnTo>
                  <a:pt x="53410" y="908332"/>
                </a:lnTo>
                <a:lnTo>
                  <a:pt x="54415" y="911458"/>
                </a:lnTo>
                <a:lnTo>
                  <a:pt x="56434" y="913541"/>
                </a:lnTo>
                <a:lnTo>
                  <a:pt x="57439" y="916667"/>
                </a:lnTo>
                <a:lnTo>
                  <a:pt x="59459" y="919805"/>
                </a:lnTo>
                <a:lnTo>
                  <a:pt x="60463" y="922931"/>
                </a:lnTo>
                <a:lnTo>
                  <a:pt x="62483" y="926056"/>
                </a:lnTo>
                <a:lnTo>
                  <a:pt x="63488" y="929182"/>
                </a:lnTo>
                <a:lnTo>
                  <a:pt x="63488" y="936488"/>
                </a:lnTo>
                <a:lnTo>
                  <a:pt x="64492" y="938571"/>
                </a:lnTo>
                <a:lnTo>
                  <a:pt x="64492" y="941697"/>
                </a:lnTo>
                <a:lnTo>
                  <a:pt x="65507" y="943781"/>
                </a:lnTo>
                <a:lnTo>
                  <a:pt x="66512" y="946919"/>
                </a:lnTo>
                <a:lnTo>
                  <a:pt x="67517" y="950045"/>
                </a:lnTo>
                <a:lnTo>
                  <a:pt x="68531" y="952128"/>
                </a:lnTo>
                <a:lnTo>
                  <a:pt x="69536" y="955254"/>
                </a:lnTo>
                <a:lnTo>
                  <a:pt x="70541" y="958392"/>
                </a:lnTo>
                <a:lnTo>
                  <a:pt x="71546" y="960476"/>
                </a:lnTo>
                <a:lnTo>
                  <a:pt x="72560" y="963601"/>
                </a:lnTo>
                <a:lnTo>
                  <a:pt x="73565" y="966727"/>
                </a:lnTo>
                <a:lnTo>
                  <a:pt x="75584" y="969853"/>
                </a:lnTo>
                <a:lnTo>
                  <a:pt x="76589" y="972991"/>
                </a:lnTo>
                <a:lnTo>
                  <a:pt x="77594" y="976116"/>
                </a:lnTo>
                <a:lnTo>
                  <a:pt x="78608" y="979242"/>
                </a:lnTo>
                <a:lnTo>
                  <a:pt x="79613" y="981326"/>
                </a:lnTo>
                <a:lnTo>
                  <a:pt x="80618" y="984464"/>
                </a:lnTo>
                <a:lnTo>
                  <a:pt x="81623" y="987589"/>
                </a:lnTo>
                <a:lnTo>
                  <a:pt x="82637" y="990715"/>
                </a:lnTo>
                <a:lnTo>
                  <a:pt x="83642" y="993841"/>
                </a:lnTo>
                <a:lnTo>
                  <a:pt x="84647" y="995924"/>
                </a:lnTo>
                <a:lnTo>
                  <a:pt x="84647" y="1002188"/>
                </a:lnTo>
                <a:lnTo>
                  <a:pt x="85661" y="1005314"/>
                </a:lnTo>
                <a:lnTo>
                  <a:pt x="85661" y="1010536"/>
                </a:lnTo>
                <a:lnTo>
                  <a:pt x="84647" y="1013661"/>
                </a:lnTo>
                <a:lnTo>
                  <a:pt x="84647" y="1015745"/>
                </a:lnTo>
                <a:lnTo>
                  <a:pt x="83642" y="1018871"/>
                </a:lnTo>
                <a:lnTo>
                  <a:pt x="82637" y="1023051"/>
                </a:lnTo>
                <a:lnTo>
                  <a:pt x="81623" y="1026176"/>
                </a:lnTo>
                <a:lnTo>
                  <a:pt x="80618" y="1028260"/>
                </a:lnTo>
                <a:lnTo>
                  <a:pt x="80618" y="1031385"/>
                </a:lnTo>
                <a:lnTo>
                  <a:pt x="79613" y="1034511"/>
                </a:lnTo>
                <a:lnTo>
                  <a:pt x="79613" y="1038691"/>
                </a:lnTo>
                <a:lnTo>
                  <a:pt x="78608" y="1041817"/>
                </a:lnTo>
                <a:lnTo>
                  <a:pt x="78608" y="1044942"/>
                </a:lnTo>
                <a:lnTo>
                  <a:pt x="77594" y="1048081"/>
                </a:lnTo>
                <a:lnTo>
                  <a:pt x="77594" y="1052248"/>
                </a:lnTo>
                <a:lnTo>
                  <a:pt x="76589" y="1055374"/>
                </a:lnTo>
                <a:lnTo>
                  <a:pt x="76589" y="1059541"/>
                </a:lnTo>
                <a:lnTo>
                  <a:pt x="75584" y="1063721"/>
                </a:lnTo>
                <a:lnTo>
                  <a:pt x="75584" y="1071014"/>
                </a:lnTo>
                <a:lnTo>
                  <a:pt x="74570" y="1074152"/>
                </a:lnTo>
                <a:lnTo>
                  <a:pt x="74570" y="1078320"/>
                </a:lnTo>
                <a:lnTo>
                  <a:pt x="73565" y="1082487"/>
                </a:lnTo>
                <a:lnTo>
                  <a:pt x="73565" y="1088751"/>
                </a:lnTo>
                <a:lnTo>
                  <a:pt x="72560" y="1092918"/>
                </a:lnTo>
                <a:lnTo>
                  <a:pt x="72560" y="1096044"/>
                </a:lnTo>
                <a:lnTo>
                  <a:pt x="71546" y="1099170"/>
                </a:lnTo>
                <a:lnTo>
                  <a:pt x="71546" y="1105433"/>
                </a:lnTo>
                <a:lnTo>
                  <a:pt x="70541" y="1108559"/>
                </a:lnTo>
                <a:lnTo>
                  <a:pt x="70541" y="1110643"/>
                </a:lnTo>
                <a:lnTo>
                  <a:pt x="69536" y="1113781"/>
                </a:lnTo>
                <a:lnTo>
                  <a:pt x="68531" y="1115865"/>
                </a:lnTo>
                <a:lnTo>
                  <a:pt x="67517" y="1120032"/>
                </a:lnTo>
                <a:lnTo>
                  <a:pt x="66512" y="1124200"/>
                </a:lnTo>
                <a:lnTo>
                  <a:pt x="65507" y="1127338"/>
                </a:lnTo>
                <a:lnTo>
                  <a:pt x="64492" y="1129422"/>
                </a:lnTo>
                <a:lnTo>
                  <a:pt x="63488" y="1132547"/>
                </a:lnTo>
                <a:lnTo>
                  <a:pt x="63488" y="1134631"/>
                </a:lnTo>
                <a:lnTo>
                  <a:pt x="62483" y="1137756"/>
                </a:lnTo>
                <a:lnTo>
                  <a:pt x="61468" y="1139853"/>
                </a:lnTo>
                <a:lnTo>
                  <a:pt x="60463" y="1142978"/>
                </a:lnTo>
                <a:lnTo>
                  <a:pt x="60463" y="1146104"/>
                </a:lnTo>
                <a:lnTo>
                  <a:pt x="59459" y="1149230"/>
                </a:lnTo>
                <a:lnTo>
                  <a:pt x="59459" y="1151326"/>
                </a:lnTo>
                <a:lnTo>
                  <a:pt x="58454" y="1154451"/>
                </a:lnTo>
                <a:lnTo>
                  <a:pt x="58454" y="1157577"/>
                </a:lnTo>
                <a:lnTo>
                  <a:pt x="57439" y="1160703"/>
                </a:lnTo>
                <a:lnTo>
                  <a:pt x="57439" y="1162786"/>
                </a:lnTo>
                <a:lnTo>
                  <a:pt x="56434" y="1165925"/>
                </a:lnTo>
                <a:lnTo>
                  <a:pt x="56434" y="1169050"/>
                </a:lnTo>
                <a:lnTo>
                  <a:pt x="55430" y="1171134"/>
                </a:lnTo>
                <a:lnTo>
                  <a:pt x="55430" y="1179481"/>
                </a:lnTo>
                <a:lnTo>
                  <a:pt x="54415" y="1181565"/>
                </a:lnTo>
                <a:lnTo>
                  <a:pt x="54415" y="1196164"/>
                </a:lnTo>
                <a:lnTo>
                  <a:pt x="55430" y="1199289"/>
                </a:lnTo>
                <a:lnTo>
                  <a:pt x="55430" y="1201373"/>
                </a:lnTo>
                <a:lnTo>
                  <a:pt x="56434" y="1204511"/>
                </a:lnTo>
                <a:lnTo>
                  <a:pt x="58454" y="1207637"/>
                </a:lnTo>
                <a:lnTo>
                  <a:pt x="59459" y="1209721"/>
                </a:lnTo>
                <a:lnTo>
                  <a:pt x="61468" y="1212846"/>
                </a:lnTo>
                <a:lnTo>
                  <a:pt x="63488" y="1215984"/>
                </a:lnTo>
                <a:lnTo>
                  <a:pt x="65507" y="1218068"/>
                </a:lnTo>
                <a:lnTo>
                  <a:pt x="67517" y="1221194"/>
                </a:lnTo>
                <a:lnTo>
                  <a:pt x="69536" y="1223277"/>
                </a:lnTo>
                <a:lnTo>
                  <a:pt x="72560" y="1226403"/>
                </a:lnTo>
                <a:lnTo>
                  <a:pt x="75584" y="1228499"/>
                </a:lnTo>
                <a:lnTo>
                  <a:pt x="77594" y="1231625"/>
                </a:lnTo>
                <a:lnTo>
                  <a:pt x="80618" y="1233709"/>
                </a:lnTo>
                <a:lnTo>
                  <a:pt x="83642" y="1235792"/>
                </a:lnTo>
                <a:lnTo>
                  <a:pt x="87671" y="1238918"/>
                </a:lnTo>
                <a:lnTo>
                  <a:pt x="90695" y="1241002"/>
                </a:lnTo>
                <a:lnTo>
                  <a:pt x="93719" y="1243098"/>
                </a:lnTo>
                <a:lnTo>
                  <a:pt x="97748" y="1245182"/>
                </a:lnTo>
                <a:lnTo>
                  <a:pt x="100773" y="1248307"/>
                </a:lnTo>
                <a:lnTo>
                  <a:pt x="103797" y="1250391"/>
                </a:lnTo>
                <a:lnTo>
                  <a:pt x="107826" y="1252475"/>
                </a:lnTo>
                <a:lnTo>
                  <a:pt x="110850" y="1254571"/>
                </a:lnTo>
                <a:lnTo>
                  <a:pt x="114879" y="1257697"/>
                </a:lnTo>
                <a:lnTo>
                  <a:pt x="117903" y="1259781"/>
                </a:lnTo>
                <a:lnTo>
                  <a:pt x="121932" y="1261864"/>
                </a:lnTo>
                <a:lnTo>
                  <a:pt x="124956" y="1263948"/>
                </a:lnTo>
                <a:lnTo>
                  <a:pt x="128995" y="1266032"/>
                </a:lnTo>
                <a:lnTo>
                  <a:pt x="132009" y="1268128"/>
                </a:lnTo>
                <a:lnTo>
                  <a:pt x="136048" y="1270212"/>
                </a:lnTo>
                <a:lnTo>
                  <a:pt x="139063" y="1273337"/>
                </a:lnTo>
                <a:lnTo>
                  <a:pt x="142087" y="1275421"/>
                </a:lnTo>
                <a:lnTo>
                  <a:pt x="145111" y="1276463"/>
                </a:lnTo>
                <a:lnTo>
                  <a:pt x="149140" y="1278547"/>
                </a:lnTo>
                <a:lnTo>
                  <a:pt x="152164" y="1279588"/>
                </a:lnTo>
                <a:lnTo>
                  <a:pt x="155188" y="1281685"/>
                </a:lnTo>
                <a:lnTo>
                  <a:pt x="158212" y="1283769"/>
                </a:lnTo>
                <a:lnTo>
                  <a:pt x="161236" y="1284810"/>
                </a:lnTo>
                <a:lnTo>
                  <a:pt x="164261" y="1286894"/>
                </a:lnTo>
                <a:lnTo>
                  <a:pt x="167285" y="1287936"/>
                </a:lnTo>
                <a:lnTo>
                  <a:pt x="169294" y="1290020"/>
                </a:lnTo>
                <a:lnTo>
                  <a:pt x="172319" y="1291062"/>
                </a:lnTo>
                <a:lnTo>
                  <a:pt x="175343" y="1292103"/>
                </a:lnTo>
                <a:lnTo>
                  <a:pt x="177362" y="1294200"/>
                </a:lnTo>
                <a:lnTo>
                  <a:pt x="180386" y="1295242"/>
                </a:lnTo>
                <a:lnTo>
                  <a:pt x="182396" y="1296284"/>
                </a:lnTo>
                <a:lnTo>
                  <a:pt x="184415" y="1298367"/>
                </a:lnTo>
                <a:lnTo>
                  <a:pt x="186435" y="1299409"/>
                </a:lnTo>
                <a:lnTo>
                  <a:pt x="188444" y="1300451"/>
                </a:lnTo>
                <a:lnTo>
                  <a:pt x="190464" y="1301493"/>
                </a:lnTo>
                <a:lnTo>
                  <a:pt x="192473" y="1302535"/>
                </a:lnTo>
                <a:lnTo>
                  <a:pt x="194493" y="1303577"/>
                </a:lnTo>
                <a:lnTo>
                  <a:pt x="195497" y="1304618"/>
                </a:lnTo>
                <a:lnTo>
                  <a:pt x="197517" y="1305673"/>
                </a:lnTo>
                <a:lnTo>
                  <a:pt x="199526" y="1305673"/>
                </a:lnTo>
                <a:lnTo>
                  <a:pt x="201546" y="1306715"/>
                </a:lnTo>
                <a:lnTo>
                  <a:pt x="203565" y="1307757"/>
                </a:lnTo>
                <a:lnTo>
                  <a:pt x="204570" y="1307757"/>
                </a:lnTo>
                <a:lnTo>
                  <a:pt x="206589" y="1308799"/>
                </a:lnTo>
                <a:lnTo>
                  <a:pt x="208599" y="1307757"/>
                </a:lnTo>
                <a:lnTo>
                  <a:pt x="210618" y="1309840"/>
                </a:lnTo>
                <a:lnTo>
                  <a:pt x="212628" y="1311924"/>
                </a:lnTo>
                <a:lnTo>
                  <a:pt x="214647" y="1312966"/>
                </a:lnTo>
                <a:lnTo>
                  <a:pt x="216667" y="1314008"/>
                </a:lnTo>
                <a:lnTo>
                  <a:pt x="220695" y="1314008"/>
                </a:lnTo>
                <a:lnTo>
                  <a:pt x="222705" y="1312966"/>
                </a:lnTo>
                <a:lnTo>
                  <a:pt x="224724" y="1312966"/>
                </a:lnTo>
                <a:lnTo>
                  <a:pt x="225729" y="1311924"/>
                </a:lnTo>
                <a:lnTo>
                  <a:pt x="227749" y="1311924"/>
                </a:lnTo>
                <a:lnTo>
                  <a:pt x="229758" y="1310882"/>
                </a:lnTo>
                <a:lnTo>
                  <a:pt x="230773" y="1309840"/>
                </a:lnTo>
                <a:lnTo>
                  <a:pt x="232782" y="1308799"/>
                </a:lnTo>
                <a:lnTo>
                  <a:pt x="234802" y="1307757"/>
                </a:lnTo>
                <a:lnTo>
                  <a:pt x="236811" y="1306715"/>
                </a:lnTo>
                <a:lnTo>
                  <a:pt x="238831" y="1304618"/>
                </a:lnTo>
                <a:lnTo>
                  <a:pt x="240850" y="1303577"/>
                </a:lnTo>
                <a:lnTo>
                  <a:pt x="242860" y="1302535"/>
                </a:lnTo>
                <a:lnTo>
                  <a:pt x="244879" y="1300451"/>
                </a:lnTo>
                <a:lnTo>
                  <a:pt x="246889" y="1298367"/>
                </a:lnTo>
                <a:lnTo>
                  <a:pt x="248908" y="1297325"/>
                </a:lnTo>
                <a:lnTo>
                  <a:pt x="250927" y="1295242"/>
                </a:lnTo>
                <a:lnTo>
                  <a:pt x="252937" y="1293158"/>
                </a:lnTo>
                <a:lnTo>
                  <a:pt x="255961" y="1291062"/>
                </a:lnTo>
                <a:lnTo>
                  <a:pt x="257981" y="1288978"/>
                </a:lnTo>
                <a:lnTo>
                  <a:pt x="259990" y="1286894"/>
                </a:lnTo>
                <a:lnTo>
                  <a:pt x="262010" y="1285852"/>
                </a:lnTo>
                <a:lnTo>
                  <a:pt x="264029" y="1284810"/>
                </a:lnTo>
                <a:lnTo>
                  <a:pt x="267043" y="1284810"/>
                </a:lnTo>
                <a:lnTo>
                  <a:pt x="269063" y="1282727"/>
                </a:lnTo>
                <a:lnTo>
                  <a:pt x="272087" y="1281685"/>
                </a:lnTo>
                <a:lnTo>
                  <a:pt x="274106" y="1280643"/>
                </a:lnTo>
                <a:lnTo>
                  <a:pt x="277121" y="1278547"/>
                </a:lnTo>
                <a:lnTo>
                  <a:pt x="280145" y="1277505"/>
                </a:lnTo>
                <a:lnTo>
                  <a:pt x="283169" y="1275421"/>
                </a:lnTo>
                <a:lnTo>
                  <a:pt x="286193" y="1273337"/>
                </a:lnTo>
                <a:lnTo>
                  <a:pt x="289217" y="1271254"/>
                </a:lnTo>
                <a:lnTo>
                  <a:pt x="292241" y="1269170"/>
                </a:lnTo>
                <a:lnTo>
                  <a:pt x="296270" y="1267086"/>
                </a:lnTo>
                <a:lnTo>
                  <a:pt x="299295" y="1263948"/>
                </a:lnTo>
                <a:lnTo>
                  <a:pt x="302319" y="1261864"/>
                </a:lnTo>
                <a:lnTo>
                  <a:pt x="306348" y="1259781"/>
                </a:lnTo>
                <a:lnTo>
                  <a:pt x="309372" y="1257697"/>
                </a:lnTo>
                <a:lnTo>
                  <a:pt x="313401" y="1254571"/>
                </a:lnTo>
                <a:lnTo>
                  <a:pt x="316425" y="1252475"/>
                </a:lnTo>
                <a:lnTo>
                  <a:pt x="320454" y="1250391"/>
                </a:lnTo>
                <a:lnTo>
                  <a:pt x="323478" y="1248307"/>
                </a:lnTo>
                <a:lnTo>
                  <a:pt x="326502" y="1246224"/>
                </a:lnTo>
                <a:lnTo>
                  <a:pt x="330531" y="1243098"/>
                </a:lnTo>
                <a:lnTo>
                  <a:pt x="333556" y="1241002"/>
                </a:lnTo>
                <a:lnTo>
                  <a:pt x="337585" y="1238918"/>
                </a:lnTo>
                <a:lnTo>
                  <a:pt x="340609" y="1237876"/>
                </a:lnTo>
                <a:lnTo>
                  <a:pt x="343633" y="1235792"/>
                </a:lnTo>
                <a:lnTo>
                  <a:pt x="346657" y="1233709"/>
                </a:lnTo>
                <a:lnTo>
                  <a:pt x="349681" y="1232667"/>
                </a:lnTo>
                <a:lnTo>
                  <a:pt x="352705" y="1230583"/>
                </a:lnTo>
                <a:lnTo>
                  <a:pt x="355730" y="1229541"/>
                </a:lnTo>
                <a:lnTo>
                  <a:pt x="358754" y="1228499"/>
                </a:lnTo>
                <a:lnTo>
                  <a:pt x="360763" y="1228499"/>
                </a:lnTo>
                <a:lnTo>
                  <a:pt x="362783" y="1227445"/>
                </a:lnTo>
                <a:lnTo>
                  <a:pt x="364792" y="1228499"/>
                </a:lnTo>
                <a:lnTo>
                  <a:pt x="368831" y="1228499"/>
                </a:lnTo>
                <a:lnTo>
                  <a:pt x="370841" y="1229541"/>
                </a:lnTo>
                <a:lnTo>
                  <a:pt x="372860" y="1229541"/>
                </a:lnTo>
                <a:lnTo>
                  <a:pt x="374870" y="1231625"/>
                </a:lnTo>
                <a:lnTo>
                  <a:pt x="376889" y="1231625"/>
                </a:lnTo>
                <a:lnTo>
                  <a:pt x="378908" y="1232667"/>
                </a:lnTo>
                <a:lnTo>
                  <a:pt x="380918" y="1232667"/>
                </a:lnTo>
                <a:lnTo>
                  <a:pt x="382937" y="1233709"/>
                </a:lnTo>
                <a:lnTo>
                  <a:pt x="388986" y="1233709"/>
                </a:lnTo>
                <a:lnTo>
                  <a:pt x="390995" y="1232667"/>
                </a:lnTo>
                <a:lnTo>
                  <a:pt x="395024" y="1232667"/>
                </a:lnTo>
                <a:lnTo>
                  <a:pt x="397044" y="1231625"/>
                </a:lnTo>
                <a:lnTo>
                  <a:pt x="399063" y="1231625"/>
                </a:lnTo>
                <a:lnTo>
                  <a:pt x="401073" y="1232667"/>
                </a:lnTo>
                <a:lnTo>
                  <a:pt x="405102" y="1232667"/>
                </a:lnTo>
                <a:lnTo>
                  <a:pt x="406116" y="1233709"/>
                </a:lnTo>
                <a:lnTo>
                  <a:pt x="408126" y="1234751"/>
                </a:lnTo>
                <a:lnTo>
                  <a:pt x="410145" y="1235792"/>
                </a:lnTo>
                <a:lnTo>
                  <a:pt x="412155" y="1236834"/>
                </a:lnTo>
                <a:lnTo>
                  <a:pt x="414174" y="1236834"/>
                </a:lnTo>
                <a:lnTo>
                  <a:pt x="416193" y="1238918"/>
                </a:lnTo>
                <a:lnTo>
                  <a:pt x="417198" y="1239960"/>
                </a:lnTo>
                <a:lnTo>
                  <a:pt x="419218" y="1241002"/>
                </a:lnTo>
                <a:lnTo>
                  <a:pt x="421227" y="1242056"/>
                </a:lnTo>
                <a:lnTo>
                  <a:pt x="422232" y="1243098"/>
                </a:lnTo>
                <a:lnTo>
                  <a:pt x="424251" y="1244140"/>
                </a:lnTo>
                <a:lnTo>
                  <a:pt x="426271" y="1246224"/>
                </a:lnTo>
                <a:lnTo>
                  <a:pt x="428280" y="1247266"/>
                </a:lnTo>
                <a:lnTo>
                  <a:pt x="429295" y="1248307"/>
                </a:lnTo>
                <a:lnTo>
                  <a:pt x="431305" y="1249349"/>
                </a:lnTo>
                <a:lnTo>
                  <a:pt x="432309" y="1250391"/>
                </a:lnTo>
                <a:lnTo>
                  <a:pt x="434329" y="1251433"/>
                </a:lnTo>
                <a:lnTo>
                  <a:pt x="435334" y="1252475"/>
                </a:lnTo>
                <a:lnTo>
                  <a:pt x="437353" y="1253517"/>
                </a:lnTo>
                <a:lnTo>
                  <a:pt x="439372" y="1254571"/>
                </a:lnTo>
                <a:lnTo>
                  <a:pt x="440377" y="1255613"/>
                </a:lnTo>
                <a:lnTo>
                  <a:pt x="442387" y="1256655"/>
                </a:lnTo>
                <a:lnTo>
                  <a:pt x="444406" y="1256655"/>
                </a:lnTo>
                <a:lnTo>
                  <a:pt x="446425" y="1257697"/>
                </a:lnTo>
                <a:lnTo>
                  <a:pt x="450454" y="1259781"/>
                </a:lnTo>
                <a:lnTo>
                  <a:pt x="454483" y="1261864"/>
                </a:lnTo>
                <a:lnTo>
                  <a:pt x="458512" y="1263948"/>
                </a:lnTo>
                <a:lnTo>
                  <a:pt x="461536" y="1266032"/>
                </a:lnTo>
                <a:lnTo>
                  <a:pt x="465565" y="1269170"/>
                </a:lnTo>
                <a:lnTo>
                  <a:pt x="468590" y="1272295"/>
                </a:lnTo>
                <a:lnTo>
                  <a:pt x="471614" y="1275421"/>
                </a:lnTo>
                <a:lnTo>
                  <a:pt x="475643" y="1278547"/>
                </a:lnTo>
                <a:lnTo>
                  <a:pt x="478667" y="1281685"/>
                </a:lnTo>
                <a:lnTo>
                  <a:pt x="481691" y="1284810"/>
                </a:lnTo>
                <a:lnTo>
                  <a:pt x="484715" y="1287936"/>
                </a:lnTo>
                <a:lnTo>
                  <a:pt x="487739" y="1291062"/>
                </a:lnTo>
                <a:lnTo>
                  <a:pt x="490764" y="1295242"/>
                </a:lnTo>
                <a:lnTo>
                  <a:pt x="493788" y="1298367"/>
                </a:lnTo>
                <a:lnTo>
                  <a:pt x="496812" y="1302535"/>
                </a:lnTo>
                <a:lnTo>
                  <a:pt x="499826" y="1305673"/>
                </a:lnTo>
                <a:lnTo>
                  <a:pt x="501846" y="1309840"/>
                </a:lnTo>
                <a:lnTo>
                  <a:pt x="504870" y="1312966"/>
                </a:lnTo>
                <a:lnTo>
                  <a:pt x="507894" y="1317133"/>
                </a:lnTo>
                <a:lnTo>
                  <a:pt x="510918" y="1320272"/>
                </a:lnTo>
                <a:lnTo>
                  <a:pt x="513942" y="1324439"/>
                </a:lnTo>
                <a:lnTo>
                  <a:pt x="516966" y="1327565"/>
                </a:lnTo>
                <a:lnTo>
                  <a:pt x="519981" y="1331745"/>
                </a:lnTo>
                <a:lnTo>
                  <a:pt x="523005" y="1334870"/>
                </a:lnTo>
                <a:lnTo>
                  <a:pt x="526029" y="1337996"/>
                </a:lnTo>
                <a:lnTo>
                  <a:pt x="529053" y="1341121"/>
                </a:lnTo>
                <a:lnTo>
                  <a:pt x="532078" y="1345297"/>
                </a:lnTo>
                <a:lnTo>
                  <a:pt x="535102" y="1348425"/>
                </a:lnTo>
                <a:lnTo>
                  <a:pt x="539131" y="1351554"/>
                </a:lnTo>
                <a:lnTo>
                  <a:pt x="542155" y="1354682"/>
                </a:lnTo>
                <a:lnTo>
                  <a:pt x="546184" y="1356768"/>
                </a:lnTo>
                <a:lnTo>
                  <a:pt x="549208" y="1359896"/>
                </a:lnTo>
                <a:lnTo>
                  <a:pt x="551227" y="1360940"/>
                </a:lnTo>
                <a:lnTo>
                  <a:pt x="553237" y="1363026"/>
                </a:lnTo>
                <a:lnTo>
                  <a:pt x="555256" y="1364068"/>
                </a:lnTo>
                <a:lnTo>
                  <a:pt x="556261" y="1364068"/>
                </a:lnTo>
                <a:lnTo>
                  <a:pt x="558281" y="1365111"/>
                </a:lnTo>
                <a:lnTo>
                  <a:pt x="559285" y="1366154"/>
                </a:lnTo>
                <a:lnTo>
                  <a:pt x="561305" y="1367197"/>
                </a:lnTo>
                <a:lnTo>
                  <a:pt x="562310" y="1367197"/>
                </a:lnTo>
                <a:lnTo>
                  <a:pt x="564329" y="1368240"/>
                </a:lnTo>
                <a:lnTo>
                  <a:pt x="565334" y="1368240"/>
                </a:lnTo>
                <a:lnTo>
                  <a:pt x="567343" y="1369283"/>
                </a:lnTo>
                <a:lnTo>
                  <a:pt x="568358" y="1369283"/>
                </a:lnTo>
                <a:lnTo>
                  <a:pt x="570368" y="1370325"/>
                </a:lnTo>
                <a:lnTo>
                  <a:pt x="573392" y="1370325"/>
                </a:lnTo>
                <a:lnTo>
                  <a:pt x="575411" y="1371368"/>
                </a:lnTo>
                <a:lnTo>
                  <a:pt x="581459" y="1371368"/>
                </a:lnTo>
                <a:lnTo>
                  <a:pt x="583469" y="1372411"/>
                </a:lnTo>
                <a:lnTo>
                  <a:pt x="590522" y="1372411"/>
                </a:lnTo>
                <a:lnTo>
                  <a:pt x="591537" y="1371368"/>
                </a:lnTo>
                <a:lnTo>
                  <a:pt x="599595" y="1371368"/>
                </a:lnTo>
                <a:lnTo>
                  <a:pt x="600599" y="1370325"/>
                </a:lnTo>
                <a:lnTo>
                  <a:pt x="603624" y="1370325"/>
                </a:lnTo>
                <a:lnTo>
                  <a:pt x="606648" y="1369283"/>
                </a:lnTo>
                <a:lnTo>
                  <a:pt x="608667" y="1369283"/>
                </a:lnTo>
                <a:lnTo>
                  <a:pt x="611691" y="1368240"/>
                </a:lnTo>
                <a:lnTo>
                  <a:pt x="614715" y="1367197"/>
                </a:lnTo>
                <a:lnTo>
                  <a:pt x="616725" y="1366154"/>
                </a:lnTo>
                <a:lnTo>
                  <a:pt x="619749" y="1365111"/>
                </a:lnTo>
                <a:lnTo>
                  <a:pt x="621769" y="1364068"/>
                </a:lnTo>
                <a:lnTo>
                  <a:pt x="623778" y="1363026"/>
                </a:lnTo>
                <a:lnTo>
                  <a:pt x="626802" y="1361983"/>
                </a:lnTo>
                <a:lnTo>
                  <a:pt x="628822" y="1359896"/>
                </a:lnTo>
                <a:lnTo>
                  <a:pt x="630831" y="1358853"/>
                </a:lnTo>
                <a:lnTo>
                  <a:pt x="633856" y="1357811"/>
                </a:lnTo>
                <a:lnTo>
                  <a:pt x="635875" y="1355725"/>
                </a:lnTo>
                <a:lnTo>
                  <a:pt x="637885" y="1353639"/>
                </a:lnTo>
                <a:lnTo>
                  <a:pt x="639904" y="1351554"/>
                </a:lnTo>
                <a:lnTo>
                  <a:pt x="641923" y="1350511"/>
                </a:lnTo>
                <a:lnTo>
                  <a:pt x="644938" y="1348425"/>
                </a:lnTo>
                <a:lnTo>
                  <a:pt x="646957" y="1345297"/>
                </a:lnTo>
                <a:lnTo>
                  <a:pt x="648976" y="1343210"/>
                </a:lnTo>
                <a:lnTo>
                  <a:pt x="650986" y="1341121"/>
                </a:lnTo>
                <a:lnTo>
                  <a:pt x="653005" y="1339038"/>
                </a:lnTo>
                <a:lnTo>
                  <a:pt x="655015" y="1335912"/>
                </a:lnTo>
                <a:lnTo>
                  <a:pt x="657034" y="1333828"/>
                </a:lnTo>
                <a:lnTo>
                  <a:pt x="659054" y="1330690"/>
                </a:lnTo>
                <a:lnTo>
                  <a:pt x="662078" y="1327565"/>
                </a:lnTo>
                <a:lnTo>
                  <a:pt x="664087" y="1324439"/>
                </a:lnTo>
                <a:lnTo>
                  <a:pt x="666107" y="1322355"/>
                </a:lnTo>
                <a:lnTo>
                  <a:pt x="668116" y="1318175"/>
                </a:lnTo>
                <a:lnTo>
                  <a:pt x="670136" y="1315050"/>
                </a:lnTo>
                <a:lnTo>
                  <a:pt x="672155" y="1311924"/>
                </a:lnTo>
                <a:lnTo>
                  <a:pt x="675170" y="1308799"/>
                </a:lnTo>
                <a:lnTo>
                  <a:pt x="675170" y="1307757"/>
                </a:lnTo>
                <a:lnTo>
                  <a:pt x="677189" y="1306715"/>
                </a:lnTo>
                <a:lnTo>
                  <a:pt x="679208" y="1304618"/>
                </a:lnTo>
                <a:lnTo>
                  <a:pt x="681218" y="1302535"/>
                </a:lnTo>
                <a:lnTo>
                  <a:pt x="683237" y="1300451"/>
                </a:lnTo>
                <a:lnTo>
                  <a:pt x="685247" y="1297325"/>
                </a:lnTo>
                <a:lnTo>
                  <a:pt x="687266" y="1294200"/>
                </a:lnTo>
                <a:lnTo>
                  <a:pt x="689286" y="1291062"/>
                </a:lnTo>
                <a:lnTo>
                  <a:pt x="691295" y="1288978"/>
                </a:lnTo>
                <a:lnTo>
                  <a:pt x="693315" y="1286894"/>
                </a:lnTo>
                <a:lnTo>
                  <a:pt x="695324" y="1283769"/>
                </a:lnTo>
                <a:lnTo>
                  <a:pt x="697344" y="1281685"/>
                </a:lnTo>
                <a:lnTo>
                  <a:pt x="699363" y="1280643"/>
                </a:lnTo>
                <a:lnTo>
                  <a:pt x="701373" y="1279588"/>
                </a:lnTo>
                <a:lnTo>
                  <a:pt x="703392" y="1278547"/>
                </a:lnTo>
                <a:lnTo>
                  <a:pt x="705402" y="1277505"/>
                </a:lnTo>
                <a:lnTo>
                  <a:pt x="706416" y="1276463"/>
                </a:lnTo>
                <a:lnTo>
                  <a:pt x="708426" y="1275421"/>
                </a:lnTo>
                <a:lnTo>
                  <a:pt x="709440" y="1274379"/>
                </a:lnTo>
                <a:lnTo>
                  <a:pt x="711450" y="1273337"/>
                </a:lnTo>
                <a:lnTo>
                  <a:pt x="713469" y="1271254"/>
                </a:lnTo>
                <a:lnTo>
                  <a:pt x="714474" y="1270212"/>
                </a:lnTo>
                <a:lnTo>
                  <a:pt x="716493" y="1268128"/>
                </a:lnTo>
                <a:lnTo>
                  <a:pt x="717498" y="1267086"/>
                </a:lnTo>
                <a:lnTo>
                  <a:pt x="719518" y="1264990"/>
                </a:lnTo>
                <a:lnTo>
                  <a:pt x="721527" y="1263948"/>
                </a:lnTo>
                <a:lnTo>
                  <a:pt x="722542" y="1261864"/>
                </a:lnTo>
                <a:lnTo>
                  <a:pt x="724551" y="1260822"/>
                </a:lnTo>
                <a:lnTo>
                  <a:pt x="725556" y="1258739"/>
                </a:lnTo>
                <a:lnTo>
                  <a:pt x="727576" y="1257697"/>
                </a:lnTo>
                <a:lnTo>
                  <a:pt x="729595" y="1255613"/>
                </a:lnTo>
                <a:lnTo>
                  <a:pt x="730600" y="1254571"/>
                </a:lnTo>
                <a:lnTo>
                  <a:pt x="732609" y="1253517"/>
                </a:lnTo>
                <a:lnTo>
                  <a:pt x="733624" y="1251433"/>
                </a:lnTo>
                <a:lnTo>
                  <a:pt x="735633" y="1250391"/>
                </a:lnTo>
                <a:lnTo>
                  <a:pt x="737653" y="1249349"/>
                </a:lnTo>
                <a:lnTo>
                  <a:pt x="738658" y="1248307"/>
                </a:lnTo>
                <a:lnTo>
                  <a:pt x="740677" y="1247266"/>
                </a:lnTo>
                <a:lnTo>
                  <a:pt x="741682" y="1247266"/>
                </a:lnTo>
                <a:lnTo>
                  <a:pt x="743701" y="1246224"/>
                </a:lnTo>
                <a:lnTo>
                  <a:pt x="745711" y="1246224"/>
                </a:lnTo>
                <a:lnTo>
                  <a:pt x="746725" y="1245182"/>
                </a:lnTo>
                <a:lnTo>
                  <a:pt x="749749" y="1245182"/>
                </a:lnTo>
                <a:lnTo>
                  <a:pt x="751759" y="1246224"/>
                </a:lnTo>
                <a:lnTo>
                  <a:pt x="753778" y="1246224"/>
                </a:lnTo>
                <a:lnTo>
                  <a:pt x="757807" y="1249349"/>
                </a:lnTo>
                <a:lnTo>
                  <a:pt x="762841" y="1252475"/>
                </a:lnTo>
                <a:lnTo>
                  <a:pt x="766880" y="1256655"/>
                </a:lnTo>
                <a:lnTo>
                  <a:pt x="771914" y="1259781"/>
                </a:lnTo>
                <a:lnTo>
                  <a:pt x="775943" y="1262906"/>
                </a:lnTo>
                <a:lnTo>
                  <a:pt x="780986" y="1267086"/>
                </a:lnTo>
                <a:lnTo>
                  <a:pt x="785015" y="1270212"/>
                </a:lnTo>
                <a:lnTo>
                  <a:pt x="790059" y="1274379"/>
                </a:lnTo>
                <a:lnTo>
                  <a:pt x="794088" y="1278547"/>
                </a:lnTo>
                <a:lnTo>
                  <a:pt x="799122" y="1282727"/>
                </a:lnTo>
                <a:lnTo>
                  <a:pt x="804165" y="1286894"/>
                </a:lnTo>
                <a:lnTo>
                  <a:pt x="808194" y="1291062"/>
                </a:lnTo>
                <a:lnTo>
                  <a:pt x="813228" y="1295242"/>
                </a:lnTo>
                <a:lnTo>
                  <a:pt x="818271" y="1299409"/>
                </a:lnTo>
                <a:lnTo>
                  <a:pt x="823305" y="1303577"/>
                </a:lnTo>
                <a:lnTo>
                  <a:pt x="827344" y="1306715"/>
                </a:lnTo>
                <a:lnTo>
                  <a:pt x="832378" y="1310882"/>
                </a:lnTo>
                <a:lnTo>
                  <a:pt x="837421" y="1315050"/>
                </a:lnTo>
                <a:lnTo>
                  <a:pt x="842455" y="1319230"/>
                </a:lnTo>
                <a:lnTo>
                  <a:pt x="846484" y="1323397"/>
                </a:lnTo>
                <a:lnTo>
                  <a:pt x="851489" y="1327565"/>
                </a:lnTo>
                <a:lnTo>
                  <a:pt x="856610" y="1330690"/>
                </a:lnTo>
                <a:lnTo>
                  <a:pt x="861634" y="1334870"/>
                </a:lnTo>
                <a:lnTo>
                  <a:pt x="865595" y="1337996"/>
                </a:lnTo>
                <a:lnTo>
                  <a:pt x="870716" y="1342167"/>
                </a:lnTo>
                <a:lnTo>
                  <a:pt x="875740" y="1345297"/>
                </a:lnTo>
                <a:lnTo>
                  <a:pt x="880764" y="1348425"/>
                </a:lnTo>
                <a:lnTo>
                  <a:pt x="885788" y="1351554"/>
                </a:lnTo>
                <a:lnTo>
                  <a:pt x="889846" y="1354682"/>
                </a:lnTo>
                <a:lnTo>
                  <a:pt x="894870" y="1356768"/>
                </a:lnTo>
                <a:lnTo>
                  <a:pt x="899895" y="1359896"/>
                </a:lnTo>
                <a:lnTo>
                  <a:pt x="903953" y="1361983"/>
                </a:lnTo>
                <a:lnTo>
                  <a:pt x="906948" y="1363026"/>
                </a:lnTo>
                <a:lnTo>
                  <a:pt x="909943" y="1365111"/>
                </a:lnTo>
                <a:lnTo>
                  <a:pt x="913035" y="1366154"/>
                </a:lnTo>
                <a:lnTo>
                  <a:pt x="916996" y="1368240"/>
                </a:lnTo>
                <a:lnTo>
                  <a:pt x="920088" y="1369283"/>
                </a:lnTo>
                <a:lnTo>
                  <a:pt x="923083" y="1370325"/>
                </a:lnTo>
                <a:lnTo>
                  <a:pt x="926078" y="1371368"/>
                </a:lnTo>
                <a:lnTo>
                  <a:pt x="929073" y="1372411"/>
                </a:lnTo>
                <a:lnTo>
                  <a:pt x="932165" y="1373455"/>
                </a:lnTo>
                <a:lnTo>
                  <a:pt x="935160" y="1374498"/>
                </a:lnTo>
                <a:lnTo>
                  <a:pt x="939218" y="1375540"/>
                </a:lnTo>
                <a:lnTo>
                  <a:pt x="942214" y="1375540"/>
                </a:lnTo>
                <a:lnTo>
                  <a:pt x="945209" y="1376583"/>
                </a:lnTo>
                <a:lnTo>
                  <a:pt x="948300" y="1377626"/>
                </a:lnTo>
                <a:lnTo>
                  <a:pt x="955354" y="1377626"/>
                </a:lnTo>
                <a:lnTo>
                  <a:pt x="958349" y="1378669"/>
                </a:lnTo>
                <a:lnTo>
                  <a:pt x="980474" y="1378669"/>
                </a:lnTo>
                <a:lnTo>
                  <a:pt x="983566" y="1377626"/>
                </a:lnTo>
                <a:lnTo>
                  <a:pt x="987528" y="1377626"/>
                </a:lnTo>
                <a:lnTo>
                  <a:pt x="990619" y="1376583"/>
                </a:lnTo>
                <a:lnTo>
                  <a:pt x="993615" y="1376583"/>
                </a:lnTo>
                <a:lnTo>
                  <a:pt x="996610" y="1375540"/>
                </a:lnTo>
                <a:lnTo>
                  <a:pt x="999702" y="1374498"/>
                </a:lnTo>
                <a:lnTo>
                  <a:pt x="1002697" y="1373455"/>
                </a:lnTo>
                <a:lnTo>
                  <a:pt x="1005692" y="1373455"/>
                </a:lnTo>
                <a:lnTo>
                  <a:pt x="1007721" y="1372411"/>
                </a:lnTo>
                <a:lnTo>
                  <a:pt x="1009750" y="1371368"/>
                </a:lnTo>
                <a:lnTo>
                  <a:pt x="1011779" y="1370325"/>
                </a:lnTo>
                <a:lnTo>
                  <a:pt x="1014774" y="1369283"/>
                </a:lnTo>
                <a:lnTo>
                  <a:pt x="1014774" y="546453"/>
                </a:lnTo>
                <a:lnTo>
                  <a:pt x="1015740" y="543314"/>
                </a:lnTo>
                <a:lnTo>
                  <a:pt x="1017769" y="540189"/>
                </a:lnTo>
                <a:lnTo>
                  <a:pt x="1017769" y="539147"/>
                </a:lnTo>
                <a:lnTo>
                  <a:pt x="1019798" y="537063"/>
                </a:lnTo>
                <a:lnTo>
                  <a:pt x="1021827" y="533938"/>
                </a:lnTo>
                <a:lnTo>
                  <a:pt x="1022793" y="531841"/>
                </a:lnTo>
                <a:lnTo>
                  <a:pt x="1024822" y="529758"/>
                </a:lnTo>
                <a:lnTo>
                  <a:pt x="1025885" y="528716"/>
                </a:lnTo>
                <a:lnTo>
                  <a:pt x="1027914" y="526632"/>
                </a:lnTo>
                <a:lnTo>
                  <a:pt x="1029847" y="524548"/>
                </a:lnTo>
                <a:lnTo>
                  <a:pt x="1030909" y="522465"/>
                </a:lnTo>
                <a:lnTo>
                  <a:pt x="1032938" y="520381"/>
                </a:lnTo>
                <a:lnTo>
                  <a:pt x="1034967" y="518284"/>
                </a:lnTo>
                <a:lnTo>
                  <a:pt x="1036900" y="516201"/>
                </a:lnTo>
                <a:lnTo>
                  <a:pt x="1037962" y="514117"/>
                </a:lnTo>
                <a:lnTo>
                  <a:pt x="1038929" y="510991"/>
                </a:lnTo>
                <a:lnTo>
                  <a:pt x="1038929" y="508908"/>
                </a:lnTo>
                <a:lnTo>
                  <a:pt x="1039991" y="505769"/>
                </a:lnTo>
                <a:lnTo>
                  <a:pt x="1039991" y="485962"/>
                </a:lnTo>
                <a:lnTo>
                  <a:pt x="1038929" y="482836"/>
                </a:lnTo>
                <a:lnTo>
                  <a:pt x="1038929" y="474488"/>
                </a:lnTo>
                <a:lnTo>
                  <a:pt x="1037962" y="471363"/>
                </a:lnTo>
                <a:lnTo>
                  <a:pt x="1036900" y="467183"/>
                </a:lnTo>
                <a:lnTo>
                  <a:pt x="1035933" y="463015"/>
                </a:lnTo>
                <a:lnTo>
                  <a:pt x="1034967" y="458848"/>
                </a:lnTo>
                <a:lnTo>
                  <a:pt x="1033904" y="454668"/>
                </a:lnTo>
                <a:lnTo>
                  <a:pt x="1032938" y="449458"/>
                </a:lnTo>
                <a:lnTo>
                  <a:pt x="1031875" y="446333"/>
                </a:lnTo>
                <a:lnTo>
                  <a:pt x="1030909" y="442165"/>
                </a:lnTo>
                <a:lnTo>
                  <a:pt x="1028880" y="439027"/>
                </a:lnTo>
                <a:lnTo>
                  <a:pt x="1027914" y="435902"/>
                </a:lnTo>
                <a:lnTo>
                  <a:pt x="1025885" y="431734"/>
                </a:lnTo>
                <a:lnTo>
                  <a:pt x="1024822" y="428596"/>
                </a:lnTo>
                <a:lnTo>
                  <a:pt x="1022793" y="425470"/>
                </a:lnTo>
                <a:lnTo>
                  <a:pt x="1021827" y="422345"/>
                </a:lnTo>
                <a:lnTo>
                  <a:pt x="1019798" y="419219"/>
                </a:lnTo>
                <a:lnTo>
                  <a:pt x="1018832" y="417136"/>
                </a:lnTo>
                <a:lnTo>
                  <a:pt x="1016803" y="413997"/>
                </a:lnTo>
                <a:lnTo>
                  <a:pt x="1015740" y="410872"/>
                </a:lnTo>
                <a:lnTo>
                  <a:pt x="1013808" y="408788"/>
                </a:lnTo>
                <a:lnTo>
                  <a:pt x="1012745" y="405662"/>
                </a:lnTo>
                <a:lnTo>
                  <a:pt x="1010716" y="403579"/>
                </a:lnTo>
                <a:lnTo>
                  <a:pt x="1009750" y="401482"/>
                </a:lnTo>
                <a:lnTo>
                  <a:pt x="1008687" y="398357"/>
                </a:lnTo>
                <a:lnTo>
                  <a:pt x="1006755" y="396273"/>
                </a:lnTo>
                <a:lnTo>
                  <a:pt x="1005692" y="394189"/>
                </a:lnTo>
                <a:lnTo>
                  <a:pt x="1003663" y="391064"/>
                </a:lnTo>
                <a:lnTo>
                  <a:pt x="1001634" y="388967"/>
                </a:lnTo>
                <a:lnTo>
                  <a:pt x="1000668" y="386884"/>
                </a:lnTo>
                <a:lnTo>
                  <a:pt x="998639" y="384800"/>
                </a:lnTo>
                <a:lnTo>
                  <a:pt x="996610" y="380632"/>
                </a:lnTo>
                <a:lnTo>
                  <a:pt x="994581" y="377494"/>
                </a:lnTo>
                <a:lnTo>
                  <a:pt x="991586" y="374369"/>
                </a:lnTo>
                <a:lnTo>
                  <a:pt x="988590" y="370201"/>
                </a:lnTo>
                <a:lnTo>
                  <a:pt x="985595" y="367076"/>
                </a:lnTo>
                <a:lnTo>
                  <a:pt x="982503" y="363937"/>
                </a:lnTo>
                <a:lnTo>
                  <a:pt x="979508" y="359770"/>
                </a:lnTo>
                <a:lnTo>
                  <a:pt x="976513" y="356644"/>
                </a:lnTo>
                <a:lnTo>
                  <a:pt x="973421" y="353519"/>
                </a:lnTo>
                <a:lnTo>
                  <a:pt x="970426" y="349339"/>
                </a:lnTo>
                <a:lnTo>
                  <a:pt x="967431" y="346213"/>
                </a:lnTo>
                <a:lnTo>
                  <a:pt x="964436" y="343088"/>
                </a:lnTo>
                <a:lnTo>
                  <a:pt x="961344" y="338907"/>
                </a:lnTo>
                <a:lnTo>
                  <a:pt x="958349" y="335782"/>
                </a:lnTo>
                <a:lnTo>
                  <a:pt x="955354" y="332656"/>
                </a:lnTo>
                <a:lnTo>
                  <a:pt x="951296" y="328489"/>
                </a:lnTo>
                <a:lnTo>
                  <a:pt x="948300" y="325351"/>
                </a:lnTo>
                <a:lnTo>
                  <a:pt x="945209" y="322225"/>
                </a:lnTo>
                <a:lnTo>
                  <a:pt x="942214" y="318058"/>
                </a:lnTo>
                <a:lnTo>
                  <a:pt x="939218" y="314932"/>
                </a:lnTo>
                <a:lnTo>
                  <a:pt x="936127" y="311794"/>
                </a:lnTo>
                <a:lnTo>
                  <a:pt x="933131" y="308668"/>
                </a:lnTo>
                <a:lnTo>
                  <a:pt x="929073" y="304501"/>
                </a:lnTo>
                <a:lnTo>
                  <a:pt x="926078" y="301375"/>
                </a:lnTo>
                <a:lnTo>
                  <a:pt x="923083" y="298237"/>
                </a:lnTo>
                <a:lnTo>
                  <a:pt x="920088" y="295111"/>
                </a:lnTo>
                <a:lnTo>
                  <a:pt x="916996" y="290944"/>
                </a:lnTo>
                <a:lnTo>
                  <a:pt x="914001" y="287818"/>
                </a:lnTo>
                <a:lnTo>
                  <a:pt x="911006" y="284680"/>
                </a:lnTo>
                <a:lnTo>
                  <a:pt x="906948" y="281555"/>
                </a:lnTo>
                <a:lnTo>
                  <a:pt x="903953" y="277387"/>
                </a:lnTo>
                <a:lnTo>
                  <a:pt x="900861" y="274249"/>
                </a:lnTo>
                <a:lnTo>
                  <a:pt x="897866" y="271123"/>
                </a:lnTo>
                <a:lnTo>
                  <a:pt x="894870" y="266956"/>
                </a:lnTo>
                <a:lnTo>
                  <a:pt x="892841" y="264872"/>
                </a:lnTo>
                <a:lnTo>
                  <a:pt x="890812" y="262788"/>
                </a:lnTo>
                <a:lnTo>
                  <a:pt x="888783" y="260692"/>
                </a:lnTo>
                <a:lnTo>
                  <a:pt x="886755" y="258608"/>
                </a:lnTo>
                <a:lnTo>
                  <a:pt x="884822" y="256525"/>
                </a:lnTo>
                <a:lnTo>
                  <a:pt x="882793" y="253399"/>
                </a:lnTo>
                <a:lnTo>
                  <a:pt x="880764" y="251315"/>
                </a:lnTo>
                <a:lnTo>
                  <a:pt x="878735" y="249232"/>
                </a:lnTo>
                <a:lnTo>
                  <a:pt x="876706" y="246093"/>
                </a:lnTo>
                <a:lnTo>
                  <a:pt x="874677" y="244010"/>
                </a:lnTo>
                <a:lnTo>
                  <a:pt x="872648" y="240884"/>
                </a:lnTo>
                <a:lnTo>
                  <a:pt x="870716" y="238800"/>
                </a:lnTo>
                <a:lnTo>
                  <a:pt x="868687" y="235662"/>
                </a:lnTo>
                <a:lnTo>
                  <a:pt x="866658" y="233578"/>
                </a:lnTo>
                <a:lnTo>
                  <a:pt x="864629" y="230453"/>
                </a:lnTo>
                <a:lnTo>
                  <a:pt x="862600" y="228369"/>
                </a:lnTo>
                <a:lnTo>
                  <a:pt x="860571" y="226285"/>
                </a:lnTo>
                <a:lnTo>
                  <a:pt x="858542" y="223160"/>
                </a:lnTo>
                <a:lnTo>
                  <a:pt x="856610" y="221063"/>
                </a:lnTo>
                <a:lnTo>
                  <a:pt x="854581" y="218980"/>
                </a:lnTo>
                <a:lnTo>
                  <a:pt x="853518" y="215854"/>
                </a:lnTo>
                <a:lnTo>
                  <a:pt x="852552" y="212729"/>
                </a:lnTo>
                <a:lnTo>
                  <a:pt x="851489" y="209590"/>
                </a:lnTo>
                <a:lnTo>
                  <a:pt x="849556" y="206465"/>
                </a:lnTo>
                <a:lnTo>
                  <a:pt x="848494" y="203339"/>
                </a:lnTo>
                <a:lnTo>
                  <a:pt x="847527" y="200214"/>
                </a:lnTo>
                <a:lnTo>
                  <a:pt x="846484" y="197063"/>
                </a:lnTo>
                <a:lnTo>
                  <a:pt x="844474" y="194013"/>
                </a:lnTo>
                <a:lnTo>
                  <a:pt x="843460" y="190837"/>
                </a:lnTo>
                <a:lnTo>
                  <a:pt x="841450" y="188677"/>
                </a:lnTo>
                <a:lnTo>
                  <a:pt x="840436" y="185628"/>
                </a:lnTo>
                <a:lnTo>
                  <a:pt x="839431" y="182451"/>
                </a:lnTo>
                <a:lnTo>
                  <a:pt x="837421" y="180418"/>
                </a:lnTo>
                <a:lnTo>
                  <a:pt x="836407" y="178258"/>
                </a:lnTo>
                <a:lnTo>
                  <a:pt x="834397" y="175209"/>
                </a:lnTo>
                <a:lnTo>
                  <a:pt x="833382" y="173049"/>
                </a:lnTo>
                <a:lnTo>
                  <a:pt x="831373" y="171016"/>
                </a:lnTo>
                <a:lnTo>
                  <a:pt x="830358" y="168983"/>
                </a:lnTo>
                <a:lnTo>
                  <a:pt x="828349" y="167840"/>
                </a:lnTo>
                <a:lnTo>
                  <a:pt x="827344" y="165807"/>
                </a:lnTo>
                <a:lnTo>
                  <a:pt x="825324" y="164791"/>
                </a:lnTo>
                <a:lnTo>
                  <a:pt x="823305" y="161614"/>
                </a:lnTo>
                <a:lnTo>
                  <a:pt x="821295" y="161614"/>
                </a:lnTo>
                <a:lnTo>
                  <a:pt x="820281" y="160598"/>
                </a:lnTo>
                <a:lnTo>
                  <a:pt x="818271" y="159581"/>
                </a:lnTo>
                <a:lnTo>
                  <a:pt x="813228" y="159581"/>
                </a:lnTo>
                <a:lnTo>
                  <a:pt x="811218" y="160598"/>
                </a:lnTo>
                <a:lnTo>
                  <a:pt x="807189" y="166823"/>
                </a:lnTo>
                <a:lnTo>
                  <a:pt x="803151" y="172033"/>
                </a:lnTo>
                <a:lnTo>
                  <a:pt x="799122" y="179402"/>
                </a:lnTo>
                <a:lnTo>
                  <a:pt x="796097" y="185628"/>
                </a:lnTo>
                <a:lnTo>
                  <a:pt x="793073" y="194013"/>
                </a:lnTo>
                <a:lnTo>
                  <a:pt x="790059" y="202297"/>
                </a:lnTo>
                <a:lnTo>
                  <a:pt x="787035" y="210645"/>
                </a:lnTo>
                <a:lnTo>
                  <a:pt x="785015" y="218980"/>
                </a:lnTo>
                <a:lnTo>
                  <a:pt x="782996" y="228369"/>
                </a:lnTo>
                <a:lnTo>
                  <a:pt x="780986" y="237759"/>
                </a:lnTo>
                <a:lnTo>
                  <a:pt x="779981" y="248177"/>
                </a:lnTo>
                <a:lnTo>
                  <a:pt x="778967" y="257566"/>
                </a:lnTo>
                <a:lnTo>
                  <a:pt x="777962" y="266956"/>
                </a:lnTo>
                <a:lnTo>
                  <a:pt x="776957" y="277387"/>
                </a:lnTo>
                <a:lnTo>
                  <a:pt x="775943" y="286764"/>
                </a:lnTo>
                <a:lnTo>
                  <a:pt x="775943" y="296153"/>
                </a:lnTo>
                <a:lnTo>
                  <a:pt x="774938" y="306585"/>
                </a:lnTo>
                <a:lnTo>
                  <a:pt x="774938" y="363937"/>
                </a:lnTo>
                <a:lnTo>
                  <a:pt x="775943" y="370201"/>
                </a:lnTo>
                <a:lnTo>
                  <a:pt x="775943" y="384800"/>
                </a:lnTo>
                <a:lnTo>
                  <a:pt x="776957" y="387925"/>
                </a:lnTo>
                <a:lnTo>
                  <a:pt x="776957" y="413997"/>
                </a:lnTo>
                <a:lnTo>
                  <a:pt x="775943" y="423387"/>
                </a:lnTo>
                <a:lnTo>
                  <a:pt x="774938" y="431734"/>
                </a:lnTo>
                <a:lnTo>
                  <a:pt x="773933" y="440069"/>
                </a:lnTo>
                <a:lnTo>
                  <a:pt x="771914" y="447375"/>
                </a:lnTo>
                <a:lnTo>
                  <a:pt x="770909" y="454668"/>
                </a:lnTo>
                <a:lnTo>
                  <a:pt x="768890" y="459890"/>
                </a:lnTo>
                <a:lnTo>
                  <a:pt x="765865" y="466141"/>
                </a:lnTo>
                <a:lnTo>
                  <a:pt x="763856" y="471363"/>
                </a:lnTo>
                <a:lnTo>
                  <a:pt x="760832" y="475530"/>
                </a:lnTo>
                <a:lnTo>
                  <a:pt x="757807" y="479698"/>
                </a:lnTo>
                <a:lnTo>
                  <a:pt x="754783" y="482836"/>
                </a:lnTo>
                <a:lnTo>
                  <a:pt x="751759" y="485962"/>
                </a:lnTo>
                <a:lnTo>
                  <a:pt x="748735" y="488045"/>
                </a:lnTo>
                <a:lnTo>
                  <a:pt x="744706" y="490129"/>
                </a:lnTo>
                <a:lnTo>
                  <a:pt x="741682" y="492213"/>
                </a:lnTo>
                <a:lnTo>
                  <a:pt x="737653" y="493254"/>
                </a:lnTo>
                <a:lnTo>
                  <a:pt x="734629" y="494309"/>
                </a:lnTo>
                <a:lnTo>
                  <a:pt x="730600" y="495351"/>
                </a:lnTo>
                <a:lnTo>
                  <a:pt x="712464" y="495351"/>
                </a:lnTo>
                <a:lnTo>
                  <a:pt x="709440" y="494309"/>
                </a:lnTo>
                <a:lnTo>
                  <a:pt x="705402" y="493254"/>
                </a:lnTo>
                <a:lnTo>
                  <a:pt x="702387" y="493254"/>
                </a:lnTo>
                <a:lnTo>
                  <a:pt x="699363" y="492213"/>
                </a:lnTo>
                <a:lnTo>
                  <a:pt x="696339" y="491171"/>
                </a:lnTo>
                <a:lnTo>
                  <a:pt x="694319" y="490129"/>
                </a:lnTo>
                <a:lnTo>
                  <a:pt x="691295" y="489087"/>
                </a:lnTo>
                <a:lnTo>
                  <a:pt x="691295" y="483878"/>
                </a:lnTo>
                <a:lnTo>
                  <a:pt x="690290" y="480752"/>
                </a:lnTo>
                <a:lnTo>
                  <a:pt x="690290" y="475530"/>
                </a:lnTo>
                <a:lnTo>
                  <a:pt x="689286" y="472405"/>
                </a:lnTo>
                <a:lnTo>
                  <a:pt x="689286" y="470321"/>
                </a:lnTo>
                <a:lnTo>
                  <a:pt x="688271" y="467183"/>
                </a:lnTo>
                <a:lnTo>
                  <a:pt x="687266" y="463015"/>
                </a:lnTo>
                <a:lnTo>
                  <a:pt x="687266" y="459890"/>
                </a:lnTo>
                <a:lnTo>
                  <a:pt x="686261" y="457806"/>
                </a:lnTo>
                <a:lnTo>
                  <a:pt x="685247" y="453626"/>
                </a:lnTo>
                <a:lnTo>
                  <a:pt x="684242" y="449458"/>
                </a:lnTo>
                <a:lnTo>
                  <a:pt x="682232" y="445291"/>
                </a:lnTo>
                <a:lnTo>
                  <a:pt x="681218" y="441111"/>
                </a:lnTo>
                <a:lnTo>
                  <a:pt x="679208" y="436943"/>
                </a:lnTo>
                <a:lnTo>
                  <a:pt x="677189" y="433818"/>
                </a:lnTo>
                <a:lnTo>
                  <a:pt x="675170" y="430692"/>
                </a:lnTo>
                <a:lnTo>
                  <a:pt x="673160" y="427554"/>
                </a:lnTo>
                <a:lnTo>
                  <a:pt x="671141" y="424429"/>
                </a:lnTo>
                <a:lnTo>
                  <a:pt x="669131" y="421303"/>
                </a:lnTo>
                <a:lnTo>
                  <a:pt x="667112" y="416081"/>
                </a:lnTo>
                <a:lnTo>
                  <a:pt x="664087" y="410872"/>
                </a:lnTo>
                <a:lnTo>
                  <a:pt x="661063" y="406704"/>
                </a:lnTo>
                <a:lnTo>
                  <a:pt x="659054" y="402524"/>
                </a:lnTo>
                <a:lnTo>
                  <a:pt x="655015" y="399399"/>
                </a:lnTo>
                <a:lnTo>
                  <a:pt x="652001" y="396273"/>
                </a:lnTo>
                <a:lnTo>
                  <a:pt x="648976" y="393147"/>
                </a:lnTo>
                <a:lnTo>
                  <a:pt x="644938" y="390009"/>
                </a:lnTo>
                <a:lnTo>
                  <a:pt x="641923" y="387925"/>
                </a:lnTo>
                <a:lnTo>
                  <a:pt x="637885" y="385842"/>
                </a:lnTo>
                <a:lnTo>
                  <a:pt x="634870" y="384800"/>
                </a:lnTo>
                <a:lnTo>
                  <a:pt x="630831" y="382716"/>
                </a:lnTo>
                <a:lnTo>
                  <a:pt x="627807" y="381674"/>
                </a:lnTo>
                <a:lnTo>
                  <a:pt x="623778" y="380632"/>
                </a:lnTo>
                <a:lnTo>
                  <a:pt x="619749" y="379591"/>
                </a:lnTo>
                <a:lnTo>
                  <a:pt x="616725" y="378549"/>
                </a:lnTo>
                <a:lnTo>
                  <a:pt x="612696" y="378549"/>
                </a:lnTo>
                <a:lnTo>
                  <a:pt x="609672" y="377494"/>
                </a:lnTo>
                <a:lnTo>
                  <a:pt x="606648" y="376452"/>
                </a:lnTo>
                <a:lnTo>
                  <a:pt x="602619" y="376452"/>
                </a:lnTo>
                <a:lnTo>
                  <a:pt x="599595" y="375410"/>
                </a:lnTo>
                <a:lnTo>
                  <a:pt x="596570" y="375410"/>
                </a:lnTo>
                <a:lnTo>
                  <a:pt x="594561" y="374369"/>
                </a:lnTo>
                <a:lnTo>
                  <a:pt x="591537" y="373327"/>
                </a:lnTo>
                <a:lnTo>
                  <a:pt x="589517" y="372285"/>
                </a:lnTo>
                <a:lnTo>
                  <a:pt x="587498" y="371243"/>
                </a:lnTo>
                <a:lnTo>
                  <a:pt x="585488" y="370201"/>
                </a:lnTo>
                <a:lnTo>
                  <a:pt x="583469" y="368117"/>
                </a:lnTo>
                <a:lnTo>
                  <a:pt x="582464" y="367076"/>
                </a:lnTo>
                <a:lnTo>
                  <a:pt x="580445" y="362896"/>
                </a:lnTo>
                <a:lnTo>
                  <a:pt x="579440" y="359770"/>
                </a:lnTo>
                <a:lnTo>
                  <a:pt x="577421" y="355603"/>
                </a:lnTo>
                <a:lnTo>
                  <a:pt x="576416" y="351422"/>
                </a:lnTo>
                <a:lnTo>
                  <a:pt x="574406" y="347255"/>
                </a:lnTo>
                <a:lnTo>
                  <a:pt x="573392" y="343088"/>
                </a:lnTo>
                <a:lnTo>
                  <a:pt x="572387" y="338907"/>
                </a:lnTo>
                <a:lnTo>
                  <a:pt x="572387" y="335782"/>
                </a:lnTo>
                <a:lnTo>
                  <a:pt x="571382" y="331614"/>
                </a:lnTo>
                <a:lnTo>
                  <a:pt x="571382" y="301375"/>
                </a:lnTo>
                <a:lnTo>
                  <a:pt x="570368" y="298237"/>
                </a:lnTo>
                <a:lnTo>
                  <a:pt x="570368" y="295111"/>
                </a:lnTo>
                <a:lnTo>
                  <a:pt x="569363" y="291986"/>
                </a:lnTo>
                <a:lnTo>
                  <a:pt x="568358" y="288860"/>
                </a:lnTo>
                <a:lnTo>
                  <a:pt x="568358" y="282596"/>
                </a:lnTo>
                <a:lnTo>
                  <a:pt x="566339" y="278429"/>
                </a:lnTo>
                <a:lnTo>
                  <a:pt x="565334" y="275303"/>
                </a:lnTo>
                <a:lnTo>
                  <a:pt x="563314" y="273207"/>
                </a:lnTo>
                <a:lnTo>
                  <a:pt x="561305" y="270081"/>
                </a:lnTo>
                <a:lnTo>
                  <a:pt x="559285" y="267998"/>
                </a:lnTo>
                <a:lnTo>
                  <a:pt x="557276" y="266956"/>
                </a:lnTo>
                <a:lnTo>
                  <a:pt x="556261" y="265914"/>
                </a:lnTo>
                <a:lnTo>
                  <a:pt x="554252" y="262788"/>
                </a:lnTo>
                <a:lnTo>
                  <a:pt x="552232" y="261747"/>
                </a:lnTo>
                <a:lnTo>
                  <a:pt x="551227" y="260692"/>
                </a:lnTo>
                <a:lnTo>
                  <a:pt x="549208" y="258608"/>
                </a:lnTo>
                <a:lnTo>
                  <a:pt x="547198" y="257566"/>
                </a:lnTo>
                <a:lnTo>
                  <a:pt x="545179" y="255483"/>
                </a:lnTo>
                <a:lnTo>
                  <a:pt x="543160" y="252357"/>
                </a:lnTo>
                <a:lnTo>
                  <a:pt x="541150" y="249232"/>
                </a:lnTo>
                <a:lnTo>
                  <a:pt x="539131" y="245052"/>
                </a:lnTo>
                <a:lnTo>
                  <a:pt x="539131" y="241926"/>
                </a:lnTo>
                <a:lnTo>
                  <a:pt x="538126" y="237759"/>
                </a:lnTo>
                <a:lnTo>
                  <a:pt x="537121" y="233578"/>
                </a:lnTo>
                <a:lnTo>
                  <a:pt x="537121" y="229411"/>
                </a:lnTo>
                <a:lnTo>
                  <a:pt x="536107" y="225244"/>
                </a:lnTo>
                <a:lnTo>
                  <a:pt x="536107" y="216896"/>
                </a:lnTo>
                <a:lnTo>
                  <a:pt x="535102" y="214812"/>
                </a:lnTo>
                <a:lnTo>
                  <a:pt x="535102" y="206465"/>
                </a:lnTo>
                <a:lnTo>
                  <a:pt x="534097" y="204381"/>
                </a:lnTo>
                <a:lnTo>
                  <a:pt x="534097" y="199172"/>
                </a:lnTo>
                <a:lnTo>
                  <a:pt x="533082" y="196046"/>
                </a:lnTo>
                <a:lnTo>
                  <a:pt x="533082" y="191853"/>
                </a:lnTo>
                <a:lnTo>
                  <a:pt x="532078" y="188677"/>
                </a:lnTo>
                <a:lnTo>
                  <a:pt x="532078" y="182451"/>
                </a:lnTo>
                <a:lnTo>
                  <a:pt x="531073" y="178258"/>
                </a:lnTo>
                <a:lnTo>
                  <a:pt x="530058" y="175209"/>
                </a:lnTo>
                <a:lnTo>
                  <a:pt x="530058" y="172033"/>
                </a:lnTo>
                <a:lnTo>
                  <a:pt x="529053" y="166823"/>
                </a:lnTo>
                <a:lnTo>
                  <a:pt x="529053" y="162631"/>
                </a:lnTo>
                <a:lnTo>
                  <a:pt x="528049" y="157421"/>
                </a:lnTo>
                <a:lnTo>
                  <a:pt x="528049" y="153228"/>
                </a:lnTo>
                <a:lnTo>
                  <a:pt x="527044" y="149163"/>
                </a:lnTo>
                <a:lnTo>
                  <a:pt x="527044" y="143953"/>
                </a:lnTo>
                <a:lnTo>
                  <a:pt x="526029" y="139761"/>
                </a:lnTo>
                <a:lnTo>
                  <a:pt x="526029" y="135568"/>
                </a:lnTo>
                <a:lnTo>
                  <a:pt x="525024" y="131375"/>
                </a:lnTo>
                <a:lnTo>
                  <a:pt x="525024" y="124133"/>
                </a:lnTo>
                <a:lnTo>
                  <a:pt x="524020" y="119940"/>
                </a:lnTo>
                <a:lnTo>
                  <a:pt x="524020" y="115747"/>
                </a:lnTo>
                <a:lnTo>
                  <a:pt x="523005" y="112571"/>
                </a:lnTo>
                <a:lnTo>
                  <a:pt x="523005" y="108378"/>
                </a:lnTo>
                <a:lnTo>
                  <a:pt x="522000" y="105329"/>
                </a:lnTo>
                <a:lnTo>
                  <a:pt x="522000" y="99103"/>
                </a:lnTo>
                <a:lnTo>
                  <a:pt x="520995" y="95926"/>
                </a:lnTo>
                <a:lnTo>
                  <a:pt x="520995" y="92750"/>
                </a:lnTo>
                <a:lnTo>
                  <a:pt x="519981" y="89701"/>
                </a:lnTo>
                <a:lnTo>
                  <a:pt x="519981" y="83348"/>
                </a:lnTo>
                <a:lnTo>
                  <a:pt x="518976" y="81315"/>
                </a:lnTo>
                <a:lnTo>
                  <a:pt x="518976" y="78139"/>
                </a:lnTo>
                <a:lnTo>
                  <a:pt x="517971" y="74073"/>
                </a:lnTo>
                <a:lnTo>
                  <a:pt x="516966" y="70896"/>
                </a:lnTo>
                <a:lnTo>
                  <a:pt x="515952" y="66704"/>
                </a:lnTo>
                <a:lnTo>
                  <a:pt x="514947" y="63654"/>
                </a:lnTo>
                <a:lnTo>
                  <a:pt x="514947" y="59461"/>
                </a:lnTo>
                <a:lnTo>
                  <a:pt x="513942" y="56285"/>
                </a:lnTo>
                <a:lnTo>
                  <a:pt x="512928" y="53109"/>
                </a:lnTo>
                <a:lnTo>
                  <a:pt x="510918" y="50059"/>
                </a:lnTo>
                <a:lnTo>
                  <a:pt x="509904" y="46883"/>
                </a:lnTo>
                <a:lnTo>
                  <a:pt x="508899" y="43834"/>
                </a:lnTo>
                <a:lnTo>
                  <a:pt x="506889" y="40657"/>
                </a:lnTo>
                <a:lnTo>
                  <a:pt x="505875" y="37481"/>
                </a:lnTo>
                <a:lnTo>
                  <a:pt x="503865" y="35448"/>
                </a:lnTo>
                <a:lnTo>
                  <a:pt x="502851" y="32272"/>
                </a:lnTo>
                <a:lnTo>
                  <a:pt x="500841" y="30239"/>
                </a:lnTo>
                <a:lnTo>
                  <a:pt x="498822" y="27062"/>
                </a:lnTo>
                <a:lnTo>
                  <a:pt x="497817" y="25029"/>
                </a:lnTo>
                <a:lnTo>
                  <a:pt x="495797" y="22869"/>
                </a:lnTo>
                <a:lnTo>
                  <a:pt x="493788" y="19820"/>
                </a:lnTo>
                <a:lnTo>
                  <a:pt x="492773" y="17660"/>
                </a:lnTo>
                <a:lnTo>
                  <a:pt x="490764" y="15627"/>
                </a:lnTo>
                <a:lnTo>
                  <a:pt x="488744" y="14611"/>
                </a:lnTo>
                <a:lnTo>
                  <a:pt x="487739" y="12451"/>
                </a:lnTo>
                <a:lnTo>
                  <a:pt x="485720" y="10418"/>
                </a:lnTo>
                <a:lnTo>
                  <a:pt x="483710" y="7242"/>
                </a:lnTo>
                <a:lnTo>
                  <a:pt x="481691" y="6225"/>
                </a:lnTo>
                <a:lnTo>
                  <a:pt x="479672" y="4192"/>
                </a:lnTo>
                <a:lnTo>
                  <a:pt x="477662" y="2032"/>
                </a:lnTo>
                <a:lnTo>
                  <a:pt x="475643" y="0"/>
                </a:lnTo>
                <a:lnTo>
                  <a:pt x="474638" y="2032"/>
                </a:lnTo>
                <a:lnTo>
                  <a:pt x="473633" y="5209"/>
                </a:lnTo>
                <a:lnTo>
                  <a:pt x="472619" y="8258"/>
                </a:lnTo>
                <a:lnTo>
                  <a:pt x="470609" y="12451"/>
                </a:lnTo>
                <a:lnTo>
                  <a:pt x="469604" y="15627"/>
                </a:lnTo>
                <a:lnTo>
                  <a:pt x="468590" y="18804"/>
                </a:lnTo>
                <a:lnTo>
                  <a:pt x="467585" y="21853"/>
                </a:lnTo>
                <a:lnTo>
                  <a:pt x="466580" y="26046"/>
                </a:lnTo>
                <a:lnTo>
                  <a:pt x="465565" y="29222"/>
                </a:lnTo>
                <a:lnTo>
                  <a:pt x="464561" y="33288"/>
                </a:lnTo>
                <a:lnTo>
                  <a:pt x="464561" y="37481"/>
                </a:lnTo>
                <a:lnTo>
                  <a:pt x="463556" y="41674"/>
                </a:lnTo>
                <a:lnTo>
                  <a:pt x="463556" y="49043"/>
                </a:lnTo>
                <a:lnTo>
                  <a:pt x="462541" y="52092"/>
                </a:lnTo>
                <a:lnTo>
                  <a:pt x="462541" y="84491"/>
                </a:lnTo>
                <a:lnTo>
                  <a:pt x="461536" y="87541"/>
                </a:lnTo>
                <a:lnTo>
                  <a:pt x="461536" y="102152"/>
                </a:lnTo>
                <a:lnTo>
                  <a:pt x="460532" y="106345"/>
                </a:lnTo>
                <a:lnTo>
                  <a:pt x="460532" y="110538"/>
                </a:lnTo>
                <a:lnTo>
                  <a:pt x="459527" y="114731"/>
                </a:lnTo>
                <a:lnTo>
                  <a:pt x="459527" y="117780"/>
                </a:lnTo>
                <a:lnTo>
                  <a:pt x="458512" y="121973"/>
                </a:lnTo>
                <a:lnTo>
                  <a:pt x="458512" y="128199"/>
                </a:lnTo>
                <a:lnTo>
                  <a:pt x="457507" y="130358"/>
                </a:lnTo>
                <a:lnTo>
                  <a:pt x="457507" y="136584"/>
                </a:lnTo>
                <a:lnTo>
                  <a:pt x="456503" y="139761"/>
                </a:lnTo>
                <a:lnTo>
                  <a:pt x="456503" y="142810"/>
                </a:lnTo>
                <a:lnTo>
                  <a:pt x="455488" y="145986"/>
                </a:lnTo>
                <a:lnTo>
                  <a:pt x="455488" y="149163"/>
                </a:lnTo>
                <a:lnTo>
                  <a:pt x="454483" y="152212"/>
                </a:lnTo>
                <a:lnTo>
                  <a:pt x="454483" y="155388"/>
                </a:lnTo>
                <a:lnTo>
                  <a:pt x="453478" y="158438"/>
                </a:lnTo>
                <a:lnTo>
                  <a:pt x="453478" y="161614"/>
                </a:lnTo>
                <a:lnTo>
                  <a:pt x="452464" y="165807"/>
                </a:lnTo>
                <a:lnTo>
                  <a:pt x="451459" y="168983"/>
                </a:lnTo>
                <a:lnTo>
                  <a:pt x="451459" y="172033"/>
                </a:lnTo>
                <a:lnTo>
                  <a:pt x="450454" y="175209"/>
                </a:lnTo>
                <a:lnTo>
                  <a:pt x="449449" y="178258"/>
                </a:lnTo>
                <a:lnTo>
                  <a:pt x="448435" y="182451"/>
                </a:lnTo>
                <a:lnTo>
                  <a:pt x="448435" y="185628"/>
                </a:lnTo>
                <a:lnTo>
                  <a:pt x="447430" y="188677"/>
                </a:lnTo>
                <a:lnTo>
                  <a:pt x="446425" y="191853"/>
                </a:lnTo>
                <a:lnTo>
                  <a:pt x="445411" y="195030"/>
                </a:lnTo>
                <a:lnTo>
                  <a:pt x="443401" y="198079"/>
                </a:lnTo>
                <a:lnTo>
                  <a:pt x="442387" y="201255"/>
                </a:lnTo>
                <a:lnTo>
                  <a:pt x="441382" y="204381"/>
                </a:lnTo>
                <a:lnTo>
                  <a:pt x="439372" y="208548"/>
                </a:lnTo>
                <a:lnTo>
                  <a:pt x="437353" y="213770"/>
                </a:lnTo>
                <a:lnTo>
                  <a:pt x="435334" y="217938"/>
                </a:lnTo>
                <a:lnTo>
                  <a:pt x="433324" y="223160"/>
                </a:lnTo>
                <a:lnTo>
                  <a:pt x="431305" y="228369"/>
                </a:lnTo>
                <a:lnTo>
                  <a:pt x="428280" y="232537"/>
                </a:lnTo>
                <a:lnTo>
                  <a:pt x="425256" y="237759"/>
                </a:lnTo>
                <a:lnTo>
                  <a:pt x="423247" y="242968"/>
                </a:lnTo>
                <a:lnTo>
                  <a:pt x="420222" y="248177"/>
                </a:lnTo>
                <a:lnTo>
                  <a:pt x="417198" y="253399"/>
                </a:lnTo>
                <a:lnTo>
                  <a:pt x="414174" y="257566"/>
                </a:lnTo>
                <a:lnTo>
                  <a:pt x="410145" y="262788"/>
                </a:lnTo>
                <a:lnTo>
                  <a:pt x="407121" y="267998"/>
                </a:lnTo>
                <a:lnTo>
                  <a:pt x="404097" y="273207"/>
                </a:lnTo>
                <a:lnTo>
                  <a:pt x="401073" y="278429"/>
                </a:lnTo>
                <a:lnTo>
                  <a:pt x="398048" y="283638"/>
                </a:lnTo>
                <a:lnTo>
                  <a:pt x="394019" y="287818"/>
                </a:lnTo>
                <a:lnTo>
                  <a:pt x="390995" y="293028"/>
                </a:lnTo>
                <a:lnTo>
                  <a:pt x="387971" y="298237"/>
                </a:lnTo>
                <a:lnTo>
                  <a:pt x="384947" y="303459"/>
                </a:lnTo>
                <a:lnTo>
                  <a:pt x="381932" y="307626"/>
                </a:lnTo>
                <a:lnTo>
                  <a:pt x="378908" y="312836"/>
                </a:lnTo>
                <a:lnTo>
                  <a:pt x="375884" y="317016"/>
                </a:lnTo>
                <a:lnTo>
                  <a:pt x="373865" y="321183"/>
                </a:lnTo>
                <a:lnTo>
                  <a:pt x="370841" y="326405"/>
                </a:lnTo>
                <a:lnTo>
                  <a:pt x="368831" y="330573"/>
                </a:lnTo>
                <a:lnTo>
                  <a:pt x="365807" y="334740"/>
                </a:lnTo>
                <a:lnTo>
                  <a:pt x="363788" y="338907"/>
                </a:lnTo>
                <a:lnTo>
                  <a:pt x="361778" y="342046"/>
                </a:lnTo>
                <a:lnTo>
                  <a:pt x="360763" y="346213"/>
                </a:lnTo>
                <a:lnTo>
                  <a:pt x="358754" y="349339"/>
                </a:lnTo>
                <a:lnTo>
                  <a:pt x="357739" y="353519"/>
                </a:lnTo>
                <a:lnTo>
                  <a:pt x="355730" y="355603"/>
                </a:lnTo>
                <a:lnTo>
                  <a:pt x="353710" y="357686"/>
                </a:lnTo>
                <a:lnTo>
                  <a:pt x="351701" y="359770"/>
                </a:lnTo>
                <a:lnTo>
                  <a:pt x="349681" y="362896"/>
                </a:lnTo>
                <a:lnTo>
                  <a:pt x="347662" y="364992"/>
                </a:lnTo>
                <a:lnTo>
                  <a:pt x="345652" y="367076"/>
                </a:lnTo>
                <a:lnTo>
                  <a:pt x="343633" y="369159"/>
                </a:lnTo>
                <a:lnTo>
                  <a:pt x="341623" y="371243"/>
                </a:lnTo>
                <a:lnTo>
                  <a:pt x="339604" y="372285"/>
                </a:lnTo>
                <a:lnTo>
                  <a:pt x="337585" y="374369"/>
                </a:lnTo>
                <a:lnTo>
                  <a:pt x="335575" y="375410"/>
                </a:lnTo>
                <a:lnTo>
                  <a:pt x="333556" y="377494"/>
                </a:lnTo>
                <a:lnTo>
                  <a:pt x="331546" y="378549"/>
                </a:lnTo>
                <a:lnTo>
                  <a:pt x="329527" y="380632"/>
                </a:lnTo>
                <a:lnTo>
                  <a:pt x="328522" y="383758"/>
                </a:lnTo>
                <a:lnTo>
                  <a:pt x="326502" y="384800"/>
                </a:lnTo>
                <a:lnTo>
                  <a:pt x="324483" y="385842"/>
                </a:lnTo>
                <a:lnTo>
                  <a:pt x="322473" y="386884"/>
                </a:lnTo>
                <a:lnTo>
                  <a:pt x="320454" y="390009"/>
                </a:lnTo>
                <a:lnTo>
                  <a:pt x="318444" y="393147"/>
                </a:lnTo>
                <a:lnTo>
                  <a:pt x="316425" y="396273"/>
                </a:lnTo>
                <a:lnTo>
                  <a:pt x="315420" y="399399"/>
                </a:lnTo>
                <a:lnTo>
                  <a:pt x="315420" y="402524"/>
                </a:lnTo>
                <a:lnTo>
                  <a:pt x="316425" y="405662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3142363" y="5233528"/>
            <a:ext cx="2523" cy="4724"/>
          </a:xfrm>
          <a:custGeom>
            <a:avLst/>
            <a:gdLst/>
            <a:ahLst/>
            <a:cxnLst/>
            <a:rect l="l" t="t" r="r" b="b"/>
            <a:pathLst>
              <a:path w="2523" h="4724">
                <a:moveTo>
                  <a:pt x="494" y="3125"/>
                </a:moveTo>
                <a:lnTo>
                  <a:pt x="0" y="4724"/>
                </a:lnTo>
                <a:lnTo>
                  <a:pt x="1557" y="3125"/>
                </a:lnTo>
                <a:lnTo>
                  <a:pt x="2523" y="0"/>
                </a:lnTo>
                <a:lnTo>
                  <a:pt x="494" y="3125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036094" y="5238253"/>
            <a:ext cx="198551" cy="914051"/>
          </a:xfrm>
          <a:custGeom>
            <a:avLst/>
            <a:gdLst/>
            <a:ahLst/>
            <a:cxnLst/>
            <a:rect l="l" t="t" r="r" b="b"/>
            <a:pathLst>
              <a:path w="198551" h="914051">
                <a:moveTo>
                  <a:pt x="105797" y="582411"/>
                </a:moveTo>
                <a:lnTo>
                  <a:pt x="107826" y="581369"/>
                </a:lnTo>
                <a:lnTo>
                  <a:pt x="109855" y="580327"/>
                </a:lnTo>
                <a:lnTo>
                  <a:pt x="111884" y="578244"/>
                </a:lnTo>
                <a:lnTo>
                  <a:pt x="113816" y="575118"/>
                </a:lnTo>
                <a:lnTo>
                  <a:pt x="112850" y="571980"/>
                </a:lnTo>
                <a:lnTo>
                  <a:pt x="111884" y="568854"/>
                </a:lnTo>
                <a:lnTo>
                  <a:pt x="109855" y="565729"/>
                </a:lnTo>
                <a:lnTo>
                  <a:pt x="107826" y="563645"/>
                </a:lnTo>
                <a:lnTo>
                  <a:pt x="104831" y="560519"/>
                </a:lnTo>
                <a:lnTo>
                  <a:pt x="102802" y="559478"/>
                </a:lnTo>
                <a:lnTo>
                  <a:pt x="102802" y="556339"/>
                </a:lnTo>
                <a:lnTo>
                  <a:pt x="104831" y="554256"/>
                </a:lnTo>
                <a:lnTo>
                  <a:pt x="106763" y="551130"/>
                </a:lnTo>
                <a:lnTo>
                  <a:pt x="108792" y="548005"/>
                </a:lnTo>
                <a:lnTo>
                  <a:pt x="110821" y="544866"/>
                </a:lnTo>
                <a:lnTo>
                  <a:pt x="112850" y="542783"/>
                </a:lnTo>
                <a:lnTo>
                  <a:pt x="113816" y="541741"/>
                </a:lnTo>
                <a:lnTo>
                  <a:pt x="115845" y="539657"/>
                </a:lnTo>
                <a:lnTo>
                  <a:pt x="116908" y="537573"/>
                </a:lnTo>
                <a:lnTo>
                  <a:pt x="118937" y="535490"/>
                </a:lnTo>
                <a:lnTo>
                  <a:pt x="120869" y="532351"/>
                </a:lnTo>
                <a:lnTo>
                  <a:pt x="122898" y="530268"/>
                </a:lnTo>
                <a:lnTo>
                  <a:pt x="123961" y="528184"/>
                </a:lnTo>
                <a:lnTo>
                  <a:pt x="125990" y="525058"/>
                </a:lnTo>
                <a:lnTo>
                  <a:pt x="128985" y="521933"/>
                </a:lnTo>
                <a:lnTo>
                  <a:pt x="128985" y="518794"/>
                </a:lnTo>
                <a:lnTo>
                  <a:pt x="131014" y="514627"/>
                </a:lnTo>
                <a:lnTo>
                  <a:pt x="131980" y="511501"/>
                </a:lnTo>
                <a:lnTo>
                  <a:pt x="134009" y="509418"/>
                </a:lnTo>
                <a:lnTo>
                  <a:pt x="134976" y="506279"/>
                </a:lnTo>
                <a:lnTo>
                  <a:pt x="137005" y="503154"/>
                </a:lnTo>
                <a:lnTo>
                  <a:pt x="139034" y="500028"/>
                </a:lnTo>
                <a:lnTo>
                  <a:pt x="141063" y="496903"/>
                </a:lnTo>
                <a:lnTo>
                  <a:pt x="143092" y="495861"/>
                </a:lnTo>
                <a:lnTo>
                  <a:pt x="144058" y="494806"/>
                </a:lnTo>
                <a:lnTo>
                  <a:pt x="146087" y="491681"/>
                </a:lnTo>
                <a:lnTo>
                  <a:pt x="148116" y="489597"/>
                </a:lnTo>
                <a:lnTo>
                  <a:pt x="150145" y="486472"/>
                </a:lnTo>
                <a:lnTo>
                  <a:pt x="152174" y="484388"/>
                </a:lnTo>
                <a:lnTo>
                  <a:pt x="154203" y="481250"/>
                </a:lnTo>
                <a:lnTo>
                  <a:pt x="156232" y="480208"/>
                </a:lnTo>
                <a:lnTo>
                  <a:pt x="157198" y="478124"/>
                </a:lnTo>
                <a:lnTo>
                  <a:pt x="159227" y="476040"/>
                </a:lnTo>
                <a:lnTo>
                  <a:pt x="160193" y="474998"/>
                </a:lnTo>
                <a:lnTo>
                  <a:pt x="163285" y="471873"/>
                </a:lnTo>
                <a:lnTo>
                  <a:pt x="166280" y="468735"/>
                </a:lnTo>
                <a:lnTo>
                  <a:pt x="168309" y="465609"/>
                </a:lnTo>
                <a:lnTo>
                  <a:pt x="171304" y="461442"/>
                </a:lnTo>
                <a:lnTo>
                  <a:pt x="173333" y="458316"/>
                </a:lnTo>
                <a:lnTo>
                  <a:pt x="176328" y="455178"/>
                </a:lnTo>
                <a:lnTo>
                  <a:pt x="178357" y="452052"/>
                </a:lnTo>
                <a:lnTo>
                  <a:pt x="180386" y="447885"/>
                </a:lnTo>
                <a:lnTo>
                  <a:pt x="182415" y="444759"/>
                </a:lnTo>
                <a:lnTo>
                  <a:pt x="184444" y="441621"/>
                </a:lnTo>
                <a:lnTo>
                  <a:pt x="186377" y="437453"/>
                </a:lnTo>
                <a:lnTo>
                  <a:pt x="188406" y="434328"/>
                </a:lnTo>
                <a:lnTo>
                  <a:pt x="189468" y="431202"/>
                </a:lnTo>
                <a:lnTo>
                  <a:pt x="191497" y="427022"/>
                </a:lnTo>
                <a:lnTo>
                  <a:pt x="192464" y="423897"/>
                </a:lnTo>
                <a:lnTo>
                  <a:pt x="193430" y="420771"/>
                </a:lnTo>
                <a:lnTo>
                  <a:pt x="195459" y="416591"/>
                </a:lnTo>
                <a:lnTo>
                  <a:pt x="196522" y="413465"/>
                </a:lnTo>
                <a:lnTo>
                  <a:pt x="196522" y="409298"/>
                </a:lnTo>
                <a:lnTo>
                  <a:pt x="197488" y="406172"/>
                </a:lnTo>
                <a:lnTo>
                  <a:pt x="197488" y="403034"/>
                </a:lnTo>
                <a:lnTo>
                  <a:pt x="198551" y="398867"/>
                </a:lnTo>
                <a:lnTo>
                  <a:pt x="198551" y="388435"/>
                </a:lnTo>
                <a:lnTo>
                  <a:pt x="197488" y="385310"/>
                </a:lnTo>
                <a:lnTo>
                  <a:pt x="197488" y="382184"/>
                </a:lnTo>
                <a:lnTo>
                  <a:pt x="196522" y="379059"/>
                </a:lnTo>
                <a:lnTo>
                  <a:pt x="195459" y="375920"/>
                </a:lnTo>
                <a:lnTo>
                  <a:pt x="194493" y="371753"/>
                </a:lnTo>
                <a:lnTo>
                  <a:pt x="193430" y="368627"/>
                </a:lnTo>
                <a:lnTo>
                  <a:pt x="191497" y="365489"/>
                </a:lnTo>
                <a:lnTo>
                  <a:pt x="190435" y="362364"/>
                </a:lnTo>
                <a:lnTo>
                  <a:pt x="188406" y="359238"/>
                </a:lnTo>
                <a:lnTo>
                  <a:pt x="187439" y="356113"/>
                </a:lnTo>
                <a:lnTo>
                  <a:pt x="186377" y="352974"/>
                </a:lnTo>
                <a:lnTo>
                  <a:pt x="184444" y="349849"/>
                </a:lnTo>
                <a:lnTo>
                  <a:pt x="183381" y="346723"/>
                </a:lnTo>
                <a:lnTo>
                  <a:pt x="182415" y="343598"/>
                </a:lnTo>
                <a:lnTo>
                  <a:pt x="181352" y="340472"/>
                </a:lnTo>
                <a:lnTo>
                  <a:pt x="179323" y="338376"/>
                </a:lnTo>
                <a:lnTo>
                  <a:pt x="178357" y="335250"/>
                </a:lnTo>
                <a:lnTo>
                  <a:pt x="177391" y="333166"/>
                </a:lnTo>
                <a:lnTo>
                  <a:pt x="176328" y="330041"/>
                </a:lnTo>
                <a:lnTo>
                  <a:pt x="175362" y="327957"/>
                </a:lnTo>
                <a:lnTo>
                  <a:pt x="173333" y="324819"/>
                </a:lnTo>
                <a:lnTo>
                  <a:pt x="171304" y="320651"/>
                </a:lnTo>
                <a:lnTo>
                  <a:pt x="170338" y="317526"/>
                </a:lnTo>
                <a:lnTo>
                  <a:pt x="169275" y="313346"/>
                </a:lnTo>
                <a:lnTo>
                  <a:pt x="167246" y="309178"/>
                </a:lnTo>
                <a:lnTo>
                  <a:pt x="166280" y="306053"/>
                </a:lnTo>
                <a:lnTo>
                  <a:pt x="165217" y="302927"/>
                </a:lnTo>
                <a:lnTo>
                  <a:pt x="164251" y="299789"/>
                </a:lnTo>
                <a:lnTo>
                  <a:pt x="163285" y="296663"/>
                </a:lnTo>
                <a:lnTo>
                  <a:pt x="163285" y="267466"/>
                </a:lnTo>
                <a:lnTo>
                  <a:pt x="162222" y="264340"/>
                </a:lnTo>
                <a:lnTo>
                  <a:pt x="162222" y="257035"/>
                </a:lnTo>
                <a:lnTo>
                  <a:pt x="161256" y="253909"/>
                </a:lnTo>
                <a:lnTo>
                  <a:pt x="161256" y="251825"/>
                </a:lnTo>
                <a:lnTo>
                  <a:pt x="160193" y="248687"/>
                </a:lnTo>
                <a:lnTo>
                  <a:pt x="160193" y="245562"/>
                </a:lnTo>
                <a:lnTo>
                  <a:pt x="159227" y="242436"/>
                </a:lnTo>
                <a:lnTo>
                  <a:pt x="159227" y="240352"/>
                </a:lnTo>
                <a:lnTo>
                  <a:pt x="158164" y="237227"/>
                </a:lnTo>
                <a:lnTo>
                  <a:pt x="157198" y="233047"/>
                </a:lnTo>
                <a:lnTo>
                  <a:pt x="155169" y="228879"/>
                </a:lnTo>
                <a:lnTo>
                  <a:pt x="154203" y="225754"/>
                </a:lnTo>
                <a:lnTo>
                  <a:pt x="152174" y="222615"/>
                </a:lnTo>
                <a:lnTo>
                  <a:pt x="150145" y="220532"/>
                </a:lnTo>
                <a:lnTo>
                  <a:pt x="148116" y="217406"/>
                </a:lnTo>
                <a:lnTo>
                  <a:pt x="146087" y="215322"/>
                </a:lnTo>
                <a:lnTo>
                  <a:pt x="145120" y="214280"/>
                </a:lnTo>
                <a:lnTo>
                  <a:pt x="143092" y="212197"/>
                </a:lnTo>
                <a:lnTo>
                  <a:pt x="141063" y="211142"/>
                </a:lnTo>
                <a:lnTo>
                  <a:pt x="140096" y="210100"/>
                </a:lnTo>
                <a:lnTo>
                  <a:pt x="138067" y="206975"/>
                </a:lnTo>
                <a:lnTo>
                  <a:pt x="136038" y="203849"/>
                </a:lnTo>
                <a:lnTo>
                  <a:pt x="134976" y="200724"/>
                </a:lnTo>
                <a:lnTo>
                  <a:pt x="133043" y="198640"/>
                </a:lnTo>
                <a:lnTo>
                  <a:pt x="131014" y="195502"/>
                </a:lnTo>
                <a:lnTo>
                  <a:pt x="128985" y="193418"/>
                </a:lnTo>
                <a:lnTo>
                  <a:pt x="125990" y="190292"/>
                </a:lnTo>
                <a:lnTo>
                  <a:pt x="123961" y="190292"/>
                </a:lnTo>
                <a:lnTo>
                  <a:pt x="121932" y="189250"/>
                </a:lnTo>
                <a:lnTo>
                  <a:pt x="119903" y="188209"/>
                </a:lnTo>
                <a:lnTo>
                  <a:pt x="117874" y="187167"/>
                </a:lnTo>
                <a:lnTo>
                  <a:pt x="115845" y="187167"/>
                </a:lnTo>
                <a:lnTo>
                  <a:pt x="113816" y="186125"/>
                </a:lnTo>
                <a:lnTo>
                  <a:pt x="111884" y="185070"/>
                </a:lnTo>
                <a:lnTo>
                  <a:pt x="109855" y="181945"/>
                </a:lnTo>
                <a:lnTo>
                  <a:pt x="107826" y="179861"/>
                </a:lnTo>
                <a:lnTo>
                  <a:pt x="104831" y="176736"/>
                </a:lnTo>
                <a:lnTo>
                  <a:pt x="102802" y="173610"/>
                </a:lnTo>
                <a:lnTo>
                  <a:pt x="100773" y="170472"/>
                </a:lnTo>
                <a:lnTo>
                  <a:pt x="99710" y="167346"/>
                </a:lnTo>
                <a:lnTo>
                  <a:pt x="97777" y="164221"/>
                </a:lnTo>
                <a:lnTo>
                  <a:pt x="95748" y="161095"/>
                </a:lnTo>
                <a:lnTo>
                  <a:pt x="94686" y="157957"/>
                </a:lnTo>
                <a:lnTo>
                  <a:pt x="92657" y="153789"/>
                </a:lnTo>
                <a:lnTo>
                  <a:pt x="91690" y="149622"/>
                </a:lnTo>
                <a:lnTo>
                  <a:pt x="90724" y="146484"/>
                </a:lnTo>
                <a:lnTo>
                  <a:pt x="89661" y="142316"/>
                </a:lnTo>
                <a:lnTo>
                  <a:pt x="88695" y="136065"/>
                </a:lnTo>
                <a:lnTo>
                  <a:pt x="87632" y="130843"/>
                </a:lnTo>
                <a:lnTo>
                  <a:pt x="86666" y="125634"/>
                </a:lnTo>
                <a:lnTo>
                  <a:pt x="85603" y="121466"/>
                </a:lnTo>
                <a:lnTo>
                  <a:pt x="84637" y="116244"/>
                </a:lnTo>
                <a:lnTo>
                  <a:pt x="84637" y="111035"/>
                </a:lnTo>
                <a:lnTo>
                  <a:pt x="83671" y="106855"/>
                </a:lnTo>
                <a:lnTo>
                  <a:pt x="82608" y="102688"/>
                </a:lnTo>
                <a:lnTo>
                  <a:pt x="81642" y="98520"/>
                </a:lnTo>
                <a:lnTo>
                  <a:pt x="81642" y="94340"/>
                </a:lnTo>
                <a:lnTo>
                  <a:pt x="80579" y="90173"/>
                </a:lnTo>
                <a:lnTo>
                  <a:pt x="80579" y="87047"/>
                </a:lnTo>
                <a:lnTo>
                  <a:pt x="79613" y="82880"/>
                </a:lnTo>
                <a:lnTo>
                  <a:pt x="79613" y="79741"/>
                </a:lnTo>
                <a:lnTo>
                  <a:pt x="78550" y="75574"/>
                </a:lnTo>
                <a:lnTo>
                  <a:pt x="78550" y="56808"/>
                </a:lnTo>
                <a:lnTo>
                  <a:pt x="79613" y="54711"/>
                </a:lnTo>
                <a:lnTo>
                  <a:pt x="79613" y="51586"/>
                </a:lnTo>
                <a:lnTo>
                  <a:pt x="80579" y="48460"/>
                </a:lnTo>
                <a:lnTo>
                  <a:pt x="81642" y="46377"/>
                </a:lnTo>
                <a:lnTo>
                  <a:pt x="82608" y="43238"/>
                </a:lnTo>
                <a:lnTo>
                  <a:pt x="83671" y="41155"/>
                </a:lnTo>
                <a:lnTo>
                  <a:pt x="84637" y="38029"/>
                </a:lnTo>
                <a:lnTo>
                  <a:pt x="85603" y="35945"/>
                </a:lnTo>
                <a:lnTo>
                  <a:pt x="87632" y="32820"/>
                </a:lnTo>
                <a:lnTo>
                  <a:pt x="89661" y="30723"/>
                </a:lnTo>
                <a:lnTo>
                  <a:pt x="91690" y="27598"/>
                </a:lnTo>
                <a:lnTo>
                  <a:pt x="92657" y="26556"/>
                </a:lnTo>
                <a:lnTo>
                  <a:pt x="94686" y="22388"/>
                </a:lnTo>
                <a:lnTo>
                  <a:pt x="95748" y="19263"/>
                </a:lnTo>
                <a:lnTo>
                  <a:pt x="97777" y="16125"/>
                </a:lnTo>
                <a:lnTo>
                  <a:pt x="98744" y="12999"/>
                </a:lnTo>
                <a:lnTo>
                  <a:pt x="100773" y="10915"/>
                </a:lnTo>
                <a:lnTo>
                  <a:pt x="101739" y="7790"/>
                </a:lnTo>
                <a:lnTo>
                  <a:pt x="103768" y="4652"/>
                </a:lnTo>
                <a:lnTo>
                  <a:pt x="105797" y="1526"/>
                </a:lnTo>
                <a:lnTo>
                  <a:pt x="106269" y="0"/>
                </a:lnTo>
                <a:lnTo>
                  <a:pt x="105797" y="484"/>
                </a:lnTo>
                <a:lnTo>
                  <a:pt x="103768" y="1526"/>
                </a:lnTo>
                <a:lnTo>
                  <a:pt x="101739" y="3610"/>
                </a:lnTo>
                <a:lnTo>
                  <a:pt x="99710" y="4652"/>
                </a:lnTo>
                <a:lnTo>
                  <a:pt x="97777" y="6748"/>
                </a:lnTo>
                <a:lnTo>
                  <a:pt x="95748" y="7790"/>
                </a:lnTo>
                <a:lnTo>
                  <a:pt x="93719" y="7790"/>
                </a:lnTo>
                <a:lnTo>
                  <a:pt x="91690" y="8832"/>
                </a:lnTo>
                <a:lnTo>
                  <a:pt x="89661" y="9873"/>
                </a:lnTo>
                <a:lnTo>
                  <a:pt x="87632" y="10915"/>
                </a:lnTo>
                <a:lnTo>
                  <a:pt x="85603" y="12999"/>
                </a:lnTo>
                <a:lnTo>
                  <a:pt x="84637" y="16125"/>
                </a:lnTo>
                <a:lnTo>
                  <a:pt x="83671" y="19263"/>
                </a:lnTo>
                <a:lnTo>
                  <a:pt x="82608" y="22388"/>
                </a:lnTo>
                <a:lnTo>
                  <a:pt x="81642" y="25514"/>
                </a:lnTo>
                <a:lnTo>
                  <a:pt x="80579" y="28640"/>
                </a:lnTo>
                <a:lnTo>
                  <a:pt x="79613" y="31778"/>
                </a:lnTo>
                <a:lnTo>
                  <a:pt x="78550" y="34903"/>
                </a:lnTo>
                <a:lnTo>
                  <a:pt x="77584" y="38029"/>
                </a:lnTo>
                <a:lnTo>
                  <a:pt x="75555" y="41155"/>
                </a:lnTo>
                <a:lnTo>
                  <a:pt x="74589" y="44293"/>
                </a:lnTo>
                <a:lnTo>
                  <a:pt x="72560" y="46377"/>
                </a:lnTo>
                <a:lnTo>
                  <a:pt x="70531" y="49502"/>
                </a:lnTo>
                <a:lnTo>
                  <a:pt x="68502" y="51586"/>
                </a:lnTo>
                <a:lnTo>
                  <a:pt x="66473" y="54711"/>
                </a:lnTo>
                <a:lnTo>
                  <a:pt x="64444" y="57850"/>
                </a:lnTo>
                <a:lnTo>
                  <a:pt x="62512" y="62017"/>
                </a:lnTo>
                <a:lnTo>
                  <a:pt x="60483" y="63059"/>
                </a:lnTo>
                <a:lnTo>
                  <a:pt x="58454" y="67226"/>
                </a:lnTo>
                <a:lnTo>
                  <a:pt x="56425" y="69310"/>
                </a:lnTo>
                <a:lnTo>
                  <a:pt x="55459" y="71406"/>
                </a:lnTo>
                <a:lnTo>
                  <a:pt x="53430" y="73490"/>
                </a:lnTo>
                <a:lnTo>
                  <a:pt x="52367" y="75574"/>
                </a:lnTo>
                <a:lnTo>
                  <a:pt x="50338" y="78699"/>
                </a:lnTo>
                <a:lnTo>
                  <a:pt x="48405" y="81825"/>
                </a:lnTo>
                <a:lnTo>
                  <a:pt x="46376" y="83921"/>
                </a:lnTo>
                <a:lnTo>
                  <a:pt x="44347" y="87047"/>
                </a:lnTo>
                <a:lnTo>
                  <a:pt x="42318" y="89131"/>
                </a:lnTo>
                <a:lnTo>
                  <a:pt x="40289" y="92256"/>
                </a:lnTo>
                <a:lnTo>
                  <a:pt x="38260" y="95382"/>
                </a:lnTo>
                <a:lnTo>
                  <a:pt x="36231" y="98520"/>
                </a:lnTo>
                <a:lnTo>
                  <a:pt x="34299" y="100604"/>
                </a:lnTo>
                <a:lnTo>
                  <a:pt x="32270" y="102688"/>
                </a:lnTo>
                <a:lnTo>
                  <a:pt x="30241" y="104771"/>
                </a:lnTo>
                <a:lnTo>
                  <a:pt x="29178" y="105863"/>
                </a:lnTo>
                <a:lnTo>
                  <a:pt x="29178" y="108951"/>
                </a:lnTo>
                <a:lnTo>
                  <a:pt x="28212" y="111035"/>
                </a:lnTo>
                <a:lnTo>
                  <a:pt x="27149" y="114161"/>
                </a:lnTo>
                <a:lnTo>
                  <a:pt x="25217" y="118328"/>
                </a:lnTo>
                <a:lnTo>
                  <a:pt x="24154" y="121466"/>
                </a:lnTo>
                <a:lnTo>
                  <a:pt x="22125" y="125634"/>
                </a:lnTo>
                <a:lnTo>
                  <a:pt x="20096" y="127718"/>
                </a:lnTo>
                <a:lnTo>
                  <a:pt x="19130" y="130843"/>
                </a:lnTo>
                <a:lnTo>
                  <a:pt x="17101" y="132927"/>
                </a:lnTo>
                <a:lnTo>
                  <a:pt x="16135" y="135023"/>
                </a:lnTo>
                <a:lnTo>
                  <a:pt x="14106" y="137107"/>
                </a:lnTo>
                <a:lnTo>
                  <a:pt x="12077" y="139191"/>
                </a:lnTo>
                <a:lnTo>
                  <a:pt x="10048" y="141274"/>
                </a:lnTo>
                <a:lnTo>
                  <a:pt x="8019" y="143358"/>
                </a:lnTo>
                <a:lnTo>
                  <a:pt x="5990" y="145442"/>
                </a:lnTo>
                <a:lnTo>
                  <a:pt x="4057" y="145442"/>
                </a:lnTo>
                <a:lnTo>
                  <a:pt x="2028" y="144400"/>
                </a:lnTo>
                <a:lnTo>
                  <a:pt x="0" y="143358"/>
                </a:lnTo>
                <a:lnTo>
                  <a:pt x="966" y="914051"/>
                </a:lnTo>
                <a:lnTo>
                  <a:pt x="2995" y="911968"/>
                </a:lnTo>
                <a:lnTo>
                  <a:pt x="5024" y="909884"/>
                </a:lnTo>
                <a:lnTo>
                  <a:pt x="7053" y="907800"/>
                </a:lnTo>
                <a:lnTo>
                  <a:pt x="9082" y="905704"/>
                </a:lnTo>
                <a:lnTo>
                  <a:pt x="11111" y="903620"/>
                </a:lnTo>
                <a:lnTo>
                  <a:pt x="13043" y="901537"/>
                </a:lnTo>
                <a:lnTo>
                  <a:pt x="15072" y="899453"/>
                </a:lnTo>
                <a:lnTo>
                  <a:pt x="16135" y="897369"/>
                </a:lnTo>
                <a:lnTo>
                  <a:pt x="18164" y="895285"/>
                </a:lnTo>
                <a:lnTo>
                  <a:pt x="19130" y="893189"/>
                </a:lnTo>
                <a:lnTo>
                  <a:pt x="21159" y="891105"/>
                </a:lnTo>
                <a:lnTo>
                  <a:pt x="22125" y="889022"/>
                </a:lnTo>
                <a:lnTo>
                  <a:pt x="24154" y="886938"/>
                </a:lnTo>
                <a:lnTo>
                  <a:pt x="26183" y="882770"/>
                </a:lnTo>
                <a:lnTo>
                  <a:pt x="28212" y="879632"/>
                </a:lnTo>
                <a:lnTo>
                  <a:pt x="30241" y="876507"/>
                </a:lnTo>
                <a:lnTo>
                  <a:pt x="32270" y="872339"/>
                </a:lnTo>
                <a:lnTo>
                  <a:pt x="34299" y="869214"/>
                </a:lnTo>
                <a:lnTo>
                  <a:pt x="35265" y="866075"/>
                </a:lnTo>
                <a:lnTo>
                  <a:pt x="37294" y="861908"/>
                </a:lnTo>
                <a:lnTo>
                  <a:pt x="38260" y="858782"/>
                </a:lnTo>
                <a:lnTo>
                  <a:pt x="39323" y="854602"/>
                </a:lnTo>
                <a:lnTo>
                  <a:pt x="39323" y="847309"/>
                </a:lnTo>
                <a:lnTo>
                  <a:pt x="40289" y="844184"/>
                </a:lnTo>
                <a:lnTo>
                  <a:pt x="40289" y="840004"/>
                </a:lnTo>
                <a:lnTo>
                  <a:pt x="39323" y="836878"/>
                </a:lnTo>
                <a:lnTo>
                  <a:pt x="39323" y="832711"/>
                </a:lnTo>
                <a:lnTo>
                  <a:pt x="38260" y="829572"/>
                </a:lnTo>
                <a:lnTo>
                  <a:pt x="37294" y="825405"/>
                </a:lnTo>
                <a:lnTo>
                  <a:pt x="35265" y="821237"/>
                </a:lnTo>
                <a:lnTo>
                  <a:pt x="34299" y="816015"/>
                </a:lnTo>
                <a:lnTo>
                  <a:pt x="33236" y="811848"/>
                </a:lnTo>
                <a:lnTo>
                  <a:pt x="32270" y="806639"/>
                </a:lnTo>
                <a:lnTo>
                  <a:pt x="31207" y="802459"/>
                </a:lnTo>
                <a:lnTo>
                  <a:pt x="31207" y="797249"/>
                </a:lnTo>
                <a:lnTo>
                  <a:pt x="30241" y="792040"/>
                </a:lnTo>
                <a:lnTo>
                  <a:pt x="30241" y="754495"/>
                </a:lnTo>
                <a:lnTo>
                  <a:pt x="31207" y="749273"/>
                </a:lnTo>
                <a:lnTo>
                  <a:pt x="31207" y="743022"/>
                </a:lnTo>
                <a:lnTo>
                  <a:pt x="32270" y="737800"/>
                </a:lnTo>
                <a:lnTo>
                  <a:pt x="32270" y="732591"/>
                </a:lnTo>
                <a:lnTo>
                  <a:pt x="33236" y="726327"/>
                </a:lnTo>
                <a:lnTo>
                  <a:pt x="33236" y="721118"/>
                </a:lnTo>
                <a:lnTo>
                  <a:pt x="34299" y="714867"/>
                </a:lnTo>
                <a:lnTo>
                  <a:pt x="35265" y="709645"/>
                </a:lnTo>
                <a:lnTo>
                  <a:pt x="35265" y="704435"/>
                </a:lnTo>
                <a:lnTo>
                  <a:pt x="36231" y="698171"/>
                </a:lnTo>
                <a:lnTo>
                  <a:pt x="36231" y="692962"/>
                </a:lnTo>
                <a:lnTo>
                  <a:pt x="37294" y="686698"/>
                </a:lnTo>
                <a:lnTo>
                  <a:pt x="38260" y="681489"/>
                </a:lnTo>
                <a:lnTo>
                  <a:pt x="38260" y="676280"/>
                </a:lnTo>
                <a:lnTo>
                  <a:pt x="39323" y="671058"/>
                </a:lnTo>
                <a:lnTo>
                  <a:pt x="39323" y="659585"/>
                </a:lnTo>
                <a:lnTo>
                  <a:pt x="40289" y="654375"/>
                </a:lnTo>
                <a:lnTo>
                  <a:pt x="40289" y="649153"/>
                </a:lnTo>
                <a:lnTo>
                  <a:pt x="41352" y="646028"/>
                </a:lnTo>
                <a:lnTo>
                  <a:pt x="43285" y="641860"/>
                </a:lnTo>
                <a:lnTo>
                  <a:pt x="44347" y="638735"/>
                </a:lnTo>
                <a:lnTo>
                  <a:pt x="46376" y="635597"/>
                </a:lnTo>
                <a:lnTo>
                  <a:pt x="47343" y="632471"/>
                </a:lnTo>
                <a:lnTo>
                  <a:pt x="49372" y="630387"/>
                </a:lnTo>
                <a:lnTo>
                  <a:pt x="50338" y="627262"/>
                </a:lnTo>
                <a:lnTo>
                  <a:pt x="52367" y="625178"/>
                </a:lnTo>
                <a:lnTo>
                  <a:pt x="53430" y="622040"/>
                </a:lnTo>
                <a:lnTo>
                  <a:pt x="55459" y="619956"/>
                </a:lnTo>
                <a:lnTo>
                  <a:pt x="57391" y="616830"/>
                </a:lnTo>
                <a:lnTo>
                  <a:pt x="58454" y="613705"/>
                </a:lnTo>
                <a:lnTo>
                  <a:pt x="60483" y="610567"/>
                </a:lnTo>
                <a:lnTo>
                  <a:pt x="61449" y="607441"/>
                </a:lnTo>
                <a:lnTo>
                  <a:pt x="63478" y="605357"/>
                </a:lnTo>
                <a:lnTo>
                  <a:pt x="65507" y="603274"/>
                </a:lnTo>
                <a:lnTo>
                  <a:pt x="67536" y="602232"/>
                </a:lnTo>
                <a:lnTo>
                  <a:pt x="68502" y="601190"/>
                </a:lnTo>
                <a:lnTo>
                  <a:pt x="70531" y="600148"/>
                </a:lnTo>
                <a:lnTo>
                  <a:pt x="71497" y="599106"/>
                </a:lnTo>
                <a:lnTo>
                  <a:pt x="73526" y="598064"/>
                </a:lnTo>
                <a:lnTo>
                  <a:pt x="74589" y="597010"/>
                </a:lnTo>
                <a:lnTo>
                  <a:pt x="76618" y="597010"/>
                </a:lnTo>
                <a:lnTo>
                  <a:pt x="79613" y="594926"/>
                </a:lnTo>
                <a:lnTo>
                  <a:pt x="81642" y="593884"/>
                </a:lnTo>
                <a:lnTo>
                  <a:pt x="83671" y="592842"/>
                </a:lnTo>
                <a:lnTo>
                  <a:pt x="85603" y="591801"/>
                </a:lnTo>
                <a:lnTo>
                  <a:pt x="86666" y="591801"/>
                </a:lnTo>
                <a:lnTo>
                  <a:pt x="88695" y="590759"/>
                </a:lnTo>
                <a:lnTo>
                  <a:pt x="90724" y="589717"/>
                </a:lnTo>
                <a:lnTo>
                  <a:pt x="92657" y="588675"/>
                </a:lnTo>
                <a:lnTo>
                  <a:pt x="93719" y="588675"/>
                </a:lnTo>
                <a:lnTo>
                  <a:pt x="95748" y="587633"/>
                </a:lnTo>
                <a:lnTo>
                  <a:pt x="97777" y="586591"/>
                </a:lnTo>
                <a:lnTo>
                  <a:pt x="98744" y="585549"/>
                </a:lnTo>
                <a:lnTo>
                  <a:pt x="100773" y="585549"/>
                </a:lnTo>
                <a:lnTo>
                  <a:pt x="102802" y="583453"/>
                </a:lnTo>
                <a:lnTo>
                  <a:pt x="104831" y="582411"/>
                </a:lnTo>
                <a:lnTo>
                  <a:pt x="105797" y="58241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174479" y="5054151"/>
            <a:ext cx="6048" cy="26714"/>
          </a:xfrm>
          <a:custGeom>
            <a:avLst/>
            <a:gdLst/>
            <a:ahLst/>
            <a:cxnLst/>
            <a:rect l="l" t="t" r="r" b="b"/>
            <a:pathLst>
              <a:path w="6048" h="26714">
                <a:moveTo>
                  <a:pt x="1014" y="26071"/>
                </a:moveTo>
                <a:lnTo>
                  <a:pt x="1138" y="26714"/>
                </a:lnTo>
                <a:lnTo>
                  <a:pt x="2019" y="23988"/>
                </a:lnTo>
                <a:lnTo>
                  <a:pt x="4038" y="18766"/>
                </a:lnTo>
                <a:lnTo>
                  <a:pt x="5043" y="13556"/>
                </a:lnTo>
                <a:lnTo>
                  <a:pt x="5043" y="9389"/>
                </a:lnTo>
                <a:lnTo>
                  <a:pt x="6048" y="6251"/>
                </a:lnTo>
                <a:lnTo>
                  <a:pt x="6048" y="2083"/>
                </a:lnTo>
                <a:lnTo>
                  <a:pt x="4038" y="0"/>
                </a:lnTo>
                <a:lnTo>
                  <a:pt x="2019" y="2083"/>
                </a:lnTo>
                <a:lnTo>
                  <a:pt x="1014" y="6251"/>
                </a:lnTo>
                <a:lnTo>
                  <a:pt x="0" y="9389"/>
                </a:lnTo>
                <a:lnTo>
                  <a:pt x="0" y="20849"/>
                </a:lnTo>
                <a:lnTo>
                  <a:pt x="1014" y="2607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023329" y="4873770"/>
            <a:ext cx="1043972" cy="1308778"/>
          </a:xfrm>
          <a:custGeom>
            <a:avLst/>
            <a:gdLst/>
            <a:ahLst/>
            <a:cxnLst/>
            <a:rect l="l" t="t" r="r" b="b"/>
            <a:pathLst>
              <a:path w="1043972" h="1308778">
                <a:moveTo>
                  <a:pt x="785006" y="1213875"/>
                </a:moveTo>
                <a:lnTo>
                  <a:pt x="789044" y="1218043"/>
                </a:lnTo>
                <a:lnTo>
                  <a:pt x="794078" y="1222223"/>
                </a:lnTo>
                <a:lnTo>
                  <a:pt x="799122" y="1226390"/>
                </a:lnTo>
                <a:lnTo>
                  <a:pt x="803151" y="1230558"/>
                </a:lnTo>
                <a:lnTo>
                  <a:pt x="808184" y="1234738"/>
                </a:lnTo>
                <a:lnTo>
                  <a:pt x="812213" y="1238905"/>
                </a:lnTo>
                <a:lnTo>
                  <a:pt x="817257" y="1243073"/>
                </a:lnTo>
                <a:lnTo>
                  <a:pt x="822291" y="1247253"/>
                </a:lnTo>
                <a:lnTo>
                  <a:pt x="826329" y="1251420"/>
                </a:lnTo>
                <a:lnTo>
                  <a:pt x="831363" y="1255588"/>
                </a:lnTo>
                <a:lnTo>
                  <a:pt x="835392" y="1258713"/>
                </a:lnTo>
                <a:lnTo>
                  <a:pt x="840397" y="1262893"/>
                </a:lnTo>
                <a:lnTo>
                  <a:pt x="845518" y="1266019"/>
                </a:lnTo>
                <a:lnTo>
                  <a:pt x="849479" y="1270186"/>
                </a:lnTo>
                <a:lnTo>
                  <a:pt x="854503" y="1273325"/>
                </a:lnTo>
                <a:lnTo>
                  <a:pt x="859624" y="1276450"/>
                </a:lnTo>
                <a:lnTo>
                  <a:pt x="863585" y="1279576"/>
                </a:lnTo>
                <a:lnTo>
                  <a:pt x="868610" y="1282705"/>
                </a:lnTo>
                <a:lnTo>
                  <a:pt x="872668" y="1284791"/>
                </a:lnTo>
                <a:lnTo>
                  <a:pt x="877692" y="1287920"/>
                </a:lnTo>
                <a:lnTo>
                  <a:pt x="880783" y="1288963"/>
                </a:lnTo>
                <a:lnTo>
                  <a:pt x="883779" y="1291049"/>
                </a:lnTo>
                <a:lnTo>
                  <a:pt x="886774" y="1293135"/>
                </a:lnTo>
                <a:lnTo>
                  <a:pt x="889769" y="1294177"/>
                </a:lnTo>
                <a:lnTo>
                  <a:pt x="892861" y="1295220"/>
                </a:lnTo>
                <a:lnTo>
                  <a:pt x="895856" y="1297306"/>
                </a:lnTo>
                <a:lnTo>
                  <a:pt x="898851" y="1298350"/>
                </a:lnTo>
                <a:lnTo>
                  <a:pt x="901943" y="1299391"/>
                </a:lnTo>
                <a:lnTo>
                  <a:pt x="904938" y="1300434"/>
                </a:lnTo>
                <a:lnTo>
                  <a:pt x="908996" y="1301478"/>
                </a:lnTo>
                <a:lnTo>
                  <a:pt x="911991" y="1302521"/>
                </a:lnTo>
                <a:lnTo>
                  <a:pt x="914986" y="1303564"/>
                </a:lnTo>
                <a:lnTo>
                  <a:pt x="917982" y="1304606"/>
                </a:lnTo>
                <a:lnTo>
                  <a:pt x="921073" y="1305649"/>
                </a:lnTo>
                <a:lnTo>
                  <a:pt x="924069" y="1305649"/>
                </a:lnTo>
                <a:lnTo>
                  <a:pt x="927064" y="1306692"/>
                </a:lnTo>
                <a:lnTo>
                  <a:pt x="930156" y="1306692"/>
                </a:lnTo>
                <a:lnTo>
                  <a:pt x="934117" y="1307735"/>
                </a:lnTo>
                <a:lnTo>
                  <a:pt x="940204" y="1307735"/>
                </a:lnTo>
                <a:lnTo>
                  <a:pt x="943199" y="1308778"/>
                </a:lnTo>
                <a:lnTo>
                  <a:pt x="949286" y="1308778"/>
                </a:lnTo>
                <a:lnTo>
                  <a:pt x="952281" y="1307735"/>
                </a:lnTo>
                <a:lnTo>
                  <a:pt x="961363" y="1307735"/>
                </a:lnTo>
                <a:lnTo>
                  <a:pt x="964358" y="1306692"/>
                </a:lnTo>
                <a:lnTo>
                  <a:pt x="967450" y="1306692"/>
                </a:lnTo>
                <a:lnTo>
                  <a:pt x="970445" y="1305649"/>
                </a:lnTo>
                <a:lnTo>
                  <a:pt x="973441" y="1304606"/>
                </a:lnTo>
                <a:lnTo>
                  <a:pt x="976436" y="1304606"/>
                </a:lnTo>
                <a:lnTo>
                  <a:pt x="978465" y="1303564"/>
                </a:lnTo>
                <a:lnTo>
                  <a:pt x="980494" y="1302521"/>
                </a:lnTo>
                <a:lnTo>
                  <a:pt x="982523" y="1301478"/>
                </a:lnTo>
                <a:lnTo>
                  <a:pt x="984552" y="1300434"/>
                </a:lnTo>
                <a:lnTo>
                  <a:pt x="986581" y="1299391"/>
                </a:lnTo>
                <a:lnTo>
                  <a:pt x="989576" y="1298350"/>
                </a:lnTo>
                <a:lnTo>
                  <a:pt x="991605" y="1296263"/>
                </a:lnTo>
                <a:lnTo>
                  <a:pt x="993634" y="1295220"/>
                </a:lnTo>
                <a:lnTo>
                  <a:pt x="995663" y="1294177"/>
                </a:lnTo>
                <a:lnTo>
                  <a:pt x="998658" y="1292092"/>
                </a:lnTo>
                <a:lnTo>
                  <a:pt x="1000687" y="1290006"/>
                </a:lnTo>
                <a:lnTo>
                  <a:pt x="1002716" y="1288963"/>
                </a:lnTo>
                <a:lnTo>
                  <a:pt x="1004648" y="1286878"/>
                </a:lnTo>
                <a:lnTo>
                  <a:pt x="1006677" y="1284791"/>
                </a:lnTo>
                <a:lnTo>
                  <a:pt x="1009769" y="1282705"/>
                </a:lnTo>
                <a:lnTo>
                  <a:pt x="1011702" y="1280618"/>
                </a:lnTo>
                <a:lnTo>
                  <a:pt x="1013731" y="1278534"/>
                </a:lnTo>
                <a:lnTo>
                  <a:pt x="1012764" y="507840"/>
                </a:lnTo>
                <a:lnTo>
                  <a:pt x="1012764" y="500547"/>
                </a:lnTo>
                <a:lnTo>
                  <a:pt x="1014793" y="497409"/>
                </a:lnTo>
                <a:lnTo>
                  <a:pt x="1016822" y="494284"/>
                </a:lnTo>
                <a:lnTo>
                  <a:pt x="1018755" y="491158"/>
                </a:lnTo>
                <a:lnTo>
                  <a:pt x="1020784" y="488033"/>
                </a:lnTo>
                <a:lnTo>
                  <a:pt x="1022813" y="486991"/>
                </a:lnTo>
                <a:lnTo>
                  <a:pt x="1024842" y="483852"/>
                </a:lnTo>
                <a:lnTo>
                  <a:pt x="1026871" y="482811"/>
                </a:lnTo>
                <a:lnTo>
                  <a:pt x="1027837" y="481769"/>
                </a:lnTo>
                <a:lnTo>
                  <a:pt x="1029866" y="480727"/>
                </a:lnTo>
                <a:lnTo>
                  <a:pt x="1030929" y="478643"/>
                </a:lnTo>
                <a:lnTo>
                  <a:pt x="1032861" y="477601"/>
                </a:lnTo>
                <a:lnTo>
                  <a:pt x="1034890" y="475518"/>
                </a:lnTo>
                <a:lnTo>
                  <a:pt x="1036919" y="474476"/>
                </a:lnTo>
                <a:lnTo>
                  <a:pt x="1038948" y="473434"/>
                </a:lnTo>
                <a:lnTo>
                  <a:pt x="1040977" y="471337"/>
                </a:lnTo>
                <a:lnTo>
                  <a:pt x="1041943" y="470345"/>
                </a:lnTo>
                <a:lnTo>
                  <a:pt x="1043006" y="467170"/>
                </a:lnTo>
                <a:lnTo>
                  <a:pt x="1043006" y="464044"/>
                </a:lnTo>
                <a:lnTo>
                  <a:pt x="1043972" y="461961"/>
                </a:lnTo>
                <a:lnTo>
                  <a:pt x="1043972" y="444224"/>
                </a:lnTo>
                <a:lnTo>
                  <a:pt x="1043006" y="441098"/>
                </a:lnTo>
                <a:lnTo>
                  <a:pt x="1043006" y="436931"/>
                </a:lnTo>
                <a:lnTo>
                  <a:pt x="1041943" y="432751"/>
                </a:lnTo>
                <a:lnTo>
                  <a:pt x="1040977" y="428583"/>
                </a:lnTo>
                <a:lnTo>
                  <a:pt x="1040977" y="424416"/>
                </a:lnTo>
                <a:lnTo>
                  <a:pt x="1039914" y="419194"/>
                </a:lnTo>
                <a:lnTo>
                  <a:pt x="1038948" y="415026"/>
                </a:lnTo>
                <a:lnTo>
                  <a:pt x="1037982" y="410859"/>
                </a:lnTo>
                <a:lnTo>
                  <a:pt x="1035953" y="407721"/>
                </a:lnTo>
                <a:lnTo>
                  <a:pt x="1034890" y="404595"/>
                </a:lnTo>
                <a:lnTo>
                  <a:pt x="1033924" y="400428"/>
                </a:lnTo>
                <a:lnTo>
                  <a:pt x="1031895" y="397302"/>
                </a:lnTo>
                <a:lnTo>
                  <a:pt x="1030929" y="394164"/>
                </a:lnTo>
                <a:lnTo>
                  <a:pt x="1029866" y="391038"/>
                </a:lnTo>
                <a:lnTo>
                  <a:pt x="1027837" y="387913"/>
                </a:lnTo>
                <a:lnTo>
                  <a:pt x="1026871" y="384787"/>
                </a:lnTo>
                <a:lnTo>
                  <a:pt x="1025808" y="382703"/>
                </a:lnTo>
                <a:lnTo>
                  <a:pt x="1023875" y="379565"/>
                </a:lnTo>
                <a:lnTo>
                  <a:pt x="1022813" y="376440"/>
                </a:lnTo>
                <a:lnTo>
                  <a:pt x="1020784" y="374356"/>
                </a:lnTo>
                <a:lnTo>
                  <a:pt x="1019818" y="371230"/>
                </a:lnTo>
                <a:lnTo>
                  <a:pt x="1018755" y="369134"/>
                </a:lnTo>
                <a:lnTo>
                  <a:pt x="1016822" y="367050"/>
                </a:lnTo>
                <a:lnTo>
                  <a:pt x="1014793" y="362883"/>
                </a:lnTo>
                <a:lnTo>
                  <a:pt x="1012764" y="358715"/>
                </a:lnTo>
                <a:lnTo>
                  <a:pt x="1010735" y="356619"/>
                </a:lnTo>
                <a:lnTo>
                  <a:pt x="1008706" y="353493"/>
                </a:lnTo>
                <a:lnTo>
                  <a:pt x="1006677" y="350368"/>
                </a:lnTo>
                <a:lnTo>
                  <a:pt x="1005711" y="347242"/>
                </a:lnTo>
                <a:lnTo>
                  <a:pt x="1003682" y="345159"/>
                </a:lnTo>
                <a:lnTo>
                  <a:pt x="1001653" y="343062"/>
                </a:lnTo>
                <a:lnTo>
                  <a:pt x="999624" y="338895"/>
                </a:lnTo>
                <a:lnTo>
                  <a:pt x="996629" y="335769"/>
                </a:lnTo>
                <a:lnTo>
                  <a:pt x="993634" y="331602"/>
                </a:lnTo>
                <a:lnTo>
                  <a:pt x="990542" y="328463"/>
                </a:lnTo>
                <a:lnTo>
                  <a:pt x="987547" y="325338"/>
                </a:lnTo>
                <a:lnTo>
                  <a:pt x="984552" y="322212"/>
                </a:lnTo>
                <a:lnTo>
                  <a:pt x="981557" y="318032"/>
                </a:lnTo>
                <a:lnTo>
                  <a:pt x="978465" y="314907"/>
                </a:lnTo>
                <a:lnTo>
                  <a:pt x="975470" y="311781"/>
                </a:lnTo>
                <a:lnTo>
                  <a:pt x="971412" y="308656"/>
                </a:lnTo>
                <a:lnTo>
                  <a:pt x="968416" y="305530"/>
                </a:lnTo>
                <a:lnTo>
                  <a:pt x="965421" y="302392"/>
                </a:lnTo>
                <a:lnTo>
                  <a:pt x="962329" y="299266"/>
                </a:lnTo>
                <a:lnTo>
                  <a:pt x="959334" y="295099"/>
                </a:lnTo>
                <a:lnTo>
                  <a:pt x="955276" y="291960"/>
                </a:lnTo>
                <a:lnTo>
                  <a:pt x="952281" y="288835"/>
                </a:lnTo>
                <a:lnTo>
                  <a:pt x="949286" y="285709"/>
                </a:lnTo>
                <a:lnTo>
                  <a:pt x="946291" y="282584"/>
                </a:lnTo>
                <a:lnTo>
                  <a:pt x="942233" y="279445"/>
                </a:lnTo>
                <a:lnTo>
                  <a:pt x="939238" y="276320"/>
                </a:lnTo>
                <a:lnTo>
                  <a:pt x="936146" y="273194"/>
                </a:lnTo>
                <a:lnTo>
                  <a:pt x="932088" y="270069"/>
                </a:lnTo>
                <a:lnTo>
                  <a:pt x="929093" y="266943"/>
                </a:lnTo>
                <a:lnTo>
                  <a:pt x="926098" y="264847"/>
                </a:lnTo>
                <a:lnTo>
                  <a:pt x="922040" y="261721"/>
                </a:lnTo>
                <a:lnTo>
                  <a:pt x="919044" y="258596"/>
                </a:lnTo>
                <a:lnTo>
                  <a:pt x="916049" y="255470"/>
                </a:lnTo>
                <a:lnTo>
                  <a:pt x="912957" y="252332"/>
                </a:lnTo>
                <a:lnTo>
                  <a:pt x="908996" y="249206"/>
                </a:lnTo>
                <a:lnTo>
                  <a:pt x="905904" y="246081"/>
                </a:lnTo>
                <a:lnTo>
                  <a:pt x="902909" y="242955"/>
                </a:lnTo>
                <a:lnTo>
                  <a:pt x="898851" y="239817"/>
                </a:lnTo>
                <a:lnTo>
                  <a:pt x="898851" y="238775"/>
                </a:lnTo>
                <a:lnTo>
                  <a:pt x="896822" y="237733"/>
                </a:lnTo>
                <a:lnTo>
                  <a:pt x="894890" y="236691"/>
                </a:lnTo>
                <a:lnTo>
                  <a:pt x="892861" y="234608"/>
                </a:lnTo>
                <a:lnTo>
                  <a:pt x="890832" y="232524"/>
                </a:lnTo>
                <a:lnTo>
                  <a:pt x="887837" y="229398"/>
                </a:lnTo>
                <a:lnTo>
                  <a:pt x="885808" y="227302"/>
                </a:lnTo>
                <a:lnTo>
                  <a:pt x="883779" y="225218"/>
                </a:lnTo>
                <a:lnTo>
                  <a:pt x="881750" y="223134"/>
                </a:lnTo>
                <a:lnTo>
                  <a:pt x="879721" y="221051"/>
                </a:lnTo>
                <a:lnTo>
                  <a:pt x="877692" y="218967"/>
                </a:lnTo>
                <a:lnTo>
                  <a:pt x="875663" y="215841"/>
                </a:lnTo>
                <a:lnTo>
                  <a:pt x="873730" y="214787"/>
                </a:lnTo>
                <a:lnTo>
                  <a:pt x="871701" y="212703"/>
                </a:lnTo>
                <a:lnTo>
                  <a:pt x="869672" y="209578"/>
                </a:lnTo>
                <a:lnTo>
                  <a:pt x="867643" y="208536"/>
                </a:lnTo>
                <a:lnTo>
                  <a:pt x="865614" y="206452"/>
                </a:lnTo>
                <a:lnTo>
                  <a:pt x="863585" y="204368"/>
                </a:lnTo>
                <a:lnTo>
                  <a:pt x="861556" y="202285"/>
                </a:lnTo>
                <a:lnTo>
                  <a:pt x="859624" y="200188"/>
                </a:lnTo>
                <a:lnTo>
                  <a:pt x="857595" y="198104"/>
                </a:lnTo>
                <a:lnTo>
                  <a:pt x="855566" y="197063"/>
                </a:lnTo>
                <a:lnTo>
                  <a:pt x="854503" y="193937"/>
                </a:lnTo>
                <a:lnTo>
                  <a:pt x="853537" y="190811"/>
                </a:lnTo>
                <a:lnTo>
                  <a:pt x="852571" y="187673"/>
                </a:lnTo>
                <a:lnTo>
                  <a:pt x="851508" y="184548"/>
                </a:lnTo>
                <a:lnTo>
                  <a:pt x="850542" y="182464"/>
                </a:lnTo>
                <a:lnTo>
                  <a:pt x="848513" y="179338"/>
                </a:lnTo>
                <a:lnTo>
                  <a:pt x="847450" y="176200"/>
                </a:lnTo>
                <a:lnTo>
                  <a:pt x="846484" y="174116"/>
                </a:lnTo>
                <a:lnTo>
                  <a:pt x="844455" y="170991"/>
                </a:lnTo>
                <a:lnTo>
                  <a:pt x="843489" y="168907"/>
                </a:lnTo>
                <a:lnTo>
                  <a:pt x="841460" y="165782"/>
                </a:lnTo>
                <a:lnTo>
                  <a:pt x="838465" y="161601"/>
                </a:lnTo>
                <a:lnTo>
                  <a:pt x="836436" y="159518"/>
                </a:lnTo>
                <a:lnTo>
                  <a:pt x="835392" y="157434"/>
                </a:lnTo>
                <a:lnTo>
                  <a:pt x="833382" y="155350"/>
                </a:lnTo>
                <a:lnTo>
                  <a:pt x="832368" y="153267"/>
                </a:lnTo>
                <a:lnTo>
                  <a:pt x="830358" y="151183"/>
                </a:lnTo>
                <a:lnTo>
                  <a:pt x="828339" y="150128"/>
                </a:lnTo>
                <a:lnTo>
                  <a:pt x="827334" y="148045"/>
                </a:lnTo>
                <a:lnTo>
                  <a:pt x="825315" y="147003"/>
                </a:lnTo>
                <a:lnTo>
                  <a:pt x="823305" y="145961"/>
                </a:lnTo>
                <a:lnTo>
                  <a:pt x="822291" y="144919"/>
                </a:lnTo>
                <a:lnTo>
                  <a:pt x="820281" y="143877"/>
                </a:lnTo>
                <a:lnTo>
                  <a:pt x="819266" y="143877"/>
                </a:lnTo>
                <a:lnTo>
                  <a:pt x="817257" y="142835"/>
                </a:lnTo>
                <a:lnTo>
                  <a:pt x="814233" y="142835"/>
                </a:lnTo>
                <a:lnTo>
                  <a:pt x="812213" y="143877"/>
                </a:lnTo>
                <a:lnTo>
                  <a:pt x="810204" y="144919"/>
                </a:lnTo>
                <a:lnTo>
                  <a:pt x="809189" y="144919"/>
                </a:lnTo>
                <a:lnTo>
                  <a:pt x="805160" y="150128"/>
                </a:lnTo>
                <a:lnTo>
                  <a:pt x="801131" y="156392"/>
                </a:lnTo>
                <a:lnTo>
                  <a:pt x="797102" y="162643"/>
                </a:lnTo>
                <a:lnTo>
                  <a:pt x="794078" y="168907"/>
                </a:lnTo>
                <a:lnTo>
                  <a:pt x="791054" y="177255"/>
                </a:lnTo>
                <a:lnTo>
                  <a:pt x="788030" y="184548"/>
                </a:lnTo>
                <a:lnTo>
                  <a:pt x="786020" y="192895"/>
                </a:lnTo>
                <a:lnTo>
                  <a:pt x="784001" y="201230"/>
                </a:lnTo>
                <a:lnTo>
                  <a:pt x="781981" y="210619"/>
                </a:lnTo>
                <a:lnTo>
                  <a:pt x="779972" y="220009"/>
                </a:lnTo>
                <a:lnTo>
                  <a:pt x="778967" y="229398"/>
                </a:lnTo>
                <a:lnTo>
                  <a:pt x="776948" y="238775"/>
                </a:lnTo>
                <a:lnTo>
                  <a:pt x="775943" y="248164"/>
                </a:lnTo>
                <a:lnTo>
                  <a:pt x="774928" y="257554"/>
                </a:lnTo>
                <a:lnTo>
                  <a:pt x="774928" y="266943"/>
                </a:lnTo>
                <a:lnTo>
                  <a:pt x="773923" y="276320"/>
                </a:lnTo>
                <a:lnTo>
                  <a:pt x="773923" y="285709"/>
                </a:lnTo>
                <a:lnTo>
                  <a:pt x="772919" y="295099"/>
                </a:lnTo>
                <a:lnTo>
                  <a:pt x="772919" y="342020"/>
                </a:lnTo>
                <a:lnTo>
                  <a:pt x="773923" y="348284"/>
                </a:lnTo>
                <a:lnTo>
                  <a:pt x="773923" y="366008"/>
                </a:lnTo>
                <a:lnTo>
                  <a:pt x="774928" y="369134"/>
                </a:lnTo>
                <a:lnTo>
                  <a:pt x="774928" y="388955"/>
                </a:lnTo>
                <a:lnTo>
                  <a:pt x="773923" y="396260"/>
                </a:lnTo>
                <a:lnTo>
                  <a:pt x="772919" y="403553"/>
                </a:lnTo>
                <a:lnTo>
                  <a:pt x="771904" y="409817"/>
                </a:lnTo>
                <a:lnTo>
                  <a:pt x="769894" y="416068"/>
                </a:lnTo>
                <a:lnTo>
                  <a:pt x="768890" y="421290"/>
                </a:lnTo>
                <a:lnTo>
                  <a:pt x="766870" y="426500"/>
                </a:lnTo>
                <a:lnTo>
                  <a:pt x="763846" y="430667"/>
                </a:lnTo>
                <a:lnTo>
                  <a:pt x="761827" y="434847"/>
                </a:lnTo>
                <a:lnTo>
                  <a:pt x="758812" y="437973"/>
                </a:lnTo>
                <a:lnTo>
                  <a:pt x="755788" y="441098"/>
                </a:lnTo>
                <a:lnTo>
                  <a:pt x="752764" y="444224"/>
                </a:lnTo>
                <a:lnTo>
                  <a:pt x="749740" y="446307"/>
                </a:lnTo>
                <a:lnTo>
                  <a:pt x="746716" y="447362"/>
                </a:lnTo>
                <a:lnTo>
                  <a:pt x="743691" y="449446"/>
                </a:lnTo>
                <a:lnTo>
                  <a:pt x="739662" y="449446"/>
                </a:lnTo>
                <a:lnTo>
                  <a:pt x="736638" y="450488"/>
                </a:lnTo>
                <a:lnTo>
                  <a:pt x="732609" y="451529"/>
                </a:lnTo>
                <a:lnTo>
                  <a:pt x="725556" y="451529"/>
                </a:lnTo>
                <a:lnTo>
                  <a:pt x="721518" y="450488"/>
                </a:lnTo>
                <a:lnTo>
                  <a:pt x="717489" y="450488"/>
                </a:lnTo>
                <a:lnTo>
                  <a:pt x="714464" y="449446"/>
                </a:lnTo>
                <a:lnTo>
                  <a:pt x="710435" y="448404"/>
                </a:lnTo>
                <a:lnTo>
                  <a:pt x="707411" y="448404"/>
                </a:lnTo>
                <a:lnTo>
                  <a:pt x="703382" y="447362"/>
                </a:lnTo>
                <a:lnTo>
                  <a:pt x="700358" y="446307"/>
                </a:lnTo>
                <a:lnTo>
                  <a:pt x="696329" y="444224"/>
                </a:lnTo>
                <a:lnTo>
                  <a:pt x="693305" y="443182"/>
                </a:lnTo>
                <a:lnTo>
                  <a:pt x="690281" y="442140"/>
                </a:lnTo>
                <a:lnTo>
                  <a:pt x="687257" y="441098"/>
                </a:lnTo>
                <a:lnTo>
                  <a:pt x="687257" y="439014"/>
                </a:lnTo>
                <a:lnTo>
                  <a:pt x="686252" y="435889"/>
                </a:lnTo>
                <a:lnTo>
                  <a:pt x="686252" y="433793"/>
                </a:lnTo>
                <a:lnTo>
                  <a:pt x="685247" y="430667"/>
                </a:lnTo>
                <a:lnTo>
                  <a:pt x="685247" y="428583"/>
                </a:lnTo>
                <a:lnTo>
                  <a:pt x="684232" y="425458"/>
                </a:lnTo>
                <a:lnTo>
                  <a:pt x="683228" y="421290"/>
                </a:lnTo>
                <a:lnTo>
                  <a:pt x="682223" y="417110"/>
                </a:lnTo>
                <a:lnTo>
                  <a:pt x="681218" y="413985"/>
                </a:lnTo>
                <a:lnTo>
                  <a:pt x="680203" y="411901"/>
                </a:lnTo>
                <a:lnTo>
                  <a:pt x="679199" y="407721"/>
                </a:lnTo>
                <a:lnTo>
                  <a:pt x="677179" y="404595"/>
                </a:lnTo>
                <a:lnTo>
                  <a:pt x="675170" y="400428"/>
                </a:lnTo>
                <a:lnTo>
                  <a:pt x="673150" y="397302"/>
                </a:lnTo>
                <a:lnTo>
                  <a:pt x="671141" y="393122"/>
                </a:lnTo>
                <a:lnTo>
                  <a:pt x="669121" y="389996"/>
                </a:lnTo>
                <a:lnTo>
                  <a:pt x="667102" y="386871"/>
                </a:lnTo>
                <a:lnTo>
                  <a:pt x="665092" y="383745"/>
                </a:lnTo>
                <a:lnTo>
                  <a:pt x="663073" y="382703"/>
                </a:lnTo>
                <a:lnTo>
                  <a:pt x="662068" y="381649"/>
                </a:lnTo>
                <a:lnTo>
                  <a:pt x="660049" y="378523"/>
                </a:lnTo>
                <a:lnTo>
                  <a:pt x="657025" y="374356"/>
                </a:lnTo>
                <a:lnTo>
                  <a:pt x="654001" y="369134"/>
                </a:lnTo>
                <a:lnTo>
                  <a:pt x="650986" y="366008"/>
                </a:lnTo>
                <a:lnTo>
                  <a:pt x="647962" y="361841"/>
                </a:lnTo>
                <a:lnTo>
                  <a:pt x="644938" y="358715"/>
                </a:lnTo>
                <a:lnTo>
                  <a:pt x="641914" y="355577"/>
                </a:lnTo>
                <a:lnTo>
                  <a:pt x="637885" y="353493"/>
                </a:lnTo>
                <a:lnTo>
                  <a:pt x="634860" y="351410"/>
                </a:lnTo>
                <a:lnTo>
                  <a:pt x="630831" y="349326"/>
                </a:lnTo>
                <a:lnTo>
                  <a:pt x="626793" y="347242"/>
                </a:lnTo>
                <a:lnTo>
                  <a:pt x="623778" y="346200"/>
                </a:lnTo>
                <a:lnTo>
                  <a:pt x="619740" y="345159"/>
                </a:lnTo>
                <a:lnTo>
                  <a:pt x="615711" y="343062"/>
                </a:lnTo>
                <a:lnTo>
                  <a:pt x="612686" y="343062"/>
                </a:lnTo>
                <a:lnTo>
                  <a:pt x="608657" y="342020"/>
                </a:lnTo>
                <a:lnTo>
                  <a:pt x="605633" y="340978"/>
                </a:lnTo>
                <a:lnTo>
                  <a:pt x="601604" y="340978"/>
                </a:lnTo>
                <a:lnTo>
                  <a:pt x="598580" y="339937"/>
                </a:lnTo>
                <a:lnTo>
                  <a:pt x="595556" y="339937"/>
                </a:lnTo>
                <a:lnTo>
                  <a:pt x="591527" y="338895"/>
                </a:lnTo>
                <a:lnTo>
                  <a:pt x="588503" y="338895"/>
                </a:lnTo>
                <a:lnTo>
                  <a:pt x="585479" y="337853"/>
                </a:lnTo>
                <a:lnTo>
                  <a:pt x="583469" y="337853"/>
                </a:lnTo>
                <a:lnTo>
                  <a:pt x="580445" y="336811"/>
                </a:lnTo>
                <a:lnTo>
                  <a:pt x="578426" y="335769"/>
                </a:lnTo>
                <a:lnTo>
                  <a:pt x="575401" y="335769"/>
                </a:lnTo>
                <a:lnTo>
                  <a:pt x="573392" y="334727"/>
                </a:lnTo>
                <a:lnTo>
                  <a:pt x="572377" y="332644"/>
                </a:lnTo>
                <a:lnTo>
                  <a:pt x="570368" y="331602"/>
                </a:lnTo>
                <a:lnTo>
                  <a:pt x="568348" y="328463"/>
                </a:lnTo>
                <a:lnTo>
                  <a:pt x="566329" y="324296"/>
                </a:lnTo>
                <a:lnTo>
                  <a:pt x="564319" y="321170"/>
                </a:lnTo>
                <a:lnTo>
                  <a:pt x="562300" y="318032"/>
                </a:lnTo>
                <a:lnTo>
                  <a:pt x="560290" y="314907"/>
                </a:lnTo>
                <a:lnTo>
                  <a:pt x="559276" y="311781"/>
                </a:lnTo>
                <a:lnTo>
                  <a:pt x="558271" y="308656"/>
                </a:lnTo>
                <a:lnTo>
                  <a:pt x="557266" y="305530"/>
                </a:lnTo>
                <a:lnTo>
                  <a:pt x="556252" y="302392"/>
                </a:lnTo>
                <a:lnTo>
                  <a:pt x="556252" y="286751"/>
                </a:lnTo>
                <a:lnTo>
                  <a:pt x="555247" y="283626"/>
                </a:lnTo>
                <a:lnTo>
                  <a:pt x="554242" y="280500"/>
                </a:lnTo>
                <a:lnTo>
                  <a:pt x="554242" y="277362"/>
                </a:lnTo>
                <a:lnTo>
                  <a:pt x="553237" y="274236"/>
                </a:lnTo>
                <a:lnTo>
                  <a:pt x="552223" y="270069"/>
                </a:lnTo>
                <a:lnTo>
                  <a:pt x="550213" y="267985"/>
                </a:lnTo>
                <a:lnTo>
                  <a:pt x="548194" y="265889"/>
                </a:lnTo>
                <a:lnTo>
                  <a:pt x="546184" y="263805"/>
                </a:lnTo>
                <a:lnTo>
                  <a:pt x="544165" y="262763"/>
                </a:lnTo>
                <a:lnTo>
                  <a:pt x="542145" y="260679"/>
                </a:lnTo>
                <a:lnTo>
                  <a:pt x="540136" y="259637"/>
                </a:lnTo>
                <a:lnTo>
                  <a:pt x="539121" y="258596"/>
                </a:lnTo>
                <a:lnTo>
                  <a:pt x="537111" y="257554"/>
                </a:lnTo>
                <a:lnTo>
                  <a:pt x="535092" y="255470"/>
                </a:lnTo>
                <a:lnTo>
                  <a:pt x="533082" y="254428"/>
                </a:lnTo>
                <a:lnTo>
                  <a:pt x="532068" y="253374"/>
                </a:lnTo>
                <a:lnTo>
                  <a:pt x="530058" y="253374"/>
                </a:lnTo>
                <a:lnTo>
                  <a:pt x="529044" y="252332"/>
                </a:lnTo>
                <a:lnTo>
                  <a:pt x="527034" y="250248"/>
                </a:lnTo>
                <a:lnTo>
                  <a:pt x="525015" y="248164"/>
                </a:lnTo>
                <a:lnTo>
                  <a:pt x="523005" y="245039"/>
                </a:lnTo>
                <a:lnTo>
                  <a:pt x="520986" y="241913"/>
                </a:lnTo>
                <a:lnTo>
                  <a:pt x="520986" y="238775"/>
                </a:lnTo>
                <a:lnTo>
                  <a:pt x="519981" y="235649"/>
                </a:lnTo>
                <a:lnTo>
                  <a:pt x="519981" y="231482"/>
                </a:lnTo>
                <a:lnTo>
                  <a:pt x="518966" y="227302"/>
                </a:lnTo>
                <a:lnTo>
                  <a:pt x="518966" y="220009"/>
                </a:lnTo>
                <a:lnTo>
                  <a:pt x="517962" y="217925"/>
                </a:lnTo>
                <a:lnTo>
                  <a:pt x="517962" y="209578"/>
                </a:lnTo>
                <a:lnTo>
                  <a:pt x="516957" y="207494"/>
                </a:lnTo>
                <a:lnTo>
                  <a:pt x="516957" y="199146"/>
                </a:lnTo>
                <a:lnTo>
                  <a:pt x="515952" y="196021"/>
                </a:lnTo>
                <a:lnTo>
                  <a:pt x="515952" y="188715"/>
                </a:lnTo>
                <a:lnTo>
                  <a:pt x="514937" y="184548"/>
                </a:lnTo>
                <a:lnTo>
                  <a:pt x="514937" y="181422"/>
                </a:lnTo>
                <a:lnTo>
                  <a:pt x="513933" y="177255"/>
                </a:lnTo>
                <a:lnTo>
                  <a:pt x="513933" y="174116"/>
                </a:lnTo>
                <a:lnTo>
                  <a:pt x="512928" y="169949"/>
                </a:lnTo>
                <a:lnTo>
                  <a:pt x="511913" y="164740"/>
                </a:lnTo>
                <a:lnTo>
                  <a:pt x="511913" y="159518"/>
                </a:lnTo>
                <a:lnTo>
                  <a:pt x="510909" y="155350"/>
                </a:lnTo>
                <a:lnTo>
                  <a:pt x="510909" y="145961"/>
                </a:lnTo>
                <a:lnTo>
                  <a:pt x="509904" y="141793"/>
                </a:lnTo>
                <a:lnTo>
                  <a:pt x="509904" y="136584"/>
                </a:lnTo>
                <a:lnTo>
                  <a:pt x="508889" y="132391"/>
                </a:lnTo>
                <a:lnTo>
                  <a:pt x="508889" y="124006"/>
                </a:lnTo>
                <a:lnTo>
                  <a:pt x="507884" y="120956"/>
                </a:lnTo>
                <a:lnTo>
                  <a:pt x="507884" y="112571"/>
                </a:lnTo>
                <a:lnTo>
                  <a:pt x="506880" y="109521"/>
                </a:lnTo>
                <a:lnTo>
                  <a:pt x="506880" y="102152"/>
                </a:lnTo>
                <a:lnTo>
                  <a:pt x="505875" y="98976"/>
                </a:lnTo>
                <a:lnTo>
                  <a:pt x="505875" y="92750"/>
                </a:lnTo>
                <a:lnTo>
                  <a:pt x="504860" y="89701"/>
                </a:lnTo>
                <a:lnTo>
                  <a:pt x="504860" y="83348"/>
                </a:lnTo>
                <a:lnTo>
                  <a:pt x="503855" y="81315"/>
                </a:lnTo>
                <a:lnTo>
                  <a:pt x="503855" y="76106"/>
                </a:lnTo>
                <a:lnTo>
                  <a:pt x="502851" y="72929"/>
                </a:lnTo>
                <a:lnTo>
                  <a:pt x="501836" y="68737"/>
                </a:lnTo>
                <a:lnTo>
                  <a:pt x="501836" y="65687"/>
                </a:lnTo>
                <a:lnTo>
                  <a:pt x="500831" y="61494"/>
                </a:lnTo>
                <a:lnTo>
                  <a:pt x="499826" y="58318"/>
                </a:lnTo>
                <a:lnTo>
                  <a:pt x="498812" y="55269"/>
                </a:lnTo>
                <a:lnTo>
                  <a:pt x="497807" y="52092"/>
                </a:lnTo>
                <a:lnTo>
                  <a:pt x="496802" y="48916"/>
                </a:lnTo>
                <a:lnTo>
                  <a:pt x="494783" y="45867"/>
                </a:lnTo>
                <a:lnTo>
                  <a:pt x="493778" y="42690"/>
                </a:lnTo>
                <a:lnTo>
                  <a:pt x="491759" y="39641"/>
                </a:lnTo>
                <a:lnTo>
                  <a:pt x="489749" y="37481"/>
                </a:lnTo>
                <a:lnTo>
                  <a:pt x="488735" y="34432"/>
                </a:lnTo>
                <a:lnTo>
                  <a:pt x="486725" y="31255"/>
                </a:lnTo>
                <a:lnTo>
                  <a:pt x="484706" y="29222"/>
                </a:lnTo>
                <a:lnTo>
                  <a:pt x="482696" y="26046"/>
                </a:lnTo>
                <a:lnTo>
                  <a:pt x="480677" y="23886"/>
                </a:lnTo>
                <a:lnTo>
                  <a:pt x="478657" y="21853"/>
                </a:lnTo>
                <a:lnTo>
                  <a:pt x="476648" y="19820"/>
                </a:lnTo>
                <a:lnTo>
                  <a:pt x="474628" y="17660"/>
                </a:lnTo>
                <a:lnTo>
                  <a:pt x="472619" y="15627"/>
                </a:lnTo>
                <a:lnTo>
                  <a:pt x="470599" y="13467"/>
                </a:lnTo>
                <a:lnTo>
                  <a:pt x="468580" y="11434"/>
                </a:lnTo>
                <a:lnTo>
                  <a:pt x="466570" y="10418"/>
                </a:lnTo>
                <a:lnTo>
                  <a:pt x="465565" y="8258"/>
                </a:lnTo>
                <a:lnTo>
                  <a:pt x="463546" y="7242"/>
                </a:lnTo>
                <a:lnTo>
                  <a:pt x="461527" y="6225"/>
                </a:lnTo>
                <a:lnTo>
                  <a:pt x="459517" y="4192"/>
                </a:lnTo>
                <a:lnTo>
                  <a:pt x="457498" y="3049"/>
                </a:lnTo>
                <a:lnTo>
                  <a:pt x="456493" y="1016"/>
                </a:lnTo>
                <a:lnTo>
                  <a:pt x="454474" y="0"/>
                </a:lnTo>
                <a:lnTo>
                  <a:pt x="453469" y="2032"/>
                </a:lnTo>
                <a:lnTo>
                  <a:pt x="451449" y="5209"/>
                </a:lnTo>
                <a:lnTo>
                  <a:pt x="449440" y="7242"/>
                </a:lnTo>
                <a:lnTo>
                  <a:pt x="448435" y="10418"/>
                </a:lnTo>
                <a:lnTo>
                  <a:pt x="447420" y="13467"/>
                </a:lnTo>
                <a:lnTo>
                  <a:pt x="446416" y="16644"/>
                </a:lnTo>
                <a:lnTo>
                  <a:pt x="445411" y="19820"/>
                </a:lnTo>
                <a:lnTo>
                  <a:pt x="444396" y="22869"/>
                </a:lnTo>
                <a:lnTo>
                  <a:pt x="443391" y="27062"/>
                </a:lnTo>
                <a:lnTo>
                  <a:pt x="442387" y="30239"/>
                </a:lnTo>
                <a:lnTo>
                  <a:pt x="441372" y="34432"/>
                </a:lnTo>
                <a:lnTo>
                  <a:pt x="441372" y="38497"/>
                </a:lnTo>
                <a:lnTo>
                  <a:pt x="440367" y="41674"/>
                </a:lnTo>
                <a:lnTo>
                  <a:pt x="440367" y="77122"/>
                </a:lnTo>
                <a:lnTo>
                  <a:pt x="439363" y="80299"/>
                </a:lnTo>
                <a:lnTo>
                  <a:pt x="439363" y="94910"/>
                </a:lnTo>
                <a:lnTo>
                  <a:pt x="438358" y="98976"/>
                </a:lnTo>
                <a:lnTo>
                  <a:pt x="438358" y="107361"/>
                </a:lnTo>
                <a:lnTo>
                  <a:pt x="437343" y="110538"/>
                </a:lnTo>
                <a:lnTo>
                  <a:pt x="437343" y="117780"/>
                </a:lnTo>
                <a:lnTo>
                  <a:pt x="436338" y="120956"/>
                </a:lnTo>
                <a:lnTo>
                  <a:pt x="436338" y="126166"/>
                </a:lnTo>
                <a:lnTo>
                  <a:pt x="435334" y="128199"/>
                </a:lnTo>
                <a:lnTo>
                  <a:pt x="435334" y="134551"/>
                </a:lnTo>
                <a:lnTo>
                  <a:pt x="434319" y="137601"/>
                </a:lnTo>
                <a:lnTo>
                  <a:pt x="434319" y="140752"/>
                </a:lnTo>
                <a:lnTo>
                  <a:pt x="433314" y="143877"/>
                </a:lnTo>
                <a:lnTo>
                  <a:pt x="433314" y="150128"/>
                </a:lnTo>
                <a:lnTo>
                  <a:pt x="432309" y="154308"/>
                </a:lnTo>
                <a:lnTo>
                  <a:pt x="431295" y="157434"/>
                </a:lnTo>
                <a:lnTo>
                  <a:pt x="431295" y="160560"/>
                </a:lnTo>
                <a:lnTo>
                  <a:pt x="430290" y="163698"/>
                </a:lnTo>
                <a:lnTo>
                  <a:pt x="429285" y="167865"/>
                </a:lnTo>
                <a:lnTo>
                  <a:pt x="429285" y="170991"/>
                </a:lnTo>
                <a:lnTo>
                  <a:pt x="428280" y="174116"/>
                </a:lnTo>
                <a:lnTo>
                  <a:pt x="427266" y="177255"/>
                </a:lnTo>
                <a:lnTo>
                  <a:pt x="426261" y="180380"/>
                </a:lnTo>
                <a:lnTo>
                  <a:pt x="425256" y="184548"/>
                </a:lnTo>
                <a:lnTo>
                  <a:pt x="424242" y="187673"/>
                </a:lnTo>
                <a:lnTo>
                  <a:pt x="423237" y="190811"/>
                </a:lnTo>
                <a:lnTo>
                  <a:pt x="422232" y="193937"/>
                </a:lnTo>
                <a:lnTo>
                  <a:pt x="421218" y="197063"/>
                </a:lnTo>
                <a:lnTo>
                  <a:pt x="419208" y="200188"/>
                </a:lnTo>
                <a:lnTo>
                  <a:pt x="418203" y="204368"/>
                </a:lnTo>
                <a:lnTo>
                  <a:pt x="416184" y="208536"/>
                </a:lnTo>
                <a:lnTo>
                  <a:pt x="413160" y="212703"/>
                </a:lnTo>
                <a:lnTo>
                  <a:pt x="411140" y="217925"/>
                </a:lnTo>
                <a:lnTo>
                  <a:pt x="408126" y="222093"/>
                </a:lnTo>
                <a:lnTo>
                  <a:pt x="406106" y="227302"/>
                </a:lnTo>
                <a:lnTo>
                  <a:pt x="403082" y="232524"/>
                </a:lnTo>
                <a:lnTo>
                  <a:pt x="400058" y="236691"/>
                </a:lnTo>
                <a:lnTo>
                  <a:pt x="397034" y="241913"/>
                </a:lnTo>
                <a:lnTo>
                  <a:pt x="394010" y="247123"/>
                </a:lnTo>
                <a:lnTo>
                  <a:pt x="389981" y="251290"/>
                </a:lnTo>
                <a:lnTo>
                  <a:pt x="386957" y="256512"/>
                </a:lnTo>
                <a:lnTo>
                  <a:pt x="383932" y="261721"/>
                </a:lnTo>
                <a:lnTo>
                  <a:pt x="379903" y="266943"/>
                </a:lnTo>
                <a:lnTo>
                  <a:pt x="376879" y="271111"/>
                </a:lnTo>
                <a:lnTo>
                  <a:pt x="372850" y="276320"/>
                </a:lnTo>
                <a:lnTo>
                  <a:pt x="369826" y="281542"/>
                </a:lnTo>
                <a:lnTo>
                  <a:pt x="365797" y="285709"/>
                </a:lnTo>
                <a:lnTo>
                  <a:pt x="362773" y="290919"/>
                </a:lnTo>
                <a:lnTo>
                  <a:pt x="359749" y="295099"/>
                </a:lnTo>
                <a:lnTo>
                  <a:pt x="356725" y="300308"/>
                </a:lnTo>
                <a:lnTo>
                  <a:pt x="353701" y="304475"/>
                </a:lnTo>
                <a:lnTo>
                  <a:pt x="350686" y="308656"/>
                </a:lnTo>
                <a:lnTo>
                  <a:pt x="347662" y="312823"/>
                </a:lnTo>
                <a:lnTo>
                  <a:pt x="344638" y="316990"/>
                </a:lnTo>
                <a:lnTo>
                  <a:pt x="342618" y="321170"/>
                </a:lnTo>
                <a:lnTo>
                  <a:pt x="339594" y="325338"/>
                </a:lnTo>
                <a:lnTo>
                  <a:pt x="337585" y="329505"/>
                </a:lnTo>
                <a:lnTo>
                  <a:pt x="335565" y="332644"/>
                </a:lnTo>
                <a:lnTo>
                  <a:pt x="333546" y="335769"/>
                </a:lnTo>
                <a:lnTo>
                  <a:pt x="332541" y="339937"/>
                </a:lnTo>
                <a:lnTo>
                  <a:pt x="331536" y="343062"/>
                </a:lnTo>
                <a:lnTo>
                  <a:pt x="329517" y="344117"/>
                </a:lnTo>
                <a:lnTo>
                  <a:pt x="327507" y="346200"/>
                </a:lnTo>
                <a:lnTo>
                  <a:pt x="325488" y="348284"/>
                </a:lnTo>
                <a:lnTo>
                  <a:pt x="323469" y="350368"/>
                </a:lnTo>
                <a:lnTo>
                  <a:pt x="321459" y="352452"/>
                </a:lnTo>
                <a:lnTo>
                  <a:pt x="319440" y="354535"/>
                </a:lnTo>
                <a:lnTo>
                  <a:pt x="317430" y="356619"/>
                </a:lnTo>
                <a:lnTo>
                  <a:pt x="315411" y="357674"/>
                </a:lnTo>
                <a:lnTo>
                  <a:pt x="313391" y="358715"/>
                </a:lnTo>
                <a:lnTo>
                  <a:pt x="311382" y="360799"/>
                </a:lnTo>
                <a:lnTo>
                  <a:pt x="309362" y="361841"/>
                </a:lnTo>
                <a:lnTo>
                  <a:pt x="307353" y="362883"/>
                </a:lnTo>
                <a:lnTo>
                  <a:pt x="305333" y="362883"/>
                </a:lnTo>
                <a:lnTo>
                  <a:pt x="303314" y="364967"/>
                </a:lnTo>
                <a:lnTo>
                  <a:pt x="301304" y="367050"/>
                </a:lnTo>
                <a:lnTo>
                  <a:pt x="299285" y="366008"/>
                </a:lnTo>
                <a:lnTo>
                  <a:pt x="297275" y="366008"/>
                </a:lnTo>
                <a:lnTo>
                  <a:pt x="295256" y="368092"/>
                </a:lnTo>
                <a:lnTo>
                  <a:pt x="293246" y="370189"/>
                </a:lnTo>
                <a:lnTo>
                  <a:pt x="291227" y="372272"/>
                </a:lnTo>
                <a:lnTo>
                  <a:pt x="290222" y="375398"/>
                </a:lnTo>
                <a:lnTo>
                  <a:pt x="291227" y="378523"/>
                </a:lnTo>
                <a:lnTo>
                  <a:pt x="293246" y="380607"/>
                </a:lnTo>
                <a:lnTo>
                  <a:pt x="295256" y="381649"/>
                </a:lnTo>
                <a:lnTo>
                  <a:pt x="297275" y="382703"/>
                </a:lnTo>
                <a:lnTo>
                  <a:pt x="299285" y="384787"/>
                </a:lnTo>
                <a:lnTo>
                  <a:pt x="301304" y="386871"/>
                </a:lnTo>
                <a:lnTo>
                  <a:pt x="303314" y="388955"/>
                </a:lnTo>
                <a:lnTo>
                  <a:pt x="304328" y="392080"/>
                </a:lnTo>
                <a:lnTo>
                  <a:pt x="305333" y="395206"/>
                </a:lnTo>
                <a:lnTo>
                  <a:pt x="307353" y="398344"/>
                </a:lnTo>
                <a:lnTo>
                  <a:pt x="307353" y="401470"/>
                </a:lnTo>
                <a:lnTo>
                  <a:pt x="309362" y="404595"/>
                </a:lnTo>
                <a:lnTo>
                  <a:pt x="310377" y="408775"/>
                </a:lnTo>
                <a:lnTo>
                  <a:pt x="312386" y="411901"/>
                </a:lnTo>
                <a:lnTo>
                  <a:pt x="313391" y="415026"/>
                </a:lnTo>
                <a:lnTo>
                  <a:pt x="315411" y="418152"/>
                </a:lnTo>
                <a:lnTo>
                  <a:pt x="317430" y="421290"/>
                </a:lnTo>
                <a:lnTo>
                  <a:pt x="319440" y="424416"/>
                </a:lnTo>
                <a:lnTo>
                  <a:pt x="321459" y="427541"/>
                </a:lnTo>
                <a:lnTo>
                  <a:pt x="323469" y="430667"/>
                </a:lnTo>
                <a:lnTo>
                  <a:pt x="325488" y="433793"/>
                </a:lnTo>
                <a:lnTo>
                  <a:pt x="327507" y="436931"/>
                </a:lnTo>
                <a:lnTo>
                  <a:pt x="329517" y="439014"/>
                </a:lnTo>
                <a:lnTo>
                  <a:pt x="328512" y="443182"/>
                </a:lnTo>
                <a:lnTo>
                  <a:pt x="328512" y="458822"/>
                </a:lnTo>
                <a:lnTo>
                  <a:pt x="327507" y="455697"/>
                </a:lnTo>
                <a:lnTo>
                  <a:pt x="326493" y="452571"/>
                </a:lnTo>
                <a:lnTo>
                  <a:pt x="325488" y="449446"/>
                </a:lnTo>
                <a:lnTo>
                  <a:pt x="323469" y="446307"/>
                </a:lnTo>
                <a:lnTo>
                  <a:pt x="322464" y="443182"/>
                </a:lnTo>
                <a:lnTo>
                  <a:pt x="320454" y="439014"/>
                </a:lnTo>
                <a:lnTo>
                  <a:pt x="319440" y="435889"/>
                </a:lnTo>
                <a:lnTo>
                  <a:pt x="317430" y="431709"/>
                </a:lnTo>
                <a:lnTo>
                  <a:pt x="315411" y="428583"/>
                </a:lnTo>
                <a:lnTo>
                  <a:pt x="313391" y="424416"/>
                </a:lnTo>
                <a:lnTo>
                  <a:pt x="311382" y="420236"/>
                </a:lnTo>
                <a:lnTo>
                  <a:pt x="309362" y="418152"/>
                </a:lnTo>
                <a:lnTo>
                  <a:pt x="308357" y="416068"/>
                </a:lnTo>
                <a:lnTo>
                  <a:pt x="306338" y="411901"/>
                </a:lnTo>
                <a:lnTo>
                  <a:pt x="304328" y="408775"/>
                </a:lnTo>
                <a:lnTo>
                  <a:pt x="302309" y="404595"/>
                </a:lnTo>
                <a:lnTo>
                  <a:pt x="300299" y="402511"/>
                </a:lnTo>
                <a:lnTo>
                  <a:pt x="299285" y="400428"/>
                </a:lnTo>
                <a:lnTo>
                  <a:pt x="298280" y="397302"/>
                </a:lnTo>
                <a:lnTo>
                  <a:pt x="296261" y="395206"/>
                </a:lnTo>
                <a:lnTo>
                  <a:pt x="295256" y="393122"/>
                </a:lnTo>
                <a:lnTo>
                  <a:pt x="293246" y="389996"/>
                </a:lnTo>
                <a:lnTo>
                  <a:pt x="292232" y="387913"/>
                </a:lnTo>
                <a:lnTo>
                  <a:pt x="290222" y="385829"/>
                </a:lnTo>
                <a:lnTo>
                  <a:pt x="288203" y="383745"/>
                </a:lnTo>
                <a:lnTo>
                  <a:pt x="286184" y="381649"/>
                </a:lnTo>
                <a:lnTo>
                  <a:pt x="284174" y="379565"/>
                </a:lnTo>
                <a:lnTo>
                  <a:pt x="282155" y="376440"/>
                </a:lnTo>
                <a:lnTo>
                  <a:pt x="280145" y="374356"/>
                </a:lnTo>
                <a:lnTo>
                  <a:pt x="278126" y="372272"/>
                </a:lnTo>
                <a:lnTo>
                  <a:pt x="276106" y="369134"/>
                </a:lnTo>
                <a:lnTo>
                  <a:pt x="274097" y="368092"/>
                </a:lnTo>
                <a:lnTo>
                  <a:pt x="273092" y="364967"/>
                </a:lnTo>
                <a:lnTo>
                  <a:pt x="271072" y="362883"/>
                </a:lnTo>
                <a:lnTo>
                  <a:pt x="269053" y="359757"/>
                </a:lnTo>
                <a:lnTo>
                  <a:pt x="267043" y="356619"/>
                </a:lnTo>
                <a:lnTo>
                  <a:pt x="265024" y="354535"/>
                </a:lnTo>
                <a:lnTo>
                  <a:pt x="263014" y="351410"/>
                </a:lnTo>
                <a:lnTo>
                  <a:pt x="260995" y="349326"/>
                </a:lnTo>
                <a:lnTo>
                  <a:pt x="258976" y="347242"/>
                </a:lnTo>
                <a:lnTo>
                  <a:pt x="256966" y="345159"/>
                </a:lnTo>
                <a:lnTo>
                  <a:pt x="254947" y="344117"/>
                </a:lnTo>
                <a:lnTo>
                  <a:pt x="252937" y="342020"/>
                </a:lnTo>
                <a:lnTo>
                  <a:pt x="250918" y="340978"/>
                </a:lnTo>
                <a:lnTo>
                  <a:pt x="248898" y="338895"/>
                </a:lnTo>
                <a:lnTo>
                  <a:pt x="247894" y="337853"/>
                </a:lnTo>
                <a:lnTo>
                  <a:pt x="245874" y="335769"/>
                </a:lnTo>
                <a:lnTo>
                  <a:pt x="243865" y="333685"/>
                </a:lnTo>
                <a:lnTo>
                  <a:pt x="241845" y="332644"/>
                </a:lnTo>
                <a:lnTo>
                  <a:pt x="239836" y="330547"/>
                </a:lnTo>
                <a:lnTo>
                  <a:pt x="237816" y="329505"/>
                </a:lnTo>
                <a:lnTo>
                  <a:pt x="236811" y="327422"/>
                </a:lnTo>
                <a:lnTo>
                  <a:pt x="234792" y="325338"/>
                </a:lnTo>
                <a:lnTo>
                  <a:pt x="232782" y="324296"/>
                </a:lnTo>
                <a:lnTo>
                  <a:pt x="230763" y="322212"/>
                </a:lnTo>
                <a:lnTo>
                  <a:pt x="229758" y="320129"/>
                </a:lnTo>
                <a:lnTo>
                  <a:pt x="227739" y="319087"/>
                </a:lnTo>
                <a:lnTo>
                  <a:pt x="225720" y="316990"/>
                </a:lnTo>
                <a:lnTo>
                  <a:pt x="223710" y="314907"/>
                </a:lnTo>
                <a:lnTo>
                  <a:pt x="221691" y="312823"/>
                </a:lnTo>
                <a:lnTo>
                  <a:pt x="220686" y="311781"/>
                </a:lnTo>
                <a:lnTo>
                  <a:pt x="218667" y="309697"/>
                </a:lnTo>
                <a:lnTo>
                  <a:pt x="216657" y="307614"/>
                </a:lnTo>
                <a:lnTo>
                  <a:pt x="214638" y="305530"/>
                </a:lnTo>
                <a:lnTo>
                  <a:pt x="213633" y="303434"/>
                </a:lnTo>
                <a:lnTo>
                  <a:pt x="211613" y="302392"/>
                </a:lnTo>
                <a:lnTo>
                  <a:pt x="209604" y="300308"/>
                </a:lnTo>
                <a:lnTo>
                  <a:pt x="207584" y="298224"/>
                </a:lnTo>
                <a:lnTo>
                  <a:pt x="206580" y="296141"/>
                </a:lnTo>
                <a:lnTo>
                  <a:pt x="204560" y="294057"/>
                </a:lnTo>
                <a:lnTo>
                  <a:pt x="202551" y="291960"/>
                </a:lnTo>
                <a:lnTo>
                  <a:pt x="194483" y="283626"/>
                </a:lnTo>
                <a:lnTo>
                  <a:pt x="186425" y="275278"/>
                </a:lnTo>
                <a:lnTo>
                  <a:pt x="180377" y="266943"/>
                </a:lnTo>
                <a:lnTo>
                  <a:pt x="174328" y="258596"/>
                </a:lnTo>
                <a:lnTo>
                  <a:pt x="169294" y="251290"/>
                </a:lnTo>
                <a:lnTo>
                  <a:pt x="165265" y="243997"/>
                </a:lnTo>
                <a:lnTo>
                  <a:pt x="161227" y="236691"/>
                </a:lnTo>
                <a:lnTo>
                  <a:pt x="158203" y="229398"/>
                </a:lnTo>
                <a:lnTo>
                  <a:pt x="156193" y="223134"/>
                </a:lnTo>
                <a:lnTo>
                  <a:pt x="154174" y="217925"/>
                </a:lnTo>
                <a:lnTo>
                  <a:pt x="153169" y="211661"/>
                </a:lnTo>
                <a:lnTo>
                  <a:pt x="152288" y="207095"/>
                </a:lnTo>
                <a:lnTo>
                  <a:pt x="151149" y="210619"/>
                </a:lnTo>
                <a:lnTo>
                  <a:pt x="149140" y="217925"/>
                </a:lnTo>
                <a:lnTo>
                  <a:pt x="148125" y="220009"/>
                </a:lnTo>
                <a:lnTo>
                  <a:pt x="146116" y="222093"/>
                </a:lnTo>
                <a:lnTo>
                  <a:pt x="145111" y="225218"/>
                </a:lnTo>
                <a:lnTo>
                  <a:pt x="144096" y="228356"/>
                </a:lnTo>
                <a:lnTo>
                  <a:pt x="143092" y="231482"/>
                </a:lnTo>
                <a:lnTo>
                  <a:pt x="141072" y="233566"/>
                </a:lnTo>
                <a:lnTo>
                  <a:pt x="140067" y="236691"/>
                </a:lnTo>
                <a:lnTo>
                  <a:pt x="139063" y="239817"/>
                </a:lnTo>
                <a:lnTo>
                  <a:pt x="137043" y="241913"/>
                </a:lnTo>
                <a:lnTo>
                  <a:pt x="136038" y="245039"/>
                </a:lnTo>
                <a:lnTo>
                  <a:pt x="135034" y="248164"/>
                </a:lnTo>
                <a:lnTo>
                  <a:pt x="134019" y="251290"/>
                </a:lnTo>
                <a:lnTo>
                  <a:pt x="132009" y="255470"/>
                </a:lnTo>
                <a:lnTo>
                  <a:pt x="130995" y="259637"/>
                </a:lnTo>
                <a:lnTo>
                  <a:pt x="129990" y="263805"/>
                </a:lnTo>
                <a:lnTo>
                  <a:pt x="128985" y="266943"/>
                </a:lnTo>
                <a:lnTo>
                  <a:pt x="127971" y="269027"/>
                </a:lnTo>
                <a:lnTo>
                  <a:pt x="126966" y="273194"/>
                </a:lnTo>
                <a:lnTo>
                  <a:pt x="125961" y="277362"/>
                </a:lnTo>
                <a:lnTo>
                  <a:pt x="124956" y="281542"/>
                </a:lnTo>
                <a:lnTo>
                  <a:pt x="122937" y="285709"/>
                </a:lnTo>
                <a:lnTo>
                  <a:pt x="121932" y="289877"/>
                </a:lnTo>
                <a:lnTo>
                  <a:pt x="120918" y="293015"/>
                </a:lnTo>
                <a:lnTo>
                  <a:pt x="119913" y="296141"/>
                </a:lnTo>
                <a:lnTo>
                  <a:pt x="117903" y="299266"/>
                </a:lnTo>
                <a:lnTo>
                  <a:pt x="116889" y="302392"/>
                </a:lnTo>
                <a:lnTo>
                  <a:pt x="115884" y="305530"/>
                </a:lnTo>
                <a:lnTo>
                  <a:pt x="114879" y="308656"/>
                </a:lnTo>
                <a:lnTo>
                  <a:pt x="112860" y="312823"/>
                </a:lnTo>
                <a:lnTo>
                  <a:pt x="111855" y="315948"/>
                </a:lnTo>
                <a:lnTo>
                  <a:pt x="110840" y="320129"/>
                </a:lnTo>
                <a:lnTo>
                  <a:pt x="109835" y="324296"/>
                </a:lnTo>
                <a:lnTo>
                  <a:pt x="108831" y="329505"/>
                </a:lnTo>
                <a:lnTo>
                  <a:pt x="107826" y="333685"/>
                </a:lnTo>
                <a:lnTo>
                  <a:pt x="106811" y="338895"/>
                </a:lnTo>
                <a:lnTo>
                  <a:pt x="105806" y="344117"/>
                </a:lnTo>
                <a:lnTo>
                  <a:pt x="104802" y="348284"/>
                </a:lnTo>
                <a:lnTo>
                  <a:pt x="103787" y="353493"/>
                </a:lnTo>
                <a:lnTo>
                  <a:pt x="102782" y="358715"/>
                </a:lnTo>
                <a:lnTo>
                  <a:pt x="102782" y="363925"/>
                </a:lnTo>
                <a:lnTo>
                  <a:pt x="101777" y="369134"/>
                </a:lnTo>
                <a:lnTo>
                  <a:pt x="100763" y="374356"/>
                </a:lnTo>
                <a:lnTo>
                  <a:pt x="99758" y="379565"/>
                </a:lnTo>
                <a:lnTo>
                  <a:pt x="98753" y="384787"/>
                </a:lnTo>
                <a:lnTo>
                  <a:pt x="97748" y="389996"/>
                </a:lnTo>
                <a:lnTo>
                  <a:pt x="96734" y="395206"/>
                </a:lnTo>
                <a:lnTo>
                  <a:pt x="96734" y="399386"/>
                </a:lnTo>
                <a:lnTo>
                  <a:pt x="95729" y="404595"/>
                </a:lnTo>
                <a:lnTo>
                  <a:pt x="94724" y="408775"/>
                </a:lnTo>
                <a:lnTo>
                  <a:pt x="94724" y="412943"/>
                </a:lnTo>
                <a:lnTo>
                  <a:pt x="93710" y="417110"/>
                </a:lnTo>
                <a:lnTo>
                  <a:pt x="92705" y="421290"/>
                </a:lnTo>
                <a:lnTo>
                  <a:pt x="92705" y="424416"/>
                </a:lnTo>
                <a:lnTo>
                  <a:pt x="91700" y="428583"/>
                </a:lnTo>
                <a:lnTo>
                  <a:pt x="91700" y="431709"/>
                </a:lnTo>
                <a:lnTo>
                  <a:pt x="90686" y="433793"/>
                </a:lnTo>
                <a:lnTo>
                  <a:pt x="90686" y="436931"/>
                </a:lnTo>
                <a:lnTo>
                  <a:pt x="89681" y="440056"/>
                </a:lnTo>
                <a:lnTo>
                  <a:pt x="89681" y="446307"/>
                </a:lnTo>
                <a:lnTo>
                  <a:pt x="88676" y="449446"/>
                </a:lnTo>
                <a:lnTo>
                  <a:pt x="88676" y="458822"/>
                </a:lnTo>
                <a:lnTo>
                  <a:pt x="87671" y="461961"/>
                </a:lnTo>
                <a:lnTo>
                  <a:pt x="87671" y="476559"/>
                </a:lnTo>
                <a:lnTo>
                  <a:pt x="86657" y="479685"/>
                </a:lnTo>
                <a:lnTo>
                  <a:pt x="86657" y="500547"/>
                </a:lnTo>
                <a:lnTo>
                  <a:pt x="87671" y="503673"/>
                </a:lnTo>
                <a:lnTo>
                  <a:pt x="87671" y="517230"/>
                </a:lnTo>
                <a:lnTo>
                  <a:pt x="88676" y="520355"/>
                </a:lnTo>
                <a:lnTo>
                  <a:pt x="88676" y="525577"/>
                </a:lnTo>
                <a:lnTo>
                  <a:pt x="89681" y="528703"/>
                </a:lnTo>
                <a:lnTo>
                  <a:pt x="89681" y="535996"/>
                </a:lnTo>
                <a:lnTo>
                  <a:pt x="90686" y="540176"/>
                </a:lnTo>
                <a:lnTo>
                  <a:pt x="90686" y="545385"/>
                </a:lnTo>
                <a:lnTo>
                  <a:pt x="91700" y="549553"/>
                </a:lnTo>
                <a:lnTo>
                  <a:pt x="91700" y="591278"/>
                </a:lnTo>
                <a:lnTo>
                  <a:pt x="90686" y="593362"/>
                </a:lnTo>
                <a:lnTo>
                  <a:pt x="90686" y="597529"/>
                </a:lnTo>
                <a:lnTo>
                  <a:pt x="89681" y="601709"/>
                </a:lnTo>
                <a:lnTo>
                  <a:pt x="89681" y="607960"/>
                </a:lnTo>
                <a:lnTo>
                  <a:pt x="88676" y="613170"/>
                </a:lnTo>
                <a:lnTo>
                  <a:pt x="87671" y="619433"/>
                </a:lnTo>
                <a:lnTo>
                  <a:pt x="86657" y="624643"/>
                </a:lnTo>
                <a:lnTo>
                  <a:pt x="85652" y="630906"/>
                </a:lnTo>
                <a:lnTo>
                  <a:pt x="84647" y="636116"/>
                </a:lnTo>
                <a:lnTo>
                  <a:pt x="82628" y="641338"/>
                </a:lnTo>
                <a:lnTo>
                  <a:pt x="81623" y="646547"/>
                </a:lnTo>
                <a:lnTo>
                  <a:pt x="79603" y="651756"/>
                </a:lnTo>
                <a:lnTo>
                  <a:pt x="77594" y="656978"/>
                </a:lnTo>
                <a:lnTo>
                  <a:pt x="76579" y="662188"/>
                </a:lnTo>
                <a:lnTo>
                  <a:pt x="74570" y="667410"/>
                </a:lnTo>
                <a:lnTo>
                  <a:pt x="72550" y="672619"/>
                </a:lnTo>
                <a:lnTo>
                  <a:pt x="70531" y="676786"/>
                </a:lnTo>
                <a:lnTo>
                  <a:pt x="68521" y="682008"/>
                </a:lnTo>
                <a:lnTo>
                  <a:pt x="66502" y="687217"/>
                </a:lnTo>
                <a:lnTo>
                  <a:pt x="63478" y="691385"/>
                </a:lnTo>
                <a:lnTo>
                  <a:pt x="61468" y="695565"/>
                </a:lnTo>
                <a:lnTo>
                  <a:pt x="58444" y="700774"/>
                </a:lnTo>
                <a:lnTo>
                  <a:pt x="56425" y="704954"/>
                </a:lnTo>
                <a:lnTo>
                  <a:pt x="53401" y="709122"/>
                </a:lnTo>
                <a:lnTo>
                  <a:pt x="51391" y="713289"/>
                </a:lnTo>
                <a:lnTo>
                  <a:pt x="48367" y="717457"/>
                </a:lnTo>
                <a:lnTo>
                  <a:pt x="45343" y="720595"/>
                </a:lnTo>
                <a:lnTo>
                  <a:pt x="42318" y="724762"/>
                </a:lnTo>
                <a:lnTo>
                  <a:pt x="39294" y="728930"/>
                </a:lnTo>
                <a:lnTo>
                  <a:pt x="36270" y="732068"/>
                </a:lnTo>
                <a:lnTo>
                  <a:pt x="33246" y="735194"/>
                </a:lnTo>
                <a:lnTo>
                  <a:pt x="30231" y="739361"/>
                </a:lnTo>
                <a:lnTo>
                  <a:pt x="27207" y="742487"/>
                </a:lnTo>
                <a:lnTo>
                  <a:pt x="23169" y="745625"/>
                </a:lnTo>
                <a:lnTo>
                  <a:pt x="20154" y="748750"/>
                </a:lnTo>
                <a:lnTo>
                  <a:pt x="18135" y="750834"/>
                </a:lnTo>
                <a:lnTo>
                  <a:pt x="17130" y="751876"/>
                </a:lnTo>
                <a:lnTo>
                  <a:pt x="15111" y="753960"/>
                </a:lnTo>
                <a:lnTo>
                  <a:pt x="13091" y="757098"/>
                </a:lnTo>
                <a:lnTo>
                  <a:pt x="11082" y="759182"/>
                </a:lnTo>
                <a:lnTo>
                  <a:pt x="10077" y="761265"/>
                </a:lnTo>
                <a:lnTo>
                  <a:pt x="8057" y="764391"/>
                </a:lnTo>
                <a:lnTo>
                  <a:pt x="6038" y="767517"/>
                </a:lnTo>
                <a:lnTo>
                  <a:pt x="4028" y="770655"/>
                </a:lnTo>
                <a:lnTo>
                  <a:pt x="3014" y="773780"/>
                </a:lnTo>
                <a:lnTo>
                  <a:pt x="2009" y="776906"/>
                </a:lnTo>
                <a:lnTo>
                  <a:pt x="1004" y="780032"/>
                </a:lnTo>
                <a:lnTo>
                  <a:pt x="0" y="784212"/>
                </a:lnTo>
                <a:lnTo>
                  <a:pt x="1004" y="787337"/>
                </a:lnTo>
                <a:lnTo>
                  <a:pt x="1004" y="790463"/>
                </a:lnTo>
                <a:lnTo>
                  <a:pt x="3014" y="793588"/>
                </a:lnTo>
                <a:lnTo>
                  <a:pt x="3014" y="799852"/>
                </a:lnTo>
                <a:lnTo>
                  <a:pt x="4028" y="804020"/>
                </a:lnTo>
                <a:lnTo>
                  <a:pt x="4028" y="810283"/>
                </a:lnTo>
                <a:lnTo>
                  <a:pt x="5033" y="814451"/>
                </a:lnTo>
                <a:lnTo>
                  <a:pt x="5033" y="817576"/>
                </a:lnTo>
                <a:lnTo>
                  <a:pt x="6038" y="820715"/>
                </a:lnTo>
                <a:lnTo>
                  <a:pt x="7053" y="823840"/>
                </a:lnTo>
                <a:lnTo>
                  <a:pt x="8057" y="826966"/>
                </a:lnTo>
                <a:lnTo>
                  <a:pt x="10077" y="828008"/>
                </a:lnTo>
                <a:lnTo>
                  <a:pt x="12086" y="830091"/>
                </a:lnTo>
                <a:lnTo>
                  <a:pt x="14106" y="832175"/>
                </a:lnTo>
                <a:lnTo>
                  <a:pt x="16115" y="834272"/>
                </a:lnTo>
                <a:lnTo>
                  <a:pt x="18135" y="836355"/>
                </a:lnTo>
                <a:lnTo>
                  <a:pt x="20154" y="837397"/>
                </a:lnTo>
                <a:lnTo>
                  <a:pt x="22164" y="837397"/>
                </a:lnTo>
                <a:lnTo>
                  <a:pt x="24183" y="836355"/>
                </a:lnTo>
                <a:lnTo>
                  <a:pt x="26193" y="835313"/>
                </a:lnTo>
                <a:lnTo>
                  <a:pt x="28212" y="834272"/>
                </a:lnTo>
                <a:lnTo>
                  <a:pt x="34260" y="834272"/>
                </a:lnTo>
                <a:lnTo>
                  <a:pt x="36270" y="836355"/>
                </a:lnTo>
                <a:lnTo>
                  <a:pt x="38289" y="838439"/>
                </a:lnTo>
                <a:lnTo>
                  <a:pt x="40309" y="841565"/>
                </a:lnTo>
                <a:lnTo>
                  <a:pt x="42318" y="844690"/>
                </a:lnTo>
                <a:lnTo>
                  <a:pt x="44338" y="844690"/>
                </a:lnTo>
                <a:lnTo>
                  <a:pt x="46347" y="845732"/>
                </a:lnTo>
                <a:lnTo>
                  <a:pt x="48367" y="847828"/>
                </a:lnTo>
                <a:lnTo>
                  <a:pt x="50376" y="850954"/>
                </a:lnTo>
                <a:lnTo>
                  <a:pt x="52396" y="853038"/>
                </a:lnTo>
                <a:lnTo>
                  <a:pt x="53401" y="856163"/>
                </a:lnTo>
                <a:lnTo>
                  <a:pt x="55420" y="858247"/>
                </a:lnTo>
                <a:lnTo>
                  <a:pt x="56425" y="861385"/>
                </a:lnTo>
                <a:lnTo>
                  <a:pt x="58444" y="865553"/>
                </a:lnTo>
                <a:lnTo>
                  <a:pt x="60454" y="867636"/>
                </a:lnTo>
                <a:lnTo>
                  <a:pt x="62473" y="870762"/>
                </a:lnTo>
                <a:lnTo>
                  <a:pt x="64492" y="872858"/>
                </a:lnTo>
                <a:lnTo>
                  <a:pt x="65497" y="875984"/>
                </a:lnTo>
                <a:lnTo>
                  <a:pt x="67517" y="879109"/>
                </a:lnTo>
                <a:lnTo>
                  <a:pt x="67517" y="883277"/>
                </a:lnTo>
                <a:lnTo>
                  <a:pt x="68521" y="886415"/>
                </a:lnTo>
                <a:lnTo>
                  <a:pt x="69526" y="890583"/>
                </a:lnTo>
                <a:lnTo>
                  <a:pt x="70531" y="893708"/>
                </a:lnTo>
                <a:lnTo>
                  <a:pt x="71546" y="895792"/>
                </a:lnTo>
                <a:lnTo>
                  <a:pt x="72550" y="898930"/>
                </a:lnTo>
                <a:lnTo>
                  <a:pt x="73555" y="901014"/>
                </a:lnTo>
                <a:lnTo>
                  <a:pt x="75574" y="904139"/>
                </a:lnTo>
                <a:lnTo>
                  <a:pt x="76579" y="906223"/>
                </a:lnTo>
                <a:lnTo>
                  <a:pt x="78599" y="909349"/>
                </a:lnTo>
                <a:lnTo>
                  <a:pt x="79603" y="911445"/>
                </a:lnTo>
                <a:lnTo>
                  <a:pt x="81623" y="914571"/>
                </a:lnTo>
                <a:lnTo>
                  <a:pt x="82628" y="917696"/>
                </a:lnTo>
                <a:lnTo>
                  <a:pt x="84647" y="919780"/>
                </a:lnTo>
                <a:lnTo>
                  <a:pt x="86657" y="922905"/>
                </a:lnTo>
                <a:lnTo>
                  <a:pt x="87671" y="926044"/>
                </a:lnTo>
                <a:lnTo>
                  <a:pt x="89681" y="928127"/>
                </a:lnTo>
                <a:lnTo>
                  <a:pt x="90686" y="931253"/>
                </a:lnTo>
                <a:lnTo>
                  <a:pt x="91700" y="934379"/>
                </a:lnTo>
                <a:lnTo>
                  <a:pt x="92705" y="936462"/>
                </a:lnTo>
                <a:lnTo>
                  <a:pt x="94724" y="939601"/>
                </a:lnTo>
                <a:lnTo>
                  <a:pt x="94724" y="942726"/>
                </a:lnTo>
                <a:lnTo>
                  <a:pt x="95729" y="944810"/>
                </a:lnTo>
                <a:lnTo>
                  <a:pt x="96734" y="947935"/>
                </a:lnTo>
                <a:lnTo>
                  <a:pt x="96734" y="950032"/>
                </a:lnTo>
                <a:lnTo>
                  <a:pt x="97748" y="953157"/>
                </a:lnTo>
                <a:lnTo>
                  <a:pt x="97748" y="957325"/>
                </a:lnTo>
                <a:lnTo>
                  <a:pt x="96734" y="960450"/>
                </a:lnTo>
                <a:lnTo>
                  <a:pt x="95729" y="962547"/>
                </a:lnTo>
                <a:lnTo>
                  <a:pt x="94724" y="966714"/>
                </a:lnTo>
                <a:lnTo>
                  <a:pt x="94724" y="969840"/>
                </a:lnTo>
                <a:lnTo>
                  <a:pt x="93710" y="971924"/>
                </a:lnTo>
                <a:lnTo>
                  <a:pt x="93710" y="975049"/>
                </a:lnTo>
                <a:lnTo>
                  <a:pt x="92705" y="978187"/>
                </a:lnTo>
                <a:lnTo>
                  <a:pt x="92705" y="981313"/>
                </a:lnTo>
                <a:lnTo>
                  <a:pt x="91700" y="984438"/>
                </a:lnTo>
                <a:lnTo>
                  <a:pt x="91700" y="991744"/>
                </a:lnTo>
                <a:lnTo>
                  <a:pt x="90686" y="995912"/>
                </a:lnTo>
                <a:lnTo>
                  <a:pt x="90686" y="1006343"/>
                </a:lnTo>
                <a:lnTo>
                  <a:pt x="89681" y="1010510"/>
                </a:lnTo>
                <a:lnTo>
                  <a:pt x="89681" y="1026151"/>
                </a:lnTo>
                <a:lnTo>
                  <a:pt x="88676" y="1029289"/>
                </a:lnTo>
                <a:lnTo>
                  <a:pt x="88676" y="1039708"/>
                </a:lnTo>
                <a:lnTo>
                  <a:pt x="87671" y="1042846"/>
                </a:lnTo>
                <a:lnTo>
                  <a:pt x="87671" y="1049097"/>
                </a:lnTo>
                <a:lnTo>
                  <a:pt x="86657" y="1052223"/>
                </a:lnTo>
                <a:lnTo>
                  <a:pt x="86657" y="1055361"/>
                </a:lnTo>
                <a:lnTo>
                  <a:pt x="85652" y="1059528"/>
                </a:lnTo>
                <a:lnTo>
                  <a:pt x="84647" y="1063696"/>
                </a:lnTo>
                <a:lnTo>
                  <a:pt x="82628" y="1067876"/>
                </a:lnTo>
                <a:lnTo>
                  <a:pt x="81623" y="1072043"/>
                </a:lnTo>
                <a:lnTo>
                  <a:pt x="80608" y="1075169"/>
                </a:lnTo>
                <a:lnTo>
                  <a:pt x="80608" y="1077253"/>
                </a:lnTo>
                <a:lnTo>
                  <a:pt x="79603" y="1080391"/>
                </a:lnTo>
                <a:lnTo>
                  <a:pt x="78599" y="1082475"/>
                </a:lnTo>
                <a:lnTo>
                  <a:pt x="78599" y="1085600"/>
                </a:lnTo>
                <a:lnTo>
                  <a:pt x="77594" y="1088726"/>
                </a:lnTo>
                <a:lnTo>
                  <a:pt x="77594" y="1090809"/>
                </a:lnTo>
                <a:lnTo>
                  <a:pt x="76579" y="1093948"/>
                </a:lnTo>
                <a:lnTo>
                  <a:pt x="76579" y="1097073"/>
                </a:lnTo>
                <a:lnTo>
                  <a:pt x="75574" y="1100199"/>
                </a:lnTo>
                <a:lnTo>
                  <a:pt x="75574" y="1103324"/>
                </a:lnTo>
                <a:lnTo>
                  <a:pt x="74570" y="1105421"/>
                </a:lnTo>
                <a:lnTo>
                  <a:pt x="74570" y="1111672"/>
                </a:lnTo>
                <a:lnTo>
                  <a:pt x="73555" y="1113756"/>
                </a:lnTo>
                <a:lnTo>
                  <a:pt x="73555" y="1118978"/>
                </a:lnTo>
                <a:lnTo>
                  <a:pt x="72550" y="1122103"/>
                </a:lnTo>
                <a:lnTo>
                  <a:pt x="72550" y="1141911"/>
                </a:lnTo>
                <a:lnTo>
                  <a:pt x="73555" y="1145049"/>
                </a:lnTo>
                <a:lnTo>
                  <a:pt x="74570" y="1147133"/>
                </a:lnTo>
                <a:lnTo>
                  <a:pt x="75574" y="1150259"/>
                </a:lnTo>
                <a:lnTo>
                  <a:pt x="77594" y="1153384"/>
                </a:lnTo>
                <a:lnTo>
                  <a:pt x="78599" y="1156522"/>
                </a:lnTo>
                <a:lnTo>
                  <a:pt x="80608" y="1158606"/>
                </a:lnTo>
                <a:lnTo>
                  <a:pt x="82628" y="1161732"/>
                </a:lnTo>
                <a:lnTo>
                  <a:pt x="85652" y="1163815"/>
                </a:lnTo>
                <a:lnTo>
                  <a:pt x="87671" y="1166941"/>
                </a:lnTo>
                <a:lnTo>
                  <a:pt x="90686" y="1169037"/>
                </a:lnTo>
                <a:lnTo>
                  <a:pt x="92705" y="1172163"/>
                </a:lnTo>
                <a:lnTo>
                  <a:pt x="95729" y="1174247"/>
                </a:lnTo>
                <a:lnTo>
                  <a:pt x="98753" y="1176330"/>
                </a:lnTo>
                <a:lnTo>
                  <a:pt x="101777" y="1179456"/>
                </a:lnTo>
                <a:lnTo>
                  <a:pt x="104802" y="1181540"/>
                </a:lnTo>
                <a:lnTo>
                  <a:pt x="107826" y="1183636"/>
                </a:lnTo>
                <a:lnTo>
                  <a:pt x="111855" y="1185720"/>
                </a:lnTo>
                <a:lnTo>
                  <a:pt x="114879" y="1187804"/>
                </a:lnTo>
                <a:lnTo>
                  <a:pt x="117903" y="1190929"/>
                </a:lnTo>
                <a:lnTo>
                  <a:pt x="121932" y="1193013"/>
                </a:lnTo>
                <a:lnTo>
                  <a:pt x="124956" y="1195109"/>
                </a:lnTo>
                <a:lnTo>
                  <a:pt x="128985" y="1197193"/>
                </a:lnTo>
                <a:lnTo>
                  <a:pt x="132009" y="1199277"/>
                </a:lnTo>
                <a:lnTo>
                  <a:pt x="136038" y="1201360"/>
                </a:lnTo>
                <a:lnTo>
                  <a:pt x="139063" y="1203444"/>
                </a:lnTo>
                <a:lnTo>
                  <a:pt x="142087" y="1205528"/>
                </a:lnTo>
                <a:lnTo>
                  <a:pt x="146116" y="1207624"/>
                </a:lnTo>
                <a:lnTo>
                  <a:pt x="149140" y="1209708"/>
                </a:lnTo>
                <a:lnTo>
                  <a:pt x="152164" y="1211792"/>
                </a:lnTo>
                <a:lnTo>
                  <a:pt x="155188" y="1212834"/>
                </a:lnTo>
                <a:lnTo>
                  <a:pt x="158203" y="1214917"/>
                </a:lnTo>
                <a:lnTo>
                  <a:pt x="162241" y="1217001"/>
                </a:lnTo>
                <a:lnTo>
                  <a:pt x="165265" y="1218043"/>
                </a:lnTo>
                <a:lnTo>
                  <a:pt x="168280" y="1220126"/>
                </a:lnTo>
                <a:lnTo>
                  <a:pt x="171304" y="1221181"/>
                </a:lnTo>
                <a:lnTo>
                  <a:pt x="175343" y="1222223"/>
                </a:lnTo>
                <a:lnTo>
                  <a:pt x="178357" y="1224307"/>
                </a:lnTo>
                <a:lnTo>
                  <a:pt x="180377" y="1225348"/>
                </a:lnTo>
                <a:lnTo>
                  <a:pt x="183401" y="1226390"/>
                </a:lnTo>
                <a:lnTo>
                  <a:pt x="186425" y="1228474"/>
                </a:lnTo>
                <a:lnTo>
                  <a:pt x="188435" y="1229516"/>
                </a:lnTo>
                <a:lnTo>
                  <a:pt x="191459" y="1230558"/>
                </a:lnTo>
                <a:lnTo>
                  <a:pt x="193478" y="1231600"/>
                </a:lnTo>
                <a:lnTo>
                  <a:pt x="196502" y="1233696"/>
                </a:lnTo>
                <a:lnTo>
                  <a:pt x="198512" y="1234738"/>
                </a:lnTo>
                <a:lnTo>
                  <a:pt x="200531" y="1235780"/>
                </a:lnTo>
                <a:lnTo>
                  <a:pt x="202551" y="1236822"/>
                </a:lnTo>
                <a:lnTo>
                  <a:pt x="204560" y="1236822"/>
                </a:lnTo>
                <a:lnTo>
                  <a:pt x="206580" y="1237863"/>
                </a:lnTo>
                <a:lnTo>
                  <a:pt x="208589" y="1238905"/>
                </a:lnTo>
                <a:lnTo>
                  <a:pt x="210609" y="1239947"/>
                </a:lnTo>
                <a:lnTo>
                  <a:pt x="211613" y="1239947"/>
                </a:lnTo>
                <a:lnTo>
                  <a:pt x="213633" y="1240989"/>
                </a:lnTo>
                <a:lnTo>
                  <a:pt x="221691" y="1240989"/>
                </a:lnTo>
                <a:lnTo>
                  <a:pt x="223710" y="1238905"/>
                </a:lnTo>
                <a:lnTo>
                  <a:pt x="225720" y="1240989"/>
                </a:lnTo>
                <a:lnTo>
                  <a:pt x="227739" y="1242031"/>
                </a:lnTo>
                <a:lnTo>
                  <a:pt x="231768" y="1242031"/>
                </a:lnTo>
                <a:lnTo>
                  <a:pt x="233787" y="1240989"/>
                </a:lnTo>
                <a:lnTo>
                  <a:pt x="235797" y="1239947"/>
                </a:lnTo>
                <a:lnTo>
                  <a:pt x="237816" y="1238905"/>
                </a:lnTo>
                <a:lnTo>
                  <a:pt x="239836" y="1237863"/>
                </a:lnTo>
                <a:lnTo>
                  <a:pt x="240840" y="1236822"/>
                </a:lnTo>
                <a:lnTo>
                  <a:pt x="242860" y="1235780"/>
                </a:lnTo>
                <a:lnTo>
                  <a:pt x="243865" y="1234738"/>
                </a:lnTo>
                <a:lnTo>
                  <a:pt x="245874" y="1233696"/>
                </a:lnTo>
                <a:lnTo>
                  <a:pt x="246889" y="1232641"/>
                </a:lnTo>
                <a:lnTo>
                  <a:pt x="248898" y="1230558"/>
                </a:lnTo>
                <a:lnTo>
                  <a:pt x="250918" y="1229516"/>
                </a:lnTo>
                <a:lnTo>
                  <a:pt x="251923" y="1227432"/>
                </a:lnTo>
                <a:lnTo>
                  <a:pt x="253942" y="1226390"/>
                </a:lnTo>
                <a:lnTo>
                  <a:pt x="255952" y="1224307"/>
                </a:lnTo>
                <a:lnTo>
                  <a:pt x="257971" y="1222223"/>
                </a:lnTo>
                <a:lnTo>
                  <a:pt x="259990" y="1220126"/>
                </a:lnTo>
                <a:lnTo>
                  <a:pt x="262000" y="1218043"/>
                </a:lnTo>
                <a:lnTo>
                  <a:pt x="264019" y="1215959"/>
                </a:lnTo>
                <a:lnTo>
                  <a:pt x="266029" y="1213875"/>
                </a:lnTo>
                <a:lnTo>
                  <a:pt x="268048" y="1210750"/>
                </a:lnTo>
                <a:lnTo>
                  <a:pt x="270068" y="1208666"/>
                </a:lnTo>
                <a:lnTo>
                  <a:pt x="272077" y="1208666"/>
                </a:lnTo>
                <a:lnTo>
                  <a:pt x="274097" y="1207624"/>
                </a:lnTo>
                <a:lnTo>
                  <a:pt x="276106" y="1206570"/>
                </a:lnTo>
                <a:lnTo>
                  <a:pt x="278126" y="1205528"/>
                </a:lnTo>
                <a:lnTo>
                  <a:pt x="281150" y="1203444"/>
                </a:lnTo>
                <a:lnTo>
                  <a:pt x="283169" y="1202402"/>
                </a:lnTo>
                <a:lnTo>
                  <a:pt x="286184" y="1200319"/>
                </a:lnTo>
                <a:lnTo>
                  <a:pt x="289208" y="1198235"/>
                </a:lnTo>
                <a:lnTo>
                  <a:pt x="292232" y="1196151"/>
                </a:lnTo>
                <a:lnTo>
                  <a:pt x="295256" y="1194055"/>
                </a:lnTo>
                <a:lnTo>
                  <a:pt x="298280" y="1191971"/>
                </a:lnTo>
                <a:lnTo>
                  <a:pt x="301304" y="1189887"/>
                </a:lnTo>
                <a:lnTo>
                  <a:pt x="304328" y="1187804"/>
                </a:lnTo>
                <a:lnTo>
                  <a:pt x="307353" y="1184678"/>
                </a:lnTo>
                <a:lnTo>
                  <a:pt x="311382" y="1182594"/>
                </a:lnTo>
                <a:lnTo>
                  <a:pt x="314406" y="1180498"/>
                </a:lnTo>
                <a:lnTo>
                  <a:pt x="317430" y="1177372"/>
                </a:lnTo>
                <a:lnTo>
                  <a:pt x="321459" y="1175289"/>
                </a:lnTo>
                <a:lnTo>
                  <a:pt x="324483" y="1172163"/>
                </a:lnTo>
                <a:lnTo>
                  <a:pt x="328512" y="1170079"/>
                </a:lnTo>
                <a:lnTo>
                  <a:pt x="331536" y="1167983"/>
                </a:lnTo>
                <a:lnTo>
                  <a:pt x="334560" y="1164857"/>
                </a:lnTo>
                <a:lnTo>
                  <a:pt x="338589" y="1162774"/>
                </a:lnTo>
                <a:lnTo>
                  <a:pt x="341614" y="1160690"/>
                </a:lnTo>
                <a:lnTo>
                  <a:pt x="344638" y="1158606"/>
                </a:lnTo>
                <a:lnTo>
                  <a:pt x="347662" y="1156522"/>
                </a:lnTo>
                <a:lnTo>
                  <a:pt x="350686" y="1154426"/>
                </a:lnTo>
                <a:lnTo>
                  <a:pt x="353701" y="1152342"/>
                </a:lnTo>
                <a:lnTo>
                  <a:pt x="356725" y="1151301"/>
                </a:lnTo>
                <a:lnTo>
                  <a:pt x="359749" y="1150259"/>
                </a:lnTo>
                <a:lnTo>
                  <a:pt x="362773" y="1148175"/>
                </a:lnTo>
                <a:lnTo>
                  <a:pt x="364792" y="1147133"/>
                </a:lnTo>
                <a:lnTo>
                  <a:pt x="368821" y="1147133"/>
                </a:lnTo>
                <a:lnTo>
                  <a:pt x="370841" y="1148175"/>
                </a:lnTo>
                <a:lnTo>
                  <a:pt x="372850" y="1148175"/>
                </a:lnTo>
                <a:lnTo>
                  <a:pt x="374870" y="1149217"/>
                </a:lnTo>
                <a:lnTo>
                  <a:pt x="376879" y="1150259"/>
                </a:lnTo>
                <a:lnTo>
                  <a:pt x="378899" y="1151301"/>
                </a:lnTo>
                <a:lnTo>
                  <a:pt x="380908" y="1152342"/>
                </a:lnTo>
                <a:lnTo>
                  <a:pt x="382928" y="1154426"/>
                </a:lnTo>
                <a:lnTo>
                  <a:pt x="384947" y="1155468"/>
                </a:lnTo>
                <a:lnTo>
                  <a:pt x="386957" y="1155468"/>
                </a:lnTo>
                <a:lnTo>
                  <a:pt x="388976" y="1156522"/>
                </a:lnTo>
                <a:lnTo>
                  <a:pt x="393005" y="1156522"/>
                </a:lnTo>
                <a:lnTo>
                  <a:pt x="395024" y="1155468"/>
                </a:lnTo>
                <a:lnTo>
                  <a:pt x="403082" y="1155468"/>
                </a:lnTo>
                <a:lnTo>
                  <a:pt x="404087" y="1156522"/>
                </a:lnTo>
                <a:lnTo>
                  <a:pt x="406106" y="1156522"/>
                </a:lnTo>
                <a:lnTo>
                  <a:pt x="408126" y="1157564"/>
                </a:lnTo>
                <a:lnTo>
                  <a:pt x="409131" y="1158606"/>
                </a:lnTo>
                <a:lnTo>
                  <a:pt x="411140" y="1159648"/>
                </a:lnTo>
                <a:lnTo>
                  <a:pt x="413160" y="1160690"/>
                </a:lnTo>
                <a:lnTo>
                  <a:pt x="414164" y="1162774"/>
                </a:lnTo>
                <a:lnTo>
                  <a:pt x="416184" y="1163815"/>
                </a:lnTo>
                <a:lnTo>
                  <a:pt x="418203" y="1164857"/>
                </a:lnTo>
                <a:lnTo>
                  <a:pt x="419208" y="1166941"/>
                </a:lnTo>
                <a:lnTo>
                  <a:pt x="421218" y="1167983"/>
                </a:lnTo>
                <a:lnTo>
                  <a:pt x="422232" y="1170079"/>
                </a:lnTo>
                <a:lnTo>
                  <a:pt x="424242" y="1171121"/>
                </a:lnTo>
                <a:lnTo>
                  <a:pt x="425256" y="1173205"/>
                </a:lnTo>
                <a:lnTo>
                  <a:pt x="427266" y="1174247"/>
                </a:lnTo>
                <a:lnTo>
                  <a:pt x="428280" y="1175289"/>
                </a:lnTo>
                <a:lnTo>
                  <a:pt x="430290" y="1177372"/>
                </a:lnTo>
                <a:lnTo>
                  <a:pt x="432309" y="1179456"/>
                </a:lnTo>
                <a:lnTo>
                  <a:pt x="434319" y="1181540"/>
                </a:lnTo>
                <a:lnTo>
                  <a:pt x="435334" y="1182594"/>
                </a:lnTo>
                <a:lnTo>
                  <a:pt x="437343" y="1183636"/>
                </a:lnTo>
                <a:lnTo>
                  <a:pt x="438358" y="1183636"/>
                </a:lnTo>
                <a:lnTo>
                  <a:pt x="440367" y="1185720"/>
                </a:lnTo>
                <a:lnTo>
                  <a:pt x="443391" y="1185720"/>
                </a:lnTo>
                <a:lnTo>
                  <a:pt x="447420" y="1187804"/>
                </a:lnTo>
                <a:lnTo>
                  <a:pt x="450445" y="1190929"/>
                </a:lnTo>
                <a:lnTo>
                  <a:pt x="453469" y="1193013"/>
                </a:lnTo>
                <a:lnTo>
                  <a:pt x="457498" y="1196151"/>
                </a:lnTo>
                <a:lnTo>
                  <a:pt x="460522" y="1199277"/>
                </a:lnTo>
                <a:lnTo>
                  <a:pt x="463546" y="1202402"/>
                </a:lnTo>
                <a:lnTo>
                  <a:pt x="466570" y="1205528"/>
                </a:lnTo>
                <a:lnTo>
                  <a:pt x="469594" y="1208666"/>
                </a:lnTo>
                <a:lnTo>
                  <a:pt x="472619" y="1211792"/>
                </a:lnTo>
                <a:lnTo>
                  <a:pt x="475643" y="1214917"/>
                </a:lnTo>
                <a:lnTo>
                  <a:pt x="478657" y="1219085"/>
                </a:lnTo>
                <a:lnTo>
                  <a:pt x="480677" y="1222223"/>
                </a:lnTo>
                <a:lnTo>
                  <a:pt x="483701" y="1226390"/>
                </a:lnTo>
                <a:lnTo>
                  <a:pt x="486725" y="1229516"/>
                </a:lnTo>
                <a:lnTo>
                  <a:pt x="488735" y="1233696"/>
                </a:lnTo>
                <a:lnTo>
                  <a:pt x="491759" y="1236822"/>
                </a:lnTo>
                <a:lnTo>
                  <a:pt x="494783" y="1240989"/>
                </a:lnTo>
                <a:lnTo>
                  <a:pt x="496802" y="1245156"/>
                </a:lnTo>
                <a:lnTo>
                  <a:pt x="499826" y="1248295"/>
                </a:lnTo>
                <a:lnTo>
                  <a:pt x="502851" y="1252462"/>
                </a:lnTo>
                <a:lnTo>
                  <a:pt x="505875" y="1255588"/>
                </a:lnTo>
                <a:lnTo>
                  <a:pt x="507884" y="1259768"/>
                </a:lnTo>
                <a:lnTo>
                  <a:pt x="510909" y="1262893"/>
                </a:lnTo>
                <a:lnTo>
                  <a:pt x="513933" y="1267061"/>
                </a:lnTo>
                <a:lnTo>
                  <a:pt x="516957" y="1270186"/>
                </a:lnTo>
                <a:lnTo>
                  <a:pt x="519981" y="1273325"/>
                </a:lnTo>
                <a:lnTo>
                  <a:pt x="523005" y="1276450"/>
                </a:lnTo>
                <a:lnTo>
                  <a:pt x="527034" y="1279576"/>
                </a:lnTo>
                <a:lnTo>
                  <a:pt x="530058" y="1282705"/>
                </a:lnTo>
                <a:lnTo>
                  <a:pt x="533082" y="1285835"/>
                </a:lnTo>
                <a:lnTo>
                  <a:pt x="537111" y="1288963"/>
                </a:lnTo>
                <a:lnTo>
                  <a:pt x="540136" y="1292092"/>
                </a:lnTo>
                <a:lnTo>
                  <a:pt x="542145" y="1292092"/>
                </a:lnTo>
                <a:lnTo>
                  <a:pt x="543160" y="1293135"/>
                </a:lnTo>
                <a:lnTo>
                  <a:pt x="545169" y="1294177"/>
                </a:lnTo>
                <a:lnTo>
                  <a:pt x="547189" y="1296263"/>
                </a:lnTo>
                <a:lnTo>
                  <a:pt x="549198" y="1297306"/>
                </a:lnTo>
                <a:lnTo>
                  <a:pt x="550213" y="1297306"/>
                </a:lnTo>
                <a:lnTo>
                  <a:pt x="552223" y="1298350"/>
                </a:lnTo>
                <a:lnTo>
                  <a:pt x="553237" y="1298350"/>
                </a:lnTo>
                <a:lnTo>
                  <a:pt x="555247" y="1299391"/>
                </a:lnTo>
                <a:lnTo>
                  <a:pt x="556252" y="1300434"/>
                </a:lnTo>
                <a:lnTo>
                  <a:pt x="559276" y="1300434"/>
                </a:lnTo>
                <a:lnTo>
                  <a:pt x="561295" y="1301478"/>
                </a:lnTo>
                <a:lnTo>
                  <a:pt x="564319" y="1301478"/>
                </a:lnTo>
                <a:lnTo>
                  <a:pt x="566329" y="1302521"/>
                </a:lnTo>
                <a:lnTo>
                  <a:pt x="570368" y="1302521"/>
                </a:lnTo>
                <a:lnTo>
                  <a:pt x="572377" y="1303564"/>
                </a:lnTo>
                <a:lnTo>
                  <a:pt x="584474" y="1303564"/>
                </a:lnTo>
                <a:lnTo>
                  <a:pt x="586484" y="1302521"/>
                </a:lnTo>
                <a:lnTo>
                  <a:pt x="591527" y="1302521"/>
                </a:lnTo>
                <a:lnTo>
                  <a:pt x="594551" y="1301478"/>
                </a:lnTo>
                <a:lnTo>
                  <a:pt x="597575" y="1301478"/>
                </a:lnTo>
                <a:lnTo>
                  <a:pt x="599585" y="1300434"/>
                </a:lnTo>
                <a:lnTo>
                  <a:pt x="602609" y="1300434"/>
                </a:lnTo>
                <a:lnTo>
                  <a:pt x="604628" y="1299391"/>
                </a:lnTo>
                <a:lnTo>
                  <a:pt x="607653" y="1298350"/>
                </a:lnTo>
                <a:lnTo>
                  <a:pt x="609662" y="1297306"/>
                </a:lnTo>
                <a:lnTo>
                  <a:pt x="611682" y="1296263"/>
                </a:lnTo>
                <a:lnTo>
                  <a:pt x="614706" y="1295220"/>
                </a:lnTo>
                <a:lnTo>
                  <a:pt x="616715" y="1294177"/>
                </a:lnTo>
                <a:lnTo>
                  <a:pt x="618735" y="1292092"/>
                </a:lnTo>
                <a:lnTo>
                  <a:pt x="620754" y="1291049"/>
                </a:lnTo>
                <a:lnTo>
                  <a:pt x="622764" y="1288963"/>
                </a:lnTo>
                <a:lnTo>
                  <a:pt x="625788" y="1287920"/>
                </a:lnTo>
                <a:lnTo>
                  <a:pt x="627807" y="1285835"/>
                </a:lnTo>
                <a:lnTo>
                  <a:pt x="629817" y="1283748"/>
                </a:lnTo>
                <a:lnTo>
                  <a:pt x="631836" y="1281659"/>
                </a:lnTo>
                <a:lnTo>
                  <a:pt x="633846" y="1279576"/>
                </a:lnTo>
                <a:lnTo>
                  <a:pt x="635865" y="1277492"/>
                </a:lnTo>
                <a:lnTo>
                  <a:pt x="637885" y="1275408"/>
                </a:lnTo>
                <a:lnTo>
                  <a:pt x="639894" y="1273325"/>
                </a:lnTo>
                <a:lnTo>
                  <a:pt x="640909" y="1270186"/>
                </a:lnTo>
                <a:lnTo>
                  <a:pt x="642918" y="1268103"/>
                </a:lnTo>
                <a:lnTo>
                  <a:pt x="644938" y="1264977"/>
                </a:lnTo>
                <a:lnTo>
                  <a:pt x="646947" y="1261852"/>
                </a:lnTo>
                <a:lnTo>
                  <a:pt x="648967" y="1258713"/>
                </a:lnTo>
                <a:lnTo>
                  <a:pt x="650986" y="1255588"/>
                </a:lnTo>
                <a:lnTo>
                  <a:pt x="652996" y="1252462"/>
                </a:lnTo>
                <a:lnTo>
                  <a:pt x="655015" y="1249337"/>
                </a:lnTo>
                <a:lnTo>
                  <a:pt x="657025" y="1246211"/>
                </a:lnTo>
                <a:lnTo>
                  <a:pt x="659044" y="1242031"/>
                </a:lnTo>
                <a:lnTo>
                  <a:pt x="661063" y="1238905"/>
                </a:lnTo>
                <a:lnTo>
                  <a:pt x="662068" y="1237863"/>
                </a:lnTo>
                <a:lnTo>
                  <a:pt x="664078" y="1235780"/>
                </a:lnTo>
                <a:lnTo>
                  <a:pt x="666097" y="1233696"/>
                </a:lnTo>
                <a:lnTo>
                  <a:pt x="668116" y="1231600"/>
                </a:lnTo>
                <a:lnTo>
                  <a:pt x="669121" y="1228474"/>
                </a:lnTo>
                <a:lnTo>
                  <a:pt x="671141" y="1225348"/>
                </a:lnTo>
                <a:lnTo>
                  <a:pt x="673150" y="1223265"/>
                </a:lnTo>
                <a:lnTo>
                  <a:pt x="675170" y="1219085"/>
                </a:lnTo>
                <a:lnTo>
                  <a:pt x="677179" y="1215959"/>
                </a:lnTo>
                <a:lnTo>
                  <a:pt x="679199" y="1213875"/>
                </a:lnTo>
                <a:lnTo>
                  <a:pt x="681218" y="1210750"/>
                </a:lnTo>
                <a:lnTo>
                  <a:pt x="683228" y="1209708"/>
                </a:lnTo>
                <a:lnTo>
                  <a:pt x="685247" y="1207624"/>
                </a:lnTo>
                <a:lnTo>
                  <a:pt x="687257" y="1206570"/>
                </a:lnTo>
                <a:lnTo>
                  <a:pt x="689276" y="1205528"/>
                </a:lnTo>
                <a:lnTo>
                  <a:pt x="691295" y="1204486"/>
                </a:lnTo>
                <a:lnTo>
                  <a:pt x="692300" y="1202402"/>
                </a:lnTo>
                <a:lnTo>
                  <a:pt x="694310" y="1201360"/>
                </a:lnTo>
                <a:lnTo>
                  <a:pt x="695324" y="1199277"/>
                </a:lnTo>
                <a:lnTo>
                  <a:pt x="697334" y="1198235"/>
                </a:lnTo>
                <a:lnTo>
                  <a:pt x="698348" y="1196151"/>
                </a:lnTo>
                <a:lnTo>
                  <a:pt x="700358" y="1195109"/>
                </a:lnTo>
                <a:lnTo>
                  <a:pt x="702377" y="1190929"/>
                </a:lnTo>
                <a:lnTo>
                  <a:pt x="704387" y="1188845"/>
                </a:lnTo>
                <a:lnTo>
                  <a:pt x="705402" y="1187804"/>
                </a:lnTo>
                <a:lnTo>
                  <a:pt x="707411" y="1185720"/>
                </a:lnTo>
                <a:lnTo>
                  <a:pt x="708426" y="1183636"/>
                </a:lnTo>
                <a:lnTo>
                  <a:pt x="710435" y="1181540"/>
                </a:lnTo>
                <a:lnTo>
                  <a:pt x="711450" y="1180498"/>
                </a:lnTo>
                <a:lnTo>
                  <a:pt x="713460" y="1178414"/>
                </a:lnTo>
                <a:lnTo>
                  <a:pt x="715479" y="1175289"/>
                </a:lnTo>
                <a:lnTo>
                  <a:pt x="717489" y="1174247"/>
                </a:lnTo>
                <a:lnTo>
                  <a:pt x="718503" y="1173205"/>
                </a:lnTo>
                <a:lnTo>
                  <a:pt x="720513" y="1171121"/>
                </a:lnTo>
                <a:lnTo>
                  <a:pt x="721518" y="1171121"/>
                </a:lnTo>
                <a:lnTo>
                  <a:pt x="723537" y="1170079"/>
                </a:lnTo>
                <a:lnTo>
                  <a:pt x="724542" y="1169037"/>
                </a:lnTo>
                <a:lnTo>
                  <a:pt x="731595" y="1169037"/>
                </a:lnTo>
                <a:lnTo>
                  <a:pt x="736638" y="1172163"/>
                </a:lnTo>
                <a:lnTo>
                  <a:pt x="740667" y="1175289"/>
                </a:lnTo>
                <a:lnTo>
                  <a:pt x="744696" y="1179456"/>
                </a:lnTo>
                <a:lnTo>
                  <a:pt x="748735" y="1182594"/>
                </a:lnTo>
                <a:lnTo>
                  <a:pt x="753769" y="1186762"/>
                </a:lnTo>
                <a:lnTo>
                  <a:pt x="757798" y="1189887"/>
                </a:lnTo>
                <a:lnTo>
                  <a:pt x="762841" y="1194055"/>
                </a:lnTo>
                <a:lnTo>
                  <a:pt x="766870" y="1198235"/>
                </a:lnTo>
                <a:lnTo>
                  <a:pt x="770899" y="1201360"/>
                </a:lnTo>
                <a:lnTo>
                  <a:pt x="775943" y="1205528"/>
                </a:lnTo>
                <a:lnTo>
                  <a:pt x="779972" y="1209708"/>
                </a:lnTo>
                <a:lnTo>
                  <a:pt x="785006" y="1213875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3117737" y="5406641"/>
            <a:ext cx="110821" cy="415585"/>
          </a:xfrm>
          <a:custGeom>
            <a:avLst/>
            <a:gdLst/>
            <a:ahLst/>
            <a:cxnLst/>
            <a:rect l="l" t="t" r="r" b="b"/>
            <a:pathLst>
              <a:path w="110821" h="415585">
                <a:moveTo>
                  <a:pt x="79613" y="131400"/>
                </a:moveTo>
                <a:lnTo>
                  <a:pt x="78550" y="129317"/>
                </a:lnTo>
                <a:lnTo>
                  <a:pt x="78550" y="126191"/>
                </a:lnTo>
                <a:lnTo>
                  <a:pt x="77584" y="124107"/>
                </a:lnTo>
                <a:lnTo>
                  <a:pt x="76521" y="120982"/>
                </a:lnTo>
                <a:lnTo>
                  <a:pt x="75555" y="116802"/>
                </a:lnTo>
                <a:lnTo>
                  <a:pt x="74589" y="113676"/>
                </a:lnTo>
                <a:lnTo>
                  <a:pt x="73526" y="111592"/>
                </a:lnTo>
                <a:lnTo>
                  <a:pt x="71497" y="108467"/>
                </a:lnTo>
                <a:lnTo>
                  <a:pt x="69468" y="104287"/>
                </a:lnTo>
                <a:lnTo>
                  <a:pt x="66473" y="101161"/>
                </a:lnTo>
                <a:lnTo>
                  <a:pt x="64444" y="99077"/>
                </a:lnTo>
                <a:lnTo>
                  <a:pt x="63478" y="98036"/>
                </a:lnTo>
                <a:lnTo>
                  <a:pt x="61449" y="95952"/>
                </a:lnTo>
                <a:lnTo>
                  <a:pt x="59420" y="94910"/>
                </a:lnTo>
                <a:lnTo>
                  <a:pt x="57391" y="93855"/>
                </a:lnTo>
                <a:lnTo>
                  <a:pt x="55362" y="92814"/>
                </a:lnTo>
                <a:lnTo>
                  <a:pt x="53333" y="88646"/>
                </a:lnTo>
                <a:lnTo>
                  <a:pt x="51401" y="86562"/>
                </a:lnTo>
                <a:lnTo>
                  <a:pt x="49372" y="84479"/>
                </a:lnTo>
                <a:lnTo>
                  <a:pt x="47343" y="81340"/>
                </a:lnTo>
                <a:lnTo>
                  <a:pt x="44347" y="79257"/>
                </a:lnTo>
                <a:lnTo>
                  <a:pt x="42318" y="77173"/>
                </a:lnTo>
                <a:lnTo>
                  <a:pt x="40289" y="76131"/>
                </a:lnTo>
                <a:lnTo>
                  <a:pt x="38260" y="75089"/>
                </a:lnTo>
                <a:lnTo>
                  <a:pt x="36231" y="75089"/>
                </a:lnTo>
                <a:lnTo>
                  <a:pt x="34202" y="74047"/>
                </a:lnTo>
                <a:lnTo>
                  <a:pt x="30241" y="74047"/>
                </a:lnTo>
                <a:lnTo>
                  <a:pt x="28212" y="73006"/>
                </a:lnTo>
                <a:lnTo>
                  <a:pt x="26183" y="70922"/>
                </a:lnTo>
                <a:lnTo>
                  <a:pt x="24154" y="69880"/>
                </a:lnTo>
                <a:lnTo>
                  <a:pt x="22125" y="66742"/>
                </a:lnTo>
                <a:lnTo>
                  <a:pt x="20096" y="64658"/>
                </a:lnTo>
                <a:lnTo>
                  <a:pt x="18067" y="62574"/>
                </a:lnTo>
                <a:lnTo>
                  <a:pt x="16135" y="58407"/>
                </a:lnTo>
                <a:lnTo>
                  <a:pt x="14106" y="55269"/>
                </a:lnTo>
                <a:lnTo>
                  <a:pt x="12077" y="52143"/>
                </a:lnTo>
                <a:lnTo>
                  <a:pt x="11014" y="49018"/>
                </a:lnTo>
                <a:lnTo>
                  <a:pt x="9082" y="45892"/>
                </a:lnTo>
                <a:lnTo>
                  <a:pt x="8019" y="42754"/>
                </a:lnTo>
                <a:lnTo>
                  <a:pt x="7053" y="38586"/>
                </a:lnTo>
                <a:lnTo>
                  <a:pt x="5990" y="35461"/>
                </a:lnTo>
                <a:lnTo>
                  <a:pt x="5024" y="31293"/>
                </a:lnTo>
                <a:lnTo>
                  <a:pt x="3961" y="26071"/>
                </a:lnTo>
                <a:lnTo>
                  <a:pt x="2995" y="19820"/>
                </a:lnTo>
                <a:lnTo>
                  <a:pt x="2028" y="14598"/>
                </a:lnTo>
                <a:lnTo>
                  <a:pt x="966" y="9389"/>
                </a:lnTo>
                <a:lnTo>
                  <a:pt x="966" y="5221"/>
                </a:lnTo>
                <a:lnTo>
                  <a:pt x="0" y="0"/>
                </a:lnTo>
                <a:lnTo>
                  <a:pt x="0" y="415065"/>
                </a:lnTo>
                <a:lnTo>
                  <a:pt x="1014" y="415585"/>
                </a:lnTo>
                <a:lnTo>
                  <a:pt x="2028" y="415065"/>
                </a:lnTo>
                <a:lnTo>
                  <a:pt x="3961" y="414023"/>
                </a:lnTo>
                <a:lnTo>
                  <a:pt x="5990" y="411939"/>
                </a:lnTo>
                <a:lnTo>
                  <a:pt x="8019" y="410897"/>
                </a:lnTo>
                <a:lnTo>
                  <a:pt x="10048" y="408813"/>
                </a:lnTo>
                <a:lnTo>
                  <a:pt x="12077" y="406730"/>
                </a:lnTo>
                <a:lnTo>
                  <a:pt x="14106" y="405688"/>
                </a:lnTo>
                <a:lnTo>
                  <a:pt x="15072" y="403591"/>
                </a:lnTo>
                <a:lnTo>
                  <a:pt x="17101" y="402550"/>
                </a:lnTo>
                <a:lnTo>
                  <a:pt x="19130" y="400466"/>
                </a:lnTo>
                <a:lnTo>
                  <a:pt x="21159" y="398382"/>
                </a:lnTo>
                <a:lnTo>
                  <a:pt x="23188" y="396298"/>
                </a:lnTo>
                <a:lnTo>
                  <a:pt x="25120" y="393173"/>
                </a:lnTo>
                <a:lnTo>
                  <a:pt x="27149" y="391089"/>
                </a:lnTo>
                <a:lnTo>
                  <a:pt x="28212" y="387951"/>
                </a:lnTo>
                <a:lnTo>
                  <a:pt x="29178" y="384825"/>
                </a:lnTo>
                <a:lnTo>
                  <a:pt x="31207" y="381700"/>
                </a:lnTo>
                <a:lnTo>
                  <a:pt x="33236" y="379616"/>
                </a:lnTo>
                <a:lnTo>
                  <a:pt x="34202" y="376478"/>
                </a:lnTo>
                <a:lnTo>
                  <a:pt x="36231" y="374394"/>
                </a:lnTo>
                <a:lnTo>
                  <a:pt x="38260" y="372310"/>
                </a:lnTo>
                <a:lnTo>
                  <a:pt x="40289" y="370227"/>
                </a:lnTo>
                <a:lnTo>
                  <a:pt x="42318" y="367101"/>
                </a:lnTo>
                <a:lnTo>
                  <a:pt x="44347" y="366059"/>
                </a:lnTo>
                <a:lnTo>
                  <a:pt x="45314" y="363963"/>
                </a:lnTo>
                <a:lnTo>
                  <a:pt x="47343" y="362921"/>
                </a:lnTo>
                <a:lnTo>
                  <a:pt x="49372" y="359795"/>
                </a:lnTo>
                <a:lnTo>
                  <a:pt x="51401" y="358754"/>
                </a:lnTo>
                <a:lnTo>
                  <a:pt x="53333" y="356670"/>
                </a:lnTo>
                <a:lnTo>
                  <a:pt x="54396" y="355628"/>
                </a:lnTo>
                <a:lnTo>
                  <a:pt x="56425" y="353544"/>
                </a:lnTo>
                <a:lnTo>
                  <a:pt x="57391" y="352502"/>
                </a:lnTo>
                <a:lnTo>
                  <a:pt x="59420" y="350406"/>
                </a:lnTo>
                <a:lnTo>
                  <a:pt x="61449" y="349364"/>
                </a:lnTo>
                <a:lnTo>
                  <a:pt x="62415" y="347280"/>
                </a:lnTo>
                <a:lnTo>
                  <a:pt x="66473" y="345197"/>
                </a:lnTo>
                <a:lnTo>
                  <a:pt x="69468" y="342071"/>
                </a:lnTo>
                <a:lnTo>
                  <a:pt x="72560" y="338933"/>
                </a:lnTo>
                <a:lnTo>
                  <a:pt x="74589" y="335807"/>
                </a:lnTo>
                <a:lnTo>
                  <a:pt x="77584" y="332682"/>
                </a:lnTo>
                <a:lnTo>
                  <a:pt x="80579" y="329556"/>
                </a:lnTo>
                <a:lnTo>
                  <a:pt x="83575" y="326418"/>
                </a:lnTo>
                <a:lnTo>
                  <a:pt x="85603" y="323292"/>
                </a:lnTo>
                <a:lnTo>
                  <a:pt x="88695" y="320167"/>
                </a:lnTo>
                <a:lnTo>
                  <a:pt x="90628" y="317041"/>
                </a:lnTo>
                <a:lnTo>
                  <a:pt x="93719" y="313916"/>
                </a:lnTo>
                <a:lnTo>
                  <a:pt x="95748" y="309735"/>
                </a:lnTo>
                <a:lnTo>
                  <a:pt x="97681" y="306610"/>
                </a:lnTo>
                <a:lnTo>
                  <a:pt x="99710" y="303484"/>
                </a:lnTo>
                <a:lnTo>
                  <a:pt x="101739" y="300346"/>
                </a:lnTo>
                <a:lnTo>
                  <a:pt x="102802" y="297221"/>
                </a:lnTo>
                <a:lnTo>
                  <a:pt x="104734" y="294095"/>
                </a:lnTo>
                <a:lnTo>
                  <a:pt x="105797" y="289928"/>
                </a:lnTo>
                <a:lnTo>
                  <a:pt x="107826" y="286789"/>
                </a:lnTo>
                <a:lnTo>
                  <a:pt x="108792" y="283664"/>
                </a:lnTo>
                <a:lnTo>
                  <a:pt x="109855" y="280538"/>
                </a:lnTo>
                <a:lnTo>
                  <a:pt x="109855" y="277413"/>
                </a:lnTo>
                <a:lnTo>
                  <a:pt x="110821" y="274274"/>
                </a:lnTo>
                <a:lnTo>
                  <a:pt x="110821" y="258634"/>
                </a:lnTo>
                <a:lnTo>
                  <a:pt x="109855" y="255508"/>
                </a:lnTo>
                <a:lnTo>
                  <a:pt x="108792" y="252383"/>
                </a:lnTo>
                <a:lnTo>
                  <a:pt x="107826" y="249257"/>
                </a:lnTo>
                <a:lnTo>
                  <a:pt x="106763" y="246119"/>
                </a:lnTo>
                <a:lnTo>
                  <a:pt x="104734" y="242993"/>
                </a:lnTo>
                <a:lnTo>
                  <a:pt x="103768" y="239868"/>
                </a:lnTo>
                <a:lnTo>
                  <a:pt x="102802" y="236742"/>
                </a:lnTo>
                <a:lnTo>
                  <a:pt x="101739" y="233604"/>
                </a:lnTo>
                <a:lnTo>
                  <a:pt x="100773" y="230478"/>
                </a:lnTo>
                <a:lnTo>
                  <a:pt x="98744" y="227353"/>
                </a:lnTo>
                <a:lnTo>
                  <a:pt x="97681" y="224227"/>
                </a:lnTo>
                <a:lnTo>
                  <a:pt x="96715" y="221089"/>
                </a:lnTo>
                <a:lnTo>
                  <a:pt x="95748" y="217963"/>
                </a:lnTo>
                <a:lnTo>
                  <a:pt x="94686" y="215880"/>
                </a:lnTo>
                <a:lnTo>
                  <a:pt x="93719" y="212754"/>
                </a:lnTo>
                <a:lnTo>
                  <a:pt x="92657" y="210670"/>
                </a:lnTo>
                <a:lnTo>
                  <a:pt x="91690" y="207532"/>
                </a:lnTo>
                <a:lnTo>
                  <a:pt x="90628" y="205448"/>
                </a:lnTo>
                <a:lnTo>
                  <a:pt x="89661" y="202323"/>
                </a:lnTo>
                <a:lnTo>
                  <a:pt x="88695" y="200239"/>
                </a:lnTo>
                <a:lnTo>
                  <a:pt x="87632" y="196059"/>
                </a:lnTo>
                <a:lnTo>
                  <a:pt x="85603" y="191891"/>
                </a:lnTo>
                <a:lnTo>
                  <a:pt x="84637" y="187724"/>
                </a:lnTo>
                <a:lnTo>
                  <a:pt x="83575" y="184586"/>
                </a:lnTo>
                <a:lnTo>
                  <a:pt x="82608" y="181460"/>
                </a:lnTo>
                <a:lnTo>
                  <a:pt x="81642" y="177293"/>
                </a:lnTo>
                <a:lnTo>
                  <a:pt x="81642" y="151221"/>
                </a:lnTo>
                <a:lnTo>
                  <a:pt x="80579" y="147054"/>
                </a:lnTo>
                <a:lnTo>
                  <a:pt x="80579" y="137664"/>
                </a:lnTo>
                <a:lnTo>
                  <a:pt x="79613" y="134539"/>
                </a:lnTo>
                <a:lnTo>
                  <a:pt x="79613" y="13140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032392" y="5119101"/>
            <a:ext cx="314406" cy="990449"/>
          </a:xfrm>
          <a:custGeom>
            <a:avLst/>
            <a:gdLst/>
            <a:ahLst/>
            <a:cxnLst/>
            <a:rect l="l" t="t" r="r" b="b"/>
            <a:pathLst>
              <a:path w="314406" h="990449">
                <a:moveTo>
                  <a:pt x="93719" y="898677"/>
                </a:moveTo>
                <a:lnTo>
                  <a:pt x="93719" y="901802"/>
                </a:lnTo>
                <a:lnTo>
                  <a:pt x="94724" y="904928"/>
                </a:lnTo>
                <a:lnTo>
                  <a:pt x="95739" y="908053"/>
                </a:lnTo>
                <a:lnTo>
                  <a:pt x="97748" y="910137"/>
                </a:lnTo>
                <a:lnTo>
                  <a:pt x="98763" y="913275"/>
                </a:lnTo>
                <a:lnTo>
                  <a:pt x="100773" y="916401"/>
                </a:lnTo>
                <a:lnTo>
                  <a:pt x="102792" y="918485"/>
                </a:lnTo>
                <a:lnTo>
                  <a:pt x="104802" y="921610"/>
                </a:lnTo>
                <a:lnTo>
                  <a:pt x="107826" y="923707"/>
                </a:lnTo>
                <a:lnTo>
                  <a:pt x="109845" y="926832"/>
                </a:lnTo>
                <a:lnTo>
                  <a:pt x="112869" y="928916"/>
                </a:lnTo>
                <a:lnTo>
                  <a:pt x="115893" y="931000"/>
                </a:lnTo>
                <a:lnTo>
                  <a:pt x="118908" y="934125"/>
                </a:lnTo>
                <a:lnTo>
                  <a:pt x="121932" y="936209"/>
                </a:lnTo>
                <a:lnTo>
                  <a:pt x="124956" y="938305"/>
                </a:lnTo>
                <a:lnTo>
                  <a:pt x="127980" y="940389"/>
                </a:lnTo>
                <a:lnTo>
                  <a:pt x="131005" y="942473"/>
                </a:lnTo>
                <a:lnTo>
                  <a:pt x="135034" y="944556"/>
                </a:lnTo>
                <a:lnTo>
                  <a:pt x="138058" y="946640"/>
                </a:lnTo>
                <a:lnTo>
                  <a:pt x="141082" y="948724"/>
                </a:lnTo>
                <a:lnTo>
                  <a:pt x="145111" y="950820"/>
                </a:lnTo>
                <a:lnTo>
                  <a:pt x="148135" y="952904"/>
                </a:lnTo>
                <a:lnTo>
                  <a:pt x="151159" y="954988"/>
                </a:lnTo>
                <a:lnTo>
                  <a:pt x="155188" y="957071"/>
                </a:lnTo>
                <a:lnTo>
                  <a:pt x="158212" y="959155"/>
                </a:lnTo>
                <a:lnTo>
                  <a:pt x="161236" y="960197"/>
                </a:lnTo>
                <a:lnTo>
                  <a:pt x="164261" y="962293"/>
                </a:lnTo>
                <a:lnTo>
                  <a:pt x="168290" y="964377"/>
                </a:lnTo>
                <a:lnTo>
                  <a:pt x="171314" y="966461"/>
                </a:lnTo>
                <a:lnTo>
                  <a:pt x="173333" y="967503"/>
                </a:lnTo>
                <a:lnTo>
                  <a:pt x="176357" y="969586"/>
                </a:lnTo>
                <a:lnTo>
                  <a:pt x="180386" y="970628"/>
                </a:lnTo>
                <a:lnTo>
                  <a:pt x="183410" y="972712"/>
                </a:lnTo>
                <a:lnTo>
                  <a:pt x="187439" y="973754"/>
                </a:lnTo>
                <a:lnTo>
                  <a:pt x="190464" y="974796"/>
                </a:lnTo>
                <a:lnTo>
                  <a:pt x="193488" y="975850"/>
                </a:lnTo>
                <a:lnTo>
                  <a:pt x="196512" y="977934"/>
                </a:lnTo>
                <a:lnTo>
                  <a:pt x="199526" y="978976"/>
                </a:lnTo>
                <a:lnTo>
                  <a:pt x="201546" y="980018"/>
                </a:lnTo>
                <a:lnTo>
                  <a:pt x="204570" y="981059"/>
                </a:lnTo>
                <a:lnTo>
                  <a:pt x="207594" y="982101"/>
                </a:lnTo>
                <a:lnTo>
                  <a:pt x="209604" y="983143"/>
                </a:lnTo>
                <a:lnTo>
                  <a:pt x="212628" y="984185"/>
                </a:lnTo>
                <a:lnTo>
                  <a:pt x="214647" y="985227"/>
                </a:lnTo>
                <a:lnTo>
                  <a:pt x="216657" y="986269"/>
                </a:lnTo>
                <a:lnTo>
                  <a:pt x="218676" y="987311"/>
                </a:lnTo>
                <a:lnTo>
                  <a:pt x="220695" y="987311"/>
                </a:lnTo>
                <a:lnTo>
                  <a:pt x="222705" y="988365"/>
                </a:lnTo>
                <a:lnTo>
                  <a:pt x="224724" y="988365"/>
                </a:lnTo>
                <a:lnTo>
                  <a:pt x="226734" y="989407"/>
                </a:lnTo>
                <a:lnTo>
                  <a:pt x="230773" y="989407"/>
                </a:lnTo>
                <a:lnTo>
                  <a:pt x="232782" y="990449"/>
                </a:lnTo>
                <a:lnTo>
                  <a:pt x="234802" y="989407"/>
                </a:lnTo>
                <a:lnTo>
                  <a:pt x="236811" y="988365"/>
                </a:lnTo>
                <a:lnTo>
                  <a:pt x="238831" y="987311"/>
                </a:lnTo>
                <a:lnTo>
                  <a:pt x="240850" y="984185"/>
                </a:lnTo>
                <a:lnTo>
                  <a:pt x="242860" y="985227"/>
                </a:lnTo>
                <a:lnTo>
                  <a:pt x="244879" y="985227"/>
                </a:lnTo>
                <a:lnTo>
                  <a:pt x="246889" y="984185"/>
                </a:lnTo>
                <a:lnTo>
                  <a:pt x="248908" y="983143"/>
                </a:lnTo>
                <a:lnTo>
                  <a:pt x="250927" y="982101"/>
                </a:lnTo>
                <a:lnTo>
                  <a:pt x="252937" y="980018"/>
                </a:lnTo>
                <a:lnTo>
                  <a:pt x="254956" y="978976"/>
                </a:lnTo>
                <a:lnTo>
                  <a:pt x="256966" y="975850"/>
                </a:lnTo>
                <a:lnTo>
                  <a:pt x="258985" y="974796"/>
                </a:lnTo>
                <a:lnTo>
                  <a:pt x="261005" y="971670"/>
                </a:lnTo>
                <a:lnTo>
                  <a:pt x="263014" y="969586"/>
                </a:lnTo>
                <a:lnTo>
                  <a:pt x="264029" y="968545"/>
                </a:lnTo>
                <a:lnTo>
                  <a:pt x="266039" y="966461"/>
                </a:lnTo>
                <a:lnTo>
                  <a:pt x="268058" y="964377"/>
                </a:lnTo>
                <a:lnTo>
                  <a:pt x="269063" y="962293"/>
                </a:lnTo>
                <a:lnTo>
                  <a:pt x="271082" y="960197"/>
                </a:lnTo>
                <a:lnTo>
                  <a:pt x="273092" y="958113"/>
                </a:lnTo>
                <a:lnTo>
                  <a:pt x="274106" y="954988"/>
                </a:lnTo>
                <a:lnTo>
                  <a:pt x="276116" y="952904"/>
                </a:lnTo>
                <a:lnTo>
                  <a:pt x="278135" y="949778"/>
                </a:lnTo>
                <a:lnTo>
                  <a:pt x="280145" y="947682"/>
                </a:lnTo>
                <a:lnTo>
                  <a:pt x="282164" y="944556"/>
                </a:lnTo>
                <a:lnTo>
                  <a:pt x="283169" y="944556"/>
                </a:lnTo>
                <a:lnTo>
                  <a:pt x="285188" y="943515"/>
                </a:lnTo>
                <a:lnTo>
                  <a:pt x="287198" y="942473"/>
                </a:lnTo>
                <a:lnTo>
                  <a:pt x="289217" y="941431"/>
                </a:lnTo>
                <a:lnTo>
                  <a:pt x="292241" y="940389"/>
                </a:lnTo>
                <a:lnTo>
                  <a:pt x="294251" y="938305"/>
                </a:lnTo>
                <a:lnTo>
                  <a:pt x="297275" y="936209"/>
                </a:lnTo>
                <a:lnTo>
                  <a:pt x="299295" y="934125"/>
                </a:lnTo>
                <a:lnTo>
                  <a:pt x="302319" y="932041"/>
                </a:lnTo>
                <a:lnTo>
                  <a:pt x="305343" y="929958"/>
                </a:lnTo>
                <a:lnTo>
                  <a:pt x="308367" y="927874"/>
                </a:lnTo>
                <a:lnTo>
                  <a:pt x="311391" y="924748"/>
                </a:lnTo>
                <a:lnTo>
                  <a:pt x="314406" y="922652"/>
                </a:lnTo>
                <a:lnTo>
                  <a:pt x="314406" y="222881"/>
                </a:lnTo>
                <a:lnTo>
                  <a:pt x="312396" y="219755"/>
                </a:lnTo>
                <a:lnTo>
                  <a:pt x="311391" y="215588"/>
                </a:lnTo>
                <a:lnTo>
                  <a:pt x="310377" y="212450"/>
                </a:lnTo>
                <a:lnTo>
                  <a:pt x="309873" y="211666"/>
                </a:lnTo>
                <a:lnTo>
                  <a:pt x="309372" y="211408"/>
                </a:lnTo>
                <a:lnTo>
                  <a:pt x="307353" y="209324"/>
                </a:lnTo>
                <a:lnTo>
                  <a:pt x="305343" y="207240"/>
                </a:lnTo>
                <a:lnTo>
                  <a:pt x="304328" y="206199"/>
                </a:lnTo>
                <a:lnTo>
                  <a:pt x="302319" y="204115"/>
                </a:lnTo>
                <a:lnTo>
                  <a:pt x="300299" y="202031"/>
                </a:lnTo>
                <a:lnTo>
                  <a:pt x="298290" y="198893"/>
                </a:lnTo>
                <a:lnTo>
                  <a:pt x="296270" y="195767"/>
                </a:lnTo>
                <a:lnTo>
                  <a:pt x="295266" y="194725"/>
                </a:lnTo>
                <a:lnTo>
                  <a:pt x="293246" y="192642"/>
                </a:lnTo>
                <a:lnTo>
                  <a:pt x="292241" y="189516"/>
                </a:lnTo>
                <a:lnTo>
                  <a:pt x="290222" y="186378"/>
                </a:lnTo>
                <a:lnTo>
                  <a:pt x="288213" y="183252"/>
                </a:lnTo>
                <a:lnTo>
                  <a:pt x="287198" y="180127"/>
                </a:lnTo>
                <a:lnTo>
                  <a:pt x="285188" y="178043"/>
                </a:lnTo>
                <a:lnTo>
                  <a:pt x="284184" y="174905"/>
                </a:lnTo>
                <a:lnTo>
                  <a:pt x="282164" y="173863"/>
                </a:lnTo>
                <a:lnTo>
                  <a:pt x="280145" y="172821"/>
                </a:lnTo>
                <a:lnTo>
                  <a:pt x="278135" y="170737"/>
                </a:lnTo>
                <a:lnTo>
                  <a:pt x="276116" y="169696"/>
                </a:lnTo>
                <a:lnTo>
                  <a:pt x="274106" y="168654"/>
                </a:lnTo>
                <a:lnTo>
                  <a:pt x="272087" y="168654"/>
                </a:lnTo>
                <a:lnTo>
                  <a:pt x="270068" y="167612"/>
                </a:lnTo>
                <a:lnTo>
                  <a:pt x="268058" y="166570"/>
                </a:lnTo>
                <a:lnTo>
                  <a:pt x="267043" y="163444"/>
                </a:lnTo>
                <a:lnTo>
                  <a:pt x="269063" y="162390"/>
                </a:lnTo>
                <a:lnTo>
                  <a:pt x="271082" y="161348"/>
                </a:lnTo>
                <a:lnTo>
                  <a:pt x="273092" y="159264"/>
                </a:lnTo>
                <a:lnTo>
                  <a:pt x="275111" y="161348"/>
                </a:lnTo>
                <a:lnTo>
                  <a:pt x="277121" y="163444"/>
                </a:lnTo>
                <a:lnTo>
                  <a:pt x="278135" y="160306"/>
                </a:lnTo>
                <a:lnTo>
                  <a:pt x="280145" y="161348"/>
                </a:lnTo>
                <a:lnTo>
                  <a:pt x="281148" y="161866"/>
                </a:lnTo>
                <a:lnTo>
                  <a:pt x="280145" y="160306"/>
                </a:lnTo>
                <a:lnTo>
                  <a:pt x="278135" y="157181"/>
                </a:lnTo>
                <a:lnTo>
                  <a:pt x="276116" y="155097"/>
                </a:lnTo>
                <a:lnTo>
                  <a:pt x="274106" y="154055"/>
                </a:lnTo>
                <a:lnTo>
                  <a:pt x="272087" y="151971"/>
                </a:lnTo>
                <a:lnTo>
                  <a:pt x="270068" y="149875"/>
                </a:lnTo>
                <a:lnTo>
                  <a:pt x="268058" y="147791"/>
                </a:lnTo>
                <a:lnTo>
                  <a:pt x="266039" y="145707"/>
                </a:lnTo>
                <a:lnTo>
                  <a:pt x="264029" y="143624"/>
                </a:lnTo>
                <a:lnTo>
                  <a:pt x="262010" y="141540"/>
                </a:lnTo>
                <a:lnTo>
                  <a:pt x="259990" y="139456"/>
                </a:lnTo>
                <a:lnTo>
                  <a:pt x="257981" y="136318"/>
                </a:lnTo>
                <a:lnTo>
                  <a:pt x="255961" y="134234"/>
                </a:lnTo>
                <a:lnTo>
                  <a:pt x="253952" y="132151"/>
                </a:lnTo>
                <a:lnTo>
                  <a:pt x="251932" y="129025"/>
                </a:lnTo>
                <a:lnTo>
                  <a:pt x="249913" y="126941"/>
                </a:lnTo>
                <a:lnTo>
                  <a:pt x="247903" y="123803"/>
                </a:lnTo>
                <a:lnTo>
                  <a:pt x="245884" y="121719"/>
                </a:lnTo>
                <a:lnTo>
                  <a:pt x="243874" y="120678"/>
                </a:lnTo>
                <a:lnTo>
                  <a:pt x="241855" y="119636"/>
                </a:lnTo>
                <a:lnTo>
                  <a:pt x="239836" y="117552"/>
                </a:lnTo>
                <a:lnTo>
                  <a:pt x="237826" y="116510"/>
                </a:lnTo>
                <a:lnTo>
                  <a:pt x="235807" y="115468"/>
                </a:lnTo>
                <a:lnTo>
                  <a:pt x="233797" y="113385"/>
                </a:lnTo>
                <a:lnTo>
                  <a:pt x="231778" y="112343"/>
                </a:lnTo>
                <a:lnTo>
                  <a:pt x="230773" y="110246"/>
                </a:lnTo>
                <a:lnTo>
                  <a:pt x="228753" y="109204"/>
                </a:lnTo>
                <a:lnTo>
                  <a:pt x="226734" y="108163"/>
                </a:lnTo>
                <a:lnTo>
                  <a:pt x="224724" y="106079"/>
                </a:lnTo>
                <a:lnTo>
                  <a:pt x="222705" y="105037"/>
                </a:lnTo>
                <a:lnTo>
                  <a:pt x="220695" y="102953"/>
                </a:lnTo>
                <a:lnTo>
                  <a:pt x="218676" y="101911"/>
                </a:lnTo>
                <a:lnTo>
                  <a:pt x="216657" y="99828"/>
                </a:lnTo>
                <a:lnTo>
                  <a:pt x="215652" y="98786"/>
                </a:lnTo>
                <a:lnTo>
                  <a:pt x="213642" y="96689"/>
                </a:lnTo>
                <a:lnTo>
                  <a:pt x="211623" y="95648"/>
                </a:lnTo>
                <a:lnTo>
                  <a:pt x="209604" y="93564"/>
                </a:lnTo>
                <a:lnTo>
                  <a:pt x="207594" y="92522"/>
                </a:lnTo>
                <a:lnTo>
                  <a:pt x="205575" y="90438"/>
                </a:lnTo>
                <a:lnTo>
                  <a:pt x="204570" y="89396"/>
                </a:lnTo>
                <a:lnTo>
                  <a:pt x="202551" y="87313"/>
                </a:lnTo>
                <a:lnTo>
                  <a:pt x="200541" y="85216"/>
                </a:lnTo>
                <a:lnTo>
                  <a:pt x="198522" y="84174"/>
                </a:lnTo>
                <a:lnTo>
                  <a:pt x="196512" y="82091"/>
                </a:lnTo>
                <a:lnTo>
                  <a:pt x="195497" y="81049"/>
                </a:lnTo>
                <a:lnTo>
                  <a:pt x="193488" y="78965"/>
                </a:lnTo>
                <a:lnTo>
                  <a:pt x="191468" y="76881"/>
                </a:lnTo>
                <a:lnTo>
                  <a:pt x="189449" y="75840"/>
                </a:lnTo>
                <a:lnTo>
                  <a:pt x="187439" y="73756"/>
                </a:lnTo>
                <a:lnTo>
                  <a:pt x="186435" y="71659"/>
                </a:lnTo>
                <a:lnTo>
                  <a:pt x="177362" y="64367"/>
                </a:lnTo>
                <a:lnTo>
                  <a:pt x="169294" y="57061"/>
                </a:lnTo>
                <a:lnTo>
                  <a:pt x="162241" y="49768"/>
                </a:lnTo>
                <a:lnTo>
                  <a:pt x="156203" y="42462"/>
                </a:lnTo>
                <a:lnTo>
                  <a:pt x="151159" y="36211"/>
                </a:lnTo>
                <a:lnTo>
                  <a:pt x="146125" y="28905"/>
                </a:lnTo>
                <a:lnTo>
                  <a:pt x="142087" y="22654"/>
                </a:lnTo>
                <a:lnTo>
                  <a:pt x="139063" y="17432"/>
                </a:lnTo>
                <a:lnTo>
                  <a:pt x="136048" y="11181"/>
                </a:lnTo>
                <a:lnTo>
                  <a:pt x="134029" y="5959"/>
                </a:lnTo>
                <a:lnTo>
                  <a:pt x="133024" y="1792"/>
                </a:lnTo>
                <a:lnTo>
                  <a:pt x="132155" y="0"/>
                </a:lnTo>
                <a:lnTo>
                  <a:pt x="132009" y="750"/>
                </a:lnTo>
                <a:lnTo>
                  <a:pt x="131005" y="7001"/>
                </a:lnTo>
                <a:lnTo>
                  <a:pt x="128985" y="13265"/>
                </a:lnTo>
                <a:lnTo>
                  <a:pt x="126976" y="21612"/>
                </a:lnTo>
                <a:lnTo>
                  <a:pt x="125971" y="23696"/>
                </a:lnTo>
                <a:lnTo>
                  <a:pt x="123951" y="26822"/>
                </a:lnTo>
                <a:lnTo>
                  <a:pt x="122947" y="29947"/>
                </a:lnTo>
                <a:lnTo>
                  <a:pt x="121932" y="33073"/>
                </a:lnTo>
                <a:lnTo>
                  <a:pt x="120927" y="36211"/>
                </a:lnTo>
                <a:lnTo>
                  <a:pt x="119922" y="39337"/>
                </a:lnTo>
                <a:lnTo>
                  <a:pt x="118908" y="42462"/>
                </a:lnTo>
                <a:lnTo>
                  <a:pt x="116898" y="45588"/>
                </a:lnTo>
                <a:lnTo>
                  <a:pt x="114879" y="49768"/>
                </a:lnTo>
                <a:lnTo>
                  <a:pt x="113874" y="53935"/>
                </a:lnTo>
                <a:lnTo>
                  <a:pt x="112869" y="58103"/>
                </a:lnTo>
                <a:lnTo>
                  <a:pt x="111855" y="61241"/>
                </a:lnTo>
                <a:lnTo>
                  <a:pt x="110850" y="64367"/>
                </a:lnTo>
                <a:lnTo>
                  <a:pt x="109845" y="66450"/>
                </a:lnTo>
                <a:lnTo>
                  <a:pt x="108840" y="70618"/>
                </a:lnTo>
                <a:lnTo>
                  <a:pt x="107826" y="74798"/>
                </a:lnTo>
                <a:lnTo>
                  <a:pt x="107826" y="77923"/>
                </a:lnTo>
                <a:lnTo>
                  <a:pt x="105816" y="82091"/>
                </a:lnTo>
                <a:lnTo>
                  <a:pt x="104802" y="86271"/>
                </a:lnTo>
                <a:lnTo>
                  <a:pt x="103797" y="90438"/>
                </a:lnTo>
                <a:lnTo>
                  <a:pt x="102792" y="93564"/>
                </a:lnTo>
                <a:lnTo>
                  <a:pt x="101777" y="96689"/>
                </a:lnTo>
                <a:lnTo>
                  <a:pt x="100773" y="99828"/>
                </a:lnTo>
                <a:lnTo>
                  <a:pt x="98763" y="102953"/>
                </a:lnTo>
                <a:lnTo>
                  <a:pt x="97748" y="106079"/>
                </a:lnTo>
                <a:lnTo>
                  <a:pt x="96744" y="109204"/>
                </a:lnTo>
                <a:lnTo>
                  <a:pt x="95739" y="112343"/>
                </a:lnTo>
                <a:lnTo>
                  <a:pt x="95739" y="115468"/>
                </a:lnTo>
                <a:lnTo>
                  <a:pt x="94724" y="119636"/>
                </a:lnTo>
                <a:lnTo>
                  <a:pt x="93719" y="123803"/>
                </a:lnTo>
                <a:lnTo>
                  <a:pt x="92715" y="127983"/>
                </a:lnTo>
                <a:lnTo>
                  <a:pt x="91700" y="132151"/>
                </a:lnTo>
                <a:lnTo>
                  <a:pt x="90695" y="137373"/>
                </a:lnTo>
                <a:lnTo>
                  <a:pt x="89690" y="141540"/>
                </a:lnTo>
                <a:lnTo>
                  <a:pt x="88686" y="146749"/>
                </a:lnTo>
                <a:lnTo>
                  <a:pt x="87671" y="151971"/>
                </a:lnTo>
                <a:lnTo>
                  <a:pt x="87671" y="157181"/>
                </a:lnTo>
                <a:lnTo>
                  <a:pt x="86666" y="162390"/>
                </a:lnTo>
                <a:lnTo>
                  <a:pt x="85661" y="167612"/>
                </a:lnTo>
                <a:lnTo>
                  <a:pt x="84647" y="172821"/>
                </a:lnTo>
                <a:lnTo>
                  <a:pt x="83642" y="178043"/>
                </a:lnTo>
                <a:lnTo>
                  <a:pt x="83642" y="183252"/>
                </a:lnTo>
                <a:lnTo>
                  <a:pt x="82637" y="188462"/>
                </a:lnTo>
                <a:lnTo>
                  <a:pt x="81623" y="193684"/>
                </a:lnTo>
                <a:lnTo>
                  <a:pt x="80618" y="198893"/>
                </a:lnTo>
                <a:lnTo>
                  <a:pt x="80618" y="204115"/>
                </a:lnTo>
                <a:lnTo>
                  <a:pt x="79613" y="208282"/>
                </a:lnTo>
                <a:lnTo>
                  <a:pt x="78608" y="212450"/>
                </a:lnTo>
                <a:lnTo>
                  <a:pt x="78608" y="216630"/>
                </a:lnTo>
                <a:lnTo>
                  <a:pt x="77594" y="220797"/>
                </a:lnTo>
                <a:lnTo>
                  <a:pt x="77594" y="224965"/>
                </a:lnTo>
                <a:lnTo>
                  <a:pt x="76589" y="228103"/>
                </a:lnTo>
                <a:lnTo>
                  <a:pt x="76589" y="231229"/>
                </a:lnTo>
                <a:lnTo>
                  <a:pt x="75584" y="234354"/>
                </a:lnTo>
                <a:lnTo>
                  <a:pt x="75584" y="236438"/>
                </a:lnTo>
                <a:lnTo>
                  <a:pt x="74570" y="239563"/>
                </a:lnTo>
                <a:lnTo>
                  <a:pt x="74570" y="245827"/>
                </a:lnTo>
                <a:lnTo>
                  <a:pt x="73565" y="248953"/>
                </a:lnTo>
                <a:lnTo>
                  <a:pt x="73565" y="258342"/>
                </a:lnTo>
                <a:lnTo>
                  <a:pt x="72560" y="261468"/>
                </a:lnTo>
                <a:lnTo>
                  <a:pt x="72560" y="279205"/>
                </a:lnTo>
                <a:lnTo>
                  <a:pt x="71546" y="282330"/>
                </a:lnTo>
                <a:lnTo>
                  <a:pt x="71546" y="303180"/>
                </a:lnTo>
                <a:lnTo>
                  <a:pt x="72560" y="305277"/>
                </a:lnTo>
                <a:lnTo>
                  <a:pt x="72560" y="321959"/>
                </a:lnTo>
                <a:lnTo>
                  <a:pt x="73565" y="325084"/>
                </a:lnTo>
                <a:lnTo>
                  <a:pt x="73565" y="328210"/>
                </a:lnTo>
                <a:lnTo>
                  <a:pt x="74570" y="332390"/>
                </a:lnTo>
                <a:lnTo>
                  <a:pt x="74570" y="337599"/>
                </a:lnTo>
                <a:lnTo>
                  <a:pt x="75584" y="341767"/>
                </a:lnTo>
                <a:lnTo>
                  <a:pt x="75584" y="354282"/>
                </a:lnTo>
                <a:lnTo>
                  <a:pt x="76589" y="358462"/>
                </a:lnTo>
                <a:lnTo>
                  <a:pt x="76589" y="385576"/>
                </a:lnTo>
                <a:lnTo>
                  <a:pt x="75584" y="389743"/>
                </a:lnTo>
                <a:lnTo>
                  <a:pt x="75584" y="399132"/>
                </a:lnTo>
                <a:lnTo>
                  <a:pt x="74570" y="403300"/>
                </a:lnTo>
                <a:lnTo>
                  <a:pt x="74570" y="409564"/>
                </a:lnTo>
                <a:lnTo>
                  <a:pt x="73565" y="414773"/>
                </a:lnTo>
                <a:lnTo>
                  <a:pt x="72560" y="421037"/>
                </a:lnTo>
                <a:lnTo>
                  <a:pt x="71546" y="426246"/>
                </a:lnTo>
                <a:lnTo>
                  <a:pt x="70541" y="432497"/>
                </a:lnTo>
                <a:lnTo>
                  <a:pt x="69536" y="437719"/>
                </a:lnTo>
                <a:lnTo>
                  <a:pt x="68531" y="442928"/>
                </a:lnTo>
                <a:lnTo>
                  <a:pt x="66512" y="449192"/>
                </a:lnTo>
                <a:lnTo>
                  <a:pt x="65507" y="454402"/>
                </a:lnTo>
                <a:lnTo>
                  <a:pt x="64492" y="459624"/>
                </a:lnTo>
                <a:lnTo>
                  <a:pt x="62483" y="464833"/>
                </a:lnTo>
                <a:lnTo>
                  <a:pt x="60463" y="470042"/>
                </a:lnTo>
                <a:lnTo>
                  <a:pt x="59459" y="475264"/>
                </a:lnTo>
                <a:lnTo>
                  <a:pt x="57439" y="479432"/>
                </a:lnTo>
                <a:lnTo>
                  <a:pt x="55430" y="484641"/>
                </a:lnTo>
                <a:lnTo>
                  <a:pt x="53410" y="488821"/>
                </a:lnTo>
                <a:lnTo>
                  <a:pt x="51391" y="494030"/>
                </a:lnTo>
                <a:lnTo>
                  <a:pt x="49381" y="498210"/>
                </a:lnTo>
                <a:lnTo>
                  <a:pt x="47362" y="503420"/>
                </a:lnTo>
                <a:lnTo>
                  <a:pt x="44338" y="507587"/>
                </a:lnTo>
                <a:lnTo>
                  <a:pt x="42328" y="511767"/>
                </a:lnTo>
                <a:lnTo>
                  <a:pt x="40309" y="515935"/>
                </a:lnTo>
                <a:lnTo>
                  <a:pt x="37285" y="520102"/>
                </a:lnTo>
                <a:lnTo>
                  <a:pt x="35275" y="524282"/>
                </a:lnTo>
                <a:lnTo>
                  <a:pt x="33256" y="527408"/>
                </a:lnTo>
                <a:lnTo>
                  <a:pt x="30231" y="531575"/>
                </a:lnTo>
                <a:lnTo>
                  <a:pt x="27207" y="535743"/>
                </a:lnTo>
                <a:lnTo>
                  <a:pt x="25198" y="538881"/>
                </a:lnTo>
                <a:lnTo>
                  <a:pt x="22173" y="542006"/>
                </a:lnTo>
                <a:lnTo>
                  <a:pt x="19149" y="546174"/>
                </a:lnTo>
                <a:lnTo>
                  <a:pt x="17130" y="549299"/>
                </a:lnTo>
                <a:lnTo>
                  <a:pt x="14106" y="552438"/>
                </a:lnTo>
                <a:lnTo>
                  <a:pt x="12096" y="553479"/>
                </a:lnTo>
                <a:lnTo>
                  <a:pt x="11091" y="555563"/>
                </a:lnTo>
                <a:lnTo>
                  <a:pt x="9072" y="559731"/>
                </a:lnTo>
                <a:lnTo>
                  <a:pt x="7053" y="562869"/>
                </a:lnTo>
                <a:lnTo>
                  <a:pt x="5043" y="565994"/>
                </a:lnTo>
                <a:lnTo>
                  <a:pt x="3024" y="569120"/>
                </a:lnTo>
                <a:lnTo>
                  <a:pt x="2019" y="572246"/>
                </a:lnTo>
                <a:lnTo>
                  <a:pt x="1014" y="575384"/>
                </a:lnTo>
                <a:lnTo>
                  <a:pt x="1014" y="579551"/>
                </a:lnTo>
                <a:lnTo>
                  <a:pt x="0" y="583719"/>
                </a:lnTo>
                <a:lnTo>
                  <a:pt x="1014" y="586844"/>
                </a:lnTo>
                <a:lnTo>
                  <a:pt x="2019" y="589983"/>
                </a:lnTo>
                <a:lnTo>
                  <a:pt x="3024" y="593108"/>
                </a:lnTo>
                <a:lnTo>
                  <a:pt x="5043" y="595192"/>
                </a:lnTo>
                <a:lnTo>
                  <a:pt x="7053" y="597276"/>
                </a:lnTo>
                <a:lnTo>
                  <a:pt x="7053" y="600401"/>
                </a:lnTo>
                <a:lnTo>
                  <a:pt x="8067" y="603539"/>
                </a:lnTo>
                <a:lnTo>
                  <a:pt x="9072" y="607707"/>
                </a:lnTo>
                <a:lnTo>
                  <a:pt x="11091" y="611874"/>
                </a:lnTo>
                <a:lnTo>
                  <a:pt x="12096" y="615012"/>
                </a:lnTo>
                <a:lnTo>
                  <a:pt x="13101" y="618138"/>
                </a:lnTo>
                <a:lnTo>
                  <a:pt x="15120" y="620222"/>
                </a:lnTo>
                <a:lnTo>
                  <a:pt x="17130" y="619180"/>
                </a:lnTo>
                <a:lnTo>
                  <a:pt x="19149" y="617096"/>
                </a:lnTo>
                <a:lnTo>
                  <a:pt x="21169" y="616054"/>
                </a:lnTo>
                <a:lnTo>
                  <a:pt x="22173" y="619180"/>
                </a:lnTo>
                <a:lnTo>
                  <a:pt x="24183" y="620222"/>
                </a:lnTo>
                <a:lnTo>
                  <a:pt x="26202" y="620222"/>
                </a:lnTo>
                <a:lnTo>
                  <a:pt x="28222" y="619180"/>
                </a:lnTo>
                <a:lnTo>
                  <a:pt x="30231" y="618138"/>
                </a:lnTo>
                <a:lnTo>
                  <a:pt x="32251" y="616054"/>
                </a:lnTo>
                <a:lnTo>
                  <a:pt x="34260" y="612916"/>
                </a:lnTo>
                <a:lnTo>
                  <a:pt x="36280" y="611874"/>
                </a:lnTo>
                <a:lnTo>
                  <a:pt x="38299" y="610832"/>
                </a:lnTo>
                <a:lnTo>
                  <a:pt x="40309" y="610832"/>
                </a:lnTo>
                <a:lnTo>
                  <a:pt x="42328" y="612916"/>
                </a:lnTo>
                <a:lnTo>
                  <a:pt x="44338" y="615012"/>
                </a:lnTo>
                <a:lnTo>
                  <a:pt x="46357" y="617096"/>
                </a:lnTo>
                <a:lnTo>
                  <a:pt x="48376" y="615012"/>
                </a:lnTo>
                <a:lnTo>
                  <a:pt x="50386" y="615012"/>
                </a:lnTo>
                <a:lnTo>
                  <a:pt x="52405" y="617096"/>
                </a:lnTo>
                <a:lnTo>
                  <a:pt x="54415" y="618138"/>
                </a:lnTo>
                <a:lnTo>
                  <a:pt x="56434" y="621264"/>
                </a:lnTo>
                <a:lnTo>
                  <a:pt x="58454" y="624389"/>
                </a:lnTo>
                <a:lnTo>
                  <a:pt x="60463" y="627527"/>
                </a:lnTo>
                <a:lnTo>
                  <a:pt x="62483" y="630653"/>
                </a:lnTo>
                <a:lnTo>
                  <a:pt x="64492" y="632737"/>
                </a:lnTo>
                <a:lnTo>
                  <a:pt x="66512" y="634820"/>
                </a:lnTo>
                <a:lnTo>
                  <a:pt x="68531" y="637946"/>
                </a:lnTo>
                <a:lnTo>
                  <a:pt x="70541" y="638988"/>
                </a:lnTo>
                <a:lnTo>
                  <a:pt x="71546" y="642126"/>
                </a:lnTo>
                <a:lnTo>
                  <a:pt x="73565" y="643168"/>
                </a:lnTo>
                <a:lnTo>
                  <a:pt x="73565" y="646294"/>
                </a:lnTo>
                <a:lnTo>
                  <a:pt x="74570" y="650461"/>
                </a:lnTo>
                <a:lnTo>
                  <a:pt x="76589" y="654641"/>
                </a:lnTo>
                <a:lnTo>
                  <a:pt x="78608" y="658809"/>
                </a:lnTo>
                <a:lnTo>
                  <a:pt x="80618" y="660892"/>
                </a:lnTo>
                <a:lnTo>
                  <a:pt x="81623" y="664018"/>
                </a:lnTo>
                <a:lnTo>
                  <a:pt x="83642" y="666114"/>
                </a:lnTo>
                <a:lnTo>
                  <a:pt x="85661" y="669240"/>
                </a:lnTo>
                <a:lnTo>
                  <a:pt x="86666" y="671323"/>
                </a:lnTo>
                <a:lnTo>
                  <a:pt x="88686" y="673407"/>
                </a:lnTo>
                <a:lnTo>
                  <a:pt x="90695" y="676533"/>
                </a:lnTo>
                <a:lnTo>
                  <a:pt x="92715" y="678629"/>
                </a:lnTo>
                <a:lnTo>
                  <a:pt x="94724" y="681755"/>
                </a:lnTo>
                <a:lnTo>
                  <a:pt x="96744" y="683838"/>
                </a:lnTo>
                <a:lnTo>
                  <a:pt x="98763" y="686964"/>
                </a:lnTo>
                <a:lnTo>
                  <a:pt x="100773" y="689048"/>
                </a:lnTo>
                <a:lnTo>
                  <a:pt x="101777" y="692186"/>
                </a:lnTo>
                <a:lnTo>
                  <a:pt x="103797" y="694270"/>
                </a:lnTo>
                <a:lnTo>
                  <a:pt x="105816" y="697395"/>
                </a:lnTo>
                <a:lnTo>
                  <a:pt x="106821" y="699479"/>
                </a:lnTo>
                <a:lnTo>
                  <a:pt x="107826" y="702605"/>
                </a:lnTo>
                <a:lnTo>
                  <a:pt x="108840" y="704701"/>
                </a:lnTo>
                <a:lnTo>
                  <a:pt x="110850" y="708868"/>
                </a:lnTo>
                <a:lnTo>
                  <a:pt x="111855" y="711994"/>
                </a:lnTo>
                <a:lnTo>
                  <a:pt x="111855" y="718258"/>
                </a:lnTo>
                <a:lnTo>
                  <a:pt x="110850" y="722425"/>
                </a:lnTo>
                <a:lnTo>
                  <a:pt x="109845" y="726593"/>
                </a:lnTo>
                <a:lnTo>
                  <a:pt x="108840" y="729718"/>
                </a:lnTo>
                <a:lnTo>
                  <a:pt x="108840" y="732856"/>
                </a:lnTo>
                <a:lnTo>
                  <a:pt x="107826" y="734940"/>
                </a:lnTo>
                <a:lnTo>
                  <a:pt x="107826" y="745371"/>
                </a:lnTo>
                <a:lnTo>
                  <a:pt x="106821" y="748497"/>
                </a:lnTo>
                <a:lnTo>
                  <a:pt x="106821" y="791251"/>
                </a:lnTo>
                <a:lnTo>
                  <a:pt x="105816" y="794377"/>
                </a:lnTo>
                <a:lnTo>
                  <a:pt x="105816" y="806892"/>
                </a:lnTo>
                <a:lnTo>
                  <a:pt x="104802" y="810030"/>
                </a:lnTo>
                <a:lnTo>
                  <a:pt x="104802" y="815239"/>
                </a:lnTo>
                <a:lnTo>
                  <a:pt x="103797" y="819407"/>
                </a:lnTo>
                <a:lnTo>
                  <a:pt x="102792" y="822545"/>
                </a:lnTo>
                <a:lnTo>
                  <a:pt x="100773" y="826712"/>
                </a:lnTo>
                <a:lnTo>
                  <a:pt x="99768" y="830880"/>
                </a:lnTo>
                <a:lnTo>
                  <a:pt x="99768" y="834018"/>
                </a:lnTo>
                <a:lnTo>
                  <a:pt x="98763" y="836102"/>
                </a:lnTo>
                <a:lnTo>
                  <a:pt x="98763" y="839227"/>
                </a:lnTo>
                <a:lnTo>
                  <a:pt x="97748" y="841311"/>
                </a:lnTo>
                <a:lnTo>
                  <a:pt x="97748" y="844437"/>
                </a:lnTo>
                <a:lnTo>
                  <a:pt x="96744" y="847575"/>
                </a:lnTo>
                <a:lnTo>
                  <a:pt x="96744" y="850700"/>
                </a:lnTo>
                <a:lnTo>
                  <a:pt x="95739" y="853826"/>
                </a:lnTo>
                <a:lnTo>
                  <a:pt x="95739" y="855910"/>
                </a:lnTo>
                <a:lnTo>
                  <a:pt x="94724" y="859048"/>
                </a:lnTo>
                <a:lnTo>
                  <a:pt x="94724" y="865299"/>
                </a:lnTo>
                <a:lnTo>
                  <a:pt x="93719" y="868425"/>
                </a:lnTo>
                <a:lnTo>
                  <a:pt x="93719" y="875730"/>
                </a:lnTo>
                <a:lnTo>
                  <a:pt x="92715" y="878856"/>
                </a:lnTo>
                <a:lnTo>
                  <a:pt x="92715" y="895538"/>
                </a:lnTo>
                <a:lnTo>
                  <a:pt x="93719" y="898677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2162392" y="5097947"/>
            <a:ext cx="4028" cy="21154"/>
          </a:xfrm>
          <a:custGeom>
            <a:avLst/>
            <a:gdLst/>
            <a:ahLst/>
            <a:cxnLst/>
            <a:rect l="l" t="t" r="r" b="b"/>
            <a:pathLst>
              <a:path w="4028" h="21154">
                <a:moveTo>
                  <a:pt x="1004" y="18778"/>
                </a:moveTo>
                <a:lnTo>
                  <a:pt x="2155" y="21154"/>
                </a:lnTo>
                <a:lnTo>
                  <a:pt x="3024" y="16695"/>
                </a:lnTo>
                <a:lnTo>
                  <a:pt x="4028" y="12514"/>
                </a:lnTo>
                <a:lnTo>
                  <a:pt x="4028" y="5221"/>
                </a:lnTo>
                <a:lnTo>
                  <a:pt x="3024" y="1041"/>
                </a:lnTo>
                <a:lnTo>
                  <a:pt x="1004" y="0"/>
                </a:lnTo>
                <a:lnTo>
                  <a:pt x="0" y="3125"/>
                </a:lnTo>
                <a:lnTo>
                  <a:pt x="0" y="14598"/>
                </a:lnTo>
                <a:lnTo>
                  <a:pt x="1004" y="18778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3046143" y="5300895"/>
            <a:ext cx="102608" cy="575050"/>
          </a:xfrm>
          <a:custGeom>
            <a:avLst/>
            <a:gdLst/>
            <a:ahLst/>
            <a:cxnLst/>
            <a:rect l="l" t="t" r="r" b="b"/>
            <a:pathLst>
              <a:path w="102608" h="575050">
                <a:moveTo>
                  <a:pt x="4057" y="102620"/>
                </a:moveTo>
                <a:lnTo>
                  <a:pt x="2995" y="101578"/>
                </a:lnTo>
                <a:lnTo>
                  <a:pt x="1062" y="100536"/>
                </a:lnTo>
                <a:lnTo>
                  <a:pt x="0" y="575050"/>
                </a:lnTo>
                <a:lnTo>
                  <a:pt x="1062" y="571912"/>
                </a:lnTo>
                <a:lnTo>
                  <a:pt x="2995" y="568786"/>
                </a:lnTo>
                <a:lnTo>
                  <a:pt x="5024" y="566703"/>
                </a:lnTo>
                <a:lnTo>
                  <a:pt x="7053" y="563577"/>
                </a:lnTo>
                <a:lnTo>
                  <a:pt x="9082" y="560439"/>
                </a:lnTo>
                <a:lnTo>
                  <a:pt x="11111" y="559397"/>
                </a:lnTo>
                <a:lnTo>
                  <a:pt x="12077" y="558355"/>
                </a:lnTo>
                <a:lnTo>
                  <a:pt x="14106" y="556272"/>
                </a:lnTo>
                <a:lnTo>
                  <a:pt x="16135" y="554188"/>
                </a:lnTo>
                <a:lnTo>
                  <a:pt x="18164" y="552104"/>
                </a:lnTo>
                <a:lnTo>
                  <a:pt x="20193" y="551062"/>
                </a:lnTo>
                <a:lnTo>
                  <a:pt x="22222" y="547924"/>
                </a:lnTo>
                <a:lnTo>
                  <a:pt x="24251" y="546882"/>
                </a:lnTo>
                <a:lnTo>
                  <a:pt x="26183" y="543757"/>
                </a:lnTo>
                <a:lnTo>
                  <a:pt x="28212" y="541673"/>
                </a:lnTo>
                <a:lnTo>
                  <a:pt x="30241" y="541673"/>
                </a:lnTo>
                <a:lnTo>
                  <a:pt x="32270" y="539589"/>
                </a:lnTo>
                <a:lnTo>
                  <a:pt x="34299" y="539589"/>
                </a:lnTo>
                <a:lnTo>
                  <a:pt x="35265" y="538547"/>
                </a:lnTo>
                <a:lnTo>
                  <a:pt x="37294" y="537505"/>
                </a:lnTo>
                <a:lnTo>
                  <a:pt x="39323" y="537505"/>
                </a:lnTo>
                <a:lnTo>
                  <a:pt x="40289" y="536464"/>
                </a:lnTo>
                <a:lnTo>
                  <a:pt x="42318" y="536464"/>
                </a:lnTo>
                <a:lnTo>
                  <a:pt x="44347" y="535422"/>
                </a:lnTo>
                <a:lnTo>
                  <a:pt x="46376" y="534367"/>
                </a:lnTo>
                <a:lnTo>
                  <a:pt x="48405" y="534367"/>
                </a:lnTo>
                <a:lnTo>
                  <a:pt x="49372" y="533325"/>
                </a:lnTo>
                <a:lnTo>
                  <a:pt x="53430" y="533325"/>
                </a:lnTo>
                <a:lnTo>
                  <a:pt x="55459" y="532283"/>
                </a:lnTo>
                <a:lnTo>
                  <a:pt x="56425" y="532283"/>
                </a:lnTo>
                <a:lnTo>
                  <a:pt x="58454" y="531242"/>
                </a:lnTo>
                <a:lnTo>
                  <a:pt x="60483" y="531242"/>
                </a:lnTo>
                <a:lnTo>
                  <a:pt x="61449" y="530200"/>
                </a:lnTo>
                <a:lnTo>
                  <a:pt x="64541" y="530200"/>
                </a:lnTo>
                <a:lnTo>
                  <a:pt x="66570" y="529158"/>
                </a:lnTo>
                <a:lnTo>
                  <a:pt x="68502" y="529158"/>
                </a:lnTo>
                <a:lnTo>
                  <a:pt x="70531" y="528116"/>
                </a:lnTo>
                <a:lnTo>
                  <a:pt x="78647" y="528116"/>
                </a:lnTo>
                <a:lnTo>
                  <a:pt x="77584" y="524990"/>
                </a:lnTo>
                <a:lnTo>
                  <a:pt x="75555" y="523949"/>
                </a:lnTo>
                <a:lnTo>
                  <a:pt x="73623" y="521852"/>
                </a:lnTo>
                <a:lnTo>
                  <a:pt x="72608" y="521331"/>
                </a:lnTo>
                <a:lnTo>
                  <a:pt x="71594" y="521852"/>
                </a:lnTo>
                <a:lnTo>
                  <a:pt x="69565" y="522907"/>
                </a:lnTo>
                <a:lnTo>
                  <a:pt x="71594" y="520810"/>
                </a:lnTo>
                <a:lnTo>
                  <a:pt x="71594" y="105745"/>
                </a:lnTo>
                <a:lnTo>
                  <a:pt x="70531" y="101578"/>
                </a:lnTo>
                <a:lnTo>
                  <a:pt x="70531" y="97410"/>
                </a:lnTo>
                <a:lnTo>
                  <a:pt x="69565" y="93230"/>
                </a:lnTo>
                <a:lnTo>
                  <a:pt x="69565" y="89063"/>
                </a:lnTo>
                <a:lnTo>
                  <a:pt x="68502" y="84895"/>
                </a:lnTo>
                <a:lnTo>
                  <a:pt x="68502" y="81757"/>
                </a:lnTo>
                <a:lnTo>
                  <a:pt x="67536" y="77590"/>
                </a:lnTo>
                <a:lnTo>
                  <a:pt x="67536" y="56727"/>
                </a:lnTo>
                <a:lnTo>
                  <a:pt x="68502" y="53602"/>
                </a:lnTo>
                <a:lnTo>
                  <a:pt x="68502" y="50476"/>
                </a:lnTo>
                <a:lnTo>
                  <a:pt x="70531" y="46309"/>
                </a:lnTo>
                <a:lnTo>
                  <a:pt x="71594" y="43170"/>
                </a:lnTo>
                <a:lnTo>
                  <a:pt x="72560" y="41087"/>
                </a:lnTo>
                <a:lnTo>
                  <a:pt x="74589" y="39003"/>
                </a:lnTo>
                <a:lnTo>
                  <a:pt x="75555" y="35877"/>
                </a:lnTo>
                <a:lnTo>
                  <a:pt x="77584" y="33794"/>
                </a:lnTo>
                <a:lnTo>
                  <a:pt x="79613" y="31697"/>
                </a:lnTo>
                <a:lnTo>
                  <a:pt x="81642" y="28572"/>
                </a:lnTo>
                <a:lnTo>
                  <a:pt x="83671" y="26488"/>
                </a:lnTo>
                <a:lnTo>
                  <a:pt x="85700" y="25446"/>
                </a:lnTo>
                <a:lnTo>
                  <a:pt x="87729" y="22321"/>
                </a:lnTo>
                <a:lnTo>
                  <a:pt x="89661" y="19182"/>
                </a:lnTo>
                <a:lnTo>
                  <a:pt x="91690" y="16057"/>
                </a:lnTo>
                <a:lnTo>
                  <a:pt x="93719" y="12931"/>
                </a:lnTo>
                <a:lnTo>
                  <a:pt x="96715" y="9806"/>
                </a:lnTo>
                <a:lnTo>
                  <a:pt x="97777" y="6667"/>
                </a:lnTo>
                <a:lnTo>
                  <a:pt x="99806" y="3542"/>
                </a:lnTo>
                <a:lnTo>
                  <a:pt x="101835" y="2500"/>
                </a:lnTo>
                <a:lnTo>
                  <a:pt x="102608" y="0"/>
                </a:lnTo>
                <a:lnTo>
                  <a:pt x="101835" y="416"/>
                </a:lnTo>
                <a:lnTo>
                  <a:pt x="99806" y="1458"/>
                </a:lnTo>
                <a:lnTo>
                  <a:pt x="97777" y="2500"/>
                </a:lnTo>
                <a:lnTo>
                  <a:pt x="94782" y="3542"/>
                </a:lnTo>
                <a:lnTo>
                  <a:pt x="92753" y="3542"/>
                </a:lnTo>
                <a:lnTo>
                  <a:pt x="90724" y="4584"/>
                </a:lnTo>
                <a:lnTo>
                  <a:pt x="88695" y="3542"/>
                </a:lnTo>
                <a:lnTo>
                  <a:pt x="86666" y="1458"/>
                </a:lnTo>
                <a:lnTo>
                  <a:pt x="84637" y="1458"/>
                </a:lnTo>
                <a:lnTo>
                  <a:pt x="82608" y="3542"/>
                </a:lnTo>
                <a:lnTo>
                  <a:pt x="80676" y="6667"/>
                </a:lnTo>
                <a:lnTo>
                  <a:pt x="78647" y="7722"/>
                </a:lnTo>
                <a:lnTo>
                  <a:pt x="77584" y="10848"/>
                </a:lnTo>
                <a:lnTo>
                  <a:pt x="75555" y="12931"/>
                </a:lnTo>
                <a:lnTo>
                  <a:pt x="73623" y="16057"/>
                </a:lnTo>
                <a:lnTo>
                  <a:pt x="71594" y="19182"/>
                </a:lnTo>
                <a:lnTo>
                  <a:pt x="69565" y="21279"/>
                </a:lnTo>
                <a:lnTo>
                  <a:pt x="67536" y="23362"/>
                </a:lnTo>
                <a:lnTo>
                  <a:pt x="65507" y="25446"/>
                </a:lnTo>
                <a:lnTo>
                  <a:pt x="63478" y="27530"/>
                </a:lnTo>
                <a:lnTo>
                  <a:pt x="61449" y="30655"/>
                </a:lnTo>
                <a:lnTo>
                  <a:pt x="59517" y="32739"/>
                </a:lnTo>
                <a:lnTo>
                  <a:pt x="57488" y="34836"/>
                </a:lnTo>
                <a:lnTo>
                  <a:pt x="55459" y="37961"/>
                </a:lnTo>
                <a:lnTo>
                  <a:pt x="53430" y="39003"/>
                </a:lnTo>
                <a:lnTo>
                  <a:pt x="52463" y="41087"/>
                </a:lnTo>
                <a:lnTo>
                  <a:pt x="50434" y="42129"/>
                </a:lnTo>
                <a:lnTo>
                  <a:pt x="49372" y="44212"/>
                </a:lnTo>
                <a:lnTo>
                  <a:pt x="47343" y="46309"/>
                </a:lnTo>
                <a:lnTo>
                  <a:pt x="46376" y="47351"/>
                </a:lnTo>
                <a:lnTo>
                  <a:pt x="44347" y="49434"/>
                </a:lnTo>
                <a:lnTo>
                  <a:pt x="43381" y="51518"/>
                </a:lnTo>
                <a:lnTo>
                  <a:pt x="41352" y="53602"/>
                </a:lnTo>
                <a:lnTo>
                  <a:pt x="39323" y="55685"/>
                </a:lnTo>
                <a:lnTo>
                  <a:pt x="39323" y="56727"/>
                </a:lnTo>
                <a:lnTo>
                  <a:pt x="37294" y="58824"/>
                </a:lnTo>
                <a:lnTo>
                  <a:pt x="35265" y="60907"/>
                </a:lnTo>
                <a:lnTo>
                  <a:pt x="34322" y="61877"/>
                </a:lnTo>
                <a:lnTo>
                  <a:pt x="34299" y="65075"/>
                </a:lnTo>
                <a:lnTo>
                  <a:pt x="33236" y="67159"/>
                </a:lnTo>
                <a:lnTo>
                  <a:pt x="32270" y="70284"/>
                </a:lnTo>
                <a:lnTo>
                  <a:pt x="30241" y="74464"/>
                </a:lnTo>
                <a:lnTo>
                  <a:pt x="29275" y="77590"/>
                </a:lnTo>
                <a:lnTo>
                  <a:pt x="28212" y="79674"/>
                </a:lnTo>
                <a:lnTo>
                  <a:pt x="26183" y="81757"/>
                </a:lnTo>
                <a:lnTo>
                  <a:pt x="24251" y="85937"/>
                </a:lnTo>
                <a:lnTo>
                  <a:pt x="22222" y="86979"/>
                </a:lnTo>
                <a:lnTo>
                  <a:pt x="20193" y="89063"/>
                </a:lnTo>
                <a:lnTo>
                  <a:pt x="18164" y="91147"/>
                </a:lnTo>
                <a:lnTo>
                  <a:pt x="17101" y="93230"/>
                </a:lnTo>
                <a:lnTo>
                  <a:pt x="15169" y="95314"/>
                </a:lnTo>
                <a:lnTo>
                  <a:pt x="13140" y="97410"/>
                </a:lnTo>
                <a:lnTo>
                  <a:pt x="10048" y="98452"/>
                </a:lnTo>
                <a:lnTo>
                  <a:pt x="8115" y="100536"/>
                </a:lnTo>
                <a:lnTo>
                  <a:pt x="6086" y="102620"/>
                </a:lnTo>
                <a:lnTo>
                  <a:pt x="4057" y="10262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3148752" y="5296103"/>
            <a:ext cx="4251" cy="4792"/>
          </a:xfrm>
          <a:custGeom>
            <a:avLst/>
            <a:gdLst/>
            <a:ahLst/>
            <a:cxnLst/>
            <a:rect l="l" t="t" r="r" b="b"/>
            <a:pathLst>
              <a:path w="4251" h="4792">
                <a:moveTo>
                  <a:pt x="2222" y="2083"/>
                </a:moveTo>
                <a:lnTo>
                  <a:pt x="193" y="4167"/>
                </a:lnTo>
                <a:lnTo>
                  <a:pt x="0" y="4792"/>
                </a:lnTo>
                <a:lnTo>
                  <a:pt x="1159" y="4167"/>
                </a:lnTo>
                <a:lnTo>
                  <a:pt x="3188" y="3125"/>
                </a:lnTo>
                <a:lnTo>
                  <a:pt x="4251" y="0"/>
                </a:lnTo>
                <a:lnTo>
                  <a:pt x="2222" y="2083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313541" y="4933232"/>
            <a:ext cx="768930" cy="1238888"/>
          </a:xfrm>
          <a:custGeom>
            <a:avLst/>
            <a:gdLst/>
            <a:ahLst/>
            <a:cxnLst/>
            <a:rect l="l" t="t" r="r" b="b"/>
            <a:pathLst>
              <a:path w="768930" h="1238888">
                <a:moveTo>
                  <a:pt x="209615" y="75089"/>
                </a:moveTo>
                <a:lnTo>
                  <a:pt x="208600" y="72929"/>
                </a:lnTo>
                <a:lnTo>
                  <a:pt x="208600" y="68737"/>
                </a:lnTo>
                <a:lnTo>
                  <a:pt x="207595" y="64544"/>
                </a:lnTo>
                <a:lnTo>
                  <a:pt x="206590" y="60478"/>
                </a:lnTo>
                <a:lnTo>
                  <a:pt x="205586" y="56285"/>
                </a:lnTo>
                <a:lnTo>
                  <a:pt x="204571" y="53109"/>
                </a:lnTo>
                <a:lnTo>
                  <a:pt x="203566" y="50059"/>
                </a:lnTo>
                <a:lnTo>
                  <a:pt x="202561" y="46883"/>
                </a:lnTo>
                <a:lnTo>
                  <a:pt x="200542" y="44723"/>
                </a:lnTo>
                <a:lnTo>
                  <a:pt x="199537" y="41674"/>
                </a:lnTo>
                <a:lnTo>
                  <a:pt x="197518" y="38497"/>
                </a:lnTo>
                <a:lnTo>
                  <a:pt x="195508" y="35448"/>
                </a:lnTo>
                <a:lnTo>
                  <a:pt x="194494" y="33288"/>
                </a:lnTo>
                <a:lnTo>
                  <a:pt x="192484" y="30239"/>
                </a:lnTo>
                <a:lnTo>
                  <a:pt x="190465" y="28079"/>
                </a:lnTo>
                <a:lnTo>
                  <a:pt x="187441" y="26046"/>
                </a:lnTo>
                <a:lnTo>
                  <a:pt x="185431" y="22869"/>
                </a:lnTo>
                <a:lnTo>
                  <a:pt x="183412" y="20837"/>
                </a:lnTo>
                <a:lnTo>
                  <a:pt x="181392" y="18677"/>
                </a:lnTo>
                <a:lnTo>
                  <a:pt x="179383" y="16644"/>
                </a:lnTo>
                <a:lnTo>
                  <a:pt x="177363" y="14484"/>
                </a:lnTo>
                <a:lnTo>
                  <a:pt x="175354" y="12451"/>
                </a:lnTo>
                <a:lnTo>
                  <a:pt x="173334" y="11434"/>
                </a:lnTo>
                <a:lnTo>
                  <a:pt x="171315" y="9275"/>
                </a:lnTo>
                <a:lnTo>
                  <a:pt x="169305" y="8258"/>
                </a:lnTo>
                <a:lnTo>
                  <a:pt x="167286" y="6225"/>
                </a:lnTo>
                <a:lnTo>
                  <a:pt x="165276" y="5209"/>
                </a:lnTo>
                <a:lnTo>
                  <a:pt x="164262" y="4065"/>
                </a:lnTo>
                <a:lnTo>
                  <a:pt x="162252" y="3049"/>
                </a:lnTo>
                <a:lnTo>
                  <a:pt x="161238" y="2032"/>
                </a:lnTo>
                <a:lnTo>
                  <a:pt x="159228" y="1016"/>
                </a:lnTo>
                <a:lnTo>
                  <a:pt x="157209" y="0"/>
                </a:lnTo>
                <a:lnTo>
                  <a:pt x="155199" y="2032"/>
                </a:lnTo>
                <a:lnTo>
                  <a:pt x="153180" y="3049"/>
                </a:lnTo>
                <a:lnTo>
                  <a:pt x="151160" y="6225"/>
                </a:lnTo>
                <a:lnTo>
                  <a:pt x="149151" y="8258"/>
                </a:lnTo>
                <a:lnTo>
                  <a:pt x="148146" y="11434"/>
                </a:lnTo>
                <a:lnTo>
                  <a:pt x="146127" y="14484"/>
                </a:lnTo>
                <a:lnTo>
                  <a:pt x="144107" y="17660"/>
                </a:lnTo>
                <a:lnTo>
                  <a:pt x="143102" y="20837"/>
                </a:lnTo>
                <a:lnTo>
                  <a:pt x="142098" y="23886"/>
                </a:lnTo>
                <a:lnTo>
                  <a:pt x="141083" y="28079"/>
                </a:lnTo>
                <a:lnTo>
                  <a:pt x="140078" y="32272"/>
                </a:lnTo>
                <a:lnTo>
                  <a:pt x="139073" y="36464"/>
                </a:lnTo>
                <a:lnTo>
                  <a:pt x="139073" y="66704"/>
                </a:lnTo>
                <a:lnTo>
                  <a:pt x="138069" y="69753"/>
                </a:lnTo>
                <a:lnTo>
                  <a:pt x="138069" y="94846"/>
                </a:lnTo>
                <a:lnTo>
                  <a:pt x="137054" y="99014"/>
                </a:lnTo>
                <a:lnTo>
                  <a:pt x="137054" y="103181"/>
                </a:lnTo>
                <a:lnTo>
                  <a:pt x="136049" y="106320"/>
                </a:lnTo>
                <a:lnTo>
                  <a:pt x="136049" y="115696"/>
                </a:lnTo>
                <a:lnTo>
                  <a:pt x="135044" y="118835"/>
                </a:lnTo>
                <a:lnTo>
                  <a:pt x="135044" y="124044"/>
                </a:lnTo>
                <a:lnTo>
                  <a:pt x="134030" y="127169"/>
                </a:lnTo>
                <a:lnTo>
                  <a:pt x="134030" y="132391"/>
                </a:lnTo>
                <a:lnTo>
                  <a:pt x="133025" y="135517"/>
                </a:lnTo>
                <a:lnTo>
                  <a:pt x="133025" y="142823"/>
                </a:lnTo>
                <a:lnTo>
                  <a:pt x="132020" y="145948"/>
                </a:lnTo>
                <a:lnTo>
                  <a:pt x="132020" y="149074"/>
                </a:lnTo>
                <a:lnTo>
                  <a:pt x="131006" y="152199"/>
                </a:lnTo>
                <a:lnTo>
                  <a:pt x="130001" y="155325"/>
                </a:lnTo>
                <a:lnTo>
                  <a:pt x="130001" y="159505"/>
                </a:lnTo>
                <a:lnTo>
                  <a:pt x="128996" y="162631"/>
                </a:lnTo>
                <a:lnTo>
                  <a:pt x="127991" y="165756"/>
                </a:lnTo>
                <a:lnTo>
                  <a:pt x="127991" y="168894"/>
                </a:lnTo>
                <a:lnTo>
                  <a:pt x="126977" y="173062"/>
                </a:lnTo>
                <a:lnTo>
                  <a:pt x="125972" y="176187"/>
                </a:lnTo>
                <a:lnTo>
                  <a:pt x="124967" y="179313"/>
                </a:lnTo>
                <a:lnTo>
                  <a:pt x="123953" y="182451"/>
                </a:lnTo>
                <a:lnTo>
                  <a:pt x="122948" y="185577"/>
                </a:lnTo>
                <a:lnTo>
                  <a:pt x="120929" y="188702"/>
                </a:lnTo>
                <a:lnTo>
                  <a:pt x="119924" y="191828"/>
                </a:lnTo>
                <a:lnTo>
                  <a:pt x="118919" y="194966"/>
                </a:lnTo>
                <a:lnTo>
                  <a:pt x="116900" y="199134"/>
                </a:lnTo>
                <a:lnTo>
                  <a:pt x="114890" y="203301"/>
                </a:lnTo>
                <a:lnTo>
                  <a:pt x="112871" y="207481"/>
                </a:lnTo>
                <a:lnTo>
                  <a:pt x="109846" y="211649"/>
                </a:lnTo>
                <a:lnTo>
                  <a:pt x="106822" y="216858"/>
                </a:lnTo>
                <a:lnTo>
                  <a:pt x="103798" y="221038"/>
                </a:lnTo>
                <a:lnTo>
                  <a:pt x="100774" y="226247"/>
                </a:lnTo>
                <a:lnTo>
                  <a:pt x="97759" y="230415"/>
                </a:lnTo>
                <a:lnTo>
                  <a:pt x="94735" y="235637"/>
                </a:lnTo>
                <a:lnTo>
                  <a:pt x="90697" y="239804"/>
                </a:lnTo>
                <a:lnTo>
                  <a:pt x="87682" y="245013"/>
                </a:lnTo>
                <a:lnTo>
                  <a:pt x="83643" y="250235"/>
                </a:lnTo>
                <a:lnTo>
                  <a:pt x="80629" y="254403"/>
                </a:lnTo>
                <a:lnTo>
                  <a:pt x="76590" y="259625"/>
                </a:lnTo>
                <a:lnTo>
                  <a:pt x="72561" y="263792"/>
                </a:lnTo>
                <a:lnTo>
                  <a:pt x="69537" y="269001"/>
                </a:lnTo>
                <a:lnTo>
                  <a:pt x="65508" y="274223"/>
                </a:lnTo>
                <a:lnTo>
                  <a:pt x="61479" y="278391"/>
                </a:lnTo>
                <a:lnTo>
                  <a:pt x="58455" y="282558"/>
                </a:lnTo>
                <a:lnTo>
                  <a:pt x="54426" y="287780"/>
                </a:lnTo>
                <a:lnTo>
                  <a:pt x="51402" y="291948"/>
                </a:lnTo>
                <a:lnTo>
                  <a:pt x="48378" y="296115"/>
                </a:lnTo>
                <a:lnTo>
                  <a:pt x="45354" y="300295"/>
                </a:lnTo>
                <a:lnTo>
                  <a:pt x="42329" y="304463"/>
                </a:lnTo>
                <a:lnTo>
                  <a:pt x="39305" y="308630"/>
                </a:lnTo>
                <a:lnTo>
                  <a:pt x="36281" y="312810"/>
                </a:lnTo>
                <a:lnTo>
                  <a:pt x="34271" y="315936"/>
                </a:lnTo>
                <a:lnTo>
                  <a:pt x="32252" y="320103"/>
                </a:lnTo>
                <a:lnTo>
                  <a:pt x="30242" y="323241"/>
                </a:lnTo>
                <a:lnTo>
                  <a:pt x="28223" y="326367"/>
                </a:lnTo>
                <a:lnTo>
                  <a:pt x="27218" y="329493"/>
                </a:lnTo>
                <a:lnTo>
                  <a:pt x="25199" y="332618"/>
                </a:lnTo>
                <a:lnTo>
                  <a:pt x="23180" y="334702"/>
                </a:lnTo>
                <a:lnTo>
                  <a:pt x="21170" y="335744"/>
                </a:lnTo>
                <a:lnTo>
                  <a:pt x="19151" y="337840"/>
                </a:lnTo>
                <a:lnTo>
                  <a:pt x="17141" y="339924"/>
                </a:lnTo>
                <a:lnTo>
                  <a:pt x="15122" y="340966"/>
                </a:lnTo>
                <a:lnTo>
                  <a:pt x="13102" y="343049"/>
                </a:lnTo>
                <a:lnTo>
                  <a:pt x="11093" y="344091"/>
                </a:lnTo>
                <a:lnTo>
                  <a:pt x="9073" y="346175"/>
                </a:lnTo>
                <a:lnTo>
                  <a:pt x="7064" y="347217"/>
                </a:lnTo>
                <a:lnTo>
                  <a:pt x="5044" y="348259"/>
                </a:lnTo>
                <a:lnTo>
                  <a:pt x="1015" y="348259"/>
                </a:lnTo>
                <a:lnTo>
                  <a:pt x="0" y="347735"/>
                </a:lnTo>
                <a:lnTo>
                  <a:pt x="1015" y="349313"/>
                </a:lnTo>
                <a:lnTo>
                  <a:pt x="2020" y="351397"/>
                </a:lnTo>
                <a:lnTo>
                  <a:pt x="4039" y="353481"/>
                </a:lnTo>
                <a:lnTo>
                  <a:pt x="6049" y="357648"/>
                </a:lnTo>
                <a:lnTo>
                  <a:pt x="8068" y="359732"/>
                </a:lnTo>
                <a:lnTo>
                  <a:pt x="10088" y="363912"/>
                </a:lnTo>
                <a:lnTo>
                  <a:pt x="12097" y="365996"/>
                </a:lnTo>
                <a:lnTo>
                  <a:pt x="14117" y="370163"/>
                </a:lnTo>
                <a:lnTo>
                  <a:pt x="16126" y="374331"/>
                </a:lnTo>
                <a:lnTo>
                  <a:pt x="18146" y="376427"/>
                </a:lnTo>
                <a:lnTo>
                  <a:pt x="20165" y="380594"/>
                </a:lnTo>
                <a:lnTo>
                  <a:pt x="22175" y="383720"/>
                </a:lnTo>
                <a:lnTo>
                  <a:pt x="24194" y="387900"/>
                </a:lnTo>
                <a:lnTo>
                  <a:pt x="25199" y="392067"/>
                </a:lnTo>
                <a:lnTo>
                  <a:pt x="27218" y="395193"/>
                </a:lnTo>
                <a:lnTo>
                  <a:pt x="28724" y="397535"/>
                </a:lnTo>
                <a:lnTo>
                  <a:pt x="30242" y="398319"/>
                </a:lnTo>
                <a:lnTo>
                  <a:pt x="32252" y="400402"/>
                </a:lnTo>
                <a:lnTo>
                  <a:pt x="34271" y="401457"/>
                </a:lnTo>
                <a:lnTo>
                  <a:pt x="36281" y="402499"/>
                </a:lnTo>
                <a:lnTo>
                  <a:pt x="35276" y="405624"/>
                </a:lnTo>
                <a:lnTo>
                  <a:pt x="35276" y="408750"/>
                </a:lnTo>
                <a:lnTo>
                  <a:pt x="34271" y="411875"/>
                </a:lnTo>
                <a:lnTo>
                  <a:pt x="33257" y="408750"/>
                </a:lnTo>
                <a:lnTo>
                  <a:pt x="33257" y="1108521"/>
                </a:lnTo>
                <a:lnTo>
                  <a:pt x="37296" y="1105395"/>
                </a:lnTo>
                <a:lnTo>
                  <a:pt x="40320" y="1103312"/>
                </a:lnTo>
                <a:lnTo>
                  <a:pt x="43334" y="1100186"/>
                </a:lnTo>
                <a:lnTo>
                  <a:pt x="46358" y="1098102"/>
                </a:lnTo>
                <a:lnTo>
                  <a:pt x="50397" y="1094964"/>
                </a:lnTo>
                <a:lnTo>
                  <a:pt x="53411" y="1091839"/>
                </a:lnTo>
                <a:lnTo>
                  <a:pt x="56436" y="1089755"/>
                </a:lnTo>
                <a:lnTo>
                  <a:pt x="60474" y="1086629"/>
                </a:lnTo>
                <a:lnTo>
                  <a:pt x="63489" y="1084546"/>
                </a:lnTo>
                <a:lnTo>
                  <a:pt x="66513" y="1082449"/>
                </a:lnTo>
                <a:lnTo>
                  <a:pt x="69537" y="1079324"/>
                </a:lnTo>
                <a:lnTo>
                  <a:pt x="72561" y="1077240"/>
                </a:lnTo>
                <a:lnTo>
                  <a:pt x="75585" y="1075156"/>
                </a:lnTo>
                <a:lnTo>
                  <a:pt x="78610" y="1073072"/>
                </a:lnTo>
                <a:lnTo>
                  <a:pt x="81634" y="1072031"/>
                </a:lnTo>
                <a:lnTo>
                  <a:pt x="84658" y="1069934"/>
                </a:lnTo>
                <a:lnTo>
                  <a:pt x="86668" y="1068892"/>
                </a:lnTo>
                <a:lnTo>
                  <a:pt x="89692" y="1067850"/>
                </a:lnTo>
                <a:lnTo>
                  <a:pt x="91711" y="1066809"/>
                </a:lnTo>
                <a:lnTo>
                  <a:pt x="94735" y="1066809"/>
                </a:lnTo>
                <a:lnTo>
                  <a:pt x="96745" y="1067850"/>
                </a:lnTo>
                <a:lnTo>
                  <a:pt x="98764" y="1068892"/>
                </a:lnTo>
                <a:lnTo>
                  <a:pt x="100774" y="1069934"/>
                </a:lnTo>
                <a:lnTo>
                  <a:pt x="102793" y="1070989"/>
                </a:lnTo>
                <a:lnTo>
                  <a:pt x="104813" y="1073072"/>
                </a:lnTo>
                <a:lnTo>
                  <a:pt x="106822" y="1075156"/>
                </a:lnTo>
                <a:lnTo>
                  <a:pt x="108842" y="1076198"/>
                </a:lnTo>
                <a:lnTo>
                  <a:pt x="110851" y="1077240"/>
                </a:lnTo>
                <a:lnTo>
                  <a:pt x="112871" y="1078282"/>
                </a:lnTo>
                <a:lnTo>
                  <a:pt x="123953" y="1078282"/>
                </a:lnTo>
                <a:lnTo>
                  <a:pt x="124967" y="1079324"/>
                </a:lnTo>
                <a:lnTo>
                  <a:pt x="126977" y="1079324"/>
                </a:lnTo>
                <a:lnTo>
                  <a:pt x="127991" y="1080365"/>
                </a:lnTo>
                <a:lnTo>
                  <a:pt x="130001" y="1081407"/>
                </a:lnTo>
                <a:lnTo>
                  <a:pt x="131006" y="1082449"/>
                </a:lnTo>
                <a:lnTo>
                  <a:pt x="133025" y="1084546"/>
                </a:lnTo>
                <a:lnTo>
                  <a:pt x="134030" y="1085587"/>
                </a:lnTo>
                <a:lnTo>
                  <a:pt x="136049" y="1087671"/>
                </a:lnTo>
                <a:lnTo>
                  <a:pt x="137054" y="1088713"/>
                </a:lnTo>
                <a:lnTo>
                  <a:pt x="139073" y="1090797"/>
                </a:lnTo>
                <a:lnTo>
                  <a:pt x="140078" y="1092880"/>
                </a:lnTo>
                <a:lnTo>
                  <a:pt x="142098" y="1093922"/>
                </a:lnTo>
                <a:lnTo>
                  <a:pt x="144107" y="1098102"/>
                </a:lnTo>
                <a:lnTo>
                  <a:pt x="146127" y="1099144"/>
                </a:lnTo>
                <a:lnTo>
                  <a:pt x="147131" y="1101228"/>
                </a:lnTo>
                <a:lnTo>
                  <a:pt x="149151" y="1104353"/>
                </a:lnTo>
                <a:lnTo>
                  <a:pt x="151160" y="1106437"/>
                </a:lnTo>
                <a:lnTo>
                  <a:pt x="152175" y="1107479"/>
                </a:lnTo>
                <a:lnTo>
                  <a:pt x="154185" y="1110617"/>
                </a:lnTo>
                <a:lnTo>
                  <a:pt x="156204" y="1111659"/>
                </a:lnTo>
                <a:lnTo>
                  <a:pt x="157209" y="1112701"/>
                </a:lnTo>
                <a:lnTo>
                  <a:pt x="159228" y="1113743"/>
                </a:lnTo>
                <a:lnTo>
                  <a:pt x="161238" y="1114785"/>
                </a:lnTo>
                <a:lnTo>
                  <a:pt x="165276" y="1116868"/>
                </a:lnTo>
                <a:lnTo>
                  <a:pt x="168301" y="1119994"/>
                </a:lnTo>
                <a:lnTo>
                  <a:pt x="171315" y="1123132"/>
                </a:lnTo>
                <a:lnTo>
                  <a:pt x="174339" y="1126258"/>
                </a:lnTo>
                <a:lnTo>
                  <a:pt x="177363" y="1129383"/>
                </a:lnTo>
                <a:lnTo>
                  <a:pt x="179383" y="1132509"/>
                </a:lnTo>
                <a:lnTo>
                  <a:pt x="182407" y="1135647"/>
                </a:lnTo>
                <a:lnTo>
                  <a:pt x="185431" y="1138773"/>
                </a:lnTo>
                <a:lnTo>
                  <a:pt x="187441" y="1142940"/>
                </a:lnTo>
                <a:lnTo>
                  <a:pt x="190465" y="1146066"/>
                </a:lnTo>
                <a:lnTo>
                  <a:pt x="192484" y="1149204"/>
                </a:lnTo>
                <a:lnTo>
                  <a:pt x="195508" y="1153372"/>
                </a:lnTo>
                <a:lnTo>
                  <a:pt x="197518" y="1157539"/>
                </a:lnTo>
                <a:lnTo>
                  <a:pt x="200542" y="1160665"/>
                </a:lnTo>
                <a:lnTo>
                  <a:pt x="202561" y="1164845"/>
                </a:lnTo>
                <a:lnTo>
                  <a:pt x="205586" y="1167970"/>
                </a:lnTo>
                <a:lnTo>
                  <a:pt x="207595" y="1172138"/>
                </a:lnTo>
                <a:lnTo>
                  <a:pt x="210619" y="1176318"/>
                </a:lnTo>
                <a:lnTo>
                  <a:pt x="212639" y="1179443"/>
                </a:lnTo>
                <a:lnTo>
                  <a:pt x="215663" y="1183611"/>
                </a:lnTo>
                <a:lnTo>
                  <a:pt x="217673" y="1187791"/>
                </a:lnTo>
                <a:lnTo>
                  <a:pt x="220697" y="1190916"/>
                </a:lnTo>
                <a:lnTo>
                  <a:pt x="223721" y="1195084"/>
                </a:lnTo>
                <a:lnTo>
                  <a:pt x="226745" y="1198209"/>
                </a:lnTo>
                <a:lnTo>
                  <a:pt x="229769" y="1201348"/>
                </a:lnTo>
                <a:lnTo>
                  <a:pt x="232793" y="1205515"/>
                </a:lnTo>
                <a:lnTo>
                  <a:pt x="235818" y="1208641"/>
                </a:lnTo>
                <a:lnTo>
                  <a:pt x="238832" y="1211766"/>
                </a:lnTo>
                <a:lnTo>
                  <a:pt x="241856" y="1214905"/>
                </a:lnTo>
                <a:lnTo>
                  <a:pt x="245895" y="1218030"/>
                </a:lnTo>
                <a:lnTo>
                  <a:pt x="248909" y="1220114"/>
                </a:lnTo>
                <a:lnTo>
                  <a:pt x="252948" y="1223243"/>
                </a:lnTo>
                <a:lnTo>
                  <a:pt x="254958" y="1225329"/>
                </a:lnTo>
                <a:lnTo>
                  <a:pt x="256977" y="1225329"/>
                </a:lnTo>
                <a:lnTo>
                  <a:pt x="257982" y="1226373"/>
                </a:lnTo>
                <a:lnTo>
                  <a:pt x="260001" y="1227416"/>
                </a:lnTo>
                <a:lnTo>
                  <a:pt x="262011" y="1228458"/>
                </a:lnTo>
                <a:lnTo>
                  <a:pt x="264030" y="1229501"/>
                </a:lnTo>
                <a:lnTo>
                  <a:pt x="265035" y="1230544"/>
                </a:lnTo>
                <a:lnTo>
                  <a:pt x="267054" y="1230544"/>
                </a:lnTo>
                <a:lnTo>
                  <a:pt x="268059" y="1231587"/>
                </a:lnTo>
                <a:lnTo>
                  <a:pt x="271083" y="1231587"/>
                </a:lnTo>
                <a:lnTo>
                  <a:pt x="273103" y="1232630"/>
                </a:lnTo>
                <a:lnTo>
                  <a:pt x="274107" y="1232630"/>
                </a:lnTo>
                <a:lnTo>
                  <a:pt x="276117" y="1233673"/>
                </a:lnTo>
                <a:lnTo>
                  <a:pt x="282165" y="1233673"/>
                </a:lnTo>
                <a:lnTo>
                  <a:pt x="284185" y="1234715"/>
                </a:lnTo>
                <a:lnTo>
                  <a:pt x="298291" y="1234715"/>
                </a:lnTo>
                <a:lnTo>
                  <a:pt x="299296" y="1233673"/>
                </a:lnTo>
                <a:lnTo>
                  <a:pt x="306349" y="1233673"/>
                </a:lnTo>
                <a:lnTo>
                  <a:pt x="308368" y="1232630"/>
                </a:lnTo>
                <a:lnTo>
                  <a:pt x="311393" y="1232630"/>
                </a:lnTo>
                <a:lnTo>
                  <a:pt x="314417" y="1231587"/>
                </a:lnTo>
                <a:lnTo>
                  <a:pt x="316426" y="1230544"/>
                </a:lnTo>
                <a:lnTo>
                  <a:pt x="318446" y="1230544"/>
                </a:lnTo>
                <a:lnTo>
                  <a:pt x="321470" y="1229501"/>
                </a:lnTo>
                <a:lnTo>
                  <a:pt x="323489" y="1228458"/>
                </a:lnTo>
                <a:lnTo>
                  <a:pt x="325499" y="1227416"/>
                </a:lnTo>
                <a:lnTo>
                  <a:pt x="327518" y="1225329"/>
                </a:lnTo>
                <a:lnTo>
                  <a:pt x="329528" y="1224286"/>
                </a:lnTo>
                <a:lnTo>
                  <a:pt x="331547" y="1223243"/>
                </a:lnTo>
                <a:lnTo>
                  <a:pt x="333567" y="1221156"/>
                </a:lnTo>
                <a:lnTo>
                  <a:pt x="335576" y="1220114"/>
                </a:lnTo>
                <a:lnTo>
                  <a:pt x="337596" y="1218030"/>
                </a:lnTo>
                <a:lnTo>
                  <a:pt x="339605" y="1215946"/>
                </a:lnTo>
                <a:lnTo>
                  <a:pt x="341625" y="1213863"/>
                </a:lnTo>
                <a:lnTo>
                  <a:pt x="343634" y="1211766"/>
                </a:lnTo>
                <a:lnTo>
                  <a:pt x="345653" y="1209683"/>
                </a:lnTo>
                <a:lnTo>
                  <a:pt x="347673" y="1207599"/>
                </a:lnTo>
                <a:lnTo>
                  <a:pt x="348678" y="1204473"/>
                </a:lnTo>
                <a:lnTo>
                  <a:pt x="350697" y="1202390"/>
                </a:lnTo>
                <a:lnTo>
                  <a:pt x="352707" y="1199251"/>
                </a:lnTo>
                <a:lnTo>
                  <a:pt x="353711" y="1196126"/>
                </a:lnTo>
                <a:lnTo>
                  <a:pt x="355731" y="1193000"/>
                </a:lnTo>
                <a:lnTo>
                  <a:pt x="357750" y="1189875"/>
                </a:lnTo>
                <a:lnTo>
                  <a:pt x="359760" y="1186749"/>
                </a:lnTo>
                <a:lnTo>
                  <a:pt x="360774" y="1183611"/>
                </a:lnTo>
                <a:lnTo>
                  <a:pt x="362784" y="1179443"/>
                </a:lnTo>
                <a:lnTo>
                  <a:pt x="364803" y="1176318"/>
                </a:lnTo>
                <a:lnTo>
                  <a:pt x="366813" y="1172138"/>
                </a:lnTo>
                <a:lnTo>
                  <a:pt x="367827" y="1167970"/>
                </a:lnTo>
                <a:lnTo>
                  <a:pt x="368832" y="1167970"/>
                </a:lnTo>
                <a:lnTo>
                  <a:pt x="370852" y="1165886"/>
                </a:lnTo>
                <a:lnTo>
                  <a:pt x="372861" y="1162761"/>
                </a:lnTo>
                <a:lnTo>
                  <a:pt x="374881" y="1159623"/>
                </a:lnTo>
                <a:lnTo>
                  <a:pt x="376890" y="1156497"/>
                </a:lnTo>
                <a:lnTo>
                  <a:pt x="378910" y="1152330"/>
                </a:lnTo>
                <a:lnTo>
                  <a:pt x="379914" y="1149204"/>
                </a:lnTo>
                <a:lnTo>
                  <a:pt x="381934" y="1147108"/>
                </a:lnTo>
                <a:lnTo>
                  <a:pt x="382939" y="1143982"/>
                </a:lnTo>
                <a:lnTo>
                  <a:pt x="384958" y="1140857"/>
                </a:lnTo>
                <a:lnTo>
                  <a:pt x="386968" y="1138773"/>
                </a:lnTo>
                <a:lnTo>
                  <a:pt x="388987" y="1136689"/>
                </a:lnTo>
                <a:lnTo>
                  <a:pt x="391006" y="1135647"/>
                </a:lnTo>
                <a:lnTo>
                  <a:pt x="393016" y="1134593"/>
                </a:lnTo>
                <a:lnTo>
                  <a:pt x="394021" y="1133551"/>
                </a:lnTo>
                <a:lnTo>
                  <a:pt x="396040" y="1131467"/>
                </a:lnTo>
                <a:lnTo>
                  <a:pt x="398059" y="1129383"/>
                </a:lnTo>
                <a:lnTo>
                  <a:pt x="399064" y="1128342"/>
                </a:lnTo>
                <a:lnTo>
                  <a:pt x="401084" y="1124174"/>
                </a:lnTo>
                <a:lnTo>
                  <a:pt x="403093" y="1122078"/>
                </a:lnTo>
                <a:lnTo>
                  <a:pt x="404098" y="1119994"/>
                </a:lnTo>
                <a:lnTo>
                  <a:pt x="406117" y="1115827"/>
                </a:lnTo>
                <a:lnTo>
                  <a:pt x="408137" y="1113743"/>
                </a:lnTo>
                <a:lnTo>
                  <a:pt x="410146" y="1109575"/>
                </a:lnTo>
                <a:lnTo>
                  <a:pt x="412166" y="1107479"/>
                </a:lnTo>
                <a:lnTo>
                  <a:pt x="413171" y="1105395"/>
                </a:lnTo>
                <a:lnTo>
                  <a:pt x="415190" y="1102270"/>
                </a:lnTo>
                <a:lnTo>
                  <a:pt x="417200" y="1100186"/>
                </a:lnTo>
                <a:lnTo>
                  <a:pt x="419219" y="1097061"/>
                </a:lnTo>
                <a:lnTo>
                  <a:pt x="421238" y="1094964"/>
                </a:lnTo>
                <a:lnTo>
                  <a:pt x="422243" y="1093922"/>
                </a:lnTo>
                <a:lnTo>
                  <a:pt x="424253" y="1091839"/>
                </a:lnTo>
                <a:lnTo>
                  <a:pt x="426272" y="1091839"/>
                </a:lnTo>
                <a:lnTo>
                  <a:pt x="428291" y="1090797"/>
                </a:lnTo>
                <a:lnTo>
                  <a:pt x="430301" y="1090797"/>
                </a:lnTo>
                <a:lnTo>
                  <a:pt x="431306" y="1091839"/>
                </a:lnTo>
                <a:lnTo>
                  <a:pt x="435344" y="1094964"/>
                </a:lnTo>
                <a:lnTo>
                  <a:pt x="439373" y="1098102"/>
                </a:lnTo>
                <a:lnTo>
                  <a:pt x="443402" y="1102270"/>
                </a:lnTo>
                <a:lnTo>
                  <a:pt x="447431" y="1105395"/>
                </a:lnTo>
                <a:lnTo>
                  <a:pt x="451460" y="1109575"/>
                </a:lnTo>
                <a:lnTo>
                  <a:pt x="456504" y="1112701"/>
                </a:lnTo>
                <a:lnTo>
                  <a:pt x="460533" y="1116868"/>
                </a:lnTo>
                <a:lnTo>
                  <a:pt x="464562" y="1121036"/>
                </a:lnTo>
                <a:lnTo>
                  <a:pt x="468601" y="1125216"/>
                </a:lnTo>
                <a:lnTo>
                  <a:pt x="473634" y="1129383"/>
                </a:lnTo>
                <a:lnTo>
                  <a:pt x="477663" y="1133551"/>
                </a:lnTo>
                <a:lnTo>
                  <a:pt x="481692" y="1137731"/>
                </a:lnTo>
                <a:lnTo>
                  <a:pt x="486736" y="1141898"/>
                </a:lnTo>
                <a:lnTo>
                  <a:pt x="490765" y="1146066"/>
                </a:lnTo>
                <a:lnTo>
                  <a:pt x="494794" y="1150246"/>
                </a:lnTo>
                <a:lnTo>
                  <a:pt x="499837" y="1154413"/>
                </a:lnTo>
                <a:lnTo>
                  <a:pt x="503866" y="1158581"/>
                </a:lnTo>
                <a:lnTo>
                  <a:pt x="508910" y="1162761"/>
                </a:lnTo>
                <a:lnTo>
                  <a:pt x="512939" y="1166928"/>
                </a:lnTo>
                <a:lnTo>
                  <a:pt x="517973" y="1171096"/>
                </a:lnTo>
                <a:lnTo>
                  <a:pt x="522002" y="1175276"/>
                </a:lnTo>
                <a:lnTo>
                  <a:pt x="527045" y="1179443"/>
                </a:lnTo>
                <a:lnTo>
                  <a:pt x="531074" y="1183611"/>
                </a:lnTo>
                <a:lnTo>
                  <a:pt x="536118" y="1187791"/>
                </a:lnTo>
                <a:lnTo>
                  <a:pt x="540147" y="1190916"/>
                </a:lnTo>
                <a:lnTo>
                  <a:pt x="545180" y="1195084"/>
                </a:lnTo>
                <a:lnTo>
                  <a:pt x="549219" y="1198209"/>
                </a:lnTo>
                <a:lnTo>
                  <a:pt x="554243" y="1201348"/>
                </a:lnTo>
                <a:lnTo>
                  <a:pt x="558301" y="1204473"/>
                </a:lnTo>
                <a:lnTo>
                  <a:pt x="563325" y="1207599"/>
                </a:lnTo>
                <a:lnTo>
                  <a:pt x="567383" y="1210724"/>
                </a:lnTo>
                <a:lnTo>
                  <a:pt x="571345" y="1213863"/>
                </a:lnTo>
                <a:lnTo>
                  <a:pt x="574436" y="1214905"/>
                </a:lnTo>
                <a:lnTo>
                  <a:pt x="577432" y="1216988"/>
                </a:lnTo>
                <a:lnTo>
                  <a:pt x="580427" y="1219072"/>
                </a:lnTo>
                <a:lnTo>
                  <a:pt x="583519" y="1221156"/>
                </a:lnTo>
                <a:lnTo>
                  <a:pt x="586514" y="1222197"/>
                </a:lnTo>
                <a:lnTo>
                  <a:pt x="589509" y="1224286"/>
                </a:lnTo>
                <a:lnTo>
                  <a:pt x="592504" y="1225329"/>
                </a:lnTo>
                <a:lnTo>
                  <a:pt x="595596" y="1227416"/>
                </a:lnTo>
                <a:lnTo>
                  <a:pt x="599557" y="1228458"/>
                </a:lnTo>
                <a:lnTo>
                  <a:pt x="602649" y="1229501"/>
                </a:lnTo>
                <a:lnTo>
                  <a:pt x="605644" y="1230544"/>
                </a:lnTo>
                <a:lnTo>
                  <a:pt x="608639" y="1231587"/>
                </a:lnTo>
                <a:lnTo>
                  <a:pt x="611731" y="1232630"/>
                </a:lnTo>
                <a:lnTo>
                  <a:pt x="614726" y="1233673"/>
                </a:lnTo>
                <a:lnTo>
                  <a:pt x="617722" y="1234715"/>
                </a:lnTo>
                <a:lnTo>
                  <a:pt x="620717" y="1235758"/>
                </a:lnTo>
                <a:lnTo>
                  <a:pt x="623809" y="1235758"/>
                </a:lnTo>
                <a:lnTo>
                  <a:pt x="626804" y="1236801"/>
                </a:lnTo>
                <a:lnTo>
                  <a:pt x="629799" y="1236801"/>
                </a:lnTo>
                <a:lnTo>
                  <a:pt x="632891" y="1237844"/>
                </a:lnTo>
                <a:lnTo>
                  <a:pt x="638881" y="1237844"/>
                </a:lnTo>
                <a:lnTo>
                  <a:pt x="641876" y="1238888"/>
                </a:lnTo>
                <a:lnTo>
                  <a:pt x="647963" y="1238888"/>
                </a:lnTo>
                <a:lnTo>
                  <a:pt x="650958" y="1237844"/>
                </a:lnTo>
                <a:lnTo>
                  <a:pt x="657045" y="1237844"/>
                </a:lnTo>
                <a:lnTo>
                  <a:pt x="660040" y="1236801"/>
                </a:lnTo>
                <a:lnTo>
                  <a:pt x="662069" y="1236801"/>
                </a:lnTo>
                <a:lnTo>
                  <a:pt x="665065" y="1235758"/>
                </a:lnTo>
                <a:lnTo>
                  <a:pt x="668156" y="1235758"/>
                </a:lnTo>
                <a:lnTo>
                  <a:pt x="670185" y="1234715"/>
                </a:lnTo>
                <a:lnTo>
                  <a:pt x="672118" y="1233673"/>
                </a:lnTo>
                <a:lnTo>
                  <a:pt x="674147" y="1232630"/>
                </a:lnTo>
                <a:lnTo>
                  <a:pt x="676176" y="1231587"/>
                </a:lnTo>
                <a:lnTo>
                  <a:pt x="678205" y="1230544"/>
                </a:lnTo>
                <a:lnTo>
                  <a:pt x="680234" y="1229501"/>
                </a:lnTo>
                <a:lnTo>
                  <a:pt x="682263" y="1228458"/>
                </a:lnTo>
                <a:lnTo>
                  <a:pt x="685258" y="1226373"/>
                </a:lnTo>
                <a:lnTo>
                  <a:pt x="687287" y="1225329"/>
                </a:lnTo>
                <a:lnTo>
                  <a:pt x="689316" y="1223243"/>
                </a:lnTo>
                <a:lnTo>
                  <a:pt x="691345" y="1221156"/>
                </a:lnTo>
                <a:lnTo>
                  <a:pt x="693277" y="1220114"/>
                </a:lnTo>
                <a:lnTo>
                  <a:pt x="695306" y="1218030"/>
                </a:lnTo>
                <a:lnTo>
                  <a:pt x="697335" y="1215946"/>
                </a:lnTo>
                <a:lnTo>
                  <a:pt x="700330" y="1213863"/>
                </a:lnTo>
                <a:lnTo>
                  <a:pt x="702359" y="1211766"/>
                </a:lnTo>
                <a:lnTo>
                  <a:pt x="704388" y="1209683"/>
                </a:lnTo>
                <a:lnTo>
                  <a:pt x="706417" y="1207599"/>
                </a:lnTo>
                <a:lnTo>
                  <a:pt x="708446" y="1205515"/>
                </a:lnTo>
                <a:lnTo>
                  <a:pt x="710475" y="1203431"/>
                </a:lnTo>
                <a:lnTo>
                  <a:pt x="712504" y="1201348"/>
                </a:lnTo>
                <a:lnTo>
                  <a:pt x="713470" y="1199251"/>
                </a:lnTo>
                <a:lnTo>
                  <a:pt x="715499" y="1197168"/>
                </a:lnTo>
                <a:lnTo>
                  <a:pt x="717528" y="1194042"/>
                </a:lnTo>
                <a:lnTo>
                  <a:pt x="718495" y="1191958"/>
                </a:lnTo>
                <a:lnTo>
                  <a:pt x="720524" y="1189875"/>
                </a:lnTo>
                <a:lnTo>
                  <a:pt x="722553" y="1187791"/>
                </a:lnTo>
                <a:lnTo>
                  <a:pt x="723519" y="1185694"/>
                </a:lnTo>
                <a:lnTo>
                  <a:pt x="725548" y="1181527"/>
                </a:lnTo>
                <a:lnTo>
                  <a:pt x="727577" y="1179443"/>
                </a:lnTo>
                <a:lnTo>
                  <a:pt x="728543" y="1177360"/>
                </a:lnTo>
                <a:lnTo>
                  <a:pt x="730572" y="1174234"/>
                </a:lnTo>
                <a:lnTo>
                  <a:pt x="732601" y="1171096"/>
                </a:lnTo>
                <a:lnTo>
                  <a:pt x="733664" y="1166928"/>
                </a:lnTo>
                <a:lnTo>
                  <a:pt x="735596" y="1163803"/>
                </a:lnTo>
                <a:lnTo>
                  <a:pt x="736659" y="1160665"/>
                </a:lnTo>
                <a:lnTo>
                  <a:pt x="737625" y="1156497"/>
                </a:lnTo>
                <a:lnTo>
                  <a:pt x="738688" y="1153372"/>
                </a:lnTo>
                <a:lnTo>
                  <a:pt x="738688" y="1149204"/>
                </a:lnTo>
                <a:lnTo>
                  <a:pt x="739654" y="1146066"/>
                </a:lnTo>
                <a:lnTo>
                  <a:pt x="739654" y="1138773"/>
                </a:lnTo>
                <a:lnTo>
                  <a:pt x="738688" y="1134593"/>
                </a:lnTo>
                <a:lnTo>
                  <a:pt x="738688" y="1130425"/>
                </a:lnTo>
                <a:lnTo>
                  <a:pt x="737625" y="1127300"/>
                </a:lnTo>
                <a:lnTo>
                  <a:pt x="736659" y="1123132"/>
                </a:lnTo>
                <a:lnTo>
                  <a:pt x="735596" y="1119994"/>
                </a:lnTo>
                <a:lnTo>
                  <a:pt x="733664" y="1114785"/>
                </a:lnTo>
                <a:lnTo>
                  <a:pt x="732601" y="1110617"/>
                </a:lnTo>
                <a:lnTo>
                  <a:pt x="731635" y="1105395"/>
                </a:lnTo>
                <a:lnTo>
                  <a:pt x="730572" y="1101228"/>
                </a:lnTo>
                <a:lnTo>
                  <a:pt x="729606" y="1096006"/>
                </a:lnTo>
                <a:lnTo>
                  <a:pt x="728543" y="1090797"/>
                </a:lnTo>
                <a:lnTo>
                  <a:pt x="727577" y="1085587"/>
                </a:lnTo>
                <a:lnTo>
                  <a:pt x="727577" y="1080365"/>
                </a:lnTo>
                <a:lnTo>
                  <a:pt x="726611" y="1075156"/>
                </a:lnTo>
                <a:lnTo>
                  <a:pt x="726611" y="1069934"/>
                </a:lnTo>
                <a:lnTo>
                  <a:pt x="725548" y="1064725"/>
                </a:lnTo>
                <a:lnTo>
                  <a:pt x="725548" y="1026138"/>
                </a:lnTo>
                <a:lnTo>
                  <a:pt x="726611" y="1020929"/>
                </a:lnTo>
                <a:lnTo>
                  <a:pt x="726611" y="1004234"/>
                </a:lnTo>
                <a:lnTo>
                  <a:pt x="727577" y="997983"/>
                </a:lnTo>
                <a:lnTo>
                  <a:pt x="727577" y="992761"/>
                </a:lnTo>
                <a:lnTo>
                  <a:pt x="728543" y="987551"/>
                </a:lnTo>
                <a:lnTo>
                  <a:pt x="728543" y="977120"/>
                </a:lnTo>
                <a:lnTo>
                  <a:pt x="729606" y="970869"/>
                </a:lnTo>
                <a:lnTo>
                  <a:pt x="729606" y="960438"/>
                </a:lnTo>
                <a:lnTo>
                  <a:pt x="730572" y="956270"/>
                </a:lnTo>
                <a:lnTo>
                  <a:pt x="730572" y="948965"/>
                </a:lnTo>
                <a:lnTo>
                  <a:pt x="731635" y="945839"/>
                </a:lnTo>
                <a:lnTo>
                  <a:pt x="732601" y="942713"/>
                </a:lnTo>
                <a:lnTo>
                  <a:pt x="733664" y="468199"/>
                </a:lnTo>
                <a:lnTo>
                  <a:pt x="731635" y="467157"/>
                </a:lnTo>
                <a:lnTo>
                  <a:pt x="729606" y="464019"/>
                </a:lnTo>
                <a:lnTo>
                  <a:pt x="729606" y="457768"/>
                </a:lnTo>
                <a:lnTo>
                  <a:pt x="731635" y="454642"/>
                </a:lnTo>
                <a:lnTo>
                  <a:pt x="733664" y="452559"/>
                </a:lnTo>
                <a:lnTo>
                  <a:pt x="735596" y="450462"/>
                </a:lnTo>
                <a:lnTo>
                  <a:pt x="737625" y="449420"/>
                </a:lnTo>
                <a:lnTo>
                  <a:pt x="739654" y="448378"/>
                </a:lnTo>
                <a:lnTo>
                  <a:pt x="741683" y="448378"/>
                </a:lnTo>
                <a:lnTo>
                  <a:pt x="743712" y="447337"/>
                </a:lnTo>
                <a:lnTo>
                  <a:pt x="745741" y="447337"/>
                </a:lnTo>
                <a:lnTo>
                  <a:pt x="747770" y="448378"/>
                </a:lnTo>
                <a:lnTo>
                  <a:pt x="749702" y="446295"/>
                </a:lnTo>
                <a:lnTo>
                  <a:pt x="751731" y="445253"/>
                </a:lnTo>
                <a:lnTo>
                  <a:pt x="753760" y="444211"/>
                </a:lnTo>
                <a:lnTo>
                  <a:pt x="755789" y="442127"/>
                </a:lnTo>
                <a:lnTo>
                  <a:pt x="757818" y="440044"/>
                </a:lnTo>
                <a:lnTo>
                  <a:pt x="759847" y="437947"/>
                </a:lnTo>
                <a:lnTo>
                  <a:pt x="761876" y="435864"/>
                </a:lnTo>
                <a:lnTo>
                  <a:pt x="763905" y="433780"/>
                </a:lnTo>
                <a:lnTo>
                  <a:pt x="765838" y="430654"/>
                </a:lnTo>
                <a:lnTo>
                  <a:pt x="766923" y="429540"/>
                </a:lnTo>
                <a:lnTo>
                  <a:pt x="767867" y="426487"/>
                </a:lnTo>
                <a:lnTo>
                  <a:pt x="767867" y="423349"/>
                </a:lnTo>
                <a:lnTo>
                  <a:pt x="768930" y="420223"/>
                </a:lnTo>
                <a:lnTo>
                  <a:pt x="768930" y="406666"/>
                </a:lnTo>
                <a:lnTo>
                  <a:pt x="767867" y="402499"/>
                </a:lnTo>
                <a:lnTo>
                  <a:pt x="767867" y="394151"/>
                </a:lnTo>
                <a:lnTo>
                  <a:pt x="766901" y="389984"/>
                </a:lnTo>
                <a:lnTo>
                  <a:pt x="765838" y="384762"/>
                </a:lnTo>
                <a:lnTo>
                  <a:pt x="764872" y="380594"/>
                </a:lnTo>
                <a:lnTo>
                  <a:pt x="763905" y="376427"/>
                </a:lnTo>
                <a:lnTo>
                  <a:pt x="762843" y="373289"/>
                </a:lnTo>
                <a:lnTo>
                  <a:pt x="761876" y="370163"/>
                </a:lnTo>
                <a:lnTo>
                  <a:pt x="760814" y="365996"/>
                </a:lnTo>
                <a:lnTo>
                  <a:pt x="759847" y="362870"/>
                </a:lnTo>
                <a:lnTo>
                  <a:pt x="757818" y="359732"/>
                </a:lnTo>
                <a:lnTo>
                  <a:pt x="756852" y="356606"/>
                </a:lnTo>
                <a:lnTo>
                  <a:pt x="755789" y="353481"/>
                </a:lnTo>
                <a:lnTo>
                  <a:pt x="754823" y="350355"/>
                </a:lnTo>
                <a:lnTo>
                  <a:pt x="752794" y="348259"/>
                </a:lnTo>
                <a:lnTo>
                  <a:pt x="751731" y="345133"/>
                </a:lnTo>
                <a:lnTo>
                  <a:pt x="750765" y="342008"/>
                </a:lnTo>
                <a:lnTo>
                  <a:pt x="749702" y="339924"/>
                </a:lnTo>
                <a:lnTo>
                  <a:pt x="747770" y="336798"/>
                </a:lnTo>
                <a:lnTo>
                  <a:pt x="746707" y="334702"/>
                </a:lnTo>
                <a:lnTo>
                  <a:pt x="744678" y="330534"/>
                </a:lnTo>
                <a:lnTo>
                  <a:pt x="742649" y="328451"/>
                </a:lnTo>
                <a:lnTo>
                  <a:pt x="740717" y="324283"/>
                </a:lnTo>
                <a:lnTo>
                  <a:pt x="738688" y="320103"/>
                </a:lnTo>
                <a:lnTo>
                  <a:pt x="736659" y="316978"/>
                </a:lnTo>
                <a:lnTo>
                  <a:pt x="734630" y="313852"/>
                </a:lnTo>
                <a:lnTo>
                  <a:pt x="732601" y="310727"/>
                </a:lnTo>
                <a:lnTo>
                  <a:pt x="730572" y="307588"/>
                </a:lnTo>
                <a:lnTo>
                  <a:pt x="727577" y="304463"/>
                </a:lnTo>
                <a:lnTo>
                  <a:pt x="724582" y="300295"/>
                </a:lnTo>
                <a:lnTo>
                  <a:pt x="721490" y="297157"/>
                </a:lnTo>
                <a:lnTo>
                  <a:pt x="719557" y="294031"/>
                </a:lnTo>
                <a:lnTo>
                  <a:pt x="716466" y="290906"/>
                </a:lnTo>
                <a:lnTo>
                  <a:pt x="713470" y="286738"/>
                </a:lnTo>
                <a:lnTo>
                  <a:pt x="709413" y="283600"/>
                </a:lnTo>
                <a:lnTo>
                  <a:pt x="706417" y="280475"/>
                </a:lnTo>
                <a:lnTo>
                  <a:pt x="703422" y="277349"/>
                </a:lnTo>
                <a:lnTo>
                  <a:pt x="700330" y="274223"/>
                </a:lnTo>
                <a:lnTo>
                  <a:pt x="697335" y="271085"/>
                </a:lnTo>
                <a:lnTo>
                  <a:pt x="693277" y="267960"/>
                </a:lnTo>
                <a:lnTo>
                  <a:pt x="690282" y="264834"/>
                </a:lnTo>
                <a:lnTo>
                  <a:pt x="687287" y="262750"/>
                </a:lnTo>
                <a:lnTo>
                  <a:pt x="684292" y="259625"/>
                </a:lnTo>
                <a:lnTo>
                  <a:pt x="680234" y="256487"/>
                </a:lnTo>
                <a:lnTo>
                  <a:pt x="677239" y="253361"/>
                </a:lnTo>
                <a:lnTo>
                  <a:pt x="673181" y="250235"/>
                </a:lnTo>
                <a:lnTo>
                  <a:pt x="670185" y="248152"/>
                </a:lnTo>
                <a:lnTo>
                  <a:pt x="667094" y="245013"/>
                </a:lnTo>
                <a:lnTo>
                  <a:pt x="663132" y="241888"/>
                </a:lnTo>
                <a:lnTo>
                  <a:pt x="660040" y="239804"/>
                </a:lnTo>
                <a:lnTo>
                  <a:pt x="656079" y="236679"/>
                </a:lnTo>
                <a:lnTo>
                  <a:pt x="652987" y="233553"/>
                </a:lnTo>
                <a:lnTo>
                  <a:pt x="649026" y="231457"/>
                </a:lnTo>
                <a:lnTo>
                  <a:pt x="645934" y="228331"/>
                </a:lnTo>
                <a:lnTo>
                  <a:pt x="641876" y="225205"/>
                </a:lnTo>
                <a:lnTo>
                  <a:pt x="638881" y="223122"/>
                </a:lnTo>
                <a:lnTo>
                  <a:pt x="634823" y="219983"/>
                </a:lnTo>
                <a:lnTo>
                  <a:pt x="631828" y="217900"/>
                </a:lnTo>
                <a:lnTo>
                  <a:pt x="627770" y="214774"/>
                </a:lnTo>
                <a:lnTo>
                  <a:pt x="624775" y="211649"/>
                </a:lnTo>
                <a:lnTo>
                  <a:pt x="622746" y="210607"/>
                </a:lnTo>
                <a:lnTo>
                  <a:pt x="620717" y="209565"/>
                </a:lnTo>
                <a:lnTo>
                  <a:pt x="618784" y="208523"/>
                </a:lnTo>
                <a:lnTo>
                  <a:pt x="616755" y="207481"/>
                </a:lnTo>
                <a:lnTo>
                  <a:pt x="614726" y="205385"/>
                </a:lnTo>
                <a:lnTo>
                  <a:pt x="612697" y="204343"/>
                </a:lnTo>
                <a:lnTo>
                  <a:pt x="610668" y="202259"/>
                </a:lnTo>
                <a:lnTo>
                  <a:pt x="608639" y="200175"/>
                </a:lnTo>
                <a:lnTo>
                  <a:pt x="606610" y="199134"/>
                </a:lnTo>
                <a:lnTo>
                  <a:pt x="604678" y="197050"/>
                </a:lnTo>
                <a:lnTo>
                  <a:pt x="602649" y="194966"/>
                </a:lnTo>
                <a:lnTo>
                  <a:pt x="600620" y="192870"/>
                </a:lnTo>
                <a:lnTo>
                  <a:pt x="598591" y="190786"/>
                </a:lnTo>
                <a:lnTo>
                  <a:pt x="596562" y="189744"/>
                </a:lnTo>
                <a:lnTo>
                  <a:pt x="594533" y="187661"/>
                </a:lnTo>
                <a:lnTo>
                  <a:pt x="592504" y="185577"/>
                </a:lnTo>
                <a:lnTo>
                  <a:pt x="590572" y="184535"/>
                </a:lnTo>
                <a:lnTo>
                  <a:pt x="588543" y="182451"/>
                </a:lnTo>
                <a:lnTo>
                  <a:pt x="586514" y="180355"/>
                </a:lnTo>
                <a:lnTo>
                  <a:pt x="584485" y="179313"/>
                </a:lnTo>
                <a:lnTo>
                  <a:pt x="582456" y="177229"/>
                </a:lnTo>
                <a:lnTo>
                  <a:pt x="580427" y="176187"/>
                </a:lnTo>
                <a:lnTo>
                  <a:pt x="578398" y="175146"/>
                </a:lnTo>
                <a:lnTo>
                  <a:pt x="577432" y="172020"/>
                </a:lnTo>
                <a:lnTo>
                  <a:pt x="576465" y="168894"/>
                </a:lnTo>
                <a:lnTo>
                  <a:pt x="575403" y="166798"/>
                </a:lnTo>
                <a:lnTo>
                  <a:pt x="573374" y="163672"/>
                </a:lnTo>
                <a:lnTo>
                  <a:pt x="572407" y="161589"/>
                </a:lnTo>
                <a:lnTo>
                  <a:pt x="571345" y="158463"/>
                </a:lnTo>
                <a:lnTo>
                  <a:pt x="569412" y="156379"/>
                </a:lnTo>
                <a:lnTo>
                  <a:pt x="568349" y="154283"/>
                </a:lnTo>
                <a:lnTo>
                  <a:pt x="566321" y="151157"/>
                </a:lnTo>
                <a:lnTo>
                  <a:pt x="565354" y="149074"/>
                </a:lnTo>
                <a:lnTo>
                  <a:pt x="563325" y="146990"/>
                </a:lnTo>
                <a:lnTo>
                  <a:pt x="562359" y="144906"/>
                </a:lnTo>
                <a:lnTo>
                  <a:pt x="560330" y="142823"/>
                </a:lnTo>
                <a:lnTo>
                  <a:pt x="558301" y="140726"/>
                </a:lnTo>
                <a:lnTo>
                  <a:pt x="556272" y="138642"/>
                </a:lnTo>
                <a:lnTo>
                  <a:pt x="555306" y="136559"/>
                </a:lnTo>
                <a:lnTo>
                  <a:pt x="553277" y="134475"/>
                </a:lnTo>
                <a:lnTo>
                  <a:pt x="551248" y="133433"/>
                </a:lnTo>
                <a:lnTo>
                  <a:pt x="549219" y="132391"/>
                </a:lnTo>
                <a:lnTo>
                  <a:pt x="548253" y="130308"/>
                </a:lnTo>
                <a:lnTo>
                  <a:pt x="546224" y="129253"/>
                </a:lnTo>
                <a:lnTo>
                  <a:pt x="544176" y="128211"/>
                </a:lnTo>
                <a:lnTo>
                  <a:pt x="542156" y="127169"/>
                </a:lnTo>
                <a:lnTo>
                  <a:pt x="540147" y="127169"/>
                </a:lnTo>
                <a:lnTo>
                  <a:pt x="539132" y="126128"/>
                </a:lnTo>
                <a:lnTo>
                  <a:pt x="534098" y="126128"/>
                </a:lnTo>
                <a:lnTo>
                  <a:pt x="532079" y="127169"/>
                </a:lnTo>
                <a:lnTo>
                  <a:pt x="531074" y="127169"/>
                </a:lnTo>
                <a:lnTo>
                  <a:pt x="529055" y="128211"/>
                </a:lnTo>
                <a:lnTo>
                  <a:pt x="528050" y="129253"/>
                </a:lnTo>
                <a:lnTo>
                  <a:pt x="524021" y="134475"/>
                </a:lnTo>
                <a:lnTo>
                  <a:pt x="519992" y="139684"/>
                </a:lnTo>
                <a:lnTo>
                  <a:pt x="515963" y="145948"/>
                </a:lnTo>
                <a:lnTo>
                  <a:pt x="512939" y="152199"/>
                </a:lnTo>
                <a:lnTo>
                  <a:pt x="509915" y="159505"/>
                </a:lnTo>
                <a:lnTo>
                  <a:pt x="507895" y="167840"/>
                </a:lnTo>
                <a:lnTo>
                  <a:pt x="504871" y="175146"/>
                </a:lnTo>
                <a:lnTo>
                  <a:pt x="502861" y="183493"/>
                </a:lnTo>
                <a:lnTo>
                  <a:pt x="500842" y="192870"/>
                </a:lnTo>
                <a:lnTo>
                  <a:pt x="499837" y="201217"/>
                </a:lnTo>
                <a:lnTo>
                  <a:pt x="497818" y="210607"/>
                </a:lnTo>
                <a:lnTo>
                  <a:pt x="496813" y="219983"/>
                </a:lnTo>
                <a:lnTo>
                  <a:pt x="495808" y="229373"/>
                </a:lnTo>
                <a:lnTo>
                  <a:pt x="494794" y="238762"/>
                </a:lnTo>
                <a:lnTo>
                  <a:pt x="493789" y="248152"/>
                </a:lnTo>
                <a:lnTo>
                  <a:pt x="492784" y="256487"/>
                </a:lnTo>
                <a:lnTo>
                  <a:pt x="492784" y="275265"/>
                </a:lnTo>
                <a:lnTo>
                  <a:pt x="491770" y="283600"/>
                </a:lnTo>
                <a:lnTo>
                  <a:pt x="491770" y="321145"/>
                </a:lnTo>
                <a:lnTo>
                  <a:pt x="492784" y="327409"/>
                </a:lnTo>
                <a:lnTo>
                  <a:pt x="492784" y="369121"/>
                </a:lnTo>
                <a:lnTo>
                  <a:pt x="491770" y="375385"/>
                </a:lnTo>
                <a:lnTo>
                  <a:pt x="490765" y="380594"/>
                </a:lnTo>
                <a:lnTo>
                  <a:pt x="488755" y="384762"/>
                </a:lnTo>
                <a:lnTo>
                  <a:pt x="486736" y="388942"/>
                </a:lnTo>
                <a:lnTo>
                  <a:pt x="484717" y="393109"/>
                </a:lnTo>
                <a:lnTo>
                  <a:pt x="482707" y="396235"/>
                </a:lnTo>
                <a:lnTo>
                  <a:pt x="480688" y="398319"/>
                </a:lnTo>
                <a:lnTo>
                  <a:pt x="477663" y="401457"/>
                </a:lnTo>
                <a:lnTo>
                  <a:pt x="475654" y="402499"/>
                </a:lnTo>
                <a:lnTo>
                  <a:pt x="472630" y="404582"/>
                </a:lnTo>
                <a:lnTo>
                  <a:pt x="469605" y="405624"/>
                </a:lnTo>
                <a:lnTo>
                  <a:pt x="465576" y="406666"/>
                </a:lnTo>
                <a:lnTo>
                  <a:pt x="462552" y="407708"/>
                </a:lnTo>
                <a:lnTo>
                  <a:pt x="452475" y="407708"/>
                </a:lnTo>
                <a:lnTo>
                  <a:pt x="448446" y="406666"/>
                </a:lnTo>
                <a:lnTo>
                  <a:pt x="444407" y="406666"/>
                </a:lnTo>
                <a:lnTo>
                  <a:pt x="440378" y="405624"/>
                </a:lnTo>
                <a:lnTo>
                  <a:pt x="437354" y="404582"/>
                </a:lnTo>
                <a:lnTo>
                  <a:pt x="433325" y="403541"/>
                </a:lnTo>
                <a:lnTo>
                  <a:pt x="429296" y="402499"/>
                </a:lnTo>
                <a:lnTo>
                  <a:pt x="426272" y="401457"/>
                </a:lnTo>
                <a:lnTo>
                  <a:pt x="422243" y="400402"/>
                </a:lnTo>
                <a:lnTo>
                  <a:pt x="418214" y="398319"/>
                </a:lnTo>
                <a:lnTo>
                  <a:pt x="415190" y="397277"/>
                </a:lnTo>
                <a:lnTo>
                  <a:pt x="411161" y="396235"/>
                </a:lnTo>
                <a:lnTo>
                  <a:pt x="408137" y="394151"/>
                </a:lnTo>
                <a:lnTo>
                  <a:pt x="405113" y="393109"/>
                </a:lnTo>
                <a:lnTo>
                  <a:pt x="404098" y="391026"/>
                </a:lnTo>
                <a:lnTo>
                  <a:pt x="404098" y="387900"/>
                </a:lnTo>
                <a:lnTo>
                  <a:pt x="403093" y="385804"/>
                </a:lnTo>
                <a:lnTo>
                  <a:pt x="401084" y="381636"/>
                </a:lnTo>
                <a:lnTo>
                  <a:pt x="400069" y="377469"/>
                </a:lnTo>
                <a:lnTo>
                  <a:pt x="399064" y="374331"/>
                </a:lnTo>
                <a:lnTo>
                  <a:pt x="398059" y="372247"/>
                </a:lnTo>
                <a:lnTo>
                  <a:pt x="396040" y="369121"/>
                </a:lnTo>
                <a:lnTo>
                  <a:pt x="395035" y="364954"/>
                </a:lnTo>
                <a:lnTo>
                  <a:pt x="393016" y="360774"/>
                </a:lnTo>
                <a:lnTo>
                  <a:pt x="391006" y="357648"/>
                </a:lnTo>
                <a:lnTo>
                  <a:pt x="388987" y="355564"/>
                </a:lnTo>
                <a:lnTo>
                  <a:pt x="387982" y="354523"/>
                </a:lnTo>
                <a:lnTo>
                  <a:pt x="385963" y="351397"/>
                </a:lnTo>
                <a:lnTo>
                  <a:pt x="383943" y="348259"/>
                </a:lnTo>
                <a:lnTo>
                  <a:pt x="381934" y="346175"/>
                </a:lnTo>
                <a:lnTo>
                  <a:pt x="379914" y="344091"/>
                </a:lnTo>
                <a:lnTo>
                  <a:pt x="377905" y="342008"/>
                </a:lnTo>
                <a:lnTo>
                  <a:pt x="375885" y="339924"/>
                </a:lnTo>
                <a:lnTo>
                  <a:pt x="373866" y="338882"/>
                </a:lnTo>
                <a:lnTo>
                  <a:pt x="372861" y="337840"/>
                </a:lnTo>
                <a:lnTo>
                  <a:pt x="370852" y="336798"/>
                </a:lnTo>
                <a:lnTo>
                  <a:pt x="367827" y="331576"/>
                </a:lnTo>
                <a:lnTo>
                  <a:pt x="364803" y="328451"/>
                </a:lnTo>
                <a:lnTo>
                  <a:pt x="361779" y="324283"/>
                </a:lnTo>
                <a:lnTo>
                  <a:pt x="358755" y="321145"/>
                </a:lnTo>
                <a:lnTo>
                  <a:pt x="354726" y="319061"/>
                </a:lnTo>
                <a:lnTo>
                  <a:pt x="351702" y="315936"/>
                </a:lnTo>
                <a:lnTo>
                  <a:pt x="347673" y="313852"/>
                </a:lnTo>
                <a:lnTo>
                  <a:pt x="344649" y="311768"/>
                </a:lnTo>
                <a:lnTo>
                  <a:pt x="340620" y="309672"/>
                </a:lnTo>
                <a:lnTo>
                  <a:pt x="336581" y="308630"/>
                </a:lnTo>
                <a:lnTo>
                  <a:pt x="333567" y="307588"/>
                </a:lnTo>
                <a:lnTo>
                  <a:pt x="329528" y="306546"/>
                </a:lnTo>
                <a:lnTo>
                  <a:pt x="325499" y="305505"/>
                </a:lnTo>
                <a:lnTo>
                  <a:pt x="322475" y="304463"/>
                </a:lnTo>
                <a:lnTo>
                  <a:pt x="318446" y="304463"/>
                </a:lnTo>
                <a:lnTo>
                  <a:pt x="314417" y="303421"/>
                </a:lnTo>
                <a:lnTo>
                  <a:pt x="311393" y="303421"/>
                </a:lnTo>
                <a:lnTo>
                  <a:pt x="308368" y="302379"/>
                </a:lnTo>
                <a:lnTo>
                  <a:pt x="301315" y="302379"/>
                </a:lnTo>
                <a:lnTo>
                  <a:pt x="298291" y="301337"/>
                </a:lnTo>
                <a:lnTo>
                  <a:pt x="292243" y="301337"/>
                </a:lnTo>
                <a:lnTo>
                  <a:pt x="290233" y="300295"/>
                </a:lnTo>
                <a:lnTo>
                  <a:pt x="287209" y="300295"/>
                </a:lnTo>
                <a:lnTo>
                  <a:pt x="285190" y="299253"/>
                </a:lnTo>
                <a:lnTo>
                  <a:pt x="283180" y="298212"/>
                </a:lnTo>
                <a:lnTo>
                  <a:pt x="281161" y="297157"/>
                </a:lnTo>
                <a:lnTo>
                  <a:pt x="279141" y="296115"/>
                </a:lnTo>
                <a:lnTo>
                  <a:pt x="277132" y="292990"/>
                </a:lnTo>
                <a:lnTo>
                  <a:pt x="275112" y="289864"/>
                </a:lnTo>
                <a:lnTo>
                  <a:pt x="273103" y="288822"/>
                </a:lnTo>
                <a:lnTo>
                  <a:pt x="272088" y="287780"/>
                </a:lnTo>
                <a:lnTo>
                  <a:pt x="270079" y="286738"/>
                </a:lnTo>
                <a:lnTo>
                  <a:pt x="268059" y="284655"/>
                </a:lnTo>
                <a:lnTo>
                  <a:pt x="266040" y="282558"/>
                </a:lnTo>
                <a:lnTo>
                  <a:pt x="264030" y="279433"/>
                </a:lnTo>
                <a:lnTo>
                  <a:pt x="262011" y="277349"/>
                </a:lnTo>
                <a:lnTo>
                  <a:pt x="262011" y="267960"/>
                </a:lnTo>
                <a:lnTo>
                  <a:pt x="260001" y="269001"/>
                </a:lnTo>
                <a:lnTo>
                  <a:pt x="260001" y="265876"/>
                </a:lnTo>
                <a:lnTo>
                  <a:pt x="258987" y="262750"/>
                </a:lnTo>
                <a:lnTo>
                  <a:pt x="256977" y="260667"/>
                </a:lnTo>
                <a:lnTo>
                  <a:pt x="254958" y="258570"/>
                </a:lnTo>
                <a:lnTo>
                  <a:pt x="252948" y="257528"/>
                </a:lnTo>
                <a:lnTo>
                  <a:pt x="250929" y="256487"/>
                </a:lnTo>
                <a:lnTo>
                  <a:pt x="249924" y="255445"/>
                </a:lnTo>
                <a:lnTo>
                  <a:pt x="247905" y="254403"/>
                </a:lnTo>
                <a:lnTo>
                  <a:pt x="246900" y="254403"/>
                </a:lnTo>
                <a:lnTo>
                  <a:pt x="244880" y="253361"/>
                </a:lnTo>
                <a:lnTo>
                  <a:pt x="243876" y="252319"/>
                </a:lnTo>
                <a:lnTo>
                  <a:pt x="241856" y="251277"/>
                </a:lnTo>
                <a:lnTo>
                  <a:pt x="240851" y="251277"/>
                </a:lnTo>
                <a:lnTo>
                  <a:pt x="238832" y="250235"/>
                </a:lnTo>
                <a:lnTo>
                  <a:pt x="236822" y="249194"/>
                </a:lnTo>
                <a:lnTo>
                  <a:pt x="235818" y="249194"/>
                </a:lnTo>
                <a:lnTo>
                  <a:pt x="233798" y="248152"/>
                </a:lnTo>
                <a:lnTo>
                  <a:pt x="231779" y="247110"/>
                </a:lnTo>
                <a:lnTo>
                  <a:pt x="229769" y="246068"/>
                </a:lnTo>
                <a:lnTo>
                  <a:pt x="228755" y="245013"/>
                </a:lnTo>
                <a:lnTo>
                  <a:pt x="226745" y="242930"/>
                </a:lnTo>
                <a:lnTo>
                  <a:pt x="224726" y="239804"/>
                </a:lnTo>
                <a:lnTo>
                  <a:pt x="223721" y="236679"/>
                </a:lnTo>
                <a:lnTo>
                  <a:pt x="223721" y="233553"/>
                </a:lnTo>
                <a:lnTo>
                  <a:pt x="222716" y="229373"/>
                </a:lnTo>
                <a:lnTo>
                  <a:pt x="222716" y="225205"/>
                </a:lnTo>
                <a:lnTo>
                  <a:pt x="221702" y="221038"/>
                </a:lnTo>
                <a:lnTo>
                  <a:pt x="221702" y="212690"/>
                </a:lnTo>
                <a:lnTo>
                  <a:pt x="220697" y="210607"/>
                </a:lnTo>
                <a:lnTo>
                  <a:pt x="220697" y="199134"/>
                </a:lnTo>
                <a:lnTo>
                  <a:pt x="219692" y="197050"/>
                </a:lnTo>
                <a:lnTo>
                  <a:pt x="219692" y="188702"/>
                </a:lnTo>
                <a:lnTo>
                  <a:pt x="218677" y="186619"/>
                </a:lnTo>
                <a:lnTo>
                  <a:pt x="218677" y="181409"/>
                </a:lnTo>
                <a:lnTo>
                  <a:pt x="217673" y="177229"/>
                </a:lnTo>
                <a:lnTo>
                  <a:pt x="217673" y="173062"/>
                </a:lnTo>
                <a:lnTo>
                  <a:pt x="216668" y="169936"/>
                </a:lnTo>
                <a:lnTo>
                  <a:pt x="216668" y="166798"/>
                </a:lnTo>
                <a:lnTo>
                  <a:pt x="215663" y="162631"/>
                </a:lnTo>
                <a:lnTo>
                  <a:pt x="215663" y="152199"/>
                </a:lnTo>
                <a:lnTo>
                  <a:pt x="214648" y="148032"/>
                </a:lnTo>
                <a:lnTo>
                  <a:pt x="214648" y="138642"/>
                </a:lnTo>
                <a:lnTo>
                  <a:pt x="213644" y="134475"/>
                </a:lnTo>
                <a:lnTo>
                  <a:pt x="213644" y="126128"/>
                </a:lnTo>
                <a:lnTo>
                  <a:pt x="212639" y="121960"/>
                </a:lnTo>
                <a:lnTo>
                  <a:pt x="212639" y="113613"/>
                </a:lnTo>
                <a:lnTo>
                  <a:pt x="211624" y="109445"/>
                </a:lnTo>
                <a:lnTo>
                  <a:pt x="211624" y="99014"/>
                </a:lnTo>
                <a:lnTo>
                  <a:pt x="210619" y="95888"/>
                </a:lnTo>
                <a:lnTo>
                  <a:pt x="210619" y="86499"/>
                </a:lnTo>
                <a:lnTo>
                  <a:pt x="209615" y="83373"/>
                </a:lnTo>
                <a:lnTo>
                  <a:pt x="209615" y="75089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291378" y="5319036"/>
            <a:ext cx="2019" cy="2096"/>
          </a:xfrm>
          <a:custGeom>
            <a:avLst/>
            <a:gdLst/>
            <a:ahLst/>
            <a:cxnLst/>
            <a:rect l="l" t="t" r="r" b="b"/>
            <a:pathLst>
              <a:path w="2019" h="2096">
                <a:moveTo>
                  <a:pt x="2019" y="2096"/>
                </a:moveTo>
                <a:lnTo>
                  <a:pt x="0" y="0"/>
                </a:lnTo>
                <a:lnTo>
                  <a:pt x="0" y="2096"/>
                </a:lnTo>
                <a:lnTo>
                  <a:pt x="2019" y="2096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149291" y="5139659"/>
            <a:ext cx="3024" cy="12514"/>
          </a:xfrm>
          <a:custGeom>
            <a:avLst/>
            <a:gdLst/>
            <a:ahLst/>
            <a:cxnLst/>
            <a:rect l="l" t="t" r="r" b="b"/>
            <a:pathLst>
              <a:path w="3024" h="12514">
                <a:moveTo>
                  <a:pt x="0" y="4180"/>
                </a:moveTo>
                <a:lnTo>
                  <a:pt x="1004" y="6263"/>
                </a:lnTo>
                <a:lnTo>
                  <a:pt x="2009" y="9389"/>
                </a:lnTo>
                <a:lnTo>
                  <a:pt x="3024" y="12514"/>
                </a:lnTo>
                <a:lnTo>
                  <a:pt x="3024" y="6263"/>
                </a:lnTo>
                <a:lnTo>
                  <a:pt x="2009" y="3138"/>
                </a:lnTo>
                <a:lnTo>
                  <a:pt x="1004" y="0"/>
                </a:lnTo>
                <a:lnTo>
                  <a:pt x="0" y="418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322416" y="4991551"/>
            <a:ext cx="775127" cy="1169097"/>
          </a:xfrm>
          <a:custGeom>
            <a:avLst/>
            <a:gdLst/>
            <a:ahLst/>
            <a:cxnLst/>
            <a:rect l="l" t="t" r="r" b="b"/>
            <a:pathLst>
              <a:path w="775127" h="1169097">
                <a:moveTo>
                  <a:pt x="1213" y="325401"/>
                </a:moveTo>
                <a:lnTo>
                  <a:pt x="3222" y="329582"/>
                </a:lnTo>
                <a:lnTo>
                  <a:pt x="4227" y="331665"/>
                </a:lnTo>
                <a:lnTo>
                  <a:pt x="6246" y="333749"/>
                </a:lnTo>
                <a:lnTo>
                  <a:pt x="8266" y="336875"/>
                </a:lnTo>
                <a:lnTo>
                  <a:pt x="10275" y="341042"/>
                </a:lnTo>
                <a:lnTo>
                  <a:pt x="12295" y="345222"/>
                </a:lnTo>
                <a:lnTo>
                  <a:pt x="13300" y="348348"/>
                </a:lnTo>
                <a:lnTo>
                  <a:pt x="15319" y="352515"/>
                </a:lnTo>
                <a:lnTo>
                  <a:pt x="16324" y="355653"/>
                </a:lnTo>
                <a:lnTo>
                  <a:pt x="18343" y="359821"/>
                </a:lnTo>
                <a:lnTo>
                  <a:pt x="19348" y="362946"/>
                </a:lnTo>
                <a:lnTo>
                  <a:pt x="20353" y="366072"/>
                </a:lnTo>
                <a:lnTo>
                  <a:pt x="20962" y="367957"/>
                </a:lnTo>
                <a:lnTo>
                  <a:pt x="21367" y="368168"/>
                </a:lnTo>
                <a:lnTo>
                  <a:pt x="23377" y="368168"/>
                </a:lnTo>
                <a:lnTo>
                  <a:pt x="23377" y="371294"/>
                </a:lnTo>
                <a:lnTo>
                  <a:pt x="21367" y="369210"/>
                </a:lnTo>
                <a:lnTo>
                  <a:pt x="22372" y="1049161"/>
                </a:lnTo>
                <a:lnTo>
                  <a:pt x="24382" y="1047077"/>
                </a:lnTo>
                <a:lnTo>
                  <a:pt x="26401" y="1044993"/>
                </a:lnTo>
                <a:lnTo>
                  <a:pt x="29425" y="1042909"/>
                </a:lnTo>
                <a:lnTo>
                  <a:pt x="32449" y="1040826"/>
                </a:lnTo>
                <a:lnTo>
                  <a:pt x="35474" y="1038742"/>
                </a:lnTo>
                <a:lnTo>
                  <a:pt x="38498" y="1035604"/>
                </a:lnTo>
                <a:lnTo>
                  <a:pt x="41522" y="1033520"/>
                </a:lnTo>
                <a:lnTo>
                  <a:pt x="44536" y="1030394"/>
                </a:lnTo>
                <a:lnTo>
                  <a:pt x="47561" y="1027269"/>
                </a:lnTo>
                <a:lnTo>
                  <a:pt x="50585" y="1025185"/>
                </a:lnTo>
                <a:lnTo>
                  <a:pt x="53609" y="1022047"/>
                </a:lnTo>
                <a:lnTo>
                  <a:pt x="57638" y="1018921"/>
                </a:lnTo>
                <a:lnTo>
                  <a:pt x="60662" y="1015796"/>
                </a:lnTo>
                <a:lnTo>
                  <a:pt x="63686" y="1013712"/>
                </a:lnTo>
                <a:lnTo>
                  <a:pt x="66710" y="1010574"/>
                </a:lnTo>
                <a:lnTo>
                  <a:pt x="70739" y="1007448"/>
                </a:lnTo>
                <a:lnTo>
                  <a:pt x="73763" y="1005365"/>
                </a:lnTo>
                <a:lnTo>
                  <a:pt x="76788" y="1002239"/>
                </a:lnTo>
                <a:lnTo>
                  <a:pt x="79812" y="1000155"/>
                </a:lnTo>
                <a:lnTo>
                  <a:pt x="82836" y="998059"/>
                </a:lnTo>
                <a:lnTo>
                  <a:pt x="85860" y="995975"/>
                </a:lnTo>
                <a:lnTo>
                  <a:pt x="87870" y="993891"/>
                </a:lnTo>
                <a:lnTo>
                  <a:pt x="90894" y="991808"/>
                </a:lnTo>
                <a:lnTo>
                  <a:pt x="93918" y="990766"/>
                </a:lnTo>
                <a:lnTo>
                  <a:pt x="95937" y="988682"/>
                </a:lnTo>
                <a:lnTo>
                  <a:pt x="97947" y="987640"/>
                </a:lnTo>
                <a:lnTo>
                  <a:pt x="103995" y="987640"/>
                </a:lnTo>
                <a:lnTo>
                  <a:pt x="106015" y="989724"/>
                </a:lnTo>
                <a:lnTo>
                  <a:pt x="108024" y="991808"/>
                </a:lnTo>
                <a:lnTo>
                  <a:pt x="110044" y="993891"/>
                </a:lnTo>
                <a:lnTo>
                  <a:pt x="112053" y="995975"/>
                </a:lnTo>
                <a:lnTo>
                  <a:pt x="114073" y="999101"/>
                </a:lnTo>
                <a:lnTo>
                  <a:pt x="116092" y="1001197"/>
                </a:lnTo>
                <a:lnTo>
                  <a:pt x="118102" y="1001197"/>
                </a:lnTo>
                <a:lnTo>
                  <a:pt x="120121" y="1002239"/>
                </a:lnTo>
                <a:lnTo>
                  <a:pt x="128179" y="1002239"/>
                </a:lnTo>
                <a:lnTo>
                  <a:pt x="130198" y="1004323"/>
                </a:lnTo>
                <a:lnTo>
                  <a:pt x="132208" y="1005365"/>
                </a:lnTo>
                <a:lnTo>
                  <a:pt x="134227" y="1008490"/>
                </a:lnTo>
                <a:lnTo>
                  <a:pt x="136247" y="1009532"/>
                </a:lnTo>
                <a:lnTo>
                  <a:pt x="138256" y="1013712"/>
                </a:lnTo>
                <a:lnTo>
                  <a:pt x="140276" y="1015796"/>
                </a:lnTo>
                <a:lnTo>
                  <a:pt x="142285" y="1018921"/>
                </a:lnTo>
                <a:lnTo>
                  <a:pt x="144305" y="1023089"/>
                </a:lnTo>
                <a:lnTo>
                  <a:pt x="146324" y="1025185"/>
                </a:lnTo>
                <a:lnTo>
                  <a:pt x="147329" y="1027269"/>
                </a:lnTo>
                <a:lnTo>
                  <a:pt x="149348" y="1031436"/>
                </a:lnTo>
                <a:lnTo>
                  <a:pt x="151358" y="1035604"/>
                </a:lnTo>
                <a:lnTo>
                  <a:pt x="153377" y="1038742"/>
                </a:lnTo>
                <a:lnTo>
                  <a:pt x="155387" y="1039784"/>
                </a:lnTo>
                <a:lnTo>
                  <a:pt x="157406" y="1041868"/>
                </a:lnTo>
                <a:lnTo>
                  <a:pt x="159425" y="1043951"/>
                </a:lnTo>
                <a:lnTo>
                  <a:pt x="161435" y="1044993"/>
                </a:lnTo>
                <a:lnTo>
                  <a:pt x="164459" y="1047077"/>
                </a:lnTo>
                <a:lnTo>
                  <a:pt x="166479" y="1050202"/>
                </a:lnTo>
                <a:lnTo>
                  <a:pt x="169493" y="1053341"/>
                </a:lnTo>
                <a:lnTo>
                  <a:pt x="172517" y="1056466"/>
                </a:lnTo>
                <a:lnTo>
                  <a:pt x="174537" y="1059592"/>
                </a:lnTo>
                <a:lnTo>
                  <a:pt x="176556" y="1062717"/>
                </a:lnTo>
                <a:lnTo>
                  <a:pt x="179570" y="1066898"/>
                </a:lnTo>
                <a:lnTo>
                  <a:pt x="181590" y="1070023"/>
                </a:lnTo>
                <a:lnTo>
                  <a:pt x="183609" y="1074191"/>
                </a:lnTo>
                <a:lnTo>
                  <a:pt x="186633" y="1077329"/>
                </a:lnTo>
                <a:lnTo>
                  <a:pt x="188643" y="1081496"/>
                </a:lnTo>
                <a:lnTo>
                  <a:pt x="190662" y="1085664"/>
                </a:lnTo>
                <a:lnTo>
                  <a:pt x="192672" y="1088789"/>
                </a:lnTo>
                <a:lnTo>
                  <a:pt x="195696" y="1092969"/>
                </a:lnTo>
                <a:lnTo>
                  <a:pt x="197715" y="1097137"/>
                </a:lnTo>
                <a:lnTo>
                  <a:pt x="199725" y="1100262"/>
                </a:lnTo>
                <a:lnTo>
                  <a:pt x="202749" y="1104442"/>
                </a:lnTo>
                <a:lnTo>
                  <a:pt x="204769" y="1108610"/>
                </a:lnTo>
                <a:lnTo>
                  <a:pt x="206788" y="1112777"/>
                </a:lnTo>
                <a:lnTo>
                  <a:pt x="209802" y="1115916"/>
                </a:lnTo>
                <a:lnTo>
                  <a:pt x="211822" y="1120083"/>
                </a:lnTo>
                <a:lnTo>
                  <a:pt x="214846" y="1124250"/>
                </a:lnTo>
                <a:lnTo>
                  <a:pt x="216865" y="1127376"/>
                </a:lnTo>
                <a:lnTo>
                  <a:pt x="219880" y="1130514"/>
                </a:lnTo>
                <a:lnTo>
                  <a:pt x="222904" y="1134682"/>
                </a:lnTo>
                <a:lnTo>
                  <a:pt x="225928" y="1137807"/>
                </a:lnTo>
                <a:lnTo>
                  <a:pt x="228952" y="1140933"/>
                </a:lnTo>
                <a:lnTo>
                  <a:pt x="231976" y="1144071"/>
                </a:lnTo>
                <a:lnTo>
                  <a:pt x="235000" y="1147197"/>
                </a:lnTo>
                <a:lnTo>
                  <a:pt x="239029" y="1150322"/>
                </a:lnTo>
                <a:lnTo>
                  <a:pt x="242054" y="1153448"/>
                </a:lnTo>
                <a:lnTo>
                  <a:pt x="246083" y="1155544"/>
                </a:lnTo>
                <a:lnTo>
                  <a:pt x="247097" y="1156586"/>
                </a:lnTo>
                <a:lnTo>
                  <a:pt x="249107" y="1157628"/>
                </a:lnTo>
                <a:lnTo>
                  <a:pt x="251126" y="1159712"/>
                </a:lnTo>
                <a:lnTo>
                  <a:pt x="253136" y="1159712"/>
                </a:lnTo>
                <a:lnTo>
                  <a:pt x="255155" y="1161795"/>
                </a:lnTo>
                <a:lnTo>
                  <a:pt x="257165" y="1161795"/>
                </a:lnTo>
                <a:lnTo>
                  <a:pt x="258179" y="1162837"/>
                </a:lnTo>
                <a:lnTo>
                  <a:pt x="260189" y="1162837"/>
                </a:lnTo>
                <a:lnTo>
                  <a:pt x="261203" y="1163879"/>
                </a:lnTo>
                <a:lnTo>
                  <a:pt x="263213" y="1163879"/>
                </a:lnTo>
                <a:lnTo>
                  <a:pt x="264228" y="1164925"/>
                </a:lnTo>
                <a:lnTo>
                  <a:pt x="266237" y="1164925"/>
                </a:lnTo>
                <a:lnTo>
                  <a:pt x="267242" y="1165968"/>
                </a:lnTo>
                <a:lnTo>
                  <a:pt x="272286" y="1165968"/>
                </a:lnTo>
                <a:lnTo>
                  <a:pt x="274305" y="1167011"/>
                </a:lnTo>
                <a:lnTo>
                  <a:pt x="296469" y="1167011"/>
                </a:lnTo>
                <a:lnTo>
                  <a:pt x="298488" y="1165968"/>
                </a:lnTo>
                <a:lnTo>
                  <a:pt x="301513" y="1165968"/>
                </a:lnTo>
                <a:lnTo>
                  <a:pt x="304537" y="1164925"/>
                </a:lnTo>
                <a:lnTo>
                  <a:pt x="306546" y="1164925"/>
                </a:lnTo>
                <a:lnTo>
                  <a:pt x="309571" y="1163879"/>
                </a:lnTo>
                <a:lnTo>
                  <a:pt x="311590" y="1162837"/>
                </a:lnTo>
                <a:lnTo>
                  <a:pt x="313600" y="1161795"/>
                </a:lnTo>
                <a:lnTo>
                  <a:pt x="315619" y="1160753"/>
                </a:lnTo>
                <a:lnTo>
                  <a:pt x="318643" y="1159712"/>
                </a:lnTo>
                <a:lnTo>
                  <a:pt x="320653" y="1158670"/>
                </a:lnTo>
                <a:lnTo>
                  <a:pt x="322672" y="1157628"/>
                </a:lnTo>
                <a:lnTo>
                  <a:pt x="324691" y="1155544"/>
                </a:lnTo>
                <a:lnTo>
                  <a:pt x="325696" y="1154502"/>
                </a:lnTo>
                <a:lnTo>
                  <a:pt x="327706" y="1152406"/>
                </a:lnTo>
                <a:lnTo>
                  <a:pt x="329725" y="1151364"/>
                </a:lnTo>
                <a:lnTo>
                  <a:pt x="331745" y="1149280"/>
                </a:lnTo>
                <a:lnTo>
                  <a:pt x="333754" y="1147197"/>
                </a:lnTo>
                <a:lnTo>
                  <a:pt x="334759" y="1145113"/>
                </a:lnTo>
                <a:lnTo>
                  <a:pt x="336778" y="1143029"/>
                </a:lnTo>
                <a:lnTo>
                  <a:pt x="337783" y="1139891"/>
                </a:lnTo>
                <a:lnTo>
                  <a:pt x="339803" y="1137807"/>
                </a:lnTo>
                <a:lnTo>
                  <a:pt x="341822" y="1134682"/>
                </a:lnTo>
                <a:lnTo>
                  <a:pt x="342827" y="1131556"/>
                </a:lnTo>
                <a:lnTo>
                  <a:pt x="344836" y="1128431"/>
                </a:lnTo>
                <a:lnTo>
                  <a:pt x="345851" y="1125292"/>
                </a:lnTo>
                <a:lnTo>
                  <a:pt x="347861" y="1122167"/>
                </a:lnTo>
                <a:lnTo>
                  <a:pt x="348875" y="1119041"/>
                </a:lnTo>
                <a:lnTo>
                  <a:pt x="350885" y="1115916"/>
                </a:lnTo>
                <a:lnTo>
                  <a:pt x="351899" y="1111735"/>
                </a:lnTo>
                <a:lnTo>
                  <a:pt x="353909" y="1107568"/>
                </a:lnTo>
                <a:lnTo>
                  <a:pt x="354914" y="1103401"/>
                </a:lnTo>
                <a:lnTo>
                  <a:pt x="356933" y="1099220"/>
                </a:lnTo>
                <a:lnTo>
                  <a:pt x="357938" y="1098179"/>
                </a:lnTo>
                <a:lnTo>
                  <a:pt x="359957" y="1096095"/>
                </a:lnTo>
                <a:lnTo>
                  <a:pt x="360962" y="1092969"/>
                </a:lnTo>
                <a:lnTo>
                  <a:pt x="362981" y="1089844"/>
                </a:lnTo>
                <a:lnTo>
                  <a:pt x="363986" y="1086705"/>
                </a:lnTo>
                <a:lnTo>
                  <a:pt x="364991" y="1083580"/>
                </a:lnTo>
                <a:lnTo>
                  <a:pt x="367010" y="1081496"/>
                </a:lnTo>
                <a:lnTo>
                  <a:pt x="368015" y="1077329"/>
                </a:lnTo>
                <a:lnTo>
                  <a:pt x="370034" y="1074191"/>
                </a:lnTo>
                <a:lnTo>
                  <a:pt x="371039" y="1071065"/>
                </a:lnTo>
                <a:lnTo>
                  <a:pt x="373059" y="1067939"/>
                </a:lnTo>
                <a:lnTo>
                  <a:pt x="375068" y="1066898"/>
                </a:lnTo>
                <a:lnTo>
                  <a:pt x="377088" y="1065856"/>
                </a:lnTo>
                <a:lnTo>
                  <a:pt x="379107" y="1063759"/>
                </a:lnTo>
                <a:lnTo>
                  <a:pt x="381117" y="1060634"/>
                </a:lnTo>
                <a:lnTo>
                  <a:pt x="383136" y="1057508"/>
                </a:lnTo>
                <a:lnTo>
                  <a:pt x="385146" y="1055424"/>
                </a:lnTo>
                <a:lnTo>
                  <a:pt x="387165" y="1051257"/>
                </a:lnTo>
                <a:lnTo>
                  <a:pt x="389184" y="1047077"/>
                </a:lnTo>
                <a:lnTo>
                  <a:pt x="390189" y="1043951"/>
                </a:lnTo>
                <a:lnTo>
                  <a:pt x="392208" y="1039784"/>
                </a:lnTo>
                <a:lnTo>
                  <a:pt x="393213" y="1036646"/>
                </a:lnTo>
                <a:lnTo>
                  <a:pt x="395223" y="1034562"/>
                </a:lnTo>
                <a:lnTo>
                  <a:pt x="396237" y="1032478"/>
                </a:lnTo>
                <a:lnTo>
                  <a:pt x="398247" y="1028311"/>
                </a:lnTo>
                <a:lnTo>
                  <a:pt x="400266" y="1024131"/>
                </a:lnTo>
                <a:lnTo>
                  <a:pt x="402286" y="1021005"/>
                </a:lnTo>
                <a:lnTo>
                  <a:pt x="404295" y="1018921"/>
                </a:lnTo>
                <a:lnTo>
                  <a:pt x="405300" y="1017879"/>
                </a:lnTo>
                <a:lnTo>
                  <a:pt x="407320" y="1015796"/>
                </a:lnTo>
                <a:lnTo>
                  <a:pt x="409339" y="1014754"/>
                </a:lnTo>
                <a:lnTo>
                  <a:pt x="411349" y="1015796"/>
                </a:lnTo>
                <a:lnTo>
                  <a:pt x="415378" y="1018921"/>
                </a:lnTo>
                <a:lnTo>
                  <a:pt x="419416" y="1022047"/>
                </a:lnTo>
                <a:lnTo>
                  <a:pt x="423445" y="1026227"/>
                </a:lnTo>
                <a:lnTo>
                  <a:pt x="427474" y="1029353"/>
                </a:lnTo>
                <a:lnTo>
                  <a:pt x="431503" y="1033520"/>
                </a:lnTo>
                <a:lnTo>
                  <a:pt x="435532" y="1037687"/>
                </a:lnTo>
                <a:lnTo>
                  <a:pt x="439571" y="1040826"/>
                </a:lnTo>
                <a:lnTo>
                  <a:pt x="443600" y="1044993"/>
                </a:lnTo>
                <a:lnTo>
                  <a:pt x="447629" y="1049161"/>
                </a:lnTo>
                <a:lnTo>
                  <a:pt x="451658" y="1053341"/>
                </a:lnTo>
                <a:lnTo>
                  <a:pt x="456701" y="1057508"/>
                </a:lnTo>
                <a:lnTo>
                  <a:pt x="460730" y="1062717"/>
                </a:lnTo>
                <a:lnTo>
                  <a:pt x="464759" y="1066898"/>
                </a:lnTo>
                <a:lnTo>
                  <a:pt x="468788" y="1071065"/>
                </a:lnTo>
                <a:lnTo>
                  <a:pt x="472817" y="1075232"/>
                </a:lnTo>
                <a:lnTo>
                  <a:pt x="477861" y="1079412"/>
                </a:lnTo>
                <a:lnTo>
                  <a:pt x="481890" y="1083580"/>
                </a:lnTo>
                <a:lnTo>
                  <a:pt x="485919" y="1087747"/>
                </a:lnTo>
                <a:lnTo>
                  <a:pt x="490962" y="1091927"/>
                </a:lnTo>
                <a:lnTo>
                  <a:pt x="494991" y="1096095"/>
                </a:lnTo>
                <a:lnTo>
                  <a:pt x="499020" y="1100262"/>
                </a:lnTo>
                <a:lnTo>
                  <a:pt x="504064" y="1104442"/>
                </a:lnTo>
                <a:lnTo>
                  <a:pt x="508093" y="1108610"/>
                </a:lnTo>
                <a:lnTo>
                  <a:pt x="512122" y="1112777"/>
                </a:lnTo>
                <a:lnTo>
                  <a:pt x="517165" y="1116957"/>
                </a:lnTo>
                <a:lnTo>
                  <a:pt x="521194" y="1120083"/>
                </a:lnTo>
                <a:lnTo>
                  <a:pt x="525223" y="1124250"/>
                </a:lnTo>
                <a:lnTo>
                  <a:pt x="530257" y="1127376"/>
                </a:lnTo>
                <a:lnTo>
                  <a:pt x="534296" y="1130514"/>
                </a:lnTo>
                <a:lnTo>
                  <a:pt x="538315" y="1133640"/>
                </a:lnTo>
                <a:lnTo>
                  <a:pt x="543339" y="1136765"/>
                </a:lnTo>
                <a:lnTo>
                  <a:pt x="547397" y="1139891"/>
                </a:lnTo>
                <a:lnTo>
                  <a:pt x="550392" y="1141987"/>
                </a:lnTo>
                <a:lnTo>
                  <a:pt x="553484" y="1144071"/>
                </a:lnTo>
                <a:lnTo>
                  <a:pt x="556479" y="1146155"/>
                </a:lnTo>
                <a:lnTo>
                  <a:pt x="559474" y="1148238"/>
                </a:lnTo>
                <a:lnTo>
                  <a:pt x="562470" y="1150322"/>
                </a:lnTo>
                <a:lnTo>
                  <a:pt x="565561" y="1152406"/>
                </a:lnTo>
                <a:lnTo>
                  <a:pt x="568557" y="1153448"/>
                </a:lnTo>
                <a:lnTo>
                  <a:pt x="571552" y="1155544"/>
                </a:lnTo>
                <a:lnTo>
                  <a:pt x="574643" y="1156586"/>
                </a:lnTo>
                <a:lnTo>
                  <a:pt x="577639" y="1158670"/>
                </a:lnTo>
                <a:lnTo>
                  <a:pt x="580634" y="1159712"/>
                </a:lnTo>
                <a:lnTo>
                  <a:pt x="583629" y="1160753"/>
                </a:lnTo>
                <a:lnTo>
                  <a:pt x="586721" y="1161795"/>
                </a:lnTo>
                <a:lnTo>
                  <a:pt x="589716" y="1162837"/>
                </a:lnTo>
                <a:lnTo>
                  <a:pt x="592711" y="1163879"/>
                </a:lnTo>
                <a:lnTo>
                  <a:pt x="595803" y="1164925"/>
                </a:lnTo>
                <a:lnTo>
                  <a:pt x="598798" y="1165968"/>
                </a:lnTo>
                <a:lnTo>
                  <a:pt x="601793" y="1167011"/>
                </a:lnTo>
                <a:lnTo>
                  <a:pt x="604788" y="1168054"/>
                </a:lnTo>
                <a:lnTo>
                  <a:pt x="607880" y="1168054"/>
                </a:lnTo>
                <a:lnTo>
                  <a:pt x="609909" y="1169097"/>
                </a:lnTo>
                <a:lnTo>
                  <a:pt x="633001" y="1169097"/>
                </a:lnTo>
                <a:lnTo>
                  <a:pt x="636093" y="1168054"/>
                </a:lnTo>
                <a:lnTo>
                  <a:pt x="638122" y="1168054"/>
                </a:lnTo>
                <a:lnTo>
                  <a:pt x="641117" y="1167011"/>
                </a:lnTo>
                <a:lnTo>
                  <a:pt x="643146" y="1167011"/>
                </a:lnTo>
                <a:lnTo>
                  <a:pt x="645175" y="1165968"/>
                </a:lnTo>
                <a:lnTo>
                  <a:pt x="647204" y="1164925"/>
                </a:lnTo>
                <a:lnTo>
                  <a:pt x="649136" y="1163879"/>
                </a:lnTo>
                <a:lnTo>
                  <a:pt x="651165" y="1162837"/>
                </a:lnTo>
                <a:lnTo>
                  <a:pt x="653194" y="1161795"/>
                </a:lnTo>
                <a:lnTo>
                  <a:pt x="655223" y="1159712"/>
                </a:lnTo>
                <a:lnTo>
                  <a:pt x="657252" y="1158670"/>
                </a:lnTo>
                <a:lnTo>
                  <a:pt x="659281" y="1157628"/>
                </a:lnTo>
                <a:lnTo>
                  <a:pt x="661310" y="1155544"/>
                </a:lnTo>
                <a:lnTo>
                  <a:pt x="663243" y="1153448"/>
                </a:lnTo>
                <a:lnTo>
                  <a:pt x="665272" y="1151364"/>
                </a:lnTo>
                <a:lnTo>
                  <a:pt x="667301" y="1150322"/>
                </a:lnTo>
                <a:lnTo>
                  <a:pt x="670296" y="1148238"/>
                </a:lnTo>
                <a:lnTo>
                  <a:pt x="672325" y="1146155"/>
                </a:lnTo>
                <a:lnTo>
                  <a:pt x="674354" y="1144071"/>
                </a:lnTo>
                <a:lnTo>
                  <a:pt x="676383" y="1141987"/>
                </a:lnTo>
                <a:lnTo>
                  <a:pt x="678412" y="1139891"/>
                </a:lnTo>
                <a:lnTo>
                  <a:pt x="680441" y="1136765"/>
                </a:lnTo>
                <a:lnTo>
                  <a:pt x="681407" y="1134682"/>
                </a:lnTo>
                <a:lnTo>
                  <a:pt x="683436" y="1132598"/>
                </a:lnTo>
                <a:lnTo>
                  <a:pt x="685465" y="1130514"/>
                </a:lnTo>
                <a:lnTo>
                  <a:pt x="687494" y="1128431"/>
                </a:lnTo>
                <a:lnTo>
                  <a:pt x="688460" y="1125292"/>
                </a:lnTo>
                <a:lnTo>
                  <a:pt x="690489" y="1123209"/>
                </a:lnTo>
                <a:lnTo>
                  <a:pt x="691455" y="1121125"/>
                </a:lnTo>
                <a:lnTo>
                  <a:pt x="693484" y="1119041"/>
                </a:lnTo>
                <a:lnTo>
                  <a:pt x="694547" y="1116957"/>
                </a:lnTo>
                <a:lnTo>
                  <a:pt x="696576" y="1112777"/>
                </a:lnTo>
                <a:lnTo>
                  <a:pt x="698508" y="1108610"/>
                </a:lnTo>
                <a:lnTo>
                  <a:pt x="700537" y="1104442"/>
                </a:lnTo>
                <a:lnTo>
                  <a:pt x="702566" y="1101304"/>
                </a:lnTo>
                <a:lnTo>
                  <a:pt x="703629" y="1098179"/>
                </a:lnTo>
                <a:lnTo>
                  <a:pt x="704595" y="1095053"/>
                </a:lnTo>
                <a:lnTo>
                  <a:pt x="705562" y="1091927"/>
                </a:lnTo>
                <a:lnTo>
                  <a:pt x="706624" y="1087747"/>
                </a:lnTo>
                <a:lnTo>
                  <a:pt x="706624" y="1084622"/>
                </a:lnTo>
                <a:lnTo>
                  <a:pt x="707591" y="1080454"/>
                </a:lnTo>
                <a:lnTo>
                  <a:pt x="707591" y="1070023"/>
                </a:lnTo>
                <a:lnTo>
                  <a:pt x="706624" y="1065856"/>
                </a:lnTo>
                <a:lnTo>
                  <a:pt x="705562" y="1061676"/>
                </a:lnTo>
                <a:lnTo>
                  <a:pt x="705562" y="1058550"/>
                </a:lnTo>
                <a:lnTo>
                  <a:pt x="703629" y="1054383"/>
                </a:lnTo>
                <a:lnTo>
                  <a:pt x="702566" y="1050202"/>
                </a:lnTo>
                <a:lnTo>
                  <a:pt x="701600" y="1046035"/>
                </a:lnTo>
                <a:lnTo>
                  <a:pt x="699571" y="1040826"/>
                </a:lnTo>
                <a:lnTo>
                  <a:pt x="698508" y="1036646"/>
                </a:lnTo>
                <a:lnTo>
                  <a:pt x="696576" y="1031436"/>
                </a:lnTo>
                <a:lnTo>
                  <a:pt x="695513" y="1026227"/>
                </a:lnTo>
                <a:lnTo>
                  <a:pt x="694547" y="1021005"/>
                </a:lnTo>
                <a:lnTo>
                  <a:pt x="693484" y="1015796"/>
                </a:lnTo>
                <a:lnTo>
                  <a:pt x="692518" y="1010574"/>
                </a:lnTo>
                <a:lnTo>
                  <a:pt x="691455" y="1005365"/>
                </a:lnTo>
                <a:lnTo>
                  <a:pt x="691455" y="1000155"/>
                </a:lnTo>
                <a:lnTo>
                  <a:pt x="690489" y="994933"/>
                </a:lnTo>
                <a:lnTo>
                  <a:pt x="690489" y="989724"/>
                </a:lnTo>
                <a:lnTo>
                  <a:pt x="689523" y="983460"/>
                </a:lnTo>
                <a:lnTo>
                  <a:pt x="689523" y="978251"/>
                </a:lnTo>
                <a:lnTo>
                  <a:pt x="688460" y="973029"/>
                </a:lnTo>
                <a:lnTo>
                  <a:pt x="688460" y="956346"/>
                </a:lnTo>
                <a:lnTo>
                  <a:pt x="687494" y="951137"/>
                </a:lnTo>
                <a:lnTo>
                  <a:pt x="687494" y="924024"/>
                </a:lnTo>
                <a:lnTo>
                  <a:pt x="688460" y="918802"/>
                </a:lnTo>
                <a:lnTo>
                  <a:pt x="688460" y="888562"/>
                </a:lnTo>
                <a:lnTo>
                  <a:pt x="689523" y="884395"/>
                </a:lnTo>
                <a:lnTo>
                  <a:pt x="689523" y="883340"/>
                </a:lnTo>
                <a:lnTo>
                  <a:pt x="690489" y="879173"/>
                </a:lnTo>
                <a:lnTo>
                  <a:pt x="691455" y="876047"/>
                </a:lnTo>
                <a:lnTo>
                  <a:pt x="693484" y="873964"/>
                </a:lnTo>
                <a:lnTo>
                  <a:pt x="695513" y="871880"/>
                </a:lnTo>
                <a:lnTo>
                  <a:pt x="697542" y="869784"/>
                </a:lnTo>
                <a:lnTo>
                  <a:pt x="699571" y="867700"/>
                </a:lnTo>
                <a:lnTo>
                  <a:pt x="701600" y="865616"/>
                </a:lnTo>
                <a:lnTo>
                  <a:pt x="703629" y="864574"/>
                </a:lnTo>
                <a:lnTo>
                  <a:pt x="704595" y="863532"/>
                </a:lnTo>
                <a:lnTo>
                  <a:pt x="706624" y="862491"/>
                </a:lnTo>
                <a:lnTo>
                  <a:pt x="708653" y="861449"/>
                </a:lnTo>
                <a:lnTo>
                  <a:pt x="710682" y="859365"/>
                </a:lnTo>
                <a:lnTo>
                  <a:pt x="712615" y="859365"/>
                </a:lnTo>
                <a:lnTo>
                  <a:pt x="713678" y="858323"/>
                </a:lnTo>
                <a:lnTo>
                  <a:pt x="715707" y="857269"/>
                </a:lnTo>
                <a:lnTo>
                  <a:pt x="717736" y="856227"/>
                </a:lnTo>
                <a:lnTo>
                  <a:pt x="719668" y="855185"/>
                </a:lnTo>
                <a:lnTo>
                  <a:pt x="721697" y="854143"/>
                </a:lnTo>
                <a:lnTo>
                  <a:pt x="723726" y="852059"/>
                </a:lnTo>
                <a:lnTo>
                  <a:pt x="725755" y="851017"/>
                </a:lnTo>
                <a:lnTo>
                  <a:pt x="727784" y="851017"/>
                </a:lnTo>
                <a:lnTo>
                  <a:pt x="728750" y="849976"/>
                </a:lnTo>
                <a:lnTo>
                  <a:pt x="730779" y="849976"/>
                </a:lnTo>
                <a:lnTo>
                  <a:pt x="731842" y="427605"/>
                </a:lnTo>
                <a:lnTo>
                  <a:pt x="729813" y="426563"/>
                </a:lnTo>
                <a:lnTo>
                  <a:pt x="727784" y="424479"/>
                </a:lnTo>
                <a:lnTo>
                  <a:pt x="725755" y="421354"/>
                </a:lnTo>
                <a:lnTo>
                  <a:pt x="726721" y="418215"/>
                </a:lnTo>
                <a:lnTo>
                  <a:pt x="728750" y="417174"/>
                </a:lnTo>
                <a:lnTo>
                  <a:pt x="730779" y="417174"/>
                </a:lnTo>
                <a:lnTo>
                  <a:pt x="732808" y="418215"/>
                </a:lnTo>
                <a:lnTo>
                  <a:pt x="734837" y="419257"/>
                </a:lnTo>
                <a:lnTo>
                  <a:pt x="736866" y="421354"/>
                </a:lnTo>
                <a:lnTo>
                  <a:pt x="738895" y="423437"/>
                </a:lnTo>
                <a:lnTo>
                  <a:pt x="740827" y="422396"/>
                </a:lnTo>
                <a:lnTo>
                  <a:pt x="742856" y="421354"/>
                </a:lnTo>
                <a:lnTo>
                  <a:pt x="744885" y="420312"/>
                </a:lnTo>
                <a:lnTo>
                  <a:pt x="746914" y="419257"/>
                </a:lnTo>
                <a:lnTo>
                  <a:pt x="748943" y="417174"/>
                </a:lnTo>
                <a:lnTo>
                  <a:pt x="750972" y="415090"/>
                </a:lnTo>
                <a:lnTo>
                  <a:pt x="753001" y="414048"/>
                </a:lnTo>
                <a:lnTo>
                  <a:pt x="755030" y="410923"/>
                </a:lnTo>
                <a:lnTo>
                  <a:pt x="756963" y="409881"/>
                </a:lnTo>
                <a:lnTo>
                  <a:pt x="758992" y="407797"/>
                </a:lnTo>
                <a:lnTo>
                  <a:pt x="761021" y="405701"/>
                </a:lnTo>
                <a:lnTo>
                  <a:pt x="763050" y="404659"/>
                </a:lnTo>
                <a:lnTo>
                  <a:pt x="765079" y="401533"/>
                </a:lnTo>
                <a:lnTo>
                  <a:pt x="767108" y="399449"/>
                </a:lnTo>
                <a:lnTo>
                  <a:pt x="769137" y="398408"/>
                </a:lnTo>
                <a:lnTo>
                  <a:pt x="771069" y="396324"/>
                </a:lnTo>
                <a:lnTo>
                  <a:pt x="772132" y="394240"/>
                </a:lnTo>
                <a:lnTo>
                  <a:pt x="773098" y="393738"/>
                </a:lnTo>
                <a:lnTo>
                  <a:pt x="773098" y="393186"/>
                </a:lnTo>
                <a:lnTo>
                  <a:pt x="774161" y="390060"/>
                </a:lnTo>
                <a:lnTo>
                  <a:pt x="774161" y="386934"/>
                </a:lnTo>
                <a:lnTo>
                  <a:pt x="775127" y="383809"/>
                </a:lnTo>
                <a:lnTo>
                  <a:pt x="775127" y="360863"/>
                </a:lnTo>
                <a:lnTo>
                  <a:pt x="774161" y="356695"/>
                </a:lnTo>
                <a:lnTo>
                  <a:pt x="774161" y="351473"/>
                </a:lnTo>
                <a:lnTo>
                  <a:pt x="773098" y="346264"/>
                </a:lnTo>
                <a:lnTo>
                  <a:pt x="772132" y="343138"/>
                </a:lnTo>
                <a:lnTo>
                  <a:pt x="771069" y="338958"/>
                </a:lnTo>
                <a:lnTo>
                  <a:pt x="770103" y="335833"/>
                </a:lnTo>
                <a:lnTo>
                  <a:pt x="769137" y="332707"/>
                </a:lnTo>
                <a:lnTo>
                  <a:pt x="768074" y="329582"/>
                </a:lnTo>
                <a:lnTo>
                  <a:pt x="767108" y="326443"/>
                </a:lnTo>
                <a:lnTo>
                  <a:pt x="765079" y="323318"/>
                </a:lnTo>
                <a:lnTo>
                  <a:pt x="764016" y="320192"/>
                </a:lnTo>
                <a:lnTo>
                  <a:pt x="763050" y="317067"/>
                </a:lnTo>
                <a:lnTo>
                  <a:pt x="762083" y="314970"/>
                </a:lnTo>
                <a:lnTo>
                  <a:pt x="761021" y="311845"/>
                </a:lnTo>
                <a:lnTo>
                  <a:pt x="760054" y="309761"/>
                </a:lnTo>
                <a:lnTo>
                  <a:pt x="758992" y="306635"/>
                </a:lnTo>
                <a:lnTo>
                  <a:pt x="756963" y="304552"/>
                </a:lnTo>
                <a:lnTo>
                  <a:pt x="755996" y="301413"/>
                </a:lnTo>
                <a:lnTo>
                  <a:pt x="755030" y="299330"/>
                </a:lnTo>
                <a:lnTo>
                  <a:pt x="753001" y="295162"/>
                </a:lnTo>
                <a:lnTo>
                  <a:pt x="750972" y="290995"/>
                </a:lnTo>
                <a:lnTo>
                  <a:pt x="748943" y="286815"/>
                </a:lnTo>
                <a:lnTo>
                  <a:pt x="746914" y="283689"/>
                </a:lnTo>
                <a:lnTo>
                  <a:pt x="744885" y="280564"/>
                </a:lnTo>
                <a:lnTo>
                  <a:pt x="742856" y="277425"/>
                </a:lnTo>
                <a:lnTo>
                  <a:pt x="740827" y="274300"/>
                </a:lnTo>
                <a:lnTo>
                  <a:pt x="737832" y="270132"/>
                </a:lnTo>
                <a:lnTo>
                  <a:pt x="734837" y="267007"/>
                </a:lnTo>
                <a:lnTo>
                  <a:pt x="731842" y="263868"/>
                </a:lnTo>
                <a:lnTo>
                  <a:pt x="728750" y="260743"/>
                </a:lnTo>
                <a:lnTo>
                  <a:pt x="725755" y="256575"/>
                </a:lnTo>
                <a:lnTo>
                  <a:pt x="722760" y="253450"/>
                </a:lnTo>
                <a:lnTo>
                  <a:pt x="719668" y="250312"/>
                </a:lnTo>
                <a:lnTo>
                  <a:pt x="716673" y="247186"/>
                </a:lnTo>
                <a:lnTo>
                  <a:pt x="713678" y="245102"/>
                </a:lnTo>
                <a:lnTo>
                  <a:pt x="710682" y="241977"/>
                </a:lnTo>
                <a:lnTo>
                  <a:pt x="706624" y="238838"/>
                </a:lnTo>
                <a:lnTo>
                  <a:pt x="703629" y="235713"/>
                </a:lnTo>
                <a:lnTo>
                  <a:pt x="700537" y="233629"/>
                </a:lnTo>
                <a:lnTo>
                  <a:pt x="696576" y="230504"/>
                </a:lnTo>
                <a:lnTo>
                  <a:pt x="693484" y="227378"/>
                </a:lnTo>
                <a:lnTo>
                  <a:pt x="689523" y="225282"/>
                </a:lnTo>
                <a:lnTo>
                  <a:pt x="686431" y="222156"/>
                </a:lnTo>
                <a:lnTo>
                  <a:pt x="682470" y="220072"/>
                </a:lnTo>
                <a:lnTo>
                  <a:pt x="679378" y="216947"/>
                </a:lnTo>
                <a:lnTo>
                  <a:pt x="675417" y="214863"/>
                </a:lnTo>
                <a:lnTo>
                  <a:pt x="671359" y="212767"/>
                </a:lnTo>
                <a:lnTo>
                  <a:pt x="668363" y="209641"/>
                </a:lnTo>
                <a:lnTo>
                  <a:pt x="664305" y="207557"/>
                </a:lnTo>
                <a:lnTo>
                  <a:pt x="660247" y="204432"/>
                </a:lnTo>
                <a:lnTo>
                  <a:pt x="657252" y="202348"/>
                </a:lnTo>
                <a:lnTo>
                  <a:pt x="653194" y="200252"/>
                </a:lnTo>
                <a:lnTo>
                  <a:pt x="649136" y="198168"/>
                </a:lnTo>
                <a:lnTo>
                  <a:pt x="646141" y="195042"/>
                </a:lnTo>
                <a:lnTo>
                  <a:pt x="642083" y="192959"/>
                </a:lnTo>
                <a:lnTo>
                  <a:pt x="638122" y="190875"/>
                </a:lnTo>
                <a:lnTo>
                  <a:pt x="635030" y="187749"/>
                </a:lnTo>
                <a:lnTo>
                  <a:pt x="631069" y="185653"/>
                </a:lnTo>
                <a:lnTo>
                  <a:pt x="630006" y="184611"/>
                </a:lnTo>
                <a:lnTo>
                  <a:pt x="627977" y="184611"/>
                </a:lnTo>
                <a:lnTo>
                  <a:pt x="625948" y="183569"/>
                </a:lnTo>
                <a:lnTo>
                  <a:pt x="624016" y="182527"/>
                </a:lnTo>
                <a:lnTo>
                  <a:pt x="621987" y="181486"/>
                </a:lnTo>
                <a:lnTo>
                  <a:pt x="619958" y="180444"/>
                </a:lnTo>
                <a:lnTo>
                  <a:pt x="617929" y="178360"/>
                </a:lnTo>
                <a:lnTo>
                  <a:pt x="615900" y="177318"/>
                </a:lnTo>
                <a:lnTo>
                  <a:pt x="613871" y="175234"/>
                </a:lnTo>
                <a:lnTo>
                  <a:pt x="611842" y="174180"/>
                </a:lnTo>
                <a:lnTo>
                  <a:pt x="609909" y="172096"/>
                </a:lnTo>
                <a:lnTo>
                  <a:pt x="607880" y="171054"/>
                </a:lnTo>
                <a:lnTo>
                  <a:pt x="605851" y="168971"/>
                </a:lnTo>
                <a:lnTo>
                  <a:pt x="603822" y="167929"/>
                </a:lnTo>
                <a:lnTo>
                  <a:pt x="601793" y="165845"/>
                </a:lnTo>
                <a:lnTo>
                  <a:pt x="599764" y="164803"/>
                </a:lnTo>
                <a:lnTo>
                  <a:pt x="597735" y="163761"/>
                </a:lnTo>
                <a:lnTo>
                  <a:pt x="595803" y="162720"/>
                </a:lnTo>
                <a:lnTo>
                  <a:pt x="593774" y="160623"/>
                </a:lnTo>
                <a:lnTo>
                  <a:pt x="591745" y="159581"/>
                </a:lnTo>
                <a:lnTo>
                  <a:pt x="588750" y="157498"/>
                </a:lnTo>
                <a:lnTo>
                  <a:pt x="586721" y="156456"/>
                </a:lnTo>
                <a:lnTo>
                  <a:pt x="584692" y="154372"/>
                </a:lnTo>
                <a:lnTo>
                  <a:pt x="582663" y="153330"/>
                </a:lnTo>
                <a:lnTo>
                  <a:pt x="580634" y="151246"/>
                </a:lnTo>
                <a:lnTo>
                  <a:pt x="579668" y="148108"/>
                </a:lnTo>
                <a:lnTo>
                  <a:pt x="577639" y="143941"/>
                </a:lnTo>
                <a:lnTo>
                  <a:pt x="575610" y="141857"/>
                </a:lnTo>
                <a:lnTo>
                  <a:pt x="574643" y="139773"/>
                </a:lnTo>
                <a:lnTo>
                  <a:pt x="573581" y="136648"/>
                </a:lnTo>
                <a:lnTo>
                  <a:pt x="571552" y="134551"/>
                </a:lnTo>
                <a:lnTo>
                  <a:pt x="569523" y="132468"/>
                </a:lnTo>
                <a:lnTo>
                  <a:pt x="568557" y="130384"/>
                </a:lnTo>
                <a:lnTo>
                  <a:pt x="566528" y="128300"/>
                </a:lnTo>
                <a:lnTo>
                  <a:pt x="564499" y="126216"/>
                </a:lnTo>
                <a:lnTo>
                  <a:pt x="562470" y="125175"/>
                </a:lnTo>
                <a:lnTo>
                  <a:pt x="561503" y="123091"/>
                </a:lnTo>
                <a:lnTo>
                  <a:pt x="559474" y="120994"/>
                </a:lnTo>
                <a:lnTo>
                  <a:pt x="557445" y="119953"/>
                </a:lnTo>
                <a:lnTo>
                  <a:pt x="555416" y="117869"/>
                </a:lnTo>
                <a:lnTo>
                  <a:pt x="553484" y="116827"/>
                </a:lnTo>
                <a:lnTo>
                  <a:pt x="551455" y="115785"/>
                </a:lnTo>
                <a:lnTo>
                  <a:pt x="549426" y="113701"/>
                </a:lnTo>
                <a:lnTo>
                  <a:pt x="547397" y="113701"/>
                </a:lnTo>
                <a:lnTo>
                  <a:pt x="545368" y="112660"/>
                </a:lnTo>
                <a:lnTo>
                  <a:pt x="543339" y="111618"/>
                </a:lnTo>
                <a:lnTo>
                  <a:pt x="541310" y="111618"/>
                </a:lnTo>
                <a:lnTo>
                  <a:pt x="538315" y="110576"/>
                </a:lnTo>
                <a:lnTo>
                  <a:pt x="536305" y="110576"/>
                </a:lnTo>
                <a:lnTo>
                  <a:pt x="534296" y="111618"/>
                </a:lnTo>
                <a:lnTo>
                  <a:pt x="532276" y="111618"/>
                </a:lnTo>
                <a:lnTo>
                  <a:pt x="530257" y="112660"/>
                </a:lnTo>
                <a:lnTo>
                  <a:pt x="529252" y="113701"/>
                </a:lnTo>
                <a:lnTo>
                  <a:pt x="527242" y="114743"/>
                </a:lnTo>
                <a:lnTo>
                  <a:pt x="523204" y="119953"/>
                </a:lnTo>
                <a:lnTo>
                  <a:pt x="520180" y="125175"/>
                </a:lnTo>
                <a:lnTo>
                  <a:pt x="516151" y="130384"/>
                </a:lnTo>
                <a:lnTo>
                  <a:pt x="513126" y="136648"/>
                </a:lnTo>
                <a:lnTo>
                  <a:pt x="510102" y="143941"/>
                </a:lnTo>
                <a:lnTo>
                  <a:pt x="508093" y="151246"/>
                </a:lnTo>
                <a:lnTo>
                  <a:pt x="506073" y="158539"/>
                </a:lnTo>
                <a:lnTo>
                  <a:pt x="504064" y="166887"/>
                </a:lnTo>
                <a:lnTo>
                  <a:pt x="502044" y="175234"/>
                </a:lnTo>
                <a:lnTo>
                  <a:pt x="500035" y="184611"/>
                </a:lnTo>
                <a:lnTo>
                  <a:pt x="499020" y="192959"/>
                </a:lnTo>
                <a:lnTo>
                  <a:pt x="497011" y="202348"/>
                </a:lnTo>
                <a:lnTo>
                  <a:pt x="495996" y="210683"/>
                </a:lnTo>
                <a:lnTo>
                  <a:pt x="494991" y="220072"/>
                </a:lnTo>
                <a:lnTo>
                  <a:pt x="494991" y="229462"/>
                </a:lnTo>
                <a:lnTo>
                  <a:pt x="493986" y="237797"/>
                </a:lnTo>
                <a:lnTo>
                  <a:pt x="492972" y="247186"/>
                </a:lnTo>
                <a:lnTo>
                  <a:pt x="492972" y="263868"/>
                </a:lnTo>
                <a:lnTo>
                  <a:pt x="491967" y="272216"/>
                </a:lnTo>
                <a:lnTo>
                  <a:pt x="491967" y="306635"/>
                </a:lnTo>
                <a:lnTo>
                  <a:pt x="492972" y="311845"/>
                </a:lnTo>
                <a:lnTo>
                  <a:pt x="492972" y="338958"/>
                </a:lnTo>
                <a:lnTo>
                  <a:pt x="491967" y="344180"/>
                </a:lnTo>
                <a:lnTo>
                  <a:pt x="491967" y="348348"/>
                </a:lnTo>
                <a:lnTo>
                  <a:pt x="489957" y="351473"/>
                </a:lnTo>
                <a:lnTo>
                  <a:pt x="488943" y="354599"/>
                </a:lnTo>
                <a:lnTo>
                  <a:pt x="486933" y="357737"/>
                </a:lnTo>
                <a:lnTo>
                  <a:pt x="485919" y="359821"/>
                </a:lnTo>
                <a:lnTo>
                  <a:pt x="482895" y="361904"/>
                </a:lnTo>
                <a:lnTo>
                  <a:pt x="480885" y="363988"/>
                </a:lnTo>
                <a:lnTo>
                  <a:pt x="478866" y="365030"/>
                </a:lnTo>
                <a:lnTo>
                  <a:pt x="475841" y="366072"/>
                </a:lnTo>
                <a:lnTo>
                  <a:pt x="472817" y="367114"/>
                </a:lnTo>
                <a:lnTo>
                  <a:pt x="459725" y="367114"/>
                </a:lnTo>
                <a:lnTo>
                  <a:pt x="456701" y="366072"/>
                </a:lnTo>
                <a:lnTo>
                  <a:pt x="452663" y="365030"/>
                </a:lnTo>
                <a:lnTo>
                  <a:pt x="448634" y="363988"/>
                </a:lnTo>
                <a:lnTo>
                  <a:pt x="445609" y="362946"/>
                </a:lnTo>
                <a:lnTo>
                  <a:pt x="441580" y="361904"/>
                </a:lnTo>
                <a:lnTo>
                  <a:pt x="437551" y="360863"/>
                </a:lnTo>
                <a:lnTo>
                  <a:pt x="433522" y="358779"/>
                </a:lnTo>
                <a:lnTo>
                  <a:pt x="429494" y="357737"/>
                </a:lnTo>
                <a:lnTo>
                  <a:pt x="425455" y="355653"/>
                </a:lnTo>
                <a:lnTo>
                  <a:pt x="422431" y="354599"/>
                </a:lnTo>
                <a:lnTo>
                  <a:pt x="418402" y="352515"/>
                </a:lnTo>
                <a:lnTo>
                  <a:pt x="414373" y="351473"/>
                </a:lnTo>
                <a:lnTo>
                  <a:pt x="410344" y="349390"/>
                </a:lnTo>
                <a:lnTo>
                  <a:pt x="407320" y="347306"/>
                </a:lnTo>
                <a:lnTo>
                  <a:pt x="403291" y="346264"/>
                </a:lnTo>
                <a:lnTo>
                  <a:pt x="401271" y="342084"/>
                </a:lnTo>
                <a:lnTo>
                  <a:pt x="400266" y="337916"/>
                </a:lnTo>
                <a:lnTo>
                  <a:pt x="398247" y="333749"/>
                </a:lnTo>
                <a:lnTo>
                  <a:pt x="396237" y="329582"/>
                </a:lnTo>
                <a:lnTo>
                  <a:pt x="394218" y="325401"/>
                </a:lnTo>
                <a:lnTo>
                  <a:pt x="392208" y="322276"/>
                </a:lnTo>
                <a:lnTo>
                  <a:pt x="390189" y="320192"/>
                </a:lnTo>
                <a:lnTo>
                  <a:pt x="388170" y="317067"/>
                </a:lnTo>
                <a:lnTo>
                  <a:pt x="386160" y="313928"/>
                </a:lnTo>
                <a:lnTo>
                  <a:pt x="384141" y="311845"/>
                </a:lnTo>
                <a:lnTo>
                  <a:pt x="382131" y="309761"/>
                </a:lnTo>
                <a:lnTo>
                  <a:pt x="380112" y="307677"/>
                </a:lnTo>
                <a:lnTo>
                  <a:pt x="378092" y="305593"/>
                </a:lnTo>
                <a:lnTo>
                  <a:pt x="376083" y="303510"/>
                </a:lnTo>
                <a:lnTo>
                  <a:pt x="375068" y="302455"/>
                </a:lnTo>
                <a:lnTo>
                  <a:pt x="373059" y="301413"/>
                </a:lnTo>
                <a:lnTo>
                  <a:pt x="372054" y="300371"/>
                </a:lnTo>
                <a:lnTo>
                  <a:pt x="370034" y="299330"/>
                </a:lnTo>
                <a:lnTo>
                  <a:pt x="369030" y="298288"/>
                </a:lnTo>
                <a:lnTo>
                  <a:pt x="367010" y="297246"/>
                </a:lnTo>
                <a:lnTo>
                  <a:pt x="366005" y="296204"/>
                </a:lnTo>
                <a:lnTo>
                  <a:pt x="363986" y="295162"/>
                </a:lnTo>
                <a:lnTo>
                  <a:pt x="360962" y="290995"/>
                </a:lnTo>
                <a:lnTo>
                  <a:pt x="356933" y="287857"/>
                </a:lnTo>
                <a:lnTo>
                  <a:pt x="353909" y="284731"/>
                </a:lnTo>
                <a:lnTo>
                  <a:pt x="349880" y="281605"/>
                </a:lnTo>
                <a:lnTo>
                  <a:pt x="346856" y="279522"/>
                </a:lnTo>
                <a:lnTo>
                  <a:pt x="342827" y="277425"/>
                </a:lnTo>
                <a:lnTo>
                  <a:pt x="338798" y="275342"/>
                </a:lnTo>
                <a:lnTo>
                  <a:pt x="335774" y="273258"/>
                </a:lnTo>
                <a:lnTo>
                  <a:pt x="331745" y="272216"/>
                </a:lnTo>
                <a:lnTo>
                  <a:pt x="327706" y="271174"/>
                </a:lnTo>
                <a:lnTo>
                  <a:pt x="323677" y="270132"/>
                </a:lnTo>
                <a:lnTo>
                  <a:pt x="320653" y="269090"/>
                </a:lnTo>
                <a:lnTo>
                  <a:pt x="316624" y="268049"/>
                </a:lnTo>
                <a:lnTo>
                  <a:pt x="312595" y="268049"/>
                </a:lnTo>
                <a:lnTo>
                  <a:pt x="309571" y="267007"/>
                </a:lnTo>
                <a:lnTo>
                  <a:pt x="302517" y="267007"/>
                </a:lnTo>
                <a:lnTo>
                  <a:pt x="298488" y="265965"/>
                </a:lnTo>
                <a:lnTo>
                  <a:pt x="286392" y="265965"/>
                </a:lnTo>
                <a:lnTo>
                  <a:pt x="283368" y="264923"/>
                </a:lnTo>
                <a:lnTo>
                  <a:pt x="278334" y="264923"/>
                </a:lnTo>
                <a:lnTo>
                  <a:pt x="275310" y="263868"/>
                </a:lnTo>
                <a:lnTo>
                  <a:pt x="273290" y="263868"/>
                </a:lnTo>
                <a:lnTo>
                  <a:pt x="271281" y="262827"/>
                </a:lnTo>
                <a:lnTo>
                  <a:pt x="270266" y="261785"/>
                </a:lnTo>
                <a:lnTo>
                  <a:pt x="268257" y="260743"/>
                </a:lnTo>
                <a:lnTo>
                  <a:pt x="266237" y="258659"/>
                </a:lnTo>
                <a:lnTo>
                  <a:pt x="264228" y="257617"/>
                </a:lnTo>
                <a:lnTo>
                  <a:pt x="262208" y="257617"/>
                </a:lnTo>
                <a:lnTo>
                  <a:pt x="261203" y="256575"/>
                </a:lnTo>
                <a:lnTo>
                  <a:pt x="259184" y="255534"/>
                </a:lnTo>
                <a:lnTo>
                  <a:pt x="258179" y="255534"/>
                </a:lnTo>
                <a:lnTo>
                  <a:pt x="256160" y="254492"/>
                </a:lnTo>
                <a:lnTo>
                  <a:pt x="254150" y="254492"/>
                </a:lnTo>
                <a:lnTo>
                  <a:pt x="252131" y="253450"/>
                </a:lnTo>
                <a:lnTo>
                  <a:pt x="250112" y="253450"/>
                </a:lnTo>
                <a:lnTo>
                  <a:pt x="248102" y="254492"/>
                </a:lnTo>
                <a:lnTo>
                  <a:pt x="248102" y="257617"/>
                </a:lnTo>
                <a:lnTo>
                  <a:pt x="247097" y="260743"/>
                </a:lnTo>
                <a:lnTo>
                  <a:pt x="247097" y="257617"/>
                </a:lnTo>
                <a:lnTo>
                  <a:pt x="245078" y="254492"/>
                </a:lnTo>
                <a:lnTo>
                  <a:pt x="243058" y="253450"/>
                </a:lnTo>
                <a:lnTo>
                  <a:pt x="241049" y="251353"/>
                </a:lnTo>
                <a:lnTo>
                  <a:pt x="239029" y="251353"/>
                </a:lnTo>
                <a:lnTo>
                  <a:pt x="238025" y="250312"/>
                </a:lnTo>
                <a:lnTo>
                  <a:pt x="236005" y="250312"/>
                </a:lnTo>
                <a:lnTo>
                  <a:pt x="235000" y="249270"/>
                </a:lnTo>
                <a:lnTo>
                  <a:pt x="232981" y="249270"/>
                </a:lnTo>
                <a:lnTo>
                  <a:pt x="230971" y="248228"/>
                </a:lnTo>
                <a:lnTo>
                  <a:pt x="229957" y="248228"/>
                </a:lnTo>
                <a:lnTo>
                  <a:pt x="227947" y="247186"/>
                </a:lnTo>
                <a:lnTo>
                  <a:pt x="225928" y="247186"/>
                </a:lnTo>
                <a:lnTo>
                  <a:pt x="223918" y="246144"/>
                </a:lnTo>
                <a:lnTo>
                  <a:pt x="222904" y="246144"/>
                </a:lnTo>
                <a:lnTo>
                  <a:pt x="220894" y="245102"/>
                </a:lnTo>
                <a:lnTo>
                  <a:pt x="218875" y="245102"/>
                </a:lnTo>
                <a:lnTo>
                  <a:pt x="217870" y="244060"/>
                </a:lnTo>
                <a:lnTo>
                  <a:pt x="215851" y="244060"/>
                </a:lnTo>
                <a:lnTo>
                  <a:pt x="214846" y="243019"/>
                </a:lnTo>
                <a:lnTo>
                  <a:pt x="212827" y="241977"/>
                </a:lnTo>
                <a:lnTo>
                  <a:pt x="210817" y="240935"/>
                </a:lnTo>
                <a:lnTo>
                  <a:pt x="210817" y="239893"/>
                </a:lnTo>
                <a:lnTo>
                  <a:pt x="208798" y="238838"/>
                </a:lnTo>
                <a:lnTo>
                  <a:pt x="207793" y="235713"/>
                </a:lnTo>
                <a:lnTo>
                  <a:pt x="207793" y="232587"/>
                </a:lnTo>
                <a:lnTo>
                  <a:pt x="206788" y="228420"/>
                </a:lnTo>
                <a:lnTo>
                  <a:pt x="206788" y="216947"/>
                </a:lnTo>
                <a:lnTo>
                  <a:pt x="205773" y="214863"/>
                </a:lnTo>
                <a:lnTo>
                  <a:pt x="205773" y="203390"/>
                </a:lnTo>
                <a:lnTo>
                  <a:pt x="204769" y="201306"/>
                </a:lnTo>
                <a:lnTo>
                  <a:pt x="204769" y="192959"/>
                </a:lnTo>
                <a:lnTo>
                  <a:pt x="203764" y="189833"/>
                </a:lnTo>
                <a:lnTo>
                  <a:pt x="203764" y="180444"/>
                </a:lnTo>
                <a:lnTo>
                  <a:pt x="202749" y="177318"/>
                </a:lnTo>
                <a:lnTo>
                  <a:pt x="202749" y="172096"/>
                </a:lnTo>
                <a:lnTo>
                  <a:pt x="201744" y="168971"/>
                </a:lnTo>
                <a:lnTo>
                  <a:pt x="201744" y="165845"/>
                </a:lnTo>
                <a:lnTo>
                  <a:pt x="200740" y="161665"/>
                </a:lnTo>
                <a:lnTo>
                  <a:pt x="200740" y="151246"/>
                </a:lnTo>
                <a:lnTo>
                  <a:pt x="199725" y="146024"/>
                </a:lnTo>
                <a:lnTo>
                  <a:pt x="199725" y="132468"/>
                </a:lnTo>
                <a:lnTo>
                  <a:pt x="198720" y="128300"/>
                </a:lnTo>
                <a:lnTo>
                  <a:pt x="198720" y="111618"/>
                </a:lnTo>
                <a:lnTo>
                  <a:pt x="197715" y="107438"/>
                </a:lnTo>
                <a:lnTo>
                  <a:pt x="197715" y="90755"/>
                </a:lnTo>
                <a:lnTo>
                  <a:pt x="196711" y="87630"/>
                </a:lnTo>
                <a:lnTo>
                  <a:pt x="196711" y="76157"/>
                </a:lnTo>
                <a:lnTo>
                  <a:pt x="195696" y="74073"/>
                </a:lnTo>
                <a:lnTo>
                  <a:pt x="195696" y="66767"/>
                </a:lnTo>
                <a:lnTo>
                  <a:pt x="194691" y="63642"/>
                </a:lnTo>
                <a:lnTo>
                  <a:pt x="193686" y="59474"/>
                </a:lnTo>
                <a:lnTo>
                  <a:pt x="192672" y="56336"/>
                </a:lnTo>
                <a:lnTo>
                  <a:pt x="191667" y="53210"/>
                </a:lnTo>
                <a:lnTo>
                  <a:pt x="190662" y="50085"/>
                </a:lnTo>
                <a:lnTo>
                  <a:pt x="189648" y="46959"/>
                </a:lnTo>
                <a:lnTo>
                  <a:pt x="188643" y="43821"/>
                </a:lnTo>
                <a:lnTo>
                  <a:pt x="186633" y="41737"/>
                </a:lnTo>
                <a:lnTo>
                  <a:pt x="184614" y="38612"/>
                </a:lnTo>
                <a:lnTo>
                  <a:pt x="182595" y="35486"/>
                </a:lnTo>
                <a:lnTo>
                  <a:pt x="180585" y="33402"/>
                </a:lnTo>
                <a:lnTo>
                  <a:pt x="178566" y="30264"/>
                </a:lnTo>
                <a:lnTo>
                  <a:pt x="176556" y="28180"/>
                </a:lnTo>
                <a:lnTo>
                  <a:pt x="174537" y="26097"/>
                </a:lnTo>
                <a:lnTo>
                  <a:pt x="172517" y="24013"/>
                </a:lnTo>
                <a:lnTo>
                  <a:pt x="169493" y="20837"/>
                </a:lnTo>
                <a:lnTo>
                  <a:pt x="167483" y="18804"/>
                </a:lnTo>
                <a:lnTo>
                  <a:pt x="165464" y="17787"/>
                </a:lnTo>
                <a:lnTo>
                  <a:pt x="162440" y="15627"/>
                </a:lnTo>
                <a:lnTo>
                  <a:pt x="160430" y="13594"/>
                </a:lnTo>
                <a:lnTo>
                  <a:pt x="158411" y="11434"/>
                </a:lnTo>
                <a:lnTo>
                  <a:pt x="156401" y="10418"/>
                </a:lnTo>
                <a:lnTo>
                  <a:pt x="154382" y="8385"/>
                </a:lnTo>
                <a:lnTo>
                  <a:pt x="152363" y="7369"/>
                </a:lnTo>
                <a:lnTo>
                  <a:pt x="150353" y="6225"/>
                </a:lnTo>
                <a:lnTo>
                  <a:pt x="148334" y="5209"/>
                </a:lnTo>
                <a:lnTo>
                  <a:pt x="147329" y="4192"/>
                </a:lnTo>
                <a:lnTo>
                  <a:pt x="145309" y="3176"/>
                </a:lnTo>
                <a:lnTo>
                  <a:pt x="143300" y="1016"/>
                </a:lnTo>
                <a:lnTo>
                  <a:pt x="141280" y="0"/>
                </a:lnTo>
                <a:lnTo>
                  <a:pt x="139271" y="2159"/>
                </a:lnTo>
                <a:lnTo>
                  <a:pt x="137252" y="3176"/>
                </a:lnTo>
                <a:lnTo>
                  <a:pt x="135232" y="4192"/>
                </a:lnTo>
                <a:lnTo>
                  <a:pt x="133223" y="6225"/>
                </a:lnTo>
                <a:lnTo>
                  <a:pt x="131203" y="8385"/>
                </a:lnTo>
                <a:lnTo>
                  <a:pt x="129194" y="10418"/>
                </a:lnTo>
                <a:lnTo>
                  <a:pt x="127174" y="12578"/>
                </a:lnTo>
                <a:lnTo>
                  <a:pt x="126169" y="15627"/>
                </a:lnTo>
                <a:lnTo>
                  <a:pt x="124150" y="18804"/>
                </a:lnTo>
                <a:lnTo>
                  <a:pt x="123145" y="21929"/>
                </a:lnTo>
                <a:lnTo>
                  <a:pt x="121126" y="25055"/>
                </a:lnTo>
                <a:lnTo>
                  <a:pt x="120121" y="28180"/>
                </a:lnTo>
                <a:lnTo>
                  <a:pt x="119116" y="32348"/>
                </a:lnTo>
                <a:lnTo>
                  <a:pt x="119116" y="36528"/>
                </a:lnTo>
                <a:lnTo>
                  <a:pt x="118102" y="40695"/>
                </a:lnTo>
                <a:lnTo>
                  <a:pt x="118102" y="86588"/>
                </a:lnTo>
                <a:lnTo>
                  <a:pt x="117097" y="89713"/>
                </a:lnTo>
                <a:lnTo>
                  <a:pt x="117097" y="102228"/>
                </a:lnTo>
                <a:lnTo>
                  <a:pt x="116092" y="105354"/>
                </a:lnTo>
                <a:lnTo>
                  <a:pt x="116092" y="114743"/>
                </a:lnTo>
                <a:lnTo>
                  <a:pt x="115078" y="117869"/>
                </a:lnTo>
                <a:lnTo>
                  <a:pt x="115078" y="126216"/>
                </a:lnTo>
                <a:lnTo>
                  <a:pt x="114073" y="129342"/>
                </a:lnTo>
                <a:lnTo>
                  <a:pt x="114073" y="135593"/>
                </a:lnTo>
                <a:lnTo>
                  <a:pt x="113068" y="138731"/>
                </a:lnTo>
                <a:lnTo>
                  <a:pt x="113068" y="141857"/>
                </a:lnTo>
                <a:lnTo>
                  <a:pt x="112053" y="144983"/>
                </a:lnTo>
                <a:lnTo>
                  <a:pt x="112053" y="149163"/>
                </a:lnTo>
                <a:lnTo>
                  <a:pt x="111049" y="152288"/>
                </a:lnTo>
                <a:lnTo>
                  <a:pt x="110044" y="155414"/>
                </a:lnTo>
                <a:lnTo>
                  <a:pt x="110044" y="158539"/>
                </a:lnTo>
                <a:lnTo>
                  <a:pt x="109039" y="162720"/>
                </a:lnTo>
                <a:lnTo>
                  <a:pt x="108024" y="165845"/>
                </a:lnTo>
                <a:lnTo>
                  <a:pt x="107020" y="168971"/>
                </a:lnTo>
                <a:lnTo>
                  <a:pt x="106015" y="172096"/>
                </a:lnTo>
                <a:lnTo>
                  <a:pt x="105000" y="175234"/>
                </a:lnTo>
                <a:lnTo>
                  <a:pt x="103995" y="179402"/>
                </a:lnTo>
                <a:lnTo>
                  <a:pt x="102991" y="182527"/>
                </a:lnTo>
                <a:lnTo>
                  <a:pt x="101976" y="184611"/>
                </a:lnTo>
                <a:lnTo>
                  <a:pt x="100971" y="187749"/>
                </a:lnTo>
                <a:lnTo>
                  <a:pt x="98962" y="190875"/>
                </a:lnTo>
                <a:lnTo>
                  <a:pt x="96942" y="195042"/>
                </a:lnTo>
                <a:lnTo>
                  <a:pt x="94923" y="199210"/>
                </a:lnTo>
                <a:lnTo>
                  <a:pt x="92913" y="203390"/>
                </a:lnTo>
                <a:lnTo>
                  <a:pt x="89889" y="207557"/>
                </a:lnTo>
                <a:lnTo>
                  <a:pt x="86865" y="211725"/>
                </a:lnTo>
                <a:lnTo>
                  <a:pt x="83841" y="216947"/>
                </a:lnTo>
                <a:lnTo>
                  <a:pt x="80817" y="221114"/>
                </a:lnTo>
                <a:lnTo>
                  <a:pt x="77792" y="225282"/>
                </a:lnTo>
                <a:lnTo>
                  <a:pt x="73763" y="230504"/>
                </a:lnTo>
                <a:lnTo>
                  <a:pt x="70739" y="234671"/>
                </a:lnTo>
                <a:lnTo>
                  <a:pt x="66710" y="239893"/>
                </a:lnTo>
                <a:lnTo>
                  <a:pt x="62681" y="244060"/>
                </a:lnTo>
                <a:lnTo>
                  <a:pt x="58652" y="249270"/>
                </a:lnTo>
                <a:lnTo>
                  <a:pt x="54614" y="253450"/>
                </a:lnTo>
                <a:lnTo>
                  <a:pt x="50585" y="258659"/>
                </a:lnTo>
                <a:lnTo>
                  <a:pt x="46556" y="262827"/>
                </a:lnTo>
                <a:lnTo>
                  <a:pt x="42527" y="268049"/>
                </a:lnTo>
                <a:lnTo>
                  <a:pt x="39503" y="272216"/>
                </a:lnTo>
                <a:lnTo>
                  <a:pt x="35474" y="276383"/>
                </a:lnTo>
                <a:lnTo>
                  <a:pt x="31445" y="280564"/>
                </a:lnTo>
                <a:lnTo>
                  <a:pt x="28420" y="284731"/>
                </a:lnTo>
                <a:lnTo>
                  <a:pt x="24382" y="288898"/>
                </a:lnTo>
                <a:lnTo>
                  <a:pt x="21367" y="293078"/>
                </a:lnTo>
                <a:lnTo>
                  <a:pt x="18343" y="297246"/>
                </a:lnTo>
                <a:lnTo>
                  <a:pt x="15319" y="301413"/>
                </a:lnTo>
                <a:lnTo>
                  <a:pt x="12295" y="304552"/>
                </a:lnTo>
                <a:lnTo>
                  <a:pt x="10275" y="307677"/>
                </a:lnTo>
                <a:lnTo>
                  <a:pt x="7251" y="311845"/>
                </a:lnTo>
                <a:lnTo>
                  <a:pt x="5242" y="313928"/>
                </a:lnTo>
                <a:lnTo>
                  <a:pt x="4227" y="317067"/>
                </a:lnTo>
                <a:lnTo>
                  <a:pt x="2217" y="320192"/>
                </a:lnTo>
                <a:lnTo>
                  <a:pt x="198" y="323318"/>
                </a:lnTo>
                <a:lnTo>
                  <a:pt x="0" y="323524"/>
                </a:lnTo>
                <a:lnTo>
                  <a:pt x="1213" y="325401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3053196" y="5353456"/>
            <a:ext cx="171304" cy="499544"/>
          </a:xfrm>
          <a:custGeom>
            <a:avLst/>
            <a:gdLst/>
            <a:ahLst/>
            <a:cxnLst/>
            <a:rect l="l" t="t" r="r" b="b"/>
            <a:pathLst>
              <a:path w="171304" h="499544">
                <a:moveTo>
                  <a:pt x="162222" y="331640"/>
                </a:moveTo>
                <a:lnTo>
                  <a:pt x="161256" y="328514"/>
                </a:lnTo>
                <a:lnTo>
                  <a:pt x="160290" y="326418"/>
                </a:lnTo>
                <a:lnTo>
                  <a:pt x="159227" y="323292"/>
                </a:lnTo>
                <a:lnTo>
                  <a:pt x="158261" y="320167"/>
                </a:lnTo>
                <a:lnTo>
                  <a:pt x="157198" y="317041"/>
                </a:lnTo>
                <a:lnTo>
                  <a:pt x="156232" y="314945"/>
                </a:lnTo>
                <a:lnTo>
                  <a:pt x="156232" y="311819"/>
                </a:lnTo>
                <a:lnTo>
                  <a:pt x="154203" y="307652"/>
                </a:lnTo>
                <a:lnTo>
                  <a:pt x="153236" y="304526"/>
                </a:lnTo>
                <a:lnTo>
                  <a:pt x="152174" y="300346"/>
                </a:lnTo>
                <a:lnTo>
                  <a:pt x="150145" y="296179"/>
                </a:lnTo>
                <a:lnTo>
                  <a:pt x="149178" y="292011"/>
                </a:lnTo>
                <a:lnTo>
                  <a:pt x="148116" y="287831"/>
                </a:lnTo>
                <a:lnTo>
                  <a:pt x="147149" y="284706"/>
                </a:lnTo>
                <a:lnTo>
                  <a:pt x="147149" y="281580"/>
                </a:lnTo>
                <a:lnTo>
                  <a:pt x="146183" y="277413"/>
                </a:lnTo>
                <a:lnTo>
                  <a:pt x="146183" y="249244"/>
                </a:lnTo>
                <a:lnTo>
                  <a:pt x="145120" y="246119"/>
                </a:lnTo>
                <a:lnTo>
                  <a:pt x="145120" y="239868"/>
                </a:lnTo>
                <a:lnTo>
                  <a:pt x="144154" y="236729"/>
                </a:lnTo>
                <a:lnTo>
                  <a:pt x="144154" y="233604"/>
                </a:lnTo>
                <a:lnTo>
                  <a:pt x="143092" y="231520"/>
                </a:lnTo>
                <a:lnTo>
                  <a:pt x="143092" y="228395"/>
                </a:lnTo>
                <a:lnTo>
                  <a:pt x="141063" y="224214"/>
                </a:lnTo>
                <a:lnTo>
                  <a:pt x="140096" y="221089"/>
                </a:lnTo>
                <a:lnTo>
                  <a:pt x="140096" y="219005"/>
                </a:lnTo>
                <a:lnTo>
                  <a:pt x="138067" y="214838"/>
                </a:lnTo>
                <a:lnTo>
                  <a:pt x="136038" y="212754"/>
                </a:lnTo>
                <a:lnTo>
                  <a:pt x="135072" y="211699"/>
                </a:lnTo>
                <a:lnTo>
                  <a:pt x="133043" y="207532"/>
                </a:lnTo>
                <a:lnTo>
                  <a:pt x="131014" y="206490"/>
                </a:lnTo>
                <a:lnTo>
                  <a:pt x="130048" y="204406"/>
                </a:lnTo>
                <a:lnTo>
                  <a:pt x="128019" y="203365"/>
                </a:lnTo>
                <a:lnTo>
                  <a:pt x="125990" y="202323"/>
                </a:lnTo>
                <a:lnTo>
                  <a:pt x="123961" y="201281"/>
                </a:lnTo>
                <a:lnTo>
                  <a:pt x="121932" y="199184"/>
                </a:lnTo>
                <a:lnTo>
                  <a:pt x="119903" y="198143"/>
                </a:lnTo>
                <a:lnTo>
                  <a:pt x="117874" y="197101"/>
                </a:lnTo>
                <a:lnTo>
                  <a:pt x="115942" y="195017"/>
                </a:lnTo>
                <a:lnTo>
                  <a:pt x="113913" y="192933"/>
                </a:lnTo>
                <a:lnTo>
                  <a:pt x="111884" y="190850"/>
                </a:lnTo>
                <a:lnTo>
                  <a:pt x="108889" y="187724"/>
                </a:lnTo>
                <a:lnTo>
                  <a:pt x="106860" y="186682"/>
                </a:lnTo>
                <a:lnTo>
                  <a:pt x="104831" y="185628"/>
                </a:lnTo>
                <a:lnTo>
                  <a:pt x="102802" y="183544"/>
                </a:lnTo>
                <a:lnTo>
                  <a:pt x="100773" y="183544"/>
                </a:lnTo>
                <a:lnTo>
                  <a:pt x="98744" y="182502"/>
                </a:lnTo>
                <a:lnTo>
                  <a:pt x="96715" y="182502"/>
                </a:lnTo>
                <a:lnTo>
                  <a:pt x="94782" y="181460"/>
                </a:lnTo>
                <a:lnTo>
                  <a:pt x="90724" y="181460"/>
                </a:lnTo>
                <a:lnTo>
                  <a:pt x="88695" y="180418"/>
                </a:lnTo>
                <a:lnTo>
                  <a:pt x="86666" y="179377"/>
                </a:lnTo>
                <a:lnTo>
                  <a:pt x="84637" y="178335"/>
                </a:lnTo>
                <a:lnTo>
                  <a:pt x="82608" y="175209"/>
                </a:lnTo>
                <a:lnTo>
                  <a:pt x="80676" y="173113"/>
                </a:lnTo>
                <a:lnTo>
                  <a:pt x="78647" y="171029"/>
                </a:lnTo>
                <a:lnTo>
                  <a:pt x="76618" y="167903"/>
                </a:lnTo>
                <a:lnTo>
                  <a:pt x="74589" y="163736"/>
                </a:lnTo>
                <a:lnTo>
                  <a:pt x="72560" y="159556"/>
                </a:lnTo>
                <a:lnTo>
                  <a:pt x="70531" y="156430"/>
                </a:lnTo>
                <a:lnTo>
                  <a:pt x="69565" y="153305"/>
                </a:lnTo>
                <a:lnTo>
                  <a:pt x="68502" y="149137"/>
                </a:lnTo>
                <a:lnTo>
                  <a:pt x="67536" y="145999"/>
                </a:lnTo>
                <a:lnTo>
                  <a:pt x="66570" y="142873"/>
                </a:lnTo>
                <a:lnTo>
                  <a:pt x="65507" y="136622"/>
                </a:lnTo>
                <a:lnTo>
                  <a:pt x="64541" y="131400"/>
                </a:lnTo>
                <a:lnTo>
                  <a:pt x="64541" y="125149"/>
                </a:lnTo>
                <a:lnTo>
                  <a:pt x="63478" y="119927"/>
                </a:lnTo>
                <a:lnTo>
                  <a:pt x="62512" y="115760"/>
                </a:lnTo>
                <a:lnTo>
                  <a:pt x="62512" y="110551"/>
                </a:lnTo>
                <a:lnTo>
                  <a:pt x="61449" y="106370"/>
                </a:lnTo>
                <a:lnTo>
                  <a:pt x="61449" y="102203"/>
                </a:lnTo>
                <a:lnTo>
                  <a:pt x="60483" y="98036"/>
                </a:lnTo>
                <a:lnTo>
                  <a:pt x="60483" y="93855"/>
                </a:lnTo>
                <a:lnTo>
                  <a:pt x="59517" y="89688"/>
                </a:lnTo>
                <a:lnTo>
                  <a:pt x="59517" y="79257"/>
                </a:lnTo>
                <a:lnTo>
                  <a:pt x="58454" y="76131"/>
                </a:lnTo>
                <a:lnTo>
                  <a:pt x="59517" y="74047"/>
                </a:lnTo>
                <a:lnTo>
                  <a:pt x="59517" y="65700"/>
                </a:lnTo>
                <a:lnTo>
                  <a:pt x="60483" y="62574"/>
                </a:lnTo>
                <a:lnTo>
                  <a:pt x="60483" y="60491"/>
                </a:lnTo>
                <a:lnTo>
                  <a:pt x="61449" y="57352"/>
                </a:lnTo>
                <a:lnTo>
                  <a:pt x="63478" y="53185"/>
                </a:lnTo>
                <a:lnTo>
                  <a:pt x="65507" y="51101"/>
                </a:lnTo>
                <a:lnTo>
                  <a:pt x="66570" y="49018"/>
                </a:lnTo>
                <a:lnTo>
                  <a:pt x="68502" y="46934"/>
                </a:lnTo>
                <a:lnTo>
                  <a:pt x="70531" y="44850"/>
                </a:lnTo>
                <a:lnTo>
                  <a:pt x="72560" y="41712"/>
                </a:lnTo>
                <a:lnTo>
                  <a:pt x="74589" y="39628"/>
                </a:lnTo>
                <a:lnTo>
                  <a:pt x="77584" y="37544"/>
                </a:lnTo>
                <a:lnTo>
                  <a:pt x="79613" y="35461"/>
                </a:lnTo>
                <a:lnTo>
                  <a:pt x="81642" y="34419"/>
                </a:lnTo>
                <a:lnTo>
                  <a:pt x="82608" y="32335"/>
                </a:lnTo>
                <a:lnTo>
                  <a:pt x="84637" y="31281"/>
                </a:lnTo>
                <a:lnTo>
                  <a:pt x="86666" y="28155"/>
                </a:lnTo>
                <a:lnTo>
                  <a:pt x="88695" y="26071"/>
                </a:lnTo>
                <a:lnTo>
                  <a:pt x="90724" y="25029"/>
                </a:lnTo>
                <a:lnTo>
                  <a:pt x="92753" y="21904"/>
                </a:lnTo>
                <a:lnTo>
                  <a:pt x="94782" y="19820"/>
                </a:lnTo>
                <a:lnTo>
                  <a:pt x="96715" y="17724"/>
                </a:lnTo>
                <a:lnTo>
                  <a:pt x="98744" y="14598"/>
                </a:lnTo>
                <a:lnTo>
                  <a:pt x="100773" y="12514"/>
                </a:lnTo>
                <a:lnTo>
                  <a:pt x="102802" y="10431"/>
                </a:lnTo>
                <a:lnTo>
                  <a:pt x="104831" y="8347"/>
                </a:lnTo>
                <a:lnTo>
                  <a:pt x="102802" y="9389"/>
                </a:lnTo>
                <a:lnTo>
                  <a:pt x="100773" y="10431"/>
                </a:lnTo>
                <a:lnTo>
                  <a:pt x="92753" y="10431"/>
                </a:lnTo>
                <a:lnTo>
                  <a:pt x="90724" y="8347"/>
                </a:lnTo>
                <a:lnTo>
                  <a:pt x="88695" y="7305"/>
                </a:lnTo>
                <a:lnTo>
                  <a:pt x="87729" y="4167"/>
                </a:lnTo>
                <a:lnTo>
                  <a:pt x="86666" y="1041"/>
                </a:lnTo>
                <a:lnTo>
                  <a:pt x="84637" y="0"/>
                </a:lnTo>
                <a:lnTo>
                  <a:pt x="82608" y="0"/>
                </a:lnTo>
                <a:lnTo>
                  <a:pt x="80676" y="1041"/>
                </a:lnTo>
                <a:lnTo>
                  <a:pt x="78647" y="2083"/>
                </a:lnTo>
                <a:lnTo>
                  <a:pt x="76618" y="3125"/>
                </a:lnTo>
                <a:lnTo>
                  <a:pt x="74589" y="4167"/>
                </a:lnTo>
                <a:lnTo>
                  <a:pt x="72560" y="6263"/>
                </a:lnTo>
                <a:lnTo>
                  <a:pt x="70531" y="8347"/>
                </a:lnTo>
                <a:lnTo>
                  <a:pt x="68502" y="9389"/>
                </a:lnTo>
                <a:lnTo>
                  <a:pt x="66570" y="11473"/>
                </a:lnTo>
                <a:lnTo>
                  <a:pt x="64541" y="13556"/>
                </a:lnTo>
                <a:lnTo>
                  <a:pt x="62512" y="14598"/>
                </a:lnTo>
                <a:lnTo>
                  <a:pt x="60483" y="15640"/>
                </a:lnTo>
                <a:lnTo>
                  <a:pt x="59517" y="16682"/>
                </a:lnTo>
                <a:lnTo>
                  <a:pt x="57488" y="18766"/>
                </a:lnTo>
                <a:lnTo>
                  <a:pt x="55459" y="19820"/>
                </a:lnTo>
                <a:lnTo>
                  <a:pt x="54396" y="21904"/>
                </a:lnTo>
                <a:lnTo>
                  <a:pt x="52463" y="22946"/>
                </a:lnTo>
                <a:lnTo>
                  <a:pt x="51401" y="23988"/>
                </a:lnTo>
                <a:lnTo>
                  <a:pt x="49372" y="25029"/>
                </a:lnTo>
                <a:lnTo>
                  <a:pt x="48405" y="27113"/>
                </a:lnTo>
                <a:lnTo>
                  <a:pt x="46376" y="28155"/>
                </a:lnTo>
                <a:lnTo>
                  <a:pt x="45410" y="29197"/>
                </a:lnTo>
                <a:lnTo>
                  <a:pt x="43381" y="31281"/>
                </a:lnTo>
                <a:lnTo>
                  <a:pt x="42318" y="31833"/>
                </a:lnTo>
                <a:lnTo>
                  <a:pt x="42318" y="34419"/>
                </a:lnTo>
                <a:lnTo>
                  <a:pt x="40289" y="38586"/>
                </a:lnTo>
                <a:lnTo>
                  <a:pt x="39323" y="41712"/>
                </a:lnTo>
                <a:lnTo>
                  <a:pt x="38357" y="43796"/>
                </a:lnTo>
                <a:lnTo>
                  <a:pt x="36328" y="45892"/>
                </a:lnTo>
                <a:lnTo>
                  <a:pt x="35265" y="47976"/>
                </a:lnTo>
                <a:lnTo>
                  <a:pt x="33236" y="50059"/>
                </a:lnTo>
                <a:lnTo>
                  <a:pt x="32270" y="51101"/>
                </a:lnTo>
                <a:lnTo>
                  <a:pt x="30241" y="53185"/>
                </a:lnTo>
                <a:lnTo>
                  <a:pt x="28212" y="55269"/>
                </a:lnTo>
                <a:lnTo>
                  <a:pt x="27246" y="56311"/>
                </a:lnTo>
                <a:lnTo>
                  <a:pt x="25217" y="58407"/>
                </a:lnTo>
                <a:lnTo>
                  <a:pt x="23188" y="59449"/>
                </a:lnTo>
                <a:lnTo>
                  <a:pt x="21159" y="61532"/>
                </a:lnTo>
                <a:lnTo>
                  <a:pt x="18164" y="62574"/>
                </a:lnTo>
                <a:lnTo>
                  <a:pt x="16135" y="64658"/>
                </a:lnTo>
                <a:lnTo>
                  <a:pt x="14106" y="65700"/>
                </a:lnTo>
                <a:lnTo>
                  <a:pt x="11111" y="67784"/>
                </a:lnTo>
                <a:lnTo>
                  <a:pt x="9082" y="68825"/>
                </a:lnTo>
                <a:lnTo>
                  <a:pt x="7053" y="68825"/>
                </a:lnTo>
                <a:lnTo>
                  <a:pt x="5024" y="67784"/>
                </a:lnTo>
                <a:lnTo>
                  <a:pt x="2995" y="67784"/>
                </a:lnTo>
                <a:lnTo>
                  <a:pt x="1062" y="65700"/>
                </a:lnTo>
                <a:lnTo>
                  <a:pt x="0" y="488071"/>
                </a:lnTo>
                <a:lnTo>
                  <a:pt x="1062" y="487029"/>
                </a:lnTo>
                <a:lnTo>
                  <a:pt x="4057" y="487029"/>
                </a:lnTo>
                <a:lnTo>
                  <a:pt x="6086" y="485987"/>
                </a:lnTo>
                <a:lnTo>
                  <a:pt x="10048" y="485987"/>
                </a:lnTo>
                <a:lnTo>
                  <a:pt x="11111" y="484945"/>
                </a:lnTo>
                <a:lnTo>
                  <a:pt x="19130" y="484945"/>
                </a:lnTo>
                <a:lnTo>
                  <a:pt x="21159" y="483903"/>
                </a:lnTo>
                <a:lnTo>
                  <a:pt x="37294" y="483903"/>
                </a:lnTo>
                <a:lnTo>
                  <a:pt x="39323" y="484945"/>
                </a:lnTo>
                <a:lnTo>
                  <a:pt x="41352" y="485987"/>
                </a:lnTo>
                <a:lnTo>
                  <a:pt x="43381" y="487029"/>
                </a:lnTo>
                <a:lnTo>
                  <a:pt x="45410" y="488071"/>
                </a:lnTo>
                <a:lnTo>
                  <a:pt x="46376" y="491196"/>
                </a:lnTo>
                <a:lnTo>
                  <a:pt x="44347" y="491196"/>
                </a:lnTo>
                <a:lnTo>
                  <a:pt x="42318" y="490154"/>
                </a:lnTo>
                <a:lnTo>
                  <a:pt x="40289" y="493280"/>
                </a:lnTo>
                <a:lnTo>
                  <a:pt x="40289" y="496418"/>
                </a:lnTo>
                <a:lnTo>
                  <a:pt x="42318" y="498502"/>
                </a:lnTo>
                <a:lnTo>
                  <a:pt x="44347" y="499544"/>
                </a:lnTo>
                <a:lnTo>
                  <a:pt x="46376" y="498502"/>
                </a:lnTo>
                <a:lnTo>
                  <a:pt x="48405" y="498502"/>
                </a:lnTo>
                <a:lnTo>
                  <a:pt x="50434" y="497460"/>
                </a:lnTo>
                <a:lnTo>
                  <a:pt x="52463" y="496418"/>
                </a:lnTo>
                <a:lnTo>
                  <a:pt x="54396" y="495364"/>
                </a:lnTo>
                <a:lnTo>
                  <a:pt x="56425" y="494322"/>
                </a:lnTo>
                <a:lnTo>
                  <a:pt x="57488" y="493280"/>
                </a:lnTo>
                <a:lnTo>
                  <a:pt x="59517" y="492238"/>
                </a:lnTo>
                <a:lnTo>
                  <a:pt x="61449" y="491196"/>
                </a:lnTo>
                <a:lnTo>
                  <a:pt x="63478" y="489112"/>
                </a:lnTo>
                <a:lnTo>
                  <a:pt x="65507" y="488071"/>
                </a:lnTo>
                <a:lnTo>
                  <a:pt x="67536" y="485987"/>
                </a:lnTo>
                <a:lnTo>
                  <a:pt x="70531" y="483903"/>
                </a:lnTo>
                <a:lnTo>
                  <a:pt x="72560" y="481807"/>
                </a:lnTo>
                <a:lnTo>
                  <a:pt x="73623" y="479723"/>
                </a:lnTo>
                <a:lnTo>
                  <a:pt x="74589" y="476598"/>
                </a:lnTo>
                <a:lnTo>
                  <a:pt x="76618" y="473472"/>
                </a:lnTo>
                <a:lnTo>
                  <a:pt x="78647" y="471388"/>
                </a:lnTo>
                <a:lnTo>
                  <a:pt x="80676" y="468250"/>
                </a:lnTo>
                <a:lnTo>
                  <a:pt x="82608" y="466166"/>
                </a:lnTo>
                <a:lnTo>
                  <a:pt x="84637" y="464083"/>
                </a:lnTo>
                <a:lnTo>
                  <a:pt x="86666" y="463041"/>
                </a:lnTo>
                <a:lnTo>
                  <a:pt x="88695" y="459915"/>
                </a:lnTo>
                <a:lnTo>
                  <a:pt x="90724" y="458873"/>
                </a:lnTo>
                <a:lnTo>
                  <a:pt x="91690" y="457831"/>
                </a:lnTo>
                <a:lnTo>
                  <a:pt x="93719" y="455735"/>
                </a:lnTo>
                <a:lnTo>
                  <a:pt x="94782" y="454693"/>
                </a:lnTo>
                <a:lnTo>
                  <a:pt x="96715" y="453651"/>
                </a:lnTo>
                <a:lnTo>
                  <a:pt x="98744" y="452609"/>
                </a:lnTo>
                <a:lnTo>
                  <a:pt x="99806" y="450526"/>
                </a:lnTo>
                <a:lnTo>
                  <a:pt x="101835" y="449484"/>
                </a:lnTo>
                <a:lnTo>
                  <a:pt x="103768" y="448442"/>
                </a:lnTo>
                <a:lnTo>
                  <a:pt x="105797" y="446358"/>
                </a:lnTo>
                <a:lnTo>
                  <a:pt x="107826" y="445316"/>
                </a:lnTo>
                <a:lnTo>
                  <a:pt x="110821" y="442178"/>
                </a:lnTo>
                <a:lnTo>
                  <a:pt x="114879" y="440094"/>
                </a:lnTo>
                <a:lnTo>
                  <a:pt x="117874" y="436969"/>
                </a:lnTo>
                <a:lnTo>
                  <a:pt x="120966" y="433843"/>
                </a:lnTo>
                <a:lnTo>
                  <a:pt x="124927" y="431760"/>
                </a:lnTo>
                <a:lnTo>
                  <a:pt x="128019" y="428621"/>
                </a:lnTo>
                <a:lnTo>
                  <a:pt x="131014" y="425496"/>
                </a:lnTo>
                <a:lnTo>
                  <a:pt x="134009" y="422370"/>
                </a:lnTo>
                <a:lnTo>
                  <a:pt x="137101" y="419245"/>
                </a:lnTo>
                <a:lnTo>
                  <a:pt x="140096" y="417148"/>
                </a:lnTo>
                <a:lnTo>
                  <a:pt x="143092" y="414023"/>
                </a:lnTo>
                <a:lnTo>
                  <a:pt x="146183" y="410897"/>
                </a:lnTo>
                <a:lnTo>
                  <a:pt x="149178" y="407772"/>
                </a:lnTo>
                <a:lnTo>
                  <a:pt x="151207" y="404633"/>
                </a:lnTo>
                <a:lnTo>
                  <a:pt x="154203" y="401508"/>
                </a:lnTo>
                <a:lnTo>
                  <a:pt x="156232" y="398382"/>
                </a:lnTo>
                <a:lnTo>
                  <a:pt x="158261" y="395257"/>
                </a:lnTo>
                <a:lnTo>
                  <a:pt x="160290" y="392118"/>
                </a:lnTo>
                <a:lnTo>
                  <a:pt x="162222" y="388993"/>
                </a:lnTo>
                <a:lnTo>
                  <a:pt x="164251" y="385867"/>
                </a:lnTo>
                <a:lnTo>
                  <a:pt x="165314" y="382742"/>
                </a:lnTo>
                <a:lnTo>
                  <a:pt x="167343" y="379603"/>
                </a:lnTo>
                <a:lnTo>
                  <a:pt x="168309" y="376478"/>
                </a:lnTo>
                <a:lnTo>
                  <a:pt x="169275" y="373352"/>
                </a:lnTo>
                <a:lnTo>
                  <a:pt x="170338" y="371268"/>
                </a:lnTo>
                <a:lnTo>
                  <a:pt x="170338" y="365005"/>
                </a:lnTo>
                <a:lnTo>
                  <a:pt x="171304" y="361879"/>
                </a:lnTo>
                <a:lnTo>
                  <a:pt x="170338" y="358754"/>
                </a:lnTo>
                <a:lnTo>
                  <a:pt x="170338" y="355628"/>
                </a:lnTo>
                <a:lnTo>
                  <a:pt x="169275" y="353532"/>
                </a:lnTo>
                <a:lnTo>
                  <a:pt x="169275" y="350406"/>
                </a:lnTo>
                <a:lnTo>
                  <a:pt x="167343" y="347280"/>
                </a:lnTo>
                <a:lnTo>
                  <a:pt x="166280" y="344155"/>
                </a:lnTo>
                <a:lnTo>
                  <a:pt x="165314" y="341029"/>
                </a:lnTo>
                <a:lnTo>
                  <a:pt x="164251" y="337891"/>
                </a:lnTo>
                <a:lnTo>
                  <a:pt x="163285" y="334765"/>
                </a:lnTo>
                <a:lnTo>
                  <a:pt x="162222" y="33164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297426" y="5326689"/>
            <a:ext cx="47362" cy="771388"/>
          </a:xfrm>
          <a:custGeom>
            <a:avLst/>
            <a:gdLst/>
            <a:ahLst/>
            <a:cxnLst/>
            <a:rect l="l" t="t" r="r" b="b"/>
            <a:pathLst>
              <a:path w="47362" h="771388">
                <a:moveTo>
                  <a:pt x="0" y="771388"/>
                </a:moveTo>
                <a:lnTo>
                  <a:pt x="1004" y="768262"/>
                </a:lnTo>
                <a:lnTo>
                  <a:pt x="3024" y="766166"/>
                </a:lnTo>
                <a:lnTo>
                  <a:pt x="5033" y="766166"/>
                </a:lnTo>
                <a:lnTo>
                  <a:pt x="7053" y="764082"/>
                </a:lnTo>
                <a:lnTo>
                  <a:pt x="9072" y="763040"/>
                </a:lnTo>
                <a:lnTo>
                  <a:pt x="11082" y="760956"/>
                </a:lnTo>
                <a:lnTo>
                  <a:pt x="13101" y="757831"/>
                </a:lnTo>
                <a:lnTo>
                  <a:pt x="15111" y="754705"/>
                </a:lnTo>
                <a:lnTo>
                  <a:pt x="17130" y="751567"/>
                </a:lnTo>
                <a:lnTo>
                  <a:pt x="19149" y="750525"/>
                </a:lnTo>
                <a:lnTo>
                  <a:pt x="20154" y="748441"/>
                </a:lnTo>
                <a:lnTo>
                  <a:pt x="22164" y="744274"/>
                </a:lnTo>
                <a:lnTo>
                  <a:pt x="24183" y="742190"/>
                </a:lnTo>
                <a:lnTo>
                  <a:pt x="25188" y="740094"/>
                </a:lnTo>
                <a:lnTo>
                  <a:pt x="27207" y="738010"/>
                </a:lnTo>
                <a:lnTo>
                  <a:pt x="28212" y="734884"/>
                </a:lnTo>
                <a:lnTo>
                  <a:pt x="29217" y="732801"/>
                </a:lnTo>
                <a:lnTo>
                  <a:pt x="31236" y="729675"/>
                </a:lnTo>
                <a:lnTo>
                  <a:pt x="33256" y="727579"/>
                </a:lnTo>
                <a:lnTo>
                  <a:pt x="34260" y="724453"/>
                </a:lnTo>
                <a:lnTo>
                  <a:pt x="36280" y="721328"/>
                </a:lnTo>
                <a:lnTo>
                  <a:pt x="37285" y="719244"/>
                </a:lnTo>
                <a:lnTo>
                  <a:pt x="39294" y="718202"/>
                </a:lnTo>
                <a:lnTo>
                  <a:pt x="41314" y="717160"/>
                </a:lnTo>
                <a:lnTo>
                  <a:pt x="42318" y="716118"/>
                </a:lnTo>
                <a:lnTo>
                  <a:pt x="44338" y="715064"/>
                </a:lnTo>
                <a:lnTo>
                  <a:pt x="47362" y="714022"/>
                </a:lnTo>
                <a:lnTo>
                  <a:pt x="46357" y="34072"/>
                </a:lnTo>
                <a:lnTo>
                  <a:pt x="45952" y="32818"/>
                </a:lnTo>
                <a:lnTo>
                  <a:pt x="44338" y="31975"/>
                </a:lnTo>
                <a:lnTo>
                  <a:pt x="42318" y="30933"/>
                </a:lnTo>
                <a:lnTo>
                  <a:pt x="40309" y="29891"/>
                </a:lnTo>
                <a:lnTo>
                  <a:pt x="38289" y="29891"/>
                </a:lnTo>
                <a:lnTo>
                  <a:pt x="36280" y="27808"/>
                </a:lnTo>
                <a:lnTo>
                  <a:pt x="34260" y="26766"/>
                </a:lnTo>
                <a:lnTo>
                  <a:pt x="32241" y="24682"/>
                </a:lnTo>
                <a:lnTo>
                  <a:pt x="30231" y="23640"/>
                </a:lnTo>
                <a:lnTo>
                  <a:pt x="28212" y="21557"/>
                </a:lnTo>
                <a:lnTo>
                  <a:pt x="26202" y="20515"/>
                </a:lnTo>
                <a:lnTo>
                  <a:pt x="24183" y="18418"/>
                </a:lnTo>
                <a:lnTo>
                  <a:pt x="22164" y="16335"/>
                </a:lnTo>
                <a:lnTo>
                  <a:pt x="20154" y="14251"/>
                </a:lnTo>
                <a:lnTo>
                  <a:pt x="18135" y="11125"/>
                </a:lnTo>
                <a:lnTo>
                  <a:pt x="16125" y="8000"/>
                </a:lnTo>
                <a:lnTo>
                  <a:pt x="14106" y="6945"/>
                </a:lnTo>
                <a:lnTo>
                  <a:pt x="13101" y="3820"/>
                </a:lnTo>
                <a:lnTo>
                  <a:pt x="11082" y="2778"/>
                </a:lnTo>
                <a:lnTo>
                  <a:pt x="9072" y="694"/>
                </a:lnTo>
                <a:lnTo>
                  <a:pt x="8399" y="0"/>
                </a:lnTo>
                <a:lnTo>
                  <a:pt x="7053" y="694"/>
                </a:lnTo>
                <a:lnTo>
                  <a:pt x="5033" y="694"/>
                </a:lnTo>
                <a:lnTo>
                  <a:pt x="3024" y="1736"/>
                </a:lnTo>
                <a:lnTo>
                  <a:pt x="1004" y="694"/>
                </a:lnTo>
                <a:lnTo>
                  <a:pt x="0" y="771388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2040460" y="5152174"/>
            <a:ext cx="281956" cy="952154"/>
          </a:xfrm>
          <a:custGeom>
            <a:avLst/>
            <a:gdLst/>
            <a:ahLst/>
            <a:cxnLst/>
            <a:rect l="l" t="t" r="r" b="b"/>
            <a:pathLst>
              <a:path w="281956" h="952154">
                <a:moveTo>
                  <a:pt x="114879" y="870813"/>
                </a:moveTo>
                <a:lnTo>
                  <a:pt x="115884" y="873938"/>
                </a:lnTo>
                <a:lnTo>
                  <a:pt x="116889" y="877064"/>
                </a:lnTo>
                <a:lnTo>
                  <a:pt x="117903" y="880202"/>
                </a:lnTo>
                <a:lnTo>
                  <a:pt x="119913" y="883328"/>
                </a:lnTo>
                <a:lnTo>
                  <a:pt x="121932" y="885411"/>
                </a:lnTo>
                <a:lnTo>
                  <a:pt x="123942" y="888537"/>
                </a:lnTo>
                <a:lnTo>
                  <a:pt x="125961" y="890633"/>
                </a:lnTo>
                <a:lnTo>
                  <a:pt x="127980" y="893759"/>
                </a:lnTo>
                <a:lnTo>
                  <a:pt x="130995" y="895843"/>
                </a:lnTo>
                <a:lnTo>
                  <a:pt x="134019" y="898968"/>
                </a:lnTo>
                <a:lnTo>
                  <a:pt x="136038" y="901052"/>
                </a:lnTo>
                <a:lnTo>
                  <a:pt x="139063" y="903136"/>
                </a:lnTo>
                <a:lnTo>
                  <a:pt x="142087" y="905232"/>
                </a:lnTo>
                <a:lnTo>
                  <a:pt x="145111" y="907316"/>
                </a:lnTo>
                <a:lnTo>
                  <a:pt x="148135" y="909399"/>
                </a:lnTo>
                <a:lnTo>
                  <a:pt x="152164" y="911483"/>
                </a:lnTo>
                <a:lnTo>
                  <a:pt x="155188" y="913567"/>
                </a:lnTo>
                <a:lnTo>
                  <a:pt x="158212" y="915651"/>
                </a:lnTo>
                <a:lnTo>
                  <a:pt x="162241" y="917747"/>
                </a:lnTo>
                <a:lnTo>
                  <a:pt x="165265" y="919831"/>
                </a:lnTo>
                <a:lnTo>
                  <a:pt x="168290" y="921914"/>
                </a:lnTo>
                <a:lnTo>
                  <a:pt x="172319" y="922956"/>
                </a:lnTo>
                <a:lnTo>
                  <a:pt x="175343" y="925040"/>
                </a:lnTo>
                <a:lnTo>
                  <a:pt x="178367" y="927124"/>
                </a:lnTo>
                <a:lnTo>
                  <a:pt x="181381" y="928166"/>
                </a:lnTo>
                <a:lnTo>
                  <a:pt x="184406" y="930262"/>
                </a:lnTo>
                <a:lnTo>
                  <a:pt x="187430" y="931304"/>
                </a:lnTo>
                <a:lnTo>
                  <a:pt x="190454" y="933388"/>
                </a:lnTo>
                <a:lnTo>
                  <a:pt x="193478" y="934429"/>
                </a:lnTo>
                <a:lnTo>
                  <a:pt x="196502" y="936513"/>
                </a:lnTo>
                <a:lnTo>
                  <a:pt x="199526" y="937555"/>
                </a:lnTo>
                <a:lnTo>
                  <a:pt x="203555" y="938597"/>
                </a:lnTo>
                <a:lnTo>
                  <a:pt x="206580" y="939639"/>
                </a:lnTo>
                <a:lnTo>
                  <a:pt x="209604" y="940681"/>
                </a:lnTo>
                <a:lnTo>
                  <a:pt x="212628" y="941722"/>
                </a:lnTo>
                <a:lnTo>
                  <a:pt x="215652" y="942777"/>
                </a:lnTo>
                <a:lnTo>
                  <a:pt x="218667" y="943819"/>
                </a:lnTo>
                <a:lnTo>
                  <a:pt x="221691" y="944861"/>
                </a:lnTo>
                <a:lnTo>
                  <a:pt x="223710" y="945903"/>
                </a:lnTo>
                <a:lnTo>
                  <a:pt x="226734" y="946944"/>
                </a:lnTo>
                <a:lnTo>
                  <a:pt x="228744" y="947986"/>
                </a:lnTo>
                <a:lnTo>
                  <a:pt x="231768" y="949028"/>
                </a:lnTo>
                <a:lnTo>
                  <a:pt x="233787" y="949028"/>
                </a:lnTo>
                <a:lnTo>
                  <a:pt x="235807" y="950070"/>
                </a:lnTo>
                <a:lnTo>
                  <a:pt x="237816" y="950070"/>
                </a:lnTo>
                <a:lnTo>
                  <a:pt x="239836" y="951112"/>
                </a:lnTo>
                <a:lnTo>
                  <a:pt x="241845" y="951112"/>
                </a:lnTo>
                <a:lnTo>
                  <a:pt x="243865" y="952154"/>
                </a:lnTo>
                <a:lnTo>
                  <a:pt x="247894" y="952154"/>
                </a:lnTo>
                <a:lnTo>
                  <a:pt x="249913" y="951112"/>
                </a:lnTo>
                <a:lnTo>
                  <a:pt x="250918" y="951112"/>
                </a:lnTo>
                <a:lnTo>
                  <a:pt x="252937" y="950070"/>
                </a:lnTo>
                <a:lnTo>
                  <a:pt x="254947" y="947986"/>
                </a:lnTo>
                <a:lnTo>
                  <a:pt x="256966" y="945903"/>
                </a:lnTo>
                <a:lnTo>
                  <a:pt x="257971" y="175209"/>
                </a:lnTo>
                <a:lnTo>
                  <a:pt x="255961" y="174167"/>
                </a:lnTo>
                <a:lnTo>
                  <a:pt x="254947" y="171042"/>
                </a:lnTo>
                <a:lnTo>
                  <a:pt x="252937" y="172084"/>
                </a:lnTo>
                <a:lnTo>
                  <a:pt x="250918" y="170000"/>
                </a:lnTo>
                <a:lnTo>
                  <a:pt x="250918" y="168958"/>
                </a:lnTo>
                <a:lnTo>
                  <a:pt x="248898" y="167903"/>
                </a:lnTo>
                <a:lnTo>
                  <a:pt x="246889" y="166862"/>
                </a:lnTo>
                <a:lnTo>
                  <a:pt x="244869" y="165820"/>
                </a:lnTo>
                <a:lnTo>
                  <a:pt x="248898" y="165820"/>
                </a:lnTo>
                <a:lnTo>
                  <a:pt x="250918" y="166862"/>
                </a:lnTo>
                <a:lnTo>
                  <a:pt x="252937" y="168958"/>
                </a:lnTo>
                <a:lnTo>
                  <a:pt x="254947" y="170000"/>
                </a:lnTo>
                <a:lnTo>
                  <a:pt x="257971" y="170000"/>
                </a:lnTo>
                <a:lnTo>
                  <a:pt x="259990" y="171042"/>
                </a:lnTo>
                <a:lnTo>
                  <a:pt x="262000" y="172084"/>
                </a:lnTo>
                <a:lnTo>
                  <a:pt x="264019" y="173125"/>
                </a:lnTo>
                <a:lnTo>
                  <a:pt x="265365" y="174514"/>
                </a:lnTo>
                <a:lnTo>
                  <a:pt x="266039" y="174167"/>
                </a:lnTo>
                <a:lnTo>
                  <a:pt x="268048" y="173125"/>
                </a:lnTo>
                <a:lnTo>
                  <a:pt x="270068" y="172084"/>
                </a:lnTo>
                <a:lnTo>
                  <a:pt x="272077" y="171042"/>
                </a:lnTo>
                <a:lnTo>
                  <a:pt x="274097" y="168958"/>
                </a:lnTo>
                <a:lnTo>
                  <a:pt x="276116" y="167903"/>
                </a:lnTo>
                <a:lnTo>
                  <a:pt x="278126" y="165820"/>
                </a:lnTo>
                <a:lnTo>
                  <a:pt x="280145" y="164778"/>
                </a:lnTo>
                <a:lnTo>
                  <a:pt x="281956" y="162900"/>
                </a:lnTo>
                <a:lnTo>
                  <a:pt x="281150" y="161652"/>
                </a:lnTo>
                <a:lnTo>
                  <a:pt x="279130" y="159569"/>
                </a:lnTo>
                <a:lnTo>
                  <a:pt x="278126" y="157485"/>
                </a:lnTo>
                <a:lnTo>
                  <a:pt x="276116" y="153305"/>
                </a:lnTo>
                <a:lnTo>
                  <a:pt x="274097" y="151221"/>
                </a:lnTo>
                <a:lnTo>
                  <a:pt x="272077" y="147054"/>
                </a:lnTo>
                <a:lnTo>
                  <a:pt x="270068" y="144970"/>
                </a:lnTo>
                <a:lnTo>
                  <a:pt x="269053" y="143928"/>
                </a:lnTo>
                <a:lnTo>
                  <a:pt x="267043" y="141832"/>
                </a:lnTo>
                <a:lnTo>
                  <a:pt x="266039" y="139748"/>
                </a:lnTo>
                <a:lnTo>
                  <a:pt x="264019" y="137664"/>
                </a:lnTo>
                <a:lnTo>
                  <a:pt x="262000" y="136622"/>
                </a:lnTo>
                <a:lnTo>
                  <a:pt x="259990" y="134539"/>
                </a:lnTo>
                <a:lnTo>
                  <a:pt x="257971" y="133497"/>
                </a:lnTo>
                <a:lnTo>
                  <a:pt x="255961" y="131413"/>
                </a:lnTo>
                <a:lnTo>
                  <a:pt x="253942" y="130371"/>
                </a:lnTo>
                <a:lnTo>
                  <a:pt x="251923" y="128275"/>
                </a:lnTo>
                <a:lnTo>
                  <a:pt x="249913" y="126191"/>
                </a:lnTo>
                <a:lnTo>
                  <a:pt x="247894" y="124107"/>
                </a:lnTo>
                <a:lnTo>
                  <a:pt x="245884" y="122024"/>
                </a:lnTo>
                <a:lnTo>
                  <a:pt x="243865" y="119940"/>
                </a:lnTo>
                <a:lnTo>
                  <a:pt x="241845" y="117856"/>
                </a:lnTo>
                <a:lnTo>
                  <a:pt x="239836" y="115760"/>
                </a:lnTo>
                <a:lnTo>
                  <a:pt x="237816" y="113676"/>
                </a:lnTo>
                <a:lnTo>
                  <a:pt x="235807" y="110551"/>
                </a:lnTo>
                <a:lnTo>
                  <a:pt x="233787" y="108467"/>
                </a:lnTo>
                <a:lnTo>
                  <a:pt x="231768" y="107425"/>
                </a:lnTo>
                <a:lnTo>
                  <a:pt x="229758" y="106383"/>
                </a:lnTo>
                <a:lnTo>
                  <a:pt x="227739" y="105341"/>
                </a:lnTo>
                <a:lnTo>
                  <a:pt x="225729" y="104299"/>
                </a:lnTo>
                <a:lnTo>
                  <a:pt x="223710" y="102203"/>
                </a:lnTo>
                <a:lnTo>
                  <a:pt x="221691" y="101161"/>
                </a:lnTo>
                <a:lnTo>
                  <a:pt x="219681" y="100119"/>
                </a:lnTo>
                <a:lnTo>
                  <a:pt x="217662" y="99077"/>
                </a:lnTo>
                <a:lnTo>
                  <a:pt x="215652" y="98036"/>
                </a:lnTo>
                <a:lnTo>
                  <a:pt x="213633" y="95952"/>
                </a:lnTo>
                <a:lnTo>
                  <a:pt x="211613" y="94910"/>
                </a:lnTo>
                <a:lnTo>
                  <a:pt x="209604" y="93868"/>
                </a:lnTo>
                <a:lnTo>
                  <a:pt x="207584" y="92826"/>
                </a:lnTo>
                <a:lnTo>
                  <a:pt x="205575" y="90730"/>
                </a:lnTo>
                <a:lnTo>
                  <a:pt x="204560" y="89688"/>
                </a:lnTo>
                <a:lnTo>
                  <a:pt x="202551" y="88646"/>
                </a:lnTo>
                <a:lnTo>
                  <a:pt x="200531" y="86562"/>
                </a:lnTo>
                <a:lnTo>
                  <a:pt x="198512" y="85521"/>
                </a:lnTo>
                <a:lnTo>
                  <a:pt x="196502" y="84479"/>
                </a:lnTo>
                <a:lnTo>
                  <a:pt x="194483" y="82395"/>
                </a:lnTo>
                <a:lnTo>
                  <a:pt x="192473" y="81353"/>
                </a:lnTo>
                <a:lnTo>
                  <a:pt x="190454" y="80311"/>
                </a:lnTo>
                <a:lnTo>
                  <a:pt x="188444" y="78215"/>
                </a:lnTo>
                <a:lnTo>
                  <a:pt x="187430" y="77173"/>
                </a:lnTo>
                <a:lnTo>
                  <a:pt x="185420" y="76131"/>
                </a:lnTo>
                <a:lnTo>
                  <a:pt x="183401" y="74047"/>
                </a:lnTo>
                <a:lnTo>
                  <a:pt x="181381" y="73006"/>
                </a:lnTo>
                <a:lnTo>
                  <a:pt x="179372" y="70922"/>
                </a:lnTo>
                <a:lnTo>
                  <a:pt x="177352" y="69880"/>
                </a:lnTo>
                <a:lnTo>
                  <a:pt x="176348" y="67796"/>
                </a:lnTo>
                <a:lnTo>
                  <a:pt x="174328" y="66754"/>
                </a:lnTo>
                <a:lnTo>
                  <a:pt x="172319" y="64658"/>
                </a:lnTo>
                <a:lnTo>
                  <a:pt x="170299" y="63616"/>
                </a:lnTo>
                <a:lnTo>
                  <a:pt x="161227" y="57365"/>
                </a:lnTo>
                <a:lnTo>
                  <a:pt x="153169" y="50059"/>
                </a:lnTo>
                <a:lnTo>
                  <a:pt x="146116" y="43808"/>
                </a:lnTo>
                <a:lnTo>
                  <a:pt x="140067" y="37544"/>
                </a:lnTo>
                <a:lnTo>
                  <a:pt x="134019" y="32335"/>
                </a:lnTo>
                <a:lnTo>
                  <a:pt x="128985" y="27126"/>
                </a:lnTo>
                <a:lnTo>
                  <a:pt x="124956" y="20862"/>
                </a:lnTo>
                <a:lnTo>
                  <a:pt x="120918" y="16695"/>
                </a:lnTo>
                <a:lnTo>
                  <a:pt x="117903" y="11473"/>
                </a:lnTo>
                <a:lnTo>
                  <a:pt x="115884" y="7305"/>
                </a:lnTo>
                <a:lnTo>
                  <a:pt x="113864" y="3138"/>
                </a:lnTo>
                <a:lnTo>
                  <a:pt x="111855" y="0"/>
                </a:lnTo>
                <a:lnTo>
                  <a:pt x="111855" y="4180"/>
                </a:lnTo>
                <a:lnTo>
                  <a:pt x="110840" y="9389"/>
                </a:lnTo>
                <a:lnTo>
                  <a:pt x="109835" y="15653"/>
                </a:lnTo>
                <a:lnTo>
                  <a:pt x="108831" y="21904"/>
                </a:lnTo>
                <a:lnTo>
                  <a:pt x="107826" y="29210"/>
                </a:lnTo>
                <a:lnTo>
                  <a:pt x="105806" y="36503"/>
                </a:lnTo>
                <a:lnTo>
                  <a:pt x="105806" y="37544"/>
                </a:lnTo>
                <a:lnTo>
                  <a:pt x="103787" y="40683"/>
                </a:lnTo>
                <a:lnTo>
                  <a:pt x="102782" y="43808"/>
                </a:lnTo>
                <a:lnTo>
                  <a:pt x="101777" y="46934"/>
                </a:lnTo>
                <a:lnTo>
                  <a:pt x="100773" y="50059"/>
                </a:lnTo>
                <a:lnTo>
                  <a:pt x="99758" y="53198"/>
                </a:lnTo>
                <a:lnTo>
                  <a:pt x="99758" y="56323"/>
                </a:lnTo>
                <a:lnTo>
                  <a:pt x="98753" y="59449"/>
                </a:lnTo>
                <a:lnTo>
                  <a:pt x="96734" y="61532"/>
                </a:lnTo>
                <a:lnTo>
                  <a:pt x="95729" y="64658"/>
                </a:lnTo>
                <a:lnTo>
                  <a:pt x="94724" y="67796"/>
                </a:lnTo>
                <a:lnTo>
                  <a:pt x="93710" y="71964"/>
                </a:lnTo>
                <a:lnTo>
                  <a:pt x="92705" y="76131"/>
                </a:lnTo>
                <a:lnTo>
                  <a:pt x="91700" y="80311"/>
                </a:lnTo>
                <a:lnTo>
                  <a:pt x="90695" y="84479"/>
                </a:lnTo>
                <a:lnTo>
                  <a:pt x="90695" y="87604"/>
                </a:lnTo>
                <a:lnTo>
                  <a:pt x="89681" y="91784"/>
                </a:lnTo>
                <a:lnTo>
                  <a:pt x="88676" y="95952"/>
                </a:lnTo>
                <a:lnTo>
                  <a:pt x="87671" y="99077"/>
                </a:lnTo>
                <a:lnTo>
                  <a:pt x="86657" y="103245"/>
                </a:lnTo>
                <a:lnTo>
                  <a:pt x="85652" y="107425"/>
                </a:lnTo>
                <a:lnTo>
                  <a:pt x="84647" y="110551"/>
                </a:lnTo>
                <a:lnTo>
                  <a:pt x="83632" y="114718"/>
                </a:lnTo>
                <a:lnTo>
                  <a:pt x="81623" y="118898"/>
                </a:lnTo>
                <a:lnTo>
                  <a:pt x="80618" y="122024"/>
                </a:lnTo>
                <a:lnTo>
                  <a:pt x="79603" y="124107"/>
                </a:lnTo>
                <a:lnTo>
                  <a:pt x="78599" y="127233"/>
                </a:lnTo>
                <a:lnTo>
                  <a:pt x="77594" y="131413"/>
                </a:lnTo>
                <a:lnTo>
                  <a:pt x="77594" y="134539"/>
                </a:lnTo>
                <a:lnTo>
                  <a:pt x="76579" y="138706"/>
                </a:lnTo>
                <a:lnTo>
                  <a:pt x="75574" y="142886"/>
                </a:lnTo>
                <a:lnTo>
                  <a:pt x="74570" y="148095"/>
                </a:lnTo>
                <a:lnTo>
                  <a:pt x="73555" y="152263"/>
                </a:lnTo>
                <a:lnTo>
                  <a:pt x="73555" y="157485"/>
                </a:lnTo>
                <a:lnTo>
                  <a:pt x="72550" y="162694"/>
                </a:lnTo>
                <a:lnTo>
                  <a:pt x="71546" y="167903"/>
                </a:lnTo>
                <a:lnTo>
                  <a:pt x="70541" y="173125"/>
                </a:lnTo>
                <a:lnTo>
                  <a:pt x="70541" y="178335"/>
                </a:lnTo>
                <a:lnTo>
                  <a:pt x="69526" y="183557"/>
                </a:lnTo>
                <a:lnTo>
                  <a:pt x="68521" y="188766"/>
                </a:lnTo>
                <a:lnTo>
                  <a:pt x="68521" y="193975"/>
                </a:lnTo>
                <a:lnTo>
                  <a:pt x="67517" y="200239"/>
                </a:lnTo>
                <a:lnTo>
                  <a:pt x="66502" y="205448"/>
                </a:lnTo>
                <a:lnTo>
                  <a:pt x="66502" y="209628"/>
                </a:lnTo>
                <a:lnTo>
                  <a:pt x="65497" y="214838"/>
                </a:lnTo>
                <a:lnTo>
                  <a:pt x="65497" y="220047"/>
                </a:lnTo>
                <a:lnTo>
                  <a:pt x="64492" y="224227"/>
                </a:lnTo>
                <a:lnTo>
                  <a:pt x="63478" y="229436"/>
                </a:lnTo>
                <a:lnTo>
                  <a:pt x="63478" y="233617"/>
                </a:lnTo>
                <a:lnTo>
                  <a:pt x="62473" y="237784"/>
                </a:lnTo>
                <a:lnTo>
                  <a:pt x="62473" y="240909"/>
                </a:lnTo>
                <a:lnTo>
                  <a:pt x="61468" y="244035"/>
                </a:lnTo>
                <a:lnTo>
                  <a:pt x="61468" y="250299"/>
                </a:lnTo>
                <a:lnTo>
                  <a:pt x="60463" y="252383"/>
                </a:lnTo>
                <a:lnTo>
                  <a:pt x="60463" y="258634"/>
                </a:lnTo>
                <a:lnTo>
                  <a:pt x="59449" y="261772"/>
                </a:lnTo>
                <a:lnTo>
                  <a:pt x="59449" y="270107"/>
                </a:lnTo>
                <a:lnTo>
                  <a:pt x="58444" y="273245"/>
                </a:lnTo>
                <a:lnTo>
                  <a:pt x="58444" y="287844"/>
                </a:lnTo>
                <a:lnTo>
                  <a:pt x="57439" y="290969"/>
                </a:lnTo>
                <a:lnTo>
                  <a:pt x="57439" y="317041"/>
                </a:lnTo>
                <a:lnTo>
                  <a:pt x="58444" y="320167"/>
                </a:lnTo>
                <a:lnTo>
                  <a:pt x="58444" y="336862"/>
                </a:lnTo>
                <a:lnTo>
                  <a:pt x="59449" y="339987"/>
                </a:lnTo>
                <a:lnTo>
                  <a:pt x="59449" y="347280"/>
                </a:lnTo>
                <a:lnTo>
                  <a:pt x="60463" y="351461"/>
                </a:lnTo>
                <a:lnTo>
                  <a:pt x="60463" y="358754"/>
                </a:lnTo>
                <a:lnTo>
                  <a:pt x="61468" y="362934"/>
                </a:lnTo>
                <a:lnTo>
                  <a:pt x="61468" y="407772"/>
                </a:lnTo>
                <a:lnTo>
                  <a:pt x="60463" y="411939"/>
                </a:lnTo>
                <a:lnTo>
                  <a:pt x="60463" y="416119"/>
                </a:lnTo>
                <a:lnTo>
                  <a:pt x="59449" y="422370"/>
                </a:lnTo>
                <a:lnTo>
                  <a:pt x="59449" y="428634"/>
                </a:lnTo>
                <a:lnTo>
                  <a:pt x="58444" y="434885"/>
                </a:lnTo>
                <a:lnTo>
                  <a:pt x="57439" y="440107"/>
                </a:lnTo>
                <a:lnTo>
                  <a:pt x="56425" y="446358"/>
                </a:lnTo>
                <a:lnTo>
                  <a:pt x="55420" y="451568"/>
                </a:lnTo>
                <a:lnTo>
                  <a:pt x="54415" y="457831"/>
                </a:lnTo>
                <a:lnTo>
                  <a:pt x="53401" y="463041"/>
                </a:lnTo>
                <a:lnTo>
                  <a:pt x="52396" y="468263"/>
                </a:lnTo>
                <a:lnTo>
                  <a:pt x="50386" y="473472"/>
                </a:lnTo>
                <a:lnTo>
                  <a:pt x="49372" y="478694"/>
                </a:lnTo>
                <a:lnTo>
                  <a:pt x="48367" y="483903"/>
                </a:lnTo>
                <a:lnTo>
                  <a:pt x="46347" y="489112"/>
                </a:lnTo>
                <a:lnTo>
                  <a:pt x="45343" y="494334"/>
                </a:lnTo>
                <a:lnTo>
                  <a:pt x="43323" y="499544"/>
                </a:lnTo>
                <a:lnTo>
                  <a:pt x="41314" y="503724"/>
                </a:lnTo>
                <a:lnTo>
                  <a:pt x="40309" y="508933"/>
                </a:lnTo>
                <a:lnTo>
                  <a:pt x="38289" y="513101"/>
                </a:lnTo>
                <a:lnTo>
                  <a:pt x="36270" y="518323"/>
                </a:lnTo>
                <a:lnTo>
                  <a:pt x="34260" y="522490"/>
                </a:lnTo>
                <a:lnTo>
                  <a:pt x="32241" y="526657"/>
                </a:lnTo>
                <a:lnTo>
                  <a:pt x="30231" y="530838"/>
                </a:lnTo>
                <a:lnTo>
                  <a:pt x="28212" y="535005"/>
                </a:lnTo>
                <a:lnTo>
                  <a:pt x="26193" y="539172"/>
                </a:lnTo>
                <a:lnTo>
                  <a:pt x="24183" y="543352"/>
                </a:lnTo>
                <a:lnTo>
                  <a:pt x="22164" y="547520"/>
                </a:lnTo>
                <a:lnTo>
                  <a:pt x="20154" y="550645"/>
                </a:lnTo>
                <a:lnTo>
                  <a:pt x="17130" y="554813"/>
                </a:lnTo>
                <a:lnTo>
                  <a:pt x="15111" y="557951"/>
                </a:lnTo>
                <a:lnTo>
                  <a:pt x="13101" y="561077"/>
                </a:lnTo>
                <a:lnTo>
                  <a:pt x="11082" y="564202"/>
                </a:lnTo>
                <a:lnTo>
                  <a:pt x="8057" y="567328"/>
                </a:lnTo>
                <a:lnTo>
                  <a:pt x="6038" y="571508"/>
                </a:lnTo>
                <a:lnTo>
                  <a:pt x="5033" y="575675"/>
                </a:lnTo>
                <a:lnTo>
                  <a:pt x="3024" y="578801"/>
                </a:lnTo>
                <a:lnTo>
                  <a:pt x="2009" y="581939"/>
                </a:lnTo>
                <a:lnTo>
                  <a:pt x="1004" y="585065"/>
                </a:lnTo>
                <a:lnTo>
                  <a:pt x="1004" y="588190"/>
                </a:lnTo>
                <a:lnTo>
                  <a:pt x="0" y="591316"/>
                </a:lnTo>
                <a:lnTo>
                  <a:pt x="0" y="597580"/>
                </a:lnTo>
                <a:lnTo>
                  <a:pt x="1004" y="600705"/>
                </a:lnTo>
                <a:lnTo>
                  <a:pt x="2009" y="603831"/>
                </a:lnTo>
                <a:lnTo>
                  <a:pt x="4028" y="606969"/>
                </a:lnTo>
                <a:lnTo>
                  <a:pt x="6038" y="609053"/>
                </a:lnTo>
                <a:lnTo>
                  <a:pt x="8057" y="610095"/>
                </a:lnTo>
                <a:lnTo>
                  <a:pt x="10077" y="611137"/>
                </a:lnTo>
                <a:lnTo>
                  <a:pt x="12086" y="613220"/>
                </a:lnTo>
                <a:lnTo>
                  <a:pt x="13101" y="616346"/>
                </a:lnTo>
                <a:lnTo>
                  <a:pt x="15111" y="618430"/>
                </a:lnTo>
                <a:lnTo>
                  <a:pt x="16115" y="621568"/>
                </a:lnTo>
                <a:lnTo>
                  <a:pt x="18135" y="623652"/>
                </a:lnTo>
                <a:lnTo>
                  <a:pt x="20154" y="626777"/>
                </a:lnTo>
                <a:lnTo>
                  <a:pt x="22164" y="627819"/>
                </a:lnTo>
                <a:lnTo>
                  <a:pt x="24183" y="626777"/>
                </a:lnTo>
                <a:lnTo>
                  <a:pt x="25188" y="623652"/>
                </a:lnTo>
                <a:lnTo>
                  <a:pt x="26193" y="620526"/>
                </a:lnTo>
                <a:lnTo>
                  <a:pt x="28212" y="617388"/>
                </a:lnTo>
                <a:lnTo>
                  <a:pt x="29217" y="614262"/>
                </a:lnTo>
                <a:lnTo>
                  <a:pt x="30231" y="617388"/>
                </a:lnTo>
                <a:lnTo>
                  <a:pt x="32241" y="617388"/>
                </a:lnTo>
                <a:lnTo>
                  <a:pt x="34260" y="615304"/>
                </a:lnTo>
                <a:lnTo>
                  <a:pt x="36270" y="612178"/>
                </a:lnTo>
                <a:lnTo>
                  <a:pt x="38289" y="610095"/>
                </a:lnTo>
                <a:lnTo>
                  <a:pt x="39294" y="606969"/>
                </a:lnTo>
                <a:lnTo>
                  <a:pt x="41314" y="604873"/>
                </a:lnTo>
                <a:lnTo>
                  <a:pt x="43323" y="600705"/>
                </a:lnTo>
                <a:lnTo>
                  <a:pt x="45343" y="598622"/>
                </a:lnTo>
                <a:lnTo>
                  <a:pt x="47362" y="598622"/>
                </a:lnTo>
                <a:lnTo>
                  <a:pt x="49372" y="600705"/>
                </a:lnTo>
                <a:lnTo>
                  <a:pt x="51391" y="604873"/>
                </a:lnTo>
                <a:lnTo>
                  <a:pt x="52396" y="600705"/>
                </a:lnTo>
                <a:lnTo>
                  <a:pt x="53401" y="597580"/>
                </a:lnTo>
                <a:lnTo>
                  <a:pt x="57439" y="597580"/>
                </a:lnTo>
                <a:lnTo>
                  <a:pt x="59449" y="598622"/>
                </a:lnTo>
                <a:lnTo>
                  <a:pt x="61468" y="600705"/>
                </a:lnTo>
                <a:lnTo>
                  <a:pt x="63478" y="602789"/>
                </a:lnTo>
                <a:lnTo>
                  <a:pt x="65497" y="604873"/>
                </a:lnTo>
                <a:lnTo>
                  <a:pt x="67517" y="608011"/>
                </a:lnTo>
                <a:lnTo>
                  <a:pt x="69526" y="610095"/>
                </a:lnTo>
                <a:lnTo>
                  <a:pt x="71546" y="612178"/>
                </a:lnTo>
                <a:lnTo>
                  <a:pt x="73555" y="614262"/>
                </a:lnTo>
                <a:lnTo>
                  <a:pt x="75574" y="616346"/>
                </a:lnTo>
                <a:lnTo>
                  <a:pt x="77594" y="618430"/>
                </a:lnTo>
                <a:lnTo>
                  <a:pt x="79603" y="620526"/>
                </a:lnTo>
                <a:lnTo>
                  <a:pt x="81623" y="620526"/>
                </a:lnTo>
                <a:lnTo>
                  <a:pt x="81623" y="624693"/>
                </a:lnTo>
                <a:lnTo>
                  <a:pt x="82628" y="627819"/>
                </a:lnTo>
                <a:lnTo>
                  <a:pt x="84647" y="629903"/>
                </a:lnTo>
                <a:lnTo>
                  <a:pt x="86657" y="634083"/>
                </a:lnTo>
                <a:lnTo>
                  <a:pt x="88676" y="636167"/>
                </a:lnTo>
                <a:lnTo>
                  <a:pt x="90695" y="639292"/>
                </a:lnTo>
                <a:lnTo>
                  <a:pt x="92705" y="641376"/>
                </a:lnTo>
                <a:lnTo>
                  <a:pt x="94724" y="643460"/>
                </a:lnTo>
                <a:lnTo>
                  <a:pt x="96734" y="645556"/>
                </a:lnTo>
                <a:lnTo>
                  <a:pt x="98753" y="647640"/>
                </a:lnTo>
                <a:lnTo>
                  <a:pt x="101777" y="650765"/>
                </a:lnTo>
                <a:lnTo>
                  <a:pt x="103787" y="652849"/>
                </a:lnTo>
                <a:lnTo>
                  <a:pt x="105806" y="654933"/>
                </a:lnTo>
                <a:lnTo>
                  <a:pt x="107826" y="658058"/>
                </a:lnTo>
                <a:lnTo>
                  <a:pt x="110840" y="660155"/>
                </a:lnTo>
                <a:lnTo>
                  <a:pt x="112860" y="662238"/>
                </a:lnTo>
                <a:lnTo>
                  <a:pt x="114879" y="665364"/>
                </a:lnTo>
                <a:lnTo>
                  <a:pt x="116889" y="667448"/>
                </a:lnTo>
                <a:lnTo>
                  <a:pt x="118908" y="669531"/>
                </a:lnTo>
                <a:lnTo>
                  <a:pt x="120918" y="671628"/>
                </a:lnTo>
                <a:lnTo>
                  <a:pt x="121932" y="674753"/>
                </a:lnTo>
                <a:lnTo>
                  <a:pt x="123942" y="676837"/>
                </a:lnTo>
                <a:lnTo>
                  <a:pt x="125961" y="681004"/>
                </a:lnTo>
                <a:lnTo>
                  <a:pt x="126966" y="685185"/>
                </a:lnTo>
                <a:lnTo>
                  <a:pt x="126966" y="689352"/>
                </a:lnTo>
                <a:lnTo>
                  <a:pt x="125961" y="692478"/>
                </a:lnTo>
                <a:lnTo>
                  <a:pt x="124956" y="696645"/>
                </a:lnTo>
                <a:lnTo>
                  <a:pt x="124956" y="704993"/>
                </a:lnTo>
                <a:lnTo>
                  <a:pt x="123942" y="708118"/>
                </a:lnTo>
                <a:lnTo>
                  <a:pt x="123942" y="734190"/>
                </a:lnTo>
                <a:lnTo>
                  <a:pt x="124956" y="737328"/>
                </a:lnTo>
                <a:lnTo>
                  <a:pt x="124956" y="780082"/>
                </a:lnTo>
                <a:lnTo>
                  <a:pt x="123942" y="783208"/>
                </a:lnTo>
                <a:lnTo>
                  <a:pt x="123942" y="785292"/>
                </a:lnTo>
                <a:lnTo>
                  <a:pt x="122937" y="788430"/>
                </a:lnTo>
                <a:lnTo>
                  <a:pt x="121932" y="791555"/>
                </a:lnTo>
                <a:lnTo>
                  <a:pt x="120918" y="795723"/>
                </a:lnTo>
                <a:lnTo>
                  <a:pt x="119913" y="799890"/>
                </a:lnTo>
                <a:lnTo>
                  <a:pt x="119913" y="803029"/>
                </a:lnTo>
                <a:lnTo>
                  <a:pt x="118908" y="805112"/>
                </a:lnTo>
                <a:lnTo>
                  <a:pt x="118908" y="808238"/>
                </a:lnTo>
                <a:lnTo>
                  <a:pt x="117903" y="810322"/>
                </a:lnTo>
                <a:lnTo>
                  <a:pt x="117903" y="813460"/>
                </a:lnTo>
                <a:lnTo>
                  <a:pt x="116889" y="816585"/>
                </a:lnTo>
                <a:lnTo>
                  <a:pt x="116889" y="821795"/>
                </a:lnTo>
                <a:lnTo>
                  <a:pt x="115884" y="824920"/>
                </a:lnTo>
                <a:lnTo>
                  <a:pt x="115884" y="831184"/>
                </a:lnTo>
                <a:lnTo>
                  <a:pt x="114879" y="834310"/>
                </a:lnTo>
                <a:lnTo>
                  <a:pt x="114879" y="842657"/>
                </a:lnTo>
                <a:lnTo>
                  <a:pt x="113864" y="845783"/>
                </a:lnTo>
                <a:lnTo>
                  <a:pt x="113864" y="867687"/>
                </a:lnTo>
                <a:lnTo>
                  <a:pt x="114879" y="870813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3056191" y="5401432"/>
            <a:ext cx="163285" cy="481807"/>
          </a:xfrm>
          <a:custGeom>
            <a:avLst/>
            <a:gdLst/>
            <a:ahLst/>
            <a:cxnLst/>
            <a:rect l="l" t="t" r="r" b="b"/>
            <a:pathLst>
              <a:path w="163285" h="481807">
                <a:moveTo>
                  <a:pt x="56521" y="115760"/>
                </a:moveTo>
                <a:lnTo>
                  <a:pt x="55459" y="111580"/>
                </a:lnTo>
                <a:lnTo>
                  <a:pt x="55459" y="103245"/>
                </a:lnTo>
                <a:lnTo>
                  <a:pt x="54492" y="99065"/>
                </a:lnTo>
                <a:lnTo>
                  <a:pt x="54492" y="83424"/>
                </a:lnTo>
                <a:lnTo>
                  <a:pt x="55459" y="81340"/>
                </a:lnTo>
                <a:lnTo>
                  <a:pt x="55459" y="78215"/>
                </a:lnTo>
                <a:lnTo>
                  <a:pt x="56521" y="76131"/>
                </a:lnTo>
                <a:lnTo>
                  <a:pt x="57488" y="71951"/>
                </a:lnTo>
                <a:lnTo>
                  <a:pt x="58454" y="68825"/>
                </a:lnTo>
                <a:lnTo>
                  <a:pt x="59517" y="66742"/>
                </a:lnTo>
                <a:lnTo>
                  <a:pt x="61545" y="64658"/>
                </a:lnTo>
                <a:lnTo>
                  <a:pt x="62512" y="62574"/>
                </a:lnTo>
                <a:lnTo>
                  <a:pt x="64541" y="60478"/>
                </a:lnTo>
                <a:lnTo>
                  <a:pt x="66570" y="59436"/>
                </a:lnTo>
                <a:lnTo>
                  <a:pt x="68599" y="57352"/>
                </a:lnTo>
                <a:lnTo>
                  <a:pt x="71594" y="55269"/>
                </a:lnTo>
                <a:lnTo>
                  <a:pt x="73623" y="53185"/>
                </a:lnTo>
                <a:lnTo>
                  <a:pt x="76618" y="51101"/>
                </a:lnTo>
                <a:lnTo>
                  <a:pt x="79613" y="49018"/>
                </a:lnTo>
                <a:lnTo>
                  <a:pt x="81642" y="47963"/>
                </a:lnTo>
                <a:lnTo>
                  <a:pt x="82705" y="45879"/>
                </a:lnTo>
                <a:lnTo>
                  <a:pt x="84734" y="44837"/>
                </a:lnTo>
                <a:lnTo>
                  <a:pt x="85700" y="43796"/>
                </a:lnTo>
                <a:lnTo>
                  <a:pt x="87729" y="42754"/>
                </a:lnTo>
                <a:lnTo>
                  <a:pt x="88695" y="40670"/>
                </a:lnTo>
                <a:lnTo>
                  <a:pt x="90724" y="39628"/>
                </a:lnTo>
                <a:lnTo>
                  <a:pt x="92753" y="37544"/>
                </a:lnTo>
                <a:lnTo>
                  <a:pt x="94782" y="36503"/>
                </a:lnTo>
                <a:lnTo>
                  <a:pt x="96811" y="34406"/>
                </a:lnTo>
                <a:lnTo>
                  <a:pt x="98840" y="32322"/>
                </a:lnTo>
                <a:lnTo>
                  <a:pt x="100773" y="30239"/>
                </a:lnTo>
                <a:lnTo>
                  <a:pt x="102802" y="29197"/>
                </a:lnTo>
                <a:lnTo>
                  <a:pt x="104831" y="27113"/>
                </a:lnTo>
                <a:lnTo>
                  <a:pt x="106860" y="25029"/>
                </a:lnTo>
                <a:lnTo>
                  <a:pt x="108889" y="22946"/>
                </a:lnTo>
                <a:lnTo>
                  <a:pt x="102802" y="22946"/>
                </a:lnTo>
                <a:lnTo>
                  <a:pt x="100773" y="21891"/>
                </a:lnTo>
                <a:lnTo>
                  <a:pt x="98840" y="20849"/>
                </a:lnTo>
                <a:lnTo>
                  <a:pt x="96811" y="19807"/>
                </a:lnTo>
                <a:lnTo>
                  <a:pt x="94782" y="17724"/>
                </a:lnTo>
                <a:lnTo>
                  <a:pt x="92753" y="14598"/>
                </a:lnTo>
                <a:lnTo>
                  <a:pt x="92753" y="11473"/>
                </a:lnTo>
                <a:lnTo>
                  <a:pt x="91787" y="8334"/>
                </a:lnTo>
                <a:lnTo>
                  <a:pt x="90724" y="5209"/>
                </a:lnTo>
                <a:lnTo>
                  <a:pt x="89758" y="2083"/>
                </a:lnTo>
                <a:lnTo>
                  <a:pt x="87729" y="0"/>
                </a:lnTo>
                <a:lnTo>
                  <a:pt x="80676" y="0"/>
                </a:lnTo>
                <a:lnTo>
                  <a:pt x="78647" y="1041"/>
                </a:lnTo>
                <a:lnTo>
                  <a:pt x="76618" y="1041"/>
                </a:lnTo>
                <a:lnTo>
                  <a:pt x="74589" y="2083"/>
                </a:lnTo>
                <a:lnTo>
                  <a:pt x="72560" y="3125"/>
                </a:lnTo>
                <a:lnTo>
                  <a:pt x="70628" y="4167"/>
                </a:lnTo>
                <a:lnTo>
                  <a:pt x="68599" y="5209"/>
                </a:lnTo>
                <a:lnTo>
                  <a:pt x="66570" y="6251"/>
                </a:lnTo>
                <a:lnTo>
                  <a:pt x="64541" y="7292"/>
                </a:lnTo>
                <a:lnTo>
                  <a:pt x="62512" y="8334"/>
                </a:lnTo>
                <a:lnTo>
                  <a:pt x="60483" y="9376"/>
                </a:lnTo>
                <a:lnTo>
                  <a:pt x="58454" y="11473"/>
                </a:lnTo>
                <a:lnTo>
                  <a:pt x="55459" y="13556"/>
                </a:lnTo>
                <a:lnTo>
                  <a:pt x="53430" y="14598"/>
                </a:lnTo>
                <a:lnTo>
                  <a:pt x="52463" y="15640"/>
                </a:lnTo>
                <a:lnTo>
                  <a:pt x="50434" y="16682"/>
                </a:lnTo>
                <a:lnTo>
                  <a:pt x="49758" y="17029"/>
                </a:lnTo>
                <a:lnTo>
                  <a:pt x="48405" y="19807"/>
                </a:lnTo>
                <a:lnTo>
                  <a:pt x="46376" y="20849"/>
                </a:lnTo>
                <a:lnTo>
                  <a:pt x="45410" y="22946"/>
                </a:lnTo>
                <a:lnTo>
                  <a:pt x="43381" y="25029"/>
                </a:lnTo>
                <a:lnTo>
                  <a:pt x="41352" y="26071"/>
                </a:lnTo>
                <a:lnTo>
                  <a:pt x="39323" y="28155"/>
                </a:lnTo>
                <a:lnTo>
                  <a:pt x="37294" y="29197"/>
                </a:lnTo>
                <a:lnTo>
                  <a:pt x="35362" y="30239"/>
                </a:lnTo>
                <a:lnTo>
                  <a:pt x="33333" y="32322"/>
                </a:lnTo>
                <a:lnTo>
                  <a:pt x="31304" y="33364"/>
                </a:lnTo>
                <a:lnTo>
                  <a:pt x="29275" y="34406"/>
                </a:lnTo>
                <a:lnTo>
                  <a:pt x="26280" y="35461"/>
                </a:lnTo>
                <a:lnTo>
                  <a:pt x="24251" y="36503"/>
                </a:lnTo>
                <a:lnTo>
                  <a:pt x="22222" y="37544"/>
                </a:lnTo>
                <a:lnTo>
                  <a:pt x="20193" y="39628"/>
                </a:lnTo>
                <a:lnTo>
                  <a:pt x="18164" y="41712"/>
                </a:lnTo>
                <a:lnTo>
                  <a:pt x="16135" y="42754"/>
                </a:lnTo>
                <a:lnTo>
                  <a:pt x="14202" y="44837"/>
                </a:lnTo>
                <a:lnTo>
                  <a:pt x="12173" y="45879"/>
                </a:lnTo>
                <a:lnTo>
                  <a:pt x="10144" y="46921"/>
                </a:lnTo>
                <a:lnTo>
                  <a:pt x="8115" y="46921"/>
                </a:lnTo>
                <a:lnTo>
                  <a:pt x="6086" y="47963"/>
                </a:lnTo>
                <a:lnTo>
                  <a:pt x="4057" y="47963"/>
                </a:lnTo>
                <a:lnTo>
                  <a:pt x="3091" y="44837"/>
                </a:lnTo>
                <a:lnTo>
                  <a:pt x="2028" y="41712"/>
                </a:lnTo>
                <a:lnTo>
                  <a:pt x="0" y="38586"/>
                </a:lnTo>
                <a:lnTo>
                  <a:pt x="1062" y="441136"/>
                </a:lnTo>
                <a:lnTo>
                  <a:pt x="2028" y="441136"/>
                </a:lnTo>
                <a:lnTo>
                  <a:pt x="4057" y="442178"/>
                </a:lnTo>
                <a:lnTo>
                  <a:pt x="7053" y="442178"/>
                </a:lnTo>
                <a:lnTo>
                  <a:pt x="9082" y="443220"/>
                </a:lnTo>
                <a:lnTo>
                  <a:pt x="11111" y="444262"/>
                </a:lnTo>
                <a:lnTo>
                  <a:pt x="13140" y="446346"/>
                </a:lnTo>
                <a:lnTo>
                  <a:pt x="15169" y="448442"/>
                </a:lnTo>
                <a:lnTo>
                  <a:pt x="16135" y="451568"/>
                </a:lnTo>
                <a:lnTo>
                  <a:pt x="18164" y="453651"/>
                </a:lnTo>
                <a:lnTo>
                  <a:pt x="19227" y="456777"/>
                </a:lnTo>
                <a:lnTo>
                  <a:pt x="19227" y="459902"/>
                </a:lnTo>
                <a:lnTo>
                  <a:pt x="18164" y="463041"/>
                </a:lnTo>
                <a:lnTo>
                  <a:pt x="16135" y="464083"/>
                </a:lnTo>
                <a:lnTo>
                  <a:pt x="15169" y="467208"/>
                </a:lnTo>
                <a:lnTo>
                  <a:pt x="15169" y="474514"/>
                </a:lnTo>
                <a:lnTo>
                  <a:pt x="16135" y="477639"/>
                </a:lnTo>
                <a:lnTo>
                  <a:pt x="18164" y="479723"/>
                </a:lnTo>
                <a:lnTo>
                  <a:pt x="20193" y="480765"/>
                </a:lnTo>
                <a:lnTo>
                  <a:pt x="22222" y="481807"/>
                </a:lnTo>
                <a:lnTo>
                  <a:pt x="31304" y="481807"/>
                </a:lnTo>
                <a:lnTo>
                  <a:pt x="32270" y="480765"/>
                </a:lnTo>
                <a:lnTo>
                  <a:pt x="34299" y="479723"/>
                </a:lnTo>
                <a:lnTo>
                  <a:pt x="36328" y="479723"/>
                </a:lnTo>
                <a:lnTo>
                  <a:pt x="38357" y="478681"/>
                </a:lnTo>
                <a:lnTo>
                  <a:pt x="41352" y="476598"/>
                </a:lnTo>
                <a:lnTo>
                  <a:pt x="43381" y="475556"/>
                </a:lnTo>
                <a:lnTo>
                  <a:pt x="45410" y="474514"/>
                </a:lnTo>
                <a:lnTo>
                  <a:pt x="48405" y="472417"/>
                </a:lnTo>
                <a:lnTo>
                  <a:pt x="50434" y="470334"/>
                </a:lnTo>
                <a:lnTo>
                  <a:pt x="51401" y="467208"/>
                </a:lnTo>
                <a:lnTo>
                  <a:pt x="53430" y="464083"/>
                </a:lnTo>
                <a:lnTo>
                  <a:pt x="55459" y="463041"/>
                </a:lnTo>
                <a:lnTo>
                  <a:pt x="58454" y="459902"/>
                </a:lnTo>
                <a:lnTo>
                  <a:pt x="60483" y="457819"/>
                </a:lnTo>
                <a:lnTo>
                  <a:pt x="62512" y="456777"/>
                </a:lnTo>
                <a:lnTo>
                  <a:pt x="64541" y="454693"/>
                </a:lnTo>
                <a:lnTo>
                  <a:pt x="66570" y="452609"/>
                </a:lnTo>
                <a:lnTo>
                  <a:pt x="67536" y="451568"/>
                </a:lnTo>
                <a:lnTo>
                  <a:pt x="69565" y="450526"/>
                </a:lnTo>
                <a:lnTo>
                  <a:pt x="70628" y="449484"/>
                </a:lnTo>
                <a:lnTo>
                  <a:pt x="72560" y="448442"/>
                </a:lnTo>
                <a:lnTo>
                  <a:pt x="74589" y="447387"/>
                </a:lnTo>
                <a:lnTo>
                  <a:pt x="76618" y="446346"/>
                </a:lnTo>
                <a:lnTo>
                  <a:pt x="77681" y="445304"/>
                </a:lnTo>
                <a:lnTo>
                  <a:pt x="79613" y="443220"/>
                </a:lnTo>
                <a:lnTo>
                  <a:pt x="81642" y="442178"/>
                </a:lnTo>
                <a:lnTo>
                  <a:pt x="83671" y="441136"/>
                </a:lnTo>
                <a:lnTo>
                  <a:pt x="85700" y="440094"/>
                </a:lnTo>
                <a:lnTo>
                  <a:pt x="87729" y="439053"/>
                </a:lnTo>
                <a:lnTo>
                  <a:pt x="89758" y="436969"/>
                </a:lnTo>
                <a:lnTo>
                  <a:pt x="91787" y="435927"/>
                </a:lnTo>
                <a:lnTo>
                  <a:pt x="95748" y="433831"/>
                </a:lnTo>
                <a:lnTo>
                  <a:pt x="99806" y="430705"/>
                </a:lnTo>
                <a:lnTo>
                  <a:pt x="102802" y="428621"/>
                </a:lnTo>
                <a:lnTo>
                  <a:pt x="106860" y="425496"/>
                </a:lnTo>
                <a:lnTo>
                  <a:pt x="110918" y="423412"/>
                </a:lnTo>
                <a:lnTo>
                  <a:pt x="113913" y="420274"/>
                </a:lnTo>
                <a:lnTo>
                  <a:pt x="117971" y="418190"/>
                </a:lnTo>
                <a:lnTo>
                  <a:pt x="120966" y="415065"/>
                </a:lnTo>
                <a:lnTo>
                  <a:pt x="125024" y="411939"/>
                </a:lnTo>
                <a:lnTo>
                  <a:pt x="128019" y="409855"/>
                </a:lnTo>
                <a:lnTo>
                  <a:pt x="131014" y="406717"/>
                </a:lnTo>
                <a:lnTo>
                  <a:pt x="135072" y="403591"/>
                </a:lnTo>
                <a:lnTo>
                  <a:pt x="138067" y="400466"/>
                </a:lnTo>
                <a:lnTo>
                  <a:pt x="140096" y="398382"/>
                </a:lnTo>
                <a:lnTo>
                  <a:pt x="143188" y="395244"/>
                </a:lnTo>
                <a:lnTo>
                  <a:pt x="146183" y="392118"/>
                </a:lnTo>
                <a:lnTo>
                  <a:pt x="148212" y="390035"/>
                </a:lnTo>
                <a:lnTo>
                  <a:pt x="151207" y="386909"/>
                </a:lnTo>
                <a:lnTo>
                  <a:pt x="153236" y="383783"/>
                </a:lnTo>
                <a:lnTo>
                  <a:pt x="155265" y="380645"/>
                </a:lnTo>
                <a:lnTo>
                  <a:pt x="157294" y="378561"/>
                </a:lnTo>
                <a:lnTo>
                  <a:pt x="158261" y="375436"/>
                </a:lnTo>
                <a:lnTo>
                  <a:pt x="160290" y="372310"/>
                </a:lnTo>
                <a:lnTo>
                  <a:pt x="161256" y="369172"/>
                </a:lnTo>
                <a:lnTo>
                  <a:pt x="162319" y="367088"/>
                </a:lnTo>
                <a:lnTo>
                  <a:pt x="162319" y="363963"/>
                </a:lnTo>
                <a:lnTo>
                  <a:pt x="163285" y="360837"/>
                </a:lnTo>
                <a:lnTo>
                  <a:pt x="163285" y="353532"/>
                </a:lnTo>
                <a:lnTo>
                  <a:pt x="162319" y="350406"/>
                </a:lnTo>
                <a:lnTo>
                  <a:pt x="161256" y="348322"/>
                </a:lnTo>
                <a:lnTo>
                  <a:pt x="160290" y="345197"/>
                </a:lnTo>
                <a:lnTo>
                  <a:pt x="159227" y="342058"/>
                </a:lnTo>
                <a:lnTo>
                  <a:pt x="158261" y="338933"/>
                </a:lnTo>
                <a:lnTo>
                  <a:pt x="157294" y="335807"/>
                </a:lnTo>
                <a:lnTo>
                  <a:pt x="157294" y="332682"/>
                </a:lnTo>
                <a:lnTo>
                  <a:pt x="156232" y="329543"/>
                </a:lnTo>
                <a:lnTo>
                  <a:pt x="155265" y="326418"/>
                </a:lnTo>
                <a:lnTo>
                  <a:pt x="154203" y="323292"/>
                </a:lnTo>
                <a:lnTo>
                  <a:pt x="153236" y="321209"/>
                </a:lnTo>
                <a:lnTo>
                  <a:pt x="153236" y="318070"/>
                </a:lnTo>
                <a:lnTo>
                  <a:pt x="152174" y="314945"/>
                </a:lnTo>
                <a:lnTo>
                  <a:pt x="150241" y="310777"/>
                </a:lnTo>
                <a:lnTo>
                  <a:pt x="150241" y="307652"/>
                </a:lnTo>
                <a:lnTo>
                  <a:pt x="148212" y="303472"/>
                </a:lnTo>
                <a:lnTo>
                  <a:pt x="148212" y="300346"/>
                </a:lnTo>
                <a:lnTo>
                  <a:pt x="147149" y="296179"/>
                </a:lnTo>
                <a:lnTo>
                  <a:pt x="146183" y="291999"/>
                </a:lnTo>
                <a:lnTo>
                  <a:pt x="145120" y="287831"/>
                </a:lnTo>
                <a:lnTo>
                  <a:pt x="144154" y="284706"/>
                </a:lnTo>
                <a:lnTo>
                  <a:pt x="144154" y="281580"/>
                </a:lnTo>
                <a:lnTo>
                  <a:pt x="143188" y="277400"/>
                </a:lnTo>
                <a:lnTo>
                  <a:pt x="143188" y="249244"/>
                </a:lnTo>
                <a:lnTo>
                  <a:pt x="142125" y="246119"/>
                </a:lnTo>
                <a:lnTo>
                  <a:pt x="142125" y="240897"/>
                </a:lnTo>
                <a:lnTo>
                  <a:pt x="141159" y="237771"/>
                </a:lnTo>
                <a:lnTo>
                  <a:pt x="141159" y="234646"/>
                </a:lnTo>
                <a:lnTo>
                  <a:pt x="140096" y="232562"/>
                </a:lnTo>
                <a:lnTo>
                  <a:pt x="139130" y="229436"/>
                </a:lnTo>
                <a:lnTo>
                  <a:pt x="138067" y="225256"/>
                </a:lnTo>
                <a:lnTo>
                  <a:pt x="136135" y="221089"/>
                </a:lnTo>
                <a:lnTo>
                  <a:pt x="134106" y="216921"/>
                </a:lnTo>
                <a:lnTo>
                  <a:pt x="132077" y="213783"/>
                </a:lnTo>
                <a:lnTo>
                  <a:pt x="130048" y="211699"/>
                </a:lnTo>
                <a:lnTo>
                  <a:pt x="129082" y="209616"/>
                </a:lnTo>
                <a:lnTo>
                  <a:pt x="127053" y="208574"/>
                </a:lnTo>
                <a:lnTo>
                  <a:pt x="125024" y="207532"/>
                </a:lnTo>
                <a:lnTo>
                  <a:pt x="122995" y="206490"/>
                </a:lnTo>
                <a:lnTo>
                  <a:pt x="120966" y="204406"/>
                </a:lnTo>
                <a:lnTo>
                  <a:pt x="118937" y="203365"/>
                </a:lnTo>
                <a:lnTo>
                  <a:pt x="116908" y="202310"/>
                </a:lnTo>
                <a:lnTo>
                  <a:pt x="114879" y="201268"/>
                </a:lnTo>
                <a:lnTo>
                  <a:pt x="111884" y="201268"/>
                </a:lnTo>
                <a:lnTo>
                  <a:pt x="110918" y="199184"/>
                </a:lnTo>
                <a:lnTo>
                  <a:pt x="108889" y="197101"/>
                </a:lnTo>
                <a:lnTo>
                  <a:pt x="105893" y="193975"/>
                </a:lnTo>
                <a:lnTo>
                  <a:pt x="103864" y="192933"/>
                </a:lnTo>
                <a:lnTo>
                  <a:pt x="101835" y="191891"/>
                </a:lnTo>
                <a:lnTo>
                  <a:pt x="99806" y="190850"/>
                </a:lnTo>
                <a:lnTo>
                  <a:pt x="97777" y="189795"/>
                </a:lnTo>
                <a:lnTo>
                  <a:pt x="95748" y="189795"/>
                </a:lnTo>
                <a:lnTo>
                  <a:pt x="93719" y="188753"/>
                </a:lnTo>
                <a:lnTo>
                  <a:pt x="89758" y="188753"/>
                </a:lnTo>
                <a:lnTo>
                  <a:pt x="87729" y="187711"/>
                </a:lnTo>
                <a:lnTo>
                  <a:pt x="81642" y="187711"/>
                </a:lnTo>
                <a:lnTo>
                  <a:pt x="79613" y="185628"/>
                </a:lnTo>
                <a:lnTo>
                  <a:pt x="77681" y="184586"/>
                </a:lnTo>
                <a:lnTo>
                  <a:pt x="75652" y="182502"/>
                </a:lnTo>
                <a:lnTo>
                  <a:pt x="73623" y="180418"/>
                </a:lnTo>
                <a:lnTo>
                  <a:pt x="71594" y="177293"/>
                </a:lnTo>
                <a:lnTo>
                  <a:pt x="69565" y="175196"/>
                </a:lnTo>
                <a:lnTo>
                  <a:pt x="67536" y="172071"/>
                </a:lnTo>
                <a:lnTo>
                  <a:pt x="65507" y="167903"/>
                </a:lnTo>
                <a:lnTo>
                  <a:pt x="64541" y="164778"/>
                </a:lnTo>
                <a:lnTo>
                  <a:pt x="63574" y="161640"/>
                </a:lnTo>
                <a:lnTo>
                  <a:pt x="62512" y="158514"/>
                </a:lnTo>
                <a:lnTo>
                  <a:pt x="61545" y="155388"/>
                </a:lnTo>
                <a:lnTo>
                  <a:pt x="60483" y="152263"/>
                </a:lnTo>
                <a:lnTo>
                  <a:pt x="59517" y="145999"/>
                </a:lnTo>
                <a:lnTo>
                  <a:pt x="59517" y="140790"/>
                </a:lnTo>
                <a:lnTo>
                  <a:pt x="58454" y="135568"/>
                </a:lnTo>
                <a:lnTo>
                  <a:pt x="58454" y="129317"/>
                </a:lnTo>
                <a:lnTo>
                  <a:pt x="57488" y="125136"/>
                </a:lnTo>
                <a:lnTo>
                  <a:pt x="56521" y="119927"/>
                </a:lnTo>
                <a:lnTo>
                  <a:pt x="56521" y="115760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2047513" y="5181385"/>
            <a:ext cx="277622" cy="914609"/>
          </a:xfrm>
          <a:custGeom>
            <a:avLst/>
            <a:gdLst/>
            <a:ahLst/>
            <a:cxnLst/>
            <a:rect l="l" t="t" r="r" b="b"/>
            <a:pathLst>
              <a:path w="277622" h="914609">
                <a:moveTo>
                  <a:pt x="234792" y="191891"/>
                </a:moveTo>
                <a:lnTo>
                  <a:pt x="232782" y="190837"/>
                </a:lnTo>
                <a:lnTo>
                  <a:pt x="232782" y="187711"/>
                </a:lnTo>
                <a:lnTo>
                  <a:pt x="231768" y="184586"/>
                </a:lnTo>
                <a:lnTo>
                  <a:pt x="229758" y="184586"/>
                </a:lnTo>
                <a:lnTo>
                  <a:pt x="228753" y="181460"/>
                </a:lnTo>
                <a:lnTo>
                  <a:pt x="227739" y="178335"/>
                </a:lnTo>
                <a:lnTo>
                  <a:pt x="227739" y="175196"/>
                </a:lnTo>
                <a:lnTo>
                  <a:pt x="225729" y="175196"/>
                </a:lnTo>
                <a:lnTo>
                  <a:pt x="224715" y="172071"/>
                </a:lnTo>
                <a:lnTo>
                  <a:pt x="230763" y="172071"/>
                </a:lnTo>
                <a:lnTo>
                  <a:pt x="232782" y="173113"/>
                </a:lnTo>
                <a:lnTo>
                  <a:pt x="237816" y="173113"/>
                </a:lnTo>
                <a:lnTo>
                  <a:pt x="239836" y="174155"/>
                </a:lnTo>
                <a:lnTo>
                  <a:pt x="241845" y="174155"/>
                </a:lnTo>
                <a:lnTo>
                  <a:pt x="242860" y="175196"/>
                </a:lnTo>
                <a:lnTo>
                  <a:pt x="244869" y="176238"/>
                </a:lnTo>
                <a:lnTo>
                  <a:pt x="246889" y="176238"/>
                </a:lnTo>
                <a:lnTo>
                  <a:pt x="248908" y="177280"/>
                </a:lnTo>
                <a:lnTo>
                  <a:pt x="250918" y="178335"/>
                </a:lnTo>
                <a:lnTo>
                  <a:pt x="252937" y="181460"/>
                </a:lnTo>
                <a:lnTo>
                  <a:pt x="254947" y="182502"/>
                </a:lnTo>
                <a:lnTo>
                  <a:pt x="256966" y="184586"/>
                </a:lnTo>
                <a:lnTo>
                  <a:pt x="258985" y="183544"/>
                </a:lnTo>
                <a:lnTo>
                  <a:pt x="260995" y="182502"/>
                </a:lnTo>
                <a:lnTo>
                  <a:pt x="262000" y="179377"/>
                </a:lnTo>
                <a:lnTo>
                  <a:pt x="264019" y="177280"/>
                </a:lnTo>
                <a:lnTo>
                  <a:pt x="265024" y="174155"/>
                </a:lnTo>
                <a:lnTo>
                  <a:pt x="267043" y="172071"/>
                </a:lnTo>
                <a:lnTo>
                  <a:pt x="269063" y="168945"/>
                </a:lnTo>
                <a:lnTo>
                  <a:pt x="272077" y="165820"/>
                </a:lnTo>
                <a:lnTo>
                  <a:pt x="275101" y="161640"/>
                </a:lnTo>
                <a:lnTo>
                  <a:pt x="277622" y="159034"/>
                </a:lnTo>
                <a:lnTo>
                  <a:pt x="276116" y="157472"/>
                </a:lnTo>
                <a:lnTo>
                  <a:pt x="275101" y="155388"/>
                </a:lnTo>
                <a:lnTo>
                  <a:pt x="273092" y="151208"/>
                </a:lnTo>
                <a:lnTo>
                  <a:pt x="271072" y="148083"/>
                </a:lnTo>
                <a:lnTo>
                  <a:pt x="269063" y="145999"/>
                </a:lnTo>
                <a:lnTo>
                  <a:pt x="268048" y="143915"/>
                </a:lnTo>
                <a:lnTo>
                  <a:pt x="266039" y="139748"/>
                </a:lnTo>
                <a:lnTo>
                  <a:pt x="264019" y="138693"/>
                </a:lnTo>
                <a:lnTo>
                  <a:pt x="262000" y="134526"/>
                </a:lnTo>
                <a:lnTo>
                  <a:pt x="259990" y="133484"/>
                </a:lnTo>
                <a:lnTo>
                  <a:pt x="257971" y="129317"/>
                </a:lnTo>
                <a:lnTo>
                  <a:pt x="255961" y="128275"/>
                </a:lnTo>
                <a:lnTo>
                  <a:pt x="253942" y="124095"/>
                </a:lnTo>
                <a:lnTo>
                  <a:pt x="251923" y="123053"/>
                </a:lnTo>
                <a:lnTo>
                  <a:pt x="249913" y="122011"/>
                </a:lnTo>
                <a:lnTo>
                  <a:pt x="247894" y="120969"/>
                </a:lnTo>
                <a:lnTo>
                  <a:pt x="245884" y="119927"/>
                </a:lnTo>
                <a:lnTo>
                  <a:pt x="243865" y="117844"/>
                </a:lnTo>
                <a:lnTo>
                  <a:pt x="241845" y="116802"/>
                </a:lnTo>
                <a:lnTo>
                  <a:pt x="239836" y="115760"/>
                </a:lnTo>
                <a:lnTo>
                  <a:pt x="237816" y="113676"/>
                </a:lnTo>
                <a:lnTo>
                  <a:pt x="235807" y="112622"/>
                </a:lnTo>
                <a:lnTo>
                  <a:pt x="233787" y="110538"/>
                </a:lnTo>
                <a:lnTo>
                  <a:pt x="231768" y="108454"/>
                </a:lnTo>
                <a:lnTo>
                  <a:pt x="229758" y="106370"/>
                </a:lnTo>
                <a:lnTo>
                  <a:pt x="227739" y="104287"/>
                </a:lnTo>
                <a:lnTo>
                  <a:pt x="225729" y="102203"/>
                </a:lnTo>
                <a:lnTo>
                  <a:pt x="223710" y="100107"/>
                </a:lnTo>
                <a:lnTo>
                  <a:pt x="221691" y="98023"/>
                </a:lnTo>
                <a:lnTo>
                  <a:pt x="219681" y="96981"/>
                </a:lnTo>
                <a:lnTo>
                  <a:pt x="217662" y="95939"/>
                </a:lnTo>
                <a:lnTo>
                  <a:pt x="215652" y="94897"/>
                </a:lnTo>
                <a:lnTo>
                  <a:pt x="212628" y="93855"/>
                </a:lnTo>
                <a:lnTo>
                  <a:pt x="210609" y="92814"/>
                </a:lnTo>
                <a:lnTo>
                  <a:pt x="208599" y="91772"/>
                </a:lnTo>
                <a:lnTo>
                  <a:pt x="206580" y="90730"/>
                </a:lnTo>
                <a:lnTo>
                  <a:pt x="204560" y="89688"/>
                </a:lnTo>
                <a:lnTo>
                  <a:pt x="202551" y="88646"/>
                </a:lnTo>
                <a:lnTo>
                  <a:pt x="200531" y="87592"/>
                </a:lnTo>
                <a:lnTo>
                  <a:pt x="198522" y="86550"/>
                </a:lnTo>
                <a:lnTo>
                  <a:pt x="196502" y="85508"/>
                </a:lnTo>
                <a:lnTo>
                  <a:pt x="194483" y="83424"/>
                </a:lnTo>
                <a:lnTo>
                  <a:pt x="192473" y="82382"/>
                </a:lnTo>
                <a:lnTo>
                  <a:pt x="190454" y="81340"/>
                </a:lnTo>
                <a:lnTo>
                  <a:pt x="188444" y="80299"/>
                </a:lnTo>
                <a:lnTo>
                  <a:pt x="186425" y="79257"/>
                </a:lnTo>
                <a:lnTo>
                  <a:pt x="184406" y="78215"/>
                </a:lnTo>
                <a:lnTo>
                  <a:pt x="182396" y="77173"/>
                </a:lnTo>
                <a:lnTo>
                  <a:pt x="180377" y="76131"/>
                </a:lnTo>
                <a:lnTo>
                  <a:pt x="178367" y="74035"/>
                </a:lnTo>
                <a:lnTo>
                  <a:pt x="176348" y="72993"/>
                </a:lnTo>
                <a:lnTo>
                  <a:pt x="174328" y="71951"/>
                </a:lnTo>
                <a:lnTo>
                  <a:pt x="172319" y="70909"/>
                </a:lnTo>
                <a:lnTo>
                  <a:pt x="171314" y="69867"/>
                </a:lnTo>
                <a:lnTo>
                  <a:pt x="169294" y="68825"/>
                </a:lnTo>
                <a:lnTo>
                  <a:pt x="167275" y="66742"/>
                </a:lnTo>
                <a:lnTo>
                  <a:pt x="165265" y="65700"/>
                </a:lnTo>
                <a:lnTo>
                  <a:pt x="163246" y="64658"/>
                </a:lnTo>
                <a:lnTo>
                  <a:pt x="161236" y="63616"/>
                </a:lnTo>
                <a:lnTo>
                  <a:pt x="160222" y="61520"/>
                </a:lnTo>
                <a:lnTo>
                  <a:pt x="158212" y="60478"/>
                </a:lnTo>
                <a:lnTo>
                  <a:pt x="156193" y="59436"/>
                </a:lnTo>
                <a:lnTo>
                  <a:pt x="147121" y="53185"/>
                </a:lnTo>
                <a:lnTo>
                  <a:pt x="138058" y="47963"/>
                </a:lnTo>
                <a:lnTo>
                  <a:pt x="131005" y="42754"/>
                </a:lnTo>
                <a:lnTo>
                  <a:pt x="123942" y="37544"/>
                </a:lnTo>
                <a:lnTo>
                  <a:pt x="117903" y="32322"/>
                </a:lnTo>
                <a:lnTo>
                  <a:pt x="112860" y="28155"/>
                </a:lnTo>
                <a:lnTo>
                  <a:pt x="107826" y="23988"/>
                </a:lnTo>
                <a:lnTo>
                  <a:pt x="103787" y="19807"/>
                </a:lnTo>
                <a:lnTo>
                  <a:pt x="100773" y="15640"/>
                </a:lnTo>
                <a:lnTo>
                  <a:pt x="97748" y="12514"/>
                </a:lnTo>
                <a:lnTo>
                  <a:pt x="95729" y="9376"/>
                </a:lnTo>
                <a:lnTo>
                  <a:pt x="93719" y="6251"/>
                </a:lnTo>
                <a:lnTo>
                  <a:pt x="91700" y="4167"/>
                </a:lnTo>
                <a:lnTo>
                  <a:pt x="89681" y="0"/>
                </a:lnTo>
                <a:lnTo>
                  <a:pt x="89681" y="6251"/>
                </a:lnTo>
                <a:lnTo>
                  <a:pt x="90695" y="8334"/>
                </a:lnTo>
                <a:lnTo>
                  <a:pt x="90695" y="21891"/>
                </a:lnTo>
                <a:lnTo>
                  <a:pt x="89681" y="27113"/>
                </a:lnTo>
                <a:lnTo>
                  <a:pt x="89681" y="33364"/>
                </a:lnTo>
                <a:lnTo>
                  <a:pt x="88676" y="40670"/>
                </a:lnTo>
                <a:lnTo>
                  <a:pt x="87671" y="47963"/>
                </a:lnTo>
                <a:lnTo>
                  <a:pt x="85652" y="56311"/>
                </a:lnTo>
                <a:lnTo>
                  <a:pt x="84647" y="58394"/>
                </a:lnTo>
                <a:lnTo>
                  <a:pt x="83642" y="61520"/>
                </a:lnTo>
                <a:lnTo>
                  <a:pt x="83642" y="64658"/>
                </a:lnTo>
                <a:lnTo>
                  <a:pt x="82628" y="67784"/>
                </a:lnTo>
                <a:lnTo>
                  <a:pt x="81623" y="70909"/>
                </a:lnTo>
                <a:lnTo>
                  <a:pt x="80618" y="74035"/>
                </a:lnTo>
                <a:lnTo>
                  <a:pt x="79603" y="77173"/>
                </a:lnTo>
                <a:lnTo>
                  <a:pt x="78599" y="80299"/>
                </a:lnTo>
                <a:lnTo>
                  <a:pt x="77594" y="83424"/>
                </a:lnTo>
                <a:lnTo>
                  <a:pt x="76579" y="86550"/>
                </a:lnTo>
                <a:lnTo>
                  <a:pt x="75574" y="89688"/>
                </a:lnTo>
                <a:lnTo>
                  <a:pt x="74570" y="93855"/>
                </a:lnTo>
                <a:lnTo>
                  <a:pt x="74570" y="98023"/>
                </a:lnTo>
                <a:lnTo>
                  <a:pt x="73565" y="102203"/>
                </a:lnTo>
                <a:lnTo>
                  <a:pt x="72550" y="105329"/>
                </a:lnTo>
                <a:lnTo>
                  <a:pt x="72550" y="107412"/>
                </a:lnTo>
                <a:lnTo>
                  <a:pt x="71546" y="111580"/>
                </a:lnTo>
                <a:lnTo>
                  <a:pt x="71546" y="114718"/>
                </a:lnTo>
                <a:lnTo>
                  <a:pt x="70541" y="118885"/>
                </a:lnTo>
                <a:lnTo>
                  <a:pt x="69526" y="123053"/>
                </a:lnTo>
                <a:lnTo>
                  <a:pt x="68521" y="127233"/>
                </a:lnTo>
                <a:lnTo>
                  <a:pt x="67517" y="131400"/>
                </a:lnTo>
                <a:lnTo>
                  <a:pt x="66502" y="134526"/>
                </a:lnTo>
                <a:lnTo>
                  <a:pt x="65497" y="137651"/>
                </a:lnTo>
                <a:lnTo>
                  <a:pt x="64492" y="140790"/>
                </a:lnTo>
                <a:lnTo>
                  <a:pt x="63488" y="143915"/>
                </a:lnTo>
                <a:lnTo>
                  <a:pt x="62473" y="147041"/>
                </a:lnTo>
                <a:lnTo>
                  <a:pt x="62473" y="150166"/>
                </a:lnTo>
                <a:lnTo>
                  <a:pt x="61468" y="154347"/>
                </a:lnTo>
                <a:lnTo>
                  <a:pt x="60463" y="158514"/>
                </a:lnTo>
                <a:lnTo>
                  <a:pt x="59449" y="162681"/>
                </a:lnTo>
                <a:lnTo>
                  <a:pt x="59449" y="166862"/>
                </a:lnTo>
                <a:lnTo>
                  <a:pt x="58444" y="172071"/>
                </a:lnTo>
                <a:lnTo>
                  <a:pt x="57439" y="176238"/>
                </a:lnTo>
                <a:lnTo>
                  <a:pt x="57439" y="181460"/>
                </a:lnTo>
                <a:lnTo>
                  <a:pt x="56425" y="186669"/>
                </a:lnTo>
                <a:lnTo>
                  <a:pt x="55420" y="192933"/>
                </a:lnTo>
                <a:lnTo>
                  <a:pt x="55420" y="198143"/>
                </a:lnTo>
                <a:lnTo>
                  <a:pt x="54415" y="203352"/>
                </a:lnTo>
                <a:lnTo>
                  <a:pt x="54415" y="208574"/>
                </a:lnTo>
                <a:lnTo>
                  <a:pt x="53410" y="213783"/>
                </a:lnTo>
                <a:lnTo>
                  <a:pt x="52396" y="220047"/>
                </a:lnTo>
                <a:lnTo>
                  <a:pt x="52396" y="225256"/>
                </a:lnTo>
                <a:lnTo>
                  <a:pt x="51391" y="230478"/>
                </a:lnTo>
                <a:lnTo>
                  <a:pt x="51391" y="235688"/>
                </a:lnTo>
                <a:lnTo>
                  <a:pt x="50386" y="239855"/>
                </a:lnTo>
                <a:lnTo>
                  <a:pt x="50386" y="245077"/>
                </a:lnTo>
                <a:lnTo>
                  <a:pt x="49372" y="249244"/>
                </a:lnTo>
                <a:lnTo>
                  <a:pt x="49372" y="253412"/>
                </a:lnTo>
                <a:lnTo>
                  <a:pt x="48367" y="257592"/>
                </a:lnTo>
                <a:lnTo>
                  <a:pt x="48367" y="263843"/>
                </a:lnTo>
                <a:lnTo>
                  <a:pt x="47362" y="266969"/>
                </a:lnTo>
                <a:lnTo>
                  <a:pt x="47362" y="271149"/>
                </a:lnTo>
                <a:lnTo>
                  <a:pt x="46347" y="274274"/>
                </a:lnTo>
                <a:lnTo>
                  <a:pt x="46347" y="282622"/>
                </a:lnTo>
                <a:lnTo>
                  <a:pt x="45343" y="285747"/>
                </a:lnTo>
                <a:lnTo>
                  <a:pt x="45343" y="306597"/>
                </a:lnTo>
                <a:lnTo>
                  <a:pt x="44338" y="309735"/>
                </a:lnTo>
                <a:lnTo>
                  <a:pt x="44338" y="334765"/>
                </a:lnTo>
                <a:lnTo>
                  <a:pt x="45343" y="337891"/>
                </a:lnTo>
                <a:lnTo>
                  <a:pt x="45343" y="357699"/>
                </a:lnTo>
                <a:lnTo>
                  <a:pt x="46347" y="359795"/>
                </a:lnTo>
                <a:lnTo>
                  <a:pt x="46347" y="367088"/>
                </a:lnTo>
                <a:lnTo>
                  <a:pt x="47362" y="370214"/>
                </a:lnTo>
                <a:lnTo>
                  <a:pt x="47362" y="381687"/>
                </a:lnTo>
                <a:lnTo>
                  <a:pt x="48367" y="385867"/>
                </a:lnTo>
                <a:lnTo>
                  <a:pt x="48367" y="421316"/>
                </a:lnTo>
                <a:lnTo>
                  <a:pt x="47362" y="425496"/>
                </a:lnTo>
                <a:lnTo>
                  <a:pt x="47362" y="433831"/>
                </a:lnTo>
                <a:lnTo>
                  <a:pt x="46347" y="440094"/>
                </a:lnTo>
                <a:lnTo>
                  <a:pt x="46347" y="446346"/>
                </a:lnTo>
                <a:lnTo>
                  <a:pt x="45343" y="452609"/>
                </a:lnTo>
                <a:lnTo>
                  <a:pt x="44338" y="457819"/>
                </a:lnTo>
                <a:lnTo>
                  <a:pt x="44338" y="464083"/>
                </a:lnTo>
                <a:lnTo>
                  <a:pt x="43333" y="469292"/>
                </a:lnTo>
                <a:lnTo>
                  <a:pt x="42318" y="475556"/>
                </a:lnTo>
                <a:lnTo>
                  <a:pt x="41314" y="480765"/>
                </a:lnTo>
                <a:lnTo>
                  <a:pt x="40309" y="487016"/>
                </a:lnTo>
                <a:lnTo>
                  <a:pt x="38289" y="492238"/>
                </a:lnTo>
                <a:lnTo>
                  <a:pt x="37285" y="497447"/>
                </a:lnTo>
                <a:lnTo>
                  <a:pt x="36270" y="502669"/>
                </a:lnTo>
                <a:lnTo>
                  <a:pt x="35265" y="507879"/>
                </a:lnTo>
                <a:lnTo>
                  <a:pt x="33256" y="513101"/>
                </a:lnTo>
                <a:lnTo>
                  <a:pt x="32241" y="518310"/>
                </a:lnTo>
                <a:lnTo>
                  <a:pt x="31236" y="522477"/>
                </a:lnTo>
                <a:lnTo>
                  <a:pt x="29217" y="527699"/>
                </a:lnTo>
                <a:lnTo>
                  <a:pt x="28212" y="531867"/>
                </a:lnTo>
                <a:lnTo>
                  <a:pt x="26193" y="537076"/>
                </a:lnTo>
                <a:lnTo>
                  <a:pt x="24183" y="541256"/>
                </a:lnTo>
                <a:lnTo>
                  <a:pt x="23178" y="545423"/>
                </a:lnTo>
                <a:lnTo>
                  <a:pt x="21159" y="550633"/>
                </a:lnTo>
                <a:lnTo>
                  <a:pt x="20154" y="554813"/>
                </a:lnTo>
                <a:lnTo>
                  <a:pt x="18135" y="557938"/>
                </a:lnTo>
                <a:lnTo>
                  <a:pt x="16125" y="562106"/>
                </a:lnTo>
                <a:lnTo>
                  <a:pt x="15111" y="566286"/>
                </a:lnTo>
                <a:lnTo>
                  <a:pt x="13101" y="570453"/>
                </a:lnTo>
                <a:lnTo>
                  <a:pt x="11082" y="573579"/>
                </a:lnTo>
                <a:lnTo>
                  <a:pt x="9062" y="577759"/>
                </a:lnTo>
                <a:lnTo>
                  <a:pt x="8057" y="580885"/>
                </a:lnTo>
                <a:lnTo>
                  <a:pt x="6048" y="584010"/>
                </a:lnTo>
                <a:lnTo>
                  <a:pt x="4028" y="587136"/>
                </a:lnTo>
                <a:lnTo>
                  <a:pt x="3024" y="591316"/>
                </a:lnTo>
                <a:lnTo>
                  <a:pt x="2009" y="595483"/>
                </a:lnTo>
                <a:lnTo>
                  <a:pt x="1004" y="598609"/>
                </a:lnTo>
                <a:lnTo>
                  <a:pt x="0" y="601735"/>
                </a:lnTo>
                <a:lnTo>
                  <a:pt x="0" y="614249"/>
                </a:lnTo>
                <a:lnTo>
                  <a:pt x="1004" y="617388"/>
                </a:lnTo>
                <a:lnTo>
                  <a:pt x="3024" y="620513"/>
                </a:lnTo>
                <a:lnTo>
                  <a:pt x="5033" y="622597"/>
                </a:lnTo>
                <a:lnTo>
                  <a:pt x="7053" y="624681"/>
                </a:lnTo>
                <a:lnTo>
                  <a:pt x="9062" y="626764"/>
                </a:lnTo>
                <a:lnTo>
                  <a:pt x="11082" y="628848"/>
                </a:lnTo>
                <a:lnTo>
                  <a:pt x="13101" y="628848"/>
                </a:lnTo>
                <a:lnTo>
                  <a:pt x="14106" y="629903"/>
                </a:lnTo>
                <a:lnTo>
                  <a:pt x="16125" y="630945"/>
                </a:lnTo>
                <a:lnTo>
                  <a:pt x="18135" y="633028"/>
                </a:lnTo>
                <a:lnTo>
                  <a:pt x="20154" y="634070"/>
                </a:lnTo>
                <a:lnTo>
                  <a:pt x="21159" y="635112"/>
                </a:lnTo>
                <a:lnTo>
                  <a:pt x="23178" y="637196"/>
                </a:lnTo>
                <a:lnTo>
                  <a:pt x="25188" y="638238"/>
                </a:lnTo>
                <a:lnTo>
                  <a:pt x="27207" y="640321"/>
                </a:lnTo>
                <a:lnTo>
                  <a:pt x="31236" y="640321"/>
                </a:lnTo>
                <a:lnTo>
                  <a:pt x="33256" y="639279"/>
                </a:lnTo>
                <a:lnTo>
                  <a:pt x="34260" y="636154"/>
                </a:lnTo>
                <a:lnTo>
                  <a:pt x="35265" y="633028"/>
                </a:lnTo>
                <a:lnTo>
                  <a:pt x="35265" y="629903"/>
                </a:lnTo>
                <a:lnTo>
                  <a:pt x="36270" y="626764"/>
                </a:lnTo>
                <a:lnTo>
                  <a:pt x="37285" y="622597"/>
                </a:lnTo>
                <a:lnTo>
                  <a:pt x="37285" y="619471"/>
                </a:lnTo>
                <a:lnTo>
                  <a:pt x="39294" y="618430"/>
                </a:lnTo>
                <a:lnTo>
                  <a:pt x="41314" y="618430"/>
                </a:lnTo>
                <a:lnTo>
                  <a:pt x="43333" y="615291"/>
                </a:lnTo>
                <a:lnTo>
                  <a:pt x="44338" y="612166"/>
                </a:lnTo>
                <a:lnTo>
                  <a:pt x="45343" y="609040"/>
                </a:lnTo>
                <a:lnTo>
                  <a:pt x="46347" y="604873"/>
                </a:lnTo>
                <a:lnTo>
                  <a:pt x="48367" y="601735"/>
                </a:lnTo>
                <a:lnTo>
                  <a:pt x="49372" y="597567"/>
                </a:lnTo>
                <a:lnTo>
                  <a:pt x="50386" y="594442"/>
                </a:lnTo>
                <a:lnTo>
                  <a:pt x="52396" y="591316"/>
                </a:lnTo>
                <a:lnTo>
                  <a:pt x="54415" y="589220"/>
                </a:lnTo>
                <a:lnTo>
                  <a:pt x="56425" y="590261"/>
                </a:lnTo>
                <a:lnTo>
                  <a:pt x="57439" y="593400"/>
                </a:lnTo>
                <a:lnTo>
                  <a:pt x="57439" y="590261"/>
                </a:lnTo>
                <a:lnTo>
                  <a:pt x="58444" y="587136"/>
                </a:lnTo>
                <a:lnTo>
                  <a:pt x="59449" y="584010"/>
                </a:lnTo>
                <a:lnTo>
                  <a:pt x="61468" y="582968"/>
                </a:lnTo>
                <a:lnTo>
                  <a:pt x="65497" y="582968"/>
                </a:lnTo>
                <a:lnTo>
                  <a:pt x="67517" y="584010"/>
                </a:lnTo>
                <a:lnTo>
                  <a:pt x="69526" y="586094"/>
                </a:lnTo>
                <a:lnTo>
                  <a:pt x="71546" y="587136"/>
                </a:lnTo>
                <a:lnTo>
                  <a:pt x="73565" y="590261"/>
                </a:lnTo>
                <a:lnTo>
                  <a:pt x="75574" y="591316"/>
                </a:lnTo>
                <a:lnTo>
                  <a:pt x="77594" y="593400"/>
                </a:lnTo>
                <a:lnTo>
                  <a:pt x="79603" y="594442"/>
                </a:lnTo>
                <a:lnTo>
                  <a:pt x="81623" y="596525"/>
                </a:lnTo>
                <a:lnTo>
                  <a:pt x="83642" y="597567"/>
                </a:lnTo>
                <a:lnTo>
                  <a:pt x="85652" y="599651"/>
                </a:lnTo>
                <a:lnTo>
                  <a:pt x="87671" y="600693"/>
                </a:lnTo>
                <a:lnTo>
                  <a:pt x="89681" y="602776"/>
                </a:lnTo>
                <a:lnTo>
                  <a:pt x="90695" y="606956"/>
                </a:lnTo>
                <a:lnTo>
                  <a:pt x="92705" y="610082"/>
                </a:lnTo>
                <a:lnTo>
                  <a:pt x="94724" y="612166"/>
                </a:lnTo>
                <a:lnTo>
                  <a:pt x="95729" y="614249"/>
                </a:lnTo>
                <a:lnTo>
                  <a:pt x="97748" y="615291"/>
                </a:lnTo>
                <a:lnTo>
                  <a:pt x="99758" y="617388"/>
                </a:lnTo>
                <a:lnTo>
                  <a:pt x="102782" y="619471"/>
                </a:lnTo>
                <a:lnTo>
                  <a:pt x="104802" y="621555"/>
                </a:lnTo>
                <a:lnTo>
                  <a:pt x="107826" y="623639"/>
                </a:lnTo>
                <a:lnTo>
                  <a:pt x="109835" y="626764"/>
                </a:lnTo>
                <a:lnTo>
                  <a:pt x="112860" y="628848"/>
                </a:lnTo>
                <a:lnTo>
                  <a:pt x="115884" y="630945"/>
                </a:lnTo>
                <a:lnTo>
                  <a:pt x="117903" y="633028"/>
                </a:lnTo>
                <a:lnTo>
                  <a:pt x="120927" y="635112"/>
                </a:lnTo>
                <a:lnTo>
                  <a:pt x="122937" y="637196"/>
                </a:lnTo>
                <a:lnTo>
                  <a:pt x="125961" y="639279"/>
                </a:lnTo>
                <a:lnTo>
                  <a:pt x="128985" y="641363"/>
                </a:lnTo>
                <a:lnTo>
                  <a:pt x="131005" y="644501"/>
                </a:lnTo>
                <a:lnTo>
                  <a:pt x="133014" y="646585"/>
                </a:lnTo>
                <a:lnTo>
                  <a:pt x="135034" y="648669"/>
                </a:lnTo>
                <a:lnTo>
                  <a:pt x="137043" y="650753"/>
                </a:lnTo>
                <a:lnTo>
                  <a:pt x="139063" y="652836"/>
                </a:lnTo>
                <a:lnTo>
                  <a:pt x="140067" y="654933"/>
                </a:lnTo>
                <a:lnTo>
                  <a:pt x="142087" y="655975"/>
                </a:lnTo>
                <a:lnTo>
                  <a:pt x="143092" y="658058"/>
                </a:lnTo>
                <a:lnTo>
                  <a:pt x="144096" y="662226"/>
                </a:lnTo>
                <a:lnTo>
                  <a:pt x="143092" y="665351"/>
                </a:lnTo>
                <a:lnTo>
                  <a:pt x="142087" y="668489"/>
                </a:lnTo>
                <a:lnTo>
                  <a:pt x="142087" y="699771"/>
                </a:lnTo>
                <a:lnTo>
                  <a:pt x="143092" y="703938"/>
                </a:lnTo>
                <a:lnTo>
                  <a:pt x="143092" y="719591"/>
                </a:lnTo>
                <a:lnTo>
                  <a:pt x="144096" y="723759"/>
                </a:lnTo>
                <a:lnTo>
                  <a:pt x="144096" y="735232"/>
                </a:lnTo>
                <a:lnTo>
                  <a:pt x="145111" y="738357"/>
                </a:lnTo>
                <a:lnTo>
                  <a:pt x="145111" y="759220"/>
                </a:lnTo>
                <a:lnTo>
                  <a:pt x="144096" y="763387"/>
                </a:lnTo>
                <a:lnTo>
                  <a:pt x="143092" y="766513"/>
                </a:lnTo>
                <a:lnTo>
                  <a:pt x="142087" y="770680"/>
                </a:lnTo>
                <a:lnTo>
                  <a:pt x="141082" y="774860"/>
                </a:lnTo>
                <a:lnTo>
                  <a:pt x="141082" y="777986"/>
                </a:lnTo>
                <a:lnTo>
                  <a:pt x="140067" y="780070"/>
                </a:lnTo>
                <a:lnTo>
                  <a:pt x="140067" y="783195"/>
                </a:lnTo>
                <a:lnTo>
                  <a:pt x="139063" y="786333"/>
                </a:lnTo>
                <a:lnTo>
                  <a:pt x="139063" y="791543"/>
                </a:lnTo>
                <a:lnTo>
                  <a:pt x="138058" y="794668"/>
                </a:lnTo>
                <a:lnTo>
                  <a:pt x="138058" y="800932"/>
                </a:lnTo>
                <a:lnTo>
                  <a:pt x="137043" y="804058"/>
                </a:lnTo>
                <a:lnTo>
                  <a:pt x="137043" y="812405"/>
                </a:lnTo>
                <a:lnTo>
                  <a:pt x="136038" y="815531"/>
                </a:lnTo>
                <a:lnTo>
                  <a:pt x="136038" y="840561"/>
                </a:lnTo>
                <a:lnTo>
                  <a:pt x="137043" y="844728"/>
                </a:lnTo>
                <a:lnTo>
                  <a:pt x="138058" y="847854"/>
                </a:lnTo>
                <a:lnTo>
                  <a:pt x="139063" y="850992"/>
                </a:lnTo>
                <a:lnTo>
                  <a:pt x="140067" y="853076"/>
                </a:lnTo>
                <a:lnTo>
                  <a:pt x="142087" y="856201"/>
                </a:lnTo>
                <a:lnTo>
                  <a:pt x="144096" y="859327"/>
                </a:lnTo>
                <a:lnTo>
                  <a:pt x="146116" y="862465"/>
                </a:lnTo>
                <a:lnTo>
                  <a:pt x="148135" y="864549"/>
                </a:lnTo>
                <a:lnTo>
                  <a:pt x="150145" y="867674"/>
                </a:lnTo>
                <a:lnTo>
                  <a:pt x="153169" y="869758"/>
                </a:lnTo>
                <a:lnTo>
                  <a:pt x="155188" y="871842"/>
                </a:lnTo>
                <a:lnTo>
                  <a:pt x="158212" y="873926"/>
                </a:lnTo>
                <a:lnTo>
                  <a:pt x="161236" y="877064"/>
                </a:lnTo>
                <a:lnTo>
                  <a:pt x="164251" y="879148"/>
                </a:lnTo>
                <a:lnTo>
                  <a:pt x="167275" y="881231"/>
                </a:lnTo>
                <a:lnTo>
                  <a:pt x="170299" y="883315"/>
                </a:lnTo>
                <a:lnTo>
                  <a:pt x="173323" y="884357"/>
                </a:lnTo>
                <a:lnTo>
                  <a:pt x="176348" y="886441"/>
                </a:lnTo>
                <a:lnTo>
                  <a:pt x="180377" y="888537"/>
                </a:lnTo>
                <a:lnTo>
                  <a:pt x="183401" y="890621"/>
                </a:lnTo>
                <a:lnTo>
                  <a:pt x="186425" y="891663"/>
                </a:lnTo>
                <a:lnTo>
                  <a:pt x="189449" y="893746"/>
                </a:lnTo>
                <a:lnTo>
                  <a:pt x="193478" y="894788"/>
                </a:lnTo>
                <a:lnTo>
                  <a:pt x="196502" y="896872"/>
                </a:lnTo>
                <a:lnTo>
                  <a:pt x="199526" y="897914"/>
                </a:lnTo>
                <a:lnTo>
                  <a:pt x="202551" y="900010"/>
                </a:lnTo>
                <a:lnTo>
                  <a:pt x="205575" y="901052"/>
                </a:lnTo>
                <a:lnTo>
                  <a:pt x="208599" y="903136"/>
                </a:lnTo>
                <a:lnTo>
                  <a:pt x="211613" y="904177"/>
                </a:lnTo>
                <a:lnTo>
                  <a:pt x="213633" y="905219"/>
                </a:lnTo>
                <a:lnTo>
                  <a:pt x="216657" y="906261"/>
                </a:lnTo>
                <a:lnTo>
                  <a:pt x="219681" y="907303"/>
                </a:lnTo>
                <a:lnTo>
                  <a:pt x="223710" y="908345"/>
                </a:lnTo>
                <a:lnTo>
                  <a:pt x="226734" y="909387"/>
                </a:lnTo>
                <a:lnTo>
                  <a:pt x="229758" y="910429"/>
                </a:lnTo>
                <a:lnTo>
                  <a:pt x="232782" y="911470"/>
                </a:lnTo>
                <a:lnTo>
                  <a:pt x="235807" y="912512"/>
                </a:lnTo>
                <a:lnTo>
                  <a:pt x="238831" y="913567"/>
                </a:lnTo>
                <a:lnTo>
                  <a:pt x="241845" y="914609"/>
                </a:lnTo>
                <a:lnTo>
                  <a:pt x="240840" y="192933"/>
                </a:lnTo>
                <a:lnTo>
                  <a:pt x="236811" y="192933"/>
                </a:lnTo>
                <a:lnTo>
                  <a:pt x="234792" y="191891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2288354" y="5051026"/>
            <a:ext cx="825324" cy="1100237"/>
          </a:xfrm>
          <a:custGeom>
            <a:avLst/>
            <a:gdLst/>
            <a:ahLst/>
            <a:cxnLst/>
            <a:rect l="l" t="t" r="r" b="b"/>
            <a:pathLst>
              <a:path w="825324" h="1100237">
                <a:moveTo>
                  <a:pt x="232782" y="196059"/>
                </a:moveTo>
                <a:lnTo>
                  <a:pt x="231778" y="192933"/>
                </a:lnTo>
                <a:lnTo>
                  <a:pt x="231778" y="179364"/>
                </a:lnTo>
                <a:lnTo>
                  <a:pt x="230773" y="175196"/>
                </a:lnTo>
                <a:lnTo>
                  <a:pt x="230773" y="171029"/>
                </a:lnTo>
                <a:lnTo>
                  <a:pt x="229758" y="167903"/>
                </a:lnTo>
                <a:lnTo>
                  <a:pt x="229758" y="163723"/>
                </a:lnTo>
                <a:lnTo>
                  <a:pt x="228753" y="158514"/>
                </a:lnTo>
                <a:lnTo>
                  <a:pt x="228753" y="143915"/>
                </a:lnTo>
                <a:lnTo>
                  <a:pt x="227749" y="138693"/>
                </a:lnTo>
                <a:lnTo>
                  <a:pt x="227749" y="112622"/>
                </a:lnTo>
                <a:lnTo>
                  <a:pt x="226734" y="108454"/>
                </a:lnTo>
                <a:lnTo>
                  <a:pt x="226734" y="81340"/>
                </a:lnTo>
                <a:lnTo>
                  <a:pt x="225729" y="78215"/>
                </a:lnTo>
                <a:lnTo>
                  <a:pt x="225729" y="64658"/>
                </a:lnTo>
                <a:lnTo>
                  <a:pt x="224724" y="61520"/>
                </a:lnTo>
                <a:lnTo>
                  <a:pt x="223710" y="57352"/>
                </a:lnTo>
                <a:lnTo>
                  <a:pt x="223710" y="54227"/>
                </a:lnTo>
                <a:lnTo>
                  <a:pt x="222705" y="51101"/>
                </a:lnTo>
                <a:lnTo>
                  <a:pt x="221700" y="49005"/>
                </a:lnTo>
                <a:lnTo>
                  <a:pt x="220695" y="45879"/>
                </a:lnTo>
                <a:lnTo>
                  <a:pt x="218676" y="42754"/>
                </a:lnTo>
                <a:lnTo>
                  <a:pt x="216657" y="40670"/>
                </a:lnTo>
                <a:lnTo>
                  <a:pt x="215652" y="37532"/>
                </a:lnTo>
                <a:lnTo>
                  <a:pt x="213633" y="34406"/>
                </a:lnTo>
                <a:lnTo>
                  <a:pt x="211623" y="32322"/>
                </a:lnTo>
                <a:lnTo>
                  <a:pt x="208599" y="30239"/>
                </a:lnTo>
                <a:lnTo>
                  <a:pt x="206580" y="27113"/>
                </a:lnTo>
                <a:lnTo>
                  <a:pt x="204570" y="25029"/>
                </a:lnTo>
                <a:lnTo>
                  <a:pt x="201546" y="22933"/>
                </a:lnTo>
                <a:lnTo>
                  <a:pt x="199526" y="20849"/>
                </a:lnTo>
                <a:lnTo>
                  <a:pt x="196502" y="18766"/>
                </a:lnTo>
                <a:lnTo>
                  <a:pt x="194493" y="16682"/>
                </a:lnTo>
                <a:lnTo>
                  <a:pt x="191468" y="14598"/>
                </a:lnTo>
                <a:lnTo>
                  <a:pt x="189449" y="12514"/>
                </a:lnTo>
                <a:lnTo>
                  <a:pt x="186425" y="11460"/>
                </a:lnTo>
                <a:lnTo>
                  <a:pt x="184415" y="9376"/>
                </a:lnTo>
                <a:lnTo>
                  <a:pt x="182396" y="8334"/>
                </a:lnTo>
                <a:lnTo>
                  <a:pt x="180386" y="6251"/>
                </a:lnTo>
                <a:lnTo>
                  <a:pt x="177362" y="5209"/>
                </a:lnTo>
                <a:lnTo>
                  <a:pt x="176348" y="4167"/>
                </a:lnTo>
                <a:lnTo>
                  <a:pt x="174338" y="3125"/>
                </a:lnTo>
                <a:lnTo>
                  <a:pt x="172319" y="2083"/>
                </a:lnTo>
                <a:lnTo>
                  <a:pt x="170309" y="1041"/>
                </a:lnTo>
                <a:lnTo>
                  <a:pt x="168290" y="0"/>
                </a:lnTo>
                <a:lnTo>
                  <a:pt x="166270" y="0"/>
                </a:lnTo>
                <a:lnTo>
                  <a:pt x="165265" y="1041"/>
                </a:lnTo>
                <a:lnTo>
                  <a:pt x="163256" y="2083"/>
                </a:lnTo>
                <a:lnTo>
                  <a:pt x="161236" y="3125"/>
                </a:lnTo>
                <a:lnTo>
                  <a:pt x="160232" y="3125"/>
                </a:lnTo>
                <a:lnTo>
                  <a:pt x="158212" y="5209"/>
                </a:lnTo>
                <a:lnTo>
                  <a:pt x="156193" y="7292"/>
                </a:lnTo>
                <a:lnTo>
                  <a:pt x="154183" y="8334"/>
                </a:lnTo>
                <a:lnTo>
                  <a:pt x="152164" y="10418"/>
                </a:lnTo>
                <a:lnTo>
                  <a:pt x="150154" y="12514"/>
                </a:lnTo>
                <a:lnTo>
                  <a:pt x="148135" y="14598"/>
                </a:lnTo>
                <a:lnTo>
                  <a:pt x="147130" y="17724"/>
                </a:lnTo>
                <a:lnTo>
                  <a:pt x="145111" y="20849"/>
                </a:lnTo>
                <a:lnTo>
                  <a:pt x="144106" y="23975"/>
                </a:lnTo>
                <a:lnTo>
                  <a:pt x="143101" y="27113"/>
                </a:lnTo>
                <a:lnTo>
                  <a:pt x="142087" y="31281"/>
                </a:lnTo>
                <a:lnTo>
                  <a:pt x="141082" y="35448"/>
                </a:lnTo>
                <a:lnTo>
                  <a:pt x="141082" y="80299"/>
                </a:lnTo>
                <a:lnTo>
                  <a:pt x="140077" y="84466"/>
                </a:lnTo>
                <a:lnTo>
                  <a:pt x="140077" y="99065"/>
                </a:lnTo>
                <a:lnTo>
                  <a:pt x="139063" y="103245"/>
                </a:lnTo>
                <a:lnTo>
                  <a:pt x="139063" y="112622"/>
                </a:lnTo>
                <a:lnTo>
                  <a:pt x="138058" y="115760"/>
                </a:lnTo>
                <a:lnTo>
                  <a:pt x="138058" y="124095"/>
                </a:lnTo>
                <a:lnTo>
                  <a:pt x="137053" y="127220"/>
                </a:lnTo>
                <a:lnTo>
                  <a:pt x="137053" y="133484"/>
                </a:lnTo>
                <a:lnTo>
                  <a:pt x="136038" y="136610"/>
                </a:lnTo>
                <a:lnTo>
                  <a:pt x="136038" y="140777"/>
                </a:lnTo>
                <a:lnTo>
                  <a:pt x="135034" y="143915"/>
                </a:lnTo>
                <a:lnTo>
                  <a:pt x="135034" y="147041"/>
                </a:lnTo>
                <a:lnTo>
                  <a:pt x="134029" y="150166"/>
                </a:lnTo>
                <a:lnTo>
                  <a:pt x="133024" y="154347"/>
                </a:lnTo>
                <a:lnTo>
                  <a:pt x="133024" y="157472"/>
                </a:lnTo>
                <a:lnTo>
                  <a:pt x="132009" y="160598"/>
                </a:lnTo>
                <a:lnTo>
                  <a:pt x="131005" y="163723"/>
                </a:lnTo>
                <a:lnTo>
                  <a:pt x="130000" y="167903"/>
                </a:lnTo>
                <a:lnTo>
                  <a:pt x="128985" y="171029"/>
                </a:lnTo>
                <a:lnTo>
                  <a:pt x="127980" y="174155"/>
                </a:lnTo>
                <a:lnTo>
                  <a:pt x="126976" y="177280"/>
                </a:lnTo>
                <a:lnTo>
                  <a:pt x="124956" y="180418"/>
                </a:lnTo>
                <a:lnTo>
                  <a:pt x="123951" y="183544"/>
                </a:lnTo>
                <a:lnTo>
                  <a:pt x="122947" y="185628"/>
                </a:lnTo>
                <a:lnTo>
                  <a:pt x="120927" y="189795"/>
                </a:lnTo>
                <a:lnTo>
                  <a:pt x="117903" y="193975"/>
                </a:lnTo>
                <a:lnTo>
                  <a:pt x="115884" y="198143"/>
                </a:lnTo>
                <a:lnTo>
                  <a:pt x="112869" y="202310"/>
                </a:lnTo>
                <a:lnTo>
                  <a:pt x="109845" y="206490"/>
                </a:lnTo>
                <a:lnTo>
                  <a:pt x="106821" y="210658"/>
                </a:lnTo>
                <a:lnTo>
                  <a:pt x="103797" y="214825"/>
                </a:lnTo>
                <a:lnTo>
                  <a:pt x="99768" y="219005"/>
                </a:lnTo>
                <a:lnTo>
                  <a:pt x="95739" y="224214"/>
                </a:lnTo>
                <a:lnTo>
                  <a:pt x="91700" y="228382"/>
                </a:lnTo>
                <a:lnTo>
                  <a:pt x="87671" y="232562"/>
                </a:lnTo>
                <a:lnTo>
                  <a:pt x="83642" y="237771"/>
                </a:lnTo>
                <a:lnTo>
                  <a:pt x="79613" y="241939"/>
                </a:lnTo>
                <a:lnTo>
                  <a:pt x="75584" y="247161"/>
                </a:lnTo>
                <a:lnTo>
                  <a:pt x="71546" y="251328"/>
                </a:lnTo>
                <a:lnTo>
                  <a:pt x="67517" y="255495"/>
                </a:lnTo>
                <a:lnTo>
                  <a:pt x="63488" y="260717"/>
                </a:lnTo>
                <a:lnTo>
                  <a:pt x="59459" y="264885"/>
                </a:lnTo>
                <a:lnTo>
                  <a:pt x="55430" y="269052"/>
                </a:lnTo>
                <a:lnTo>
                  <a:pt x="51391" y="273232"/>
                </a:lnTo>
                <a:lnTo>
                  <a:pt x="47362" y="277400"/>
                </a:lnTo>
                <a:lnTo>
                  <a:pt x="43333" y="281567"/>
                </a:lnTo>
                <a:lnTo>
                  <a:pt x="40309" y="284706"/>
                </a:lnTo>
                <a:lnTo>
                  <a:pt x="37285" y="288873"/>
                </a:lnTo>
                <a:lnTo>
                  <a:pt x="36781" y="289393"/>
                </a:lnTo>
                <a:lnTo>
                  <a:pt x="37285" y="289915"/>
                </a:lnTo>
                <a:lnTo>
                  <a:pt x="39304" y="293040"/>
                </a:lnTo>
                <a:lnTo>
                  <a:pt x="41314" y="297221"/>
                </a:lnTo>
                <a:lnTo>
                  <a:pt x="43333" y="301388"/>
                </a:lnTo>
                <a:lnTo>
                  <a:pt x="44338" y="304513"/>
                </a:lnTo>
                <a:lnTo>
                  <a:pt x="46357" y="308694"/>
                </a:lnTo>
                <a:lnTo>
                  <a:pt x="48367" y="312861"/>
                </a:lnTo>
                <a:lnTo>
                  <a:pt x="49381" y="315987"/>
                </a:lnTo>
                <a:lnTo>
                  <a:pt x="50386" y="319112"/>
                </a:lnTo>
                <a:lnTo>
                  <a:pt x="51391" y="322250"/>
                </a:lnTo>
                <a:lnTo>
                  <a:pt x="52405" y="325376"/>
                </a:lnTo>
                <a:lnTo>
                  <a:pt x="53410" y="328502"/>
                </a:lnTo>
                <a:lnTo>
                  <a:pt x="55430" y="329543"/>
                </a:lnTo>
                <a:lnTo>
                  <a:pt x="53410" y="332669"/>
                </a:lnTo>
                <a:lnTo>
                  <a:pt x="51391" y="333711"/>
                </a:lnTo>
                <a:lnTo>
                  <a:pt x="49381" y="333711"/>
                </a:lnTo>
                <a:lnTo>
                  <a:pt x="47362" y="332669"/>
                </a:lnTo>
                <a:lnTo>
                  <a:pt x="44338" y="332669"/>
                </a:lnTo>
                <a:lnTo>
                  <a:pt x="42328" y="331627"/>
                </a:lnTo>
                <a:lnTo>
                  <a:pt x="40309" y="330585"/>
                </a:lnTo>
                <a:lnTo>
                  <a:pt x="38289" y="330585"/>
                </a:lnTo>
                <a:lnTo>
                  <a:pt x="37285" y="329543"/>
                </a:lnTo>
                <a:lnTo>
                  <a:pt x="35275" y="329543"/>
                </a:lnTo>
                <a:lnTo>
                  <a:pt x="34260" y="328502"/>
                </a:lnTo>
                <a:lnTo>
                  <a:pt x="32251" y="327460"/>
                </a:lnTo>
                <a:lnTo>
                  <a:pt x="31236" y="326418"/>
                </a:lnTo>
                <a:lnTo>
                  <a:pt x="29227" y="325376"/>
                </a:lnTo>
                <a:lnTo>
                  <a:pt x="27207" y="324334"/>
                </a:lnTo>
                <a:lnTo>
                  <a:pt x="26202" y="323292"/>
                </a:lnTo>
                <a:lnTo>
                  <a:pt x="24183" y="322250"/>
                </a:lnTo>
                <a:lnTo>
                  <a:pt x="23178" y="321196"/>
                </a:lnTo>
                <a:lnTo>
                  <a:pt x="21159" y="320154"/>
                </a:lnTo>
                <a:lnTo>
                  <a:pt x="19149" y="318070"/>
                </a:lnTo>
                <a:lnTo>
                  <a:pt x="18144" y="315987"/>
                </a:lnTo>
                <a:lnTo>
                  <a:pt x="16125" y="314945"/>
                </a:lnTo>
                <a:lnTo>
                  <a:pt x="14106" y="315987"/>
                </a:lnTo>
                <a:lnTo>
                  <a:pt x="12096" y="317028"/>
                </a:lnTo>
                <a:lnTo>
                  <a:pt x="10077" y="318070"/>
                </a:lnTo>
                <a:lnTo>
                  <a:pt x="8067" y="320154"/>
                </a:lnTo>
                <a:lnTo>
                  <a:pt x="6048" y="321196"/>
                </a:lnTo>
                <a:lnTo>
                  <a:pt x="4028" y="322250"/>
                </a:lnTo>
                <a:lnTo>
                  <a:pt x="2019" y="322250"/>
                </a:lnTo>
                <a:lnTo>
                  <a:pt x="0" y="323292"/>
                </a:lnTo>
                <a:lnTo>
                  <a:pt x="1004" y="1044968"/>
                </a:lnTo>
                <a:lnTo>
                  <a:pt x="4028" y="1044968"/>
                </a:lnTo>
                <a:lnTo>
                  <a:pt x="6048" y="1046010"/>
                </a:lnTo>
                <a:lnTo>
                  <a:pt x="9072" y="1047051"/>
                </a:lnTo>
                <a:lnTo>
                  <a:pt x="11082" y="1047051"/>
                </a:lnTo>
                <a:lnTo>
                  <a:pt x="13101" y="1048093"/>
                </a:lnTo>
                <a:lnTo>
                  <a:pt x="17130" y="1048093"/>
                </a:lnTo>
                <a:lnTo>
                  <a:pt x="19149" y="1049135"/>
                </a:lnTo>
                <a:lnTo>
                  <a:pt x="24183" y="1049135"/>
                </a:lnTo>
                <a:lnTo>
                  <a:pt x="26202" y="1048093"/>
                </a:lnTo>
                <a:lnTo>
                  <a:pt x="27207" y="1048093"/>
                </a:lnTo>
                <a:lnTo>
                  <a:pt x="29227" y="1047051"/>
                </a:lnTo>
                <a:lnTo>
                  <a:pt x="31236" y="1046010"/>
                </a:lnTo>
                <a:lnTo>
                  <a:pt x="32251" y="1044968"/>
                </a:lnTo>
                <a:lnTo>
                  <a:pt x="33256" y="1041829"/>
                </a:lnTo>
                <a:lnTo>
                  <a:pt x="35275" y="1038704"/>
                </a:lnTo>
                <a:lnTo>
                  <a:pt x="36280" y="1034536"/>
                </a:lnTo>
                <a:lnTo>
                  <a:pt x="38289" y="1031411"/>
                </a:lnTo>
                <a:lnTo>
                  <a:pt x="40309" y="1028273"/>
                </a:lnTo>
                <a:lnTo>
                  <a:pt x="42328" y="1026189"/>
                </a:lnTo>
                <a:lnTo>
                  <a:pt x="44338" y="1023063"/>
                </a:lnTo>
                <a:lnTo>
                  <a:pt x="46357" y="1019938"/>
                </a:lnTo>
                <a:lnTo>
                  <a:pt x="48367" y="1015758"/>
                </a:lnTo>
                <a:lnTo>
                  <a:pt x="50386" y="1012632"/>
                </a:lnTo>
                <a:lnTo>
                  <a:pt x="52405" y="1008465"/>
                </a:lnTo>
                <a:lnTo>
                  <a:pt x="54415" y="1004285"/>
                </a:lnTo>
                <a:lnTo>
                  <a:pt x="55430" y="1001159"/>
                </a:lnTo>
                <a:lnTo>
                  <a:pt x="56434" y="999075"/>
                </a:lnTo>
                <a:lnTo>
                  <a:pt x="58444" y="995950"/>
                </a:lnTo>
                <a:lnTo>
                  <a:pt x="59459" y="993866"/>
                </a:lnTo>
                <a:lnTo>
                  <a:pt x="60463" y="990728"/>
                </a:lnTo>
                <a:lnTo>
                  <a:pt x="62483" y="988644"/>
                </a:lnTo>
                <a:lnTo>
                  <a:pt x="63488" y="985518"/>
                </a:lnTo>
                <a:lnTo>
                  <a:pt x="64492" y="982393"/>
                </a:lnTo>
                <a:lnTo>
                  <a:pt x="66512" y="979267"/>
                </a:lnTo>
                <a:lnTo>
                  <a:pt x="67517" y="976129"/>
                </a:lnTo>
                <a:lnTo>
                  <a:pt x="68521" y="975087"/>
                </a:lnTo>
                <a:lnTo>
                  <a:pt x="70541" y="975087"/>
                </a:lnTo>
                <a:lnTo>
                  <a:pt x="72560" y="974045"/>
                </a:lnTo>
                <a:lnTo>
                  <a:pt x="73565" y="971962"/>
                </a:lnTo>
                <a:lnTo>
                  <a:pt x="76589" y="970920"/>
                </a:lnTo>
                <a:lnTo>
                  <a:pt x="78599" y="968836"/>
                </a:lnTo>
                <a:lnTo>
                  <a:pt x="80618" y="966752"/>
                </a:lnTo>
                <a:lnTo>
                  <a:pt x="83642" y="964656"/>
                </a:lnTo>
                <a:lnTo>
                  <a:pt x="85661" y="962572"/>
                </a:lnTo>
                <a:lnTo>
                  <a:pt x="88676" y="959447"/>
                </a:lnTo>
                <a:lnTo>
                  <a:pt x="91700" y="957363"/>
                </a:lnTo>
                <a:lnTo>
                  <a:pt x="94724" y="954237"/>
                </a:lnTo>
                <a:lnTo>
                  <a:pt x="97748" y="951099"/>
                </a:lnTo>
                <a:lnTo>
                  <a:pt x="100773" y="947974"/>
                </a:lnTo>
                <a:lnTo>
                  <a:pt x="103797" y="945890"/>
                </a:lnTo>
                <a:lnTo>
                  <a:pt x="106821" y="942764"/>
                </a:lnTo>
                <a:lnTo>
                  <a:pt x="110850" y="939626"/>
                </a:lnTo>
                <a:lnTo>
                  <a:pt x="113874" y="936500"/>
                </a:lnTo>
                <a:lnTo>
                  <a:pt x="116898" y="933375"/>
                </a:lnTo>
                <a:lnTo>
                  <a:pt x="119922" y="930249"/>
                </a:lnTo>
                <a:lnTo>
                  <a:pt x="122947" y="927124"/>
                </a:lnTo>
                <a:lnTo>
                  <a:pt x="125961" y="925027"/>
                </a:lnTo>
                <a:lnTo>
                  <a:pt x="128985" y="921902"/>
                </a:lnTo>
                <a:lnTo>
                  <a:pt x="132009" y="919818"/>
                </a:lnTo>
                <a:lnTo>
                  <a:pt x="135034" y="916692"/>
                </a:lnTo>
                <a:lnTo>
                  <a:pt x="138058" y="914609"/>
                </a:lnTo>
                <a:lnTo>
                  <a:pt x="140077" y="912512"/>
                </a:lnTo>
                <a:lnTo>
                  <a:pt x="143101" y="910429"/>
                </a:lnTo>
                <a:lnTo>
                  <a:pt x="145111" y="909387"/>
                </a:lnTo>
                <a:lnTo>
                  <a:pt x="147130" y="908345"/>
                </a:lnTo>
                <a:lnTo>
                  <a:pt x="149140" y="907303"/>
                </a:lnTo>
                <a:lnTo>
                  <a:pt x="151159" y="906261"/>
                </a:lnTo>
                <a:lnTo>
                  <a:pt x="152164" y="906261"/>
                </a:lnTo>
                <a:lnTo>
                  <a:pt x="154183" y="907303"/>
                </a:lnTo>
                <a:lnTo>
                  <a:pt x="156193" y="909387"/>
                </a:lnTo>
                <a:lnTo>
                  <a:pt x="158212" y="912512"/>
                </a:lnTo>
                <a:lnTo>
                  <a:pt x="160232" y="915651"/>
                </a:lnTo>
                <a:lnTo>
                  <a:pt x="162241" y="918776"/>
                </a:lnTo>
                <a:lnTo>
                  <a:pt x="164261" y="921902"/>
                </a:lnTo>
                <a:lnTo>
                  <a:pt x="166270" y="923985"/>
                </a:lnTo>
                <a:lnTo>
                  <a:pt x="168290" y="925027"/>
                </a:lnTo>
                <a:lnTo>
                  <a:pt x="174338" y="925027"/>
                </a:lnTo>
                <a:lnTo>
                  <a:pt x="175343" y="926069"/>
                </a:lnTo>
                <a:lnTo>
                  <a:pt x="177362" y="928166"/>
                </a:lnTo>
                <a:lnTo>
                  <a:pt x="179372" y="930249"/>
                </a:lnTo>
                <a:lnTo>
                  <a:pt x="181391" y="932333"/>
                </a:lnTo>
                <a:lnTo>
                  <a:pt x="182396" y="934417"/>
                </a:lnTo>
                <a:lnTo>
                  <a:pt x="184415" y="938584"/>
                </a:lnTo>
                <a:lnTo>
                  <a:pt x="186425" y="942764"/>
                </a:lnTo>
                <a:lnTo>
                  <a:pt x="188444" y="946932"/>
                </a:lnTo>
                <a:lnTo>
                  <a:pt x="189449" y="950057"/>
                </a:lnTo>
                <a:lnTo>
                  <a:pt x="190464" y="952141"/>
                </a:lnTo>
                <a:lnTo>
                  <a:pt x="192473" y="956321"/>
                </a:lnTo>
                <a:lnTo>
                  <a:pt x="194493" y="960489"/>
                </a:lnTo>
                <a:lnTo>
                  <a:pt x="196502" y="964656"/>
                </a:lnTo>
                <a:lnTo>
                  <a:pt x="198522" y="967794"/>
                </a:lnTo>
                <a:lnTo>
                  <a:pt x="199526" y="970920"/>
                </a:lnTo>
                <a:lnTo>
                  <a:pt x="201546" y="973003"/>
                </a:lnTo>
                <a:lnTo>
                  <a:pt x="203555" y="973003"/>
                </a:lnTo>
                <a:lnTo>
                  <a:pt x="205575" y="976129"/>
                </a:lnTo>
                <a:lnTo>
                  <a:pt x="208599" y="979267"/>
                </a:lnTo>
                <a:lnTo>
                  <a:pt x="210618" y="982393"/>
                </a:lnTo>
                <a:lnTo>
                  <a:pt x="212628" y="986560"/>
                </a:lnTo>
                <a:lnTo>
                  <a:pt x="214647" y="989686"/>
                </a:lnTo>
                <a:lnTo>
                  <a:pt x="216657" y="992824"/>
                </a:lnTo>
                <a:lnTo>
                  <a:pt x="218676" y="996992"/>
                </a:lnTo>
                <a:lnTo>
                  <a:pt x="221700" y="1000117"/>
                </a:lnTo>
                <a:lnTo>
                  <a:pt x="223710" y="1004285"/>
                </a:lnTo>
                <a:lnTo>
                  <a:pt x="225729" y="1008465"/>
                </a:lnTo>
                <a:lnTo>
                  <a:pt x="227749" y="1012632"/>
                </a:lnTo>
                <a:lnTo>
                  <a:pt x="229758" y="1015758"/>
                </a:lnTo>
                <a:lnTo>
                  <a:pt x="231778" y="1019938"/>
                </a:lnTo>
                <a:lnTo>
                  <a:pt x="233787" y="1024105"/>
                </a:lnTo>
                <a:lnTo>
                  <a:pt x="235807" y="1028273"/>
                </a:lnTo>
                <a:lnTo>
                  <a:pt x="237826" y="1032453"/>
                </a:lnTo>
                <a:lnTo>
                  <a:pt x="239836" y="1035578"/>
                </a:lnTo>
                <a:lnTo>
                  <a:pt x="241855" y="1039746"/>
                </a:lnTo>
                <a:lnTo>
                  <a:pt x="243865" y="1043926"/>
                </a:lnTo>
                <a:lnTo>
                  <a:pt x="246889" y="1048093"/>
                </a:lnTo>
                <a:lnTo>
                  <a:pt x="248908" y="1051219"/>
                </a:lnTo>
                <a:lnTo>
                  <a:pt x="250927" y="1055386"/>
                </a:lnTo>
                <a:lnTo>
                  <a:pt x="253942" y="1059566"/>
                </a:lnTo>
                <a:lnTo>
                  <a:pt x="256966" y="1062692"/>
                </a:lnTo>
                <a:lnTo>
                  <a:pt x="258985" y="1065818"/>
                </a:lnTo>
                <a:lnTo>
                  <a:pt x="262010" y="1069998"/>
                </a:lnTo>
                <a:lnTo>
                  <a:pt x="265034" y="1073123"/>
                </a:lnTo>
                <a:lnTo>
                  <a:pt x="268058" y="1076249"/>
                </a:lnTo>
                <a:lnTo>
                  <a:pt x="272087" y="1079374"/>
                </a:lnTo>
                <a:lnTo>
                  <a:pt x="275111" y="1082513"/>
                </a:lnTo>
                <a:lnTo>
                  <a:pt x="279140" y="1084596"/>
                </a:lnTo>
                <a:lnTo>
                  <a:pt x="282164" y="1087722"/>
                </a:lnTo>
                <a:lnTo>
                  <a:pt x="284174" y="1088764"/>
                </a:lnTo>
                <a:lnTo>
                  <a:pt x="285188" y="1088764"/>
                </a:lnTo>
                <a:lnTo>
                  <a:pt x="287198" y="1090847"/>
                </a:lnTo>
                <a:lnTo>
                  <a:pt x="289217" y="1091889"/>
                </a:lnTo>
                <a:lnTo>
                  <a:pt x="290222" y="1091889"/>
                </a:lnTo>
                <a:lnTo>
                  <a:pt x="292241" y="1092931"/>
                </a:lnTo>
                <a:lnTo>
                  <a:pt x="294251" y="1093973"/>
                </a:lnTo>
                <a:lnTo>
                  <a:pt x="296270" y="1093973"/>
                </a:lnTo>
                <a:lnTo>
                  <a:pt x="297275" y="1095028"/>
                </a:lnTo>
                <a:lnTo>
                  <a:pt x="299295" y="1095028"/>
                </a:lnTo>
                <a:lnTo>
                  <a:pt x="300299" y="1096069"/>
                </a:lnTo>
                <a:lnTo>
                  <a:pt x="302319" y="1096069"/>
                </a:lnTo>
                <a:lnTo>
                  <a:pt x="303324" y="1097111"/>
                </a:lnTo>
                <a:lnTo>
                  <a:pt x="308367" y="1097111"/>
                </a:lnTo>
                <a:lnTo>
                  <a:pt x="309372" y="1098153"/>
                </a:lnTo>
                <a:lnTo>
                  <a:pt x="334560" y="1098153"/>
                </a:lnTo>
                <a:lnTo>
                  <a:pt x="337585" y="1097111"/>
                </a:lnTo>
                <a:lnTo>
                  <a:pt x="340609" y="1097111"/>
                </a:lnTo>
                <a:lnTo>
                  <a:pt x="342628" y="1096069"/>
                </a:lnTo>
                <a:lnTo>
                  <a:pt x="344638" y="1096069"/>
                </a:lnTo>
                <a:lnTo>
                  <a:pt x="347662" y="1095028"/>
                </a:lnTo>
                <a:lnTo>
                  <a:pt x="349681" y="1093973"/>
                </a:lnTo>
                <a:lnTo>
                  <a:pt x="351691" y="1092931"/>
                </a:lnTo>
                <a:lnTo>
                  <a:pt x="353710" y="1091889"/>
                </a:lnTo>
                <a:lnTo>
                  <a:pt x="355730" y="1090847"/>
                </a:lnTo>
                <a:lnTo>
                  <a:pt x="357739" y="1089806"/>
                </a:lnTo>
                <a:lnTo>
                  <a:pt x="359759" y="1087722"/>
                </a:lnTo>
                <a:lnTo>
                  <a:pt x="360763" y="1086680"/>
                </a:lnTo>
                <a:lnTo>
                  <a:pt x="362783" y="1084596"/>
                </a:lnTo>
                <a:lnTo>
                  <a:pt x="364792" y="1082513"/>
                </a:lnTo>
                <a:lnTo>
                  <a:pt x="365807" y="1081458"/>
                </a:lnTo>
                <a:lnTo>
                  <a:pt x="367816" y="1079374"/>
                </a:lnTo>
                <a:lnTo>
                  <a:pt x="368821" y="1076249"/>
                </a:lnTo>
                <a:lnTo>
                  <a:pt x="370841" y="1074165"/>
                </a:lnTo>
                <a:lnTo>
                  <a:pt x="371845" y="1072081"/>
                </a:lnTo>
                <a:lnTo>
                  <a:pt x="373865" y="1068956"/>
                </a:lnTo>
                <a:lnTo>
                  <a:pt x="374870" y="1066859"/>
                </a:lnTo>
                <a:lnTo>
                  <a:pt x="375884" y="1063734"/>
                </a:lnTo>
                <a:lnTo>
                  <a:pt x="377894" y="1060608"/>
                </a:lnTo>
                <a:lnTo>
                  <a:pt x="378899" y="1057483"/>
                </a:lnTo>
                <a:lnTo>
                  <a:pt x="379913" y="1053303"/>
                </a:lnTo>
                <a:lnTo>
                  <a:pt x="381923" y="1050177"/>
                </a:lnTo>
                <a:lnTo>
                  <a:pt x="382937" y="1046010"/>
                </a:lnTo>
                <a:lnTo>
                  <a:pt x="383942" y="1041829"/>
                </a:lnTo>
                <a:lnTo>
                  <a:pt x="384947" y="1037662"/>
                </a:lnTo>
                <a:lnTo>
                  <a:pt x="386966" y="1033495"/>
                </a:lnTo>
                <a:lnTo>
                  <a:pt x="387971" y="1029314"/>
                </a:lnTo>
                <a:lnTo>
                  <a:pt x="388976" y="1028273"/>
                </a:lnTo>
                <a:lnTo>
                  <a:pt x="390995" y="1025147"/>
                </a:lnTo>
                <a:lnTo>
                  <a:pt x="393015" y="1022022"/>
                </a:lnTo>
                <a:lnTo>
                  <a:pt x="394019" y="1017854"/>
                </a:lnTo>
                <a:lnTo>
                  <a:pt x="396039" y="1013674"/>
                </a:lnTo>
                <a:lnTo>
                  <a:pt x="397044" y="1010548"/>
                </a:lnTo>
                <a:lnTo>
                  <a:pt x="398048" y="1006381"/>
                </a:lnTo>
                <a:lnTo>
                  <a:pt x="399053" y="1003243"/>
                </a:lnTo>
                <a:lnTo>
                  <a:pt x="401073" y="1000117"/>
                </a:lnTo>
                <a:lnTo>
                  <a:pt x="402077" y="996992"/>
                </a:lnTo>
                <a:lnTo>
                  <a:pt x="404097" y="994908"/>
                </a:lnTo>
                <a:lnTo>
                  <a:pt x="406116" y="993866"/>
                </a:lnTo>
                <a:lnTo>
                  <a:pt x="408126" y="990728"/>
                </a:lnTo>
                <a:lnTo>
                  <a:pt x="410145" y="987602"/>
                </a:lnTo>
                <a:lnTo>
                  <a:pt x="412155" y="983435"/>
                </a:lnTo>
                <a:lnTo>
                  <a:pt x="414174" y="979267"/>
                </a:lnTo>
                <a:lnTo>
                  <a:pt x="415179" y="976129"/>
                </a:lnTo>
                <a:lnTo>
                  <a:pt x="416193" y="974045"/>
                </a:lnTo>
                <a:lnTo>
                  <a:pt x="417198" y="970920"/>
                </a:lnTo>
                <a:lnTo>
                  <a:pt x="418203" y="968836"/>
                </a:lnTo>
                <a:lnTo>
                  <a:pt x="419208" y="965710"/>
                </a:lnTo>
                <a:lnTo>
                  <a:pt x="420222" y="963614"/>
                </a:lnTo>
                <a:lnTo>
                  <a:pt x="421227" y="960489"/>
                </a:lnTo>
                <a:lnTo>
                  <a:pt x="422232" y="958405"/>
                </a:lnTo>
                <a:lnTo>
                  <a:pt x="423247" y="955279"/>
                </a:lnTo>
                <a:lnTo>
                  <a:pt x="424251" y="951099"/>
                </a:lnTo>
                <a:lnTo>
                  <a:pt x="425256" y="947974"/>
                </a:lnTo>
                <a:lnTo>
                  <a:pt x="427276" y="944848"/>
                </a:lnTo>
                <a:lnTo>
                  <a:pt x="429285" y="941722"/>
                </a:lnTo>
                <a:lnTo>
                  <a:pt x="431305" y="939626"/>
                </a:lnTo>
                <a:lnTo>
                  <a:pt x="433324" y="937542"/>
                </a:lnTo>
                <a:lnTo>
                  <a:pt x="435334" y="938584"/>
                </a:lnTo>
                <a:lnTo>
                  <a:pt x="439363" y="941722"/>
                </a:lnTo>
                <a:lnTo>
                  <a:pt x="442387" y="944848"/>
                </a:lnTo>
                <a:lnTo>
                  <a:pt x="446425" y="949015"/>
                </a:lnTo>
                <a:lnTo>
                  <a:pt x="450454" y="952141"/>
                </a:lnTo>
                <a:lnTo>
                  <a:pt x="454483" y="956321"/>
                </a:lnTo>
                <a:lnTo>
                  <a:pt x="457507" y="960489"/>
                </a:lnTo>
                <a:lnTo>
                  <a:pt x="461536" y="964656"/>
                </a:lnTo>
                <a:lnTo>
                  <a:pt x="465565" y="968836"/>
                </a:lnTo>
                <a:lnTo>
                  <a:pt x="469594" y="973003"/>
                </a:lnTo>
                <a:lnTo>
                  <a:pt x="473633" y="977171"/>
                </a:lnTo>
                <a:lnTo>
                  <a:pt x="477662" y="981351"/>
                </a:lnTo>
                <a:lnTo>
                  <a:pt x="481691" y="985518"/>
                </a:lnTo>
                <a:lnTo>
                  <a:pt x="485720" y="990728"/>
                </a:lnTo>
                <a:lnTo>
                  <a:pt x="489749" y="994908"/>
                </a:lnTo>
                <a:lnTo>
                  <a:pt x="493788" y="999075"/>
                </a:lnTo>
                <a:lnTo>
                  <a:pt x="497817" y="1003243"/>
                </a:lnTo>
                <a:lnTo>
                  <a:pt x="502851" y="1007423"/>
                </a:lnTo>
                <a:lnTo>
                  <a:pt x="506880" y="1012632"/>
                </a:lnTo>
                <a:lnTo>
                  <a:pt x="510918" y="1016800"/>
                </a:lnTo>
                <a:lnTo>
                  <a:pt x="514947" y="1020980"/>
                </a:lnTo>
                <a:lnTo>
                  <a:pt x="518976" y="1025147"/>
                </a:lnTo>
                <a:lnTo>
                  <a:pt x="523005" y="1029314"/>
                </a:lnTo>
                <a:lnTo>
                  <a:pt x="528049" y="1033495"/>
                </a:lnTo>
                <a:lnTo>
                  <a:pt x="532078" y="1037662"/>
                </a:lnTo>
                <a:lnTo>
                  <a:pt x="536107" y="1041829"/>
                </a:lnTo>
                <a:lnTo>
                  <a:pt x="540136" y="1044968"/>
                </a:lnTo>
                <a:lnTo>
                  <a:pt x="544165" y="1049135"/>
                </a:lnTo>
                <a:lnTo>
                  <a:pt x="549208" y="1052261"/>
                </a:lnTo>
                <a:lnTo>
                  <a:pt x="553237" y="1056441"/>
                </a:lnTo>
                <a:lnTo>
                  <a:pt x="557266" y="1059566"/>
                </a:lnTo>
                <a:lnTo>
                  <a:pt x="561305" y="1062692"/>
                </a:lnTo>
                <a:lnTo>
                  <a:pt x="565334" y="1065818"/>
                </a:lnTo>
                <a:lnTo>
                  <a:pt x="568358" y="1067901"/>
                </a:lnTo>
                <a:lnTo>
                  <a:pt x="571411" y="1069998"/>
                </a:lnTo>
                <a:lnTo>
                  <a:pt x="574406" y="1073123"/>
                </a:lnTo>
                <a:lnTo>
                  <a:pt x="577401" y="1075207"/>
                </a:lnTo>
                <a:lnTo>
                  <a:pt x="580493" y="1077291"/>
                </a:lnTo>
                <a:lnTo>
                  <a:pt x="583488" y="1078333"/>
                </a:lnTo>
                <a:lnTo>
                  <a:pt x="586484" y="1080416"/>
                </a:lnTo>
                <a:lnTo>
                  <a:pt x="589479" y="1082513"/>
                </a:lnTo>
                <a:lnTo>
                  <a:pt x="592570" y="1084596"/>
                </a:lnTo>
                <a:lnTo>
                  <a:pt x="595566" y="1085638"/>
                </a:lnTo>
                <a:lnTo>
                  <a:pt x="598561" y="1087722"/>
                </a:lnTo>
                <a:lnTo>
                  <a:pt x="601653" y="1088764"/>
                </a:lnTo>
                <a:lnTo>
                  <a:pt x="604648" y="1090847"/>
                </a:lnTo>
                <a:lnTo>
                  <a:pt x="606677" y="1091889"/>
                </a:lnTo>
                <a:lnTo>
                  <a:pt x="609672" y="1092931"/>
                </a:lnTo>
                <a:lnTo>
                  <a:pt x="612667" y="1093973"/>
                </a:lnTo>
                <a:lnTo>
                  <a:pt x="615759" y="1095028"/>
                </a:lnTo>
                <a:lnTo>
                  <a:pt x="618754" y="1096069"/>
                </a:lnTo>
                <a:lnTo>
                  <a:pt x="621749" y="1097111"/>
                </a:lnTo>
                <a:lnTo>
                  <a:pt x="624744" y="1097111"/>
                </a:lnTo>
                <a:lnTo>
                  <a:pt x="627836" y="1098153"/>
                </a:lnTo>
                <a:lnTo>
                  <a:pt x="629865" y="1099195"/>
                </a:lnTo>
                <a:lnTo>
                  <a:pt x="635856" y="1099195"/>
                </a:lnTo>
                <a:lnTo>
                  <a:pt x="638851" y="1100237"/>
                </a:lnTo>
                <a:lnTo>
                  <a:pt x="646967" y="1100237"/>
                </a:lnTo>
                <a:lnTo>
                  <a:pt x="648996" y="1099195"/>
                </a:lnTo>
                <a:lnTo>
                  <a:pt x="654020" y="1099195"/>
                </a:lnTo>
                <a:lnTo>
                  <a:pt x="657015" y="1098153"/>
                </a:lnTo>
                <a:lnTo>
                  <a:pt x="659044" y="1098153"/>
                </a:lnTo>
                <a:lnTo>
                  <a:pt x="661073" y="1097111"/>
                </a:lnTo>
                <a:lnTo>
                  <a:pt x="662039" y="1096069"/>
                </a:lnTo>
                <a:lnTo>
                  <a:pt x="664068" y="1095028"/>
                </a:lnTo>
                <a:lnTo>
                  <a:pt x="666097" y="1093973"/>
                </a:lnTo>
                <a:lnTo>
                  <a:pt x="668126" y="1092931"/>
                </a:lnTo>
                <a:lnTo>
                  <a:pt x="670155" y="1091889"/>
                </a:lnTo>
                <a:lnTo>
                  <a:pt x="672184" y="1089806"/>
                </a:lnTo>
                <a:lnTo>
                  <a:pt x="674213" y="1088764"/>
                </a:lnTo>
                <a:lnTo>
                  <a:pt x="676145" y="1086680"/>
                </a:lnTo>
                <a:lnTo>
                  <a:pt x="678174" y="1084596"/>
                </a:lnTo>
                <a:lnTo>
                  <a:pt x="680203" y="1082513"/>
                </a:lnTo>
                <a:lnTo>
                  <a:pt x="682232" y="1081458"/>
                </a:lnTo>
                <a:lnTo>
                  <a:pt x="684261" y="1079374"/>
                </a:lnTo>
                <a:lnTo>
                  <a:pt x="686290" y="1077291"/>
                </a:lnTo>
                <a:lnTo>
                  <a:pt x="688319" y="1074165"/>
                </a:lnTo>
                <a:lnTo>
                  <a:pt x="690252" y="1072081"/>
                </a:lnTo>
                <a:lnTo>
                  <a:pt x="692281" y="1069998"/>
                </a:lnTo>
                <a:lnTo>
                  <a:pt x="694310" y="1067901"/>
                </a:lnTo>
                <a:lnTo>
                  <a:pt x="696339" y="1065818"/>
                </a:lnTo>
                <a:lnTo>
                  <a:pt x="698368" y="1062692"/>
                </a:lnTo>
                <a:lnTo>
                  <a:pt x="699334" y="1060608"/>
                </a:lnTo>
                <a:lnTo>
                  <a:pt x="701363" y="1058525"/>
                </a:lnTo>
                <a:lnTo>
                  <a:pt x="703392" y="1056441"/>
                </a:lnTo>
                <a:lnTo>
                  <a:pt x="704358" y="1053303"/>
                </a:lnTo>
                <a:lnTo>
                  <a:pt x="705421" y="1051219"/>
                </a:lnTo>
                <a:lnTo>
                  <a:pt x="707450" y="1049135"/>
                </a:lnTo>
                <a:lnTo>
                  <a:pt x="709479" y="1044968"/>
                </a:lnTo>
                <a:lnTo>
                  <a:pt x="710445" y="1041829"/>
                </a:lnTo>
                <a:lnTo>
                  <a:pt x="712474" y="1037662"/>
                </a:lnTo>
                <a:lnTo>
                  <a:pt x="713440" y="1034536"/>
                </a:lnTo>
                <a:lnTo>
                  <a:pt x="715469" y="1031411"/>
                </a:lnTo>
                <a:lnTo>
                  <a:pt x="716532" y="1028273"/>
                </a:lnTo>
                <a:lnTo>
                  <a:pt x="717498" y="1025147"/>
                </a:lnTo>
                <a:lnTo>
                  <a:pt x="717498" y="1022022"/>
                </a:lnTo>
                <a:lnTo>
                  <a:pt x="718464" y="1017854"/>
                </a:lnTo>
                <a:lnTo>
                  <a:pt x="718464" y="1000117"/>
                </a:lnTo>
                <a:lnTo>
                  <a:pt x="717498" y="995950"/>
                </a:lnTo>
                <a:lnTo>
                  <a:pt x="716532" y="991782"/>
                </a:lnTo>
                <a:lnTo>
                  <a:pt x="715469" y="988644"/>
                </a:lnTo>
                <a:lnTo>
                  <a:pt x="714503" y="984477"/>
                </a:lnTo>
                <a:lnTo>
                  <a:pt x="713440" y="980309"/>
                </a:lnTo>
                <a:lnTo>
                  <a:pt x="711411" y="976129"/>
                </a:lnTo>
                <a:lnTo>
                  <a:pt x="709479" y="970920"/>
                </a:lnTo>
                <a:lnTo>
                  <a:pt x="708416" y="965710"/>
                </a:lnTo>
                <a:lnTo>
                  <a:pt x="706387" y="960489"/>
                </a:lnTo>
                <a:lnTo>
                  <a:pt x="705421" y="955279"/>
                </a:lnTo>
                <a:lnTo>
                  <a:pt x="703392" y="950057"/>
                </a:lnTo>
                <a:lnTo>
                  <a:pt x="702426" y="944848"/>
                </a:lnTo>
                <a:lnTo>
                  <a:pt x="701363" y="939626"/>
                </a:lnTo>
                <a:lnTo>
                  <a:pt x="700397" y="934417"/>
                </a:lnTo>
                <a:lnTo>
                  <a:pt x="699334" y="929207"/>
                </a:lnTo>
                <a:lnTo>
                  <a:pt x="698368" y="923985"/>
                </a:lnTo>
                <a:lnTo>
                  <a:pt x="697305" y="918776"/>
                </a:lnTo>
                <a:lnTo>
                  <a:pt x="696339" y="912512"/>
                </a:lnTo>
                <a:lnTo>
                  <a:pt x="695373" y="907303"/>
                </a:lnTo>
                <a:lnTo>
                  <a:pt x="694310" y="902094"/>
                </a:lnTo>
                <a:lnTo>
                  <a:pt x="694310" y="896872"/>
                </a:lnTo>
                <a:lnTo>
                  <a:pt x="693344" y="891663"/>
                </a:lnTo>
                <a:lnTo>
                  <a:pt x="693344" y="885399"/>
                </a:lnTo>
                <a:lnTo>
                  <a:pt x="692281" y="880189"/>
                </a:lnTo>
                <a:lnTo>
                  <a:pt x="692281" y="874967"/>
                </a:lnTo>
                <a:lnTo>
                  <a:pt x="691315" y="869758"/>
                </a:lnTo>
                <a:lnTo>
                  <a:pt x="691315" y="854118"/>
                </a:lnTo>
                <a:lnTo>
                  <a:pt x="690252" y="848896"/>
                </a:lnTo>
                <a:lnTo>
                  <a:pt x="690252" y="820740"/>
                </a:lnTo>
                <a:lnTo>
                  <a:pt x="691315" y="816573"/>
                </a:lnTo>
                <a:lnTo>
                  <a:pt x="691315" y="813447"/>
                </a:lnTo>
                <a:lnTo>
                  <a:pt x="693344" y="810309"/>
                </a:lnTo>
                <a:lnTo>
                  <a:pt x="695373" y="807183"/>
                </a:lnTo>
                <a:lnTo>
                  <a:pt x="697305" y="806141"/>
                </a:lnTo>
                <a:lnTo>
                  <a:pt x="699334" y="805100"/>
                </a:lnTo>
                <a:lnTo>
                  <a:pt x="700397" y="804058"/>
                </a:lnTo>
                <a:lnTo>
                  <a:pt x="702426" y="801974"/>
                </a:lnTo>
                <a:lnTo>
                  <a:pt x="704358" y="801974"/>
                </a:lnTo>
                <a:lnTo>
                  <a:pt x="705421" y="800932"/>
                </a:lnTo>
                <a:lnTo>
                  <a:pt x="707450" y="799890"/>
                </a:lnTo>
                <a:lnTo>
                  <a:pt x="708416" y="798848"/>
                </a:lnTo>
                <a:lnTo>
                  <a:pt x="710445" y="798848"/>
                </a:lnTo>
                <a:lnTo>
                  <a:pt x="711411" y="797794"/>
                </a:lnTo>
                <a:lnTo>
                  <a:pt x="713440" y="797794"/>
                </a:lnTo>
                <a:lnTo>
                  <a:pt x="714503" y="796752"/>
                </a:lnTo>
                <a:lnTo>
                  <a:pt x="716532" y="795710"/>
                </a:lnTo>
                <a:lnTo>
                  <a:pt x="717498" y="795710"/>
                </a:lnTo>
                <a:lnTo>
                  <a:pt x="719527" y="794668"/>
                </a:lnTo>
                <a:lnTo>
                  <a:pt x="722522" y="794668"/>
                </a:lnTo>
                <a:lnTo>
                  <a:pt x="724551" y="793626"/>
                </a:lnTo>
                <a:lnTo>
                  <a:pt x="727547" y="793626"/>
                </a:lnTo>
                <a:lnTo>
                  <a:pt x="728609" y="792585"/>
                </a:lnTo>
                <a:lnTo>
                  <a:pt x="730638" y="791543"/>
                </a:lnTo>
                <a:lnTo>
                  <a:pt x="734600" y="791543"/>
                </a:lnTo>
                <a:lnTo>
                  <a:pt x="736629" y="790501"/>
                </a:lnTo>
                <a:lnTo>
                  <a:pt x="743682" y="790501"/>
                </a:lnTo>
                <a:lnTo>
                  <a:pt x="744745" y="789459"/>
                </a:lnTo>
                <a:lnTo>
                  <a:pt x="754793" y="789459"/>
                </a:lnTo>
                <a:lnTo>
                  <a:pt x="755759" y="790501"/>
                </a:lnTo>
                <a:lnTo>
                  <a:pt x="764841" y="790501"/>
                </a:lnTo>
                <a:lnTo>
                  <a:pt x="766870" y="791543"/>
                </a:lnTo>
                <a:lnTo>
                  <a:pt x="768899" y="791543"/>
                </a:lnTo>
                <a:lnTo>
                  <a:pt x="767836" y="388993"/>
                </a:lnTo>
                <a:lnTo>
                  <a:pt x="766870" y="385867"/>
                </a:lnTo>
                <a:lnTo>
                  <a:pt x="765904" y="382729"/>
                </a:lnTo>
                <a:lnTo>
                  <a:pt x="767836" y="384813"/>
                </a:lnTo>
                <a:lnTo>
                  <a:pt x="769865" y="385867"/>
                </a:lnTo>
                <a:lnTo>
                  <a:pt x="771894" y="385867"/>
                </a:lnTo>
                <a:lnTo>
                  <a:pt x="773923" y="387951"/>
                </a:lnTo>
                <a:lnTo>
                  <a:pt x="775952" y="387951"/>
                </a:lnTo>
                <a:lnTo>
                  <a:pt x="777981" y="388993"/>
                </a:lnTo>
                <a:lnTo>
                  <a:pt x="780010" y="390035"/>
                </a:lnTo>
                <a:lnTo>
                  <a:pt x="782039" y="390035"/>
                </a:lnTo>
                <a:lnTo>
                  <a:pt x="783972" y="391076"/>
                </a:lnTo>
                <a:lnTo>
                  <a:pt x="787064" y="388993"/>
                </a:lnTo>
                <a:lnTo>
                  <a:pt x="789093" y="387951"/>
                </a:lnTo>
                <a:lnTo>
                  <a:pt x="792088" y="386909"/>
                </a:lnTo>
                <a:lnTo>
                  <a:pt x="794117" y="384813"/>
                </a:lnTo>
                <a:lnTo>
                  <a:pt x="796146" y="383771"/>
                </a:lnTo>
                <a:lnTo>
                  <a:pt x="798078" y="382729"/>
                </a:lnTo>
                <a:lnTo>
                  <a:pt x="798078" y="381687"/>
                </a:lnTo>
                <a:lnTo>
                  <a:pt x="800107" y="380645"/>
                </a:lnTo>
                <a:lnTo>
                  <a:pt x="802136" y="378561"/>
                </a:lnTo>
                <a:lnTo>
                  <a:pt x="804165" y="377520"/>
                </a:lnTo>
                <a:lnTo>
                  <a:pt x="806194" y="375436"/>
                </a:lnTo>
                <a:lnTo>
                  <a:pt x="808223" y="374394"/>
                </a:lnTo>
                <a:lnTo>
                  <a:pt x="809189" y="373352"/>
                </a:lnTo>
                <a:lnTo>
                  <a:pt x="811218" y="371256"/>
                </a:lnTo>
                <a:lnTo>
                  <a:pt x="813247" y="370214"/>
                </a:lnTo>
                <a:lnTo>
                  <a:pt x="815276" y="369172"/>
                </a:lnTo>
                <a:lnTo>
                  <a:pt x="816242" y="368130"/>
                </a:lnTo>
                <a:lnTo>
                  <a:pt x="817595" y="367436"/>
                </a:lnTo>
                <a:lnTo>
                  <a:pt x="818271" y="366046"/>
                </a:lnTo>
                <a:lnTo>
                  <a:pt x="820300" y="363963"/>
                </a:lnTo>
                <a:lnTo>
                  <a:pt x="821266" y="360837"/>
                </a:lnTo>
                <a:lnTo>
                  <a:pt x="822329" y="358741"/>
                </a:lnTo>
                <a:lnTo>
                  <a:pt x="823295" y="355615"/>
                </a:lnTo>
                <a:lnTo>
                  <a:pt x="823295" y="352490"/>
                </a:lnTo>
                <a:lnTo>
                  <a:pt x="824358" y="349364"/>
                </a:lnTo>
                <a:lnTo>
                  <a:pt x="824358" y="346226"/>
                </a:lnTo>
                <a:lnTo>
                  <a:pt x="825324" y="343100"/>
                </a:lnTo>
                <a:lnTo>
                  <a:pt x="825324" y="326418"/>
                </a:lnTo>
                <a:lnTo>
                  <a:pt x="824358" y="322250"/>
                </a:lnTo>
                <a:lnTo>
                  <a:pt x="824358" y="317028"/>
                </a:lnTo>
                <a:lnTo>
                  <a:pt x="823295" y="311819"/>
                </a:lnTo>
                <a:lnTo>
                  <a:pt x="822329" y="307639"/>
                </a:lnTo>
                <a:lnTo>
                  <a:pt x="822329" y="304513"/>
                </a:lnTo>
                <a:lnTo>
                  <a:pt x="821266" y="301388"/>
                </a:lnTo>
                <a:lnTo>
                  <a:pt x="820300" y="298262"/>
                </a:lnTo>
                <a:lnTo>
                  <a:pt x="819237" y="295124"/>
                </a:lnTo>
                <a:lnTo>
                  <a:pt x="818271" y="291999"/>
                </a:lnTo>
                <a:lnTo>
                  <a:pt x="817305" y="288873"/>
                </a:lnTo>
                <a:lnTo>
                  <a:pt x="816242" y="285747"/>
                </a:lnTo>
                <a:lnTo>
                  <a:pt x="815276" y="283664"/>
                </a:lnTo>
                <a:lnTo>
                  <a:pt x="814213" y="280525"/>
                </a:lnTo>
                <a:lnTo>
                  <a:pt x="813247" y="277400"/>
                </a:lnTo>
                <a:lnTo>
                  <a:pt x="812184" y="275316"/>
                </a:lnTo>
                <a:lnTo>
                  <a:pt x="811218" y="272191"/>
                </a:lnTo>
                <a:lnTo>
                  <a:pt x="809189" y="268010"/>
                </a:lnTo>
                <a:lnTo>
                  <a:pt x="808223" y="264885"/>
                </a:lnTo>
                <a:lnTo>
                  <a:pt x="806194" y="262801"/>
                </a:lnTo>
                <a:lnTo>
                  <a:pt x="804165" y="258634"/>
                </a:lnTo>
                <a:lnTo>
                  <a:pt x="802136" y="254454"/>
                </a:lnTo>
                <a:lnTo>
                  <a:pt x="800107" y="251328"/>
                </a:lnTo>
                <a:lnTo>
                  <a:pt x="799141" y="248202"/>
                </a:lnTo>
                <a:lnTo>
                  <a:pt x="797112" y="245077"/>
                </a:lnTo>
                <a:lnTo>
                  <a:pt x="795083" y="240897"/>
                </a:lnTo>
                <a:lnTo>
                  <a:pt x="793054" y="238813"/>
                </a:lnTo>
                <a:lnTo>
                  <a:pt x="791025" y="235688"/>
                </a:lnTo>
                <a:lnTo>
                  <a:pt x="788030" y="231520"/>
                </a:lnTo>
                <a:lnTo>
                  <a:pt x="785035" y="228382"/>
                </a:lnTo>
                <a:lnTo>
                  <a:pt x="782039" y="225256"/>
                </a:lnTo>
                <a:lnTo>
                  <a:pt x="778948" y="222131"/>
                </a:lnTo>
                <a:lnTo>
                  <a:pt x="775952" y="219005"/>
                </a:lnTo>
                <a:lnTo>
                  <a:pt x="772957" y="215867"/>
                </a:lnTo>
                <a:lnTo>
                  <a:pt x="769865" y="212741"/>
                </a:lnTo>
                <a:lnTo>
                  <a:pt x="765904" y="210658"/>
                </a:lnTo>
                <a:lnTo>
                  <a:pt x="762812" y="207532"/>
                </a:lnTo>
                <a:lnTo>
                  <a:pt x="759817" y="205448"/>
                </a:lnTo>
                <a:lnTo>
                  <a:pt x="755759" y="202310"/>
                </a:lnTo>
                <a:lnTo>
                  <a:pt x="752764" y="200226"/>
                </a:lnTo>
                <a:lnTo>
                  <a:pt x="748706" y="197101"/>
                </a:lnTo>
                <a:lnTo>
                  <a:pt x="745711" y="195017"/>
                </a:lnTo>
                <a:lnTo>
                  <a:pt x="741653" y="191879"/>
                </a:lnTo>
                <a:lnTo>
                  <a:pt x="738658" y="189795"/>
                </a:lnTo>
                <a:lnTo>
                  <a:pt x="734600" y="187711"/>
                </a:lnTo>
                <a:lnTo>
                  <a:pt x="730638" y="185628"/>
                </a:lnTo>
                <a:lnTo>
                  <a:pt x="727547" y="183544"/>
                </a:lnTo>
                <a:lnTo>
                  <a:pt x="723585" y="181460"/>
                </a:lnTo>
                <a:lnTo>
                  <a:pt x="719527" y="179364"/>
                </a:lnTo>
                <a:lnTo>
                  <a:pt x="715469" y="176238"/>
                </a:lnTo>
                <a:lnTo>
                  <a:pt x="711411" y="174155"/>
                </a:lnTo>
                <a:lnTo>
                  <a:pt x="708416" y="172071"/>
                </a:lnTo>
                <a:lnTo>
                  <a:pt x="704358" y="169987"/>
                </a:lnTo>
                <a:lnTo>
                  <a:pt x="700397" y="167903"/>
                </a:lnTo>
                <a:lnTo>
                  <a:pt x="696339" y="165807"/>
                </a:lnTo>
                <a:lnTo>
                  <a:pt x="692281" y="164765"/>
                </a:lnTo>
                <a:lnTo>
                  <a:pt x="688319" y="162681"/>
                </a:lnTo>
                <a:lnTo>
                  <a:pt x="684261" y="160598"/>
                </a:lnTo>
                <a:lnTo>
                  <a:pt x="680203" y="158514"/>
                </a:lnTo>
                <a:lnTo>
                  <a:pt x="680203" y="157472"/>
                </a:lnTo>
                <a:lnTo>
                  <a:pt x="676145" y="157472"/>
                </a:lnTo>
                <a:lnTo>
                  <a:pt x="674213" y="156430"/>
                </a:lnTo>
                <a:lnTo>
                  <a:pt x="672184" y="155388"/>
                </a:lnTo>
                <a:lnTo>
                  <a:pt x="670155" y="154347"/>
                </a:lnTo>
                <a:lnTo>
                  <a:pt x="668126" y="153292"/>
                </a:lnTo>
                <a:lnTo>
                  <a:pt x="666097" y="152250"/>
                </a:lnTo>
                <a:lnTo>
                  <a:pt x="664068" y="151208"/>
                </a:lnTo>
                <a:lnTo>
                  <a:pt x="662039" y="150166"/>
                </a:lnTo>
                <a:lnTo>
                  <a:pt x="660010" y="148083"/>
                </a:lnTo>
                <a:lnTo>
                  <a:pt x="658078" y="147041"/>
                </a:lnTo>
                <a:lnTo>
                  <a:pt x="656049" y="145999"/>
                </a:lnTo>
                <a:lnTo>
                  <a:pt x="654020" y="144957"/>
                </a:lnTo>
                <a:lnTo>
                  <a:pt x="651991" y="143915"/>
                </a:lnTo>
                <a:lnTo>
                  <a:pt x="649962" y="141832"/>
                </a:lnTo>
                <a:lnTo>
                  <a:pt x="647933" y="140777"/>
                </a:lnTo>
                <a:lnTo>
                  <a:pt x="645904" y="139735"/>
                </a:lnTo>
                <a:lnTo>
                  <a:pt x="643972" y="138693"/>
                </a:lnTo>
                <a:lnTo>
                  <a:pt x="641943" y="137651"/>
                </a:lnTo>
                <a:lnTo>
                  <a:pt x="639914" y="136610"/>
                </a:lnTo>
                <a:lnTo>
                  <a:pt x="637885" y="135568"/>
                </a:lnTo>
                <a:lnTo>
                  <a:pt x="635856" y="134526"/>
                </a:lnTo>
                <a:lnTo>
                  <a:pt x="633827" y="133484"/>
                </a:lnTo>
                <a:lnTo>
                  <a:pt x="631798" y="132442"/>
                </a:lnTo>
                <a:lnTo>
                  <a:pt x="629865" y="131400"/>
                </a:lnTo>
                <a:lnTo>
                  <a:pt x="627836" y="129317"/>
                </a:lnTo>
                <a:lnTo>
                  <a:pt x="625807" y="125136"/>
                </a:lnTo>
                <a:lnTo>
                  <a:pt x="623778" y="123053"/>
                </a:lnTo>
                <a:lnTo>
                  <a:pt x="621749" y="118885"/>
                </a:lnTo>
                <a:lnTo>
                  <a:pt x="619720" y="116802"/>
                </a:lnTo>
                <a:lnTo>
                  <a:pt x="617691" y="114705"/>
                </a:lnTo>
                <a:lnTo>
                  <a:pt x="616725" y="112622"/>
                </a:lnTo>
                <a:lnTo>
                  <a:pt x="614696" y="111580"/>
                </a:lnTo>
                <a:lnTo>
                  <a:pt x="612667" y="109496"/>
                </a:lnTo>
                <a:lnTo>
                  <a:pt x="610638" y="107412"/>
                </a:lnTo>
                <a:lnTo>
                  <a:pt x="608706" y="105329"/>
                </a:lnTo>
                <a:lnTo>
                  <a:pt x="606677" y="104287"/>
                </a:lnTo>
                <a:lnTo>
                  <a:pt x="604648" y="102190"/>
                </a:lnTo>
                <a:lnTo>
                  <a:pt x="602619" y="101148"/>
                </a:lnTo>
                <a:lnTo>
                  <a:pt x="600590" y="100107"/>
                </a:lnTo>
                <a:lnTo>
                  <a:pt x="598561" y="99065"/>
                </a:lnTo>
                <a:lnTo>
                  <a:pt x="596532" y="96981"/>
                </a:lnTo>
                <a:lnTo>
                  <a:pt x="594599" y="96981"/>
                </a:lnTo>
                <a:lnTo>
                  <a:pt x="592570" y="95939"/>
                </a:lnTo>
                <a:lnTo>
                  <a:pt x="590541" y="94897"/>
                </a:lnTo>
                <a:lnTo>
                  <a:pt x="588512" y="94897"/>
                </a:lnTo>
                <a:lnTo>
                  <a:pt x="585517" y="93855"/>
                </a:lnTo>
                <a:lnTo>
                  <a:pt x="581459" y="93855"/>
                </a:lnTo>
                <a:lnTo>
                  <a:pt x="579430" y="94897"/>
                </a:lnTo>
                <a:lnTo>
                  <a:pt x="577401" y="94897"/>
                </a:lnTo>
                <a:lnTo>
                  <a:pt x="575372" y="95939"/>
                </a:lnTo>
                <a:lnTo>
                  <a:pt x="572377" y="98023"/>
                </a:lnTo>
                <a:lnTo>
                  <a:pt x="570368" y="99065"/>
                </a:lnTo>
                <a:lnTo>
                  <a:pt x="566339" y="103245"/>
                </a:lnTo>
                <a:lnTo>
                  <a:pt x="563314" y="108454"/>
                </a:lnTo>
                <a:lnTo>
                  <a:pt x="559285" y="113663"/>
                </a:lnTo>
                <a:lnTo>
                  <a:pt x="556261" y="119927"/>
                </a:lnTo>
                <a:lnTo>
                  <a:pt x="554242" y="127220"/>
                </a:lnTo>
                <a:lnTo>
                  <a:pt x="551227" y="133484"/>
                </a:lnTo>
                <a:lnTo>
                  <a:pt x="549208" y="141832"/>
                </a:lnTo>
                <a:lnTo>
                  <a:pt x="547189" y="149125"/>
                </a:lnTo>
                <a:lnTo>
                  <a:pt x="545179" y="157472"/>
                </a:lnTo>
                <a:lnTo>
                  <a:pt x="544165" y="165807"/>
                </a:lnTo>
                <a:lnTo>
                  <a:pt x="542155" y="174155"/>
                </a:lnTo>
                <a:lnTo>
                  <a:pt x="541150" y="183544"/>
                </a:lnTo>
                <a:lnTo>
                  <a:pt x="540136" y="191879"/>
                </a:lnTo>
                <a:lnTo>
                  <a:pt x="539131" y="201268"/>
                </a:lnTo>
                <a:lnTo>
                  <a:pt x="538126" y="209616"/>
                </a:lnTo>
                <a:lnTo>
                  <a:pt x="537111" y="217951"/>
                </a:lnTo>
                <a:lnTo>
                  <a:pt x="537111" y="227340"/>
                </a:lnTo>
                <a:lnTo>
                  <a:pt x="536107" y="235688"/>
                </a:lnTo>
                <a:lnTo>
                  <a:pt x="536107" y="251328"/>
                </a:lnTo>
                <a:lnTo>
                  <a:pt x="535102" y="259676"/>
                </a:lnTo>
                <a:lnTo>
                  <a:pt x="535102" y="290957"/>
                </a:lnTo>
                <a:lnTo>
                  <a:pt x="536107" y="295124"/>
                </a:lnTo>
                <a:lnTo>
                  <a:pt x="536107" y="313903"/>
                </a:lnTo>
                <a:lnTo>
                  <a:pt x="535102" y="317028"/>
                </a:lnTo>
                <a:lnTo>
                  <a:pt x="534097" y="319112"/>
                </a:lnTo>
                <a:lnTo>
                  <a:pt x="532078" y="323292"/>
                </a:lnTo>
                <a:lnTo>
                  <a:pt x="530058" y="325376"/>
                </a:lnTo>
                <a:lnTo>
                  <a:pt x="529053" y="326418"/>
                </a:lnTo>
                <a:lnTo>
                  <a:pt x="527034" y="327460"/>
                </a:lnTo>
                <a:lnTo>
                  <a:pt x="524020" y="327460"/>
                </a:lnTo>
                <a:lnTo>
                  <a:pt x="522000" y="328502"/>
                </a:lnTo>
                <a:lnTo>
                  <a:pt x="518976" y="328502"/>
                </a:lnTo>
                <a:lnTo>
                  <a:pt x="515952" y="327460"/>
                </a:lnTo>
                <a:lnTo>
                  <a:pt x="513942" y="327460"/>
                </a:lnTo>
                <a:lnTo>
                  <a:pt x="509904" y="326418"/>
                </a:lnTo>
                <a:lnTo>
                  <a:pt x="506880" y="325376"/>
                </a:lnTo>
                <a:lnTo>
                  <a:pt x="503865" y="324334"/>
                </a:lnTo>
                <a:lnTo>
                  <a:pt x="499826" y="323292"/>
                </a:lnTo>
                <a:lnTo>
                  <a:pt x="496802" y="322250"/>
                </a:lnTo>
                <a:lnTo>
                  <a:pt x="492773" y="320154"/>
                </a:lnTo>
                <a:lnTo>
                  <a:pt x="488744" y="319112"/>
                </a:lnTo>
                <a:lnTo>
                  <a:pt x="484715" y="317028"/>
                </a:lnTo>
                <a:lnTo>
                  <a:pt x="480686" y="314945"/>
                </a:lnTo>
                <a:lnTo>
                  <a:pt x="477662" y="312861"/>
                </a:lnTo>
                <a:lnTo>
                  <a:pt x="472619" y="311819"/>
                </a:lnTo>
                <a:lnTo>
                  <a:pt x="468590" y="309735"/>
                </a:lnTo>
                <a:lnTo>
                  <a:pt x="464561" y="307639"/>
                </a:lnTo>
                <a:lnTo>
                  <a:pt x="460532" y="305555"/>
                </a:lnTo>
                <a:lnTo>
                  <a:pt x="456493" y="303472"/>
                </a:lnTo>
                <a:lnTo>
                  <a:pt x="452464" y="301388"/>
                </a:lnTo>
                <a:lnTo>
                  <a:pt x="448435" y="300346"/>
                </a:lnTo>
                <a:lnTo>
                  <a:pt x="444406" y="298262"/>
                </a:lnTo>
                <a:lnTo>
                  <a:pt x="442387" y="294082"/>
                </a:lnTo>
                <a:lnTo>
                  <a:pt x="440377" y="290957"/>
                </a:lnTo>
                <a:lnTo>
                  <a:pt x="438358" y="286789"/>
                </a:lnTo>
                <a:lnTo>
                  <a:pt x="436348" y="283664"/>
                </a:lnTo>
                <a:lnTo>
                  <a:pt x="434329" y="281567"/>
                </a:lnTo>
                <a:lnTo>
                  <a:pt x="433324" y="279484"/>
                </a:lnTo>
                <a:lnTo>
                  <a:pt x="431305" y="276358"/>
                </a:lnTo>
                <a:lnTo>
                  <a:pt x="429285" y="275316"/>
                </a:lnTo>
                <a:lnTo>
                  <a:pt x="427276" y="272191"/>
                </a:lnTo>
                <a:lnTo>
                  <a:pt x="425256" y="270107"/>
                </a:lnTo>
                <a:lnTo>
                  <a:pt x="424251" y="269052"/>
                </a:lnTo>
                <a:lnTo>
                  <a:pt x="422232" y="268010"/>
                </a:lnTo>
                <a:lnTo>
                  <a:pt x="421227" y="265927"/>
                </a:lnTo>
                <a:lnTo>
                  <a:pt x="419208" y="264885"/>
                </a:lnTo>
                <a:lnTo>
                  <a:pt x="418203" y="263843"/>
                </a:lnTo>
                <a:lnTo>
                  <a:pt x="416193" y="262801"/>
                </a:lnTo>
                <a:lnTo>
                  <a:pt x="415179" y="260717"/>
                </a:lnTo>
                <a:lnTo>
                  <a:pt x="413169" y="259676"/>
                </a:lnTo>
                <a:lnTo>
                  <a:pt x="412155" y="258634"/>
                </a:lnTo>
                <a:lnTo>
                  <a:pt x="410145" y="257592"/>
                </a:lnTo>
                <a:lnTo>
                  <a:pt x="408126" y="256537"/>
                </a:lnTo>
                <a:lnTo>
                  <a:pt x="406116" y="255495"/>
                </a:lnTo>
                <a:lnTo>
                  <a:pt x="405102" y="254454"/>
                </a:lnTo>
                <a:lnTo>
                  <a:pt x="403092" y="253412"/>
                </a:lnTo>
                <a:lnTo>
                  <a:pt x="401073" y="253412"/>
                </a:lnTo>
                <a:lnTo>
                  <a:pt x="399053" y="252370"/>
                </a:lnTo>
                <a:lnTo>
                  <a:pt x="396039" y="249244"/>
                </a:lnTo>
                <a:lnTo>
                  <a:pt x="392000" y="246119"/>
                </a:lnTo>
                <a:lnTo>
                  <a:pt x="388976" y="242981"/>
                </a:lnTo>
                <a:lnTo>
                  <a:pt x="384947" y="240897"/>
                </a:lnTo>
                <a:lnTo>
                  <a:pt x="380918" y="238813"/>
                </a:lnTo>
                <a:lnTo>
                  <a:pt x="376889" y="236729"/>
                </a:lnTo>
                <a:lnTo>
                  <a:pt x="373865" y="235688"/>
                </a:lnTo>
                <a:lnTo>
                  <a:pt x="369836" y="234646"/>
                </a:lnTo>
                <a:lnTo>
                  <a:pt x="365807" y="232562"/>
                </a:lnTo>
                <a:lnTo>
                  <a:pt x="361768" y="231520"/>
                </a:lnTo>
                <a:lnTo>
                  <a:pt x="357739" y="231520"/>
                </a:lnTo>
                <a:lnTo>
                  <a:pt x="354715" y="230466"/>
                </a:lnTo>
                <a:lnTo>
                  <a:pt x="350686" y="230466"/>
                </a:lnTo>
                <a:lnTo>
                  <a:pt x="346657" y="229424"/>
                </a:lnTo>
                <a:lnTo>
                  <a:pt x="335575" y="229424"/>
                </a:lnTo>
                <a:lnTo>
                  <a:pt x="332551" y="228382"/>
                </a:lnTo>
                <a:lnTo>
                  <a:pt x="309372" y="228382"/>
                </a:lnTo>
                <a:lnTo>
                  <a:pt x="307353" y="227340"/>
                </a:lnTo>
                <a:lnTo>
                  <a:pt x="305343" y="227340"/>
                </a:lnTo>
                <a:lnTo>
                  <a:pt x="303324" y="226298"/>
                </a:lnTo>
                <a:lnTo>
                  <a:pt x="302319" y="226298"/>
                </a:lnTo>
                <a:lnTo>
                  <a:pt x="300299" y="225256"/>
                </a:lnTo>
                <a:lnTo>
                  <a:pt x="299295" y="224214"/>
                </a:lnTo>
                <a:lnTo>
                  <a:pt x="297275" y="224214"/>
                </a:lnTo>
                <a:lnTo>
                  <a:pt x="295266" y="223173"/>
                </a:lnTo>
                <a:lnTo>
                  <a:pt x="289217" y="223173"/>
                </a:lnTo>
                <a:lnTo>
                  <a:pt x="287198" y="224214"/>
                </a:lnTo>
                <a:lnTo>
                  <a:pt x="284174" y="224214"/>
                </a:lnTo>
                <a:lnTo>
                  <a:pt x="282164" y="225256"/>
                </a:lnTo>
                <a:lnTo>
                  <a:pt x="280145" y="226298"/>
                </a:lnTo>
                <a:lnTo>
                  <a:pt x="279140" y="229424"/>
                </a:lnTo>
                <a:lnTo>
                  <a:pt x="279140" y="241939"/>
                </a:lnTo>
                <a:lnTo>
                  <a:pt x="278135" y="245077"/>
                </a:lnTo>
                <a:lnTo>
                  <a:pt x="278135" y="251328"/>
                </a:lnTo>
                <a:lnTo>
                  <a:pt x="277121" y="248202"/>
                </a:lnTo>
                <a:lnTo>
                  <a:pt x="275111" y="246119"/>
                </a:lnTo>
                <a:lnTo>
                  <a:pt x="273092" y="245077"/>
                </a:lnTo>
                <a:lnTo>
                  <a:pt x="271082" y="244035"/>
                </a:lnTo>
                <a:lnTo>
                  <a:pt x="269063" y="244035"/>
                </a:lnTo>
                <a:lnTo>
                  <a:pt x="268058" y="242981"/>
                </a:lnTo>
                <a:lnTo>
                  <a:pt x="264019" y="242981"/>
                </a:lnTo>
                <a:lnTo>
                  <a:pt x="262010" y="241939"/>
                </a:lnTo>
                <a:lnTo>
                  <a:pt x="256966" y="241939"/>
                </a:lnTo>
                <a:lnTo>
                  <a:pt x="254956" y="240897"/>
                </a:lnTo>
                <a:lnTo>
                  <a:pt x="250927" y="240897"/>
                </a:lnTo>
                <a:lnTo>
                  <a:pt x="248908" y="239855"/>
                </a:lnTo>
                <a:lnTo>
                  <a:pt x="245884" y="239855"/>
                </a:lnTo>
                <a:lnTo>
                  <a:pt x="243865" y="238813"/>
                </a:lnTo>
                <a:lnTo>
                  <a:pt x="240850" y="238813"/>
                </a:lnTo>
                <a:lnTo>
                  <a:pt x="238831" y="237771"/>
                </a:lnTo>
                <a:lnTo>
                  <a:pt x="236811" y="235688"/>
                </a:lnTo>
                <a:lnTo>
                  <a:pt x="234802" y="233604"/>
                </a:lnTo>
                <a:lnTo>
                  <a:pt x="234802" y="226298"/>
                </a:lnTo>
                <a:lnTo>
                  <a:pt x="233787" y="222131"/>
                </a:lnTo>
                <a:lnTo>
                  <a:pt x="233787" y="209616"/>
                </a:lnTo>
                <a:lnTo>
                  <a:pt x="232782" y="207532"/>
                </a:lnTo>
                <a:lnTo>
                  <a:pt x="232782" y="196059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2299436" y="5324258"/>
            <a:ext cx="30908" cy="76521"/>
          </a:xfrm>
          <a:custGeom>
            <a:avLst/>
            <a:gdLst/>
            <a:ahLst/>
            <a:cxnLst/>
            <a:rect l="l" t="t" r="r" b="b"/>
            <a:pathLst>
              <a:path w="30908" h="76521">
                <a:moveTo>
                  <a:pt x="6048" y="6251"/>
                </a:moveTo>
                <a:lnTo>
                  <a:pt x="4038" y="4167"/>
                </a:lnTo>
                <a:lnTo>
                  <a:pt x="2019" y="1041"/>
                </a:lnTo>
                <a:lnTo>
                  <a:pt x="0" y="0"/>
                </a:lnTo>
                <a:lnTo>
                  <a:pt x="1014" y="76131"/>
                </a:lnTo>
                <a:lnTo>
                  <a:pt x="1767" y="76521"/>
                </a:lnTo>
                <a:lnTo>
                  <a:pt x="2019" y="76131"/>
                </a:lnTo>
                <a:lnTo>
                  <a:pt x="5043" y="72993"/>
                </a:lnTo>
                <a:lnTo>
                  <a:pt x="8067" y="69867"/>
                </a:lnTo>
                <a:lnTo>
                  <a:pt x="11091" y="66742"/>
                </a:lnTo>
                <a:lnTo>
                  <a:pt x="14115" y="62574"/>
                </a:lnTo>
                <a:lnTo>
                  <a:pt x="18144" y="59436"/>
                </a:lnTo>
                <a:lnTo>
                  <a:pt x="22173" y="55269"/>
                </a:lnTo>
                <a:lnTo>
                  <a:pt x="26202" y="51101"/>
                </a:lnTo>
                <a:lnTo>
                  <a:pt x="30231" y="47963"/>
                </a:lnTo>
                <a:lnTo>
                  <a:pt x="30908" y="47265"/>
                </a:lnTo>
                <a:lnTo>
                  <a:pt x="29227" y="43796"/>
                </a:lnTo>
                <a:lnTo>
                  <a:pt x="27207" y="39628"/>
                </a:lnTo>
                <a:lnTo>
                  <a:pt x="25198" y="35461"/>
                </a:lnTo>
                <a:lnTo>
                  <a:pt x="23178" y="31281"/>
                </a:lnTo>
                <a:lnTo>
                  <a:pt x="21169" y="28155"/>
                </a:lnTo>
                <a:lnTo>
                  <a:pt x="19149" y="26071"/>
                </a:lnTo>
                <a:lnTo>
                  <a:pt x="17140" y="21891"/>
                </a:lnTo>
                <a:lnTo>
                  <a:pt x="15120" y="17724"/>
                </a:lnTo>
                <a:lnTo>
                  <a:pt x="13101" y="16682"/>
                </a:lnTo>
                <a:lnTo>
                  <a:pt x="12096" y="14598"/>
                </a:lnTo>
                <a:lnTo>
                  <a:pt x="10077" y="11473"/>
                </a:lnTo>
                <a:lnTo>
                  <a:pt x="8067" y="9376"/>
                </a:lnTo>
                <a:lnTo>
                  <a:pt x="6048" y="6251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2052547" y="5109420"/>
            <a:ext cx="1162871" cy="1031411"/>
          </a:xfrm>
          <a:custGeom>
            <a:avLst/>
            <a:gdLst/>
            <a:ahLst/>
            <a:cxnLst/>
            <a:rect l="l" t="t" r="r" b="b"/>
            <a:pathLst>
              <a:path w="1162871" h="1031411">
                <a:moveTo>
                  <a:pt x="1161905" y="702909"/>
                </a:moveTo>
                <a:lnTo>
                  <a:pt x="1161905" y="700812"/>
                </a:lnTo>
                <a:lnTo>
                  <a:pt x="1162871" y="697687"/>
                </a:lnTo>
                <a:lnTo>
                  <a:pt x="1162871" y="690394"/>
                </a:lnTo>
                <a:lnTo>
                  <a:pt x="1161905" y="688310"/>
                </a:lnTo>
                <a:lnTo>
                  <a:pt x="1160939" y="685172"/>
                </a:lnTo>
                <a:lnTo>
                  <a:pt x="1159876" y="682046"/>
                </a:lnTo>
                <a:lnTo>
                  <a:pt x="1158910" y="678921"/>
                </a:lnTo>
                <a:lnTo>
                  <a:pt x="1158910" y="675795"/>
                </a:lnTo>
                <a:lnTo>
                  <a:pt x="1157847" y="672657"/>
                </a:lnTo>
                <a:lnTo>
                  <a:pt x="1156881" y="669531"/>
                </a:lnTo>
                <a:lnTo>
                  <a:pt x="1156881" y="667448"/>
                </a:lnTo>
                <a:lnTo>
                  <a:pt x="1155818" y="664322"/>
                </a:lnTo>
                <a:lnTo>
                  <a:pt x="1154852" y="661184"/>
                </a:lnTo>
                <a:lnTo>
                  <a:pt x="1154852" y="659100"/>
                </a:lnTo>
                <a:lnTo>
                  <a:pt x="1153885" y="655975"/>
                </a:lnTo>
                <a:lnTo>
                  <a:pt x="1152823" y="653891"/>
                </a:lnTo>
                <a:lnTo>
                  <a:pt x="1152823" y="650765"/>
                </a:lnTo>
                <a:lnTo>
                  <a:pt x="1151856" y="648669"/>
                </a:lnTo>
                <a:lnTo>
                  <a:pt x="1151856" y="645543"/>
                </a:lnTo>
                <a:lnTo>
                  <a:pt x="1150794" y="643460"/>
                </a:lnTo>
                <a:lnTo>
                  <a:pt x="1149827" y="639292"/>
                </a:lnTo>
                <a:lnTo>
                  <a:pt x="1149827" y="635112"/>
                </a:lnTo>
                <a:lnTo>
                  <a:pt x="1148765" y="630945"/>
                </a:lnTo>
                <a:lnTo>
                  <a:pt x="1147798" y="626777"/>
                </a:lnTo>
                <a:lnTo>
                  <a:pt x="1147798" y="620513"/>
                </a:lnTo>
                <a:lnTo>
                  <a:pt x="1146832" y="617388"/>
                </a:lnTo>
                <a:lnTo>
                  <a:pt x="1146832" y="587149"/>
                </a:lnTo>
                <a:lnTo>
                  <a:pt x="1145769" y="584010"/>
                </a:lnTo>
                <a:lnTo>
                  <a:pt x="1145769" y="580885"/>
                </a:lnTo>
                <a:lnTo>
                  <a:pt x="1144803" y="578801"/>
                </a:lnTo>
                <a:lnTo>
                  <a:pt x="1144803" y="575675"/>
                </a:lnTo>
                <a:lnTo>
                  <a:pt x="1142774" y="571495"/>
                </a:lnTo>
                <a:lnTo>
                  <a:pt x="1142774" y="568370"/>
                </a:lnTo>
                <a:lnTo>
                  <a:pt x="1141711" y="566286"/>
                </a:lnTo>
                <a:lnTo>
                  <a:pt x="1139779" y="562119"/>
                </a:lnTo>
                <a:lnTo>
                  <a:pt x="1137750" y="558980"/>
                </a:lnTo>
                <a:lnTo>
                  <a:pt x="1135721" y="556897"/>
                </a:lnTo>
                <a:lnTo>
                  <a:pt x="1134658" y="555855"/>
                </a:lnTo>
                <a:lnTo>
                  <a:pt x="1131663" y="552729"/>
                </a:lnTo>
                <a:lnTo>
                  <a:pt x="1129634" y="551687"/>
                </a:lnTo>
                <a:lnTo>
                  <a:pt x="1127605" y="549604"/>
                </a:lnTo>
                <a:lnTo>
                  <a:pt x="1125576" y="548562"/>
                </a:lnTo>
                <a:lnTo>
                  <a:pt x="1123644" y="547520"/>
                </a:lnTo>
                <a:lnTo>
                  <a:pt x="1121615" y="546478"/>
                </a:lnTo>
                <a:lnTo>
                  <a:pt x="1118523" y="545423"/>
                </a:lnTo>
                <a:lnTo>
                  <a:pt x="1116591" y="545423"/>
                </a:lnTo>
                <a:lnTo>
                  <a:pt x="1113499" y="544382"/>
                </a:lnTo>
                <a:lnTo>
                  <a:pt x="1112533" y="543340"/>
                </a:lnTo>
                <a:lnTo>
                  <a:pt x="1109537" y="541256"/>
                </a:lnTo>
                <a:lnTo>
                  <a:pt x="1107508" y="539172"/>
                </a:lnTo>
                <a:lnTo>
                  <a:pt x="1105479" y="538131"/>
                </a:lnTo>
                <a:lnTo>
                  <a:pt x="1103450" y="537089"/>
                </a:lnTo>
                <a:lnTo>
                  <a:pt x="1101422" y="537089"/>
                </a:lnTo>
                <a:lnTo>
                  <a:pt x="1099393" y="536047"/>
                </a:lnTo>
                <a:lnTo>
                  <a:pt x="1097364" y="536047"/>
                </a:lnTo>
                <a:lnTo>
                  <a:pt x="1095431" y="535005"/>
                </a:lnTo>
                <a:lnTo>
                  <a:pt x="1083257" y="535005"/>
                </a:lnTo>
                <a:lnTo>
                  <a:pt x="1081325" y="533963"/>
                </a:lnTo>
                <a:lnTo>
                  <a:pt x="1079296" y="532909"/>
                </a:lnTo>
                <a:lnTo>
                  <a:pt x="1077267" y="531867"/>
                </a:lnTo>
                <a:lnTo>
                  <a:pt x="1075238" y="529783"/>
                </a:lnTo>
                <a:lnTo>
                  <a:pt x="1073209" y="527699"/>
                </a:lnTo>
                <a:lnTo>
                  <a:pt x="1071180" y="525616"/>
                </a:lnTo>
                <a:lnTo>
                  <a:pt x="1069151" y="522490"/>
                </a:lnTo>
                <a:lnTo>
                  <a:pt x="1067219" y="518310"/>
                </a:lnTo>
                <a:lnTo>
                  <a:pt x="1065190" y="516226"/>
                </a:lnTo>
                <a:lnTo>
                  <a:pt x="1064127" y="513101"/>
                </a:lnTo>
                <a:lnTo>
                  <a:pt x="1063161" y="509975"/>
                </a:lnTo>
                <a:lnTo>
                  <a:pt x="1062098" y="506837"/>
                </a:lnTo>
                <a:lnTo>
                  <a:pt x="1061132" y="502669"/>
                </a:lnTo>
                <a:lnTo>
                  <a:pt x="1060165" y="496418"/>
                </a:lnTo>
                <a:lnTo>
                  <a:pt x="1060165" y="490154"/>
                </a:lnTo>
                <a:lnTo>
                  <a:pt x="1059103" y="483903"/>
                </a:lnTo>
                <a:lnTo>
                  <a:pt x="1059103" y="478681"/>
                </a:lnTo>
                <a:lnTo>
                  <a:pt x="1058136" y="473472"/>
                </a:lnTo>
                <a:lnTo>
                  <a:pt x="1058136" y="464083"/>
                </a:lnTo>
                <a:lnTo>
                  <a:pt x="1057074" y="459915"/>
                </a:lnTo>
                <a:lnTo>
                  <a:pt x="1057074" y="448442"/>
                </a:lnTo>
                <a:lnTo>
                  <a:pt x="1056107" y="445316"/>
                </a:lnTo>
                <a:lnTo>
                  <a:pt x="1056107" y="442178"/>
                </a:lnTo>
                <a:lnTo>
                  <a:pt x="1057074" y="439053"/>
                </a:lnTo>
                <a:lnTo>
                  <a:pt x="1057074" y="433843"/>
                </a:lnTo>
                <a:lnTo>
                  <a:pt x="1058136" y="431760"/>
                </a:lnTo>
                <a:lnTo>
                  <a:pt x="1058136" y="428621"/>
                </a:lnTo>
                <a:lnTo>
                  <a:pt x="1059103" y="426538"/>
                </a:lnTo>
                <a:lnTo>
                  <a:pt x="1061132" y="422370"/>
                </a:lnTo>
                <a:lnTo>
                  <a:pt x="1063161" y="418203"/>
                </a:lnTo>
                <a:lnTo>
                  <a:pt x="1065190" y="417148"/>
                </a:lnTo>
                <a:lnTo>
                  <a:pt x="1067219" y="415065"/>
                </a:lnTo>
                <a:lnTo>
                  <a:pt x="1069151" y="412981"/>
                </a:lnTo>
                <a:lnTo>
                  <a:pt x="1071180" y="411939"/>
                </a:lnTo>
                <a:lnTo>
                  <a:pt x="1074272" y="409855"/>
                </a:lnTo>
                <a:lnTo>
                  <a:pt x="1076204" y="407772"/>
                </a:lnTo>
                <a:lnTo>
                  <a:pt x="1079296" y="405688"/>
                </a:lnTo>
                <a:lnTo>
                  <a:pt x="1083257" y="404633"/>
                </a:lnTo>
                <a:lnTo>
                  <a:pt x="1086349" y="402550"/>
                </a:lnTo>
                <a:lnTo>
                  <a:pt x="1088378" y="401508"/>
                </a:lnTo>
                <a:lnTo>
                  <a:pt x="1090310" y="399424"/>
                </a:lnTo>
                <a:lnTo>
                  <a:pt x="1092339" y="398382"/>
                </a:lnTo>
                <a:lnTo>
                  <a:pt x="1093402" y="397340"/>
                </a:lnTo>
                <a:lnTo>
                  <a:pt x="1095431" y="396298"/>
                </a:lnTo>
                <a:lnTo>
                  <a:pt x="1097364" y="395257"/>
                </a:lnTo>
                <a:lnTo>
                  <a:pt x="1098426" y="394215"/>
                </a:lnTo>
                <a:lnTo>
                  <a:pt x="1100455" y="393173"/>
                </a:lnTo>
                <a:lnTo>
                  <a:pt x="1101422" y="392131"/>
                </a:lnTo>
                <a:lnTo>
                  <a:pt x="1103450" y="391076"/>
                </a:lnTo>
                <a:lnTo>
                  <a:pt x="1104417" y="390035"/>
                </a:lnTo>
                <a:lnTo>
                  <a:pt x="1106446" y="387951"/>
                </a:lnTo>
                <a:lnTo>
                  <a:pt x="1108475" y="387951"/>
                </a:lnTo>
                <a:lnTo>
                  <a:pt x="1110504" y="385867"/>
                </a:lnTo>
                <a:lnTo>
                  <a:pt x="1112533" y="384825"/>
                </a:lnTo>
                <a:lnTo>
                  <a:pt x="1114562" y="382742"/>
                </a:lnTo>
                <a:lnTo>
                  <a:pt x="1116591" y="380658"/>
                </a:lnTo>
                <a:lnTo>
                  <a:pt x="1118523" y="379616"/>
                </a:lnTo>
                <a:lnTo>
                  <a:pt x="1120552" y="378561"/>
                </a:lnTo>
                <a:lnTo>
                  <a:pt x="1122581" y="376478"/>
                </a:lnTo>
                <a:lnTo>
                  <a:pt x="1120552" y="376478"/>
                </a:lnTo>
                <a:lnTo>
                  <a:pt x="1118523" y="375436"/>
                </a:lnTo>
                <a:lnTo>
                  <a:pt x="1116591" y="375436"/>
                </a:lnTo>
                <a:lnTo>
                  <a:pt x="1114562" y="374394"/>
                </a:lnTo>
                <a:lnTo>
                  <a:pt x="1112533" y="373352"/>
                </a:lnTo>
                <a:lnTo>
                  <a:pt x="1109537" y="371268"/>
                </a:lnTo>
                <a:lnTo>
                  <a:pt x="1107508" y="368143"/>
                </a:lnTo>
                <a:lnTo>
                  <a:pt x="1105479" y="363963"/>
                </a:lnTo>
                <a:lnTo>
                  <a:pt x="1104417" y="360837"/>
                </a:lnTo>
                <a:lnTo>
                  <a:pt x="1103450" y="356670"/>
                </a:lnTo>
                <a:lnTo>
                  <a:pt x="1103450" y="353544"/>
                </a:lnTo>
                <a:lnTo>
                  <a:pt x="1102484" y="350406"/>
                </a:lnTo>
                <a:lnTo>
                  <a:pt x="1102484" y="347280"/>
                </a:lnTo>
                <a:lnTo>
                  <a:pt x="1100455" y="344155"/>
                </a:lnTo>
                <a:lnTo>
                  <a:pt x="1099393" y="341029"/>
                </a:lnTo>
                <a:lnTo>
                  <a:pt x="1097364" y="339975"/>
                </a:lnTo>
                <a:lnTo>
                  <a:pt x="1095431" y="338933"/>
                </a:lnTo>
                <a:lnTo>
                  <a:pt x="1093402" y="337891"/>
                </a:lnTo>
                <a:lnTo>
                  <a:pt x="1089344" y="337891"/>
                </a:lnTo>
                <a:lnTo>
                  <a:pt x="1087315" y="336849"/>
                </a:lnTo>
                <a:lnTo>
                  <a:pt x="1085286" y="336849"/>
                </a:lnTo>
                <a:lnTo>
                  <a:pt x="1083257" y="337891"/>
                </a:lnTo>
                <a:lnTo>
                  <a:pt x="1081325" y="337891"/>
                </a:lnTo>
                <a:lnTo>
                  <a:pt x="1079296" y="338933"/>
                </a:lnTo>
                <a:lnTo>
                  <a:pt x="1077267" y="338933"/>
                </a:lnTo>
                <a:lnTo>
                  <a:pt x="1075238" y="339975"/>
                </a:lnTo>
                <a:lnTo>
                  <a:pt x="1073209" y="341029"/>
                </a:lnTo>
                <a:lnTo>
                  <a:pt x="1072243" y="341029"/>
                </a:lnTo>
                <a:lnTo>
                  <a:pt x="1070214" y="342071"/>
                </a:lnTo>
                <a:lnTo>
                  <a:pt x="1069151" y="342071"/>
                </a:lnTo>
                <a:lnTo>
                  <a:pt x="1067219" y="343113"/>
                </a:lnTo>
                <a:lnTo>
                  <a:pt x="1066156" y="344155"/>
                </a:lnTo>
                <a:lnTo>
                  <a:pt x="1064127" y="344155"/>
                </a:lnTo>
                <a:lnTo>
                  <a:pt x="1063161" y="345197"/>
                </a:lnTo>
                <a:lnTo>
                  <a:pt x="1061132" y="346239"/>
                </a:lnTo>
                <a:lnTo>
                  <a:pt x="1059103" y="347280"/>
                </a:lnTo>
                <a:lnTo>
                  <a:pt x="1058136" y="348322"/>
                </a:lnTo>
                <a:lnTo>
                  <a:pt x="1056107" y="348322"/>
                </a:lnTo>
                <a:lnTo>
                  <a:pt x="1054078" y="349364"/>
                </a:lnTo>
                <a:lnTo>
                  <a:pt x="1052049" y="350406"/>
                </a:lnTo>
                <a:lnTo>
                  <a:pt x="1050020" y="351448"/>
                </a:lnTo>
                <a:lnTo>
                  <a:pt x="1049054" y="352490"/>
                </a:lnTo>
                <a:lnTo>
                  <a:pt x="1047025" y="353544"/>
                </a:lnTo>
                <a:lnTo>
                  <a:pt x="1044996" y="355628"/>
                </a:lnTo>
                <a:lnTo>
                  <a:pt x="1042967" y="356670"/>
                </a:lnTo>
                <a:lnTo>
                  <a:pt x="1040938" y="357712"/>
                </a:lnTo>
                <a:lnTo>
                  <a:pt x="1039006" y="358754"/>
                </a:lnTo>
                <a:lnTo>
                  <a:pt x="1036977" y="359795"/>
                </a:lnTo>
                <a:lnTo>
                  <a:pt x="1034948" y="361879"/>
                </a:lnTo>
                <a:lnTo>
                  <a:pt x="1033885" y="361879"/>
                </a:lnTo>
                <a:lnTo>
                  <a:pt x="1031953" y="362921"/>
                </a:lnTo>
                <a:lnTo>
                  <a:pt x="1029924" y="365005"/>
                </a:lnTo>
                <a:lnTo>
                  <a:pt x="1027895" y="366059"/>
                </a:lnTo>
                <a:lnTo>
                  <a:pt x="1025866" y="367101"/>
                </a:lnTo>
                <a:lnTo>
                  <a:pt x="1023837" y="368143"/>
                </a:lnTo>
                <a:lnTo>
                  <a:pt x="1021808" y="370227"/>
                </a:lnTo>
                <a:lnTo>
                  <a:pt x="1019779" y="371268"/>
                </a:lnTo>
                <a:lnTo>
                  <a:pt x="1017846" y="372310"/>
                </a:lnTo>
                <a:lnTo>
                  <a:pt x="1015818" y="373352"/>
                </a:lnTo>
                <a:lnTo>
                  <a:pt x="1013789" y="373352"/>
                </a:lnTo>
                <a:lnTo>
                  <a:pt x="1011760" y="374394"/>
                </a:lnTo>
                <a:lnTo>
                  <a:pt x="1007702" y="374394"/>
                </a:lnTo>
                <a:lnTo>
                  <a:pt x="1005673" y="372310"/>
                </a:lnTo>
                <a:lnTo>
                  <a:pt x="1005673" y="369185"/>
                </a:lnTo>
                <a:lnTo>
                  <a:pt x="1004706" y="366059"/>
                </a:lnTo>
                <a:lnTo>
                  <a:pt x="1004706" y="362921"/>
                </a:lnTo>
                <a:lnTo>
                  <a:pt x="1003644" y="359795"/>
                </a:lnTo>
                <a:lnTo>
                  <a:pt x="1002677" y="355628"/>
                </a:lnTo>
                <a:lnTo>
                  <a:pt x="1002677" y="347280"/>
                </a:lnTo>
                <a:lnTo>
                  <a:pt x="1004706" y="345197"/>
                </a:lnTo>
                <a:lnTo>
                  <a:pt x="1006735" y="344155"/>
                </a:lnTo>
                <a:lnTo>
                  <a:pt x="1008764" y="345197"/>
                </a:lnTo>
                <a:lnTo>
                  <a:pt x="1010697" y="346239"/>
                </a:lnTo>
                <a:lnTo>
                  <a:pt x="1013789" y="346239"/>
                </a:lnTo>
                <a:lnTo>
                  <a:pt x="1015818" y="347280"/>
                </a:lnTo>
                <a:lnTo>
                  <a:pt x="1016784" y="348322"/>
                </a:lnTo>
                <a:lnTo>
                  <a:pt x="1018813" y="348322"/>
                </a:lnTo>
                <a:lnTo>
                  <a:pt x="1020842" y="349364"/>
                </a:lnTo>
                <a:lnTo>
                  <a:pt x="1022871" y="349364"/>
                </a:lnTo>
                <a:lnTo>
                  <a:pt x="1024900" y="350406"/>
                </a:lnTo>
                <a:lnTo>
                  <a:pt x="1027895" y="351448"/>
                </a:lnTo>
                <a:lnTo>
                  <a:pt x="1029924" y="351448"/>
                </a:lnTo>
                <a:lnTo>
                  <a:pt x="1032919" y="350406"/>
                </a:lnTo>
                <a:lnTo>
                  <a:pt x="1035914" y="350406"/>
                </a:lnTo>
                <a:lnTo>
                  <a:pt x="1037943" y="349364"/>
                </a:lnTo>
                <a:lnTo>
                  <a:pt x="1040938" y="348322"/>
                </a:lnTo>
                <a:lnTo>
                  <a:pt x="1044030" y="347280"/>
                </a:lnTo>
                <a:lnTo>
                  <a:pt x="1046059" y="346239"/>
                </a:lnTo>
                <a:lnTo>
                  <a:pt x="1049054" y="345197"/>
                </a:lnTo>
                <a:lnTo>
                  <a:pt x="1051083" y="344155"/>
                </a:lnTo>
                <a:lnTo>
                  <a:pt x="1053112" y="343113"/>
                </a:lnTo>
                <a:lnTo>
                  <a:pt x="1055045" y="342071"/>
                </a:lnTo>
                <a:lnTo>
                  <a:pt x="1058136" y="341029"/>
                </a:lnTo>
                <a:lnTo>
                  <a:pt x="1060165" y="339975"/>
                </a:lnTo>
                <a:lnTo>
                  <a:pt x="1061132" y="338933"/>
                </a:lnTo>
                <a:lnTo>
                  <a:pt x="1063161" y="336849"/>
                </a:lnTo>
                <a:lnTo>
                  <a:pt x="1065190" y="335807"/>
                </a:lnTo>
                <a:lnTo>
                  <a:pt x="1067219" y="333724"/>
                </a:lnTo>
                <a:lnTo>
                  <a:pt x="1068185" y="331640"/>
                </a:lnTo>
                <a:lnTo>
                  <a:pt x="1070214" y="329556"/>
                </a:lnTo>
                <a:lnTo>
                  <a:pt x="1072243" y="325376"/>
                </a:lnTo>
                <a:lnTo>
                  <a:pt x="1073209" y="322250"/>
                </a:lnTo>
                <a:lnTo>
                  <a:pt x="1074272" y="319125"/>
                </a:lnTo>
                <a:lnTo>
                  <a:pt x="1075238" y="315999"/>
                </a:lnTo>
                <a:lnTo>
                  <a:pt x="1075238" y="312861"/>
                </a:lnTo>
                <a:lnTo>
                  <a:pt x="1076204" y="309735"/>
                </a:lnTo>
                <a:lnTo>
                  <a:pt x="1076204" y="305568"/>
                </a:lnTo>
                <a:lnTo>
                  <a:pt x="1077267" y="302442"/>
                </a:lnTo>
                <a:lnTo>
                  <a:pt x="1077267" y="288886"/>
                </a:lnTo>
                <a:lnTo>
                  <a:pt x="1076204" y="283664"/>
                </a:lnTo>
                <a:lnTo>
                  <a:pt x="1076204" y="277413"/>
                </a:lnTo>
                <a:lnTo>
                  <a:pt x="1075238" y="274274"/>
                </a:lnTo>
                <a:lnTo>
                  <a:pt x="1074272" y="271149"/>
                </a:lnTo>
                <a:lnTo>
                  <a:pt x="1074272" y="268023"/>
                </a:lnTo>
                <a:lnTo>
                  <a:pt x="1073209" y="264898"/>
                </a:lnTo>
                <a:lnTo>
                  <a:pt x="1072243" y="261759"/>
                </a:lnTo>
                <a:lnTo>
                  <a:pt x="1071180" y="258634"/>
                </a:lnTo>
                <a:lnTo>
                  <a:pt x="1070214" y="255508"/>
                </a:lnTo>
                <a:lnTo>
                  <a:pt x="1069151" y="252383"/>
                </a:lnTo>
                <a:lnTo>
                  <a:pt x="1069151" y="249244"/>
                </a:lnTo>
                <a:lnTo>
                  <a:pt x="1068185" y="247161"/>
                </a:lnTo>
                <a:lnTo>
                  <a:pt x="1067219" y="244035"/>
                </a:lnTo>
                <a:lnTo>
                  <a:pt x="1066156" y="241951"/>
                </a:lnTo>
                <a:lnTo>
                  <a:pt x="1065190" y="238826"/>
                </a:lnTo>
                <a:lnTo>
                  <a:pt x="1063161" y="234646"/>
                </a:lnTo>
                <a:lnTo>
                  <a:pt x="1062098" y="231520"/>
                </a:lnTo>
                <a:lnTo>
                  <a:pt x="1061132" y="229436"/>
                </a:lnTo>
                <a:lnTo>
                  <a:pt x="1059103" y="225269"/>
                </a:lnTo>
                <a:lnTo>
                  <a:pt x="1057074" y="221089"/>
                </a:lnTo>
                <a:lnTo>
                  <a:pt x="1055045" y="217963"/>
                </a:lnTo>
                <a:lnTo>
                  <a:pt x="1054078" y="214838"/>
                </a:lnTo>
                <a:lnTo>
                  <a:pt x="1052049" y="211712"/>
                </a:lnTo>
                <a:lnTo>
                  <a:pt x="1050020" y="208574"/>
                </a:lnTo>
                <a:lnTo>
                  <a:pt x="1047991" y="205448"/>
                </a:lnTo>
                <a:lnTo>
                  <a:pt x="1044996" y="201281"/>
                </a:lnTo>
                <a:lnTo>
                  <a:pt x="1042001" y="198143"/>
                </a:lnTo>
                <a:lnTo>
                  <a:pt x="1039972" y="195017"/>
                </a:lnTo>
                <a:lnTo>
                  <a:pt x="1036977" y="191891"/>
                </a:lnTo>
                <a:lnTo>
                  <a:pt x="1033885" y="188766"/>
                </a:lnTo>
                <a:lnTo>
                  <a:pt x="1030890" y="185640"/>
                </a:lnTo>
                <a:lnTo>
                  <a:pt x="1027895" y="182502"/>
                </a:lnTo>
                <a:lnTo>
                  <a:pt x="1023837" y="180418"/>
                </a:lnTo>
                <a:lnTo>
                  <a:pt x="1020842" y="177293"/>
                </a:lnTo>
                <a:lnTo>
                  <a:pt x="1017846" y="175209"/>
                </a:lnTo>
                <a:lnTo>
                  <a:pt x="1013789" y="172071"/>
                </a:lnTo>
                <a:lnTo>
                  <a:pt x="1010697" y="169987"/>
                </a:lnTo>
                <a:lnTo>
                  <a:pt x="1006735" y="167903"/>
                </a:lnTo>
                <a:lnTo>
                  <a:pt x="1003644" y="164778"/>
                </a:lnTo>
                <a:lnTo>
                  <a:pt x="999682" y="162694"/>
                </a:lnTo>
                <a:lnTo>
                  <a:pt x="995624" y="160610"/>
                </a:lnTo>
                <a:lnTo>
                  <a:pt x="991566" y="158514"/>
                </a:lnTo>
                <a:lnTo>
                  <a:pt x="988571" y="156430"/>
                </a:lnTo>
                <a:lnTo>
                  <a:pt x="984513" y="154347"/>
                </a:lnTo>
                <a:lnTo>
                  <a:pt x="980552" y="152263"/>
                </a:lnTo>
                <a:lnTo>
                  <a:pt x="976494" y="151221"/>
                </a:lnTo>
                <a:lnTo>
                  <a:pt x="972436" y="149137"/>
                </a:lnTo>
                <a:lnTo>
                  <a:pt x="968378" y="147054"/>
                </a:lnTo>
                <a:lnTo>
                  <a:pt x="964416" y="144957"/>
                </a:lnTo>
                <a:lnTo>
                  <a:pt x="960358" y="143915"/>
                </a:lnTo>
                <a:lnTo>
                  <a:pt x="956301" y="141832"/>
                </a:lnTo>
                <a:lnTo>
                  <a:pt x="952339" y="139748"/>
                </a:lnTo>
                <a:lnTo>
                  <a:pt x="948281" y="138706"/>
                </a:lnTo>
                <a:lnTo>
                  <a:pt x="944223" y="136622"/>
                </a:lnTo>
                <a:lnTo>
                  <a:pt x="940165" y="135580"/>
                </a:lnTo>
                <a:lnTo>
                  <a:pt x="936204" y="133484"/>
                </a:lnTo>
                <a:lnTo>
                  <a:pt x="932146" y="131400"/>
                </a:lnTo>
                <a:lnTo>
                  <a:pt x="925093" y="131400"/>
                </a:lnTo>
                <a:lnTo>
                  <a:pt x="923064" y="130358"/>
                </a:lnTo>
                <a:lnTo>
                  <a:pt x="921035" y="129317"/>
                </a:lnTo>
                <a:lnTo>
                  <a:pt x="919006" y="128275"/>
                </a:lnTo>
                <a:lnTo>
                  <a:pt x="917073" y="128275"/>
                </a:lnTo>
                <a:lnTo>
                  <a:pt x="915044" y="126191"/>
                </a:lnTo>
                <a:lnTo>
                  <a:pt x="913015" y="126191"/>
                </a:lnTo>
                <a:lnTo>
                  <a:pt x="910986" y="124107"/>
                </a:lnTo>
                <a:lnTo>
                  <a:pt x="908957" y="123065"/>
                </a:lnTo>
                <a:lnTo>
                  <a:pt x="906928" y="123065"/>
                </a:lnTo>
                <a:lnTo>
                  <a:pt x="904899" y="120969"/>
                </a:lnTo>
                <a:lnTo>
                  <a:pt x="902870" y="119927"/>
                </a:lnTo>
                <a:lnTo>
                  <a:pt x="900938" y="119927"/>
                </a:lnTo>
                <a:lnTo>
                  <a:pt x="898909" y="118885"/>
                </a:lnTo>
                <a:lnTo>
                  <a:pt x="896880" y="117844"/>
                </a:lnTo>
                <a:lnTo>
                  <a:pt x="894851" y="116802"/>
                </a:lnTo>
                <a:lnTo>
                  <a:pt x="892822" y="115760"/>
                </a:lnTo>
                <a:lnTo>
                  <a:pt x="890793" y="114718"/>
                </a:lnTo>
                <a:lnTo>
                  <a:pt x="888764" y="114718"/>
                </a:lnTo>
                <a:lnTo>
                  <a:pt x="886832" y="113676"/>
                </a:lnTo>
                <a:lnTo>
                  <a:pt x="884803" y="112634"/>
                </a:lnTo>
                <a:lnTo>
                  <a:pt x="882774" y="112634"/>
                </a:lnTo>
                <a:lnTo>
                  <a:pt x="880745" y="111592"/>
                </a:lnTo>
                <a:lnTo>
                  <a:pt x="878716" y="110551"/>
                </a:lnTo>
                <a:lnTo>
                  <a:pt x="876687" y="109509"/>
                </a:lnTo>
                <a:lnTo>
                  <a:pt x="874658" y="106370"/>
                </a:lnTo>
                <a:lnTo>
                  <a:pt x="872725" y="103245"/>
                </a:lnTo>
                <a:lnTo>
                  <a:pt x="870697" y="101161"/>
                </a:lnTo>
                <a:lnTo>
                  <a:pt x="869634" y="99077"/>
                </a:lnTo>
                <a:lnTo>
                  <a:pt x="867605" y="98036"/>
                </a:lnTo>
                <a:lnTo>
                  <a:pt x="866639" y="95952"/>
                </a:lnTo>
                <a:lnTo>
                  <a:pt x="864610" y="93855"/>
                </a:lnTo>
                <a:lnTo>
                  <a:pt x="862581" y="92814"/>
                </a:lnTo>
                <a:lnTo>
                  <a:pt x="860552" y="90730"/>
                </a:lnTo>
                <a:lnTo>
                  <a:pt x="858619" y="89688"/>
                </a:lnTo>
                <a:lnTo>
                  <a:pt x="856590" y="87604"/>
                </a:lnTo>
                <a:lnTo>
                  <a:pt x="854561" y="86562"/>
                </a:lnTo>
                <a:lnTo>
                  <a:pt x="852532" y="85521"/>
                </a:lnTo>
                <a:lnTo>
                  <a:pt x="850503" y="83437"/>
                </a:lnTo>
                <a:lnTo>
                  <a:pt x="848474" y="82382"/>
                </a:lnTo>
                <a:lnTo>
                  <a:pt x="845479" y="81340"/>
                </a:lnTo>
                <a:lnTo>
                  <a:pt x="843450" y="80299"/>
                </a:lnTo>
                <a:lnTo>
                  <a:pt x="841421" y="80299"/>
                </a:lnTo>
                <a:lnTo>
                  <a:pt x="838426" y="79257"/>
                </a:lnTo>
                <a:lnTo>
                  <a:pt x="836397" y="79257"/>
                </a:lnTo>
                <a:lnTo>
                  <a:pt x="834368" y="78215"/>
                </a:lnTo>
                <a:lnTo>
                  <a:pt x="827315" y="78215"/>
                </a:lnTo>
                <a:lnTo>
                  <a:pt x="825286" y="79257"/>
                </a:lnTo>
                <a:lnTo>
                  <a:pt x="823353" y="79257"/>
                </a:lnTo>
                <a:lnTo>
                  <a:pt x="821324" y="80299"/>
                </a:lnTo>
                <a:lnTo>
                  <a:pt x="818233" y="81340"/>
                </a:lnTo>
                <a:lnTo>
                  <a:pt x="816300" y="82382"/>
                </a:lnTo>
                <a:lnTo>
                  <a:pt x="814271" y="84479"/>
                </a:lnTo>
                <a:lnTo>
                  <a:pt x="811180" y="88646"/>
                </a:lnTo>
                <a:lnTo>
                  <a:pt x="808184" y="92814"/>
                </a:lnTo>
                <a:lnTo>
                  <a:pt x="804165" y="98036"/>
                </a:lnTo>
                <a:lnTo>
                  <a:pt x="802146" y="104287"/>
                </a:lnTo>
                <a:lnTo>
                  <a:pt x="799122" y="110551"/>
                </a:lnTo>
                <a:lnTo>
                  <a:pt x="797112" y="117844"/>
                </a:lnTo>
                <a:lnTo>
                  <a:pt x="794088" y="125149"/>
                </a:lnTo>
                <a:lnTo>
                  <a:pt x="793073" y="132442"/>
                </a:lnTo>
                <a:lnTo>
                  <a:pt x="791064" y="140790"/>
                </a:lnTo>
                <a:lnTo>
                  <a:pt x="789044" y="148095"/>
                </a:lnTo>
                <a:lnTo>
                  <a:pt x="788039" y="156430"/>
                </a:lnTo>
                <a:lnTo>
                  <a:pt x="786020" y="165820"/>
                </a:lnTo>
                <a:lnTo>
                  <a:pt x="785015" y="174167"/>
                </a:lnTo>
                <a:lnTo>
                  <a:pt x="784010" y="182502"/>
                </a:lnTo>
                <a:lnTo>
                  <a:pt x="784010" y="190850"/>
                </a:lnTo>
                <a:lnTo>
                  <a:pt x="782996" y="199197"/>
                </a:lnTo>
                <a:lnTo>
                  <a:pt x="781991" y="208574"/>
                </a:lnTo>
                <a:lnTo>
                  <a:pt x="781991" y="215880"/>
                </a:lnTo>
                <a:lnTo>
                  <a:pt x="780986" y="224214"/>
                </a:lnTo>
                <a:lnTo>
                  <a:pt x="780986" y="289928"/>
                </a:lnTo>
                <a:lnTo>
                  <a:pt x="778967" y="292011"/>
                </a:lnTo>
                <a:lnTo>
                  <a:pt x="776957" y="293053"/>
                </a:lnTo>
                <a:lnTo>
                  <a:pt x="774938" y="294095"/>
                </a:lnTo>
                <a:lnTo>
                  <a:pt x="773933" y="294095"/>
                </a:lnTo>
                <a:lnTo>
                  <a:pt x="771914" y="293053"/>
                </a:lnTo>
                <a:lnTo>
                  <a:pt x="768890" y="293053"/>
                </a:lnTo>
                <a:lnTo>
                  <a:pt x="766880" y="292011"/>
                </a:lnTo>
                <a:lnTo>
                  <a:pt x="764861" y="290969"/>
                </a:lnTo>
                <a:lnTo>
                  <a:pt x="761836" y="289928"/>
                </a:lnTo>
                <a:lnTo>
                  <a:pt x="758812" y="288886"/>
                </a:lnTo>
                <a:lnTo>
                  <a:pt x="755788" y="286789"/>
                </a:lnTo>
                <a:lnTo>
                  <a:pt x="752764" y="285747"/>
                </a:lnTo>
                <a:lnTo>
                  <a:pt x="748735" y="283664"/>
                </a:lnTo>
                <a:lnTo>
                  <a:pt x="745711" y="281580"/>
                </a:lnTo>
                <a:lnTo>
                  <a:pt x="741682" y="279496"/>
                </a:lnTo>
                <a:lnTo>
                  <a:pt x="737653" y="277413"/>
                </a:lnTo>
                <a:lnTo>
                  <a:pt x="734629" y="275316"/>
                </a:lnTo>
                <a:lnTo>
                  <a:pt x="730600" y="273232"/>
                </a:lnTo>
                <a:lnTo>
                  <a:pt x="726571" y="271149"/>
                </a:lnTo>
                <a:lnTo>
                  <a:pt x="722532" y="269065"/>
                </a:lnTo>
                <a:lnTo>
                  <a:pt x="718503" y="265939"/>
                </a:lnTo>
                <a:lnTo>
                  <a:pt x="713469" y="263856"/>
                </a:lnTo>
                <a:lnTo>
                  <a:pt x="709440" y="261759"/>
                </a:lnTo>
                <a:lnTo>
                  <a:pt x="705402" y="259676"/>
                </a:lnTo>
                <a:lnTo>
                  <a:pt x="700368" y="257592"/>
                </a:lnTo>
                <a:lnTo>
                  <a:pt x="696339" y="255508"/>
                </a:lnTo>
                <a:lnTo>
                  <a:pt x="692300" y="253424"/>
                </a:lnTo>
                <a:lnTo>
                  <a:pt x="687266" y="251341"/>
                </a:lnTo>
                <a:lnTo>
                  <a:pt x="685247" y="248202"/>
                </a:lnTo>
                <a:lnTo>
                  <a:pt x="683237" y="244035"/>
                </a:lnTo>
                <a:lnTo>
                  <a:pt x="681218" y="242993"/>
                </a:lnTo>
                <a:lnTo>
                  <a:pt x="679208" y="238826"/>
                </a:lnTo>
                <a:lnTo>
                  <a:pt x="677189" y="237784"/>
                </a:lnTo>
                <a:lnTo>
                  <a:pt x="675170" y="234646"/>
                </a:lnTo>
                <a:lnTo>
                  <a:pt x="673160" y="233604"/>
                </a:lnTo>
                <a:lnTo>
                  <a:pt x="672155" y="231520"/>
                </a:lnTo>
                <a:lnTo>
                  <a:pt x="670136" y="230478"/>
                </a:lnTo>
                <a:lnTo>
                  <a:pt x="669131" y="229436"/>
                </a:lnTo>
                <a:lnTo>
                  <a:pt x="667112" y="227353"/>
                </a:lnTo>
                <a:lnTo>
                  <a:pt x="666107" y="226311"/>
                </a:lnTo>
                <a:lnTo>
                  <a:pt x="664087" y="225269"/>
                </a:lnTo>
                <a:lnTo>
                  <a:pt x="662078" y="224214"/>
                </a:lnTo>
                <a:lnTo>
                  <a:pt x="661063" y="223173"/>
                </a:lnTo>
                <a:lnTo>
                  <a:pt x="659054" y="221089"/>
                </a:lnTo>
                <a:lnTo>
                  <a:pt x="657034" y="220047"/>
                </a:lnTo>
                <a:lnTo>
                  <a:pt x="656030" y="219005"/>
                </a:lnTo>
                <a:lnTo>
                  <a:pt x="654010" y="217963"/>
                </a:lnTo>
                <a:lnTo>
                  <a:pt x="652001" y="216921"/>
                </a:lnTo>
                <a:lnTo>
                  <a:pt x="649981" y="215880"/>
                </a:lnTo>
                <a:lnTo>
                  <a:pt x="647962" y="215880"/>
                </a:lnTo>
                <a:lnTo>
                  <a:pt x="646957" y="214838"/>
                </a:lnTo>
                <a:lnTo>
                  <a:pt x="644938" y="213796"/>
                </a:lnTo>
                <a:lnTo>
                  <a:pt x="642928" y="212754"/>
                </a:lnTo>
                <a:lnTo>
                  <a:pt x="640909" y="211712"/>
                </a:lnTo>
                <a:lnTo>
                  <a:pt x="638899" y="211712"/>
                </a:lnTo>
                <a:lnTo>
                  <a:pt x="636880" y="210658"/>
                </a:lnTo>
                <a:lnTo>
                  <a:pt x="632851" y="207532"/>
                </a:lnTo>
                <a:lnTo>
                  <a:pt x="628822" y="205448"/>
                </a:lnTo>
                <a:lnTo>
                  <a:pt x="624783" y="203365"/>
                </a:lnTo>
                <a:lnTo>
                  <a:pt x="620754" y="201281"/>
                </a:lnTo>
                <a:lnTo>
                  <a:pt x="617730" y="199197"/>
                </a:lnTo>
                <a:lnTo>
                  <a:pt x="613701" y="198143"/>
                </a:lnTo>
                <a:lnTo>
                  <a:pt x="609672" y="197101"/>
                </a:lnTo>
                <a:lnTo>
                  <a:pt x="605643" y="196059"/>
                </a:lnTo>
                <a:lnTo>
                  <a:pt x="601614" y="195017"/>
                </a:lnTo>
                <a:lnTo>
                  <a:pt x="597575" y="193975"/>
                </a:lnTo>
                <a:lnTo>
                  <a:pt x="593546" y="193975"/>
                </a:lnTo>
                <a:lnTo>
                  <a:pt x="589517" y="192933"/>
                </a:lnTo>
                <a:lnTo>
                  <a:pt x="578435" y="192933"/>
                </a:lnTo>
                <a:lnTo>
                  <a:pt x="575411" y="191891"/>
                </a:lnTo>
                <a:lnTo>
                  <a:pt x="568358" y="191891"/>
                </a:lnTo>
                <a:lnTo>
                  <a:pt x="564329" y="192933"/>
                </a:lnTo>
                <a:lnTo>
                  <a:pt x="540136" y="192933"/>
                </a:lnTo>
                <a:lnTo>
                  <a:pt x="538126" y="191891"/>
                </a:lnTo>
                <a:lnTo>
                  <a:pt x="535102" y="191891"/>
                </a:lnTo>
                <a:lnTo>
                  <a:pt x="534097" y="190850"/>
                </a:lnTo>
                <a:lnTo>
                  <a:pt x="529053" y="190850"/>
                </a:lnTo>
                <a:lnTo>
                  <a:pt x="527034" y="191891"/>
                </a:lnTo>
                <a:lnTo>
                  <a:pt x="525024" y="191891"/>
                </a:lnTo>
                <a:lnTo>
                  <a:pt x="523005" y="192933"/>
                </a:lnTo>
                <a:lnTo>
                  <a:pt x="520995" y="192933"/>
                </a:lnTo>
                <a:lnTo>
                  <a:pt x="519981" y="193975"/>
                </a:lnTo>
                <a:lnTo>
                  <a:pt x="517971" y="195017"/>
                </a:lnTo>
                <a:lnTo>
                  <a:pt x="515952" y="196059"/>
                </a:lnTo>
                <a:lnTo>
                  <a:pt x="513942" y="199197"/>
                </a:lnTo>
                <a:lnTo>
                  <a:pt x="511923" y="201281"/>
                </a:lnTo>
                <a:lnTo>
                  <a:pt x="511923" y="204406"/>
                </a:lnTo>
                <a:lnTo>
                  <a:pt x="510918" y="207532"/>
                </a:lnTo>
                <a:lnTo>
                  <a:pt x="510918" y="234646"/>
                </a:lnTo>
                <a:lnTo>
                  <a:pt x="509904" y="237784"/>
                </a:lnTo>
                <a:lnTo>
                  <a:pt x="509904" y="240909"/>
                </a:lnTo>
                <a:lnTo>
                  <a:pt x="507894" y="238826"/>
                </a:lnTo>
                <a:lnTo>
                  <a:pt x="505875" y="238826"/>
                </a:lnTo>
                <a:lnTo>
                  <a:pt x="503865" y="237784"/>
                </a:lnTo>
                <a:lnTo>
                  <a:pt x="496812" y="237784"/>
                </a:lnTo>
                <a:lnTo>
                  <a:pt x="495797" y="236729"/>
                </a:lnTo>
                <a:lnTo>
                  <a:pt x="473633" y="236729"/>
                </a:lnTo>
                <a:lnTo>
                  <a:pt x="471614" y="235688"/>
                </a:lnTo>
                <a:lnTo>
                  <a:pt x="468590" y="235688"/>
                </a:lnTo>
                <a:lnTo>
                  <a:pt x="466580" y="234646"/>
                </a:lnTo>
                <a:lnTo>
                  <a:pt x="464561" y="232562"/>
                </a:lnTo>
                <a:lnTo>
                  <a:pt x="463556" y="229436"/>
                </a:lnTo>
                <a:lnTo>
                  <a:pt x="463556" y="216921"/>
                </a:lnTo>
                <a:lnTo>
                  <a:pt x="462541" y="213796"/>
                </a:lnTo>
                <a:lnTo>
                  <a:pt x="462541" y="200239"/>
                </a:lnTo>
                <a:lnTo>
                  <a:pt x="461536" y="197101"/>
                </a:lnTo>
                <a:lnTo>
                  <a:pt x="461536" y="180418"/>
                </a:lnTo>
                <a:lnTo>
                  <a:pt x="460532" y="176251"/>
                </a:lnTo>
                <a:lnTo>
                  <a:pt x="460532" y="169987"/>
                </a:lnTo>
                <a:lnTo>
                  <a:pt x="459517" y="165820"/>
                </a:lnTo>
                <a:lnTo>
                  <a:pt x="459517" y="152263"/>
                </a:lnTo>
                <a:lnTo>
                  <a:pt x="458512" y="147054"/>
                </a:lnTo>
                <a:lnTo>
                  <a:pt x="458512" y="118885"/>
                </a:lnTo>
                <a:lnTo>
                  <a:pt x="457507" y="114718"/>
                </a:lnTo>
                <a:lnTo>
                  <a:pt x="457507" y="66742"/>
                </a:lnTo>
                <a:lnTo>
                  <a:pt x="456503" y="63616"/>
                </a:lnTo>
                <a:lnTo>
                  <a:pt x="456503" y="60491"/>
                </a:lnTo>
                <a:lnTo>
                  <a:pt x="455488" y="57365"/>
                </a:lnTo>
                <a:lnTo>
                  <a:pt x="455488" y="54227"/>
                </a:lnTo>
                <a:lnTo>
                  <a:pt x="454483" y="51101"/>
                </a:lnTo>
                <a:lnTo>
                  <a:pt x="453478" y="47976"/>
                </a:lnTo>
                <a:lnTo>
                  <a:pt x="452464" y="45892"/>
                </a:lnTo>
                <a:lnTo>
                  <a:pt x="450454" y="42754"/>
                </a:lnTo>
                <a:lnTo>
                  <a:pt x="449440" y="39628"/>
                </a:lnTo>
                <a:lnTo>
                  <a:pt x="447430" y="37544"/>
                </a:lnTo>
                <a:lnTo>
                  <a:pt x="445411" y="35461"/>
                </a:lnTo>
                <a:lnTo>
                  <a:pt x="442387" y="32335"/>
                </a:lnTo>
                <a:lnTo>
                  <a:pt x="440377" y="30239"/>
                </a:lnTo>
                <a:lnTo>
                  <a:pt x="438358" y="28155"/>
                </a:lnTo>
                <a:lnTo>
                  <a:pt x="435334" y="25029"/>
                </a:lnTo>
                <a:lnTo>
                  <a:pt x="433324" y="22946"/>
                </a:lnTo>
                <a:lnTo>
                  <a:pt x="430300" y="20862"/>
                </a:lnTo>
                <a:lnTo>
                  <a:pt x="427276" y="18778"/>
                </a:lnTo>
                <a:lnTo>
                  <a:pt x="425256" y="16682"/>
                </a:lnTo>
                <a:lnTo>
                  <a:pt x="422232" y="15640"/>
                </a:lnTo>
                <a:lnTo>
                  <a:pt x="419218" y="13556"/>
                </a:lnTo>
                <a:lnTo>
                  <a:pt x="417198" y="11473"/>
                </a:lnTo>
                <a:lnTo>
                  <a:pt x="414174" y="10431"/>
                </a:lnTo>
                <a:lnTo>
                  <a:pt x="412155" y="8347"/>
                </a:lnTo>
                <a:lnTo>
                  <a:pt x="409140" y="7305"/>
                </a:lnTo>
                <a:lnTo>
                  <a:pt x="407121" y="6263"/>
                </a:lnTo>
                <a:lnTo>
                  <a:pt x="405102" y="5221"/>
                </a:lnTo>
                <a:lnTo>
                  <a:pt x="403092" y="4167"/>
                </a:lnTo>
                <a:lnTo>
                  <a:pt x="402077" y="3125"/>
                </a:lnTo>
                <a:lnTo>
                  <a:pt x="400068" y="2083"/>
                </a:lnTo>
                <a:lnTo>
                  <a:pt x="399063" y="2083"/>
                </a:lnTo>
                <a:lnTo>
                  <a:pt x="397044" y="0"/>
                </a:lnTo>
                <a:lnTo>
                  <a:pt x="395024" y="1041"/>
                </a:lnTo>
                <a:lnTo>
                  <a:pt x="394019" y="1041"/>
                </a:lnTo>
                <a:lnTo>
                  <a:pt x="392000" y="2083"/>
                </a:lnTo>
                <a:lnTo>
                  <a:pt x="390995" y="2083"/>
                </a:lnTo>
                <a:lnTo>
                  <a:pt x="388986" y="3125"/>
                </a:lnTo>
                <a:lnTo>
                  <a:pt x="386966" y="4167"/>
                </a:lnTo>
                <a:lnTo>
                  <a:pt x="384947" y="5221"/>
                </a:lnTo>
                <a:lnTo>
                  <a:pt x="382937" y="6263"/>
                </a:lnTo>
                <a:lnTo>
                  <a:pt x="380918" y="7305"/>
                </a:lnTo>
                <a:lnTo>
                  <a:pt x="379913" y="8347"/>
                </a:lnTo>
                <a:lnTo>
                  <a:pt x="377894" y="10431"/>
                </a:lnTo>
                <a:lnTo>
                  <a:pt x="375884" y="11473"/>
                </a:lnTo>
                <a:lnTo>
                  <a:pt x="373865" y="13556"/>
                </a:lnTo>
                <a:lnTo>
                  <a:pt x="371845" y="16682"/>
                </a:lnTo>
                <a:lnTo>
                  <a:pt x="369836" y="19820"/>
                </a:lnTo>
                <a:lnTo>
                  <a:pt x="368831" y="22946"/>
                </a:lnTo>
                <a:lnTo>
                  <a:pt x="367816" y="26071"/>
                </a:lnTo>
                <a:lnTo>
                  <a:pt x="366812" y="29197"/>
                </a:lnTo>
                <a:lnTo>
                  <a:pt x="365807" y="33377"/>
                </a:lnTo>
                <a:lnTo>
                  <a:pt x="364792" y="37544"/>
                </a:lnTo>
                <a:lnTo>
                  <a:pt x="364792" y="50059"/>
                </a:lnTo>
                <a:lnTo>
                  <a:pt x="365807" y="53185"/>
                </a:lnTo>
                <a:lnTo>
                  <a:pt x="365807" y="77173"/>
                </a:lnTo>
                <a:lnTo>
                  <a:pt x="364792" y="81340"/>
                </a:lnTo>
                <a:lnTo>
                  <a:pt x="364792" y="98036"/>
                </a:lnTo>
                <a:lnTo>
                  <a:pt x="363788" y="102203"/>
                </a:lnTo>
                <a:lnTo>
                  <a:pt x="363788" y="114718"/>
                </a:lnTo>
                <a:lnTo>
                  <a:pt x="362783" y="117844"/>
                </a:lnTo>
                <a:lnTo>
                  <a:pt x="362783" y="127233"/>
                </a:lnTo>
                <a:lnTo>
                  <a:pt x="361768" y="130358"/>
                </a:lnTo>
                <a:lnTo>
                  <a:pt x="361768" y="133484"/>
                </a:lnTo>
                <a:lnTo>
                  <a:pt x="360763" y="136622"/>
                </a:lnTo>
                <a:lnTo>
                  <a:pt x="360763" y="139748"/>
                </a:lnTo>
                <a:lnTo>
                  <a:pt x="359759" y="143915"/>
                </a:lnTo>
                <a:lnTo>
                  <a:pt x="359759" y="147054"/>
                </a:lnTo>
                <a:lnTo>
                  <a:pt x="358754" y="150179"/>
                </a:lnTo>
                <a:lnTo>
                  <a:pt x="357739" y="154347"/>
                </a:lnTo>
                <a:lnTo>
                  <a:pt x="357739" y="157472"/>
                </a:lnTo>
                <a:lnTo>
                  <a:pt x="356734" y="160610"/>
                </a:lnTo>
                <a:lnTo>
                  <a:pt x="355730" y="163736"/>
                </a:lnTo>
                <a:lnTo>
                  <a:pt x="354715" y="166862"/>
                </a:lnTo>
                <a:lnTo>
                  <a:pt x="352705" y="169987"/>
                </a:lnTo>
                <a:lnTo>
                  <a:pt x="351691" y="173125"/>
                </a:lnTo>
                <a:lnTo>
                  <a:pt x="350686" y="176251"/>
                </a:lnTo>
                <a:lnTo>
                  <a:pt x="349681" y="179377"/>
                </a:lnTo>
                <a:lnTo>
                  <a:pt x="347662" y="182502"/>
                </a:lnTo>
                <a:lnTo>
                  <a:pt x="345652" y="185640"/>
                </a:lnTo>
                <a:lnTo>
                  <a:pt x="343633" y="189808"/>
                </a:lnTo>
                <a:lnTo>
                  <a:pt x="340609" y="192933"/>
                </a:lnTo>
                <a:lnTo>
                  <a:pt x="337585" y="197101"/>
                </a:lnTo>
                <a:lnTo>
                  <a:pt x="334560" y="201281"/>
                </a:lnTo>
                <a:lnTo>
                  <a:pt x="331546" y="205448"/>
                </a:lnTo>
                <a:lnTo>
                  <a:pt x="327507" y="209616"/>
                </a:lnTo>
                <a:lnTo>
                  <a:pt x="323478" y="213796"/>
                </a:lnTo>
                <a:lnTo>
                  <a:pt x="319449" y="219005"/>
                </a:lnTo>
                <a:lnTo>
                  <a:pt x="315420" y="223173"/>
                </a:lnTo>
                <a:lnTo>
                  <a:pt x="311391" y="227353"/>
                </a:lnTo>
                <a:lnTo>
                  <a:pt x="307353" y="231520"/>
                </a:lnTo>
                <a:lnTo>
                  <a:pt x="303324" y="236729"/>
                </a:lnTo>
                <a:lnTo>
                  <a:pt x="298290" y="240909"/>
                </a:lnTo>
                <a:lnTo>
                  <a:pt x="294251" y="245077"/>
                </a:lnTo>
                <a:lnTo>
                  <a:pt x="289217" y="249244"/>
                </a:lnTo>
                <a:lnTo>
                  <a:pt x="285188" y="254466"/>
                </a:lnTo>
                <a:lnTo>
                  <a:pt x="281159" y="258634"/>
                </a:lnTo>
                <a:lnTo>
                  <a:pt x="277797" y="262103"/>
                </a:lnTo>
                <a:lnTo>
                  <a:pt x="278135" y="262801"/>
                </a:lnTo>
                <a:lnTo>
                  <a:pt x="279140" y="265939"/>
                </a:lnTo>
                <a:lnTo>
                  <a:pt x="281159" y="270107"/>
                </a:lnTo>
                <a:lnTo>
                  <a:pt x="282164" y="274274"/>
                </a:lnTo>
                <a:lnTo>
                  <a:pt x="283169" y="277413"/>
                </a:lnTo>
                <a:lnTo>
                  <a:pt x="284174" y="280538"/>
                </a:lnTo>
                <a:lnTo>
                  <a:pt x="285188" y="283664"/>
                </a:lnTo>
                <a:lnTo>
                  <a:pt x="286193" y="286789"/>
                </a:lnTo>
                <a:lnTo>
                  <a:pt x="287198" y="289928"/>
                </a:lnTo>
                <a:lnTo>
                  <a:pt x="287198" y="296179"/>
                </a:lnTo>
                <a:lnTo>
                  <a:pt x="285188" y="299304"/>
                </a:lnTo>
                <a:lnTo>
                  <a:pt x="283169" y="300346"/>
                </a:lnTo>
                <a:lnTo>
                  <a:pt x="271082" y="300346"/>
                </a:lnTo>
                <a:lnTo>
                  <a:pt x="269063" y="299304"/>
                </a:lnTo>
                <a:lnTo>
                  <a:pt x="268058" y="299304"/>
                </a:lnTo>
                <a:lnTo>
                  <a:pt x="266039" y="298262"/>
                </a:lnTo>
                <a:lnTo>
                  <a:pt x="264029" y="298262"/>
                </a:lnTo>
                <a:lnTo>
                  <a:pt x="262010" y="297221"/>
                </a:lnTo>
                <a:lnTo>
                  <a:pt x="259990" y="297221"/>
                </a:lnTo>
                <a:lnTo>
                  <a:pt x="258985" y="296179"/>
                </a:lnTo>
                <a:lnTo>
                  <a:pt x="256966" y="295137"/>
                </a:lnTo>
                <a:lnTo>
                  <a:pt x="254956" y="294095"/>
                </a:lnTo>
                <a:lnTo>
                  <a:pt x="252937" y="294095"/>
                </a:lnTo>
                <a:lnTo>
                  <a:pt x="251932" y="293053"/>
                </a:lnTo>
                <a:lnTo>
                  <a:pt x="249913" y="292011"/>
                </a:lnTo>
                <a:lnTo>
                  <a:pt x="248656" y="291360"/>
                </a:lnTo>
                <a:lnTo>
                  <a:pt x="246889" y="294095"/>
                </a:lnTo>
                <a:lnTo>
                  <a:pt x="244879" y="296179"/>
                </a:lnTo>
                <a:lnTo>
                  <a:pt x="242860" y="298262"/>
                </a:lnTo>
                <a:lnTo>
                  <a:pt x="240850" y="302442"/>
                </a:lnTo>
                <a:lnTo>
                  <a:pt x="238831" y="303484"/>
                </a:lnTo>
                <a:lnTo>
                  <a:pt x="236811" y="304526"/>
                </a:lnTo>
                <a:lnTo>
                  <a:pt x="234802" y="305568"/>
                </a:lnTo>
                <a:lnTo>
                  <a:pt x="232782" y="306610"/>
                </a:lnTo>
                <a:lnTo>
                  <a:pt x="230773" y="307652"/>
                </a:lnTo>
                <a:lnTo>
                  <a:pt x="228753" y="308694"/>
                </a:lnTo>
                <a:lnTo>
                  <a:pt x="226734" y="309735"/>
                </a:lnTo>
                <a:lnTo>
                  <a:pt x="224724" y="310777"/>
                </a:lnTo>
                <a:lnTo>
                  <a:pt x="222705" y="311819"/>
                </a:lnTo>
                <a:lnTo>
                  <a:pt x="214647" y="311819"/>
                </a:lnTo>
                <a:lnTo>
                  <a:pt x="212628" y="310777"/>
                </a:lnTo>
                <a:lnTo>
                  <a:pt x="211623" y="307652"/>
                </a:lnTo>
                <a:lnTo>
                  <a:pt x="211623" y="304526"/>
                </a:lnTo>
                <a:lnTo>
                  <a:pt x="210618" y="301388"/>
                </a:lnTo>
                <a:lnTo>
                  <a:pt x="209604" y="298262"/>
                </a:lnTo>
                <a:lnTo>
                  <a:pt x="208599" y="295137"/>
                </a:lnTo>
                <a:lnTo>
                  <a:pt x="207594" y="292011"/>
                </a:lnTo>
                <a:lnTo>
                  <a:pt x="207594" y="288886"/>
                </a:lnTo>
                <a:lnTo>
                  <a:pt x="206580" y="285747"/>
                </a:lnTo>
                <a:lnTo>
                  <a:pt x="204570" y="282622"/>
                </a:lnTo>
                <a:lnTo>
                  <a:pt x="204570" y="279496"/>
                </a:lnTo>
                <a:lnTo>
                  <a:pt x="206580" y="278454"/>
                </a:lnTo>
                <a:lnTo>
                  <a:pt x="223720" y="278454"/>
                </a:lnTo>
                <a:lnTo>
                  <a:pt x="225729" y="279496"/>
                </a:lnTo>
                <a:lnTo>
                  <a:pt x="226734" y="279496"/>
                </a:lnTo>
                <a:lnTo>
                  <a:pt x="228753" y="280538"/>
                </a:lnTo>
                <a:lnTo>
                  <a:pt x="230773" y="280538"/>
                </a:lnTo>
                <a:lnTo>
                  <a:pt x="232782" y="281580"/>
                </a:lnTo>
                <a:lnTo>
                  <a:pt x="234802" y="282622"/>
                </a:lnTo>
                <a:lnTo>
                  <a:pt x="236811" y="283664"/>
                </a:lnTo>
                <a:lnTo>
                  <a:pt x="238831" y="284706"/>
                </a:lnTo>
                <a:lnTo>
                  <a:pt x="240850" y="286789"/>
                </a:lnTo>
                <a:lnTo>
                  <a:pt x="242860" y="287831"/>
                </a:lnTo>
                <a:lnTo>
                  <a:pt x="244879" y="288886"/>
                </a:lnTo>
                <a:lnTo>
                  <a:pt x="246889" y="289928"/>
                </a:lnTo>
                <a:lnTo>
                  <a:pt x="247903" y="290969"/>
                </a:lnTo>
                <a:lnTo>
                  <a:pt x="246889" y="214838"/>
                </a:lnTo>
                <a:lnTo>
                  <a:pt x="244879" y="211712"/>
                </a:lnTo>
                <a:lnTo>
                  <a:pt x="242860" y="210658"/>
                </a:lnTo>
                <a:lnTo>
                  <a:pt x="242860" y="209616"/>
                </a:lnTo>
                <a:lnTo>
                  <a:pt x="240850" y="208574"/>
                </a:lnTo>
                <a:lnTo>
                  <a:pt x="238831" y="207532"/>
                </a:lnTo>
                <a:lnTo>
                  <a:pt x="236811" y="207532"/>
                </a:lnTo>
                <a:lnTo>
                  <a:pt x="234802" y="206490"/>
                </a:lnTo>
                <a:lnTo>
                  <a:pt x="232782" y="205448"/>
                </a:lnTo>
                <a:lnTo>
                  <a:pt x="230773" y="204406"/>
                </a:lnTo>
                <a:lnTo>
                  <a:pt x="228753" y="203365"/>
                </a:lnTo>
                <a:lnTo>
                  <a:pt x="226734" y="202323"/>
                </a:lnTo>
                <a:lnTo>
                  <a:pt x="224724" y="200239"/>
                </a:lnTo>
                <a:lnTo>
                  <a:pt x="222705" y="199197"/>
                </a:lnTo>
                <a:lnTo>
                  <a:pt x="220695" y="197101"/>
                </a:lnTo>
                <a:lnTo>
                  <a:pt x="218676" y="195017"/>
                </a:lnTo>
                <a:lnTo>
                  <a:pt x="216657" y="193975"/>
                </a:lnTo>
                <a:lnTo>
                  <a:pt x="214647" y="191891"/>
                </a:lnTo>
                <a:lnTo>
                  <a:pt x="212628" y="189808"/>
                </a:lnTo>
                <a:lnTo>
                  <a:pt x="210618" y="188766"/>
                </a:lnTo>
                <a:lnTo>
                  <a:pt x="208599" y="187724"/>
                </a:lnTo>
                <a:lnTo>
                  <a:pt x="206580" y="186682"/>
                </a:lnTo>
                <a:lnTo>
                  <a:pt x="204570" y="185640"/>
                </a:lnTo>
                <a:lnTo>
                  <a:pt x="202551" y="184586"/>
                </a:lnTo>
                <a:lnTo>
                  <a:pt x="199526" y="183544"/>
                </a:lnTo>
                <a:lnTo>
                  <a:pt x="197517" y="183544"/>
                </a:lnTo>
                <a:lnTo>
                  <a:pt x="195497" y="182502"/>
                </a:lnTo>
                <a:lnTo>
                  <a:pt x="193488" y="181460"/>
                </a:lnTo>
                <a:lnTo>
                  <a:pt x="191468" y="180418"/>
                </a:lnTo>
                <a:lnTo>
                  <a:pt x="189449" y="179377"/>
                </a:lnTo>
                <a:lnTo>
                  <a:pt x="186425" y="178335"/>
                </a:lnTo>
                <a:lnTo>
                  <a:pt x="184415" y="177293"/>
                </a:lnTo>
                <a:lnTo>
                  <a:pt x="182396" y="176251"/>
                </a:lnTo>
                <a:lnTo>
                  <a:pt x="180386" y="175209"/>
                </a:lnTo>
                <a:lnTo>
                  <a:pt x="178367" y="175209"/>
                </a:lnTo>
                <a:lnTo>
                  <a:pt x="176357" y="174167"/>
                </a:lnTo>
                <a:lnTo>
                  <a:pt x="174338" y="173125"/>
                </a:lnTo>
                <a:lnTo>
                  <a:pt x="172319" y="172071"/>
                </a:lnTo>
                <a:lnTo>
                  <a:pt x="170309" y="171029"/>
                </a:lnTo>
                <a:lnTo>
                  <a:pt x="168290" y="169987"/>
                </a:lnTo>
                <a:lnTo>
                  <a:pt x="166280" y="168945"/>
                </a:lnTo>
                <a:lnTo>
                  <a:pt x="164261" y="167903"/>
                </a:lnTo>
                <a:lnTo>
                  <a:pt x="162241" y="166862"/>
                </a:lnTo>
                <a:lnTo>
                  <a:pt x="160232" y="165820"/>
                </a:lnTo>
                <a:lnTo>
                  <a:pt x="158212" y="164778"/>
                </a:lnTo>
                <a:lnTo>
                  <a:pt x="156203" y="163736"/>
                </a:lnTo>
                <a:lnTo>
                  <a:pt x="155188" y="162694"/>
                </a:lnTo>
                <a:lnTo>
                  <a:pt x="153178" y="161652"/>
                </a:lnTo>
                <a:lnTo>
                  <a:pt x="151159" y="160610"/>
                </a:lnTo>
                <a:lnTo>
                  <a:pt x="149140" y="159556"/>
                </a:lnTo>
                <a:lnTo>
                  <a:pt x="147130" y="158514"/>
                </a:lnTo>
                <a:lnTo>
                  <a:pt x="145111" y="157472"/>
                </a:lnTo>
                <a:lnTo>
                  <a:pt x="143101" y="156430"/>
                </a:lnTo>
                <a:lnTo>
                  <a:pt x="134029" y="151221"/>
                </a:lnTo>
                <a:lnTo>
                  <a:pt x="124956" y="147054"/>
                </a:lnTo>
                <a:lnTo>
                  <a:pt x="117903" y="142873"/>
                </a:lnTo>
                <a:lnTo>
                  <a:pt x="110850" y="138706"/>
                </a:lnTo>
                <a:lnTo>
                  <a:pt x="103797" y="134539"/>
                </a:lnTo>
                <a:lnTo>
                  <a:pt x="98753" y="130358"/>
                </a:lnTo>
                <a:lnTo>
                  <a:pt x="93719" y="127233"/>
                </a:lnTo>
                <a:lnTo>
                  <a:pt x="88686" y="124107"/>
                </a:lnTo>
                <a:lnTo>
                  <a:pt x="85661" y="120969"/>
                </a:lnTo>
                <a:lnTo>
                  <a:pt x="81623" y="118885"/>
                </a:lnTo>
                <a:lnTo>
                  <a:pt x="79613" y="116802"/>
                </a:lnTo>
                <a:lnTo>
                  <a:pt x="76589" y="114718"/>
                </a:lnTo>
                <a:lnTo>
                  <a:pt x="75584" y="112634"/>
                </a:lnTo>
                <a:lnTo>
                  <a:pt x="73565" y="111592"/>
                </a:lnTo>
                <a:lnTo>
                  <a:pt x="72560" y="111592"/>
                </a:lnTo>
                <a:lnTo>
                  <a:pt x="70541" y="112634"/>
                </a:lnTo>
                <a:lnTo>
                  <a:pt x="70541" y="118885"/>
                </a:lnTo>
                <a:lnTo>
                  <a:pt x="71546" y="122024"/>
                </a:lnTo>
                <a:lnTo>
                  <a:pt x="71546" y="145999"/>
                </a:lnTo>
                <a:lnTo>
                  <a:pt x="70541" y="153305"/>
                </a:lnTo>
                <a:lnTo>
                  <a:pt x="69536" y="160610"/>
                </a:lnTo>
                <a:lnTo>
                  <a:pt x="68531" y="168945"/>
                </a:lnTo>
                <a:lnTo>
                  <a:pt x="67517" y="177293"/>
                </a:lnTo>
                <a:lnTo>
                  <a:pt x="66512" y="180418"/>
                </a:lnTo>
                <a:lnTo>
                  <a:pt x="66512" y="183544"/>
                </a:lnTo>
                <a:lnTo>
                  <a:pt x="65507" y="186682"/>
                </a:lnTo>
                <a:lnTo>
                  <a:pt x="64492" y="189808"/>
                </a:lnTo>
                <a:lnTo>
                  <a:pt x="64492" y="192933"/>
                </a:lnTo>
                <a:lnTo>
                  <a:pt x="63488" y="196059"/>
                </a:lnTo>
                <a:lnTo>
                  <a:pt x="62483" y="199197"/>
                </a:lnTo>
                <a:lnTo>
                  <a:pt x="61468" y="202323"/>
                </a:lnTo>
                <a:lnTo>
                  <a:pt x="60463" y="205448"/>
                </a:lnTo>
                <a:lnTo>
                  <a:pt x="59459" y="208574"/>
                </a:lnTo>
                <a:lnTo>
                  <a:pt x="59459" y="212754"/>
                </a:lnTo>
                <a:lnTo>
                  <a:pt x="58454" y="216921"/>
                </a:lnTo>
                <a:lnTo>
                  <a:pt x="57439" y="221089"/>
                </a:lnTo>
                <a:lnTo>
                  <a:pt x="57439" y="224214"/>
                </a:lnTo>
                <a:lnTo>
                  <a:pt x="56434" y="228395"/>
                </a:lnTo>
                <a:lnTo>
                  <a:pt x="56434" y="231520"/>
                </a:lnTo>
                <a:lnTo>
                  <a:pt x="55430" y="235688"/>
                </a:lnTo>
                <a:lnTo>
                  <a:pt x="55430" y="238826"/>
                </a:lnTo>
                <a:lnTo>
                  <a:pt x="54415" y="240909"/>
                </a:lnTo>
                <a:lnTo>
                  <a:pt x="54415" y="245077"/>
                </a:lnTo>
                <a:lnTo>
                  <a:pt x="53410" y="249244"/>
                </a:lnTo>
                <a:lnTo>
                  <a:pt x="52405" y="252383"/>
                </a:lnTo>
                <a:lnTo>
                  <a:pt x="52405" y="255508"/>
                </a:lnTo>
                <a:lnTo>
                  <a:pt x="51391" y="258634"/>
                </a:lnTo>
                <a:lnTo>
                  <a:pt x="49381" y="261759"/>
                </a:lnTo>
                <a:lnTo>
                  <a:pt x="49381" y="264898"/>
                </a:lnTo>
                <a:lnTo>
                  <a:pt x="48376" y="268023"/>
                </a:lnTo>
                <a:lnTo>
                  <a:pt x="48376" y="271149"/>
                </a:lnTo>
                <a:lnTo>
                  <a:pt x="47362" y="274274"/>
                </a:lnTo>
                <a:lnTo>
                  <a:pt x="46357" y="278454"/>
                </a:lnTo>
                <a:lnTo>
                  <a:pt x="46357" y="282622"/>
                </a:lnTo>
                <a:lnTo>
                  <a:pt x="45352" y="287831"/>
                </a:lnTo>
                <a:lnTo>
                  <a:pt x="45352" y="292011"/>
                </a:lnTo>
                <a:lnTo>
                  <a:pt x="44338" y="297221"/>
                </a:lnTo>
                <a:lnTo>
                  <a:pt x="44338" y="302442"/>
                </a:lnTo>
                <a:lnTo>
                  <a:pt x="43333" y="307652"/>
                </a:lnTo>
                <a:lnTo>
                  <a:pt x="43333" y="312861"/>
                </a:lnTo>
                <a:lnTo>
                  <a:pt x="42328" y="319125"/>
                </a:lnTo>
                <a:lnTo>
                  <a:pt x="42328" y="324334"/>
                </a:lnTo>
                <a:lnTo>
                  <a:pt x="41314" y="329556"/>
                </a:lnTo>
                <a:lnTo>
                  <a:pt x="41314" y="335807"/>
                </a:lnTo>
                <a:lnTo>
                  <a:pt x="40309" y="341029"/>
                </a:lnTo>
                <a:lnTo>
                  <a:pt x="40309" y="346239"/>
                </a:lnTo>
                <a:lnTo>
                  <a:pt x="39304" y="351448"/>
                </a:lnTo>
                <a:lnTo>
                  <a:pt x="39304" y="356670"/>
                </a:lnTo>
                <a:lnTo>
                  <a:pt x="38299" y="361879"/>
                </a:lnTo>
                <a:lnTo>
                  <a:pt x="38299" y="370227"/>
                </a:lnTo>
                <a:lnTo>
                  <a:pt x="37285" y="374394"/>
                </a:lnTo>
                <a:lnTo>
                  <a:pt x="37285" y="378561"/>
                </a:lnTo>
                <a:lnTo>
                  <a:pt x="36280" y="381700"/>
                </a:lnTo>
                <a:lnTo>
                  <a:pt x="36280" y="387951"/>
                </a:lnTo>
                <a:lnTo>
                  <a:pt x="35275" y="391076"/>
                </a:lnTo>
                <a:lnTo>
                  <a:pt x="35275" y="400466"/>
                </a:lnTo>
                <a:lnTo>
                  <a:pt x="34260" y="402550"/>
                </a:lnTo>
                <a:lnTo>
                  <a:pt x="34260" y="420286"/>
                </a:lnTo>
                <a:lnTo>
                  <a:pt x="33256" y="423412"/>
                </a:lnTo>
                <a:lnTo>
                  <a:pt x="33256" y="459915"/>
                </a:lnTo>
                <a:lnTo>
                  <a:pt x="34260" y="463041"/>
                </a:lnTo>
                <a:lnTo>
                  <a:pt x="34260" y="479723"/>
                </a:lnTo>
                <a:lnTo>
                  <a:pt x="35275" y="481807"/>
                </a:lnTo>
                <a:lnTo>
                  <a:pt x="35275" y="491196"/>
                </a:lnTo>
                <a:lnTo>
                  <a:pt x="36280" y="495376"/>
                </a:lnTo>
                <a:lnTo>
                  <a:pt x="36280" y="552729"/>
                </a:lnTo>
                <a:lnTo>
                  <a:pt x="35275" y="558980"/>
                </a:lnTo>
                <a:lnTo>
                  <a:pt x="35275" y="565244"/>
                </a:lnTo>
                <a:lnTo>
                  <a:pt x="34260" y="571495"/>
                </a:lnTo>
                <a:lnTo>
                  <a:pt x="33256" y="576717"/>
                </a:lnTo>
                <a:lnTo>
                  <a:pt x="33256" y="582968"/>
                </a:lnTo>
                <a:lnTo>
                  <a:pt x="32251" y="589232"/>
                </a:lnTo>
                <a:lnTo>
                  <a:pt x="31236" y="594442"/>
                </a:lnTo>
                <a:lnTo>
                  <a:pt x="30231" y="600705"/>
                </a:lnTo>
                <a:lnTo>
                  <a:pt x="29227" y="605915"/>
                </a:lnTo>
                <a:lnTo>
                  <a:pt x="29227" y="611137"/>
                </a:lnTo>
                <a:lnTo>
                  <a:pt x="28222" y="616346"/>
                </a:lnTo>
                <a:lnTo>
                  <a:pt x="26202" y="622597"/>
                </a:lnTo>
                <a:lnTo>
                  <a:pt x="25198" y="627819"/>
                </a:lnTo>
                <a:lnTo>
                  <a:pt x="24183" y="633028"/>
                </a:lnTo>
                <a:lnTo>
                  <a:pt x="23178" y="637208"/>
                </a:lnTo>
                <a:lnTo>
                  <a:pt x="22173" y="642418"/>
                </a:lnTo>
                <a:lnTo>
                  <a:pt x="21159" y="647627"/>
                </a:lnTo>
                <a:lnTo>
                  <a:pt x="20154" y="651807"/>
                </a:lnTo>
                <a:lnTo>
                  <a:pt x="18144" y="657016"/>
                </a:lnTo>
                <a:lnTo>
                  <a:pt x="17130" y="661184"/>
                </a:lnTo>
                <a:lnTo>
                  <a:pt x="16125" y="666406"/>
                </a:lnTo>
                <a:lnTo>
                  <a:pt x="14106" y="670573"/>
                </a:lnTo>
                <a:lnTo>
                  <a:pt x="13101" y="674741"/>
                </a:lnTo>
                <a:lnTo>
                  <a:pt x="12096" y="678921"/>
                </a:lnTo>
                <a:lnTo>
                  <a:pt x="11091" y="683088"/>
                </a:lnTo>
                <a:lnTo>
                  <a:pt x="9072" y="687256"/>
                </a:lnTo>
                <a:lnTo>
                  <a:pt x="8067" y="690394"/>
                </a:lnTo>
                <a:lnTo>
                  <a:pt x="7053" y="694561"/>
                </a:lnTo>
                <a:lnTo>
                  <a:pt x="6048" y="697687"/>
                </a:lnTo>
                <a:lnTo>
                  <a:pt x="4028" y="700812"/>
                </a:lnTo>
                <a:lnTo>
                  <a:pt x="3024" y="704993"/>
                </a:lnTo>
                <a:lnTo>
                  <a:pt x="2019" y="708118"/>
                </a:lnTo>
                <a:lnTo>
                  <a:pt x="1014" y="710202"/>
                </a:lnTo>
                <a:lnTo>
                  <a:pt x="1014" y="713327"/>
                </a:lnTo>
                <a:lnTo>
                  <a:pt x="0" y="717508"/>
                </a:lnTo>
                <a:lnTo>
                  <a:pt x="0" y="724800"/>
                </a:lnTo>
                <a:lnTo>
                  <a:pt x="1014" y="727939"/>
                </a:lnTo>
                <a:lnTo>
                  <a:pt x="1014" y="731064"/>
                </a:lnTo>
                <a:lnTo>
                  <a:pt x="2019" y="734190"/>
                </a:lnTo>
                <a:lnTo>
                  <a:pt x="4028" y="737315"/>
                </a:lnTo>
                <a:lnTo>
                  <a:pt x="6048" y="740454"/>
                </a:lnTo>
                <a:lnTo>
                  <a:pt x="8067" y="742537"/>
                </a:lnTo>
                <a:lnTo>
                  <a:pt x="10077" y="744621"/>
                </a:lnTo>
                <a:lnTo>
                  <a:pt x="12096" y="745663"/>
                </a:lnTo>
                <a:lnTo>
                  <a:pt x="13101" y="746705"/>
                </a:lnTo>
                <a:lnTo>
                  <a:pt x="15120" y="746705"/>
                </a:lnTo>
                <a:lnTo>
                  <a:pt x="16125" y="747747"/>
                </a:lnTo>
                <a:lnTo>
                  <a:pt x="18144" y="748789"/>
                </a:lnTo>
                <a:lnTo>
                  <a:pt x="19149" y="748789"/>
                </a:lnTo>
                <a:lnTo>
                  <a:pt x="21159" y="749830"/>
                </a:lnTo>
                <a:lnTo>
                  <a:pt x="23178" y="750872"/>
                </a:lnTo>
                <a:lnTo>
                  <a:pt x="25198" y="751914"/>
                </a:lnTo>
                <a:lnTo>
                  <a:pt x="27207" y="752969"/>
                </a:lnTo>
                <a:lnTo>
                  <a:pt x="28222" y="752969"/>
                </a:lnTo>
                <a:lnTo>
                  <a:pt x="30231" y="754011"/>
                </a:lnTo>
                <a:lnTo>
                  <a:pt x="32251" y="755052"/>
                </a:lnTo>
                <a:lnTo>
                  <a:pt x="34260" y="756094"/>
                </a:lnTo>
                <a:lnTo>
                  <a:pt x="36280" y="757136"/>
                </a:lnTo>
                <a:lnTo>
                  <a:pt x="38299" y="757136"/>
                </a:lnTo>
                <a:lnTo>
                  <a:pt x="40309" y="756094"/>
                </a:lnTo>
                <a:lnTo>
                  <a:pt x="42328" y="755052"/>
                </a:lnTo>
                <a:lnTo>
                  <a:pt x="44338" y="751914"/>
                </a:lnTo>
                <a:lnTo>
                  <a:pt x="46357" y="747747"/>
                </a:lnTo>
                <a:lnTo>
                  <a:pt x="46357" y="744621"/>
                </a:lnTo>
                <a:lnTo>
                  <a:pt x="47362" y="740454"/>
                </a:lnTo>
                <a:lnTo>
                  <a:pt x="47362" y="733148"/>
                </a:lnTo>
                <a:lnTo>
                  <a:pt x="48376" y="731064"/>
                </a:lnTo>
                <a:lnTo>
                  <a:pt x="48376" y="727939"/>
                </a:lnTo>
                <a:lnTo>
                  <a:pt x="49381" y="724800"/>
                </a:lnTo>
                <a:lnTo>
                  <a:pt x="50386" y="721675"/>
                </a:lnTo>
                <a:lnTo>
                  <a:pt x="52405" y="718549"/>
                </a:lnTo>
                <a:lnTo>
                  <a:pt x="53410" y="715424"/>
                </a:lnTo>
                <a:lnTo>
                  <a:pt x="54415" y="711244"/>
                </a:lnTo>
                <a:lnTo>
                  <a:pt x="55430" y="707076"/>
                </a:lnTo>
                <a:lnTo>
                  <a:pt x="56434" y="702909"/>
                </a:lnTo>
                <a:lnTo>
                  <a:pt x="57439" y="699771"/>
                </a:lnTo>
                <a:lnTo>
                  <a:pt x="57439" y="697687"/>
                </a:lnTo>
                <a:lnTo>
                  <a:pt x="58454" y="693519"/>
                </a:lnTo>
                <a:lnTo>
                  <a:pt x="59459" y="689352"/>
                </a:lnTo>
                <a:lnTo>
                  <a:pt x="60463" y="686214"/>
                </a:lnTo>
                <a:lnTo>
                  <a:pt x="61468" y="683088"/>
                </a:lnTo>
                <a:lnTo>
                  <a:pt x="63488" y="681004"/>
                </a:lnTo>
                <a:lnTo>
                  <a:pt x="65507" y="684130"/>
                </a:lnTo>
                <a:lnTo>
                  <a:pt x="65507" y="679963"/>
                </a:lnTo>
                <a:lnTo>
                  <a:pt x="66512" y="676837"/>
                </a:lnTo>
                <a:lnTo>
                  <a:pt x="67517" y="673699"/>
                </a:lnTo>
                <a:lnTo>
                  <a:pt x="68531" y="670573"/>
                </a:lnTo>
                <a:lnTo>
                  <a:pt x="70541" y="669531"/>
                </a:lnTo>
                <a:lnTo>
                  <a:pt x="72560" y="668489"/>
                </a:lnTo>
                <a:lnTo>
                  <a:pt x="74570" y="669531"/>
                </a:lnTo>
                <a:lnTo>
                  <a:pt x="76589" y="669531"/>
                </a:lnTo>
                <a:lnTo>
                  <a:pt x="78608" y="670573"/>
                </a:lnTo>
                <a:lnTo>
                  <a:pt x="80618" y="672657"/>
                </a:lnTo>
                <a:lnTo>
                  <a:pt x="82637" y="673699"/>
                </a:lnTo>
                <a:lnTo>
                  <a:pt x="84647" y="674741"/>
                </a:lnTo>
                <a:lnTo>
                  <a:pt x="86666" y="675795"/>
                </a:lnTo>
                <a:lnTo>
                  <a:pt x="88686" y="677879"/>
                </a:lnTo>
                <a:lnTo>
                  <a:pt x="90695" y="678921"/>
                </a:lnTo>
                <a:lnTo>
                  <a:pt x="92715" y="679963"/>
                </a:lnTo>
                <a:lnTo>
                  <a:pt x="94724" y="681004"/>
                </a:lnTo>
                <a:lnTo>
                  <a:pt x="96744" y="682046"/>
                </a:lnTo>
                <a:lnTo>
                  <a:pt x="98753" y="683088"/>
                </a:lnTo>
                <a:lnTo>
                  <a:pt x="99768" y="686214"/>
                </a:lnTo>
                <a:lnTo>
                  <a:pt x="101777" y="689352"/>
                </a:lnTo>
                <a:lnTo>
                  <a:pt x="103797" y="690394"/>
                </a:lnTo>
                <a:lnTo>
                  <a:pt x="105816" y="692478"/>
                </a:lnTo>
                <a:lnTo>
                  <a:pt x="107826" y="694561"/>
                </a:lnTo>
                <a:lnTo>
                  <a:pt x="109845" y="695603"/>
                </a:lnTo>
                <a:lnTo>
                  <a:pt x="111855" y="697687"/>
                </a:lnTo>
                <a:lnTo>
                  <a:pt x="114879" y="699771"/>
                </a:lnTo>
                <a:lnTo>
                  <a:pt x="116898" y="701867"/>
                </a:lnTo>
                <a:lnTo>
                  <a:pt x="119922" y="703951"/>
                </a:lnTo>
                <a:lnTo>
                  <a:pt x="122947" y="706034"/>
                </a:lnTo>
                <a:lnTo>
                  <a:pt x="125971" y="708118"/>
                </a:lnTo>
                <a:lnTo>
                  <a:pt x="128985" y="709160"/>
                </a:lnTo>
                <a:lnTo>
                  <a:pt x="132009" y="711244"/>
                </a:lnTo>
                <a:lnTo>
                  <a:pt x="135034" y="713327"/>
                </a:lnTo>
                <a:lnTo>
                  <a:pt x="138058" y="715424"/>
                </a:lnTo>
                <a:lnTo>
                  <a:pt x="141082" y="717508"/>
                </a:lnTo>
                <a:lnTo>
                  <a:pt x="144106" y="719591"/>
                </a:lnTo>
                <a:lnTo>
                  <a:pt x="147130" y="721675"/>
                </a:lnTo>
                <a:lnTo>
                  <a:pt x="149140" y="723759"/>
                </a:lnTo>
                <a:lnTo>
                  <a:pt x="152164" y="725842"/>
                </a:lnTo>
                <a:lnTo>
                  <a:pt x="154183" y="727939"/>
                </a:lnTo>
                <a:lnTo>
                  <a:pt x="156203" y="728981"/>
                </a:lnTo>
                <a:lnTo>
                  <a:pt x="158212" y="731064"/>
                </a:lnTo>
                <a:lnTo>
                  <a:pt x="160232" y="734190"/>
                </a:lnTo>
                <a:lnTo>
                  <a:pt x="162241" y="737315"/>
                </a:lnTo>
                <a:lnTo>
                  <a:pt x="161236" y="741496"/>
                </a:lnTo>
                <a:lnTo>
                  <a:pt x="161236" y="763387"/>
                </a:lnTo>
                <a:lnTo>
                  <a:pt x="162241" y="766526"/>
                </a:lnTo>
                <a:lnTo>
                  <a:pt x="162241" y="773819"/>
                </a:lnTo>
                <a:lnTo>
                  <a:pt x="163256" y="777986"/>
                </a:lnTo>
                <a:lnTo>
                  <a:pt x="163256" y="786333"/>
                </a:lnTo>
                <a:lnTo>
                  <a:pt x="164261" y="790501"/>
                </a:lnTo>
                <a:lnTo>
                  <a:pt x="164261" y="794681"/>
                </a:lnTo>
                <a:lnTo>
                  <a:pt x="165265" y="798848"/>
                </a:lnTo>
                <a:lnTo>
                  <a:pt x="165265" y="806154"/>
                </a:lnTo>
                <a:lnTo>
                  <a:pt x="166280" y="810322"/>
                </a:lnTo>
                <a:lnTo>
                  <a:pt x="166280" y="817627"/>
                </a:lnTo>
                <a:lnTo>
                  <a:pt x="167285" y="820753"/>
                </a:lnTo>
                <a:lnTo>
                  <a:pt x="167285" y="835352"/>
                </a:lnTo>
                <a:lnTo>
                  <a:pt x="166280" y="839519"/>
                </a:lnTo>
                <a:lnTo>
                  <a:pt x="165265" y="842645"/>
                </a:lnTo>
                <a:lnTo>
                  <a:pt x="164261" y="846825"/>
                </a:lnTo>
                <a:lnTo>
                  <a:pt x="164261" y="850992"/>
                </a:lnTo>
                <a:lnTo>
                  <a:pt x="163256" y="854118"/>
                </a:lnTo>
                <a:lnTo>
                  <a:pt x="163256" y="859340"/>
                </a:lnTo>
                <a:lnTo>
                  <a:pt x="162241" y="862465"/>
                </a:lnTo>
                <a:lnTo>
                  <a:pt x="162241" y="871855"/>
                </a:lnTo>
                <a:lnTo>
                  <a:pt x="161236" y="874980"/>
                </a:lnTo>
                <a:lnTo>
                  <a:pt x="161236" y="884370"/>
                </a:lnTo>
                <a:lnTo>
                  <a:pt x="160232" y="886453"/>
                </a:lnTo>
                <a:lnTo>
                  <a:pt x="160232" y="915651"/>
                </a:lnTo>
                <a:lnTo>
                  <a:pt x="161236" y="918776"/>
                </a:lnTo>
                <a:lnTo>
                  <a:pt x="162241" y="921914"/>
                </a:lnTo>
                <a:lnTo>
                  <a:pt x="163256" y="925040"/>
                </a:lnTo>
                <a:lnTo>
                  <a:pt x="164261" y="928166"/>
                </a:lnTo>
                <a:lnTo>
                  <a:pt x="166280" y="931291"/>
                </a:lnTo>
                <a:lnTo>
                  <a:pt x="168290" y="934429"/>
                </a:lnTo>
                <a:lnTo>
                  <a:pt x="170309" y="936513"/>
                </a:lnTo>
                <a:lnTo>
                  <a:pt x="172319" y="939639"/>
                </a:lnTo>
                <a:lnTo>
                  <a:pt x="174338" y="941722"/>
                </a:lnTo>
                <a:lnTo>
                  <a:pt x="176357" y="943806"/>
                </a:lnTo>
                <a:lnTo>
                  <a:pt x="179372" y="946944"/>
                </a:lnTo>
                <a:lnTo>
                  <a:pt x="182396" y="949028"/>
                </a:lnTo>
                <a:lnTo>
                  <a:pt x="185420" y="951112"/>
                </a:lnTo>
                <a:lnTo>
                  <a:pt x="188444" y="953196"/>
                </a:lnTo>
                <a:lnTo>
                  <a:pt x="191468" y="955279"/>
                </a:lnTo>
                <a:lnTo>
                  <a:pt x="194493" y="957363"/>
                </a:lnTo>
                <a:lnTo>
                  <a:pt x="197517" y="958405"/>
                </a:lnTo>
                <a:lnTo>
                  <a:pt x="200541" y="960501"/>
                </a:lnTo>
                <a:lnTo>
                  <a:pt x="203565" y="962585"/>
                </a:lnTo>
                <a:lnTo>
                  <a:pt x="206580" y="963627"/>
                </a:lnTo>
                <a:lnTo>
                  <a:pt x="210618" y="965710"/>
                </a:lnTo>
                <a:lnTo>
                  <a:pt x="213642" y="966752"/>
                </a:lnTo>
                <a:lnTo>
                  <a:pt x="216657" y="968836"/>
                </a:lnTo>
                <a:lnTo>
                  <a:pt x="219681" y="969878"/>
                </a:lnTo>
                <a:lnTo>
                  <a:pt x="222705" y="970920"/>
                </a:lnTo>
                <a:lnTo>
                  <a:pt x="225729" y="973016"/>
                </a:lnTo>
                <a:lnTo>
                  <a:pt x="228753" y="974058"/>
                </a:lnTo>
                <a:lnTo>
                  <a:pt x="231778" y="975100"/>
                </a:lnTo>
                <a:lnTo>
                  <a:pt x="233797" y="976142"/>
                </a:lnTo>
                <a:lnTo>
                  <a:pt x="236811" y="977184"/>
                </a:lnTo>
                <a:lnTo>
                  <a:pt x="238831" y="978225"/>
                </a:lnTo>
                <a:lnTo>
                  <a:pt x="242860" y="979267"/>
                </a:lnTo>
                <a:lnTo>
                  <a:pt x="245884" y="980309"/>
                </a:lnTo>
                <a:lnTo>
                  <a:pt x="249913" y="981351"/>
                </a:lnTo>
                <a:lnTo>
                  <a:pt x="252937" y="981351"/>
                </a:lnTo>
                <a:lnTo>
                  <a:pt x="255961" y="982393"/>
                </a:lnTo>
                <a:lnTo>
                  <a:pt x="258985" y="983435"/>
                </a:lnTo>
                <a:lnTo>
                  <a:pt x="262010" y="983435"/>
                </a:lnTo>
                <a:lnTo>
                  <a:pt x="264029" y="984477"/>
                </a:lnTo>
                <a:lnTo>
                  <a:pt x="267043" y="985531"/>
                </a:lnTo>
                <a:lnTo>
                  <a:pt x="270068" y="985531"/>
                </a:lnTo>
                <a:lnTo>
                  <a:pt x="272087" y="986573"/>
                </a:lnTo>
                <a:lnTo>
                  <a:pt x="285188" y="986573"/>
                </a:lnTo>
                <a:lnTo>
                  <a:pt x="287198" y="985531"/>
                </a:lnTo>
                <a:lnTo>
                  <a:pt x="288213" y="985531"/>
                </a:lnTo>
                <a:lnTo>
                  <a:pt x="290222" y="984477"/>
                </a:lnTo>
                <a:lnTo>
                  <a:pt x="291237" y="983435"/>
                </a:lnTo>
                <a:lnTo>
                  <a:pt x="293246" y="981351"/>
                </a:lnTo>
                <a:lnTo>
                  <a:pt x="295266" y="978225"/>
                </a:lnTo>
                <a:lnTo>
                  <a:pt x="296270" y="975100"/>
                </a:lnTo>
                <a:lnTo>
                  <a:pt x="297275" y="971974"/>
                </a:lnTo>
                <a:lnTo>
                  <a:pt x="297275" y="969878"/>
                </a:lnTo>
                <a:lnTo>
                  <a:pt x="298290" y="966752"/>
                </a:lnTo>
                <a:lnTo>
                  <a:pt x="298290" y="964669"/>
                </a:lnTo>
                <a:lnTo>
                  <a:pt x="300299" y="961543"/>
                </a:lnTo>
                <a:lnTo>
                  <a:pt x="302319" y="958405"/>
                </a:lnTo>
                <a:lnTo>
                  <a:pt x="303324" y="955279"/>
                </a:lnTo>
                <a:lnTo>
                  <a:pt x="304328" y="952154"/>
                </a:lnTo>
                <a:lnTo>
                  <a:pt x="306348" y="949028"/>
                </a:lnTo>
                <a:lnTo>
                  <a:pt x="307353" y="944848"/>
                </a:lnTo>
                <a:lnTo>
                  <a:pt x="309372" y="940681"/>
                </a:lnTo>
                <a:lnTo>
                  <a:pt x="310377" y="936513"/>
                </a:lnTo>
                <a:lnTo>
                  <a:pt x="312396" y="932333"/>
                </a:lnTo>
                <a:lnTo>
                  <a:pt x="313401" y="929207"/>
                </a:lnTo>
                <a:lnTo>
                  <a:pt x="314406" y="927124"/>
                </a:lnTo>
                <a:lnTo>
                  <a:pt x="315420" y="923998"/>
                </a:lnTo>
                <a:lnTo>
                  <a:pt x="316425" y="920873"/>
                </a:lnTo>
                <a:lnTo>
                  <a:pt x="317430" y="917734"/>
                </a:lnTo>
                <a:lnTo>
                  <a:pt x="318444" y="915651"/>
                </a:lnTo>
                <a:lnTo>
                  <a:pt x="319449" y="912525"/>
                </a:lnTo>
                <a:lnTo>
                  <a:pt x="320454" y="909399"/>
                </a:lnTo>
                <a:lnTo>
                  <a:pt x="322473" y="906261"/>
                </a:lnTo>
                <a:lnTo>
                  <a:pt x="323478" y="902094"/>
                </a:lnTo>
                <a:lnTo>
                  <a:pt x="324483" y="898968"/>
                </a:lnTo>
                <a:lnTo>
                  <a:pt x="326502" y="897926"/>
                </a:lnTo>
                <a:lnTo>
                  <a:pt x="328522" y="896885"/>
                </a:lnTo>
                <a:lnTo>
                  <a:pt x="330531" y="895843"/>
                </a:lnTo>
                <a:lnTo>
                  <a:pt x="332551" y="893746"/>
                </a:lnTo>
                <a:lnTo>
                  <a:pt x="334560" y="891663"/>
                </a:lnTo>
                <a:lnTo>
                  <a:pt x="336580" y="889579"/>
                </a:lnTo>
                <a:lnTo>
                  <a:pt x="339604" y="887495"/>
                </a:lnTo>
                <a:lnTo>
                  <a:pt x="341623" y="885411"/>
                </a:lnTo>
                <a:lnTo>
                  <a:pt x="344638" y="882286"/>
                </a:lnTo>
                <a:lnTo>
                  <a:pt x="347662" y="879148"/>
                </a:lnTo>
                <a:lnTo>
                  <a:pt x="350686" y="876022"/>
                </a:lnTo>
                <a:lnTo>
                  <a:pt x="353710" y="872896"/>
                </a:lnTo>
                <a:lnTo>
                  <a:pt x="356734" y="869771"/>
                </a:lnTo>
                <a:lnTo>
                  <a:pt x="359759" y="866633"/>
                </a:lnTo>
                <a:lnTo>
                  <a:pt x="362783" y="863507"/>
                </a:lnTo>
                <a:lnTo>
                  <a:pt x="365807" y="860381"/>
                </a:lnTo>
                <a:lnTo>
                  <a:pt x="368831" y="857256"/>
                </a:lnTo>
                <a:lnTo>
                  <a:pt x="371845" y="854118"/>
                </a:lnTo>
                <a:lnTo>
                  <a:pt x="374870" y="850992"/>
                </a:lnTo>
                <a:lnTo>
                  <a:pt x="377894" y="847866"/>
                </a:lnTo>
                <a:lnTo>
                  <a:pt x="380918" y="844741"/>
                </a:lnTo>
                <a:lnTo>
                  <a:pt x="383942" y="842645"/>
                </a:lnTo>
                <a:lnTo>
                  <a:pt x="386966" y="839519"/>
                </a:lnTo>
                <a:lnTo>
                  <a:pt x="389990" y="837435"/>
                </a:lnTo>
                <a:lnTo>
                  <a:pt x="392000" y="835352"/>
                </a:lnTo>
                <a:lnTo>
                  <a:pt x="395024" y="833268"/>
                </a:lnTo>
                <a:lnTo>
                  <a:pt x="397044" y="831184"/>
                </a:lnTo>
                <a:lnTo>
                  <a:pt x="399063" y="829088"/>
                </a:lnTo>
                <a:lnTo>
                  <a:pt x="401073" y="828046"/>
                </a:lnTo>
                <a:lnTo>
                  <a:pt x="403092" y="827004"/>
                </a:lnTo>
                <a:lnTo>
                  <a:pt x="406116" y="827004"/>
                </a:lnTo>
                <a:lnTo>
                  <a:pt x="408126" y="829088"/>
                </a:lnTo>
                <a:lnTo>
                  <a:pt x="409140" y="832226"/>
                </a:lnTo>
                <a:lnTo>
                  <a:pt x="411150" y="835352"/>
                </a:lnTo>
                <a:lnTo>
                  <a:pt x="412155" y="838477"/>
                </a:lnTo>
                <a:lnTo>
                  <a:pt x="414174" y="841603"/>
                </a:lnTo>
                <a:lnTo>
                  <a:pt x="415179" y="844741"/>
                </a:lnTo>
                <a:lnTo>
                  <a:pt x="417198" y="847866"/>
                </a:lnTo>
                <a:lnTo>
                  <a:pt x="419218" y="848908"/>
                </a:lnTo>
                <a:lnTo>
                  <a:pt x="423247" y="848908"/>
                </a:lnTo>
                <a:lnTo>
                  <a:pt x="425256" y="850992"/>
                </a:lnTo>
                <a:lnTo>
                  <a:pt x="427276" y="854118"/>
                </a:lnTo>
                <a:lnTo>
                  <a:pt x="429295" y="857256"/>
                </a:lnTo>
                <a:lnTo>
                  <a:pt x="430300" y="861423"/>
                </a:lnTo>
                <a:lnTo>
                  <a:pt x="431305" y="864549"/>
                </a:lnTo>
                <a:lnTo>
                  <a:pt x="433324" y="868729"/>
                </a:lnTo>
                <a:lnTo>
                  <a:pt x="434329" y="871855"/>
                </a:lnTo>
                <a:lnTo>
                  <a:pt x="435334" y="873938"/>
                </a:lnTo>
                <a:lnTo>
                  <a:pt x="436348" y="877064"/>
                </a:lnTo>
                <a:lnTo>
                  <a:pt x="437353" y="879148"/>
                </a:lnTo>
                <a:lnTo>
                  <a:pt x="437353" y="882286"/>
                </a:lnTo>
                <a:lnTo>
                  <a:pt x="438358" y="884370"/>
                </a:lnTo>
                <a:lnTo>
                  <a:pt x="439363" y="887495"/>
                </a:lnTo>
                <a:lnTo>
                  <a:pt x="440377" y="889579"/>
                </a:lnTo>
                <a:lnTo>
                  <a:pt x="441382" y="893746"/>
                </a:lnTo>
                <a:lnTo>
                  <a:pt x="443401" y="896885"/>
                </a:lnTo>
                <a:lnTo>
                  <a:pt x="445411" y="901052"/>
                </a:lnTo>
                <a:lnTo>
                  <a:pt x="447430" y="903136"/>
                </a:lnTo>
                <a:lnTo>
                  <a:pt x="449440" y="906261"/>
                </a:lnTo>
                <a:lnTo>
                  <a:pt x="451459" y="909399"/>
                </a:lnTo>
                <a:lnTo>
                  <a:pt x="453478" y="913567"/>
                </a:lnTo>
                <a:lnTo>
                  <a:pt x="455488" y="916692"/>
                </a:lnTo>
                <a:lnTo>
                  <a:pt x="457507" y="920873"/>
                </a:lnTo>
                <a:lnTo>
                  <a:pt x="459517" y="923998"/>
                </a:lnTo>
                <a:lnTo>
                  <a:pt x="460532" y="928166"/>
                </a:lnTo>
                <a:lnTo>
                  <a:pt x="462541" y="932333"/>
                </a:lnTo>
                <a:lnTo>
                  <a:pt x="464561" y="935471"/>
                </a:lnTo>
                <a:lnTo>
                  <a:pt x="465565" y="939639"/>
                </a:lnTo>
                <a:lnTo>
                  <a:pt x="467585" y="943806"/>
                </a:lnTo>
                <a:lnTo>
                  <a:pt x="469594" y="947986"/>
                </a:lnTo>
                <a:lnTo>
                  <a:pt x="471614" y="952154"/>
                </a:lnTo>
                <a:lnTo>
                  <a:pt x="473633" y="956321"/>
                </a:lnTo>
                <a:lnTo>
                  <a:pt x="474638" y="960501"/>
                </a:lnTo>
                <a:lnTo>
                  <a:pt x="476657" y="964669"/>
                </a:lnTo>
                <a:lnTo>
                  <a:pt x="478667" y="968836"/>
                </a:lnTo>
                <a:lnTo>
                  <a:pt x="480686" y="971974"/>
                </a:lnTo>
                <a:lnTo>
                  <a:pt x="482696" y="976142"/>
                </a:lnTo>
                <a:lnTo>
                  <a:pt x="484715" y="980309"/>
                </a:lnTo>
                <a:lnTo>
                  <a:pt x="487739" y="984477"/>
                </a:lnTo>
                <a:lnTo>
                  <a:pt x="489749" y="987615"/>
                </a:lnTo>
                <a:lnTo>
                  <a:pt x="492773" y="991782"/>
                </a:lnTo>
                <a:lnTo>
                  <a:pt x="494793" y="994908"/>
                </a:lnTo>
                <a:lnTo>
                  <a:pt x="497817" y="999088"/>
                </a:lnTo>
                <a:lnTo>
                  <a:pt x="500841" y="1002214"/>
                </a:lnTo>
                <a:lnTo>
                  <a:pt x="502851" y="1005339"/>
                </a:lnTo>
                <a:lnTo>
                  <a:pt x="506889" y="1008465"/>
                </a:lnTo>
                <a:lnTo>
                  <a:pt x="509904" y="1011603"/>
                </a:lnTo>
                <a:lnTo>
                  <a:pt x="512928" y="1014729"/>
                </a:lnTo>
                <a:lnTo>
                  <a:pt x="516966" y="1017854"/>
                </a:lnTo>
                <a:lnTo>
                  <a:pt x="519981" y="1019938"/>
                </a:lnTo>
                <a:lnTo>
                  <a:pt x="522000" y="1020980"/>
                </a:lnTo>
                <a:lnTo>
                  <a:pt x="524020" y="1022022"/>
                </a:lnTo>
                <a:lnTo>
                  <a:pt x="526029" y="1023063"/>
                </a:lnTo>
                <a:lnTo>
                  <a:pt x="528049" y="1024118"/>
                </a:lnTo>
                <a:lnTo>
                  <a:pt x="530058" y="1025160"/>
                </a:lnTo>
                <a:lnTo>
                  <a:pt x="532078" y="1026202"/>
                </a:lnTo>
                <a:lnTo>
                  <a:pt x="534097" y="1027243"/>
                </a:lnTo>
                <a:lnTo>
                  <a:pt x="535102" y="1027243"/>
                </a:lnTo>
                <a:lnTo>
                  <a:pt x="537111" y="1028285"/>
                </a:lnTo>
                <a:lnTo>
                  <a:pt x="540136" y="1028285"/>
                </a:lnTo>
                <a:lnTo>
                  <a:pt x="541150" y="1029327"/>
                </a:lnTo>
                <a:lnTo>
                  <a:pt x="544174" y="1029327"/>
                </a:lnTo>
                <a:lnTo>
                  <a:pt x="546184" y="1030369"/>
                </a:lnTo>
                <a:lnTo>
                  <a:pt x="552232" y="1030369"/>
                </a:lnTo>
                <a:lnTo>
                  <a:pt x="554252" y="1031411"/>
                </a:lnTo>
                <a:lnTo>
                  <a:pt x="566339" y="1031411"/>
                </a:lnTo>
                <a:lnTo>
                  <a:pt x="568358" y="1030369"/>
                </a:lnTo>
                <a:lnTo>
                  <a:pt x="575411" y="1030369"/>
                </a:lnTo>
                <a:lnTo>
                  <a:pt x="577421" y="1029327"/>
                </a:lnTo>
                <a:lnTo>
                  <a:pt x="580445" y="1029327"/>
                </a:lnTo>
                <a:lnTo>
                  <a:pt x="582464" y="1028285"/>
                </a:lnTo>
                <a:lnTo>
                  <a:pt x="584483" y="1027243"/>
                </a:lnTo>
                <a:lnTo>
                  <a:pt x="586493" y="1027243"/>
                </a:lnTo>
                <a:lnTo>
                  <a:pt x="588512" y="1026202"/>
                </a:lnTo>
                <a:lnTo>
                  <a:pt x="590522" y="1025160"/>
                </a:lnTo>
                <a:lnTo>
                  <a:pt x="592541" y="1024118"/>
                </a:lnTo>
                <a:lnTo>
                  <a:pt x="594561" y="1022022"/>
                </a:lnTo>
                <a:lnTo>
                  <a:pt x="596570" y="1020980"/>
                </a:lnTo>
                <a:lnTo>
                  <a:pt x="597575" y="1019938"/>
                </a:lnTo>
                <a:lnTo>
                  <a:pt x="599595" y="1017854"/>
                </a:lnTo>
                <a:lnTo>
                  <a:pt x="600599" y="1015770"/>
                </a:lnTo>
                <a:lnTo>
                  <a:pt x="602619" y="1013687"/>
                </a:lnTo>
                <a:lnTo>
                  <a:pt x="603624" y="1011603"/>
                </a:lnTo>
                <a:lnTo>
                  <a:pt x="605643" y="1009507"/>
                </a:lnTo>
                <a:lnTo>
                  <a:pt x="606648" y="1007423"/>
                </a:lnTo>
                <a:lnTo>
                  <a:pt x="607653" y="1004297"/>
                </a:lnTo>
                <a:lnTo>
                  <a:pt x="608667" y="1002214"/>
                </a:lnTo>
                <a:lnTo>
                  <a:pt x="610677" y="999088"/>
                </a:lnTo>
                <a:lnTo>
                  <a:pt x="611691" y="995950"/>
                </a:lnTo>
                <a:lnTo>
                  <a:pt x="612696" y="992824"/>
                </a:lnTo>
                <a:lnTo>
                  <a:pt x="613701" y="989699"/>
                </a:lnTo>
                <a:lnTo>
                  <a:pt x="614706" y="985531"/>
                </a:lnTo>
                <a:lnTo>
                  <a:pt x="615720" y="982393"/>
                </a:lnTo>
                <a:lnTo>
                  <a:pt x="616725" y="978225"/>
                </a:lnTo>
                <a:lnTo>
                  <a:pt x="617730" y="974058"/>
                </a:lnTo>
                <a:lnTo>
                  <a:pt x="618744" y="969878"/>
                </a:lnTo>
                <a:lnTo>
                  <a:pt x="620754" y="964669"/>
                </a:lnTo>
                <a:lnTo>
                  <a:pt x="621769" y="960501"/>
                </a:lnTo>
                <a:lnTo>
                  <a:pt x="621769" y="959459"/>
                </a:lnTo>
                <a:lnTo>
                  <a:pt x="623778" y="957363"/>
                </a:lnTo>
                <a:lnTo>
                  <a:pt x="624783" y="954237"/>
                </a:lnTo>
                <a:lnTo>
                  <a:pt x="625798" y="950070"/>
                </a:lnTo>
                <a:lnTo>
                  <a:pt x="626802" y="946944"/>
                </a:lnTo>
                <a:lnTo>
                  <a:pt x="627807" y="943806"/>
                </a:lnTo>
                <a:lnTo>
                  <a:pt x="628822" y="939639"/>
                </a:lnTo>
                <a:lnTo>
                  <a:pt x="629827" y="936513"/>
                </a:lnTo>
                <a:lnTo>
                  <a:pt x="630831" y="932333"/>
                </a:lnTo>
                <a:lnTo>
                  <a:pt x="631846" y="928166"/>
                </a:lnTo>
                <a:lnTo>
                  <a:pt x="633856" y="925040"/>
                </a:lnTo>
                <a:lnTo>
                  <a:pt x="635875" y="923998"/>
                </a:lnTo>
                <a:lnTo>
                  <a:pt x="637885" y="921914"/>
                </a:lnTo>
                <a:lnTo>
                  <a:pt x="638899" y="918776"/>
                </a:lnTo>
                <a:lnTo>
                  <a:pt x="640909" y="914609"/>
                </a:lnTo>
                <a:lnTo>
                  <a:pt x="641923" y="910441"/>
                </a:lnTo>
                <a:lnTo>
                  <a:pt x="642928" y="907316"/>
                </a:lnTo>
                <a:lnTo>
                  <a:pt x="643933" y="905219"/>
                </a:lnTo>
                <a:lnTo>
                  <a:pt x="644938" y="902094"/>
                </a:lnTo>
                <a:lnTo>
                  <a:pt x="644938" y="898968"/>
                </a:lnTo>
                <a:lnTo>
                  <a:pt x="645952" y="896885"/>
                </a:lnTo>
                <a:lnTo>
                  <a:pt x="646957" y="893746"/>
                </a:lnTo>
                <a:lnTo>
                  <a:pt x="647962" y="890621"/>
                </a:lnTo>
                <a:lnTo>
                  <a:pt x="648976" y="887495"/>
                </a:lnTo>
                <a:lnTo>
                  <a:pt x="648976" y="884370"/>
                </a:lnTo>
                <a:lnTo>
                  <a:pt x="649981" y="882286"/>
                </a:lnTo>
                <a:lnTo>
                  <a:pt x="650986" y="879148"/>
                </a:lnTo>
                <a:lnTo>
                  <a:pt x="652001" y="876022"/>
                </a:lnTo>
                <a:lnTo>
                  <a:pt x="653005" y="871855"/>
                </a:lnTo>
                <a:lnTo>
                  <a:pt x="655015" y="867674"/>
                </a:lnTo>
                <a:lnTo>
                  <a:pt x="657034" y="863507"/>
                </a:lnTo>
                <a:lnTo>
                  <a:pt x="659054" y="861423"/>
                </a:lnTo>
                <a:lnTo>
                  <a:pt x="661063" y="861423"/>
                </a:lnTo>
                <a:lnTo>
                  <a:pt x="664087" y="865591"/>
                </a:lnTo>
                <a:lnTo>
                  <a:pt x="668116" y="868729"/>
                </a:lnTo>
                <a:lnTo>
                  <a:pt x="671141" y="872896"/>
                </a:lnTo>
                <a:lnTo>
                  <a:pt x="675170" y="876022"/>
                </a:lnTo>
                <a:lnTo>
                  <a:pt x="678194" y="880189"/>
                </a:lnTo>
                <a:lnTo>
                  <a:pt x="682232" y="884370"/>
                </a:lnTo>
                <a:lnTo>
                  <a:pt x="686261" y="888537"/>
                </a:lnTo>
                <a:lnTo>
                  <a:pt x="689286" y="892704"/>
                </a:lnTo>
                <a:lnTo>
                  <a:pt x="693315" y="896885"/>
                </a:lnTo>
                <a:lnTo>
                  <a:pt x="697344" y="902094"/>
                </a:lnTo>
                <a:lnTo>
                  <a:pt x="701373" y="906261"/>
                </a:lnTo>
                <a:lnTo>
                  <a:pt x="705402" y="910441"/>
                </a:lnTo>
                <a:lnTo>
                  <a:pt x="708426" y="914609"/>
                </a:lnTo>
                <a:lnTo>
                  <a:pt x="712455" y="918776"/>
                </a:lnTo>
                <a:lnTo>
                  <a:pt x="716493" y="923998"/>
                </a:lnTo>
                <a:lnTo>
                  <a:pt x="720522" y="928166"/>
                </a:lnTo>
                <a:lnTo>
                  <a:pt x="724551" y="932333"/>
                </a:lnTo>
                <a:lnTo>
                  <a:pt x="728580" y="937555"/>
                </a:lnTo>
                <a:lnTo>
                  <a:pt x="732609" y="941722"/>
                </a:lnTo>
                <a:lnTo>
                  <a:pt x="736648" y="945890"/>
                </a:lnTo>
                <a:lnTo>
                  <a:pt x="740677" y="950070"/>
                </a:lnTo>
                <a:lnTo>
                  <a:pt x="744706" y="954237"/>
                </a:lnTo>
                <a:lnTo>
                  <a:pt x="748735" y="958405"/>
                </a:lnTo>
                <a:lnTo>
                  <a:pt x="752764" y="962585"/>
                </a:lnTo>
                <a:lnTo>
                  <a:pt x="757807" y="966752"/>
                </a:lnTo>
                <a:lnTo>
                  <a:pt x="761836" y="970920"/>
                </a:lnTo>
                <a:lnTo>
                  <a:pt x="765865" y="975100"/>
                </a:lnTo>
                <a:lnTo>
                  <a:pt x="769904" y="979267"/>
                </a:lnTo>
                <a:lnTo>
                  <a:pt x="773933" y="982393"/>
                </a:lnTo>
                <a:lnTo>
                  <a:pt x="777962" y="985531"/>
                </a:lnTo>
                <a:lnTo>
                  <a:pt x="781991" y="989699"/>
                </a:lnTo>
                <a:lnTo>
                  <a:pt x="786020" y="992824"/>
                </a:lnTo>
                <a:lnTo>
                  <a:pt x="789044" y="994908"/>
                </a:lnTo>
                <a:lnTo>
                  <a:pt x="792068" y="998046"/>
                </a:lnTo>
                <a:lnTo>
                  <a:pt x="795093" y="1000130"/>
                </a:lnTo>
                <a:lnTo>
                  <a:pt x="797112" y="1002214"/>
                </a:lnTo>
                <a:lnTo>
                  <a:pt x="800126" y="1004297"/>
                </a:lnTo>
                <a:lnTo>
                  <a:pt x="803151" y="1006381"/>
                </a:lnTo>
                <a:lnTo>
                  <a:pt x="806175" y="1008465"/>
                </a:lnTo>
                <a:lnTo>
                  <a:pt x="809247" y="1010561"/>
                </a:lnTo>
                <a:lnTo>
                  <a:pt x="812242" y="1012645"/>
                </a:lnTo>
                <a:lnTo>
                  <a:pt x="815237" y="1014729"/>
                </a:lnTo>
                <a:lnTo>
                  <a:pt x="818233" y="1016812"/>
                </a:lnTo>
                <a:lnTo>
                  <a:pt x="821324" y="1017854"/>
                </a:lnTo>
                <a:lnTo>
                  <a:pt x="823353" y="1019938"/>
                </a:lnTo>
                <a:lnTo>
                  <a:pt x="826349" y="1020980"/>
                </a:lnTo>
                <a:lnTo>
                  <a:pt x="829344" y="1022022"/>
                </a:lnTo>
                <a:lnTo>
                  <a:pt x="832339" y="1024118"/>
                </a:lnTo>
                <a:lnTo>
                  <a:pt x="835431" y="1025160"/>
                </a:lnTo>
                <a:lnTo>
                  <a:pt x="838426" y="1026202"/>
                </a:lnTo>
                <a:lnTo>
                  <a:pt x="840455" y="1027243"/>
                </a:lnTo>
                <a:lnTo>
                  <a:pt x="843450" y="1028285"/>
                </a:lnTo>
                <a:lnTo>
                  <a:pt x="846445" y="1028285"/>
                </a:lnTo>
                <a:lnTo>
                  <a:pt x="849537" y="1029327"/>
                </a:lnTo>
                <a:lnTo>
                  <a:pt x="851566" y="1030369"/>
                </a:lnTo>
                <a:lnTo>
                  <a:pt x="857556" y="1030369"/>
                </a:lnTo>
                <a:lnTo>
                  <a:pt x="859585" y="1031411"/>
                </a:lnTo>
                <a:lnTo>
                  <a:pt x="869634" y="1031411"/>
                </a:lnTo>
                <a:lnTo>
                  <a:pt x="872725" y="1030369"/>
                </a:lnTo>
                <a:lnTo>
                  <a:pt x="874658" y="1030369"/>
                </a:lnTo>
                <a:lnTo>
                  <a:pt x="876687" y="1029327"/>
                </a:lnTo>
                <a:lnTo>
                  <a:pt x="877750" y="1029327"/>
                </a:lnTo>
                <a:lnTo>
                  <a:pt x="879779" y="1028285"/>
                </a:lnTo>
                <a:lnTo>
                  <a:pt x="881711" y="1027243"/>
                </a:lnTo>
                <a:lnTo>
                  <a:pt x="883740" y="1026202"/>
                </a:lnTo>
                <a:lnTo>
                  <a:pt x="885769" y="1025160"/>
                </a:lnTo>
                <a:lnTo>
                  <a:pt x="887798" y="1024118"/>
                </a:lnTo>
                <a:lnTo>
                  <a:pt x="889827" y="1022022"/>
                </a:lnTo>
                <a:lnTo>
                  <a:pt x="891856" y="1020980"/>
                </a:lnTo>
                <a:lnTo>
                  <a:pt x="893885" y="1018896"/>
                </a:lnTo>
                <a:lnTo>
                  <a:pt x="895817" y="1016812"/>
                </a:lnTo>
                <a:lnTo>
                  <a:pt x="897846" y="1014729"/>
                </a:lnTo>
                <a:lnTo>
                  <a:pt x="898909" y="1012645"/>
                </a:lnTo>
                <a:lnTo>
                  <a:pt x="900938" y="1010561"/>
                </a:lnTo>
                <a:lnTo>
                  <a:pt x="902870" y="1008465"/>
                </a:lnTo>
                <a:lnTo>
                  <a:pt x="904899" y="1006381"/>
                </a:lnTo>
                <a:lnTo>
                  <a:pt x="906928" y="1004297"/>
                </a:lnTo>
                <a:lnTo>
                  <a:pt x="908957" y="1002214"/>
                </a:lnTo>
                <a:lnTo>
                  <a:pt x="910986" y="999088"/>
                </a:lnTo>
                <a:lnTo>
                  <a:pt x="913015" y="996992"/>
                </a:lnTo>
                <a:lnTo>
                  <a:pt x="913982" y="994908"/>
                </a:lnTo>
                <a:lnTo>
                  <a:pt x="916011" y="992824"/>
                </a:lnTo>
                <a:lnTo>
                  <a:pt x="918040" y="989699"/>
                </a:lnTo>
                <a:lnTo>
                  <a:pt x="920069" y="985531"/>
                </a:lnTo>
                <a:lnTo>
                  <a:pt x="922098" y="982393"/>
                </a:lnTo>
                <a:lnTo>
                  <a:pt x="924127" y="978225"/>
                </a:lnTo>
                <a:lnTo>
                  <a:pt x="925093" y="975100"/>
                </a:lnTo>
                <a:lnTo>
                  <a:pt x="926059" y="973016"/>
                </a:lnTo>
                <a:lnTo>
                  <a:pt x="927122" y="968836"/>
                </a:lnTo>
                <a:lnTo>
                  <a:pt x="929151" y="965710"/>
                </a:lnTo>
                <a:lnTo>
                  <a:pt x="930117" y="962585"/>
                </a:lnTo>
                <a:lnTo>
                  <a:pt x="931180" y="959459"/>
                </a:lnTo>
                <a:lnTo>
                  <a:pt x="931180" y="956321"/>
                </a:lnTo>
                <a:lnTo>
                  <a:pt x="932146" y="953196"/>
                </a:lnTo>
                <a:lnTo>
                  <a:pt x="932146" y="938597"/>
                </a:lnTo>
                <a:lnTo>
                  <a:pt x="931180" y="934429"/>
                </a:lnTo>
                <a:lnTo>
                  <a:pt x="931180" y="930249"/>
                </a:lnTo>
                <a:lnTo>
                  <a:pt x="930117" y="927124"/>
                </a:lnTo>
                <a:lnTo>
                  <a:pt x="929151" y="922956"/>
                </a:lnTo>
                <a:lnTo>
                  <a:pt x="928088" y="918776"/>
                </a:lnTo>
                <a:lnTo>
                  <a:pt x="927122" y="914609"/>
                </a:lnTo>
                <a:lnTo>
                  <a:pt x="925093" y="911483"/>
                </a:lnTo>
                <a:lnTo>
                  <a:pt x="923064" y="906261"/>
                </a:lnTo>
                <a:lnTo>
                  <a:pt x="921035" y="901052"/>
                </a:lnTo>
                <a:lnTo>
                  <a:pt x="919006" y="895843"/>
                </a:lnTo>
                <a:lnTo>
                  <a:pt x="918040" y="891663"/>
                </a:lnTo>
                <a:lnTo>
                  <a:pt x="916011" y="886453"/>
                </a:lnTo>
                <a:lnTo>
                  <a:pt x="913982" y="881231"/>
                </a:lnTo>
                <a:lnTo>
                  <a:pt x="913015" y="876022"/>
                </a:lnTo>
                <a:lnTo>
                  <a:pt x="910986" y="869771"/>
                </a:lnTo>
                <a:lnTo>
                  <a:pt x="910020" y="864549"/>
                </a:lnTo>
                <a:lnTo>
                  <a:pt x="908957" y="859340"/>
                </a:lnTo>
                <a:lnTo>
                  <a:pt x="906928" y="854118"/>
                </a:lnTo>
                <a:lnTo>
                  <a:pt x="905962" y="848908"/>
                </a:lnTo>
                <a:lnTo>
                  <a:pt x="904899" y="842645"/>
                </a:lnTo>
                <a:lnTo>
                  <a:pt x="903933" y="837435"/>
                </a:lnTo>
                <a:lnTo>
                  <a:pt x="902870" y="832226"/>
                </a:lnTo>
                <a:lnTo>
                  <a:pt x="901904" y="827004"/>
                </a:lnTo>
                <a:lnTo>
                  <a:pt x="900938" y="821795"/>
                </a:lnTo>
                <a:lnTo>
                  <a:pt x="899875" y="816573"/>
                </a:lnTo>
                <a:lnTo>
                  <a:pt x="898909" y="810322"/>
                </a:lnTo>
                <a:lnTo>
                  <a:pt x="897846" y="805112"/>
                </a:lnTo>
                <a:lnTo>
                  <a:pt x="896880" y="799890"/>
                </a:lnTo>
                <a:lnTo>
                  <a:pt x="896880" y="794681"/>
                </a:lnTo>
                <a:lnTo>
                  <a:pt x="895817" y="790501"/>
                </a:lnTo>
                <a:lnTo>
                  <a:pt x="895817" y="785292"/>
                </a:lnTo>
                <a:lnTo>
                  <a:pt x="894851" y="780082"/>
                </a:lnTo>
                <a:lnTo>
                  <a:pt x="894851" y="766526"/>
                </a:lnTo>
                <a:lnTo>
                  <a:pt x="893885" y="761304"/>
                </a:lnTo>
                <a:lnTo>
                  <a:pt x="893885" y="748789"/>
                </a:lnTo>
                <a:lnTo>
                  <a:pt x="894851" y="747747"/>
                </a:lnTo>
                <a:lnTo>
                  <a:pt x="895817" y="744621"/>
                </a:lnTo>
                <a:lnTo>
                  <a:pt x="897846" y="743579"/>
                </a:lnTo>
                <a:lnTo>
                  <a:pt x="899875" y="742537"/>
                </a:lnTo>
                <a:lnTo>
                  <a:pt x="901904" y="740454"/>
                </a:lnTo>
                <a:lnTo>
                  <a:pt x="903933" y="740454"/>
                </a:lnTo>
                <a:lnTo>
                  <a:pt x="905962" y="738357"/>
                </a:lnTo>
                <a:lnTo>
                  <a:pt x="907991" y="738357"/>
                </a:lnTo>
                <a:lnTo>
                  <a:pt x="908957" y="737315"/>
                </a:lnTo>
                <a:lnTo>
                  <a:pt x="910986" y="737315"/>
                </a:lnTo>
                <a:lnTo>
                  <a:pt x="913015" y="736274"/>
                </a:lnTo>
                <a:lnTo>
                  <a:pt x="913982" y="736274"/>
                </a:lnTo>
                <a:lnTo>
                  <a:pt x="916011" y="735232"/>
                </a:lnTo>
                <a:lnTo>
                  <a:pt x="918040" y="735232"/>
                </a:lnTo>
                <a:lnTo>
                  <a:pt x="920069" y="734190"/>
                </a:lnTo>
                <a:lnTo>
                  <a:pt x="923064" y="734190"/>
                </a:lnTo>
                <a:lnTo>
                  <a:pt x="925093" y="733148"/>
                </a:lnTo>
                <a:lnTo>
                  <a:pt x="931180" y="733148"/>
                </a:lnTo>
                <a:lnTo>
                  <a:pt x="933112" y="732106"/>
                </a:lnTo>
                <a:lnTo>
                  <a:pt x="958329" y="732106"/>
                </a:lnTo>
                <a:lnTo>
                  <a:pt x="960358" y="733148"/>
                </a:lnTo>
                <a:lnTo>
                  <a:pt x="964416" y="733148"/>
                </a:lnTo>
                <a:lnTo>
                  <a:pt x="966445" y="734190"/>
                </a:lnTo>
                <a:lnTo>
                  <a:pt x="970407" y="734190"/>
                </a:lnTo>
                <a:lnTo>
                  <a:pt x="972436" y="735232"/>
                </a:lnTo>
                <a:lnTo>
                  <a:pt x="975431" y="736274"/>
                </a:lnTo>
                <a:lnTo>
                  <a:pt x="977460" y="737315"/>
                </a:lnTo>
                <a:lnTo>
                  <a:pt x="979489" y="737315"/>
                </a:lnTo>
                <a:lnTo>
                  <a:pt x="980552" y="738357"/>
                </a:lnTo>
                <a:lnTo>
                  <a:pt x="982484" y="738357"/>
                </a:lnTo>
                <a:lnTo>
                  <a:pt x="984513" y="740454"/>
                </a:lnTo>
                <a:lnTo>
                  <a:pt x="986542" y="741496"/>
                </a:lnTo>
                <a:lnTo>
                  <a:pt x="988571" y="742537"/>
                </a:lnTo>
                <a:lnTo>
                  <a:pt x="990600" y="744621"/>
                </a:lnTo>
                <a:lnTo>
                  <a:pt x="992629" y="747747"/>
                </a:lnTo>
                <a:lnTo>
                  <a:pt x="993595" y="750872"/>
                </a:lnTo>
                <a:lnTo>
                  <a:pt x="994658" y="754011"/>
                </a:lnTo>
                <a:lnTo>
                  <a:pt x="996590" y="757136"/>
                </a:lnTo>
                <a:lnTo>
                  <a:pt x="997653" y="760262"/>
                </a:lnTo>
                <a:lnTo>
                  <a:pt x="997653" y="766526"/>
                </a:lnTo>
                <a:lnTo>
                  <a:pt x="998619" y="769651"/>
                </a:lnTo>
                <a:lnTo>
                  <a:pt x="997653" y="772777"/>
                </a:lnTo>
                <a:lnTo>
                  <a:pt x="997653" y="775902"/>
                </a:lnTo>
                <a:lnTo>
                  <a:pt x="995624" y="779041"/>
                </a:lnTo>
                <a:lnTo>
                  <a:pt x="995624" y="790501"/>
                </a:lnTo>
                <a:lnTo>
                  <a:pt x="996590" y="793639"/>
                </a:lnTo>
                <a:lnTo>
                  <a:pt x="997653" y="796765"/>
                </a:lnTo>
                <a:lnTo>
                  <a:pt x="999682" y="800932"/>
                </a:lnTo>
                <a:lnTo>
                  <a:pt x="1001711" y="803016"/>
                </a:lnTo>
                <a:lnTo>
                  <a:pt x="1003644" y="804058"/>
                </a:lnTo>
                <a:lnTo>
                  <a:pt x="1005673" y="806154"/>
                </a:lnTo>
                <a:lnTo>
                  <a:pt x="1007702" y="806154"/>
                </a:lnTo>
                <a:lnTo>
                  <a:pt x="1008764" y="807196"/>
                </a:lnTo>
                <a:lnTo>
                  <a:pt x="1017846" y="807196"/>
                </a:lnTo>
                <a:lnTo>
                  <a:pt x="1019779" y="806154"/>
                </a:lnTo>
                <a:lnTo>
                  <a:pt x="1021808" y="806154"/>
                </a:lnTo>
                <a:lnTo>
                  <a:pt x="1024900" y="805112"/>
                </a:lnTo>
                <a:lnTo>
                  <a:pt x="1026832" y="804058"/>
                </a:lnTo>
                <a:lnTo>
                  <a:pt x="1029924" y="803016"/>
                </a:lnTo>
                <a:lnTo>
                  <a:pt x="1031953" y="801974"/>
                </a:lnTo>
                <a:lnTo>
                  <a:pt x="1034948" y="799890"/>
                </a:lnTo>
                <a:lnTo>
                  <a:pt x="1035914" y="796765"/>
                </a:lnTo>
                <a:lnTo>
                  <a:pt x="1037943" y="794681"/>
                </a:lnTo>
                <a:lnTo>
                  <a:pt x="1039972" y="792597"/>
                </a:lnTo>
                <a:lnTo>
                  <a:pt x="1042001" y="791555"/>
                </a:lnTo>
                <a:lnTo>
                  <a:pt x="1044030" y="789459"/>
                </a:lnTo>
                <a:lnTo>
                  <a:pt x="1046059" y="788417"/>
                </a:lnTo>
                <a:lnTo>
                  <a:pt x="1047025" y="787375"/>
                </a:lnTo>
                <a:lnTo>
                  <a:pt x="1049054" y="786333"/>
                </a:lnTo>
                <a:lnTo>
                  <a:pt x="1050020" y="785292"/>
                </a:lnTo>
                <a:lnTo>
                  <a:pt x="1052049" y="784250"/>
                </a:lnTo>
                <a:lnTo>
                  <a:pt x="1053112" y="783208"/>
                </a:lnTo>
                <a:lnTo>
                  <a:pt x="1055045" y="782166"/>
                </a:lnTo>
                <a:lnTo>
                  <a:pt x="1057074" y="781124"/>
                </a:lnTo>
                <a:lnTo>
                  <a:pt x="1058136" y="780082"/>
                </a:lnTo>
                <a:lnTo>
                  <a:pt x="1060165" y="779041"/>
                </a:lnTo>
                <a:lnTo>
                  <a:pt x="1062098" y="777986"/>
                </a:lnTo>
                <a:lnTo>
                  <a:pt x="1064127" y="776944"/>
                </a:lnTo>
                <a:lnTo>
                  <a:pt x="1066156" y="775902"/>
                </a:lnTo>
                <a:lnTo>
                  <a:pt x="1068185" y="774860"/>
                </a:lnTo>
                <a:lnTo>
                  <a:pt x="1070214" y="773819"/>
                </a:lnTo>
                <a:lnTo>
                  <a:pt x="1073209" y="772777"/>
                </a:lnTo>
                <a:lnTo>
                  <a:pt x="1075238" y="771735"/>
                </a:lnTo>
                <a:lnTo>
                  <a:pt x="1077267" y="770693"/>
                </a:lnTo>
                <a:lnTo>
                  <a:pt x="1079296" y="769651"/>
                </a:lnTo>
                <a:lnTo>
                  <a:pt x="1083257" y="766526"/>
                </a:lnTo>
                <a:lnTo>
                  <a:pt x="1087315" y="764429"/>
                </a:lnTo>
                <a:lnTo>
                  <a:pt x="1091373" y="762345"/>
                </a:lnTo>
                <a:lnTo>
                  <a:pt x="1095431" y="760262"/>
                </a:lnTo>
                <a:lnTo>
                  <a:pt x="1100455" y="758178"/>
                </a:lnTo>
                <a:lnTo>
                  <a:pt x="1104417" y="755052"/>
                </a:lnTo>
                <a:lnTo>
                  <a:pt x="1108475" y="752969"/>
                </a:lnTo>
                <a:lnTo>
                  <a:pt x="1112533" y="749830"/>
                </a:lnTo>
                <a:lnTo>
                  <a:pt x="1115528" y="747747"/>
                </a:lnTo>
                <a:lnTo>
                  <a:pt x="1119586" y="745663"/>
                </a:lnTo>
                <a:lnTo>
                  <a:pt x="1123644" y="742537"/>
                </a:lnTo>
                <a:lnTo>
                  <a:pt x="1127605" y="740454"/>
                </a:lnTo>
                <a:lnTo>
                  <a:pt x="1130697" y="737315"/>
                </a:lnTo>
                <a:lnTo>
                  <a:pt x="1133692" y="735232"/>
                </a:lnTo>
                <a:lnTo>
                  <a:pt x="1137750" y="732106"/>
                </a:lnTo>
                <a:lnTo>
                  <a:pt x="1140745" y="730022"/>
                </a:lnTo>
                <a:lnTo>
                  <a:pt x="1143740" y="726897"/>
                </a:lnTo>
                <a:lnTo>
                  <a:pt x="1146832" y="724800"/>
                </a:lnTo>
                <a:lnTo>
                  <a:pt x="1148765" y="721675"/>
                </a:lnTo>
                <a:lnTo>
                  <a:pt x="1151856" y="719591"/>
                </a:lnTo>
                <a:lnTo>
                  <a:pt x="1153885" y="716466"/>
                </a:lnTo>
                <a:lnTo>
                  <a:pt x="1155818" y="713327"/>
                </a:lnTo>
                <a:lnTo>
                  <a:pt x="1157847" y="711244"/>
                </a:lnTo>
                <a:lnTo>
                  <a:pt x="1158910" y="708118"/>
                </a:lnTo>
                <a:lnTo>
                  <a:pt x="1160939" y="706034"/>
                </a:lnTo>
                <a:lnTo>
                  <a:pt x="1161905" y="702909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2241996" y="5168870"/>
            <a:ext cx="969460" cy="962572"/>
          </a:xfrm>
          <a:custGeom>
            <a:avLst/>
            <a:gdLst/>
            <a:ahLst/>
            <a:cxnLst/>
            <a:rect l="l" t="t" r="r" b="b"/>
            <a:pathLst>
              <a:path w="969460" h="962572">
                <a:moveTo>
                  <a:pt x="898928" y="221089"/>
                </a:moveTo>
                <a:lnTo>
                  <a:pt x="897866" y="217963"/>
                </a:lnTo>
                <a:lnTo>
                  <a:pt x="896899" y="215867"/>
                </a:lnTo>
                <a:lnTo>
                  <a:pt x="895837" y="212741"/>
                </a:lnTo>
                <a:lnTo>
                  <a:pt x="895837" y="209616"/>
                </a:lnTo>
                <a:lnTo>
                  <a:pt x="894870" y="207532"/>
                </a:lnTo>
                <a:lnTo>
                  <a:pt x="893808" y="204406"/>
                </a:lnTo>
                <a:lnTo>
                  <a:pt x="892841" y="202310"/>
                </a:lnTo>
                <a:lnTo>
                  <a:pt x="890812" y="198143"/>
                </a:lnTo>
                <a:lnTo>
                  <a:pt x="889846" y="195017"/>
                </a:lnTo>
                <a:lnTo>
                  <a:pt x="889846" y="192933"/>
                </a:lnTo>
                <a:lnTo>
                  <a:pt x="887817" y="188753"/>
                </a:lnTo>
                <a:lnTo>
                  <a:pt x="885788" y="185628"/>
                </a:lnTo>
                <a:lnTo>
                  <a:pt x="883759" y="181460"/>
                </a:lnTo>
                <a:lnTo>
                  <a:pt x="882793" y="178335"/>
                </a:lnTo>
                <a:lnTo>
                  <a:pt x="880764" y="175196"/>
                </a:lnTo>
                <a:lnTo>
                  <a:pt x="878735" y="173113"/>
                </a:lnTo>
                <a:lnTo>
                  <a:pt x="877769" y="169987"/>
                </a:lnTo>
                <a:lnTo>
                  <a:pt x="874677" y="166862"/>
                </a:lnTo>
                <a:lnTo>
                  <a:pt x="871682" y="163723"/>
                </a:lnTo>
                <a:lnTo>
                  <a:pt x="869653" y="159556"/>
                </a:lnTo>
                <a:lnTo>
                  <a:pt x="866658" y="156430"/>
                </a:lnTo>
                <a:lnTo>
                  <a:pt x="863663" y="154347"/>
                </a:lnTo>
                <a:lnTo>
                  <a:pt x="860571" y="151208"/>
                </a:lnTo>
                <a:lnTo>
                  <a:pt x="856610" y="148083"/>
                </a:lnTo>
                <a:lnTo>
                  <a:pt x="853518" y="145999"/>
                </a:lnTo>
                <a:lnTo>
                  <a:pt x="850523" y="142873"/>
                </a:lnTo>
                <a:lnTo>
                  <a:pt x="846465" y="140790"/>
                </a:lnTo>
                <a:lnTo>
                  <a:pt x="843469" y="138693"/>
                </a:lnTo>
                <a:lnTo>
                  <a:pt x="839411" y="136610"/>
                </a:lnTo>
                <a:lnTo>
                  <a:pt x="836416" y="134526"/>
                </a:lnTo>
                <a:lnTo>
                  <a:pt x="832358" y="132442"/>
                </a:lnTo>
                <a:lnTo>
                  <a:pt x="828397" y="130358"/>
                </a:lnTo>
                <a:lnTo>
                  <a:pt x="824339" y="128275"/>
                </a:lnTo>
                <a:lnTo>
                  <a:pt x="820281" y="126191"/>
                </a:lnTo>
                <a:lnTo>
                  <a:pt x="817286" y="125136"/>
                </a:lnTo>
                <a:lnTo>
                  <a:pt x="813228" y="123053"/>
                </a:lnTo>
                <a:lnTo>
                  <a:pt x="809170" y="120969"/>
                </a:lnTo>
                <a:lnTo>
                  <a:pt x="805208" y="119927"/>
                </a:lnTo>
                <a:lnTo>
                  <a:pt x="800088" y="117844"/>
                </a:lnTo>
                <a:lnTo>
                  <a:pt x="796126" y="116802"/>
                </a:lnTo>
                <a:lnTo>
                  <a:pt x="792068" y="115760"/>
                </a:lnTo>
                <a:lnTo>
                  <a:pt x="788010" y="113676"/>
                </a:lnTo>
                <a:lnTo>
                  <a:pt x="784049" y="112622"/>
                </a:lnTo>
                <a:lnTo>
                  <a:pt x="778928" y="110538"/>
                </a:lnTo>
                <a:lnTo>
                  <a:pt x="774967" y="109496"/>
                </a:lnTo>
                <a:lnTo>
                  <a:pt x="770909" y="108454"/>
                </a:lnTo>
                <a:lnTo>
                  <a:pt x="766851" y="106370"/>
                </a:lnTo>
                <a:lnTo>
                  <a:pt x="761827" y="105329"/>
                </a:lnTo>
                <a:lnTo>
                  <a:pt x="757769" y="104287"/>
                </a:lnTo>
                <a:lnTo>
                  <a:pt x="749749" y="104287"/>
                </a:lnTo>
                <a:lnTo>
                  <a:pt x="747720" y="103245"/>
                </a:lnTo>
                <a:lnTo>
                  <a:pt x="745691" y="103245"/>
                </a:lnTo>
                <a:lnTo>
                  <a:pt x="743662" y="102203"/>
                </a:lnTo>
                <a:lnTo>
                  <a:pt x="741730" y="101161"/>
                </a:lnTo>
                <a:lnTo>
                  <a:pt x="739701" y="101161"/>
                </a:lnTo>
                <a:lnTo>
                  <a:pt x="737672" y="100107"/>
                </a:lnTo>
                <a:lnTo>
                  <a:pt x="734677" y="99065"/>
                </a:lnTo>
                <a:lnTo>
                  <a:pt x="732648" y="98023"/>
                </a:lnTo>
                <a:lnTo>
                  <a:pt x="730619" y="96981"/>
                </a:lnTo>
                <a:lnTo>
                  <a:pt x="728590" y="95939"/>
                </a:lnTo>
                <a:lnTo>
                  <a:pt x="726561" y="94897"/>
                </a:lnTo>
                <a:lnTo>
                  <a:pt x="724532" y="94897"/>
                </a:lnTo>
                <a:lnTo>
                  <a:pt x="722503" y="93855"/>
                </a:lnTo>
                <a:lnTo>
                  <a:pt x="720571" y="92814"/>
                </a:lnTo>
                <a:lnTo>
                  <a:pt x="718542" y="92814"/>
                </a:lnTo>
                <a:lnTo>
                  <a:pt x="716513" y="91772"/>
                </a:lnTo>
                <a:lnTo>
                  <a:pt x="714484" y="91772"/>
                </a:lnTo>
                <a:lnTo>
                  <a:pt x="712455" y="90730"/>
                </a:lnTo>
                <a:lnTo>
                  <a:pt x="710426" y="90730"/>
                </a:lnTo>
                <a:lnTo>
                  <a:pt x="708397" y="89688"/>
                </a:lnTo>
                <a:lnTo>
                  <a:pt x="706368" y="89688"/>
                </a:lnTo>
                <a:lnTo>
                  <a:pt x="704435" y="88646"/>
                </a:lnTo>
                <a:lnTo>
                  <a:pt x="702406" y="88646"/>
                </a:lnTo>
                <a:lnTo>
                  <a:pt x="700377" y="87604"/>
                </a:lnTo>
                <a:lnTo>
                  <a:pt x="698348" y="86550"/>
                </a:lnTo>
                <a:lnTo>
                  <a:pt x="696319" y="83424"/>
                </a:lnTo>
                <a:lnTo>
                  <a:pt x="694290" y="80299"/>
                </a:lnTo>
                <a:lnTo>
                  <a:pt x="692261" y="79257"/>
                </a:lnTo>
                <a:lnTo>
                  <a:pt x="691295" y="77173"/>
                </a:lnTo>
                <a:lnTo>
                  <a:pt x="689266" y="76131"/>
                </a:lnTo>
                <a:lnTo>
                  <a:pt x="687237" y="74035"/>
                </a:lnTo>
                <a:lnTo>
                  <a:pt x="685208" y="72993"/>
                </a:lnTo>
                <a:lnTo>
                  <a:pt x="683276" y="71951"/>
                </a:lnTo>
                <a:lnTo>
                  <a:pt x="681247" y="69867"/>
                </a:lnTo>
                <a:lnTo>
                  <a:pt x="679218" y="68825"/>
                </a:lnTo>
                <a:lnTo>
                  <a:pt x="677189" y="67784"/>
                </a:lnTo>
                <a:lnTo>
                  <a:pt x="674194" y="66742"/>
                </a:lnTo>
                <a:lnTo>
                  <a:pt x="672165" y="65700"/>
                </a:lnTo>
                <a:lnTo>
                  <a:pt x="670136" y="64658"/>
                </a:lnTo>
                <a:lnTo>
                  <a:pt x="667141" y="63616"/>
                </a:lnTo>
                <a:lnTo>
                  <a:pt x="665112" y="62574"/>
                </a:lnTo>
                <a:lnTo>
                  <a:pt x="663083" y="62574"/>
                </a:lnTo>
                <a:lnTo>
                  <a:pt x="660087" y="61520"/>
                </a:lnTo>
                <a:lnTo>
                  <a:pt x="648010" y="61520"/>
                </a:lnTo>
                <a:lnTo>
                  <a:pt x="644918" y="62574"/>
                </a:lnTo>
                <a:lnTo>
                  <a:pt x="642889" y="63616"/>
                </a:lnTo>
                <a:lnTo>
                  <a:pt x="640957" y="64658"/>
                </a:lnTo>
                <a:lnTo>
                  <a:pt x="638928" y="65700"/>
                </a:lnTo>
                <a:lnTo>
                  <a:pt x="635836" y="66742"/>
                </a:lnTo>
                <a:lnTo>
                  <a:pt x="633904" y="68825"/>
                </a:lnTo>
                <a:lnTo>
                  <a:pt x="630812" y="72993"/>
                </a:lnTo>
                <a:lnTo>
                  <a:pt x="627817" y="77173"/>
                </a:lnTo>
                <a:lnTo>
                  <a:pt x="624822" y="82382"/>
                </a:lnTo>
                <a:lnTo>
                  <a:pt x="621730" y="87604"/>
                </a:lnTo>
                <a:lnTo>
                  <a:pt x="618735" y="93855"/>
                </a:lnTo>
                <a:lnTo>
                  <a:pt x="616725" y="100107"/>
                </a:lnTo>
                <a:lnTo>
                  <a:pt x="614715" y="107412"/>
                </a:lnTo>
                <a:lnTo>
                  <a:pt x="612696" y="114718"/>
                </a:lnTo>
                <a:lnTo>
                  <a:pt x="610677" y="122011"/>
                </a:lnTo>
                <a:lnTo>
                  <a:pt x="609672" y="130358"/>
                </a:lnTo>
                <a:lnTo>
                  <a:pt x="607662" y="138693"/>
                </a:lnTo>
                <a:lnTo>
                  <a:pt x="606648" y="147041"/>
                </a:lnTo>
                <a:lnTo>
                  <a:pt x="605643" y="155388"/>
                </a:lnTo>
                <a:lnTo>
                  <a:pt x="604638" y="163723"/>
                </a:lnTo>
                <a:lnTo>
                  <a:pt x="603624" y="172071"/>
                </a:lnTo>
                <a:lnTo>
                  <a:pt x="602619" y="180418"/>
                </a:lnTo>
                <a:lnTo>
                  <a:pt x="602619" y="187711"/>
                </a:lnTo>
                <a:lnTo>
                  <a:pt x="601614" y="196059"/>
                </a:lnTo>
                <a:lnTo>
                  <a:pt x="601614" y="204406"/>
                </a:lnTo>
                <a:lnTo>
                  <a:pt x="600599" y="211699"/>
                </a:lnTo>
                <a:lnTo>
                  <a:pt x="600599" y="232562"/>
                </a:lnTo>
                <a:lnTo>
                  <a:pt x="599595" y="237771"/>
                </a:lnTo>
                <a:lnTo>
                  <a:pt x="599595" y="259676"/>
                </a:lnTo>
                <a:lnTo>
                  <a:pt x="600599" y="263843"/>
                </a:lnTo>
                <a:lnTo>
                  <a:pt x="598590" y="263843"/>
                </a:lnTo>
                <a:lnTo>
                  <a:pt x="596570" y="261759"/>
                </a:lnTo>
                <a:lnTo>
                  <a:pt x="594561" y="260717"/>
                </a:lnTo>
                <a:lnTo>
                  <a:pt x="593546" y="259676"/>
                </a:lnTo>
                <a:lnTo>
                  <a:pt x="591537" y="258634"/>
                </a:lnTo>
                <a:lnTo>
                  <a:pt x="589517" y="256550"/>
                </a:lnTo>
                <a:lnTo>
                  <a:pt x="586493" y="254454"/>
                </a:lnTo>
                <a:lnTo>
                  <a:pt x="584483" y="253412"/>
                </a:lnTo>
                <a:lnTo>
                  <a:pt x="581459" y="251328"/>
                </a:lnTo>
                <a:lnTo>
                  <a:pt x="578435" y="248202"/>
                </a:lnTo>
                <a:lnTo>
                  <a:pt x="575411" y="246119"/>
                </a:lnTo>
                <a:lnTo>
                  <a:pt x="572387" y="244035"/>
                </a:lnTo>
                <a:lnTo>
                  <a:pt x="569363" y="240897"/>
                </a:lnTo>
                <a:lnTo>
                  <a:pt x="565334" y="238813"/>
                </a:lnTo>
                <a:lnTo>
                  <a:pt x="562310" y="236729"/>
                </a:lnTo>
                <a:lnTo>
                  <a:pt x="558281" y="233604"/>
                </a:lnTo>
                <a:lnTo>
                  <a:pt x="554252" y="230478"/>
                </a:lnTo>
                <a:lnTo>
                  <a:pt x="550223" y="228382"/>
                </a:lnTo>
                <a:lnTo>
                  <a:pt x="546184" y="225256"/>
                </a:lnTo>
                <a:lnTo>
                  <a:pt x="542155" y="223173"/>
                </a:lnTo>
                <a:lnTo>
                  <a:pt x="538126" y="220047"/>
                </a:lnTo>
                <a:lnTo>
                  <a:pt x="533082" y="217963"/>
                </a:lnTo>
                <a:lnTo>
                  <a:pt x="529053" y="214825"/>
                </a:lnTo>
                <a:lnTo>
                  <a:pt x="524020" y="212741"/>
                </a:lnTo>
                <a:lnTo>
                  <a:pt x="519991" y="210658"/>
                </a:lnTo>
                <a:lnTo>
                  <a:pt x="514947" y="207532"/>
                </a:lnTo>
                <a:lnTo>
                  <a:pt x="509913" y="205448"/>
                </a:lnTo>
                <a:lnTo>
                  <a:pt x="505875" y="203352"/>
                </a:lnTo>
                <a:lnTo>
                  <a:pt x="503865" y="202310"/>
                </a:lnTo>
                <a:lnTo>
                  <a:pt x="501846" y="199184"/>
                </a:lnTo>
                <a:lnTo>
                  <a:pt x="499836" y="197101"/>
                </a:lnTo>
                <a:lnTo>
                  <a:pt x="498822" y="196059"/>
                </a:lnTo>
                <a:lnTo>
                  <a:pt x="496812" y="193975"/>
                </a:lnTo>
                <a:lnTo>
                  <a:pt x="495797" y="192933"/>
                </a:lnTo>
                <a:lnTo>
                  <a:pt x="493788" y="191891"/>
                </a:lnTo>
                <a:lnTo>
                  <a:pt x="492783" y="189795"/>
                </a:lnTo>
                <a:lnTo>
                  <a:pt x="490764" y="188753"/>
                </a:lnTo>
                <a:lnTo>
                  <a:pt x="488744" y="187711"/>
                </a:lnTo>
                <a:lnTo>
                  <a:pt x="487739" y="185628"/>
                </a:lnTo>
                <a:lnTo>
                  <a:pt x="485720" y="184586"/>
                </a:lnTo>
                <a:lnTo>
                  <a:pt x="483710" y="183544"/>
                </a:lnTo>
                <a:lnTo>
                  <a:pt x="482706" y="182502"/>
                </a:lnTo>
                <a:lnTo>
                  <a:pt x="480686" y="181460"/>
                </a:lnTo>
                <a:lnTo>
                  <a:pt x="478667" y="180418"/>
                </a:lnTo>
                <a:lnTo>
                  <a:pt x="476657" y="179377"/>
                </a:lnTo>
                <a:lnTo>
                  <a:pt x="475643" y="178335"/>
                </a:lnTo>
                <a:lnTo>
                  <a:pt x="473633" y="177280"/>
                </a:lnTo>
                <a:lnTo>
                  <a:pt x="471614" y="176238"/>
                </a:lnTo>
                <a:lnTo>
                  <a:pt x="469604" y="175196"/>
                </a:lnTo>
                <a:lnTo>
                  <a:pt x="467585" y="174155"/>
                </a:lnTo>
                <a:lnTo>
                  <a:pt x="465565" y="173113"/>
                </a:lnTo>
                <a:lnTo>
                  <a:pt x="463556" y="173113"/>
                </a:lnTo>
                <a:lnTo>
                  <a:pt x="461536" y="172071"/>
                </a:lnTo>
                <a:lnTo>
                  <a:pt x="459527" y="171029"/>
                </a:lnTo>
                <a:lnTo>
                  <a:pt x="457507" y="169987"/>
                </a:lnTo>
                <a:lnTo>
                  <a:pt x="455488" y="169987"/>
                </a:lnTo>
                <a:lnTo>
                  <a:pt x="453478" y="168945"/>
                </a:lnTo>
                <a:lnTo>
                  <a:pt x="451459" y="168945"/>
                </a:lnTo>
                <a:lnTo>
                  <a:pt x="448435" y="167903"/>
                </a:lnTo>
                <a:lnTo>
                  <a:pt x="444406" y="165820"/>
                </a:lnTo>
                <a:lnTo>
                  <a:pt x="440377" y="163723"/>
                </a:lnTo>
                <a:lnTo>
                  <a:pt x="436348" y="162681"/>
                </a:lnTo>
                <a:lnTo>
                  <a:pt x="432319" y="160598"/>
                </a:lnTo>
                <a:lnTo>
                  <a:pt x="428280" y="159556"/>
                </a:lnTo>
                <a:lnTo>
                  <a:pt x="424251" y="158514"/>
                </a:lnTo>
                <a:lnTo>
                  <a:pt x="420222" y="157472"/>
                </a:lnTo>
                <a:lnTo>
                  <a:pt x="416193" y="156430"/>
                </a:lnTo>
                <a:lnTo>
                  <a:pt x="412164" y="155388"/>
                </a:lnTo>
                <a:lnTo>
                  <a:pt x="404097" y="155388"/>
                </a:lnTo>
                <a:lnTo>
                  <a:pt x="400068" y="154347"/>
                </a:lnTo>
                <a:lnTo>
                  <a:pt x="377894" y="154347"/>
                </a:lnTo>
                <a:lnTo>
                  <a:pt x="374879" y="155388"/>
                </a:lnTo>
                <a:lnTo>
                  <a:pt x="365807" y="155388"/>
                </a:lnTo>
                <a:lnTo>
                  <a:pt x="362783" y="156430"/>
                </a:lnTo>
                <a:lnTo>
                  <a:pt x="354725" y="156430"/>
                </a:lnTo>
                <a:lnTo>
                  <a:pt x="352705" y="157472"/>
                </a:lnTo>
                <a:lnTo>
                  <a:pt x="344647" y="157472"/>
                </a:lnTo>
                <a:lnTo>
                  <a:pt x="343633" y="156430"/>
                </a:lnTo>
                <a:lnTo>
                  <a:pt x="340609" y="157472"/>
                </a:lnTo>
                <a:lnTo>
                  <a:pt x="337585" y="158514"/>
                </a:lnTo>
                <a:lnTo>
                  <a:pt x="335575" y="159556"/>
                </a:lnTo>
                <a:lnTo>
                  <a:pt x="332551" y="159556"/>
                </a:lnTo>
                <a:lnTo>
                  <a:pt x="330531" y="160598"/>
                </a:lnTo>
                <a:lnTo>
                  <a:pt x="328522" y="162681"/>
                </a:lnTo>
                <a:lnTo>
                  <a:pt x="327517" y="163723"/>
                </a:lnTo>
                <a:lnTo>
                  <a:pt x="325498" y="164765"/>
                </a:lnTo>
                <a:lnTo>
                  <a:pt x="324493" y="165820"/>
                </a:lnTo>
                <a:lnTo>
                  <a:pt x="322473" y="168945"/>
                </a:lnTo>
                <a:lnTo>
                  <a:pt x="320454" y="172071"/>
                </a:lnTo>
                <a:lnTo>
                  <a:pt x="319449" y="175196"/>
                </a:lnTo>
                <a:lnTo>
                  <a:pt x="318444" y="179377"/>
                </a:lnTo>
                <a:lnTo>
                  <a:pt x="317440" y="182502"/>
                </a:lnTo>
                <a:lnTo>
                  <a:pt x="317440" y="228382"/>
                </a:lnTo>
                <a:lnTo>
                  <a:pt x="316425" y="231520"/>
                </a:lnTo>
                <a:lnTo>
                  <a:pt x="314415" y="231520"/>
                </a:lnTo>
                <a:lnTo>
                  <a:pt x="312396" y="230478"/>
                </a:lnTo>
                <a:lnTo>
                  <a:pt x="294261" y="230478"/>
                </a:lnTo>
                <a:lnTo>
                  <a:pt x="292241" y="231520"/>
                </a:lnTo>
                <a:lnTo>
                  <a:pt x="270068" y="231520"/>
                </a:lnTo>
                <a:lnTo>
                  <a:pt x="268058" y="229436"/>
                </a:lnTo>
                <a:lnTo>
                  <a:pt x="268058" y="226298"/>
                </a:lnTo>
                <a:lnTo>
                  <a:pt x="267053" y="223173"/>
                </a:lnTo>
                <a:lnTo>
                  <a:pt x="267053" y="206490"/>
                </a:lnTo>
                <a:lnTo>
                  <a:pt x="266039" y="203352"/>
                </a:lnTo>
                <a:lnTo>
                  <a:pt x="266039" y="183544"/>
                </a:lnTo>
                <a:lnTo>
                  <a:pt x="265034" y="180418"/>
                </a:lnTo>
                <a:lnTo>
                  <a:pt x="265034" y="166862"/>
                </a:lnTo>
                <a:lnTo>
                  <a:pt x="264029" y="163723"/>
                </a:lnTo>
                <a:lnTo>
                  <a:pt x="264029" y="144957"/>
                </a:lnTo>
                <a:lnTo>
                  <a:pt x="263014" y="139748"/>
                </a:lnTo>
                <a:lnTo>
                  <a:pt x="263014" y="55269"/>
                </a:lnTo>
                <a:lnTo>
                  <a:pt x="262010" y="52143"/>
                </a:lnTo>
                <a:lnTo>
                  <a:pt x="261005" y="49018"/>
                </a:lnTo>
                <a:lnTo>
                  <a:pt x="259990" y="46921"/>
                </a:lnTo>
                <a:lnTo>
                  <a:pt x="258985" y="43796"/>
                </a:lnTo>
                <a:lnTo>
                  <a:pt x="256976" y="41712"/>
                </a:lnTo>
                <a:lnTo>
                  <a:pt x="255961" y="38586"/>
                </a:lnTo>
                <a:lnTo>
                  <a:pt x="253952" y="36503"/>
                </a:lnTo>
                <a:lnTo>
                  <a:pt x="251932" y="33364"/>
                </a:lnTo>
                <a:lnTo>
                  <a:pt x="248908" y="31281"/>
                </a:lnTo>
                <a:lnTo>
                  <a:pt x="246898" y="29197"/>
                </a:lnTo>
                <a:lnTo>
                  <a:pt x="243874" y="27113"/>
                </a:lnTo>
                <a:lnTo>
                  <a:pt x="241855" y="23988"/>
                </a:lnTo>
                <a:lnTo>
                  <a:pt x="238831" y="21891"/>
                </a:lnTo>
                <a:lnTo>
                  <a:pt x="235807" y="19807"/>
                </a:lnTo>
                <a:lnTo>
                  <a:pt x="232782" y="17724"/>
                </a:lnTo>
                <a:lnTo>
                  <a:pt x="229768" y="16682"/>
                </a:lnTo>
                <a:lnTo>
                  <a:pt x="227749" y="14598"/>
                </a:lnTo>
                <a:lnTo>
                  <a:pt x="224724" y="12514"/>
                </a:lnTo>
                <a:lnTo>
                  <a:pt x="221700" y="11473"/>
                </a:lnTo>
                <a:lnTo>
                  <a:pt x="218676" y="9376"/>
                </a:lnTo>
                <a:lnTo>
                  <a:pt x="216667" y="8334"/>
                </a:lnTo>
                <a:lnTo>
                  <a:pt x="213642" y="6251"/>
                </a:lnTo>
                <a:lnTo>
                  <a:pt x="211623" y="5209"/>
                </a:lnTo>
                <a:lnTo>
                  <a:pt x="209613" y="4167"/>
                </a:lnTo>
                <a:lnTo>
                  <a:pt x="207594" y="3125"/>
                </a:lnTo>
                <a:lnTo>
                  <a:pt x="205575" y="2083"/>
                </a:lnTo>
                <a:lnTo>
                  <a:pt x="203565" y="2083"/>
                </a:lnTo>
                <a:lnTo>
                  <a:pt x="201546" y="1041"/>
                </a:lnTo>
                <a:lnTo>
                  <a:pt x="199536" y="0"/>
                </a:lnTo>
                <a:lnTo>
                  <a:pt x="198522" y="0"/>
                </a:lnTo>
                <a:lnTo>
                  <a:pt x="196512" y="1041"/>
                </a:lnTo>
                <a:lnTo>
                  <a:pt x="194493" y="1041"/>
                </a:lnTo>
                <a:lnTo>
                  <a:pt x="193488" y="2083"/>
                </a:lnTo>
                <a:lnTo>
                  <a:pt x="191468" y="2083"/>
                </a:lnTo>
                <a:lnTo>
                  <a:pt x="190464" y="3125"/>
                </a:lnTo>
                <a:lnTo>
                  <a:pt x="188444" y="3125"/>
                </a:lnTo>
                <a:lnTo>
                  <a:pt x="186435" y="4167"/>
                </a:lnTo>
                <a:lnTo>
                  <a:pt x="185420" y="4167"/>
                </a:lnTo>
                <a:lnTo>
                  <a:pt x="183410" y="5209"/>
                </a:lnTo>
                <a:lnTo>
                  <a:pt x="182396" y="6251"/>
                </a:lnTo>
                <a:lnTo>
                  <a:pt x="180386" y="7292"/>
                </a:lnTo>
                <a:lnTo>
                  <a:pt x="178367" y="8334"/>
                </a:lnTo>
                <a:lnTo>
                  <a:pt x="176357" y="9376"/>
                </a:lnTo>
                <a:lnTo>
                  <a:pt x="174338" y="11473"/>
                </a:lnTo>
                <a:lnTo>
                  <a:pt x="172319" y="14598"/>
                </a:lnTo>
                <a:lnTo>
                  <a:pt x="170309" y="16682"/>
                </a:lnTo>
                <a:lnTo>
                  <a:pt x="168290" y="19807"/>
                </a:lnTo>
                <a:lnTo>
                  <a:pt x="166280" y="22933"/>
                </a:lnTo>
                <a:lnTo>
                  <a:pt x="165265" y="27113"/>
                </a:lnTo>
                <a:lnTo>
                  <a:pt x="164261" y="30239"/>
                </a:lnTo>
                <a:lnTo>
                  <a:pt x="164261" y="94897"/>
                </a:lnTo>
                <a:lnTo>
                  <a:pt x="163256" y="99065"/>
                </a:lnTo>
                <a:lnTo>
                  <a:pt x="163256" y="115760"/>
                </a:lnTo>
                <a:lnTo>
                  <a:pt x="162241" y="118885"/>
                </a:lnTo>
                <a:lnTo>
                  <a:pt x="162241" y="125136"/>
                </a:lnTo>
                <a:lnTo>
                  <a:pt x="161236" y="128275"/>
                </a:lnTo>
                <a:lnTo>
                  <a:pt x="161236" y="135568"/>
                </a:lnTo>
                <a:lnTo>
                  <a:pt x="160232" y="138693"/>
                </a:lnTo>
                <a:lnTo>
                  <a:pt x="159227" y="141832"/>
                </a:lnTo>
                <a:lnTo>
                  <a:pt x="159227" y="145999"/>
                </a:lnTo>
                <a:lnTo>
                  <a:pt x="158212" y="149125"/>
                </a:lnTo>
                <a:lnTo>
                  <a:pt x="157207" y="152263"/>
                </a:lnTo>
                <a:lnTo>
                  <a:pt x="156203" y="155388"/>
                </a:lnTo>
                <a:lnTo>
                  <a:pt x="155188" y="159556"/>
                </a:lnTo>
                <a:lnTo>
                  <a:pt x="154183" y="162681"/>
                </a:lnTo>
                <a:lnTo>
                  <a:pt x="153178" y="165820"/>
                </a:lnTo>
                <a:lnTo>
                  <a:pt x="152174" y="168945"/>
                </a:lnTo>
                <a:lnTo>
                  <a:pt x="150154" y="172071"/>
                </a:lnTo>
                <a:lnTo>
                  <a:pt x="149149" y="174155"/>
                </a:lnTo>
                <a:lnTo>
                  <a:pt x="147130" y="177280"/>
                </a:lnTo>
                <a:lnTo>
                  <a:pt x="145111" y="180418"/>
                </a:lnTo>
                <a:lnTo>
                  <a:pt x="143101" y="184586"/>
                </a:lnTo>
                <a:lnTo>
                  <a:pt x="140077" y="187711"/>
                </a:lnTo>
                <a:lnTo>
                  <a:pt x="137053" y="191891"/>
                </a:lnTo>
                <a:lnTo>
                  <a:pt x="134029" y="196059"/>
                </a:lnTo>
                <a:lnTo>
                  <a:pt x="130000" y="200226"/>
                </a:lnTo>
                <a:lnTo>
                  <a:pt x="126976" y="203352"/>
                </a:lnTo>
                <a:lnTo>
                  <a:pt x="122947" y="207532"/>
                </a:lnTo>
                <a:lnTo>
                  <a:pt x="118918" y="212741"/>
                </a:lnTo>
                <a:lnTo>
                  <a:pt x="113874" y="216921"/>
                </a:lnTo>
                <a:lnTo>
                  <a:pt x="109845" y="221089"/>
                </a:lnTo>
                <a:lnTo>
                  <a:pt x="104802" y="225256"/>
                </a:lnTo>
                <a:lnTo>
                  <a:pt x="100773" y="229436"/>
                </a:lnTo>
                <a:lnTo>
                  <a:pt x="95739" y="233604"/>
                </a:lnTo>
                <a:lnTo>
                  <a:pt x="91710" y="237771"/>
                </a:lnTo>
                <a:lnTo>
                  <a:pt x="91710" y="239855"/>
                </a:lnTo>
                <a:lnTo>
                  <a:pt x="92715" y="242993"/>
                </a:lnTo>
                <a:lnTo>
                  <a:pt x="93719" y="246119"/>
                </a:lnTo>
                <a:lnTo>
                  <a:pt x="94724" y="249244"/>
                </a:lnTo>
                <a:lnTo>
                  <a:pt x="94724" y="258634"/>
                </a:lnTo>
                <a:lnTo>
                  <a:pt x="93719" y="261759"/>
                </a:lnTo>
                <a:lnTo>
                  <a:pt x="92715" y="263843"/>
                </a:lnTo>
                <a:lnTo>
                  <a:pt x="90695" y="264885"/>
                </a:lnTo>
                <a:lnTo>
                  <a:pt x="88686" y="266969"/>
                </a:lnTo>
                <a:lnTo>
                  <a:pt x="85661" y="266969"/>
                </a:lnTo>
                <a:lnTo>
                  <a:pt x="83642" y="268023"/>
                </a:lnTo>
                <a:lnTo>
                  <a:pt x="72560" y="268023"/>
                </a:lnTo>
                <a:lnTo>
                  <a:pt x="70541" y="266969"/>
                </a:lnTo>
                <a:lnTo>
                  <a:pt x="66512" y="266969"/>
                </a:lnTo>
                <a:lnTo>
                  <a:pt x="64502" y="265927"/>
                </a:lnTo>
                <a:lnTo>
                  <a:pt x="62483" y="265927"/>
                </a:lnTo>
                <a:lnTo>
                  <a:pt x="61271" y="265302"/>
                </a:lnTo>
                <a:lnTo>
                  <a:pt x="60463" y="265927"/>
                </a:lnTo>
                <a:lnTo>
                  <a:pt x="57439" y="269065"/>
                </a:lnTo>
                <a:lnTo>
                  <a:pt x="53410" y="273232"/>
                </a:lnTo>
                <a:lnTo>
                  <a:pt x="50386" y="276358"/>
                </a:lnTo>
                <a:lnTo>
                  <a:pt x="47362" y="279484"/>
                </a:lnTo>
                <a:lnTo>
                  <a:pt x="44347" y="281580"/>
                </a:lnTo>
                <a:lnTo>
                  <a:pt x="42328" y="284706"/>
                </a:lnTo>
                <a:lnTo>
                  <a:pt x="40309" y="286789"/>
                </a:lnTo>
                <a:lnTo>
                  <a:pt x="38299" y="288873"/>
                </a:lnTo>
                <a:lnTo>
                  <a:pt x="36280" y="291999"/>
                </a:lnTo>
                <a:lnTo>
                  <a:pt x="34270" y="293040"/>
                </a:lnTo>
                <a:lnTo>
                  <a:pt x="32251" y="294095"/>
                </a:lnTo>
                <a:lnTo>
                  <a:pt x="30231" y="294095"/>
                </a:lnTo>
                <a:lnTo>
                  <a:pt x="28222" y="295137"/>
                </a:lnTo>
                <a:lnTo>
                  <a:pt x="26202" y="296179"/>
                </a:lnTo>
                <a:lnTo>
                  <a:pt x="24193" y="297221"/>
                </a:lnTo>
                <a:lnTo>
                  <a:pt x="22173" y="298262"/>
                </a:lnTo>
                <a:lnTo>
                  <a:pt x="20154" y="298262"/>
                </a:lnTo>
                <a:lnTo>
                  <a:pt x="18144" y="299304"/>
                </a:lnTo>
                <a:lnTo>
                  <a:pt x="10077" y="299304"/>
                </a:lnTo>
                <a:lnTo>
                  <a:pt x="8067" y="298262"/>
                </a:lnTo>
                <a:lnTo>
                  <a:pt x="6048" y="296179"/>
                </a:lnTo>
                <a:lnTo>
                  <a:pt x="6048" y="286789"/>
                </a:lnTo>
                <a:lnTo>
                  <a:pt x="5043" y="283664"/>
                </a:lnTo>
                <a:lnTo>
                  <a:pt x="5043" y="782153"/>
                </a:lnTo>
                <a:lnTo>
                  <a:pt x="4038" y="785292"/>
                </a:lnTo>
                <a:lnTo>
                  <a:pt x="4038" y="789459"/>
                </a:lnTo>
                <a:lnTo>
                  <a:pt x="3024" y="793626"/>
                </a:lnTo>
                <a:lnTo>
                  <a:pt x="3024" y="796765"/>
                </a:lnTo>
                <a:lnTo>
                  <a:pt x="2019" y="798848"/>
                </a:lnTo>
                <a:lnTo>
                  <a:pt x="2019" y="808225"/>
                </a:lnTo>
                <a:lnTo>
                  <a:pt x="1014" y="810322"/>
                </a:lnTo>
                <a:lnTo>
                  <a:pt x="1014" y="823878"/>
                </a:lnTo>
                <a:lnTo>
                  <a:pt x="0" y="825962"/>
                </a:lnTo>
                <a:lnTo>
                  <a:pt x="0" y="858285"/>
                </a:lnTo>
                <a:lnTo>
                  <a:pt x="1014" y="861423"/>
                </a:lnTo>
                <a:lnTo>
                  <a:pt x="1014" y="865591"/>
                </a:lnTo>
                <a:lnTo>
                  <a:pt x="3024" y="868716"/>
                </a:lnTo>
                <a:lnTo>
                  <a:pt x="4038" y="871842"/>
                </a:lnTo>
                <a:lnTo>
                  <a:pt x="5043" y="874980"/>
                </a:lnTo>
                <a:lnTo>
                  <a:pt x="7053" y="877064"/>
                </a:lnTo>
                <a:lnTo>
                  <a:pt x="9072" y="880189"/>
                </a:lnTo>
                <a:lnTo>
                  <a:pt x="11091" y="882273"/>
                </a:lnTo>
                <a:lnTo>
                  <a:pt x="14115" y="885399"/>
                </a:lnTo>
                <a:lnTo>
                  <a:pt x="16125" y="887495"/>
                </a:lnTo>
                <a:lnTo>
                  <a:pt x="19149" y="889579"/>
                </a:lnTo>
                <a:lnTo>
                  <a:pt x="21169" y="891663"/>
                </a:lnTo>
                <a:lnTo>
                  <a:pt x="24193" y="893746"/>
                </a:lnTo>
                <a:lnTo>
                  <a:pt x="27207" y="895830"/>
                </a:lnTo>
                <a:lnTo>
                  <a:pt x="30231" y="897914"/>
                </a:lnTo>
                <a:lnTo>
                  <a:pt x="33256" y="900010"/>
                </a:lnTo>
                <a:lnTo>
                  <a:pt x="36280" y="902094"/>
                </a:lnTo>
                <a:lnTo>
                  <a:pt x="39304" y="903136"/>
                </a:lnTo>
                <a:lnTo>
                  <a:pt x="43333" y="905219"/>
                </a:lnTo>
                <a:lnTo>
                  <a:pt x="46357" y="906261"/>
                </a:lnTo>
                <a:lnTo>
                  <a:pt x="49381" y="907303"/>
                </a:lnTo>
                <a:lnTo>
                  <a:pt x="52405" y="909387"/>
                </a:lnTo>
                <a:lnTo>
                  <a:pt x="55430" y="910429"/>
                </a:lnTo>
                <a:lnTo>
                  <a:pt x="58454" y="911470"/>
                </a:lnTo>
                <a:lnTo>
                  <a:pt x="61478" y="912525"/>
                </a:lnTo>
                <a:lnTo>
                  <a:pt x="64502" y="913567"/>
                </a:lnTo>
                <a:lnTo>
                  <a:pt x="66512" y="914609"/>
                </a:lnTo>
                <a:lnTo>
                  <a:pt x="69536" y="915651"/>
                </a:lnTo>
                <a:lnTo>
                  <a:pt x="71555" y="916692"/>
                </a:lnTo>
                <a:lnTo>
                  <a:pt x="74579" y="917734"/>
                </a:lnTo>
                <a:lnTo>
                  <a:pt x="76589" y="918776"/>
                </a:lnTo>
                <a:lnTo>
                  <a:pt x="80618" y="919818"/>
                </a:lnTo>
                <a:lnTo>
                  <a:pt x="83642" y="919818"/>
                </a:lnTo>
                <a:lnTo>
                  <a:pt x="87671" y="920860"/>
                </a:lnTo>
                <a:lnTo>
                  <a:pt x="90695" y="921902"/>
                </a:lnTo>
                <a:lnTo>
                  <a:pt x="93719" y="921902"/>
                </a:lnTo>
                <a:lnTo>
                  <a:pt x="96744" y="922944"/>
                </a:lnTo>
                <a:lnTo>
                  <a:pt x="102792" y="922944"/>
                </a:lnTo>
                <a:lnTo>
                  <a:pt x="104802" y="923985"/>
                </a:lnTo>
                <a:lnTo>
                  <a:pt x="119922" y="923985"/>
                </a:lnTo>
                <a:lnTo>
                  <a:pt x="121942" y="922944"/>
                </a:lnTo>
                <a:lnTo>
                  <a:pt x="122947" y="922944"/>
                </a:lnTo>
                <a:lnTo>
                  <a:pt x="124956" y="921902"/>
                </a:lnTo>
                <a:lnTo>
                  <a:pt x="125971" y="920860"/>
                </a:lnTo>
                <a:lnTo>
                  <a:pt x="127980" y="918776"/>
                </a:lnTo>
                <a:lnTo>
                  <a:pt x="130000" y="915651"/>
                </a:lnTo>
                <a:lnTo>
                  <a:pt x="132019" y="912525"/>
                </a:lnTo>
                <a:lnTo>
                  <a:pt x="133024" y="909387"/>
                </a:lnTo>
                <a:lnTo>
                  <a:pt x="133024" y="907303"/>
                </a:lnTo>
                <a:lnTo>
                  <a:pt x="134029" y="904177"/>
                </a:lnTo>
                <a:lnTo>
                  <a:pt x="134029" y="902094"/>
                </a:lnTo>
                <a:lnTo>
                  <a:pt x="135034" y="898956"/>
                </a:lnTo>
                <a:lnTo>
                  <a:pt x="135034" y="894788"/>
                </a:lnTo>
                <a:lnTo>
                  <a:pt x="136048" y="892704"/>
                </a:lnTo>
                <a:lnTo>
                  <a:pt x="137053" y="889579"/>
                </a:lnTo>
                <a:lnTo>
                  <a:pt x="138058" y="886441"/>
                </a:lnTo>
                <a:lnTo>
                  <a:pt x="139072" y="883315"/>
                </a:lnTo>
                <a:lnTo>
                  <a:pt x="140077" y="880189"/>
                </a:lnTo>
                <a:lnTo>
                  <a:pt x="141082" y="876022"/>
                </a:lnTo>
                <a:lnTo>
                  <a:pt x="142096" y="871842"/>
                </a:lnTo>
                <a:lnTo>
                  <a:pt x="143101" y="868716"/>
                </a:lnTo>
                <a:lnTo>
                  <a:pt x="144106" y="864549"/>
                </a:lnTo>
                <a:lnTo>
                  <a:pt x="145111" y="861423"/>
                </a:lnTo>
                <a:lnTo>
                  <a:pt x="145111" y="859327"/>
                </a:lnTo>
                <a:lnTo>
                  <a:pt x="146125" y="856201"/>
                </a:lnTo>
                <a:lnTo>
                  <a:pt x="147130" y="854118"/>
                </a:lnTo>
                <a:lnTo>
                  <a:pt x="148135" y="850992"/>
                </a:lnTo>
                <a:lnTo>
                  <a:pt x="148135" y="847866"/>
                </a:lnTo>
                <a:lnTo>
                  <a:pt x="149149" y="844728"/>
                </a:lnTo>
                <a:lnTo>
                  <a:pt x="150154" y="841603"/>
                </a:lnTo>
                <a:lnTo>
                  <a:pt x="151159" y="838477"/>
                </a:lnTo>
                <a:lnTo>
                  <a:pt x="152174" y="835352"/>
                </a:lnTo>
                <a:lnTo>
                  <a:pt x="153178" y="832213"/>
                </a:lnTo>
                <a:lnTo>
                  <a:pt x="154183" y="828046"/>
                </a:lnTo>
                <a:lnTo>
                  <a:pt x="155188" y="824920"/>
                </a:lnTo>
                <a:lnTo>
                  <a:pt x="156203" y="820740"/>
                </a:lnTo>
                <a:lnTo>
                  <a:pt x="158212" y="819698"/>
                </a:lnTo>
                <a:lnTo>
                  <a:pt x="159227" y="818656"/>
                </a:lnTo>
                <a:lnTo>
                  <a:pt x="161236" y="817615"/>
                </a:lnTo>
                <a:lnTo>
                  <a:pt x="163256" y="815531"/>
                </a:lnTo>
                <a:lnTo>
                  <a:pt x="165265" y="813447"/>
                </a:lnTo>
                <a:lnTo>
                  <a:pt x="167285" y="811363"/>
                </a:lnTo>
                <a:lnTo>
                  <a:pt x="169304" y="809280"/>
                </a:lnTo>
                <a:lnTo>
                  <a:pt x="172319" y="806141"/>
                </a:lnTo>
                <a:lnTo>
                  <a:pt x="174338" y="804058"/>
                </a:lnTo>
                <a:lnTo>
                  <a:pt x="177362" y="800932"/>
                </a:lnTo>
                <a:lnTo>
                  <a:pt x="180386" y="797807"/>
                </a:lnTo>
                <a:lnTo>
                  <a:pt x="183410" y="794668"/>
                </a:lnTo>
                <a:lnTo>
                  <a:pt x="186435" y="791543"/>
                </a:lnTo>
                <a:lnTo>
                  <a:pt x="189459" y="787375"/>
                </a:lnTo>
                <a:lnTo>
                  <a:pt x="192473" y="784250"/>
                </a:lnTo>
                <a:lnTo>
                  <a:pt x="195497" y="781112"/>
                </a:lnTo>
                <a:lnTo>
                  <a:pt x="198522" y="777986"/>
                </a:lnTo>
                <a:lnTo>
                  <a:pt x="201546" y="773819"/>
                </a:lnTo>
                <a:lnTo>
                  <a:pt x="204570" y="770693"/>
                </a:lnTo>
                <a:lnTo>
                  <a:pt x="207594" y="767555"/>
                </a:lnTo>
                <a:lnTo>
                  <a:pt x="210618" y="764429"/>
                </a:lnTo>
                <a:lnTo>
                  <a:pt x="213642" y="761304"/>
                </a:lnTo>
                <a:lnTo>
                  <a:pt x="215652" y="759220"/>
                </a:lnTo>
                <a:lnTo>
                  <a:pt x="218676" y="756082"/>
                </a:lnTo>
                <a:lnTo>
                  <a:pt x="220695" y="753998"/>
                </a:lnTo>
                <a:lnTo>
                  <a:pt x="223720" y="751914"/>
                </a:lnTo>
                <a:lnTo>
                  <a:pt x="225729" y="749830"/>
                </a:lnTo>
                <a:lnTo>
                  <a:pt x="227749" y="748789"/>
                </a:lnTo>
                <a:lnTo>
                  <a:pt x="228753" y="747747"/>
                </a:lnTo>
                <a:lnTo>
                  <a:pt x="230773" y="746705"/>
                </a:lnTo>
                <a:lnTo>
                  <a:pt x="232782" y="745663"/>
                </a:lnTo>
                <a:lnTo>
                  <a:pt x="234802" y="748789"/>
                </a:lnTo>
                <a:lnTo>
                  <a:pt x="235807" y="751914"/>
                </a:lnTo>
                <a:lnTo>
                  <a:pt x="236821" y="755040"/>
                </a:lnTo>
                <a:lnTo>
                  <a:pt x="237826" y="758178"/>
                </a:lnTo>
                <a:lnTo>
                  <a:pt x="238831" y="761304"/>
                </a:lnTo>
                <a:lnTo>
                  <a:pt x="239845" y="764429"/>
                </a:lnTo>
                <a:lnTo>
                  <a:pt x="240850" y="767555"/>
                </a:lnTo>
                <a:lnTo>
                  <a:pt x="242860" y="770693"/>
                </a:lnTo>
                <a:lnTo>
                  <a:pt x="244879" y="771735"/>
                </a:lnTo>
                <a:lnTo>
                  <a:pt x="246898" y="772777"/>
                </a:lnTo>
                <a:lnTo>
                  <a:pt x="248908" y="774860"/>
                </a:lnTo>
                <a:lnTo>
                  <a:pt x="249913" y="777986"/>
                </a:lnTo>
                <a:lnTo>
                  <a:pt x="251932" y="782153"/>
                </a:lnTo>
                <a:lnTo>
                  <a:pt x="252937" y="786333"/>
                </a:lnTo>
                <a:lnTo>
                  <a:pt x="253952" y="789459"/>
                </a:lnTo>
                <a:lnTo>
                  <a:pt x="254956" y="791543"/>
                </a:lnTo>
                <a:lnTo>
                  <a:pt x="254956" y="794668"/>
                </a:lnTo>
                <a:lnTo>
                  <a:pt x="255961" y="797807"/>
                </a:lnTo>
                <a:lnTo>
                  <a:pt x="256976" y="799890"/>
                </a:lnTo>
                <a:lnTo>
                  <a:pt x="256976" y="803016"/>
                </a:lnTo>
                <a:lnTo>
                  <a:pt x="257981" y="806141"/>
                </a:lnTo>
                <a:lnTo>
                  <a:pt x="258985" y="809280"/>
                </a:lnTo>
                <a:lnTo>
                  <a:pt x="258985" y="811363"/>
                </a:lnTo>
                <a:lnTo>
                  <a:pt x="259990" y="814489"/>
                </a:lnTo>
                <a:lnTo>
                  <a:pt x="261005" y="816573"/>
                </a:lnTo>
                <a:lnTo>
                  <a:pt x="261005" y="819698"/>
                </a:lnTo>
                <a:lnTo>
                  <a:pt x="263014" y="823878"/>
                </a:lnTo>
                <a:lnTo>
                  <a:pt x="264029" y="827004"/>
                </a:lnTo>
                <a:lnTo>
                  <a:pt x="265034" y="830130"/>
                </a:lnTo>
                <a:lnTo>
                  <a:pt x="267053" y="831171"/>
                </a:lnTo>
                <a:lnTo>
                  <a:pt x="268058" y="835352"/>
                </a:lnTo>
                <a:lnTo>
                  <a:pt x="270068" y="838477"/>
                </a:lnTo>
                <a:lnTo>
                  <a:pt x="271082" y="842645"/>
                </a:lnTo>
                <a:lnTo>
                  <a:pt x="273092" y="845770"/>
                </a:lnTo>
                <a:lnTo>
                  <a:pt x="274106" y="849950"/>
                </a:lnTo>
                <a:lnTo>
                  <a:pt x="276116" y="854118"/>
                </a:lnTo>
                <a:lnTo>
                  <a:pt x="277130" y="858285"/>
                </a:lnTo>
                <a:lnTo>
                  <a:pt x="279140" y="862465"/>
                </a:lnTo>
                <a:lnTo>
                  <a:pt x="280145" y="866633"/>
                </a:lnTo>
                <a:lnTo>
                  <a:pt x="282164" y="870800"/>
                </a:lnTo>
                <a:lnTo>
                  <a:pt x="283169" y="874980"/>
                </a:lnTo>
                <a:lnTo>
                  <a:pt x="284184" y="879148"/>
                </a:lnTo>
                <a:lnTo>
                  <a:pt x="286193" y="883315"/>
                </a:lnTo>
                <a:lnTo>
                  <a:pt x="288213" y="887495"/>
                </a:lnTo>
                <a:lnTo>
                  <a:pt x="289217" y="891663"/>
                </a:lnTo>
                <a:lnTo>
                  <a:pt x="291237" y="895830"/>
                </a:lnTo>
                <a:lnTo>
                  <a:pt x="293246" y="900010"/>
                </a:lnTo>
                <a:lnTo>
                  <a:pt x="294261" y="904177"/>
                </a:lnTo>
                <a:lnTo>
                  <a:pt x="296270" y="908345"/>
                </a:lnTo>
                <a:lnTo>
                  <a:pt x="298290" y="912525"/>
                </a:lnTo>
                <a:lnTo>
                  <a:pt x="301314" y="915651"/>
                </a:lnTo>
                <a:lnTo>
                  <a:pt x="303324" y="919818"/>
                </a:lnTo>
                <a:lnTo>
                  <a:pt x="305343" y="923985"/>
                </a:lnTo>
                <a:lnTo>
                  <a:pt x="308367" y="927124"/>
                </a:lnTo>
                <a:lnTo>
                  <a:pt x="310377" y="930249"/>
                </a:lnTo>
                <a:lnTo>
                  <a:pt x="313401" y="934417"/>
                </a:lnTo>
                <a:lnTo>
                  <a:pt x="316425" y="937542"/>
                </a:lnTo>
                <a:lnTo>
                  <a:pt x="319449" y="940681"/>
                </a:lnTo>
                <a:lnTo>
                  <a:pt x="322473" y="943806"/>
                </a:lnTo>
                <a:lnTo>
                  <a:pt x="325498" y="946932"/>
                </a:lnTo>
                <a:lnTo>
                  <a:pt x="329527" y="949015"/>
                </a:lnTo>
                <a:lnTo>
                  <a:pt x="333556" y="952154"/>
                </a:lnTo>
                <a:lnTo>
                  <a:pt x="335575" y="953196"/>
                </a:lnTo>
                <a:lnTo>
                  <a:pt x="337585" y="954237"/>
                </a:lnTo>
                <a:lnTo>
                  <a:pt x="338599" y="954237"/>
                </a:lnTo>
                <a:lnTo>
                  <a:pt x="340609" y="956321"/>
                </a:lnTo>
                <a:lnTo>
                  <a:pt x="342628" y="956321"/>
                </a:lnTo>
                <a:lnTo>
                  <a:pt x="344647" y="957363"/>
                </a:lnTo>
                <a:lnTo>
                  <a:pt x="346657" y="958405"/>
                </a:lnTo>
                <a:lnTo>
                  <a:pt x="347662" y="958405"/>
                </a:lnTo>
                <a:lnTo>
                  <a:pt x="349681" y="959447"/>
                </a:lnTo>
                <a:lnTo>
                  <a:pt x="350686" y="959447"/>
                </a:lnTo>
                <a:lnTo>
                  <a:pt x="352705" y="960489"/>
                </a:lnTo>
                <a:lnTo>
                  <a:pt x="354725" y="960489"/>
                </a:lnTo>
                <a:lnTo>
                  <a:pt x="356734" y="961530"/>
                </a:lnTo>
                <a:lnTo>
                  <a:pt x="362783" y="961530"/>
                </a:lnTo>
                <a:lnTo>
                  <a:pt x="364802" y="962572"/>
                </a:lnTo>
                <a:lnTo>
                  <a:pt x="384957" y="962572"/>
                </a:lnTo>
                <a:lnTo>
                  <a:pt x="387971" y="961530"/>
                </a:lnTo>
                <a:lnTo>
                  <a:pt x="389990" y="961530"/>
                </a:lnTo>
                <a:lnTo>
                  <a:pt x="392010" y="960489"/>
                </a:lnTo>
                <a:lnTo>
                  <a:pt x="395034" y="960489"/>
                </a:lnTo>
                <a:lnTo>
                  <a:pt x="397044" y="959447"/>
                </a:lnTo>
                <a:lnTo>
                  <a:pt x="399063" y="958405"/>
                </a:lnTo>
                <a:lnTo>
                  <a:pt x="401073" y="958405"/>
                </a:lnTo>
                <a:lnTo>
                  <a:pt x="403092" y="957363"/>
                </a:lnTo>
                <a:lnTo>
                  <a:pt x="404097" y="955279"/>
                </a:lnTo>
                <a:lnTo>
                  <a:pt x="406116" y="954237"/>
                </a:lnTo>
                <a:lnTo>
                  <a:pt x="408126" y="953196"/>
                </a:lnTo>
                <a:lnTo>
                  <a:pt x="409140" y="951112"/>
                </a:lnTo>
                <a:lnTo>
                  <a:pt x="411150" y="950057"/>
                </a:lnTo>
                <a:lnTo>
                  <a:pt x="413169" y="945890"/>
                </a:lnTo>
                <a:lnTo>
                  <a:pt x="415179" y="943806"/>
                </a:lnTo>
                <a:lnTo>
                  <a:pt x="416193" y="941722"/>
                </a:lnTo>
                <a:lnTo>
                  <a:pt x="417198" y="938597"/>
                </a:lnTo>
                <a:lnTo>
                  <a:pt x="418203" y="936500"/>
                </a:lnTo>
                <a:lnTo>
                  <a:pt x="419218" y="933375"/>
                </a:lnTo>
                <a:lnTo>
                  <a:pt x="420222" y="930249"/>
                </a:lnTo>
                <a:lnTo>
                  <a:pt x="421227" y="927124"/>
                </a:lnTo>
                <a:lnTo>
                  <a:pt x="422242" y="923985"/>
                </a:lnTo>
                <a:lnTo>
                  <a:pt x="423247" y="920860"/>
                </a:lnTo>
                <a:lnTo>
                  <a:pt x="424251" y="916692"/>
                </a:lnTo>
                <a:lnTo>
                  <a:pt x="425256" y="912525"/>
                </a:lnTo>
                <a:lnTo>
                  <a:pt x="425256" y="908345"/>
                </a:lnTo>
                <a:lnTo>
                  <a:pt x="426271" y="904177"/>
                </a:lnTo>
                <a:lnTo>
                  <a:pt x="427276" y="900010"/>
                </a:lnTo>
                <a:lnTo>
                  <a:pt x="428280" y="894788"/>
                </a:lnTo>
                <a:lnTo>
                  <a:pt x="429295" y="890621"/>
                </a:lnTo>
                <a:lnTo>
                  <a:pt x="430300" y="889579"/>
                </a:lnTo>
                <a:lnTo>
                  <a:pt x="431305" y="886441"/>
                </a:lnTo>
                <a:lnTo>
                  <a:pt x="432319" y="882273"/>
                </a:lnTo>
                <a:lnTo>
                  <a:pt x="432319" y="879148"/>
                </a:lnTo>
                <a:lnTo>
                  <a:pt x="433324" y="876022"/>
                </a:lnTo>
                <a:lnTo>
                  <a:pt x="434329" y="872884"/>
                </a:lnTo>
                <a:lnTo>
                  <a:pt x="434329" y="869758"/>
                </a:lnTo>
                <a:lnTo>
                  <a:pt x="435334" y="866633"/>
                </a:lnTo>
                <a:lnTo>
                  <a:pt x="436348" y="862465"/>
                </a:lnTo>
                <a:lnTo>
                  <a:pt x="437353" y="858285"/>
                </a:lnTo>
                <a:lnTo>
                  <a:pt x="438358" y="855159"/>
                </a:lnTo>
                <a:lnTo>
                  <a:pt x="440377" y="853076"/>
                </a:lnTo>
                <a:lnTo>
                  <a:pt x="442396" y="850992"/>
                </a:lnTo>
                <a:lnTo>
                  <a:pt x="443401" y="847866"/>
                </a:lnTo>
                <a:lnTo>
                  <a:pt x="444406" y="843686"/>
                </a:lnTo>
                <a:lnTo>
                  <a:pt x="445411" y="840561"/>
                </a:lnTo>
                <a:lnTo>
                  <a:pt x="445411" y="838477"/>
                </a:lnTo>
                <a:lnTo>
                  <a:pt x="446425" y="835352"/>
                </a:lnTo>
                <a:lnTo>
                  <a:pt x="447430" y="832213"/>
                </a:lnTo>
                <a:lnTo>
                  <a:pt x="447430" y="829088"/>
                </a:lnTo>
                <a:lnTo>
                  <a:pt x="448435" y="825962"/>
                </a:lnTo>
                <a:lnTo>
                  <a:pt x="449449" y="822837"/>
                </a:lnTo>
                <a:lnTo>
                  <a:pt x="449449" y="819698"/>
                </a:lnTo>
                <a:lnTo>
                  <a:pt x="450454" y="816573"/>
                </a:lnTo>
                <a:lnTo>
                  <a:pt x="450454" y="813447"/>
                </a:lnTo>
                <a:lnTo>
                  <a:pt x="451459" y="810322"/>
                </a:lnTo>
                <a:lnTo>
                  <a:pt x="452474" y="807183"/>
                </a:lnTo>
                <a:lnTo>
                  <a:pt x="452474" y="804058"/>
                </a:lnTo>
                <a:lnTo>
                  <a:pt x="453478" y="800932"/>
                </a:lnTo>
                <a:lnTo>
                  <a:pt x="454483" y="798848"/>
                </a:lnTo>
                <a:lnTo>
                  <a:pt x="454483" y="795710"/>
                </a:lnTo>
                <a:lnTo>
                  <a:pt x="455488" y="793626"/>
                </a:lnTo>
                <a:lnTo>
                  <a:pt x="456503" y="789459"/>
                </a:lnTo>
                <a:lnTo>
                  <a:pt x="458512" y="785292"/>
                </a:lnTo>
                <a:lnTo>
                  <a:pt x="460532" y="784250"/>
                </a:lnTo>
                <a:lnTo>
                  <a:pt x="463556" y="788417"/>
                </a:lnTo>
                <a:lnTo>
                  <a:pt x="467585" y="791543"/>
                </a:lnTo>
                <a:lnTo>
                  <a:pt x="470609" y="795710"/>
                </a:lnTo>
                <a:lnTo>
                  <a:pt x="473633" y="799890"/>
                </a:lnTo>
                <a:lnTo>
                  <a:pt x="477662" y="804058"/>
                </a:lnTo>
                <a:lnTo>
                  <a:pt x="480686" y="808225"/>
                </a:lnTo>
                <a:lnTo>
                  <a:pt x="484715" y="812405"/>
                </a:lnTo>
                <a:lnTo>
                  <a:pt x="487739" y="816573"/>
                </a:lnTo>
                <a:lnTo>
                  <a:pt x="491768" y="820740"/>
                </a:lnTo>
                <a:lnTo>
                  <a:pt x="495797" y="824920"/>
                </a:lnTo>
                <a:lnTo>
                  <a:pt x="498822" y="829088"/>
                </a:lnTo>
                <a:lnTo>
                  <a:pt x="502851" y="834297"/>
                </a:lnTo>
                <a:lnTo>
                  <a:pt x="506889" y="838477"/>
                </a:lnTo>
                <a:lnTo>
                  <a:pt x="509913" y="842645"/>
                </a:lnTo>
                <a:lnTo>
                  <a:pt x="513942" y="847866"/>
                </a:lnTo>
                <a:lnTo>
                  <a:pt x="517971" y="852034"/>
                </a:lnTo>
                <a:lnTo>
                  <a:pt x="522000" y="856201"/>
                </a:lnTo>
                <a:lnTo>
                  <a:pt x="526029" y="861423"/>
                </a:lnTo>
                <a:lnTo>
                  <a:pt x="529053" y="865591"/>
                </a:lnTo>
                <a:lnTo>
                  <a:pt x="533082" y="869758"/>
                </a:lnTo>
                <a:lnTo>
                  <a:pt x="537121" y="873938"/>
                </a:lnTo>
                <a:lnTo>
                  <a:pt x="541150" y="879148"/>
                </a:lnTo>
                <a:lnTo>
                  <a:pt x="545179" y="883315"/>
                </a:lnTo>
                <a:lnTo>
                  <a:pt x="549208" y="887495"/>
                </a:lnTo>
                <a:lnTo>
                  <a:pt x="553237" y="891663"/>
                </a:lnTo>
                <a:lnTo>
                  <a:pt x="557276" y="895830"/>
                </a:lnTo>
                <a:lnTo>
                  <a:pt x="561305" y="900010"/>
                </a:lnTo>
                <a:lnTo>
                  <a:pt x="565334" y="904177"/>
                </a:lnTo>
                <a:lnTo>
                  <a:pt x="569363" y="907303"/>
                </a:lnTo>
                <a:lnTo>
                  <a:pt x="573392" y="911470"/>
                </a:lnTo>
                <a:lnTo>
                  <a:pt x="576416" y="914609"/>
                </a:lnTo>
                <a:lnTo>
                  <a:pt x="580455" y="918776"/>
                </a:lnTo>
                <a:lnTo>
                  <a:pt x="583469" y="920860"/>
                </a:lnTo>
                <a:lnTo>
                  <a:pt x="586493" y="923985"/>
                </a:lnTo>
                <a:lnTo>
                  <a:pt x="589517" y="926082"/>
                </a:lnTo>
                <a:lnTo>
                  <a:pt x="592541" y="929207"/>
                </a:lnTo>
                <a:lnTo>
                  <a:pt x="595566" y="931291"/>
                </a:lnTo>
                <a:lnTo>
                  <a:pt x="597585" y="933375"/>
                </a:lnTo>
                <a:lnTo>
                  <a:pt x="600599" y="935459"/>
                </a:lnTo>
                <a:lnTo>
                  <a:pt x="603624" y="937542"/>
                </a:lnTo>
                <a:lnTo>
                  <a:pt x="606648" y="939639"/>
                </a:lnTo>
                <a:lnTo>
                  <a:pt x="609672" y="941722"/>
                </a:lnTo>
                <a:lnTo>
                  <a:pt x="612696" y="943806"/>
                </a:lnTo>
                <a:lnTo>
                  <a:pt x="614715" y="945890"/>
                </a:lnTo>
                <a:lnTo>
                  <a:pt x="617769" y="947974"/>
                </a:lnTo>
                <a:lnTo>
                  <a:pt x="620764" y="949015"/>
                </a:lnTo>
                <a:lnTo>
                  <a:pt x="623759" y="951112"/>
                </a:lnTo>
                <a:lnTo>
                  <a:pt x="626851" y="952154"/>
                </a:lnTo>
                <a:lnTo>
                  <a:pt x="628783" y="954237"/>
                </a:lnTo>
                <a:lnTo>
                  <a:pt x="631875" y="955279"/>
                </a:lnTo>
                <a:lnTo>
                  <a:pt x="634870" y="956321"/>
                </a:lnTo>
                <a:lnTo>
                  <a:pt x="636899" y="957363"/>
                </a:lnTo>
                <a:lnTo>
                  <a:pt x="639894" y="958405"/>
                </a:lnTo>
                <a:lnTo>
                  <a:pt x="642889" y="959447"/>
                </a:lnTo>
                <a:lnTo>
                  <a:pt x="644918" y="959447"/>
                </a:lnTo>
                <a:lnTo>
                  <a:pt x="648010" y="960489"/>
                </a:lnTo>
                <a:lnTo>
                  <a:pt x="649943" y="961530"/>
                </a:lnTo>
                <a:lnTo>
                  <a:pt x="668107" y="961530"/>
                </a:lnTo>
                <a:lnTo>
                  <a:pt x="670136" y="960489"/>
                </a:lnTo>
                <a:lnTo>
                  <a:pt x="672165" y="959447"/>
                </a:lnTo>
                <a:lnTo>
                  <a:pt x="673131" y="958405"/>
                </a:lnTo>
                <a:lnTo>
                  <a:pt x="675160" y="957363"/>
                </a:lnTo>
                <a:lnTo>
                  <a:pt x="677189" y="956321"/>
                </a:lnTo>
                <a:lnTo>
                  <a:pt x="679218" y="955279"/>
                </a:lnTo>
                <a:lnTo>
                  <a:pt x="681247" y="953196"/>
                </a:lnTo>
                <a:lnTo>
                  <a:pt x="683276" y="952154"/>
                </a:lnTo>
                <a:lnTo>
                  <a:pt x="685208" y="950057"/>
                </a:lnTo>
                <a:lnTo>
                  <a:pt x="687237" y="947974"/>
                </a:lnTo>
                <a:lnTo>
                  <a:pt x="689266" y="945890"/>
                </a:lnTo>
                <a:lnTo>
                  <a:pt x="690329" y="943806"/>
                </a:lnTo>
                <a:lnTo>
                  <a:pt x="692261" y="941722"/>
                </a:lnTo>
                <a:lnTo>
                  <a:pt x="694290" y="939639"/>
                </a:lnTo>
                <a:lnTo>
                  <a:pt x="696319" y="937542"/>
                </a:lnTo>
                <a:lnTo>
                  <a:pt x="698348" y="935459"/>
                </a:lnTo>
                <a:lnTo>
                  <a:pt x="700377" y="932333"/>
                </a:lnTo>
                <a:lnTo>
                  <a:pt x="702406" y="930249"/>
                </a:lnTo>
                <a:lnTo>
                  <a:pt x="703373" y="928166"/>
                </a:lnTo>
                <a:lnTo>
                  <a:pt x="705402" y="925027"/>
                </a:lnTo>
                <a:lnTo>
                  <a:pt x="706368" y="922944"/>
                </a:lnTo>
                <a:lnTo>
                  <a:pt x="708397" y="920860"/>
                </a:lnTo>
                <a:lnTo>
                  <a:pt x="709460" y="917734"/>
                </a:lnTo>
                <a:lnTo>
                  <a:pt x="711489" y="915651"/>
                </a:lnTo>
                <a:lnTo>
                  <a:pt x="712455" y="912525"/>
                </a:lnTo>
                <a:lnTo>
                  <a:pt x="714484" y="908345"/>
                </a:lnTo>
                <a:lnTo>
                  <a:pt x="715450" y="905219"/>
                </a:lnTo>
                <a:lnTo>
                  <a:pt x="716513" y="903136"/>
                </a:lnTo>
                <a:lnTo>
                  <a:pt x="717479" y="898956"/>
                </a:lnTo>
                <a:lnTo>
                  <a:pt x="718542" y="895830"/>
                </a:lnTo>
                <a:lnTo>
                  <a:pt x="719508" y="892704"/>
                </a:lnTo>
                <a:lnTo>
                  <a:pt x="719508" y="889579"/>
                </a:lnTo>
                <a:lnTo>
                  <a:pt x="720571" y="886441"/>
                </a:lnTo>
                <a:lnTo>
                  <a:pt x="720571" y="871842"/>
                </a:lnTo>
                <a:lnTo>
                  <a:pt x="719508" y="868716"/>
                </a:lnTo>
                <a:lnTo>
                  <a:pt x="719508" y="864549"/>
                </a:lnTo>
                <a:lnTo>
                  <a:pt x="718542" y="860369"/>
                </a:lnTo>
                <a:lnTo>
                  <a:pt x="717479" y="857243"/>
                </a:lnTo>
                <a:lnTo>
                  <a:pt x="716513" y="853076"/>
                </a:lnTo>
                <a:lnTo>
                  <a:pt x="715450" y="848908"/>
                </a:lnTo>
                <a:lnTo>
                  <a:pt x="713421" y="844728"/>
                </a:lnTo>
                <a:lnTo>
                  <a:pt x="712455" y="840561"/>
                </a:lnTo>
                <a:lnTo>
                  <a:pt x="710426" y="836393"/>
                </a:lnTo>
                <a:lnTo>
                  <a:pt x="708397" y="831171"/>
                </a:lnTo>
                <a:lnTo>
                  <a:pt x="706368" y="825962"/>
                </a:lnTo>
                <a:lnTo>
                  <a:pt x="704435" y="820740"/>
                </a:lnTo>
                <a:lnTo>
                  <a:pt x="702406" y="815531"/>
                </a:lnTo>
                <a:lnTo>
                  <a:pt x="700377" y="810322"/>
                </a:lnTo>
                <a:lnTo>
                  <a:pt x="698348" y="805100"/>
                </a:lnTo>
                <a:lnTo>
                  <a:pt x="696319" y="799890"/>
                </a:lnTo>
                <a:lnTo>
                  <a:pt x="694290" y="793626"/>
                </a:lnTo>
                <a:lnTo>
                  <a:pt x="693324" y="788417"/>
                </a:lnTo>
                <a:lnTo>
                  <a:pt x="691295" y="783195"/>
                </a:lnTo>
                <a:lnTo>
                  <a:pt x="689266" y="777986"/>
                </a:lnTo>
                <a:lnTo>
                  <a:pt x="688300" y="772777"/>
                </a:lnTo>
                <a:lnTo>
                  <a:pt x="686271" y="766513"/>
                </a:lnTo>
                <a:lnTo>
                  <a:pt x="685208" y="761304"/>
                </a:lnTo>
                <a:lnTo>
                  <a:pt x="683276" y="756082"/>
                </a:lnTo>
                <a:lnTo>
                  <a:pt x="682213" y="750872"/>
                </a:lnTo>
                <a:lnTo>
                  <a:pt x="681247" y="745663"/>
                </a:lnTo>
                <a:lnTo>
                  <a:pt x="680184" y="740441"/>
                </a:lnTo>
                <a:lnTo>
                  <a:pt x="679218" y="735232"/>
                </a:lnTo>
                <a:lnTo>
                  <a:pt x="678155" y="730010"/>
                </a:lnTo>
                <a:lnTo>
                  <a:pt x="677189" y="724800"/>
                </a:lnTo>
                <a:lnTo>
                  <a:pt x="676223" y="719591"/>
                </a:lnTo>
                <a:lnTo>
                  <a:pt x="675160" y="715411"/>
                </a:lnTo>
                <a:lnTo>
                  <a:pt x="674194" y="710202"/>
                </a:lnTo>
                <a:lnTo>
                  <a:pt x="674194" y="706022"/>
                </a:lnTo>
                <a:lnTo>
                  <a:pt x="673131" y="700812"/>
                </a:lnTo>
                <a:lnTo>
                  <a:pt x="673131" y="681004"/>
                </a:lnTo>
                <a:lnTo>
                  <a:pt x="674194" y="678908"/>
                </a:lnTo>
                <a:lnTo>
                  <a:pt x="676223" y="676824"/>
                </a:lnTo>
                <a:lnTo>
                  <a:pt x="678155" y="675782"/>
                </a:lnTo>
                <a:lnTo>
                  <a:pt x="680184" y="674741"/>
                </a:lnTo>
                <a:lnTo>
                  <a:pt x="682213" y="673699"/>
                </a:lnTo>
                <a:lnTo>
                  <a:pt x="684242" y="673699"/>
                </a:lnTo>
                <a:lnTo>
                  <a:pt x="686271" y="672657"/>
                </a:lnTo>
                <a:lnTo>
                  <a:pt x="689266" y="672657"/>
                </a:lnTo>
                <a:lnTo>
                  <a:pt x="691295" y="671615"/>
                </a:lnTo>
                <a:lnTo>
                  <a:pt x="695353" y="671615"/>
                </a:lnTo>
                <a:lnTo>
                  <a:pt x="697382" y="670573"/>
                </a:lnTo>
                <a:lnTo>
                  <a:pt x="727624" y="670573"/>
                </a:lnTo>
                <a:lnTo>
                  <a:pt x="729556" y="671615"/>
                </a:lnTo>
                <a:lnTo>
                  <a:pt x="735643" y="671615"/>
                </a:lnTo>
                <a:lnTo>
                  <a:pt x="737672" y="672657"/>
                </a:lnTo>
                <a:lnTo>
                  <a:pt x="739701" y="672657"/>
                </a:lnTo>
                <a:lnTo>
                  <a:pt x="741730" y="673699"/>
                </a:lnTo>
                <a:lnTo>
                  <a:pt x="743662" y="673699"/>
                </a:lnTo>
                <a:lnTo>
                  <a:pt x="745691" y="674741"/>
                </a:lnTo>
                <a:lnTo>
                  <a:pt x="746754" y="674741"/>
                </a:lnTo>
                <a:lnTo>
                  <a:pt x="748783" y="675782"/>
                </a:lnTo>
                <a:lnTo>
                  <a:pt x="750716" y="675782"/>
                </a:lnTo>
                <a:lnTo>
                  <a:pt x="752745" y="676824"/>
                </a:lnTo>
                <a:lnTo>
                  <a:pt x="754774" y="677866"/>
                </a:lnTo>
                <a:lnTo>
                  <a:pt x="756803" y="677866"/>
                </a:lnTo>
                <a:lnTo>
                  <a:pt x="758832" y="678908"/>
                </a:lnTo>
                <a:lnTo>
                  <a:pt x="760861" y="679950"/>
                </a:lnTo>
                <a:lnTo>
                  <a:pt x="762890" y="681004"/>
                </a:lnTo>
                <a:lnTo>
                  <a:pt x="763856" y="682046"/>
                </a:lnTo>
                <a:lnTo>
                  <a:pt x="765885" y="683088"/>
                </a:lnTo>
                <a:lnTo>
                  <a:pt x="766851" y="684130"/>
                </a:lnTo>
                <a:lnTo>
                  <a:pt x="768880" y="685172"/>
                </a:lnTo>
                <a:lnTo>
                  <a:pt x="769943" y="686214"/>
                </a:lnTo>
                <a:lnTo>
                  <a:pt x="771875" y="687256"/>
                </a:lnTo>
                <a:lnTo>
                  <a:pt x="772938" y="688297"/>
                </a:lnTo>
                <a:lnTo>
                  <a:pt x="774967" y="690381"/>
                </a:lnTo>
                <a:lnTo>
                  <a:pt x="776996" y="694561"/>
                </a:lnTo>
                <a:lnTo>
                  <a:pt x="778928" y="697687"/>
                </a:lnTo>
                <a:lnTo>
                  <a:pt x="779991" y="700812"/>
                </a:lnTo>
                <a:lnTo>
                  <a:pt x="780957" y="703938"/>
                </a:lnTo>
                <a:lnTo>
                  <a:pt x="780957" y="707076"/>
                </a:lnTo>
                <a:lnTo>
                  <a:pt x="782020" y="710202"/>
                </a:lnTo>
                <a:lnTo>
                  <a:pt x="782986" y="713327"/>
                </a:lnTo>
                <a:lnTo>
                  <a:pt x="782986" y="716453"/>
                </a:lnTo>
                <a:lnTo>
                  <a:pt x="784049" y="719591"/>
                </a:lnTo>
                <a:lnTo>
                  <a:pt x="784049" y="737315"/>
                </a:lnTo>
                <a:lnTo>
                  <a:pt x="782986" y="741483"/>
                </a:lnTo>
                <a:lnTo>
                  <a:pt x="782986" y="749830"/>
                </a:lnTo>
                <a:lnTo>
                  <a:pt x="784049" y="753998"/>
                </a:lnTo>
                <a:lnTo>
                  <a:pt x="784049" y="757123"/>
                </a:lnTo>
                <a:lnTo>
                  <a:pt x="785015" y="761304"/>
                </a:lnTo>
                <a:lnTo>
                  <a:pt x="785981" y="765471"/>
                </a:lnTo>
                <a:lnTo>
                  <a:pt x="788010" y="768597"/>
                </a:lnTo>
                <a:lnTo>
                  <a:pt x="790039" y="772777"/>
                </a:lnTo>
                <a:lnTo>
                  <a:pt x="792068" y="775902"/>
                </a:lnTo>
                <a:lnTo>
                  <a:pt x="794097" y="776944"/>
                </a:lnTo>
                <a:lnTo>
                  <a:pt x="795064" y="777986"/>
                </a:lnTo>
                <a:lnTo>
                  <a:pt x="797093" y="779028"/>
                </a:lnTo>
                <a:lnTo>
                  <a:pt x="798155" y="780070"/>
                </a:lnTo>
                <a:lnTo>
                  <a:pt x="800088" y="781112"/>
                </a:lnTo>
                <a:lnTo>
                  <a:pt x="802117" y="781112"/>
                </a:lnTo>
                <a:lnTo>
                  <a:pt x="804146" y="782153"/>
                </a:lnTo>
                <a:lnTo>
                  <a:pt x="812262" y="782153"/>
                </a:lnTo>
                <a:lnTo>
                  <a:pt x="815257" y="781112"/>
                </a:lnTo>
                <a:lnTo>
                  <a:pt x="817286" y="781112"/>
                </a:lnTo>
                <a:lnTo>
                  <a:pt x="820281" y="780070"/>
                </a:lnTo>
                <a:lnTo>
                  <a:pt x="823276" y="779028"/>
                </a:lnTo>
                <a:lnTo>
                  <a:pt x="826368" y="777986"/>
                </a:lnTo>
                <a:lnTo>
                  <a:pt x="826368" y="776944"/>
                </a:lnTo>
                <a:lnTo>
                  <a:pt x="828397" y="773819"/>
                </a:lnTo>
                <a:lnTo>
                  <a:pt x="830329" y="772777"/>
                </a:lnTo>
                <a:lnTo>
                  <a:pt x="832358" y="771735"/>
                </a:lnTo>
                <a:lnTo>
                  <a:pt x="834387" y="769638"/>
                </a:lnTo>
                <a:lnTo>
                  <a:pt x="836416" y="768597"/>
                </a:lnTo>
                <a:lnTo>
                  <a:pt x="838445" y="767555"/>
                </a:lnTo>
                <a:lnTo>
                  <a:pt x="840474" y="766513"/>
                </a:lnTo>
                <a:lnTo>
                  <a:pt x="842503" y="765471"/>
                </a:lnTo>
                <a:lnTo>
                  <a:pt x="843469" y="764429"/>
                </a:lnTo>
                <a:lnTo>
                  <a:pt x="845498" y="764429"/>
                </a:lnTo>
                <a:lnTo>
                  <a:pt x="847527" y="763387"/>
                </a:lnTo>
                <a:lnTo>
                  <a:pt x="849556" y="762345"/>
                </a:lnTo>
                <a:lnTo>
                  <a:pt x="851489" y="761304"/>
                </a:lnTo>
                <a:lnTo>
                  <a:pt x="853518" y="760262"/>
                </a:lnTo>
                <a:lnTo>
                  <a:pt x="855547" y="759220"/>
                </a:lnTo>
                <a:lnTo>
                  <a:pt x="857576" y="758178"/>
                </a:lnTo>
                <a:lnTo>
                  <a:pt x="859605" y="757123"/>
                </a:lnTo>
                <a:lnTo>
                  <a:pt x="861634" y="756082"/>
                </a:lnTo>
                <a:lnTo>
                  <a:pt x="864629" y="755040"/>
                </a:lnTo>
                <a:lnTo>
                  <a:pt x="866658" y="753998"/>
                </a:lnTo>
                <a:lnTo>
                  <a:pt x="868687" y="752956"/>
                </a:lnTo>
                <a:lnTo>
                  <a:pt x="871682" y="751914"/>
                </a:lnTo>
                <a:lnTo>
                  <a:pt x="873711" y="750872"/>
                </a:lnTo>
                <a:lnTo>
                  <a:pt x="877769" y="748789"/>
                </a:lnTo>
                <a:lnTo>
                  <a:pt x="882793" y="746705"/>
                </a:lnTo>
                <a:lnTo>
                  <a:pt x="886755" y="744608"/>
                </a:lnTo>
                <a:lnTo>
                  <a:pt x="891875" y="742525"/>
                </a:lnTo>
                <a:lnTo>
                  <a:pt x="895837" y="740441"/>
                </a:lnTo>
                <a:lnTo>
                  <a:pt x="900861" y="738357"/>
                </a:lnTo>
                <a:lnTo>
                  <a:pt x="904919" y="736274"/>
                </a:lnTo>
                <a:lnTo>
                  <a:pt x="909943" y="734190"/>
                </a:lnTo>
                <a:lnTo>
                  <a:pt x="914001" y="732106"/>
                </a:lnTo>
                <a:lnTo>
                  <a:pt x="918059" y="730010"/>
                </a:lnTo>
                <a:lnTo>
                  <a:pt x="922020" y="726884"/>
                </a:lnTo>
                <a:lnTo>
                  <a:pt x="926078" y="724800"/>
                </a:lnTo>
                <a:lnTo>
                  <a:pt x="930136" y="722717"/>
                </a:lnTo>
                <a:lnTo>
                  <a:pt x="934194" y="720633"/>
                </a:lnTo>
                <a:lnTo>
                  <a:pt x="938156" y="717495"/>
                </a:lnTo>
                <a:lnTo>
                  <a:pt x="942214" y="715411"/>
                </a:lnTo>
                <a:lnTo>
                  <a:pt x="945209" y="713327"/>
                </a:lnTo>
                <a:lnTo>
                  <a:pt x="948300" y="710202"/>
                </a:lnTo>
                <a:lnTo>
                  <a:pt x="951296" y="708118"/>
                </a:lnTo>
                <a:lnTo>
                  <a:pt x="954291" y="706022"/>
                </a:lnTo>
                <a:lnTo>
                  <a:pt x="957383" y="702896"/>
                </a:lnTo>
                <a:lnTo>
                  <a:pt x="959315" y="700812"/>
                </a:lnTo>
                <a:lnTo>
                  <a:pt x="962407" y="698729"/>
                </a:lnTo>
                <a:lnTo>
                  <a:pt x="964436" y="695603"/>
                </a:lnTo>
                <a:lnTo>
                  <a:pt x="965402" y="693519"/>
                </a:lnTo>
                <a:lnTo>
                  <a:pt x="967431" y="691423"/>
                </a:lnTo>
                <a:lnTo>
                  <a:pt x="968397" y="688297"/>
                </a:lnTo>
                <a:lnTo>
                  <a:pt x="969460" y="686214"/>
                </a:lnTo>
                <a:lnTo>
                  <a:pt x="969460" y="678908"/>
                </a:lnTo>
                <a:lnTo>
                  <a:pt x="968397" y="676824"/>
                </a:lnTo>
                <a:lnTo>
                  <a:pt x="968397" y="673699"/>
                </a:lnTo>
                <a:lnTo>
                  <a:pt x="967431" y="670573"/>
                </a:lnTo>
                <a:lnTo>
                  <a:pt x="967431" y="667448"/>
                </a:lnTo>
                <a:lnTo>
                  <a:pt x="966368" y="664309"/>
                </a:lnTo>
                <a:lnTo>
                  <a:pt x="966368" y="662226"/>
                </a:lnTo>
                <a:lnTo>
                  <a:pt x="965402" y="659100"/>
                </a:lnTo>
                <a:lnTo>
                  <a:pt x="964436" y="655975"/>
                </a:lnTo>
                <a:lnTo>
                  <a:pt x="964436" y="652836"/>
                </a:lnTo>
                <a:lnTo>
                  <a:pt x="963373" y="650753"/>
                </a:lnTo>
                <a:lnTo>
                  <a:pt x="963373" y="647627"/>
                </a:lnTo>
                <a:lnTo>
                  <a:pt x="962407" y="645543"/>
                </a:lnTo>
                <a:lnTo>
                  <a:pt x="962407" y="640321"/>
                </a:lnTo>
                <a:lnTo>
                  <a:pt x="961344" y="637196"/>
                </a:lnTo>
                <a:lnTo>
                  <a:pt x="960378" y="633028"/>
                </a:lnTo>
                <a:lnTo>
                  <a:pt x="960378" y="628861"/>
                </a:lnTo>
                <a:lnTo>
                  <a:pt x="959315" y="625723"/>
                </a:lnTo>
                <a:lnTo>
                  <a:pt x="959315" y="623639"/>
                </a:lnTo>
                <a:lnTo>
                  <a:pt x="958349" y="619471"/>
                </a:lnTo>
                <a:lnTo>
                  <a:pt x="958349" y="612166"/>
                </a:lnTo>
                <a:lnTo>
                  <a:pt x="957383" y="609040"/>
                </a:lnTo>
                <a:lnTo>
                  <a:pt x="957383" y="578801"/>
                </a:lnTo>
                <a:lnTo>
                  <a:pt x="956320" y="575663"/>
                </a:lnTo>
                <a:lnTo>
                  <a:pt x="956320" y="570453"/>
                </a:lnTo>
                <a:lnTo>
                  <a:pt x="955354" y="568370"/>
                </a:lnTo>
                <a:lnTo>
                  <a:pt x="955354" y="565244"/>
                </a:lnTo>
                <a:lnTo>
                  <a:pt x="954291" y="563148"/>
                </a:lnTo>
                <a:lnTo>
                  <a:pt x="952262" y="558980"/>
                </a:lnTo>
                <a:lnTo>
                  <a:pt x="951296" y="554813"/>
                </a:lnTo>
                <a:lnTo>
                  <a:pt x="949267" y="552729"/>
                </a:lnTo>
                <a:lnTo>
                  <a:pt x="948300" y="550633"/>
                </a:lnTo>
                <a:lnTo>
                  <a:pt x="946272" y="547507"/>
                </a:lnTo>
                <a:lnTo>
                  <a:pt x="944243" y="546465"/>
                </a:lnTo>
                <a:lnTo>
                  <a:pt x="942214" y="544382"/>
                </a:lnTo>
                <a:lnTo>
                  <a:pt x="941247" y="543340"/>
                </a:lnTo>
                <a:lnTo>
                  <a:pt x="939218" y="542298"/>
                </a:lnTo>
                <a:lnTo>
                  <a:pt x="937189" y="541256"/>
                </a:lnTo>
                <a:lnTo>
                  <a:pt x="935160" y="540214"/>
                </a:lnTo>
                <a:lnTo>
                  <a:pt x="932165" y="539172"/>
                </a:lnTo>
                <a:lnTo>
                  <a:pt x="930136" y="538118"/>
                </a:lnTo>
                <a:lnTo>
                  <a:pt x="927141" y="537076"/>
                </a:lnTo>
                <a:lnTo>
                  <a:pt x="925112" y="537076"/>
                </a:lnTo>
                <a:lnTo>
                  <a:pt x="922020" y="536034"/>
                </a:lnTo>
                <a:lnTo>
                  <a:pt x="920088" y="534992"/>
                </a:lnTo>
                <a:lnTo>
                  <a:pt x="918059" y="533950"/>
                </a:lnTo>
                <a:lnTo>
                  <a:pt x="916996" y="533950"/>
                </a:lnTo>
                <a:lnTo>
                  <a:pt x="914967" y="532909"/>
                </a:lnTo>
                <a:lnTo>
                  <a:pt x="913035" y="531867"/>
                </a:lnTo>
                <a:lnTo>
                  <a:pt x="911006" y="530825"/>
                </a:lnTo>
                <a:lnTo>
                  <a:pt x="908977" y="530825"/>
                </a:lnTo>
                <a:lnTo>
                  <a:pt x="906948" y="529783"/>
                </a:lnTo>
                <a:lnTo>
                  <a:pt x="888783" y="529783"/>
                </a:lnTo>
                <a:lnTo>
                  <a:pt x="886755" y="528741"/>
                </a:lnTo>
                <a:lnTo>
                  <a:pt x="884822" y="527699"/>
                </a:lnTo>
                <a:lnTo>
                  <a:pt x="882793" y="526657"/>
                </a:lnTo>
                <a:lnTo>
                  <a:pt x="880764" y="524561"/>
                </a:lnTo>
                <a:lnTo>
                  <a:pt x="878735" y="522477"/>
                </a:lnTo>
                <a:lnTo>
                  <a:pt x="876706" y="519352"/>
                </a:lnTo>
                <a:lnTo>
                  <a:pt x="874677" y="516226"/>
                </a:lnTo>
                <a:lnTo>
                  <a:pt x="872648" y="513101"/>
                </a:lnTo>
                <a:lnTo>
                  <a:pt x="871682" y="509962"/>
                </a:lnTo>
                <a:lnTo>
                  <a:pt x="870716" y="506837"/>
                </a:lnTo>
                <a:lnTo>
                  <a:pt x="869653" y="503711"/>
                </a:lnTo>
                <a:lnTo>
                  <a:pt x="868687" y="500586"/>
                </a:lnTo>
                <a:lnTo>
                  <a:pt x="868687" y="494322"/>
                </a:lnTo>
                <a:lnTo>
                  <a:pt x="867624" y="488071"/>
                </a:lnTo>
                <a:lnTo>
                  <a:pt x="867624" y="481807"/>
                </a:lnTo>
                <a:lnTo>
                  <a:pt x="866658" y="476598"/>
                </a:lnTo>
                <a:lnTo>
                  <a:pt x="866658" y="467208"/>
                </a:lnTo>
                <a:lnTo>
                  <a:pt x="865595" y="461999"/>
                </a:lnTo>
                <a:lnTo>
                  <a:pt x="865595" y="434872"/>
                </a:lnTo>
                <a:lnTo>
                  <a:pt x="866658" y="432789"/>
                </a:lnTo>
                <a:lnTo>
                  <a:pt x="867624" y="428621"/>
                </a:lnTo>
                <a:lnTo>
                  <a:pt x="869653" y="424454"/>
                </a:lnTo>
                <a:lnTo>
                  <a:pt x="872648" y="420274"/>
                </a:lnTo>
                <a:lnTo>
                  <a:pt x="874677" y="419232"/>
                </a:lnTo>
                <a:lnTo>
                  <a:pt x="875740" y="417148"/>
                </a:lnTo>
                <a:lnTo>
                  <a:pt x="877769" y="416106"/>
                </a:lnTo>
                <a:lnTo>
                  <a:pt x="880764" y="414023"/>
                </a:lnTo>
                <a:lnTo>
                  <a:pt x="882793" y="412981"/>
                </a:lnTo>
                <a:lnTo>
                  <a:pt x="885788" y="410897"/>
                </a:lnTo>
                <a:lnTo>
                  <a:pt x="888783" y="408801"/>
                </a:lnTo>
                <a:lnTo>
                  <a:pt x="892841" y="407759"/>
                </a:lnTo>
                <a:lnTo>
                  <a:pt x="895837" y="405675"/>
                </a:lnTo>
                <a:lnTo>
                  <a:pt x="899895" y="404633"/>
                </a:lnTo>
                <a:lnTo>
                  <a:pt x="901924" y="403591"/>
                </a:lnTo>
                <a:lnTo>
                  <a:pt x="903953" y="402550"/>
                </a:lnTo>
                <a:lnTo>
                  <a:pt x="905982" y="401508"/>
                </a:lnTo>
                <a:lnTo>
                  <a:pt x="907914" y="400466"/>
                </a:lnTo>
                <a:lnTo>
                  <a:pt x="909943" y="399424"/>
                </a:lnTo>
                <a:lnTo>
                  <a:pt x="911972" y="398382"/>
                </a:lnTo>
                <a:lnTo>
                  <a:pt x="914001" y="397340"/>
                </a:lnTo>
                <a:lnTo>
                  <a:pt x="914967" y="396286"/>
                </a:lnTo>
                <a:lnTo>
                  <a:pt x="916996" y="395244"/>
                </a:lnTo>
                <a:lnTo>
                  <a:pt x="918059" y="394202"/>
                </a:lnTo>
                <a:lnTo>
                  <a:pt x="920088" y="393160"/>
                </a:lnTo>
                <a:lnTo>
                  <a:pt x="921054" y="393160"/>
                </a:lnTo>
                <a:lnTo>
                  <a:pt x="923083" y="392118"/>
                </a:lnTo>
                <a:lnTo>
                  <a:pt x="924049" y="391076"/>
                </a:lnTo>
                <a:lnTo>
                  <a:pt x="926078" y="390035"/>
                </a:lnTo>
                <a:lnTo>
                  <a:pt x="928107" y="388993"/>
                </a:lnTo>
                <a:lnTo>
                  <a:pt x="929073" y="387951"/>
                </a:lnTo>
                <a:lnTo>
                  <a:pt x="931102" y="386909"/>
                </a:lnTo>
                <a:lnTo>
                  <a:pt x="933131" y="385867"/>
                </a:lnTo>
                <a:lnTo>
                  <a:pt x="935160" y="383771"/>
                </a:lnTo>
                <a:lnTo>
                  <a:pt x="937189" y="382729"/>
                </a:lnTo>
                <a:lnTo>
                  <a:pt x="939218" y="381687"/>
                </a:lnTo>
                <a:lnTo>
                  <a:pt x="941247" y="379603"/>
                </a:lnTo>
                <a:lnTo>
                  <a:pt x="939218" y="378561"/>
                </a:lnTo>
                <a:lnTo>
                  <a:pt x="937189" y="377520"/>
                </a:lnTo>
                <a:lnTo>
                  <a:pt x="934194" y="375436"/>
                </a:lnTo>
                <a:lnTo>
                  <a:pt x="932165" y="374394"/>
                </a:lnTo>
                <a:lnTo>
                  <a:pt x="930136" y="372310"/>
                </a:lnTo>
                <a:lnTo>
                  <a:pt x="928107" y="370214"/>
                </a:lnTo>
                <a:lnTo>
                  <a:pt x="926078" y="366046"/>
                </a:lnTo>
                <a:lnTo>
                  <a:pt x="924049" y="361879"/>
                </a:lnTo>
                <a:lnTo>
                  <a:pt x="923083" y="358754"/>
                </a:lnTo>
                <a:lnTo>
                  <a:pt x="922020" y="354573"/>
                </a:lnTo>
                <a:lnTo>
                  <a:pt x="922020" y="347280"/>
                </a:lnTo>
                <a:lnTo>
                  <a:pt x="921054" y="344142"/>
                </a:lnTo>
                <a:lnTo>
                  <a:pt x="921054" y="341017"/>
                </a:lnTo>
                <a:lnTo>
                  <a:pt x="920088" y="336849"/>
                </a:lnTo>
                <a:lnTo>
                  <a:pt x="918059" y="332682"/>
                </a:lnTo>
                <a:lnTo>
                  <a:pt x="916996" y="329543"/>
                </a:lnTo>
                <a:lnTo>
                  <a:pt x="914967" y="328502"/>
                </a:lnTo>
                <a:lnTo>
                  <a:pt x="913035" y="326418"/>
                </a:lnTo>
                <a:lnTo>
                  <a:pt x="911006" y="324334"/>
                </a:lnTo>
                <a:lnTo>
                  <a:pt x="908977" y="324334"/>
                </a:lnTo>
                <a:lnTo>
                  <a:pt x="906948" y="323292"/>
                </a:lnTo>
                <a:lnTo>
                  <a:pt x="904919" y="323292"/>
                </a:lnTo>
                <a:lnTo>
                  <a:pt x="902890" y="322250"/>
                </a:lnTo>
                <a:lnTo>
                  <a:pt x="893808" y="322250"/>
                </a:lnTo>
                <a:lnTo>
                  <a:pt x="892841" y="323292"/>
                </a:lnTo>
                <a:lnTo>
                  <a:pt x="887817" y="323292"/>
                </a:lnTo>
                <a:lnTo>
                  <a:pt x="886755" y="324334"/>
                </a:lnTo>
                <a:lnTo>
                  <a:pt x="884822" y="324334"/>
                </a:lnTo>
                <a:lnTo>
                  <a:pt x="882793" y="325376"/>
                </a:lnTo>
                <a:lnTo>
                  <a:pt x="881730" y="325376"/>
                </a:lnTo>
                <a:lnTo>
                  <a:pt x="879701" y="326418"/>
                </a:lnTo>
                <a:lnTo>
                  <a:pt x="877769" y="326418"/>
                </a:lnTo>
                <a:lnTo>
                  <a:pt x="875740" y="327460"/>
                </a:lnTo>
                <a:lnTo>
                  <a:pt x="874677" y="327460"/>
                </a:lnTo>
                <a:lnTo>
                  <a:pt x="872648" y="328502"/>
                </a:lnTo>
                <a:lnTo>
                  <a:pt x="870716" y="329543"/>
                </a:lnTo>
                <a:lnTo>
                  <a:pt x="868687" y="329543"/>
                </a:lnTo>
                <a:lnTo>
                  <a:pt x="866658" y="330585"/>
                </a:lnTo>
                <a:lnTo>
                  <a:pt x="864629" y="331627"/>
                </a:lnTo>
                <a:lnTo>
                  <a:pt x="862600" y="332682"/>
                </a:lnTo>
                <a:lnTo>
                  <a:pt x="860571" y="333724"/>
                </a:lnTo>
                <a:lnTo>
                  <a:pt x="858542" y="333724"/>
                </a:lnTo>
                <a:lnTo>
                  <a:pt x="856610" y="334765"/>
                </a:lnTo>
                <a:lnTo>
                  <a:pt x="854581" y="335807"/>
                </a:lnTo>
                <a:lnTo>
                  <a:pt x="852552" y="336849"/>
                </a:lnTo>
                <a:lnTo>
                  <a:pt x="850523" y="337891"/>
                </a:lnTo>
                <a:lnTo>
                  <a:pt x="847527" y="338933"/>
                </a:lnTo>
                <a:lnTo>
                  <a:pt x="845498" y="339975"/>
                </a:lnTo>
                <a:lnTo>
                  <a:pt x="843469" y="341017"/>
                </a:lnTo>
                <a:lnTo>
                  <a:pt x="841440" y="342058"/>
                </a:lnTo>
                <a:lnTo>
                  <a:pt x="839411" y="343100"/>
                </a:lnTo>
                <a:lnTo>
                  <a:pt x="837382" y="344142"/>
                </a:lnTo>
                <a:lnTo>
                  <a:pt x="835450" y="345184"/>
                </a:lnTo>
                <a:lnTo>
                  <a:pt x="833421" y="346239"/>
                </a:lnTo>
                <a:lnTo>
                  <a:pt x="831392" y="347280"/>
                </a:lnTo>
                <a:lnTo>
                  <a:pt x="829363" y="348322"/>
                </a:lnTo>
                <a:lnTo>
                  <a:pt x="827334" y="349364"/>
                </a:lnTo>
                <a:lnTo>
                  <a:pt x="825305" y="349364"/>
                </a:lnTo>
                <a:lnTo>
                  <a:pt x="823276" y="350406"/>
                </a:lnTo>
                <a:lnTo>
                  <a:pt x="821247" y="350406"/>
                </a:lnTo>
                <a:lnTo>
                  <a:pt x="819315" y="349364"/>
                </a:lnTo>
                <a:lnTo>
                  <a:pt x="817286" y="349364"/>
                </a:lnTo>
                <a:lnTo>
                  <a:pt x="816223" y="346239"/>
                </a:lnTo>
                <a:lnTo>
                  <a:pt x="815257" y="342058"/>
                </a:lnTo>
                <a:lnTo>
                  <a:pt x="815257" y="333724"/>
                </a:lnTo>
                <a:lnTo>
                  <a:pt x="814194" y="329543"/>
                </a:lnTo>
                <a:lnTo>
                  <a:pt x="814194" y="320167"/>
                </a:lnTo>
                <a:lnTo>
                  <a:pt x="815257" y="318070"/>
                </a:lnTo>
                <a:lnTo>
                  <a:pt x="815257" y="313903"/>
                </a:lnTo>
                <a:lnTo>
                  <a:pt x="816223" y="310777"/>
                </a:lnTo>
                <a:lnTo>
                  <a:pt x="818252" y="308694"/>
                </a:lnTo>
                <a:lnTo>
                  <a:pt x="820281" y="306610"/>
                </a:lnTo>
                <a:lnTo>
                  <a:pt x="822310" y="305555"/>
                </a:lnTo>
                <a:lnTo>
                  <a:pt x="827334" y="305555"/>
                </a:lnTo>
                <a:lnTo>
                  <a:pt x="828397" y="306610"/>
                </a:lnTo>
                <a:lnTo>
                  <a:pt x="832358" y="306610"/>
                </a:lnTo>
                <a:lnTo>
                  <a:pt x="834387" y="307652"/>
                </a:lnTo>
                <a:lnTo>
                  <a:pt x="836416" y="307652"/>
                </a:lnTo>
                <a:lnTo>
                  <a:pt x="838445" y="308694"/>
                </a:lnTo>
                <a:lnTo>
                  <a:pt x="840474" y="308694"/>
                </a:lnTo>
                <a:lnTo>
                  <a:pt x="843469" y="309735"/>
                </a:lnTo>
                <a:lnTo>
                  <a:pt x="845498" y="309735"/>
                </a:lnTo>
                <a:lnTo>
                  <a:pt x="848494" y="310777"/>
                </a:lnTo>
                <a:lnTo>
                  <a:pt x="850523" y="311819"/>
                </a:lnTo>
                <a:lnTo>
                  <a:pt x="853518" y="310777"/>
                </a:lnTo>
                <a:lnTo>
                  <a:pt x="856610" y="310777"/>
                </a:lnTo>
                <a:lnTo>
                  <a:pt x="859605" y="309735"/>
                </a:lnTo>
                <a:lnTo>
                  <a:pt x="862600" y="309735"/>
                </a:lnTo>
                <a:lnTo>
                  <a:pt x="865595" y="308694"/>
                </a:lnTo>
                <a:lnTo>
                  <a:pt x="867624" y="307652"/>
                </a:lnTo>
                <a:lnTo>
                  <a:pt x="870716" y="307652"/>
                </a:lnTo>
                <a:lnTo>
                  <a:pt x="873711" y="306610"/>
                </a:lnTo>
                <a:lnTo>
                  <a:pt x="875740" y="306610"/>
                </a:lnTo>
                <a:lnTo>
                  <a:pt x="878735" y="305555"/>
                </a:lnTo>
                <a:lnTo>
                  <a:pt x="880764" y="304513"/>
                </a:lnTo>
                <a:lnTo>
                  <a:pt x="882793" y="303472"/>
                </a:lnTo>
                <a:lnTo>
                  <a:pt x="884822" y="302430"/>
                </a:lnTo>
                <a:lnTo>
                  <a:pt x="886755" y="301388"/>
                </a:lnTo>
                <a:lnTo>
                  <a:pt x="888783" y="299304"/>
                </a:lnTo>
                <a:lnTo>
                  <a:pt x="890812" y="298262"/>
                </a:lnTo>
                <a:lnTo>
                  <a:pt x="892841" y="296179"/>
                </a:lnTo>
                <a:lnTo>
                  <a:pt x="893808" y="295137"/>
                </a:lnTo>
                <a:lnTo>
                  <a:pt x="895837" y="293040"/>
                </a:lnTo>
                <a:lnTo>
                  <a:pt x="896899" y="289915"/>
                </a:lnTo>
                <a:lnTo>
                  <a:pt x="898928" y="287831"/>
                </a:lnTo>
                <a:lnTo>
                  <a:pt x="899895" y="284706"/>
                </a:lnTo>
                <a:lnTo>
                  <a:pt x="900861" y="282622"/>
                </a:lnTo>
                <a:lnTo>
                  <a:pt x="901924" y="279484"/>
                </a:lnTo>
                <a:lnTo>
                  <a:pt x="901924" y="275316"/>
                </a:lnTo>
                <a:lnTo>
                  <a:pt x="902890" y="272191"/>
                </a:lnTo>
                <a:lnTo>
                  <a:pt x="902890" y="268023"/>
                </a:lnTo>
                <a:lnTo>
                  <a:pt x="903953" y="263843"/>
                </a:lnTo>
                <a:lnTo>
                  <a:pt x="903953" y="249244"/>
                </a:lnTo>
                <a:lnTo>
                  <a:pt x="902890" y="242993"/>
                </a:lnTo>
                <a:lnTo>
                  <a:pt x="902890" y="239855"/>
                </a:lnTo>
                <a:lnTo>
                  <a:pt x="901924" y="236729"/>
                </a:lnTo>
                <a:lnTo>
                  <a:pt x="901924" y="233604"/>
                </a:lnTo>
                <a:lnTo>
                  <a:pt x="900861" y="230478"/>
                </a:lnTo>
                <a:lnTo>
                  <a:pt x="899895" y="227340"/>
                </a:lnTo>
                <a:lnTo>
                  <a:pt x="898928" y="224214"/>
                </a:lnTo>
                <a:lnTo>
                  <a:pt x="898928" y="221089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2056576" y="5258558"/>
            <a:ext cx="277130" cy="674741"/>
          </a:xfrm>
          <a:custGeom>
            <a:avLst/>
            <a:gdLst/>
            <a:ahLst/>
            <a:cxnLst/>
            <a:rect l="l" t="t" r="r" b="b"/>
            <a:pathLst>
              <a:path w="277130" h="674741">
                <a:moveTo>
                  <a:pt x="5043" y="586094"/>
                </a:moveTo>
                <a:lnTo>
                  <a:pt x="4038" y="590261"/>
                </a:lnTo>
                <a:lnTo>
                  <a:pt x="4038" y="593400"/>
                </a:lnTo>
                <a:lnTo>
                  <a:pt x="3024" y="597567"/>
                </a:lnTo>
                <a:lnTo>
                  <a:pt x="2019" y="600693"/>
                </a:lnTo>
                <a:lnTo>
                  <a:pt x="1014" y="603831"/>
                </a:lnTo>
                <a:lnTo>
                  <a:pt x="1014" y="607998"/>
                </a:lnTo>
                <a:lnTo>
                  <a:pt x="0" y="612166"/>
                </a:lnTo>
                <a:lnTo>
                  <a:pt x="0" y="615291"/>
                </a:lnTo>
                <a:lnTo>
                  <a:pt x="1014" y="619471"/>
                </a:lnTo>
                <a:lnTo>
                  <a:pt x="1014" y="622597"/>
                </a:lnTo>
                <a:lnTo>
                  <a:pt x="2019" y="625723"/>
                </a:lnTo>
                <a:lnTo>
                  <a:pt x="3024" y="628848"/>
                </a:lnTo>
                <a:lnTo>
                  <a:pt x="5043" y="631986"/>
                </a:lnTo>
                <a:lnTo>
                  <a:pt x="6048" y="635112"/>
                </a:lnTo>
                <a:lnTo>
                  <a:pt x="8067" y="637196"/>
                </a:lnTo>
                <a:lnTo>
                  <a:pt x="10077" y="638238"/>
                </a:lnTo>
                <a:lnTo>
                  <a:pt x="11091" y="640321"/>
                </a:lnTo>
                <a:lnTo>
                  <a:pt x="13101" y="642418"/>
                </a:lnTo>
                <a:lnTo>
                  <a:pt x="15120" y="643460"/>
                </a:lnTo>
                <a:lnTo>
                  <a:pt x="16125" y="643460"/>
                </a:lnTo>
                <a:lnTo>
                  <a:pt x="18144" y="644501"/>
                </a:lnTo>
                <a:lnTo>
                  <a:pt x="20154" y="645543"/>
                </a:lnTo>
                <a:lnTo>
                  <a:pt x="21169" y="646585"/>
                </a:lnTo>
                <a:lnTo>
                  <a:pt x="23178" y="646585"/>
                </a:lnTo>
                <a:lnTo>
                  <a:pt x="25198" y="647627"/>
                </a:lnTo>
                <a:lnTo>
                  <a:pt x="27207" y="648669"/>
                </a:lnTo>
                <a:lnTo>
                  <a:pt x="29227" y="648669"/>
                </a:lnTo>
                <a:lnTo>
                  <a:pt x="32251" y="649711"/>
                </a:lnTo>
                <a:lnTo>
                  <a:pt x="34270" y="649711"/>
                </a:lnTo>
                <a:lnTo>
                  <a:pt x="36280" y="650753"/>
                </a:lnTo>
                <a:lnTo>
                  <a:pt x="38299" y="651794"/>
                </a:lnTo>
                <a:lnTo>
                  <a:pt x="39304" y="651794"/>
                </a:lnTo>
                <a:lnTo>
                  <a:pt x="41323" y="652836"/>
                </a:lnTo>
                <a:lnTo>
                  <a:pt x="49381" y="652836"/>
                </a:lnTo>
                <a:lnTo>
                  <a:pt x="51401" y="651794"/>
                </a:lnTo>
                <a:lnTo>
                  <a:pt x="53410" y="649711"/>
                </a:lnTo>
                <a:lnTo>
                  <a:pt x="55430" y="648669"/>
                </a:lnTo>
                <a:lnTo>
                  <a:pt x="56434" y="645543"/>
                </a:lnTo>
                <a:lnTo>
                  <a:pt x="57439" y="642418"/>
                </a:lnTo>
                <a:lnTo>
                  <a:pt x="58454" y="639279"/>
                </a:lnTo>
                <a:lnTo>
                  <a:pt x="59459" y="635112"/>
                </a:lnTo>
                <a:lnTo>
                  <a:pt x="59459" y="627806"/>
                </a:lnTo>
                <a:lnTo>
                  <a:pt x="60463" y="625723"/>
                </a:lnTo>
                <a:lnTo>
                  <a:pt x="60463" y="612166"/>
                </a:lnTo>
                <a:lnTo>
                  <a:pt x="61478" y="609040"/>
                </a:lnTo>
                <a:lnTo>
                  <a:pt x="61478" y="602776"/>
                </a:lnTo>
                <a:lnTo>
                  <a:pt x="63488" y="601735"/>
                </a:lnTo>
                <a:lnTo>
                  <a:pt x="64502" y="598609"/>
                </a:lnTo>
                <a:lnTo>
                  <a:pt x="65507" y="594442"/>
                </a:lnTo>
                <a:lnTo>
                  <a:pt x="65507" y="590261"/>
                </a:lnTo>
                <a:lnTo>
                  <a:pt x="66512" y="587136"/>
                </a:lnTo>
                <a:lnTo>
                  <a:pt x="66512" y="585052"/>
                </a:lnTo>
                <a:lnTo>
                  <a:pt x="67517" y="581927"/>
                </a:lnTo>
                <a:lnTo>
                  <a:pt x="67517" y="575663"/>
                </a:lnTo>
                <a:lnTo>
                  <a:pt x="68531" y="573579"/>
                </a:lnTo>
                <a:lnTo>
                  <a:pt x="68531" y="570453"/>
                </a:lnTo>
                <a:lnTo>
                  <a:pt x="69536" y="567328"/>
                </a:lnTo>
                <a:lnTo>
                  <a:pt x="70541" y="563148"/>
                </a:lnTo>
                <a:lnTo>
                  <a:pt x="70541" y="557938"/>
                </a:lnTo>
                <a:lnTo>
                  <a:pt x="71555" y="554813"/>
                </a:lnTo>
                <a:lnTo>
                  <a:pt x="72560" y="551675"/>
                </a:lnTo>
                <a:lnTo>
                  <a:pt x="74579" y="550633"/>
                </a:lnTo>
                <a:lnTo>
                  <a:pt x="74579" y="547507"/>
                </a:lnTo>
                <a:lnTo>
                  <a:pt x="75584" y="544382"/>
                </a:lnTo>
                <a:lnTo>
                  <a:pt x="76589" y="540214"/>
                </a:lnTo>
                <a:lnTo>
                  <a:pt x="77594" y="537076"/>
                </a:lnTo>
                <a:lnTo>
                  <a:pt x="79613" y="534992"/>
                </a:lnTo>
                <a:lnTo>
                  <a:pt x="81632" y="533950"/>
                </a:lnTo>
                <a:lnTo>
                  <a:pt x="87671" y="533950"/>
                </a:lnTo>
                <a:lnTo>
                  <a:pt x="89690" y="534992"/>
                </a:lnTo>
                <a:lnTo>
                  <a:pt x="91710" y="536034"/>
                </a:lnTo>
                <a:lnTo>
                  <a:pt x="93719" y="537076"/>
                </a:lnTo>
                <a:lnTo>
                  <a:pt x="95739" y="538118"/>
                </a:lnTo>
                <a:lnTo>
                  <a:pt x="97748" y="539172"/>
                </a:lnTo>
                <a:lnTo>
                  <a:pt x="99768" y="540214"/>
                </a:lnTo>
                <a:lnTo>
                  <a:pt x="101787" y="541256"/>
                </a:lnTo>
                <a:lnTo>
                  <a:pt x="103797" y="542298"/>
                </a:lnTo>
                <a:lnTo>
                  <a:pt x="105816" y="543340"/>
                </a:lnTo>
                <a:lnTo>
                  <a:pt x="107826" y="544382"/>
                </a:lnTo>
                <a:lnTo>
                  <a:pt x="109845" y="544382"/>
                </a:lnTo>
                <a:lnTo>
                  <a:pt x="111864" y="546465"/>
                </a:lnTo>
                <a:lnTo>
                  <a:pt x="113874" y="549591"/>
                </a:lnTo>
                <a:lnTo>
                  <a:pt x="115893" y="550633"/>
                </a:lnTo>
                <a:lnTo>
                  <a:pt x="116898" y="551675"/>
                </a:lnTo>
                <a:lnTo>
                  <a:pt x="119922" y="553771"/>
                </a:lnTo>
                <a:lnTo>
                  <a:pt x="121942" y="554813"/>
                </a:lnTo>
                <a:lnTo>
                  <a:pt x="124956" y="556897"/>
                </a:lnTo>
                <a:lnTo>
                  <a:pt x="127980" y="558980"/>
                </a:lnTo>
                <a:lnTo>
                  <a:pt x="131005" y="560022"/>
                </a:lnTo>
                <a:lnTo>
                  <a:pt x="134029" y="562106"/>
                </a:lnTo>
                <a:lnTo>
                  <a:pt x="137053" y="564190"/>
                </a:lnTo>
                <a:lnTo>
                  <a:pt x="141082" y="565244"/>
                </a:lnTo>
                <a:lnTo>
                  <a:pt x="144106" y="567328"/>
                </a:lnTo>
                <a:lnTo>
                  <a:pt x="147130" y="569412"/>
                </a:lnTo>
                <a:lnTo>
                  <a:pt x="151159" y="571495"/>
                </a:lnTo>
                <a:lnTo>
                  <a:pt x="154183" y="573579"/>
                </a:lnTo>
                <a:lnTo>
                  <a:pt x="157207" y="574621"/>
                </a:lnTo>
                <a:lnTo>
                  <a:pt x="161236" y="576705"/>
                </a:lnTo>
                <a:lnTo>
                  <a:pt x="164261" y="578801"/>
                </a:lnTo>
                <a:lnTo>
                  <a:pt x="167285" y="579843"/>
                </a:lnTo>
                <a:lnTo>
                  <a:pt x="169304" y="581927"/>
                </a:lnTo>
                <a:lnTo>
                  <a:pt x="172328" y="584010"/>
                </a:lnTo>
                <a:lnTo>
                  <a:pt x="174338" y="585052"/>
                </a:lnTo>
                <a:lnTo>
                  <a:pt x="176357" y="587136"/>
                </a:lnTo>
                <a:lnTo>
                  <a:pt x="178367" y="588178"/>
                </a:lnTo>
                <a:lnTo>
                  <a:pt x="179381" y="590261"/>
                </a:lnTo>
                <a:lnTo>
                  <a:pt x="181391" y="591316"/>
                </a:lnTo>
                <a:lnTo>
                  <a:pt x="181391" y="609040"/>
                </a:lnTo>
                <a:lnTo>
                  <a:pt x="182396" y="613208"/>
                </a:lnTo>
                <a:lnTo>
                  <a:pt x="182396" y="616333"/>
                </a:lnTo>
                <a:lnTo>
                  <a:pt x="183410" y="619471"/>
                </a:lnTo>
                <a:lnTo>
                  <a:pt x="183410" y="627806"/>
                </a:lnTo>
                <a:lnTo>
                  <a:pt x="184415" y="631986"/>
                </a:lnTo>
                <a:lnTo>
                  <a:pt x="185420" y="635112"/>
                </a:lnTo>
                <a:lnTo>
                  <a:pt x="185420" y="639279"/>
                </a:lnTo>
                <a:lnTo>
                  <a:pt x="186435" y="643460"/>
                </a:lnTo>
                <a:lnTo>
                  <a:pt x="186435" y="647627"/>
                </a:lnTo>
                <a:lnTo>
                  <a:pt x="187439" y="651794"/>
                </a:lnTo>
                <a:lnTo>
                  <a:pt x="187439" y="655975"/>
                </a:lnTo>
                <a:lnTo>
                  <a:pt x="188444" y="660142"/>
                </a:lnTo>
                <a:lnTo>
                  <a:pt x="188444" y="664309"/>
                </a:lnTo>
                <a:lnTo>
                  <a:pt x="189459" y="667435"/>
                </a:lnTo>
                <a:lnTo>
                  <a:pt x="189459" y="671615"/>
                </a:lnTo>
                <a:lnTo>
                  <a:pt x="190464" y="674741"/>
                </a:lnTo>
                <a:lnTo>
                  <a:pt x="190464" y="193975"/>
                </a:lnTo>
                <a:lnTo>
                  <a:pt x="189459" y="190837"/>
                </a:lnTo>
                <a:lnTo>
                  <a:pt x="189459" y="187711"/>
                </a:lnTo>
                <a:lnTo>
                  <a:pt x="188444" y="184586"/>
                </a:lnTo>
                <a:lnTo>
                  <a:pt x="188444" y="178335"/>
                </a:lnTo>
                <a:lnTo>
                  <a:pt x="187439" y="175196"/>
                </a:lnTo>
                <a:lnTo>
                  <a:pt x="186435" y="172071"/>
                </a:lnTo>
                <a:lnTo>
                  <a:pt x="185420" y="168945"/>
                </a:lnTo>
                <a:lnTo>
                  <a:pt x="186435" y="165820"/>
                </a:lnTo>
                <a:lnTo>
                  <a:pt x="188444" y="163723"/>
                </a:lnTo>
                <a:lnTo>
                  <a:pt x="190464" y="163723"/>
                </a:lnTo>
                <a:lnTo>
                  <a:pt x="192473" y="162681"/>
                </a:lnTo>
                <a:lnTo>
                  <a:pt x="212628" y="162681"/>
                </a:lnTo>
                <a:lnTo>
                  <a:pt x="214647" y="163723"/>
                </a:lnTo>
                <a:lnTo>
                  <a:pt x="216667" y="163723"/>
                </a:lnTo>
                <a:lnTo>
                  <a:pt x="218676" y="164765"/>
                </a:lnTo>
                <a:lnTo>
                  <a:pt x="220695" y="164765"/>
                </a:lnTo>
                <a:lnTo>
                  <a:pt x="222705" y="165820"/>
                </a:lnTo>
                <a:lnTo>
                  <a:pt x="224724" y="166862"/>
                </a:lnTo>
                <a:lnTo>
                  <a:pt x="226744" y="167903"/>
                </a:lnTo>
                <a:lnTo>
                  <a:pt x="228753" y="168945"/>
                </a:lnTo>
                <a:lnTo>
                  <a:pt x="230773" y="169987"/>
                </a:lnTo>
                <a:lnTo>
                  <a:pt x="232782" y="171029"/>
                </a:lnTo>
                <a:lnTo>
                  <a:pt x="234802" y="171029"/>
                </a:lnTo>
                <a:lnTo>
                  <a:pt x="235807" y="172071"/>
                </a:lnTo>
                <a:lnTo>
                  <a:pt x="237826" y="173113"/>
                </a:lnTo>
                <a:lnTo>
                  <a:pt x="239845" y="173113"/>
                </a:lnTo>
                <a:lnTo>
                  <a:pt x="241855" y="174155"/>
                </a:lnTo>
                <a:lnTo>
                  <a:pt x="243874" y="175196"/>
                </a:lnTo>
                <a:lnTo>
                  <a:pt x="245884" y="175196"/>
                </a:lnTo>
                <a:lnTo>
                  <a:pt x="246692" y="175613"/>
                </a:lnTo>
                <a:lnTo>
                  <a:pt x="249923" y="173113"/>
                </a:lnTo>
                <a:lnTo>
                  <a:pt x="253952" y="168945"/>
                </a:lnTo>
                <a:lnTo>
                  <a:pt x="258985" y="164765"/>
                </a:lnTo>
                <a:lnTo>
                  <a:pt x="263014" y="160598"/>
                </a:lnTo>
                <a:lnTo>
                  <a:pt x="268058" y="156430"/>
                </a:lnTo>
                <a:lnTo>
                  <a:pt x="272087" y="152250"/>
                </a:lnTo>
                <a:lnTo>
                  <a:pt x="277130" y="148083"/>
                </a:lnTo>
                <a:lnTo>
                  <a:pt x="277130" y="147041"/>
                </a:lnTo>
                <a:lnTo>
                  <a:pt x="276116" y="143915"/>
                </a:lnTo>
                <a:lnTo>
                  <a:pt x="274106" y="139748"/>
                </a:lnTo>
                <a:lnTo>
                  <a:pt x="273092" y="136610"/>
                </a:lnTo>
                <a:lnTo>
                  <a:pt x="272087" y="133484"/>
                </a:lnTo>
                <a:lnTo>
                  <a:pt x="271082" y="130358"/>
                </a:lnTo>
                <a:lnTo>
                  <a:pt x="270068" y="127233"/>
                </a:lnTo>
                <a:lnTo>
                  <a:pt x="268058" y="123053"/>
                </a:lnTo>
                <a:lnTo>
                  <a:pt x="266039" y="118885"/>
                </a:lnTo>
                <a:lnTo>
                  <a:pt x="264029" y="114718"/>
                </a:lnTo>
                <a:lnTo>
                  <a:pt x="262010" y="110538"/>
                </a:lnTo>
                <a:lnTo>
                  <a:pt x="260000" y="106370"/>
                </a:lnTo>
                <a:lnTo>
                  <a:pt x="257981" y="105329"/>
                </a:lnTo>
                <a:lnTo>
                  <a:pt x="255961" y="101161"/>
                </a:lnTo>
                <a:lnTo>
                  <a:pt x="253952" y="96981"/>
                </a:lnTo>
                <a:lnTo>
                  <a:pt x="251932" y="95939"/>
                </a:lnTo>
                <a:lnTo>
                  <a:pt x="250927" y="93855"/>
                </a:lnTo>
                <a:lnTo>
                  <a:pt x="248908" y="90730"/>
                </a:lnTo>
                <a:lnTo>
                  <a:pt x="246898" y="88646"/>
                </a:lnTo>
                <a:lnTo>
                  <a:pt x="244879" y="85508"/>
                </a:lnTo>
                <a:lnTo>
                  <a:pt x="242860" y="84466"/>
                </a:lnTo>
                <a:lnTo>
                  <a:pt x="240850" y="81340"/>
                </a:lnTo>
                <a:lnTo>
                  <a:pt x="238831" y="80299"/>
                </a:lnTo>
                <a:lnTo>
                  <a:pt x="236821" y="77173"/>
                </a:lnTo>
                <a:lnTo>
                  <a:pt x="234802" y="76131"/>
                </a:lnTo>
                <a:lnTo>
                  <a:pt x="233797" y="75077"/>
                </a:lnTo>
                <a:lnTo>
                  <a:pt x="231778" y="74035"/>
                </a:lnTo>
                <a:lnTo>
                  <a:pt x="229768" y="72993"/>
                </a:lnTo>
                <a:lnTo>
                  <a:pt x="225729" y="72993"/>
                </a:lnTo>
                <a:lnTo>
                  <a:pt x="223720" y="71951"/>
                </a:lnTo>
                <a:lnTo>
                  <a:pt x="221700" y="70909"/>
                </a:lnTo>
                <a:lnTo>
                  <a:pt x="219691" y="70909"/>
                </a:lnTo>
                <a:lnTo>
                  <a:pt x="217671" y="69867"/>
                </a:lnTo>
                <a:lnTo>
                  <a:pt x="215652" y="67784"/>
                </a:lnTo>
                <a:lnTo>
                  <a:pt x="213642" y="66742"/>
                </a:lnTo>
                <a:lnTo>
                  <a:pt x="211623" y="65700"/>
                </a:lnTo>
                <a:lnTo>
                  <a:pt x="209613" y="63616"/>
                </a:lnTo>
                <a:lnTo>
                  <a:pt x="207594" y="62574"/>
                </a:lnTo>
                <a:lnTo>
                  <a:pt x="205575" y="61520"/>
                </a:lnTo>
                <a:lnTo>
                  <a:pt x="203565" y="59436"/>
                </a:lnTo>
                <a:lnTo>
                  <a:pt x="201546" y="58394"/>
                </a:lnTo>
                <a:lnTo>
                  <a:pt x="199536" y="56311"/>
                </a:lnTo>
                <a:lnTo>
                  <a:pt x="196512" y="56311"/>
                </a:lnTo>
                <a:lnTo>
                  <a:pt x="194493" y="55269"/>
                </a:lnTo>
                <a:lnTo>
                  <a:pt x="192473" y="54227"/>
                </a:lnTo>
                <a:lnTo>
                  <a:pt x="190464" y="54227"/>
                </a:lnTo>
                <a:lnTo>
                  <a:pt x="187439" y="53185"/>
                </a:lnTo>
                <a:lnTo>
                  <a:pt x="185420" y="52143"/>
                </a:lnTo>
                <a:lnTo>
                  <a:pt x="183410" y="52143"/>
                </a:lnTo>
                <a:lnTo>
                  <a:pt x="181391" y="51101"/>
                </a:lnTo>
                <a:lnTo>
                  <a:pt x="178367" y="50059"/>
                </a:lnTo>
                <a:lnTo>
                  <a:pt x="176357" y="50059"/>
                </a:lnTo>
                <a:lnTo>
                  <a:pt x="174338" y="49005"/>
                </a:lnTo>
                <a:lnTo>
                  <a:pt x="172328" y="47963"/>
                </a:lnTo>
                <a:lnTo>
                  <a:pt x="170309" y="46921"/>
                </a:lnTo>
                <a:lnTo>
                  <a:pt x="168290" y="46921"/>
                </a:lnTo>
                <a:lnTo>
                  <a:pt x="165265" y="45879"/>
                </a:lnTo>
                <a:lnTo>
                  <a:pt x="163256" y="44837"/>
                </a:lnTo>
                <a:lnTo>
                  <a:pt x="161236" y="43796"/>
                </a:lnTo>
                <a:lnTo>
                  <a:pt x="159227" y="43796"/>
                </a:lnTo>
                <a:lnTo>
                  <a:pt x="157207" y="42754"/>
                </a:lnTo>
                <a:lnTo>
                  <a:pt x="155188" y="41712"/>
                </a:lnTo>
                <a:lnTo>
                  <a:pt x="153178" y="40670"/>
                </a:lnTo>
                <a:lnTo>
                  <a:pt x="151159" y="40670"/>
                </a:lnTo>
                <a:lnTo>
                  <a:pt x="149149" y="39628"/>
                </a:lnTo>
                <a:lnTo>
                  <a:pt x="147130" y="38586"/>
                </a:lnTo>
                <a:lnTo>
                  <a:pt x="145111" y="37544"/>
                </a:lnTo>
                <a:lnTo>
                  <a:pt x="143101" y="36503"/>
                </a:lnTo>
                <a:lnTo>
                  <a:pt x="141082" y="36503"/>
                </a:lnTo>
                <a:lnTo>
                  <a:pt x="139072" y="35448"/>
                </a:lnTo>
                <a:lnTo>
                  <a:pt x="138058" y="34406"/>
                </a:lnTo>
                <a:lnTo>
                  <a:pt x="136048" y="33364"/>
                </a:lnTo>
                <a:lnTo>
                  <a:pt x="134029" y="32322"/>
                </a:lnTo>
                <a:lnTo>
                  <a:pt x="132019" y="32322"/>
                </a:lnTo>
                <a:lnTo>
                  <a:pt x="121942" y="28155"/>
                </a:lnTo>
                <a:lnTo>
                  <a:pt x="112869" y="25029"/>
                </a:lnTo>
                <a:lnTo>
                  <a:pt x="104802" y="20849"/>
                </a:lnTo>
                <a:lnTo>
                  <a:pt x="97748" y="17724"/>
                </a:lnTo>
                <a:lnTo>
                  <a:pt x="90695" y="14598"/>
                </a:lnTo>
                <a:lnTo>
                  <a:pt x="84657" y="12514"/>
                </a:lnTo>
                <a:lnTo>
                  <a:pt x="79613" y="9376"/>
                </a:lnTo>
                <a:lnTo>
                  <a:pt x="74579" y="7292"/>
                </a:lnTo>
                <a:lnTo>
                  <a:pt x="70541" y="5209"/>
                </a:lnTo>
                <a:lnTo>
                  <a:pt x="67517" y="4167"/>
                </a:lnTo>
                <a:lnTo>
                  <a:pt x="64502" y="2083"/>
                </a:lnTo>
                <a:lnTo>
                  <a:pt x="61478" y="1041"/>
                </a:lnTo>
                <a:lnTo>
                  <a:pt x="59459" y="1041"/>
                </a:lnTo>
                <a:lnTo>
                  <a:pt x="57439" y="0"/>
                </a:lnTo>
                <a:lnTo>
                  <a:pt x="56434" y="0"/>
                </a:lnTo>
                <a:lnTo>
                  <a:pt x="54425" y="2083"/>
                </a:lnTo>
                <a:lnTo>
                  <a:pt x="53410" y="5209"/>
                </a:lnTo>
                <a:lnTo>
                  <a:pt x="53410" y="43796"/>
                </a:lnTo>
                <a:lnTo>
                  <a:pt x="52405" y="51101"/>
                </a:lnTo>
                <a:lnTo>
                  <a:pt x="52405" y="59436"/>
                </a:lnTo>
                <a:lnTo>
                  <a:pt x="51401" y="67784"/>
                </a:lnTo>
                <a:lnTo>
                  <a:pt x="50386" y="77173"/>
                </a:lnTo>
                <a:lnTo>
                  <a:pt x="50386" y="79257"/>
                </a:lnTo>
                <a:lnTo>
                  <a:pt x="49381" y="82382"/>
                </a:lnTo>
                <a:lnTo>
                  <a:pt x="49381" y="85508"/>
                </a:lnTo>
                <a:lnTo>
                  <a:pt x="48376" y="88646"/>
                </a:lnTo>
                <a:lnTo>
                  <a:pt x="47362" y="91772"/>
                </a:lnTo>
                <a:lnTo>
                  <a:pt x="47362" y="94897"/>
                </a:lnTo>
                <a:lnTo>
                  <a:pt x="46357" y="98023"/>
                </a:lnTo>
                <a:lnTo>
                  <a:pt x="46357" y="101161"/>
                </a:lnTo>
                <a:lnTo>
                  <a:pt x="45352" y="104287"/>
                </a:lnTo>
                <a:lnTo>
                  <a:pt x="44347" y="107412"/>
                </a:lnTo>
                <a:lnTo>
                  <a:pt x="44347" y="110538"/>
                </a:lnTo>
                <a:lnTo>
                  <a:pt x="43333" y="114718"/>
                </a:lnTo>
                <a:lnTo>
                  <a:pt x="43333" y="118885"/>
                </a:lnTo>
                <a:lnTo>
                  <a:pt x="42328" y="122011"/>
                </a:lnTo>
                <a:lnTo>
                  <a:pt x="42328" y="126178"/>
                </a:lnTo>
                <a:lnTo>
                  <a:pt x="41323" y="129317"/>
                </a:lnTo>
                <a:lnTo>
                  <a:pt x="41323" y="136610"/>
                </a:lnTo>
                <a:lnTo>
                  <a:pt x="40309" y="140790"/>
                </a:lnTo>
                <a:lnTo>
                  <a:pt x="40309" y="143915"/>
                </a:lnTo>
                <a:lnTo>
                  <a:pt x="39304" y="145999"/>
                </a:lnTo>
                <a:lnTo>
                  <a:pt x="39304" y="150166"/>
                </a:lnTo>
                <a:lnTo>
                  <a:pt x="38299" y="153305"/>
                </a:lnTo>
                <a:lnTo>
                  <a:pt x="38299" y="156430"/>
                </a:lnTo>
                <a:lnTo>
                  <a:pt x="36280" y="159556"/>
                </a:lnTo>
                <a:lnTo>
                  <a:pt x="35275" y="163723"/>
                </a:lnTo>
                <a:lnTo>
                  <a:pt x="35275" y="169987"/>
                </a:lnTo>
                <a:lnTo>
                  <a:pt x="34270" y="174155"/>
                </a:lnTo>
                <a:lnTo>
                  <a:pt x="34270" y="177280"/>
                </a:lnTo>
                <a:lnTo>
                  <a:pt x="33256" y="182502"/>
                </a:lnTo>
                <a:lnTo>
                  <a:pt x="33256" y="186669"/>
                </a:lnTo>
                <a:lnTo>
                  <a:pt x="32251" y="191891"/>
                </a:lnTo>
                <a:lnTo>
                  <a:pt x="32251" y="197101"/>
                </a:lnTo>
                <a:lnTo>
                  <a:pt x="31246" y="202310"/>
                </a:lnTo>
                <a:lnTo>
                  <a:pt x="31246" y="212741"/>
                </a:lnTo>
                <a:lnTo>
                  <a:pt x="30231" y="217963"/>
                </a:lnTo>
                <a:lnTo>
                  <a:pt x="30231" y="224214"/>
                </a:lnTo>
                <a:lnTo>
                  <a:pt x="29227" y="229424"/>
                </a:lnTo>
                <a:lnTo>
                  <a:pt x="29227" y="240897"/>
                </a:lnTo>
                <a:lnTo>
                  <a:pt x="28222" y="246119"/>
                </a:lnTo>
                <a:lnTo>
                  <a:pt x="28222" y="256550"/>
                </a:lnTo>
                <a:lnTo>
                  <a:pt x="27207" y="261759"/>
                </a:lnTo>
                <a:lnTo>
                  <a:pt x="27207" y="271149"/>
                </a:lnTo>
                <a:lnTo>
                  <a:pt x="26202" y="275316"/>
                </a:lnTo>
                <a:lnTo>
                  <a:pt x="26202" y="281580"/>
                </a:lnTo>
                <a:lnTo>
                  <a:pt x="25198" y="284706"/>
                </a:lnTo>
                <a:lnTo>
                  <a:pt x="25198" y="290957"/>
                </a:lnTo>
                <a:lnTo>
                  <a:pt x="24193" y="294082"/>
                </a:lnTo>
                <a:lnTo>
                  <a:pt x="24193" y="313903"/>
                </a:lnTo>
                <a:lnTo>
                  <a:pt x="23178" y="315987"/>
                </a:lnTo>
                <a:lnTo>
                  <a:pt x="23178" y="361879"/>
                </a:lnTo>
                <a:lnTo>
                  <a:pt x="24193" y="363963"/>
                </a:lnTo>
                <a:lnTo>
                  <a:pt x="24193" y="380645"/>
                </a:lnTo>
                <a:lnTo>
                  <a:pt x="25198" y="384825"/>
                </a:lnTo>
                <a:lnTo>
                  <a:pt x="25198" y="400466"/>
                </a:lnTo>
                <a:lnTo>
                  <a:pt x="26202" y="404633"/>
                </a:lnTo>
                <a:lnTo>
                  <a:pt x="26202" y="442178"/>
                </a:lnTo>
                <a:lnTo>
                  <a:pt x="25198" y="446346"/>
                </a:lnTo>
                <a:lnTo>
                  <a:pt x="25198" y="463041"/>
                </a:lnTo>
                <a:lnTo>
                  <a:pt x="24193" y="469292"/>
                </a:lnTo>
                <a:lnTo>
                  <a:pt x="24193" y="475556"/>
                </a:lnTo>
                <a:lnTo>
                  <a:pt x="23178" y="480765"/>
                </a:lnTo>
                <a:lnTo>
                  <a:pt x="22173" y="487016"/>
                </a:lnTo>
                <a:lnTo>
                  <a:pt x="22173" y="493280"/>
                </a:lnTo>
                <a:lnTo>
                  <a:pt x="21169" y="498489"/>
                </a:lnTo>
                <a:lnTo>
                  <a:pt x="20154" y="503711"/>
                </a:lnTo>
                <a:lnTo>
                  <a:pt x="20154" y="509962"/>
                </a:lnTo>
                <a:lnTo>
                  <a:pt x="19149" y="515184"/>
                </a:lnTo>
                <a:lnTo>
                  <a:pt x="18144" y="520394"/>
                </a:lnTo>
                <a:lnTo>
                  <a:pt x="17130" y="525603"/>
                </a:lnTo>
                <a:lnTo>
                  <a:pt x="16125" y="530825"/>
                </a:lnTo>
                <a:lnTo>
                  <a:pt x="15120" y="536034"/>
                </a:lnTo>
                <a:lnTo>
                  <a:pt x="14115" y="541256"/>
                </a:lnTo>
                <a:lnTo>
                  <a:pt x="13101" y="546465"/>
                </a:lnTo>
                <a:lnTo>
                  <a:pt x="13101" y="550633"/>
                </a:lnTo>
                <a:lnTo>
                  <a:pt x="12096" y="555855"/>
                </a:lnTo>
                <a:lnTo>
                  <a:pt x="11091" y="560022"/>
                </a:lnTo>
                <a:lnTo>
                  <a:pt x="10077" y="565244"/>
                </a:lnTo>
                <a:lnTo>
                  <a:pt x="9072" y="569412"/>
                </a:lnTo>
                <a:lnTo>
                  <a:pt x="8067" y="573579"/>
                </a:lnTo>
                <a:lnTo>
                  <a:pt x="7062" y="577759"/>
                </a:lnTo>
                <a:lnTo>
                  <a:pt x="6048" y="581927"/>
                </a:lnTo>
                <a:lnTo>
                  <a:pt x="5043" y="586094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2232934" y="5228306"/>
            <a:ext cx="975431" cy="893759"/>
          </a:xfrm>
          <a:custGeom>
            <a:avLst/>
            <a:gdLst/>
            <a:ahLst/>
            <a:cxnLst/>
            <a:rect l="l" t="t" r="r" b="b"/>
            <a:pathLst>
              <a:path w="975431" h="893759">
                <a:moveTo>
                  <a:pt x="269053" y="189808"/>
                </a:moveTo>
                <a:lnTo>
                  <a:pt x="268048" y="186682"/>
                </a:lnTo>
                <a:lnTo>
                  <a:pt x="268048" y="164778"/>
                </a:lnTo>
                <a:lnTo>
                  <a:pt x="267043" y="161652"/>
                </a:lnTo>
                <a:lnTo>
                  <a:pt x="267043" y="85521"/>
                </a:lnTo>
                <a:lnTo>
                  <a:pt x="268048" y="82395"/>
                </a:lnTo>
                <a:lnTo>
                  <a:pt x="268048" y="50059"/>
                </a:lnTo>
                <a:lnTo>
                  <a:pt x="267043" y="47976"/>
                </a:lnTo>
                <a:lnTo>
                  <a:pt x="266039" y="44850"/>
                </a:lnTo>
                <a:lnTo>
                  <a:pt x="264019" y="42766"/>
                </a:lnTo>
                <a:lnTo>
                  <a:pt x="263014" y="39628"/>
                </a:lnTo>
                <a:lnTo>
                  <a:pt x="260995" y="37544"/>
                </a:lnTo>
                <a:lnTo>
                  <a:pt x="258976" y="35461"/>
                </a:lnTo>
                <a:lnTo>
                  <a:pt x="256966" y="32335"/>
                </a:lnTo>
                <a:lnTo>
                  <a:pt x="253942" y="30251"/>
                </a:lnTo>
                <a:lnTo>
                  <a:pt x="251923" y="28168"/>
                </a:lnTo>
                <a:lnTo>
                  <a:pt x="248908" y="26071"/>
                </a:lnTo>
                <a:lnTo>
                  <a:pt x="245884" y="23988"/>
                </a:lnTo>
                <a:lnTo>
                  <a:pt x="242860" y="21904"/>
                </a:lnTo>
                <a:lnTo>
                  <a:pt x="239836" y="19820"/>
                </a:lnTo>
                <a:lnTo>
                  <a:pt x="236811" y="17736"/>
                </a:lnTo>
                <a:lnTo>
                  <a:pt x="233787" y="15653"/>
                </a:lnTo>
                <a:lnTo>
                  <a:pt x="230763" y="13556"/>
                </a:lnTo>
                <a:lnTo>
                  <a:pt x="227739" y="12514"/>
                </a:lnTo>
                <a:lnTo>
                  <a:pt x="224715" y="10431"/>
                </a:lnTo>
                <a:lnTo>
                  <a:pt x="222705" y="9389"/>
                </a:lnTo>
                <a:lnTo>
                  <a:pt x="219681" y="7305"/>
                </a:lnTo>
                <a:lnTo>
                  <a:pt x="216657" y="6263"/>
                </a:lnTo>
                <a:lnTo>
                  <a:pt x="214638" y="5221"/>
                </a:lnTo>
                <a:lnTo>
                  <a:pt x="211613" y="4180"/>
                </a:lnTo>
                <a:lnTo>
                  <a:pt x="209604" y="3138"/>
                </a:lnTo>
                <a:lnTo>
                  <a:pt x="207584" y="2083"/>
                </a:lnTo>
                <a:lnTo>
                  <a:pt x="206580" y="1041"/>
                </a:lnTo>
                <a:lnTo>
                  <a:pt x="204560" y="1041"/>
                </a:lnTo>
                <a:lnTo>
                  <a:pt x="202551" y="0"/>
                </a:lnTo>
                <a:lnTo>
                  <a:pt x="198522" y="0"/>
                </a:lnTo>
                <a:lnTo>
                  <a:pt x="196502" y="1041"/>
                </a:lnTo>
                <a:lnTo>
                  <a:pt x="192473" y="1041"/>
                </a:lnTo>
                <a:lnTo>
                  <a:pt x="190454" y="2083"/>
                </a:lnTo>
                <a:lnTo>
                  <a:pt x="188444" y="2083"/>
                </a:lnTo>
                <a:lnTo>
                  <a:pt x="187430" y="3138"/>
                </a:lnTo>
                <a:lnTo>
                  <a:pt x="185420" y="3138"/>
                </a:lnTo>
                <a:lnTo>
                  <a:pt x="183401" y="4180"/>
                </a:lnTo>
                <a:lnTo>
                  <a:pt x="182396" y="5221"/>
                </a:lnTo>
                <a:lnTo>
                  <a:pt x="180377" y="5221"/>
                </a:lnTo>
                <a:lnTo>
                  <a:pt x="178367" y="6263"/>
                </a:lnTo>
                <a:lnTo>
                  <a:pt x="177352" y="7305"/>
                </a:lnTo>
                <a:lnTo>
                  <a:pt x="175343" y="8347"/>
                </a:lnTo>
                <a:lnTo>
                  <a:pt x="173323" y="10431"/>
                </a:lnTo>
                <a:lnTo>
                  <a:pt x="171304" y="11473"/>
                </a:lnTo>
                <a:lnTo>
                  <a:pt x="169294" y="13556"/>
                </a:lnTo>
                <a:lnTo>
                  <a:pt x="167275" y="15653"/>
                </a:lnTo>
                <a:lnTo>
                  <a:pt x="165265" y="18778"/>
                </a:lnTo>
                <a:lnTo>
                  <a:pt x="164251" y="21904"/>
                </a:lnTo>
                <a:lnTo>
                  <a:pt x="162241" y="26071"/>
                </a:lnTo>
                <a:lnTo>
                  <a:pt x="162241" y="94910"/>
                </a:lnTo>
                <a:lnTo>
                  <a:pt x="161236" y="99077"/>
                </a:lnTo>
                <a:lnTo>
                  <a:pt x="161236" y="113676"/>
                </a:lnTo>
                <a:lnTo>
                  <a:pt x="160222" y="116802"/>
                </a:lnTo>
                <a:lnTo>
                  <a:pt x="160222" y="124107"/>
                </a:lnTo>
                <a:lnTo>
                  <a:pt x="159217" y="127233"/>
                </a:lnTo>
                <a:lnTo>
                  <a:pt x="159217" y="130358"/>
                </a:lnTo>
                <a:lnTo>
                  <a:pt x="158212" y="133497"/>
                </a:lnTo>
                <a:lnTo>
                  <a:pt x="158212" y="137664"/>
                </a:lnTo>
                <a:lnTo>
                  <a:pt x="157198" y="140790"/>
                </a:lnTo>
                <a:lnTo>
                  <a:pt x="157198" y="143915"/>
                </a:lnTo>
                <a:lnTo>
                  <a:pt x="156193" y="148095"/>
                </a:lnTo>
                <a:lnTo>
                  <a:pt x="155188" y="151221"/>
                </a:lnTo>
                <a:lnTo>
                  <a:pt x="154174" y="154347"/>
                </a:lnTo>
                <a:lnTo>
                  <a:pt x="153169" y="157485"/>
                </a:lnTo>
                <a:lnTo>
                  <a:pt x="152164" y="160610"/>
                </a:lnTo>
                <a:lnTo>
                  <a:pt x="150145" y="163736"/>
                </a:lnTo>
                <a:lnTo>
                  <a:pt x="149140" y="166862"/>
                </a:lnTo>
                <a:lnTo>
                  <a:pt x="147121" y="170000"/>
                </a:lnTo>
                <a:lnTo>
                  <a:pt x="146116" y="172084"/>
                </a:lnTo>
                <a:lnTo>
                  <a:pt x="144096" y="175209"/>
                </a:lnTo>
                <a:lnTo>
                  <a:pt x="141082" y="179377"/>
                </a:lnTo>
                <a:lnTo>
                  <a:pt x="139063" y="182502"/>
                </a:lnTo>
                <a:lnTo>
                  <a:pt x="135034" y="185640"/>
                </a:lnTo>
                <a:lnTo>
                  <a:pt x="132009" y="189808"/>
                </a:lnTo>
                <a:lnTo>
                  <a:pt x="127980" y="193975"/>
                </a:lnTo>
                <a:lnTo>
                  <a:pt x="123942" y="198155"/>
                </a:lnTo>
                <a:lnTo>
                  <a:pt x="119913" y="201281"/>
                </a:lnTo>
                <a:lnTo>
                  <a:pt x="115884" y="205448"/>
                </a:lnTo>
                <a:lnTo>
                  <a:pt x="110850" y="209628"/>
                </a:lnTo>
                <a:lnTo>
                  <a:pt x="106811" y="213796"/>
                </a:lnTo>
                <a:lnTo>
                  <a:pt x="101777" y="219005"/>
                </a:lnTo>
                <a:lnTo>
                  <a:pt x="100773" y="222143"/>
                </a:lnTo>
                <a:lnTo>
                  <a:pt x="100773" y="225269"/>
                </a:lnTo>
                <a:lnTo>
                  <a:pt x="98753" y="228395"/>
                </a:lnTo>
                <a:lnTo>
                  <a:pt x="96734" y="230478"/>
                </a:lnTo>
                <a:lnTo>
                  <a:pt x="95729" y="231520"/>
                </a:lnTo>
                <a:lnTo>
                  <a:pt x="93710" y="232562"/>
                </a:lnTo>
                <a:lnTo>
                  <a:pt x="92705" y="233604"/>
                </a:lnTo>
                <a:lnTo>
                  <a:pt x="90695" y="234658"/>
                </a:lnTo>
                <a:lnTo>
                  <a:pt x="88676" y="234658"/>
                </a:lnTo>
                <a:lnTo>
                  <a:pt x="86657" y="235700"/>
                </a:lnTo>
                <a:lnTo>
                  <a:pt x="82628" y="235700"/>
                </a:lnTo>
                <a:lnTo>
                  <a:pt x="77594" y="238826"/>
                </a:lnTo>
                <a:lnTo>
                  <a:pt x="72550" y="242993"/>
                </a:lnTo>
                <a:lnTo>
                  <a:pt x="67517" y="247173"/>
                </a:lnTo>
                <a:lnTo>
                  <a:pt x="63488" y="251341"/>
                </a:lnTo>
                <a:lnTo>
                  <a:pt x="59449" y="254466"/>
                </a:lnTo>
                <a:lnTo>
                  <a:pt x="54415" y="257592"/>
                </a:lnTo>
                <a:lnTo>
                  <a:pt x="51391" y="261772"/>
                </a:lnTo>
                <a:lnTo>
                  <a:pt x="47362" y="264898"/>
                </a:lnTo>
                <a:lnTo>
                  <a:pt x="43333" y="266981"/>
                </a:lnTo>
                <a:lnTo>
                  <a:pt x="40309" y="270107"/>
                </a:lnTo>
                <a:lnTo>
                  <a:pt x="38289" y="272191"/>
                </a:lnTo>
                <a:lnTo>
                  <a:pt x="35265" y="275329"/>
                </a:lnTo>
                <a:lnTo>
                  <a:pt x="33256" y="277413"/>
                </a:lnTo>
                <a:lnTo>
                  <a:pt x="32241" y="278454"/>
                </a:lnTo>
                <a:lnTo>
                  <a:pt x="30231" y="281580"/>
                </a:lnTo>
                <a:lnTo>
                  <a:pt x="28212" y="281580"/>
                </a:lnTo>
                <a:lnTo>
                  <a:pt x="26193" y="282622"/>
                </a:lnTo>
                <a:lnTo>
                  <a:pt x="24183" y="283664"/>
                </a:lnTo>
                <a:lnTo>
                  <a:pt x="22164" y="284706"/>
                </a:lnTo>
                <a:lnTo>
                  <a:pt x="20154" y="284706"/>
                </a:lnTo>
                <a:lnTo>
                  <a:pt x="18135" y="285747"/>
                </a:lnTo>
                <a:lnTo>
                  <a:pt x="16115" y="286802"/>
                </a:lnTo>
                <a:lnTo>
                  <a:pt x="12086" y="286802"/>
                </a:lnTo>
                <a:lnTo>
                  <a:pt x="10077" y="287844"/>
                </a:lnTo>
                <a:lnTo>
                  <a:pt x="6038" y="287844"/>
                </a:lnTo>
                <a:lnTo>
                  <a:pt x="4028" y="286802"/>
                </a:lnTo>
                <a:lnTo>
                  <a:pt x="2009" y="285747"/>
                </a:lnTo>
                <a:lnTo>
                  <a:pt x="0" y="283664"/>
                </a:lnTo>
                <a:lnTo>
                  <a:pt x="2009" y="611137"/>
                </a:lnTo>
                <a:lnTo>
                  <a:pt x="5033" y="613220"/>
                </a:lnTo>
                <a:lnTo>
                  <a:pt x="9062" y="614262"/>
                </a:lnTo>
                <a:lnTo>
                  <a:pt x="12086" y="616346"/>
                </a:lnTo>
                <a:lnTo>
                  <a:pt x="15111" y="617388"/>
                </a:lnTo>
                <a:lnTo>
                  <a:pt x="18135" y="619471"/>
                </a:lnTo>
                <a:lnTo>
                  <a:pt x="20154" y="620513"/>
                </a:lnTo>
                <a:lnTo>
                  <a:pt x="23178" y="621568"/>
                </a:lnTo>
                <a:lnTo>
                  <a:pt x="25188" y="623652"/>
                </a:lnTo>
                <a:lnTo>
                  <a:pt x="26193" y="624693"/>
                </a:lnTo>
                <a:lnTo>
                  <a:pt x="28212" y="625735"/>
                </a:lnTo>
                <a:lnTo>
                  <a:pt x="29217" y="627819"/>
                </a:lnTo>
                <a:lnTo>
                  <a:pt x="29217" y="639292"/>
                </a:lnTo>
                <a:lnTo>
                  <a:pt x="30231" y="642418"/>
                </a:lnTo>
                <a:lnTo>
                  <a:pt x="30231" y="645543"/>
                </a:lnTo>
                <a:lnTo>
                  <a:pt x="31236" y="648682"/>
                </a:lnTo>
                <a:lnTo>
                  <a:pt x="31236" y="652849"/>
                </a:lnTo>
                <a:lnTo>
                  <a:pt x="32241" y="657016"/>
                </a:lnTo>
                <a:lnTo>
                  <a:pt x="32241" y="660155"/>
                </a:lnTo>
                <a:lnTo>
                  <a:pt x="33256" y="664322"/>
                </a:lnTo>
                <a:lnTo>
                  <a:pt x="34260" y="668489"/>
                </a:lnTo>
                <a:lnTo>
                  <a:pt x="35265" y="672670"/>
                </a:lnTo>
                <a:lnTo>
                  <a:pt x="35265" y="676837"/>
                </a:lnTo>
                <a:lnTo>
                  <a:pt x="36270" y="681004"/>
                </a:lnTo>
                <a:lnTo>
                  <a:pt x="37285" y="685172"/>
                </a:lnTo>
                <a:lnTo>
                  <a:pt x="37285" y="689352"/>
                </a:lnTo>
                <a:lnTo>
                  <a:pt x="38289" y="693519"/>
                </a:lnTo>
                <a:lnTo>
                  <a:pt x="39294" y="697687"/>
                </a:lnTo>
                <a:lnTo>
                  <a:pt x="39294" y="700825"/>
                </a:lnTo>
                <a:lnTo>
                  <a:pt x="40309" y="704993"/>
                </a:lnTo>
                <a:lnTo>
                  <a:pt x="40309" y="708118"/>
                </a:lnTo>
                <a:lnTo>
                  <a:pt x="41314" y="711256"/>
                </a:lnTo>
                <a:lnTo>
                  <a:pt x="41314" y="714382"/>
                </a:lnTo>
                <a:lnTo>
                  <a:pt x="42318" y="717508"/>
                </a:lnTo>
                <a:lnTo>
                  <a:pt x="42318" y="723759"/>
                </a:lnTo>
                <a:lnTo>
                  <a:pt x="41314" y="726897"/>
                </a:lnTo>
                <a:lnTo>
                  <a:pt x="41314" y="730022"/>
                </a:lnTo>
                <a:lnTo>
                  <a:pt x="40309" y="734190"/>
                </a:lnTo>
                <a:lnTo>
                  <a:pt x="40309" y="744621"/>
                </a:lnTo>
                <a:lnTo>
                  <a:pt x="39294" y="746705"/>
                </a:lnTo>
                <a:lnTo>
                  <a:pt x="39294" y="759220"/>
                </a:lnTo>
                <a:lnTo>
                  <a:pt x="38289" y="762345"/>
                </a:lnTo>
                <a:lnTo>
                  <a:pt x="38289" y="786333"/>
                </a:lnTo>
                <a:lnTo>
                  <a:pt x="37285" y="790514"/>
                </a:lnTo>
                <a:lnTo>
                  <a:pt x="37285" y="793639"/>
                </a:lnTo>
                <a:lnTo>
                  <a:pt x="38289" y="797807"/>
                </a:lnTo>
                <a:lnTo>
                  <a:pt x="38289" y="805112"/>
                </a:lnTo>
                <a:lnTo>
                  <a:pt x="39294" y="808238"/>
                </a:lnTo>
                <a:lnTo>
                  <a:pt x="40309" y="811363"/>
                </a:lnTo>
                <a:lnTo>
                  <a:pt x="42318" y="814502"/>
                </a:lnTo>
                <a:lnTo>
                  <a:pt x="43333" y="817627"/>
                </a:lnTo>
                <a:lnTo>
                  <a:pt x="45343" y="820753"/>
                </a:lnTo>
                <a:lnTo>
                  <a:pt x="47362" y="822837"/>
                </a:lnTo>
                <a:lnTo>
                  <a:pt x="49372" y="825962"/>
                </a:lnTo>
                <a:lnTo>
                  <a:pt x="51391" y="828059"/>
                </a:lnTo>
                <a:lnTo>
                  <a:pt x="54415" y="831184"/>
                </a:lnTo>
                <a:lnTo>
                  <a:pt x="56425" y="833268"/>
                </a:lnTo>
                <a:lnTo>
                  <a:pt x="59449" y="835352"/>
                </a:lnTo>
                <a:lnTo>
                  <a:pt x="62473" y="837435"/>
                </a:lnTo>
                <a:lnTo>
                  <a:pt x="65497" y="839519"/>
                </a:lnTo>
                <a:lnTo>
                  <a:pt x="68521" y="840573"/>
                </a:lnTo>
                <a:lnTo>
                  <a:pt x="71546" y="842657"/>
                </a:lnTo>
                <a:lnTo>
                  <a:pt x="74570" y="844741"/>
                </a:lnTo>
                <a:lnTo>
                  <a:pt x="77594" y="845783"/>
                </a:lnTo>
                <a:lnTo>
                  <a:pt x="80618" y="846825"/>
                </a:lnTo>
                <a:lnTo>
                  <a:pt x="83642" y="848908"/>
                </a:lnTo>
                <a:lnTo>
                  <a:pt x="86657" y="849950"/>
                </a:lnTo>
                <a:lnTo>
                  <a:pt x="89681" y="850992"/>
                </a:lnTo>
                <a:lnTo>
                  <a:pt x="92705" y="852034"/>
                </a:lnTo>
                <a:lnTo>
                  <a:pt x="95729" y="853088"/>
                </a:lnTo>
                <a:lnTo>
                  <a:pt x="98753" y="854130"/>
                </a:lnTo>
                <a:lnTo>
                  <a:pt x="101777" y="855172"/>
                </a:lnTo>
                <a:lnTo>
                  <a:pt x="103787" y="856214"/>
                </a:lnTo>
                <a:lnTo>
                  <a:pt x="106811" y="857256"/>
                </a:lnTo>
                <a:lnTo>
                  <a:pt x="108831" y="857256"/>
                </a:lnTo>
                <a:lnTo>
                  <a:pt x="110850" y="858298"/>
                </a:lnTo>
                <a:lnTo>
                  <a:pt x="112860" y="859340"/>
                </a:lnTo>
                <a:lnTo>
                  <a:pt x="116889" y="859340"/>
                </a:lnTo>
                <a:lnTo>
                  <a:pt x="120927" y="860381"/>
                </a:lnTo>
                <a:lnTo>
                  <a:pt x="123942" y="860381"/>
                </a:lnTo>
                <a:lnTo>
                  <a:pt x="126966" y="861423"/>
                </a:lnTo>
                <a:lnTo>
                  <a:pt x="134019" y="861423"/>
                </a:lnTo>
                <a:lnTo>
                  <a:pt x="136038" y="862465"/>
                </a:lnTo>
                <a:lnTo>
                  <a:pt x="152164" y="862465"/>
                </a:lnTo>
                <a:lnTo>
                  <a:pt x="154174" y="861423"/>
                </a:lnTo>
                <a:lnTo>
                  <a:pt x="156193" y="861423"/>
                </a:lnTo>
                <a:lnTo>
                  <a:pt x="158212" y="860381"/>
                </a:lnTo>
                <a:lnTo>
                  <a:pt x="160222" y="858298"/>
                </a:lnTo>
                <a:lnTo>
                  <a:pt x="162241" y="857256"/>
                </a:lnTo>
                <a:lnTo>
                  <a:pt x="164251" y="854130"/>
                </a:lnTo>
                <a:lnTo>
                  <a:pt x="166270" y="850992"/>
                </a:lnTo>
                <a:lnTo>
                  <a:pt x="166270" y="847866"/>
                </a:lnTo>
                <a:lnTo>
                  <a:pt x="168290" y="843699"/>
                </a:lnTo>
                <a:lnTo>
                  <a:pt x="168290" y="840573"/>
                </a:lnTo>
                <a:lnTo>
                  <a:pt x="169294" y="837435"/>
                </a:lnTo>
                <a:lnTo>
                  <a:pt x="169294" y="833268"/>
                </a:lnTo>
                <a:lnTo>
                  <a:pt x="170299" y="830142"/>
                </a:lnTo>
                <a:lnTo>
                  <a:pt x="170299" y="824920"/>
                </a:lnTo>
                <a:lnTo>
                  <a:pt x="171304" y="821795"/>
                </a:lnTo>
                <a:lnTo>
                  <a:pt x="171304" y="818669"/>
                </a:lnTo>
                <a:lnTo>
                  <a:pt x="172319" y="815544"/>
                </a:lnTo>
                <a:lnTo>
                  <a:pt x="173323" y="811363"/>
                </a:lnTo>
                <a:lnTo>
                  <a:pt x="174328" y="807196"/>
                </a:lnTo>
                <a:lnTo>
                  <a:pt x="174328" y="803029"/>
                </a:lnTo>
                <a:lnTo>
                  <a:pt x="175343" y="799890"/>
                </a:lnTo>
                <a:lnTo>
                  <a:pt x="176348" y="795723"/>
                </a:lnTo>
                <a:lnTo>
                  <a:pt x="176348" y="792597"/>
                </a:lnTo>
                <a:lnTo>
                  <a:pt x="177352" y="789472"/>
                </a:lnTo>
                <a:lnTo>
                  <a:pt x="177352" y="787375"/>
                </a:lnTo>
                <a:lnTo>
                  <a:pt x="178367" y="784250"/>
                </a:lnTo>
                <a:lnTo>
                  <a:pt x="178367" y="781124"/>
                </a:lnTo>
                <a:lnTo>
                  <a:pt x="179372" y="777999"/>
                </a:lnTo>
                <a:lnTo>
                  <a:pt x="179372" y="774860"/>
                </a:lnTo>
                <a:lnTo>
                  <a:pt x="180377" y="771735"/>
                </a:lnTo>
                <a:lnTo>
                  <a:pt x="181381" y="768609"/>
                </a:lnTo>
                <a:lnTo>
                  <a:pt x="181381" y="765484"/>
                </a:lnTo>
                <a:lnTo>
                  <a:pt x="182396" y="761304"/>
                </a:lnTo>
                <a:lnTo>
                  <a:pt x="183401" y="758178"/>
                </a:lnTo>
                <a:lnTo>
                  <a:pt x="183401" y="755052"/>
                </a:lnTo>
                <a:lnTo>
                  <a:pt x="184406" y="750885"/>
                </a:lnTo>
                <a:lnTo>
                  <a:pt x="185420" y="746705"/>
                </a:lnTo>
                <a:lnTo>
                  <a:pt x="185420" y="743579"/>
                </a:lnTo>
                <a:lnTo>
                  <a:pt x="186425" y="742537"/>
                </a:lnTo>
                <a:lnTo>
                  <a:pt x="188444" y="741496"/>
                </a:lnTo>
                <a:lnTo>
                  <a:pt x="190454" y="739412"/>
                </a:lnTo>
                <a:lnTo>
                  <a:pt x="191459" y="738370"/>
                </a:lnTo>
                <a:lnTo>
                  <a:pt x="193478" y="736274"/>
                </a:lnTo>
                <a:lnTo>
                  <a:pt x="196502" y="733148"/>
                </a:lnTo>
                <a:lnTo>
                  <a:pt x="198522" y="731064"/>
                </a:lnTo>
                <a:lnTo>
                  <a:pt x="200531" y="727939"/>
                </a:lnTo>
                <a:lnTo>
                  <a:pt x="203555" y="724813"/>
                </a:lnTo>
                <a:lnTo>
                  <a:pt x="205575" y="721675"/>
                </a:lnTo>
                <a:lnTo>
                  <a:pt x="208599" y="718549"/>
                </a:lnTo>
                <a:lnTo>
                  <a:pt x="211613" y="715424"/>
                </a:lnTo>
                <a:lnTo>
                  <a:pt x="214638" y="711256"/>
                </a:lnTo>
                <a:lnTo>
                  <a:pt x="217662" y="708118"/>
                </a:lnTo>
                <a:lnTo>
                  <a:pt x="220686" y="704993"/>
                </a:lnTo>
                <a:lnTo>
                  <a:pt x="223710" y="700825"/>
                </a:lnTo>
                <a:lnTo>
                  <a:pt x="226734" y="697687"/>
                </a:lnTo>
                <a:lnTo>
                  <a:pt x="229758" y="693519"/>
                </a:lnTo>
                <a:lnTo>
                  <a:pt x="232782" y="690394"/>
                </a:lnTo>
                <a:lnTo>
                  <a:pt x="235807" y="687268"/>
                </a:lnTo>
                <a:lnTo>
                  <a:pt x="238831" y="684130"/>
                </a:lnTo>
                <a:lnTo>
                  <a:pt x="240840" y="681004"/>
                </a:lnTo>
                <a:lnTo>
                  <a:pt x="243865" y="677879"/>
                </a:lnTo>
                <a:lnTo>
                  <a:pt x="245884" y="675795"/>
                </a:lnTo>
                <a:lnTo>
                  <a:pt x="248908" y="672670"/>
                </a:lnTo>
                <a:lnTo>
                  <a:pt x="250918" y="670573"/>
                </a:lnTo>
                <a:lnTo>
                  <a:pt x="252937" y="668489"/>
                </a:lnTo>
                <a:lnTo>
                  <a:pt x="253942" y="667448"/>
                </a:lnTo>
                <a:lnTo>
                  <a:pt x="255961" y="666406"/>
                </a:lnTo>
                <a:lnTo>
                  <a:pt x="256966" y="665364"/>
                </a:lnTo>
                <a:lnTo>
                  <a:pt x="258976" y="665364"/>
                </a:lnTo>
                <a:lnTo>
                  <a:pt x="259990" y="668489"/>
                </a:lnTo>
                <a:lnTo>
                  <a:pt x="260995" y="671615"/>
                </a:lnTo>
                <a:lnTo>
                  <a:pt x="262000" y="674753"/>
                </a:lnTo>
                <a:lnTo>
                  <a:pt x="262000" y="677879"/>
                </a:lnTo>
                <a:lnTo>
                  <a:pt x="263014" y="681004"/>
                </a:lnTo>
                <a:lnTo>
                  <a:pt x="263014" y="684130"/>
                </a:lnTo>
                <a:lnTo>
                  <a:pt x="264019" y="687268"/>
                </a:lnTo>
                <a:lnTo>
                  <a:pt x="265024" y="690394"/>
                </a:lnTo>
                <a:lnTo>
                  <a:pt x="266039" y="693519"/>
                </a:lnTo>
                <a:lnTo>
                  <a:pt x="268048" y="694561"/>
                </a:lnTo>
                <a:lnTo>
                  <a:pt x="270068" y="696645"/>
                </a:lnTo>
                <a:lnTo>
                  <a:pt x="271072" y="699783"/>
                </a:lnTo>
                <a:lnTo>
                  <a:pt x="272077" y="703951"/>
                </a:lnTo>
                <a:lnTo>
                  <a:pt x="273092" y="708118"/>
                </a:lnTo>
                <a:lnTo>
                  <a:pt x="274097" y="711256"/>
                </a:lnTo>
                <a:lnTo>
                  <a:pt x="274097" y="714382"/>
                </a:lnTo>
                <a:lnTo>
                  <a:pt x="275101" y="717508"/>
                </a:lnTo>
                <a:lnTo>
                  <a:pt x="275101" y="719591"/>
                </a:lnTo>
                <a:lnTo>
                  <a:pt x="276116" y="722717"/>
                </a:lnTo>
                <a:lnTo>
                  <a:pt x="276116" y="725855"/>
                </a:lnTo>
                <a:lnTo>
                  <a:pt x="277121" y="728981"/>
                </a:lnTo>
                <a:lnTo>
                  <a:pt x="277121" y="732106"/>
                </a:lnTo>
                <a:lnTo>
                  <a:pt x="278126" y="735232"/>
                </a:lnTo>
                <a:lnTo>
                  <a:pt x="278126" y="738370"/>
                </a:lnTo>
                <a:lnTo>
                  <a:pt x="279130" y="741496"/>
                </a:lnTo>
                <a:lnTo>
                  <a:pt x="279130" y="744621"/>
                </a:lnTo>
                <a:lnTo>
                  <a:pt x="280145" y="746705"/>
                </a:lnTo>
                <a:lnTo>
                  <a:pt x="280145" y="749843"/>
                </a:lnTo>
                <a:lnTo>
                  <a:pt x="281150" y="754011"/>
                </a:lnTo>
                <a:lnTo>
                  <a:pt x="282155" y="757136"/>
                </a:lnTo>
                <a:lnTo>
                  <a:pt x="284174" y="760262"/>
                </a:lnTo>
                <a:lnTo>
                  <a:pt x="285179" y="764442"/>
                </a:lnTo>
                <a:lnTo>
                  <a:pt x="287198" y="768609"/>
                </a:lnTo>
                <a:lnTo>
                  <a:pt x="288203" y="771735"/>
                </a:lnTo>
                <a:lnTo>
                  <a:pt x="289208" y="775915"/>
                </a:lnTo>
                <a:lnTo>
                  <a:pt x="290222" y="780082"/>
                </a:lnTo>
                <a:lnTo>
                  <a:pt x="291227" y="784250"/>
                </a:lnTo>
                <a:lnTo>
                  <a:pt x="292232" y="788430"/>
                </a:lnTo>
                <a:lnTo>
                  <a:pt x="293246" y="792597"/>
                </a:lnTo>
                <a:lnTo>
                  <a:pt x="294251" y="796765"/>
                </a:lnTo>
                <a:lnTo>
                  <a:pt x="295256" y="800932"/>
                </a:lnTo>
                <a:lnTo>
                  <a:pt x="297275" y="805112"/>
                </a:lnTo>
                <a:lnTo>
                  <a:pt x="298280" y="810322"/>
                </a:lnTo>
                <a:lnTo>
                  <a:pt x="299285" y="814502"/>
                </a:lnTo>
                <a:lnTo>
                  <a:pt x="301304" y="818669"/>
                </a:lnTo>
                <a:lnTo>
                  <a:pt x="302309" y="822837"/>
                </a:lnTo>
                <a:lnTo>
                  <a:pt x="303324" y="827004"/>
                </a:lnTo>
                <a:lnTo>
                  <a:pt x="305333" y="831184"/>
                </a:lnTo>
                <a:lnTo>
                  <a:pt x="307353" y="835352"/>
                </a:lnTo>
                <a:lnTo>
                  <a:pt x="308357" y="839519"/>
                </a:lnTo>
                <a:lnTo>
                  <a:pt x="310377" y="843699"/>
                </a:lnTo>
                <a:lnTo>
                  <a:pt x="312386" y="847866"/>
                </a:lnTo>
                <a:lnTo>
                  <a:pt x="314406" y="850992"/>
                </a:lnTo>
                <a:lnTo>
                  <a:pt x="317430" y="855172"/>
                </a:lnTo>
                <a:lnTo>
                  <a:pt x="319440" y="858298"/>
                </a:lnTo>
                <a:lnTo>
                  <a:pt x="322464" y="862465"/>
                </a:lnTo>
                <a:lnTo>
                  <a:pt x="324483" y="865591"/>
                </a:lnTo>
                <a:lnTo>
                  <a:pt x="327507" y="868729"/>
                </a:lnTo>
                <a:lnTo>
                  <a:pt x="330531" y="871855"/>
                </a:lnTo>
                <a:lnTo>
                  <a:pt x="333556" y="874980"/>
                </a:lnTo>
                <a:lnTo>
                  <a:pt x="337585" y="878106"/>
                </a:lnTo>
                <a:lnTo>
                  <a:pt x="340609" y="881244"/>
                </a:lnTo>
                <a:lnTo>
                  <a:pt x="344638" y="883328"/>
                </a:lnTo>
                <a:lnTo>
                  <a:pt x="346647" y="884370"/>
                </a:lnTo>
                <a:lnTo>
                  <a:pt x="348667" y="885411"/>
                </a:lnTo>
                <a:lnTo>
                  <a:pt x="349672" y="886453"/>
                </a:lnTo>
                <a:lnTo>
                  <a:pt x="351691" y="887495"/>
                </a:lnTo>
                <a:lnTo>
                  <a:pt x="353710" y="887495"/>
                </a:lnTo>
                <a:lnTo>
                  <a:pt x="355720" y="888537"/>
                </a:lnTo>
                <a:lnTo>
                  <a:pt x="357739" y="889579"/>
                </a:lnTo>
                <a:lnTo>
                  <a:pt x="358744" y="889579"/>
                </a:lnTo>
                <a:lnTo>
                  <a:pt x="360763" y="890621"/>
                </a:lnTo>
                <a:lnTo>
                  <a:pt x="362773" y="891675"/>
                </a:lnTo>
                <a:lnTo>
                  <a:pt x="365797" y="891675"/>
                </a:lnTo>
                <a:lnTo>
                  <a:pt x="367816" y="892717"/>
                </a:lnTo>
                <a:lnTo>
                  <a:pt x="372850" y="892717"/>
                </a:lnTo>
                <a:lnTo>
                  <a:pt x="373865" y="893759"/>
                </a:lnTo>
                <a:lnTo>
                  <a:pt x="398048" y="893759"/>
                </a:lnTo>
                <a:lnTo>
                  <a:pt x="401073" y="892717"/>
                </a:lnTo>
                <a:lnTo>
                  <a:pt x="403082" y="892717"/>
                </a:lnTo>
                <a:lnTo>
                  <a:pt x="405102" y="891675"/>
                </a:lnTo>
                <a:lnTo>
                  <a:pt x="408126" y="891675"/>
                </a:lnTo>
                <a:lnTo>
                  <a:pt x="410135" y="890621"/>
                </a:lnTo>
                <a:lnTo>
                  <a:pt x="411150" y="889579"/>
                </a:lnTo>
                <a:lnTo>
                  <a:pt x="413160" y="888537"/>
                </a:lnTo>
                <a:lnTo>
                  <a:pt x="415179" y="887495"/>
                </a:lnTo>
                <a:lnTo>
                  <a:pt x="416184" y="886453"/>
                </a:lnTo>
                <a:lnTo>
                  <a:pt x="418203" y="885411"/>
                </a:lnTo>
                <a:lnTo>
                  <a:pt x="419208" y="883328"/>
                </a:lnTo>
                <a:lnTo>
                  <a:pt x="421227" y="882286"/>
                </a:lnTo>
                <a:lnTo>
                  <a:pt x="422232" y="880202"/>
                </a:lnTo>
                <a:lnTo>
                  <a:pt x="424242" y="876022"/>
                </a:lnTo>
                <a:lnTo>
                  <a:pt x="425256" y="872896"/>
                </a:lnTo>
                <a:lnTo>
                  <a:pt x="426261" y="870813"/>
                </a:lnTo>
                <a:lnTo>
                  <a:pt x="427266" y="867687"/>
                </a:lnTo>
                <a:lnTo>
                  <a:pt x="428280" y="865591"/>
                </a:lnTo>
                <a:lnTo>
                  <a:pt x="429285" y="862465"/>
                </a:lnTo>
                <a:lnTo>
                  <a:pt x="429285" y="859340"/>
                </a:lnTo>
                <a:lnTo>
                  <a:pt x="430290" y="855172"/>
                </a:lnTo>
                <a:lnTo>
                  <a:pt x="431305" y="852034"/>
                </a:lnTo>
                <a:lnTo>
                  <a:pt x="431305" y="847866"/>
                </a:lnTo>
                <a:lnTo>
                  <a:pt x="432309" y="843699"/>
                </a:lnTo>
                <a:lnTo>
                  <a:pt x="433314" y="839519"/>
                </a:lnTo>
                <a:lnTo>
                  <a:pt x="433314" y="834310"/>
                </a:lnTo>
                <a:lnTo>
                  <a:pt x="434319" y="830142"/>
                </a:lnTo>
                <a:lnTo>
                  <a:pt x="435334" y="824920"/>
                </a:lnTo>
                <a:lnTo>
                  <a:pt x="435334" y="819711"/>
                </a:lnTo>
                <a:lnTo>
                  <a:pt x="436338" y="818669"/>
                </a:lnTo>
                <a:lnTo>
                  <a:pt x="437343" y="815544"/>
                </a:lnTo>
                <a:lnTo>
                  <a:pt x="438358" y="812405"/>
                </a:lnTo>
                <a:lnTo>
                  <a:pt x="438358" y="809280"/>
                </a:lnTo>
                <a:lnTo>
                  <a:pt x="439363" y="806154"/>
                </a:lnTo>
                <a:lnTo>
                  <a:pt x="439363" y="801987"/>
                </a:lnTo>
                <a:lnTo>
                  <a:pt x="440367" y="798848"/>
                </a:lnTo>
                <a:lnTo>
                  <a:pt x="440367" y="795723"/>
                </a:lnTo>
                <a:lnTo>
                  <a:pt x="441382" y="792597"/>
                </a:lnTo>
                <a:lnTo>
                  <a:pt x="441382" y="788430"/>
                </a:lnTo>
                <a:lnTo>
                  <a:pt x="442387" y="785292"/>
                </a:lnTo>
                <a:lnTo>
                  <a:pt x="443391" y="782166"/>
                </a:lnTo>
                <a:lnTo>
                  <a:pt x="445411" y="779041"/>
                </a:lnTo>
                <a:lnTo>
                  <a:pt x="446416" y="775915"/>
                </a:lnTo>
                <a:lnTo>
                  <a:pt x="447420" y="771735"/>
                </a:lnTo>
                <a:lnTo>
                  <a:pt x="447420" y="768609"/>
                </a:lnTo>
                <a:lnTo>
                  <a:pt x="448435" y="766526"/>
                </a:lnTo>
                <a:lnTo>
                  <a:pt x="448435" y="763400"/>
                </a:lnTo>
                <a:lnTo>
                  <a:pt x="449440" y="760262"/>
                </a:lnTo>
                <a:lnTo>
                  <a:pt x="449440" y="756094"/>
                </a:lnTo>
                <a:lnTo>
                  <a:pt x="450445" y="752969"/>
                </a:lnTo>
                <a:lnTo>
                  <a:pt x="450445" y="749843"/>
                </a:lnTo>
                <a:lnTo>
                  <a:pt x="451459" y="745663"/>
                </a:lnTo>
                <a:lnTo>
                  <a:pt x="451459" y="742537"/>
                </a:lnTo>
                <a:lnTo>
                  <a:pt x="452464" y="739412"/>
                </a:lnTo>
                <a:lnTo>
                  <a:pt x="452464" y="735232"/>
                </a:lnTo>
                <a:lnTo>
                  <a:pt x="453469" y="732106"/>
                </a:lnTo>
                <a:lnTo>
                  <a:pt x="453469" y="725855"/>
                </a:lnTo>
                <a:lnTo>
                  <a:pt x="454474" y="722717"/>
                </a:lnTo>
                <a:lnTo>
                  <a:pt x="454474" y="719591"/>
                </a:lnTo>
                <a:lnTo>
                  <a:pt x="455488" y="717508"/>
                </a:lnTo>
                <a:lnTo>
                  <a:pt x="455488" y="714382"/>
                </a:lnTo>
                <a:lnTo>
                  <a:pt x="456493" y="711256"/>
                </a:lnTo>
                <a:lnTo>
                  <a:pt x="457498" y="708118"/>
                </a:lnTo>
                <a:lnTo>
                  <a:pt x="459517" y="707076"/>
                </a:lnTo>
                <a:lnTo>
                  <a:pt x="462541" y="710202"/>
                </a:lnTo>
                <a:lnTo>
                  <a:pt x="465565" y="714382"/>
                </a:lnTo>
                <a:lnTo>
                  <a:pt x="468590" y="718549"/>
                </a:lnTo>
                <a:lnTo>
                  <a:pt x="471614" y="722717"/>
                </a:lnTo>
                <a:lnTo>
                  <a:pt x="474628" y="726897"/>
                </a:lnTo>
                <a:lnTo>
                  <a:pt x="478667" y="731064"/>
                </a:lnTo>
                <a:lnTo>
                  <a:pt x="481691" y="735232"/>
                </a:lnTo>
                <a:lnTo>
                  <a:pt x="484706" y="739412"/>
                </a:lnTo>
                <a:lnTo>
                  <a:pt x="488744" y="743579"/>
                </a:lnTo>
                <a:lnTo>
                  <a:pt x="491768" y="748789"/>
                </a:lnTo>
                <a:lnTo>
                  <a:pt x="495797" y="752969"/>
                </a:lnTo>
                <a:lnTo>
                  <a:pt x="498822" y="757136"/>
                </a:lnTo>
                <a:lnTo>
                  <a:pt x="502851" y="762345"/>
                </a:lnTo>
                <a:lnTo>
                  <a:pt x="505875" y="766526"/>
                </a:lnTo>
                <a:lnTo>
                  <a:pt x="509904" y="770693"/>
                </a:lnTo>
                <a:lnTo>
                  <a:pt x="513933" y="775915"/>
                </a:lnTo>
                <a:lnTo>
                  <a:pt x="516957" y="780082"/>
                </a:lnTo>
                <a:lnTo>
                  <a:pt x="520986" y="785292"/>
                </a:lnTo>
                <a:lnTo>
                  <a:pt x="525015" y="789472"/>
                </a:lnTo>
                <a:lnTo>
                  <a:pt x="529053" y="793639"/>
                </a:lnTo>
                <a:lnTo>
                  <a:pt x="532068" y="798848"/>
                </a:lnTo>
                <a:lnTo>
                  <a:pt x="536107" y="803029"/>
                </a:lnTo>
                <a:lnTo>
                  <a:pt x="540136" y="807196"/>
                </a:lnTo>
                <a:lnTo>
                  <a:pt x="544165" y="812405"/>
                </a:lnTo>
                <a:lnTo>
                  <a:pt x="547189" y="816585"/>
                </a:lnTo>
                <a:lnTo>
                  <a:pt x="551218" y="820753"/>
                </a:lnTo>
                <a:lnTo>
                  <a:pt x="555247" y="824920"/>
                </a:lnTo>
                <a:lnTo>
                  <a:pt x="559285" y="829100"/>
                </a:lnTo>
                <a:lnTo>
                  <a:pt x="562300" y="833268"/>
                </a:lnTo>
                <a:lnTo>
                  <a:pt x="566339" y="836393"/>
                </a:lnTo>
                <a:lnTo>
                  <a:pt x="570368" y="840573"/>
                </a:lnTo>
                <a:lnTo>
                  <a:pt x="574397" y="843699"/>
                </a:lnTo>
                <a:lnTo>
                  <a:pt x="577421" y="846825"/>
                </a:lnTo>
                <a:lnTo>
                  <a:pt x="579440" y="849950"/>
                </a:lnTo>
                <a:lnTo>
                  <a:pt x="582455" y="853088"/>
                </a:lnTo>
                <a:lnTo>
                  <a:pt x="585479" y="855172"/>
                </a:lnTo>
                <a:lnTo>
                  <a:pt x="588503" y="858298"/>
                </a:lnTo>
                <a:lnTo>
                  <a:pt x="591527" y="860381"/>
                </a:lnTo>
                <a:lnTo>
                  <a:pt x="593546" y="862465"/>
                </a:lnTo>
                <a:lnTo>
                  <a:pt x="596570" y="865591"/>
                </a:lnTo>
                <a:lnTo>
                  <a:pt x="599585" y="867687"/>
                </a:lnTo>
                <a:lnTo>
                  <a:pt x="602609" y="869771"/>
                </a:lnTo>
                <a:lnTo>
                  <a:pt x="605633" y="871855"/>
                </a:lnTo>
                <a:lnTo>
                  <a:pt x="607653" y="873938"/>
                </a:lnTo>
                <a:lnTo>
                  <a:pt x="610677" y="876022"/>
                </a:lnTo>
                <a:lnTo>
                  <a:pt x="613701" y="878106"/>
                </a:lnTo>
                <a:lnTo>
                  <a:pt x="616725" y="879160"/>
                </a:lnTo>
                <a:lnTo>
                  <a:pt x="618735" y="881244"/>
                </a:lnTo>
                <a:lnTo>
                  <a:pt x="621759" y="883328"/>
                </a:lnTo>
                <a:lnTo>
                  <a:pt x="624783" y="884370"/>
                </a:lnTo>
                <a:lnTo>
                  <a:pt x="626831" y="885411"/>
                </a:lnTo>
                <a:lnTo>
                  <a:pt x="629827" y="886453"/>
                </a:lnTo>
                <a:lnTo>
                  <a:pt x="631856" y="887495"/>
                </a:lnTo>
                <a:lnTo>
                  <a:pt x="634851" y="888537"/>
                </a:lnTo>
                <a:lnTo>
                  <a:pt x="636880" y="889579"/>
                </a:lnTo>
                <a:lnTo>
                  <a:pt x="639875" y="890621"/>
                </a:lnTo>
                <a:lnTo>
                  <a:pt x="641904" y="891675"/>
                </a:lnTo>
                <a:lnTo>
                  <a:pt x="644899" y="891675"/>
                </a:lnTo>
                <a:lnTo>
                  <a:pt x="646928" y="892717"/>
                </a:lnTo>
                <a:lnTo>
                  <a:pt x="658039" y="892717"/>
                </a:lnTo>
                <a:lnTo>
                  <a:pt x="659005" y="891675"/>
                </a:lnTo>
                <a:lnTo>
                  <a:pt x="661034" y="891675"/>
                </a:lnTo>
                <a:lnTo>
                  <a:pt x="663063" y="890621"/>
                </a:lnTo>
                <a:lnTo>
                  <a:pt x="664126" y="889579"/>
                </a:lnTo>
                <a:lnTo>
                  <a:pt x="666059" y="888537"/>
                </a:lnTo>
                <a:lnTo>
                  <a:pt x="668087" y="887495"/>
                </a:lnTo>
                <a:lnTo>
                  <a:pt x="669150" y="886453"/>
                </a:lnTo>
                <a:lnTo>
                  <a:pt x="671179" y="884370"/>
                </a:lnTo>
                <a:lnTo>
                  <a:pt x="673112" y="883328"/>
                </a:lnTo>
                <a:lnTo>
                  <a:pt x="675141" y="881244"/>
                </a:lnTo>
                <a:lnTo>
                  <a:pt x="677170" y="879160"/>
                </a:lnTo>
                <a:lnTo>
                  <a:pt x="679199" y="877064"/>
                </a:lnTo>
                <a:lnTo>
                  <a:pt x="681228" y="874980"/>
                </a:lnTo>
                <a:lnTo>
                  <a:pt x="682194" y="872896"/>
                </a:lnTo>
                <a:lnTo>
                  <a:pt x="684223" y="870813"/>
                </a:lnTo>
                <a:lnTo>
                  <a:pt x="686252" y="868729"/>
                </a:lnTo>
                <a:lnTo>
                  <a:pt x="688281" y="865591"/>
                </a:lnTo>
                <a:lnTo>
                  <a:pt x="690310" y="863507"/>
                </a:lnTo>
                <a:lnTo>
                  <a:pt x="691276" y="861423"/>
                </a:lnTo>
                <a:lnTo>
                  <a:pt x="693305" y="858298"/>
                </a:lnTo>
                <a:lnTo>
                  <a:pt x="694271" y="856214"/>
                </a:lnTo>
                <a:lnTo>
                  <a:pt x="696300" y="853088"/>
                </a:lnTo>
                <a:lnTo>
                  <a:pt x="697363" y="850992"/>
                </a:lnTo>
                <a:lnTo>
                  <a:pt x="699392" y="847866"/>
                </a:lnTo>
                <a:lnTo>
                  <a:pt x="700358" y="845783"/>
                </a:lnTo>
                <a:lnTo>
                  <a:pt x="701324" y="842657"/>
                </a:lnTo>
                <a:lnTo>
                  <a:pt x="702387" y="840573"/>
                </a:lnTo>
                <a:lnTo>
                  <a:pt x="703353" y="837435"/>
                </a:lnTo>
                <a:lnTo>
                  <a:pt x="704416" y="835352"/>
                </a:lnTo>
                <a:lnTo>
                  <a:pt x="705382" y="831184"/>
                </a:lnTo>
                <a:lnTo>
                  <a:pt x="706445" y="828059"/>
                </a:lnTo>
                <a:lnTo>
                  <a:pt x="706445" y="825962"/>
                </a:lnTo>
                <a:lnTo>
                  <a:pt x="707411" y="822837"/>
                </a:lnTo>
                <a:lnTo>
                  <a:pt x="707411" y="806154"/>
                </a:lnTo>
                <a:lnTo>
                  <a:pt x="706445" y="801987"/>
                </a:lnTo>
                <a:lnTo>
                  <a:pt x="706445" y="797807"/>
                </a:lnTo>
                <a:lnTo>
                  <a:pt x="705382" y="794681"/>
                </a:lnTo>
                <a:lnTo>
                  <a:pt x="704416" y="790514"/>
                </a:lnTo>
                <a:lnTo>
                  <a:pt x="703353" y="786333"/>
                </a:lnTo>
                <a:lnTo>
                  <a:pt x="702387" y="783208"/>
                </a:lnTo>
                <a:lnTo>
                  <a:pt x="700358" y="779041"/>
                </a:lnTo>
                <a:lnTo>
                  <a:pt x="699392" y="774860"/>
                </a:lnTo>
                <a:lnTo>
                  <a:pt x="697363" y="770693"/>
                </a:lnTo>
                <a:lnTo>
                  <a:pt x="695334" y="765484"/>
                </a:lnTo>
                <a:lnTo>
                  <a:pt x="693305" y="760262"/>
                </a:lnTo>
                <a:lnTo>
                  <a:pt x="690310" y="755052"/>
                </a:lnTo>
                <a:lnTo>
                  <a:pt x="688281" y="749843"/>
                </a:lnTo>
                <a:lnTo>
                  <a:pt x="686252" y="744621"/>
                </a:lnTo>
                <a:lnTo>
                  <a:pt x="684223" y="739412"/>
                </a:lnTo>
                <a:lnTo>
                  <a:pt x="682194" y="734190"/>
                </a:lnTo>
                <a:lnTo>
                  <a:pt x="680165" y="728981"/>
                </a:lnTo>
                <a:lnTo>
                  <a:pt x="678232" y="723759"/>
                </a:lnTo>
                <a:lnTo>
                  <a:pt x="675141" y="717508"/>
                </a:lnTo>
                <a:lnTo>
                  <a:pt x="673112" y="712298"/>
                </a:lnTo>
                <a:lnTo>
                  <a:pt x="672145" y="707076"/>
                </a:lnTo>
                <a:lnTo>
                  <a:pt x="670116" y="701867"/>
                </a:lnTo>
                <a:lnTo>
                  <a:pt x="668087" y="695603"/>
                </a:lnTo>
                <a:lnTo>
                  <a:pt x="666059" y="690394"/>
                </a:lnTo>
                <a:lnTo>
                  <a:pt x="664126" y="685172"/>
                </a:lnTo>
                <a:lnTo>
                  <a:pt x="663063" y="679963"/>
                </a:lnTo>
                <a:lnTo>
                  <a:pt x="661034" y="674753"/>
                </a:lnTo>
                <a:lnTo>
                  <a:pt x="659005" y="669531"/>
                </a:lnTo>
                <a:lnTo>
                  <a:pt x="658039" y="664322"/>
                </a:lnTo>
                <a:lnTo>
                  <a:pt x="657073" y="659100"/>
                </a:lnTo>
                <a:lnTo>
                  <a:pt x="655044" y="654933"/>
                </a:lnTo>
                <a:lnTo>
                  <a:pt x="653981" y="649723"/>
                </a:lnTo>
                <a:lnTo>
                  <a:pt x="653015" y="644501"/>
                </a:lnTo>
                <a:lnTo>
                  <a:pt x="651952" y="640334"/>
                </a:lnTo>
                <a:lnTo>
                  <a:pt x="651952" y="636167"/>
                </a:lnTo>
                <a:lnTo>
                  <a:pt x="650986" y="631986"/>
                </a:lnTo>
                <a:lnTo>
                  <a:pt x="650020" y="627819"/>
                </a:lnTo>
                <a:lnTo>
                  <a:pt x="650020" y="619471"/>
                </a:lnTo>
                <a:lnTo>
                  <a:pt x="648957" y="616346"/>
                </a:lnTo>
                <a:lnTo>
                  <a:pt x="648957" y="613220"/>
                </a:lnTo>
                <a:lnTo>
                  <a:pt x="650986" y="611137"/>
                </a:lnTo>
                <a:lnTo>
                  <a:pt x="653015" y="610095"/>
                </a:lnTo>
                <a:lnTo>
                  <a:pt x="655044" y="609053"/>
                </a:lnTo>
                <a:lnTo>
                  <a:pt x="657073" y="609053"/>
                </a:lnTo>
                <a:lnTo>
                  <a:pt x="659005" y="608011"/>
                </a:lnTo>
                <a:lnTo>
                  <a:pt x="664126" y="608011"/>
                </a:lnTo>
                <a:lnTo>
                  <a:pt x="666059" y="606956"/>
                </a:lnTo>
                <a:lnTo>
                  <a:pt x="693305" y="606956"/>
                </a:lnTo>
                <a:lnTo>
                  <a:pt x="695334" y="608011"/>
                </a:lnTo>
                <a:lnTo>
                  <a:pt x="700358" y="608011"/>
                </a:lnTo>
                <a:lnTo>
                  <a:pt x="703353" y="609053"/>
                </a:lnTo>
                <a:lnTo>
                  <a:pt x="705382" y="609053"/>
                </a:lnTo>
                <a:lnTo>
                  <a:pt x="707411" y="610095"/>
                </a:lnTo>
                <a:lnTo>
                  <a:pt x="711469" y="610095"/>
                </a:lnTo>
                <a:lnTo>
                  <a:pt x="713498" y="611137"/>
                </a:lnTo>
                <a:lnTo>
                  <a:pt x="715431" y="611137"/>
                </a:lnTo>
                <a:lnTo>
                  <a:pt x="717460" y="612178"/>
                </a:lnTo>
                <a:lnTo>
                  <a:pt x="719489" y="612178"/>
                </a:lnTo>
                <a:lnTo>
                  <a:pt x="721518" y="613220"/>
                </a:lnTo>
                <a:lnTo>
                  <a:pt x="723547" y="614262"/>
                </a:lnTo>
                <a:lnTo>
                  <a:pt x="725576" y="614262"/>
                </a:lnTo>
                <a:lnTo>
                  <a:pt x="728571" y="615304"/>
                </a:lnTo>
                <a:lnTo>
                  <a:pt x="730600" y="616346"/>
                </a:lnTo>
                <a:lnTo>
                  <a:pt x="732629" y="617388"/>
                </a:lnTo>
                <a:lnTo>
                  <a:pt x="734658" y="617388"/>
                </a:lnTo>
                <a:lnTo>
                  <a:pt x="736687" y="618430"/>
                </a:lnTo>
                <a:lnTo>
                  <a:pt x="738619" y="619471"/>
                </a:lnTo>
                <a:lnTo>
                  <a:pt x="740648" y="620513"/>
                </a:lnTo>
                <a:lnTo>
                  <a:pt x="742677" y="621568"/>
                </a:lnTo>
                <a:lnTo>
                  <a:pt x="744706" y="622610"/>
                </a:lnTo>
                <a:lnTo>
                  <a:pt x="745672" y="624693"/>
                </a:lnTo>
                <a:lnTo>
                  <a:pt x="747701" y="625735"/>
                </a:lnTo>
                <a:lnTo>
                  <a:pt x="749730" y="626777"/>
                </a:lnTo>
                <a:lnTo>
                  <a:pt x="750793" y="627819"/>
                </a:lnTo>
                <a:lnTo>
                  <a:pt x="752725" y="629903"/>
                </a:lnTo>
                <a:lnTo>
                  <a:pt x="753788" y="630945"/>
                </a:lnTo>
                <a:lnTo>
                  <a:pt x="755817" y="631986"/>
                </a:lnTo>
                <a:lnTo>
                  <a:pt x="757846" y="635125"/>
                </a:lnTo>
                <a:lnTo>
                  <a:pt x="759778" y="638250"/>
                </a:lnTo>
                <a:lnTo>
                  <a:pt x="761807" y="642418"/>
                </a:lnTo>
                <a:lnTo>
                  <a:pt x="762870" y="645543"/>
                </a:lnTo>
                <a:lnTo>
                  <a:pt x="763836" y="649723"/>
                </a:lnTo>
                <a:lnTo>
                  <a:pt x="764899" y="652849"/>
                </a:lnTo>
                <a:lnTo>
                  <a:pt x="765865" y="657016"/>
                </a:lnTo>
                <a:lnTo>
                  <a:pt x="765865" y="661196"/>
                </a:lnTo>
                <a:lnTo>
                  <a:pt x="766832" y="665364"/>
                </a:lnTo>
                <a:lnTo>
                  <a:pt x="766832" y="669531"/>
                </a:lnTo>
                <a:lnTo>
                  <a:pt x="767894" y="673711"/>
                </a:lnTo>
                <a:lnTo>
                  <a:pt x="767894" y="676837"/>
                </a:lnTo>
                <a:lnTo>
                  <a:pt x="768861" y="681004"/>
                </a:lnTo>
                <a:lnTo>
                  <a:pt x="768861" y="713340"/>
                </a:lnTo>
                <a:lnTo>
                  <a:pt x="769923" y="716466"/>
                </a:lnTo>
                <a:lnTo>
                  <a:pt x="769923" y="719591"/>
                </a:lnTo>
                <a:lnTo>
                  <a:pt x="770890" y="722717"/>
                </a:lnTo>
                <a:lnTo>
                  <a:pt x="770890" y="725855"/>
                </a:lnTo>
                <a:lnTo>
                  <a:pt x="771952" y="727939"/>
                </a:lnTo>
                <a:lnTo>
                  <a:pt x="772919" y="731064"/>
                </a:lnTo>
                <a:lnTo>
                  <a:pt x="772919" y="733148"/>
                </a:lnTo>
                <a:lnTo>
                  <a:pt x="773885" y="736274"/>
                </a:lnTo>
                <a:lnTo>
                  <a:pt x="775914" y="740454"/>
                </a:lnTo>
                <a:lnTo>
                  <a:pt x="777943" y="742537"/>
                </a:lnTo>
                <a:lnTo>
                  <a:pt x="779972" y="746705"/>
                </a:lnTo>
                <a:lnTo>
                  <a:pt x="782001" y="748789"/>
                </a:lnTo>
                <a:lnTo>
                  <a:pt x="782967" y="749843"/>
                </a:lnTo>
                <a:lnTo>
                  <a:pt x="784996" y="751927"/>
                </a:lnTo>
                <a:lnTo>
                  <a:pt x="787025" y="752969"/>
                </a:lnTo>
                <a:lnTo>
                  <a:pt x="787991" y="754011"/>
                </a:lnTo>
                <a:lnTo>
                  <a:pt x="790020" y="755052"/>
                </a:lnTo>
                <a:lnTo>
                  <a:pt x="792049" y="756094"/>
                </a:lnTo>
                <a:lnTo>
                  <a:pt x="795044" y="757136"/>
                </a:lnTo>
                <a:lnTo>
                  <a:pt x="799102" y="757136"/>
                </a:lnTo>
                <a:lnTo>
                  <a:pt x="802097" y="758178"/>
                </a:lnTo>
                <a:lnTo>
                  <a:pt x="804126" y="758178"/>
                </a:lnTo>
                <a:lnTo>
                  <a:pt x="807218" y="757136"/>
                </a:lnTo>
                <a:lnTo>
                  <a:pt x="810213" y="757136"/>
                </a:lnTo>
                <a:lnTo>
                  <a:pt x="813208" y="756094"/>
                </a:lnTo>
                <a:lnTo>
                  <a:pt x="816204" y="755052"/>
                </a:lnTo>
                <a:lnTo>
                  <a:pt x="817266" y="754011"/>
                </a:lnTo>
                <a:lnTo>
                  <a:pt x="819295" y="751927"/>
                </a:lnTo>
                <a:lnTo>
                  <a:pt x="821324" y="750885"/>
                </a:lnTo>
                <a:lnTo>
                  <a:pt x="823257" y="749843"/>
                </a:lnTo>
                <a:lnTo>
                  <a:pt x="825286" y="748789"/>
                </a:lnTo>
                <a:lnTo>
                  <a:pt x="827315" y="747747"/>
                </a:lnTo>
                <a:lnTo>
                  <a:pt x="829344" y="746705"/>
                </a:lnTo>
                <a:lnTo>
                  <a:pt x="831373" y="746705"/>
                </a:lnTo>
                <a:lnTo>
                  <a:pt x="832339" y="745663"/>
                </a:lnTo>
                <a:lnTo>
                  <a:pt x="834368" y="744621"/>
                </a:lnTo>
                <a:lnTo>
                  <a:pt x="836397" y="744621"/>
                </a:lnTo>
                <a:lnTo>
                  <a:pt x="838426" y="743579"/>
                </a:lnTo>
                <a:lnTo>
                  <a:pt x="840455" y="742537"/>
                </a:lnTo>
                <a:lnTo>
                  <a:pt x="842484" y="741496"/>
                </a:lnTo>
                <a:lnTo>
                  <a:pt x="844513" y="741496"/>
                </a:lnTo>
                <a:lnTo>
                  <a:pt x="846445" y="740454"/>
                </a:lnTo>
                <a:lnTo>
                  <a:pt x="849537" y="739412"/>
                </a:lnTo>
                <a:lnTo>
                  <a:pt x="851566" y="738370"/>
                </a:lnTo>
                <a:lnTo>
                  <a:pt x="853498" y="737328"/>
                </a:lnTo>
                <a:lnTo>
                  <a:pt x="856590" y="736274"/>
                </a:lnTo>
                <a:lnTo>
                  <a:pt x="858619" y="736274"/>
                </a:lnTo>
                <a:lnTo>
                  <a:pt x="861614" y="735232"/>
                </a:lnTo>
                <a:lnTo>
                  <a:pt x="863643" y="734190"/>
                </a:lnTo>
                <a:lnTo>
                  <a:pt x="866639" y="733148"/>
                </a:lnTo>
                <a:lnTo>
                  <a:pt x="870697" y="731064"/>
                </a:lnTo>
                <a:lnTo>
                  <a:pt x="875721" y="728981"/>
                </a:lnTo>
                <a:lnTo>
                  <a:pt x="880745" y="727939"/>
                </a:lnTo>
                <a:lnTo>
                  <a:pt x="885769" y="725855"/>
                </a:lnTo>
                <a:lnTo>
                  <a:pt x="890793" y="723759"/>
                </a:lnTo>
                <a:lnTo>
                  <a:pt x="895817" y="721675"/>
                </a:lnTo>
                <a:lnTo>
                  <a:pt x="900938" y="719591"/>
                </a:lnTo>
                <a:lnTo>
                  <a:pt x="904899" y="717508"/>
                </a:lnTo>
                <a:lnTo>
                  <a:pt x="909924" y="715424"/>
                </a:lnTo>
                <a:lnTo>
                  <a:pt x="915044" y="713340"/>
                </a:lnTo>
                <a:lnTo>
                  <a:pt x="920069" y="711256"/>
                </a:lnTo>
                <a:lnTo>
                  <a:pt x="924030" y="709160"/>
                </a:lnTo>
                <a:lnTo>
                  <a:pt x="929151" y="707076"/>
                </a:lnTo>
                <a:lnTo>
                  <a:pt x="933112" y="704993"/>
                </a:lnTo>
                <a:lnTo>
                  <a:pt x="937170" y="702909"/>
                </a:lnTo>
                <a:lnTo>
                  <a:pt x="941228" y="700825"/>
                </a:lnTo>
                <a:lnTo>
                  <a:pt x="945189" y="698741"/>
                </a:lnTo>
                <a:lnTo>
                  <a:pt x="949247" y="696645"/>
                </a:lnTo>
                <a:lnTo>
                  <a:pt x="953305" y="694561"/>
                </a:lnTo>
                <a:lnTo>
                  <a:pt x="956301" y="692478"/>
                </a:lnTo>
                <a:lnTo>
                  <a:pt x="959392" y="690394"/>
                </a:lnTo>
                <a:lnTo>
                  <a:pt x="962387" y="687268"/>
                </a:lnTo>
                <a:lnTo>
                  <a:pt x="965383" y="685172"/>
                </a:lnTo>
                <a:lnTo>
                  <a:pt x="967412" y="683088"/>
                </a:lnTo>
                <a:lnTo>
                  <a:pt x="969441" y="681004"/>
                </a:lnTo>
                <a:lnTo>
                  <a:pt x="971470" y="678921"/>
                </a:lnTo>
                <a:lnTo>
                  <a:pt x="973499" y="674753"/>
                </a:lnTo>
                <a:lnTo>
                  <a:pt x="975431" y="670573"/>
                </a:lnTo>
                <a:lnTo>
                  <a:pt x="974465" y="666406"/>
                </a:lnTo>
                <a:lnTo>
                  <a:pt x="974465" y="663280"/>
                </a:lnTo>
                <a:lnTo>
                  <a:pt x="973499" y="660155"/>
                </a:lnTo>
                <a:lnTo>
                  <a:pt x="973499" y="657016"/>
                </a:lnTo>
                <a:lnTo>
                  <a:pt x="972436" y="653891"/>
                </a:lnTo>
                <a:lnTo>
                  <a:pt x="972436" y="648682"/>
                </a:lnTo>
                <a:lnTo>
                  <a:pt x="971470" y="645543"/>
                </a:lnTo>
                <a:lnTo>
                  <a:pt x="971470" y="642418"/>
                </a:lnTo>
                <a:lnTo>
                  <a:pt x="970407" y="640334"/>
                </a:lnTo>
                <a:lnTo>
                  <a:pt x="970407" y="634083"/>
                </a:lnTo>
                <a:lnTo>
                  <a:pt x="969441" y="629903"/>
                </a:lnTo>
                <a:lnTo>
                  <a:pt x="969441" y="626777"/>
                </a:lnTo>
                <a:lnTo>
                  <a:pt x="968378" y="622610"/>
                </a:lnTo>
                <a:lnTo>
                  <a:pt x="968378" y="617388"/>
                </a:lnTo>
                <a:lnTo>
                  <a:pt x="967412" y="613220"/>
                </a:lnTo>
                <a:lnTo>
                  <a:pt x="967412" y="600705"/>
                </a:lnTo>
                <a:lnTo>
                  <a:pt x="966445" y="597580"/>
                </a:lnTo>
                <a:lnTo>
                  <a:pt x="966445" y="565244"/>
                </a:lnTo>
                <a:lnTo>
                  <a:pt x="965383" y="562119"/>
                </a:lnTo>
                <a:lnTo>
                  <a:pt x="965383" y="560035"/>
                </a:lnTo>
                <a:lnTo>
                  <a:pt x="964416" y="556909"/>
                </a:lnTo>
                <a:lnTo>
                  <a:pt x="963354" y="552729"/>
                </a:lnTo>
                <a:lnTo>
                  <a:pt x="961325" y="548562"/>
                </a:lnTo>
                <a:lnTo>
                  <a:pt x="959392" y="544394"/>
                </a:lnTo>
                <a:lnTo>
                  <a:pt x="957363" y="541256"/>
                </a:lnTo>
                <a:lnTo>
                  <a:pt x="955334" y="539172"/>
                </a:lnTo>
                <a:lnTo>
                  <a:pt x="952339" y="537089"/>
                </a:lnTo>
                <a:lnTo>
                  <a:pt x="950310" y="535005"/>
                </a:lnTo>
                <a:lnTo>
                  <a:pt x="949247" y="533963"/>
                </a:lnTo>
                <a:lnTo>
                  <a:pt x="946252" y="532921"/>
                </a:lnTo>
                <a:lnTo>
                  <a:pt x="944223" y="531879"/>
                </a:lnTo>
                <a:lnTo>
                  <a:pt x="942194" y="530838"/>
                </a:lnTo>
                <a:lnTo>
                  <a:pt x="940165" y="530838"/>
                </a:lnTo>
                <a:lnTo>
                  <a:pt x="937170" y="529783"/>
                </a:lnTo>
                <a:lnTo>
                  <a:pt x="934175" y="528741"/>
                </a:lnTo>
                <a:lnTo>
                  <a:pt x="931083" y="528741"/>
                </a:lnTo>
                <a:lnTo>
                  <a:pt x="928088" y="527699"/>
                </a:lnTo>
                <a:lnTo>
                  <a:pt x="927122" y="527699"/>
                </a:lnTo>
                <a:lnTo>
                  <a:pt x="925093" y="526657"/>
                </a:lnTo>
                <a:lnTo>
                  <a:pt x="923064" y="525616"/>
                </a:lnTo>
                <a:lnTo>
                  <a:pt x="920069" y="525616"/>
                </a:lnTo>
                <a:lnTo>
                  <a:pt x="918040" y="524574"/>
                </a:lnTo>
                <a:lnTo>
                  <a:pt x="910986" y="524574"/>
                </a:lnTo>
                <a:lnTo>
                  <a:pt x="907991" y="523532"/>
                </a:lnTo>
                <a:lnTo>
                  <a:pt x="905962" y="524574"/>
                </a:lnTo>
                <a:lnTo>
                  <a:pt x="892822" y="524574"/>
                </a:lnTo>
                <a:lnTo>
                  <a:pt x="890793" y="523532"/>
                </a:lnTo>
                <a:lnTo>
                  <a:pt x="888764" y="522490"/>
                </a:lnTo>
                <a:lnTo>
                  <a:pt x="886832" y="521448"/>
                </a:lnTo>
                <a:lnTo>
                  <a:pt x="884803" y="519364"/>
                </a:lnTo>
                <a:lnTo>
                  <a:pt x="882774" y="517268"/>
                </a:lnTo>
                <a:lnTo>
                  <a:pt x="880745" y="515184"/>
                </a:lnTo>
                <a:lnTo>
                  <a:pt x="879779" y="512059"/>
                </a:lnTo>
                <a:lnTo>
                  <a:pt x="877750" y="508933"/>
                </a:lnTo>
                <a:lnTo>
                  <a:pt x="876687" y="505808"/>
                </a:lnTo>
                <a:lnTo>
                  <a:pt x="875721" y="502669"/>
                </a:lnTo>
                <a:lnTo>
                  <a:pt x="874658" y="499544"/>
                </a:lnTo>
                <a:lnTo>
                  <a:pt x="874658" y="485987"/>
                </a:lnTo>
                <a:lnTo>
                  <a:pt x="873692" y="479736"/>
                </a:lnTo>
                <a:lnTo>
                  <a:pt x="873692" y="469305"/>
                </a:lnTo>
                <a:lnTo>
                  <a:pt x="872725" y="464083"/>
                </a:lnTo>
                <a:lnTo>
                  <a:pt x="872725" y="435927"/>
                </a:lnTo>
                <a:lnTo>
                  <a:pt x="874658" y="431760"/>
                </a:lnTo>
                <a:lnTo>
                  <a:pt x="874658" y="428634"/>
                </a:lnTo>
                <a:lnTo>
                  <a:pt x="876687" y="425496"/>
                </a:lnTo>
                <a:lnTo>
                  <a:pt x="878716" y="423412"/>
                </a:lnTo>
                <a:lnTo>
                  <a:pt x="879779" y="422370"/>
                </a:lnTo>
                <a:lnTo>
                  <a:pt x="882774" y="419245"/>
                </a:lnTo>
                <a:lnTo>
                  <a:pt x="885769" y="417161"/>
                </a:lnTo>
                <a:lnTo>
                  <a:pt x="887798" y="416119"/>
                </a:lnTo>
                <a:lnTo>
                  <a:pt x="889827" y="415077"/>
                </a:lnTo>
                <a:lnTo>
                  <a:pt x="892822" y="414023"/>
                </a:lnTo>
                <a:lnTo>
                  <a:pt x="895817" y="411939"/>
                </a:lnTo>
                <a:lnTo>
                  <a:pt x="899875" y="410897"/>
                </a:lnTo>
                <a:lnTo>
                  <a:pt x="902870" y="409855"/>
                </a:lnTo>
                <a:lnTo>
                  <a:pt x="906928" y="407772"/>
                </a:lnTo>
                <a:lnTo>
                  <a:pt x="911953" y="406730"/>
                </a:lnTo>
                <a:lnTo>
                  <a:pt x="913982" y="405688"/>
                </a:lnTo>
                <a:lnTo>
                  <a:pt x="916011" y="404646"/>
                </a:lnTo>
                <a:lnTo>
                  <a:pt x="919006" y="403604"/>
                </a:lnTo>
                <a:lnTo>
                  <a:pt x="921035" y="402562"/>
                </a:lnTo>
                <a:lnTo>
                  <a:pt x="923064" y="401508"/>
                </a:lnTo>
                <a:lnTo>
                  <a:pt x="925093" y="400466"/>
                </a:lnTo>
                <a:lnTo>
                  <a:pt x="927122" y="400466"/>
                </a:lnTo>
                <a:lnTo>
                  <a:pt x="929151" y="399424"/>
                </a:lnTo>
                <a:lnTo>
                  <a:pt x="930117" y="398382"/>
                </a:lnTo>
                <a:lnTo>
                  <a:pt x="932146" y="397340"/>
                </a:lnTo>
                <a:lnTo>
                  <a:pt x="934175" y="397340"/>
                </a:lnTo>
                <a:lnTo>
                  <a:pt x="935141" y="396298"/>
                </a:lnTo>
                <a:lnTo>
                  <a:pt x="937170" y="395257"/>
                </a:lnTo>
                <a:lnTo>
                  <a:pt x="938136" y="394215"/>
                </a:lnTo>
                <a:lnTo>
                  <a:pt x="940165" y="394215"/>
                </a:lnTo>
                <a:lnTo>
                  <a:pt x="942194" y="393173"/>
                </a:lnTo>
                <a:lnTo>
                  <a:pt x="944223" y="392131"/>
                </a:lnTo>
                <a:lnTo>
                  <a:pt x="945189" y="391089"/>
                </a:lnTo>
                <a:lnTo>
                  <a:pt x="947218" y="390047"/>
                </a:lnTo>
                <a:lnTo>
                  <a:pt x="949247" y="389005"/>
                </a:lnTo>
                <a:lnTo>
                  <a:pt x="951276" y="387951"/>
                </a:lnTo>
                <a:lnTo>
                  <a:pt x="953305" y="386909"/>
                </a:lnTo>
                <a:lnTo>
                  <a:pt x="955334" y="385867"/>
                </a:lnTo>
                <a:lnTo>
                  <a:pt x="957363" y="384825"/>
                </a:lnTo>
                <a:lnTo>
                  <a:pt x="957363" y="381700"/>
                </a:lnTo>
                <a:lnTo>
                  <a:pt x="955334" y="379616"/>
                </a:lnTo>
                <a:lnTo>
                  <a:pt x="953305" y="378574"/>
                </a:lnTo>
                <a:lnTo>
                  <a:pt x="951276" y="376490"/>
                </a:lnTo>
                <a:lnTo>
                  <a:pt x="949247" y="374394"/>
                </a:lnTo>
                <a:lnTo>
                  <a:pt x="947218" y="371268"/>
                </a:lnTo>
                <a:lnTo>
                  <a:pt x="945189" y="369185"/>
                </a:lnTo>
                <a:lnTo>
                  <a:pt x="943257" y="365017"/>
                </a:lnTo>
                <a:lnTo>
                  <a:pt x="942194" y="361879"/>
                </a:lnTo>
                <a:lnTo>
                  <a:pt x="940165" y="357712"/>
                </a:lnTo>
                <a:lnTo>
                  <a:pt x="940165" y="354586"/>
                </a:lnTo>
                <a:lnTo>
                  <a:pt x="939199" y="352502"/>
                </a:lnTo>
                <a:lnTo>
                  <a:pt x="939199" y="342071"/>
                </a:lnTo>
                <a:lnTo>
                  <a:pt x="938136" y="337904"/>
                </a:lnTo>
                <a:lnTo>
                  <a:pt x="938136" y="333724"/>
                </a:lnTo>
                <a:lnTo>
                  <a:pt x="937170" y="329556"/>
                </a:lnTo>
                <a:lnTo>
                  <a:pt x="936204" y="326431"/>
                </a:lnTo>
                <a:lnTo>
                  <a:pt x="935141" y="323292"/>
                </a:lnTo>
                <a:lnTo>
                  <a:pt x="934175" y="320167"/>
                </a:lnTo>
                <a:lnTo>
                  <a:pt x="932146" y="317041"/>
                </a:lnTo>
                <a:lnTo>
                  <a:pt x="929151" y="313916"/>
                </a:lnTo>
                <a:lnTo>
                  <a:pt x="927122" y="311832"/>
                </a:lnTo>
                <a:lnTo>
                  <a:pt x="925093" y="310777"/>
                </a:lnTo>
                <a:lnTo>
                  <a:pt x="923064" y="309735"/>
                </a:lnTo>
                <a:lnTo>
                  <a:pt x="921035" y="308694"/>
                </a:lnTo>
                <a:lnTo>
                  <a:pt x="919006" y="307652"/>
                </a:lnTo>
                <a:lnTo>
                  <a:pt x="916977" y="307652"/>
                </a:lnTo>
                <a:lnTo>
                  <a:pt x="916011" y="306610"/>
                </a:lnTo>
                <a:lnTo>
                  <a:pt x="896880" y="306610"/>
                </a:lnTo>
                <a:lnTo>
                  <a:pt x="895817" y="307652"/>
                </a:lnTo>
                <a:lnTo>
                  <a:pt x="891856" y="307652"/>
                </a:lnTo>
                <a:lnTo>
                  <a:pt x="889827" y="308694"/>
                </a:lnTo>
                <a:lnTo>
                  <a:pt x="887798" y="308694"/>
                </a:lnTo>
                <a:lnTo>
                  <a:pt x="885769" y="309735"/>
                </a:lnTo>
                <a:lnTo>
                  <a:pt x="881711" y="309735"/>
                </a:lnTo>
                <a:lnTo>
                  <a:pt x="879779" y="310777"/>
                </a:lnTo>
                <a:lnTo>
                  <a:pt x="877750" y="311832"/>
                </a:lnTo>
                <a:lnTo>
                  <a:pt x="875721" y="311832"/>
                </a:lnTo>
                <a:lnTo>
                  <a:pt x="872725" y="312874"/>
                </a:lnTo>
                <a:lnTo>
                  <a:pt x="870697" y="312874"/>
                </a:lnTo>
                <a:lnTo>
                  <a:pt x="868668" y="313916"/>
                </a:lnTo>
                <a:lnTo>
                  <a:pt x="866639" y="314957"/>
                </a:lnTo>
                <a:lnTo>
                  <a:pt x="864610" y="314957"/>
                </a:lnTo>
                <a:lnTo>
                  <a:pt x="861614" y="315999"/>
                </a:lnTo>
                <a:lnTo>
                  <a:pt x="859585" y="317041"/>
                </a:lnTo>
                <a:lnTo>
                  <a:pt x="857556" y="318083"/>
                </a:lnTo>
                <a:lnTo>
                  <a:pt x="855527" y="318083"/>
                </a:lnTo>
                <a:lnTo>
                  <a:pt x="854561" y="319125"/>
                </a:lnTo>
                <a:lnTo>
                  <a:pt x="852532" y="319125"/>
                </a:lnTo>
                <a:lnTo>
                  <a:pt x="850503" y="320167"/>
                </a:lnTo>
                <a:lnTo>
                  <a:pt x="848474" y="321209"/>
                </a:lnTo>
                <a:lnTo>
                  <a:pt x="846445" y="322250"/>
                </a:lnTo>
                <a:lnTo>
                  <a:pt x="844513" y="322250"/>
                </a:lnTo>
                <a:lnTo>
                  <a:pt x="842484" y="323292"/>
                </a:lnTo>
                <a:lnTo>
                  <a:pt x="840455" y="324334"/>
                </a:lnTo>
                <a:lnTo>
                  <a:pt x="838426" y="324334"/>
                </a:lnTo>
                <a:lnTo>
                  <a:pt x="836397" y="325389"/>
                </a:lnTo>
                <a:lnTo>
                  <a:pt x="834368" y="325389"/>
                </a:lnTo>
                <a:lnTo>
                  <a:pt x="832339" y="326431"/>
                </a:lnTo>
                <a:lnTo>
                  <a:pt x="830310" y="325389"/>
                </a:lnTo>
                <a:lnTo>
                  <a:pt x="828378" y="325389"/>
                </a:lnTo>
                <a:lnTo>
                  <a:pt x="826349" y="324334"/>
                </a:lnTo>
                <a:lnTo>
                  <a:pt x="824320" y="321209"/>
                </a:lnTo>
                <a:lnTo>
                  <a:pt x="824320" y="287844"/>
                </a:lnTo>
                <a:lnTo>
                  <a:pt x="825286" y="284706"/>
                </a:lnTo>
                <a:lnTo>
                  <a:pt x="826349" y="281580"/>
                </a:lnTo>
                <a:lnTo>
                  <a:pt x="826349" y="279496"/>
                </a:lnTo>
                <a:lnTo>
                  <a:pt x="827315" y="276371"/>
                </a:lnTo>
                <a:lnTo>
                  <a:pt x="829344" y="273245"/>
                </a:lnTo>
                <a:lnTo>
                  <a:pt x="831373" y="271149"/>
                </a:lnTo>
                <a:lnTo>
                  <a:pt x="833402" y="269065"/>
                </a:lnTo>
                <a:lnTo>
                  <a:pt x="835431" y="268023"/>
                </a:lnTo>
                <a:lnTo>
                  <a:pt x="837460" y="268023"/>
                </a:lnTo>
                <a:lnTo>
                  <a:pt x="838426" y="266981"/>
                </a:lnTo>
                <a:lnTo>
                  <a:pt x="851566" y="266981"/>
                </a:lnTo>
                <a:lnTo>
                  <a:pt x="853498" y="268023"/>
                </a:lnTo>
                <a:lnTo>
                  <a:pt x="856590" y="268023"/>
                </a:lnTo>
                <a:lnTo>
                  <a:pt x="858619" y="269065"/>
                </a:lnTo>
                <a:lnTo>
                  <a:pt x="861614" y="269065"/>
                </a:lnTo>
                <a:lnTo>
                  <a:pt x="864610" y="270107"/>
                </a:lnTo>
                <a:lnTo>
                  <a:pt x="867605" y="271149"/>
                </a:lnTo>
                <a:lnTo>
                  <a:pt x="879779" y="271149"/>
                </a:lnTo>
                <a:lnTo>
                  <a:pt x="882774" y="270107"/>
                </a:lnTo>
                <a:lnTo>
                  <a:pt x="891856" y="270107"/>
                </a:lnTo>
                <a:lnTo>
                  <a:pt x="893885" y="269065"/>
                </a:lnTo>
                <a:lnTo>
                  <a:pt x="896880" y="269065"/>
                </a:lnTo>
                <a:lnTo>
                  <a:pt x="899875" y="268023"/>
                </a:lnTo>
                <a:lnTo>
                  <a:pt x="901904" y="268023"/>
                </a:lnTo>
                <a:lnTo>
                  <a:pt x="904899" y="266981"/>
                </a:lnTo>
                <a:lnTo>
                  <a:pt x="906928" y="265939"/>
                </a:lnTo>
                <a:lnTo>
                  <a:pt x="908957" y="264898"/>
                </a:lnTo>
                <a:lnTo>
                  <a:pt x="911953" y="263856"/>
                </a:lnTo>
                <a:lnTo>
                  <a:pt x="913982" y="262814"/>
                </a:lnTo>
                <a:lnTo>
                  <a:pt x="916011" y="261772"/>
                </a:lnTo>
                <a:lnTo>
                  <a:pt x="916977" y="259676"/>
                </a:lnTo>
                <a:lnTo>
                  <a:pt x="919006" y="257592"/>
                </a:lnTo>
                <a:lnTo>
                  <a:pt x="921035" y="255508"/>
                </a:lnTo>
                <a:lnTo>
                  <a:pt x="922098" y="253424"/>
                </a:lnTo>
                <a:lnTo>
                  <a:pt x="924030" y="250299"/>
                </a:lnTo>
                <a:lnTo>
                  <a:pt x="925093" y="248215"/>
                </a:lnTo>
                <a:lnTo>
                  <a:pt x="926059" y="245077"/>
                </a:lnTo>
                <a:lnTo>
                  <a:pt x="927122" y="240909"/>
                </a:lnTo>
                <a:lnTo>
                  <a:pt x="928088" y="237784"/>
                </a:lnTo>
                <a:lnTo>
                  <a:pt x="928088" y="233604"/>
                </a:lnTo>
                <a:lnTo>
                  <a:pt x="929151" y="229436"/>
                </a:lnTo>
                <a:lnTo>
                  <a:pt x="929151" y="208587"/>
                </a:lnTo>
                <a:lnTo>
                  <a:pt x="928088" y="205448"/>
                </a:lnTo>
                <a:lnTo>
                  <a:pt x="928088" y="202323"/>
                </a:lnTo>
                <a:lnTo>
                  <a:pt x="927122" y="199197"/>
                </a:lnTo>
                <a:lnTo>
                  <a:pt x="927122" y="196072"/>
                </a:lnTo>
                <a:lnTo>
                  <a:pt x="926059" y="192933"/>
                </a:lnTo>
                <a:lnTo>
                  <a:pt x="926059" y="189808"/>
                </a:lnTo>
                <a:lnTo>
                  <a:pt x="925093" y="186682"/>
                </a:lnTo>
                <a:lnTo>
                  <a:pt x="924030" y="183557"/>
                </a:lnTo>
                <a:lnTo>
                  <a:pt x="924030" y="181460"/>
                </a:lnTo>
                <a:lnTo>
                  <a:pt x="923064" y="178335"/>
                </a:lnTo>
                <a:lnTo>
                  <a:pt x="922098" y="176251"/>
                </a:lnTo>
                <a:lnTo>
                  <a:pt x="922098" y="173125"/>
                </a:lnTo>
                <a:lnTo>
                  <a:pt x="921035" y="171042"/>
                </a:lnTo>
                <a:lnTo>
                  <a:pt x="920069" y="167903"/>
                </a:lnTo>
                <a:lnTo>
                  <a:pt x="919006" y="163736"/>
                </a:lnTo>
                <a:lnTo>
                  <a:pt x="916977" y="159569"/>
                </a:lnTo>
                <a:lnTo>
                  <a:pt x="915044" y="155388"/>
                </a:lnTo>
                <a:lnTo>
                  <a:pt x="913982" y="151221"/>
                </a:lnTo>
                <a:lnTo>
                  <a:pt x="911953" y="147054"/>
                </a:lnTo>
                <a:lnTo>
                  <a:pt x="909924" y="143915"/>
                </a:lnTo>
                <a:lnTo>
                  <a:pt x="908957" y="140790"/>
                </a:lnTo>
                <a:lnTo>
                  <a:pt x="906928" y="137664"/>
                </a:lnTo>
                <a:lnTo>
                  <a:pt x="904899" y="135580"/>
                </a:lnTo>
                <a:lnTo>
                  <a:pt x="902870" y="131413"/>
                </a:lnTo>
                <a:lnTo>
                  <a:pt x="899875" y="128275"/>
                </a:lnTo>
                <a:lnTo>
                  <a:pt x="896880" y="125149"/>
                </a:lnTo>
                <a:lnTo>
                  <a:pt x="893885" y="122024"/>
                </a:lnTo>
                <a:lnTo>
                  <a:pt x="890793" y="118898"/>
                </a:lnTo>
                <a:lnTo>
                  <a:pt x="887798" y="116802"/>
                </a:lnTo>
                <a:lnTo>
                  <a:pt x="884803" y="113676"/>
                </a:lnTo>
                <a:lnTo>
                  <a:pt x="881711" y="111592"/>
                </a:lnTo>
                <a:lnTo>
                  <a:pt x="877750" y="109509"/>
                </a:lnTo>
                <a:lnTo>
                  <a:pt x="874658" y="106383"/>
                </a:lnTo>
                <a:lnTo>
                  <a:pt x="870697" y="104287"/>
                </a:lnTo>
                <a:lnTo>
                  <a:pt x="867605" y="102203"/>
                </a:lnTo>
                <a:lnTo>
                  <a:pt x="863643" y="101161"/>
                </a:lnTo>
                <a:lnTo>
                  <a:pt x="859585" y="99077"/>
                </a:lnTo>
                <a:lnTo>
                  <a:pt x="855527" y="96994"/>
                </a:lnTo>
                <a:lnTo>
                  <a:pt x="851566" y="95952"/>
                </a:lnTo>
                <a:lnTo>
                  <a:pt x="847508" y="93868"/>
                </a:lnTo>
                <a:lnTo>
                  <a:pt x="843450" y="92826"/>
                </a:lnTo>
                <a:lnTo>
                  <a:pt x="839392" y="90730"/>
                </a:lnTo>
                <a:lnTo>
                  <a:pt x="835431" y="89688"/>
                </a:lnTo>
                <a:lnTo>
                  <a:pt x="831373" y="88646"/>
                </a:lnTo>
                <a:lnTo>
                  <a:pt x="827315" y="87604"/>
                </a:lnTo>
                <a:lnTo>
                  <a:pt x="822291" y="86562"/>
                </a:lnTo>
                <a:lnTo>
                  <a:pt x="818233" y="84479"/>
                </a:lnTo>
                <a:lnTo>
                  <a:pt x="814271" y="83437"/>
                </a:lnTo>
                <a:lnTo>
                  <a:pt x="809151" y="82395"/>
                </a:lnTo>
                <a:lnTo>
                  <a:pt x="805189" y="81353"/>
                </a:lnTo>
                <a:lnTo>
                  <a:pt x="800165" y="80311"/>
                </a:lnTo>
                <a:lnTo>
                  <a:pt x="796107" y="79257"/>
                </a:lnTo>
                <a:lnTo>
                  <a:pt x="791083" y="78215"/>
                </a:lnTo>
                <a:lnTo>
                  <a:pt x="787025" y="77173"/>
                </a:lnTo>
                <a:lnTo>
                  <a:pt x="782001" y="76131"/>
                </a:lnTo>
                <a:lnTo>
                  <a:pt x="779972" y="77173"/>
                </a:lnTo>
                <a:lnTo>
                  <a:pt x="777943" y="77173"/>
                </a:lnTo>
                <a:lnTo>
                  <a:pt x="775914" y="78215"/>
                </a:lnTo>
                <a:lnTo>
                  <a:pt x="773885" y="78215"/>
                </a:lnTo>
                <a:lnTo>
                  <a:pt x="771952" y="77173"/>
                </a:lnTo>
                <a:lnTo>
                  <a:pt x="769923" y="77173"/>
                </a:lnTo>
                <a:lnTo>
                  <a:pt x="767894" y="76131"/>
                </a:lnTo>
                <a:lnTo>
                  <a:pt x="764899" y="75089"/>
                </a:lnTo>
                <a:lnTo>
                  <a:pt x="762870" y="75089"/>
                </a:lnTo>
                <a:lnTo>
                  <a:pt x="760841" y="74047"/>
                </a:lnTo>
                <a:lnTo>
                  <a:pt x="758812" y="74047"/>
                </a:lnTo>
                <a:lnTo>
                  <a:pt x="756783" y="73006"/>
                </a:lnTo>
                <a:lnTo>
                  <a:pt x="754754" y="73006"/>
                </a:lnTo>
                <a:lnTo>
                  <a:pt x="752725" y="71964"/>
                </a:lnTo>
                <a:lnTo>
                  <a:pt x="750793" y="70922"/>
                </a:lnTo>
                <a:lnTo>
                  <a:pt x="748764" y="70922"/>
                </a:lnTo>
                <a:lnTo>
                  <a:pt x="746735" y="69880"/>
                </a:lnTo>
                <a:lnTo>
                  <a:pt x="743740" y="69880"/>
                </a:lnTo>
                <a:lnTo>
                  <a:pt x="741711" y="68838"/>
                </a:lnTo>
                <a:lnTo>
                  <a:pt x="739682" y="68838"/>
                </a:lnTo>
                <a:lnTo>
                  <a:pt x="737653" y="67796"/>
                </a:lnTo>
                <a:lnTo>
                  <a:pt x="733595" y="67796"/>
                </a:lnTo>
                <a:lnTo>
                  <a:pt x="731566" y="66754"/>
                </a:lnTo>
                <a:lnTo>
                  <a:pt x="727604" y="66754"/>
                </a:lnTo>
                <a:lnTo>
                  <a:pt x="725576" y="65700"/>
                </a:lnTo>
                <a:lnTo>
                  <a:pt x="723547" y="65700"/>
                </a:lnTo>
                <a:lnTo>
                  <a:pt x="721518" y="64658"/>
                </a:lnTo>
                <a:lnTo>
                  <a:pt x="719489" y="62574"/>
                </a:lnTo>
                <a:lnTo>
                  <a:pt x="717460" y="60491"/>
                </a:lnTo>
                <a:lnTo>
                  <a:pt x="715431" y="59449"/>
                </a:lnTo>
                <a:lnTo>
                  <a:pt x="714464" y="58407"/>
                </a:lnTo>
                <a:lnTo>
                  <a:pt x="712435" y="57365"/>
                </a:lnTo>
                <a:lnTo>
                  <a:pt x="710406" y="55281"/>
                </a:lnTo>
                <a:lnTo>
                  <a:pt x="708377" y="54240"/>
                </a:lnTo>
                <a:lnTo>
                  <a:pt x="706445" y="53185"/>
                </a:lnTo>
                <a:lnTo>
                  <a:pt x="704416" y="52143"/>
                </a:lnTo>
                <a:lnTo>
                  <a:pt x="702387" y="51101"/>
                </a:lnTo>
                <a:lnTo>
                  <a:pt x="700358" y="50059"/>
                </a:lnTo>
                <a:lnTo>
                  <a:pt x="697363" y="49018"/>
                </a:lnTo>
                <a:lnTo>
                  <a:pt x="695334" y="47976"/>
                </a:lnTo>
                <a:lnTo>
                  <a:pt x="693305" y="46934"/>
                </a:lnTo>
                <a:lnTo>
                  <a:pt x="690310" y="45892"/>
                </a:lnTo>
                <a:lnTo>
                  <a:pt x="687218" y="45892"/>
                </a:lnTo>
                <a:lnTo>
                  <a:pt x="685286" y="44850"/>
                </a:lnTo>
                <a:lnTo>
                  <a:pt x="680165" y="44850"/>
                </a:lnTo>
                <a:lnTo>
                  <a:pt x="677170" y="43808"/>
                </a:lnTo>
                <a:lnTo>
                  <a:pt x="674174" y="43808"/>
                </a:lnTo>
                <a:lnTo>
                  <a:pt x="672145" y="44850"/>
                </a:lnTo>
                <a:lnTo>
                  <a:pt x="666059" y="44850"/>
                </a:lnTo>
                <a:lnTo>
                  <a:pt x="664126" y="45892"/>
                </a:lnTo>
                <a:lnTo>
                  <a:pt x="661034" y="46934"/>
                </a:lnTo>
                <a:lnTo>
                  <a:pt x="659005" y="47976"/>
                </a:lnTo>
                <a:lnTo>
                  <a:pt x="656010" y="50059"/>
                </a:lnTo>
                <a:lnTo>
                  <a:pt x="653981" y="51101"/>
                </a:lnTo>
                <a:lnTo>
                  <a:pt x="651952" y="53185"/>
                </a:lnTo>
                <a:lnTo>
                  <a:pt x="647991" y="56323"/>
                </a:lnTo>
                <a:lnTo>
                  <a:pt x="644899" y="60491"/>
                </a:lnTo>
                <a:lnTo>
                  <a:pt x="642967" y="65700"/>
                </a:lnTo>
                <a:lnTo>
                  <a:pt x="639875" y="70922"/>
                </a:lnTo>
                <a:lnTo>
                  <a:pt x="636880" y="77173"/>
                </a:lnTo>
                <a:lnTo>
                  <a:pt x="634851" y="83437"/>
                </a:lnTo>
                <a:lnTo>
                  <a:pt x="632822" y="89688"/>
                </a:lnTo>
                <a:lnTo>
                  <a:pt x="630793" y="96994"/>
                </a:lnTo>
                <a:lnTo>
                  <a:pt x="629827" y="104287"/>
                </a:lnTo>
                <a:lnTo>
                  <a:pt x="627798" y="111592"/>
                </a:lnTo>
                <a:lnTo>
                  <a:pt x="626831" y="119940"/>
                </a:lnTo>
                <a:lnTo>
                  <a:pt x="624783" y="128275"/>
                </a:lnTo>
                <a:lnTo>
                  <a:pt x="623778" y="135580"/>
                </a:lnTo>
                <a:lnTo>
                  <a:pt x="622764" y="143915"/>
                </a:lnTo>
                <a:lnTo>
                  <a:pt x="621759" y="152263"/>
                </a:lnTo>
                <a:lnTo>
                  <a:pt x="621759" y="160610"/>
                </a:lnTo>
                <a:lnTo>
                  <a:pt x="620754" y="167903"/>
                </a:lnTo>
                <a:lnTo>
                  <a:pt x="619740" y="176251"/>
                </a:lnTo>
                <a:lnTo>
                  <a:pt x="619740" y="183557"/>
                </a:lnTo>
                <a:lnTo>
                  <a:pt x="618735" y="190850"/>
                </a:lnTo>
                <a:lnTo>
                  <a:pt x="618735" y="210670"/>
                </a:lnTo>
                <a:lnTo>
                  <a:pt x="617730" y="216921"/>
                </a:lnTo>
                <a:lnTo>
                  <a:pt x="617730" y="239868"/>
                </a:lnTo>
                <a:lnTo>
                  <a:pt x="616725" y="236742"/>
                </a:lnTo>
                <a:lnTo>
                  <a:pt x="615711" y="232562"/>
                </a:lnTo>
                <a:lnTo>
                  <a:pt x="613701" y="230478"/>
                </a:lnTo>
                <a:lnTo>
                  <a:pt x="612686" y="228395"/>
                </a:lnTo>
                <a:lnTo>
                  <a:pt x="610677" y="226311"/>
                </a:lnTo>
                <a:lnTo>
                  <a:pt x="609662" y="223185"/>
                </a:lnTo>
                <a:lnTo>
                  <a:pt x="607653" y="221089"/>
                </a:lnTo>
                <a:lnTo>
                  <a:pt x="604628" y="217963"/>
                </a:lnTo>
                <a:lnTo>
                  <a:pt x="602609" y="214838"/>
                </a:lnTo>
                <a:lnTo>
                  <a:pt x="599585" y="211712"/>
                </a:lnTo>
                <a:lnTo>
                  <a:pt x="597575" y="208587"/>
                </a:lnTo>
                <a:lnTo>
                  <a:pt x="594551" y="205448"/>
                </a:lnTo>
                <a:lnTo>
                  <a:pt x="591527" y="202323"/>
                </a:lnTo>
                <a:lnTo>
                  <a:pt x="587498" y="199197"/>
                </a:lnTo>
                <a:lnTo>
                  <a:pt x="584474" y="196072"/>
                </a:lnTo>
                <a:lnTo>
                  <a:pt x="580445" y="192933"/>
                </a:lnTo>
                <a:lnTo>
                  <a:pt x="576416" y="189808"/>
                </a:lnTo>
                <a:lnTo>
                  <a:pt x="573392" y="186682"/>
                </a:lnTo>
                <a:lnTo>
                  <a:pt x="569363" y="183557"/>
                </a:lnTo>
                <a:lnTo>
                  <a:pt x="564319" y="180418"/>
                </a:lnTo>
                <a:lnTo>
                  <a:pt x="560290" y="177293"/>
                </a:lnTo>
                <a:lnTo>
                  <a:pt x="556261" y="174167"/>
                </a:lnTo>
                <a:lnTo>
                  <a:pt x="551218" y="171042"/>
                </a:lnTo>
                <a:lnTo>
                  <a:pt x="547189" y="167903"/>
                </a:lnTo>
                <a:lnTo>
                  <a:pt x="542145" y="165820"/>
                </a:lnTo>
                <a:lnTo>
                  <a:pt x="537111" y="162694"/>
                </a:lnTo>
                <a:lnTo>
                  <a:pt x="532068" y="160610"/>
                </a:lnTo>
                <a:lnTo>
                  <a:pt x="527034" y="158527"/>
                </a:lnTo>
                <a:lnTo>
                  <a:pt x="521991" y="155388"/>
                </a:lnTo>
                <a:lnTo>
                  <a:pt x="520986" y="154347"/>
                </a:lnTo>
                <a:lnTo>
                  <a:pt x="518976" y="153305"/>
                </a:lnTo>
                <a:lnTo>
                  <a:pt x="516957" y="151221"/>
                </a:lnTo>
                <a:lnTo>
                  <a:pt x="515952" y="150179"/>
                </a:lnTo>
                <a:lnTo>
                  <a:pt x="513933" y="149137"/>
                </a:lnTo>
                <a:lnTo>
                  <a:pt x="511913" y="148095"/>
                </a:lnTo>
                <a:lnTo>
                  <a:pt x="510909" y="146012"/>
                </a:lnTo>
                <a:lnTo>
                  <a:pt x="508899" y="144970"/>
                </a:lnTo>
                <a:lnTo>
                  <a:pt x="506880" y="143915"/>
                </a:lnTo>
                <a:lnTo>
                  <a:pt x="504860" y="142873"/>
                </a:lnTo>
                <a:lnTo>
                  <a:pt x="503855" y="141832"/>
                </a:lnTo>
                <a:lnTo>
                  <a:pt x="501846" y="140790"/>
                </a:lnTo>
                <a:lnTo>
                  <a:pt x="499826" y="139748"/>
                </a:lnTo>
                <a:lnTo>
                  <a:pt x="497807" y="138706"/>
                </a:lnTo>
                <a:lnTo>
                  <a:pt x="495797" y="137664"/>
                </a:lnTo>
                <a:lnTo>
                  <a:pt x="493778" y="136622"/>
                </a:lnTo>
                <a:lnTo>
                  <a:pt x="491768" y="135580"/>
                </a:lnTo>
                <a:lnTo>
                  <a:pt x="489749" y="134539"/>
                </a:lnTo>
                <a:lnTo>
                  <a:pt x="487730" y="133497"/>
                </a:lnTo>
                <a:lnTo>
                  <a:pt x="485720" y="132455"/>
                </a:lnTo>
                <a:lnTo>
                  <a:pt x="483701" y="132455"/>
                </a:lnTo>
                <a:lnTo>
                  <a:pt x="481691" y="131413"/>
                </a:lnTo>
                <a:lnTo>
                  <a:pt x="479672" y="130358"/>
                </a:lnTo>
                <a:lnTo>
                  <a:pt x="477652" y="130358"/>
                </a:lnTo>
                <a:lnTo>
                  <a:pt x="475643" y="129317"/>
                </a:lnTo>
                <a:lnTo>
                  <a:pt x="473623" y="128275"/>
                </a:lnTo>
                <a:lnTo>
                  <a:pt x="471614" y="128275"/>
                </a:lnTo>
                <a:lnTo>
                  <a:pt x="468590" y="127233"/>
                </a:lnTo>
                <a:lnTo>
                  <a:pt x="466570" y="127233"/>
                </a:lnTo>
                <a:lnTo>
                  <a:pt x="464551" y="126191"/>
                </a:lnTo>
                <a:lnTo>
                  <a:pt x="462541" y="126191"/>
                </a:lnTo>
                <a:lnTo>
                  <a:pt x="459517" y="125149"/>
                </a:lnTo>
                <a:lnTo>
                  <a:pt x="455488" y="124107"/>
                </a:lnTo>
                <a:lnTo>
                  <a:pt x="450445" y="122024"/>
                </a:lnTo>
                <a:lnTo>
                  <a:pt x="446416" y="120982"/>
                </a:lnTo>
                <a:lnTo>
                  <a:pt x="442387" y="119940"/>
                </a:lnTo>
                <a:lnTo>
                  <a:pt x="438358" y="118898"/>
                </a:lnTo>
                <a:lnTo>
                  <a:pt x="433314" y="117844"/>
                </a:lnTo>
                <a:lnTo>
                  <a:pt x="429285" y="117844"/>
                </a:lnTo>
                <a:lnTo>
                  <a:pt x="425256" y="116802"/>
                </a:lnTo>
                <a:lnTo>
                  <a:pt x="413160" y="116802"/>
                </a:lnTo>
                <a:lnTo>
                  <a:pt x="409131" y="115760"/>
                </a:lnTo>
                <a:lnTo>
                  <a:pt x="405102" y="115760"/>
                </a:lnTo>
                <a:lnTo>
                  <a:pt x="401073" y="116802"/>
                </a:lnTo>
                <a:lnTo>
                  <a:pt x="390995" y="116802"/>
                </a:lnTo>
                <a:lnTo>
                  <a:pt x="386957" y="117844"/>
                </a:lnTo>
                <a:lnTo>
                  <a:pt x="380918" y="117844"/>
                </a:lnTo>
                <a:lnTo>
                  <a:pt x="376879" y="118898"/>
                </a:lnTo>
                <a:lnTo>
                  <a:pt x="373865" y="118898"/>
                </a:lnTo>
                <a:lnTo>
                  <a:pt x="371845" y="119940"/>
                </a:lnTo>
                <a:lnTo>
                  <a:pt x="365797" y="119940"/>
                </a:lnTo>
                <a:lnTo>
                  <a:pt x="363788" y="120982"/>
                </a:lnTo>
                <a:lnTo>
                  <a:pt x="358744" y="120982"/>
                </a:lnTo>
                <a:lnTo>
                  <a:pt x="356725" y="122024"/>
                </a:lnTo>
                <a:lnTo>
                  <a:pt x="351691" y="122024"/>
                </a:lnTo>
                <a:lnTo>
                  <a:pt x="347662" y="123065"/>
                </a:lnTo>
                <a:lnTo>
                  <a:pt x="344638" y="125149"/>
                </a:lnTo>
                <a:lnTo>
                  <a:pt x="342618" y="126191"/>
                </a:lnTo>
                <a:lnTo>
                  <a:pt x="339594" y="127233"/>
                </a:lnTo>
                <a:lnTo>
                  <a:pt x="337585" y="129317"/>
                </a:lnTo>
                <a:lnTo>
                  <a:pt x="335565" y="131413"/>
                </a:lnTo>
                <a:lnTo>
                  <a:pt x="333556" y="132455"/>
                </a:lnTo>
                <a:lnTo>
                  <a:pt x="331536" y="134539"/>
                </a:lnTo>
                <a:lnTo>
                  <a:pt x="330531" y="136622"/>
                </a:lnTo>
                <a:lnTo>
                  <a:pt x="328512" y="138706"/>
                </a:lnTo>
                <a:lnTo>
                  <a:pt x="327507" y="140790"/>
                </a:lnTo>
                <a:lnTo>
                  <a:pt x="325488" y="144970"/>
                </a:lnTo>
                <a:lnTo>
                  <a:pt x="324483" y="149137"/>
                </a:lnTo>
                <a:lnTo>
                  <a:pt x="323478" y="152263"/>
                </a:lnTo>
                <a:lnTo>
                  <a:pt x="322464" y="156430"/>
                </a:lnTo>
                <a:lnTo>
                  <a:pt x="322464" y="220047"/>
                </a:lnTo>
                <a:lnTo>
                  <a:pt x="321459" y="223185"/>
                </a:lnTo>
                <a:lnTo>
                  <a:pt x="310377" y="223185"/>
                </a:lnTo>
                <a:lnTo>
                  <a:pt x="308357" y="224227"/>
                </a:lnTo>
                <a:lnTo>
                  <a:pt x="303324" y="224227"/>
                </a:lnTo>
                <a:lnTo>
                  <a:pt x="301304" y="225269"/>
                </a:lnTo>
                <a:lnTo>
                  <a:pt x="296270" y="225269"/>
                </a:lnTo>
                <a:lnTo>
                  <a:pt x="294251" y="226311"/>
                </a:lnTo>
                <a:lnTo>
                  <a:pt x="289208" y="226311"/>
                </a:lnTo>
                <a:lnTo>
                  <a:pt x="287198" y="227353"/>
                </a:lnTo>
                <a:lnTo>
                  <a:pt x="280145" y="227353"/>
                </a:lnTo>
                <a:lnTo>
                  <a:pt x="278126" y="228395"/>
                </a:lnTo>
                <a:lnTo>
                  <a:pt x="272077" y="228395"/>
                </a:lnTo>
                <a:lnTo>
                  <a:pt x="270068" y="227353"/>
                </a:lnTo>
                <a:lnTo>
                  <a:pt x="270068" y="216921"/>
                </a:lnTo>
                <a:lnTo>
                  <a:pt x="269053" y="212754"/>
                </a:lnTo>
                <a:lnTo>
                  <a:pt x="269053" y="189808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2059600" y="5296103"/>
            <a:ext cx="275111" cy="661184"/>
          </a:xfrm>
          <a:custGeom>
            <a:avLst/>
            <a:gdLst/>
            <a:ahLst/>
            <a:cxnLst/>
            <a:rect l="l" t="t" r="r" b="b"/>
            <a:pathLst>
              <a:path w="275111" h="661184">
                <a:moveTo>
                  <a:pt x="172319" y="203352"/>
                </a:moveTo>
                <a:lnTo>
                  <a:pt x="171314" y="200226"/>
                </a:lnTo>
                <a:lnTo>
                  <a:pt x="171314" y="197101"/>
                </a:lnTo>
                <a:lnTo>
                  <a:pt x="170309" y="193975"/>
                </a:lnTo>
                <a:lnTo>
                  <a:pt x="170309" y="181460"/>
                </a:lnTo>
                <a:lnTo>
                  <a:pt x="169304" y="178322"/>
                </a:lnTo>
                <a:lnTo>
                  <a:pt x="169304" y="175196"/>
                </a:lnTo>
                <a:lnTo>
                  <a:pt x="168290" y="172071"/>
                </a:lnTo>
                <a:lnTo>
                  <a:pt x="168290" y="165807"/>
                </a:lnTo>
                <a:lnTo>
                  <a:pt x="169304" y="162681"/>
                </a:lnTo>
                <a:lnTo>
                  <a:pt x="171314" y="161640"/>
                </a:lnTo>
                <a:lnTo>
                  <a:pt x="173333" y="160598"/>
                </a:lnTo>
                <a:lnTo>
                  <a:pt x="175343" y="159556"/>
                </a:lnTo>
                <a:lnTo>
                  <a:pt x="177362" y="158514"/>
                </a:lnTo>
                <a:lnTo>
                  <a:pt x="182396" y="158514"/>
                </a:lnTo>
                <a:lnTo>
                  <a:pt x="184415" y="157472"/>
                </a:lnTo>
                <a:lnTo>
                  <a:pt x="197517" y="157472"/>
                </a:lnTo>
                <a:lnTo>
                  <a:pt x="199526" y="158514"/>
                </a:lnTo>
                <a:lnTo>
                  <a:pt x="205575" y="158514"/>
                </a:lnTo>
                <a:lnTo>
                  <a:pt x="207594" y="159556"/>
                </a:lnTo>
                <a:lnTo>
                  <a:pt x="209604" y="159556"/>
                </a:lnTo>
                <a:lnTo>
                  <a:pt x="211623" y="160598"/>
                </a:lnTo>
                <a:lnTo>
                  <a:pt x="213642" y="161640"/>
                </a:lnTo>
                <a:lnTo>
                  <a:pt x="215652" y="161640"/>
                </a:lnTo>
                <a:lnTo>
                  <a:pt x="217671" y="162681"/>
                </a:lnTo>
                <a:lnTo>
                  <a:pt x="219681" y="162681"/>
                </a:lnTo>
                <a:lnTo>
                  <a:pt x="221700" y="163723"/>
                </a:lnTo>
                <a:lnTo>
                  <a:pt x="223720" y="164765"/>
                </a:lnTo>
                <a:lnTo>
                  <a:pt x="225729" y="164765"/>
                </a:lnTo>
                <a:lnTo>
                  <a:pt x="227749" y="165807"/>
                </a:lnTo>
                <a:lnTo>
                  <a:pt x="229758" y="165807"/>
                </a:lnTo>
                <a:lnTo>
                  <a:pt x="231778" y="166862"/>
                </a:lnTo>
                <a:lnTo>
                  <a:pt x="235807" y="166862"/>
                </a:lnTo>
                <a:lnTo>
                  <a:pt x="238831" y="167903"/>
                </a:lnTo>
                <a:lnTo>
                  <a:pt x="244879" y="167903"/>
                </a:lnTo>
                <a:lnTo>
                  <a:pt x="247903" y="168945"/>
                </a:lnTo>
                <a:lnTo>
                  <a:pt x="251932" y="168945"/>
                </a:lnTo>
                <a:lnTo>
                  <a:pt x="253952" y="167903"/>
                </a:lnTo>
                <a:lnTo>
                  <a:pt x="255961" y="167903"/>
                </a:lnTo>
                <a:lnTo>
                  <a:pt x="259990" y="163723"/>
                </a:lnTo>
                <a:lnTo>
                  <a:pt x="265034" y="159556"/>
                </a:lnTo>
                <a:lnTo>
                  <a:pt x="270068" y="155388"/>
                </a:lnTo>
                <a:lnTo>
                  <a:pt x="275111" y="151208"/>
                </a:lnTo>
                <a:lnTo>
                  <a:pt x="274106" y="147041"/>
                </a:lnTo>
                <a:lnTo>
                  <a:pt x="274106" y="140790"/>
                </a:lnTo>
                <a:lnTo>
                  <a:pt x="273092" y="137651"/>
                </a:lnTo>
                <a:lnTo>
                  <a:pt x="272087" y="133484"/>
                </a:lnTo>
                <a:lnTo>
                  <a:pt x="271082" y="129317"/>
                </a:lnTo>
                <a:lnTo>
                  <a:pt x="271082" y="126178"/>
                </a:lnTo>
                <a:lnTo>
                  <a:pt x="270068" y="123053"/>
                </a:lnTo>
                <a:lnTo>
                  <a:pt x="269063" y="119927"/>
                </a:lnTo>
                <a:lnTo>
                  <a:pt x="268058" y="116802"/>
                </a:lnTo>
                <a:lnTo>
                  <a:pt x="267043" y="113663"/>
                </a:lnTo>
                <a:lnTo>
                  <a:pt x="266039" y="110538"/>
                </a:lnTo>
                <a:lnTo>
                  <a:pt x="264029" y="107412"/>
                </a:lnTo>
                <a:lnTo>
                  <a:pt x="263014" y="104287"/>
                </a:lnTo>
                <a:lnTo>
                  <a:pt x="262010" y="102203"/>
                </a:lnTo>
                <a:lnTo>
                  <a:pt x="261005" y="98023"/>
                </a:lnTo>
                <a:lnTo>
                  <a:pt x="258985" y="95939"/>
                </a:lnTo>
                <a:lnTo>
                  <a:pt x="257981" y="93855"/>
                </a:lnTo>
                <a:lnTo>
                  <a:pt x="256976" y="90730"/>
                </a:lnTo>
                <a:lnTo>
                  <a:pt x="255961" y="88633"/>
                </a:lnTo>
                <a:lnTo>
                  <a:pt x="253952" y="84466"/>
                </a:lnTo>
                <a:lnTo>
                  <a:pt x="251932" y="80299"/>
                </a:lnTo>
                <a:lnTo>
                  <a:pt x="249913" y="79257"/>
                </a:lnTo>
                <a:lnTo>
                  <a:pt x="248908" y="77173"/>
                </a:lnTo>
                <a:lnTo>
                  <a:pt x="246898" y="72993"/>
                </a:lnTo>
                <a:lnTo>
                  <a:pt x="244879" y="70909"/>
                </a:lnTo>
                <a:lnTo>
                  <a:pt x="243874" y="69867"/>
                </a:lnTo>
                <a:lnTo>
                  <a:pt x="241855" y="66742"/>
                </a:lnTo>
                <a:lnTo>
                  <a:pt x="239836" y="64658"/>
                </a:lnTo>
                <a:lnTo>
                  <a:pt x="237826" y="61520"/>
                </a:lnTo>
                <a:lnTo>
                  <a:pt x="235807" y="60478"/>
                </a:lnTo>
                <a:lnTo>
                  <a:pt x="233797" y="58394"/>
                </a:lnTo>
                <a:lnTo>
                  <a:pt x="231778" y="56311"/>
                </a:lnTo>
                <a:lnTo>
                  <a:pt x="230773" y="55269"/>
                </a:lnTo>
                <a:lnTo>
                  <a:pt x="228753" y="53185"/>
                </a:lnTo>
                <a:lnTo>
                  <a:pt x="226744" y="52143"/>
                </a:lnTo>
                <a:lnTo>
                  <a:pt x="224724" y="51101"/>
                </a:lnTo>
                <a:lnTo>
                  <a:pt x="220695" y="51101"/>
                </a:lnTo>
                <a:lnTo>
                  <a:pt x="218676" y="50047"/>
                </a:lnTo>
                <a:lnTo>
                  <a:pt x="214647" y="50047"/>
                </a:lnTo>
                <a:lnTo>
                  <a:pt x="212628" y="49005"/>
                </a:lnTo>
                <a:lnTo>
                  <a:pt x="210618" y="49005"/>
                </a:lnTo>
                <a:lnTo>
                  <a:pt x="208599" y="47963"/>
                </a:lnTo>
                <a:lnTo>
                  <a:pt x="206589" y="46921"/>
                </a:lnTo>
                <a:lnTo>
                  <a:pt x="204570" y="45879"/>
                </a:lnTo>
                <a:lnTo>
                  <a:pt x="202551" y="44837"/>
                </a:lnTo>
                <a:lnTo>
                  <a:pt x="200541" y="42754"/>
                </a:lnTo>
                <a:lnTo>
                  <a:pt x="198522" y="41712"/>
                </a:lnTo>
                <a:lnTo>
                  <a:pt x="196512" y="40670"/>
                </a:lnTo>
                <a:lnTo>
                  <a:pt x="194493" y="39628"/>
                </a:lnTo>
                <a:lnTo>
                  <a:pt x="192473" y="38586"/>
                </a:lnTo>
                <a:lnTo>
                  <a:pt x="190464" y="37532"/>
                </a:lnTo>
                <a:lnTo>
                  <a:pt x="188444" y="37532"/>
                </a:lnTo>
                <a:lnTo>
                  <a:pt x="185420" y="36490"/>
                </a:lnTo>
                <a:lnTo>
                  <a:pt x="183410" y="36490"/>
                </a:lnTo>
                <a:lnTo>
                  <a:pt x="180386" y="35448"/>
                </a:lnTo>
                <a:lnTo>
                  <a:pt x="178367" y="35448"/>
                </a:lnTo>
                <a:lnTo>
                  <a:pt x="176357" y="34406"/>
                </a:lnTo>
                <a:lnTo>
                  <a:pt x="173333" y="34406"/>
                </a:lnTo>
                <a:lnTo>
                  <a:pt x="171314" y="33364"/>
                </a:lnTo>
                <a:lnTo>
                  <a:pt x="169304" y="33364"/>
                </a:lnTo>
                <a:lnTo>
                  <a:pt x="167285" y="32322"/>
                </a:lnTo>
                <a:lnTo>
                  <a:pt x="164261" y="32322"/>
                </a:lnTo>
                <a:lnTo>
                  <a:pt x="162241" y="31281"/>
                </a:lnTo>
                <a:lnTo>
                  <a:pt x="160232" y="30239"/>
                </a:lnTo>
                <a:lnTo>
                  <a:pt x="158212" y="30239"/>
                </a:lnTo>
                <a:lnTo>
                  <a:pt x="156203" y="29197"/>
                </a:lnTo>
                <a:lnTo>
                  <a:pt x="153178" y="29197"/>
                </a:lnTo>
                <a:lnTo>
                  <a:pt x="151159" y="28155"/>
                </a:lnTo>
                <a:lnTo>
                  <a:pt x="149149" y="28155"/>
                </a:lnTo>
                <a:lnTo>
                  <a:pt x="147130" y="27113"/>
                </a:lnTo>
                <a:lnTo>
                  <a:pt x="145111" y="27113"/>
                </a:lnTo>
                <a:lnTo>
                  <a:pt x="143101" y="26071"/>
                </a:lnTo>
                <a:lnTo>
                  <a:pt x="141082" y="25029"/>
                </a:lnTo>
                <a:lnTo>
                  <a:pt x="139072" y="25029"/>
                </a:lnTo>
                <a:lnTo>
                  <a:pt x="137053" y="23975"/>
                </a:lnTo>
                <a:lnTo>
                  <a:pt x="135034" y="23975"/>
                </a:lnTo>
                <a:lnTo>
                  <a:pt x="133024" y="22933"/>
                </a:lnTo>
                <a:lnTo>
                  <a:pt x="131005" y="21891"/>
                </a:lnTo>
                <a:lnTo>
                  <a:pt x="128995" y="21891"/>
                </a:lnTo>
                <a:lnTo>
                  <a:pt x="126976" y="20849"/>
                </a:lnTo>
                <a:lnTo>
                  <a:pt x="124956" y="20849"/>
                </a:lnTo>
                <a:lnTo>
                  <a:pt x="122947" y="19807"/>
                </a:lnTo>
                <a:lnTo>
                  <a:pt x="120927" y="18766"/>
                </a:lnTo>
                <a:lnTo>
                  <a:pt x="110850" y="16682"/>
                </a:lnTo>
                <a:lnTo>
                  <a:pt x="101777" y="13556"/>
                </a:lnTo>
                <a:lnTo>
                  <a:pt x="93719" y="11460"/>
                </a:lnTo>
                <a:lnTo>
                  <a:pt x="85661" y="9376"/>
                </a:lnTo>
                <a:lnTo>
                  <a:pt x="78608" y="7292"/>
                </a:lnTo>
                <a:lnTo>
                  <a:pt x="72560" y="5209"/>
                </a:lnTo>
                <a:lnTo>
                  <a:pt x="66512" y="4167"/>
                </a:lnTo>
                <a:lnTo>
                  <a:pt x="61478" y="2083"/>
                </a:lnTo>
                <a:lnTo>
                  <a:pt x="57439" y="1041"/>
                </a:lnTo>
                <a:lnTo>
                  <a:pt x="53410" y="1041"/>
                </a:lnTo>
                <a:lnTo>
                  <a:pt x="50386" y="0"/>
                </a:lnTo>
                <a:lnTo>
                  <a:pt x="42328" y="0"/>
                </a:lnTo>
                <a:lnTo>
                  <a:pt x="40309" y="1041"/>
                </a:lnTo>
                <a:lnTo>
                  <a:pt x="38299" y="4167"/>
                </a:lnTo>
                <a:lnTo>
                  <a:pt x="36280" y="8334"/>
                </a:lnTo>
                <a:lnTo>
                  <a:pt x="36280" y="60478"/>
                </a:lnTo>
                <a:lnTo>
                  <a:pt x="35275" y="68825"/>
                </a:lnTo>
                <a:lnTo>
                  <a:pt x="35275" y="78215"/>
                </a:lnTo>
                <a:lnTo>
                  <a:pt x="34260" y="87592"/>
                </a:lnTo>
                <a:lnTo>
                  <a:pt x="34260" y="91772"/>
                </a:lnTo>
                <a:lnTo>
                  <a:pt x="33256" y="94897"/>
                </a:lnTo>
                <a:lnTo>
                  <a:pt x="33256" y="101148"/>
                </a:lnTo>
                <a:lnTo>
                  <a:pt x="32251" y="104287"/>
                </a:lnTo>
                <a:lnTo>
                  <a:pt x="32251" y="107412"/>
                </a:lnTo>
                <a:lnTo>
                  <a:pt x="31246" y="110538"/>
                </a:lnTo>
                <a:lnTo>
                  <a:pt x="31246" y="113663"/>
                </a:lnTo>
                <a:lnTo>
                  <a:pt x="30231" y="116802"/>
                </a:lnTo>
                <a:lnTo>
                  <a:pt x="30231" y="119927"/>
                </a:lnTo>
                <a:lnTo>
                  <a:pt x="29227" y="124095"/>
                </a:lnTo>
                <a:lnTo>
                  <a:pt x="29227" y="131400"/>
                </a:lnTo>
                <a:lnTo>
                  <a:pt x="28222" y="135568"/>
                </a:lnTo>
                <a:lnTo>
                  <a:pt x="28222" y="143915"/>
                </a:lnTo>
                <a:lnTo>
                  <a:pt x="27207" y="145999"/>
                </a:lnTo>
                <a:lnTo>
                  <a:pt x="27207" y="151208"/>
                </a:lnTo>
                <a:lnTo>
                  <a:pt x="26202" y="155388"/>
                </a:lnTo>
                <a:lnTo>
                  <a:pt x="26202" y="161640"/>
                </a:lnTo>
                <a:lnTo>
                  <a:pt x="25198" y="165807"/>
                </a:lnTo>
                <a:lnTo>
                  <a:pt x="25198" y="168945"/>
                </a:lnTo>
                <a:lnTo>
                  <a:pt x="24183" y="172071"/>
                </a:lnTo>
                <a:lnTo>
                  <a:pt x="23178" y="175196"/>
                </a:lnTo>
                <a:lnTo>
                  <a:pt x="23178" y="181460"/>
                </a:lnTo>
                <a:lnTo>
                  <a:pt x="22173" y="184586"/>
                </a:lnTo>
                <a:lnTo>
                  <a:pt x="22173" y="188753"/>
                </a:lnTo>
                <a:lnTo>
                  <a:pt x="21169" y="192933"/>
                </a:lnTo>
                <a:lnTo>
                  <a:pt x="21169" y="202310"/>
                </a:lnTo>
                <a:lnTo>
                  <a:pt x="20154" y="207532"/>
                </a:lnTo>
                <a:lnTo>
                  <a:pt x="20154" y="219005"/>
                </a:lnTo>
                <a:lnTo>
                  <a:pt x="19149" y="224214"/>
                </a:lnTo>
                <a:lnTo>
                  <a:pt x="19149" y="240897"/>
                </a:lnTo>
                <a:lnTo>
                  <a:pt x="18144" y="247161"/>
                </a:lnTo>
                <a:lnTo>
                  <a:pt x="18144" y="258634"/>
                </a:lnTo>
                <a:lnTo>
                  <a:pt x="17130" y="263843"/>
                </a:lnTo>
                <a:lnTo>
                  <a:pt x="17130" y="278442"/>
                </a:lnTo>
                <a:lnTo>
                  <a:pt x="16125" y="282622"/>
                </a:lnTo>
                <a:lnTo>
                  <a:pt x="16125" y="294082"/>
                </a:lnTo>
                <a:lnTo>
                  <a:pt x="15120" y="298262"/>
                </a:lnTo>
                <a:lnTo>
                  <a:pt x="15120" y="314945"/>
                </a:lnTo>
                <a:lnTo>
                  <a:pt x="14106" y="318070"/>
                </a:lnTo>
                <a:lnTo>
                  <a:pt x="14106" y="368130"/>
                </a:lnTo>
                <a:lnTo>
                  <a:pt x="15120" y="371256"/>
                </a:lnTo>
                <a:lnTo>
                  <a:pt x="15120" y="392118"/>
                </a:lnTo>
                <a:lnTo>
                  <a:pt x="16125" y="395244"/>
                </a:lnTo>
                <a:lnTo>
                  <a:pt x="16125" y="466166"/>
                </a:lnTo>
                <a:lnTo>
                  <a:pt x="15120" y="472417"/>
                </a:lnTo>
                <a:lnTo>
                  <a:pt x="15120" y="484932"/>
                </a:lnTo>
                <a:lnTo>
                  <a:pt x="14106" y="490154"/>
                </a:lnTo>
                <a:lnTo>
                  <a:pt x="14106" y="496405"/>
                </a:lnTo>
                <a:lnTo>
                  <a:pt x="13101" y="502669"/>
                </a:lnTo>
                <a:lnTo>
                  <a:pt x="13101" y="507879"/>
                </a:lnTo>
                <a:lnTo>
                  <a:pt x="12096" y="514130"/>
                </a:lnTo>
                <a:lnTo>
                  <a:pt x="11091" y="519352"/>
                </a:lnTo>
                <a:lnTo>
                  <a:pt x="11091" y="525603"/>
                </a:lnTo>
                <a:lnTo>
                  <a:pt x="10077" y="530825"/>
                </a:lnTo>
                <a:lnTo>
                  <a:pt x="10077" y="536034"/>
                </a:lnTo>
                <a:lnTo>
                  <a:pt x="9072" y="541256"/>
                </a:lnTo>
                <a:lnTo>
                  <a:pt x="8067" y="546465"/>
                </a:lnTo>
                <a:lnTo>
                  <a:pt x="8067" y="551675"/>
                </a:lnTo>
                <a:lnTo>
                  <a:pt x="7053" y="556897"/>
                </a:lnTo>
                <a:lnTo>
                  <a:pt x="6048" y="562106"/>
                </a:lnTo>
                <a:lnTo>
                  <a:pt x="6048" y="566286"/>
                </a:lnTo>
                <a:lnTo>
                  <a:pt x="5043" y="571495"/>
                </a:lnTo>
                <a:lnTo>
                  <a:pt x="5043" y="575663"/>
                </a:lnTo>
                <a:lnTo>
                  <a:pt x="4038" y="579843"/>
                </a:lnTo>
                <a:lnTo>
                  <a:pt x="3024" y="585052"/>
                </a:lnTo>
                <a:lnTo>
                  <a:pt x="3024" y="589220"/>
                </a:lnTo>
                <a:lnTo>
                  <a:pt x="2019" y="593400"/>
                </a:lnTo>
                <a:lnTo>
                  <a:pt x="2019" y="600693"/>
                </a:lnTo>
                <a:lnTo>
                  <a:pt x="1014" y="604873"/>
                </a:lnTo>
                <a:lnTo>
                  <a:pt x="1014" y="612166"/>
                </a:lnTo>
                <a:lnTo>
                  <a:pt x="0" y="615291"/>
                </a:lnTo>
                <a:lnTo>
                  <a:pt x="0" y="620513"/>
                </a:lnTo>
                <a:lnTo>
                  <a:pt x="1014" y="624681"/>
                </a:lnTo>
                <a:lnTo>
                  <a:pt x="2019" y="628848"/>
                </a:lnTo>
                <a:lnTo>
                  <a:pt x="3024" y="633028"/>
                </a:lnTo>
                <a:lnTo>
                  <a:pt x="4038" y="636154"/>
                </a:lnTo>
                <a:lnTo>
                  <a:pt x="5043" y="639279"/>
                </a:lnTo>
                <a:lnTo>
                  <a:pt x="7053" y="642405"/>
                </a:lnTo>
                <a:lnTo>
                  <a:pt x="9072" y="645543"/>
                </a:lnTo>
                <a:lnTo>
                  <a:pt x="11091" y="646585"/>
                </a:lnTo>
                <a:lnTo>
                  <a:pt x="13101" y="648669"/>
                </a:lnTo>
                <a:lnTo>
                  <a:pt x="15120" y="649711"/>
                </a:lnTo>
                <a:lnTo>
                  <a:pt x="16125" y="650753"/>
                </a:lnTo>
                <a:lnTo>
                  <a:pt x="18144" y="651794"/>
                </a:lnTo>
                <a:lnTo>
                  <a:pt x="19149" y="652836"/>
                </a:lnTo>
                <a:lnTo>
                  <a:pt x="21169" y="653878"/>
                </a:lnTo>
                <a:lnTo>
                  <a:pt x="23178" y="654920"/>
                </a:lnTo>
                <a:lnTo>
                  <a:pt x="25198" y="655962"/>
                </a:lnTo>
                <a:lnTo>
                  <a:pt x="27207" y="655962"/>
                </a:lnTo>
                <a:lnTo>
                  <a:pt x="29227" y="657016"/>
                </a:lnTo>
                <a:lnTo>
                  <a:pt x="31246" y="658058"/>
                </a:lnTo>
                <a:lnTo>
                  <a:pt x="33256" y="658058"/>
                </a:lnTo>
                <a:lnTo>
                  <a:pt x="36280" y="659100"/>
                </a:lnTo>
                <a:lnTo>
                  <a:pt x="41323" y="659100"/>
                </a:lnTo>
                <a:lnTo>
                  <a:pt x="43333" y="660142"/>
                </a:lnTo>
                <a:lnTo>
                  <a:pt x="46357" y="661184"/>
                </a:lnTo>
                <a:lnTo>
                  <a:pt x="59459" y="661184"/>
                </a:lnTo>
                <a:lnTo>
                  <a:pt x="61478" y="660142"/>
                </a:lnTo>
                <a:lnTo>
                  <a:pt x="63488" y="659100"/>
                </a:lnTo>
                <a:lnTo>
                  <a:pt x="65507" y="658058"/>
                </a:lnTo>
                <a:lnTo>
                  <a:pt x="67517" y="654920"/>
                </a:lnTo>
                <a:lnTo>
                  <a:pt x="69536" y="651794"/>
                </a:lnTo>
                <a:lnTo>
                  <a:pt x="70541" y="647627"/>
                </a:lnTo>
                <a:lnTo>
                  <a:pt x="71555" y="643460"/>
                </a:lnTo>
                <a:lnTo>
                  <a:pt x="72560" y="639279"/>
                </a:lnTo>
                <a:lnTo>
                  <a:pt x="72560" y="636154"/>
                </a:lnTo>
                <a:lnTo>
                  <a:pt x="73565" y="634070"/>
                </a:lnTo>
                <a:lnTo>
                  <a:pt x="73565" y="617375"/>
                </a:lnTo>
                <a:lnTo>
                  <a:pt x="74570" y="613208"/>
                </a:lnTo>
                <a:lnTo>
                  <a:pt x="74570" y="601735"/>
                </a:lnTo>
                <a:lnTo>
                  <a:pt x="75584" y="598609"/>
                </a:lnTo>
                <a:lnTo>
                  <a:pt x="75584" y="595483"/>
                </a:lnTo>
                <a:lnTo>
                  <a:pt x="76589" y="592358"/>
                </a:lnTo>
                <a:lnTo>
                  <a:pt x="77594" y="588178"/>
                </a:lnTo>
                <a:lnTo>
                  <a:pt x="77594" y="582968"/>
                </a:lnTo>
                <a:lnTo>
                  <a:pt x="78608" y="579843"/>
                </a:lnTo>
                <a:lnTo>
                  <a:pt x="78608" y="570453"/>
                </a:lnTo>
                <a:lnTo>
                  <a:pt x="79613" y="567328"/>
                </a:lnTo>
                <a:lnTo>
                  <a:pt x="79613" y="560022"/>
                </a:lnTo>
                <a:lnTo>
                  <a:pt x="80618" y="556897"/>
                </a:lnTo>
                <a:lnTo>
                  <a:pt x="80618" y="550633"/>
                </a:lnTo>
                <a:lnTo>
                  <a:pt x="81632" y="547507"/>
                </a:lnTo>
                <a:lnTo>
                  <a:pt x="81632" y="542298"/>
                </a:lnTo>
                <a:lnTo>
                  <a:pt x="82637" y="538118"/>
                </a:lnTo>
                <a:lnTo>
                  <a:pt x="82637" y="534992"/>
                </a:lnTo>
                <a:lnTo>
                  <a:pt x="84647" y="533950"/>
                </a:lnTo>
                <a:lnTo>
                  <a:pt x="84647" y="526645"/>
                </a:lnTo>
                <a:lnTo>
                  <a:pt x="85661" y="523519"/>
                </a:lnTo>
                <a:lnTo>
                  <a:pt x="85661" y="520394"/>
                </a:lnTo>
                <a:lnTo>
                  <a:pt x="87671" y="516226"/>
                </a:lnTo>
                <a:lnTo>
                  <a:pt x="88686" y="513088"/>
                </a:lnTo>
                <a:lnTo>
                  <a:pt x="90695" y="511004"/>
                </a:lnTo>
                <a:lnTo>
                  <a:pt x="92715" y="509962"/>
                </a:lnTo>
                <a:lnTo>
                  <a:pt x="94724" y="508920"/>
                </a:lnTo>
                <a:lnTo>
                  <a:pt x="98763" y="508920"/>
                </a:lnTo>
                <a:lnTo>
                  <a:pt x="100773" y="509962"/>
                </a:lnTo>
                <a:lnTo>
                  <a:pt x="102792" y="511004"/>
                </a:lnTo>
                <a:lnTo>
                  <a:pt x="104802" y="512046"/>
                </a:lnTo>
                <a:lnTo>
                  <a:pt x="106821" y="512046"/>
                </a:lnTo>
                <a:lnTo>
                  <a:pt x="108840" y="513088"/>
                </a:lnTo>
                <a:lnTo>
                  <a:pt x="110850" y="513088"/>
                </a:lnTo>
                <a:lnTo>
                  <a:pt x="112869" y="514130"/>
                </a:lnTo>
                <a:lnTo>
                  <a:pt x="114879" y="515184"/>
                </a:lnTo>
                <a:lnTo>
                  <a:pt x="116898" y="515184"/>
                </a:lnTo>
                <a:lnTo>
                  <a:pt x="118918" y="516226"/>
                </a:lnTo>
                <a:lnTo>
                  <a:pt x="120927" y="517268"/>
                </a:lnTo>
                <a:lnTo>
                  <a:pt x="122947" y="518310"/>
                </a:lnTo>
                <a:lnTo>
                  <a:pt x="124956" y="519352"/>
                </a:lnTo>
                <a:lnTo>
                  <a:pt x="126976" y="520394"/>
                </a:lnTo>
                <a:lnTo>
                  <a:pt x="127980" y="522477"/>
                </a:lnTo>
                <a:lnTo>
                  <a:pt x="130000" y="523519"/>
                </a:lnTo>
                <a:lnTo>
                  <a:pt x="133024" y="524561"/>
                </a:lnTo>
                <a:lnTo>
                  <a:pt x="136048" y="525603"/>
                </a:lnTo>
                <a:lnTo>
                  <a:pt x="139072" y="527699"/>
                </a:lnTo>
                <a:lnTo>
                  <a:pt x="142087" y="528741"/>
                </a:lnTo>
                <a:lnTo>
                  <a:pt x="145111" y="530825"/>
                </a:lnTo>
                <a:lnTo>
                  <a:pt x="149149" y="531867"/>
                </a:lnTo>
                <a:lnTo>
                  <a:pt x="152164" y="533950"/>
                </a:lnTo>
                <a:lnTo>
                  <a:pt x="156203" y="534992"/>
                </a:lnTo>
                <a:lnTo>
                  <a:pt x="160232" y="537076"/>
                </a:lnTo>
                <a:lnTo>
                  <a:pt x="163256" y="539160"/>
                </a:lnTo>
                <a:lnTo>
                  <a:pt x="167285" y="540214"/>
                </a:lnTo>
                <a:lnTo>
                  <a:pt x="171314" y="542298"/>
                </a:lnTo>
                <a:lnTo>
                  <a:pt x="175343" y="543340"/>
                </a:lnTo>
                <a:lnTo>
                  <a:pt x="173333" y="215867"/>
                </a:lnTo>
                <a:lnTo>
                  <a:pt x="172319" y="212741"/>
                </a:lnTo>
                <a:lnTo>
                  <a:pt x="172319" y="203352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2858722" y="5498413"/>
            <a:ext cx="1043" cy="9389"/>
          </a:xfrm>
          <a:custGeom>
            <a:avLst/>
            <a:gdLst/>
            <a:ahLst/>
            <a:cxnLst/>
            <a:rect l="l" t="t" r="r" b="b"/>
            <a:pathLst>
              <a:path w="1043" h="9389">
                <a:moveTo>
                  <a:pt x="1043" y="9389"/>
                </a:moveTo>
                <a:lnTo>
                  <a:pt x="1043" y="3138"/>
                </a:lnTo>
                <a:lnTo>
                  <a:pt x="0" y="0"/>
                </a:lnTo>
                <a:lnTo>
                  <a:pt x="1043" y="9389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2061619" y="5286714"/>
            <a:ext cx="1142784" cy="827004"/>
          </a:xfrm>
          <a:custGeom>
            <a:avLst/>
            <a:gdLst/>
            <a:ahLst/>
            <a:cxnLst/>
            <a:rect l="l" t="t" r="r" b="b"/>
            <a:pathLst>
              <a:path w="1142784" h="827004">
                <a:moveTo>
                  <a:pt x="269063" y="171029"/>
                </a:moveTo>
                <a:lnTo>
                  <a:pt x="268048" y="166862"/>
                </a:lnTo>
                <a:lnTo>
                  <a:pt x="268048" y="163736"/>
                </a:lnTo>
                <a:lnTo>
                  <a:pt x="267043" y="160598"/>
                </a:lnTo>
                <a:lnTo>
                  <a:pt x="267043" y="157472"/>
                </a:lnTo>
                <a:lnTo>
                  <a:pt x="266039" y="153305"/>
                </a:lnTo>
                <a:lnTo>
                  <a:pt x="265024" y="150179"/>
                </a:lnTo>
                <a:lnTo>
                  <a:pt x="264019" y="147041"/>
                </a:lnTo>
                <a:lnTo>
                  <a:pt x="263014" y="142873"/>
                </a:lnTo>
                <a:lnTo>
                  <a:pt x="262010" y="139748"/>
                </a:lnTo>
                <a:lnTo>
                  <a:pt x="260995" y="136610"/>
                </a:lnTo>
                <a:lnTo>
                  <a:pt x="258985" y="132442"/>
                </a:lnTo>
                <a:lnTo>
                  <a:pt x="257971" y="129317"/>
                </a:lnTo>
                <a:lnTo>
                  <a:pt x="256966" y="126191"/>
                </a:lnTo>
                <a:lnTo>
                  <a:pt x="254956" y="122011"/>
                </a:lnTo>
                <a:lnTo>
                  <a:pt x="253942" y="118885"/>
                </a:lnTo>
                <a:lnTo>
                  <a:pt x="252937" y="116802"/>
                </a:lnTo>
                <a:lnTo>
                  <a:pt x="250918" y="112634"/>
                </a:lnTo>
                <a:lnTo>
                  <a:pt x="248908" y="110538"/>
                </a:lnTo>
                <a:lnTo>
                  <a:pt x="247894" y="107412"/>
                </a:lnTo>
                <a:lnTo>
                  <a:pt x="246889" y="105329"/>
                </a:lnTo>
                <a:lnTo>
                  <a:pt x="244879" y="101161"/>
                </a:lnTo>
                <a:lnTo>
                  <a:pt x="242860" y="100119"/>
                </a:lnTo>
                <a:lnTo>
                  <a:pt x="240840" y="95939"/>
                </a:lnTo>
                <a:lnTo>
                  <a:pt x="238831" y="93855"/>
                </a:lnTo>
                <a:lnTo>
                  <a:pt x="237816" y="92814"/>
                </a:lnTo>
                <a:lnTo>
                  <a:pt x="235807" y="88646"/>
                </a:lnTo>
                <a:lnTo>
                  <a:pt x="233787" y="87604"/>
                </a:lnTo>
                <a:lnTo>
                  <a:pt x="231778" y="84466"/>
                </a:lnTo>
                <a:lnTo>
                  <a:pt x="229758" y="83424"/>
                </a:lnTo>
                <a:lnTo>
                  <a:pt x="227739" y="81340"/>
                </a:lnTo>
                <a:lnTo>
                  <a:pt x="225729" y="79257"/>
                </a:lnTo>
                <a:lnTo>
                  <a:pt x="223710" y="78215"/>
                </a:lnTo>
                <a:lnTo>
                  <a:pt x="221700" y="77173"/>
                </a:lnTo>
                <a:lnTo>
                  <a:pt x="219681" y="75089"/>
                </a:lnTo>
                <a:lnTo>
                  <a:pt x="217662" y="75089"/>
                </a:lnTo>
                <a:lnTo>
                  <a:pt x="215652" y="74047"/>
                </a:lnTo>
                <a:lnTo>
                  <a:pt x="213633" y="75089"/>
                </a:lnTo>
                <a:lnTo>
                  <a:pt x="205575" y="75089"/>
                </a:lnTo>
                <a:lnTo>
                  <a:pt x="203555" y="74047"/>
                </a:lnTo>
                <a:lnTo>
                  <a:pt x="201546" y="74047"/>
                </a:lnTo>
                <a:lnTo>
                  <a:pt x="199526" y="73006"/>
                </a:lnTo>
                <a:lnTo>
                  <a:pt x="197507" y="71951"/>
                </a:lnTo>
                <a:lnTo>
                  <a:pt x="195497" y="70909"/>
                </a:lnTo>
                <a:lnTo>
                  <a:pt x="193478" y="69867"/>
                </a:lnTo>
                <a:lnTo>
                  <a:pt x="191468" y="68825"/>
                </a:lnTo>
                <a:lnTo>
                  <a:pt x="189449" y="68825"/>
                </a:lnTo>
                <a:lnTo>
                  <a:pt x="187430" y="67784"/>
                </a:lnTo>
                <a:lnTo>
                  <a:pt x="185420" y="66742"/>
                </a:lnTo>
                <a:lnTo>
                  <a:pt x="183401" y="65700"/>
                </a:lnTo>
                <a:lnTo>
                  <a:pt x="180377" y="65700"/>
                </a:lnTo>
                <a:lnTo>
                  <a:pt x="178367" y="64658"/>
                </a:lnTo>
                <a:lnTo>
                  <a:pt x="173323" y="64658"/>
                </a:lnTo>
                <a:lnTo>
                  <a:pt x="170299" y="63616"/>
                </a:lnTo>
                <a:lnTo>
                  <a:pt x="165265" y="63616"/>
                </a:lnTo>
                <a:lnTo>
                  <a:pt x="163246" y="62574"/>
                </a:lnTo>
                <a:lnTo>
                  <a:pt x="158212" y="62574"/>
                </a:lnTo>
                <a:lnTo>
                  <a:pt x="156193" y="61532"/>
                </a:lnTo>
                <a:lnTo>
                  <a:pt x="151159" y="61532"/>
                </a:lnTo>
                <a:lnTo>
                  <a:pt x="149140" y="60491"/>
                </a:lnTo>
                <a:lnTo>
                  <a:pt x="147130" y="60491"/>
                </a:lnTo>
                <a:lnTo>
                  <a:pt x="145111" y="59436"/>
                </a:lnTo>
                <a:lnTo>
                  <a:pt x="140067" y="59436"/>
                </a:lnTo>
                <a:lnTo>
                  <a:pt x="138058" y="58394"/>
                </a:lnTo>
                <a:lnTo>
                  <a:pt x="134029" y="58394"/>
                </a:lnTo>
                <a:lnTo>
                  <a:pt x="132009" y="57352"/>
                </a:lnTo>
                <a:lnTo>
                  <a:pt x="129990" y="57352"/>
                </a:lnTo>
                <a:lnTo>
                  <a:pt x="127980" y="56311"/>
                </a:lnTo>
                <a:lnTo>
                  <a:pt x="123951" y="56311"/>
                </a:lnTo>
                <a:lnTo>
                  <a:pt x="121932" y="55269"/>
                </a:lnTo>
                <a:lnTo>
                  <a:pt x="117903" y="55269"/>
                </a:lnTo>
                <a:lnTo>
                  <a:pt x="115884" y="54227"/>
                </a:lnTo>
                <a:lnTo>
                  <a:pt x="113874" y="54227"/>
                </a:lnTo>
                <a:lnTo>
                  <a:pt x="111855" y="53185"/>
                </a:lnTo>
                <a:lnTo>
                  <a:pt x="101777" y="52143"/>
                </a:lnTo>
                <a:lnTo>
                  <a:pt x="91700" y="50059"/>
                </a:lnTo>
                <a:lnTo>
                  <a:pt x="83642" y="49018"/>
                </a:lnTo>
                <a:lnTo>
                  <a:pt x="75574" y="47976"/>
                </a:lnTo>
                <a:lnTo>
                  <a:pt x="67517" y="45879"/>
                </a:lnTo>
                <a:lnTo>
                  <a:pt x="61468" y="45879"/>
                </a:lnTo>
                <a:lnTo>
                  <a:pt x="55420" y="44837"/>
                </a:lnTo>
                <a:lnTo>
                  <a:pt x="49381" y="43796"/>
                </a:lnTo>
                <a:lnTo>
                  <a:pt x="40309" y="43796"/>
                </a:lnTo>
                <a:lnTo>
                  <a:pt x="37285" y="44837"/>
                </a:lnTo>
                <a:lnTo>
                  <a:pt x="33256" y="44837"/>
                </a:lnTo>
                <a:lnTo>
                  <a:pt x="30231" y="45879"/>
                </a:lnTo>
                <a:lnTo>
                  <a:pt x="28212" y="46921"/>
                </a:lnTo>
                <a:lnTo>
                  <a:pt x="26202" y="49018"/>
                </a:lnTo>
                <a:lnTo>
                  <a:pt x="24183" y="51101"/>
                </a:lnTo>
                <a:lnTo>
                  <a:pt x="23178" y="53185"/>
                </a:lnTo>
                <a:lnTo>
                  <a:pt x="22164" y="56311"/>
                </a:lnTo>
                <a:lnTo>
                  <a:pt x="21159" y="59436"/>
                </a:lnTo>
                <a:lnTo>
                  <a:pt x="20154" y="62574"/>
                </a:lnTo>
                <a:lnTo>
                  <a:pt x="20154" y="135568"/>
                </a:lnTo>
                <a:lnTo>
                  <a:pt x="19149" y="145999"/>
                </a:lnTo>
                <a:lnTo>
                  <a:pt x="19149" y="155388"/>
                </a:lnTo>
                <a:lnTo>
                  <a:pt x="18135" y="158514"/>
                </a:lnTo>
                <a:lnTo>
                  <a:pt x="18135" y="171029"/>
                </a:lnTo>
                <a:lnTo>
                  <a:pt x="17130" y="174155"/>
                </a:lnTo>
                <a:lnTo>
                  <a:pt x="17130" y="177293"/>
                </a:lnTo>
                <a:lnTo>
                  <a:pt x="16125" y="180418"/>
                </a:lnTo>
                <a:lnTo>
                  <a:pt x="16125" y="187711"/>
                </a:lnTo>
                <a:lnTo>
                  <a:pt x="15111" y="191891"/>
                </a:lnTo>
                <a:lnTo>
                  <a:pt x="15111" y="205448"/>
                </a:lnTo>
                <a:lnTo>
                  <a:pt x="14106" y="209616"/>
                </a:lnTo>
                <a:lnTo>
                  <a:pt x="14106" y="224214"/>
                </a:lnTo>
                <a:lnTo>
                  <a:pt x="13101" y="228395"/>
                </a:lnTo>
                <a:lnTo>
                  <a:pt x="13101" y="231520"/>
                </a:lnTo>
                <a:lnTo>
                  <a:pt x="12086" y="235688"/>
                </a:lnTo>
                <a:lnTo>
                  <a:pt x="12086" y="242993"/>
                </a:lnTo>
                <a:lnTo>
                  <a:pt x="11082" y="246119"/>
                </a:lnTo>
                <a:lnTo>
                  <a:pt x="11082" y="260717"/>
                </a:lnTo>
                <a:lnTo>
                  <a:pt x="10077" y="265927"/>
                </a:lnTo>
                <a:lnTo>
                  <a:pt x="10077" y="282622"/>
                </a:lnTo>
                <a:lnTo>
                  <a:pt x="9072" y="287831"/>
                </a:lnTo>
                <a:lnTo>
                  <a:pt x="9072" y="317028"/>
                </a:lnTo>
                <a:lnTo>
                  <a:pt x="8057" y="322250"/>
                </a:lnTo>
                <a:lnTo>
                  <a:pt x="8057" y="341017"/>
                </a:lnTo>
                <a:lnTo>
                  <a:pt x="7053" y="345197"/>
                </a:lnTo>
                <a:lnTo>
                  <a:pt x="7053" y="365005"/>
                </a:lnTo>
                <a:lnTo>
                  <a:pt x="6048" y="367088"/>
                </a:lnTo>
                <a:lnTo>
                  <a:pt x="6048" y="430705"/>
                </a:lnTo>
                <a:lnTo>
                  <a:pt x="7053" y="433843"/>
                </a:lnTo>
                <a:lnTo>
                  <a:pt x="7053" y="457819"/>
                </a:lnTo>
                <a:lnTo>
                  <a:pt x="8057" y="461999"/>
                </a:lnTo>
                <a:lnTo>
                  <a:pt x="8057" y="515184"/>
                </a:lnTo>
                <a:lnTo>
                  <a:pt x="7053" y="522477"/>
                </a:lnTo>
                <a:lnTo>
                  <a:pt x="7053" y="541256"/>
                </a:lnTo>
                <a:lnTo>
                  <a:pt x="6048" y="547507"/>
                </a:lnTo>
                <a:lnTo>
                  <a:pt x="6048" y="558980"/>
                </a:lnTo>
                <a:lnTo>
                  <a:pt x="5033" y="565244"/>
                </a:lnTo>
                <a:lnTo>
                  <a:pt x="5033" y="576717"/>
                </a:lnTo>
                <a:lnTo>
                  <a:pt x="4028" y="581927"/>
                </a:lnTo>
                <a:lnTo>
                  <a:pt x="4028" y="588178"/>
                </a:lnTo>
                <a:lnTo>
                  <a:pt x="3024" y="593400"/>
                </a:lnTo>
                <a:lnTo>
                  <a:pt x="3024" y="598609"/>
                </a:lnTo>
                <a:lnTo>
                  <a:pt x="2019" y="603831"/>
                </a:lnTo>
                <a:lnTo>
                  <a:pt x="2019" y="614262"/>
                </a:lnTo>
                <a:lnTo>
                  <a:pt x="1004" y="619471"/>
                </a:lnTo>
                <a:lnTo>
                  <a:pt x="1004" y="628861"/>
                </a:lnTo>
                <a:lnTo>
                  <a:pt x="0" y="633028"/>
                </a:lnTo>
                <a:lnTo>
                  <a:pt x="0" y="669531"/>
                </a:lnTo>
                <a:lnTo>
                  <a:pt x="1004" y="673699"/>
                </a:lnTo>
                <a:lnTo>
                  <a:pt x="1004" y="676824"/>
                </a:lnTo>
                <a:lnTo>
                  <a:pt x="2019" y="681004"/>
                </a:lnTo>
                <a:lnTo>
                  <a:pt x="3024" y="685172"/>
                </a:lnTo>
                <a:lnTo>
                  <a:pt x="5033" y="689339"/>
                </a:lnTo>
                <a:lnTo>
                  <a:pt x="6048" y="692478"/>
                </a:lnTo>
                <a:lnTo>
                  <a:pt x="8057" y="695603"/>
                </a:lnTo>
                <a:lnTo>
                  <a:pt x="10077" y="697687"/>
                </a:lnTo>
                <a:lnTo>
                  <a:pt x="11082" y="698729"/>
                </a:lnTo>
                <a:lnTo>
                  <a:pt x="13101" y="701854"/>
                </a:lnTo>
                <a:lnTo>
                  <a:pt x="15111" y="702896"/>
                </a:lnTo>
                <a:lnTo>
                  <a:pt x="16125" y="704993"/>
                </a:lnTo>
                <a:lnTo>
                  <a:pt x="18135" y="706034"/>
                </a:lnTo>
                <a:lnTo>
                  <a:pt x="19149" y="707076"/>
                </a:lnTo>
                <a:lnTo>
                  <a:pt x="21159" y="708118"/>
                </a:lnTo>
                <a:lnTo>
                  <a:pt x="23178" y="709160"/>
                </a:lnTo>
                <a:lnTo>
                  <a:pt x="25188" y="710202"/>
                </a:lnTo>
                <a:lnTo>
                  <a:pt x="27207" y="711244"/>
                </a:lnTo>
                <a:lnTo>
                  <a:pt x="29227" y="712286"/>
                </a:lnTo>
                <a:lnTo>
                  <a:pt x="31236" y="713327"/>
                </a:lnTo>
                <a:lnTo>
                  <a:pt x="33256" y="713327"/>
                </a:lnTo>
                <a:lnTo>
                  <a:pt x="35265" y="714369"/>
                </a:lnTo>
                <a:lnTo>
                  <a:pt x="38289" y="714369"/>
                </a:lnTo>
                <a:lnTo>
                  <a:pt x="40309" y="715411"/>
                </a:lnTo>
                <a:lnTo>
                  <a:pt x="43333" y="715411"/>
                </a:lnTo>
                <a:lnTo>
                  <a:pt x="46357" y="716453"/>
                </a:lnTo>
                <a:lnTo>
                  <a:pt x="51391" y="716453"/>
                </a:lnTo>
                <a:lnTo>
                  <a:pt x="54415" y="717508"/>
                </a:lnTo>
                <a:lnTo>
                  <a:pt x="67517" y="717508"/>
                </a:lnTo>
                <a:lnTo>
                  <a:pt x="69536" y="716453"/>
                </a:lnTo>
                <a:lnTo>
                  <a:pt x="71546" y="716453"/>
                </a:lnTo>
                <a:lnTo>
                  <a:pt x="73565" y="715411"/>
                </a:lnTo>
                <a:lnTo>
                  <a:pt x="74570" y="714369"/>
                </a:lnTo>
                <a:lnTo>
                  <a:pt x="76589" y="713327"/>
                </a:lnTo>
                <a:lnTo>
                  <a:pt x="77594" y="712286"/>
                </a:lnTo>
                <a:lnTo>
                  <a:pt x="79613" y="711244"/>
                </a:lnTo>
                <a:lnTo>
                  <a:pt x="80618" y="710202"/>
                </a:lnTo>
                <a:lnTo>
                  <a:pt x="82628" y="707076"/>
                </a:lnTo>
                <a:lnTo>
                  <a:pt x="83642" y="702896"/>
                </a:lnTo>
                <a:lnTo>
                  <a:pt x="85652" y="698729"/>
                </a:lnTo>
                <a:lnTo>
                  <a:pt x="85652" y="695603"/>
                </a:lnTo>
                <a:lnTo>
                  <a:pt x="86666" y="693519"/>
                </a:lnTo>
                <a:lnTo>
                  <a:pt x="86666" y="690381"/>
                </a:lnTo>
                <a:lnTo>
                  <a:pt x="87671" y="687256"/>
                </a:lnTo>
                <a:lnTo>
                  <a:pt x="87671" y="677866"/>
                </a:lnTo>
                <a:lnTo>
                  <a:pt x="88676" y="673699"/>
                </a:lnTo>
                <a:lnTo>
                  <a:pt x="88676" y="642418"/>
                </a:lnTo>
                <a:lnTo>
                  <a:pt x="89681" y="639279"/>
                </a:lnTo>
                <a:lnTo>
                  <a:pt x="89681" y="633028"/>
                </a:lnTo>
                <a:lnTo>
                  <a:pt x="90695" y="628861"/>
                </a:lnTo>
                <a:lnTo>
                  <a:pt x="90695" y="620513"/>
                </a:lnTo>
                <a:lnTo>
                  <a:pt x="91700" y="616346"/>
                </a:lnTo>
                <a:lnTo>
                  <a:pt x="91700" y="601747"/>
                </a:lnTo>
                <a:lnTo>
                  <a:pt x="92705" y="598609"/>
                </a:lnTo>
                <a:lnTo>
                  <a:pt x="92705" y="587136"/>
                </a:lnTo>
                <a:lnTo>
                  <a:pt x="93719" y="584010"/>
                </a:lnTo>
                <a:lnTo>
                  <a:pt x="93719" y="570453"/>
                </a:lnTo>
                <a:lnTo>
                  <a:pt x="94724" y="566286"/>
                </a:lnTo>
                <a:lnTo>
                  <a:pt x="94724" y="562106"/>
                </a:lnTo>
                <a:lnTo>
                  <a:pt x="95729" y="558980"/>
                </a:lnTo>
                <a:lnTo>
                  <a:pt x="95729" y="555855"/>
                </a:lnTo>
                <a:lnTo>
                  <a:pt x="96744" y="551687"/>
                </a:lnTo>
                <a:lnTo>
                  <a:pt x="96744" y="547507"/>
                </a:lnTo>
                <a:lnTo>
                  <a:pt x="97748" y="544382"/>
                </a:lnTo>
                <a:lnTo>
                  <a:pt x="98753" y="540214"/>
                </a:lnTo>
                <a:lnTo>
                  <a:pt x="99758" y="537089"/>
                </a:lnTo>
                <a:lnTo>
                  <a:pt x="101777" y="534992"/>
                </a:lnTo>
                <a:lnTo>
                  <a:pt x="103797" y="532909"/>
                </a:lnTo>
                <a:lnTo>
                  <a:pt x="105806" y="531867"/>
                </a:lnTo>
                <a:lnTo>
                  <a:pt x="113874" y="531867"/>
                </a:lnTo>
                <a:lnTo>
                  <a:pt x="115884" y="532909"/>
                </a:lnTo>
                <a:lnTo>
                  <a:pt x="119913" y="532909"/>
                </a:lnTo>
                <a:lnTo>
                  <a:pt x="121932" y="533950"/>
                </a:lnTo>
                <a:lnTo>
                  <a:pt x="123951" y="533950"/>
                </a:lnTo>
                <a:lnTo>
                  <a:pt x="125961" y="534992"/>
                </a:lnTo>
                <a:lnTo>
                  <a:pt x="127980" y="534992"/>
                </a:lnTo>
                <a:lnTo>
                  <a:pt x="129990" y="536034"/>
                </a:lnTo>
                <a:lnTo>
                  <a:pt x="134029" y="536034"/>
                </a:lnTo>
                <a:lnTo>
                  <a:pt x="136038" y="537089"/>
                </a:lnTo>
                <a:lnTo>
                  <a:pt x="138058" y="538131"/>
                </a:lnTo>
                <a:lnTo>
                  <a:pt x="140067" y="539172"/>
                </a:lnTo>
                <a:lnTo>
                  <a:pt x="142087" y="540214"/>
                </a:lnTo>
                <a:lnTo>
                  <a:pt x="144106" y="541256"/>
                </a:lnTo>
                <a:lnTo>
                  <a:pt x="147130" y="542298"/>
                </a:lnTo>
                <a:lnTo>
                  <a:pt x="150145" y="543340"/>
                </a:lnTo>
                <a:lnTo>
                  <a:pt x="153169" y="545423"/>
                </a:lnTo>
                <a:lnTo>
                  <a:pt x="157207" y="546465"/>
                </a:lnTo>
                <a:lnTo>
                  <a:pt x="160222" y="547507"/>
                </a:lnTo>
                <a:lnTo>
                  <a:pt x="164261" y="548549"/>
                </a:lnTo>
                <a:lnTo>
                  <a:pt x="168290" y="550645"/>
                </a:lnTo>
                <a:lnTo>
                  <a:pt x="172319" y="551687"/>
                </a:lnTo>
                <a:lnTo>
                  <a:pt x="176348" y="553771"/>
                </a:lnTo>
                <a:lnTo>
                  <a:pt x="180377" y="554813"/>
                </a:lnTo>
                <a:lnTo>
                  <a:pt x="185420" y="555855"/>
                </a:lnTo>
                <a:lnTo>
                  <a:pt x="189449" y="557938"/>
                </a:lnTo>
                <a:lnTo>
                  <a:pt x="193478" y="558980"/>
                </a:lnTo>
                <a:lnTo>
                  <a:pt x="197507" y="561064"/>
                </a:lnTo>
                <a:lnTo>
                  <a:pt x="200531" y="562106"/>
                </a:lnTo>
                <a:lnTo>
                  <a:pt x="204570" y="563160"/>
                </a:lnTo>
                <a:lnTo>
                  <a:pt x="207584" y="565244"/>
                </a:lnTo>
                <a:lnTo>
                  <a:pt x="211623" y="566286"/>
                </a:lnTo>
                <a:lnTo>
                  <a:pt x="214647" y="567328"/>
                </a:lnTo>
                <a:lnTo>
                  <a:pt x="216657" y="568370"/>
                </a:lnTo>
                <a:lnTo>
                  <a:pt x="218676" y="569412"/>
                </a:lnTo>
                <a:lnTo>
                  <a:pt x="220686" y="570453"/>
                </a:lnTo>
                <a:lnTo>
                  <a:pt x="222705" y="571495"/>
                </a:lnTo>
                <a:lnTo>
                  <a:pt x="224724" y="573579"/>
                </a:lnTo>
                <a:lnTo>
                  <a:pt x="224724" y="580885"/>
                </a:lnTo>
                <a:lnTo>
                  <a:pt x="225729" y="584010"/>
                </a:lnTo>
                <a:lnTo>
                  <a:pt x="225729" y="587136"/>
                </a:lnTo>
                <a:lnTo>
                  <a:pt x="226734" y="590274"/>
                </a:lnTo>
                <a:lnTo>
                  <a:pt x="226734" y="593400"/>
                </a:lnTo>
                <a:lnTo>
                  <a:pt x="227739" y="596525"/>
                </a:lnTo>
                <a:lnTo>
                  <a:pt x="228753" y="600693"/>
                </a:lnTo>
                <a:lnTo>
                  <a:pt x="229758" y="604873"/>
                </a:lnTo>
                <a:lnTo>
                  <a:pt x="229758" y="609040"/>
                </a:lnTo>
                <a:lnTo>
                  <a:pt x="230763" y="613208"/>
                </a:lnTo>
                <a:lnTo>
                  <a:pt x="231778" y="617388"/>
                </a:lnTo>
                <a:lnTo>
                  <a:pt x="232782" y="621555"/>
                </a:lnTo>
                <a:lnTo>
                  <a:pt x="233787" y="625723"/>
                </a:lnTo>
                <a:lnTo>
                  <a:pt x="234802" y="629903"/>
                </a:lnTo>
                <a:lnTo>
                  <a:pt x="235807" y="634070"/>
                </a:lnTo>
                <a:lnTo>
                  <a:pt x="235807" y="638238"/>
                </a:lnTo>
                <a:lnTo>
                  <a:pt x="236811" y="642418"/>
                </a:lnTo>
                <a:lnTo>
                  <a:pt x="237816" y="646585"/>
                </a:lnTo>
                <a:lnTo>
                  <a:pt x="238831" y="649711"/>
                </a:lnTo>
                <a:lnTo>
                  <a:pt x="238831" y="652849"/>
                </a:lnTo>
                <a:lnTo>
                  <a:pt x="239836" y="655975"/>
                </a:lnTo>
                <a:lnTo>
                  <a:pt x="239836" y="659100"/>
                </a:lnTo>
                <a:lnTo>
                  <a:pt x="240840" y="662226"/>
                </a:lnTo>
                <a:lnTo>
                  <a:pt x="240840" y="664309"/>
                </a:lnTo>
                <a:lnTo>
                  <a:pt x="241855" y="667448"/>
                </a:lnTo>
                <a:lnTo>
                  <a:pt x="240840" y="670573"/>
                </a:lnTo>
                <a:lnTo>
                  <a:pt x="240840" y="676824"/>
                </a:lnTo>
                <a:lnTo>
                  <a:pt x="239836" y="679963"/>
                </a:lnTo>
                <a:lnTo>
                  <a:pt x="239836" y="696645"/>
                </a:lnTo>
                <a:lnTo>
                  <a:pt x="238831" y="699771"/>
                </a:lnTo>
                <a:lnTo>
                  <a:pt x="238831" y="727926"/>
                </a:lnTo>
                <a:lnTo>
                  <a:pt x="237816" y="730022"/>
                </a:lnTo>
                <a:lnTo>
                  <a:pt x="237816" y="741483"/>
                </a:lnTo>
                <a:lnTo>
                  <a:pt x="238831" y="744621"/>
                </a:lnTo>
                <a:lnTo>
                  <a:pt x="238831" y="748789"/>
                </a:lnTo>
                <a:lnTo>
                  <a:pt x="239836" y="751914"/>
                </a:lnTo>
                <a:lnTo>
                  <a:pt x="240840" y="756094"/>
                </a:lnTo>
                <a:lnTo>
                  <a:pt x="241855" y="759220"/>
                </a:lnTo>
                <a:lnTo>
                  <a:pt x="243865" y="762345"/>
                </a:lnTo>
                <a:lnTo>
                  <a:pt x="245884" y="764429"/>
                </a:lnTo>
                <a:lnTo>
                  <a:pt x="247894" y="767555"/>
                </a:lnTo>
                <a:lnTo>
                  <a:pt x="249913" y="769651"/>
                </a:lnTo>
                <a:lnTo>
                  <a:pt x="251932" y="772777"/>
                </a:lnTo>
                <a:lnTo>
                  <a:pt x="253942" y="774860"/>
                </a:lnTo>
                <a:lnTo>
                  <a:pt x="256966" y="776944"/>
                </a:lnTo>
                <a:lnTo>
                  <a:pt x="259990" y="779028"/>
                </a:lnTo>
                <a:lnTo>
                  <a:pt x="263014" y="781112"/>
                </a:lnTo>
                <a:lnTo>
                  <a:pt x="265024" y="783208"/>
                </a:lnTo>
                <a:lnTo>
                  <a:pt x="268048" y="785292"/>
                </a:lnTo>
                <a:lnTo>
                  <a:pt x="271072" y="786333"/>
                </a:lnTo>
                <a:lnTo>
                  <a:pt x="274097" y="788417"/>
                </a:lnTo>
                <a:lnTo>
                  <a:pt x="277121" y="789459"/>
                </a:lnTo>
                <a:lnTo>
                  <a:pt x="281150" y="790501"/>
                </a:lnTo>
                <a:lnTo>
                  <a:pt x="284174" y="791543"/>
                </a:lnTo>
                <a:lnTo>
                  <a:pt x="287198" y="792585"/>
                </a:lnTo>
                <a:lnTo>
                  <a:pt x="290222" y="793626"/>
                </a:lnTo>
                <a:lnTo>
                  <a:pt x="292241" y="794681"/>
                </a:lnTo>
                <a:lnTo>
                  <a:pt x="295256" y="795723"/>
                </a:lnTo>
                <a:lnTo>
                  <a:pt x="298280" y="796765"/>
                </a:lnTo>
                <a:lnTo>
                  <a:pt x="301304" y="797807"/>
                </a:lnTo>
                <a:lnTo>
                  <a:pt x="303324" y="797807"/>
                </a:lnTo>
                <a:lnTo>
                  <a:pt x="305333" y="798848"/>
                </a:lnTo>
                <a:lnTo>
                  <a:pt x="308357" y="799890"/>
                </a:lnTo>
                <a:lnTo>
                  <a:pt x="309372" y="799890"/>
                </a:lnTo>
                <a:lnTo>
                  <a:pt x="311382" y="800932"/>
                </a:lnTo>
                <a:lnTo>
                  <a:pt x="322473" y="800932"/>
                </a:lnTo>
                <a:lnTo>
                  <a:pt x="326502" y="801974"/>
                </a:lnTo>
                <a:lnTo>
                  <a:pt x="347662" y="801974"/>
                </a:lnTo>
                <a:lnTo>
                  <a:pt x="349681" y="800932"/>
                </a:lnTo>
                <a:lnTo>
                  <a:pt x="351691" y="800932"/>
                </a:lnTo>
                <a:lnTo>
                  <a:pt x="352696" y="799890"/>
                </a:lnTo>
                <a:lnTo>
                  <a:pt x="354715" y="798848"/>
                </a:lnTo>
                <a:lnTo>
                  <a:pt x="355720" y="797807"/>
                </a:lnTo>
                <a:lnTo>
                  <a:pt x="357739" y="796765"/>
                </a:lnTo>
                <a:lnTo>
                  <a:pt x="359759" y="793626"/>
                </a:lnTo>
                <a:lnTo>
                  <a:pt x="361768" y="790501"/>
                </a:lnTo>
                <a:lnTo>
                  <a:pt x="363788" y="786333"/>
                </a:lnTo>
                <a:lnTo>
                  <a:pt x="364792" y="783208"/>
                </a:lnTo>
                <a:lnTo>
                  <a:pt x="364792" y="780070"/>
                </a:lnTo>
                <a:lnTo>
                  <a:pt x="365797" y="776944"/>
                </a:lnTo>
                <a:lnTo>
                  <a:pt x="365797" y="773819"/>
                </a:lnTo>
                <a:lnTo>
                  <a:pt x="366812" y="770693"/>
                </a:lnTo>
                <a:lnTo>
                  <a:pt x="366812" y="766513"/>
                </a:lnTo>
                <a:lnTo>
                  <a:pt x="367816" y="762345"/>
                </a:lnTo>
                <a:lnTo>
                  <a:pt x="367816" y="751914"/>
                </a:lnTo>
                <a:lnTo>
                  <a:pt x="368821" y="748789"/>
                </a:lnTo>
                <a:lnTo>
                  <a:pt x="368821" y="744621"/>
                </a:lnTo>
                <a:lnTo>
                  <a:pt x="369836" y="740441"/>
                </a:lnTo>
                <a:lnTo>
                  <a:pt x="369836" y="737315"/>
                </a:lnTo>
                <a:lnTo>
                  <a:pt x="370841" y="733148"/>
                </a:lnTo>
                <a:lnTo>
                  <a:pt x="370841" y="724800"/>
                </a:lnTo>
                <a:lnTo>
                  <a:pt x="371845" y="721675"/>
                </a:lnTo>
                <a:lnTo>
                  <a:pt x="371845" y="716453"/>
                </a:lnTo>
                <a:lnTo>
                  <a:pt x="372850" y="713327"/>
                </a:lnTo>
                <a:lnTo>
                  <a:pt x="372850" y="707076"/>
                </a:lnTo>
                <a:lnTo>
                  <a:pt x="373865" y="703938"/>
                </a:lnTo>
                <a:lnTo>
                  <a:pt x="373865" y="696645"/>
                </a:lnTo>
                <a:lnTo>
                  <a:pt x="374870" y="693519"/>
                </a:lnTo>
                <a:lnTo>
                  <a:pt x="374870" y="689339"/>
                </a:lnTo>
                <a:lnTo>
                  <a:pt x="375874" y="686214"/>
                </a:lnTo>
                <a:lnTo>
                  <a:pt x="375874" y="682046"/>
                </a:lnTo>
                <a:lnTo>
                  <a:pt x="376889" y="678921"/>
                </a:lnTo>
                <a:lnTo>
                  <a:pt x="376889" y="674741"/>
                </a:lnTo>
                <a:lnTo>
                  <a:pt x="377894" y="670573"/>
                </a:lnTo>
                <a:lnTo>
                  <a:pt x="377894" y="666406"/>
                </a:lnTo>
                <a:lnTo>
                  <a:pt x="379913" y="664309"/>
                </a:lnTo>
                <a:lnTo>
                  <a:pt x="381923" y="663268"/>
                </a:lnTo>
                <a:lnTo>
                  <a:pt x="382928" y="661184"/>
                </a:lnTo>
                <a:lnTo>
                  <a:pt x="384947" y="659100"/>
                </a:lnTo>
                <a:lnTo>
                  <a:pt x="386966" y="655975"/>
                </a:lnTo>
                <a:lnTo>
                  <a:pt x="388976" y="653891"/>
                </a:lnTo>
                <a:lnTo>
                  <a:pt x="392000" y="650753"/>
                </a:lnTo>
                <a:lnTo>
                  <a:pt x="394019" y="647627"/>
                </a:lnTo>
                <a:lnTo>
                  <a:pt x="397044" y="644501"/>
                </a:lnTo>
                <a:lnTo>
                  <a:pt x="400068" y="641376"/>
                </a:lnTo>
                <a:lnTo>
                  <a:pt x="403082" y="637196"/>
                </a:lnTo>
                <a:lnTo>
                  <a:pt x="405102" y="634070"/>
                </a:lnTo>
                <a:lnTo>
                  <a:pt x="408126" y="629903"/>
                </a:lnTo>
                <a:lnTo>
                  <a:pt x="411150" y="625723"/>
                </a:lnTo>
                <a:lnTo>
                  <a:pt x="414174" y="622597"/>
                </a:lnTo>
                <a:lnTo>
                  <a:pt x="417198" y="618430"/>
                </a:lnTo>
                <a:lnTo>
                  <a:pt x="420222" y="615304"/>
                </a:lnTo>
                <a:lnTo>
                  <a:pt x="423237" y="611124"/>
                </a:lnTo>
                <a:lnTo>
                  <a:pt x="426261" y="607998"/>
                </a:lnTo>
                <a:lnTo>
                  <a:pt x="428280" y="604873"/>
                </a:lnTo>
                <a:lnTo>
                  <a:pt x="431305" y="601747"/>
                </a:lnTo>
                <a:lnTo>
                  <a:pt x="433314" y="598609"/>
                </a:lnTo>
                <a:lnTo>
                  <a:pt x="436338" y="595483"/>
                </a:lnTo>
                <a:lnTo>
                  <a:pt x="438358" y="593400"/>
                </a:lnTo>
                <a:lnTo>
                  <a:pt x="440367" y="591316"/>
                </a:lnTo>
                <a:lnTo>
                  <a:pt x="441382" y="589232"/>
                </a:lnTo>
                <a:lnTo>
                  <a:pt x="443391" y="587136"/>
                </a:lnTo>
                <a:lnTo>
                  <a:pt x="445411" y="585052"/>
                </a:lnTo>
                <a:lnTo>
                  <a:pt x="447430" y="586094"/>
                </a:lnTo>
                <a:lnTo>
                  <a:pt x="447430" y="589232"/>
                </a:lnTo>
                <a:lnTo>
                  <a:pt x="448435" y="592358"/>
                </a:lnTo>
                <a:lnTo>
                  <a:pt x="448435" y="596525"/>
                </a:lnTo>
                <a:lnTo>
                  <a:pt x="449440" y="599651"/>
                </a:lnTo>
                <a:lnTo>
                  <a:pt x="449440" y="602789"/>
                </a:lnTo>
                <a:lnTo>
                  <a:pt x="450445" y="605915"/>
                </a:lnTo>
                <a:lnTo>
                  <a:pt x="450445" y="612166"/>
                </a:lnTo>
                <a:lnTo>
                  <a:pt x="451459" y="615304"/>
                </a:lnTo>
                <a:lnTo>
                  <a:pt x="452464" y="618430"/>
                </a:lnTo>
                <a:lnTo>
                  <a:pt x="454483" y="620513"/>
                </a:lnTo>
                <a:lnTo>
                  <a:pt x="455488" y="623639"/>
                </a:lnTo>
                <a:lnTo>
                  <a:pt x="455488" y="626764"/>
                </a:lnTo>
                <a:lnTo>
                  <a:pt x="456493" y="630945"/>
                </a:lnTo>
                <a:lnTo>
                  <a:pt x="456493" y="634070"/>
                </a:lnTo>
                <a:lnTo>
                  <a:pt x="457507" y="637196"/>
                </a:lnTo>
                <a:lnTo>
                  <a:pt x="457507" y="643460"/>
                </a:lnTo>
                <a:lnTo>
                  <a:pt x="458512" y="646585"/>
                </a:lnTo>
                <a:lnTo>
                  <a:pt x="458512" y="653891"/>
                </a:lnTo>
                <a:lnTo>
                  <a:pt x="459517" y="657016"/>
                </a:lnTo>
                <a:lnTo>
                  <a:pt x="459517" y="663268"/>
                </a:lnTo>
                <a:lnTo>
                  <a:pt x="460522" y="666406"/>
                </a:lnTo>
                <a:lnTo>
                  <a:pt x="460522" y="672657"/>
                </a:lnTo>
                <a:lnTo>
                  <a:pt x="461536" y="675782"/>
                </a:lnTo>
                <a:lnTo>
                  <a:pt x="461536" y="678921"/>
                </a:lnTo>
                <a:lnTo>
                  <a:pt x="462541" y="683088"/>
                </a:lnTo>
                <a:lnTo>
                  <a:pt x="462541" y="687256"/>
                </a:lnTo>
                <a:lnTo>
                  <a:pt x="463546" y="690381"/>
                </a:lnTo>
                <a:lnTo>
                  <a:pt x="464561" y="694561"/>
                </a:lnTo>
                <a:lnTo>
                  <a:pt x="465565" y="698729"/>
                </a:lnTo>
                <a:lnTo>
                  <a:pt x="466570" y="701854"/>
                </a:lnTo>
                <a:lnTo>
                  <a:pt x="466570" y="707076"/>
                </a:lnTo>
                <a:lnTo>
                  <a:pt x="467585" y="711244"/>
                </a:lnTo>
                <a:lnTo>
                  <a:pt x="468590" y="715411"/>
                </a:lnTo>
                <a:lnTo>
                  <a:pt x="469594" y="719591"/>
                </a:lnTo>
                <a:lnTo>
                  <a:pt x="470599" y="723759"/>
                </a:lnTo>
                <a:lnTo>
                  <a:pt x="470599" y="727926"/>
                </a:lnTo>
                <a:lnTo>
                  <a:pt x="471614" y="733148"/>
                </a:lnTo>
                <a:lnTo>
                  <a:pt x="472619" y="737315"/>
                </a:lnTo>
                <a:lnTo>
                  <a:pt x="473623" y="741483"/>
                </a:lnTo>
                <a:lnTo>
                  <a:pt x="474638" y="745663"/>
                </a:lnTo>
                <a:lnTo>
                  <a:pt x="475643" y="750872"/>
                </a:lnTo>
                <a:lnTo>
                  <a:pt x="477662" y="755040"/>
                </a:lnTo>
                <a:lnTo>
                  <a:pt x="478667" y="759220"/>
                </a:lnTo>
                <a:lnTo>
                  <a:pt x="479672" y="763387"/>
                </a:lnTo>
                <a:lnTo>
                  <a:pt x="481691" y="767555"/>
                </a:lnTo>
                <a:lnTo>
                  <a:pt x="482696" y="771735"/>
                </a:lnTo>
                <a:lnTo>
                  <a:pt x="484715" y="775902"/>
                </a:lnTo>
                <a:lnTo>
                  <a:pt x="486725" y="780070"/>
                </a:lnTo>
                <a:lnTo>
                  <a:pt x="488744" y="784250"/>
                </a:lnTo>
                <a:lnTo>
                  <a:pt x="490754" y="787375"/>
                </a:lnTo>
                <a:lnTo>
                  <a:pt x="492773" y="791543"/>
                </a:lnTo>
                <a:lnTo>
                  <a:pt x="495797" y="794681"/>
                </a:lnTo>
                <a:lnTo>
                  <a:pt x="498822" y="798848"/>
                </a:lnTo>
                <a:lnTo>
                  <a:pt x="500831" y="801974"/>
                </a:lnTo>
                <a:lnTo>
                  <a:pt x="503855" y="805100"/>
                </a:lnTo>
                <a:lnTo>
                  <a:pt x="507894" y="808238"/>
                </a:lnTo>
                <a:lnTo>
                  <a:pt x="510909" y="810322"/>
                </a:lnTo>
                <a:lnTo>
                  <a:pt x="514947" y="813447"/>
                </a:lnTo>
                <a:lnTo>
                  <a:pt x="517962" y="815531"/>
                </a:lnTo>
                <a:lnTo>
                  <a:pt x="518976" y="816573"/>
                </a:lnTo>
                <a:lnTo>
                  <a:pt x="520986" y="817615"/>
                </a:lnTo>
                <a:lnTo>
                  <a:pt x="522000" y="817615"/>
                </a:lnTo>
                <a:lnTo>
                  <a:pt x="524010" y="818656"/>
                </a:lnTo>
                <a:lnTo>
                  <a:pt x="526029" y="819698"/>
                </a:lnTo>
                <a:lnTo>
                  <a:pt x="527034" y="820753"/>
                </a:lnTo>
                <a:lnTo>
                  <a:pt x="529053" y="821795"/>
                </a:lnTo>
                <a:lnTo>
                  <a:pt x="531063" y="821795"/>
                </a:lnTo>
                <a:lnTo>
                  <a:pt x="532078" y="822837"/>
                </a:lnTo>
                <a:lnTo>
                  <a:pt x="534087" y="822837"/>
                </a:lnTo>
                <a:lnTo>
                  <a:pt x="536107" y="823878"/>
                </a:lnTo>
                <a:lnTo>
                  <a:pt x="538116" y="823878"/>
                </a:lnTo>
                <a:lnTo>
                  <a:pt x="539131" y="824920"/>
                </a:lnTo>
                <a:lnTo>
                  <a:pt x="544165" y="824920"/>
                </a:lnTo>
                <a:lnTo>
                  <a:pt x="545179" y="825962"/>
                </a:lnTo>
                <a:lnTo>
                  <a:pt x="552232" y="825962"/>
                </a:lnTo>
                <a:lnTo>
                  <a:pt x="553237" y="827004"/>
                </a:lnTo>
                <a:lnTo>
                  <a:pt x="569363" y="827004"/>
                </a:lnTo>
                <a:lnTo>
                  <a:pt x="571372" y="825962"/>
                </a:lnTo>
                <a:lnTo>
                  <a:pt x="576416" y="825962"/>
                </a:lnTo>
                <a:lnTo>
                  <a:pt x="578426" y="824920"/>
                </a:lnTo>
                <a:lnTo>
                  <a:pt x="580445" y="824920"/>
                </a:lnTo>
                <a:lnTo>
                  <a:pt x="582464" y="823878"/>
                </a:lnTo>
                <a:lnTo>
                  <a:pt x="584474" y="822837"/>
                </a:lnTo>
                <a:lnTo>
                  <a:pt x="586493" y="821795"/>
                </a:lnTo>
                <a:lnTo>
                  <a:pt x="587498" y="820753"/>
                </a:lnTo>
                <a:lnTo>
                  <a:pt x="589517" y="819698"/>
                </a:lnTo>
                <a:lnTo>
                  <a:pt x="591527" y="816573"/>
                </a:lnTo>
                <a:lnTo>
                  <a:pt x="593546" y="813447"/>
                </a:lnTo>
                <a:lnTo>
                  <a:pt x="595556" y="809280"/>
                </a:lnTo>
                <a:lnTo>
                  <a:pt x="596570" y="806141"/>
                </a:lnTo>
                <a:lnTo>
                  <a:pt x="597575" y="804058"/>
                </a:lnTo>
                <a:lnTo>
                  <a:pt x="598580" y="800932"/>
                </a:lnTo>
                <a:lnTo>
                  <a:pt x="598580" y="797807"/>
                </a:lnTo>
                <a:lnTo>
                  <a:pt x="599595" y="794681"/>
                </a:lnTo>
                <a:lnTo>
                  <a:pt x="600599" y="791543"/>
                </a:lnTo>
                <a:lnTo>
                  <a:pt x="600599" y="788417"/>
                </a:lnTo>
                <a:lnTo>
                  <a:pt x="601604" y="784250"/>
                </a:lnTo>
                <a:lnTo>
                  <a:pt x="601604" y="780070"/>
                </a:lnTo>
                <a:lnTo>
                  <a:pt x="602619" y="775902"/>
                </a:lnTo>
                <a:lnTo>
                  <a:pt x="602619" y="771735"/>
                </a:lnTo>
                <a:lnTo>
                  <a:pt x="603624" y="766513"/>
                </a:lnTo>
                <a:lnTo>
                  <a:pt x="603624" y="756094"/>
                </a:lnTo>
                <a:lnTo>
                  <a:pt x="604628" y="750872"/>
                </a:lnTo>
                <a:lnTo>
                  <a:pt x="604628" y="748789"/>
                </a:lnTo>
                <a:lnTo>
                  <a:pt x="605633" y="745663"/>
                </a:lnTo>
                <a:lnTo>
                  <a:pt x="605633" y="742525"/>
                </a:lnTo>
                <a:lnTo>
                  <a:pt x="606648" y="739399"/>
                </a:lnTo>
                <a:lnTo>
                  <a:pt x="606648" y="733148"/>
                </a:lnTo>
                <a:lnTo>
                  <a:pt x="607653" y="728968"/>
                </a:lnTo>
                <a:lnTo>
                  <a:pt x="607653" y="722717"/>
                </a:lnTo>
                <a:lnTo>
                  <a:pt x="608657" y="719591"/>
                </a:lnTo>
                <a:lnTo>
                  <a:pt x="608657" y="713327"/>
                </a:lnTo>
                <a:lnTo>
                  <a:pt x="610677" y="711244"/>
                </a:lnTo>
                <a:lnTo>
                  <a:pt x="610677" y="708118"/>
                </a:lnTo>
                <a:lnTo>
                  <a:pt x="611682" y="703938"/>
                </a:lnTo>
                <a:lnTo>
                  <a:pt x="611682" y="700812"/>
                </a:lnTo>
                <a:lnTo>
                  <a:pt x="612696" y="697687"/>
                </a:lnTo>
                <a:lnTo>
                  <a:pt x="612696" y="691436"/>
                </a:lnTo>
                <a:lnTo>
                  <a:pt x="613701" y="688297"/>
                </a:lnTo>
                <a:lnTo>
                  <a:pt x="613701" y="681004"/>
                </a:lnTo>
                <a:lnTo>
                  <a:pt x="614706" y="677866"/>
                </a:lnTo>
                <a:lnTo>
                  <a:pt x="614706" y="669531"/>
                </a:lnTo>
                <a:lnTo>
                  <a:pt x="615711" y="666406"/>
                </a:lnTo>
                <a:lnTo>
                  <a:pt x="615711" y="659100"/>
                </a:lnTo>
                <a:lnTo>
                  <a:pt x="616725" y="654933"/>
                </a:lnTo>
                <a:lnTo>
                  <a:pt x="616725" y="645543"/>
                </a:lnTo>
                <a:lnTo>
                  <a:pt x="617730" y="642418"/>
                </a:lnTo>
                <a:lnTo>
                  <a:pt x="617730" y="639279"/>
                </a:lnTo>
                <a:lnTo>
                  <a:pt x="618735" y="635112"/>
                </a:lnTo>
                <a:lnTo>
                  <a:pt x="619749" y="630945"/>
                </a:lnTo>
                <a:lnTo>
                  <a:pt x="622773" y="634070"/>
                </a:lnTo>
                <a:lnTo>
                  <a:pt x="625788" y="638238"/>
                </a:lnTo>
                <a:lnTo>
                  <a:pt x="628812" y="642418"/>
                </a:lnTo>
                <a:lnTo>
                  <a:pt x="631836" y="646585"/>
                </a:lnTo>
                <a:lnTo>
                  <a:pt x="634860" y="650753"/>
                </a:lnTo>
                <a:lnTo>
                  <a:pt x="637885" y="654933"/>
                </a:lnTo>
                <a:lnTo>
                  <a:pt x="640909" y="659100"/>
                </a:lnTo>
                <a:lnTo>
                  <a:pt x="643933" y="663268"/>
                </a:lnTo>
                <a:lnTo>
                  <a:pt x="647962" y="668489"/>
                </a:lnTo>
                <a:lnTo>
                  <a:pt x="650986" y="672657"/>
                </a:lnTo>
                <a:lnTo>
                  <a:pt x="654010" y="676824"/>
                </a:lnTo>
                <a:lnTo>
                  <a:pt x="658039" y="682046"/>
                </a:lnTo>
                <a:lnTo>
                  <a:pt x="661063" y="686214"/>
                </a:lnTo>
                <a:lnTo>
                  <a:pt x="664087" y="691436"/>
                </a:lnTo>
                <a:lnTo>
                  <a:pt x="668116" y="695603"/>
                </a:lnTo>
                <a:lnTo>
                  <a:pt x="671141" y="700812"/>
                </a:lnTo>
                <a:lnTo>
                  <a:pt x="675170" y="704993"/>
                </a:lnTo>
                <a:lnTo>
                  <a:pt x="679199" y="710202"/>
                </a:lnTo>
                <a:lnTo>
                  <a:pt x="682223" y="714369"/>
                </a:lnTo>
                <a:lnTo>
                  <a:pt x="686252" y="719591"/>
                </a:lnTo>
                <a:lnTo>
                  <a:pt x="689276" y="723759"/>
                </a:lnTo>
                <a:lnTo>
                  <a:pt x="693305" y="728968"/>
                </a:lnTo>
                <a:lnTo>
                  <a:pt x="697344" y="733148"/>
                </a:lnTo>
                <a:lnTo>
                  <a:pt x="700368" y="737315"/>
                </a:lnTo>
                <a:lnTo>
                  <a:pt x="704397" y="741483"/>
                </a:lnTo>
                <a:lnTo>
                  <a:pt x="708426" y="746705"/>
                </a:lnTo>
                <a:lnTo>
                  <a:pt x="711450" y="750872"/>
                </a:lnTo>
                <a:lnTo>
                  <a:pt x="715479" y="755040"/>
                </a:lnTo>
                <a:lnTo>
                  <a:pt x="718503" y="759220"/>
                </a:lnTo>
                <a:lnTo>
                  <a:pt x="722532" y="763387"/>
                </a:lnTo>
                <a:lnTo>
                  <a:pt x="726561" y="767555"/>
                </a:lnTo>
                <a:lnTo>
                  <a:pt x="729585" y="770693"/>
                </a:lnTo>
                <a:lnTo>
                  <a:pt x="732609" y="773819"/>
                </a:lnTo>
                <a:lnTo>
                  <a:pt x="735633" y="776944"/>
                </a:lnTo>
                <a:lnTo>
                  <a:pt x="738658" y="780070"/>
                </a:lnTo>
                <a:lnTo>
                  <a:pt x="741682" y="783208"/>
                </a:lnTo>
                <a:lnTo>
                  <a:pt x="743691" y="785292"/>
                </a:lnTo>
                <a:lnTo>
                  <a:pt x="746716" y="788417"/>
                </a:lnTo>
                <a:lnTo>
                  <a:pt x="749740" y="791543"/>
                </a:lnTo>
                <a:lnTo>
                  <a:pt x="752764" y="793626"/>
                </a:lnTo>
                <a:lnTo>
                  <a:pt x="754783" y="795723"/>
                </a:lnTo>
                <a:lnTo>
                  <a:pt x="757807" y="798848"/>
                </a:lnTo>
                <a:lnTo>
                  <a:pt x="760832" y="800932"/>
                </a:lnTo>
                <a:lnTo>
                  <a:pt x="762841" y="803016"/>
                </a:lnTo>
                <a:lnTo>
                  <a:pt x="765865" y="805100"/>
                </a:lnTo>
                <a:lnTo>
                  <a:pt x="768890" y="807183"/>
                </a:lnTo>
                <a:lnTo>
                  <a:pt x="770899" y="809280"/>
                </a:lnTo>
                <a:lnTo>
                  <a:pt x="773923" y="811363"/>
                </a:lnTo>
                <a:lnTo>
                  <a:pt x="775943" y="812405"/>
                </a:lnTo>
                <a:lnTo>
                  <a:pt x="778967" y="814489"/>
                </a:lnTo>
                <a:lnTo>
                  <a:pt x="781991" y="815531"/>
                </a:lnTo>
                <a:lnTo>
                  <a:pt x="784001" y="817615"/>
                </a:lnTo>
                <a:lnTo>
                  <a:pt x="786020" y="818656"/>
                </a:lnTo>
                <a:lnTo>
                  <a:pt x="789044" y="819698"/>
                </a:lnTo>
                <a:lnTo>
                  <a:pt x="791054" y="820753"/>
                </a:lnTo>
                <a:lnTo>
                  <a:pt x="794078" y="821795"/>
                </a:lnTo>
                <a:lnTo>
                  <a:pt x="796097" y="822837"/>
                </a:lnTo>
                <a:lnTo>
                  <a:pt x="798146" y="822837"/>
                </a:lnTo>
                <a:lnTo>
                  <a:pt x="800175" y="823878"/>
                </a:lnTo>
                <a:lnTo>
                  <a:pt x="803170" y="823878"/>
                </a:lnTo>
                <a:lnTo>
                  <a:pt x="805199" y="824920"/>
                </a:lnTo>
                <a:lnTo>
                  <a:pt x="811189" y="824920"/>
                </a:lnTo>
                <a:lnTo>
                  <a:pt x="812252" y="823878"/>
                </a:lnTo>
                <a:lnTo>
                  <a:pt x="814281" y="823878"/>
                </a:lnTo>
                <a:lnTo>
                  <a:pt x="815247" y="822837"/>
                </a:lnTo>
                <a:lnTo>
                  <a:pt x="817276" y="821795"/>
                </a:lnTo>
                <a:lnTo>
                  <a:pt x="818242" y="820753"/>
                </a:lnTo>
                <a:lnTo>
                  <a:pt x="820271" y="819698"/>
                </a:lnTo>
                <a:lnTo>
                  <a:pt x="822300" y="818656"/>
                </a:lnTo>
                <a:lnTo>
                  <a:pt x="824329" y="816573"/>
                </a:lnTo>
                <a:lnTo>
                  <a:pt x="825295" y="815531"/>
                </a:lnTo>
                <a:lnTo>
                  <a:pt x="827324" y="813447"/>
                </a:lnTo>
                <a:lnTo>
                  <a:pt x="829353" y="811363"/>
                </a:lnTo>
                <a:lnTo>
                  <a:pt x="831382" y="809280"/>
                </a:lnTo>
                <a:lnTo>
                  <a:pt x="833411" y="807183"/>
                </a:lnTo>
                <a:lnTo>
                  <a:pt x="834378" y="805100"/>
                </a:lnTo>
                <a:lnTo>
                  <a:pt x="836407" y="803016"/>
                </a:lnTo>
                <a:lnTo>
                  <a:pt x="838436" y="799890"/>
                </a:lnTo>
                <a:lnTo>
                  <a:pt x="840465" y="797807"/>
                </a:lnTo>
                <a:lnTo>
                  <a:pt x="841431" y="795723"/>
                </a:lnTo>
                <a:lnTo>
                  <a:pt x="843460" y="792585"/>
                </a:lnTo>
                <a:lnTo>
                  <a:pt x="845489" y="790501"/>
                </a:lnTo>
                <a:lnTo>
                  <a:pt x="846455" y="787375"/>
                </a:lnTo>
                <a:lnTo>
                  <a:pt x="847518" y="784250"/>
                </a:lnTo>
                <a:lnTo>
                  <a:pt x="849547" y="782166"/>
                </a:lnTo>
                <a:lnTo>
                  <a:pt x="850513" y="779028"/>
                </a:lnTo>
                <a:lnTo>
                  <a:pt x="851479" y="776944"/>
                </a:lnTo>
                <a:lnTo>
                  <a:pt x="852542" y="773819"/>
                </a:lnTo>
                <a:lnTo>
                  <a:pt x="853508" y="771735"/>
                </a:lnTo>
                <a:lnTo>
                  <a:pt x="854571" y="768597"/>
                </a:lnTo>
                <a:lnTo>
                  <a:pt x="855537" y="764429"/>
                </a:lnTo>
                <a:lnTo>
                  <a:pt x="856600" y="761304"/>
                </a:lnTo>
                <a:lnTo>
                  <a:pt x="856600" y="758178"/>
                </a:lnTo>
                <a:lnTo>
                  <a:pt x="857566" y="753998"/>
                </a:lnTo>
                <a:lnTo>
                  <a:pt x="857566" y="743579"/>
                </a:lnTo>
                <a:lnTo>
                  <a:pt x="856600" y="740441"/>
                </a:lnTo>
                <a:lnTo>
                  <a:pt x="856600" y="737315"/>
                </a:lnTo>
                <a:lnTo>
                  <a:pt x="855537" y="733148"/>
                </a:lnTo>
                <a:lnTo>
                  <a:pt x="854571" y="728968"/>
                </a:lnTo>
                <a:lnTo>
                  <a:pt x="853508" y="725842"/>
                </a:lnTo>
                <a:lnTo>
                  <a:pt x="852542" y="721675"/>
                </a:lnTo>
                <a:lnTo>
                  <a:pt x="851479" y="717508"/>
                </a:lnTo>
                <a:lnTo>
                  <a:pt x="849547" y="713327"/>
                </a:lnTo>
                <a:lnTo>
                  <a:pt x="848484" y="710202"/>
                </a:lnTo>
                <a:lnTo>
                  <a:pt x="846455" y="706034"/>
                </a:lnTo>
                <a:lnTo>
                  <a:pt x="844426" y="701854"/>
                </a:lnTo>
                <a:lnTo>
                  <a:pt x="842494" y="696645"/>
                </a:lnTo>
                <a:lnTo>
                  <a:pt x="840465" y="691436"/>
                </a:lnTo>
                <a:lnTo>
                  <a:pt x="837373" y="686214"/>
                </a:lnTo>
                <a:lnTo>
                  <a:pt x="835440" y="681004"/>
                </a:lnTo>
                <a:lnTo>
                  <a:pt x="832349" y="674741"/>
                </a:lnTo>
                <a:lnTo>
                  <a:pt x="830320" y="669531"/>
                </a:lnTo>
                <a:lnTo>
                  <a:pt x="828387" y="664309"/>
                </a:lnTo>
                <a:lnTo>
                  <a:pt x="825295" y="659100"/>
                </a:lnTo>
                <a:lnTo>
                  <a:pt x="823266" y="653891"/>
                </a:lnTo>
                <a:lnTo>
                  <a:pt x="820271" y="647627"/>
                </a:lnTo>
                <a:lnTo>
                  <a:pt x="818242" y="642418"/>
                </a:lnTo>
                <a:lnTo>
                  <a:pt x="816213" y="637196"/>
                </a:lnTo>
                <a:lnTo>
                  <a:pt x="813218" y="631986"/>
                </a:lnTo>
                <a:lnTo>
                  <a:pt x="811189" y="625723"/>
                </a:lnTo>
                <a:lnTo>
                  <a:pt x="809160" y="620513"/>
                </a:lnTo>
                <a:lnTo>
                  <a:pt x="807228" y="615304"/>
                </a:lnTo>
                <a:lnTo>
                  <a:pt x="805199" y="610082"/>
                </a:lnTo>
                <a:lnTo>
                  <a:pt x="803170" y="604873"/>
                </a:lnTo>
                <a:lnTo>
                  <a:pt x="801141" y="599651"/>
                </a:lnTo>
                <a:lnTo>
                  <a:pt x="799112" y="594442"/>
                </a:lnTo>
                <a:lnTo>
                  <a:pt x="798146" y="590274"/>
                </a:lnTo>
                <a:lnTo>
                  <a:pt x="796097" y="585052"/>
                </a:lnTo>
                <a:lnTo>
                  <a:pt x="795093" y="580885"/>
                </a:lnTo>
                <a:lnTo>
                  <a:pt x="793073" y="575675"/>
                </a:lnTo>
                <a:lnTo>
                  <a:pt x="792068" y="571495"/>
                </a:lnTo>
                <a:lnTo>
                  <a:pt x="791054" y="567328"/>
                </a:lnTo>
                <a:lnTo>
                  <a:pt x="790049" y="563160"/>
                </a:lnTo>
                <a:lnTo>
                  <a:pt x="790049" y="560022"/>
                </a:lnTo>
                <a:lnTo>
                  <a:pt x="789044" y="555855"/>
                </a:lnTo>
                <a:lnTo>
                  <a:pt x="789044" y="552729"/>
                </a:lnTo>
                <a:lnTo>
                  <a:pt x="788039" y="548549"/>
                </a:lnTo>
                <a:lnTo>
                  <a:pt x="789044" y="545423"/>
                </a:lnTo>
                <a:lnTo>
                  <a:pt x="791054" y="544382"/>
                </a:lnTo>
                <a:lnTo>
                  <a:pt x="793073" y="544382"/>
                </a:lnTo>
                <a:lnTo>
                  <a:pt x="795093" y="543340"/>
                </a:lnTo>
                <a:lnTo>
                  <a:pt x="799112" y="543340"/>
                </a:lnTo>
                <a:lnTo>
                  <a:pt x="798146" y="217963"/>
                </a:lnTo>
                <a:lnTo>
                  <a:pt x="798146" y="216921"/>
                </a:lnTo>
                <a:lnTo>
                  <a:pt x="798146" y="217963"/>
                </a:lnTo>
                <a:lnTo>
                  <a:pt x="799112" y="543340"/>
                </a:lnTo>
                <a:lnTo>
                  <a:pt x="823266" y="543340"/>
                </a:lnTo>
                <a:lnTo>
                  <a:pt x="825295" y="544382"/>
                </a:lnTo>
                <a:lnTo>
                  <a:pt x="831382" y="544382"/>
                </a:lnTo>
                <a:lnTo>
                  <a:pt x="833411" y="545423"/>
                </a:lnTo>
                <a:lnTo>
                  <a:pt x="836407" y="545423"/>
                </a:lnTo>
                <a:lnTo>
                  <a:pt x="839402" y="546465"/>
                </a:lnTo>
                <a:lnTo>
                  <a:pt x="842494" y="546465"/>
                </a:lnTo>
                <a:lnTo>
                  <a:pt x="844426" y="547507"/>
                </a:lnTo>
                <a:lnTo>
                  <a:pt x="847518" y="547507"/>
                </a:lnTo>
                <a:lnTo>
                  <a:pt x="850513" y="548549"/>
                </a:lnTo>
                <a:lnTo>
                  <a:pt x="852542" y="549604"/>
                </a:lnTo>
                <a:lnTo>
                  <a:pt x="854571" y="549604"/>
                </a:lnTo>
                <a:lnTo>
                  <a:pt x="857566" y="550645"/>
                </a:lnTo>
                <a:lnTo>
                  <a:pt x="859595" y="551687"/>
                </a:lnTo>
                <a:lnTo>
                  <a:pt x="861624" y="551687"/>
                </a:lnTo>
                <a:lnTo>
                  <a:pt x="863653" y="552729"/>
                </a:lnTo>
                <a:lnTo>
                  <a:pt x="866648" y="553771"/>
                </a:lnTo>
                <a:lnTo>
                  <a:pt x="868677" y="554813"/>
                </a:lnTo>
                <a:lnTo>
                  <a:pt x="870706" y="555855"/>
                </a:lnTo>
                <a:lnTo>
                  <a:pt x="872639" y="556897"/>
                </a:lnTo>
                <a:lnTo>
                  <a:pt x="874668" y="557938"/>
                </a:lnTo>
                <a:lnTo>
                  <a:pt x="877759" y="558980"/>
                </a:lnTo>
                <a:lnTo>
                  <a:pt x="879692" y="560022"/>
                </a:lnTo>
                <a:lnTo>
                  <a:pt x="881721" y="561064"/>
                </a:lnTo>
                <a:lnTo>
                  <a:pt x="883750" y="562106"/>
                </a:lnTo>
                <a:lnTo>
                  <a:pt x="885779" y="564202"/>
                </a:lnTo>
                <a:lnTo>
                  <a:pt x="887808" y="565244"/>
                </a:lnTo>
                <a:lnTo>
                  <a:pt x="889837" y="566286"/>
                </a:lnTo>
                <a:lnTo>
                  <a:pt x="891866" y="568370"/>
                </a:lnTo>
                <a:lnTo>
                  <a:pt x="893798" y="569412"/>
                </a:lnTo>
                <a:lnTo>
                  <a:pt x="894861" y="571495"/>
                </a:lnTo>
                <a:lnTo>
                  <a:pt x="896890" y="572537"/>
                </a:lnTo>
                <a:lnTo>
                  <a:pt x="898919" y="574621"/>
                </a:lnTo>
                <a:lnTo>
                  <a:pt x="899885" y="575675"/>
                </a:lnTo>
                <a:lnTo>
                  <a:pt x="901914" y="577759"/>
                </a:lnTo>
                <a:lnTo>
                  <a:pt x="902880" y="579843"/>
                </a:lnTo>
                <a:lnTo>
                  <a:pt x="904909" y="584010"/>
                </a:lnTo>
                <a:lnTo>
                  <a:pt x="906938" y="587136"/>
                </a:lnTo>
                <a:lnTo>
                  <a:pt x="908001" y="590274"/>
                </a:lnTo>
                <a:lnTo>
                  <a:pt x="908967" y="592358"/>
                </a:lnTo>
                <a:lnTo>
                  <a:pt x="909933" y="596525"/>
                </a:lnTo>
                <a:lnTo>
                  <a:pt x="909933" y="600693"/>
                </a:lnTo>
                <a:lnTo>
                  <a:pt x="910996" y="604873"/>
                </a:lnTo>
                <a:lnTo>
                  <a:pt x="911962" y="607998"/>
                </a:lnTo>
                <a:lnTo>
                  <a:pt x="911962" y="610082"/>
                </a:lnTo>
                <a:lnTo>
                  <a:pt x="913025" y="614262"/>
                </a:lnTo>
                <a:lnTo>
                  <a:pt x="913025" y="617388"/>
                </a:lnTo>
                <a:lnTo>
                  <a:pt x="913991" y="621555"/>
                </a:lnTo>
                <a:lnTo>
                  <a:pt x="913991" y="631986"/>
                </a:lnTo>
                <a:lnTo>
                  <a:pt x="915054" y="634070"/>
                </a:lnTo>
                <a:lnTo>
                  <a:pt x="915054" y="644501"/>
                </a:lnTo>
                <a:lnTo>
                  <a:pt x="916020" y="648669"/>
                </a:lnTo>
                <a:lnTo>
                  <a:pt x="916020" y="663268"/>
                </a:lnTo>
                <a:lnTo>
                  <a:pt x="916986" y="666406"/>
                </a:lnTo>
                <a:lnTo>
                  <a:pt x="916986" y="675782"/>
                </a:lnTo>
                <a:lnTo>
                  <a:pt x="918049" y="678921"/>
                </a:lnTo>
                <a:lnTo>
                  <a:pt x="918049" y="683088"/>
                </a:lnTo>
                <a:lnTo>
                  <a:pt x="919015" y="686214"/>
                </a:lnTo>
                <a:lnTo>
                  <a:pt x="919015" y="689339"/>
                </a:lnTo>
                <a:lnTo>
                  <a:pt x="920078" y="693519"/>
                </a:lnTo>
                <a:lnTo>
                  <a:pt x="921044" y="696645"/>
                </a:lnTo>
                <a:lnTo>
                  <a:pt x="922107" y="699771"/>
                </a:lnTo>
                <a:lnTo>
                  <a:pt x="923073" y="702896"/>
                </a:lnTo>
                <a:lnTo>
                  <a:pt x="924040" y="706034"/>
                </a:lnTo>
                <a:lnTo>
                  <a:pt x="925102" y="708118"/>
                </a:lnTo>
                <a:lnTo>
                  <a:pt x="926069" y="711244"/>
                </a:lnTo>
                <a:lnTo>
                  <a:pt x="927131" y="714369"/>
                </a:lnTo>
                <a:lnTo>
                  <a:pt x="929160" y="716453"/>
                </a:lnTo>
                <a:lnTo>
                  <a:pt x="930127" y="718549"/>
                </a:lnTo>
                <a:lnTo>
                  <a:pt x="932156" y="720633"/>
                </a:lnTo>
                <a:lnTo>
                  <a:pt x="933122" y="722717"/>
                </a:lnTo>
                <a:lnTo>
                  <a:pt x="935151" y="724800"/>
                </a:lnTo>
                <a:lnTo>
                  <a:pt x="937180" y="726884"/>
                </a:lnTo>
                <a:lnTo>
                  <a:pt x="939209" y="728968"/>
                </a:lnTo>
                <a:lnTo>
                  <a:pt x="941238" y="730022"/>
                </a:lnTo>
                <a:lnTo>
                  <a:pt x="943267" y="731064"/>
                </a:lnTo>
                <a:lnTo>
                  <a:pt x="945199" y="732106"/>
                </a:lnTo>
                <a:lnTo>
                  <a:pt x="948291" y="733148"/>
                </a:lnTo>
                <a:lnTo>
                  <a:pt x="950320" y="734190"/>
                </a:lnTo>
                <a:lnTo>
                  <a:pt x="953315" y="735232"/>
                </a:lnTo>
                <a:lnTo>
                  <a:pt x="964426" y="735232"/>
                </a:lnTo>
                <a:lnTo>
                  <a:pt x="968387" y="734190"/>
                </a:lnTo>
                <a:lnTo>
                  <a:pt x="968387" y="733148"/>
                </a:lnTo>
                <a:lnTo>
                  <a:pt x="970416" y="732106"/>
                </a:lnTo>
                <a:lnTo>
                  <a:pt x="972445" y="731064"/>
                </a:lnTo>
                <a:lnTo>
                  <a:pt x="974474" y="731064"/>
                </a:lnTo>
                <a:lnTo>
                  <a:pt x="976503" y="730022"/>
                </a:lnTo>
                <a:lnTo>
                  <a:pt x="978532" y="728968"/>
                </a:lnTo>
                <a:lnTo>
                  <a:pt x="980465" y="728968"/>
                </a:lnTo>
                <a:lnTo>
                  <a:pt x="982494" y="727926"/>
                </a:lnTo>
                <a:lnTo>
                  <a:pt x="983557" y="727926"/>
                </a:lnTo>
                <a:lnTo>
                  <a:pt x="985586" y="726884"/>
                </a:lnTo>
                <a:lnTo>
                  <a:pt x="987518" y="725842"/>
                </a:lnTo>
                <a:lnTo>
                  <a:pt x="989547" y="725842"/>
                </a:lnTo>
                <a:lnTo>
                  <a:pt x="991576" y="724800"/>
                </a:lnTo>
                <a:lnTo>
                  <a:pt x="993605" y="724800"/>
                </a:lnTo>
                <a:lnTo>
                  <a:pt x="995634" y="723759"/>
                </a:lnTo>
                <a:lnTo>
                  <a:pt x="998629" y="722717"/>
                </a:lnTo>
                <a:lnTo>
                  <a:pt x="1000658" y="722717"/>
                </a:lnTo>
                <a:lnTo>
                  <a:pt x="1002687" y="721675"/>
                </a:lnTo>
                <a:lnTo>
                  <a:pt x="1005682" y="720633"/>
                </a:lnTo>
                <a:lnTo>
                  <a:pt x="1007711" y="720633"/>
                </a:lnTo>
                <a:lnTo>
                  <a:pt x="1010706" y="719591"/>
                </a:lnTo>
                <a:lnTo>
                  <a:pt x="1013798" y="718549"/>
                </a:lnTo>
                <a:lnTo>
                  <a:pt x="1015827" y="717508"/>
                </a:lnTo>
                <a:lnTo>
                  <a:pt x="1018822" y="717508"/>
                </a:lnTo>
                <a:lnTo>
                  <a:pt x="1021818" y="716453"/>
                </a:lnTo>
                <a:lnTo>
                  <a:pt x="1026842" y="714369"/>
                </a:lnTo>
                <a:lnTo>
                  <a:pt x="1031866" y="713327"/>
                </a:lnTo>
                <a:lnTo>
                  <a:pt x="1036987" y="711244"/>
                </a:lnTo>
                <a:lnTo>
                  <a:pt x="1042011" y="710202"/>
                </a:lnTo>
                <a:lnTo>
                  <a:pt x="1048001" y="708118"/>
                </a:lnTo>
                <a:lnTo>
                  <a:pt x="1053025" y="706034"/>
                </a:lnTo>
                <a:lnTo>
                  <a:pt x="1058146" y="704993"/>
                </a:lnTo>
                <a:lnTo>
                  <a:pt x="1064136" y="702896"/>
                </a:lnTo>
                <a:lnTo>
                  <a:pt x="1069161" y="700812"/>
                </a:lnTo>
                <a:lnTo>
                  <a:pt x="1074185" y="699771"/>
                </a:lnTo>
                <a:lnTo>
                  <a:pt x="1079306" y="697687"/>
                </a:lnTo>
                <a:lnTo>
                  <a:pt x="1084330" y="695603"/>
                </a:lnTo>
                <a:lnTo>
                  <a:pt x="1089354" y="693519"/>
                </a:lnTo>
                <a:lnTo>
                  <a:pt x="1094378" y="691436"/>
                </a:lnTo>
                <a:lnTo>
                  <a:pt x="1099402" y="689339"/>
                </a:lnTo>
                <a:lnTo>
                  <a:pt x="1103460" y="688297"/>
                </a:lnTo>
                <a:lnTo>
                  <a:pt x="1108484" y="686214"/>
                </a:lnTo>
                <a:lnTo>
                  <a:pt x="1112542" y="684130"/>
                </a:lnTo>
                <a:lnTo>
                  <a:pt x="1116504" y="682046"/>
                </a:lnTo>
                <a:lnTo>
                  <a:pt x="1120562" y="679963"/>
                </a:lnTo>
                <a:lnTo>
                  <a:pt x="1123653" y="677866"/>
                </a:lnTo>
                <a:lnTo>
                  <a:pt x="1127615" y="675782"/>
                </a:lnTo>
                <a:lnTo>
                  <a:pt x="1130707" y="673699"/>
                </a:lnTo>
                <a:lnTo>
                  <a:pt x="1132639" y="671615"/>
                </a:lnTo>
                <a:lnTo>
                  <a:pt x="1135731" y="669531"/>
                </a:lnTo>
                <a:lnTo>
                  <a:pt x="1137760" y="667448"/>
                </a:lnTo>
                <a:lnTo>
                  <a:pt x="1139692" y="665351"/>
                </a:lnTo>
                <a:lnTo>
                  <a:pt x="1140755" y="663268"/>
                </a:lnTo>
                <a:lnTo>
                  <a:pt x="1142784" y="660142"/>
                </a:lnTo>
                <a:lnTo>
                  <a:pt x="1142784" y="652849"/>
                </a:lnTo>
                <a:lnTo>
                  <a:pt x="1141721" y="649711"/>
                </a:lnTo>
                <a:lnTo>
                  <a:pt x="1141721" y="643460"/>
                </a:lnTo>
                <a:lnTo>
                  <a:pt x="1140755" y="641376"/>
                </a:lnTo>
                <a:lnTo>
                  <a:pt x="1140755" y="629903"/>
                </a:lnTo>
                <a:lnTo>
                  <a:pt x="1139692" y="626764"/>
                </a:lnTo>
                <a:lnTo>
                  <a:pt x="1139692" y="617388"/>
                </a:lnTo>
                <a:lnTo>
                  <a:pt x="1138726" y="614262"/>
                </a:lnTo>
                <a:lnTo>
                  <a:pt x="1138726" y="567328"/>
                </a:lnTo>
                <a:lnTo>
                  <a:pt x="1137760" y="564202"/>
                </a:lnTo>
                <a:lnTo>
                  <a:pt x="1137760" y="554813"/>
                </a:lnTo>
                <a:lnTo>
                  <a:pt x="1136697" y="550645"/>
                </a:lnTo>
                <a:lnTo>
                  <a:pt x="1135731" y="547507"/>
                </a:lnTo>
                <a:lnTo>
                  <a:pt x="1135731" y="545423"/>
                </a:lnTo>
                <a:lnTo>
                  <a:pt x="1133702" y="541256"/>
                </a:lnTo>
                <a:lnTo>
                  <a:pt x="1131673" y="537089"/>
                </a:lnTo>
                <a:lnTo>
                  <a:pt x="1129644" y="533950"/>
                </a:lnTo>
                <a:lnTo>
                  <a:pt x="1127615" y="532909"/>
                </a:lnTo>
                <a:lnTo>
                  <a:pt x="1126649" y="530825"/>
                </a:lnTo>
                <a:lnTo>
                  <a:pt x="1124620" y="529783"/>
                </a:lnTo>
                <a:lnTo>
                  <a:pt x="1122591" y="528741"/>
                </a:lnTo>
                <a:lnTo>
                  <a:pt x="1121624" y="527699"/>
                </a:lnTo>
                <a:lnTo>
                  <a:pt x="1119595" y="526657"/>
                </a:lnTo>
                <a:lnTo>
                  <a:pt x="1116504" y="525616"/>
                </a:lnTo>
                <a:lnTo>
                  <a:pt x="1114571" y="524574"/>
                </a:lnTo>
                <a:lnTo>
                  <a:pt x="1112542" y="523519"/>
                </a:lnTo>
                <a:lnTo>
                  <a:pt x="1109450" y="522477"/>
                </a:lnTo>
                <a:lnTo>
                  <a:pt x="1106455" y="522477"/>
                </a:lnTo>
                <a:lnTo>
                  <a:pt x="1103460" y="521435"/>
                </a:lnTo>
                <a:lnTo>
                  <a:pt x="1097373" y="521435"/>
                </a:lnTo>
                <a:lnTo>
                  <a:pt x="1096407" y="520394"/>
                </a:lnTo>
                <a:lnTo>
                  <a:pt x="1093412" y="520394"/>
                </a:lnTo>
                <a:lnTo>
                  <a:pt x="1091383" y="519352"/>
                </a:lnTo>
                <a:lnTo>
                  <a:pt x="1073219" y="519352"/>
                </a:lnTo>
                <a:lnTo>
                  <a:pt x="1071190" y="520394"/>
                </a:lnTo>
                <a:lnTo>
                  <a:pt x="1058146" y="520394"/>
                </a:lnTo>
                <a:lnTo>
                  <a:pt x="1056117" y="519352"/>
                </a:lnTo>
                <a:lnTo>
                  <a:pt x="1054088" y="518310"/>
                </a:lnTo>
                <a:lnTo>
                  <a:pt x="1051093" y="515184"/>
                </a:lnTo>
                <a:lnTo>
                  <a:pt x="1049064" y="513101"/>
                </a:lnTo>
                <a:lnTo>
                  <a:pt x="1047035" y="511017"/>
                </a:lnTo>
                <a:lnTo>
                  <a:pt x="1045972" y="507879"/>
                </a:lnTo>
                <a:lnTo>
                  <a:pt x="1045006" y="504753"/>
                </a:lnTo>
                <a:lnTo>
                  <a:pt x="1044040" y="501627"/>
                </a:lnTo>
                <a:lnTo>
                  <a:pt x="1042977" y="498502"/>
                </a:lnTo>
                <a:lnTo>
                  <a:pt x="1042977" y="479723"/>
                </a:lnTo>
                <a:lnTo>
                  <a:pt x="1042011" y="473472"/>
                </a:lnTo>
                <a:lnTo>
                  <a:pt x="1042011" y="438011"/>
                </a:lnTo>
                <a:lnTo>
                  <a:pt x="1042977" y="435927"/>
                </a:lnTo>
                <a:lnTo>
                  <a:pt x="1044040" y="432789"/>
                </a:lnTo>
                <a:lnTo>
                  <a:pt x="1044040" y="430705"/>
                </a:lnTo>
                <a:lnTo>
                  <a:pt x="1045972" y="427579"/>
                </a:lnTo>
                <a:lnTo>
                  <a:pt x="1048001" y="425496"/>
                </a:lnTo>
                <a:lnTo>
                  <a:pt x="1049064" y="424454"/>
                </a:lnTo>
                <a:lnTo>
                  <a:pt x="1051093" y="422370"/>
                </a:lnTo>
                <a:lnTo>
                  <a:pt x="1052059" y="421328"/>
                </a:lnTo>
                <a:lnTo>
                  <a:pt x="1055054" y="420274"/>
                </a:lnTo>
                <a:lnTo>
                  <a:pt x="1057083" y="419232"/>
                </a:lnTo>
                <a:lnTo>
                  <a:pt x="1060078" y="418190"/>
                </a:lnTo>
                <a:lnTo>
                  <a:pt x="1062107" y="417148"/>
                </a:lnTo>
                <a:lnTo>
                  <a:pt x="1065199" y="416106"/>
                </a:lnTo>
                <a:lnTo>
                  <a:pt x="1069161" y="414023"/>
                </a:lnTo>
                <a:lnTo>
                  <a:pt x="1073219" y="412981"/>
                </a:lnTo>
                <a:lnTo>
                  <a:pt x="1077277" y="411939"/>
                </a:lnTo>
                <a:lnTo>
                  <a:pt x="1081238" y="410897"/>
                </a:lnTo>
                <a:lnTo>
                  <a:pt x="1086359" y="409855"/>
                </a:lnTo>
                <a:lnTo>
                  <a:pt x="1088291" y="408813"/>
                </a:lnTo>
                <a:lnTo>
                  <a:pt x="1091383" y="407772"/>
                </a:lnTo>
                <a:lnTo>
                  <a:pt x="1093412" y="406717"/>
                </a:lnTo>
                <a:lnTo>
                  <a:pt x="1096407" y="406717"/>
                </a:lnTo>
                <a:lnTo>
                  <a:pt x="1098436" y="405675"/>
                </a:lnTo>
                <a:lnTo>
                  <a:pt x="1100465" y="404633"/>
                </a:lnTo>
                <a:lnTo>
                  <a:pt x="1102397" y="403591"/>
                </a:lnTo>
                <a:lnTo>
                  <a:pt x="1104426" y="403591"/>
                </a:lnTo>
                <a:lnTo>
                  <a:pt x="1106455" y="402550"/>
                </a:lnTo>
                <a:lnTo>
                  <a:pt x="1108484" y="401508"/>
                </a:lnTo>
                <a:lnTo>
                  <a:pt x="1110513" y="401508"/>
                </a:lnTo>
                <a:lnTo>
                  <a:pt x="1112542" y="400466"/>
                </a:lnTo>
                <a:lnTo>
                  <a:pt x="1113508" y="399424"/>
                </a:lnTo>
                <a:lnTo>
                  <a:pt x="1115537" y="399424"/>
                </a:lnTo>
                <a:lnTo>
                  <a:pt x="1116504" y="398382"/>
                </a:lnTo>
                <a:lnTo>
                  <a:pt x="1118533" y="398382"/>
                </a:lnTo>
                <a:lnTo>
                  <a:pt x="1119595" y="397340"/>
                </a:lnTo>
                <a:lnTo>
                  <a:pt x="1121624" y="397340"/>
                </a:lnTo>
                <a:lnTo>
                  <a:pt x="1122591" y="396298"/>
                </a:lnTo>
                <a:lnTo>
                  <a:pt x="1125586" y="395257"/>
                </a:lnTo>
                <a:lnTo>
                  <a:pt x="1127615" y="394202"/>
                </a:lnTo>
                <a:lnTo>
                  <a:pt x="1129644" y="393160"/>
                </a:lnTo>
                <a:lnTo>
                  <a:pt x="1131673" y="392118"/>
                </a:lnTo>
                <a:lnTo>
                  <a:pt x="1133702" y="391076"/>
                </a:lnTo>
                <a:lnTo>
                  <a:pt x="1135731" y="390035"/>
                </a:lnTo>
                <a:lnTo>
                  <a:pt x="1136697" y="386909"/>
                </a:lnTo>
                <a:lnTo>
                  <a:pt x="1135731" y="383783"/>
                </a:lnTo>
                <a:lnTo>
                  <a:pt x="1133702" y="381687"/>
                </a:lnTo>
                <a:lnTo>
                  <a:pt x="1131673" y="379603"/>
                </a:lnTo>
                <a:lnTo>
                  <a:pt x="1129644" y="376478"/>
                </a:lnTo>
                <a:lnTo>
                  <a:pt x="1127615" y="373352"/>
                </a:lnTo>
                <a:lnTo>
                  <a:pt x="1125586" y="370227"/>
                </a:lnTo>
                <a:lnTo>
                  <a:pt x="1123653" y="367088"/>
                </a:lnTo>
                <a:lnTo>
                  <a:pt x="1121624" y="362921"/>
                </a:lnTo>
                <a:lnTo>
                  <a:pt x="1120562" y="359795"/>
                </a:lnTo>
                <a:lnTo>
                  <a:pt x="1120562" y="357712"/>
                </a:lnTo>
                <a:lnTo>
                  <a:pt x="1119595" y="354573"/>
                </a:lnTo>
                <a:lnTo>
                  <a:pt x="1119595" y="352490"/>
                </a:lnTo>
                <a:lnTo>
                  <a:pt x="1118533" y="349364"/>
                </a:lnTo>
                <a:lnTo>
                  <a:pt x="1118533" y="334765"/>
                </a:lnTo>
                <a:lnTo>
                  <a:pt x="1117566" y="331640"/>
                </a:lnTo>
                <a:lnTo>
                  <a:pt x="1117566" y="327460"/>
                </a:lnTo>
                <a:lnTo>
                  <a:pt x="1116504" y="324334"/>
                </a:lnTo>
                <a:lnTo>
                  <a:pt x="1116504" y="322250"/>
                </a:lnTo>
                <a:lnTo>
                  <a:pt x="1115537" y="318083"/>
                </a:lnTo>
                <a:lnTo>
                  <a:pt x="1114571" y="313903"/>
                </a:lnTo>
                <a:lnTo>
                  <a:pt x="1112542" y="310777"/>
                </a:lnTo>
                <a:lnTo>
                  <a:pt x="1111479" y="307652"/>
                </a:lnTo>
                <a:lnTo>
                  <a:pt x="1109450" y="304513"/>
                </a:lnTo>
                <a:lnTo>
                  <a:pt x="1107518" y="302430"/>
                </a:lnTo>
                <a:lnTo>
                  <a:pt x="1105489" y="300346"/>
                </a:lnTo>
                <a:lnTo>
                  <a:pt x="1103460" y="298262"/>
                </a:lnTo>
                <a:lnTo>
                  <a:pt x="1101431" y="296179"/>
                </a:lnTo>
                <a:lnTo>
                  <a:pt x="1099402" y="296179"/>
                </a:lnTo>
                <a:lnTo>
                  <a:pt x="1098436" y="295137"/>
                </a:lnTo>
                <a:lnTo>
                  <a:pt x="1096407" y="294095"/>
                </a:lnTo>
                <a:lnTo>
                  <a:pt x="1094378" y="293053"/>
                </a:lnTo>
                <a:lnTo>
                  <a:pt x="1093412" y="293053"/>
                </a:lnTo>
                <a:lnTo>
                  <a:pt x="1091383" y="292011"/>
                </a:lnTo>
                <a:lnTo>
                  <a:pt x="1088291" y="292011"/>
                </a:lnTo>
                <a:lnTo>
                  <a:pt x="1087325" y="290957"/>
                </a:lnTo>
                <a:lnTo>
                  <a:pt x="1064136" y="290957"/>
                </a:lnTo>
                <a:lnTo>
                  <a:pt x="1061141" y="292011"/>
                </a:lnTo>
                <a:lnTo>
                  <a:pt x="1057083" y="292011"/>
                </a:lnTo>
                <a:lnTo>
                  <a:pt x="1055054" y="293053"/>
                </a:lnTo>
                <a:lnTo>
                  <a:pt x="1050030" y="293053"/>
                </a:lnTo>
                <a:lnTo>
                  <a:pt x="1048001" y="294095"/>
                </a:lnTo>
                <a:lnTo>
                  <a:pt x="1045972" y="294095"/>
                </a:lnTo>
                <a:lnTo>
                  <a:pt x="1044040" y="295137"/>
                </a:lnTo>
                <a:lnTo>
                  <a:pt x="1040948" y="295137"/>
                </a:lnTo>
                <a:lnTo>
                  <a:pt x="1038919" y="296179"/>
                </a:lnTo>
                <a:lnTo>
                  <a:pt x="1036987" y="296179"/>
                </a:lnTo>
                <a:lnTo>
                  <a:pt x="1033895" y="297221"/>
                </a:lnTo>
                <a:lnTo>
                  <a:pt x="1031866" y="297221"/>
                </a:lnTo>
                <a:lnTo>
                  <a:pt x="1029933" y="298262"/>
                </a:lnTo>
                <a:lnTo>
                  <a:pt x="1025875" y="298262"/>
                </a:lnTo>
                <a:lnTo>
                  <a:pt x="1023847" y="299304"/>
                </a:lnTo>
                <a:lnTo>
                  <a:pt x="1021818" y="299304"/>
                </a:lnTo>
                <a:lnTo>
                  <a:pt x="1019789" y="300346"/>
                </a:lnTo>
                <a:lnTo>
                  <a:pt x="1017760" y="300346"/>
                </a:lnTo>
                <a:lnTo>
                  <a:pt x="1015827" y="301388"/>
                </a:lnTo>
                <a:lnTo>
                  <a:pt x="1013798" y="301388"/>
                </a:lnTo>
                <a:lnTo>
                  <a:pt x="1011769" y="302430"/>
                </a:lnTo>
                <a:lnTo>
                  <a:pt x="1009740" y="302430"/>
                </a:lnTo>
                <a:lnTo>
                  <a:pt x="1007711" y="303472"/>
                </a:lnTo>
                <a:lnTo>
                  <a:pt x="1001624" y="303472"/>
                </a:lnTo>
                <a:lnTo>
                  <a:pt x="999692" y="302430"/>
                </a:lnTo>
                <a:lnTo>
                  <a:pt x="997663" y="300346"/>
                </a:lnTo>
                <a:lnTo>
                  <a:pt x="995634" y="299304"/>
                </a:lnTo>
                <a:lnTo>
                  <a:pt x="994571" y="296179"/>
                </a:lnTo>
                <a:lnTo>
                  <a:pt x="994571" y="276358"/>
                </a:lnTo>
                <a:lnTo>
                  <a:pt x="995634" y="270107"/>
                </a:lnTo>
                <a:lnTo>
                  <a:pt x="995634" y="265927"/>
                </a:lnTo>
                <a:lnTo>
                  <a:pt x="996600" y="260717"/>
                </a:lnTo>
                <a:lnTo>
                  <a:pt x="996600" y="256550"/>
                </a:lnTo>
                <a:lnTo>
                  <a:pt x="997663" y="252370"/>
                </a:lnTo>
                <a:lnTo>
                  <a:pt x="998629" y="248202"/>
                </a:lnTo>
                <a:lnTo>
                  <a:pt x="999692" y="245077"/>
                </a:lnTo>
                <a:lnTo>
                  <a:pt x="1001624" y="241951"/>
                </a:lnTo>
                <a:lnTo>
                  <a:pt x="1003653" y="237771"/>
                </a:lnTo>
                <a:lnTo>
                  <a:pt x="1005682" y="235688"/>
                </a:lnTo>
                <a:lnTo>
                  <a:pt x="1007711" y="233604"/>
                </a:lnTo>
                <a:lnTo>
                  <a:pt x="1009740" y="232562"/>
                </a:lnTo>
                <a:lnTo>
                  <a:pt x="1011769" y="231520"/>
                </a:lnTo>
                <a:lnTo>
                  <a:pt x="1013798" y="230478"/>
                </a:lnTo>
                <a:lnTo>
                  <a:pt x="1015827" y="229436"/>
                </a:lnTo>
                <a:lnTo>
                  <a:pt x="1017760" y="228395"/>
                </a:lnTo>
                <a:lnTo>
                  <a:pt x="1033895" y="228395"/>
                </a:lnTo>
                <a:lnTo>
                  <a:pt x="1036987" y="229436"/>
                </a:lnTo>
                <a:lnTo>
                  <a:pt x="1038919" y="229436"/>
                </a:lnTo>
                <a:lnTo>
                  <a:pt x="1042011" y="230478"/>
                </a:lnTo>
                <a:lnTo>
                  <a:pt x="1045972" y="230478"/>
                </a:lnTo>
                <a:lnTo>
                  <a:pt x="1049064" y="231520"/>
                </a:lnTo>
                <a:lnTo>
                  <a:pt x="1052059" y="231520"/>
                </a:lnTo>
                <a:lnTo>
                  <a:pt x="1055054" y="232562"/>
                </a:lnTo>
                <a:lnTo>
                  <a:pt x="1086359" y="232562"/>
                </a:lnTo>
                <a:lnTo>
                  <a:pt x="1088291" y="231520"/>
                </a:lnTo>
                <a:lnTo>
                  <a:pt x="1091383" y="231520"/>
                </a:lnTo>
                <a:lnTo>
                  <a:pt x="1093412" y="230478"/>
                </a:lnTo>
                <a:lnTo>
                  <a:pt x="1096407" y="229436"/>
                </a:lnTo>
                <a:lnTo>
                  <a:pt x="1098436" y="228395"/>
                </a:lnTo>
                <a:lnTo>
                  <a:pt x="1100465" y="227340"/>
                </a:lnTo>
                <a:lnTo>
                  <a:pt x="1102397" y="226298"/>
                </a:lnTo>
                <a:lnTo>
                  <a:pt x="1104426" y="224214"/>
                </a:lnTo>
                <a:lnTo>
                  <a:pt x="1106455" y="222131"/>
                </a:lnTo>
                <a:lnTo>
                  <a:pt x="1108484" y="220047"/>
                </a:lnTo>
                <a:lnTo>
                  <a:pt x="1109450" y="217963"/>
                </a:lnTo>
                <a:lnTo>
                  <a:pt x="1111479" y="214838"/>
                </a:lnTo>
                <a:lnTo>
                  <a:pt x="1112542" y="211699"/>
                </a:lnTo>
                <a:lnTo>
                  <a:pt x="1113508" y="208574"/>
                </a:lnTo>
                <a:lnTo>
                  <a:pt x="1114571" y="204406"/>
                </a:lnTo>
                <a:lnTo>
                  <a:pt x="1115537" y="200226"/>
                </a:lnTo>
                <a:lnTo>
                  <a:pt x="1116504" y="196059"/>
                </a:lnTo>
                <a:lnTo>
                  <a:pt x="1116504" y="171029"/>
                </a:lnTo>
                <a:lnTo>
                  <a:pt x="1115537" y="167903"/>
                </a:lnTo>
                <a:lnTo>
                  <a:pt x="1115537" y="161640"/>
                </a:lnTo>
                <a:lnTo>
                  <a:pt x="1114571" y="159556"/>
                </a:lnTo>
                <a:lnTo>
                  <a:pt x="1114571" y="156430"/>
                </a:lnTo>
                <a:lnTo>
                  <a:pt x="1113508" y="153305"/>
                </a:lnTo>
                <a:lnTo>
                  <a:pt x="1113508" y="150179"/>
                </a:lnTo>
                <a:lnTo>
                  <a:pt x="1112542" y="148083"/>
                </a:lnTo>
                <a:lnTo>
                  <a:pt x="1112542" y="144957"/>
                </a:lnTo>
                <a:lnTo>
                  <a:pt x="1111479" y="142873"/>
                </a:lnTo>
                <a:lnTo>
                  <a:pt x="1111479" y="139748"/>
                </a:lnTo>
                <a:lnTo>
                  <a:pt x="1110513" y="137664"/>
                </a:lnTo>
                <a:lnTo>
                  <a:pt x="1109450" y="134526"/>
                </a:lnTo>
                <a:lnTo>
                  <a:pt x="1108484" y="130358"/>
                </a:lnTo>
                <a:lnTo>
                  <a:pt x="1107518" y="126191"/>
                </a:lnTo>
                <a:lnTo>
                  <a:pt x="1105489" y="122011"/>
                </a:lnTo>
                <a:lnTo>
                  <a:pt x="1103460" y="117844"/>
                </a:lnTo>
                <a:lnTo>
                  <a:pt x="1102397" y="113676"/>
                </a:lnTo>
                <a:lnTo>
                  <a:pt x="1100465" y="110538"/>
                </a:lnTo>
                <a:lnTo>
                  <a:pt x="1099402" y="107412"/>
                </a:lnTo>
                <a:lnTo>
                  <a:pt x="1097373" y="104287"/>
                </a:lnTo>
                <a:lnTo>
                  <a:pt x="1095344" y="101161"/>
                </a:lnTo>
                <a:lnTo>
                  <a:pt x="1093412" y="98023"/>
                </a:lnTo>
                <a:lnTo>
                  <a:pt x="1090320" y="94897"/>
                </a:lnTo>
                <a:lnTo>
                  <a:pt x="1087325" y="91772"/>
                </a:lnTo>
                <a:lnTo>
                  <a:pt x="1084330" y="88646"/>
                </a:lnTo>
                <a:lnTo>
                  <a:pt x="1081238" y="85508"/>
                </a:lnTo>
                <a:lnTo>
                  <a:pt x="1078243" y="83424"/>
                </a:lnTo>
                <a:lnTo>
                  <a:pt x="1075248" y="80299"/>
                </a:lnTo>
                <a:lnTo>
                  <a:pt x="1071190" y="78215"/>
                </a:lnTo>
                <a:lnTo>
                  <a:pt x="1068194" y="76131"/>
                </a:lnTo>
                <a:lnTo>
                  <a:pt x="1064136" y="74047"/>
                </a:lnTo>
                <a:lnTo>
                  <a:pt x="1061141" y="71951"/>
                </a:lnTo>
                <a:lnTo>
                  <a:pt x="1057083" y="69867"/>
                </a:lnTo>
                <a:lnTo>
                  <a:pt x="1053025" y="68825"/>
                </a:lnTo>
                <a:lnTo>
                  <a:pt x="1049064" y="66742"/>
                </a:lnTo>
                <a:lnTo>
                  <a:pt x="1045006" y="65700"/>
                </a:lnTo>
                <a:lnTo>
                  <a:pt x="1040948" y="63616"/>
                </a:lnTo>
                <a:lnTo>
                  <a:pt x="1036987" y="62574"/>
                </a:lnTo>
                <a:lnTo>
                  <a:pt x="1032929" y="61532"/>
                </a:lnTo>
                <a:lnTo>
                  <a:pt x="1028871" y="60491"/>
                </a:lnTo>
                <a:lnTo>
                  <a:pt x="1024813" y="59436"/>
                </a:lnTo>
                <a:lnTo>
                  <a:pt x="1019789" y="58394"/>
                </a:lnTo>
                <a:lnTo>
                  <a:pt x="1015827" y="57352"/>
                </a:lnTo>
                <a:lnTo>
                  <a:pt x="1010706" y="56311"/>
                </a:lnTo>
                <a:lnTo>
                  <a:pt x="1006745" y="55269"/>
                </a:lnTo>
                <a:lnTo>
                  <a:pt x="1001624" y="55269"/>
                </a:lnTo>
                <a:lnTo>
                  <a:pt x="997663" y="54227"/>
                </a:lnTo>
                <a:lnTo>
                  <a:pt x="992639" y="53185"/>
                </a:lnTo>
                <a:lnTo>
                  <a:pt x="987518" y="53185"/>
                </a:lnTo>
                <a:lnTo>
                  <a:pt x="983557" y="52143"/>
                </a:lnTo>
                <a:lnTo>
                  <a:pt x="978532" y="51101"/>
                </a:lnTo>
                <a:lnTo>
                  <a:pt x="973412" y="51101"/>
                </a:lnTo>
                <a:lnTo>
                  <a:pt x="969450" y="50059"/>
                </a:lnTo>
                <a:lnTo>
                  <a:pt x="967421" y="50059"/>
                </a:lnTo>
                <a:lnTo>
                  <a:pt x="965392" y="51101"/>
                </a:lnTo>
                <a:lnTo>
                  <a:pt x="963363" y="52143"/>
                </a:lnTo>
                <a:lnTo>
                  <a:pt x="957373" y="52143"/>
                </a:lnTo>
                <a:lnTo>
                  <a:pt x="955344" y="51101"/>
                </a:lnTo>
                <a:lnTo>
                  <a:pt x="951286" y="51101"/>
                </a:lnTo>
                <a:lnTo>
                  <a:pt x="949257" y="50059"/>
                </a:lnTo>
                <a:lnTo>
                  <a:pt x="947228" y="50059"/>
                </a:lnTo>
                <a:lnTo>
                  <a:pt x="945199" y="49018"/>
                </a:lnTo>
                <a:lnTo>
                  <a:pt x="943267" y="49018"/>
                </a:lnTo>
                <a:lnTo>
                  <a:pt x="941238" y="47976"/>
                </a:lnTo>
                <a:lnTo>
                  <a:pt x="936214" y="47976"/>
                </a:lnTo>
                <a:lnTo>
                  <a:pt x="934185" y="46921"/>
                </a:lnTo>
                <a:lnTo>
                  <a:pt x="930127" y="46921"/>
                </a:lnTo>
                <a:lnTo>
                  <a:pt x="928098" y="45879"/>
                </a:lnTo>
                <a:lnTo>
                  <a:pt x="922107" y="45879"/>
                </a:lnTo>
                <a:lnTo>
                  <a:pt x="920078" y="44837"/>
                </a:lnTo>
                <a:lnTo>
                  <a:pt x="909933" y="44837"/>
                </a:lnTo>
                <a:lnTo>
                  <a:pt x="908001" y="43796"/>
                </a:lnTo>
                <a:lnTo>
                  <a:pt x="905972" y="43796"/>
                </a:lnTo>
                <a:lnTo>
                  <a:pt x="903943" y="42754"/>
                </a:lnTo>
                <a:lnTo>
                  <a:pt x="901914" y="41712"/>
                </a:lnTo>
                <a:lnTo>
                  <a:pt x="899885" y="39628"/>
                </a:lnTo>
                <a:lnTo>
                  <a:pt x="897856" y="38586"/>
                </a:lnTo>
                <a:lnTo>
                  <a:pt x="895827" y="37544"/>
                </a:lnTo>
                <a:lnTo>
                  <a:pt x="894861" y="36503"/>
                </a:lnTo>
                <a:lnTo>
                  <a:pt x="892832" y="35461"/>
                </a:lnTo>
                <a:lnTo>
                  <a:pt x="889837" y="34419"/>
                </a:lnTo>
                <a:lnTo>
                  <a:pt x="887808" y="34419"/>
                </a:lnTo>
                <a:lnTo>
                  <a:pt x="885779" y="33364"/>
                </a:lnTo>
                <a:lnTo>
                  <a:pt x="883750" y="32322"/>
                </a:lnTo>
                <a:lnTo>
                  <a:pt x="880754" y="31281"/>
                </a:lnTo>
                <a:lnTo>
                  <a:pt x="878726" y="30239"/>
                </a:lnTo>
                <a:lnTo>
                  <a:pt x="875730" y="30239"/>
                </a:lnTo>
                <a:lnTo>
                  <a:pt x="872639" y="29197"/>
                </a:lnTo>
                <a:lnTo>
                  <a:pt x="870706" y="29197"/>
                </a:lnTo>
                <a:lnTo>
                  <a:pt x="867614" y="28155"/>
                </a:lnTo>
                <a:lnTo>
                  <a:pt x="853508" y="28155"/>
                </a:lnTo>
                <a:lnTo>
                  <a:pt x="850513" y="29197"/>
                </a:lnTo>
                <a:lnTo>
                  <a:pt x="847518" y="29197"/>
                </a:lnTo>
                <a:lnTo>
                  <a:pt x="844426" y="30239"/>
                </a:lnTo>
                <a:lnTo>
                  <a:pt x="842494" y="31281"/>
                </a:lnTo>
                <a:lnTo>
                  <a:pt x="839402" y="33364"/>
                </a:lnTo>
                <a:lnTo>
                  <a:pt x="836407" y="34419"/>
                </a:lnTo>
                <a:lnTo>
                  <a:pt x="834378" y="36503"/>
                </a:lnTo>
                <a:lnTo>
                  <a:pt x="831382" y="38586"/>
                </a:lnTo>
                <a:lnTo>
                  <a:pt x="828387" y="41712"/>
                </a:lnTo>
                <a:lnTo>
                  <a:pt x="825295" y="45879"/>
                </a:lnTo>
                <a:lnTo>
                  <a:pt x="823266" y="50059"/>
                </a:lnTo>
                <a:lnTo>
                  <a:pt x="820271" y="55269"/>
                </a:lnTo>
                <a:lnTo>
                  <a:pt x="818242" y="60491"/>
                </a:lnTo>
                <a:lnTo>
                  <a:pt x="816213" y="66742"/>
                </a:lnTo>
                <a:lnTo>
                  <a:pt x="814281" y="73006"/>
                </a:lnTo>
                <a:lnTo>
                  <a:pt x="812252" y="80299"/>
                </a:lnTo>
                <a:lnTo>
                  <a:pt x="810223" y="87604"/>
                </a:lnTo>
                <a:lnTo>
                  <a:pt x="809160" y="94897"/>
                </a:lnTo>
                <a:lnTo>
                  <a:pt x="807228" y="102203"/>
                </a:lnTo>
                <a:lnTo>
                  <a:pt x="806165" y="109496"/>
                </a:lnTo>
                <a:lnTo>
                  <a:pt x="805199" y="117844"/>
                </a:lnTo>
                <a:lnTo>
                  <a:pt x="804136" y="126191"/>
                </a:lnTo>
                <a:lnTo>
                  <a:pt x="803170" y="133484"/>
                </a:lnTo>
                <a:lnTo>
                  <a:pt x="802107" y="141832"/>
                </a:lnTo>
                <a:lnTo>
                  <a:pt x="801141" y="149125"/>
                </a:lnTo>
                <a:lnTo>
                  <a:pt x="801141" y="156430"/>
                </a:lnTo>
                <a:lnTo>
                  <a:pt x="800175" y="164778"/>
                </a:lnTo>
                <a:lnTo>
                  <a:pt x="800175" y="171029"/>
                </a:lnTo>
                <a:lnTo>
                  <a:pt x="799112" y="178335"/>
                </a:lnTo>
                <a:lnTo>
                  <a:pt x="799112" y="190850"/>
                </a:lnTo>
                <a:lnTo>
                  <a:pt x="798146" y="197101"/>
                </a:lnTo>
                <a:lnTo>
                  <a:pt x="798146" y="221089"/>
                </a:lnTo>
                <a:lnTo>
                  <a:pt x="797102" y="211699"/>
                </a:lnTo>
                <a:lnTo>
                  <a:pt x="796097" y="207532"/>
                </a:lnTo>
                <a:lnTo>
                  <a:pt x="795093" y="204406"/>
                </a:lnTo>
                <a:lnTo>
                  <a:pt x="794078" y="201268"/>
                </a:lnTo>
                <a:lnTo>
                  <a:pt x="793073" y="197101"/>
                </a:lnTo>
                <a:lnTo>
                  <a:pt x="791054" y="192933"/>
                </a:lnTo>
                <a:lnTo>
                  <a:pt x="790049" y="189808"/>
                </a:lnTo>
                <a:lnTo>
                  <a:pt x="788039" y="185628"/>
                </a:lnTo>
                <a:lnTo>
                  <a:pt x="786020" y="181460"/>
                </a:lnTo>
                <a:lnTo>
                  <a:pt x="782996" y="178335"/>
                </a:lnTo>
                <a:lnTo>
                  <a:pt x="780977" y="174155"/>
                </a:lnTo>
                <a:lnTo>
                  <a:pt x="777962" y="169987"/>
                </a:lnTo>
                <a:lnTo>
                  <a:pt x="774938" y="165820"/>
                </a:lnTo>
                <a:lnTo>
                  <a:pt x="771914" y="162681"/>
                </a:lnTo>
                <a:lnTo>
                  <a:pt x="768890" y="158514"/>
                </a:lnTo>
                <a:lnTo>
                  <a:pt x="764861" y="154347"/>
                </a:lnTo>
                <a:lnTo>
                  <a:pt x="761836" y="150179"/>
                </a:lnTo>
                <a:lnTo>
                  <a:pt x="757807" y="147041"/>
                </a:lnTo>
                <a:lnTo>
                  <a:pt x="753769" y="142873"/>
                </a:lnTo>
                <a:lnTo>
                  <a:pt x="749740" y="139748"/>
                </a:lnTo>
                <a:lnTo>
                  <a:pt x="745711" y="135568"/>
                </a:lnTo>
                <a:lnTo>
                  <a:pt x="740677" y="132442"/>
                </a:lnTo>
                <a:lnTo>
                  <a:pt x="736638" y="129317"/>
                </a:lnTo>
                <a:lnTo>
                  <a:pt x="731605" y="126191"/>
                </a:lnTo>
                <a:lnTo>
                  <a:pt x="726561" y="123053"/>
                </a:lnTo>
                <a:lnTo>
                  <a:pt x="721527" y="119927"/>
                </a:lnTo>
                <a:lnTo>
                  <a:pt x="716484" y="116802"/>
                </a:lnTo>
                <a:lnTo>
                  <a:pt x="711450" y="113676"/>
                </a:lnTo>
                <a:lnTo>
                  <a:pt x="706406" y="111592"/>
                </a:lnTo>
                <a:lnTo>
                  <a:pt x="700368" y="109496"/>
                </a:lnTo>
                <a:lnTo>
                  <a:pt x="699353" y="107412"/>
                </a:lnTo>
                <a:lnTo>
                  <a:pt x="697344" y="106370"/>
                </a:lnTo>
                <a:lnTo>
                  <a:pt x="695324" y="105329"/>
                </a:lnTo>
                <a:lnTo>
                  <a:pt x="693305" y="104287"/>
                </a:lnTo>
                <a:lnTo>
                  <a:pt x="691295" y="103245"/>
                </a:lnTo>
                <a:lnTo>
                  <a:pt x="690290" y="102203"/>
                </a:lnTo>
                <a:lnTo>
                  <a:pt x="688271" y="101161"/>
                </a:lnTo>
                <a:lnTo>
                  <a:pt x="686252" y="100119"/>
                </a:lnTo>
                <a:lnTo>
                  <a:pt x="684242" y="99077"/>
                </a:lnTo>
                <a:lnTo>
                  <a:pt x="682223" y="98023"/>
                </a:lnTo>
                <a:lnTo>
                  <a:pt x="680213" y="96981"/>
                </a:lnTo>
                <a:lnTo>
                  <a:pt x="678194" y="95939"/>
                </a:lnTo>
                <a:lnTo>
                  <a:pt x="676174" y="94897"/>
                </a:lnTo>
                <a:lnTo>
                  <a:pt x="674165" y="93855"/>
                </a:lnTo>
                <a:lnTo>
                  <a:pt x="672145" y="92814"/>
                </a:lnTo>
                <a:lnTo>
                  <a:pt x="670136" y="92814"/>
                </a:lnTo>
                <a:lnTo>
                  <a:pt x="667112" y="91772"/>
                </a:lnTo>
                <a:lnTo>
                  <a:pt x="665092" y="90730"/>
                </a:lnTo>
                <a:lnTo>
                  <a:pt x="663083" y="90730"/>
                </a:lnTo>
                <a:lnTo>
                  <a:pt x="661063" y="89688"/>
                </a:lnTo>
                <a:lnTo>
                  <a:pt x="659044" y="88646"/>
                </a:lnTo>
                <a:lnTo>
                  <a:pt x="656020" y="88646"/>
                </a:lnTo>
                <a:lnTo>
                  <a:pt x="654010" y="87604"/>
                </a:lnTo>
                <a:lnTo>
                  <a:pt x="651991" y="87604"/>
                </a:lnTo>
                <a:lnTo>
                  <a:pt x="649981" y="86562"/>
                </a:lnTo>
                <a:lnTo>
                  <a:pt x="646957" y="86562"/>
                </a:lnTo>
                <a:lnTo>
                  <a:pt x="644938" y="85508"/>
                </a:lnTo>
                <a:lnTo>
                  <a:pt x="642928" y="85508"/>
                </a:lnTo>
                <a:lnTo>
                  <a:pt x="639904" y="84466"/>
                </a:lnTo>
                <a:lnTo>
                  <a:pt x="632851" y="84466"/>
                </a:lnTo>
                <a:lnTo>
                  <a:pt x="627807" y="82382"/>
                </a:lnTo>
                <a:lnTo>
                  <a:pt x="622773" y="82382"/>
                </a:lnTo>
                <a:lnTo>
                  <a:pt x="618735" y="81340"/>
                </a:lnTo>
                <a:lnTo>
                  <a:pt x="613701" y="80299"/>
                </a:lnTo>
                <a:lnTo>
                  <a:pt x="609672" y="80299"/>
                </a:lnTo>
                <a:lnTo>
                  <a:pt x="604628" y="79257"/>
                </a:lnTo>
                <a:lnTo>
                  <a:pt x="592541" y="79257"/>
                </a:lnTo>
                <a:lnTo>
                  <a:pt x="588503" y="78215"/>
                </a:lnTo>
                <a:lnTo>
                  <a:pt x="584474" y="79257"/>
                </a:lnTo>
                <a:lnTo>
                  <a:pt x="568348" y="79257"/>
                </a:lnTo>
                <a:lnTo>
                  <a:pt x="565334" y="80299"/>
                </a:lnTo>
                <a:lnTo>
                  <a:pt x="561295" y="80299"/>
                </a:lnTo>
                <a:lnTo>
                  <a:pt x="558271" y="81340"/>
                </a:lnTo>
                <a:lnTo>
                  <a:pt x="555256" y="81340"/>
                </a:lnTo>
                <a:lnTo>
                  <a:pt x="551218" y="82382"/>
                </a:lnTo>
                <a:lnTo>
                  <a:pt x="548194" y="82382"/>
                </a:lnTo>
                <a:lnTo>
                  <a:pt x="545179" y="83424"/>
                </a:lnTo>
                <a:lnTo>
                  <a:pt x="542155" y="83424"/>
                </a:lnTo>
                <a:lnTo>
                  <a:pt x="540136" y="84466"/>
                </a:lnTo>
                <a:lnTo>
                  <a:pt x="537111" y="85508"/>
                </a:lnTo>
                <a:lnTo>
                  <a:pt x="534087" y="85508"/>
                </a:lnTo>
                <a:lnTo>
                  <a:pt x="532078" y="86562"/>
                </a:lnTo>
                <a:lnTo>
                  <a:pt x="530058" y="86562"/>
                </a:lnTo>
                <a:lnTo>
                  <a:pt x="527034" y="87604"/>
                </a:lnTo>
                <a:lnTo>
                  <a:pt x="525024" y="88646"/>
                </a:lnTo>
                <a:lnTo>
                  <a:pt x="523005" y="88646"/>
                </a:lnTo>
                <a:lnTo>
                  <a:pt x="522000" y="89688"/>
                </a:lnTo>
                <a:lnTo>
                  <a:pt x="517962" y="90730"/>
                </a:lnTo>
                <a:lnTo>
                  <a:pt x="514947" y="92814"/>
                </a:lnTo>
                <a:lnTo>
                  <a:pt x="511923" y="94897"/>
                </a:lnTo>
                <a:lnTo>
                  <a:pt x="508899" y="96981"/>
                </a:lnTo>
                <a:lnTo>
                  <a:pt x="505875" y="99077"/>
                </a:lnTo>
                <a:lnTo>
                  <a:pt x="503855" y="101161"/>
                </a:lnTo>
                <a:lnTo>
                  <a:pt x="501846" y="103245"/>
                </a:lnTo>
                <a:lnTo>
                  <a:pt x="499826" y="105329"/>
                </a:lnTo>
                <a:lnTo>
                  <a:pt x="497817" y="108454"/>
                </a:lnTo>
                <a:lnTo>
                  <a:pt x="496802" y="110538"/>
                </a:lnTo>
                <a:lnTo>
                  <a:pt x="495797" y="113676"/>
                </a:lnTo>
                <a:lnTo>
                  <a:pt x="494793" y="115760"/>
                </a:lnTo>
                <a:lnTo>
                  <a:pt x="493778" y="118885"/>
                </a:lnTo>
                <a:lnTo>
                  <a:pt x="492773" y="120969"/>
                </a:lnTo>
                <a:lnTo>
                  <a:pt x="491768" y="124095"/>
                </a:lnTo>
                <a:lnTo>
                  <a:pt x="490754" y="127233"/>
                </a:lnTo>
                <a:lnTo>
                  <a:pt x="490754" y="133484"/>
                </a:lnTo>
                <a:lnTo>
                  <a:pt x="489749" y="136610"/>
                </a:lnTo>
                <a:lnTo>
                  <a:pt x="489749" y="212741"/>
                </a:lnTo>
                <a:lnTo>
                  <a:pt x="488744" y="215880"/>
                </a:lnTo>
                <a:lnTo>
                  <a:pt x="482696" y="215880"/>
                </a:lnTo>
                <a:lnTo>
                  <a:pt x="480677" y="216921"/>
                </a:lnTo>
                <a:lnTo>
                  <a:pt x="478667" y="216921"/>
                </a:lnTo>
                <a:lnTo>
                  <a:pt x="476648" y="217963"/>
                </a:lnTo>
                <a:lnTo>
                  <a:pt x="472619" y="217963"/>
                </a:lnTo>
                <a:lnTo>
                  <a:pt x="469594" y="219005"/>
                </a:lnTo>
                <a:lnTo>
                  <a:pt x="467585" y="220047"/>
                </a:lnTo>
                <a:lnTo>
                  <a:pt x="464561" y="220047"/>
                </a:lnTo>
                <a:lnTo>
                  <a:pt x="462541" y="221089"/>
                </a:lnTo>
                <a:lnTo>
                  <a:pt x="459517" y="221089"/>
                </a:lnTo>
                <a:lnTo>
                  <a:pt x="457507" y="222131"/>
                </a:lnTo>
                <a:lnTo>
                  <a:pt x="454483" y="222131"/>
                </a:lnTo>
                <a:lnTo>
                  <a:pt x="452464" y="223173"/>
                </a:lnTo>
                <a:lnTo>
                  <a:pt x="449440" y="223173"/>
                </a:lnTo>
                <a:lnTo>
                  <a:pt x="447430" y="224214"/>
                </a:lnTo>
                <a:lnTo>
                  <a:pt x="445411" y="224214"/>
                </a:lnTo>
                <a:lnTo>
                  <a:pt x="443391" y="225256"/>
                </a:lnTo>
                <a:lnTo>
                  <a:pt x="439363" y="225256"/>
                </a:lnTo>
                <a:lnTo>
                  <a:pt x="437353" y="226298"/>
                </a:lnTo>
                <a:lnTo>
                  <a:pt x="435334" y="226298"/>
                </a:lnTo>
                <a:lnTo>
                  <a:pt x="434329" y="223173"/>
                </a:lnTo>
                <a:lnTo>
                  <a:pt x="434329" y="203365"/>
                </a:lnTo>
                <a:lnTo>
                  <a:pt x="433314" y="200226"/>
                </a:lnTo>
                <a:lnTo>
                  <a:pt x="433314" y="168945"/>
                </a:lnTo>
                <a:lnTo>
                  <a:pt x="432309" y="164778"/>
                </a:lnTo>
                <a:lnTo>
                  <a:pt x="432309" y="106370"/>
                </a:lnTo>
                <a:lnTo>
                  <a:pt x="433314" y="102203"/>
                </a:lnTo>
                <a:lnTo>
                  <a:pt x="433314" y="83424"/>
                </a:lnTo>
                <a:lnTo>
                  <a:pt x="434329" y="80299"/>
                </a:lnTo>
                <a:lnTo>
                  <a:pt x="434329" y="68825"/>
                </a:lnTo>
                <a:lnTo>
                  <a:pt x="435334" y="65700"/>
                </a:lnTo>
                <a:lnTo>
                  <a:pt x="435334" y="50059"/>
                </a:lnTo>
                <a:lnTo>
                  <a:pt x="434329" y="46921"/>
                </a:lnTo>
                <a:lnTo>
                  <a:pt x="432309" y="42754"/>
                </a:lnTo>
                <a:lnTo>
                  <a:pt x="430290" y="39628"/>
                </a:lnTo>
                <a:lnTo>
                  <a:pt x="428280" y="37544"/>
                </a:lnTo>
                <a:lnTo>
                  <a:pt x="426261" y="35461"/>
                </a:lnTo>
                <a:lnTo>
                  <a:pt x="424251" y="32322"/>
                </a:lnTo>
                <a:lnTo>
                  <a:pt x="421227" y="30239"/>
                </a:lnTo>
                <a:lnTo>
                  <a:pt x="418203" y="28155"/>
                </a:lnTo>
                <a:lnTo>
                  <a:pt x="416184" y="26071"/>
                </a:lnTo>
                <a:lnTo>
                  <a:pt x="413160" y="23988"/>
                </a:lnTo>
                <a:lnTo>
                  <a:pt x="410145" y="21904"/>
                </a:lnTo>
                <a:lnTo>
                  <a:pt x="406106" y="19807"/>
                </a:lnTo>
                <a:lnTo>
                  <a:pt x="403082" y="17724"/>
                </a:lnTo>
                <a:lnTo>
                  <a:pt x="400068" y="15640"/>
                </a:lnTo>
                <a:lnTo>
                  <a:pt x="397044" y="14598"/>
                </a:lnTo>
                <a:lnTo>
                  <a:pt x="394019" y="12514"/>
                </a:lnTo>
                <a:lnTo>
                  <a:pt x="390995" y="11473"/>
                </a:lnTo>
                <a:lnTo>
                  <a:pt x="387971" y="9389"/>
                </a:lnTo>
                <a:lnTo>
                  <a:pt x="384947" y="8347"/>
                </a:lnTo>
                <a:lnTo>
                  <a:pt x="381923" y="7292"/>
                </a:lnTo>
                <a:lnTo>
                  <a:pt x="378899" y="6251"/>
                </a:lnTo>
                <a:lnTo>
                  <a:pt x="376889" y="4167"/>
                </a:lnTo>
                <a:lnTo>
                  <a:pt x="374870" y="4167"/>
                </a:lnTo>
                <a:lnTo>
                  <a:pt x="372850" y="3125"/>
                </a:lnTo>
                <a:lnTo>
                  <a:pt x="370841" y="2083"/>
                </a:lnTo>
                <a:lnTo>
                  <a:pt x="368821" y="1041"/>
                </a:lnTo>
                <a:lnTo>
                  <a:pt x="367816" y="1041"/>
                </a:lnTo>
                <a:lnTo>
                  <a:pt x="365797" y="0"/>
                </a:lnTo>
                <a:lnTo>
                  <a:pt x="363788" y="1041"/>
                </a:lnTo>
                <a:lnTo>
                  <a:pt x="355720" y="1041"/>
                </a:lnTo>
                <a:lnTo>
                  <a:pt x="353710" y="2083"/>
                </a:lnTo>
                <a:lnTo>
                  <a:pt x="351691" y="2083"/>
                </a:lnTo>
                <a:lnTo>
                  <a:pt x="349681" y="3125"/>
                </a:lnTo>
                <a:lnTo>
                  <a:pt x="347662" y="3125"/>
                </a:lnTo>
                <a:lnTo>
                  <a:pt x="345643" y="4167"/>
                </a:lnTo>
                <a:lnTo>
                  <a:pt x="343633" y="4167"/>
                </a:lnTo>
                <a:lnTo>
                  <a:pt x="341614" y="5209"/>
                </a:lnTo>
                <a:lnTo>
                  <a:pt x="340609" y="5209"/>
                </a:lnTo>
                <a:lnTo>
                  <a:pt x="338589" y="6251"/>
                </a:lnTo>
                <a:lnTo>
                  <a:pt x="336580" y="7292"/>
                </a:lnTo>
                <a:lnTo>
                  <a:pt x="335565" y="8347"/>
                </a:lnTo>
                <a:lnTo>
                  <a:pt x="333556" y="8347"/>
                </a:lnTo>
                <a:lnTo>
                  <a:pt x="332551" y="9389"/>
                </a:lnTo>
                <a:lnTo>
                  <a:pt x="330531" y="10431"/>
                </a:lnTo>
                <a:lnTo>
                  <a:pt x="328512" y="13556"/>
                </a:lnTo>
                <a:lnTo>
                  <a:pt x="326502" y="15640"/>
                </a:lnTo>
                <a:lnTo>
                  <a:pt x="324483" y="18766"/>
                </a:lnTo>
                <a:lnTo>
                  <a:pt x="323478" y="21904"/>
                </a:lnTo>
                <a:lnTo>
                  <a:pt x="322473" y="26071"/>
                </a:lnTo>
                <a:lnTo>
                  <a:pt x="321459" y="29197"/>
                </a:lnTo>
                <a:lnTo>
                  <a:pt x="321459" y="42754"/>
                </a:lnTo>
                <a:lnTo>
                  <a:pt x="322473" y="45879"/>
                </a:lnTo>
                <a:lnTo>
                  <a:pt x="322473" y="107412"/>
                </a:lnTo>
                <a:lnTo>
                  <a:pt x="321459" y="110538"/>
                </a:lnTo>
                <a:lnTo>
                  <a:pt x="321459" y="119927"/>
                </a:lnTo>
                <a:lnTo>
                  <a:pt x="320454" y="123053"/>
                </a:lnTo>
                <a:lnTo>
                  <a:pt x="320454" y="127233"/>
                </a:lnTo>
                <a:lnTo>
                  <a:pt x="319449" y="130358"/>
                </a:lnTo>
                <a:lnTo>
                  <a:pt x="319449" y="133484"/>
                </a:lnTo>
                <a:lnTo>
                  <a:pt x="318435" y="137664"/>
                </a:lnTo>
                <a:lnTo>
                  <a:pt x="317430" y="140790"/>
                </a:lnTo>
                <a:lnTo>
                  <a:pt x="316425" y="143915"/>
                </a:lnTo>
                <a:lnTo>
                  <a:pt x="316425" y="148083"/>
                </a:lnTo>
                <a:lnTo>
                  <a:pt x="315411" y="151221"/>
                </a:lnTo>
                <a:lnTo>
                  <a:pt x="313401" y="154347"/>
                </a:lnTo>
                <a:lnTo>
                  <a:pt x="312396" y="157472"/>
                </a:lnTo>
                <a:lnTo>
                  <a:pt x="311382" y="160598"/>
                </a:lnTo>
                <a:lnTo>
                  <a:pt x="309372" y="163736"/>
                </a:lnTo>
                <a:lnTo>
                  <a:pt x="308357" y="165820"/>
                </a:lnTo>
                <a:lnTo>
                  <a:pt x="306348" y="168945"/>
                </a:lnTo>
                <a:lnTo>
                  <a:pt x="304328" y="172071"/>
                </a:lnTo>
                <a:lnTo>
                  <a:pt x="302319" y="175196"/>
                </a:lnTo>
                <a:lnTo>
                  <a:pt x="299295" y="178335"/>
                </a:lnTo>
                <a:lnTo>
                  <a:pt x="295256" y="181460"/>
                </a:lnTo>
                <a:lnTo>
                  <a:pt x="292241" y="185628"/>
                </a:lnTo>
                <a:lnTo>
                  <a:pt x="288203" y="188766"/>
                </a:lnTo>
                <a:lnTo>
                  <a:pt x="284174" y="192933"/>
                </a:lnTo>
                <a:lnTo>
                  <a:pt x="280145" y="197101"/>
                </a:lnTo>
                <a:lnTo>
                  <a:pt x="275101" y="200226"/>
                </a:lnTo>
                <a:lnTo>
                  <a:pt x="270068" y="204406"/>
                </a:lnTo>
                <a:lnTo>
                  <a:pt x="265024" y="208574"/>
                </a:lnTo>
                <a:lnTo>
                  <a:pt x="259990" y="212741"/>
                </a:lnTo>
                <a:lnTo>
                  <a:pt x="254956" y="216921"/>
                </a:lnTo>
                <a:lnTo>
                  <a:pt x="249913" y="221089"/>
                </a:lnTo>
                <a:lnTo>
                  <a:pt x="244879" y="225256"/>
                </a:lnTo>
                <a:lnTo>
                  <a:pt x="239836" y="229436"/>
                </a:lnTo>
                <a:lnTo>
                  <a:pt x="234802" y="232562"/>
                </a:lnTo>
                <a:lnTo>
                  <a:pt x="229758" y="236729"/>
                </a:lnTo>
                <a:lnTo>
                  <a:pt x="224724" y="240909"/>
                </a:lnTo>
                <a:lnTo>
                  <a:pt x="220686" y="244035"/>
                </a:lnTo>
                <a:lnTo>
                  <a:pt x="215652" y="248202"/>
                </a:lnTo>
                <a:lnTo>
                  <a:pt x="211623" y="251328"/>
                </a:lnTo>
                <a:lnTo>
                  <a:pt x="207584" y="254466"/>
                </a:lnTo>
                <a:lnTo>
                  <a:pt x="203555" y="257592"/>
                </a:lnTo>
                <a:lnTo>
                  <a:pt x="199526" y="259676"/>
                </a:lnTo>
                <a:lnTo>
                  <a:pt x="196502" y="262801"/>
                </a:lnTo>
                <a:lnTo>
                  <a:pt x="194493" y="264885"/>
                </a:lnTo>
                <a:lnTo>
                  <a:pt x="191468" y="266981"/>
                </a:lnTo>
                <a:lnTo>
                  <a:pt x="189449" y="269065"/>
                </a:lnTo>
                <a:lnTo>
                  <a:pt x="187430" y="271149"/>
                </a:lnTo>
                <a:lnTo>
                  <a:pt x="185420" y="272191"/>
                </a:lnTo>
                <a:lnTo>
                  <a:pt x="183401" y="273232"/>
                </a:lnTo>
                <a:lnTo>
                  <a:pt x="181391" y="273232"/>
                </a:lnTo>
                <a:lnTo>
                  <a:pt x="179372" y="274274"/>
                </a:lnTo>
                <a:lnTo>
                  <a:pt x="177352" y="274274"/>
                </a:lnTo>
                <a:lnTo>
                  <a:pt x="175343" y="275316"/>
                </a:lnTo>
                <a:lnTo>
                  <a:pt x="171314" y="275316"/>
                </a:lnTo>
                <a:lnTo>
                  <a:pt x="169294" y="276358"/>
                </a:lnTo>
                <a:lnTo>
                  <a:pt x="161236" y="276358"/>
                </a:lnTo>
                <a:lnTo>
                  <a:pt x="159217" y="275316"/>
                </a:lnTo>
                <a:lnTo>
                  <a:pt x="157207" y="274274"/>
                </a:lnTo>
                <a:lnTo>
                  <a:pt x="155188" y="273232"/>
                </a:lnTo>
                <a:lnTo>
                  <a:pt x="154183" y="270107"/>
                </a:lnTo>
                <a:lnTo>
                  <a:pt x="154183" y="254466"/>
                </a:lnTo>
                <a:lnTo>
                  <a:pt x="153169" y="251328"/>
                </a:lnTo>
                <a:lnTo>
                  <a:pt x="153169" y="234646"/>
                </a:lnTo>
                <a:lnTo>
                  <a:pt x="152164" y="231520"/>
                </a:lnTo>
                <a:lnTo>
                  <a:pt x="152164" y="221089"/>
                </a:lnTo>
                <a:lnTo>
                  <a:pt x="151159" y="217963"/>
                </a:lnTo>
                <a:lnTo>
                  <a:pt x="151159" y="214838"/>
                </a:lnTo>
                <a:lnTo>
                  <a:pt x="152164" y="211699"/>
                </a:lnTo>
                <a:lnTo>
                  <a:pt x="153169" y="208574"/>
                </a:lnTo>
                <a:lnTo>
                  <a:pt x="155188" y="205448"/>
                </a:lnTo>
                <a:lnTo>
                  <a:pt x="157207" y="204406"/>
                </a:lnTo>
                <a:lnTo>
                  <a:pt x="159217" y="203365"/>
                </a:lnTo>
                <a:lnTo>
                  <a:pt x="161236" y="202323"/>
                </a:lnTo>
                <a:lnTo>
                  <a:pt x="162241" y="202323"/>
                </a:lnTo>
                <a:lnTo>
                  <a:pt x="164261" y="201268"/>
                </a:lnTo>
                <a:lnTo>
                  <a:pt x="168290" y="201268"/>
                </a:lnTo>
                <a:lnTo>
                  <a:pt x="170299" y="200226"/>
                </a:lnTo>
                <a:lnTo>
                  <a:pt x="195497" y="200226"/>
                </a:lnTo>
                <a:lnTo>
                  <a:pt x="197507" y="201268"/>
                </a:lnTo>
                <a:lnTo>
                  <a:pt x="199526" y="201268"/>
                </a:lnTo>
                <a:lnTo>
                  <a:pt x="201546" y="202323"/>
                </a:lnTo>
                <a:lnTo>
                  <a:pt x="203555" y="202323"/>
                </a:lnTo>
                <a:lnTo>
                  <a:pt x="205575" y="203365"/>
                </a:lnTo>
                <a:lnTo>
                  <a:pt x="209604" y="203365"/>
                </a:lnTo>
                <a:lnTo>
                  <a:pt x="211623" y="204406"/>
                </a:lnTo>
                <a:lnTo>
                  <a:pt x="213633" y="204406"/>
                </a:lnTo>
                <a:lnTo>
                  <a:pt x="215652" y="205448"/>
                </a:lnTo>
                <a:lnTo>
                  <a:pt x="222705" y="205448"/>
                </a:lnTo>
                <a:lnTo>
                  <a:pt x="224724" y="206490"/>
                </a:lnTo>
                <a:lnTo>
                  <a:pt x="239836" y="206490"/>
                </a:lnTo>
                <a:lnTo>
                  <a:pt x="242860" y="205448"/>
                </a:lnTo>
                <a:lnTo>
                  <a:pt x="247894" y="205448"/>
                </a:lnTo>
                <a:lnTo>
                  <a:pt x="249913" y="204406"/>
                </a:lnTo>
                <a:lnTo>
                  <a:pt x="251932" y="204406"/>
                </a:lnTo>
                <a:lnTo>
                  <a:pt x="253942" y="203365"/>
                </a:lnTo>
                <a:lnTo>
                  <a:pt x="255961" y="202323"/>
                </a:lnTo>
                <a:lnTo>
                  <a:pt x="257971" y="202323"/>
                </a:lnTo>
                <a:lnTo>
                  <a:pt x="259990" y="201268"/>
                </a:lnTo>
                <a:lnTo>
                  <a:pt x="262010" y="200226"/>
                </a:lnTo>
                <a:lnTo>
                  <a:pt x="263014" y="198143"/>
                </a:lnTo>
                <a:lnTo>
                  <a:pt x="265024" y="197101"/>
                </a:lnTo>
                <a:lnTo>
                  <a:pt x="267043" y="193975"/>
                </a:lnTo>
                <a:lnTo>
                  <a:pt x="269063" y="190850"/>
                </a:lnTo>
                <a:lnTo>
                  <a:pt x="269063" y="186669"/>
                </a:lnTo>
                <a:lnTo>
                  <a:pt x="270068" y="183544"/>
                </a:lnTo>
                <a:lnTo>
                  <a:pt x="270068" y="180418"/>
                </a:lnTo>
                <a:lnTo>
                  <a:pt x="269063" y="177293"/>
                </a:lnTo>
                <a:lnTo>
                  <a:pt x="269063" y="171029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867785" y="5535958"/>
            <a:ext cx="1062" cy="9389"/>
          </a:xfrm>
          <a:custGeom>
            <a:avLst/>
            <a:gdLst/>
            <a:ahLst/>
            <a:cxnLst/>
            <a:rect l="l" t="t" r="r" b="b"/>
            <a:pathLst>
              <a:path w="1062" h="9389">
                <a:moveTo>
                  <a:pt x="1062" y="9389"/>
                </a:moveTo>
                <a:lnTo>
                  <a:pt x="1062" y="4180"/>
                </a:lnTo>
                <a:lnTo>
                  <a:pt x="0" y="0"/>
                </a:lnTo>
                <a:lnTo>
                  <a:pt x="1062" y="9389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2059600" y="5346150"/>
            <a:ext cx="1146832" cy="758178"/>
          </a:xfrm>
          <a:custGeom>
            <a:avLst/>
            <a:gdLst/>
            <a:ahLst/>
            <a:cxnLst/>
            <a:rect l="l" t="t" r="r" b="b"/>
            <a:pathLst>
              <a:path w="1146832" h="758178">
                <a:moveTo>
                  <a:pt x="1132726" y="362934"/>
                </a:moveTo>
                <a:lnTo>
                  <a:pt x="1131663" y="360837"/>
                </a:lnTo>
                <a:lnTo>
                  <a:pt x="1130697" y="357712"/>
                </a:lnTo>
                <a:lnTo>
                  <a:pt x="1130697" y="354586"/>
                </a:lnTo>
                <a:lnTo>
                  <a:pt x="1129634" y="352502"/>
                </a:lnTo>
                <a:lnTo>
                  <a:pt x="1129634" y="349377"/>
                </a:lnTo>
                <a:lnTo>
                  <a:pt x="1128668" y="345197"/>
                </a:lnTo>
                <a:lnTo>
                  <a:pt x="1128668" y="328514"/>
                </a:lnTo>
                <a:lnTo>
                  <a:pt x="1127605" y="325389"/>
                </a:lnTo>
                <a:lnTo>
                  <a:pt x="1127605" y="319125"/>
                </a:lnTo>
                <a:lnTo>
                  <a:pt x="1126639" y="317041"/>
                </a:lnTo>
                <a:lnTo>
                  <a:pt x="1126639" y="313916"/>
                </a:lnTo>
                <a:lnTo>
                  <a:pt x="1125673" y="311832"/>
                </a:lnTo>
                <a:lnTo>
                  <a:pt x="1125673" y="308694"/>
                </a:lnTo>
                <a:lnTo>
                  <a:pt x="1123644" y="304526"/>
                </a:lnTo>
                <a:lnTo>
                  <a:pt x="1122581" y="300359"/>
                </a:lnTo>
                <a:lnTo>
                  <a:pt x="1120552" y="296179"/>
                </a:lnTo>
                <a:lnTo>
                  <a:pt x="1118523" y="293053"/>
                </a:lnTo>
                <a:lnTo>
                  <a:pt x="1116591" y="289928"/>
                </a:lnTo>
                <a:lnTo>
                  <a:pt x="1114562" y="287844"/>
                </a:lnTo>
                <a:lnTo>
                  <a:pt x="1112533" y="284718"/>
                </a:lnTo>
                <a:lnTo>
                  <a:pt x="1110504" y="283664"/>
                </a:lnTo>
                <a:lnTo>
                  <a:pt x="1108475" y="281580"/>
                </a:lnTo>
                <a:lnTo>
                  <a:pt x="1106446" y="280538"/>
                </a:lnTo>
                <a:lnTo>
                  <a:pt x="1105479" y="279496"/>
                </a:lnTo>
                <a:lnTo>
                  <a:pt x="1103450" y="278454"/>
                </a:lnTo>
                <a:lnTo>
                  <a:pt x="1102484" y="278454"/>
                </a:lnTo>
                <a:lnTo>
                  <a:pt x="1100455" y="277413"/>
                </a:lnTo>
                <a:lnTo>
                  <a:pt x="1099393" y="276371"/>
                </a:lnTo>
                <a:lnTo>
                  <a:pt x="1097364" y="276371"/>
                </a:lnTo>
                <a:lnTo>
                  <a:pt x="1095431" y="275329"/>
                </a:lnTo>
                <a:lnTo>
                  <a:pt x="1093402" y="275329"/>
                </a:lnTo>
                <a:lnTo>
                  <a:pt x="1091373" y="274287"/>
                </a:lnTo>
                <a:lnTo>
                  <a:pt x="1085286" y="274287"/>
                </a:lnTo>
                <a:lnTo>
                  <a:pt x="1083257" y="273245"/>
                </a:lnTo>
                <a:lnTo>
                  <a:pt x="1061132" y="273245"/>
                </a:lnTo>
                <a:lnTo>
                  <a:pt x="1059103" y="274287"/>
                </a:lnTo>
                <a:lnTo>
                  <a:pt x="1050020" y="274287"/>
                </a:lnTo>
                <a:lnTo>
                  <a:pt x="1047025" y="275329"/>
                </a:lnTo>
                <a:lnTo>
                  <a:pt x="1039972" y="275329"/>
                </a:lnTo>
                <a:lnTo>
                  <a:pt x="1036977" y="276371"/>
                </a:lnTo>
                <a:lnTo>
                  <a:pt x="1029924" y="276371"/>
                </a:lnTo>
                <a:lnTo>
                  <a:pt x="1028861" y="277413"/>
                </a:lnTo>
                <a:lnTo>
                  <a:pt x="1022871" y="277413"/>
                </a:lnTo>
                <a:lnTo>
                  <a:pt x="1020842" y="278454"/>
                </a:lnTo>
                <a:lnTo>
                  <a:pt x="1016784" y="278454"/>
                </a:lnTo>
                <a:lnTo>
                  <a:pt x="1014755" y="279496"/>
                </a:lnTo>
                <a:lnTo>
                  <a:pt x="1004706" y="279496"/>
                </a:lnTo>
                <a:lnTo>
                  <a:pt x="1002677" y="278454"/>
                </a:lnTo>
                <a:lnTo>
                  <a:pt x="1000648" y="277413"/>
                </a:lnTo>
                <a:lnTo>
                  <a:pt x="998619" y="275329"/>
                </a:lnTo>
                <a:lnTo>
                  <a:pt x="996590" y="273245"/>
                </a:lnTo>
                <a:lnTo>
                  <a:pt x="996590" y="247173"/>
                </a:lnTo>
                <a:lnTo>
                  <a:pt x="997653" y="240909"/>
                </a:lnTo>
                <a:lnTo>
                  <a:pt x="997653" y="234658"/>
                </a:lnTo>
                <a:lnTo>
                  <a:pt x="998619" y="228395"/>
                </a:lnTo>
                <a:lnTo>
                  <a:pt x="999682" y="223185"/>
                </a:lnTo>
                <a:lnTo>
                  <a:pt x="1001711" y="219005"/>
                </a:lnTo>
                <a:lnTo>
                  <a:pt x="1002677" y="214838"/>
                </a:lnTo>
                <a:lnTo>
                  <a:pt x="1003644" y="210670"/>
                </a:lnTo>
                <a:lnTo>
                  <a:pt x="1005673" y="206490"/>
                </a:lnTo>
                <a:lnTo>
                  <a:pt x="1007702" y="203365"/>
                </a:lnTo>
                <a:lnTo>
                  <a:pt x="1009731" y="201281"/>
                </a:lnTo>
                <a:lnTo>
                  <a:pt x="1011760" y="198155"/>
                </a:lnTo>
                <a:lnTo>
                  <a:pt x="1013789" y="196072"/>
                </a:lnTo>
                <a:lnTo>
                  <a:pt x="1015818" y="193988"/>
                </a:lnTo>
                <a:lnTo>
                  <a:pt x="1017846" y="192933"/>
                </a:lnTo>
                <a:lnTo>
                  <a:pt x="1020842" y="190850"/>
                </a:lnTo>
                <a:lnTo>
                  <a:pt x="1023837" y="189808"/>
                </a:lnTo>
                <a:lnTo>
                  <a:pt x="1025866" y="189808"/>
                </a:lnTo>
                <a:lnTo>
                  <a:pt x="1028861" y="188766"/>
                </a:lnTo>
                <a:lnTo>
                  <a:pt x="1031953" y="188766"/>
                </a:lnTo>
                <a:lnTo>
                  <a:pt x="1034948" y="187724"/>
                </a:lnTo>
                <a:lnTo>
                  <a:pt x="1040938" y="187724"/>
                </a:lnTo>
                <a:lnTo>
                  <a:pt x="1044030" y="188766"/>
                </a:lnTo>
                <a:lnTo>
                  <a:pt x="1051083" y="188766"/>
                </a:lnTo>
                <a:lnTo>
                  <a:pt x="1054078" y="189808"/>
                </a:lnTo>
                <a:lnTo>
                  <a:pt x="1057074" y="189808"/>
                </a:lnTo>
                <a:lnTo>
                  <a:pt x="1061132" y="190850"/>
                </a:lnTo>
                <a:lnTo>
                  <a:pt x="1064127" y="191891"/>
                </a:lnTo>
                <a:lnTo>
                  <a:pt x="1067219" y="191891"/>
                </a:lnTo>
                <a:lnTo>
                  <a:pt x="1071180" y="192933"/>
                </a:lnTo>
                <a:lnTo>
                  <a:pt x="1074272" y="192933"/>
                </a:lnTo>
                <a:lnTo>
                  <a:pt x="1078233" y="193988"/>
                </a:lnTo>
                <a:lnTo>
                  <a:pt x="1084320" y="193988"/>
                </a:lnTo>
                <a:lnTo>
                  <a:pt x="1088378" y="195030"/>
                </a:lnTo>
                <a:lnTo>
                  <a:pt x="1108475" y="195030"/>
                </a:lnTo>
                <a:lnTo>
                  <a:pt x="1111470" y="193988"/>
                </a:lnTo>
                <a:lnTo>
                  <a:pt x="1114562" y="192933"/>
                </a:lnTo>
                <a:lnTo>
                  <a:pt x="1116591" y="191891"/>
                </a:lnTo>
                <a:lnTo>
                  <a:pt x="1118523" y="190850"/>
                </a:lnTo>
                <a:lnTo>
                  <a:pt x="1120552" y="188766"/>
                </a:lnTo>
                <a:lnTo>
                  <a:pt x="1123644" y="187724"/>
                </a:lnTo>
                <a:lnTo>
                  <a:pt x="1124610" y="185640"/>
                </a:lnTo>
                <a:lnTo>
                  <a:pt x="1126639" y="183557"/>
                </a:lnTo>
                <a:lnTo>
                  <a:pt x="1128668" y="180418"/>
                </a:lnTo>
                <a:lnTo>
                  <a:pt x="1129634" y="177293"/>
                </a:lnTo>
                <a:lnTo>
                  <a:pt x="1131663" y="174167"/>
                </a:lnTo>
                <a:lnTo>
                  <a:pt x="1132726" y="170000"/>
                </a:lnTo>
                <a:lnTo>
                  <a:pt x="1133692" y="166862"/>
                </a:lnTo>
                <a:lnTo>
                  <a:pt x="1133692" y="161652"/>
                </a:lnTo>
                <a:lnTo>
                  <a:pt x="1134658" y="157485"/>
                </a:lnTo>
                <a:lnTo>
                  <a:pt x="1134658" y="152263"/>
                </a:lnTo>
                <a:lnTo>
                  <a:pt x="1135721" y="146012"/>
                </a:lnTo>
                <a:lnTo>
                  <a:pt x="1135721" y="139748"/>
                </a:lnTo>
                <a:lnTo>
                  <a:pt x="1134658" y="136622"/>
                </a:lnTo>
                <a:lnTo>
                  <a:pt x="1134658" y="127233"/>
                </a:lnTo>
                <a:lnTo>
                  <a:pt x="1133692" y="125149"/>
                </a:lnTo>
                <a:lnTo>
                  <a:pt x="1133692" y="118898"/>
                </a:lnTo>
                <a:lnTo>
                  <a:pt x="1132726" y="115760"/>
                </a:lnTo>
                <a:lnTo>
                  <a:pt x="1132726" y="110551"/>
                </a:lnTo>
                <a:lnTo>
                  <a:pt x="1131663" y="108467"/>
                </a:lnTo>
                <a:lnTo>
                  <a:pt x="1131663" y="105341"/>
                </a:lnTo>
                <a:lnTo>
                  <a:pt x="1129634" y="101161"/>
                </a:lnTo>
                <a:lnTo>
                  <a:pt x="1129634" y="98036"/>
                </a:lnTo>
                <a:lnTo>
                  <a:pt x="1128668" y="95952"/>
                </a:lnTo>
                <a:lnTo>
                  <a:pt x="1127605" y="91784"/>
                </a:lnTo>
                <a:lnTo>
                  <a:pt x="1126639" y="87604"/>
                </a:lnTo>
                <a:lnTo>
                  <a:pt x="1124610" y="83437"/>
                </a:lnTo>
                <a:lnTo>
                  <a:pt x="1123644" y="79269"/>
                </a:lnTo>
                <a:lnTo>
                  <a:pt x="1121615" y="76131"/>
                </a:lnTo>
                <a:lnTo>
                  <a:pt x="1119586" y="73006"/>
                </a:lnTo>
                <a:lnTo>
                  <a:pt x="1117557" y="69880"/>
                </a:lnTo>
                <a:lnTo>
                  <a:pt x="1116591" y="66754"/>
                </a:lnTo>
                <a:lnTo>
                  <a:pt x="1113499" y="62574"/>
                </a:lnTo>
                <a:lnTo>
                  <a:pt x="1111470" y="59449"/>
                </a:lnTo>
                <a:lnTo>
                  <a:pt x="1108475" y="56323"/>
                </a:lnTo>
                <a:lnTo>
                  <a:pt x="1105479" y="53198"/>
                </a:lnTo>
                <a:lnTo>
                  <a:pt x="1102484" y="51101"/>
                </a:lnTo>
                <a:lnTo>
                  <a:pt x="1099393" y="47976"/>
                </a:lnTo>
                <a:lnTo>
                  <a:pt x="1095431" y="45892"/>
                </a:lnTo>
                <a:lnTo>
                  <a:pt x="1092339" y="43808"/>
                </a:lnTo>
                <a:lnTo>
                  <a:pt x="1089344" y="41725"/>
                </a:lnTo>
                <a:lnTo>
                  <a:pt x="1085286" y="39641"/>
                </a:lnTo>
                <a:lnTo>
                  <a:pt x="1081325" y="38586"/>
                </a:lnTo>
                <a:lnTo>
                  <a:pt x="1078233" y="36503"/>
                </a:lnTo>
                <a:lnTo>
                  <a:pt x="1074272" y="35461"/>
                </a:lnTo>
                <a:lnTo>
                  <a:pt x="1070214" y="33377"/>
                </a:lnTo>
                <a:lnTo>
                  <a:pt x="1066156" y="32335"/>
                </a:lnTo>
                <a:lnTo>
                  <a:pt x="1062098" y="31293"/>
                </a:lnTo>
                <a:lnTo>
                  <a:pt x="1057074" y="30251"/>
                </a:lnTo>
                <a:lnTo>
                  <a:pt x="1053112" y="29210"/>
                </a:lnTo>
                <a:lnTo>
                  <a:pt x="1049054" y="28168"/>
                </a:lnTo>
                <a:lnTo>
                  <a:pt x="1044030" y="28168"/>
                </a:lnTo>
                <a:lnTo>
                  <a:pt x="1039972" y="27126"/>
                </a:lnTo>
                <a:lnTo>
                  <a:pt x="1034948" y="27126"/>
                </a:lnTo>
                <a:lnTo>
                  <a:pt x="1029924" y="26071"/>
                </a:lnTo>
                <a:lnTo>
                  <a:pt x="1025866" y="26071"/>
                </a:lnTo>
                <a:lnTo>
                  <a:pt x="1020842" y="25029"/>
                </a:lnTo>
                <a:lnTo>
                  <a:pt x="1015818" y="25029"/>
                </a:lnTo>
                <a:lnTo>
                  <a:pt x="1010793" y="23988"/>
                </a:lnTo>
                <a:lnTo>
                  <a:pt x="1001711" y="23988"/>
                </a:lnTo>
                <a:lnTo>
                  <a:pt x="996590" y="22946"/>
                </a:lnTo>
                <a:lnTo>
                  <a:pt x="983547" y="22946"/>
                </a:lnTo>
                <a:lnTo>
                  <a:pt x="981518" y="23988"/>
                </a:lnTo>
                <a:lnTo>
                  <a:pt x="979489" y="25029"/>
                </a:lnTo>
                <a:lnTo>
                  <a:pt x="977460" y="26071"/>
                </a:lnTo>
                <a:lnTo>
                  <a:pt x="975431" y="26071"/>
                </a:lnTo>
                <a:lnTo>
                  <a:pt x="973499" y="25029"/>
                </a:lnTo>
                <a:lnTo>
                  <a:pt x="965383" y="25029"/>
                </a:lnTo>
                <a:lnTo>
                  <a:pt x="963354" y="23988"/>
                </a:lnTo>
                <a:lnTo>
                  <a:pt x="959392" y="23988"/>
                </a:lnTo>
                <a:lnTo>
                  <a:pt x="957363" y="22946"/>
                </a:lnTo>
                <a:lnTo>
                  <a:pt x="949247" y="22946"/>
                </a:lnTo>
                <a:lnTo>
                  <a:pt x="947218" y="21904"/>
                </a:lnTo>
                <a:lnTo>
                  <a:pt x="920069" y="21904"/>
                </a:lnTo>
                <a:lnTo>
                  <a:pt x="918040" y="20862"/>
                </a:lnTo>
                <a:lnTo>
                  <a:pt x="916011" y="19820"/>
                </a:lnTo>
                <a:lnTo>
                  <a:pt x="913982" y="18778"/>
                </a:lnTo>
                <a:lnTo>
                  <a:pt x="911953" y="18778"/>
                </a:lnTo>
                <a:lnTo>
                  <a:pt x="910986" y="17736"/>
                </a:lnTo>
                <a:lnTo>
                  <a:pt x="908957" y="16695"/>
                </a:lnTo>
                <a:lnTo>
                  <a:pt x="906928" y="15653"/>
                </a:lnTo>
                <a:lnTo>
                  <a:pt x="904899" y="15653"/>
                </a:lnTo>
                <a:lnTo>
                  <a:pt x="901904" y="14611"/>
                </a:lnTo>
                <a:lnTo>
                  <a:pt x="899875" y="13569"/>
                </a:lnTo>
                <a:lnTo>
                  <a:pt x="896880" y="13569"/>
                </a:lnTo>
                <a:lnTo>
                  <a:pt x="894851" y="12514"/>
                </a:lnTo>
                <a:lnTo>
                  <a:pt x="891856" y="12514"/>
                </a:lnTo>
                <a:lnTo>
                  <a:pt x="888764" y="11473"/>
                </a:lnTo>
                <a:lnTo>
                  <a:pt x="886832" y="11473"/>
                </a:lnTo>
                <a:lnTo>
                  <a:pt x="883740" y="10431"/>
                </a:lnTo>
                <a:lnTo>
                  <a:pt x="871663" y="10431"/>
                </a:lnTo>
                <a:lnTo>
                  <a:pt x="868668" y="11473"/>
                </a:lnTo>
                <a:lnTo>
                  <a:pt x="865672" y="11473"/>
                </a:lnTo>
                <a:lnTo>
                  <a:pt x="862581" y="12514"/>
                </a:lnTo>
                <a:lnTo>
                  <a:pt x="859585" y="13569"/>
                </a:lnTo>
                <a:lnTo>
                  <a:pt x="856590" y="14611"/>
                </a:lnTo>
                <a:lnTo>
                  <a:pt x="853498" y="15653"/>
                </a:lnTo>
                <a:lnTo>
                  <a:pt x="850503" y="16695"/>
                </a:lnTo>
                <a:lnTo>
                  <a:pt x="847508" y="18778"/>
                </a:lnTo>
                <a:lnTo>
                  <a:pt x="845479" y="20862"/>
                </a:lnTo>
                <a:lnTo>
                  <a:pt x="842484" y="22946"/>
                </a:lnTo>
                <a:lnTo>
                  <a:pt x="839392" y="26071"/>
                </a:lnTo>
                <a:lnTo>
                  <a:pt x="836397" y="29210"/>
                </a:lnTo>
                <a:lnTo>
                  <a:pt x="834368" y="33377"/>
                </a:lnTo>
                <a:lnTo>
                  <a:pt x="831373" y="38586"/>
                </a:lnTo>
                <a:lnTo>
                  <a:pt x="829344" y="43808"/>
                </a:lnTo>
                <a:lnTo>
                  <a:pt x="827315" y="50059"/>
                </a:lnTo>
                <a:lnTo>
                  <a:pt x="825286" y="56323"/>
                </a:lnTo>
                <a:lnTo>
                  <a:pt x="823353" y="62574"/>
                </a:lnTo>
                <a:lnTo>
                  <a:pt x="822291" y="68838"/>
                </a:lnTo>
                <a:lnTo>
                  <a:pt x="820262" y="76131"/>
                </a:lnTo>
                <a:lnTo>
                  <a:pt x="819295" y="83437"/>
                </a:lnTo>
                <a:lnTo>
                  <a:pt x="817266" y="90743"/>
                </a:lnTo>
                <a:lnTo>
                  <a:pt x="816300" y="99077"/>
                </a:lnTo>
                <a:lnTo>
                  <a:pt x="815237" y="106383"/>
                </a:lnTo>
                <a:lnTo>
                  <a:pt x="814271" y="113676"/>
                </a:lnTo>
                <a:lnTo>
                  <a:pt x="813208" y="122024"/>
                </a:lnTo>
                <a:lnTo>
                  <a:pt x="813208" y="129329"/>
                </a:lnTo>
                <a:lnTo>
                  <a:pt x="812242" y="136622"/>
                </a:lnTo>
                <a:lnTo>
                  <a:pt x="811180" y="143928"/>
                </a:lnTo>
                <a:lnTo>
                  <a:pt x="811180" y="151221"/>
                </a:lnTo>
                <a:lnTo>
                  <a:pt x="810213" y="157485"/>
                </a:lnTo>
                <a:lnTo>
                  <a:pt x="810213" y="170000"/>
                </a:lnTo>
                <a:lnTo>
                  <a:pt x="809247" y="175209"/>
                </a:lnTo>
                <a:lnTo>
                  <a:pt x="809247" y="199197"/>
                </a:lnTo>
                <a:lnTo>
                  <a:pt x="808184" y="189808"/>
                </a:lnTo>
                <a:lnTo>
                  <a:pt x="808184" y="184598"/>
                </a:lnTo>
                <a:lnTo>
                  <a:pt x="807218" y="179377"/>
                </a:lnTo>
                <a:lnTo>
                  <a:pt x="806155" y="174167"/>
                </a:lnTo>
                <a:lnTo>
                  <a:pt x="805189" y="170000"/>
                </a:lnTo>
                <a:lnTo>
                  <a:pt x="804126" y="164778"/>
                </a:lnTo>
                <a:lnTo>
                  <a:pt x="802194" y="159569"/>
                </a:lnTo>
                <a:lnTo>
                  <a:pt x="801131" y="154347"/>
                </a:lnTo>
                <a:lnTo>
                  <a:pt x="799122" y="149137"/>
                </a:lnTo>
                <a:lnTo>
                  <a:pt x="797112" y="144970"/>
                </a:lnTo>
                <a:lnTo>
                  <a:pt x="794088" y="139748"/>
                </a:lnTo>
                <a:lnTo>
                  <a:pt x="792068" y="134539"/>
                </a:lnTo>
                <a:lnTo>
                  <a:pt x="789044" y="130371"/>
                </a:lnTo>
                <a:lnTo>
                  <a:pt x="786020" y="125149"/>
                </a:lnTo>
                <a:lnTo>
                  <a:pt x="782996" y="120982"/>
                </a:lnTo>
                <a:lnTo>
                  <a:pt x="779981" y="115760"/>
                </a:lnTo>
                <a:lnTo>
                  <a:pt x="776957" y="111592"/>
                </a:lnTo>
                <a:lnTo>
                  <a:pt x="772919" y="107425"/>
                </a:lnTo>
                <a:lnTo>
                  <a:pt x="768890" y="103245"/>
                </a:lnTo>
                <a:lnTo>
                  <a:pt x="765865" y="98036"/>
                </a:lnTo>
                <a:lnTo>
                  <a:pt x="760832" y="94910"/>
                </a:lnTo>
                <a:lnTo>
                  <a:pt x="756803" y="90743"/>
                </a:lnTo>
                <a:lnTo>
                  <a:pt x="752774" y="86562"/>
                </a:lnTo>
                <a:lnTo>
                  <a:pt x="747730" y="82395"/>
                </a:lnTo>
                <a:lnTo>
                  <a:pt x="742696" y="79269"/>
                </a:lnTo>
                <a:lnTo>
                  <a:pt x="737653" y="76131"/>
                </a:lnTo>
                <a:lnTo>
                  <a:pt x="732619" y="73006"/>
                </a:lnTo>
                <a:lnTo>
                  <a:pt x="727576" y="69880"/>
                </a:lnTo>
                <a:lnTo>
                  <a:pt x="721527" y="66754"/>
                </a:lnTo>
                <a:lnTo>
                  <a:pt x="715479" y="63616"/>
                </a:lnTo>
                <a:lnTo>
                  <a:pt x="710445" y="61532"/>
                </a:lnTo>
                <a:lnTo>
                  <a:pt x="708426" y="60491"/>
                </a:lnTo>
                <a:lnTo>
                  <a:pt x="706416" y="59449"/>
                </a:lnTo>
                <a:lnTo>
                  <a:pt x="704397" y="58407"/>
                </a:lnTo>
                <a:lnTo>
                  <a:pt x="702387" y="57365"/>
                </a:lnTo>
                <a:lnTo>
                  <a:pt x="700368" y="56323"/>
                </a:lnTo>
                <a:lnTo>
                  <a:pt x="698348" y="55281"/>
                </a:lnTo>
                <a:lnTo>
                  <a:pt x="696339" y="54240"/>
                </a:lnTo>
                <a:lnTo>
                  <a:pt x="693315" y="53198"/>
                </a:lnTo>
                <a:lnTo>
                  <a:pt x="691295" y="52156"/>
                </a:lnTo>
                <a:lnTo>
                  <a:pt x="689286" y="52156"/>
                </a:lnTo>
                <a:lnTo>
                  <a:pt x="687266" y="51101"/>
                </a:lnTo>
                <a:lnTo>
                  <a:pt x="685247" y="50059"/>
                </a:lnTo>
                <a:lnTo>
                  <a:pt x="683237" y="49018"/>
                </a:lnTo>
                <a:lnTo>
                  <a:pt x="680213" y="49018"/>
                </a:lnTo>
                <a:lnTo>
                  <a:pt x="678194" y="47976"/>
                </a:lnTo>
                <a:lnTo>
                  <a:pt x="676184" y="46934"/>
                </a:lnTo>
                <a:lnTo>
                  <a:pt x="674165" y="46934"/>
                </a:lnTo>
                <a:lnTo>
                  <a:pt x="671141" y="45892"/>
                </a:lnTo>
                <a:lnTo>
                  <a:pt x="669131" y="45892"/>
                </a:lnTo>
                <a:lnTo>
                  <a:pt x="667112" y="44850"/>
                </a:lnTo>
                <a:lnTo>
                  <a:pt x="664087" y="44850"/>
                </a:lnTo>
                <a:lnTo>
                  <a:pt x="662078" y="43808"/>
                </a:lnTo>
                <a:lnTo>
                  <a:pt x="657034" y="43808"/>
                </a:lnTo>
                <a:lnTo>
                  <a:pt x="654010" y="42766"/>
                </a:lnTo>
                <a:lnTo>
                  <a:pt x="648976" y="42766"/>
                </a:lnTo>
                <a:lnTo>
                  <a:pt x="646957" y="41725"/>
                </a:lnTo>
                <a:lnTo>
                  <a:pt x="635875" y="41725"/>
                </a:lnTo>
                <a:lnTo>
                  <a:pt x="630831" y="40683"/>
                </a:lnTo>
                <a:lnTo>
                  <a:pt x="625798" y="40683"/>
                </a:lnTo>
                <a:lnTo>
                  <a:pt x="621769" y="39641"/>
                </a:lnTo>
                <a:lnTo>
                  <a:pt x="585488" y="39641"/>
                </a:lnTo>
                <a:lnTo>
                  <a:pt x="581459" y="40683"/>
                </a:lnTo>
                <a:lnTo>
                  <a:pt x="578435" y="40683"/>
                </a:lnTo>
                <a:lnTo>
                  <a:pt x="574406" y="41725"/>
                </a:lnTo>
                <a:lnTo>
                  <a:pt x="570368" y="41725"/>
                </a:lnTo>
                <a:lnTo>
                  <a:pt x="566339" y="42766"/>
                </a:lnTo>
                <a:lnTo>
                  <a:pt x="563314" y="42766"/>
                </a:lnTo>
                <a:lnTo>
                  <a:pt x="560290" y="43808"/>
                </a:lnTo>
                <a:lnTo>
                  <a:pt x="556261" y="43808"/>
                </a:lnTo>
                <a:lnTo>
                  <a:pt x="553237" y="44850"/>
                </a:lnTo>
                <a:lnTo>
                  <a:pt x="550213" y="45892"/>
                </a:lnTo>
                <a:lnTo>
                  <a:pt x="547198" y="45892"/>
                </a:lnTo>
                <a:lnTo>
                  <a:pt x="544174" y="46934"/>
                </a:lnTo>
                <a:lnTo>
                  <a:pt x="541150" y="47976"/>
                </a:lnTo>
                <a:lnTo>
                  <a:pt x="539131" y="49018"/>
                </a:lnTo>
                <a:lnTo>
                  <a:pt x="536107" y="50059"/>
                </a:lnTo>
                <a:lnTo>
                  <a:pt x="533082" y="50059"/>
                </a:lnTo>
                <a:lnTo>
                  <a:pt x="531073" y="51101"/>
                </a:lnTo>
                <a:lnTo>
                  <a:pt x="529053" y="52156"/>
                </a:lnTo>
                <a:lnTo>
                  <a:pt x="526029" y="53198"/>
                </a:lnTo>
                <a:lnTo>
                  <a:pt x="524020" y="54240"/>
                </a:lnTo>
                <a:lnTo>
                  <a:pt x="522000" y="55281"/>
                </a:lnTo>
                <a:lnTo>
                  <a:pt x="518976" y="57365"/>
                </a:lnTo>
                <a:lnTo>
                  <a:pt x="514947" y="59449"/>
                </a:lnTo>
                <a:lnTo>
                  <a:pt x="511923" y="61532"/>
                </a:lnTo>
                <a:lnTo>
                  <a:pt x="508899" y="64658"/>
                </a:lnTo>
                <a:lnTo>
                  <a:pt x="505875" y="66754"/>
                </a:lnTo>
                <a:lnTo>
                  <a:pt x="502851" y="69880"/>
                </a:lnTo>
                <a:lnTo>
                  <a:pt x="500841" y="73006"/>
                </a:lnTo>
                <a:lnTo>
                  <a:pt x="498822" y="75089"/>
                </a:lnTo>
                <a:lnTo>
                  <a:pt x="496812" y="78228"/>
                </a:lnTo>
                <a:lnTo>
                  <a:pt x="495797" y="81353"/>
                </a:lnTo>
                <a:lnTo>
                  <a:pt x="493788" y="84479"/>
                </a:lnTo>
                <a:lnTo>
                  <a:pt x="492773" y="87604"/>
                </a:lnTo>
                <a:lnTo>
                  <a:pt x="491768" y="91784"/>
                </a:lnTo>
                <a:lnTo>
                  <a:pt x="490764" y="94910"/>
                </a:lnTo>
                <a:lnTo>
                  <a:pt x="489759" y="98036"/>
                </a:lnTo>
                <a:lnTo>
                  <a:pt x="489759" y="102203"/>
                </a:lnTo>
                <a:lnTo>
                  <a:pt x="488744" y="105341"/>
                </a:lnTo>
                <a:lnTo>
                  <a:pt x="488744" y="109509"/>
                </a:lnTo>
                <a:lnTo>
                  <a:pt x="487739" y="112634"/>
                </a:lnTo>
                <a:lnTo>
                  <a:pt x="487739" y="207545"/>
                </a:lnTo>
                <a:lnTo>
                  <a:pt x="483710" y="207545"/>
                </a:lnTo>
                <a:lnTo>
                  <a:pt x="482696" y="208587"/>
                </a:lnTo>
                <a:lnTo>
                  <a:pt x="480686" y="208587"/>
                </a:lnTo>
                <a:lnTo>
                  <a:pt x="478667" y="209628"/>
                </a:lnTo>
                <a:lnTo>
                  <a:pt x="476657" y="209628"/>
                </a:lnTo>
                <a:lnTo>
                  <a:pt x="474638" y="210670"/>
                </a:lnTo>
                <a:lnTo>
                  <a:pt x="472619" y="211712"/>
                </a:lnTo>
                <a:lnTo>
                  <a:pt x="469604" y="211712"/>
                </a:lnTo>
                <a:lnTo>
                  <a:pt x="466580" y="212754"/>
                </a:lnTo>
                <a:lnTo>
                  <a:pt x="464561" y="213796"/>
                </a:lnTo>
                <a:lnTo>
                  <a:pt x="461536" y="214838"/>
                </a:lnTo>
                <a:lnTo>
                  <a:pt x="458512" y="214838"/>
                </a:lnTo>
                <a:lnTo>
                  <a:pt x="456503" y="215880"/>
                </a:lnTo>
                <a:lnTo>
                  <a:pt x="453478" y="216921"/>
                </a:lnTo>
                <a:lnTo>
                  <a:pt x="450454" y="217963"/>
                </a:lnTo>
                <a:lnTo>
                  <a:pt x="448435" y="217963"/>
                </a:lnTo>
                <a:lnTo>
                  <a:pt x="445411" y="219005"/>
                </a:lnTo>
                <a:lnTo>
                  <a:pt x="443401" y="220060"/>
                </a:lnTo>
                <a:lnTo>
                  <a:pt x="441382" y="220060"/>
                </a:lnTo>
                <a:lnTo>
                  <a:pt x="439372" y="221102"/>
                </a:lnTo>
                <a:lnTo>
                  <a:pt x="437353" y="221102"/>
                </a:lnTo>
                <a:lnTo>
                  <a:pt x="435334" y="222143"/>
                </a:lnTo>
                <a:lnTo>
                  <a:pt x="433324" y="222143"/>
                </a:lnTo>
                <a:lnTo>
                  <a:pt x="431305" y="223185"/>
                </a:lnTo>
                <a:lnTo>
                  <a:pt x="429295" y="221102"/>
                </a:lnTo>
                <a:lnTo>
                  <a:pt x="429295" y="174167"/>
                </a:lnTo>
                <a:lnTo>
                  <a:pt x="428280" y="172084"/>
                </a:lnTo>
                <a:lnTo>
                  <a:pt x="428280" y="123065"/>
                </a:lnTo>
                <a:lnTo>
                  <a:pt x="429295" y="117856"/>
                </a:lnTo>
                <a:lnTo>
                  <a:pt x="429295" y="99077"/>
                </a:lnTo>
                <a:lnTo>
                  <a:pt x="430300" y="94910"/>
                </a:lnTo>
                <a:lnTo>
                  <a:pt x="430300" y="83437"/>
                </a:lnTo>
                <a:lnTo>
                  <a:pt x="431305" y="80311"/>
                </a:lnTo>
                <a:lnTo>
                  <a:pt x="431305" y="70922"/>
                </a:lnTo>
                <a:lnTo>
                  <a:pt x="432309" y="67796"/>
                </a:lnTo>
                <a:lnTo>
                  <a:pt x="432309" y="60491"/>
                </a:lnTo>
                <a:lnTo>
                  <a:pt x="433324" y="57365"/>
                </a:lnTo>
                <a:lnTo>
                  <a:pt x="433324" y="47976"/>
                </a:lnTo>
                <a:lnTo>
                  <a:pt x="431305" y="43808"/>
                </a:lnTo>
                <a:lnTo>
                  <a:pt x="430300" y="40683"/>
                </a:lnTo>
                <a:lnTo>
                  <a:pt x="428280" y="38586"/>
                </a:lnTo>
                <a:lnTo>
                  <a:pt x="426271" y="36503"/>
                </a:lnTo>
                <a:lnTo>
                  <a:pt x="424251" y="34419"/>
                </a:lnTo>
                <a:lnTo>
                  <a:pt x="422242" y="32335"/>
                </a:lnTo>
                <a:lnTo>
                  <a:pt x="419218" y="29210"/>
                </a:lnTo>
                <a:lnTo>
                  <a:pt x="416193" y="27126"/>
                </a:lnTo>
                <a:lnTo>
                  <a:pt x="413169" y="25029"/>
                </a:lnTo>
                <a:lnTo>
                  <a:pt x="410145" y="22946"/>
                </a:lnTo>
                <a:lnTo>
                  <a:pt x="407121" y="20862"/>
                </a:lnTo>
                <a:lnTo>
                  <a:pt x="404097" y="18778"/>
                </a:lnTo>
                <a:lnTo>
                  <a:pt x="400068" y="17736"/>
                </a:lnTo>
                <a:lnTo>
                  <a:pt x="397044" y="15653"/>
                </a:lnTo>
                <a:lnTo>
                  <a:pt x="394019" y="13569"/>
                </a:lnTo>
                <a:lnTo>
                  <a:pt x="389990" y="12514"/>
                </a:lnTo>
                <a:lnTo>
                  <a:pt x="386966" y="10431"/>
                </a:lnTo>
                <a:lnTo>
                  <a:pt x="383942" y="9389"/>
                </a:lnTo>
                <a:lnTo>
                  <a:pt x="380918" y="7305"/>
                </a:lnTo>
                <a:lnTo>
                  <a:pt x="377894" y="6263"/>
                </a:lnTo>
                <a:lnTo>
                  <a:pt x="374870" y="5221"/>
                </a:lnTo>
                <a:lnTo>
                  <a:pt x="371855" y="4180"/>
                </a:lnTo>
                <a:lnTo>
                  <a:pt x="369836" y="3138"/>
                </a:lnTo>
                <a:lnTo>
                  <a:pt x="367816" y="2096"/>
                </a:lnTo>
                <a:lnTo>
                  <a:pt x="365807" y="1054"/>
                </a:lnTo>
                <a:lnTo>
                  <a:pt x="363788" y="1054"/>
                </a:lnTo>
                <a:lnTo>
                  <a:pt x="362783" y="0"/>
                </a:lnTo>
                <a:lnTo>
                  <a:pt x="351701" y="0"/>
                </a:lnTo>
                <a:lnTo>
                  <a:pt x="349681" y="1054"/>
                </a:lnTo>
                <a:lnTo>
                  <a:pt x="342628" y="1054"/>
                </a:lnTo>
                <a:lnTo>
                  <a:pt x="340609" y="2096"/>
                </a:lnTo>
                <a:lnTo>
                  <a:pt x="338599" y="2096"/>
                </a:lnTo>
                <a:lnTo>
                  <a:pt x="336580" y="3138"/>
                </a:lnTo>
                <a:lnTo>
                  <a:pt x="334570" y="3138"/>
                </a:lnTo>
                <a:lnTo>
                  <a:pt x="332551" y="4180"/>
                </a:lnTo>
                <a:lnTo>
                  <a:pt x="330531" y="4180"/>
                </a:lnTo>
                <a:lnTo>
                  <a:pt x="328522" y="5221"/>
                </a:lnTo>
                <a:lnTo>
                  <a:pt x="326502" y="6263"/>
                </a:lnTo>
                <a:lnTo>
                  <a:pt x="325498" y="7305"/>
                </a:lnTo>
                <a:lnTo>
                  <a:pt x="323478" y="7305"/>
                </a:lnTo>
                <a:lnTo>
                  <a:pt x="322473" y="8347"/>
                </a:lnTo>
                <a:lnTo>
                  <a:pt x="320454" y="9389"/>
                </a:lnTo>
                <a:lnTo>
                  <a:pt x="318444" y="12514"/>
                </a:lnTo>
                <a:lnTo>
                  <a:pt x="316425" y="14611"/>
                </a:lnTo>
                <a:lnTo>
                  <a:pt x="314415" y="17736"/>
                </a:lnTo>
                <a:lnTo>
                  <a:pt x="313401" y="20862"/>
                </a:lnTo>
                <a:lnTo>
                  <a:pt x="312396" y="23988"/>
                </a:lnTo>
                <a:lnTo>
                  <a:pt x="312396" y="46934"/>
                </a:lnTo>
                <a:lnTo>
                  <a:pt x="313401" y="50059"/>
                </a:lnTo>
                <a:lnTo>
                  <a:pt x="313401" y="108467"/>
                </a:lnTo>
                <a:lnTo>
                  <a:pt x="312396" y="111592"/>
                </a:lnTo>
                <a:lnTo>
                  <a:pt x="312396" y="118898"/>
                </a:lnTo>
                <a:lnTo>
                  <a:pt x="311391" y="122024"/>
                </a:lnTo>
                <a:lnTo>
                  <a:pt x="311391" y="125149"/>
                </a:lnTo>
                <a:lnTo>
                  <a:pt x="310377" y="129329"/>
                </a:lnTo>
                <a:lnTo>
                  <a:pt x="310377" y="132455"/>
                </a:lnTo>
                <a:lnTo>
                  <a:pt x="309372" y="135580"/>
                </a:lnTo>
                <a:lnTo>
                  <a:pt x="308367" y="139748"/>
                </a:lnTo>
                <a:lnTo>
                  <a:pt x="307353" y="142886"/>
                </a:lnTo>
                <a:lnTo>
                  <a:pt x="306348" y="146012"/>
                </a:lnTo>
                <a:lnTo>
                  <a:pt x="305343" y="149137"/>
                </a:lnTo>
                <a:lnTo>
                  <a:pt x="304338" y="152263"/>
                </a:lnTo>
                <a:lnTo>
                  <a:pt x="302319" y="155401"/>
                </a:lnTo>
                <a:lnTo>
                  <a:pt x="301314" y="158527"/>
                </a:lnTo>
                <a:lnTo>
                  <a:pt x="299295" y="161652"/>
                </a:lnTo>
                <a:lnTo>
                  <a:pt x="297275" y="163736"/>
                </a:lnTo>
                <a:lnTo>
                  <a:pt x="295266" y="166862"/>
                </a:lnTo>
                <a:lnTo>
                  <a:pt x="293246" y="170000"/>
                </a:lnTo>
                <a:lnTo>
                  <a:pt x="290222" y="173125"/>
                </a:lnTo>
                <a:lnTo>
                  <a:pt x="286193" y="176251"/>
                </a:lnTo>
                <a:lnTo>
                  <a:pt x="283169" y="179377"/>
                </a:lnTo>
                <a:lnTo>
                  <a:pt x="279140" y="183557"/>
                </a:lnTo>
                <a:lnTo>
                  <a:pt x="274106" y="186682"/>
                </a:lnTo>
                <a:lnTo>
                  <a:pt x="270068" y="190850"/>
                </a:lnTo>
                <a:lnTo>
                  <a:pt x="265034" y="193988"/>
                </a:lnTo>
                <a:lnTo>
                  <a:pt x="259990" y="198155"/>
                </a:lnTo>
                <a:lnTo>
                  <a:pt x="254956" y="202323"/>
                </a:lnTo>
                <a:lnTo>
                  <a:pt x="249913" y="206490"/>
                </a:lnTo>
                <a:lnTo>
                  <a:pt x="244879" y="210670"/>
                </a:lnTo>
                <a:lnTo>
                  <a:pt x="238831" y="213796"/>
                </a:lnTo>
                <a:lnTo>
                  <a:pt x="233797" y="217963"/>
                </a:lnTo>
                <a:lnTo>
                  <a:pt x="228753" y="222143"/>
                </a:lnTo>
                <a:lnTo>
                  <a:pt x="222705" y="225269"/>
                </a:lnTo>
                <a:lnTo>
                  <a:pt x="217671" y="229436"/>
                </a:lnTo>
                <a:lnTo>
                  <a:pt x="212628" y="232575"/>
                </a:lnTo>
                <a:lnTo>
                  <a:pt x="207594" y="236742"/>
                </a:lnTo>
                <a:lnTo>
                  <a:pt x="203565" y="239868"/>
                </a:lnTo>
                <a:lnTo>
                  <a:pt x="198522" y="242993"/>
                </a:lnTo>
                <a:lnTo>
                  <a:pt x="194493" y="246131"/>
                </a:lnTo>
                <a:lnTo>
                  <a:pt x="190464" y="248215"/>
                </a:lnTo>
                <a:lnTo>
                  <a:pt x="186435" y="251341"/>
                </a:lnTo>
                <a:lnTo>
                  <a:pt x="183410" y="253424"/>
                </a:lnTo>
                <a:lnTo>
                  <a:pt x="180386" y="255508"/>
                </a:lnTo>
                <a:lnTo>
                  <a:pt x="178367" y="257592"/>
                </a:lnTo>
                <a:lnTo>
                  <a:pt x="176357" y="258646"/>
                </a:lnTo>
                <a:lnTo>
                  <a:pt x="174338" y="259688"/>
                </a:lnTo>
                <a:lnTo>
                  <a:pt x="173333" y="261772"/>
                </a:lnTo>
                <a:lnTo>
                  <a:pt x="167285" y="261772"/>
                </a:lnTo>
                <a:lnTo>
                  <a:pt x="165265" y="262814"/>
                </a:lnTo>
                <a:lnTo>
                  <a:pt x="163256" y="262814"/>
                </a:lnTo>
                <a:lnTo>
                  <a:pt x="161236" y="263856"/>
                </a:lnTo>
                <a:lnTo>
                  <a:pt x="157207" y="263856"/>
                </a:lnTo>
                <a:lnTo>
                  <a:pt x="155188" y="264898"/>
                </a:lnTo>
                <a:lnTo>
                  <a:pt x="149149" y="264898"/>
                </a:lnTo>
                <a:lnTo>
                  <a:pt x="147130" y="263856"/>
                </a:lnTo>
                <a:lnTo>
                  <a:pt x="145111" y="262814"/>
                </a:lnTo>
                <a:lnTo>
                  <a:pt x="143101" y="261772"/>
                </a:lnTo>
                <a:lnTo>
                  <a:pt x="141082" y="260730"/>
                </a:lnTo>
                <a:lnTo>
                  <a:pt x="140077" y="257592"/>
                </a:lnTo>
                <a:lnTo>
                  <a:pt x="140077" y="219005"/>
                </a:lnTo>
                <a:lnTo>
                  <a:pt x="139072" y="215880"/>
                </a:lnTo>
                <a:lnTo>
                  <a:pt x="139072" y="189808"/>
                </a:lnTo>
                <a:lnTo>
                  <a:pt x="140077" y="186682"/>
                </a:lnTo>
                <a:lnTo>
                  <a:pt x="141082" y="183557"/>
                </a:lnTo>
                <a:lnTo>
                  <a:pt x="143101" y="181473"/>
                </a:lnTo>
                <a:lnTo>
                  <a:pt x="145111" y="179377"/>
                </a:lnTo>
                <a:lnTo>
                  <a:pt x="147130" y="178335"/>
                </a:lnTo>
                <a:lnTo>
                  <a:pt x="149149" y="177293"/>
                </a:lnTo>
                <a:lnTo>
                  <a:pt x="151159" y="176251"/>
                </a:lnTo>
                <a:lnTo>
                  <a:pt x="153178" y="176251"/>
                </a:lnTo>
                <a:lnTo>
                  <a:pt x="155188" y="175209"/>
                </a:lnTo>
                <a:lnTo>
                  <a:pt x="157207" y="175209"/>
                </a:lnTo>
                <a:lnTo>
                  <a:pt x="159227" y="174167"/>
                </a:lnTo>
                <a:lnTo>
                  <a:pt x="162241" y="174167"/>
                </a:lnTo>
                <a:lnTo>
                  <a:pt x="165265" y="173125"/>
                </a:lnTo>
                <a:lnTo>
                  <a:pt x="190464" y="173125"/>
                </a:lnTo>
                <a:lnTo>
                  <a:pt x="192473" y="174167"/>
                </a:lnTo>
                <a:lnTo>
                  <a:pt x="196512" y="174167"/>
                </a:lnTo>
                <a:lnTo>
                  <a:pt x="198522" y="175209"/>
                </a:lnTo>
                <a:lnTo>
                  <a:pt x="204570" y="175209"/>
                </a:lnTo>
                <a:lnTo>
                  <a:pt x="207594" y="176251"/>
                </a:lnTo>
                <a:lnTo>
                  <a:pt x="228753" y="176251"/>
                </a:lnTo>
                <a:lnTo>
                  <a:pt x="230773" y="175209"/>
                </a:lnTo>
                <a:lnTo>
                  <a:pt x="236821" y="175209"/>
                </a:lnTo>
                <a:lnTo>
                  <a:pt x="238831" y="174167"/>
                </a:lnTo>
                <a:lnTo>
                  <a:pt x="241855" y="174167"/>
                </a:lnTo>
                <a:lnTo>
                  <a:pt x="244879" y="173125"/>
                </a:lnTo>
                <a:lnTo>
                  <a:pt x="246898" y="172084"/>
                </a:lnTo>
                <a:lnTo>
                  <a:pt x="249913" y="172084"/>
                </a:lnTo>
                <a:lnTo>
                  <a:pt x="251932" y="171042"/>
                </a:lnTo>
                <a:lnTo>
                  <a:pt x="253952" y="170000"/>
                </a:lnTo>
                <a:lnTo>
                  <a:pt x="255961" y="168958"/>
                </a:lnTo>
                <a:lnTo>
                  <a:pt x="257981" y="166862"/>
                </a:lnTo>
                <a:lnTo>
                  <a:pt x="259990" y="165820"/>
                </a:lnTo>
                <a:lnTo>
                  <a:pt x="262010" y="164778"/>
                </a:lnTo>
                <a:lnTo>
                  <a:pt x="263014" y="162694"/>
                </a:lnTo>
                <a:lnTo>
                  <a:pt x="265034" y="160610"/>
                </a:lnTo>
                <a:lnTo>
                  <a:pt x="267043" y="156443"/>
                </a:lnTo>
                <a:lnTo>
                  <a:pt x="268058" y="152263"/>
                </a:lnTo>
                <a:lnTo>
                  <a:pt x="268058" y="149137"/>
                </a:lnTo>
                <a:lnTo>
                  <a:pt x="269063" y="147054"/>
                </a:lnTo>
                <a:lnTo>
                  <a:pt x="269063" y="142886"/>
                </a:lnTo>
                <a:lnTo>
                  <a:pt x="268058" y="138706"/>
                </a:lnTo>
                <a:lnTo>
                  <a:pt x="268058" y="130371"/>
                </a:lnTo>
                <a:lnTo>
                  <a:pt x="267043" y="126191"/>
                </a:lnTo>
                <a:lnTo>
                  <a:pt x="267043" y="122024"/>
                </a:lnTo>
                <a:lnTo>
                  <a:pt x="266039" y="117856"/>
                </a:lnTo>
                <a:lnTo>
                  <a:pt x="265034" y="113676"/>
                </a:lnTo>
                <a:lnTo>
                  <a:pt x="264029" y="109509"/>
                </a:lnTo>
                <a:lnTo>
                  <a:pt x="263014" y="105341"/>
                </a:lnTo>
                <a:lnTo>
                  <a:pt x="262010" y="102203"/>
                </a:lnTo>
                <a:lnTo>
                  <a:pt x="261005" y="98036"/>
                </a:lnTo>
                <a:lnTo>
                  <a:pt x="259990" y="93868"/>
                </a:lnTo>
                <a:lnTo>
                  <a:pt x="258985" y="89688"/>
                </a:lnTo>
                <a:lnTo>
                  <a:pt x="256976" y="86562"/>
                </a:lnTo>
                <a:lnTo>
                  <a:pt x="255961" y="82395"/>
                </a:lnTo>
                <a:lnTo>
                  <a:pt x="254956" y="79269"/>
                </a:lnTo>
                <a:lnTo>
                  <a:pt x="253952" y="77173"/>
                </a:lnTo>
                <a:lnTo>
                  <a:pt x="252937" y="74047"/>
                </a:lnTo>
                <a:lnTo>
                  <a:pt x="251932" y="71964"/>
                </a:lnTo>
                <a:lnTo>
                  <a:pt x="249913" y="69880"/>
                </a:lnTo>
                <a:lnTo>
                  <a:pt x="248908" y="66754"/>
                </a:lnTo>
                <a:lnTo>
                  <a:pt x="246898" y="62574"/>
                </a:lnTo>
                <a:lnTo>
                  <a:pt x="244879" y="60491"/>
                </a:lnTo>
                <a:lnTo>
                  <a:pt x="243874" y="58407"/>
                </a:lnTo>
                <a:lnTo>
                  <a:pt x="241855" y="54240"/>
                </a:lnTo>
                <a:lnTo>
                  <a:pt x="239836" y="52156"/>
                </a:lnTo>
                <a:lnTo>
                  <a:pt x="237826" y="47976"/>
                </a:lnTo>
                <a:lnTo>
                  <a:pt x="235807" y="45892"/>
                </a:lnTo>
                <a:lnTo>
                  <a:pt x="233797" y="42766"/>
                </a:lnTo>
                <a:lnTo>
                  <a:pt x="231778" y="41725"/>
                </a:lnTo>
                <a:lnTo>
                  <a:pt x="229758" y="38586"/>
                </a:lnTo>
                <a:lnTo>
                  <a:pt x="227749" y="37544"/>
                </a:lnTo>
                <a:lnTo>
                  <a:pt x="225729" y="34419"/>
                </a:lnTo>
                <a:lnTo>
                  <a:pt x="223720" y="34419"/>
                </a:lnTo>
                <a:lnTo>
                  <a:pt x="221700" y="32335"/>
                </a:lnTo>
                <a:lnTo>
                  <a:pt x="219681" y="31293"/>
                </a:lnTo>
                <a:lnTo>
                  <a:pt x="218676" y="31293"/>
                </a:lnTo>
                <a:lnTo>
                  <a:pt x="216667" y="30251"/>
                </a:lnTo>
                <a:lnTo>
                  <a:pt x="214647" y="29210"/>
                </a:lnTo>
                <a:lnTo>
                  <a:pt x="211623" y="29210"/>
                </a:lnTo>
                <a:lnTo>
                  <a:pt x="209604" y="30251"/>
                </a:lnTo>
                <a:lnTo>
                  <a:pt x="207594" y="30251"/>
                </a:lnTo>
                <a:lnTo>
                  <a:pt x="205575" y="31293"/>
                </a:lnTo>
                <a:lnTo>
                  <a:pt x="197517" y="31293"/>
                </a:lnTo>
                <a:lnTo>
                  <a:pt x="195497" y="30251"/>
                </a:lnTo>
                <a:lnTo>
                  <a:pt x="193488" y="29210"/>
                </a:lnTo>
                <a:lnTo>
                  <a:pt x="191468" y="28168"/>
                </a:lnTo>
                <a:lnTo>
                  <a:pt x="189449" y="28168"/>
                </a:lnTo>
                <a:lnTo>
                  <a:pt x="187439" y="27126"/>
                </a:lnTo>
                <a:lnTo>
                  <a:pt x="185420" y="26071"/>
                </a:lnTo>
                <a:lnTo>
                  <a:pt x="183410" y="26071"/>
                </a:lnTo>
                <a:lnTo>
                  <a:pt x="181391" y="25029"/>
                </a:lnTo>
                <a:lnTo>
                  <a:pt x="176357" y="25029"/>
                </a:lnTo>
                <a:lnTo>
                  <a:pt x="174338" y="23988"/>
                </a:lnTo>
                <a:lnTo>
                  <a:pt x="161236" y="23988"/>
                </a:lnTo>
                <a:lnTo>
                  <a:pt x="159227" y="22946"/>
                </a:lnTo>
                <a:lnTo>
                  <a:pt x="147130" y="22946"/>
                </a:lnTo>
                <a:lnTo>
                  <a:pt x="144106" y="21904"/>
                </a:lnTo>
                <a:lnTo>
                  <a:pt x="133024" y="21904"/>
                </a:lnTo>
                <a:lnTo>
                  <a:pt x="131005" y="20862"/>
                </a:lnTo>
                <a:lnTo>
                  <a:pt x="121932" y="20862"/>
                </a:lnTo>
                <a:lnTo>
                  <a:pt x="119922" y="19820"/>
                </a:lnTo>
                <a:lnTo>
                  <a:pt x="111855" y="19820"/>
                </a:lnTo>
                <a:lnTo>
                  <a:pt x="109845" y="18778"/>
                </a:lnTo>
                <a:lnTo>
                  <a:pt x="105816" y="18778"/>
                </a:lnTo>
                <a:lnTo>
                  <a:pt x="95739" y="17736"/>
                </a:lnTo>
                <a:lnTo>
                  <a:pt x="85661" y="17736"/>
                </a:lnTo>
                <a:lnTo>
                  <a:pt x="76589" y="16695"/>
                </a:lnTo>
                <a:lnTo>
                  <a:pt x="47362" y="16695"/>
                </a:lnTo>
                <a:lnTo>
                  <a:pt x="41323" y="17736"/>
                </a:lnTo>
                <a:lnTo>
                  <a:pt x="36280" y="17736"/>
                </a:lnTo>
                <a:lnTo>
                  <a:pt x="32251" y="18778"/>
                </a:lnTo>
                <a:lnTo>
                  <a:pt x="28222" y="19820"/>
                </a:lnTo>
                <a:lnTo>
                  <a:pt x="24183" y="21904"/>
                </a:lnTo>
                <a:lnTo>
                  <a:pt x="21169" y="22946"/>
                </a:lnTo>
                <a:lnTo>
                  <a:pt x="18144" y="25029"/>
                </a:lnTo>
                <a:lnTo>
                  <a:pt x="16125" y="28168"/>
                </a:lnTo>
                <a:lnTo>
                  <a:pt x="14106" y="30251"/>
                </a:lnTo>
                <a:lnTo>
                  <a:pt x="12096" y="33377"/>
                </a:lnTo>
                <a:lnTo>
                  <a:pt x="11091" y="37544"/>
                </a:lnTo>
                <a:lnTo>
                  <a:pt x="10077" y="40683"/>
                </a:lnTo>
                <a:lnTo>
                  <a:pt x="9072" y="45892"/>
                </a:lnTo>
                <a:lnTo>
                  <a:pt x="8067" y="50059"/>
                </a:lnTo>
                <a:lnTo>
                  <a:pt x="8067" y="160610"/>
                </a:lnTo>
                <a:lnTo>
                  <a:pt x="7053" y="163736"/>
                </a:lnTo>
                <a:lnTo>
                  <a:pt x="7053" y="187724"/>
                </a:lnTo>
                <a:lnTo>
                  <a:pt x="6048" y="189808"/>
                </a:lnTo>
                <a:lnTo>
                  <a:pt x="6048" y="217963"/>
                </a:lnTo>
                <a:lnTo>
                  <a:pt x="5043" y="221102"/>
                </a:lnTo>
                <a:lnTo>
                  <a:pt x="5043" y="231520"/>
                </a:lnTo>
                <a:lnTo>
                  <a:pt x="4038" y="235700"/>
                </a:lnTo>
                <a:lnTo>
                  <a:pt x="4038" y="277413"/>
                </a:lnTo>
                <a:lnTo>
                  <a:pt x="3024" y="283664"/>
                </a:lnTo>
                <a:lnTo>
                  <a:pt x="3024" y="331640"/>
                </a:lnTo>
                <a:lnTo>
                  <a:pt x="2019" y="335820"/>
                </a:lnTo>
                <a:lnTo>
                  <a:pt x="2019" y="424454"/>
                </a:lnTo>
                <a:lnTo>
                  <a:pt x="3024" y="426550"/>
                </a:lnTo>
                <a:lnTo>
                  <a:pt x="3024" y="535005"/>
                </a:lnTo>
                <a:lnTo>
                  <a:pt x="2019" y="541256"/>
                </a:lnTo>
                <a:lnTo>
                  <a:pt x="2019" y="564202"/>
                </a:lnTo>
                <a:lnTo>
                  <a:pt x="1014" y="570466"/>
                </a:lnTo>
                <a:lnTo>
                  <a:pt x="1014" y="592358"/>
                </a:lnTo>
                <a:lnTo>
                  <a:pt x="0" y="597580"/>
                </a:lnTo>
                <a:lnTo>
                  <a:pt x="0" y="621568"/>
                </a:lnTo>
                <a:lnTo>
                  <a:pt x="1014" y="626777"/>
                </a:lnTo>
                <a:lnTo>
                  <a:pt x="1014" y="639292"/>
                </a:lnTo>
                <a:lnTo>
                  <a:pt x="2019" y="643460"/>
                </a:lnTo>
                <a:lnTo>
                  <a:pt x="2019" y="647640"/>
                </a:lnTo>
                <a:lnTo>
                  <a:pt x="3024" y="651807"/>
                </a:lnTo>
                <a:lnTo>
                  <a:pt x="3024" y="655975"/>
                </a:lnTo>
                <a:lnTo>
                  <a:pt x="4038" y="659113"/>
                </a:lnTo>
                <a:lnTo>
                  <a:pt x="5043" y="663280"/>
                </a:lnTo>
                <a:lnTo>
                  <a:pt x="6048" y="666406"/>
                </a:lnTo>
                <a:lnTo>
                  <a:pt x="7053" y="670586"/>
                </a:lnTo>
                <a:lnTo>
                  <a:pt x="9072" y="674753"/>
                </a:lnTo>
                <a:lnTo>
                  <a:pt x="11091" y="678921"/>
                </a:lnTo>
                <a:lnTo>
                  <a:pt x="13101" y="682046"/>
                </a:lnTo>
                <a:lnTo>
                  <a:pt x="15120" y="684143"/>
                </a:lnTo>
                <a:lnTo>
                  <a:pt x="17130" y="687268"/>
                </a:lnTo>
                <a:lnTo>
                  <a:pt x="19149" y="688310"/>
                </a:lnTo>
                <a:lnTo>
                  <a:pt x="20154" y="690394"/>
                </a:lnTo>
                <a:lnTo>
                  <a:pt x="22173" y="691436"/>
                </a:lnTo>
                <a:lnTo>
                  <a:pt x="24183" y="692478"/>
                </a:lnTo>
                <a:lnTo>
                  <a:pt x="26202" y="694561"/>
                </a:lnTo>
                <a:lnTo>
                  <a:pt x="27207" y="695603"/>
                </a:lnTo>
                <a:lnTo>
                  <a:pt x="29227" y="696658"/>
                </a:lnTo>
                <a:lnTo>
                  <a:pt x="31246" y="697700"/>
                </a:lnTo>
                <a:lnTo>
                  <a:pt x="33256" y="698741"/>
                </a:lnTo>
                <a:lnTo>
                  <a:pt x="36280" y="699783"/>
                </a:lnTo>
                <a:lnTo>
                  <a:pt x="38299" y="700825"/>
                </a:lnTo>
                <a:lnTo>
                  <a:pt x="40309" y="700825"/>
                </a:lnTo>
                <a:lnTo>
                  <a:pt x="43333" y="701867"/>
                </a:lnTo>
                <a:lnTo>
                  <a:pt x="45352" y="702909"/>
                </a:lnTo>
                <a:lnTo>
                  <a:pt x="48376" y="702909"/>
                </a:lnTo>
                <a:lnTo>
                  <a:pt x="50386" y="703951"/>
                </a:lnTo>
                <a:lnTo>
                  <a:pt x="53410" y="703951"/>
                </a:lnTo>
                <a:lnTo>
                  <a:pt x="56434" y="704993"/>
                </a:lnTo>
                <a:lnTo>
                  <a:pt x="81632" y="704993"/>
                </a:lnTo>
                <a:lnTo>
                  <a:pt x="83642" y="703951"/>
                </a:lnTo>
                <a:lnTo>
                  <a:pt x="86666" y="702909"/>
                </a:lnTo>
                <a:lnTo>
                  <a:pt x="88686" y="702909"/>
                </a:lnTo>
                <a:lnTo>
                  <a:pt x="90695" y="701867"/>
                </a:lnTo>
                <a:lnTo>
                  <a:pt x="92715" y="700825"/>
                </a:lnTo>
                <a:lnTo>
                  <a:pt x="94724" y="698741"/>
                </a:lnTo>
                <a:lnTo>
                  <a:pt x="95739" y="697700"/>
                </a:lnTo>
                <a:lnTo>
                  <a:pt x="97748" y="695603"/>
                </a:lnTo>
                <a:lnTo>
                  <a:pt x="99768" y="692478"/>
                </a:lnTo>
                <a:lnTo>
                  <a:pt x="101777" y="688310"/>
                </a:lnTo>
                <a:lnTo>
                  <a:pt x="102792" y="685185"/>
                </a:lnTo>
                <a:lnTo>
                  <a:pt x="103797" y="683088"/>
                </a:lnTo>
                <a:lnTo>
                  <a:pt x="103797" y="679963"/>
                </a:lnTo>
                <a:lnTo>
                  <a:pt x="104802" y="676837"/>
                </a:lnTo>
                <a:lnTo>
                  <a:pt x="105816" y="673711"/>
                </a:lnTo>
                <a:lnTo>
                  <a:pt x="105816" y="667448"/>
                </a:lnTo>
                <a:lnTo>
                  <a:pt x="106821" y="663280"/>
                </a:lnTo>
                <a:lnTo>
                  <a:pt x="106821" y="642418"/>
                </a:lnTo>
                <a:lnTo>
                  <a:pt x="107826" y="637208"/>
                </a:lnTo>
                <a:lnTo>
                  <a:pt x="107826" y="601747"/>
                </a:lnTo>
                <a:lnTo>
                  <a:pt x="108840" y="598622"/>
                </a:lnTo>
                <a:lnTo>
                  <a:pt x="108840" y="568382"/>
                </a:lnTo>
                <a:lnTo>
                  <a:pt x="109845" y="564202"/>
                </a:lnTo>
                <a:lnTo>
                  <a:pt x="109845" y="529796"/>
                </a:lnTo>
                <a:lnTo>
                  <a:pt x="110850" y="527699"/>
                </a:lnTo>
                <a:lnTo>
                  <a:pt x="110850" y="512059"/>
                </a:lnTo>
                <a:lnTo>
                  <a:pt x="111855" y="508933"/>
                </a:lnTo>
                <a:lnTo>
                  <a:pt x="111855" y="506849"/>
                </a:lnTo>
                <a:lnTo>
                  <a:pt x="112869" y="502669"/>
                </a:lnTo>
                <a:lnTo>
                  <a:pt x="112869" y="498502"/>
                </a:lnTo>
                <a:lnTo>
                  <a:pt x="113874" y="495376"/>
                </a:lnTo>
                <a:lnTo>
                  <a:pt x="115893" y="492251"/>
                </a:lnTo>
                <a:lnTo>
                  <a:pt x="117903" y="489112"/>
                </a:lnTo>
                <a:lnTo>
                  <a:pt x="119922" y="487029"/>
                </a:lnTo>
                <a:lnTo>
                  <a:pt x="121932" y="485987"/>
                </a:lnTo>
                <a:lnTo>
                  <a:pt x="123951" y="484945"/>
                </a:lnTo>
                <a:lnTo>
                  <a:pt x="136048" y="484945"/>
                </a:lnTo>
                <a:lnTo>
                  <a:pt x="138058" y="485987"/>
                </a:lnTo>
                <a:lnTo>
                  <a:pt x="142087" y="485987"/>
                </a:lnTo>
                <a:lnTo>
                  <a:pt x="144106" y="487029"/>
                </a:lnTo>
                <a:lnTo>
                  <a:pt x="154183" y="487029"/>
                </a:lnTo>
                <a:lnTo>
                  <a:pt x="156203" y="488071"/>
                </a:lnTo>
                <a:lnTo>
                  <a:pt x="158212" y="489112"/>
                </a:lnTo>
                <a:lnTo>
                  <a:pt x="160232" y="490167"/>
                </a:lnTo>
                <a:lnTo>
                  <a:pt x="162241" y="490167"/>
                </a:lnTo>
                <a:lnTo>
                  <a:pt x="165265" y="491209"/>
                </a:lnTo>
                <a:lnTo>
                  <a:pt x="168290" y="492251"/>
                </a:lnTo>
                <a:lnTo>
                  <a:pt x="172319" y="493293"/>
                </a:lnTo>
                <a:lnTo>
                  <a:pt x="176357" y="494334"/>
                </a:lnTo>
                <a:lnTo>
                  <a:pt x="180386" y="496418"/>
                </a:lnTo>
                <a:lnTo>
                  <a:pt x="184415" y="497460"/>
                </a:lnTo>
                <a:lnTo>
                  <a:pt x="188444" y="498502"/>
                </a:lnTo>
                <a:lnTo>
                  <a:pt x="193488" y="499544"/>
                </a:lnTo>
                <a:lnTo>
                  <a:pt x="197517" y="500586"/>
                </a:lnTo>
                <a:lnTo>
                  <a:pt x="202551" y="502669"/>
                </a:lnTo>
                <a:lnTo>
                  <a:pt x="206589" y="503724"/>
                </a:lnTo>
                <a:lnTo>
                  <a:pt x="211623" y="504766"/>
                </a:lnTo>
                <a:lnTo>
                  <a:pt x="215652" y="505808"/>
                </a:lnTo>
                <a:lnTo>
                  <a:pt x="219681" y="506849"/>
                </a:lnTo>
                <a:lnTo>
                  <a:pt x="223720" y="508933"/>
                </a:lnTo>
                <a:lnTo>
                  <a:pt x="227749" y="509975"/>
                </a:lnTo>
                <a:lnTo>
                  <a:pt x="231778" y="511017"/>
                </a:lnTo>
                <a:lnTo>
                  <a:pt x="235807" y="512059"/>
                </a:lnTo>
                <a:lnTo>
                  <a:pt x="238831" y="513101"/>
                </a:lnTo>
                <a:lnTo>
                  <a:pt x="241855" y="514142"/>
                </a:lnTo>
                <a:lnTo>
                  <a:pt x="243874" y="515184"/>
                </a:lnTo>
                <a:lnTo>
                  <a:pt x="245884" y="515184"/>
                </a:lnTo>
                <a:lnTo>
                  <a:pt x="247903" y="516239"/>
                </a:lnTo>
                <a:lnTo>
                  <a:pt x="248908" y="516239"/>
                </a:lnTo>
                <a:lnTo>
                  <a:pt x="249913" y="519364"/>
                </a:lnTo>
                <a:lnTo>
                  <a:pt x="250927" y="522490"/>
                </a:lnTo>
                <a:lnTo>
                  <a:pt x="251932" y="526657"/>
                </a:lnTo>
                <a:lnTo>
                  <a:pt x="252937" y="529796"/>
                </a:lnTo>
                <a:lnTo>
                  <a:pt x="252937" y="532921"/>
                </a:lnTo>
                <a:lnTo>
                  <a:pt x="253952" y="536047"/>
                </a:lnTo>
                <a:lnTo>
                  <a:pt x="254956" y="540214"/>
                </a:lnTo>
                <a:lnTo>
                  <a:pt x="255961" y="544394"/>
                </a:lnTo>
                <a:lnTo>
                  <a:pt x="256976" y="547520"/>
                </a:lnTo>
                <a:lnTo>
                  <a:pt x="257981" y="551687"/>
                </a:lnTo>
                <a:lnTo>
                  <a:pt x="258985" y="555867"/>
                </a:lnTo>
                <a:lnTo>
                  <a:pt x="259990" y="561077"/>
                </a:lnTo>
                <a:lnTo>
                  <a:pt x="261005" y="565244"/>
                </a:lnTo>
                <a:lnTo>
                  <a:pt x="262010" y="569424"/>
                </a:lnTo>
                <a:lnTo>
                  <a:pt x="263014" y="573592"/>
                </a:lnTo>
                <a:lnTo>
                  <a:pt x="264029" y="577759"/>
                </a:lnTo>
                <a:lnTo>
                  <a:pt x="265034" y="581939"/>
                </a:lnTo>
                <a:lnTo>
                  <a:pt x="266039" y="586107"/>
                </a:lnTo>
                <a:lnTo>
                  <a:pt x="266039" y="590274"/>
                </a:lnTo>
                <a:lnTo>
                  <a:pt x="267043" y="593412"/>
                </a:lnTo>
                <a:lnTo>
                  <a:pt x="268058" y="596538"/>
                </a:lnTo>
                <a:lnTo>
                  <a:pt x="269063" y="599664"/>
                </a:lnTo>
                <a:lnTo>
                  <a:pt x="269063" y="602789"/>
                </a:lnTo>
                <a:lnTo>
                  <a:pt x="270068" y="605915"/>
                </a:lnTo>
                <a:lnTo>
                  <a:pt x="270068" y="608011"/>
                </a:lnTo>
                <a:lnTo>
                  <a:pt x="271082" y="611137"/>
                </a:lnTo>
                <a:lnTo>
                  <a:pt x="271082" y="624693"/>
                </a:lnTo>
                <a:lnTo>
                  <a:pt x="270068" y="626777"/>
                </a:lnTo>
                <a:lnTo>
                  <a:pt x="270068" y="670586"/>
                </a:lnTo>
                <a:lnTo>
                  <a:pt x="269063" y="672670"/>
                </a:lnTo>
                <a:lnTo>
                  <a:pt x="269063" y="684143"/>
                </a:lnTo>
                <a:lnTo>
                  <a:pt x="270068" y="688310"/>
                </a:lnTo>
                <a:lnTo>
                  <a:pt x="270068" y="691436"/>
                </a:lnTo>
                <a:lnTo>
                  <a:pt x="271082" y="695603"/>
                </a:lnTo>
                <a:lnTo>
                  <a:pt x="272087" y="698741"/>
                </a:lnTo>
                <a:lnTo>
                  <a:pt x="273092" y="701867"/>
                </a:lnTo>
                <a:lnTo>
                  <a:pt x="275111" y="704993"/>
                </a:lnTo>
                <a:lnTo>
                  <a:pt x="276116" y="708118"/>
                </a:lnTo>
                <a:lnTo>
                  <a:pt x="278135" y="711256"/>
                </a:lnTo>
                <a:lnTo>
                  <a:pt x="280145" y="713340"/>
                </a:lnTo>
                <a:lnTo>
                  <a:pt x="283169" y="715424"/>
                </a:lnTo>
                <a:lnTo>
                  <a:pt x="285188" y="718549"/>
                </a:lnTo>
                <a:lnTo>
                  <a:pt x="288213" y="720633"/>
                </a:lnTo>
                <a:lnTo>
                  <a:pt x="290222" y="722729"/>
                </a:lnTo>
                <a:lnTo>
                  <a:pt x="293246" y="724813"/>
                </a:lnTo>
                <a:lnTo>
                  <a:pt x="296270" y="725855"/>
                </a:lnTo>
                <a:lnTo>
                  <a:pt x="299295" y="727939"/>
                </a:lnTo>
                <a:lnTo>
                  <a:pt x="302319" y="728981"/>
                </a:lnTo>
                <a:lnTo>
                  <a:pt x="305343" y="731064"/>
                </a:lnTo>
                <a:lnTo>
                  <a:pt x="308367" y="732106"/>
                </a:lnTo>
                <a:lnTo>
                  <a:pt x="311391" y="733148"/>
                </a:lnTo>
                <a:lnTo>
                  <a:pt x="314415" y="734190"/>
                </a:lnTo>
                <a:lnTo>
                  <a:pt x="317430" y="735244"/>
                </a:lnTo>
                <a:lnTo>
                  <a:pt x="320454" y="736286"/>
                </a:lnTo>
                <a:lnTo>
                  <a:pt x="323478" y="737328"/>
                </a:lnTo>
                <a:lnTo>
                  <a:pt x="325498" y="737328"/>
                </a:lnTo>
                <a:lnTo>
                  <a:pt x="328522" y="738370"/>
                </a:lnTo>
                <a:lnTo>
                  <a:pt x="330531" y="739412"/>
                </a:lnTo>
                <a:lnTo>
                  <a:pt x="335575" y="739412"/>
                </a:lnTo>
                <a:lnTo>
                  <a:pt x="337585" y="740454"/>
                </a:lnTo>
                <a:lnTo>
                  <a:pt x="344638" y="740454"/>
                </a:lnTo>
                <a:lnTo>
                  <a:pt x="348676" y="741496"/>
                </a:lnTo>
                <a:lnTo>
                  <a:pt x="369836" y="741496"/>
                </a:lnTo>
                <a:lnTo>
                  <a:pt x="372860" y="740454"/>
                </a:lnTo>
                <a:lnTo>
                  <a:pt x="374870" y="740454"/>
                </a:lnTo>
                <a:lnTo>
                  <a:pt x="376889" y="739412"/>
                </a:lnTo>
                <a:lnTo>
                  <a:pt x="378908" y="739412"/>
                </a:lnTo>
                <a:lnTo>
                  <a:pt x="380918" y="738370"/>
                </a:lnTo>
                <a:lnTo>
                  <a:pt x="381932" y="737328"/>
                </a:lnTo>
                <a:lnTo>
                  <a:pt x="383942" y="736286"/>
                </a:lnTo>
                <a:lnTo>
                  <a:pt x="384947" y="735244"/>
                </a:lnTo>
                <a:lnTo>
                  <a:pt x="386966" y="733148"/>
                </a:lnTo>
                <a:lnTo>
                  <a:pt x="388986" y="730022"/>
                </a:lnTo>
                <a:lnTo>
                  <a:pt x="390995" y="725855"/>
                </a:lnTo>
                <a:lnTo>
                  <a:pt x="392010" y="722729"/>
                </a:lnTo>
                <a:lnTo>
                  <a:pt x="392010" y="720633"/>
                </a:lnTo>
                <a:lnTo>
                  <a:pt x="393015" y="717508"/>
                </a:lnTo>
                <a:lnTo>
                  <a:pt x="394019" y="714382"/>
                </a:lnTo>
                <a:lnTo>
                  <a:pt x="394019" y="710215"/>
                </a:lnTo>
                <a:lnTo>
                  <a:pt x="395024" y="707076"/>
                </a:lnTo>
                <a:lnTo>
                  <a:pt x="395024" y="693519"/>
                </a:lnTo>
                <a:lnTo>
                  <a:pt x="396039" y="688310"/>
                </a:lnTo>
                <a:lnTo>
                  <a:pt x="396039" y="672670"/>
                </a:lnTo>
                <a:lnTo>
                  <a:pt x="397044" y="670586"/>
                </a:lnTo>
                <a:lnTo>
                  <a:pt x="397044" y="650765"/>
                </a:lnTo>
                <a:lnTo>
                  <a:pt x="398048" y="647640"/>
                </a:lnTo>
                <a:lnTo>
                  <a:pt x="398048" y="631999"/>
                </a:lnTo>
                <a:lnTo>
                  <a:pt x="399063" y="627819"/>
                </a:lnTo>
                <a:lnTo>
                  <a:pt x="399063" y="613220"/>
                </a:lnTo>
                <a:lnTo>
                  <a:pt x="400068" y="609053"/>
                </a:lnTo>
                <a:lnTo>
                  <a:pt x="400068" y="592358"/>
                </a:lnTo>
                <a:lnTo>
                  <a:pt x="401073" y="588190"/>
                </a:lnTo>
                <a:lnTo>
                  <a:pt x="403092" y="586107"/>
                </a:lnTo>
                <a:lnTo>
                  <a:pt x="405102" y="582981"/>
                </a:lnTo>
                <a:lnTo>
                  <a:pt x="407121" y="580897"/>
                </a:lnTo>
                <a:lnTo>
                  <a:pt x="409140" y="577759"/>
                </a:lnTo>
                <a:lnTo>
                  <a:pt x="411150" y="575675"/>
                </a:lnTo>
                <a:lnTo>
                  <a:pt x="413169" y="572550"/>
                </a:lnTo>
                <a:lnTo>
                  <a:pt x="416193" y="569424"/>
                </a:lnTo>
                <a:lnTo>
                  <a:pt x="418203" y="565244"/>
                </a:lnTo>
                <a:lnTo>
                  <a:pt x="421227" y="562119"/>
                </a:lnTo>
                <a:lnTo>
                  <a:pt x="424251" y="557951"/>
                </a:lnTo>
                <a:lnTo>
                  <a:pt x="427276" y="554826"/>
                </a:lnTo>
                <a:lnTo>
                  <a:pt x="430300" y="550645"/>
                </a:lnTo>
                <a:lnTo>
                  <a:pt x="432309" y="546478"/>
                </a:lnTo>
                <a:lnTo>
                  <a:pt x="435334" y="542311"/>
                </a:lnTo>
                <a:lnTo>
                  <a:pt x="438358" y="539172"/>
                </a:lnTo>
                <a:lnTo>
                  <a:pt x="441382" y="535005"/>
                </a:lnTo>
                <a:lnTo>
                  <a:pt x="444406" y="530838"/>
                </a:lnTo>
                <a:lnTo>
                  <a:pt x="447430" y="527699"/>
                </a:lnTo>
                <a:lnTo>
                  <a:pt x="449449" y="524574"/>
                </a:lnTo>
                <a:lnTo>
                  <a:pt x="452464" y="520406"/>
                </a:lnTo>
                <a:lnTo>
                  <a:pt x="454483" y="518323"/>
                </a:lnTo>
                <a:lnTo>
                  <a:pt x="456503" y="515184"/>
                </a:lnTo>
                <a:lnTo>
                  <a:pt x="458512" y="512059"/>
                </a:lnTo>
                <a:lnTo>
                  <a:pt x="460532" y="509975"/>
                </a:lnTo>
                <a:lnTo>
                  <a:pt x="461536" y="507891"/>
                </a:lnTo>
                <a:lnTo>
                  <a:pt x="463556" y="506849"/>
                </a:lnTo>
                <a:lnTo>
                  <a:pt x="465565" y="505808"/>
                </a:lnTo>
                <a:lnTo>
                  <a:pt x="466580" y="508933"/>
                </a:lnTo>
                <a:lnTo>
                  <a:pt x="466580" y="519364"/>
                </a:lnTo>
                <a:lnTo>
                  <a:pt x="467585" y="522490"/>
                </a:lnTo>
                <a:lnTo>
                  <a:pt x="467585" y="536047"/>
                </a:lnTo>
                <a:lnTo>
                  <a:pt x="468590" y="539172"/>
                </a:lnTo>
                <a:lnTo>
                  <a:pt x="469604" y="542311"/>
                </a:lnTo>
                <a:lnTo>
                  <a:pt x="469604" y="545436"/>
                </a:lnTo>
                <a:lnTo>
                  <a:pt x="470609" y="549604"/>
                </a:lnTo>
                <a:lnTo>
                  <a:pt x="470609" y="562119"/>
                </a:lnTo>
                <a:lnTo>
                  <a:pt x="471614" y="565244"/>
                </a:lnTo>
                <a:lnTo>
                  <a:pt x="471614" y="582981"/>
                </a:lnTo>
                <a:lnTo>
                  <a:pt x="472619" y="587149"/>
                </a:lnTo>
                <a:lnTo>
                  <a:pt x="472619" y="606969"/>
                </a:lnTo>
                <a:lnTo>
                  <a:pt x="473633" y="611137"/>
                </a:lnTo>
                <a:lnTo>
                  <a:pt x="473633" y="615304"/>
                </a:lnTo>
                <a:lnTo>
                  <a:pt x="474638" y="618430"/>
                </a:lnTo>
                <a:lnTo>
                  <a:pt x="474638" y="627819"/>
                </a:lnTo>
                <a:lnTo>
                  <a:pt x="475643" y="631999"/>
                </a:lnTo>
                <a:lnTo>
                  <a:pt x="475643" y="636167"/>
                </a:lnTo>
                <a:lnTo>
                  <a:pt x="476657" y="640334"/>
                </a:lnTo>
                <a:lnTo>
                  <a:pt x="476657" y="645556"/>
                </a:lnTo>
                <a:lnTo>
                  <a:pt x="477662" y="649723"/>
                </a:lnTo>
                <a:lnTo>
                  <a:pt x="477662" y="653891"/>
                </a:lnTo>
                <a:lnTo>
                  <a:pt x="478667" y="659113"/>
                </a:lnTo>
                <a:lnTo>
                  <a:pt x="478667" y="663280"/>
                </a:lnTo>
                <a:lnTo>
                  <a:pt x="479681" y="668489"/>
                </a:lnTo>
                <a:lnTo>
                  <a:pt x="480686" y="672670"/>
                </a:lnTo>
                <a:lnTo>
                  <a:pt x="480686" y="676837"/>
                </a:lnTo>
                <a:lnTo>
                  <a:pt x="481691" y="682046"/>
                </a:lnTo>
                <a:lnTo>
                  <a:pt x="482696" y="686226"/>
                </a:lnTo>
                <a:lnTo>
                  <a:pt x="483710" y="690394"/>
                </a:lnTo>
                <a:lnTo>
                  <a:pt x="485720" y="694561"/>
                </a:lnTo>
                <a:lnTo>
                  <a:pt x="486735" y="699783"/>
                </a:lnTo>
                <a:lnTo>
                  <a:pt x="487739" y="703951"/>
                </a:lnTo>
                <a:lnTo>
                  <a:pt x="489759" y="708118"/>
                </a:lnTo>
                <a:lnTo>
                  <a:pt x="491768" y="711256"/>
                </a:lnTo>
                <a:lnTo>
                  <a:pt x="493788" y="715424"/>
                </a:lnTo>
                <a:lnTo>
                  <a:pt x="495797" y="719591"/>
                </a:lnTo>
                <a:lnTo>
                  <a:pt x="497817" y="723771"/>
                </a:lnTo>
                <a:lnTo>
                  <a:pt x="499836" y="726897"/>
                </a:lnTo>
                <a:lnTo>
                  <a:pt x="502851" y="730022"/>
                </a:lnTo>
                <a:lnTo>
                  <a:pt x="505875" y="733148"/>
                </a:lnTo>
                <a:lnTo>
                  <a:pt x="508899" y="736286"/>
                </a:lnTo>
                <a:lnTo>
                  <a:pt x="511923" y="739412"/>
                </a:lnTo>
                <a:lnTo>
                  <a:pt x="514947" y="742537"/>
                </a:lnTo>
                <a:lnTo>
                  <a:pt x="518976" y="745663"/>
                </a:lnTo>
                <a:lnTo>
                  <a:pt x="522000" y="747747"/>
                </a:lnTo>
                <a:lnTo>
                  <a:pt x="524020" y="747747"/>
                </a:lnTo>
                <a:lnTo>
                  <a:pt x="526029" y="749843"/>
                </a:lnTo>
                <a:lnTo>
                  <a:pt x="528049" y="750885"/>
                </a:lnTo>
                <a:lnTo>
                  <a:pt x="530058" y="750885"/>
                </a:lnTo>
                <a:lnTo>
                  <a:pt x="532078" y="751927"/>
                </a:lnTo>
                <a:lnTo>
                  <a:pt x="534097" y="752969"/>
                </a:lnTo>
                <a:lnTo>
                  <a:pt x="536107" y="754011"/>
                </a:lnTo>
                <a:lnTo>
                  <a:pt x="538126" y="754011"/>
                </a:lnTo>
                <a:lnTo>
                  <a:pt x="540136" y="755052"/>
                </a:lnTo>
                <a:lnTo>
                  <a:pt x="542155" y="755052"/>
                </a:lnTo>
                <a:lnTo>
                  <a:pt x="543160" y="756094"/>
                </a:lnTo>
                <a:lnTo>
                  <a:pt x="546184" y="756094"/>
                </a:lnTo>
                <a:lnTo>
                  <a:pt x="548203" y="757136"/>
                </a:lnTo>
                <a:lnTo>
                  <a:pt x="554252" y="757136"/>
                </a:lnTo>
                <a:lnTo>
                  <a:pt x="556261" y="758178"/>
                </a:lnTo>
                <a:lnTo>
                  <a:pt x="575411" y="758178"/>
                </a:lnTo>
                <a:lnTo>
                  <a:pt x="577430" y="757136"/>
                </a:lnTo>
                <a:lnTo>
                  <a:pt x="582464" y="757136"/>
                </a:lnTo>
                <a:lnTo>
                  <a:pt x="584483" y="756094"/>
                </a:lnTo>
                <a:lnTo>
                  <a:pt x="586493" y="755052"/>
                </a:lnTo>
                <a:lnTo>
                  <a:pt x="587508" y="755052"/>
                </a:lnTo>
                <a:lnTo>
                  <a:pt x="589517" y="754011"/>
                </a:lnTo>
                <a:lnTo>
                  <a:pt x="591537" y="752969"/>
                </a:lnTo>
                <a:lnTo>
                  <a:pt x="593546" y="749843"/>
                </a:lnTo>
                <a:lnTo>
                  <a:pt x="595566" y="746705"/>
                </a:lnTo>
                <a:lnTo>
                  <a:pt x="597575" y="742537"/>
                </a:lnTo>
                <a:lnTo>
                  <a:pt x="598590" y="738370"/>
                </a:lnTo>
                <a:lnTo>
                  <a:pt x="599595" y="735244"/>
                </a:lnTo>
                <a:lnTo>
                  <a:pt x="600599" y="733148"/>
                </a:lnTo>
                <a:lnTo>
                  <a:pt x="600599" y="730022"/>
                </a:lnTo>
                <a:lnTo>
                  <a:pt x="601614" y="726897"/>
                </a:lnTo>
                <a:lnTo>
                  <a:pt x="601614" y="719591"/>
                </a:lnTo>
                <a:lnTo>
                  <a:pt x="602619" y="715424"/>
                </a:lnTo>
                <a:lnTo>
                  <a:pt x="602619" y="701867"/>
                </a:lnTo>
                <a:lnTo>
                  <a:pt x="603624" y="696658"/>
                </a:lnTo>
                <a:lnTo>
                  <a:pt x="603624" y="678921"/>
                </a:lnTo>
                <a:lnTo>
                  <a:pt x="604638" y="675795"/>
                </a:lnTo>
                <a:lnTo>
                  <a:pt x="604638" y="664322"/>
                </a:lnTo>
                <a:lnTo>
                  <a:pt x="605643" y="660155"/>
                </a:lnTo>
                <a:lnTo>
                  <a:pt x="605643" y="645556"/>
                </a:lnTo>
                <a:lnTo>
                  <a:pt x="606648" y="642418"/>
                </a:lnTo>
                <a:lnTo>
                  <a:pt x="606648" y="639292"/>
                </a:lnTo>
                <a:lnTo>
                  <a:pt x="607653" y="636167"/>
                </a:lnTo>
                <a:lnTo>
                  <a:pt x="607653" y="619484"/>
                </a:lnTo>
                <a:lnTo>
                  <a:pt x="608667" y="616346"/>
                </a:lnTo>
                <a:lnTo>
                  <a:pt x="608667" y="596538"/>
                </a:lnTo>
                <a:lnTo>
                  <a:pt x="609672" y="592358"/>
                </a:lnTo>
                <a:lnTo>
                  <a:pt x="609672" y="569424"/>
                </a:lnTo>
                <a:lnTo>
                  <a:pt x="610677" y="566286"/>
                </a:lnTo>
                <a:lnTo>
                  <a:pt x="610677" y="556909"/>
                </a:lnTo>
                <a:lnTo>
                  <a:pt x="611691" y="552729"/>
                </a:lnTo>
                <a:lnTo>
                  <a:pt x="614715" y="556909"/>
                </a:lnTo>
                <a:lnTo>
                  <a:pt x="616725" y="561077"/>
                </a:lnTo>
                <a:lnTo>
                  <a:pt x="619749" y="565244"/>
                </a:lnTo>
                <a:lnTo>
                  <a:pt x="622773" y="569424"/>
                </a:lnTo>
                <a:lnTo>
                  <a:pt x="625798" y="573592"/>
                </a:lnTo>
                <a:lnTo>
                  <a:pt x="627807" y="577759"/>
                </a:lnTo>
                <a:lnTo>
                  <a:pt x="630831" y="581939"/>
                </a:lnTo>
                <a:lnTo>
                  <a:pt x="633856" y="587149"/>
                </a:lnTo>
                <a:lnTo>
                  <a:pt x="637885" y="591316"/>
                </a:lnTo>
                <a:lnTo>
                  <a:pt x="640909" y="596538"/>
                </a:lnTo>
                <a:lnTo>
                  <a:pt x="643933" y="600705"/>
                </a:lnTo>
                <a:lnTo>
                  <a:pt x="646957" y="605915"/>
                </a:lnTo>
                <a:lnTo>
                  <a:pt x="649981" y="610095"/>
                </a:lnTo>
                <a:lnTo>
                  <a:pt x="654010" y="615304"/>
                </a:lnTo>
                <a:lnTo>
                  <a:pt x="657034" y="619484"/>
                </a:lnTo>
                <a:lnTo>
                  <a:pt x="660058" y="624693"/>
                </a:lnTo>
                <a:lnTo>
                  <a:pt x="664087" y="628861"/>
                </a:lnTo>
                <a:lnTo>
                  <a:pt x="667112" y="634083"/>
                </a:lnTo>
                <a:lnTo>
                  <a:pt x="670136" y="638250"/>
                </a:lnTo>
                <a:lnTo>
                  <a:pt x="674165" y="643460"/>
                </a:lnTo>
                <a:lnTo>
                  <a:pt x="677189" y="647640"/>
                </a:lnTo>
                <a:lnTo>
                  <a:pt x="681218" y="652849"/>
                </a:lnTo>
                <a:lnTo>
                  <a:pt x="684242" y="657016"/>
                </a:lnTo>
                <a:lnTo>
                  <a:pt x="688271" y="662238"/>
                </a:lnTo>
                <a:lnTo>
                  <a:pt x="691295" y="666406"/>
                </a:lnTo>
                <a:lnTo>
                  <a:pt x="695324" y="670586"/>
                </a:lnTo>
                <a:lnTo>
                  <a:pt x="698348" y="675795"/>
                </a:lnTo>
                <a:lnTo>
                  <a:pt x="702387" y="679963"/>
                </a:lnTo>
                <a:lnTo>
                  <a:pt x="705402" y="684143"/>
                </a:lnTo>
                <a:lnTo>
                  <a:pt x="709440" y="688310"/>
                </a:lnTo>
                <a:lnTo>
                  <a:pt x="712464" y="692478"/>
                </a:lnTo>
                <a:lnTo>
                  <a:pt x="716493" y="696658"/>
                </a:lnTo>
                <a:lnTo>
                  <a:pt x="719518" y="699783"/>
                </a:lnTo>
                <a:lnTo>
                  <a:pt x="721527" y="702909"/>
                </a:lnTo>
                <a:lnTo>
                  <a:pt x="724551" y="706034"/>
                </a:lnTo>
                <a:lnTo>
                  <a:pt x="727576" y="709160"/>
                </a:lnTo>
                <a:lnTo>
                  <a:pt x="730600" y="712298"/>
                </a:lnTo>
                <a:lnTo>
                  <a:pt x="732619" y="715424"/>
                </a:lnTo>
                <a:lnTo>
                  <a:pt x="735633" y="717508"/>
                </a:lnTo>
                <a:lnTo>
                  <a:pt x="738658" y="720633"/>
                </a:lnTo>
                <a:lnTo>
                  <a:pt x="740677" y="723771"/>
                </a:lnTo>
                <a:lnTo>
                  <a:pt x="743701" y="725855"/>
                </a:lnTo>
                <a:lnTo>
                  <a:pt x="746725" y="728981"/>
                </a:lnTo>
                <a:lnTo>
                  <a:pt x="748735" y="731064"/>
                </a:lnTo>
                <a:lnTo>
                  <a:pt x="751759" y="733148"/>
                </a:lnTo>
                <a:lnTo>
                  <a:pt x="754783" y="735244"/>
                </a:lnTo>
                <a:lnTo>
                  <a:pt x="756803" y="737328"/>
                </a:lnTo>
                <a:lnTo>
                  <a:pt x="759827" y="739412"/>
                </a:lnTo>
                <a:lnTo>
                  <a:pt x="761836" y="741496"/>
                </a:lnTo>
                <a:lnTo>
                  <a:pt x="764861" y="743579"/>
                </a:lnTo>
                <a:lnTo>
                  <a:pt x="766880" y="744621"/>
                </a:lnTo>
                <a:lnTo>
                  <a:pt x="768890" y="746705"/>
                </a:lnTo>
                <a:lnTo>
                  <a:pt x="771914" y="747747"/>
                </a:lnTo>
                <a:lnTo>
                  <a:pt x="773933" y="749843"/>
                </a:lnTo>
                <a:lnTo>
                  <a:pt x="775943" y="750885"/>
                </a:lnTo>
                <a:lnTo>
                  <a:pt x="778967" y="751927"/>
                </a:lnTo>
                <a:lnTo>
                  <a:pt x="780986" y="752969"/>
                </a:lnTo>
                <a:lnTo>
                  <a:pt x="782996" y="754011"/>
                </a:lnTo>
                <a:lnTo>
                  <a:pt x="785015" y="754011"/>
                </a:lnTo>
                <a:lnTo>
                  <a:pt x="787035" y="755052"/>
                </a:lnTo>
                <a:lnTo>
                  <a:pt x="789044" y="755052"/>
                </a:lnTo>
                <a:lnTo>
                  <a:pt x="791064" y="756094"/>
                </a:lnTo>
                <a:lnTo>
                  <a:pt x="795093" y="756094"/>
                </a:lnTo>
                <a:lnTo>
                  <a:pt x="797112" y="755052"/>
                </a:lnTo>
                <a:lnTo>
                  <a:pt x="799122" y="754011"/>
                </a:lnTo>
                <a:lnTo>
                  <a:pt x="800165" y="754011"/>
                </a:lnTo>
                <a:lnTo>
                  <a:pt x="802194" y="752969"/>
                </a:lnTo>
                <a:lnTo>
                  <a:pt x="805189" y="749843"/>
                </a:lnTo>
                <a:lnTo>
                  <a:pt x="807218" y="748801"/>
                </a:lnTo>
                <a:lnTo>
                  <a:pt x="809247" y="746705"/>
                </a:lnTo>
                <a:lnTo>
                  <a:pt x="810213" y="744621"/>
                </a:lnTo>
                <a:lnTo>
                  <a:pt x="812242" y="742537"/>
                </a:lnTo>
                <a:lnTo>
                  <a:pt x="814271" y="740454"/>
                </a:lnTo>
                <a:lnTo>
                  <a:pt x="816300" y="738370"/>
                </a:lnTo>
                <a:lnTo>
                  <a:pt x="817266" y="736286"/>
                </a:lnTo>
                <a:lnTo>
                  <a:pt x="819295" y="734190"/>
                </a:lnTo>
                <a:lnTo>
                  <a:pt x="821324" y="731064"/>
                </a:lnTo>
                <a:lnTo>
                  <a:pt x="822291" y="728981"/>
                </a:lnTo>
                <a:lnTo>
                  <a:pt x="824320" y="725855"/>
                </a:lnTo>
                <a:lnTo>
                  <a:pt x="826349" y="723771"/>
                </a:lnTo>
                <a:lnTo>
                  <a:pt x="827315" y="720633"/>
                </a:lnTo>
                <a:lnTo>
                  <a:pt x="829344" y="717508"/>
                </a:lnTo>
                <a:lnTo>
                  <a:pt x="830407" y="715424"/>
                </a:lnTo>
                <a:lnTo>
                  <a:pt x="831373" y="712298"/>
                </a:lnTo>
                <a:lnTo>
                  <a:pt x="832339" y="710215"/>
                </a:lnTo>
                <a:lnTo>
                  <a:pt x="833402" y="707076"/>
                </a:lnTo>
                <a:lnTo>
                  <a:pt x="834368" y="703951"/>
                </a:lnTo>
                <a:lnTo>
                  <a:pt x="835431" y="701867"/>
                </a:lnTo>
                <a:lnTo>
                  <a:pt x="836397" y="698741"/>
                </a:lnTo>
                <a:lnTo>
                  <a:pt x="837460" y="694561"/>
                </a:lnTo>
                <a:lnTo>
                  <a:pt x="838426" y="691436"/>
                </a:lnTo>
                <a:lnTo>
                  <a:pt x="838426" y="676837"/>
                </a:lnTo>
                <a:lnTo>
                  <a:pt x="837460" y="673711"/>
                </a:lnTo>
                <a:lnTo>
                  <a:pt x="836397" y="670586"/>
                </a:lnTo>
                <a:lnTo>
                  <a:pt x="836397" y="667448"/>
                </a:lnTo>
                <a:lnTo>
                  <a:pt x="835431" y="663280"/>
                </a:lnTo>
                <a:lnTo>
                  <a:pt x="834368" y="659113"/>
                </a:lnTo>
                <a:lnTo>
                  <a:pt x="832339" y="655975"/>
                </a:lnTo>
                <a:lnTo>
                  <a:pt x="831373" y="651807"/>
                </a:lnTo>
                <a:lnTo>
                  <a:pt x="830407" y="647640"/>
                </a:lnTo>
                <a:lnTo>
                  <a:pt x="828378" y="643460"/>
                </a:lnTo>
                <a:lnTo>
                  <a:pt x="826349" y="639292"/>
                </a:lnTo>
                <a:lnTo>
                  <a:pt x="825286" y="636167"/>
                </a:lnTo>
                <a:lnTo>
                  <a:pt x="824320" y="633041"/>
                </a:lnTo>
                <a:lnTo>
                  <a:pt x="823353" y="630945"/>
                </a:lnTo>
                <a:lnTo>
                  <a:pt x="820262" y="625735"/>
                </a:lnTo>
                <a:lnTo>
                  <a:pt x="818233" y="620526"/>
                </a:lnTo>
                <a:lnTo>
                  <a:pt x="815237" y="615304"/>
                </a:lnTo>
                <a:lnTo>
                  <a:pt x="813208" y="610095"/>
                </a:lnTo>
                <a:lnTo>
                  <a:pt x="810213" y="604873"/>
                </a:lnTo>
                <a:lnTo>
                  <a:pt x="807218" y="599664"/>
                </a:lnTo>
                <a:lnTo>
                  <a:pt x="805189" y="593412"/>
                </a:lnTo>
                <a:lnTo>
                  <a:pt x="802194" y="588190"/>
                </a:lnTo>
                <a:lnTo>
                  <a:pt x="799122" y="582981"/>
                </a:lnTo>
                <a:lnTo>
                  <a:pt x="797112" y="576717"/>
                </a:lnTo>
                <a:lnTo>
                  <a:pt x="794088" y="571508"/>
                </a:lnTo>
                <a:lnTo>
                  <a:pt x="791064" y="566286"/>
                </a:lnTo>
                <a:lnTo>
                  <a:pt x="789044" y="561077"/>
                </a:lnTo>
                <a:lnTo>
                  <a:pt x="786020" y="554826"/>
                </a:lnTo>
                <a:lnTo>
                  <a:pt x="782996" y="549604"/>
                </a:lnTo>
                <a:lnTo>
                  <a:pt x="780986" y="544394"/>
                </a:lnTo>
                <a:lnTo>
                  <a:pt x="778967" y="539172"/>
                </a:lnTo>
                <a:lnTo>
                  <a:pt x="775943" y="533963"/>
                </a:lnTo>
                <a:lnTo>
                  <a:pt x="773933" y="529796"/>
                </a:lnTo>
                <a:lnTo>
                  <a:pt x="771914" y="524574"/>
                </a:lnTo>
                <a:lnTo>
                  <a:pt x="769904" y="519364"/>
                </a:lnTo>
                <a:lnTo>
                  <a:pt x="767885" y="515184"/>
                </a:lnTo>
                <a:lnTo>
                  <a:pt x="765865" y="509975"/>
                </a:lnTo>
                <a:lnTo>
                  <a:pt x="764861" y="505808"/>
                </a:lnTo>
                <a:lnTo>
                  <a:pt x="762851" y="501627"/>
                </a:lnTo>
                <a:lnTo>
                  <a:pt x="761836" y="497460"/>
                </a:lnTo>
                <a:lnTo>
                  <a:pt x="760832" y="494334"/>
                </a:lnTo>
                <a:lnTo>
                  <a:pt x="759827" y="490167"/>
                </a:lnTo>
                <a:lnTo>
                  <a:pt x="758812" y="487029"/>
                </a:lnTo>
                <a:lnTo>
                  <a:pt x="758812" y="483903"/>
                </a:lnTo>
                <a:lnTo>
                  <a:pt x="757807" y="480778"/>
                </a:lnTo>
                <a:lnTo>
                  <a:pt x="757807" y="477652"/>
                </a:lnTo>
                <a:lnTo>
                  <a:pt x="759827" y="477652"/>
                </a:lnTo>
                <a:lnTo>
                  <a:pt x="761836" y="476598"/>
                </a:lnTo>
                <a:lnTo>
                  <a:pt x="768890" y="476598"/>
                </a:lnTo>
                <a:lnTo>
                  <a:pt x="770909" y="477652"/>
                </a:lnTo>
                <a:lnTo>
                  <a:pt x="781991" y="477652"/>
                </a:lnTo>
                <a:lnTo>
                  <a:pt x="785015" y="478694"/>
                </a:lnTo>
                <a:lnTo>
                  <a:pt x="790059" y="478694"/>
                </a:lnTo>
                <a:lnTo>
                  <a:pt x="793073" y="479736"/>
                </a:lnTo>
                <a:lnTo>
                  <a:pt x="796097" y="479736"/>
                </a:lnTo>
                <a:lnTo>
                  <a:pt x="799122" y="480778"/>
                </a:lnTo>
                <a:lnTo>
                  <a:pt x="802194" y="480778"/>
                </a:lnTo>
                <a:lnTo>
                  <a:pt x="805189" y="481819"/>
                </a:lnTo>
                <a:lnTo>
                  <a:pt x="808184" y="481819"/>
                </a:lnTo>
                <a:lnTo>
                  <a:pt x="811180" y="482861"/>
                </a:lnTo>
                <a:lnTo>
                  <a:pt x="809247" y="195030"/>
                </a:lnTo>
                <a:lnTo>
                  <a:pt x="811180" y="482861"/>
                </a:lnTo>
                <a:lnTo>
                  <a:pt x="814271" y="483903"/>
                </a:lnTo>
                <a:lnTo>
                  <a:pt x="817266" y="483903"/>
                </a:lnTo>
                <a:lnTo>
                  <a:pt x="820262" y="484945"/>
                </a:lnTo>
                <a:lnTo>
                  <a:pt x="823353" y="485987"/>
                </a:lnTo>
                <a:lnTo>
                  <a:pt x="826349" y="487029"/>
                </a:lnTo>
                <a:lnTo>
                  <a:pt x="828378" y="488071"/>
                </a:lnTo>
                <a:lnTo>
                  <a:pt x="831373" y="489112"/>
                </a:lnTo>
                <a:lnTo>
                  <a:pt x="833402" y="490167"/>
                </a:lnTo>
                <a:lnTo>
                  <a:pt x="836397" y="491209"/>
                </a:lnTo>
                <a:lnTo>
                  <a:pt x="838426" y="492251"/>
                </a:lnTo>
                <a:lnTo>
                  <a:pt x="841421" y="493293"/>
                </a:lnTo>
                <a:lnTo>
                  <a:pt x="843450" y="494334"/>
                </a:lnTo>
                <a:lnTo>
                  <a:pt x="845479" y="495376"/>
                </a:lnTo>
                <a:lnTo>
                  <a:pt x="848474" y="496418"/>
                </a:lnTo>
                <a:lnTo>
                  <a:pt x="850503" y="497460"/>
                </a:lnTo>
                <a:lnTo>
                  <a:pt x="852532" y="499544"/>
                </a:lnTo>
                <a:lnTo>
                  <a:pt x="855527" y="500586"/>
                </a:lnTo>
                <a:lnTo>
                  <a:pt x="857556" y="501627"/>
                </a:lnTo>
                <a:lnTo>
                  <a:pt x="859585" y="503724"/>
                </a:lnTo>
                <a:lnTo>
                  <a:pt x="861614" y="504766"/>
                </a:lnTo>
                <a:lnTo>
                  <a:pt x="863643" y="506849"/>
                </a:lnTo>
                <a:lnTo>
                  <a:pt x="865672" y="507891"/>
                </a:lnTo>
                <a:lnTo>
                  <a:pt x="867605" y="509975"/>
                </a:lnTo>
                <a:lnTo>
                  <a:pt x="869634" y="512059"/>
                </a:lnTo>
                <a:lnTo>
                  <a:pt x="871663" y="514142"/>
                </a:lnTo>
                <a:lnTo>
                  <a:pt x="873692" y="515184"/>
                </a:lnTo>
                <a:lnTo>
                  <a:pt x="875721" y="517281"/>
                </a:lnTo>
                <a:lnTo>
                  <a:pt x="876687" y="519364"/>
                </a:lnTo>
                <a:lnTo>
                  <a:pt x="878716" y="521448"/>
                </a:lnTo>
                <a:lnTo>
                  <a:pt x="879779" y="523532"/>
                </a:lnTo>
                <a:lnTo>
                  <a:pt x="880745" y="526657"/>
                </a:lnTo>
                <a:lnTo>
                  <a:pt x="881711" y="528741"/>
                </a:lnTo>
                <a:lnTo>
                  <a:pt x="883740" y="532921"/>
                </a:lnTo>
                <a:lnTo>
                  <a:pt x="884803" y="536047"/>
                </a:lnTo>
                <a:lnTo>
                  <a:pt x="885769" y="538131"/>
                </a:lnTo>
                <a:lnTo>
                  <a:pt x="886832" y="541256"/>
                </a:lnTo>
                <a:lnTo>
                  <a:pt x="886832" y="545436"/>
                </a:lnTo>
                <a:lnTo>
                  <a:pt x="887798" y="548562"/>
                </a:lnTo>
                <a:lnTo>
                  <a:pt x="887798" y="553771"/>
                </a:lnTo>
                <a:lnTo>
                  <a:pt x="888764" y="555867"/>
                </a:lnTo>
                <a:lnTo>
                  <a:pt x="888764" y="562119"/>
                </a:lnTo>
                <a:lnTo>
                  <a:pt x="889827" y="564202"/>
                </a:lnTo>
                <a:lnTo>
                  <a:pt x="889827" y="570466"/>
                </a:lnTo>
                <a:lnTo>
                  <a:pt x="890793" y="572550"/>
                </a:lnTo>
                <a:lnTo>
                  <a:pt x="890793" y="581939"/>
                </a:lnTo>
                <a:lnTo>
                  <a:pt x="891856" y="584023"/>
                </a:lnTo>
                <a:lnTo>
                  <a:pt x="891856" y="593412"/>
                </a:lnTo>
                <a:lnTo>
                  <a:pt x="892822" y="596538"/>
                </a:lnTo>
                <a:lnTo>
                  <a:pt x="892822" y="608011"/>
                </a:lnTo>
                <a:lnTo>
                  <a:pt x="893885" y="611137"/>
                </a:lnTo>
                <a:lnTo>
                  <a:pt x="893885" y="619484"/>
                </a:lnTo>
                <a:lnTo>
                  <a:pt x="894851" y="622610"/>
                </a:lnTo>
                <a:lnTo>
                  <a:pt x="894851" y="630945"/>
                </a:lnTo>
                <a:lnTo>
                  <a:pt x="895817" y="635125"/>
                </a:lnTo>
                <a:lnTo>
                  <a:pt x="895817" y="639292"/>
                </a:lnTo>
                <a:lnTo>
                  <a:pt x="896880" y="643460"/>
                </a:lnTo>
                <a:lnTo>
                  <a:pt x="896880" y="647640"/>
                </a:lnTo>
                <a:lnTo>
                  <a:pt x="897846" y="651807"/>
                </a:lnTo>
                <a:lnTo>
                  <a:pt x="898909" y="655975"/>
                </a:lnTo>
                <a:lnTo>
                  <a:pt x="899875" y="660155"/>
                </a:lnTo>
                <a:lnTo>
                  <a:pt x="900938" y="663280"/>
                </a:lnTo>
                <a:lnTo>
                  <a:pt x="901904" y="667448"/>
                </a:lnTo>
                <a:lnTo>
                  <a:pt x="902967" y="670586"/>
                </a:lnTo>
                <a:lnTo>
                  <a:pt x="903933" y="673711"/>
                </a:lnTo>
                <a:lnTo>
                  <a:pt x="904899" y="677879"/>
                </a:lnTo>
                <a:lnTo>
                  <a:pt x="905962" y="681004"/>
                </a:lnTo>
                <a:lnTo>
                  <a:pt x="907991" y="684143"/>
                </a:lnTo>
                <a:lnTo>
                  <a:pt x="908957" y="687268"/>
                </a:lnTo>
                <a:lnTo>
                  <a:pt x="910986" y="690394"/>
                </a:lnTo>
                <a:lnTo>
                  <a:pt x="911953" y="692478"/>
                </a:lnTo>
                <a:lnTo>
                  <a:pt x="913982" y="695603"/>
                </a:lnTo>
                <a:lnTo>
                  <a:pt x="916011" y="697700"/>
                </a:lnTo>
                <a:lnTo>
                  <a:pt x="918040" y="699783"/>
                </a:lnTo>
                <a:lnTo>
                  <a:pt x="920069" y="701867"/>
                </a:lnTo>
                <a:lnTo>
                  <a:pt x="922098" y="703951"/>
                </a:lnTo>
                <a:lnTo>
                  <a:pt x="924127" y="706034"/>
                </a:lnTo>
                <a:lnTo>
                  <a:pt x="927122" y="707076"/>
                </a:lnTo>
                <a:lnTo>
                  <a:pt x="929151" y="708118"/>
                </a:lnTo>
                <a:lnTo>
                  <a:pt x="932146" y="710215"/>
                </a:lnTo>
                <a:lnTo>
                  <a:pt x="935141" y="710215"/>
                </a:lnTo>
                <a:lnTo>
                  <a:pt x="938233" y="711256"/>
                </a:lnTo>
                <a:lnTo>
                  <a:pt x="941228" y="712298"/>
                </a:lnTo>
                <a:lnTo>
                  <a:pt x="950310" y="712298"/>
                </a:lnTo>
                <a:lnTo>
                  <a:pt x="951276" y="711256"/>
                </a:lnTo>
                <a:lnTo>
                  <a:pt x="953305" y="711256"/>
                </a:lnTo>
                <a:lnTo>
                  <a:pt x="955334" y="710215"/>
                </a:lnTo>
                <a:lnTo>
                  <a:pt x="957363" y="709160"/>
                </a:lnTo>
                <a:lnTo>
                  <a:pt x="960358" y="709160"/>
                </a:lnTo>
                <a:lnTo>
                  <a:pt x="962387" y="708118"/>
                </a:lnTo>
                <a:lnTo>
                  <a:pt x="965383" y="708118"/>
                </a:lnTo>
                <a:lnTo>
                  <a:pt x="967412" y="707076"/>
                </a:lnTo>
                <a:lnTo>
                  <a:pt x="969441" y="707076"/>
                </a:lnTo>
                <a:lnTo>
                  <a:pt x="971470" y="706034"/>
                </a:lnTo>
                <a:lnTo>
                  <a:pt x="973499" y="706034"/>
                </a:lnTo>
                <a:lnTo>
                  <a:pt x="975431" y="704993"/>
                </a:lnTo>
                <a:lnTo>
                  <a:pt x="977460" y="704993"/>
                </a:lnTo>
                <a:lnTo>
                  <a:pt x="980552" y="703951"/>
                </a:lnTo>
                <a:lnTo>
                  <a:pt x="982484" y="703951"/>
                </a:lnTo>
                <a:lnTo>
                  <a:pt x="985576" y="702909"/>
                </a:lnTo>
                <a:lnTo>
                  <a:pt x="987605" y="702909"/>
                </a:lnTo>
                <a:lnTo>
                  <a:pt x="990600" y="701867"/>
                </a:lnTo>
                <a:lnTo>
                  <a:pt x="992629" y="701867"/>
                </a:lnTo>
                <a:lnTo>
                  <a:pt x="995624" y="700825"/>
                </a:lnTo>
                <a:lnTo>
                  <a:pt x="998619" y="699783"/>
                </a:lnTo>
                <a:lnTo>
                  <a:pt x="1001711" y="699783"/>
                </a:lnTo>
                <a:lnTo>
                  <a:pt x="1004706" y="698741"/>
                </a:lnTo>
                <a:lnTo>
                  <a:pt x="1007702" y="697700"/>
                </a:lnTo>
                <a:lnTo>
                  <a:pt x="1012726" y="696658"/>
                </a:lnTo>
                <a:lnTo>
                  <a:pt x="1018813" y="695603"/>
                </a:lnTo>
                <a:lnTo>
                  <a:pt x="1023837" y="694561"/>
                </a:lnTo>
                <a:lnTo>
                  <a:pt x="1029924" y="692478"/>
                </a:lnTo>
                <a:lnTo>
                  <a:pt x="1034948" y="691436"/>
                </a:lnTo>
                <a:lnTo>
                  <a:pt x="1040938" y="689352"/>
                </a:lnTo>
                <a:lnTo>
                  <a:pt x="1047025" y="688310"/>
                </a:lnTo>
                <a:lnTo>
                  <a:pt x="1053112" y="687268"/>
                </a:lnTo>
                <a:lnTo>
                  <a:pt x="1058136" y="685185"/>
                </a:lnTo>
                <a:lnTo>
                  <a:pt x="1064127" y="683088"/>
                </a:lnTo>
                <a:lnTo>
                  <a:pt x="1070214" y="682046"/>
                </a:lnTo>
                <a:lnTo>
                  <a:pt x="1075238" y="679963"/>
                </a:lnTo>
                <a:lnTo>
                  <a:pt x="1081325" y="678921"/>
                </a:lnTo>
                <a:lnTo>
                  <a:pt x="1086349" y="676837"/>
                </a:lnTo>
                <a:lnTo>
                  <a:pt x="1091373" y="674753"/>
                </a:lnTo>
                <a:lnTo>
                  <a:pt x="1096397" y="673711"/>
                </a:lnTo>
                <a:lnTo>
                  <a:pt x="1101422" y="671628"/>
                </a:lnTo>
                <a:lnTo>
                  <a:pt x="1106446" y="669531"/>
                </a:lnTo>
                <a:lnTo>
                  <a:pt x="1110504" y="668489"/>
                </a:lnTo>
                <a:lnTo>
                  <a:pt x="1114562" y="666406"/>
                </a:lnTo>
                <a:lnTo>
                  <a:pt x="1118523" y="664322"/>
                </a:lnTo>
                <a:lnTo>
                  <a:pt x="1122581" y="662238"/>
                </a:lnTo>
                <a:lnTo>
                  <a:pt x="1125673" y="661196"/>
                </a:lnTo>
                <a:lnTo>
                  <a:pt x="1129634" y="659113"/>
                </a:lnTo>
                <a:lnTo>
                  <a:pt x="1131663" y="657016"/>
                </a:lnTo>
                <a:lnTo>
                  <a:pt x="1134658" y="655975"/>
                </a:lnTo>
                <a:lnTo>
                  <a:pt x="1136687" y="653891"/>
                </a:lnTo>
                <a:lnTo>
                  <a:pt x="1138716" y="651807"/>
                </a:lnTo>
                <a:lnTo>
                  <a:pt x="1140745" y="648682"/>
                </a:lnTo>
                <a:lnTo>
                  <a:pt x="1141711" y="644501"/>
                </a:lnTo>
                <a:lnTo>
                  <a:pt x="1140745" y="641376"/>
                </a:lnTo>
                <a:lnTo>
                  <a:pt x="1140745" y="616346"/>
                </a:lnTo>
                <a:lnTo>
                  <a:pt x="1139779" y="614262"/>
                </a:lnTo>
                <a:lnTo>
                  <a:pt x="1139779" y="579843"/>
                </a:lnTo>
                <a:lnTo>
                  <a:pt x="1140745" y="575675"/>
                </a:lnTo>
                <a:lnTo>
                  <a:pt x="1140745" y="555867"/>
                </a:lnTo>
                <a:lnTo>
                  <a:pt x="1139779" y="552729"/>
                </a:lnTo>
                <a:lnTo>
                  <a:pt x="1139779" y="544394"/>
                </a:lnTo>
                <a:lnTo>
                  <a:pt x="1138716" y="542311"/>
                </a:lnTo>
                <a:lnTo>
                  <a:pt x="1138716" y="539172"/>
                </a:lnTo>
                <a:lnTo>
                  <a:pt x="1136687" y="535005"/>
                </a:lnTo>
                <a:lnTo>
                  <a:pt x="1135721" y="530838"/>
                </a:lnTo>
                <a:lnTo>
                  <a:pt x="1133692" y="527699"/>
                </a:lnTo>
                <a:lnTo>
                  <a:pt x="1131663" y="525616"/>
                </a:lnTo>
                <a:lnTo>
                  <a:pt x="1129634" y="522490"/>
                </a:lnTo>
                <a:lnTo>
                  <a:pt x="1127605" y="521448"/>
                </a:lnTo>
                <a:lnTo>
                  <a:pt x="1124610" y="519364"/>
                </a:lnTo>
                <a:lnTo>
                  <a:pt x="1122581" y="518323"/>
                </a:lnTo>
                <a:lnTo>
                  <a:pt x="1119586" y="517281"/>
                </a:lnTo>
                <a:lnTo>
                  <a:pt x="1117557" y="516239"/>
                </a:lnTo>
                <a:lnTo>
                  <a:pt x="1115528" y="515184"/>
                </a:lnTo>
                <a:lnTo>
                  <a:pt x="1112533" y="515184"/>
                </a:lnTo>
                <a:lnTo>
                  <a:pt x="1109537" y="514142"/>
                </a:lnTo>
                <a:lnTo>
                  <a:pt x="1106446" y="514142"/>
                </a:lnTo>
                <a:lnTo>
                  <a:pt x="1103450" y="513101"/>
                </a:lnTo>
                <a:lnTo>
                  <a:pt x="1091373" y="513101"/>
                </a:lnTo>
                <a:lnTo>
                  <a:pt x="1090310" y="512059"/>
                </a:lnTo>
                <a:lnTo>
                  <a:pt x="1088378" y="512059"/>
                </a:lnTo>
                <a:lnTo>
                  <a:pt x="1086349" y="513101"/>
                </a:lnTo>
                <a:lnTo>
                  <a:pt x="1077267" y="513101"/>
                </a:lnTo>
                <a:lnTo>
                  <a:pt x="1075238" y="514142"/>
                </a:lnTo>
                <a:lnTo>
                  <a:pt x="1070214" y="514142"/>
                </a:lnTo>
                <a:lnTo>
                  <a:pt x="1068185" y="515184"/>
                </a:lnTo>
                <a:lnTo>
                  <a:pt x="1056107" y="515184"/>
                </a:lnTo>
                <a:lnTo>
                  <a:pt x="1053112" y="514142"/>
                </a:lnTo>
                <a:lnTo>
                  <a:pt x="1051083" y="513101"/>
                </a:lnTo>
                <a:lnTo>
                  <a:pt x="1049054" y="512059"/>
                </a:lnTo>
                <a:lnTo>
                  <a:pt x="1047025" y="508933"/>
                </a:lnTo>
                <a:lnTo>
                  <a:pt x="1044996" y="506849"/>
                </a:lnTo>
                <a:lnTo>
                  <a:pt x="1044030" y="503724"/>
                </a:lnTo>
                <a:lnTo>
                  <a:pt x="1042967" y="500586"/>
                </a:lnTo>
                <a:lnTo>
                  <a:pt x="1042001" y="497460"/>
                </a:lnTo>
                <a:lnTo>
                  <a:pt x="1042001" y="439065"/>
                </a:lnTo>
                <a:lnTo>
                  <a:pt x="1042967" y="435927"/>
                </a:lnTo>
                <a:lnTo>
                  <a:pt x="1042967" y="433843"/>
                </a:lnTo>
                <a:lnTo>
                  <a:pt x="1044996" y="429676"/>
                </a:lnTo>
                <a:lnTo>
                  <a:pt x="1047025" y="426550"/>
                </a:lnTo>
                <a:lnTo>
                  <a:pt x="1049054" y="424454"/>
                </a:lnTo>
                <a:lnTo>
                  <a:pt x="1050020" y="423412"/>
                </a:lnTo>
                <a:lnTo>
                  <a:pt x="1052049" y="422370"/>
                </a:lnTo>
                <a:lnTo>
                  <a:pt x="1054078" y="421328"/>
                </a:lnTo>
                <a:lnTo>
                  <a:pt x="1057074" y="420286"/>
                </a:lnTo>
                <a:lnTo>
                  <a:pt x="1059103" y="419245"/>
                </a:lnTo>
                <a:lnTo>
                  <a:pt x="1062098" y="418203"/>
                </a:lnTo>
                <a:lnTo>
                  <a:pt x="1065190" y="417161"/>
                </a:lnTo>
                <a:lnTo>
                  <a:pt x="1068185" y="417161"/>
                </a:lnTo>
                <a:lnTo>
                  <a:pt x="1072243" y="416119"/>
                </a:lnTo>
                <a:lnTo>
                  <a:pt x="1076204" y="415077"/>
                </a:lnTo>
                <a:lnTo>
                  <a:pt x="1081325" y="414035"/>
                </a:lnTo>
                <a:lnTo>
                  <a:pt x="1085286" y="412994"/>
                </a:lnTo>
                <a:lnTo>
                  <a:pt x="1090310" y="410897"/>
                </a:lnTo>
                <a:lnTo>
                  <a:pt x="1093402" y="410897"/>
                </a:lnTo>
                <a:lnTo>
                  <a:pt x="1096397" y="409855"/>
                </a:lnTo>
                <a:lnTo>
                  <a:pt x="1099393" y="409855"/>
                </a:lnTo>
                <a:lnTo>
                  <a:pt x="1101422" y="408813"/>
                </a:lnTo>
                <a:lnTo>
                  <a:pt x="1104417" y="407772"/>
                </a:lnTo>
                <a:lnTo>
                  <a:pt x="1106446" y="407772"/>
                </a:lnTo>
                <a:lnTo>
                  <a:pt x="1108475" y="406730"/>
                </a:lnTo>
                <a:lnTo>
                  <a:pt x="1111470" y="406730"/>
                </a:lnTo>
                <a:lnTo>
                  <a:pt x="1113499" y="405688"/>
                </a:lnTo>
                <a:lnTo>
                  <a:pt x="1115528" y="404646"/>
                </a:lnTo>
                <a:lnTo>
                  <a:pt x="1117557" y="404646"/>
                </a:lnTo>
                <a:lnTo>
                  <a:pt x="1119586" y="403604"/>
                </a:lnTo>
                <a:lnTo>
                  <a:pt x="1121615" y="403604"/>
                </a:lnTo>
                <a:lnTo>
                  <a:pt x="1122581" y="402562"/>
                </a:lnTo>
                <a:lnTo>
                  <a:pt x="1124610" y="402562"/>
                </a:lnTo>
                <a:lnTo>
                  <a:pt x="1126639" y="401520"/>
                </a:lnTo>
                <a:lnTo>
                  <a:pt x="1127605" y="401520"/>
                </a:lnTo>
                <a:lnTo>
                  <a:pt x="1129634" y="400479"/>
                </a:lnTo>
                <a:lnTo>
                  <a:pt x="1131663" y="399424"/>
                </a:lnTo>
                <a:lnTo>
                  <a:pt x="1134658" y="399424"/>
                </a:lnTo>
                <a:lnTo>
                  <a:pt x="1136687" y="398382"/>
                </a:lnTo>
                <a:lnTo>
                  <a:pt x="1138716" y="397340"/>
                </a:lnTo>
                <a:lnTo>
                  <a:pt x="1140745" y="396298"/>
                </a:lnTo>
                <a:lnTo>
                  <a:pt x="1142774" y="395257"/>
                </a:lnTo>
                <a:lnTo>
                  <a:pt x="1144803" y="394215"/>
                </a:lnTo>
                <a:lnTo>
                  <a:pt x="1146832" y="392131"/>
                </a:lnTo>
                <a:lnTo>
                  <a:pt x="1146832" y="389005"/>
                </a:lnTo>
                <a:lnTo>
                  <a:pt x="1145769" y="385867"/>
                </a:lnTo>
                <a:lnTo>
                  <a:pt x="1143740" y="382742"/>
                </a:lnTo>
                <a:lnTo>
                  <a:pt x="1141711" y="380658"/>
                </a:lnTo>
                <a:lnTo>
                  <a:pt x="1139779" y="377532"/>
                </a:lnTo>
                <a:lnTo>
                  <a:pt x="1137750" y="374407"/>
                </a:lnTo>
                <a:lnTo>
                  <a:pt x="1135721" y="370227"/>
                </a:lnTo>
                <a:lnTo>
                  <a:pt x="1133692" y="366059"/>
                </a:lnTo>
                <a:lnTo>
                  <a:pt x="1132726" y="362934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2053561" y="5565156"/>
            <a:ext cx="824271" cy="192933"/>
          </a:xfrm>
          <a:custGeom>
            <a:avLst/>
            <a:gdLst/>
            <a:ahLst/>
            <a:cxnLst/>
            <a:rect l="l" t="t" r="r" b="b"/>
            <a:pathLst>
              <a:path w="824271" h="192933">
                <a:moveTo>
                  <a:pt x="824271" y="9389"/>
                </a:moveTo>
                <a:lnTo>
                  <a:pt x="823305" y="0"/>
                </a:lnTo>
                <a:lnTo>
                  <a:pt x="824271" y="17736"/>
                </a:lnTo>
                <a:lnTo>
                  <a:pt x="824271" y="9389"/>
                </a:lnTo>
                <a:close/>
              </a:path>
              <a:path w="824271" h="192933">
                <a:moveTo>
                  <a:pt x="20144" y="505808"/>
                </a:moveTo>
                <a:lnTo>
                  <a:pt x="23169" y="511017"/>
                </a:lnTo>
                <a:lnTo>
                  <a:pt x="27207" y="515184"/>
                </a:lnTo>
                <a:lnTo>
                  <a:pt x="31236" y="519364"/>
                </a:lnTo>
                <a:lnTo>
                  <a:pt x="36270" y="522490"/>
                </a:lnTo>
                <a:lnTo>
                  <a:pt x="41314" y="525616"/>
                </a:lnTo>
                <a:lnTo>
                  <a:pt x="47362" y="527699"/>
                </a:lnTo>
                <a:lnTo>
                  <a:pt x="53401" y="529796"/>
                </a:lnTo>
                <a:lnTo>
                  <a:pt x="60454" y="531879"/>
                </a:lnTo>
                <a:lnTo>
                  <a:pt x="67517" y="532921"/>
                </a:lnTo>
                <a:lnTo>
                  <a:pt x="75574" y="533963"/>
                </a:lnTo>
                <a:lnTo>
                  <a:pt x="92705" y="533963"/>
                </a:lnTo>
                <a:lnTo>
                  <a:pt x="96734" y="532921"/>
                </a:lnTo>
                <a:lnTo>
                  <a:pt x="99758" y="532921"/>
                </a:lnTo>
                <a:lnTo>
                  <a:pt x="103787" y="531879"/>
                </a:lnTo>
                <a:lnTo>
                  <a:pt x="106811" y="530838"/>
                </a:lnTo>
                <a:lnTo>
                  <a:pt x="109835" y="529796"/>
                </a:lnTo>
                <a:lnTo>
                  <a:pt x="111855" y="527699"/>
                </a:lnTo>
                <a:lnTo>
                  <a:pt x="114879" y="526657"/>
                </a:lnTo>
                <a:lnTo>
                  <a:pt x="116889" y="524574"/>
                </a:lnTo>
                <a:lnTo>
                  <a:pt x="118908" y="522490"/>
                </a:lnTo>
                <a:lnTo>
                  <a:pt x="119913" y="519364"/>
                </a:lnTo>
                <a:lnTo>
                  <a:pt x="121932" y="517281"/>
                </a:lnTo>
                <a:lnTo>
                  <a:pt x="122937" y="514142"/>
                </a:lnTo>
                <a:lnTo>
                  <a:pt x="124956" y="511017"/>
                </a:lnTo>
                <a:lnTo>
                  <a:pt x="125961" y="507891"/>
                </a:lnTo>
                <a:lnTo>
                  <a:pt x="126966" y="504766"/>
                </a:lnTo>
                <a:lnTo>
                  <a:pt x="126966" y="500586"/>
                </a:lnTo>
                <a:lnTo>
                  <a:pt x="127971" y="496418"/>
                </a:lnTo>
                <a:lnTo>
                  <a:pt x="128985" y="492251"/>
                </a:lnTo>
                <a:lnTo>
                  <a:pt x="128985" y="482861"/>
                </a:lnTo>
                <a:lnTo>
                  <a:pt x="129990" y="478694"/>
                </a:lnTo>
                <a:lnTo>
                  <a:pt x="129990" y="308694"/>
                </a:lnTo>
                <a:lnTo>
                  <a:pt x="130995" y="304526"/>
                </a:lnTo>
                <a:lnTo>
                  <a:pt x="130995" y="301401"/>
                </a:lnTo>
                <a:lnTo>
                  <a:pt x="132009" y="297233"/>
                </a:lnTo>
                <a:lnTo>
                  <a:pt x="133014" y="294095"/>
                </a:lnTo>
                <a:lnTo>
                  <a:pt x="133014" y="290969"/>
                </a:lnTo>
                <a:lnTo>
                  <a:pt x="134019" y="288886"/>
                </a:lnTo>
                <a:lnTo>
                  <a:pt x="136038" y="286802"/>
                </a:lnTo>
                <a:lnTo>
                  <a:pt x="137043" y="284718"/>
                </a:lnTo>
                <a:lnTo>
                  <a:pt x="139063" y="281580"/>
                </a:lnTo>
                <a:lnTo>
                  <a:pt x="141072" y="280538"/>
                </a:lnTo>
                <a:lnTo>
                  <a:pt x="142087" y="279496"/>
                </a:lnTo>
                <a:lnTo>
                  <a:pt x="144096" y="278454"/>
                </a:lnTo>
                <a:lnTo>
                  <a:pt x="147121" y="278454"/>
                </a:lnTo>
                <a:lnTo>
                  <a:pt x="149140" y="277413"/>
                </a:lnTo>
                <a:lnTo>
                  <a:pt x="158203" y="277413"/>
                </a:lnTo>
                <a:lnTo>
                  <a:pt x="160222" y="278454"/>
                </a:lnTo>
                <a:lnTo>
                  <a:pt x="174328" y="278454"/>
                </a:lnTo>
                <a:lnTo>
                  <a:pt x="280145" y="301401"/>
                </a:lnTo>
                <a:lnTo>
                  <a:pt x="305333" y="396298"/>
                </a:lnTo>
                <a:lnTo>
                  <a:pt x="304328" y="467221"/>
                </a:lnTo>
                <a:lnTo>
                  <a:pt x="304328" y="471388"/>
                </a:lnTo>
                <a:lnTo>
                  <a:pt x="305333" y="475556"/>
                </a:lnTo>
                <a:lnTo>
                  <a:pt x="306338" y="478694"/>
                </a:lnTo>
                <a:lnTo>
                  <a:pt x="307353" y="482861"/>
                </a:lnTo>
                <a:lnTo>
                  <a:pt x="308357" y="485987"/>
                </a:lnTo>
                <a:lnTo>
                  <a:pt x="309362" y="489112"/>
                </a:lnTo>
                <a:lnTo>
                  <a:pt x="311382" y="492251"/>
                </a:lnTo>
                <a:lnTo>
                  <a:pt x="313391" y="494334"/>
                </a:lnTo>
                <a:lnTo>
                  <a:pt x="315411" y="497460"/>
                </a:lnTo>
                <a:lnTo>
                  <a:pt x="317430" y="499544"/>
                </a:lnTo>
                <a:lnTo>
                  <a:pt x="320454" y="501627"/>
                </a:lnTo>
                <a:lnTo>
                  <a:pt x="322464" y="503724"/>
                </a:lnTo>
                <a:lnTo>
                  <a:pt x="325488" y="505808"/>
                </a:lnTo>
                <a:lnTo>
                  <a:pt x="328512" y="507891"/>
                </a:lnTo>
                <a:lnTo>
                  <a:pt x="331536" y="509975"/>
                </a:lnTo>
                <a:lnTo>
                  <a:pt x="334560" y="511017"/>
                </a:lnTo>
                <a:lnTo>
                  <a:pt x="336570" y="512059"/>
                </a:lnTo>
                <a:lnTo>
                  <a:pt x="339594" y="514142"/>
                </a:lnTo>
                <a:lnTo>
                  <a:pt x="342618" y="515184"/>
                </a:lnTo>
                <a:lnTo>
                  <a:pt x="345643" y="516239"/>
                </a:lnTo>
                <a:lnTo>
                  <a:pt x="348667" y="517281"/>
                </a:lnTo>
                <a:lnTo>
                  <a:pt x="351691" y="518323"/>
                </a:lnTo>
                <a:lnTo>
                  <a:pt x="354715" y="518323"/>
                </a:lnTo>
                <a:lnTo>
                  <a:pt x="357739" y="519364"/>
                </a:lnTo>
                <a:lnTo>
                  <a:pt x="359749" y="519364"/>
                </a:lnTo>
                <a:lnTo>
                  <a:pt x="362773" y="520406"/>
                </a:lnTo>
                <a:lnTo>
                  <a:pt x="366802" y="520406"/>
                </a:lnTo>
                <a:lnTo>
                  <a:pt x="369826" y="521448"/>
                </a:lnTo>
                <a:lnTo>
                  <a:pt x="394010" y="521448"/>
                </a:lnTo>
                <a:lnTo>
                  <a:pt x="398048" y="520406"/>
                </a:lnTo>
                <a:lnTo>
                  <a:pt x="402077" y="520406"/>
                </a:lnTo>
                <a:lnTo>
                  <a:pt x="405102" y="519364"/>
                </a:lnTo>
                <a:lnTo>
                  <a:pt x="409131" y="518323"/>
                </a:lnTo>
                <a:lnTo>
                  <a:pt x="411140" y="517281"/>
                </a:lnTo>
                <a:lnTo>
                  <a:pt x="414164" y="516239"/>
                </a:lnTo>
                <a:lnTo>
                  <a:pt x="416184" y="514142"/>
                </a:lnTo>
                <a:lnTo>
                  <a:pt x="418203" y="512059"/>
                </a:lnTo>
                <a:lnTo>
                  <a:pt x="420213" y="509975"/>
                </a:lnTo>
                <a:lnTo>
                  <a:pt x="421218" y="506849"/>
                </a:lnTo>
                <a:lnTo>
                  <a:pt x="423237" y="503724"/>
                </a:lnTo>
                <a:lnTo>
                  <a:pt x="424242" y="500586"/>
                </a:lnTo>
                <a:lnTo>
                  <a:pt x="425256" y="495376"/>
                </a:lnTo>
                <a:lnTo>
                  <a:pt x="425256" y="491209"/>
                </a:lnTo>
                <a:lnTo>
                  <a:pt x="426261" y="485987"/>
                </a:lnTo>
                <a:lnTo>
                  <a:pt x="427266" y="479736"/>
                </a:lnTo>
                <a:lnTo>
                  <a:pt x="427266" y="457831"/>
                </a:lnTo>
                <a:lnTo>
                  <a:pt x="428280" y="449484"/>
                </a:lnTo>
                <a:lnTo>
                  <a:pt x="428280" y="429676"/>
                </a:lnTo>
                <a:lnTo>
                  <a:pt x="427266" y="419245"/>
                </a:lnTo>
                <a:lnTo>
                  <a:pt x="427266" y="351461"/>
                </a:lnTo>
                <a:lnTo>
                  <a:pt x="488735" y="263856"/>
                </a:lnTo>
                <a:lnTo>
                  <a:pt x="488735" y="417161"/>
                </a:lnTo>
                <a:lnTo>
                  <a:pt x="489749" y="423412"/>
                </a:lnTo>
                <a:lnTo>
                  <a:pt x="489749" y="435927"/>
                </a:lnTo>
                <a:lnTo>
                  <a:pt x="490754" y="441149"/>
                </a:lnTo>
                <a:lnTo>
                  <a:pt x="491759" y="447400"/>
                </a:lnTo>
                <a:lnTo>
                  <a:pt x="491759" y="453664"/>
                </a:lnTo>
                <a:lnTo>
                  <a:pt x="492773" y="458873"/>
                </a:lnTo>
                <a:lnTo>
                  <a:pt x="494783" y="465137"/>
                </a:lnTo>
                <a:lnTo>
                  <a:pt x="495797" y="470346"/>
                </a:lnTo>
                <a:lnTo>
                  <a:pt x="497807" y="476598"/>
                </a:lnTo>
                <a:lnTo>
                  <a:pt x="499826" y="481819"/>
                </a:lnTo>
                <a:lnTo>
                  <a:pt x="501836" y="487029"/>
                </a:lnTo>
                <a:lnTo>
                  <a:pt x="503855" y="492251"/>
                </a:lnTo>
                <a:lnTo>
                  <a:pt x="506880" y="496418"/>
                </a:lnTo>
                <a:lnTo>
                  <a:pt x="509904" y="500586"/>
                </a:lnTo>
                <a:lnTo>
                  <a:pt x="513933" y="504766"/>
                </a:lnTo>
                <a:lnTo>
                  <a:pt x="516957" y="508933"/>
                </a:lnTo>
                <a:lnTo>
                  <a:pt x="520986" y="513101"/>
                </a:lnTo>
                <a:lnTo>
                  <a:pt x="526020" y="516239"/>
                </a:lnTo>
                <a:lnTo>
                  <a:pt x="531063" y="519364"/>
                </a:lnTo>
                <a:lnTo>
                  <a:pt x="536097" y="522490"/>
                </a:lnTo>
                <a:lnTo>
                  <a:pt x="542145" y="524574"/>
                </a:lnTo>
                <a:lnTo>
                  <a:pt x="548194" y="526657"/>
                </a:lnTo>
                <a:lnTo>
                  <a:pt x="555247" y="527699"/>
                </a:lnTo>
                <a:lnTo>
                  <a:pt x="562300" y="528741"/>
                </a:lnTo>
                <a:lnTo>
                  <a:pt x="569353" y="529796"/>
                </a:lnTo>
                <a:lnTo>
                  <a:pt x="587498" y="529796"/>
                </a:lnTo>
                <a:lnTo>
                  <a:pt x="590522" y="528741"/>
                </a:lnTo>
                <a:lnTo>
                  <a:pt x="592532" y="528741"/>
                </a:lnTo>
                <a:lnTo>
                  <a:pt x="593546" y="527699"/>
                </a:lnTo>
                <a:lnTo>
                  <a:pt x="595556" y="526657"/>
                </a:lnTo>
                <a:lnTo>
                  <a:pt x="596561" y="525616"/>
                </a:lnTo>
                <a:lnTo>
                  <a:pt x="598580" y="524574"/>
                </a:lnTo>
                <a:lnTo>
                  <a:pt x="599585" y="523532"/>
                </a:lnTo>
                <a:lnTo>
                  <a:pt x="601604" y="520406"/>
                </a:lnTo>
                <a:lnTo>
                  <a:pt x="603614" y="517281"/>
                </a:lnTo>
                <a:lnTo>
                  <a:pt x="604628" y="513101"/>
                </a:lnTo>
                <a:lnTo>
                  <a:pt x="605633" y="509975"/>
                </a:lnTo>
                <a:lnTo>
                  <a:pt x="605633" y="504766"/>
                </a:lnTo>
                <a:lnTo>
                  <a:pt x="606638" y="501627"/>
                </a:lnTo>
                <a:lnTo>
                  <a:pt x="606638" y="315999"/>
                </a:lnTo>
                <a:lnTo>
                  <a:pt x="611682" y="323305"/>
                </a:lnTo>
                <a:lnTo>
                  <a:pt x="616715" y="331640"/>
                </a:lnTo>
                <a:lnTo>
                  <a:pt x="620754" y="338946"/>
                </a:lnTo>
                <a:lnTo>
                  <a:pt x="625788" y="347280"/>
                </a:lnTo>
                <a:lnTo>
                  <a:pt x="631836" y="355628"/>
                </a:lnTo>
                <a:lnTo>
                  <a:pt x="636870" y="363975"/>
                </a:lnTo>
                <a:lnTo>
                  <a:pt x="642918" y="373352"/>
                </a:lnTo>
                <a:lnTo>
                  <a:pt x="647962" y="381700"/>
                </a:lnTo>
                <a:lnTo>
                  <a:pt x="654001" y="390047"/>
                </a:lnTo>
                <a:lnTo>
                  <a:pt x="660049" y="399424"/>
                </a:lnTo>
                <a:lnTo>
                  <a:pt x="666097" y="407772"/>
                </a:lnTo>
                <a:lnTo>
                  <a:pt x="672145" y="417161"/>
                </a:lnTo>
                <a:lnTo>
                  <a:pt x="678194" y="425496"/>
                </a:lnTo>
                <a:lnTo>
                  <a:pt x="684232" y="433843"/>
                </a:lnTo>
                <a:lnTo>
                  <a:pt x="691286" y="442191"/>
                </a:lnTo>
                <a:lnTo>
                  <a:pt x="697334" y="450526"/>
                </a:lnTo>
                <a:lnTo>
                  <a:pt x="703382" y="458873"/>
                </a:lnTo>
                <a:lnTo>
                  <a:pt x="709431" y="466179"/>
                </a:lnTo>
                <a:lnTo>
                  <a:pt x="715479" y="473472"/>
                </a:lnTo>
                <a:lnTo>
                  <a:pt x="721518" y="480778"/>
                </a:lnTo>
                <a:lnTo>
                  <a:pt x="727566" y="487029"/>
                </a:lnTo>
                <a:lnTo>
                  <a:pt x="733614" y="493293"/>
                </a:lnTo>
                <a:lnTo>
                  <a:pt x="739662" y="499544"/>
                </a:lnTo>
                <a:lnTo>
                  <a:pt x="744696" y="504766"/>
                </a:lnTo>
                <a:lnTo>
                  <a:pt x="750745" y="509975"/>
                </a:lnTo>
                <a:lnTo>
                  <a:pt x="755788" y="514142"/>
                </a:lnTo>
                <a:lnTo>
                  <a:pt x="760822" y="518323"/>
                </a:lnTo>
                <a:lnTo>
                  <a:pt x="765865" y="521448"/>
                </a:lnTo>
                <a:lnTo>
                  <a:pt x="769894" y="523532"/>
                </a:lnTo>
                <a:lnTo>
                  <a:pt x="774928" y="525616"/>
                </a:lnTo>
                <a:lnTo>
                  <a:pt x="778957" y="526657"/>
                </a:lnTo>
                <a:lnTo>
                  <a:pt x="785006" y="526657"/>
                </a:lnTo>
                <a:lnTo>
                  <a:pt x="787025" y="525616"/>
                </a:lnTo>
                <a:lnTo>
                  <a:pt x="788030" y="525616"/>
                </a:lnTo>
                <a:lnTo>
                  <a:pt x="790049" y="524574"/>
                </a:lnTo>
                <a:lnTo>
                  <a:pt x="791054" y="522490"/>
                </a:lnTo>
                <a:lnTo>
                  <a:pt x="793073" y="521448"/>
                </a:lnTo>
                <a:lnTo>
                  <a:pt x="794078" y="520406"/>
                </a:lnTo>
                <a:lnTo>
                  <a:pt x="796097" y="518323"/>
                </a:lnTo>
                <a:lnTo>
                  <a:pt x="798107" y="516239"/>
                </a:lnTo>
                <a:lnTo>
                  <a:pt x="799112" y="514142"/>
                </a:lnTo>
                <a:lnTo>
                  <a:pt x="801131" y="512059"/>
                </a:lnTo>
                <a:lnTo>
                  <a:pt x="803151" y="509975"/>
                </a:lnTo>
                <a:lnTo>
                  <a:pt x="804155" y="507891"/>
                </a:lnTo>
                <a:lnTo>
                  <a:pt x="806204" y="504766"/>
                </a:lnTo>
                <a:lnTo>
                  <a:pt x="808233" y="502669"/>
                </a:lnTo>
                <a:lnTo>
                  <a:pt x="809199" y="499544"/>
                </a:lnTo>
                <a:lnTo>
                  <a:pt x="811228" y="497460"/>
                </a:lnTo>
                <a:lnTo>
                  <a:pt x="812194" y="494334"/>
                </a:lnTo>
                <a:lnTo>
                  <a:pt x="814223" y="492251"/>
                </a:lnTo>
                <a:lnTo>
                  <a:pt x="815286" y="489112"/>
                </a:lnTo>
                <a:lnTo>
                  <a:pt x="817218" y="485987"/>
                </a:lnTo>
                <a:lnTo>
                  <a:pt x="818281" y="482861"/>
                </a:lnTo>
                <a:lnTo>
                  <a:pt x="819247" y="480778"/>
                </a:lnTo>
                <a:lnTo>
                  <a:pt x="820310" y="477652"/>
                </a:lnTo>
                <a:lnTo>
                  <a:pt x="821276" y="474514"/>
                </a:lnTo>
                <a:lnTo>
                  <a:pt x="822339" y="472430"/>
                </a:lnTo>
                <a:lnTo>
                  <a:pt x="822339" y="469305"/>
                </a:lnTo>
                <a:lnTo>
                  <a:pt x="823305" y="467221"/>
                </a:lnTo>
                <a:lnTo>
                  <a:pt x="823305" y="464083"/>
                </a:lnTo>
                <a:lnTo>
                  <a:pt x="824271" y="461999"/>
                </a:lnTo>
                <a:lnTo>
                  <a:pt x="824271" y="458873"/>
                </a:lnTo>
                <a:lnTo>
                  <a:pt x="823305" y="454706"/>
                </a:lnTo>
                <a:lnTo>
                  <a:pt x="823305" y="449484"/>
                </a:lnTo>
                <a:lnTo>
                  <a:pt x="821276" y="443233"/>
                </a:lnTo>
                <a:lnTo>
                  <a:pt x="820310" y="438011"/>
                </a:lnTo>
                <a:lnTo>
                  <a:pt x="818281" y="431760"/>
                </a:lnTo>
                <a:lnTo>
                  <a:pt x="815286" y="424454"/>
                </a:lnTo>
                <a:lnTo>
                  <a:pt x="812194" y="418203"/>
                </a:lnTo>
                <a:lnTo>
                  <a:pt x="809199" y="410897"/>
                </a:lnTo>
                <a:lnTo>
                  <a:pt x="806204" y="403604"/>
                </a:lnTo>
                <a:lnTo>
                  <a:pt x="803151" y="396298"/>
                </a:lnTo>
                <a:lnTo>
                  <a:pt x="799112" y="387964"/>
                </a:lnTo>
                <a:lnTo>
                  <a:pt x="795083" y="380658"/>
                </a:lnTo>
                <a:lnTo>
                  <a:pt x="791054" y="373352"/>
                </a:lnTo>
                <a:lnTo>
                  <a:pt x="787025" y="365017"/>
                </a:lnTo>
                <a:lnTo>
                  <a:pt x="781981" y="357712"/>
                </a:lnTo>
                <a:lnTo>
                  <a:pt x="777952" y="349377"/>
                </a:lnTo>
                <a:lnTo>
                  <a:pt x="773923" y="342071"/>
                </a:lnTo>
                <a:lnTo>
                  <a:pt x="769894" y="333724"/>
                </a:lnTo>
                <a:lnTo>
                  <a:pt x="764851" y="326431"/>
                </a:lnTo>
                <a:lnTo>
                  <a:pt x="760822" y="319125"/>
                </a:lnTo>
                <a:lnTo>
                  <a:pt x="756793" y="311832"/>
                </a:lnTo>
                <a:lnTo>
                  <a:pt x="753769" y="304526"/>
                </a:lnTo>
                <a:lnTo>
                  <a:pt x="749740" y="297233"/>
                </a:lnTo>
                <a:lnTo>
                  <a:pt x="746716" y="290969"/>
                </a:lnTo>
                <a:lnTo>
                  <a:pt x="743691" y="284718"/>
                </a:lnTo>
                <a:lnTo>
                  <a:pt x="740667" y="278454"/>
                </a:lnTo>
                <a:lnTo>
                  <a:pt x="737643" y="272203"/>
                </a:lnTo>
                <a:lnTo>
                  <a:pt x="735633" y="266981"/>
                </a:lnTo>
                <a:lnTo>
                  <a:pt x="734619" y="262814"/>
                </a:lnTo>
                <a:lnTo>
                  <a:pt x="732609" y="257592"/>
                </a:lnTo>
                <a:lnTo>
                  <a:pt x="732609" y="253424"/>
                </a:lnTo>
                <a:lnTo>
                  <a:pt x="731595" y="250299"/>
                </a:lnTo>
                <a:lnTo>
                  <a:pt x="737643" y="250299"/>
                </a:lnTo>
                <a:lnTo>
                  <a:pt x="740667" y="251341"/>
                </a:lnTo>
                <a:lnTo>
                  <a:pt x="747720" y="251341"/>
                </a:lnTo>
                <a:lnTo>
                  <a:pt x="751749" y="252383"/>
                </a:lnTo>
                <a:lnTo>
                  <a:pt x="756793" y="253424"/>
                </a:lnTo>
                <a:lnTo>
                  <a:pt x="761827" y="254466"/>
                </a:lnTo>
                <a:lnTo>
                  <a:pt x="766870" y="255508"/>
                </a:lnTo>
                <a:lnTo>
                  <a:pt x="771904" y="256550"/>
                </a:lnTo>
                <a:lnTo>
                  <a:pt x="777952" y="257592"/>
                </a:lnTo>
                <a:lnTo>
                  <a:pt x="784001" y="258646"/>
                </a:lnTo>
                <a:lnTo>
                  <a:pt x="790049" y="260730"/>
                </a:lnTo>
                <a:lnTo>
                  <a:pt x="796097" y="262814"/>
                </a:lnTo>
                <a:lnTo>
                  <a:pt x="802136" y="264898"/>
                </a:lnTo>
                <a:lnTo>
                  <a:pt x="808233" y="266981"/>
                </a:lnTo>
                <a:lnTo>
                  <a:pt x="814223" y="270107"/>
                </a:lnTo>
                <a:lnTo>
                  <a:pt x="820310" y="272203"/>
                </a:lnTo>
                <a:lnTo>
                  <a:pt x="826300" y="275329"/>
                </a:lnTo>
                <a:lnTo>
                  <a:pt x="832387" y="279496"/>
                </a:lnTo>
                <a:lnTo>
                  <a:pt x="837411" y="282622"/>
                </a:lnTo>
                <a:lnTo>
                  <a:pt x="842436" y="286802"/>
                </a:lnTo>
                <a:lnTo>
                  <a:pt x="847460" y="290969"/>
                </a:lnTo>
                <a:lnTo>
                  <a:pt x="851518" y="295137"/>
                </a:lnTo>
                <a:lnTo>
                  <a:pt x="855576" y="300359"/>
                </a:lnTo>
                <a:lnTo>
                  <a:pt x="859537" y="305568"/>
                </a:lnTo>
                <a:lnTo>
                  <a:pt x="862629" y="310790"/>
                </a:lnTo>
                <a:lnTo>
                  <a:pt x="864658" y="317041"/>
                </a:lnTo>
                <a:lnTo>
                  <a:pt x="866590" y="323305"/>
                </a:lnTo>
                <a:lnTo>
                  <a:pt x="867653" y="330598"/>
                </a:lnTo>
                <a:lnTo>
                  <a:pt x="868619" y="336862"/>
                </a:lnTo>
                <a:lnTo>
                  <a:pt x="869682" y="344155"/>
                </a:lnTo>
                <a:lnTo>
                  <a:pt x="870648" y="352502"/>
                </a:lnTo>
                <a:lnTo>
                  <a:pt x="870648" y="359795"/>
                </a:lnTo>
                <a:lnTo>
                  <a:pt x="871711" y="368143"/>
                </a:lnTo>
                <a:lnTo>
                  <a:pt x="872677" y="375449"/>
                </a:lnTo>
                <a:lnTo>
                  <a:pt x="872677" y="383783"/>
                </a:lnTo>
                <a:lnTo>
                  <a:pt x="873643" y="392131"/>
                </a:lnTo>
                <a:lnTo>
                  <a:pt x="874706" y="400479"/>
                </a:lnTo>
                <a:lnTo>
                  <a:pt x="874706" y="408813"/>
                </a:lnTo>
                <a:lnTo>
                  <a:pt x="875672" y="417161"/>
                </a:lnTo>
                <a:lnTo>
                  <a:pt x="876735" y="425496"/>
                </a:lnTo>
                <a:lnTo>
                  <a:pt x="877701" y="433843"/>
                </a:lnTo>
                <a:lnTo>
                  <a:pt x="878764" y="442191"/>
                </a:lnTo>
                <a:lnTo>
                  <a:pt x="879730" y="449484"/>
                </a:lnTo>
                <a:lnTo>
                  <a:pt x="881759" y="457831"/>
                </a:lnTo>
                <a:lnTo>
                  <a:pt x="882726" y="465137"/>
                </a:lnTo>
                <a:lnTo>
                  <a:pt x="884754" y="472430"/>
                </a:lnTo>
                <a:lnTo>
                  <a:pt x="886783" y="479736"/>
                </a:lnTo>
                <a:lnTo>
                  <a:pt x="888812" y="485987"/>
                </a:lnTo>
                <a:lnTo>
                  <a:pt x="891808" y="492251"/>
                </a:lnTo>
                <a:lnTo>
                  <a:pt x="893837" y="498502"/>
                </a:lnTo>
                <a:lnTo>
                  <a:pt x="896832" y="503724"/>
                </a:lnTo>
                <a:lnTo>
                  <a:pt x="899924" y="508933"/>
                </a:lnTo>
                <a:lnTo>
                  <a:pt x="903885" y="514142"/>
                </a:lnTo>
                <a:lnTo>
                  <a:pt x="906977" y="518323"/>
                </a:lnTo>
                <a:lnTo>
                  <a:pt x="910938" y="521448"/>
                </a:lnTo>
                <a:lnTo>
                  <a:pt x="916059" y="524574"/>
                </a:lnTo>
                <a:lnTo>
                  <a:pt x="921083" y="526657"/>
                </a:lnTo>
                <a:lnTo>
                  <a:pt x="926107" y="528741"/>
                </a:lnTo>
                <a:lnTo>
                  <a:pt x="932098" y="529796"/>
                </a:lnTo>
                <a:lnTo>
                  <a:pt x="943209" y="529796"/>
                </a:lnTo>
                <a:lnTo>
                  <a:pt x="946204" y="528741"/>
                </a:lnTo>
                <a:lnTo>
                  <a:pt x="951325" y="527699"/>
                </a:lnTo>
                <a:lnTo>
                  <a:pt x="956349" y="527699"/>
                </a:lnTo>
                <a:lnTo>
                  <a:pt x="963402" y="526657"/>
                </a:lnTo>
                <a:lnTo>
                  <a:pt x="970455" y="524574"/>
                </a:lnTo>
                <a:lnTo>
                  <a:pt x="977508" y="523532"/>
                </a:lnTo>
                <a:lnTo>
                  <a:pt x="985528" y="522490"/>
                </a:lnTo>
                <a:lnTo>
                  <a:pt x="993644" y="521448"/>
                </a:lnTo>
                <a:lnTo>
                  <a:pt x="1002629" y="519364"/>
                </a:lnTo>
                <a:lnTo>
                  <a:pt x="1011711" y="517281"/>
                </a:lnTo>
                <a:lnTo>
                  <a:pt x="1021856" y="516239"/>
                </a:lnTo>
                <a:lnTo>
                  <a:pt x="1030938" y="514142"/>
                </a:lnTo>
                <a:lnTo>
                  <a:pt x="1040987" y="512059"/>
                </a:lnTo>
                <a:lnTo>
                  <a:pt x="1050069" y="509975"/>
                </a:lnTo>
                <a:lnTo>
                  <a:pt x="1060117" y="507891"/>
                </a:lnTo>
                <a:lnTo>
                  <a:pt x="1069199" y="505808"/>
                </a:lnTo>
                <a:lnTo>
                  <a:pt x="1078281" y="503724"/>
                </a:lnTo>
                <a:lnTo>
                  <a:pt x="1087364" y="500586"/>
                </a:lnTo>
                <a:lnTo>
                  <a:pt x="1096349" y="498502"/>
                </a:lnTo>
                <a:lnTo>
                  <a:pt x="1104465" y="496418"/>
                </a:lnTo>
                <a:lnTo>
                  <a:pt x="1111518" y="494334"/>
                </a:lnTo>
                <a:lnTo>
                  <a:pt x="1118571" y="491209"/>
                </a:lnTo>
                <a:lnTo>
                  <a:pt x="1124562" y="489112"/>
                </a:lnTo>
                <a:lnTo>
                  <a:pt x="1130649" y="487029"/>
                </a:lnTo>
                <a:lnTo>
                  <a:pt x="1134707" y="483903"/>
                </a:lnTo>
                <a:lnTo>
                  <a:pt x="1138765" y="481819"/>
                </a:lnTo>
                <a:lnTo>
                  <a:pt x="1141760" y="478694"/>
                </a:lnTo>
                <a:lnTo>
                  <a:pt x="1143789" y="476598"/>
                </a:lnTo>
                <a:lnTo>
                  <a:pt x="1143789" y="456790"/>
                </a:lnTo>
                <a:lnTo>
                  <a:pt x="1144755" y="449484"/>
                </a:lnTo>
                <a:lnTo>
                  <a:pt x="1144755" y="433843"/>
                </a:lnTo>
                <a:lnTo>
                  <a:pt x="1145818" y="427592"/>
                </a:lnTo>
                <a:lnTo>
                  <a:pt x="1145818" y="407772"/>
                </a:lnTo>
                <a:lnTo>
                  <a:pt x="1146784" y="402562"/>
                </a:lnTo>
                <a:lnTo>
                  <a:pt x="1146784" y="382742"/>
                </a:lnTo>
                <a:lnTo>
                  <a:pt x="1145818" y="378574"/>
                </a:lnTo>
                <a:lnTo>
                  <a:pt x="1145818" y="374407"/>
                </a:lnTo>
                <a:lnTo>
                  <a:pt x="1144755" y="370227"/>
                </a:lnTo>
                <a:lnTo>
                  <a:pt x="1143789" y="367101"/>
                </a:lnTo>
                <a:lnTo>
                  <a:pt x="1142726" y="363975"/>
                </a:lnTo>
                <a:lnTo>
                  <a:pt x="1141760" y="360837"/>
                </a:lnTo>
                <a:lnTo>
                  <a:pt x="1139731" y="358754"/>
                </a:lnTo>
                <a:lnTo>
                  <a:pt x="1137702" y="356670"/>
                </a:lnTo>
                <a:lnTo>
                  <a:pt x="1135673" y="354586"/>
                </a:lnTo>
                <a:lnTo>
                  <a:pt x="1133644" y="352502"/>
                </a:lnTo>
                <a:lnTo>
                  <a:pt x="1130649" y="350419"/>
                </a:lnTo>
                <a:lnTo>
                  <a:pt x="1127653" y="349377"/>
                </a:lnTo>
                <a:lnTo>
                  <a:pt x="1123595" y="348322"/>
                </a:lnTo>
                <a:lnTo>
                  <a:pt x="1120600" y="347280"/>
                </a:lnTo>
                <a:lnTo>
                  <a:pt x="1115576" y="346239"/>
                </a:lnTo>
                <a:lnTo>
                  <a:pt x="1111518" y="346239"/>
                </a:lnTo>
                <a:lnTo>
                  <a:pt x="1106494" y="345197"/>
                </a:lnTo>
                <a:lnTo>
                  <a:pt x="1096349" y="345197"/>
                </a:lnTo>
                <a:lnTo>
                  <a:pt x="1094417" y="346239"/>
                </a:lnTo>
                <a:lnTo>
                  <a:pt x="1088330" y="346239"/>
                </a:lnTo>
                <a:lnTo>
                  <a:pt x="1086301" y="347280"/>
                </a:lnTo>
                <a:lnTo>
                  <a:pt x="1083306" y="347280"/>
                </a:lnTo>
                <a:lnTo>
                  <a:pt x="1081277" y="348322"/>
                </a:lnTo>
                <a:lnTo>
                  <a:pt x="1077219" y="348322"/>
                </a:lnTo>
                <a:lnTo>
                  <a:pt x="1075190" y="349377"/>
                </a:lnTo>
                <a:lnTo>
                  <a:pt x="1071228" y="349377"/>
                </a:lnTo>
                <a:lnTo>
                  <a:pt x="1070165" y="350419"/>
                </a:lnTo>
                <a:lnTo>
                  <a:pt x="1064175" y="350419"/>
                </a:lnTo>
                <a:lnTo>
                  <a:pt x="1062146" y="351461"/>
                </a:lnTo>
                <a:lnTo>
                  <a:pt x="1058088" y="351461"/>
                </a:lnTo>
                <a:lnTo>
                  <a:pt x="1056059" y="350419"/>
                </a:lnTo>
                <a:lnTo>
                  <a:pt x="1054030" y="350419"/>
                </a:lnTo>
                <a:lnTo>
                  <a:pt x="1052098" y="348322"/>
                </a:lnTo>
                <a:lnTo>
                  <a:pt x="1050069" y="346239"/>
                </a:lnTo>
                <a:lnTo>
                  <a:pt x="1048040" y="345197"/>
                </a:lnTo>
                <a:lnTo>
                  <a:pt x="1046977" y="342071"/>
                </a:lnTo>
                <a:lnTo>
                  <a:pt x="1046011" y="338946"/>
                </a:lnTo>
                <a:lnTo>
                  <a:pt x="1045045" y="335820"/>
                </a:lnTo>
                <a:lnTo>
                  <a:pt x="1045045" y="290969"/>
                </a:lnTo>
                <a:lnTo>
                  <a:pt x="1046011" y="286802"/>
                </a:lnTo>
                <a:lnTo>
                  <a:pt x="1046011" y="280538"/>
                </a:lnTo>
                <a:lnTo>
                  <a:pt x="1046977" y="277413"/>
                </a:lnTo>
                <a:lnTo>
                  <a:pt x="1046977" y="275329"/>
                </a:lnTo>
                <a:lnTo>
                  <a:pt x="1048040" y="272203"/>
                </a:lnTo>
                <a:lnTo>
                  <a:pt x="1050069" y="269065"/>
                </a:lnTo>
                <a:lnTo>
                  <a:pt x="1052098" y="265939"/>
                </a:lnTo>
                <a:lnTo>
                  <a:pt x="1054030" y="264898"/>
                </a:lnTo>
                <a:lnTo>
                  <a:pt x="1056059" y="263856"/>
                </a:lnTo>
                <a:lnTo>
                  <a:pt x="1058088" y="262814"/>
                </a:lnTo>
                <a:lnTo>
                  <a:pt x="1060117" y="261772"/>
                </a:lnTo>
                <a:lnTo>
                  <a:pt x="1063112" y="260730"/>
                </a:lnTo>
                <a:lnTo>
                  <a:pt x="1066204" y="260730"/>
                </a:lnTo>
                <a:lnTo>
                  <a:pt x="1069199" y="259688"/>
                </a:lnTo>
                <a:lnTo>
                  <a:pt x="1072194" y="258646"/>
                </a:lnTo>
                <a:lnTo>
                  <a:pt x="1076252" y="257592"/>
                </a:lnTo>
                <a:lnTo>
                  <a:pt x="1080310" y="257592"/>
                </a:lnTo>
                <a:lnTo>
                  <a:pt x="1084272" y="256550"/>
                </a:lnTo>
                <a:lnTo>
                  <a:pt x="1089296" y="255508"/>
                </a:lnTo>
                <a:lnTo>
                  <a:pt x="1094417" y="254466"/>
                </a:lnTo>
                <a:lnTo>
                  <a:pt x="1099441" y="253424"/>
                </a:lnTo>
                <a:lnTo>
                  <a:pt x="1109489" y="252383"/>
                </a:lnTo>
                <a:lnTo>
                  <a:pt x="1117508" y="250299"/>
                </a:lnTo>
                <a:lnTo>
                  <a:pt x="1125624" y="249257"/>
                </a:lnTo>
                <a:lnTo>
                  <a:pt x="1131711" y="247173"/>
                </a:lnTo>
                <a:lnTo>
                  <a:pt x="1137702" y="246131"/>
                </a:lnTo>
                <a:lnTo>
                  <a:pt x="1142726" y="245077"/>
                </a:lnTo>
                <a:lnTo>
                  <a:pt x="1146784" y="242993"/>
                </a:lnTo>
                <a:lnTo>
                  <a:pt x="1150842" y="241951"/>
                </a:lnTo>
                <a:lnTo>
                  <a:pt x="1153837" y="240909"/>
                </a:lnTo>
                <a:lnTo>
                  <a:pt x="1156832" y="239868"/>
                </a:lnTo>
                <a:lnTo>
                  <a:pt x="1157895" y="238826"/>
                </a:lnTo>
                <a:lnTo>
                  <a:pt x="1159924" y="236742"/>
                </a:lnTo>
                <a:lnTo>
                  <a:pt x="1160890" y="234658"/>
                </a:lnTo>
                <a:lnTo>
                  <a:pt x="1160890" y="230478"/>
                </a:lnTo>
                <a:lnTo>
                  <a:pt x="1158861" y="227353"/>
                </a:lnTo>
                <a:lnTo>
                  <a:pt x="1156832" y="223185"/>
                </a:lnTo>
                <a:lnTo>
                  <a:pt x="1155866" y="220060"/>
                </a:lnTo>
                <a:lnTo>
                  <a:pt x="1153837" y="217963"/>
                </a:lnTo>
                <a:lnTo>
                  <a:pt x="1151808" y="214838"/>
                </a:lnTo>
                <a:lnTo>
                  <a:pt x="1150842" y="211712"/>
                </a:lnTo>
                <a:lnTo>
                  <a:pt x="1148813" y="207545"/>
                </a:lnTo>
                <a:lnTo>
                  <a:pt x="1147750" y="204406"/>
                </a:lnTo>
                <a:lnTo>
                  <a:pt x="1145818" y="200239"/>
                </a:lnTo>
                <a:lnTo>
                  <a:pt x="1144755" y="195030"/>
                </a:lnTo>
                <a:lnTo>
                  <a:pt x="1143789" y="190850"/>
                </a:lnTo>
                <a:lnTo>
                  <a:pt x="1142726" y="185640"/>
                </a:lnTo>
                <a:lnTo>
                  <a:pt x="1142726" y="165820"/>
                </a:lnTo>
                <a:lnTo>
                  <a:pt x="1141760" y="158527"/>
                </a:lnTo>
                <a:lnTo>
                  <a:pt x="1140697" y="151221"/>
                </a:lnTo>
                <a:lnTo>
                  <a:pt x="1139731" y="144970"/>
                </a:lnTo>
                <a:lnTo>
                  <a:pt x="1138765" y="138706"/>
                </a:lnTo>
                <a:lnTo>
                  <a:pt x="1137702" y="133497"/>
                </a:lnTo>
                <a:lnTo>
                  <a:pt x="1135673" y="128275"/>
                </a:lnTo>
                <a:lnTo>
                  <a:pt x="1133644" y="124107"/>
                </a:lnTo>
                <a:lnTo>
                  <a:pt x="1130649" y="119940"/>
                </a:lnTo>
                <a:lnTo>
                  <a:pt x="1128620" y="115760"/>
                </a:lnTo>
                <a:lnTo>
                  <a:pt x="1125624" y="112634"/>
                </a:lnTo>
                <a:lnTo>
                  <a:pt x="1122629" y="109509"/>
                </a:lnTo>
                <a:lnTo>
                  <a:pt x="1119537" y="107425"/>
                </a:lnTo>
                <a:lnTo>
                  <a:pt x="1116542" y="105341"/>
                </a:lnTo>
                <a:lnTo>
                  <a:pt x="1112484" y="103245"/>
                </a:lnTo>
                <a:lnTo>
                  <a:pt x="1109489" y="101161"/>
                </a:lnTo>
                <a:lnTo>
                  <a:pt x="1105431" y="100119"/>
                </a:lnTo>
                <a:lnTo>
                  <a:pt x="1101470" y="99077"/>
                </a:lnTo>
                <a:lnTo>
                  <a:pt x="1097412" y="98036"/>
                </a:lnTo>
                <a:lnTo>
                  <a:pt x="1093354" y="96994"/>
                </a:lnTo>
                <a:lnTo>
                  <a:pt x="1089296" y="95952"/>
                </a:lnTo>
                <a:lnTo>
                  <a:pt x="1025818" y="95952"/>
                </a:lnTo>
                <a:lnTo>
                  <a:pt x="1023885" y="96994"/>
                </a:lnTo>
                <a:lnTo>
                  <a:pt x="1013740" y="96994"/>
                </a:lnTo>
                <a:lnTo>
                  <a:pt x="1011711" y="95952"/>
                </a:lnTo>
                <a:lnTo>
                  <a:pt x="1009682" y="95952"/>
                </a:lnTo>
                <a:lnTo>
                  <a:pt x="1007750" y="94910"/>
                </a:lnTo>
                <a:lnTo>
                  <a:pt x="1005721" y="92826"/>
                </a:lnTo>
                <a:lnTo>
                  <a:pt x="1003692" y="90743"/>
                </a:lnTo>
                <a:lnTo>
                  <a:pt x="1002629" y="87604"/>
                </a:lnTo>
                <a:lnTo>
                  <a:pt x="1001663" y="84479"/>
                </a:lnTo>
                <a:lnTo>
                  <a:pt x="1002629" y="66754"/>
                </a:lnTo>
                <a:lnTo>
                  <a:pt x="1003692" y="51101"/>
                </a:lnTo>
                <a:lnTo>
                  <a:pt x="1005721" y="37544"/>
                </a:lnTo>
                <a:lnTo>
                  <a:pt x="1008716" y="26071"/>
                </a:lnTo>
                <a:lnTo>
                  <a:pt x="1011711" y="16695"/>
                </a:lnTo>
                <a:lnTo>
                  <a:pt x="1015769" y="8347"/>
                </a:lnTo>
                <a:lnTo>
                  <a:pt x="1020793" y="2096"/>
                </a:lnTo>
                <a:lnTo>
                  <a:pt x="1025818" y="-3125"/>
                </a:lnTo>
                <a:lnTo>
                  <a:pt x="1031904" y="-6251"/>
                </a:lnTo>
                <a:lnTo>
                  <a:pt x="1037991" y="-9376"/>
                </a:lnTo>
                <a:lnTo>
                  <a:pt x="1045045" y="-10418"/>
                </a:lnTo>
                <a:lnTo>
                  <a:pt x="1051035" y="-11460"/>
                </a:lnTo>
                <a:lnTo>
                  <a:pt x="1058088" y="-11460"/>
                </a:lnTo>
                <a:lnTo>
                  <a:pt x="1065141" y="-10418"/>
                </a:lnTo>
                <a:lnTo>
                  <a:pt x="1072194" y="-9376"/>
                </a:lnTo>
                <a:lnTo>
                  <a:pt x="1080310" y="-8334"/>
                </a:lnTo>
                <a:lnTo>
                  <a:pt x="1087364" y="-6251"/>
                </a:lnTo>
                <a:lnTo>
                  <a:pt x="1094417" y="-5209"/>
                </a:lnTo>
                <a:lnTo>
                  <a:pt x="1101470" y="-3125"/>
                </a:lnTo>
                <a:lnTo>
                  <a:pt x="1108523" y="-2083"/>
                </a:lnTo>
                <a:lnTo>
                  <a:pt x="1115576" y="-1041"/>
                </a:lnTo>
                <a:lnTo>
                  <a:pt x="1127653" y="-1041"/>
                </a:lnTo>
                <a:lnTo>
                  <a:pt x="1133644" y="-2083"/>
                </a:lnTo>
                <a:lnTo>
                  <a:pt x="1138765" y="-4167"/>
                </a:lnTo>
                <a:lnTo>
                  <a:pt x="1143789" y="-6251"/>
                </a:lnTo>
                <a:lnTo>
                  <a:pt x="1147750" y="-10418"/>
                </a:lnTo>
                <a:lnTo>
                  <a:pt x="1150842" y="-16682"/>
                </a:lnTo>
                <a:lnTo>
                  <a:pt x="1153837" y="-22933"/>
                </a:lnTo>
                <a:lnTo>
                  <a:pt x="1155866" y="-32322"/>
                </a:lnTo>
                <a:lnTo>
                  <a:pt x="1157895" y="-42754"/>
                </a:lnTo>
                <a:lnTo>
                  <a:pt x="1157895" y="-64658"/>
                </a:lnTo>
                <a:lnTo>
                  <a:pt x="1156832" y="-75077"/>
                </a:lnTo>
                <a:lnTo>
                  <a:pt x="1155866" y="-83424"/>
                </a:lnTo>
                <a:lnTo>
                  <a:pt x="1154803" y="-91772"/>
                </a:lnTo>
                <a:lnTo>
                  <a:pt x="1152871" y="-100107"/>
                </a:lnTo>
                <a:lnTo>
                  <a:pt x="1150842" y="-107412"/>
                </a:lnTo>
                <a:lnTo>
                  <a:pt x="1148813" y="-113663"/>
                </a:lnTo>
                <a:lnTo>
                  <a:pt x="1145818" y="-119927"/>
                </a:lnTo>
                <a:lnTo>
                  <a:pt x="1142726" y="-126178"/>
                </a:lnTo>
                <a:lnTo>
                  <a:pt x="1138765" y="-131400"/>
                </a:lnTo>
                <a:lnTo>
                  <a:pt x="1135673" y="-135568"/>
                </a:lnTo>
                <a:lnTo>
                  <a:pt x="1131711" y="-139735"/>
                </a:lnTo>
                <a:lnTo>
                  <a:pt x="1126591" y="-143915"/>
                </a:lnTo>
                <a:lnTo>
                  <a:pt x="1122629" y="-147041"/>
                </a:lnTo>
                <a:lnTo>
                  <a:pt x="1117508" y="-150166"/>
                </a:lnTo>
                <a:lnTo>
                  <a:pt x="1112484" y="-152250"/>
                </a:lnTo>
                <a:lnTo>
                  <a:pt x="1107460" y="-155388"/>
                </a:lnTo>
                <a:lnTo>
                  <a:pt x="1101470" y="-156430"/>
                </a:lnTo>
                <a:lnTo>
                  <a:pt x="1096349" y="-158514"/>
                </a:lnTo>
                <a:lnTo>
                  <a:pt x="1090359" y="-159556"/>
                </a:lnTo>
                <a:lnTo>
                  <a:pt x="1084272" y="-161640"/>
                </a:lnTo>
                <a:lnTo>
                  <a:pt x="1077219" y="-161640"/>
                </a:lnTo>
                <a:lnTo>
                  <a:pt x="1071228" y="-162681"/>
                </a:lnTo>
                <a:lnTo>
                  <a:pt x="1065141" y="-163723"/>
                </a:lnTo>
                <a:lnTo>
                  <a:pt x="1051035" y="-163723"/>
                </a:lnTo>
                <a:lnTo>
                  <a:pt x="1043982" y="-164765"/>
                </a:lnTo>
                <a:lnTo>
                  <a:pt x="1007750" y="-164765"/>
                </a:lnTo>
                <a:lnTo>
                  <a:pt x="1005721" y="-163723"/>
                </a:lnTo>
                <a:lnTo>
                  <a:pt x="1003692" y="-162681"/>
                </a:lnTo>
                <a:lnTo>
                  <a:pt x="1001663" y="-161640"/>
                </a:lnTo>
                <a:lnTo>
                  <a:pt x="999634" y="-160598"/>
                </a:lnTo>
                <a:lnTo>
                  <a:pt x="997605" y="-159556"/>
                </a:lnTo>
                <a:lnTo>
                  <a:pt x="995576" y="-159556"/>
                </a:lnTo>
                <a:lnTo>
                  <a:pt x="993644" y="-160598"/>
                </a:lnTo>
                <a:lnTo>
                  <a:pt x="979537" y="-160598"/>
                </a:lnTo>
                <a:lnTo>
                  <a:pt x="977508" y="-161640"/>
                </a:lnTo>
                <a:lnTo>
                  <a:pt x="957315" y="-161640"/>
                </a:lnTo>
                <a:lnTo>
                  <a:pt x="955286" y="-160598"/>
                </a:lnTo>
                <a:lnTo>
                  <a:pt x="941180" y="-160598"/>
                </a:lnTo>
                <a:lnTo>
                  <a:pt x="939151" y="-159556"/>
                </a:lnTo>
                <a:lnTo>
                  <a:pt x="937218" y="-160598"/>
                </a:lnTo>
                <a:lnTo>
                  <a:pt x="935189" y="-160598"/>
                </a:lnTo>
                <a:lnTo>
                  <a:pt x="933160" y="-161640"/>
                </a:lnTo>
                <a:lnTo>
                  <a:pt x="929102" y="-161640"/>
                </a:lnTo>
                <a:lnTo>
                  <a:pt x="927073" y="-162681"/>
                </a:lnTo>
                <a:lnTo>
                  <a:pt x="925044" y="-162681"/>
                </a:lnTo>
                <a:lnTo>
                  <a:pt x="923112" y="-163723"/>
                </a:lnTo>
                <a:lnTo>
                  <a:pt x="920020" y="-163723"/>
                </a:lnTo>
                <a:lnTo>
                  <a:pt x="917991" y="-164765"/>
                </a:lnTo>
                <a:lnTo>
                  <a:pt x="914996" y="-164765"/>
                </a:lnTo>
                <a:lnTo>
                  <a:pt x="912001" y="-165807"/>
                </a:lnTo>
                <a:lnTo>
                  <a:pt x="906977" y="-165807"/>
                </a:lnTo>
                <a:lnTo>
                  <a:pt x="903885" y="-166849"/>
                </a:lnTo>
                <a:lnTo>
                  <a:pt x="894803" y="-166849"/>
                </a:lnTo>
                <a:lnTo>
                  <a:pt x="890841" y="-165807"/>
                </a:lnTo>
                <a:lnTo>
                  <a:pt x="884754" y="-165807"/>
                </a:lnTo>
                <a:lnTo>
                  <a:pt x="881759" y="-164765"/>
                </a:lnTo>
                <a:lnTo>
                  <a:pt x="878764" y="-163723"/>
                </a:lnTo>
                <a:lnTo>
                  <a:pt x="875672" y="-162681"/>
                </a:lnTo>
                <a:lnTo>
                  <a:pt x="872677" y="-161640"/>
                </a:lnTo>
                <a:lnTo>
                  <a:pt x="869682" y="-160598"/>
                </a:lnTo>
                <a:lnTo>
                  <a:pt x="865624" y="-158514"/>
                </a:lnTo>
                <a:lnTo>
                  <a:pt x="862629" y="-157472"/>
                </a:lnTo>
                <a:lnTo>
                  <a:pt x="860600" y="-155388"/>
                </a:lnTo>
                <a:lnTo>
                  <a:pt x="857605" y="-152250"/>
                </a:lnTo>
                <a:lnTo>
                  <a:pt x="854513" y="-150166"/>
                </a:lnTo>
                <a:lnTo>
                  <a:pt x="851518" y="-145999"/>
                </a:lnTo>
                <a:lnTo>
                  <a:pt x="849489" y="-141832"/>
                </a:lnTo>
                <a:lnTo>
                  <a:pt x="847460" y="-137651"/>
                </a:lnTo>
                <a:lnTo>
                  <a:pt x="844465" y="-132442"/>
                </a:lnTo>
                <a:lnTo>
                  <a:pt x="842436" y="-127220"/>
                </a:lnTo>
                <a:lnTo>
                  <a:pt x="841469" y="-120969"/>
                </a:lnTo>
                <a:lnTo>
                  <a:pt x="839440" y="-114705"/>
                </a:lnTo>
                <a:lnTo>
                  <a:pt x="837411" y="-108454"/>
                </a:lnTo>
                <a:lnTo>
                  <a:pt x="836445" y="-101148"/>
                </a:lnTo>
                <a:lnTo>
                  <a:pt x="834416" y="-93855"/>
                </a:lnTo>
                <a:lnTo>
                  <a:pt x="833353" y="-87592"/>
                </a:lnTo>
                <a:lnTo>
                  <a:pt x="832387" y="-80299"/>
                </a:lnTo>
                <a:lnTo>
                  <a:pt x="831324" y="-71951"/>
                </a:lnTo>
                <a:lnTo>
                  <a:pt x="830358" y="-64658"/>
                </a:lnTo>
                <a:lnTo>
                  <a:pt x="829392" y="-57352"/>
                </a:lnTo>
                <a:lnTo>
                  <a:pt x="828329" y="-50047"/>
                </a:lnTo>
                <a:lnTo>
                  <a:pt x="827363" y="-42754"/>
                </a:lnTo>
                <a:lnTo>
                  <a:pt x="827363" y="-36490"/>
                </a:lnTo>
                <a:lnTo>
                  <a:pt x="826300" y="-29197"/>
                </a:lnTo>
                <a:lnTo>
                  <a:pt x="826300" y="-22933"/>
                </a:lnTo>
                <a:lnTo>
                  <a:pt x="825334" y="-16682"/>
                </a:lnTo>
                <a:lnTo>
                  <a:pt x="825334" y="-5209"/>
                </a:lnTo>
                <a:lnTo>
                  <a:pt x="824271" y="0"/>
                </a:lnTo>
                <a:lnTo>
                  <a:pt x="824271" y="17736"/>
                </a:lnTo>
                <a:lnTo>
                  <a:pt x="823305" y="0"/>
                </a:lnTo>
                <a:lnTo>
                  <a:pt x="822339" y="-8334"/>
                </a:lnTo>
                <a:lnTo>
                  <a:pt x="821276" y="-16682"/>
                </a:lnTo>
                <a:lnTo>
                  <a:pt x="819247" y="-25017"/>
                </a:lnTo>
                <a:lnTo>
                  <a:pt x="818281" y="-33364"/>
                </a:lnTo>
                <a:lnTo>
                  <a:pt x="815286" y="-41712"/>
                </a:lnTo>
                <a:lnTo>
                  <a:pt x="813257" y="-50047"/>
                </a:lnTo>
                <a:lnTo>
                  <a:pt x="810165" y="-57352"/>
                </a:lnTo>
                <a:lnTo>
                  <a:pt x="807170" y="-65700"/>
                </a:lnTo>
                <a:lnTo>
                  <a:pt x="803151" y="-72993"/>
                </a:lnTo>
                <a:lnTo>
                  <a:pt x="799112" y="-80299"/>
                </a:lnTo>
                <a:lnTo>
                  <a:pt x="795083" y="-87592"/>
                </a:lnTo>
                <a:lnTo>
                  <a:pt x="790049" y="-93855"/>
                </a:lnTo>
                <a:lnTo>
                  <a:pt x="785006" y="-101148"/>
                </a:lnTo>
                <a:lnTo>
                  <a:pt x="779972" y="-107412"/>
                </a:lnTo>
                <a:lnTo>
                  <a:pt x="773923" y="-112622"/>
                </a:lnTo>
                <a:lnTo>
                  <a:pt x="767875" y="-118885"/>
                </a:lnTo>
                <a:lnTo>
                  <a:pt x="761827" y="-124095"/>
                </a:lnTo>
                <a:lnTo>
                  <a:pt x="754774" y="-129317"/>
                </a:lnTo>
                <a:lnTo>
                  <a:pt x="747720" y="-134526"/>
                </a:lnTo>
                <a:lnTo>
                  <a:pt x="739662" y="-138693"/>
                </a:lnTo>
                <a:lnTo>
                  <a:pt x="731595" y="-142873"/>
                </a:lnTo>
                <a:lnTo>
                  <a:pt x="723537" y="-145999"/>
                </a:lnTo>
                <a:lnTo>
                  <a:pt x="714464" y="-149125"/>
                </a:lnTo>
                <a:lnTo>
                  <a:pt x="705402" y="-152250"/>
                </a:lnTo>
                <a:lnTo>
                  <a:pt x="696329" y="-155388"/>
                </a:lnTo>
                <a:lnTo>
                  <a:pt x="686252" y="-157472"/>
                </a:lnTo>
                <a:lnTo>
                  <a:pt x="676174" y="-158514"/>
                </a:lnTo>
                <a:lnTo>
                  <a:pt x="666097" y="-159556"/>
                </a:lnTo>
                <a:lnTo>
                  <a:pt x="655015" y="-160598"/>
                </a:lnTo>
                <a:lnTo>
                  <a:pt x="613691" y="-160598"/>
                </a:lnTo>
                <a:lnTo>
                  <a:pt x="599585" y="-159556"/>
                </a:lnTo>
                <a:lnTo>
                  <a:pt x="587498" y="-157472"/>
                </a:lnTo>
                <a:lnTo>
                  <a:pt x="575401" y="-155388"/>
                </a:lnTo>
                <a:lnTo>
                  <a:pt x="565324" y="-153292"/>
                </a:lnTo>
                <a:lnTo>
                  <a:pt x="555247" y="-151208"/>
                </a:lnTo>
                <a:lnTo>
                  <a:pt x="546174" y="-148083"/>
                </a:lnTo>
                <a:lnTo>
                  <a:pt x="538116" y="-144957"/>
                </a:lnTo>
                <a:lnTo>
                  <a:pt x="531063" y="-140777"/>
                </a:lnTo>
                <a:lnTo>
                  <a:pt x="524010" y="-137651"/>
                </a:lnTo>
                <a:lnTo>
                  <a:pt x="518966" y="-133484"/>
                </a:lnTo>
                <a:lnTo>
                  <a:pt x="513933" y="-128262"/>
                </a:lnTo>
                <a:lnTo>
                  <a:pt x="508889" y="-124095"/>
                </a:lnTo>
                <a:lnTo>
                  <a:pt x="504860" y="-118885"/>
                </a:lnTo>
                <a:lnTo>
                  <a:pt x="501836" y="-113663"/>
                </a:lnTo>
                <a:lnTo>
                  <a:pt x="498812" y="-108454"/>
                </a:lnTo>
                <a:lnTo>
                  <a:pt x="496802" y="-103245"/>
                </a:lnTo>
                <a:lnTo>
                  <a:pt x="494783" y="-96981"/>
                </a:lnTo>
                <a:lnTo>
                  <a:pt x="492773" y="-90730"/>
                </a:lnTo>
                <a:lnTo>
                  <a:pt x="491759" y="-85508"/>
                </a:lnTo>
                <a:lnTo>
                  <a:pt x="490754" y="-79257"/>
                </a:lnTo>
                <a:lnTo>
                  <a:pt x="489749" y="-71951"/>
                </a:lnTo>
                <a:lnTo>
                  <a:pt x="489749" y="-25017"/>
                </a:lnTo>
                <a:lnTo>
                  <a:pt x="490754" y="-18766"/>
                </a:lnTo>
                <a:lnTo>
                  <a:pt x="490754" y="38586"/>
                </a:lnTo>
                <a:lnTo>
                  <a:pt x="429285" y="60491"/>
                </a:lnTo>
                <a:lnTo>
                  <a:pt x="428280" y="-6251"/>
                </a:lnTo>
                <a:lnTo>
                  <a:pt x="428280" y="-29197"/>
                </a:lnTo>
                <a:lnTo>
                  <a:pt x="429285" y="-34406"/>
                </a:lnTo>
                <a:lnTo>
                  <a:pt x="429285" y="-54227"/>
                </a:lnTo>
                <a:lnTo>
                  <a:pt x="430290" y="-59436"/>
                </a:lnTo>
                <a:lnTo>
                  <a:pt x="430290" y="-67784"/>
                </a:lnTo>
                <a:lnTo>
                  <a:pt x="431295" y="-71951"/>
                </a:lnTo>
                <a:lnTo>
                  <a:pt x="431295" y="-79257"/>
                </a:lnTo>
                <a:lnTo>
                  <a:pt x="432309" y="-82382"/>
                </a:lnTo>
                <a:lnTo>
                  <a:pt x="432309" y="-88633"/>
                </a:lnTo>
                <a:lnTo>
                  <a:pt x="433314" y="-91772"/>
                </a:lnTo>
                <a:lnTo>
                  <a:pt x="433314" y="-94897"/>
                </a:lnTo>
                <a:lnTo>
                  <a:pt x="434319" y="-99065"/>
                </a:lnTo>
                <a:lnTo>
                  <a:pt x="434319" y="-103245"/>
                </a:lnTo>
                <a:lnTo>
                  <a:pt x="435334" y="-107412"/>
                </a:lnTo>
                <a:lnTo>
                  <a:pt x="436338" y="-110538"/>
                </a:lnTo>
                <a:lnTo>
                  <a:pt x="435334" y="-114705"/>
                </a:lnTo>
                <a:lnTo>
                  <a:pt x="434319" y="-117844"/>
                </a:lnTo>
                <a:lnTo>
                  <a:pt x="432309" y="-119927"/>
                </a:lnTo>
                <a:lnTo>
                  <a:pt x="431295" y="-122011"/>
                </a:lnTo>
                <a:lnTo>
                  <a:pt x="429285" y="-124095"/>
                </a:lnTo>
                <a:lnTo>
                  <a:pt x="426261" y="-126178"/>
                </a:lnTo>
                <a:lnTo>
                  <a:pt x="424242" y="-128262"/>
                </a:lnTo>
                <a:lnTo>
                  <a:pt x="421218" y="-131400"/>
                </a:lnTo>
                <a:lnTo>
                  <a:pt x="418203" y="-133484"/>
                </a:lnTo>
                <a:lnTo>
                  <a:pt x="415179" y="-135568"/>
                </a:lnTo>
                <a:lnTo>
                  <a:pt x="412155" y="-136610"/>
                </a:lnTo>
                <a:lnTo>
                  <a:pt x="408126" y="-138693"/>
                </a:lnTo>
                <a:lnTo>
                  <a:pt x="405102" y="-140777"/>
                </a:lnTo>
                <a:lnTo>
                  <a:pt x="401063" y="-142873"/>
                </a:lnTo>
                <a:lnTo>
                  <a:pt x="398048" y="-144957"/>
                </a:lnTo>
                <a:lnTo>
                  <a:pt x="394010" y="-145999"/>
                </a:lnTo>
                <a:lnTo>
                  <a:pt x="390986" y="-148083"/>
                </a:lnTo>
                <a:lnTo>
                  <a:pt x="386957" y="-149125"/>
                </a:lnTo>
                <a:lnTo>
                  <a:pt x="383932" y="-151208"/>
                </a:lnTo>
                <a:lnTo>
                  <a:pt x="380908" y="-152250"/>
                </a:lnTo>
                <a:lnTo>
                  <a:pt x="377894" y="-153292"/>
                </a:lnTo>
                <a:lnTo>
                  <a:pt x="374870" y="-154347"/>
                </a:lnTo>
                <a:lnTo>
                  <a:pt x="371845" y="-155388"/>
                </a:lnTo>
                <a:lnTo>
                  <a:pt x="368821" y="-156430"/>
                </a:lnTo>
                <a:lnTo>
                  <a:pt x="366802" y="-157472"/>
                </a:lnTo>
                <a:lnTo>
                  <a:pt x="364792" y="-158514"/>
                </a:lnTo>
                <a:lnTo>
                  <a:pt x="362773" y="-158514"/>
                </a:lnTo>
                <a:lnTo>
                  <a:pt x="361768" y="-159556"/>
                </a:lnTo>
                <a:lnTo>
                  <a:pt x="339594" y="-159556"/>
                </a:lnTo>
                <a:lnTo>
                  <a:pt x="337585" y="-158514"/>
                </a:lnTo>
                <a:lnTo>
                  <a:pt x="332541" y="-158514"/>
                </a:lnTo>
                <a:lnTo>
                  <a:pt x="330531" y="-157472"/>
                </a:lnTo>
                <a:lnTo>
                  <a:pt x="328512" y="-157472"/>
                </a:lnTo>
                <a:lnTo>
                  <a:pt x="326493" y="-156430"/>
                </a:lnTo>
                <a:lnTo>
                  <a:pt x="324483" y="-156430"/>
                </a:lnTo>
                <a:lnTo>
                  <a:pt x="322464" y="-155388"/>
                </a:lnTo>
                <a:lnTo>
                  <a:pt x="321459" y="-154347"/>
                </a:lnTo>
                <a:lnTo>
                  <a:pt x="319440" y="-154347"/>
                </a:lnTo>
                <a:lnTo>
                  <a:pt x="317430" y="-153292"/>
                </a:lnTo>
                <a:lnTo>
                  <a:pt x="316415" y="-152250"/>
                </a:lnTo>
                <a:lnTo>
                  <a:pt x="314406" y="-151208"/>
                </a:lnTo>
                <a:lnTo>
                  <a:pt x="313391" y="-150166"/>
                </a:lnTo>
                <a:lnTo>
                  <a:pt x="311382" y="-148083"/>
                </a:lnTo>
                <a:lnTo>
                  <a:pt x="309362" y="-144957"/>
                </a:lnTo>
                <a:lnTo>
                  <a:pt x="308357" y="-141832"/>
                </a:lnTo>
                <a:lnTo>
                  <a:pt x="307353" y="-138693"/>
                </a:lnTo>
                <a:lnTo>
                  <a:pt x="306338" y="-134526"/>
                </a:lnTo>
                <a:lnTo>
                  <a:pt x="306338" y="-127220"/>
                </a:lnTo>
                <a:lnTo>
                  <a:pt x="307353" y="-124095"/>
                </a:lnTo>
                <a:lnTo>
                  <a:pt x="307353" y="-107412"/>
                </a:lnTo>
                <a:lnTo>
                  <a:pt x="308357" y="-104287"/>
                </a:lnTo>
                <a:lnTo>
                  <a:pt x="308357" y="-49005"/>
                </a:lnTo>
                <a:lnTo>
                  <a:pt x="307353" y="-45879"/>
                </a:lnTo>
                <a:lnTo>
                  <a:pt x="307353" y="-42754"/>
                </a:lnTo>
                <a:lnTo>
                  <a:pt x="306338" y="-38586"/>
                </a:lnTo>
                <a:lnTo>
                  <a:pt x="306338" y="-35448"/>
                </a:lnTo>
                <a:lnTo>
                  <a:pt x="305333" y="-32322"/>
                </a:lnTo>
                <a:lnTo>
                  <a:pt x="305333" y="-28155"/>
                </a:lnTo>
                <a:lnTo>
                  <a:pt x="304328" y="-25017"/>
                </a:lnTo>
                <a:lnTo>
                  <a:pt x="303314" y="-21891"/>
                </a:lnTo>
                <a:lnTo>
                  <a:pt x="302309" y="-18766"/>
                </a:lnTo>
                <a:lnTo>
                  <a:pt x="301304" y="-14598"/>
                </a:lnTo>
                <a:lnTo>
                  <a:pt x="299285" y="-11460"/>
                </a:lnTo>
                <a:lnTo>
                  <a:pt x="298280" y="-9376"/>
                </a:lnTo>
                <a:lnTo>
                  <a:pt x="296261" y="-6251"/>
                </a:lnTo>
                <a:lnTo>
                  <a:pt x="295256" y="-3125"/>
                </a:lnTo>
                <a:lnTo>
                  <a:pt x="293237" y="-1041"/>
                </a:lnTo>
                <a:lnTo>
                  <a:pt x="291227" y="2096"/>
                </a:lnTo>
                <a:lnTo>
                  <a:pt x="288203" y="4180"/>
                </a:lnTo>
                <a:lnTo>
                  <a:pt x="285179" y="7305"/>
                </a:lnTo>
                <a:lnTo>
                  <a:pt x="282155" y="10431"/>
                </a:lnTo>
                <a:lnTo>
                  <a:pt x="278126" y="13569"/>
                </a:lnTo>
                <a:lnTo>
                  <a:pt x="274097" y="17736"/>
                </a:lnTo>
                <a:lnTo>
                  <a:pt x="269053" y="20862"/>
                </a:lnTo>
                <a:lnTo>
                  <a:pt x="264019" y="25029"/>
                </a:lnTo>
                <a:lnTo>
                  <a:pt x="258976" y="28168"/>
                </a:lnTo>
                <a:lnTo>
                  <a:pt x="253942" y="32335"/>
                </a:lnTo>
                <a:lnTo>
                  <a:pt x="248898" y="36503"/>
                </a:lnTo>
                <a:lnTo>
                  <a:pt x="243865" y="39641"/>
                </a:lnTo>
                <a:lnTo>
                  <a:pt x="237816" y="43808"/>
                </a:lnTo>
                <a:lnTo>
                  <a:pt x="232782" y="47976"/>
                </a:lnTo>
                <a:lnTo>
                  <a:pt x="226734" y="51101"/>
                </a:lnTo>
                <a:lnTo>
                  <a:pt x="220686" y="55281"/>
                </a:lnTo>
                <a:lnTo>
                  <a:pt x="215642" y="58407"/>
                </a:lnTo>
                <a:lnTo>
                  <a:pt x="210609" y="62574"/>
                </a:lnTo>
                <a:lnTo>
                  <a:pt x="204560" y="65713"/>
                </a:lnTo>
                <a:lnTo>
                  <a:pt x="199526" y="68838"/>
                </a:lnTo>
                <a:lnTo>
                  <a:pt x="194483" y="71964"/>
                </a:lnTo>
                <a:lnTo>
                  <a:pt x="190454" y="75089"/>
                </a:lnTo>
                <a:lnTo>
                  <a:pt x="185410" y="78228"/>
                </a:lnTo>
                <a:lnTo>
                  <a:pt x="181381" y="80311"/>
                </a:lnTo>
                <a:lnTo>
                  <a:pt x="177352" y="83437"/>
                </a:lnTo>
                <a:lnTo>
                  <a:pt x="174328" y="85521"/>
                </a:lnTo>
                <a:lnTo>
                  <a:pt x="171304" y="86562"/>
                </a:lnTo>
                <a:lnTo>
                  <a:pt x="169294" y="88646"/>
                </a:lnTo>
                <a:lnTo>
                  <a:pt x="167275" y="89688"/>
                </a:lnTo>
                <a:lnTo>
                  <a:pt x="165265" y="90743"/>
                </a:lnTo>
                <a:lnTo>
                  <a:pt x="164251" y="91784"/>
                </a:lnTo>
                <a:lnTo>
                  <a:pt x="154174" y="91784"/>
                </a:lnTo>
                <a:lnTo>
                  <a:pt x="152164" y="92826"/>
                </a:lnTo>
                <a:lnTo>
                  <a:pt x="138048" y="92826"/>
                </a:lnTo>
                <a:lnTo>
                  <a:pt x="136038" y="91784"/>
                </a:lnTo>
                <a:lnTo>
                  <a:pt x="134019" y="90743"/>
                </a:lnTo>
                <a:lnTo>
                  <a:pt x="132009" y="88646"/>
                </a:lnTo>
                <a:lnTo>
                  <a:pt x="129990" y="86562"/>
                </a:lnTo>
                <a:lnTo>
                  <a:pt x="128985" y="83437"/>
                </a:lnTo>
                <a:lnTo>
                  <a:pt x="129990" y="58407"/>
                </a:lnTo>
                <a:lnTo>
                  <a:pt x="129990" y="10431"/>
                </a:lnTo>
                <a:lnTo>
                  <a:pt x="130995" y="7305"/>
                </a:lnTo>
                <a:lnTo>
                  <a:pt x="130995" y="4180"/>
                </a:lnTo>
                <a:lnTo>
                  <a:pt x="133014" y="1054"/>
                </a:lnTo>
                <a:lnTo>
                  <a:pt x="134019" y="-2083"/>
                </a:lnTo>
                <a:lnTo>
                  <a:pt x="136038" y="-4167"/>
                </a:lnTo>
                <a:lnTo>
                  <a:pt x="138048" y="-5209"/>
                </a:lnTo>
                <a:lnTo>
                  <a:pt x="139063" y="-6251"/>
                </a:lnTo>
                <a:lnTo>
                  <a:pt x="141072" y="-7292"/>
                </a:lnTo>
                <a:lnTo>
                  <a:pt x="143092" y="-8334"/>
                </a:lnTo>
                <a:lnTo>
                  <a:pt x="145111" y="-9376"/>
                </a:lnTo>
                <a:lnTo>
                  <a:pt x="147121" y="-10418"/>
                </a:lnTo>
                <a:lnTo>
                  <a:pt x="150145" y="-10418"/>
                </a:lnTo>
                <a:lnTo>
                  <a:pt x="153169" y="-11460"/>
                </a:lnTo>
                <a:lnTo>
                  <a:pt x="156193" y="-11460"/>
                </a:lnTo>
                <a:lnTo>
                  <a:pt x="159217" y="-12514"/>
                </a:lnTo>
                <a:lnTo>
                  <a:pt x="163246" y="-12514"/>
                </a:lnTo>
                <a:lnTo>
                  <a:pt x="166270" y="-13556"/>
                </a:lnTo>
                <a:lnTo>
                  <a:pt x="193478" y="-13556"/>
                </a:lnTo>
                <a:lnTo>
                  <a:pt x="195488" y="-12514"/>
                </a:lnTo>
                <a:lnTo>
                  <a:pt x="213633" y="-12514"/>
                </a:lnTo>
                <a:lnTo>
                  <a:pt x="216657" y="-13556"/>
                </a:lnTo>
                <a:lnTo>
                  <a:pt x="224715" y="-13556"/>
                </a:lnTo>
                <a:lnTo>
                  <a:pt x="227739" y="-14598"/>
                </a:lnTo>
                <a:lnTo>
                  <a:pt x="230763" y="-14598"/>
                </a:lnTo>
                <a:lnTo>
                  <a:pt x="233787" y="-15640"/>
                </a:lnTo>
                <a:lnTo>
                  <a:pt x="236811" y="-15640"/>
                </a:lnTo>
                <a:lnTo>
                  <a:pt x="239836" y="-16682"/>
                </a:lnTo>
                <a:lnTo>
                  <a:pt x="242860" y="-17724"/>
                </a:lnTo>
                <a:lnTo>
                  <a:pt x="245874" y="-18766"/>
                </a:lnTo>
                <a:lnTo>
                  <a:pt x="248898" y="-19807"/>
                </a:lnTo>
                <a:lnTo>
                  <a:pt x="250918" y="-20849"/>
                </a:lnTo>
                <a:lnTo>
                  <a:pt x="253942" y="-21891"/>
                </a:lnTo>
                <a:lnTo>
                  <a:pt x="255952" y="-22933"/>
                </a:lnTo>
                <a:lnTo>
                  <a:pt x="257971" y="-25017"/>
                </a:lnTo>
                <a:lnTo>
                  <a:pt x="259990" y="-26071"/>
                </a:lnTo>
                <a:lnTo>
                  <a:pt x="262000" y="-28155"/>
                </a:lnTo>
                <a:lnTo>
                  <a:pt x="264019" y="-29197"/>
                </a:lnTo>
                <a:lnTo>
                  <a:pt x="266029" y="-31281"/>
                </a:lnTo>
                <a:lnTo>
                  <a:pt x="267043" y="-33364"/>
                </a:lnTo>
                <a:lnTo>
                  <a:pt x="269053" y="-36490"/>
                </a:lnTo>
                <a:lnTo>
                  <a:pt x="271072" y="-40670"/>
                </a:lnTo>
                <a:lnTo>
                  <a:pt x="271072" y="-43796"/>
                </a:lnTo>
                <a:lnTo>
                  <a:pt x="272077" y="-46921"/>
                </a:lnTo>
                <a:lnTo>
                  <a:pt x="272077" y="-56311"/>
                </a:lnTo>
                <a:lnTo>
                  <a:pt x="271072" y="-61520"/>
                </a:lnTo>
                <a:lnTo>
                  <a:pt x="271072" y="-67784"/>
                </a:lnTo>
                <a:lnTo>
                  <a:pt x="270068" y="-74035"/>
                </a:lnTo>
                <a:lnTo>
                  <a:pt x="270068" y="-79257"/>
                </a:lnTo>
                <a:lnTo>
                  <a:pt x="269053" y="-85508"/>
                </a:lnTo>
                <a:lnTo>
                  <a:pt x="267043" y="-91772"/>
                </a:lnTo>
                <a:lnTo>
                  <a:pt x="266029" y="-96981"/>
                </a:lnTo>
                <a:lnTo>
                  <a:pt x="265024" y="-102190"/>
                </a:lnTo>
                <a:lnTo>
                  <a:pt x="263014" y="-107412"/>
                </a:lnTo>
                <a:lnTo>
                  <a:pt x="262000" y="-112622"/>
                </a:lnTo>
                <a:lnTo>
                  <a:pt x="259990" y="-117844"/>
                </a:lnTo>
                <a:lnTo>
                  <a:pt x="257971" y="-123053"/>
                </a:lnTo>
                <a:lnTo>
                  <a:pt x="255952" y="-128262"/>
                </a:lnTo>
                <a:lnTo>
                  <a:pt x="253942" y="-132442"/>
                </a:lnTo>
                <a:lnTo>
                  <a:pt x="251923" y="-136610"/>
                </a:lnTo>
                <a:lnTo>
                  <a:pt x="249913" y="-141832"/>
                </a:lnTo>
                <a:lnTo>
                  <a:pt x="247894" y="-144957"/>
                </a:lnTo>
                <a:lnTo>
                  <a:pt x="245874" y="-149125"/>
                </a:lnTo>
                <a:lnTo>
                  <a:pt x="242860" y="-153292"/>
                </a:lnTo>
                <a:lnTo>
                  <a:pt x="240840" y="-156430"/>
                </a:lnTo>
                <a:lnTo>
                  <a:pt x="238821" y="-159556"/>
                </a:lnTo>
                <a:lnTo>
                  <a:pt x="235797" y="-162681"/>
                </a:lnTo>
                <a:lnTo>
                  <a:pt x="233787" y="-164765"/>
                </a:lnTo>
                <a:lnTo>
                  <a:pt x="231768" y="-167903"/>
                </a:lnTo>
                <a:lnTo>
                  <a:pt x="228744" y="-169987"/>
                </a:lnTo>
                <a:lnTo>
                  <a:pt x="226734" y="-171029"/>
                </a:lnTo>
                <a:lnTo>
                  <a:pt x="224715" y="-173113"/>
                </a:lnTo>
                <a:lnTo>
                  <a:pt x="222705" y="-174155"/>
                </a:lnTo>
                <a:lnTo>
                  <a:pt x="219681" y="-175196"/>
                </a:lnTo>
                <a:lnTo>
                  <a:pt x="212628" y="-175196"/>
                </a:lnTo>
                <a:lnTo>
                  <a:pt x="210609" y="-174155"/>
                </a:lnTo>
                <a:lnTo>
                  <a:pt x="208589" y="-173113"/>
                </a:lnTo>
                <a:lnTo>
                  <a:pt x="206580" y="-173113"/>
                </a:lnTo>
                <a:lnTo>
                  <a:pt x="204560" y="-172071"/>
                </a:lnTo>
                <a:lnTo>
                  <a:pt x="194483" y="-172071"/>
                </a:lnTo>
                <a:lnTo>
                  <a:pt x="192473" y="-173113"/>
                </a:lnTo>
                <a:lnTo>
                  <a:pt x="190454" y="-174155"/>
                </a:lnTo>
                <a:lnTo>
                  <a:pt x="188435" y="-174155"/>
                </a:lnTo>
                <a:lnTo>
                  <a:pt x="186425" y="-175196"/>
                </a:lnTo>
                <a:lnTo>
                  <a:pt x="84647" y="-175196"/>
                </a:lnTo>
                <a:lnTo>
                  <a:pt x="73555" y="-174155"/>
                </a:lnTo>
                <a:lnTo>
                  <a:pt x="62473" y="-173113"/>
                </a:lnTo>
                <a:lnTo>
                  <a:pt x="53401" y="-172071"/>
                </a:lnTo>
                <a:lnTo>
                  <a:pt x="44338" y="-171029"/>
                </a:lnTo>
                <a:lnTo>
                  <a:pt x="37285" y="-168945"/>
                </a:lnTo>
                <a:lnTo>
                  <a:pt x="30222" y="-166849"/>
                </a:lnTo>
                <a:lnTo>
                  <a:pt x="24183" y="-164765"/>
                </a:lnTo>
                <a:lnTo>
                  <a:pt x="15111" y="-158514"/>
                </a:lnTo>
                <a:lnTo>
                  <a:pt x="8057" y="-151208"/>
                </a:lnTo>
                <a:lnTo>
                  <a:pt x="4028" y="-140777"/>
                </a:lnTo>
                <a:lnTo>
                  <a:pt x="2009" y="-135568"/>
                </a:lnTo>
                <a:lnTo>
                  <a:pt x="1004" y="-129317"/>
                </a:lnTo>
                <a:lnTo>
                  <a:pt x="0" y="-122011"/>
                </a:lnTo>
                <a:lnTo>
                  <a:pt x="0" y="-76118"/>
                </a:lnTo>
                <a:lnTo>
                  <a:pt x="1004" y="-63603"/>
                </a:lnTo>
                <a:lnTo>
                  <a:pt x="1004" y="-38586"/>
                </a:lnTo>
                <a:lnTo>
                  <a:pt x="2009" y="-23975"/>
                </a:lnTo>
                <a:lnTo>
                  <a:pt x="2009" y="257592"/>
                </a:lnTo>
                <a:lnTo>
                  <a:pt x="3014" y="262814"/>
                </a:lnTo>
                <a:lnTo>
                  <a:pt x="3014" y="373352"/>
                </a:lnTo>
                <a:lnTo>
                  <a:pt x="2009" y="383783"/>
                </a:lnTo>
                <a:lnTo>
                  <a:pt x="2009" y="411939"/>
                </a:lnTo>
                <a:lnTo>
                  <a:pt x="3014" y="421328"/>
                </a:lnTo>
                <a:lnTo>
                  <a:pt x="3014" y="439065"/>
                </a:lnTo>
                <a:lnTo>
                  <a:pt x="4028" y="447400"/>
                </a:lnTo>
                <a:lnTo>
                  <a:pt x="5033" y="454706"/>
                </a:lnTo>
                <a:lnTo>
                  <a:pt x="5033" y="463041"/>
                </a:lnTo>
                <a:lnTo>
                  <a:pt x="7053" y="470346"/>
                </a:lnTo>
                <a:lnTo>
                  <a:pt x="8057" y="476598"/>
                </a:lnTo>
                <a:lnTo>
                  <a:pt x="10077" y="483903"/>
                </a:lnTo>
                <a:lnTo>
                  <a:pt x="12086" y="489112"/>
                </a:lnTo>
                <a:lnTo>
                  <a:pt x="14106" y="495376"/>
                </a:lnTo>
                <a:lnTo>
                  <a:pt x="17130" y="500586"/>
                </a:lnTo>
                <a:lnTo>
                  <a:pt x="20144" y="50580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2891939" y="5416031"/>
            <a:ext cx="276135" cy="661184"/>
          </a:xfrm>
          <a:custGeom>
            <a:avLst/>
            <a:gdLst/>
            <a:ahLst/>
            <a:cxnLst/>
            <a:rect l="l" t="t" r="r" b="b"/>
            <a:pathLst>
              <a:path w="276135" h="661184">
                <a:moveTo>
                  <a:pt x="123961" y="418190"/>
                </a:moveTo>
                <a:lnTo>
                  <a:pt x="125990" y="417148"/>
                </a:lnTo>
                <a:lnTo>
                  <a:pt x="128019" y="416106"/>
                </a:lnTo>
                <a:lnTo>
                  <a:pt x="130048" y="416106"/>
                </a:lnTo>
                <a:lnTo>
                  <a:pt x="132077" y="415065"/>
                </a:lnTo>
                <a:lnTo>
                  <a:pt x="135072" y="414023"/>
                </a:lnTo>
                <a:lnTo>
                  <a:pt x="138067" y="412981"/>
                </a:lnTo>
                <a:lnTo>
                  <a:pt x="141159" y="412981"/>
                </a:lnTo>
                <a:lnTo>
                  <a:pt x="145120" y="411939"/>
                </a:lnTo>
                <a:lnTo>
                  <a:pt x="149178" y="411939"/>
                </a:lnTo>
                <a:lnTo>
                  <a:pt x="153236" y="410897"/>
                </a:lnTo>
                <a:lnTo>
                  <a:pt x="157198" y="409855"/>
                </a:lnTo>
                <a:lnTo>
                  <a:pt x="162319" y="408813"/>
                </a:lnTo>
                <a:lnTo>
                  <a:pt x="167343" y="407772"/>
                </a:lnTo>
                <a:lnTo>
                  <a:pt x="176425" y="406717"/>
                </a:lnTo>
                <a:lnTo>
                  <a:pt x="185507" y="404633"/>
                </a:lnTo>
                <a:lnTo>
                  <a:pt x="193526" y="403591"/>
                </a:lnTo>
                <a:lnTo>
                  <a:pt x="200580" y="402550"/>
                </a:lnTo>
                <a:lnTo>
                  <a:pt x="206666" y="401508"/>
                </a:lnTo>
                <a:lnTo>
                  <a:pt x="212657" y="400466"/>
                </a:lnTo>
                <a:lnTo>
                  <a:pt x="218744" y="399424"/>
                </a:lnTo>
                <a:lnTo>
                  <a:pt x="223768" y="398382"/>
                </a:lnTo>
                <a:lnTo>
                  <a:pt x="228792" y="397340"/>
                </a:lnTo>
                <a:lnTo>
                  <a:pt x="232850" y="397340"/>
                </a:lnTo>
                <a:lnTo>
                  <a:pt x="236811" y="396298"/>
                </a:lnTo>
                <a:lnTo>
                  <a:pt x="239903" y="395257"/>
                </a:lnTo>
                <a:lnTo>
                  <a:pt x="242898" y="394202"/>
                </a:lnTo>
                <a:lnTo>
                  <a:pt x="245894" y="393160"/>
                </a:lnTo>
                <a:lnTo>
                  <a:pt x="247923" y="392118"/>
                </a:lnTo>
                <a:lnTo>
                  <a:pt x="249952" y="391076"/>
                </a:lnTo>
                <a:lnTo>
                  <a:pt x="250918" y="390035"/>
                </a:lnTo>
                <a:lnTo>
                  <a:pt x="252947" y="388993"/>
                </a:lnTo>
                <a:lnTo>
                  <a:pt x="254976" y="385867"/>
                </a:lnTo>
                <a:lnTo>
                  <a:pt x="256039" y="381700"/>
                </a:lnTo>
                <a:lnTo>
                  <a:pt x="257005" y="378561"/>
                </a:lnTo>
                <a:lnTo>
                  <a:pt x="257005" y="342058"/>
                </a:lnTo>
                <a:lnTo>
                  <a:pt x="256039" y="334765"/>
                </a:lnTo>
                <a:lnTo>
                  <a:pt x="256039" y="327460"/>
                </a:lnTo>
                <a:lnTo>
                  <a:pt x="254976" y="320167"/>
                </a:lnTo>
                <a:lnTo>
                  <a:pt x="254010" y="313903"/>
                </a:lnTo>
                <a:lnTo>
                  <a:pt x="252947" y="307652"/>
                </a:lnTo>
                <a:lnTo>
                  <a:pt x="251981" y="302430"/>
                </a:lnTo>
                <a:lnTo>
                  <a:pt x="249952" y="297221"/>
                </a:lnTo>
                <a:lnTo>
                  <a:pt x="247923" y="293053"/>
                </a:lnTo>
                <a:lnTo>
                  <a:pt x="245894" y="288873"/>
                </a:lnTo>
                <a:lnTo>
                  <a:pt x="242898" y="284706"/>
                </a:lnTo>
                <a:lnTo>
                  <a:pt x="240869" y="281580"/>
                </a:lnTo>
                <a:lnTo>
                  <a:pt x="237874" y="277400"/>
                </a:lnTo>
                <a:lnTo>
                  <a:pt x="234879" y="275316"/>
                </a:lnTo>
                <a:lnTo>
                  <a:pt x="231787" y="272191"/>
                </a:lnTo>
                <a:lnTo>
                  <a:pt x="228792" y="270107"/>
                </a:lnTo>
                <a:lnTo>
                  <a:pt x="224734" y="268023"/>
                </a:lnTo>
                <a:lnTo>
                  <a:pt x="221739" y="265939"/>
                </a:lnTo>
                <a:lnTo>
                  <a:pt x="217681" y="264885"/>
                </a:lnTo>
                <a:lnTo>
                  <a:pt x="213720" y="262801"/>
                </a:lnTo>
                <a:lnTo>
                  <a:pt x="209662" y="261759"/>
                </a:lnTo>
                <a:lnTo>
                  <a:pt x="205604" y="260717"/>
                </a:lnTo>
                <a:lnTo>
                  <a:pt x="201546" y="259676"/>
                </a:lnTo>
                <a:lnTo>
                  <a:pt x="196522" y="259676"/>
                </a:lnTo>
                <a:lnTo>
                  <a:pt x="192560" y="258634"/>
                </a:lnTo>
                <a:lnTo>
                  <a:pt x="188502" y="258634"/>
                </a:lnTo>
                <a:lnTo>
                  <a:pt x="183478" y="257592"/>
                </a:lnTo>
                <a:lnTo>
                  <a:pt x="147149" y="257592"/>
                </a:lnTo>
                <a:lnTo>
                  <a:pt x="145120" y="258634"/>
                </a:lnTo>
                <a:lnTo>
                  <a:pt x="133043" y="258634"/>
                </a:lnTo>
                <a:lnTo>
                  <a:pt x="128985" y="256550"/>
                </a:lnTo>
                <a:lnTo>
                  <a:pt x="125024" y="253424"/>
                </a:lnTo>
                <a:lnTo>
                  <a:pt x="122995" y="250286"/>
                </a:lnTo>
                <a:lnTo>
                  <a:pt x="122995" y="229436"/>
                </a:lnTo>
                <a:lnTo>
                  <a:pt x="123961" y="214838"/>
                </a:lnTo>
                <a:lnTo>
                  <a:pt x="125990" y="201281"/>
                </a:lnTo>
                <a:lnTo>
                  <a:pt x="128985" y="190850"/>
                </a:lnTo>
                <a:lnTo>
                  <a:pt x="133043" y="181460"/>
                </a:lnTo>
                <a:lnTo>
                  <a:pt x="137101" y="173113"/>
                </a:lnTo>
                <a:lnTo>
                  <a:pt x="141159" y="166862"/>
                </a:lnTo>
                <a:lnTo>
                  <a:pt x="146183" y="161640"/>
                </a:lnTo>
                <a:lnTo>
                  <a:pt x="152174" y="157472"/>
                </a:lnTo>
                <a:lnTo>
                  <a:pt x="158261" y="155388"/>
                </a:lnTo>
                <a:lnTo>
                  <a:pt x="164251" y="153305"/>
                </a:lnTo>
                <a:lnTo>
                  <a:pt x="171304" y="152263"/>
                </a:lnTo>
                <a:lnTo>
                  <a:pt x="192560" y="152263"/>
                </a:lnTo>
                <a:lnTo>
                  <a:pt x="199613" y="153305"/>
                </a:lnTo>
                <a:lnTo>
                  <a:pt x="206666" y="154347"/>
                </a:lnTo>
                <a:lnTo>
                  <a:pt x="213720" y="155388"/>
                </a:lnTo>
                <a:lnTo>
                  <a:pt x="220773" y="156430"/>
                </a:lnTo>
                <a:lnTo>
                  <a:pt x="227826" y="157472"/>
                </a:lnTo>
                <a:lnTo>
                  <a:pt x="233816" y="158514"/>
                </a:lnTo>
                <a:lnTo>
                  <a:pt x="240869" y="158514"/>
                </a:lnTo>
                <a:lnTo>
                  <a:pt x="246956" y="157472"/>
                </a:lnTo>
                <a:lnTo>
                  <a:pt x="251981" y="156430"/>
                </a:lnTo>
                <a:lnTo>
                  <a:pt x="257005" y="154347"/>
                </a:lnTo>
                <a:lnTo>
                  <a:pt x="262029" y="151221"/>
                </a:lnTo>
                <a:lnTo>
                  <a:pt x="266087" y="147041"/>
                </a:lnTo>
                <a:lnTo>
                  <a:pt x="270145" y="140790"/>
                </a:lnTo>
                <a:lnTo>
                  <a:pt x="272077" y="134526"/>
                </a:lnTo>
                <a:lnTo>
                  <a:pt x="274106" y="126191"/>
                </a:lnTo>
                <a:lnTo>
                  <a:pt x="276135" y="115760"/>
                </a:lnTo>
                <a:lnTo>
                  <a:pt x="276135" y="93855"/>
                </a:lnTo>
                <a:lnTo>
                  <a:pt x="275169" y="85521"/>
                </a:lnTo>
                <a:lnTo>
                  <a:pt x="274106" y="76131"/>
                </a:lnTo>
                <a:lnTo>
                  <a:pt x="273140" y="68825"/>
                </a:lnTo>
                <a:lnTo>
                  <a:pt x="271111" y="60491"/>
                </a:lnTo>
                <a:lnTo>
                  <a:pt x="269082" y="54227"/>
                </a:lnTo>
                <a:lnTo>
                  <a:pt x="267053" y="47976"/>
                </a:lnTo>
                <a:lnTo>
                  <a:pt x="264058" y="41712"/>
                </a:lnTo>
                <a:lnTo>
                  <a:pt x="262029" y="36503"/>
                </a:lnTo>
                <a:lnTo>
                  <a:pt x="257971" y="31281"/>
                </a:lnTo>
                <a:lnTo>
                  <a:pt x="254976" y="27113"/>
                </a:lnTo>
                <a:lnTo>
                  <a:pt x="250918" y="22946"/>
                </a:lnTo>
                <a:lnTo>
                  <a:pt x="246956" y="19807"/>
                </a:lnTo>
                <a:lnTo>
                  <a:pt x="242898" y="16682"/>
                </a:lnTo>
                <a:lnTo>
                  <a:pt x="237874" y="13556"/>
                </a:lnTo>
                <a:lnTo>
                  <a:pt x="232850" y="11473"/>
                </a:lnTo>
                <a:lnTo>
                  <a:pt x="227826" y="8347"/>
                </a:lnTo>
                <a:lnTo>
                  <a:pt x="222705" y="7292"/>
                </a:lnTo>
                <a:lnTo>
                  <a:pt x="217681" y="5209"/>
                </a:lnTo>
                <a:lnTo>
                  <a:pt x="211691" y="4167"/>
                </a:lnTo>
                <a:lnTo>
                  <a:pt x="205604" y="3125"/>
                </a:lnTo>
                <a:lnTo>
                  <a:pt x="199613" y="2083"/>
                </a:lnTo>
                <a:lnTo>
                  <a:pt x="193526" y="1041"/>
                </a:lnTo>
                <a:lnTo>
                  <a:pt x="187439" y="1041"/>
                </a:lnTo>
                <a:lnTo>
                  <a:pt x="181449" y="0"/>
                </a:lnTo>
                <a:lnTo>
                  <a:pt x="131014" y="0"/>
                </a:lnTo>
                <a:lnTo>
                  <a:pt x="128985" y="1041"/>
                </a:lnTo>
                <a:lnTo>
                  <a:pt x="127053" y="3125"/>
                </a:lnTo>
                <a:lnTo>
                  <a:pt x="125024" y="3125"/>
                </a:lnTo>
                <a:lnTo>
                  <a:pt x="122995" y="4167"/>
                </a:lnTo>
                <a:lnTo>
                  <a:pt x="118937" y="4167"/>
                </a:lnTo>
                <a:lnTo>
                  <a:pt x="116908" y="3125"/>
                </a:lnTo>
                <a:lnTo>
                  <a:pt x="103864" y="3125"/>
                </a:lnTo>
                <a:lnTo>
                  <a:pt x="101835" y="2083"/>
                </a:lnTo>
                <a:lnTo>
                  <a:pt x="87729" y="2083"/>
                </a:lnTo>
                <a:lnTo>
                  <a:pt x="84734" y="3125"/>
                </a:lnTo>
                <a:lnTo>
                  <a:pt x="72560" y="3125"/>
                </a:lnTo>
                <a:lnTo>
                  <a:pt x="70628" y="4167"/>
                </a:lnTo>
                <a:lnTo>
                  <a:pt x="66570" y="4167"/>
                </a:lnTo>
                <a:lnTo>
                  <a:pt x="64541" y="3125"/>
                </a:lnTo>
                <a:lnTo>
                  <a:pt x="60483" y="3125"/>
                </a:lnTo>
                <a:lnTo>
                  <a:pt x="58454" y="2083"/>
                </a:lnTo>
                <a:lnTo>
                  <a:pt x="56425" y="2083"/>
                </a:lnTo>
                <a:lnTo>
                  <a:pt x="54492" y="1041"/>
                </a:lnTo>
                <a:lnTo>
                  <a:pt x="52463" y="1041"/>
                </a:lnTo>
                <a:lnTo>
                  <a:pt x="50434" y="0"/>
                </a:lnTo>
                <a:lnTo>
                  <a:pt x="48405" y="0"/>
                </a:lnTo>
                <a:lnTo>
                  <a:pt x="44347" y="1041"/>
                </a:lnTo>
                <a:lnTo>
                  <a:pt x="41352" y="2083"/>
                </a:lnTo>
                <a:lnTo>
                  <a:pt x="37294" y="5209"/>
                </a:lnTo>
                <a:lnTo>
                  <a:pt x="34299" y="9389"/>
                </a:lnTo>
                <a:lnTo>
                  <a:pt x="31304" y="13556"/>
                </a:lnTo>
                <a:lnTo>
                  <a:pt x="28212" y="19807"/>
                </a:lnTo>
                <a:lnTo>
                  <a:pt x="25217" y="26071"/>
                </a:lnTo>
                <a:lnTo>
                  <a:pt x="23188" y="33364"/>
                </a:lnTo>
                <a:lnTo>
                  <a:pt x="21159" y="40670"/>
                </a:lnTo>
                <a:lnTo>
                  <a:pt x="19227" y="50059"/>
                </a:lnTo>
                <a:lnTo>
                  <a:pt x="17198" y="59449"/>
                </a:lnTo>
                <a:lnTo>
                  <a:pt x="15169" y="68825"/>
                </a:lnTo>
                <a:lnTo>
                  <a:pt x="14106" y="79257"/>
                </a:lnTo>
                <a:lnTo>
                  <a:pt x="13140" y="90730"/>
                </a:lnTo>
                <a:lnTo>
                  <a:pt x="11111" y="101161"/>
                </a:lnTo>
                <a:lnTo>
                  <a:pt x="10144" y="113676"/>
                </a:lnTo>
                <a:lnTo>
                  <a:pt x="10144" y="125149"/>
                </a:lnTo>
                <a:lnTo>
                  <a:pt x="9082" y="137664"/>
                </a:lnTo>
                <a:lnTo>
                  <a:pt x="8115" y="150179"/>
                </a:lnTo>
                <a:lnTo>
                  <a:pt x="8115" y="162694"/>
                </a:lnTo>
                <a:lnTo>
                  <a:pt x="7053" y="176251"/>
                </a:lnTo>
                <a:lnTo>
                  <a:pt x="7053" y="201281"/>
                </a:lnTo>
                <a:lnTo>
                  <a:pt x="6086" y="214838"/>
                </a:lnTo>
                <a:lnTo>
                  <a:pt x="6086" y="331640"/>
                </a:lnTo>
                <a:lnTo>
                  <a:pt x="5120" y="336849"/>
                </a:lnTo>
                <a:lnTo>
                  <a:pt x="5120" y="353532"/>
                </a:lnTo>
                <a:lnTo>
                  <a:pt x="4057" y="358754"/>
                </a:lnTo>
                <a:lnTo>
                  <a:pt x="4057" y="377520"/>
                </a:lnTo>
                <a:lnTo>
                  <a:pt x="3091" y="383783"/>
                </a:lnTo>
                <a:lnTo>
                  <a:pt x="3091" y="402550"/>
                </a:lnTo>
                <a:lnTo>
                  <a:pt x="2028" y="407772"/>
                </a:lnTo>
                <a:lnTo>
                  <a:pt x="2028" y="420286"/>
                </a:lnTo>
                <a:lnTo>
                  <a:pt x="1062" y="426538"/>
                </a:lnTo>
                <a:lnTo>
                  <a:pt x="1062" y="447400"/>
                </a:lnTo>
                <a:lnTo>
                  <a:pt x="0" y="452609"/>
                </a:lnTo>
                <a:lnTo>
                  <a:pt x="0" y="501627"/>
                </a:lnTo>
                <a:lnTo>
                  <a:pt x="1062" y="508920"/>
                </a:lnTo>
                <a:lnTo>
                  <a:pt x="1062" y="532909"/>
                </a:lnTo>
                <a:lnTo>
                  <a:pt x="2028" y="541256"/>
                </a:lnTo>
                <a:lnTo>
                  <a:pt x="3091" y="549604"/>
                </a:lnTo>
                <a:lnTo>
                  <a:pt x="3091" y="556897"/>
                </a:lnTo>
                <a:lnTo>
                  <a:pt x="4057" y="565244"/>
                </a:lnTo>
                <a:lnTo>
                  <a:pt x="5120" y="572537"/>
                </a:lnTo>
                <a:lnTo>
                  <a:pt x="6086" y="580885"/>
                </a:lnTo>
                <a:lnTo>
                  <a:pt x="8115" y="588190"/>
                </a:lnTo>
                <a:lnTo>
                  <a:pt x="9082" y="595483"/>
                </a:lnTo>
                <a:lnTo>
                  <a:pt x="11111" y="601747"/>
                </a:lnTo>
                <a:lnTo>
                  <a:pt x="13140" y="609040"/>
                </a:lnTo>
                <a:lnTo>
                  <a:pt x="15169" y="615304"/>
                </a:lnTo>
                <a:lnTo>
                  <a:pt x="17198" y="621555"/>
                </a:lnTo>
                <a:lnTo>
                  <a:pt x="20193" y="626777"/>
                </a:lnTo>
                <a:lnTo>
                  <a:pt x="23188" y="633028"/>
                </a:lnTo>
                <a:lnTo>
                  <a:pt x="26280" y="637196"/>
                </a:lnTo>
                <a:lnTo>
                  <a:pt x="29275" y="642418"/>
                </a:lnTo>
                <a:lnTo>
                  <a:pt x="33333" y="646585"/>
                </a:lnTo>
                <a:lnTo>
                  <a:pt x="36328" y="649711"/>
                </a:lnTo>
                <a:lnTo>
                  <a:pt x="40386" y="653891"/>
                </a:lnTo>
                <a:lnTo>
                  <a:pt x="45410" y="655975"/>
                </a:lnTo>
                <a:lnTo>
                  <a:pt x="50434" y="658058"/>
                </a:lnTo>
                <a:lnTo>
                  <a:pt x="55459" y="660142"/>
                </a:lnTo>
                <a:lnTo>
                  <a:pt x="60483" y="661184"/>
                </a:lnTo>
                <a:lnTo>
                  <a:pt x="68599" y="661184"/>
                </a:lnTo>
                <a:lnTo>
                  <a:pt x="71594" y="660142"/>
                </a:lnTo>
                <a:lnTo>
                  <a:pt x="74589" y="660142"/>
                </a:lnTo>
                <a:lnTo>
                  <a:pt x="79613" y="659100"/>
                </a:lnTo>
                <a:lnTo>
                  <a:pt x="84734" y="658058"/>
                </a:lnTo>
                <a:lnTo>
                  <a:pt x="90724" y="657016"/>
                </a:lnTo>
                <a:lnTo>
                  <a:pt x="96811" y="655975"/>
                </a:lnTo>
                <a:lnTo>
                  <a:pt x="103864" y="654933"/>
                </a:lnTo>
                <a:lnTo>
                  <a:pt x="111884" y="653891"/>
                </a:lnTo>
                <a:lnTo>
                  <a:pt x="120000" y="652849"/>
                </a:lnTo>
                <a:lnTo>
                  <a:pt x="128985" y="650753"/>
                </a:lnTo>
                <a:lnTo>
                  <a:pt x="137101" y="649711"/>
                </a:lnTo>
                <a:lnTo>
                  <a:pt x="146183" y="647627"/>
                </a:lnTo>
                <a:lnTo>
                  <a:pt x="155265" y="645543"/>
                </a:lnTo>
                <a:lnTo>
                  <a:pt x="164251" y="643460"/>
                </a:lnTo>
                <a:lnTo>
                  <a:pt x="174396" y="642418"/>
                </a:lnTo>
                <a:lnTo>
                  <a:pt x="183478" y="640334"/>
                </a:lnTo>
                <a:lnTo>
                  <a:pt x="192560" y="638238"/>
                </a:lnTo>
                <a:lnTo>
                  <a:pt x="200580" y="636154"/>
                </a:lnTo>
                <a:lnTo>
                  <a:pt x="209662" y="633028"/>
                </a:lnTo>
                <a:lnTo>
                  <a:pt x="217681" y="630945"/>
                </a:lnTo>
                <a:lnTo>
                  <a:pt x="224734" y="628861"/>
                </a:lnTo>
                <a:lnTo>
                  <a:pt x="231787" y="626777"/>
                </a:lnTo>
                <a:lnTo>
                  <a:pt x="238840" y="624681"/>
                </a:lnTo>
                <a:lnTo>
                  <a:pt x="244927" y="621555"/>
                </a:lnTo>
                <a:lnTo>
                  <a:pt x="249952" y="619471"/>
                </a:lnTo>
                <a:lnTo>
                  <a:pt x="254976" y="617388"/>
                </a:lnTo>
                <a:lnTo>
                  <a:pt x="257971" y="614262"/>
                </a:lnTo>
                <a:lnTo>
                  <a:pt x="261063" y="612166"/>
                </a:lnTo>
                <a:lnTo>
                  <a:pt x="263092" y="607998"/>
                </a:lnTo>
                <a:lnTo>
                  <a:pt x="263092" y="591316"/>
                </a:lnTo>
                <a:lnTo>
                  <a:pt x="262029" y="584010"/>
                </a:lnTo>
                <a:lnTo>
                  <a:pt x="261063" y="576717"/>
                </a:lnTo>
                <a:lnTo>
                  <a:pt x="260000" y="570453"/>
                </a:lnTo>
                <a:lnTo>
                  <a:pt x="259034" y="564202"/>
                </a:lnTo>
                <a:lnTo>
                  <a:pt x="257971" y="557938"/>
                </a:lnTo>
                <a:lnTo>
                  <a:pt x="256039" y="551687"/>
                </a:lnTo>
                <a:lnTo>
                  <a:pt x="254976" y="546465"/>
                </a:lnTo>
                <a:lnTo>
                  <a:pt x="252947" y="541256"/>
                </a:lnTo>
                <a:lnTo>
                  <a:pt x="250918" y="537089"/>
                </a:lnTo>
                <a:lnTo>
                  <a:pt x="248985" y="532909"/>
                </a:lnTo>
                <a:lnTo>
                  <a:pt x="245894" y="528741"/>
                </a:lnTo>
                <a:lnTo>
                  <a:pt x="243865" y="524574"/>
                </a:lnTo>
                <a:lnTo>
                  <a:pt x="240869" y="521435"/>
                </a:lnTo>
                <a:lnTo>
                  <a:pt x="237874" y="517268"/>
                </a:lnTo>
                <a:lnTo>
                  <a:pt x="234879" y="515184"/>
                </a:lnTo>
                <a:lnTo>
                  <a:pt x="231787" y="512059"/>
                </a:lnTo>
                <a:lnTo>
                  <a:pt x="227826" y="508920"/>
                </a:lnTo>
                <a:lnTo>
                  <a:pt x="223768" y="506837"/>
                </a:lnTo>
                <a:lnTo>
                  <a:pt x="220773" y="504753"/>
                </a:lnTo>
                <a:lnTo>
                  <a:pt x="216715" y="502669"/>
                </a:lnTo>
                <a:lnTo>
                  <a:pt x="212657" y="501627"/>
                </a:lnTo>
                <a:lnTo>
                  <a:pt x="207633" y="500586"/>
                </a:lnTo>
                <a:lnTo>
                  <a:pt x="203575" y="498502"/>
                </a:lnTo>
                <a:lnTo>
                  <a:pt x="198551" y="497447"/>
                </a:lnTo>
                <a:lnTo>
                  <a:pt x="194493" y="497447"/>
                </a:lnTo>
                <a:lnTo>
                  <a:pt x="189468" y="496405"/>
                </a:lnTo>
                <a:lnTo>
                  <a:pt x="184444" y="495364"/>
                </a:lnTo>
                <a:lnTo>
                  <a:pt x="159227" y="495364"/>
                </a:lnTo>
                <a:lnTo>
                  <a:pt x="158261" y="496405"/>
                </a:lnTo>
                <a:lnTo>
                  <a:pt x="153236" y="496405"/>
                </a:lnTo>
                <a:lnTo>
                  <a:pt x="151207" y="497447"/>
                </a:lnTo>
                <a:lnTo>
                  <a:pt x="148212" y="497447"/>
                </a:lnTo>
                <a:lnTo>
                  <a:pt x="146183" y="498502"/>
                </a:lnTo>
                <a:lnTo>
                  <a:pt x="143092" y="498502"/>
                </a:lnTo>
                <a:lnTo>
                  <a:pt x="141159" y="499544"/>
                </a:lnTo>
                <a:lnTo>
                  <a:pt x="137101" y="499544"/>
                </a:lnTo>
                <a:lnTo>
                  <a:pt x="134106" y="500586"/>
                </a:lnTo>
                <a:lnTo>
                  <a:pt x="127053" y="500586"/>
                </a:lnTo>
                <a:lnTo>
                  <a:pt x="122995" y="498502"/>
                </a:lnTo>
                <a:lnTo>
                  <a:pt x="118937" y="495364"/>
                </a:lnTo>
                <a:lnTo>
                  <a:pt x="116908" y="492238"/>
                </a:lnTo>
                <a:lnTo>
                  <a:pt x="115942" y="489112"/>
                </a:lnTo>
                <a:lnTo>
                  <a:pt x="115942" y="432789"/>
                </a:lnTo>
                <a:lnTo>
                  <a:pt x="116908" y="428621"/>
                </a:lnTo>
                <a:lnTo>
                  <a:pt x="117971" y="425496"/>
                </a:lnTo>
                <a:lnTo>
                  <a:pt x="120000" y="422370"/>
                </a:lnTo>
                <a:lnTo>
                  <a:pt x="121932" y="419232"/>
                </a:lnTo>
                <a:lnTo>
                  <a:pt x="123961" y="41819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2891939" y="5416031"/>
            <a:ext cx="276135" cy="661184"/>
          </a:xfrm>
          <a:custGeom>
            <a:avLst/>
            <a:gdLst/>
            <a:ahLst/>
            <a:cxnLst/>
            <a:rect l="l" t="t" r="r" b="b"/>
            <a:pathLst>
              <a:path w="276135" h="661184">
                <a:moveTo>
                  <a:pt x="0" y="470334"/>
                </a:moveTo>
                <a:lnTo>
                  <a:pt x="0" y="456777"/>
                </a:lnTo>
                <a:lnTo>
                  <a:pt x="1062" y="436969"/>
                </a:lnTo>
                <a:lnTo>
                  <a:pt x="2028" y="414023"/>
                </a:lnTo>
                <a:lnTo>
                  <a:pt x="3091" y="390035"/>
                </a:lnTo>
                <a:lnTo>
                  <a:pt x="4057" y="365005"/>
                </a:lnTo>
                <a:lnTo>
                  <a:pt x="5120" y="342058"/>
                </a:lnTo>
                <a:lnTo>
                  <a:pt x="6086" y="323292"/>
                </a:lnTo>
                <a:lnTo>
                  <a:pt x="6086" y="309735"/>
                </a:lnTo>
                <a:lnTo>
                  <a:pt x="6086" y="287831"/>
                </a:lnTo>
                <a:lnTo>
                  <a:pt x="6086" y="263843"/>
                </a:lnTo>
                <a:lnTo>
                  <a:pt x="6086" y="239868"/>
                </a:lnTo>
                <a:lnTo>
                  <a:pt x="6086" y="214838"/>
                </a:lnTo>
                <a:lnTo>
                  <a:pt x="7053" y="188766"/>
                </a:lnTo>
                <a:lnTo>
                  <a:pt x="8115" y="162694"/>
                </a:lnTo>
                <a:lnTo>
                  <a:pt x="9082" y="137664"/>
                </a:lnTo>
                <a:lnTo>
                  <a:pt x="10144" y="113676"/>
                </a:lnTo>
                <a:lnTo>
                  <a:pt x="13140" y="90730"/>
                </a:lnTo>
                <a:lnTo>
                  <a:pt x="15169" y="68825"/>
                </a:lnTo>
                <a:lnTo>
                  <a:pt x="19227" y="50059"/>
                </a:lnTo>
                <a:lnTo>
                  <a:pt x="23188" y="33364"/>
                </a:lnTo>
                <a:lnTo>
                  <a:pt x="28212" y="19807"/>
                </a:lnTo>
                <a:lnTo>
                  <a:pt x="34299" y="9389"/>
                </a:lnTo>
                <a:lnTo>
                  <a:pt x="41352" y="2083"/>
                </a:lnTo>
                <a:lnTo>
                  <a:pt x="48405" y="0"/>
                </a:lnTo>
                <a:lnTo>
                  <a:pt x="53430" y="1041"/>
                </a:lnTo>
                <a:lnTo>
                  <a:pt x="57488" y="2083"/>
                </a:lnTo>
                <a:lnTo>
                  <a:pt x="62512" y="3125"/>
                </a:lnTo>
                <a:lnTo>
                  <a:pt x="66570" y="4167"/>
                </a:lnTo>
                <a:lnTo>
                  <a:pt x="73623" y="3125"/>
                </a:lnTo>
                <a:lnTo>
                  <a:pt x="80676" y="3125"/>
                </a:lnTo>
                <a:lnTo>
                  <a:pt x="87729" y="2083"/>
                </a:lnTo>
                <a:lnTo>
                  <a:pt x="93719" y="2083"/>
                </a:lnTo>
                <a:lnTo>
                  <a:pt x="97777" y="2083"/>
                </a:lnTo>
                <a:lnTo>
                  <a:pt x="101835" y="2083"/>
                </a:lnTo>
                <a:lnTo>
                  <a:pt x="104831" y="3125"/>
                </a:lnTo>
                <a:lnTo>
                  <a:pt x="108889" y="3125"/>
                </a:lnTo>
                <a:lnTo>
                  <a:pt x="112947" y="3125"/>
                </a:lnTo>
                <a:lnTo>
                  <a:pt x="115942" y="3125"/>
                </a:lnTo>
                <a:lnTo>
                  <a:pt x="120000" y="4167"/>
                </a:lnTo>
                <a:lnTo>
                  <a:pt x="123961" y="4167"/>
                </a:lnTo>
                <a:lnTo>
                  <a:pt x="125990" y="3125"/>
                </a:lnTo>
                <a:lnTo>
                  <a:pt x="128019" y="2083"/>
                </a:lnTo>
                <a:lnTo>
                  <a:pt x="131014" y="0"/>
                </a:lnTo>
                <a:lnTo>
                  <a:pt x="133043" y="0"/>
                </a:lnTo>
                <a:lnTo>
                  <a:pt x="161256" y="0"/>
                </a:lnTo>
                <a:lnTo>
                  <a:pt x="187439" y="1041"/>
                </a:lnTo>
                <a:lnTo>
                  <a:pt x="211691" y="4167"/>
                </a:lnTo>
                <a:lnTo>
                  <a:pt x="232850" y="11473"/>
                </a:lnTo>
                <a:lnTo>
                  <a:pt x="250918" y="22946"/>
                </a:lnTo>
                <a:lnTo>
                  <a:pt x="264058" y="41712"/>
                </a:lnTo>
                <a:lnTo>
                  <a:pt x="273140" y="68825"/>
                </a:lnTo>
                <a:lnTo>
                  <a:pt x="276135" y="104287"/>
                </a:lnTo>
                <a:lnTo>
                  <a:pt x="274106" y="126191"/>
                </a:lnTo>
                <a:lnTo>
                  <a:pt x="270145" y="140790"/>
                </a:lnTo>
                <a:lnTo>
                  <a:pt x="262029" y="151221"/>
                </a:lnTo>
                <a:lnTo>
                  <a:pt x="251981" y="156430"/>
                </a:lnTo>
                <a:lnTo>
                  <a:pt x="240869" y="158514"/>
                </a:lnTo>
                <a:lnTo>
                  <a:pt x="227826" y="157472"/>
                </a:lnTo>
                <a:lnTo>
                  <a:pt x="213720" y="155388"/>
                </a:lnTo>
                <a:lnTo>
                  <a:pt x="199613" y="153305"/>
                </a:lnTo>
                <a:lnTo>
                  <a:pt x="185507" y="152263"/>
                </a:lnTo>
                <a:lnTo>
                  <a:pt x="171304" y="152263"/>
                </a:lnTo>
                <a:lnTo>
                  <a:pt x="158261" y="155388"/>
                </a:lnTo>
                <a:lnTo>
                  <a:pt x="146183" y="161640"/>
                </a:lnTo>
                <a:lnTo>
                  <a:pt x="137101" y="173113"/>
                </a:lnTo>
                <a:lnTo>
                  <a:pt x="128985" y="190850"/>
                </a:lnTo>
                <a:lnTo>
                  <a:pt x="123961" y="214838"/>
                </a:lnTo>
                <a:lnTo>
                  <a:pt x="122995" y="247161"/>
                </a:lnTo>
                <a:lnTo>
                  <a:pt x="123961" y="252370"/>
                </a:lnTo>
                <a:lnTo>
                  <a:pt x="127053" y="255508"/>
                </a:lnTo>
                <a:lnTo>
                  <a:pt x="131014" y="257592"/>
                </a:lnTo>
                <a:lnTo>
                  <a:pt x="136038" y="258634"/>
                </a:lnTo>
                <a:lnTo>
                  <a:pt x="141159" y="258634"/>
                </a:lnTo>
                <a:lnTo>
                  <a:pt x="145120" y="257592"/>
                </a:lnTo>
                <a:lnTo>
                  <a:pt x="150145" y="257592"/>
                </a:lnTo>
                <a:lnTo>
                  <a:pt x="155265" y="257592"/>
                </a:lnTo>
                <a:lnTo>
                  <a:pt x="174396" y="257592"/>
                </a:lnTo>
                <a:lnTo>
                  <a:pt x="192560" y="258634"/>
                </a:lnTo>
                <a:lnTo>
                  <a:pt x="209662" y="261759"/>
                </a:lnTo>
                <a:lnTo>
                  <a:pt x="224734" y="268023"/>
                </a:lnTo>
                <a:lnTo>
                  <a:pt x="237874" y="277400"/>
                </a:lnTo>
                <a:lnTo>
                  <a:pt x="247923" y="293053"/>
                </a:lnTo>
                <a:lnTo>
                  <a:pt x="254010" y="313903"/>
                </a:lnTo>
                <a:lnTo>
                  <a:pt x="257005" y="342058"/>
                </a:lnTo>
                <a:lnTo>
                  <a:pt x="257005" y="361879"/>
                </a:lnTo>
                <a:lnTo>
                  <a:pt x="257005" y="376478"/>
                </a:lnTo>
                <a:lnTo>
                  <a:pt x="254976" y="385867"/>
                </a:lnTo>
                <a:lnTo>
                  <a:pt x="249952" y="391076"/>
                </a:lnTo>
                <a:lnTo>
                  <a:pt x="239903" y="395257"/>
                </a:lnTo>
                <a:lnTo>
                  <a:pt x="223768" y="398382"/>
                </a:lnTo>
                <a:lnTo>
                  <a:pt x="200580" y="402550"/>
                </a:lnTo>
                <a:lnTo>
                  <a:pt x="167343" y="407772"/>
                </a:lnTo>
                <a:lnTo>
                  <a:pt x="149178" y="411939"/>
                </a:lnTo>
                <a:lnTo>
                  <a:pt x="135072" y="414023"/>
                </a:lnTo>
                <a:lnTo>
                  <a:pt x="125990" y="417148"/>
                </a:lnTo>
                <a:lnTo>
                  <a:pt x="120000" y="422370"/>
                </a:lnTo>
                <a:lnTo>
                  <a:pt x="116908" y="430705"/>
                </a:lnTo>
                <a:lnTo>
                  <a:pt x="115942" y="443220"/>
                </a:lnTo>
                <a:lnTo>
                  <a:pt x="115942" y="460957"/>
                </a:lnTo>
                <a:lnTo>
                  <a:pt x="115942" y="485987"/>
                </a:lnTo>
                <a:lnTo>
                  <a:pt x="116908" y="492238"/>
                </a:lnTo>
                <a:lnTo>
                  <a:pt x="120000" y="496405"/>
                </a:lnTo>
                <a:lnTo>
                  <a:pt x="123961" y="499544"/>
                </a:lnTo>
                <a:lnTo>
                  <a:pt x="128019" y="500586"/>
                </a:lnTo>
                <a:lnTo>
                  <a:pt x="133043" y="500586"/>
                </a:lnTo>
                <a:lnTo>
                  <a:pt x="138067" y="499544"/>
                </a:lnTo>
                <a:lnTo>
                  <a:pt x="143092" y="498502"/>
                </a:lnTo>
                <a:lnTo>
                  <a:pt x="148212" y="497447"/>
                </a:lnTo>
                <a:lnTo>
                  <a:pt x="153236" y="496405"/>
                </a:lnTo>
                <a:lnTo>
                  <a:pt x="158261" y="496405"/>
                </a:lnTo>
                <a:lnTo>
                  <a:pt x="163285" y="495364"/>
                </a:lnTo>
                <a:lnTo>
                  <a:pt x="168309" y="495364"/>
                </a:lnTo>
                <a:lnTo>
                  <a:pt x="189468" y="496405"/>
                </a:lnTo>
                <a:lnTo>
                  <a:pt x="207633" y="500586"/>
                </a:lnTo>
                <a:lnTo>
                  <a:pt x="223768" y="506837"/>
                </a:lnTo>
                <a:lnTo>
                  <a:pt x="237874" y="517268"/>
                </a:lnTo>
                <a:lnTo>
                  <a:pt x="248985" y="532909"/>
                </a:lnTo>
                <a:lnTo>
                  <a:pt x="256039" y="551687"/>
                </a:lnTo>
                <a:lnTo>
                  <a:pt x="261063" y="576717"/>
                </a:lnTo>
                <a:lnTo>
                  <a:pt x="263092" y="607998"/>
                </a:lnTo>
                <a:lnTo>
                  <a:pt x="261063" y="612166"/>
                </a:lnTo>
                <a:lnTo>
                  <a:pt x="254976" y="617388"/>
                </a:lnTo>
                <a:lnTo>
                  <a:pt x="244927" y="621555"/>
                </a:lnTo>
                <a:lnTo>
                  <a:pt x="231787" y="626777"/>
                </a:lnTo>
                <a:lnTo>
                  <a:pt x="217681" y="630945"/>
                </a:lnTo>
                <a:lnTo>
                  <a:pt x="200580" y="636154"/>
                </a:lnTo>
                <a:lnTo>
                  <a:pt x="183478" y="640334"/>
                </a:lnTo>
                <a:lnTo>
                  <a:pt x="164251" y="643460"/>
                </a:lnTo>
                <a:lnTo>
                  <a:pt x="146183" y="647627"/>
                </a:lnTo>
                <a:lnTo>
                  <a:pt x="128985" y="650753"/>
                </a:lnTo>
                <a:lnTo>
                  <a:pt x="111884" y="653891"/>
                </a:lnTo>
                <a:lnTo>
                  <a:pt x="96811" y="655975"/>
                </a:lnTo>
                <a:lnTo>
                  <a:pt x="84734" y="658058"/>
                </a:lnTo>
                <a:lnTo>
                  <a:pt x="74589" y="660142"/>
                </a:lnTo>
                <a:lnTo>
                  <a:pt x="68599" y="661184"/>
                </a:lnTo>
                <a:lnTo>
                  <a:pt x="66570" y="661184"/>
                </a:lnTo>
                <a:lnTo>
                  <a:pt x="55459" y="660142"/>
                </a:lnTo>
                <a:lnTo>
                  <a:pt x="45410" y="655975"/>
                </a:lnTo>
                <a:lnTo>
                  <a:pt x="36328" y="649711"/>
                </a:lnTo>
                <a:lnTo>
                  <a:pt x="29275" y="642418"/>
                </a:lnTo>
                <a:lnTo>
                  <a:pt x="23188" y="633028"/>
                </a:lnTo>
                <a:lnTo>
                  <a:pt x="17198" y="621555"/>
                </a:lnTo>
                <a:lnTo>
                  <a:pt x="13140" y="609040"/>
                </a:lnTo>
                <a:lnTo>
                  <a:pt x="9082" y="595483"/>
                </a:lnTo>
                <a:lnTo>
                  <a:pt x="6086" y="580885"/>
                </a:lnTo>
                <a:lnTo>
                  <a:pt x="4057" y="565244"/>
                </a:lnTo>
                <a:lnTo>
                  <a:pt x="3091" y="549604"/>
                </a:lnTo>
                <a:lnTo>
                  <a:pt x="1062" y="532909"/>
                </a:lnTo>
                <a:lnTo>
                  <a:pt x="1062" y="517268"/>
                </a:lnTo>
                <a:lnTo>
                  <a:pt x="0" y="501627"/>
                </a:lnTo>
                <a:lnTo>
                  <a:pt x="0" y="485987"/>
                </a:lnTo>
                <a:lnTo>
                  <a:pt x="0" y="470334"/>
                </a:lnTo>
              </a:path>
            </a:pathLst>
          </a:custGeom>
          <a:ln w="206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2531214" y="5419156"/>
            <a:ext cx="323478" cy="658058"/>
          </a:xfrm>
          <a:custGeom>
            <a:avLst/>
            <a:gdLst/>
            <a:ahLst/>
            <a:cxnLst/>
            <a:rect l="l" t="t" r="r" b="b"/>
            <a:pathLst>
              <a:path w="323478" h="658058">
                <a:moveTo>
                  <a:pt x="239836" y="418203"/>
                </a:moveTo>
                <a:lnTo>
                  <a:pt x="236811" y="412981"/>
                </a:lnTo>
                <a:lnTo>
                  <a:pt x="234802" y="407772"/>
                </a:lnTo>
                <a:lnTo>
                  <a:pt x="233787" y="402550"/>
                </a:lnTo>
                <a:lnTo>
                  <a:pt x="232782" y="398382"/>
                </a:lnTo>
                <a:lnTo>
                  <a:pt x="231778" y="395257"/>
                </a:lnTo>
                <a:lnTo>
                  <a:pt x="231778" y="391076"/>
                </a:lnTo>
                <a:lnTo>
                  <a:pt x="233787" y="388993"/>
                </a:lnTo>
                <a:lnTo>
                  <a:pt x="235807" y="386909"/>
                </a:lnTo>
                <a:lnTo>
                  <a:pt x="237826" y="383783"/>
                </a:lnTo>
                <a:lnTo>
                  <a:pt x="239836" y="381700"/>
                </a:lnTo>
                <a:lnTo>
                  <a:pt x="242860" y="377520"/>
                </a:lnTo>
                <a:lnTo>
                  <a:pt x="245884" y="374394"/>
                </a:lnTo>
                <a:lnTo>
                  <a:pt x="248908" y="370227"/>
                </a:lnTo>
                <a:lnTo>
                  <a:pt x="252937" y="366059"/>
                </a:lnTo>
                <a:lnTo>
                  <a:pt x="256966" y="360837"/>
                </a:lnTo>
                <a:lnTo>
                  <a:pt x="261005" y="355628"/>
                </a:lnTo>
                <a:lnTo>
                  <a:pt x="265034" y="350406"/>
                </a:lnTo>
                <a:lnTo>
                  <a:pt x="269063" y="344155"/>
                </a:lnTo>
                <a:lnTo>
                  <a:pt x="273092" y="337891"/>
                </a:lnTo>
                <a:lnTo>
                  <a:pt x="277121" y="331640"/>
                </a:lnTo>
                <a:lnTo>
                  <a:pt x="282164" y="325376"/>
                </a:lnTo>
                <a:lnTo>
                  <a:pt x="286193" y="318083"/>
                </a:lnTo>
                <a:lnTo>
                  <a:pt x="290222" y="311819"/>
                </a:lnTo>
                <a:lnTo>
                  <a:pt x="294251" y="304526"/>
                </a:lnTo>
                <a:lnTo>
                  <a:pt x="298290" y="297221"/>
                </a:lnTo>
                <a:lnTo>
                  <a:pt x="302319" y="289928"/>
                </a:lnTo>
                <a:lnTo>
                  <a:pt x="306348" y="281580"/>
                </a:lnTo>
                <a:lnTo>
                  <a:pt x="309372" y="274274"/>
                </a:lnTo>
                <a:lnTo>
                  <a:pt x="312396" y="265939"/>
                </a:lnTo>
                <a:lnTo>
                  <a:pt x="315420" y="258634"/>
                </a:lnTo>
                <a:lnTo>
                  <a:pt x="317430" y="250299"/>
                </a:lnTo>
                <a:lnTo>
                  <a:pt x="319449" y="241951"/>
                </a:lnTo>
                <a:lnTo>
                  <a:pt x="321459" y="234646"/>
                </a:lnTo>
                <a:lnTo>
                  <a:pt x="322473" y="226311"/>
                </a:lnTo>
                <a:lnTo>
                  <a:pt x="323478" y="217963"/>
                </a:lnTo>
                <a:lnTo>
                  <a:pt x="323478" y="201281"/>
                </a:lnTo>
                <a:lnTo>
                  <a:pt x="322473" y="192933"/>
                </a:lnTo>
                <a:lnTo>
                  <a:pt x="322473" y="184586"/>
                </a:lnTo>
                <a:lnTo>
                  <a:pt x="320454" y="175209"/>
                </a:lnTo>
                <a:lnTo>
                  <a:pt x="319449" y="166862"/>
                </a:lnTo>
                <a:lnTo>
                  <a:pt x="317430" y="157472"/>
                </a:lnTo>
                <a:lnTo>
                  <a:pt x="315420" y="148095"/>
                </a:lnTo>
                <a:lnTo>
                  <a:pt x="312396" y="139748"/>
                </a:lnTo>
                <a:lnTo>
                  <a:pt x="309372" y="130358"/>
                </a:lnTo>
                <a:lnTo>
                  <a:pt x="306348" y="122024"/>
                </a:lnTo>
                <a:lnTo>
                  <a:pt x="302319" y="112634"/>
                </a:lnTo>
                <a:lnTo>
                  <a:pt x="298290" y="104287"/>
                </a:lnTo>
                <a:lnTo>
                  <a:pt x="294251" y="95952"/>
                </a:lnTo>
                <a:lnTo>
                  <a:pt x="289217" y="87604"/>
                </a:lnTo>
                <a:lnTo>
                  <a:pt x="284174" y="79257"/>
                </a:lnTo>
                <a:lnTo>
                  <a:pt x="279140" y="71964"/>
                </a:lnTo>
                <a:lnTo>
                  <a:pt x="273092" y="63616"/>
                </a:lnTo>
                <a:lnTo>
                  <a:pt x="267043" y="56323"/>
                </a:lnTo>
                <a:lnTo>
                  <a:pt x="261005" y="49018"/>
                </a:lnTo>
                <a:lnTo>
                  <a:pt x="253942" y="42754"/>
                </a:lnTo>
                <a:lnTo>
                  <a:pt x="246889" y="36503"/>
                </a:lnTo>
                <a:lnTo>
                  <a:pt x="239836" y="30239"/>
                </a:lnTo>
                <a:lnTo>
                  <a:pt x="231778" y="25029"/>
                </a:lnTo>
                <a:lnTo>
                  <a:pt x="223710" y="19820"/>
                </a:lnTo>
                <a:lnTo>
                  <a:pt x="215652" y="15640"/>
                </a:lnTo>
                <a:lnTo>
                  <a:pt x="206580" y="11473"/>
                </a:lnTo>
                <a:lnTo>
                  <a:pt x="197517" y="8347"/>
                </a:lnTo>
                <a:lnTo>
                  <a:pt x="188444" y="5221"/>
                </a:lnTo>
                <a:lnTo>
                  <a:pt x="178367" y="3125"/>
                </a:lnTo>
                <a:lnTo>
                  <a:pt x="168290" y="1041"/>
                </a:lnTo>
                <a:lnTo>
                  <a:pt x="158212" y="0"/>
                </a:lnTo>
                <a:lnTo>
                  <a:pt x="132009" y="0"/>
                </a:lnTo>
                <a:lnTo>
                  <a:pt x="117903" y="1041"/>
                </a:lnTo>
                <a:lnTo>
                  <a:pt x="105816" y="2083"/>
                </a:lnTo>
                <a:lnTo>
                  <a:pt x="93719" y="3125"/>
                </a:lnTo>
                <a:lnTo>
                  <a:pt x="82637" y="5221"/>
                </a:lnTo>
                <a:lnTo>
                  <a:pt x="72560" y="7305"/>
                </a:lnTo>
                <a:lnTo>
                  <a:pt x="62483" y="9389"/>
                </a:lnTo>
                <a:lnTo>
                  <a:pt x="54415" y="12514"/>
                </a:lnTo>
                <a:lnTo>
                  <a:pt x="46357" y="15640"/>
                </a:lnTo>
                <a:lnTo>
                  <a:pt x="40309" y="18778"/>
                </a:lnTo>
                <a:lnTo>
                  <a:pt x="33256" y="22946"/>
                </a:lnTo>
                <a:lnTo>
                  <a:pt x="28222" y="26071"/>
                </a:lnTo>
                <a:lnTo>
                  <a:pt x="23178" y="31293"/>
                </a:lnTo>
                <a:lnTo>
                  <a:pt x="19149" y="35461"/>
                </a:lnTo>
                <a:lnTo>
                  <a:pt x="15120" y="39628"/>
                </a:lnTo>
                <a:lnTo>
                  <a:pt x="12096" y="44850"/>
                </a:lnTo>
                <a:lnTo>
                  <a:pt x="9072" y="50059"/>
                </a:lnTo>
                <a:lnTo>
                  <a:pt x="7053" y="55269"/>
                </a:lnTo>
                <a:lnTo>
                  <a:pt x="5043" y="60491"/>
                </a:lnTo>
                <a:lnTo>
                  <a:pt x="4028" y="66742"/>
                </a:lnTo>
                <a:lnTo>
                  <a:pt x="2019" y="71964"/>
                </a:lnTo>
                <a:lnTo>
                  <a:pt x="2019" y="78215"/>
                </a:lnTo>
                <a:lnTo>
                  <a:pt x="1004" y="84479"/>
                </a:lnTo>
                <a:lnTo>
                  <a:pt x="1004" y="90730"/>
                </a:lnTo>
                <a:lnTo>
                  <a:pt x="0" y="96994"/>
                </a:lnTo>
                <a:lnTo>
                  <a:pt x="0" y="103245"/>
                </a:lnTo>
                <a:lnTo>
                  <a:pt x="1004" y="109509"/>
                </a:lnTo>
                <a:lnTo>
                  <a:pt x="1004" y="381700"/>
                </a:lnTo>
                <a:lnTo>
                  <a:pt x="0" y="384825"/>
                </a:lnTo>
                <a:lnTo>
                  <a:pt x="0" y="562119"/>
                </a:lnTo>
                <a:lnTo>
                  <a:pt x="1004" y="568370"/>
                </a:lnTo>
                <a:lnTo>
                  <a:pt x="1004" y="573592"/>
                </a:lnTo>
                <a:lnTo>
                  <a:pt x="2019" y="579843"/>
                </a:lnTo>
                <a:lnTo>
                  <a:pt x="3024" y="585065"/>
                </a:lnTo>
                <a:lnTo>
                  <a:pt x="4028" y="590274"/>
                </a:lnTo>
                <a:lnTo>
                  <a:pt x="5043" y="596525"/>
                </a:lnTo>
                <a:lnTo>
                  <a:pt x="7053" y="601747"/>
                </a:lnTo>
                <a:lnTo>
                  <a:pt x="8067" y="606956"/>
                </a:lnTo>
                <a:lnTo>
                  <a:pt x="10077" y="612178"/>
                </a:lnTo>
                <a:lnTo>
                  <a:pt x="12096" y="616346"/>
                </a:lnTo>
                <a:lnTo>
                  <a:pt x="14106" y="621555"/>
                </a:lnTo>
                <a:lnTo>
                  <a:pt x="17130" y="625735"/>
                </a:lnTo>
                <a:lnTo>
                  <a:pt x="20154" y="629903"/>
                </a:lnTo>
                <a:lnTo>
                  <a:pt x="23178" y="634070"/>
                </a:lnTo>
                <a:lnTo>
                  <a:pt x="27207" y="638250"/>
                </a:lnTo>
                <a:lnTo>
                  <a:pt x="31236" y="641376"/>
                </a:lnTo>
                <a:lnTo>
                  <a:pt x="35275" y="644501"/>
                </a:lnTo>
                <a:lnTo>
                  <a:pt x="40309" y="647627"/>
                </a:lnTo>
                <a:lnTo>
                  <a:pt x="45352" y="650765"/>
                </a:lnTo>
                <a:lnTo>
                  <a:pt x="50386" y="652849"/>
                </a:lnTo>
                <a:lnTo>
                  <a:pt x="56434" y="654933"/>
                </a:lnTo>
                <a:lnTo>
                  <a:pt x="62483" y="655975"/>
                </a:lnTo>
                <a:lnTo>
                  <a:pt x="69536" y="657016"/>
                </a:lnTo>
                <a:lnTo>
                  <a:pt x="76589" y="658058"/>
                </a:lnTo>
                <a:lnTo>
                  <a:pt x="91700" y="658058"/>
                </a:lnTo>
                <a:lnTo>
                  <a:pt x="93719" y="657016"/>
                </a:lnTo>
                <a:lnTo>
                  <a:pt x="95739" y="657016"/>
                </a:lnTo>
                <a:lnTo>
                  <a:pt x="97748" y="655975"/>
                </a:lnTo>
                <a:lnTo>
                  <a:pt x="99768" y="655975"/>
                </a:lnTo>
                <a:lnTo>
                  <a:pt x="100773" y="654933"/>
                </a:lnTo>
                <a:lnTo>
                  <a:pt x="102792" y="653891"/>
                </a:lnTo>
                <a:lnTo>
                  <a:pt x="103797" y="652849"/>
                </a:lnTo>
                <a:lnTo>
                  <a:pt x="105816" y="650765"/>
                </a:lnTo>
                <a:lnTo>
                  <a:pt x="107826" y="647627"/>
                </a:lnTo>
                <a:lnTo>
                  <a:pt x="109845" y="643460"/>
                </a:lnTo>
                <a:lnTo>
                  <a:pt x="110850" y="639292"/>
                </a:lnTo>
                <a:lnTo>
                  <a:pt x="110850" y="636154"/>
                </a:lnTo>
                <a:lnTo>
                  <a:pt x="111855" y="634070"/>
                </a:lnTo>
                <a:lnTo>
                  <a:pt x="111855" y="620513"/>
                </a:lnTo>
                <a:lnTo>
                  <a:pt x="112869" y="616346"/>
                </a:lnTo>
                <a:lnTo>
                  <a:pt x="112869" y="454693"/>
                </a:lnTo>
                <a:lnTo>
                  <a:pt x="116898" y="460957"/>
                </a:lnTo>
                <a:lnTo>
                  <a:pt x="120927" y="468250"/>
                </a:lnTo>
                <a:lnTo>
                  <a:pt x="125961" y="476598"/>
                </a:lnTo>
                <a:lnTo>
                  <a:pt x="131005" y="483903"/>
                </a:lnTo>
                <a:lnTo>
                  <a:pt x="136038" y="492238"/>
                </a:lnTo>
                <a:lnTo>
                  <a:pt x="141082" y="500586"/>
                </a:lnTo>
                <a:lnTo>
                  <a:pt x="146116" y="508933"/>
                </a:lnTo>
                <a:lnTo>
                  <a:pt x="152164" y="517268"/>
                </a:lnTo>
                <a:lnTo>
                  <a:pt x="157207" y="525616"/>
                </a:lnTo>
                <a:lnTo>
                  <a:pt x="163256" y="533963"/>
                </a:lnTo>
                <a:lnTo>
                  <a:pt x="168290" y="542298"/>
                </a:lnTo>
                <a:lnTo>
                  <a:pt x="174338" y="550645"/>
                </a:lnTo>
                <a:lnTo>
                  <a:pt x="180386" y="558993"/>
                </a:lnTo>
                <a:lnTo>
                  <a:pt x="186425" y="566286"/>
                </a:lnTo>
                <a:lnTo>
                  <a:pt x="192473" y="574634"/>
                </a:lnTo>
                <a:lnTo>
                  <a:pt x="198522" y="581927"/>
                </a:lnTo>
                <a:lnTo>
                  <a:pt x="203565" y="590274"/>
                </a:lnTo>
                <a:lnTo>
                  <a:pt x="209604" y="597580"/>
                </a:lnTo>
                <a:lnTo>
                  <a:pt x="215652" y="603831"/>
                </a:lnTo>
                <a:lnTo>
                  <a:pt x="221700" y="611137"/>
                </a:lnTo>
                <a:lnTo>
                  <a:pt x="226734" y="617388"/>
                </a:lnTo>
                <a:lnTo>
                  <a:pt x="232782" y="623652"/>
                </a:lnTo>
                <a:lnTo>
                  <a:pt x="237826" y="628861"/>
                </a:lnTo>
                <a:lnTo>
                  <a:pt x="243865" y="634070"/>
                </a:lnTo>
                <a:lnTo>
                  <a:pt x="248908" y="639292"/>
                </a:lnTo>
                <a:lnTo>
                  <a:pt x="253942" y="643460"/>
                </a:lnTo>
                <a:lnTo>
                  <a:pt x="258985" y="646585"/>
                </a:lnTo>
                <a:lnTo>
                  <a:pt x="263014" y="649723"/>
                </a:lnTo>
                <a:lnTo>
                  <a:pt x="268058" y="651807"/>
                </a:lnTo>
                <a:lnTo>
                  <a:pt x="272087" y="653891"/>
                </a:lnTo>
                <a:lnTo>
                  <a:pt x="276116" y="654933"/>
                </a:lnTo>
                <a:lnTo>
                  <a:pt x="282164" y="654933"/>
                </a:lnTo>
                <a:lnTo>
                  <a:pt x="284174" y="652849"/>
                </a:lnTo>
                <a:lnTo>
                  <a:pt x="286193" y="652849"/>
                </a:lnTo>
                <a:lnTo>
                  <a:pt x="287198" y="650765"/>
                </a:lnTo>
                <a:lnTo>
                  <a:pt x="289217" y="649723"/>
                </a:lnTo>
                <a:lnTo>
                  <a:pt x="290222" y="648669"/>
                </a:lnTo>
                <a:lnTo>
                  <a:pt x="292241" y="646585"/>
                </a:lnTo>
                <a:lnTo>
                  <a:pt x="294251" y="644501"/>
                </a:lnTo>
                <a:lnTo>
                  <a:pt x="295266" y="643460"/>
                </a:lnTo>
                <a:lnTo>
                  <a:pt x="297275" y="641376"/>
                </a:lnTo>
                <a:lnTo>
                  <a:pt x="298290" y="639292"/>
                </a:lnTo>
                <a:lnTo>
                  <a:pt x="300299" y="636154"/>
                </a:lnTo>
                <a:lnTo>
                  <a:pt x="302319" y="634070"/>
                </a:lnTo>
                <a:lnTo>
                  <a:pt x="303324" y="631986"/>
                </a:lnTo>
                <a:lnTo>
                  <a:pt x="305343" y="628861"/>
                </a:lnTo>
                <a:lnTo>
                  <a:pt x="306348" y="626777"/>
                </a:lnTo>
                <a:lnTo>
                  <a:pt x="308367" y="624693"/>
                </a:lnTo>
                <a:lnTo>
                  <a:pt x="309372" y="621555"/>
                </a:lnTo>
                <a:lnTo>
                  <a:pt x="310377" y="618430"/>
                </a:lnTo>
                <a:lnTo>
                  <a:pt x="312396" y="616346"/>
                </a:lnTo>
                <a:lnTo>
                  <a:pt x="313401" y="613220"/>
                </a:lnTo>
                <a:lnTo>
                  <a:pt x="314406" y="611137"/>
                </a:lnTo>
                <a:lnTo>
                  <a:pt x="315420" y="607998"/>
                </a:lnTo>
                <a:lnTo>
                  <a:pt x="316425" y="605915"/>
                </a:lnTo>
                <a:lnTo>
                  <a:pt x="317430" y="602789"/>
                </a:lnTo>
                <a:lnTo>
                  <a:pt x="317430" y="600705"/>
                </a:lnTo>
                <a:lnTo>
                  <a:pt x="318444" y="597580"/>
                </a:lnTo>
                <a:lnTo>
                  <a:pt x="318444" y="586107"/>
                </a:lnTo>
                <a:lnTo>
                  <a:pt x="317430" y="580885"/>
                </a:lnTo>
                <a:lnTo>
                  <a:pt x="316425" y="575675"/>
                </a:lnTo>
                <a:lnTo>
                  <a:pt x="315420" y="570453"/>
                </a:lnTo>
                <a:lnTo>
                  <a:pt x="313401" y="564202"/>
                </a:lnTo>
                <a:lnTo>
                  <a:pt x="310377" y="557938"/>
                </a:lnTo>
                <a:lnTo>
                  <a:pt x="308367" y="551687"/>
                </a:lnTo>
                <a:lnTo>
                  <a:pt x="305343" y="544382"/>
                </a:lnTo>
                <a:lnTo>
                  <a:pt x="302319" y="537089"/>
                </a:lnTo>
                <a:lnTo>
                  <a:pt x="298290" y="530825"/>
                </a:lnTo>
                <a:lnTo>
                  <a:pt x="295266" y="523532"/>
                </a:lnTo>
                <a:lnTo>
                  <a:pt x="291237" y="516226"/>
                </a:lnTo>
                <a:lnTo>
                  <a:pt x="287198" y="507891"/>
                </a:lnTo>
                <a:lnTo>
                  <a:pt x="283169" y="500586"/>
                </a:lnTo>
                <a:lnTo>
                  <a:pt x="279140" y="493280"/>
                </a:lnTo>
                <a:lnTo>
                  <a:pt x="275111" y="485987"/>
                </a:lnTo>
                <a:lnTo>
                  <a:pt x="271082" y="478681"/>
                </a:lnTo>
                <a:lnTo>
                  <a:pt x="267043" y="471388"/>
                </a:lnTo>
                <a:lnTo>
                  <a:pt x="263014" y="464083"/>
                </a:lnTo>
                <a:lnTo>
                  <a:pt x="258985" y="456790"/>
                </a:lnTo>
                <a:lnTo>
                  <a:pt x="254956" y="449484"/>
                </a:lnTo>
                <a:lnTo>
                  <a:pt x="251932" y="443233"/>
                </a:lnTo>
                <a:lnTo>
                  <a:pt x="247903" y="435927"/>
                </a:lnTo>
                <a:lnTo>
                  <a:pt x="244879" y="429663"/>
                </a:lnTo>
                <a:lnTo>
                  <a:pt x="241855" y="424454"/>
                </a:lnTo>
                <a:lnTo>
                  <a:pt x="239836" y="4182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531214" y="5419156"/>
            <a:ext cx="323478" cy="658058"/>
          </a:xfrm>
          <a:custGeom>
            <a:avLst/>
            <a:gdLst/>
            <a:ahLst/>
            <a:cxnLst/>
            <a:rect l="l" t="t" r="r" b="b"/>
            <a:pathLst>
              <a:path w="323478" h="658058">
                <a:moveTo>
                  <a:pt x="112869" y="454693"/>
                </a:moveTo>
                <a:lnTo>
                  <a:pt x="112869" y="543340"/>
                </a:lnTo>
                <a:lnTo>
                  <a:pt x="112869" y="582968"/>
                </a:lnTo>
                <a:lnTo>
                  <a:pt x="112869" y="603831"/>
                </a:lnTo>
                <a:lnTo>
                  <a:pt x="111855" y="620513"/>
                </a:lnTo>
                <a:lnTo>
                  <a:pt x="111855" y="634070"/>
                </a:lnTo>
                <a:lnTo>
                  <a:pt x="109845" y="643460"/>
                </a:lnTo>
                <a:lnTo>
                  <a:pt x="105816" y="650765"/>
                </a:lnTo>
                <a:lnTo>
                  <a:pt x="100773" y="654933"/>
                </a:lnTo>
                <a:lnTo>
                  <a:pt x="93719" y="657016"/>
                </a:lnTo>
                <a:lnTo>
                  <a:pt x="84647" y="658058"/>
                </a:lnTo>
                <a:lnTo>
                  <a:pt x="56434" y="654933"/>
                </a:lnTo>
                <a:lnTo>
                  <a:pt x="35275" y="644501"/>
                </a:lnTo>
                <a:lnTo>
                  <a:pt x="20154" y="629903"/>
                </a:lnTo>
                <a:lnTo>
                  <a:pt x="10077" y="612178"/>
                </a:lnTo>
                <a:lnTo>
                  <a:pt x="4028" y="590274"/>
                </a:lnTo>
                <a:lnTo>
                  <a:pt x="1004" y="568370"/>
                </a:lnTo>
                <a:lnTo>
                  <a:pt x="0" y="545423"/>
                </a:lnTo>
                <a:lnTo>
                  <a:pt x="0" y="522490"/>
                </a:lnTo>
                <a:lnTo>
                  <a:pt x="0" y="447400"/>
                </a:lnTo>
                <a:lnTo>
                  <a:pt x="0" y="384825"/>
                </a:lnTo>
                <a:lnTo>
                  <a:pt x="1004" y="378574"/>
                </a:lnTo>
                <a:lnTo>
                  <a:pt x="1004" y="115760"/>
                </a:lnTo>
                <a:lnTo>
                  <a:pt x="0" y="103245"/>
                </a:lnTo>
                <a:lnTo>
                  <a:pt x="1004" y="90730"/>
                </a:lnTo>
                <a:lnTo>
                  <a:pt x="2019" y="78215"/>
                </a:lnTo>
                <a:lnTo>
                  <a:pt x="4028" y="66742"/>
                </a:lnTo>
                <a:lnTo>
                  <a:pt x="7053" y="55269"/>
                </a:lnTo>
                <a:lnTo>
                  <a:pt x="12096" y="44850"/>
                </a:lnTo>
                <a:lnTo>
                  <a:pt x="19149" y="35461"/>
                </a:lnTo>
                <a:lnTo>
                  <a:pt x="28222" y="26071"/>
                </a:lnTo>
                <a:lnTo>
                  <a:pt x="40309" y="18778"/>
                </a:lnTo>
                <a:lnTo>
                  <a:pt x="54415" y="12514"/>
                </a:lnTo>
                <a:lnTo>
                  <a:pt x="72560" y="7305"/>
                </a:lnTo>
                <a:lnTo>
                  <a:pt x="93719" y="3125"/>
                </a:lnTo>
                <a:lnTo>
                  <a:pt x="117903" y="1041"/>
                </a:lnTo>
                <a:lnTo>
                  <a:pt x="147130" y="0"/>
                </a:lnTo>
                <a:lnTo>
                  <a:pt x="168290" y="1041"/>
                </a:lnTo>
                <a:lnTo>
                  <a:pt x="188444" y="5221"/>
                </a:lnTo>
                <a:lnTo>
                  <a:pt x="206580" y="11473"/>
                </a:lnTo>
                <a:lnTo>
                  <a:pt x="223710" y="19820"/>
                </a:lnTo>
                <a:lnTo>
                  <a:pt x="239836" y="30239"/>
                </a:lnTo>
                <a:lnTo>
                  <a:pt x="253942" y="42754"/>
                </a:lnTo>
                <a:lnTo>
                  <a:pt x="267043" y="56323"/>
                </a:lnTo>
                <a:lnTo>
                  <a:pt x="279140" y="71964"/>
                </a:lnTo>
                <a:lnTo>
                  <a:pt x="289217" y="87604"/>
                </a:lnTo>
                <a:lnTo>
                  <a:pt x="298290" y="104287"/>
                </a:lnTo>
                <a:lnTo>
                  <a:pt x="306348" y="122024"/>
                </a:lnTo>
                <a:lnTo>
                  <a:pt x="312396" y="139748"/>
                </a:lnTo>
                <a:lnTo>
                  <a:pt x="317430" y="157472"/>
                </a:lnTo>
                <a:lnTo>
                  <a:pt x="320454" y="175209"/>
                </a:lnTo>
                <a:lnTo>
                  <a:pt x="322473" y="192933"/>
                </a:lnTo>
                <a:lnTo>
                  <a:pt x="323478" y="209616"/>
                </a:lnTo>
                <a:lnTo>
                  <a:pt x="322473" y="226311"/>
                </a:lnTo>
                <a:lnTo>
                  <a:pt x="319449" y="241951"/>
                </a:lnTo>
                <a:lnTo>
                  <a:pt x="315420" y="258634"/>
                </a:lnTo>
                <a:lnTo>
                  <a:pt x="309372" y="274274"/>
                </a:lnTo>
                <a:lnTo>
                  <a:pt x="302319" y="289928"/>
                </a:lnTo>
                <a:lnTo>
                  <a:pt x="294251" y="304526"/>
                </a:lnTo>
                <a:lnTo>
                  <a:pt x="286193" y="318083"/>
                </a:lnTo>
                <a:lnTo>
                  <a:pt x="277121" y="331640"/>
                </a:lnTo>
                <a:lnTo>
                  <a:pt x="269063" y="344155"/>
                </a:lnTo>
                <a:lnTo>
                  <a:pt x="261005" y="355628"/>
                </a:lnTo>
                <a:lnTo>
                  <a:pt x="252937" y="366059"/>
                </a:lnTo>
                <a:lnTo>
                  <a:pt x="245884" y="374394"/>
                </a:lnTo>
                <a:lnTo>
                  <a:pt x="239836" y="381700"/>
                </a:lnTo>
                <a:lnTo>
                  <a:pt x="235807" y="386909"/>
                </a:lnTo>
                <a:lnTo>
                  <a:pt x="232782" y="390035"/>
                </a:lnTo>
                <a:lnTo>
                  <a:pt x="231778" y="391076"/>
                </a:lnTo>
                <a:lnTo>
                  <a:pt x="232782" y="398382"/>
                </a:lnTo>
                <a:lnTo>
                  <a:pt x="234802" y="407772"/>
                </a:lnTo>
                <a:lnTo>
                  <a:pt x="239836" y="418203"/>
                </a:lnTo>
                <a:lnTo>
                  <a:pt x="244879" y="429663"/>
                </a:lnTo>
                <a:lnTo>
                  <a:pt x="251932" y="443233"/>
                </a:lnTo>
                <a:lnTo>
                  <a:pt x="258985" y="456790"/>
                </a:lnTo>
                <a:lnTo>
                  <a:pt x="267043" y="471388"/>
                </a:lnTo>
                <a:lnTo>
                  <a:pt x="275111" y="485987"/>
                </a:lnTo>
                <a:lnTo>
                  <a:pt x="283169" y="500586"/>
                </a:lnTo>
                <a:lnTo>
                  <a:pt x="291237" y="516226"/>
                </a:lnTo>
                <a:lnTo>
                  <a:pt x="298290" y="530825"/>
                </a:lnTo>
                <a:lnTo>
                  <a:pt x="305343" y="544382"/>
                </a:lnTo>
                <a:lnTo>
                  <a:pt x="310377" y="557938"/>
                </a:lnTo>
                <a:lnTo>
                  <a:pt x="315420" y="570453"/>
                </a:lnTo>
                <a:lnTo>
                  <a:pt x="317430" y="580885"/>
                </a:lnTo>
                <a:lnTo>
                  <a:pt x="318444" y="590274"/>
                </a:lnTo>
                <a:lnTo>
                  <a:pt x="317430" y="600705"/>
                </a:lnTo>
                <a:lnTo>
                  <a:pt x="314406" y="611137"/>
                </a:lnTo>
                <a:lnTo>
                  <a:pt x="309372" y="621555"/>
                </a:lnTo>
                <a:lnTo>
                  <a:pt x="303324" y="631986"/>
                </a:lnTo>
                <a:lnTo>
                  <a:pt x="297275" y="641376"/>
                </a:lnTo>
                <a:lnTo>
                  <a:pt x="290222" y="648669"/>
                </a:lnTo>
                <a:lnTo>
                  <a:pt x="284174" y="652849"/>
                </a:lnTo>
                <a:lnTo>
                  <a:pt x="280145" y="654933"/>
                </a:lnTo>
                <a:lnTo>
                  <a:pt x="272087" y="653891"/>
                </a:lnTo>
                <a:lnTo>
                  <a:pt x="263014" y="649723"/>
                </a:lnTo>
                <a:lnTo>
                  <a:pt x="253942" y="643460"/>
                </a:lnTo>
                <a:lnTo>
                  <a:pt x="243865" y="634070"/>
                </a:lnTo>
                <a:lnTo>
                  <a:pt x="232782" y="623652"/>
                </a:lnTo>
                <a:lnTo>
                  <a:pt x="221700" y="611137"/>
                </a:lnTo>
                <a:lnTo>
                  <a:pt x="209604" y="597580"/>
                </a:lnTo>
                <a:lnTo>
                  <a:pt x="198522" y="581927"/>
                </a:lnTo>
                <a:lnTo>
                  <a:pt x="186425" y="566286"/>
                </a:lnTo>
                <a:lnTo>
                  <a:pt x="174338" y="550645"/>
                </a:lnTo>
                <a:lnTo>
                  <a:pt x="163256" y="533963"/>
                </a:lnTo>
                <a:lnTo>
                  <a:pt x="152164" y="517268"/>
                </a:lnTo>
                <a:lnTo>
                  <a:pt x="141082" y="500586"/>
                </a:lnTo>
                <a:lnTo>
                  <a:pt x="131005" y="483903"/>
                </a:lnTo>
                <a:lnTo>
                  <a:pt x="120927" y="468250"/>
                </a:lnTo>
                <a:lnTo>
                  <a:pt x="112869" y="454693"/>
                </a:lnTo>
              </a:path>
            </a:pathLst>
          </a:custGeom>
          <a:ln w="2091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355871" y="5420198"/>
            <a:ext cx="123951" cy="648682"/>
          </a:xfrm>
          <a:custGeom>
            <a:avLst/>
            <a:gdLst/>
            <a:ahLst/>
            <a:cxnLst/>
            <a:rect l="l" t="t" r="r" b="b"/>
            <a:pathLst>
              <a:path w="123951" h="648682">
                <a:moveTo>
                  <a:pt x="1004" y="607998"/>
                </a:moveTo>
                <a:lnTo>
                  <a:pt x="2019" y="611137"/>
                </a:lnTo>
                <a:lnTo>
                  <a:pt x="3024" y="614262"/>
                </a:lnTo>
                <a:lnTo>
                  <a:pt x="4028" y="617388"/>
                </a:lnTo>
                <a:lnTo>
                  <a:pt x="6048" y="620513"/>
                </a:lnTo>
                <a:lnTo>
                  <a:pt x="8067" y="622610"/>
                </a:lnTo>
                <a:lnTo>
                  <a:pt x="10077" y="625735"/>
                </a:lnTo>
                <a:lnTo>
                  <a:pt x="12096" y="627819"/>
                </a:lnTo>
                <a:lnTo>
                  <a:pt x="14106" y="629903"/>
                </a:lnTo>
                <a:lnTo>
                  <a:pt x="17130" y="631986"/>
                </a:lnTo>
                <a:lnTo>
                  <a:pt x="19149" y="634070"/>
                </a:lnTo>
                <a:lnTo>
                  <a:pt x="22173" y="635112"/>
                </a:lnTo>
                <a:lnTo>
                  <a:pt x="25198" y="637208"/>
                </a:lnTo>
                <a:lnTo>
                  <a:pt x="27207" y="638250"/>
                </a:lnTo>
                <a:lnTo>
                  <a:pt x="30231" y="640334"/>
                </a:lnTo>
                <a:lnTo>
                  <a:pt x="33256" y="641376"/>
                </a:lnTo>
                <a:lnTo>
                  <a:pt x="36280" y="642418"/>
                </a:lnTo>
                <a:lnTo>
                  <a:pt x="39304" y="643460"/>
                </a:lnTo>
                <a:lnTo>
                  <a:pt x="41314" y="644501"/>
                </a:lnTo>
                <a:lnTo>
                  <a:pt x="44338" y="645543"/>
                </a:lnTo>
                <a:lnTo>
                  <a:pt x="47362" y="645543"/>
                </a:lnTo>
                <a:lnTo>
                  <a:pt x="49381" y="646585"/>
                </a:lnTo>
                <a:lnTo>
                  <a:pt x="52405" y="646585"/>
                </a:lnTo>
                <a:lnTo>
                  <a:pt x="54415" y="647627"/>
                </a:lnTo>
                <a:lnTo>
                  <a:pt x="59459" y="647627"/>
                </a:lnTo>
                <a:lnTo>
                  <a:pt x="61468" y="648682"/>
                </a:lnTo>
                <a:lnTo>
                  <a:pt x="84647" y="648682"/>
                </a:lnTo>
                <a:lnTo>
                  <a:pt x="88676" y="647627"/>
                </a:lnTo>
                <a:lnTo>
                  <a:pt x="92715" y="647627"/>
                </a:lnTo>
                <a:lnTo>
                  <a:pt x="95739" y="646585"/>
                </a:lnTo>
                <a:lnTo>
                  <a:pt x="98753" y="645543"/>
                </a:lnTo>
                <a:lnTo>
                  <a:pt x="101777" y="644501"/>
                </a:lnTo>
                <a:lnTo>
                  <a:pt x="103797" y="643460"/>
                </a:lnTo>
                <a:lnTo>
                  <a:pt x="105816" y="641376"/>
                </a:lnTo>
                <a:lnTo>
                  <a:pt x="107826" y="640334"/>
                </a:lnTo>
                <a:lnTo>
                  <a:pt x="109845" y="637208"/>
                </a:lnTo>
                <a:lnTo>
                  <a:pt x="110850" y="635112"/>
                </a:lnTo>
                <a:lnTo>
                  <a:pt x="111855" y="631986"/>
                </a:lnTo>
                <a:lnTo>
                  <a:pt x="112869" y="627819"/>
                </a:lnTo>
                <a:lnTo>
                  <a:pt x="113874" y="624693"/>
                </a:lnTo>
                <a:lnTo>
                  <a:pt x="114879" y="619471"/>
                </a:lnTo>
                <a:lnTo>
                  <a:pt x="115893" y="614262"/>
                </a:lnTo>
                <a:lnTo>
                  <a:pt x="115893" y="609040"/>
                </a:lnTo>
                <a:lnTo>
                  <a:pt x="116898" y="602789"/>
                </a:lnTo>
                <a:lnTo>
                  <a:pt x="116898" y="255508"/>
                </a:lnTo>
                <a:lnTo>
                  <a:pt x="117903" y="251341"/>
                </a:lnTo>
                <a:lnTo>
                  <a:pt x="117903" y="209616"/>
                </a:lnTo>
                <a:lnTo>
                  <a:pt x="116898" y="146012"/>
                </a:lnTo>
                <a:lnTo>
                  <a:pt x="116898" y="135580"/>
                </a:lnTo>
                <a:lnTo>
                  <a:pt x="117903" y="129317"/>
                </a:lnTo>
                <a:lnTo>
                  <a:pt x="117903" y="104287"/>
                </a:lnTo>
                <a:lnTo>
                  <a:pt x="118908" y="100119"/>
                </a:lnTo>
                <a:lnTo>
                  <a:pt x="118908" y="91772"/>
                </a:lnTo>
                <a:lnTo>
                  <a:pt x="119922" y="87604"/>
                </a:lnTo>
                <a:lnTo>
                  <a:pt x="119922" y="80299"/>
                </a:lnTo>
                <a:lnTo>
                  <a:pt x="120927" y="77173"/>
                </a:lnTo>
                <a:lnTo>
                  <a:pt x="120927" y="69880"/>
                </a:lnTo>
                <a:lnTo>
                  <a:pt x="121932" y="66742"/>
                </a:lnTo>
                <a:lnTo>
                  <a:pt x="121932" y="61532"/>
                </a:lnTo>
                <a:lnTo>
                  <a:pt x="122947" y="59449"/>
                </a:lnTo>
                <a:lnTo>
                  <a:pt x="122947" y="55281"/>
                </a:lnTo>
                <a:lnTo>
                  <a:pt x="123951" y="52143"/>
                </a:lnTo>
                <a:lnTo>
                  <a:pt x="123951" y="41712"/>
                </a:lnTo>
                <a:lnTo>
                  <a:pt x="122947" y="39628"/>
                </a:lnTo>
                <a:lnTo>
                  <a:pt x="120927" y="37544"/>
                </a:lnTo>
                <a:lnTo>
                  <a:pt x="119922" y="35461"/>
                </a:lnTo>
                <a:lnTo>
                  <a:pt x="117903" y="33377"/>
                </a:lnTo>
                <a:lnTo>
                  <a:pt x="115893" y="31293"/>
                </a:lnTo>
                <a:lnTo>
                  <a:pt x="112869" y="29197"/>
                </a:lnTo>
                <a:lnTo>
                  <a:pt x="110850" y="27113"/>
                </a:lnTo>
                <a:lnTo>
                  <a:pt x="107826" y="25029"/>
                </a:lnTo>
                <a:lnTo>
                  <a:pt x="104802" y="22946"/>
                </a:lnTo>
                <a:lnTo>
                  <a:pt x="101777" y="21904"/>
                </a:lnTo>
                <a:lnTo>
                  <a:pt x="98753" y="19820"/>
                </a:lnTo>
                <a:lnTo>
                  <a:pt x="94724" y="17736"/>
                </a:lnTo>
                <a:lnTo>
                  <a:pt x="91700" y="15640"/>
                </a:lnTo>
                <a:lnTo>
                  <a:pt x="88676" y="14598"/>
                </a:lnTo>
                <a:lnTo>
                  <a:pt x="84647" y="12514"/>
                </a:lnTo>
                <a:lnTo>
                  <a:pt x="81623" y="11473"/>
                </a:lnTo>
                <a:lnTo>
                  <a:pt x="78599" y="9389"/>
                </a:lnTo>
                <a:lnTo>
                  <a:pt x="75584" y="8347"/>
                </a:lnTo>
                <a:lnTo>
                  <a:pt x="71546" y="7305"/>
                </a:lnTo>
                <a:lnTo>
                  <a:pt x="68521" y="6263"/>
                </a:lnTo>
                <a:lnTo>
                  <a:pt x="66512" y="4180"/>
                </a:lnTo>
                <a:lnTo>
                  <a:pt x="63488" y="3125"/>
                </a:lnTo>
                <a:lnTo>
                  <a:pt x="61468" y="3125"/>
                </a:lnTo>
                <a:lnTo>
                  <a:pt x="58444" y="2083"/>
                </a:lnTo>
                <a:lnTo>
                  <a:pt x="57439" y="1041"/>
                </a:lnTo>
                <a:lnTo>
                  <a:pt x="55430" y="1041"/>
                </a:lnTo>
                <a:lnTo>
                  <a:pt x="54415" y="0"/>
                </a:lnTo>
                <a:lnTo>
                  <a:pt x="33256" y="0"/>
                </a:lnTo>
                <a:lnTo>
                  <a:pt x="31236" y="1041"/>
                </a:lnTo>
                <a:lnTo>
                  <a:pt x="26202" y="1041"/>
                </a:lnTo>
                <a:lnTo>
                  <a:pt x="24183" y="2083"/>
                </a:lnTo>
                <a:lnTo>
                  <a:pt x="22173" y="2083"/>
                </a:lnTo>
                <a:lnTo>
                  <a:pt x="20154" y="3125"/>
                </a:lnTo>
                <a:lnTo>
                  <a:pt x="18144" y="3125"/>
                </a:lnTo>
                <a:lnTo>
                  <a:pt x="17130" y="4180"/>
                </a:lnTo>
                <a:lnTo>
                  <a:pt x="15120" y="5221"/>
                </a:lnTo>
                <a:lnTo>
                  <a:pt x="13101" y="5221"/>
                </a:lnTo>
                <a:lnTo>
                  <a:pt x="12096" y="6263"/>
                </a:lnTo>
                <a:lnTo>
                  <a:pt x="10077" y="7305"/>
                </a:lnTo>
                <a:lnTo>
                  <a:pt x="9072" y="8347"/>
                </a:lnTo>
                <a:lnTo>
                  <a:pt x="7053" y="10431"/>
                </a:lnTo>
                <a:lnTo>
                  <a:pt x="5043" y="12514"/>
                </a:lnTo>
                <a:lnTo>
                  <a:pt x="3024" y="15640"/>
                </a:lnTo>
                <a:lnTo>
                  <a:pt x="2019" y="18778"/>
                </a:lnTo>
                <a:lnTo>
                  <a:pt x="1004" y="21904"/>
                </a:lnTo>
                <a:lnTo>
                  <a:pt x="1004" y="29197"/>
                </a:lnTo>
                <a:lnTo>
                  <a:pt x="2019" y="32335"/>
                </a:lnTo>
                <a:lnTo>
                  <a:pt x="2019" y="44850"/>
                </a:lnTo>
                <a:lnTo>
                  <a:pt x="3024" y="47976"/>
                </a:lnTo>
                <a:lnTo>
                  <a:pt x="3024" y="177293"/>
                </a:lnTo>
                <a:lnTo>
                  <a:pt x="2019" y="180418"/>
                </a:lnTo>
                <a:lnTo>
                  <a:pt x="2019" y="204406"/>
                </a:lnTo>
                <a:lnTo>
                  <a:pt x="1004" y="208574"/>
                </a:lnTo>
                <a:lnTo>
                  <a:pt x="1004" y="231520"/>
                </a:lnTo>
                <a:lnTo>
                  <a:pt x="0" y="236742"/>
                </a:lnTo>
                <a:lnTo>
                  <a:pt x="0" y="604873"/>
                </a:lnTo>
                <a:lnTo>
                  <a:pt x="1004" y="6079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355871" y="5420198"/>
            <a:ext cx="124956" cy="648682"/>
          </a:xfrm>
          <a:custGeom>
            <a:avLst/>
            <a:gdLst/>
            <a:ahLst/>
            <a:cxnLst/>
            <a:rect l="l" t="t" r="r" b="b"/>
            <a:pathLst>
              <a:path w="124956" h="648682">
                <a:moveTo>
                  <a:pt x="0" y="528741"/>
                </a:moveTo>
                <a:lnTo>
                  <a:pt x="0" y="429676"/>
                </a:lnTo>
                <a:lnTo>
                  <a:pt x="0" y="287844"/>
                </a:lnTo>
                <a:lnTo>
                  <a:pt x="0" y="266981"/>
                </a:lnTo>
                <a:lnTo>
                  <a:pt x="0" y="247161"/>
                </a:lnTo>
                <a:lnTo>
                  <a:pt x="1004" y="227353"/>
                </a:lnTo>
                <a:lnTo>
                  <a:pt x="1004" y="208574"/>
                </a:lnTo>
                <a:lnTo>
                  <a:pt x="2019" y="191891"/>
                </a:lnTo>
                <a:lnTo>
                  <a:pt x="3024" y="177293"/>
                </a:lnTo>
                <a:lnTo>
                  <a:pt x="3024" y="164778"/>
                </a:lnTo>
                <a:lnTo>
                  <a:pt x="3024" y="47976"/>
                </a:lnTo>
                <a:lnTo>
                  <a:pt x="2019" y="43808"/>
                </a:lnTo>
                <a:lnTo>
                  <a:pt x="2019" y="38586"/>
                </a:lnTo>
                <a:lnTo>
                  <a:pt x="2019" y="34419"/>
                </a:lnTo>
                <a:lnTo>
                  <a:pt x="1004" y="29197"/>
                </a:lnTo>
                <a:lnTo>
                  <a:pt x="1004" y="23988"/>
                </a:lnTo>
                <a:lnTo>
                  <a:pt x="2019" y="16695"/>
                </a:lnTo>
                <a:lnTo>
                  <a:pt x="6048" y="11473"/>
                </a:lnTo>
                <a:lnTo>
                  <a:pt x="10077" y="7305"/>
                </a:lnTo>
                <a:lnTo>
                  <a:pt x="17130" y="4180"/>
                </a:lnTo>
                <a:lnTo>
                  <a:pt x="24183" y="2083"/>
                </a:lnTo>
                <a:lnTo>
                  <a:pt x="33256" y="0"/>
                </a:lnTo>
                <a:lnTo>
                  <a:pt x="42328" y="0"/>
                </a:lnTo>
                <a:lnTo>
                  <a:pt x="52405" y="0"/>
                </a:lnTo>
                <a:lnTo>
                  <a:pt x="55430" y="1041"/>
                </a:lnTo>
                <a:lnTo>
                  <a:pt x="63488" y="3125"/>
                </a:lnTo>
                <a:lnTo>
                  <a:pt x="75584" y="8347"/>
                </a:lnTo>
                <a:lnTo>
                  <a:pt x="88676" y="14598"/>
                </a:lnTo>
                <a:lnTo>
                  <a:pt x="101777" y="21904"/>
                </a:lnTo>
                <a:lnTo>
                  <a:pt x="112869" y="29197"/>
                </a:lnTo>
                <a:lnTo>
                  <a:pt x="120927" y="37544"/>
                </a:lnTo>
                <a:lnTo>
                  <a:pt x="124956" y="46934"/>
                </a:lnTo>
                <a:lnTo>
                  <a:pt x="123951" y="47976"/>
                </a:lnTo>
                <a:lnTo>
                  <a:pt x="122947" y="53185"/>
                </a:lnTo>
                <a:lnTo>
                  <a:pt x="121932" y="61532"/>
                </a:lnTo>
                <a:lnTo>
                  <a:pt x="120927" y="73006"/>
                </a:lnTo>
                <a:lnTo>
                  <a:pt x="119922" y="87604"/>
                </a:lnTo>
                <a:lnTo>
                  <a:pt x="117903" y="104287"/>
                </a:lnTo>
                <a:lnTo>
                  <a:pt x="117903" y="124107"/>
                </a:lnTo>
                <a:lnTo>
                  <a:pt x="116898" y="146012"/>
                </a:lnTo>
                <a:lnTo>
                  <a:pt x="117903" y="209616"/>
                </a:lnTo>
                <a:lnTo>
                  <a:pt x="117903" y="223185"/>
                </a:lnTo>
                <a:lnTo>
                  <a:pt x="117903" y="235700"/>
                </a:lnTo>
                <a:lnTo>
                  <a:pt x="117903" y="248202"/>
                </a:lnTo>
                <a:lnTo>
                  <a:pt x="116898" y="261772"/>
                </a:lnTo>
                <a:lnTo>
                  <a:pt x="116898" y="579843"/>
                </a:lnTo>
                <a:lnTo>
                  <a:pt x="115893" y="609040"/>
                </a:lnTo>
                <a:lnTo>
                  <a:pt x="112869" y="627819"/>
                </a:lnTo>
                <a:lnTo>
                  <a:pt x="107826" y="640334"/>
                </a:lnTo>
                <a:lnTo>
                  <a:pt x="98753" y="645543"/>
                </a:lnTo>
                <a:lnTo>
                  <a:pt x="84647" y="648682"/>
                </a:lnTo>
                <a:lnTo>
                  <a:pt x="66512" y="648682"/>
                </a:lnTo>
                <a:lnTo>
                  <a:pt x="59459" y="647627"/>
                </a:lnTo>
                <a:lnTo>
                  <a:pt x="49381" y="646585"/>
                </a:lnTo>
                <a:lnTo>
                  <a:pt x="39304" y="643460"/>
                </a:lnTo>
                <a:lnTo>
                  <a:pt x="27207" y="638250"/>
                </a:lnTo>
                <a:lnTo>
                  <a:pt x="17130" y="631986"/>
                </a:lnTo>
                <a:lnTo>
                  <a:pt x="8067" y="622610"/>
                </a:lnTo>
                <a:lnTo>
                  <a:pt x="2019" y="611137"/>
                </a:lnTo>
                <a:lnTo>
                  <a:pt x="0" y="597580"/>
                </a:lnTo>
                <a:lnTo>
                  <a:pt x="0" y="528741"/>
                </a:lnTo>
              </a:path>
            </a:pathLst>
          </a:custGeom>
          <a:ln w="199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2079755" y="5426462"/>
            <a:ext cx="246889" cy="643460"/>
          </a:xfrm>
          <a:custGeom>
            <a:avLst/>
            <a:gdLst/>
            <a:ahLst/>
            <a:cxnLst/>
            <a:rect l="l" t="t" r="r" b="b"/>
            <a:pathLst>
              <a:path w="246889" h="643460">
                <a:moveTo>
                  <a:pt x="118918" y="409855"/>
                </a:moveTo>
                <a:lnTo>
                  <a:pt x="119922" y="406717"/>
                </a:lnTo>
                <a:lnTo>
                  <a:pt x="120927" y="403591"/>
                </a:lnTo>
                <a:lnTo>
                  <a:pt x="122947" y="400466"/>
                </a:lnTo>
                <a:lnTo>
                  <a:pt x="124956" y="399424"/>
                </a:lnTo>
                <a:lnTo>
                  <a:pt x="126976" y="398382"/>
                </a:lnTo>
                <a:lnTo>
                  <a:pt x="128995" y="398382"/>
                </a:lnTo>
                <a:lnTo>
                  <a:pt x="131005" y="397340"/>
                </a:lnTo>
                <a:lnTo>
                  <a:pt x="136048" y="397340"/>
                </a:lnTo>
                <a:lnTo>
                  <a:pt x="144106" y="394202"/>
                </a:lnTo>
                <a:lnTo>
                  <a:pt x="153178" y="393160"/>
                </a:lnTo>
                <a:lnTo>
                  <a:pt x="161236" y="391076"/>
                </a:lnTo>
                <a:lnTo>
                  <a:pt x="168290" y="390035"/>
                </a:lnTo>
                <a:lnTo>
                  <a:pt x="175343" y="388993"/>
                </a:lnTo>
                <a:lnTo>
                  <a:pt x="182396" y="386909"/>
                </a:lnTo>
                <a:lnTo>
                  <a:pt x="188444" y="386909"/>
                </a:lnTo>
                <a:lnTo>
                  <a:pt x="193488" y="385867"/>
                </a:lnTo>
                <a:lnTo>
                  <a:pt x="199526" y="384825"/>
                </a:lnTo>
                <a:lnTo>
                  <a:pt x="203565" y="383771"/>
                </a:lnTo>
                <a:lnTo>
                  <a:pt x="208599" y="383771"/>
                </a:lnTo>
                <a:lnTo>
                  <a:pt x="212628" y="382729"/>
                </a:lnTo>
                <a:lnTo>
                  <a:pt x="216667" y="381687"/>
                </a:lnTo>
                <a:lnTo>
                  <a:pt x="219681" y="381687"/>
                </a:lnTo>
                <a:lnTo>
                  <a:pt x="222705" y="380645"/>
                </a:lnTo>
                <a:lnTo>
                  <a:pt x="225729" y="379603"/>
                </a:lnTo>
                <a:lnTo>
                  <a:pt x="228753" y="378561"/>
                </a:lnTo>
                <a:lnTo>
                  <a:pt x="230773" y="377520"/>
                </a:lnTo>
                <a:lnTo>
                  <a:pt x="232782" y="376478"/>
                </a:lnTo>
                <a:lnTo>
                  <a:pt x="234802" y="374394"/>
                </a:lnTo>
                <a:lnTo>
                  <a:pt x="235807" y="372310"/>
                </a:lnTo>
                <a:lnTo>
                  <a:pt x="237826" y="371268"/>
                </a:lnTo>
                <a:lnTo>
                  <a:pt x="238831" y="368130"/>
                </a:lnTo>
                <a:lnTo>
                  <a:pt x="239836" y="366046"/>
                </a:lnTo>
                <a:lnTo>
                  <a:pt x="240850" y="362921"/>
                </a:lnTo>
                <a:lnTo>
                  <a:pt x="240850" y="359795"/>
                </a:lnTo>
                <a:lnTo>
                  <a:pt x="241855" y="355615"/>
                </a:lnTo>
                <a:lnTo>
                  <a:pt x="241855" y="342058"/>
                </a:lnTo>
                <a:lnTo>
                  <a:pt x="242860" y="336849"/>
                </a:lnTo>
                <a:lnTo>
                  <a:pt x="242860" y="330585"/>
                </a:lnTo>
                <a:lnTo>
                  <a:pt x="241855" y="324334"/>
                </a:lnTo>
                <a:lnTo>
                  <a:pt x="241855" y="313903"/>
                </a:lnTo>
                <a:lnTo>
                  <a:pt x="240850" y="308694"/>
                </a:lnTo>
                <a:lnTo>
                  <a:pt x="239836" y="303472"/>
                </a:lnTo>
                <a:lnTo>
                  <a:pt x="238831" y="299304"/>
                </a:lnTo>
                <a:lnTo>
                  <a:pt x="237826" y="294095"/>
                </a:lnTo>
                <a:lnTo>
                  <a:pt x="235807" y="289915"/>
                </a:lnTo>
                <a:lnTo>
                  <a:pt x="234802" y="285747"/>
                </a:lnTo>
                <a:lnTo>
                  <a:pt x="232782" y="282622"/>
                </a:lnTo>
                <a:lnTo>
                  <a:pt x="230773" y="278442"/>
                </a:lnTo>
                <a:lnTo>
                  <a:pt x="227749" y="275316"/>
                </a:lnTo>
                <a:lnTo>
                  <a:pt x="225729" y="271149"/>
                </a:lnTo>
                <a:lnTo>
                  <a:pt x="222705" y="268023"/>
                </a:lnTo>
                <a:lnTo>
                  <a:pt x="220695" y="265927"/>
                </a:lnTo>
                <a:lnTo>
                  <a:pt x="217671" y="262801"/>
                </a:lnTo>
                <a:lnTo>
                  <a:pt x="214647" y="259676"/>
                </a:lnTo>
                <a:lnTo>
                  <a:pt x="211623" y="257592"/>
                </a:lnTo>
                <a:lnTo>
                  <a:pt x="207594" y="255508"/>
                </a:lnTo>
                <a:lnTo>
                  <a:pt x="204570" y="253412"/>
                </a:lnTo>
                <a:lnTo>
                  <a:pt x="200541" y="251328"/>
                </a:lnTo>
                <a:lnTo>
                  <a:pt x="196512" y="250286"/>
                </a:lnTo>
                <a:lnTo>
                  <a:pt x="192473" y="248202"/>
                </a:lnTo>
                <a:lnTo>
                  <a:pt x="188444" y="247161"/>
                </a:lnTo>
                <a:lnTo>
                  <a:pt x="183410" y="246119"/>
                </a:lnTo>
                <a:lnTo>
                  <a:pt x="179372" y="245077"/>
                </a:lnTo>
                <a:lnTo>
                  <a:pt x="174338" y="244035"/>
                </a:lnTo>
                <a:lnTo>
                  <a:pt x="170309" y="242993"/>
                </a:lnTo>
                <a:lnTo>
                  <a:pt x="165265" y="242993"/>
                </a:lnTo>
                <a:lnTo>
                  <a:pt x="160232" y="241939"/>
                </a:lnTo>
                <a:lnTo>
                  <a:pt x="142087" y="241939"/>
                </a:lnTo>
                <a:lnTo>
                  <a:pt x="140077" y="242993"/>
                </a:lnTo>
                <a:lnTo>
                  <a:pt x="125971" y="242993"/>
                </a:lnTo>
                <a:lnTo>
                  <a:pt x="123951" y="241939"/>
                </a:lnTo>
                <a:lnTo>
                  <a:pt x="121932" y="241939"/>
                </a:lnTo>
                <a:lnTo>
                  <a:pt x="119922" y="239855"/>
                </a:lnTo>
                <a:lnTo>
                  <a:pt x="117903" y="237771"/>
                </a:lnTo>
                <a:lnTo>
                  <a:pt x="117903" y="168945"/>
                </a:lnTo>
                <a:lnTo>
                  <a:pt x="118918" y="165820"/>
                </a:lnTo>
                <a:lnTo>
                  <a:pt x="119922" y="161640"/>
                </a:lnTo>
                <a:lnTo>
                  <a:pt x="120927" y="158514"/>
                </a:lnTo>
                <a:lnTo>
                  <a:pt x="122947" y="156430"/>
                </a:lnTo>
                <a:lnTo>
                  <a:pt x="124956" y="154347"/>
                </a:lnTo>
                <a:lnTo>
                  <a:pt x="126976" y="153305"/>
                </a:lnTo>
                <a:lnTo>
                  <a:pt x="127980" y="152263"/>
                </a:lnTo>
                <a:lnTo>
                  <a:pt x="130000" y="151208"/>
                </a:lnTo>
                <a:lnTo>
                  <a:pt x="132009" y="151208"/>
                </a:lnTo>
                <a:lnTo>
                  <a:pt x="134029" y="150166"/>
                </a:lnTo>
                <a:lnTo>
                  <a:pt x="136048" y="149125"/>
                </a:lnTo>
                <a:lnTo>
                  <a:pt x="139072" y="149125"/>
                </a:lnTo>
                <a:lnTo>
                  <a:pt x="141082" y="148083"/>
                </a:lnTo>
                <a:lnTo>
                  <a:pt x="144106" y="148083"/>
                </a:lnTo>
                <a:lnTo>
                  <a:pt x="148135" y="147041"/>
                </a:lnTo>
                <a:lnTo>
                  <a:pt x="159217" y="147041"/>
                </a:lnTo>
                <a:lnTo>
                  <a:pt x="163256" y="145999"/>
                </a:lnTo>
                <a:lnTo>
                  <a:pt x="169294" y="145999"/>
                </a:lnTo>
                <a:lnTo>
                  <a:pt x="171314" y="147041"/>
                </a:lnTo>
                <a:lnTo>
                  <a:pt x="199526" y="147041"/>
                </a:lnTo>
                <a:lnTo>
                  <a:pt x="201546" y="145999"/>
                </a:lnTo>
                <a:lnTo>
                  <a:pt x="207594" y="145999"/>
                </a:lnTo>
                <a:lnTo>
                  <a:pt x="209604" y="144957"/>
                </a:lnTo>
                <a:lnTo>
                  <a:pt x="212628" y="144957"/>
                </a:lnTo>
                <a:lnTo>
                  <a:pt x="215652" y="143915"/>
                </a:lnTo>
                <a:lnTo>
                  <a:pt x="217671" y="143915"/>
                </a:lnTo>
                <a:lnTo>
                  <a:pt x="220695" y="142873"/>
                </a:lnTo>
                <a:lnTo>
                  <a:pt x="222705" y="141832"/>
                </a:lnTo>
                <a:lnTo>
                  <a:pt x="225729" y="141832"/>
                </a:lnTo>
                <a:lnTo>
                  <a:pt x="227749" y="140790"/>
                </a:lnTo>
                <a:lnTo>
                  <a:pt x="229758" y="139748"/>
                </a:lnTo>
                <a:lnTo>
                  <a:pt x="232782" y="137651"/>
                </a:lnTo>
                <a:lnTo>
                  <a:pt x="234802" y="136610"/>
                </a:lnTo>
                <a:lnTo>
                  <a:pt x="236821" y="135568"/>
                </a:lnTo>
                <a:lnTo>
                  <a:pt x="237826" y="133484"/>
                </a:lnTo>
                <a:lnTo>
                  <a:pt x="239836" y="132442"/>
                </a:lnTo>
                <a:lnTo>
                  <a:pt x="240850" y="130358"/>
                </a:lnTo>
                <a:lnTo>
                  <a:pt x="242860" y="128275"/>
                </a:lnTo>
                <a:lnTo>
                  <a:pt x="243874" y="126178"/>
                </a:lnTo>
                <a:lnTo>
                  <a:pt x="245884" y="122011"/>
                </a:lnTo>
                <a:lnTo>
                  <a:pt x="245884" y="118885"/>
                </a:lnTo>
                <a:lnTo>
                  <a:pt x="246889" y="116802"/>
                </a:lnTo>
                <a:lnTo>
                  <a:pt x="246889" y="108454"/>
                </a:lnTo>
                <a:lnTo>
                  <a:pt x="245884" y="103245"/>
                </a:lnTo>
                <a:lnTo>
                  <a:pt x="245884" y="96981"/>
                </a:lnTo>
                <a:lnTo>
                  <a:pt x="244879" y="91772"/>
                </a:lnTo>
                <a:lnTo>
                  <a:pt x="244879" y="86550"/>
                </a:lnTo>
                <a:lnTo>
                  <a:pt x="243874" y="81340"/>
                </a:lnTo>
                <a:lnTo>
                  <a:pt x="242860" y="76131"/>
                </a:lnTo>
                <a:lnTo>
                  <a:pt x="241855" y="70909"/>
                </a:lnTo>
                <a:lnTo>
                  <a:pt x="239836" y="65700"/>
                </a:lnTo>
                <a:lnTo>
                  <a:pt x="238831" y="61520"/>
                </a:lnTo>
                <a:lnTo>
                  <a:pt x="237826" y="56311"/>
                </a:lnTo>
                <a:lnTo>
                  <a:pt x="235807" y="52143"/>
                </a:lnTo>
                <a:lnTo>
                  <a:pt x="233797" y="46921"/>
                </a:lnTo>
                <a:lnTo>
                  <a:pt x="232782" y="42754"/>
                </a:lnTo>
                <a:lnTo>
                  <a:pt x="230773" y="38586"/>
                </a:lnTo>
                <a:lnTo>
                  <a:pt x="228753" y="34406"/>
                </a:lnTo>
                <a:lnTo>
                  <a:pt x="226744" y="31281"/>
                </a:lnTo>
                <a:lnTo>
                  <a:pt x="224724" y="27113"/>
                </a:lnTo>
                <a:lnTo>
                  <a:pt x="222705" y="23988"/>
                </a:lnTo>
                <a:lnTo>
                  <a:pt x="220695" y="19807"/>
                </a:lnTo>
                <a:lnTo>
                  <a:pt x="218676" y="16682"/>
                </a:lnTo>
                <a:lnTo>
                  <a:pt x="216667" y="14598"/>
                </a:lnTo>
                <a:lnTo>
                  <a:pt x="214647" y="11473"/>
                </a:lnTo>
                <a:lnTo>
                  <a:pt x="211623" y="9376"/>
                </a:lnTo>
                <a:lnTo>
                  <a:pt x="209604" y="7292"/>
                </a:lnTo>
                <a:lnTo>
                  <a:pt x="207594" y="5209"/>
                </a:lnTo>
                <a:lnTo>
                  <a:pt x="205575" y="3125"/>
                </a:lnTo>
                <a:lnTo>
                  <a:pt x="203565" y="2083"/>
                </a:lnTo>
                <a:lnTo>
                  <a:pt x="201546" y="1041"/>
                </a:lnTo>
                <a:lnTo>
                  <a:pt x="199526" y="0"/>
                </a:lnTo>
                <a:lnTo>
                  <a:pt x="193488" y="0"/>
                </a:lnTo>
                <a:lnTo>
                  <a:pt x="191468" y="1041"/>
                </a:lnTo>
                <a:lnTo>
                  <a:pt x="189449" y="1041"/>
                </a:lnTo>
                <a:lnTo>
                  <a:pt x="187439" y="2083"/>
                </a:lnTo>
                <a:lnTo>
                  <a:pt x="185420" y="3125"/>
                </a:lnTo>
                <a:lnTo>
                  <a:pt x="177362" y="3125"/>
                </a:lnTo>
                <a:lnTo>
                  <a:pt x="175343" y="2083"/>
                </a:lnTo>
                <a:lnTo>
                  <a:pt x="173333" y="1041"/>
                </a:lnTo>
                <a:lnTo>
                  <a:pt x="171314" y="1041"/>
                </a:lnTo>
                <a:lnTo>
                  <a:pt x="169294" y="0"/>
                </a:lnTo>
                <a:lnTo>
                  <a:pt x="88686" y="0"/>
                </a:lnTo>
                <a:lnTo>
                  <a:pt x="77594" y="1041"/>
                </a:lnTo>
                <a:lnTo>
                  <a:pt x="66512" y="1041"/>
                </a:lnTo>
                <a:lnTo>
                  <a:pt x="57439" y="2083"/>
                </a:lnTo>
                <a:lnTo>
                  <a:pt x="48376" y="3125"/>
                </a:lnTo>
                <a:lnTo>
                  <a:pt x="40309" y="4167"/>
                </a:lnTo>
                <a:lnTo>
                  <a:pt x="34260" y="5209"/>
                </a:lnTo>
                <a:lnTo>
                  <a:pt x="28222" y="7292"/>
                </a:lnTo>
                <a:lnTo>
                  <a:pt x="22173" y="9376"/>
                </a:lnTo>
                <a:lnTo>
                  <a:pt x="18144" y="12514"/>
                </a:lnTo>
                <a:lnTo>
                  <a:pt x="14106" y="14598"/>
                </a:lnTo>
                <a:lnTo>
                  <a:pt x="10077" y="17724"/>
                </a:lnTo>
                <a:lnTo>
                  <a:pt x="8067" y="21891"/>
                </a:lnTo>
                <a:lnTo>
                  <a:pt x="5043" y="26071"/>
                </a:lnTo>
                <a:lnTo>
                  <a:pt x="4028" y="31281"/>
                </a:lnTo>
                <a:lnTo>
                  <a:pt x="2019" y="36503"/>
                </a:lnTo>
                <a:lnTo>
                  <a:pt x="1014" y="41712"/>
                </a:lnTo>
                <a:lnTo>
                  <a:pt x="0" y="47963"/>
                </a:lnTo>
                <a:lnTo>
                  <a:pt x="0" y="90730"/>
                </a:lnTo>
                <a:lnTo>
                  <a:pt x="1014" y="101161"/>
                </a:lnTo>
                <a:lnTo>
                  <a:pt x="1014" y="124095"/>
                </a:lnTo>
                <a:lnTo>
                  <a:pt x="2019" y="137651"/>
                </a:lnTo>
                <a:lnTo>
                  <a:pt x="2019" y="393160"/>
                </a:lnTo>
                <a:lnTo>
                  <a:pt x="3024" y="397340"/>
                </a:lnTo>
                <a:lnTo>
                  <a:pt x="3024" y="556897"/>
                </a:lnTo>
                <a:lnTo>
                  <a:pt x="4028" y="564190"/>
                </a:lnTo>
                <a:lnTo>
                  <a:pt x="4028" y="571495"/>
                </a:lnTo>
                <a:lnTo>
                  <a:pt x="5043" y="578801"/>
                </a:lnTo>
                <a:lnTo>
                  <a:pt x="6048" y="585052"/>
                </a:lnTo>
                <a:lnTo>
                  <a:pt x="8067" y="591316"/>
                </a:lnTo>
                <a:lnTo>
                  <a:pt x="9072" y="597567"/>
                </a:lnTo>
                <a:lnTo>
                  <a:pt x="11091" y="602776"/>
                </a:lnTo>
                <a:lnTo>
                  <a:pt x="13101" y="607998"/>
                </a:lnTo>
                <a:lnTo>
                  <a:pt x="16125" y="613208"/>
                </a:lnTo>
                <a:lnTo>
                  <a:pt x="18144" y="618430"/>
                </a:lnTo>
                <a:lnTo>
                  <a:pt x="21169" y="622597"/>
                </a:lnTo>
                <a:lnTo>
                  <a:pt x="25198" y="625723"/>
                </a:lnTo>
                <a:lnTo>
                  <a:pt x="29227" y="629903"/>
                </a:lnTo>
                <a:lnTo>
                  <a:pt x="33256" y="633028"/>
                </a:lnTo>
                <a:lnTo>
                  <a:pt x="38299" y="635112"/>
                </a:lnTo>
                <a:lnTo>
                  <a:pt x="43333" y="638238"/>
                </a:lnTo>
                <a:lnTo>
                  <a:pt x="49381" y="640321"/>
                </a:lnTo>
                <a:lnTo>
                  <a:pt x="55430" y="641363"/>
                </a:lnTo>
                <a:lnTo>
                  <a:pt x="61478" y="642418"/>
                </a:lnTo>
                <a:lnTo>
                  <a:pt x="68531" y="643460"/>
                </a:lnTo>
                <a:lnTo>
                  <a:pt x="84647" y="643460"/>
                </a:lnTo>
                <a:lnTo>
                  <a:pt x="87671" y="642418"/>
                </a:lnTo>
                <a:lnTo>
                  <a:pt x="90695" y="642418"/>
                </a:lnTo>
                <a:lnTo>
                  <a:pt x="93719" y="641363"/>
                </a:lnTo>
                <a:lnTo>
                  <a:pt x="96744" y="640321"/>
                </a:lnTo>
                <a:lnTo>
                  <a:pt x="99768" y="639279"/>
                </a:lnTo>
                <a:lnTo>
                  <a:pt x="101777" y="638238"/>
                </a:lnTo>
                <a:lnTo>
                  <a:pt x="103797" y="636154"/>
                </a:lnTo>
                <a:lnTo>
                  <a:pt x="105816" y="634070"/>
                </a:lnTo>
                <a:lnTo>
                  <a:pt x="107826" y="633028"/>
                </a:lnTo>
                <a:lnTo>
                  <a:pt x="108840" y="629903"/>
                </a:lnTo>
                <a:lnTo>
                  <a:pt x="110850" y="627806"/>
                </a:lnTo>
                <a:lnTo>
                  <a:pt x="111855" y="625723"/>
                </a:lnTo>
                <a:lnTo>
                  <a:pt x="112869" y="622597"/>
                </a:lnTo>
                <a:lnTo>
                  <a:pt x="113874" y="619471"/>
                </a:lnTo>
                <a:lnTo>
                  <a:pt x="114879" y="616346"/>
                </a:lnTo>
                <a:lnTo>
                  <a:pt x="115893" y="613208"/>
                </a:lnTo>
                <a:lnTo>
                  <a:pt x="115893" y="609040"/>
                </a:lnTo>
                <a:lnTo>
                  <a:pt x="116898" y="605915"/>
                </a:lnTo>
                <a:lnTo>
                  <a:pt x="116898" y="601735"/>
                </a:lnTo>
                <a:lnTo>
                  <a:pt x="117903" y="597567"/>
                </a:lnTo>
                <a:lnTo>
                  <a:pt x="117903" y="421316"/>
                </a:lnTo>
                <a:lnTo>
                  <a:pt x="118918" y="418190"/>
                </a:lnTo>
                <a:lnTo>
                  <a:pt x="118918" y="40985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079755" y="5426462"/>
            <a:ext cx="246889" cy="643460"/>
          </a:xfrm>
          <a:custGeom>
            <a:avLst/>
            <a:gdLst/>
            <a:ahLst/>
            <a:cxnLst/>
            <a:rect l="l" t="t" r="r" b="b"/>
            <a:pathLst>
              <a:path w="246889" h="643460">
                <a:moveTo>
                  <a:pt x="2019" y="320167"/>
                </a:moveTo>
                <a:lnTo>
                  <a:pt x="2019" y="203352"/>
                </a:lnTo>
                <a:lnTo>
                  <a:pt x="2019" y="151208"/>
                </a:lnTo>
                <a:lnTo>
                  <a:pt x="1014" y="124095"/>
                </a:lnTo>
                <a:lnTo>
                  <a:pt x="1014" y="101161"/>
                </a:lnTo>
                <a:lnTo>
                  <a:pt x="0" y="80299"/>
                </a:lnTo>
                <a:lnTo>
                  <a:pt x="0" y="63616"/>
                </a:lnTo>
                <a:lnTo>
                  <a:pt x="0" y="47963"/>
                </a:lnTo>
                <a:lnTo>
                  <a:pt x="2019" y="36503"/>
                </a:lnTo>
                <a:lnTo>
                  <a:pt x="5043" y="26071"/>
                </a:lnTo>
                <a:lnTo>
                  <a:pt x="10077" y="17724"/>
                </a:lnTo>
                <a:lnTo>
                  <a:pt x="18144" y="12514"/>
                </a:lnTo>
                <a:lnTo>
                  <a:pt x="28222" y="7292"/>
                </a:lnTo>
                <a:lnTo>
                  <a:pt x="40309" y="4167"/>
                </a:lnTo>
                <a:lnTo>
                  <a:pt x="57439" y="2083"/>
                </a:lnTo>
                <a:lnTo>
                  <a:pt x="77594" y="1041"/>
                </a:lnTo>
                <a:lnTo>
                  <a:pt x="101777" y="0"/>
                </a:lnTo>
                <a:lnTo>
                  <a:pt x="130000" y="0"/>
                </a:lnTo>
                <a:lnTo>
                  <a:pt x="163256" y="0"/>
                </a:lnTo>
                <a:lnTo>
                  <a:pt x="168290" y="0"/>
                </a:lnTo>
                <a:lnTo>
                  <a:pt x="173333" y="1041"/>
                </a:lnTo>
                <a:lnTo>
                  <a:pt x="177362" y="3125"/>
                </a:lnTo>
                <a:lnTo>
                  <a:pt x="182396" y="3125"/>
                </a:lnTo>
                <a:lnTo>
                  <a:pt x="185420" y="3125"/>
                </a:lnTo>
                <a:lnTo>
                  <a:pt x="189449" y="1041"/>
                </a:lnTo>
                <a:lnTo>
                  <a:pt x="192473" y="0"/>
                </a:lnTo>
                <a:lnTo>
                  <a:pt x="195497" y="0"/>
                </a:lnTo>
                <a:lnTo>
                  <a:pt x="203565" y="2083"/>
                </a:lnTo>
                <a:lnTo>
                  <a:pt x="211623" y="9376"/>
                </a:lnTo>
                <a:lnTo>
                  <a:pt x="220695" y="19807"/>
                </a:lnTo>
                <a:lnTo>
                  <a:pt x="228753" y="34406"/>
                </a:lnTo>
                <a:lnTo>
                  <a:pt x="235807" y="52143"/>
                </a:lnTo>
                <a:lnTo>
                  <a:pt x="241855" y="70909"/>
                </a:lnTo>
                <a:lnTo>
                  <a:pt x="244879" y="91772"/>
                </a:lnTo>
                <a:lnTo>
                  <a:pt x="246889" y="113676"/>
                </a:lnTo>
                <a:lnTo>
                  <a:pt x="244879" y="124095"/>
                </a:lnTo>
                <a:lnTo>
                  <a:pt x="239836" y="132442"/>
                </a:lnTo>
                <a:lnTo>
                  <a:pt x="232782" y="137651"/>
                </a:lnTo>
                <a:lnTo>
                  <a:pt x="222705" y="141832"/>
                </a:lnTo>
                <a:lnTo>
                  <a:pt x="212628" y="144957"/>
                </a:lnTo>
                <a:lnTo>
                  <a:pt x="201546" y="145999"/>
                </a:lnTo>
                <a:lnTo>
                  <a:pt x="191468" y="147041"/>
                </a:lnTo>
                <a:lnTo>
                  <a:pt x="181391" y="147041"/>
                </a:lnTo>
                <a:lnTo>
                  <a:pt x="178367" y="147041"/>
                </a:lnTo>
                <a:lnTo>
                  <a:pt x="174338" y="147041"/>
                </a:lnTo>
                <a:lnTo>
                  <a:pt x="171314" y="147041"/>
                </a:lnTo>
                <a:lnTo>
                  <a:pt x="168290" y="145999"/>
                </a:lnTo>
                <a:lnTo>
                  <a:pt x="151159" y="147041"/>
                </a:lnTo>
                <a:lnTo>
                  <a:pt x="139072" y="149125"/>
                </a:lnTo>
                <a:lnTo>
                  <a:pt x="130000" y="151208"/>
                </a:lnTo>
                <a:lnTo>
                  <a:pt x="123951" y="155388"/>
                </a:lnTo>
                <a:lnTo>
                  <a:pt x="119922" y="159556"/>
                </a:lnTo>
                <a:lnTo>
                  <a:pt x="118918" y="165820"/>
                </a:lnTo>
                <a:lnTo>
                  <a:pt x="117903" y="172071"/>
                </a:lnTo>
                <a:lnTo>
                  <a:pt x="117903" y="179377"/>
                </a:lnTo>
                <a:lnTo>
                  <a:pt x="117903" y="211699"/>
                </a:lnTo>
                <a:lnTo>
                  <a:pt x="117903" y="234646"/>
                </a:lnTo>
                <a:lnTo>
                  <a:pt x="118918" y="238813"/>
                </a:lnTo>
                <a:lnTo>
                  <a:pt x="121932" y="241939"/>
                </a:lnTo>
                <a:lnTo>
                  <a:pt x="125971" y="242993"/>
                </a:lnTo>
                <a:lnTo>
                  <a:pt x="131005" y="242993"/>
                </a:lnTo>
                <a:lnTo>
                  <a:pt x="136048" y="242993"/>
                </a:lnTo>
                <a:lnTo>
                  <a:pt x="140077" y="242993"/>
                </a:lnTo>
                <a:lnTo>
                  <a:pt x="145111" y="241939"/>
                </a:lnTo>
                <a:lnTo>
                  <a:pt x="149149" y="241939"/>
                </a:lnTo>
                <a:lnTo>
                  <a:pt x="170309" y="242993"/>
                </a:lnTo>
                <a:lnTo>
                  <a:pt x="188444" y="247161"/>
                </a:lnTo>
                <a:lnTo>
                  <a:pt x="204570" y="253412"/>
                </a:lnTo>
                <a:lnTo>
                  <a:pt x="217671" y="262801"/>
                </a:lnTo>
                <a:lnTo>
                  <a:pt x="227749" y="275316"/>
                </a:lnTo>
                <a:lnTo>
                  <a:pt x="235807" y="289915"/>
                </a:lnTo>
                <a:lnTo>
                  <a:pt x="240850" y="308694"/>
                </a:lnTo>
                <a:lnTo>
                  <a:pt x="242860" y="330585"/>
                </a:lnTo>
                <a:lnTo>
                  <a:pt x="241855" y="351448"/>
                </a:lnTo>
                <a:lnTo>
                  <a:pt x="239836" y="366046"/>
                </a:lnTo>
                <a:lnTo>
                  <a:pt x="234802" y="374394"/>
                </a:lnTo>
                <a:lnTo>
                  <a:pt x="225729" y="379603"/>
                </a:lnTo>
                <a:lnTo>
                  <a:pt x="212628" y="382729"/>
                </a:lnTo>
                <a:lnTo>
                  <a:pt x="193488" y="385867"/>
                </a:lnTo>
                <a:lnTo>
                  <a:pt x="168290" y="390035"/>
                </a:lnTo>
                <a:lnTo>
                  <a:pt x="136048" y="397340"/>
                </a:lnTo>
                <a:lnTo>
                  <a:pt x="130000" y="398382"/>
                </a:lnTo>
                <a:lnTo>
                  <a:pt x="125971" y="399424"/>
                </a:lnTo>
                <a:lnTo>
                  <a:pt x="122947" y="400466"/>
                </a:lnTo>
                <a:lnTo>
                  <a:pt x="120927" y="404633"/>
                </a:lnTo>
                <a:lnTo>
                  <a:pt x="118918" y="409855"/>
                </a:lnTo>
                <a:lnTo>
                  <a:pt x="118918" y="418190"/>
                </a:lnTo>
                <a:lnTo>
                  <a:pt x="117903" y="431747"/>
                </a:lnTo>
                <a:lnTo>
                  <a:pt x="117903" y="448429"/>
                </a:lnTo>
                <a:lnTo>
                  <a:pt x="117903" y="541256"/>
                </a:lnTo>
                <a:lnTo>
                  <a:pt x="117903" y="566286"/>
                </a:lnTo>
                <a:lnTo>
                  <a:pt x="117903" y="588178"/>
                </a:lnTo>
                <a:lnTo>
                  <a:pt x="116898" y="605915"/>
                </a:lnTo>
                <a:lnTo>
                  <a:pt x="113874" y="619471"/>
                </a:lnTo>
                <a:lnTo>
                  <a:pt x="108840" y="629903"/>
                </a:lnTo>
                <a:lnTo>
                  <a:pt x="101777" y="638238"/>
                </a:lnTo>
                <a:lnTo>
                  <a:pt x="90695" y="642418"/>
                </a:lnTo>
                <a:lnTo>
                  <a:pt x="76589" y="643460"/>
                </a:lnTo>
                <a:lnTo>
                  <a:pt x="61478" y="642418"/>
                </a:lnTo>
                <a:lnTo>
                  <a:pt x="49381" y="640321"/>
                </a:lnTo>
                <a:lnTo>
                  <a:pt x="38299" y="635112"/>
                </a:lnTo>
                <a:lnTo>
                  <a:pt x="29227" y="629903"/>
                </a:lnTo>
                <a:lnTo>
                  <a:pt x="21169" y="622597"/>
                </a:lnTo>
                <a:lnTo>
                  <a:pt x="16125" y="613208"/>
                </a:lnTo>
                <a:lnTo>
                  <a:pt x="11091" y="602776"/>
                </a:lnTo>
                <a:lnTo>
                  <a:pt x="8067" y="591316"/>
                </a:lnTo>
                <a:lnTo>
                  <a:pt x="5043" y="578801"/>
                </a:lnTo>
                <a:lnTo>
                  <a:pt x="4028" y="564190"/>
                </a:lnTo>
                <a:lnTo>
                  <a:pt x="3024" y="549591"/>
                </a:lnTo>
                <a:lnTo>
                  <a:pt x="3024" y="532909"/>
                </a:lnTo>
                <a:lnTo>
                  <a:pt x="3024" y="515184"/>
                </a:lnTo>
                <a:lnTo>
                  <a:pt x="3024" y="405675"/>
                </a:lnTo>
                <a:lnTo>
                  <a:pt x="2019" y="387951"/>
                </a:lnTo>
                <a:lnTo>
                  <a:pt x="2019" y="371268"/>
                </a:lnTo>
                <a:lnTo>
                  <a:pt x="2019" y="353532"/>
                </a:lnTo>
                <a:lnTo>
                  <a:pt x="2019" y="336849"/>
                </a:lnTo>
                <a:lnTo>
                  <a:pt x="2019" y="320167"/>
                </a:lnTo>
              </a:path>
            </a:pathLst>
          </a:custGeom>
          <a:ln w="2050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2103938" y="5909311"/>
            <a:ext cx="4038" cy="468263"/>
          </a:xfrm>
          <a:custGeom>
            <a:avLst/>
            <a:gdLst/>
            <a:ahLst/>
            <a:cxnLst/>
            <a:rect l="l" t="t" r="r" b="b"/>
            <a:pathLst>
              <a:path w="4038" h="468263">
                <a:moveTo>
                  <a:pt x="4038" y="4167"/>
                </a:moveTo>
                <a:lnTo>
                  <a:pt x="3024" y="0"/>
                </a:lnTo>
                <a:lnTo>
                  <a:pt x="3024" y="27113"/>
                </a:lnTo>
                <a:lnTo>
                  <a:pt x="4038" y="33377"/>
                </a:lnTo>
                <a:lnTo>
                  <a:pt x="4038" y="4167"/>
                </a:lnTo>
                <a:close/>
              </a:path>
              <a:path w="4038" h="468263">
                <a:moveTo>
                  <a:pt x="2019" y="-336849"/>
                </a:moveTo>
                <a:lnTo>
                  <a:pt x="2019" y="-325376"/>
                </a:lnTo>
                <a:lnTo>
                  <a:pt x="3024" y="-312861"/>
                </a:lnTo>
                <a:lnTo>
                  <a:pt x="3024" y="-70909"/>
                </a:lnTo>
                <a:lnTo>
                  <a:pt x="4038" y="-66742"/>
                </a:lnTo>
                <a:lnTo>
                  <a:pt x="4038" y="45892"/>
                </a:lnTo>
                <a:lnTo>
                  <a:pt x="5043" y="53185"/>
                </a:lnTo>
                <a:lnTo>
                  <a:pt x="6048" y="59449"/>
                </a:lnTo>
                <a:lnTo>
                  <a:pt x="7062" y="66742"/>
                </a:lnTo>
                <a:lnTo>
                  <a:pt x="8067" y="73006"/>
                </a:lnTo>
                <a:lnTo>
                  <a:pt x="9072" y="80299"/>
                </a:lnTo>
                <a:lnTo>
                  <a:pt x="10077" y="86562"/>
                </a:lnTo>
                <a:lnTo>
                  <a:pt x="12096" y="91772"/>
                </a:lnTo>
                <a:lnTo>
                  <a:pt x="13101" y="98036"/>
                </a:lnTo>
                <a:lnTo>
                  <a:pt x="15120" y="103245"/>
                </a:lnTo>
                <a:lnTo>
                  <a:pt x="18144" y="107425"/>
                </a:lnTo>
                <a:lnTo>
                  <a:pt x="20154" y="111592"/>
                </a:lnTo>
                <a:lnTo>
                  <a:pt x="23178" y="114718"/>
                </a:lnTo>
                <a:lnTo>
                  <a:pt x="25198" y="116802"/>
                </a:lnTo>
                <a:lnTo>
                  <a:pt x="29227" y="118885"/>
                </a:lnTo>
                <a:lnTo>
                  <a:pt x="46357" y="118885"/>
                </a:lnTo>
                <a:lnTo>
                  <a:pt x="49381" y="117844"/>
                </a:lnTo>
                <a:lnTo>
                  <a:pt x="51401" y="117844"/>
                </a:lnTo>
                <a:lnTo>
                  <a:pt x="54425" y="116802"/>
                </a:lnTo>
                <a:lnTo>
                  <a:pt x="56434" y="115760"/>
                </a:lnTo>
                <a:lnTo>
                  <a:pt x="58454" y="115760"/>
                </a:lnTo>
                <a:lnTo>
                  <a:pt x="59459" y="114718"/>
                </a:lnTo>
                <a:lnTo>
                  <a:pt x="61478" y="112634"/>
                </a:lnTo>
                <a:lnTo>
                  <a:pt x="62483" y="111592"/>
                </a:lnTo>
                <a:lnTo>
                  <a:pt x="64502" y="108467"/>
                </a:lnTo>
                <a:lnTo>
                  <a:pt x="65507" y="104287"/>
                </a:lnTo>
                <a:lnTo>
                  <a:pt x="66512" y="100119"/>
                </a:lnTo>
                <a:lnTo>
                  <a:pt x="67517" y="96994"/>
                </a:lnTo>
                <a:lnTo>
                  <a:pt x="67517" y="69880"/>
                </a:lnTo>
                <a:lnTo>
                  <a:pt x="66512" y="64658"/>
                </a:lnTo>
                <a:lnTo>
                  <a:pt x="66512" y="-89688"/>
                </a:lnTo>
                <a:lnTo>
                  <a:pt x="67517" y="-93855"/>
                </a:lnTo>
                <a:lnTo>
                  <a:pt x="67517" y="-98023"/>
                </a:lnTo>
                <a:lnTo>
                  <a:pt x="68531" y="-101161"/>
                </a:lnTo>
                <a:lnTo>
                  <a:pt x="69536" y="-104287"/>
                </a:lnTo>
                <a:lnTo>
                  <a:pt x="71555" y="-105329"/>
                </a:lnTo>
                <a:lnTo>
                  <a:pt x="73565" y="-107412"/>
                </a:lnTo>
                <a:lnTo>
                  <a:pt x="77594" y="-107412"/>
                </a:lnTo>
                <a:lnTo>
                  <a:pt x="78608" y="-108454"/>
                </a:lnTo>
                <a:lnTo>
                  <a:pt x="83642" y="-108454"/>
                </a:lnTo>
                <a:lnTo>
                  <a:pt x="91710" y="-110538"/>
                </a:lnTo>
                <a:lnTo>
                  <a:pt x="99768" y="-111580"/>
                </a:lnTo>
                <a:lnTo>
                  <a:pt x="106821" y="-112634"/>
                </a:lnTo>
                <a:lnTo>
                  <a:pt x="112869" y="-114718"/>
                </a:lnTo>
                <a:lnTo>
                  <a:pt x="119922" y="-115760"/>
                </a:lnTo>
                <a:lnTo>
                  <a:pt x="125971" y="-116802"/>
                </a:lnTo>
                <a:lnTo>
                  <a:pt x="131005" y="-117844"/>
                </a:lnTo>
                <a:lnTo>
                  <a:pt x="136048" y="-118885"/>
                </a:lnTo>
                <a:lnTo>
                  <a:pt x="141082" y="-119927"/>
                </a:lnTo>
                <a:lnTo>
                  <a:pt x="146125" y="-120969"/>
                </a:lnTo>
                <a:lnTo>
                  <a:pt x="150154" y="-122011"/>
                </a:lnTo>
                <a:lnTo>
                  <a:pt x="154183" y="-123053"/>
                </a:lnTo>
                <a:lnTo>
                  <a:pt x="158212" y="-124095"/>
                </a:lnTo>
                <a:lnTo>
                  <a:pt x="161236" y="-125149"/>
                </a:lnTo>
                <a:lnTo>
                  <a:pt x="164261" y="-126191"/>
                </a:lnTo>
                <a:lnTo>
                  <a:pt x="167285" y="-128275"/>
                </a:lnTo>
                <a:lnTo>
                  <a:pt x="169304" y="-129317"/>
                </a:lnTo>
                <a:lnTo>
                  <a:pt x="172328" y="-130358"/>
                </a:lnTo>
                <a:lnTo>
                  <a:pt x="174338" y="-132442"/>
                </a:lnTo>
                <a:lnTo>
                  <a:pt x="175343" y="-133484"/>
                </a:lnTo>
                <a:lnTo>
                  <a:pt x="177362" y="-135568"/>
                </a:lnTo>
                <a:lnTo>
                  <a:pt x="178367" y="-137664"/>
                </a:lnTo>
                <a:lnTo>
                  <a:pt x="180386" y="-141832"/>
                </a:lnTo>
                <a:lnTo>
                  <a:pt x="182406" y="-145999"/>
                </a:lnTo>
                <a:lnTo>
                  <a:pt x="182406" y="-149125"/>
                </a:lnTo>
                <a:lnTo>
                  <a:pt x="183410" y="-152263"/>
                </a:lnTo>
                <a:lnTo>
                  <a:pt x="183410" y="-161640"/>
                </a:lnTo>
                <a:lnTo>
                  <a:pt x="182406" y="-164778"/>
                </a:lnTo>
                <a:lnTo>
                  <a:pt x="182406" y="-169987"/>
                </a:lnTo>
                <a:lnTo>
                  <a:pt x="181391" y="-175196"/>
                </a:lnTo>
                <a:lnTo>
                  <a:pt x="181391" y="-180418"/>
                </a:lnTo>
                <a:lnTo>
                  <a:pt x="180386" y="-184586"/>
                </a:lnTo>
                <a:lnTo>
                  <a:pt x="179381" y="-188753"/>
                </a:lnTo>
                <a:lnTo>
                  <a:pt x="178367" y="-191891"/>
                </a:lnTo>
                <a:lnTo>
                  <a:pt x="177362" y="-195017"/>
                </a:lnTo>
                <a:lnTo>
                  <a:pt x="176357" y="-197101"/>
                </a:lnTo>
                <a:lnTo>
                  <a:pt x="174338" y="-199184"/>
                </a:lnTo>
                <a:lnTo>
                  <a:pt x="173333" y="-201268"/>
                </a:lnTo>
                <a:lnTo>
                  <a:pt x="171314" y="-203365"/>
                </a:lnTo>
                <a:lnTo>
                  <a:pt x="169304" y="-204406"/>
                </a:lnTo>
                <a:lnTo>
                  <a:pt x="167285" y="-205448"/>
                </a:lnTo>
                <a:lnTo>
                  <a:pt x="165265" y="-206490"/>
                </a:lnTo>
                <a:lnTo>
                  <a:pt x="162251" y="-207532"/>
                </a:lnTo>
                <a:lnTo>
                  <a:pt x="157207" y="-207532"/>
                </a:lnTo>
                <a:lnTo>
                  <a:pt x="155188" y="-208574"/>
                </a:lnTo>
                <a:lnTo>
                  <a:pt x="152174" y="-207532"/>
                </a:lnTo>
                <a:lnTo>
                  <a:pt x="142096" y="-207532"/>
                </a:lnTo>
                <a:lnTo>
                  <a:pt x="138058" y="-206490"/>
                </a:lnTo>
                <a:lnTo>
                  <a:pt x="134029" y="-206490"/>
                </a:lnTo>
                <a:lnTo>
                  <a:pt x="130000" y="-205448"/>
                </a:lnTo>
                <a:lnTo>
                  <a:pt x="121942" y="-205448"/>
                </a:lnTo>
                <a:lnTo>
                  <a:pt x="116898" y="-204406"/>
                </a:lnTo>
                <a:lnTo>
                  <a:pt x="107826" y="-204406"/>
                </a:lnTo>
                <a:lnTo>
                  <a:pt x="102792" y="-203365"/>
                </a:lnTo>
                <a:lnTo>
                  <a:pt x="96744" y="-203365"/>
                </a:lnTo>
                <a:lnTo>
                  <a:pt x="95739" y="-204406"/>
                </a:lnTo>
                <a:lnTo>
                  <a:pt x="93719" y="-204406"/>
                </a:lnTo>
                <a:lnTo>
                  <a:pt x="91710" y="-205448"/>
                </a:lnTo>
                <a:lnTo>
                  <a:pt x="89690" y="-206490"/>
                </a:lnTo>
                <a:lnTo>
                  <a:pt x="87671" y="-206490"/>
                </a:lnTo>
                <a:lnTo>
                  <a:pt x="85661" y="-208574"/>
                </a:lnTo>
                <a:lnTo>
                  <a:pt x="83642" y="-209616"/>
                </a:lnTo>
                <a:lnTo>
                  <a:pt x="81632" y="-209616"/>
                </a:lnTo>
                <a:lnTo>
                  <a:pt x="79613" y="-210658"/>
                </a:lnTo>
                <a:lnTo>
                  <a:pt x="77594" y="-211699"/>
                </a:lnTo>
                <a:lnTo>
                  <a:pt x="75584" y="-212741"/>
                </a:lnTo>
                <a:lnTo>
                  <a:pt x="69536" y="-212741"/>
                </a:lnTo>
                <a:lnTo>
                  <a:pt x="65507" y="-214825"/>
                </a:lnTo>
                <a:lnTo>
                  <a:pt x="61478" y="-217963"/>
                </a:lnTo>
                <a:lnTo>
                  <a:pt x="53410" y="-296179"/>
                </a:lnTo>
                <a:lnTo>
                  <a:pt x="53410" y="-337891"/>
                </a:lnTo>
                <a:lnTo>
                  <a:pt x="54425" y="-341017"/>
                </a:lnTo>
                <a:lnTo>
                  <a:pt x="54425" y="-344155"/>
                </a:lnTo>
                <a:lnTo>
                  <a:pt x="55430" y="-348322"/>
                </a:lnTo>
                <a:lnTo>
                  <a:pt x="57439" y="-351448"/>
                </a:lnTo>
                <a:lnTo>
                  <a:pt x="59459" y="-353532"/>
                </a:lnTo>
                <a:lnTo>
                  <a:pt x="61478" y="-355615"/>
                </a:lnTo>
                <a:lnTo>
                  <a:pt x="63488" y="-356670"/>
                </a:lnTo>
                <a:lnTo>
                  <a:pt x="65507" y="-356670"/>
                </a:lnTo>
                <a:lnTo>
                  <a:pt x="67517" y="-357712"/>
                </a:lnTo>
                <a:lnTo>
                  <a:pt x="69536" y="-358754"/>
                </a:lnTo>
                <a:lnTo>
                  <a:pt x="71555" y="-358754"/>
                </a:lnTo>
                <a:lnTo>
                  <a:pt x="74579" y="-359795"/>
                </a:lnTo>
                <a:lnTo>
                  <a:pt x="76589" y="-360837"/>
                </a:lnTo>
                <a:lnTo>
                  <a:pt x="83642" y="-360837"/>
                </a:lnTo>
                <a:lnTo>
                  <a:pt x="86666" y="-361879"/>
                </a:lnTo>
                <a:lnTo>
                  <a:pt x="110850" y="-361879"/>
                </a:lnTo>
                <a:lnTo>
                  <a:pt x="112869" y="-360837"/>
                </a:lnTo>
                <a:lnTo>
                  <a:pt x="137053" y="-360837"/>
                </a:lnTo>
                <a:lnTo>
                  <a:pt x="139072" y="-361879"/>
                </a:lnTo>
                <a:lnTo>
                  <a:pt x="146125" y="-361879"/>
                </a:lnTo>
                <a:lnTo>
                  <a:pt x="147130" y="-362921"/>
                </a:lnTo>
                <a:lnTo>
                  <a:pt x="151159" y="-362921"/>
                </a:lnTo>
                <a:lnTo>
                  <a:pt x="153178" y="-363963"/>
                </a:lnTo>
                <a:lnTo>
                  <a:pt x="155188" y="-363963"/>
                </a:lnTo>
                <a:lnTo>
                  <a:pt x="157207" y="-365005"/>
                </a:lnTo>
                <a:lnTo>
                  <a:pt x="158212" y="-365005"/>
                </a:lnTo>
                <a:lnTo>
                  <a:pt x="160232" y="-366046"/>
                </a:lnTo>
                <a:lnTo>
                  <a:pt x="162251" y="-367088"/>
                </a:lnTo>
                <a:lnTo>
                  <a:pt x="164261" y="-368130"/>
                </a:lnTo>
                <a:lnTo>
                  <a:pt x="166280" y="-369172"/>
                </a:lnTo>
                <a:lnTo>
                  <a:pt x="168290" y="-370227"/>
                </a:lnTo>
                <a:lnTo>
                  <a:pt x="170309" y="-371268"/>
                </a:lnTo>
                <a:lnTo>
                  <a:pt x="172328" y="-372310"/>
                </a:lnTo>
                <a:lnTo>
                  <a:pt x="175343" y="-373352"/>
                </a:lnTo>
                <a:lnTo>
                  <a:pt x="177362" y="-375436"/>
                </a:lnTo>
                <a:lnTo>
                  <a:pt x="179381" y="-376478"/>
                </a:lnTo>
                <a:lnTo>
                  <a:pt x="181391" y="-377520"/>
                </a:lnTo>
                <a:lnTo>
                  <a:pt x="183410" y="-379603"/>
                </a:lnTo>
                <a:lnTo>
                  <a:pt x="185420" y="-380645"/>
                </a:lnTo>
                <a:lnTo>
                  <a:pt x="186435" y="-381687"/>
                </a:lnTo>
                <a:lnTo>
                  <a:pt x="188444" y="-384825"/>
                </a:lnTo>
                <a:lnTo>
                  <a:pt x="190464" y="-386909"/>
                </a:lnTo>
                <a:lnTo>
                  <a:pt x="192483" y="-391076"/>
                </a:lnTo>
                <a:lnTo>
                  <a:pt x="193488" y="-394202"/>
                </a:lnTo>
                <a:lnTo>
                  <a:pt x="194493" y="-398382"/>
                </a:lnTo>
                <a:lnTo>
                  <a:pt x="194493" y="-402550"/>
                </a:lnTo>
                <a:lnTo>
                  <a:pt x="193488" y="-406717"/>
                </a:lnTo>
                <a:lnTo>
                  <a:pt x="191468" y="-409855"/>
                </a:lnTo>
                <a:lnTo>
                  <a:pt x="189459" y="-411939"/>
                </a:lnTo>
                <a:lnTo>
                  <a:pt x="187439" y="-414023"/>
                </a:lnTo>
                <a:lnTo>
                  <a:pt x="185420" y="-415065"/>
                </a:lnTo>
                <a:lnTo>
                  <a:pt x="184415" y="-416106"/>
                </a:lnTo>
                <a:lnTo>
                  <a:pt x="182406" y="-417148"/>
                </a:lnTo>
                <a:lnTo>
                  <a:pt x="180386" y="-419232"/>
                </a:lnTo>
                <a:lnTo>
                  <a:pt x="179381" y="-422370"/>
                </a:lnTo>
                <a:lnTo>
                  <a:pt x="178367" y="-425496"/>
                </a:lnTo>
                <a:lnTo>
                  <a:pt x="177362" y="-428621"/>
                </a:lnTo>
                <a:lnTo>
                  <a:pt x="175343" y="-430705"/>
                </a:lnTo>
                <a:lnTo>
                  <a:pt x="173333" y="-431747"/>
                </a:lnTo>
                <a:lnTo>
                  <a:pt x="169304" y="-431747"/>
                </a:lnTo>
                <a:lnTo>
                  <a:pt x="167285" y="-432789"/>
                </a:lnTo>
                <a:lnTo>
                  <a:pt x="165265" y="-432789"/>
                </a:lnTo>
                <a:lnTo>
                  <a:pt x="163256" y="-433831"/>
                </a:lnTo>
                <a:lnTo>
                  <a:pt x="161236" y="-433831"/>
                </a:lnTo>
                <a:lnTo>
                  <a:pt x="159227" y="-434885"/>
                </a:lnTo>
                <a:lnTo>
                  <a:pt x="69536" y="-434885"/>
                </a:lnTo>
                <a:lnTo>
                  <a:pt x="59459" y="-433831"/>
                </a:lnTo>
                <a:lnTo>
                  <a:pt x="50386" y="-433831"/>
                </a:lnTo>
                <a:lnTo>
                  <a:pt x="41323" y="-432789"/>
                </a:lnTo>
                <a:lnTo>
                  <a:pt x="34270" y="-431747"/>
                </a:lnTo>
                <a:lnTo>
                  <a:pt x="28222" y="-429663"/>
                </a:lnTo>
                <a:lnTo>
                  <a:pt x="22173" y="-428621"/>
                </a:lnTo>
                <a:lnTo>
                  <a:pt x="17140" y="-426538"/>
                </a:lnTo>
                <a:lnTo>
                  <a:pt x="13101" y="-424454"/>
                </a:lnTo>
                <a:lnTo>
                  <a:pt x="10077" y="-421328"/>
                </a:lnTo>
                <a:lnTo>
                  <a:pt x="7062" y="-418190"/>
                </a:lnTo>
                <a:lnTo>
                  <a:pt x="5043" y="-414023"/>
                </a:lnTo>
                <a:lnTo>
                  <a:pt x="3024" y="-409855"/>
                </a:lnTo>
                <a:lnTo>
                  <a:pt x="1014" y="-405675"/>
                </a:lnTo>
                <a:lnTo>
                  <a:pt x="0" y="-400466"/>
                </a:lnTo>
                <a:lnTo>
                  <a:pt x="0" y="-366046"/>
                </a:lnTo>
                <a:lnTo>
                  <a:pt x="1014" y="-356670"/>
                </a:lnTo>
                <a:lnTo>
                  <a:pt x="1014" y="-347280"/>
                </a:lnTo>
                <a:lnTo>
                  <a:pt x="2019" y="-3368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386103" y="5481731"/>
            <a:ext cx="59459" cy="547507"/>
          </a:xfrm>
          <a:custGeom>
            <a:avLst/>
            <a:gdLst/>
            <a:ahLst/>
            <a:cxnLst/>
            <a:rect l="l" t="t" r="r" b="b"/>
            <a:pathLst>
              <a:path w="59459" h="547507">
                <a:moveTo>
                  <a:pt x="52405" y="531867"/>
                </a:moveTo>
                <a:lnTo>
                  <a:pt x="53410" y="529783"/>
                </a:lnTo>
                <a:lnTo>
                  <a:pt x="53410" y="522490"/>
                </a:lnTo>
                <a:lnTo>
                  <a:pt x="54415" y="519352"/>
                </a:lnTo>
                <a:lnTo>
                  <a:pt x="54415" y="495364"/>
                </a:lnTo>
                <a:lnTo>
                  <a:pt x="53410" y="490154"/>
                </a:lnTo>
                <a:lnTo>
                  <a:pt x="53410" y="471388"/>
                </a:lnTo>
                <a:lnTo>
                  <a:pt x="52405" y="465124"/>
                </a:lnTo>
                <a:lnTo>
                  <a:pt x="52405" y="193975"/>
                </a:lnTo>
                <a:lnTo>
                  <a:pt x="53410" y="190850"/>
                </a:lnTo>
                <a:lnTo>
                  <a:pt x="53410" y="167903"/>
                </a:lnTo>
                <a:lnTo>
                  <a:pt x="52405" y="110551"/>
                </a:lnTo>
                <a:lnTo>
                  <a:pt x="52405" y="90730"/>
                </a:lnTo>
                <a:lnTo>
                  <a:pt x="53410" y="86562"/>
                </a:lnTo>
                <a:lnTo>
                  <a:pt x="53410" y="68825"/>
                </a:lnTo>
                <a:lnTo>
                  <a:pt x="54415" y="65700"/>
                </a:lnTo>
                <a:lnTo>
                  <a:pt x="54415" y="57352"/>
                </a:lnTo>
                <a:lnTo>
                  <a:pt x="55430" y="54227"/>
                </a:lnTo>
                <a:lnTo>
                  <a:pt x="55430" y="44837"/>
                </a:lnTo>
                <a:lnTo>
                  <a:pt x="56434" y="41712"/>
                </a:lnTo>
                <a:lnTo>
                  <a:pt x="56434" y="37544"/>
                </a:lnTo>
                <a:lnTo>
                  <a:pt x="57439" y="34419"/>
                </a:lnTo>
                <a:lnTo>
                  <a:pt x="57439" y="30239"/>
                </a:lnTo>
                <a:lnTo>
                  <a:pt x="58444" y="27113"/>
                </a:lnTo>
                <a:lnTo>
                  <a:pt x="58444" y="23988"/>
                </a:lnTo>
                <a:lnTo>
                  <a:pt x="59459" y="20862"/>
                </a:lnTo>
                <a:lnTo>
                  <a:pt x="58444" y="17724"/>
                </a:lnTo>
                <a:lnTo>
                  <a:pt x="58444" y="13556"/>
                </a:lnTo>
                <a:lnTo>
                  <a:pt x="56434" y="11473"/>
                </a:lnTo>
                <a:lnTo>
                  <a:pt x="55430" y="8347"/>
                </a:lnTo>
                <a:lnTo>
                  <a:pt x="53410" y="6251"/>
                </a:lnTo>
                <a:lnTo>
                  <a:pt x="51391" y="5209"/>
                </a:lnTo>
                <a:lnTo>
                  <a:pt x="49381" y="3125"/>
                </a:lnTo>
                <a:lnTo>
                  <a:pt x="47362" y="2083"/>
                </a:lnTo>
                <a:lnTo>
                  <a:pt x="45352" y="2083"/>
                </a:lnTo>
                <a:lnTo>
                  <a:pt x="44338" y="1041"/>
                </a:lnTo>
                <a:lnTo>
                  <a:pt x="42328" y="1041"/>
                </a:lnTo>
                <a:lnTo>
                  <a:pt x="40309" y="0"/>
                </a:lnTo>
                <a:lnTo>
                  <a:pt x="21159" y="0"/>
                </a:lnTo>
                <a:lnTo>
                  <a:pt x="19149" y="1041"/>
                </a:lnTo>
                <a:lnTo>
                  <a:pt x="16125" y="1041"/>
                </a:lnTo>
                <a:lnTo>
                  <a:pt x="14106" y="2083"/>
                </a:lnTo>
                <a:lnTo>
                  <a:pt x="11082" y="2083"/>
                </a:lnTo>
                <a:lnTo>
                  <a:pt x="9072" y="4167"/>
                </a:lnTo>
                <a:lnTo>
                  <a:pt x="7053" y="5209"/>
                </a:lnTo>
                <a:lnTo>
                  <a:pt x="5043" y="8347"/>
                </a:lnTo>
                <a:lnTo>
                  <a:pt x="3024" y="10431"/>
                </a:lnTo>
                <a:lnTo>
                  <a:pt x="2019" y="13556"/>
                </a:lnTo>
                <a:lnTo>
                  <a:pt x="2019" y="37544"/>
                </a:lnTo>
                <a:lnTo>
                  <a:pt x="3024" y="40670"/>
                </a:lnTo>
                <a:lnTo>
                  <a:pt x="3024" y="162694"/>
                </a:lnTo>
                <a:lnTo>
                  <a:pt x="2019" y="165820"/>
                </a:lnTo>
                <a:lnTo>
                  <a:pt x="2019" y="187724"/>
                </a:lnTo>
                <a:lnTo>
                  <a:pt x="1004" y="191891"/>
                </a:lnTo>
                <a:lnTo>
                  <a:pt x="1004" y="217963"/>
                </a:lnTo>
                <a:lnTo>
                  <a:pt x="0" y="222131"/>
                </a:lnTo>
                <a:lnTo>
                  <a:pt x="0" y="525616"/>
                </a:lnTo>
                <a:lnTo>
                  <a:pt x="1004" y="528741"/>
                </a:lnTo>
                <a:lnTo>
                  <a:pt x="1004" y="530825"/>
                </a:lnTo>
                <a:lnTo>
                  <a:pt x="2019" y="535005"/>
                </a:lnTo>
                <a:lnTo>
                  <a:pt x="4028" y="539172"/>
                </a:lnTo>
                <a:lnTo>
                  <a:pt x="6048" y="541256"/>
                </a:lnTo>
                <a:lnTo>
                  <a:pt x="8067" y="543340"/>
                </a:lnTo>
                <a:lnTo>
                  <a:pt x="10077" y="545423"/>
                </a:lnTo>
                <a:lnTo>
                  <a:pt x="12096" y="546465"/>
                </a:lnTo>
                <a:lnTo>
                  <a:pt x="16125" y="546465"/>
                </a:lnTo>
                <a:lnTo>
                  <a:pt x="18135" y="547507"/>
                </a:lnTo>
                <a:lnTo>
                  <a:pt x="24183" y="547507"/>
                </a:lnTo>
                <a:lnTo>
                  <a:pt x="26202" y="546465"/>
                </a:lnTo>
                <a:lnTo>
                  <a:pt x="32251" y="546465"/>
                </a:lnTo>
                <a:lnTo>
                  <a:pt x="35275" y="547507"/>
                </a:lnTo>
                <a:lnTo>
                  <a:pt x="37285" y="546465"/>
                </a:lnTo>
                <a:lnTo>
                  <a:pt x="42328" y="546465"/>
                </a:lnTo>
                <a:lnTo>
                  <a:pt x="44338" y="545423"/>
                </a:lnTo>
                <a:lnTo>
                  <a:pt x="45352" y="544382"/>
                </a:lnTo>
                <a:lnTo>
                  <a:pt x="47362" y="543340"/>
                </a:lnTo>
                <a:lnTo>
                  <a:pt x="49381" y="539172"/>
                </a:lnTo>
                <a:lnTo>
                  <a:pt x="51391" y="535005"/>
                </a:lnTo>
                <a:lnTo>
                  <a:pt x="52405" y="53186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2556412" y="5462965"/>
            <a:ext cx="264019" cy="571495"/>
          </a:xfrm>
          <a:custGeom>
            <a:avLst/>
            <a:gdLst/>
            <a:ahLst/>
            <a:cxnLst/>
            <a:rect l="l" t="t" r="r" b="b"/>
            <a:pathLst>
              <a:path w="264019" h="571495">
                <a:moveTo>
                  <a:pt x="2009" y="530825"/>
                </a:moveTo>
                <a:lnTo>
                  <a:pt x="1004" y="534992"/>
                </a:lnTo>
                <a:lnTo>
                  <a:pt x="1004" y="538118"/>
                </a:lnTo>
                <a:lnTo>
                  <a:pt x="0" y="541256"/>
                </a:lnTo>
                <a:lnTo>
                  <a:pt x="1004" y="544382"/>
                </a:lnTo>
                <a:lnTo>
                  <a:pt x="1004" y="547507"/>
                </a:lnTo>
                <a:lnTo>
                  <a:pt x="2009" y="549591"/>
                </a:lnTo>
                <a:lnTo>
                  <a:pt x="3024" y="552716"/>
                </a:lnTo>
                <a:lnTo>
                  <a:pt x="4028" y="554813"/>
                </a:lnTo>
                <a:lnTo>
                  <a:pt x="6038" y="556897"/>
                </a:lnTo>
                <a:lnTo>
                  <a:pt x="8057" y="558980"/>
                </a:lnTo>
                <a:lnTo>
                  <a:pt x="11082" y="560022"/>
                </a:lnTo>
                <a:lnTo>
                  <a:pt x="14106" y="562106"/>
                </a:lnTo>
                <a:lnTo>
                  <a:pt x="18135" y="563148"/>
                </a:lnTo>
                <a:lnTo>
                  <a:pt x="22164" y="564190"/>
                </a:lnTo>
                <a:lnTo>
                  <a:pt x="27207" y="565231"/>
                </a:lnTo>
                <a:lnTo>
                  <a:pt x="33246" y="566273"/>
                </a:lnTo>
                <a:lnTo>
                  <a:pt x="50386" y="566273"/>
                </a:lnTo>
                <a:lnTo>
                  <a:pt x="52396" y="565231"/>
                </a:lnTo>
                <a:lnTo>
                  <a:pt x="56425" y="565231"/>
                </a:lnTo>
                <a:lnTo>
                  <a:pt x="58444" y="563148"/>
                </a:lnTo>
                <a:lnTo>
                  <a:pt x="60463" y="561064"/>
                </a:lnTo>
                <a:lnTo>
                  <a:pt x="62473" y="558980"/>
                </a:lnTo>
                <a:lnTo>
                  <a:pt x="62473" y="555855"/>
                </a:lnTo>
                <a:lnTo>
                  <a:pt x="63478" y="551675"/>
                </a:lnTo>
                <a:lnTo>
                  <a:pt x="63478" y="536034"/>
                </a:lnTo>
                <a:lnTo>
                  <a:pt x="62473" y="532909"/>
                </a:lnTo>
                <a:lnTo>
                  <a:pt x="62473" y="522477"/>
                </a:lnTo>
                <a:lnTo>
                  <a:pt x="61468" y="518310"/>
                </a:lnTo>
                <a:lnTo>
                  <a:pt x="61468" y="454693"/>
                </a:lnTo>
                <a:lnTo>
                  <a:pt x="63478" y="343100"/>
                </a:lnTo>
                <a:lnTo>
                  <a:pt x="64492" y="345184"/>
                </a:lnTo>
                <a:lnTo>
                  <a:pt x="66502" y="348322"/>
                </a:lnTo>
                <a:lnTo>
                  <a:pt x="69526" y="351448"/>
                </a:lnTo>
                <a:lnTo>
                  <a:pt x="72550" y="356657"/>
                </a:lnTo>
                <a:lnTo>
                  <a:pt x="75574" y="361879"/>
                </a:lnTo>
                <a:lnTo>
                  <a:pt x="79603" y="368130"/>
                </a:lnTo>
                <a:lnTo>
                  <a:pt x="84647" y="375436"/>
                </a:lnTo>
                <a:lnTo>
                  <a:pt x="89681" y="382729"/>
                </a:lnTo>
                <a:lnTo>
                  <a:pt x="94724" y="391076"/>
                </a:lnTo>
                <a:lnTo>
                  <a:pt x="100763" y="399424"/>
                </a:lnTo>
                <a:lnTo>
                  <a:pt x="106811" y="407759"/>
                </a:lnTo>
                <a:lnTo>
                  <a:pt x="113864" y="417148"/>
                </a:lnTo>
                <a:lnTo>
                  <a:pt x="119913" y="426538"/>
                </a:lnTo>
                <a:lnTo>
                  <a:pt x="126966" y="436956"/>
                </a:lnTo>
                <a:lnTo>
                  <a:pt x="134019" y="446346"/>
                </a:lnTo>
                <a:lnTo>
                  <a:pt x="142087" y="456777"/>
                </a:lnTo>
                <a:lnTo>
                  <a:pt x="149140" y="466166"/>
                </a:lnTo>
                <a:lnTo>
                  <a:pt x="156193" y="476598"/>
                </a:lnTo>
                <a:lnTo>
                  <a:pt x="163246" y="485974"/>
                </a:lnTo>
                <a:lnTo>
                  <a:pt x="171304" y="495364"/>
                </a:lnTo>
                <a:lnTo>
                  <a:pt x="178367" y="504753"/>
                </a:lnTo>
                <a:lnTo>
                  <a:pt x="185420" y="514130"/>
                </a:lnTo>
                <a:lnTo>
                  <a:pt x="192473" y="522477"/>
                </a:lnTo>
                <a:lnTo>
                  <a:pt x="199526" y="530825"/>
                </a:lnTo>
                <a:lnTo>
                  <a:pt x="205575" y="538118"/>
                </a:lnTo>
                <a:lnTo>
                  <a:pt x="211613" y="545423"/>
                </a:lnTo>
                <a:lnTo>
                  <a:pt x="217662" y="551675"/>
                </a:lnTo>
                <a:lnTo>
                  <a:pt x="223710" y="557938"/>
                </a:lnTo>
                <a:lnTo>
                  <a:pt x="228744" y="562106"/>
                </a:lnTo>
                <a:lnTo>
                  <a:pt x="233787" y="566273"/>
                </a:lnTo>
                <a:lnTo>
                  <a:pt x="237816" y="569412"/>
                </a:lnTo>
                <a:lnTo>
                  <a:pt x="241845" y="571495"/>
                </a:lnTo>
                <a:lnTo>
                  <a:pt x="244869" y="571495"/>
                </a:lnTo>
                <a:lnTo>
                  <a:pt x="246889" y="570453"/>
                </a:lnTo>
                <a:lnTo>
                  <a:pt x="247894" y="567328"/>
                </a:lnTo>
                <a:lnTo>
                  <a:pt x="248898" y="564190"/>
                </a:lnTo>
                <a:lnTo>
                  <a:pt x="249913" y="561064"/>
                </a:lnTo>
                <a:lnTo>
                  <a:pt x="249913" y="557938"/>
                </a:lnTo>
                <a:lnTo>
                  <a:pt x="250918" y="553771"/>
                </a:lnTo>
                <a:lnTo>
                  <a:pt x="250918" y="545423"/>
                </a:lnTo>
                <a:lnTo>
                  <a:pt x="251923" y="541256"/>
                </a:lnTo>
                <a:lnTo>
                  <a:pt x="251923" y="517268"/>
                </a:lnTo>
                <a:lnTo>
                  <a:pt x="250918" y="513088"/>
                </a:lnTo>
                <a:lnTo>
                  <a:pt x="249913" y="507879"/>
                </a:lnTo>
                <a:lnTo>
                  <a:pt x="247894" y="502669"/>
                </a:lnTo>
                <a:lnTo>
                  <a:pt x="245884" y="497447"/>
                </a:lnTo>
                <a:lnTo>
                  <a:pt x="243865" y="491196"/>
                </a:lnTo>
                <a:lnTo>
                  <a:pt x="240840" y="485974"/>
                </a:lnTo>
                <a:lnTo>
                  <a:pt x="237816" y="479723"/>
                </a:lnTo>
                <a:lnTo>
                  <a:pt x="234792" y="473459"/>
                </a:lnTo>
                <a:lnTo>
                  <a:pt x="230763" y="466166"/>
                </a:lnTo>
                <a:lnTo>
                  <a:pt x="227739" y="459902"/>
                </a:lnTo>
                <a:lnTo>
                  <a:pt x="223710" y="453651"/>
                </a:lnTo>
                <a:lnTo>
                  <a:pt x="219681" y="446346"/>
                </a:lnTo>
                <a:lnTo>
                  <a:pt x="215652" y="440094"/>
                </a:lnTo>
                <a:lnTo>
                  <a:pt x="211613" y="432789"/>
                </a:lnTo>
                <a:lnTo>
                  <a:pt x="207584" y="425496"/>
                </a:lnTo>
                <a:lnTo>
                  <a:pt x="203555" y="419232"/>
                </a:lnTo>
                <a:lnTo>
                  <a:pt x="199526" y="411926"/>
                </a:lnTo>
                <a:lnTo>
                  <a:pt x="195497" y="405675"/>
                </a:lnTo>
                <a:lnTo>
                  <a:pt x="191459" y="399424"/>
                </a:lnTo>
                <a:lnTo>
                  <a:pt x="187430" y="393160"/>
                </a:lnTo>
                <a:lnTo>
                  <a:pt x="183401" y="386909"/>
                </a:lnTo>
                <a:lnTo>
                  <a:pt x="180377" y="380645"/>
                </a:lnTo>
                <a:lnTo>
                  <a:pt x="176348" y="374394"/>
                </a:lnTo>
                <a:lnTo>
                  <a:pt x="174328" y="369172"/>
                </a:lnTo>
                <a:lnTo>
                  <a:pt x="171304" y="363963"/>
                </a:lnTo>
                <a:lnTo>
                  <a:pt x="168290" y="358741"/>
                </a:lnTo>
                <a:lnTo>
                  <a:pt x="166270" y="354573"/>
                </a:lnTo>
                <a:lnTo>
                  <a:pt x="165265" y="350406"/>
                </a:lnTo>
                <a:lnTo>
                  <a:pt x="164251" y="346226"/>
                </a:lnTo>
                <a:lnTo>
                  <a:pt x="163246" y="343100"/>
                </a:lnTo>
                <a:lnTo>
                  <a:pt x="163246" y="338933"/>
                </a:lnTo>
                <a:lnTo>
                  <a:pt x="165265" y="336849"/>
                </a:lnTo>
                <a:lnTo>
                  <a:pt x="167275" y="334765"/>
                </a:lnTo>
                <a:lnTo>
                  <a:pt x="169294" y="332669"/>
                </a:lnTo>
                <a:lnTo>
                  <a:pt x="172319" y="329543"/>
                </a:lnTo>
                <a:lnTo>
                  <a:pt x="175343" y="326418"/>
                </a:lnTo>
                <a:lnTo>
                  <a:pt x="178367" y="323292"/>
                </a:lnTo>
                <a:lnTo>
                  <a:pt x="182396" y="319112"/>
                </a:lnTo>
                <a:lnTo>
                  <a:pt x="186425" y="314945"/>
                </a:lnTo>
                <a:lnTo>
                  <a:pt x="190454" y="310777"/>
                </a:lnTo>
                <a:lnTo>
                  <a:pt x="194483" y="305555"/>
                </a:lnTo>
                <a:lnTo>
                  <a:pt x="199526" y="300346"/>
                </a:lnTo>
                <a:lnTo>
                  <a:pt x="203555" y="295124"/>
                </a:lnTo>
                <a:lnTo>
                  <a:pt x="208589" y="288873"/>
                </a:lnTo>
                <a:lnTo>
                  <a:pt x="213633" y="283664"/>
                </a:lnTo>
                <a:lnTo>
                  <a:pt x="218667" y="277400"/>
                </a:lnTo>
                <a:lnTo>
                  <a:pt x="222705" y="271149"/>
                </a:lnTo>
                <a:lnTo>
                  <a:pt x="227739" y="263843"/>
                </a:lnTo>
                <a:lnTo>
                  <a:pt x="231768" y="257592"/>
                </a:lnTo>
                <a:lnTo>
                  <a:pt x="236811" y="250286"/>
                </a:lnTo>
                <a:lnTo>
                  <a:pt x="240840" y="244022"/>
                </a:lnTo>
                <a:lnTo>
                  <a:pt x="244869" y="236729"/>
                </a:lnTo>
                <a:lnTo>
                  <a:pt x="247894" y="229424"/>
                </a:lnTo>
                <a:lnTo>
                  <a:pt x="251923" y="222131"/>
                </a:lnTo>
                <a:lnTo>
                  <a:pt x="254947" y="214825"/>
                </a:lnTo>
                <a:lnTo>
                  <a:pt x="256966" y="207532"/>
                </a:lnTo>
                <a:lnTo>
                  <a:pt x="259990" y="200226"/>
                </a:lnTo>
                <a:lnTo>
                  <a:pt x="260995" y="192933"/>
                </a:lnTo>
                <a:lnTo>
                  <a:pt x="263014" y="185628"/>
                </a:lnTo>
                <a:lnTo>
                  <a:pt x="264019" y="178322"/>
                </a:lnTo>
                <a:lnTo>
                  <a:pt x="264019" y="155388"/>
                </a:lnTo>
                <a:lnTo>
                  <a:pt x="263014" y="148083"/>
                </a:lnTo>
                <a:lnTo>
                  <a:pt x="263014" y="140777"/>
                </a:lnTo>
                <a:lnTo>
                  <a:pt x="262000" y="133484"/>
                </a:lnTo>
                <a:lnTo>
                  <a:pt x="260995" y="125136"/>
                </a:lnTo>
                <a:lnTo>
                  <a:pt x="259990" y="117844"/>
                </a:lnTo>
                <a:lnTo>
                  <a:pt x="257971" y="110538"/>
                </a:lnTo>
                <a:lnTo>
                  <a:pt x="256966" y="103245"/>
                </a:lnTo>
                <a:lnTo>
                  <a:pt x="254947" y="95939"/>
                </a:lnTo>
                <a:lnTo>
                  <a:pt x="252937" y="89675"/>
                </a:lnTo>
                <a:lnTo>
                  <a:pt x="250918" y="82382"/>
                </a:lnTo>
                <a:lnTo>
                  <a:pt x="247894" y="75077"/>
                </a:lnTo>
                <a:lnTo>
                  <a:pt x="245884" y="68825"/>
                </a:lnTo>
                <a:lnTo>
                  <a:pt x="242860" y="62562"/>
                </a:lnTo>
                <a:lnTo>
                  <a:pt x="239836" y="56311"/>
                </a:lnTo>
                <a:lnTo>
                  <a:pt x="235807" y="50047"/>
                </a:lnTo>
                <a:lnTo>
                  <a:pt x="231768" y="44837"/>
                </a:lnTo>
                <a:lnTo>
                  <a:pt x="227739" y="39628"/>
                </a:lnTo>
                <a:lnTo>
                  <a:pt x="223710" y="34406"/>
                </a:lnTo>
                <a:lnTo>
                  <a:pt x="218667" y="29197"/>
                </a:lnTo>
                <a:lnTo>
                  <a:pt x="213633" y="25017"/>
                </a:lnTo>
                <a:lnTo>
                  <a:pt x="208589" y="20849"/>
                </a:lnTo>
                <a:lnTo>
                  <a:pt x="203555" y="16682"/>
                </a:lnTo>
                <a:lnTo>
                  <a:pt x="197507" y="13556"/>
                </a:lnTo>
                <a:lnTo>
                  <a:pt x="190454" y="10418"/>
                </a:lnTo>
                <a:lnTo>
                  <a:pt x="184406" y="7292"/>
                </a:lnTo>
                <a:lnTo>
                  <a:pt x="177352" y="5209"/>
                </a:lnTo>
                <a:lnTo>
                  <a:pt x="170299" y="3125"/>
                </a:lnTo>
                <a:lnTo>
                  <a:pt x="162241" y="2083"/>
                </a:lnTo>
                <a:lnTo>
                  <a:pt x="154174" y="1041"/>
                </a:lnTo>
                <a:lnTo>
                  <a:pt x="146116" y="0"/>
                </a:lnTo>
                <a:lnTo>
                  <a:pt x="119913" y="0"/>
                </a:lnTo>
                <a:lnTo>
                  <a:pt x="107826" y="1041"/>
                </a:lnTo>
                <a:lnTo>
                  <a:pt x="96734" y="2083"/>
                </a:lnTo>
                <a:lnTo>
                  <a:pt x="87671" y="3125"/>
                </a:lnTo>
                <a:lnTo>
                  <a:pt x="78599" y="5209"/>
                </a:lnTo>
                <a:lnTo>
                  <a:pt x="69526" y="7292"/>
                </a:lnTo>
                <a:lnTo>
                  <a:pt x="62473" y="9376"/>
                </a:lnTo>
                <a:lnTo>
                  <a:pt x="55420" y="12514"/>
                </a:lnTo>
                <a:lnTo>
                  <a:pt x="49372" y="15640"/>
                </a:lnTo>
                <a:lnTo>
                  <a:pt x="43323" y="18766"/>
                </a:lnTo>
                <a:lnTo>
                  <a:pt x="38289" y="21891"/>
                </a:lnTo>
                <a:lnTo>
                  <a:pt x="34260" y="26071"/>
                </a:lnTo>
                <a:lnTo>
                  <a:pt x="30231" y="30239"/>
                </a:lnTo>
                <a:lnTo>
                  <a:pt x="27207" y="34406"/>
                </a:lnTo>
                <a:lnTo>
                  <a:pt x="24183" y="39628"/>
                </a:lnTo>
                <a:lnTo>
                  <a:pt x="22164" y="43796"/>
                </a:lnTo>
                <a:lnTo>
                  <a:pt x="19140" y="49005"/>
                </a:lnTo>
                <a:lnTo>
                  <a:pt x="18135" y="54227"/>
                </a:lnTo>
                <a:lnTo>
                  <a:pt x="16115" y="59436"/>
                </a:lnTo>
                <a:lnTo>
                  <a:pt x="15111" y="64658"/>
                </a:lnTo>
                <a:lnTo>
                  <a:pt x="15111" y="69867"/>
                </a:lnTo>
                <a:lnTo>
                  <a:pt x="14106" y="75077"/>
                </a:lnTo>
                <a:lnTo>
                  <a:pt x="14106" y="343100"/>
                </a:lnTo>
                <a:lnTo>
                  <a:pt x="13101" y="347268"/>
                </a:lnTo>
                <a:lnTo>
                  <a:pt x="13101" y="475543"/>
                </a:lnTo>
                <a:lnTo>
                  <a:pt x="12086" y="480765"/>
                </a:lnTo>
                <a:lnTo>
                  <a:pt x="12086" y="484932"/>
                </a:lnTo>
                <a:lnTo>
                  <a:pt x="11082" y="490154"/>
                </a:lnTo>
                <a:lnTo>
                  <a:pt x="10077" y="494322"/>
                </a:lnTo>
                <a:lnTo>
                  <a:pt x="9062" y="498489"/>
                </a:lnTo>
                <a:lnTo>
                  <a:pt x="8057" y="503711"/>
                </a:lnTo>
                <a:lnTo>
                  <a:pt x="7053" y="507879"/>
                </a:lnTo>
                <a:lnTo>
                  <a:pt x="6038" y="512046"/>
                </a:lnTo>
                <a:lnTo>
                  <a:pt x="5033" y="516226"/>
                </a:lnTo>
                <a:lnTo>
                  <a:pt x="4028" y="519352"/>
                </a:lnTo>
                <a:lnTo>
                  <a:pt x="3024" y="523519"/>
                </a:lnTo>
                <a:lnTo>
                  <a:pt x="2009" y="527687"/>
                </a:lnTo>
                <a:lnTo>
                  <a:pt x="2009" y="5308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914162" y="5445228"/>
            <a:ext cx="226763" cy="597580"/>
          </a:xfrm>
          <a:custGeom>
            <a:avLst/>
            <a:gdLst/>
            <a:ahLst/>
            <a:cxnLst/>
            <a:rect l="l" t="t" r="r" b="b"/>
            <a:pathLst>
              <a:path w="226763" h="597580">
                <a:moveTo>
                  <a:pt x="72560" y="416106"/>
                </a:moveTo>
                <a:lnTo>
                  <a:pt x="73526" y="410897"/>
                </a:lnTo>
                <a:lnTo>
                  <a:pt x="73526" y="405688"/>
                </a:lnTo>
                <a:lnTo>
                  <a:pt x="74589" y="400466"/>
                </a:lnTo>
                <a:lnTo>
                  <a:pt x="74589" y="396298"/>
                </a:lnTo>
                <a:lnTo>
                  <a:pt x="75555" y="391089"/>
                </a:lnTo>
                <a:lnTo>
                  <a:pt x="76618" y="386909"/>
                </a:lnTo>
                <a:lnTo>
                  <a:pt x="77584" y="382742"/>
                </a:lnTo>
                <a:lnTo>
                  <a:pt x="79613" y="378574"/>
                </a:lnTo>
                <a:lnTo>
                  <a:pt x="80579" y="374394"/>
                </a:lnTo>
                <a:lnTo>
                  <a:pt x="82608" y="371268"/>
                </a:lnTo>
                <a:lnTo>
                  <a:pt x="84637" y="368143"/>
                </a:lnTo>
                <a:lnTo>
                  <a:pt x="87632" y="365005"/>
                </a:lnTo>
                <a:lnTo>
                  <a:pt x="90724" y="361879"/>
                </a:lnTo>
                <a:lnTo>
                  <a:pt x="92657" y="359795"/>
                </a:lnTo>
                <a:lnTo>
                  <a:pt x="96715" y="357712"/>
                </a:lnTo>
                <a:lnTo>
                  <a:pt x="99710" y="355628"/>
                </a:lnTo>
                <a:lnTo>
                  <a:pt x="103768" y="353544"/>
                </a:lnTo>
                <a:lnTo>
                  <a:pt x="108792" y="352502"/>
                </a:lnTo>
                <a:lnTo>
                  <a:pt x="112850" y="351448"/>
                </a:lnTo>
                <a:lnTo>
                  <a:pt x="120869" y="349364"/>
                </a:lnTo>
                <a:lnTo>
                  <a:pt x="128985" y="348322"/>
                </a:lnTo>
                <a:lnTo>
                  <a:pt x="136038" y="347280"/>
                </a:lnTo>
                <a:lnTo>
                  <a:pt x="143092" y="346239"/>
                </a:lnTo>
                <a:lnTo>
                  <a:pt x="150145" y="346239"/>
                </a:lnTo>
                <a:lnTo>
                  <a:pt x="156232" y="345197"/>
                </a:lnTo>
                <a:lnTo>
                  <a:pt x="162222" y="345197"/>
                </a:lnTo>
                <a:lnTo>
                  <a:pt x="167246" y="344155"/>
                </a:lnTo>
                <a:lnTo>
                  <a:pt x="185410" y="344155"/>
                </a:lnTo>
                <a:lnTo>
                  <a:pt x="189468" y="343113"/>
                </a:lnTo>
                <a:lnTo>
                  <a:pt x="195459" y="343113"/>
                </a:lnTo>
                <a:lnTo>
                  <a:pt x="198551" y="342071"/>
                </a:lnTo>
                <a:lnTo>
                  <a:pt x="201546" y="342071"/>
                </a:lnTo>
                <a:lnTo>
                  <a:pt x="203575" y="341029"/>
                </a:lnTo>
                <a:lnTo>
                  <a:pt x="205604" y="341029"/>
                </a:lnTo>
                <a:lnTo>
                  <a:pt x="207536" y="339987"/>
                </a:lnTo>
                <a:lnTo>
                  <a:pt x="208599" y="337891"/>
                </a:lnTo>
                <a:lnTo>
                  <a:pt x="210628" y="336849"/>
                </a:lnTo>
                <a:lnTo>
                  <a:pt x="212657" y="333724"/>
                </a:lnTo>
                <a:lnTo>
                  <a:pt x="213623" y="330598"/>
                </a:lnTo>
                <a:lnTo>
                  <a:pt x="214589" y="328514"/>
                </a:lnTo>
                <a:lnTo>
                  <a:pt x="214589" y="325376"/>
                </a:lnTo>
                <a:lnTo>
                  <a:pt x="215652" y="322250"/>
                </a:lnTo>
                <a:lnTo>
                  <a:pt x="215652" y="313916"/>
                </a:lnTo>
                <a:lnTo>
                  <a:pt x="216618" y="309735"/>
                </a:lnTo>
                <a:lnTo>
                  <a:pt x="216618" y="304526"/>
                </a:lnTo>
                <a:lnTo>
                  <a:pt x="215652" y="298262"/>
                </a:lnTo>
                <a:lnTo>
                  <a:pt x="215652" y="292011"/>
                </a:lnTo>
                <a:lnTo>
                  <a:pt x="213623" y="285747"/>
                </a:lnTo>
                <a:lnTo>
                  <a:pt x="211594" y="280538"/>
                </a:lnTo>
                <a:lnTo>
                  <a:pt x="209565" y="275329"/>
                </a:lnTo>
                <a:lnTo>
                  <a:pt x="207536" y="271149"/>
                </a:lnTo>
                <a:lnTo>
                  <a:pt x="204541" y="268023"/>
                </a:lnTo>
                <a:lnTo>
                  <a:pt x="200483" y="263856"/>
                </a:lnTo>
                <a:lnTo>
                  <a:pt x="197488" y="260717"/>
                </a:lnTo>
                <a:lnTo>
                  <a:pt x="193430" y="258634"/>
                </a:lnTo>
                <a:lnTo>
                  <a:pt x="189468" y="256550"/>
                </a:lnTo>
                <a:lnTo>
                  <a:pt x="184444" y="254466"/>
                </a:lnTo>
                <a:lnTo>
                  <a:pt x="180386" y="252383"/>
                </a:lnTo>
                <a:lnTo>
                  <a:pt x="175362" y="251341"/>
                </a:lnTo>
                <a:lnTo>
                  <a:pt x="171304" y="250299"/>
                </a:lnTo>
                <a:lnTo>
                  <a:pt x="166280" y="249257"/>
                </a:lnTo>
                <a:lnTo>
                  <a:pt x="156232" y="249257"/>
                </a:lnTo>
                <a:lnTo>
                  <a:pt x="152174" y="248202"/>
                </a:lnTo>
                <a:lnTo>
                  <a:pt x="143092" y="248202"/>
                </a:lnTo>
                <a:lnTo>
                  <a:pt x="139034" y="249257"/>
                </a:lnTo>
                <a:lnTo>
                  <a:pt x="131014" y="249257"/>
                </a:lnTo>
                <a:lnTo>
                  <a:pt x="126956" y="250299"/>
                </a:lnTo>
                <a:lnTo>
                  <a:pt x="123961" y="250299"/>
                </a:lnTo>
                <a:lnTo>
                  <a:pt x="120869" y="251341"/>
                </a:lnTo>
                <a:lnTo>
                  <a:pt x="115845" y="251341"/>
                </a:lnTo>
                <a:lnTo>
                  <a:pt x="114879" y="252383"/>
                </a:lnTo>
                <a:lnTo>
                  <a:pt x="101739" y="252383"/>
                </a:lnTo>
                <a:lnTo>
                  <a:pt x="99710" y="253424"/>
                </a:lnTo>
                <a:lnTo>
                  <a:pt x="93719" y="253424"/>
                </a:lnTo>
                <a:lnTo>
                  <a:pt x="91690" y="252383"/>
                </a:lnTo>
                <a:lnTo>
                  <a:pt x="89661" y="252383"/>
                </a:lnTo>
                <a:lnTo>
                  <a:pt x="87632" y="251341"/>
                </a:lnTo>
                <a:lnTo>
                  <a:pt x="85603" y="249257"/>
                </a:lnTo>
                <a:lnTo>
                  <a:pt x="83671" y="246119"/>
                </a:lnTo>
                <a:lnTo>
                  <a:pt x="82608" y="242993"/>
                </a:lnTo>
                <a:lnTo>
                  <a:pt x="80579" y="219005"/>
                </a:lnTo>
                <a:lnTo>
                  <a:pt x="78550" y="198155"/>
                </a:lnTo>
                <a:lnTo>
                  <a:pt x="78550" y="163736"/>
                </a:lnTo>
                <a:lnTo>
                  <a:pt x="80579" y="149137"/>
                </a:lnTo>
                <a:lnTo>
                  <a:pt x="82608" y="136622"/>
                </a:lnTo>
                <a:lnTo>
                  <a:pt x="85603" y="126191"/>
                </a:lnTo>
                <a:lnTo>
                  <a:pt x="89661" y="116802"/>
                </a:lnTo>
                <a:lnTo>
                  <a:pt x="94686" y="109509"/>
                </a:lnTo>
                <a:lnTo>
                  <a:pt x="99710" y="103245"/>
                </a:lnTo>
                <a:lnTo>
                  <a:pt x="105797" y="99077"/>
                </a:lnTo>
                <a:lnTo>
                  <a:pt x="112850" y="95952"/>
                </a:lnTo>
                <a:lnTo>
                  <a:pt x="118937" y="92814"/>
                </a:lnTo>
                <a:lnTo>
                  <a:pt x="125990" y="91772"/>
                </a:lnTo>
                <a:lnTo>
                  <a:pt x="134009" y="90730"/>
                </a:lnTo>
                <a:lnTo>
                  <a:pt x="141063" y="91772"/>
                </a:lnTo>
                <a:lnTo>
                  <a:pt x="149082" y="91772"/>
                </a:lnTo>
                <a:lnTo>
                  <a:pt x="156232" y="92814"/>
                </a:lnTo>
                <a:lnTo>
                  <a:pt x="164251" y="93855"/>
                </a:lnTo>
                <a:lnTo>
                  <a:pt x="171304" y="95952"/>
                </a:lnTo>
                <a:lnTo>
                  <a:pt x="178357" y="96994"/>
                </a:lnTo>
                <a:lnTo>
                  <a:pt x="185410" y="99077"/>
                </a:lnTo>
                <a:lnTo>
                  <a:pt x="192464" y="100119"/>
                </a:lnTo>
                <a:lnTo>
                  <a:pt x="198551" y="101161"/>
                </a:lnTo>
                <a:lnTo>
                  <a:pt x="209565" y="101161"/>
                </a:lnTo>
                <a:lnTo>
                  <a:pt x="214589" y="100119"/>
                </a:lnTo>
                <a:lnTo>
                  <a:pt x="218647" y="98036"/>
                </a:lnTo>
                <a:lnTo>
                  <a:pt x="221642" y="95952"/>
                </a:lnTo>
                <a:lnTo>
                  <a:pt x="224734" y="91772"/>
                </a:lnTo>
                <a:lnTo>
                  <a:pt x="225700" y="86562"/>
                </a:lnTo>
                <a:lnTo>
                  <a:pt x="226763" y="80299"/>
                </a:lnTo>
                <a:lnTo>
                  <a:pt x="225700" y="71964"/>
                </a:lnTo>
                <a:lnTo>
                  <a:pt x="225700" y="55269"/>
                </a:lnTo>
                <a:lnTo>
                  <a:pt x="224734" y="49018"/>
                </a:lnTo>
                <a:lnTo>
                  <a:pt x="223671" y="42754"/>
                </a:lnTo>
                <a:lnTo>
                  <a:pt x="222705" y="36503"/>
                </a:lnTo>
                <a:lnTo>
                  <a:pt x="220676" y="31293"/>
                </a:lnTo>
                <a:lnTo>
                  <a:pt x="219710" y="26071"/>
                </a:lnTo>
                <a:lnTo>
                  <a:pt x="217681" y="21904"/>
                </a:lnTo>
                <a:lnTo>
                  <a:pt x="215652" y="18778"/>
                </a:lnTo>
                <a:lnTo>
                  <a:pt x="212657" y="14598"/>
                </a:lnTo>
                <a:lnTo>
                  <a:pt x="210628" y="12514"/>
                </a:lnTo>
                <a:lnTo>
                  <a:pt x="207536" y="9389"/>
                </a:lnTo>
                <a:lnTo>
                  <a:pt x="205604" y="7305"/>
                </a:lnTo>
                <a:lnTo>
                  <a:pt x="201546" y="5221"/>
                </a:lnTo>
                <a:lnTo>
                  <a:pt x="198551" y="4167"/>
                </a:lnTo>
                <a:lnTo>
                  <a:pt x="195459" y="3125"/>
                </a:lnTo>
                <a:lnTo>
                  <a:pt x="191497" y="2083"/>
                </a:lnTo>
                <a:lnTo>
                  <a:pt x="187439" y="1041"/>
                </a:lnTo>
                <a:lnTo>
                  <a:pt x="183381" y="1041"/>
                </a:lnTo>
                <a:lnTo>
                  <a:pt x="179323" y="0"/>
                </a:lnTo>
                <a:lnTo>
                  <a:pt x="160193" y="0"/>
                </a:lnTo>
                <a:lnTo>
                  <a:pt x="155169" y="1041"/>
                </a:lnTo>
                <a:lnTo>
                  <a:pt x="139034" y="1041"/>
                </a:lnTo>
                <a:lnTo>
                  <a:pt x="133043" y="2083"/>
                </a:lnTo>
                <a:lnTo>
                  <a:pt x="118937" y="2083"/>
                </a:lnTo>
                <a:lnTo>
                  <a:pt x="116908" y="3125"/>
                </a:lnTo>
                <a:lnTo>
                  <a:pt x="114879" y="5221"/>
                </a:lnTo>
                <a:lnTo>
                  <a:pt x="94686" y="5221"/>
                </a:lnTo>
                <a:lnTo>
                  <a:pt x="92657" y="4167"/>
                </a:lnTo>
                <a:lnTo>
                  <a:pt x="77584" y="4167"/>
                </a:lnTo>
                <a:lnTo>
                  <a:pt x="75555" y="5221"/>
                </a:lnTo>
                <a:lnTo>
                  <a:pt x="56425" y="5221"/>
                </a:lnTo>
                <a:lnTo>
                  <a:pt x="54396" y="4167"/>
                </a:lnTo>
                <a:lnTo>
                  <a:pt x="52367" y="4167"/>
                </a:lnTo>
                <a:lnTo>
                  <a:pt x="50338" y="3125"/>
                </a:lnTo>
                <a:lnTo>
                  <a:pt x="48405" y="3125"/>
                </a:lnTo>
                <a:lnTo>
                  <a:pt x="46376" y="2083"/>
                </a:lnTo>
                <a:lnTo>
                  <a:pt x="44347" y="2083"/>
                </a:lnTo>
                <a:lnTo>
                  <a:pt x="40289" y="3125"/>
                </a:lnTo>
                <a:lnTo>
                  <a:pt x="37294" y="4167"/>
                </a:lnTo>
                <a:lnTo>
                  <a:pt x="34202" y="7305"/>
                </a:lnTo>
                <a:lnTo>
                  <a:pt x="31207" y="10431"/>
                </a:lnTo>
                <a:lnTo>
                  <a:pt x="28212" y="14598"/>
                </a:lnTo>
                <a:lnTo>
                  <a:pt x="26183" y="19820"/>
                </a:lnTo>
                <a:lnTo>
                  <a:pt x="23188" y="25029"/>
                </a:lnTo>
                <a:lnTo>
                  <a:pt x="21159" y="32335"/>
                </a:lnTo>
                <a:lnTo>
                  <a:pt x="19130" y="38586"/>
                </a:lnTo>
                <a:lnTo>
                  <a:pt x="17101" y="46934"/>
                </a:lnTo>
                <a:lnTo>
                  <a:pt x="16135" y="55269"/>
                </a:lnTo>
                <a:lnTo>
                  <a:pt x="14106" y="64658"/>
                </a:lnTo>
                <a:lnTo>
                  <a:pt x="13043" y="74047"/>
                </a:lnTo>
                <a:lnTo>
                  <a:pt x="12077" y="83437"/>
                </a:lnTo>
                <a:lnTo>
                  <a:pt x="11111" y="93855"/>
                </a:lnTo>
                <a:lnTo>
                  <a:pt x="10048" y="104287"/>
                </a:lnTo>
                <a:lnTo>
                  <a:pt x="9082" y="114718"/>
                </a:lnTo>
                <a:lnTo>
                  <a:pt x="8019" y="126191"/>
                </a:lnTo>
                <a:lnTo>
                  <a:pt x="8019" y="137664"/>
                </a:lnTo>
                <a:lnTo>
                  <a:pt x="7053" y="149137"/>
                </a:lnTo>
                <a:lnTo>
                  <a:pt x="7053" y="172084"/>
                </a:lnTo>
                <a:lnTo>
                  <a:pt x="5990" y="183544"/>
                </a:lnTo>
                <a:lnTo>
                  <a:pt x="5990" y="297221"/>
                </a:lnTo>
                <a:lnTo>
                  <a:pt x="5024" y="301401"/>
                </a:lnTo>
                <a:lnTo>
                  <a:pt x="5024" y="320167"/>
                </a:lnTo>
                <a:lnTo>
                  <a:pt x="4057" y="325376"/>
                </a:lnTo>
                <a:lnTo>
                  <a:pt x="4057" y="342071"/>
                </a:lnTo>
                <a:lnTo>
                  <a:pt x="2995" y="347280"/>
                </a:lnTo>
                <a:lnTo>
                  <a:pt x="2995" y="363963"/>
                </a:lnTo>
                <a:lnTo>
                  <a:pt x="2028" y="369185"/>
                </a:lnTo>
                <a:lnTo>
                  <a:pt x="2028" y="385867"/>
                </a:lnTo>
                <a:lnTo>
                  <a:pt x="966" y="391089"/>
                </a:lnTo>
                <a:lnTo>
                  <a:pt x="966" y="412981"/>
                </a:lnTo>
                <a:lnTo>
                  <a:pt x="0" y="417161"/>
                </a:lnTo>
                <a:lnTo>
                  <a:pt x="0" y="446358"/>
                </a:lnTo>
                <a:lnTo>
                  <a:pt x="966" y="453651"/>
                </a:lnTo>
                <a:lnTo>
                  <a:pt x="966" y="474514"/>
                </a:lnTo>
                <a:lnTo>
                  <a:pt x="2028" y="481819"/>
                </a:lnTo>
                <a:lnTo>
                  <a:pt x="2028" y="489112"/>
                </a:lnTo>
                <a:lnTo>
                  <a:pt x="2995" y="496418"/>
                </a:lnTo>
                <a:lnTo>
                  <a:pt x="2995" y="503711"/>
                </a:lnTo>
                <a:lnTo>
                  <a:pt x="4057" y="511017"/>
                </a:lnTo>
                <a:lnTo>
                  <a:pt x="5024" y="518310"/>
                </a:lnTo>
                <a:lnTo>
                  <a:pt x="5990" y="524574"/>
                </a:lnTo>
                <a:lnTo>
                  <a:pt x="7053" y="530825"/>
                </a:lnTo>
                <a:lnTo>
                  <a:pt x="9082" y="538131"/>
                </a:lnTo>
                <a:lnTo>
                  <a:pt x="10048" y="544382"/>
                </a:lnTo>
                <a:lnTo>
                  <a:pt x="12077" y="550645"/>
                </a:lnTo>
                <a:lnTo>
                  <a:pt x="14106" y="555855"/>
                </a:lnTo>
                <a:lnTo>
                  <a:pt x="16135" y="561077"/>
                </a:lnTo>
                <a:lnTo>
                  <a:pt x="18164" y="566286"/>
                </a:lnTo>
                <a:lnTo>
                  <a:pt x="21159" y="571508"/>
                </a:lnTo>
                <a:lnTo>
                  <a:pt x="24154" y="575675"/>
                </a:lnTo>
                <a:lnTo>
                  <a:pt x="27149" y="579843"/>
                </a:lnTo>
                <a:lnTo>
                  <a:pt x="30241" y="584010"/>
                </a:lnTo>
                <a:lnTo>
                  <a:pt x="33236" y="587149"/>
                </a:lnTo>
                <a:lnTo>
                  <a:pt x="37294" y="590274"/>
                </a:lnTo>
                <a:lnTo>
                  <a:pt x="41256" y="592358"/>
                </a:lnTo>
                <a:lnTo>
                  <a:pt x="45314" y="594442"/>
                </a:lnTo>
                <a:lnTo>
                  <a:pt x="50338" y="595483"/>
                </a:lnTo>
                <a:lnTo>
                  <a:pt x="55459" y="596525"/>
                </a:lnTo>
                <a:lnTo>
                  <a:pt x="60483" y="597580"/>
                </a:lnTo>
                <a:lnTo>
                  <a:pt x="61449" y="596525"/>
                </a:lnTo>
                <a:lnTo>
                  <a:pt x="66473" y="596525"/>
                </a:lnTo>
                <a:lnTo>
                  <a:pt x="69565" y="595483"/>
                </a:lnTo>
                <a:lnTo>
                  <a:pt x="73526" y="595483"/>
                </a:lnTo>
                <a:lnTo>
                  <a:pt x="77584" y="594442"/>
                </a:lnTo>
                <a:lnTo>
                  <a:pt x="82608" y="594442"/>
                </a:lnTo>
                <a:lnTo>
                  <a:pt x="87632" y="593400"/>
                </a:lnTo>
                <a:lnTo>
                  <a:pt x="92657" y="592358"/>
                </a:lnTo>
                <a:lnTo>
                  <a:pt x="98744" y="591316"/>
                </a:lnTo>
                <a:lnTo>
                  <a:pt x="104831" y="590274"/>
                </a:lnTo>
                <a:lnTo>
                  <a:pt x="110821" y="589232"/>
                </a:lnTo>
                <a:lnTo>
                  <a:pt x="117874" y="588190"/>
                </a:lnTo>
                <a:lnTo>
                  <a:pt x="123961" y="587149"/>
                </a:lnTo>
                <a:lnTo>
                  <a:pt x="131014" y="585065"/>
                </a:lnTo>
                <a:lnTo>
                  <a:pt x="137005" y="584010"/>
                </a:lnTo>
                <a:lnTo>
                  <a:pt x="144058" y="582968"/>
                </a:lnTo>
                <a:lnTo>
                  <a:pt x="150145" y="580885"/>
                </a:lnTo>
                <a:lnTo>
                  <a:pt x="157198" y="579843"/>
                </a:lnTo>
                <a:lnTo>
                  <a:pt x="163285" y="577759"/>
                </a:lnTo>
                <a:lnTo>
                  <a:pt x="168309" y="576717"/>
                </a:lnTo>
                <a:lnTo>
                  <a:pt x="174299" y="574634"/>
                </a:lnTo>
                <a:lnTo>
                  <a:pt x="179323" y="572550"/>
                </a:lnTo>
                <a:lnTo>
                  <a:pt x="184444" y="571508"/>
                </a:lnTo>
                <a:lnTo>
                  <a:pt x="188406" y="569412"/>
                </a:lnTo>
                <a:lnTo>
                  <a:pt x="192464" y="567328"/>
                </a:lnTo>
                <a:lnTo>
                  <a:pt x="195459" y="565244"/>
                </a:lnTo>
                <a:lnTo>
                  <a:pt x="197488" y="563160"/>
                </a:lnTo>
                <a:lnTo>
                  <a:pt x="199517" y="561077"/>
                </a:lnTo>
                <a:lnTo>
                  <a:pt x="201546" y="558993"/>
                </a:lnTo>
                <a:lnTo>
                  <a:pt x="201546" y="543340"/>
                </a:lnTo>
                <a:lnTo>
                  <a:pt x="200483" y="537089"/>
                </a:lnTo>
                <a:lnTo>
                  <a:pt x="200483" y="531867"/>
                </a:lnTo>
                <a:lnTo>
                  <a:pt x="199517" y="526657"/>
                </a:lnTo>
                <a:lnTo>
                  <a:pt x="198551" y="522490"/>
                </a:lnTo>
                <a:lnTo>
                  <a:pt x="197488" y="518310"/>
                </a:lnTo>
                <a:lnTo>
                  <a:pt x="196522" y="514142"/>
                </a:lnTo>
                <a:lnTo>
                  <a:pt x="195459" y="511017"/>
                </a:lnTo>
                <a:lnTo>
                  <a:pt x="193430" y="508933"/>
                </a:lnTo>
                <a:lnTo>
                  <a:pt x="191497" y="506837"/>
                </a:lnTo>
                <a:lnTo>
                  <a:pt x="190435" y="504753"/>
                </a:lnTo>
                <a:lnTo>
                  <a:pt x="188406" y="502669"/>
                </a:lnTo>
                <a:lnTo>
                  <a:pt x="186377" y="501627"/>
                </a:lnTo>
                <a:lnTo>
                  <a:pt x="183381" y="500586"/>
                </a:lnTo>
                <a:lnTo>
                  <a:pt x="181352" y="499544"/>
                </a:lnTo>
                <a:lnTo>
                  <a:pt x="178357" y="499544"/>
                </a:lnTo>
                <a:lnTo>
                  <a:pt x="176328" y="498502"/>
                </a:lnTo>
                <a:lnTo>
                  <a:pt x="170338" y="498502"/>
                </a:lnTo>
                <a:lnTo>
                  <a:pt x="167246" y="499544"/>
                </a:lnTo>
                <a:lnTo>
                  <a:pt x="160193" y="499544"/>
                </a:lnTo>
                <a:lnTo>
                  <a:pt x="156232" y="500586"/>
                </a:lnTo>
                <a:lnTo>
                  <a:pt x="152174" y="500586"/>
                </a:lnTo>
                <a:lnTo>
                  <a:pt x="148116" y="501627"/>
                </a:lnTo>
                <a:lnTo>
                  <a:pt x="144058" y="501627"/>
                </a:lnTo>
                <a:lnTo>
                  <a:pt x="140096" y="502669"/>
                </a:lnTo>
                <a:lnTo>
                  <a:pt x="125990" y="502669"/>
                </a:lnTo>
                <a:lnTo>
                  <a:pt x="120869" y="503711"/>
                </a:lnTo>
                <a:lnTo>
                  <a:pt x="111884" y="503711"/>
                </a:lnTo>
                <a:lnTo>
                  <a:pt x="109855" y="504753"/>
                </a:lnTo>
                <a:lnTo>
                  <a:pt x="105797" y="504753"/>
                </a:lnTo>
                <a:lnTo>
                  <a:pt x="103768" y="505795"/>
                </a:lnTo>
                <a:lnTo>
                  <a:pt x="100773" y="505795"/>
                </a:lnTo>
                <a:lnTo>
                  <a:pt x="98744" y="506837"/>
                </a:lnTo>
                <a:lnTo>
                  <a:pt x="94686" y="506837"/>
                </a:lnTo>
                <a:lnTo>
                  <a:pt x="92657" y="507891"/>
                </a:lnTo>
                <a:lnTo>
                  <a:pt x="82608" y="507891"/>
                </a:lnTo>
                <a:lnTo>
                  <a:pt x="80579" y="506837"/>
                </a:lnTo>
                <a:lnTo>
                  <a:pt x="78550" y="504753"/>
                </a:lnTo>
                <a:lnTo>
                  <a:pt x="76618" y="503711"/>
                </a:lnTo>
                <a:lnTo>
                  <a:pt x="75555" y="500586"/>
                </a:lnTo>
                <a:lnTo>
                  <a:pt x="74589" y="497460"/>
                </a:lnTo>
                <a:lnTo>
                  <a:pt x="74589" y="488071"/>
                </a:lnTo>
                <a:lnTo>
                  <a:pt x="73526" y="481819"/>
                </a:lnTo>
                <a:lnTo>
                  <a:pt x="73526" y="450526"/>
                </a:lnTo>
                <a:lnTo>
                  <a:pt x="72560" y="444275"/>
                </a:lnTo>
                <a:lnTo>
                  <a:pt x="72560" y="41610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2622915" y="5532833"/>
            <a:ext cx="138058" cy="219005"/>
          </a:xfrm>
          <a:custGeom>
            <a:avLst/>
            <a:gdLst/>
            <a:ahLst/>
            <a:cxnLst/>
            <a:rect l="l" t="t" r="r" b="b"/>
            <a:pathLst>
              <a:path w="138058" h="219005">
                <a:moveTo>
                  <a:pt x="17130" y="18766"/>
                </a:moveTo>
                <a:lnTo>
                  <a:pt x="16125" y="21904"/>
                </a:lnTo>
                <a:lnTo>
                  <a:pt x="14115" y="26071"/>
                </a:lnTo>
                <a:lnTo>
                  <a:pt x="13101" y="28155"/>
                </a:lnTo>
                <a:lnTo>
                  <a:pt x="13101" y="32322"/>
                </a:lnTo>
                <a:lnTo>
                  <a:pt x="12096" y="35461"/>
                </a:lnTo>
                <a:lnTo>
                  <a:pt x="11091" y="39628"/>
                </a:lnTo>
                <a:lnTo>
                  <a:pt x="9072" y="43796"/>
                </a:lnTo>
                <a:lnTo>
                  <a:pt x="8067" y="47976"/>
                </a:lnTo>
                <a:lnTo>
                  <a:pt x="7053" y="53185"/>
                </a:lnTo>
                <a:lnTo>
                  <a:pt x="6048" y="58394"/>
                </a:lnTo>
                <a:lnTo>
                  <a:pt x="5043" y="64658"/>
                </a:lnTo>
                <a:lnTo>
                  <a:pt x="4038" y="69867"/>
                </a:lnTo>
                <a:lnTo>
                  <a:pt x="3024" y="76131"/>
                </a:lnTo>
                <a:lnTo>
                  <a:pt x="2019" y="82382"/>
                </a:lnTo>
                <a:lnTo>
                  <a:pt x="2019" y="89688"/>
                </a:lnTo>
                <a:lnTo>
                  <a:pt x="1014" y="96981"/>
                </a:lnTo>
                <a:lnTo>
                  <a:pt x="0" y="104287"/>
                </a:lnTo>
                <a:lnTo>
                  <a:pt x="0" y="142873"/>
                </a:lnTo>
                <a:lnTo>
                  <a:pt x="1014" y="151221"/>
                </a:lnTo>
                <a:lnTo>
                  <a:pt x="2019" y="160598"/>
                </a:lnTo>
                <a:lnTo>
                  <a:pt x="3024" y="168945"/>
                </a:lnTo>
                <a:lnTo>
                  <a:pt x="4038" y="178335"/>
                </a:lnTo>
                <a:lnTo>
                  <a:pt x="5043" y="186669"/>
                </a:lnTo>
                <a:lnTo>
                  <a:pt x="7053" y="196059"/>
                </a:lnTo>
                <a:lnTo>
                  <a:pt x="10077" y="205448"/>
                </a:lnTo>
                <a:lnTo>
                  <a:pt x="10077" y="207532"/>
                </a:lnTo>
                <a:lnTo>
                  <a:pt x="12096" y="210658"/>
                </a:lnTo>
                <a:lnTo>
                  <a:pt x="13101" y="212741"/>
                </a:lnTo>
                <a:lnTo>
                  <a:pt x="15120" y="214838"/>
                </a:lnTo>
                <a:lnTo>
                  <a:pt x="16125" y="215880"/>
                </a:lnTo>
                <a:lnTo>
                  <a:pt x="18144" y="216921"/>
                </a:lnTo>
                <a:lnTo>
                  <a:pt x="20154" y="217963"/>
                </a:lnTo>
                <a:lnTo>
                  <a:pt x="22173" y="217963"/>
                </a:lnTo>
                <a:lnTo>
                  <a:pt x="25198" y="219005"/>
                </a:lnTo>
                <a:lnTo>
                  <a:pt x="32251" y="219005"/>
                </a:lnTo>
                <a:lnTo>
                  <a:pt x="35275" y="217963"/>
                </a:lnTo>
                <a:lnTo>
                  <a:pt x="37285" y="216921"/>
                </a:lnTo>
                <a:lnTo>
                  <a:pt x="40309" y="216921"/>
                </a:lnTo>
                <a:lnTo>
                  <a:pt x="43333" y="215880"/>
                </a:lnTo>
                <a:lnTo>
                  <a:pt x="45352" y="214838"/>
                </a:lnTo>
                <a:lnTo>
                  <a:pt x="48376" y="213796"/>
                </a:lnTo>
                <a:lnTo>
                  <a:pt x="50386" y="212741"/>
                </a:lnTo>
                <a:lnTo>
                  <a:pt x="53410" y="211699"/>
                </a:lnTo>
                <a:lnTo>
                  <a:pt x="55430" y="210658"/>
                </a:lnTo>
                <a:lnTo>
                  <a:pt x="57439" y="208574"/>
                </a:lnTo>
                <a:lnTo>
                  <a:pt x="60463" y="207532"/>
                </a:lnTo>
                <a:lnTo>
                  <a:pt x="61478" y="206490"/>
                </a:lnTo>
                <a:lnTo>
                  <a:pt x="63488" y="205448"/>
                </a:lnTo>
                <a:lnTo>
                  <a:pt x="65507" y="204406"/>
                </a:lnTo>
                <a:lnTo>
                  <a:pt x="66512" y="203365"/>
                </a:lnTo>
                <a:lnTo>
                  <a:pt x="68531" y="203365"/>
                </a:lnTo>
                <a:lnTo>
                  <a:pt x="70541" y="201281"/>
                </a:lnTo>
                <a:lnTo>
                  <a:pt x="71555" y="200226"/>
                </a:lnTo>
                <a:lnTo>
                  <a:pt x="73565" y="198143"/>
                </a:lnTo>
                <a:lnTo>
                  <a:pt x="75584" y="196059"/>
                </a:lnTo>
                <a:lnTo>
                  <a:pt x="77594" y="191891"/>
                </a:lnTo>
                <a:lnTo>
                  <a:pt x="79613" y="188766"/>
                </a:lnTo>
                <a:lnTo>
                  <a:pt x="82637" y="184586"/>
                </a:lnTo>
                <a:lnTo>
                  <a:pt x="85661" y="179377"/>
                </a:lnTo>
                <a:lnTo>
                  <a:pt x="88686" y="174155"/>
                </a:lnTo>
                <a:lnTo>
                  <a:pt x="92715" y="167903"/>
                </a:lnTo>
                <a:lnTo>
                  <a:pt x="95739" y="162694"/>
                </a:lnTo>
                <a:lnTo>
                  <a:pt x="99768" y="155388"/>
                </a:lnTo>
                <a:lnTo>
                  <a:pt x="102792" y="149137"/>
                </a:lnTo>
                <a:lnTo>
                  <a:pt x="106821" y="141832"/>
                </a:lnTo>
                <a:lnTo>
                  <a:pt x="110850" y="134526"/>
                </a:lnTo>
                <a:lnTo>
                  <a:pt x="113874" y="127233"/>
                </a:lnTo>
                <a:lnTo>
                  <a:pt x="116898" y="118885"/>
                </a:lnTo>
                <a:lnTo>
                  <a:pt x="120927" y="111592"/>
                </a:lnTo>
                <a:lnTo>
                  <a:pt x="123951" y="104287"/>
                </a:lnTo>
                <a:lnTo>
                  <a:pt x="126976" y="95939"/>
                </a:lnTo>
                <a:lnTo>
                  <a:pt x="128995" y="88646"/>
                </a:lnTo>
                <a:lnTo>
                  <a:pt x="132009" y="80299"/>
                </a:lnTo>
                <a:lnTo>
                  <a:pt x="134029" y="73006"/>
                </a:lnTo>
                <a:lnTo>
                  <a:pt x="136048" y="65700"/>
                </a:lnTo>
                <a:lnTo>
                  <a:pt x="137053" y="58394"/>
                </a:lnTo>
                <a:lnTo>
                  <a:pt x="138058" y="51101"/>
                </a:lnTo>
                <a:lnTo>
                  <a:pt x="138058" y="37544"/>
                </a:lnTo>
                <a:lnTo>
                  <a:pt x="137053" y="31281"/>
                </a:lnTo>
                <a:lnTo>
                  <a:pt x="136048" y="26071"/>
                </a:lnTo>
                <a:lnTo>
                  <a:pt x="134029" y="20862"/>
                </a:lnTo>
                <a:lnTo>
                  <a:pt x="132009" y="15640"/>
                </a:lnTo>
                <a:lnTo>
                  <a:pt x="130000" y="13556"/>
                </a:lnTo>
                <a:lnTo>
                  <a:pt x="127980" y="11473"/>
                </a:lnTo>
                <a:lnTo>
                  <a:pt x="125971" y="10431"/>
                </a:lnTo>
                <a:lnTo>
                  <a:pt x="124956" y="9389"/>
                </a:lnTo>
                <a:lnTo>
                  <a:pt x="122947" y="8347"/>
                </a:lnTo>
                <a:lnTo>
                  <a:pt x="121932" y="7305"/>
                </a:lnTo>
                <a:lnTo>
                  <a:pt x="119922" y="7305"/>
                </a:lnTo>
                <a:lnTo>
                  <a:pt x="118918" y="6251"/>
                </a:lnTo>
                <a:lnTo>
                  <a:pt x="116898" y="5209"/>
                </a:lnTo>
                <a:lnTo>
                  <a:pt x="114879" y="5209"/>
                </a:lnTo>
                <a:lnTo>
                  <a:pt x="113874" y="4167"/>
                </a:lnTo>
                <a:lnTo>
                  <a:pt x="111864" y="4167"/>
                </a:lnTo>
                <a:lnTo>
                  <a:pt x="109845" y="3125"/>
                </a:lnTo>
                <a:lnTo>
                  <a:pt x="106821" y="3125"/>
                </a:lnTo>
                <a:lnTo>
                  <a:pt x="104802" y="2083"/>
                </a:lnTo>
                <a:lnTo>
                  <a:pt x="101787" y="2083"/>
                </a:lnTo>
                <a:lnTo>
                  <a:pt x="99768" y="1041"/>
                </a:lnTo>
                <a:lnTo>
                  <a:pt x="91710" y="1041"/>
                </a:lnTo>
                <a:lnTo>
                  <a:pt x="89690" y="0"/>
                </a:lnTo>
                <a:lnTo>
                  <a:pt x="82637" y="0"/>
                </a:lnTo>
                <a:lnTo>
                  <a:pt x="80618" y="1041"/>
                </a:lnTo>
                <a:lnTo>
                  <a:pt x="74570" y="1041"/>
                </a:lnTo>
                <a:lnTo>
                  <a:pt x="72560" y="2083"/>
                </a:lnTo>
                <a:lnTo>
                  <a:pt x="67517" y="2083"/>
                </a:lnTo>
                <a:lnTo>
                  <a:pt x="64492" y="3125"/>
                </a:lnTo>
                <a:lnTo>
                  <a:pt x="61478" y="3125"/>
                </a:lnTo>
                <a:lnTo>
                  <a:pt x="58454" y="4167"/>
                </a:lnTo>
                <a:lnTo>
                  <a:pt x="55430" y="4167"/>
                </a:lnTo>
                <a:lnTo>
                  <a:pt x="52405" y="5209"/>
                </a:lnTo>
                <a:lnTo>
                  <a:pt x="50386" y="5209"/>
                </a:lnTo>
                <a:lnTo>
                  <a:pt x="47362" y="6251"/>
                </a:lnTo>
                <a:lnTo>
                  <a:pt x="44338" y="7305"/>
                </a:lnTo>
                <a:lnTo>
                  <a:pt x="41323" y="7305"/>
                </a:lnTo>
                <a:lnTo>
                  <a:pt x="38299" y="8347"/>
                </a:lnTo>
                <a:lnTo>
                  <a:pt x="35275" y="9389"/>
                </a:lnTo>
                <a:lnTo>
                  <a:pt x="33256" y="9389"/>
                </a:lnTo>
                <a:lnTo>
                  <a:pt x="30231" y="10431"/>
                </a:lnTo>
                <a:lnTo>
                  <a:pt x="28222" y="11473"/>
                </a:lnTo>
                <a:lnTo>
                  <a:pt x="26202" y="12514"/>
                </a:lnTo>
                <a:lnTo>
                  <a:pt x="24193" y="13556"/>
                </a:lnTo>
                <a:lnTo>
                  <a:pt x="22173" y="13556"/>
                </a:lnTo>
                <a:lnTo>
                  <a:pt x="20154" y="14598"/>
                </a:lnTo>
                <a:lnTo>
                  <a:pt x="18144" y="16682"/>
                </a:lnTo>
                <a:lnTo>
                  <a:pt x="17130" y="1876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647108" y="5549515"/>
            <a:ext cx="95729" cy="176251"/>
          </a:xfrm>
          <a:custGeom>
            <a:avLst/>
            <a:gdLst/>
            <a:ahLst/>
            <a:cxnLst/>
            <a:rect l="l" t="t" r="r" b="b"/>
            <a:pathLst>
              <a:path w="95729" h="176251">
                <a:moveTo>
                  <a:pt x="7053" y="22946"/>
                </a:moveTo>
                <a:lnTo>
                  <a:pt x="7053" y="28155"/>
                </a:lnTo>
                <a:lnTo>
                  <a:pt x="6038" y="39628"/>
                </a:lnTo>
                <a:lnTo>
                  <a:pt x="5033" y="55281"/>
                </a:lnTo>
                <a:lnTo>
                  <a:pt x="4028" y="74047"/>
                </a:lnTo>
                <a:lnTo>
                  <a:pt x="3014" y="93868"/>
                </a:lnTo>
                <a:lnTo>
                  <a:pt x="2009" y="112634"/>
                </a:lnTo>
                <a:lnTo>
                  <a:pt x="2009" y="129317"/>
                </a:lnTo>
                <a:lnTo>
                  <a:pt x="2009" y="141832"/>
                </a:lnTo>
                <a:lnTo>
                  <a:pt x="2009" y="147054"/>
                </a:lnTo>
                <a:lnTo>
                  <a:pt x="1004" y="152263"/>
                </a:lnTo>
                <a:lnTo>
                  <a:pt x="1004" y="157472"/>
                </a:lnTo>
                <a:lnTo>
                  <a:pt x="0" y="163736"/>
                </a:lnTo>
                <a:lnTo>
                  <a:pt x="0" y="168945"/>
                </a:lnTo>
                <a:lnTo>
                  <a:pt x="1004" y="173125"/>
                </a:lnTo>
                <a:lnTo>
                  <a:pt x="2009" y="175209"/>
                </a:lnTo>
                <a:lnTo>
                  <a:pt x="4028" y="176251"/>
                </a:lnTo>
                <a:lnTo>
                  <a:pt x="10067" y="173125"/>
                </a:lnTo>
                <a:lnTo>
                  <a:pt x="20144" y="163736"/>
                </a:lnTo>
                <a:lnTo>
                  <a:pt x="35265" y="148095"/>
                </a:lnTo>
                <a:lnTo>
                  <a:pt x="51391" y="129317"/>
                </a:lnTo>
                <a:lnTo>
                  <a:pt x="67517" y="105329"/>
                </a:lnTo>
                <a:lnTo>
                  <a:pt x="81623" y="79257"/>
                </a:lnTo>
                <a:lnTo>
                  <a:pt x="91700" y="52143"/>
                </a:lnTo>
                <a:lnTo>
                  <a:pt x="95729" y="22946"/>
                </a:lnTo>
                <a:lnTo>
                  <a:pt x="92705" y="12514"/>
                </a:lnTo>
                <a:lnTo>
                  <a:pt x="86657" y="5221"/>
                </a:lnTo>
                <a:lnTo>
                  <a:pt x="78599" y="1041"/>
                </a:lnTo>
                <a:lnTo>
                  <a:pt x="70531" y="0"/>
                </a:lnTo>
                <a:lnTo>
                  <a:pt x="64492" y="0"/>
                </a:lnTo>
                <a:lnTo>
                  <a:pt x="57439" y="2083"/>
                </a:lnTo>
                <a:lnTo>
                  <a:pt x="47362" y="4180"/>
                </a:lnTo>
                <a:lnTo>
                  <a:pt x="37285" y="7305"/>
                </a:lnTo>
                <a:lnTo>
                  <a:pt x="26193" y="10431"/>
                </a:lnTo>
                <a:lnTo>
                  <a:pt x="17130" y="14598"/>
                </a:lnTo>
                <a:lnTo>
                  <a:pt x="11082" y="18778"/>
                </a:lnTo>
                <a:lnTo>
                  <a:pt x="7053" y="22946"/>
                </a:lnTo>
              </a:path>
            </a:pathLst>
          </a:custGeom>
          <a:ln w="211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635783" y="5252294"/>
            <a:ext cx="112869" cy="581952"/>
          </a:xfrm>
          <a:custGeom>
            <a:avLst/>
            <a:gdLst/>
            <a:ahLst/>
            <a:cxnLst/>
            <a:rect l="l" t="t" r="r" b="b"/>
            <a:pathLst>
              <a:path w="112869" h="581952">
                <a:moveTo>
                  <a:pt x="112869" y="5221"/>
                </a:moveTo>
                <a:lnTo>
                  <a:pt x="112581" y="4029"/>
                </a:lnTo>
                <a:lnTo>
                  <a:pt x="110850" y="3125"/>
                </a:lnTo>
                <a:lnTo>
                  <a:pt x="108840" y="1041"/>
                </a:lnTo>
                <a:lnTo>
                  <a:pt x="106821" y="0"/>
                </a:lnTo>
                <a:lnTo>
                  <a:pt x="112869" y="5221"/>
                </a:lnTo>
                <a:close/>
              </a:path>
              <a:path w="112869" h="581952">
                <a:moveTo>
                  <a:pt x="255961" y="-236729"/>
                </a:moveTo>
                <a:lnTo>
                  <a:pt x="281159" y="-26071"/>
                </a:lnTo>
                <a:lnTo>
                  <a:pt x="413169" y="32335"/>
                </a:lnTo>
                <a:lnTo>
                  <a:pt x="472619" y="-125149"/>
                </a:lnTo>
                <a:lnTo>
                  <a:pt x="576464" y="-4167"/>
                </a:lnTo>
                <a:lnTo>
                  <a:pt x="683228" y="16682"/>
                </a:lnTo>
                <a:lnTo>
                  <a:pt x="762841" y="-138706"/>
                </a:lnTo>
                <a:lnTo>
                  <a:pt x="764870" y="-144957"/>
                </a:lnTo>
                <a:lnTo>
                  <a:pt x="765836" y="-153305"/>
                </a:lnTo>
                <a:lnTo>
                  <a:pt x="766899" y="-160598"/>
                </a:lnTo>
                <a:lnTo>
                  <a:pt x="766899" y="-169987"/>
                </a:lnTo>
                <a:lnTo>
                  <a:pt x="767865" y="-178335"/>
                </a:lnTo>
                <a:lnTo>
                  <a:pt x="767865" y="-225256"/>
                </a:lnTo>
                <a:lnTo>
                  <a:pt x="766899" y="-234646"/>
                </a:lnTo>
                <a:lnTo>
                  <a:pt x="766899" y="-243972"/>
                </a:lnTo>
                <a:lnTo>
                  <a:pt x="765836" y="-254517"/>
                </a:lnTo>
                <a:lnTo>
                  <a:pt x="764870" y="-263792"/>
                </a:lnTo>
                <a:lnTo>
                  <a:pt x="763807" y="-273194"/>
                </a:lnTo>
                <a:lnTo>
                  <a:pt x="762841" y="-282596"/>
                </a:lnTo>
                <a:lnTo>
                  <a:pt x="762841" y="-291999"/>
                </a:lnTo>
                <a:lnTo>
                  <a:pt x="761875" y="-300384"/>
                </a:lnTo>
                <a:lnTo>
                  <a:pt x="760812" y="-308643"/>
                </a:lnTo>
                <a:lnTo>
                  <a:pt x="759846" y="-317028"/>
                </a:lnTo>
                <a:lnTo>
                  <a:pt x="758783" y="-325414"/>
                </a:lnTo>
                <a:lnTo>
                  <a:pt x="757817" y="-332656"/>
                </a:lnTo>
                <a:lnTo>
                  <a:pt x="756754" y="-338882"/>
                </a:lnTo>
                <a:lnTo>
                  <a:pt x="755788" y="-345235"/>
                </a:lnTo>
                <a:lnTo>
                  <a:pt x="754822" y="-351461"/>
                </a:lnTo>
                <a:lnTo>
                  <a:pt x="753759" y="-356670"/>
                </a:lnTo>
                <a:lnTo>
                  <a:pt x="753759" y="-360863"/>
                </a:lnTo>
                <a:lnTo>
                  <a:pt x="752793" y="-365055"/>
                </a:lnTo>
                <a:lnTo>
                  <a:pt x="751730" y="-367088"/>
                </a:lnTo>
                <a:lnTo>
                  <a:pt x="751730" y="-357686"/>
                </a:lnTo>
                <a:lnTo>
                  <a:pt x="750764" y="-353493"/>
                </a:lnTo>
                <a:lnTo>
                  <a:pt x="750764" y="-345235"/>
                </a:lnTo>
                <a:lnTo>
                  <a:pt x="749701" y="-340026"/>
                </a:lnTo>
                <a:lnTo>
                  <a:pt x="749701" y="-334816"/>
                </a:lnTo>
                <a:lnTo>
                  <a:pt x="748735" y="-328463"/>
                </a:lnTo>
                <a:lnTo>
                  <a:pt x="747769" y="-322238"/>
                </a:lnTo>
                <a:lnTo>
                  <a:pt x="746706" y="-316012"/>
                </a:lnTo>
                <a:lnTo>
                  <a:pt x="745740" y="-308643"/>
                </a:lnTo>
                <a:lnTo>
                  <a:pt x="743711" y="-301401"/>
                </a:lnTo>
                <a:lnTo>
                  <a:pt x="742648" y="-294031"/>
                </a:lnTo>
                <a:lnTo>
                  <a:pt x="740716" y="-285773"/>
                </a:lnTo>
                <a:lnTo>
                  <a:pt x="738687" y="-277387"/>
                </a:lnTo>
                <a:lnTo>
                  <a:pt x="735595" y="-267985"/>
                </a:lnTo>
                <a:lnTo>
                  <a:pt x="733662" y="-258583"/>
                </a:lnTo>
                <a:lnTo>
                  <a:pt x="730571" y="-249308"/>
                </a:lnTo>
                <a:lnTo>
                  <a:pt x="727576" y="-238813"/>
                </a:lnTo>
                <a:lnTo>
                  <a:pt x="723518" y="-229436"/>
                </a:lnTo>
                <a:lnTo>
                  <a:pt x="720522" y="-217963"/>
                </a:lnTo>
                <a:lnTo>
                  <a:pt x="716464" y="-207532"/>
                </a:lnTo>
                <a:lnTo>
                  <a:pt x="711440" y="-196059"/>
                </a:lnTo>
                <a:lnTo>
                  <a:pt x="706416" y="-183544"/>
                </a:lnTo>
                <a:lnTo>
                  <a:pt x="701392" y="-172071"/>
                </a:lnTo>
                <a:lnTo>
                  <a:pt x="696368" y="-159556"/>
                </a:lnTo>
                <a:lnTo>
                  <a:pt x="690281" y="-147041"/>
                </a:lnTo>
                <a:lnTo>
                  <a:pt x="685257" y="-135568"/>
                </a:lnTo>
                <a:lnTo>
                  <a:pt x="680232" y="-126191"/>
                </a:lnTo>
                <a:lnTo>
                  <a:pt x="675208" y="-116802"/>
                </a:lnTo>
                <a:lnTo>
                  <a:pt x="670184" y="-107412"/>
                </a:lnTo>
                <a:lnTo>
                  <a:pt x="666126" y="-100119"/>
                </a:lnTo>
                <a:lnTo>
                  <a:pt x="662068" y="-92814"/>
                </a:lnTo>
                <a:lnTo>
                  <a:pt x="658010" y="-86562"/>
                </a:lnTo>
                <a:lnTo>
                  <a:pt x="654049" y="-81340"/>
                </a:lnTo>
                <a:lnTo>
                  <a:pt x="649991" y="-76131"/>
                </a:lnTo>
                <a:lnTo>
                  <a:pt x="646996" y="-71951"/>
                </a:lnTo>
                <a:lnTo>
                  <a:pt x="643904" y="-68825"/>
                </a:lnTo>
                <a:lnTo>
                  <a:pt x="640909" y="-65700"/>
                </a:lnTo>
                <a:lnTo>
                  <a:pt x="637914" y="-62574"/>
                </a:lnTo>
                <a:lnTo>
                  <a:pt x="634822" y="-60491"/>
                </a:lnTo>
                <a:lnTo>
                  <a:pt x="632889" y="-58394"/>
                </a:lnTo>
                <a:lnTo>
                  <a:pt x="629798" y="-57352"/>
                </a:lnTo>
                <a:lnTo>
                  <a:pt x="627769" y="-56311"/>
                </a:lnTo>
                <a:lnTo>
                  <a:pt x="625836" y="-55269"/>
                </a:lnTo>
                <a:lnTo>
                  <a:pt x="617720" y="-55269"/>
                </a:lnTo>
                <a:lnTo>
                  <a:pt x="615691" y="-56311"/>
                </a:lnTo>
                <a:lnTo>
                  <a:pt x="611730" y="-56311"/>
                </a:lnTo>
                <a:lnTo>
                  <a:pt x="609701" y="-57352"/>
                </a:lnTo>
                <a:lnTo>
                  <a:pt x="607672" y="-58394"/>
                </a:lnTo>
                <a:lnTo>
                  <a:pt x="604677" y="-59436"/>
                </a:lnTo>
                <a:lnTo>
                  <a:pt x="602648" y="-60491"/>
                </a:lnTo>
                <a:lnTo>
                  <a:pt x="599556" y="-61532"/>
                </a:lnTo>
                <a:lnTo>
                  <a:pt x="595595" y="-63616"/>
                </a:lnTo>
                <a:lnTo>
                  <a:pt x="592503" y="-65700"/>
                </a:lnTo>
                <a:lnTo>
                  <a:pt x="588541" y="-67784"/>
                </a:lnTo>
                <a:lnTo>
                  <a:pt x="584483" y="-70909"/>
                </a:lnTo>
                <a:lnTo>
                  <a:pt x="580426" y="-72993"/>
                </a:lnTo>
                <a:lnTo>
                  <a:pt x="576464" y="-76131"/>
                </a:lnTo>
                <a:lnTo>
                  <a:pt x="572406" y="-79257"/>
                </a:lnTo>
                <a:lnTo>
                  <a:pt x="567382" y="-83424"/>
                </a:lnTo>
                <a:lnTo>
                  <a:pt x="563314" y="-86562"/>
                </a:lnTo>
                <a:lnTo>
                  <a:pt x="558281" y="-90730"/>
                </a:lnTo>
                <a:lnTo>
                  <a:pt x="554252" y="-95939"/>
                </a:lnTo>
                <a:lnTo>
                  <a:pt x="549208" y="-100119"/>
                </a:lnTo>
                <a:lnTo>
                  <a:pt x="544174" y="-105329"/>
                </a:lnTo>
                <a:lnTo>
                  <a:pt x="540136" y="-110538"/>
                </a:lnTo>
                <a:lnTo>
                  <a:pt x="535102" y="-115760"/>
                </a:lnTo>
                <a:lnTo>
                  <a:pt x="530068" y="-120969"/>
                </a:lnTo>
                <a:lnTo>
                  <a:pt x="526029" y="-127233"/>
                </a:lnTo>
                <a:lnTo>
                  <a:pt x="522000" y="-133484"/>
                </a:lnTo>
                <a:lnTo>
                  <a:pt x="516966" y="-139748"/>
                </a:lnTo>
                <a:lnTo>
                  <a:pt x="512928" y="-147041"/>
                </a:lnTo>
                <a:lnTo>
                  <a:pt x="508899" y="-154347"/>
                </a:lnTo>
                <a:lnTo>
                  <a:pt x="505875" y="-161640"/>
                </a:lnTo>
                <a:lnTo>
                  <a:pt x="501846" y="-168945"/>
                </a:lnTo>
                <a:lnTo>
                  <a:pt x="500841" y="-172071"/>
                </a:lnTo>
                <a:lnTo>
                  <a:pt x="498822" y="-175196"/>
                </a:lnTo>
                <a:lnTo>
                  <a:pt x="496812" y="-179377"/>
                </a:lnTo>
                <a:lnTo>
                  <a:pt x="493788" y="-185628"/>
                </a:lnTo>
                <a:lnTo>
                  <a:pt x="490764" y="-191891"/>
                </a:lnTo>
                <a:lnTo>
                  <a:pt x="487739" y="-199184"/>
                </a:lnTo>
                <a:lnTo>
                  <a:pt x="483710" y="-207532"/>
                </a:lnTo>
                <a:lnTo>
                  <a:pt x="479681" y="-215880"/>
                </a:lnTo>
                <a:lnTo>
                  <a:pt x="474638" y="-225256"/>
                </a:lnTo>
                <a:lnTo>
                  <a:pt x="469604" y="-235688"/>
                </a:lnTo>
                <a:lnTo>
                  <a:pt x="465565" y="-246131"/>
                </a:lnTo>
                <a:lnTo>
                  <a:pt x="460532" y="-257566"/>
                </a:lnTo>
                <a:lnTo>
                  <a:pt x="454483" y="-267985"/>
                </a:lnTo>
                <a:lnTo>
                  <a:pt x="449449" y="-279547"/>
                </a:lnTo>
                <a:lnTo>
                  <a:pt x="444406" y="-291999"/>
                </a:lnTo>
                <a:lnTo>
                  <a:pt x="439372" y="-303434"/>
                </a:lnTo>
                <a:lnTo>
                  <a:pt x="434329" y="-316012"/>
                </a:lnTo>
                <a:lnTo>
                  <a:pt x="429295" y="-327447"/>
                </a:lnTo>
                <a:lnTo>
                  <a:pt x="425256" y="-340026"/>
                </a:lnTo>
                <a:lnTo>
                  <a:pt x="420222" y="-351461"/>
                </a:lnTo>
                <a:lnTo>
                  <a:pt x="416193" y="-362896"/>
                </a:lnTo>
                <a:lnTo>
                  <a:pt x="412164" y="-374331"/>
                </a:lnTo>
                <a:lnTo>
                  <a:pt x="408126" y="-385893"/>
                </a:lnTo>
                <a:lnTo>
                  <a:pt x="405102" y="-396311"/>
                </a:lnTo>
                <a:lnTo>
                  <a:pt x="403092" y="-406730"/>
                </a:lnTo>
                <a:lnTo>
                  <a:pt x="400068" y="-416132"/>
                </a:lnTo>
                <a:lnTo>
                  <a:pt x="399063" y="-425534"/>
                </a:lnTo>
                <a:lnTo>
                  <a:pt x="398048" y="-433793"/>
                </a:lnTo>
                <a:lnTo>
                  <a:pt x="397044" y="-441162"/>
                </a:lnTo>
                <a:lnTo>
                  <a:pt x="398048" y="-447387"/>
                </a:lnTo>
                <a:lnTo>
                  <a:pt x="399063" y="-453613"/>
                </a:lnTo>
                <a:lnTo>
                  <a:pt x="400068" y="-457806"/>
                </a:lnTo>
                <a:lnTo>
                  <a:pt x="398048" y="-455773"/>
                </a:lnTo>
                <a:lnTo>
                  <a:pt x="396039" y="-453613"/>
                </a:lnTo>
                <a:lnTo>
                  <a:pt x="395024" y="-451580"/>
                </a:lnTo>
                <a:lnTo>
                  <a:pt x="393015" y="-449420"/>
                </a:lnTo>
                <a:lnTo>
                  <a:pt x="392010" y="-446371"/>
                </a:lnTo>
                <a:lnTo>
                  <a:pt x="389990" y="-442178"/>
                </a:lnTo>
                <a:lnTo>
                  <a:pt x="387971" y="-439002"/>
                </a:lnTo>
                <a:lnTo>
                  <a:pt x="385961" y="-433793"/>
                </a:lnTo>
                <a:lnTo>
                  <a:pt x="383942" y="-428583"/>
                </a:lnTo>
                <a:lnTo>
                  <a:pt x="381932" y="-422358"/>
                </a:lnTo>
                <a:lnTo>
                  <a:pt x="379913" y="-416132"/>
                </a:lnTo>
                <a:lnTo>
                  <a:pt x="377894" y="-408763"/>
                </a:lnTo>
                <a:lnTo>
                  <a:pt x="375884" y="-400504"/>
                </a:lnTo>
                <a:lnTo>
                  <a:pt x="373865" y="-392118"/>
                </a:lnTo>
                <a:lnTo>
                  <a:pt x="371855" y="-382716"/>
                </a:lnTo>
                <a:lnTo>
                  <a:pt x="370841" y="-372298"/>
                </a:lnTo>
                <a:lnTo>
                  <a:pt x="369836" y="-361879"/>
                </a:lnTo>
                <a:lnTo>
                  <a:pt x="368831" y="-349301"/>
                </a:lnTo>
                <a:lnTo>
                  <a:pt x="367816" y="-336849"/>
                </a:lnTo>
                <a:lnTo>
                  <a:pt x="367816" y="-293015"/>
                </a:lnTo>
                <a:lnTo>
                  <a:pt x="368831" y="-276371"/>
                </a:lnTo>
                <a:lnTo>
                  <a:pt x="369836" y="-258583"/>
                </a:lnTo>
                <a:lnTo>
                  <a:pt x="371855" y="-239906"/>
                </a:lnTo>
                <a:lnTo>
                  <a:pt x="373865" y="-221089"/>
                </a:lnTo>
                <a:lnTo>
                  <a:pt x="376889" y="-200226"/>
                </a:lnTo>
                <a:lnTo>
                  <a:pt x="379913" y="-178335"/>
                </a:lnTo>
                <a:lnTo>
                  <a:pt x="383942" y="-155388"/>
                </a:lnTo>
                <a:lnTo>
                  <a:pt x="384947" y="-150166"/>
                </a:lnTo>
                <a:lnTo>
                  <a:pt x="384947" y="-142873"/>
                </a:lnTo>
                <a:lnTo>
                  <a:pt x="383942" y="-140790"/>
                </a:lnTo>
                <a:lnTo>
                  <a:pt x="381932" y="-136610"/>
                </a:lnTo>
                <a:lnTo>
                  <a:pt x="379913" y="-135568"/>
                </a:lnTo>
                <a:lnTo>
                  <a:pt x="378908" y="-134526"/>
                </a:lnTo>
                <a:lnTo>
                  <a:pt x="376889" y="-133484"/>
                </a:lnTo>
                <a:lnTo>
                  <a:pt x="374870" y="-132442"/>
                </a:lnTo>
                <a:lnTo>
                  <a:pt x="371855" y="-132442"/>
                </a:lnTo>
                <a:lnTo>
                  <a:pt x="369836" y="-131400"/>
                </a:lnTo>
                <a:lnTo>
                  <a:pt x="367816" y="-130358"/>
                </a:lnTo>
                <a:lnTo>
                  <a:pt x="364792" y="-130358"/>
                </a:lnTo>
                <a:lnTo>
                  <a:pt x="362783" y="-129317"/>
                </a:lnTo>
                <a:lnTo>
                  <a:pt x="360763" y="-127233"/>
                </a:lnTo>
                <a:lnTo>
                  <a:pt x="358754" y="-126191"/>
                </a:lnTo>
                <a:lnTo>
                  <a:pt x="356734" y="-124095"/>
                </a:lnTo>
                <a:lnTo>
                  <a:pt x="354725" y="-120969"/>
                </a:lnTo>
                <a:lnTo>
                  <a:pt x="352705" y="-117844"/>
                </a:lnTo>
                <a:lnTo>
                  <a:pt x="350686" y="-113676"/>
                </a:lnTo>
                <a:lnTo>
                  <a:pt x="349681" y="-109496"/>
                </a:lnTo>
                <a:lnTo>
                  <a:pt x="348676" y="-104287"/>
                </a:lnTo>
                <a:lnTo>
                  <a:pt x="348676" y="-82382"/>
                </a:lnTo>
                <a:lnTo>
                  <a:pt x="349681" y="-72993"/>
                </a:lnTo>
                <a:lnTo>
                  <a:pt x="350686" y="-62574"/>
                </a:lnTo>
                <a:lnTo>
                  <a:pt x="351701" y="-51101"/>
                </a:lnTo>
                <a:lnTo>
                  <a:pt x="354725" y="-37544"/>
                </a:lnTo>
                <a:lnTo>
                  <a:pt x="356734" y="-23988"/>
                </a:lnTo>
                <a:lnTo>
                  <a:pt x="360763" y="-7292"/>
                </a:lnTo>
                <a:lnTo>
                  <a:pt x="358754" y="-8334"/>
                </a:lnTo>
                <a:lnTo>
                  <a:pt x="356734" y="-9389"/>
                </a:lnTo>
                <a:lnTo>
                  <a:pt x="354725" y="-10431"/>
                </a:lnTo>
                <a:lnTo>
                  <a:pt x="352705" y="-11473"/>
                </a:lnTo>
                <a:lnTo>
                  <a:pt x="350686" y="-12514"/>
                </a:lnTo>
                <a:lnTo>
                  <a:pt x="348676" y="-14598"/>
                </a:lnTo>
                <a:lnTo>
                  <a:pt x="345652" y="-16682"/>
                </a:lnTo>
                <a:lnTo>
                  <a:pt x="342628" y="-18766"/>
                </a:lnTo>
                <a:lnTo>
                  <a:pt x="340609" y="-21904"/>
                </a:lnTo>
                <a:lnTo>
                  <a:pt x="337585" y="-25029"/>
                </a:lnTo>
                <a:lnTo>
                  <a:pt x="334570" y="-29197"/>
                </a:lnTo>
                <a:lnTo>
                  <a:pt x="331546" y="-33364"/>
                </a:lnTo>
                <a:lnTo>
                  <a:pt x="328522" y="-37544"/>
                </a:lnTo>
                <a:lnTo>
                  <a:pt x="325498" y="-42754"/>
                </a:lnTo>
                <a:lnTo>
                  <a:pt x="322473" y="-49018"/>
                </a:lnTo>
                <a:lnTo>
                  <a:pt x="320454" y="-55269"/>
                </a:lnTo>
                <a:lnTo>
                  <a:pt x="317430" y="-62574"/>
                </a:lnTo>
                <a:lnTo>
                  <a:pt x="314415" y="-70909"/>
                </a:lnTo>
                <a:lnTo>
                  <a:pt x="312396" y="-79257"/>
                </a:lnTo>
                <a:lnTo>
                  <a:pt x="309372" y="-88646"/>
                </a:lnTo>
                <a:lnTo>
                  <a:pt x="307353" y="-98023"/>
                </a:lnTo>
                <a:lnTo>
                  <a:pt x="305343" y="-109496"/>
                </a:lnTo>
                <a:lnTo>
                  <a:pt x="303324" y="-120969"/>
                </a:lnTo>
                <a:lnTo>
                  <a:pt x="302319" y="-133484"/>
                </a:lnTo>
                <a:lnTo>
                  <a:pt x="301314" y="-147041"/>
                </a:lnTo>
                <a:lnTo>
                  <a:pt x="300299" y="-161640"/>
                </a:lnTo>
                <a:lnTo>
                  <a:pt x="299295" y="-176238"/>
                </a:lnTo>
                <a:lnTo>
                  <a:pt x="299295" y="-209616"/>
                </a:lnTo>
                <a:lnTo>
                  <a:pt x="298290" y="-212741"/>
                </a:lnTo>
                <a:lnTo>
                  <a:pt x="297275" y="-216921"/>
                </a:lnTo>
                <a:lnTo>
                  <a:pt x="295266" y="-222131"/>
                </a:lnTo>
                <a:lnTo>
                  <a:pt x="293246" y="-228395"/>
                </a:lnTo>
                <a:lnTo>
                  <a:pt x="290222" y="-236729"/>
                </a:lnTo>
                <a:lnTo>
                  <a:pt x="287198" y="-245115"/>
                </a:lnTo>
                <a:lnTo>
                  <a:pt x="283169" y="-254517"/>
                </a:lnTo>
                <a:lnTo>
                  <a:pt x="279140" y="-265952"/>
                </a:lnTo>
                <a:lnTo>
                  <a:pt x="275111" y="-277387"/>
                </a:lnTo>
                <a:lnTo>
                  <a:pt x="271082" y="-289966"/>
                </a:lnTo>
                <a:lnTo>
                  <a:pt x="266039" y="-302417"/>
                </a:lnTo>
                <a:lnTo>
                  <a:pt x="261005" y="-317028"/>
                </a:lnTo>
                <a:lnTo>
                  <a:pt x="255961" y="-330623"/>
                </a:lnTo>
                <a:lnTo>
                  <a:pt x="250927" y="-345235"/>
                </a:lnTo>
                <a:lnTo>
                  <a:pt x="245884" y="-360863"/>
                </a:lnTo>
                <a:lnTo>
                  <a:pt x="239836" y="-375474"/>
                </a:lnTo>
                <a:lnTo>
                  <a:pt x="234802" y="-391102"/>
                </a:lnTo>
                <a:lnTo>
                  <a:pt x="229758" y="-406730"/>
                </a:lnTo>
                <a:lnTo>
                  <a:pt x="223720" y="-422358"/>
                </a:lnTo>
                <a:lnTo>
                  <a:pt x="218676" y="-437985"/>
                </a:lnTo>
                <a:lnTo>
                  <a:pt x="213642" y="-452597"/>
                </a:lnTo>
                <a:lnTo>
                  <a:pt x="208599" y="-468225"/>
                </a:lnTo>
                <a:lnTo>
                  <a:pt x="203565" y="-482836"/>
                </a:lnTo>
                <a:lnTo>
                  <a:pt x="198522" y="-496431"/>
                </a:lnTo>
                <a:lnTo>
                  <a:pt x="194493" y="-511042"/>
                </a:lnTo>
                <a:lnTo>
                  <a:pt x="190464" y="-523494"/>
                </a:lnTo>
                <a:lnTo>
                  <a:pt x="186435" y="-536072"/>
                </a:lnTo>
                <a:lnTo>
                  <a:pt x="183410" y="-547507"/>
                </a:lnTo>
                <a:lnTo>
                  <a:pt x="179381" y="-558942"/>
                </a:lnTo>
                <a:lnTo>
                  <a:pt x="177362" y="-568344"/>
                </a:lnTo>
                <a:lnTo>
                  <a:pt x="174338" y="-576730"/>
                </a:lnTo>
                <a:lnTo>
                  <a:pt x="174338" y="-517268"/>
                </a:lnTo>
                <a:lnTo>
                  <a:pt x="173333" y="-504689"/>
                </a:lnTo>
                <a:lnTo>
                  <a:pt x="173333" y="-491222"/>
                </a:lnTo>
                <a:lnTo>
                  <a:pt x="172319" y="-477627"/>
                </a:lnTo>
                <a:lnTo>
                  <a:pt x="171314" y="-463015"/>
                </a:lnTo>
                <a:lnTo>
                  <a:pt x="170309" y="-447387"/>
                </a:lnTo>
                <a:lnTo>
                  <a:pt x="169304" y="-431760"/>
                </a:lnTo>
                <a:lnTo>
                  <a:pt x="168290" y="-416132"/>
                </a:lnTo>
                <a:lnTo>
                  <a:pt x="167285" y="-400504"/>
                </a:lnTo>
                <a:lnTo>
                  <a:pt x="165265" y="-384876"/>
                </a:lnTo>
                <a:lnTo>
                  <a:pt x="164261" y="-368105"/>
                </a:lnTo>
                <a:lnTo>
                  <a:pt x="162241" y="-352477"/>
                </a:lnTo>
                <a:lnTo>
                  <a:pt x="160232" y="-336849"/>
                </a:lnTo>
                <a:lnTo>
                  <a:pt x="157207" y="-321221"/>
                </a:lnTo>
                <a:lnTo>
                  <a:pt x="154183" y="-306610"/>
                </a:lnTo>
                <a:lnTo>
                  <a:pt x="152164" y="-291999"/>
                </a:lnTo>
                <a:lnTo>
                  <a:pt x="148135" y="-278404"/>
                </a:lnTo>
                <a:lnTo>
                  <a:pt x="145111" y="-264936"/>
                </a:lnTo>
                <a:lnTo>
                  <a:pt x="141082" y="-253374"/>
                </a:lnTo>
                <a:lnTo>
                  <a:pt x="137053" y="-241939"/>
                </a:lnTo>
                <a:lnTo>
                  <a:pt x="133024" y="-231520"/>
                </a:lnTo>
                <a:lnTo>
                  <a:pt x="127980" y="-222131"/>
                </a:lnTo>
                <a:lnTo>
                  <a:pt x="122947" y="-213783"/>
                </a:lnTo>
                <a:lnTo>
                  <a:pt x="117903" y="-206490"/>
                </a:lnTo>
                <a:lnTo>
                  <a:pt x="116898" y="-205448"/>
                </a:lnTo>
                <a:lnTo>
                  <a:pt x="116898" y="-201268"/>
                </a:lnTo>
                <a:lnTo>
                  <a:pt x="115893" y="-198143"/>
                </a:lnTo>
                <a:lnTo>
                  <a:pt x="114879" y="-195017"/>
                </a:lnTo>
                <a:lnTo>
                  <a:pt x="114879" y="-190850"/>
                </a:lnTo>
                <a:lnTo>
                  <a:pt x="113874" y="-185628"/>
                </a:lnTo>
                <a:lnTo>
                  <a:pt x="112869" y="-180418"/>
                </a:lnTo>
                <a:lnTo>
                  <a:pt x="111855" y="-175196"/>
                </a:lnTo>
                <a:lnTo>
                  <a:pt x="111855" y="-168945"/>
                </a:lnTo>
                <a:lnTo>
                  <a:pt x="110850" y="-161640"/>
                </a:lnTo>
                <a:lnTo>
                  <a:pt x="109845" y="-155388"/>
                </a:lnTo>
                <a:lnTo>
                  <a:pt x="108840" y="-148083"/>
                </a:lnTo>
                <a:lnTo>
                  <a:pt x="107826" y="-140790"/>
                </a:lnTo>
                <a:lnTo>
                  <a:pt x="107826" y="-132442"/>
                </a:lnTo>
                <a:lnTo>
                  <a:pt x="106821" y="-124095"/>
                </a:lnTo>
                <a:lnTo>
                  <a:pt x="105816" y="-116802"/>
                </a:lnTo>
                <a:lnTo>
                  <a:pt x="105816" y="-107412"/>
                </a:lnTo>
                <a:lnTo>
                  <a:pt x="104802" y="-99077"/>
                </a:lnTo>
                <a:lnTo>
                  <a:pt x="104802" y="-55269"/>
                </a:lnTo>
                <a:lnTo>
                  <a:pt x="105816" y="-45879"/>
                </a:lnTo>
                <a:lnTo>
                  <a:pt x="105816" y="-37544"/>
                </a:lnTo>
                <a:lnTo>
                  <a:pt x="106821" y="-28155"/>
                </a:lnTo>
                <a:lnTo>
                  <a:pt x="107826" y="-19807"/>
                </a:lnTo>
                <a:lnTo>
                  <a:pt x="108840" y="-11473"/>
                </a:lnTo>
                <a:lnTo>
                  <a:pt x="110850" y="-3125"/>
                </a:lnTo>
                <a:lnTo>
                  <a:pt x="112581" y="4029"/>
                </a:lnTo>
                <a:lnTo>
                  <a:pt x="112869" y="4180"/>
                </a:lnTo>
                <a:lnTo>
                  <a:pt x="112869" y="5221"/>
                </a:lnTo>
                <a:lnTo>
                  <a:pt x="106821" y="0"/>
                </a:lnTo>
                <a:lnTo>
                  <a:pt x="104802" y="-2083"/>
                </a:lnTo>
                <a:lnTo>
                  <a:pt x="102792" y="-5209"/>
                </a:lnTo>
                <a:lnTo>
                  <a:pt x="100773" y="-7292"/>
                </a:lnTo>
                <a:lnTo>
                  <a:pt x="99768" y="-9389"/>
                </a:lnTo>
                <a:lnTo>
                  <a:pt x="97748" y="-11473"/>
                </a:lnTo>
                <a:lnTo>
                  <a:pt x="96744" y="-14598"/>
                </a:lnTo>
                <a:lnTo>
                  <a:pt x="94724" y="-16682"/>
                </a:lnTo>
                <a:lnTo>
                  <a:pt x="93719" y="-19807"/>
                </a:lnTo>
                <a:lnTo>
                  <a:pt x="91710" y="-22946"/>
                </a:lnTo>
                <a:lnTo>
                  <a:pt x="90695" y="-27113"/>
                </a:lnTo>
                <a:lnTo>
                  <a:pt x="88686" y="-30239"/>
                </a:lnTo>
                <a:lnTo>
                  <a:pt x="87671" y="-34406"/>
                </a:lnTo>
                <a:lnTo>
                  <a:pt x="85661" y="-39628"/>
                </a:lnTo>
                <a:lnTo>
                  <a:pt x="84647" y="-43796"/>
                </a:lnTo>
                <a:lnTo>
                  <a:pt x="83642" y="-49018"/>
                </a:lnTo>
                <a:lnTo>
                  <a:pt x="81632" y="-54227"/>
                </a:lnTo>
                <a:lnTo>
                  <a:pt x="80618" y="-60491"/>
                </a:lnTo>
                <a:lnTo>
                  <a:pt x="79613" y="-65700"/>
                </a:lnTo>
                <a:lnTo>
                  <a:pt x="78608" y="-71951"/>
                </a:lnTo>
                <a:lnTo>
                  <a:pt x="76589" y="-79257"/>
                </a:lnTo>
                <a:lnTo>
                  <a:pt x="75584" y="-86562"/>
                </a:lnTo>
                <a:lnTo>
                  <a:pt x="75584" y="-90730"/>
                </a:lnTo>
                <a:lnTo>
                  <a:pt x="74570" y="-94897"/>
                </a:lnTo>
                <a:lnTo>
                  <a:pt x="74570" y="-98023"/>
                </a:lnTo>
                <a:lnTo>
                  <a:pt x="73565" y="-102203"/>
                </a:lnTo>
                <a:lnTo>
                  <a:pt x="73565" y="-105329"/>
                </a:lnTo>
                <a:lnTo>
                  <a:pt x="72560" y="-109496"/>
                </a:lnTo>
                <a:lnTo>
                  <a:pt x="72560" y="-115760"/>
                </a:lnTo>
                <a:lnTo>
                  <a:pt x="71555" y="-118885"/>
                </a:lnTo>
                <a:lnTo>
                  <a:pt x="71555" y="-125149"/>
                </a:lnTo>
                <a:lnTo>
                  <a:pt x="70541" y="-128275"/>
                </a:lnTo>
                <a:lnTo>
                  <a:pt x="70541" y="-153305"/>
                </a:lnTo>
                <a:lnTo>
                  <a:pt x="71555" y="-156430"/>
                </a:lnTo>
                <a:lnTo>
                  <a:pt x="71555" y="-158514"/>
                </a:lnTo>
                <a:lnTo>
                  <a:pt x="72560" y="-161640"/>
                </a:lnTo>
                <a:lnTo>
                  <a:pt x="73565" y="-165820"/>
                </a:lnTo>
                <a:lnTo>
                  <a:pt x="74570" y="-168945"/>
                </a:lnTo>
                <a:lnTo>
                  <a:pt x="74570" y="-171029"/>
                </a:lnTo>
                <a:lnTo>
                  <a:pt x="75584" y="-174155"/>
                </a:lnTo>
                <a:lnTo>
                  <a:pt x="76589" y="-176238"/>
                </a:lnTo>
                <a:lnTo>
                  <a:pt x="77594" y="-179377"/>
                </a:lnTo>
                <a:lnTo>
                  <a:pt x="78608" y="-182502"/>
                </a:lnTo>
                <a:lnTo>
                  <a:pt x="80618" y="-184586"/>
                </a:lnTo>
                <a:lnTo>
                  <a:pt x="81632" y="-187711"/>
                </a:lnTo>
                <a:lnTo>
                  <a:pt x="82637" y="-190850"/>
                </a:lnTo>
                <a:lnTo>
                  <a:pt x="83642" y="-193975"/>
                </a:lnTo>
                <a:lnTo>
                  <a:pt x="85661" y="-197101"/>
                </a:lnTo>
                <a:lnTo>
                  <a:pt x="86666" y="-200226"/>
                </a:lnTo>
                <a:lnTo>
                  <a:pt x="87671" y="-204406"/>
                </a:lnTo>
                <a:lnTo>
                  <a:pt x="88686" y="-207532"/>
                </a:lnTo>
                <a:lnTo>
                  <a:pt x="90695" y="-211699"/>
                </a:lnTo>
                <a:lnTo>
                  <a:pt x="91710" y="-215880"/>
                </a:lnTo>
                <a:lnTo>
                  <a:pt x="92715" y="-220047"/>
                </a:lnTo>
                <a:lnTo>
                  <a:pt x="93719" y="-224214"/>
                </a:lnTo>
                <a:lnTo>
                  <a:pt x="94724" y="-228395"/>
                </a:lnTo>
                <a:lnTo>
                  <a:pt x="95739" y="-232562"/>
                </a:lnTo>
                <a:lnTo>
                  <a:pt x="96744" y="-237771"/>
                </a:lnTo>
                <a:lnTo>
                  <a:pt x="96744" y="-242955"/>
                </a:lnTo>
                <a:lnTo>
                  <a:pt x="97748" y="-248164"/>
                </a:lnTo>
                <a:lnTo>
                  <a:pt x="97748" y="-253374"/>
                </a:lnTo>
                <a:lnTo>
                  <a:pt x="98763" y="-258583"/>
                </a:lnTo>
                <a:lnTo>
                  <a:pt x="98763" y="-283613"/>
                </a:lnTo>
                <a:lnTo>
                  <a:pt x="97748" y="-290982"/>
                </a:lnTo>
                <a:lnTo>
                  <a:pt x="97748" y="-298224"/>
                </a:lnTo>
                <a:lnTo>
                  <a:pt x="96744" y="-305593"/>
                </a:lnTo>
                <a:lnTo>
                  <a:pt x="95739" y="-312836"/>
                </a:lnTo>
                <a:lnTo>
                  <a:pt x="94724" y="-321221"/>
                </a:lnTo>
                <a:lnTo>
                  <a:pt x="92715" y="-329607"/>
                </a:lnTo>
                <a:lnTo>
                  <a:pt x="91710" y="-337866"/>
                </a:lnTo>
                <a:lnTo>
                  <a:pt x="89690" y="-347268"/>
                </a:lnTo>
                <a:lnTo>
                  <a:pt x="88686" y="-345235"/>
                </a:lnTo>
                <a:lnTo>
                  <a:pt x="87671" y="-341042"/>
                </a:lnTo>
                <a:lnTo>
                  <a:pt x="85661" y="-337866"/>
                </a:lnTo>
                <a:lnTo>
                  <a:pt x="84647" y="-333673"/>
                </a:lnTo>
                <a:lnTo>
                  <a:pt x="82637" y="-328463"/>
                </a:lnTo>
                <a:lnTo>
                  <a:pt x="80618" y="-324271"/>
                </a:lnTo>
                <a:lnTo>
                  <a:pt x="78608" y="-318045"/>
                </a:lnTo>
                <a:lnTo>
                  <a:pt x="76589" y="-312836"/>
                </a:lnTo>
                <a:lnTo>
                  <a:pt x="73565" y="-306610"/>
                </a:lnTo>
                <a:lnTo>
                  <a:pt x="70541" y="-299368"/>
                </a:lnTo>
                <a:lnTo>
                  <a:pt x="68531" y="-293015"/>
                </a:lnTo>
                <a:lnTo>
                  <a:pt x="65507" y="-285773"/>
                </a:lnTo>
                <a:lnTo>
                  <a:pt x="61478" y="-278404"/>
                </a:lnTo>
                <a:lnTo>
                  <a:pt x="58454" y="-271161"/>
                </a:lnTo>
                <a:lnTo>
                  <a:pt x="55430" y="-262776"/>
                </a:lnTo>
                <a:lnTo>
                  <a:pt x="51401" y="-255534"/>
                </a:lnTo>
                <a:lnTo>
                  <a:pt x="48376" y="-248164"/>
                </a:lnTo>
                <a:lnTo>
                  <a:pt x="44338" y="-240922"/>
                </a:lnTo>
                <a:lnTo>
                  <a:pt x="41323" y="-233604"/>
                </a:lnTo>
                <a:lnTo>
                  <a:pt x="37285" y="-226298"/>
                </a:lnTo>
                <a:lnTo>
                  <a:pt x="33256" y="-219005"/>
                </a:lnTo>
                <a:lnTo>
                  <a:pt x="29227" y="-211699"/>
                </a:lnTo>
                <a:lnTo>
                  <a:pt x="26202" y="-205448"/>
                </a:lnTo>
                <a:lnTo>
                  <a:pt x="22173" y="-199184"/>
                </a:lnTo>
                <a:lnTo>
                  <a:pt x="18144" y="-193975"/>
                </a:lnTo>
                <a:lnTo>
                  <a:pt x="14115" y="-188753"/>
                </a:lnTo>
                <a:lnTo>
                  <a:pt x="11091" y="-183544"/>
                </a:lnTo>
                <a:lnTo>
                  <a:pt x="7053" y="-179377"/>
                </a:lnTo>
                <a:lnTo>
                  <a:pt x="4038" y="-175196"/>
                </a:lnTo>
                <a:lnTo>
                  <a:pt x="0" y="-172071"/>
                </a:lnTo>
                <a:lnTo>
                  <a:pt x="62483" y="21904"/>
                </a:lnTo>
                <a:lnTo>
                  <a:pt x="149149" y="32335"/>
                </a:lnTo>
                <a:lnTo>
                  <a:pt x="164261" y="-114718"/>
                </a:lnTo>
                <a:lnTo>
                  <a:pt x="255961" y="-236729"/>
                </a:lnTo>
                <a:close/>
              </a:path>
            </a:pathLst>
          </a:custGeom>
          <a:solidFill>
            <a:srgbClr val="FF4B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6629744" y="4881013"/>
            <a:ext cx="32241" cy="189820"/>
          </a:xfrm>
          <a:custGeom>
            <a:avLst/>
            <a:gdLst/>
            <a:ahLst/>
            <a:cxnLst/>
            <a:rect l="l" t="t" r="r" b="b"/>
            <a:pathLst>
              <a:path w="32241" h="189820">
                <a:moveTo>
                  <a:pt x="30231" y="10418"/>
                </a:moveTo>
                <a:lnTo>
                  <a:pt x="31236" y="7369"/>
                </a:lnTo>
                <a:lnTo>
                  <a:pt x="32241" y="3176"/>
                </a:lnTo>
                <a:lnTo>
                  <a:pt x="32241" y="0"/>
                </a:lnTo>
                <a:lnTo>
                  <a:pt x="31236" y="3176"/>
                </a:lnTo>
                <a:lnTo>
                  <a:pt x="31236" y="6225"/>
                </a:lnTo>
                <a:lnTo>
                  <a:pt x="30231" y="10418"/>
                </a:lnTo>
                <a:close/>
              </a:path>
              <a:path w="32241" h="189820">
                <a:moveTo>
                  <a:pt x="125961" y="308706"/>
                </a:moveTo>
                <a:lnTo>
                  <a:pt x="122937" y="304539"/>
                </a:lnTo>
                <a:lnTo>
                  <a:pt x="119913" y="300371"/>
                </a:lnTo>
                <a:lnTo>
                  <a:pt x="115884" y="295150"/>
                </a:lnTo>
                <a:lnTo>
                  <a:pt x="112860" y="289940"/>
                </a:lnTo>
                <a:lnTo>
                  <a:pt x="108831" y="283676"/>
                </a:lnTo>
                <a:lnTo>
                  <a:pt x="104802" y="276383"/>
                </a:lnTo>
                <a:lnTo>
                  <a:pt x="100763" y="269078"/>
                </a:lnTo>
                <a:lnTo>
                  <a:pt x="95729" y="261785"/>
                </a:lnTo>
                <a:lnTo>
                  <a:pt x="91700" y="252395"/>
                </a:lnTo>
                <a:lnTo>
                  <a:pt x="86657" y="243006"/>
                </a:lnTo>
                <a:lnTo>
                  <a:pt x="81623" y="232575"/>
                </a:lnTo>
                <a:lnTo>
                  <a:pt x="76579" y="221114"/>
                </a:lnTo>
                <a:lnTo>
                  <a:pt x="70531" y="208599"/>
                </a:lnTo>
                <a:lnTo>
                  <a:pt x="65497" y="196084"/>
                </a:lnTo>
                <a:lnTo>
                  <a:pt x="60454" y="184611"/>
                </a:lnTo>
                <a:lnTo>
                  <a:pt x="55420" y="172096"/>
                </a:lnTo>
                <a:lnTo>
                  <a:pt x="51391" y="161665"/>
                </a:lnTo>
                <a:lnTo>
                  <a:pt x="47362" y="150192"/>
                </a:lnTo>
                <a:lnTo>
                  <a:pt x="44338" y="139761"/>
                </a:lnTo>
                <a:lnTo>
                  <a:pt x="41314" y="129342"/>
                </a:lnTo>
                <a:lnTo>
                  <a:pt x="39294" y="118923"/>
                </a:lnTo>
                <a:lnTo>
                  <a:pt x="36270" y="109521"/>
                </a:lnTo>
                <a:lnTo>
                  <a:pt x="35265" y="100119"/>
                </a:lnTo>
                <a:lnTo>
                  <a:pt x="33246" y="91734"/>
                </a:lnTo>
                <a:lnTo>
                  <a:pt x="32241" y="83475"/>
                </a:lnTo>
                <a:lnTo>
                  <a:pt x="30231" y="75089"/>
                </a:lnTo>
                <a:lnTo>
                  <a:pt x="30231" y="67847"/>
                </a:lnTo>
                <a:lnTo>
                  <a:pt x="29217" y="60478"/>
                </a:lnTo>
                <a:lnTo>
                  <a:pt x="29217" y="53236"/>
                </a:lnTo>
                <a:lnTo>
                  <a:pt x="28212" y="47010"/>
                </a:lnTo>
                <a:lnTo>
                  <a:pt x="28212" y="30239"/>
                </a:lnTo>
                <a:lnTo>
                  <a:pt x="29217" y="25029"/>
                </a:lnTo>
                <a:lnTo>
                  <a:pt x="29217" y="16644"/>
                </a:lnTo>
                <a:lnTo>
                  <a:pt x="30231" y="13594"/>
                </a:lnTo>
                <a:lnTo>
                  <a:pt x="30231" y="10418"/>
                </a:lnTo>
                <a:lnTo>
                  <a:pt x="29217" y="14611"/>
                </a:lnTo>
                <a:lnTo>
                  <a:pt x="27207" y="19820"/>
                </a:lnTo>
                <a:lnTo>
                  <a:pt x="26193" y="25029"/>
                </a:lnTo>
                <a:lnTo>
                  <a:pt x="24183" y="31255"/>
                </a:lnTo>
                <a:lnTo>
                  <a:pt x="23169" y="37608"/>
                </a:lnTo>
                <a:lnTo>
                  <a:pt x="21159" y="44850"/>
                </a:lnTo>
                <a:lnTo>
                  <a:pt x="19140" y="53236"/>
                </a:lnTo>
                <a:lnTo>
                  <a:pt x="17130" y="60478"/>
                </a:lnTo>
                <a:lnTo>
                  <a:pt x="16115" y="68864"/>
                </a:lnTo>
                <a:lnTo>
                  <a:pt x="14106" y="78266"/>
                </a:lnTo>
                <a:lnTo>
                  <a:pt x="12086" y="86524"/>
                </a:lnTo>
                <a:lnTo>
                  <a:pt x="10077" y="95926"/>
                </a:lnTo>
                <a:lnTo>
                  <a:pt x="9062" y="105329"/>
                </a:lnTo>
                <a:lnTo>
                  <a:pt x="7053" y="114731"/>
                </a:lnTo>
                <a:lnTo>
                  <a:pt x="6038" y="124133"/>
                </a:lnTo>
                <a:lnTo>
                  <a:pt x="4028" y="134551"/>
                </a:lnTo>
                <a:lnTo>
                  <a:pt x="3014" y="143941"/>
                </a:lnTo>
                <a:lnTo>
                  <a:pt x="2009" y="153317"/>
                </a:lnTo>
                <a:lnTo>
                  <a:pt x="1004" y="162707"/>
                </a:lnTo>
                <a:lnTo>
                  <a:pt x="1004" y="172096"/>
                </a:lnTo>
                <a:lnTo>
                  <a:pt x="0" y="181473"/>
                </a:lnTo>
                <a:lnTo>
                  <a:pt x="0" y="207545"/>
                </a:lnTo>
                <a:lnTo>
                  <a:pt x="1004" y="214850"/>
                </a:lnTo>
                <a:lnTo>
                  <a:pt x="2009" y="223198"/>
                </a:lnTo>
                <a:lnTo>
                  <a:pt x="3014" y="229449"/>
                </a:lnTo>
                <a:lnTo>
                  <a:pt x="83632" y="384838"/>
                </a:lnTo>
                <a:lnTo>
                  <a:pt x="190454" y="363988"/>
                </a:lnTo>
                <a:lnTo>
                  <a:pt x="282155" y="174180"/>
                </a:lnTo>
                <a:lnTo>
                  <a:pt x="352696" y="400479"/>
                </a:lnTo>
                <a:lnTo>
                  <a:pt x="485720" y="342084"/>
                </a:lnTo>
                <a:lnTo>
                  <a:pt x="510909" y="131375"/>
                </a:lnTo>
                <a:lnTo>
                  <a:pt x="601633" y="253437"/>
                </a:lnTo>
                <a:lnTo>
                  <a:pt x="617769" y="400479"/>
                </a:lnTo>
                <a:lnTo>
                  <a:pt x="704435" y="390060"/>
                </a:lnTo>
                <a:lnTo>
                  <a:pt x="825305" y="208599"/>
                </a:lnTo>
                <a:lnTo>
                  <a:pt x="821247" y="205461"/>
                </a:lnTo>
                <a:lnTo>
                  <a:pt x="818252" y="201294"/>
                </a:lnTo>
                <a:lnTo>
                  <a:pt x="814194" y="196084"/>
                </a:lnTo>
                <a:lnTo>
                  <a:pt x="810233" y="190862"/>
                </a:lnTo>
                <a:lnTo>
                  <a:pt x="805208" y="184611"/>
                </a:lnTo>
                <a:lnTo>
                  <a:pt x="801151" y="177305"/>
                </a:lnTo>
                <a:lnTo>
                  <a:pt x="797093" y="170013"/>
                </a:lnTo>
                <a:lnTo>
                  <a:pt x="792068" y="161665"/>
                </a:lnTo>
                <a:lnTo>
                  <a:pt x="788010" y="153317"/>
                </a:lnTo>
                <a:lnTo>
                  <a:pt x="782986" y="143941"/>
                </a:lnTo>
                <a:lnTo>
                  <a:pt x="778928" y="134551"/>
                </a:lnTo>
                <a:lnTo>
                  <a:pt x="773904" y="125149"/>
                </a:lnTo>
                <a:lnTo>
                  <a:pt x="769846" y="115747"/>
                </a:lnTo>
                <a:lnTo>
                  <a:pt x="764822" y="106345"/>
                </a:lnTo>
                <a:lnTo>
                  <a:pt x="760861" y="95926"/>
                </a:lnTo>
                <a:lnTo>
                  <a:pt x="756803" y="86524"/>
                </a:lnTo>
                <a:lnTo>
                  <a:pt x="751778" y="77249"/>
                </a:lnTo>
                <a:lnTo>
                  <a:pt x="747720" y="67847"/>
                </a:lnTo>
                <a:lnTo>
                  <a:pt x="743662" y="58445"/>
                </a:lnTo>
                <a:lnTo>
                  <a:pt x="740667" y="49043"/>
                </a:lnTo>
                <a:lnTo>
                  <a:pt x="736609" y="40657"/>
                </a:lnTo>
                <a:lnTo>
                  <a:pt x="733614" y="32399"/>
                </a:lnTo>
                <a:lnTo>
                  <a:pt x="730619" y="24013"/>
                </a:lnTo>
                <a:lnTo>
                  <a:pt x="727527" y="16644"/>
                </a:lnTo>
                <a:lnTo>
                  <a:pt x="724532" y="10418"/>
                </a:lnTo>
                <a:lnTo>
                  <a:pt x="722503" y="4192"/>
                </a:lnTo>
                <a:lnTo>
                  <a:pt x="720474" y="-1016"/>
                </a:lnTo>
                <a:lnTo>
                  <a:pt x="718542" y="-5209"/>
                </a:lnTo>
                <a:lnTo>
                  <a:pt x="717479" y="-8385"/>
                </a:lnTo>
                <a:lnTo>
                  <a:pt x="716513" y="-11434"/>
                </a:lnTo>
                <a:lnTo>
                  <a:pt x="715450" y="-13594"/>
                </a:lnTo>
                <a:lnTo>
                  <a:pt x="712455" y="-10418"/>
                </a:lnTo>
                <a:lnTo>
                  <a:pt x="710426" y="-6225"/>
                </a:lnTo>
                <a:lnTo>
                  <a:pt x="708397" y="-2032"/>
                </a:lnTo>
                <a:lnTo>
                  <a:pt x="706368" y="2159"/>
                </a:lnTo>
                <a:lnTo>
                  <a:pt x="705402" y="7369"/>
                </a:lnTo>
                <a:lnTo>
                  <a:pt x="703373" y="12578"/>
                </a:lnTo>
                <a:lnTo>
                  <a:pt x="702406" y="17787"/>
                </a:lnTo>
                <a:lnTo>
                  <a:pt x="702406" y="22997"/>
                </a:lnTo>
                <a:lnTo>
                  <a:pt x="701344" y="29222"/>
                </a:lnTo>
                <a:lnTo>
                  <a:pt x="701344" y="35448"/>
                </a:lnTo>
                <a:lnTo>
                  <a:pt x="700377" y="41674"/>
                </a:lnTo>
                <a:lnTo>
                  <a:pt x="700377" y="54252"/>
                </a:lnTo>
                <a:lnTo>
                  <a:pt x="701344" y="60478"/>
                </a:lnTo>
                <a:lnTo>
                  <a:pt x="701344" y="66704"/>
                </a:lnTo>
                <a:lnTo>
                  <a:pt x="702406" y="74073"/>
                </a:lnTo>
                <a:lnTo>
                  <a:pt x="702406" y="80299"/>
                </a:lnTo>
                <a:lnTo>
                  <a:pt x="703373" y="86524"/>
                </a:lnTo>
                <a:lnTo>
                  <a:pt x="704435" y="92877"/>
                </a:lnTo>
                <a:lnTo>
                  <a:pt x="705402" y="99103"/>
                </a:lnTo>
                <a:lnTo>
                  <a:pt x="706368" y="105329"/>
                </a:lnTo>
                <a:lnTo>
                  <a:pt x="707431" y="111554"/>
                </a:lnTo>
                <a:lnTo>
                  <a:pt x="708397" y="116764"/>
                </a:lnTo>
                <a:lnTo>
                  <a:pt x="709460" y="123116"/>
                </a:lnTo>
                <a:lnTo>
                  <a:pt x="710426" y="128326"/>
                </a:lnTo>
                <a:lnTo>
                  <a:pt x="711489" y="133509"/>
                </a:lnTo>
                <a:lnTo>
                  <a:pt x="713421" y="138719"/>
                </a:lnTo>
                <a:lnTo>
                  <a:pt x="714484" y="142886"/>
                </a:lnTo>
                <a:lnTo>
                  <a:pt x="715450" y="147066"/>
                </a:lnTo>
                <a:lnTo>
                  <a:pt x="716513" y="151234"/>
                </a:lnTo>
                <a:lnTo>
                  <a:pt x="718542" y="154359"/>
                </a:lnTo>
                <a:lnTo>
                  <a:pt x="719508" y="157498"/>
                </a:lnTo>
                <a:lnTo>
                  <a:pt x="720474" y="159581"/>
                </a:lnTo>
                <a:lnTo>
                  <a:pt x="721537" y="162707"/>
                </a:lnTo>
                <a:lnTo>
                  <a:pt x="722503" y="164791"/>
                </a:lnTo>
                <a:lnTo>
                  <a:pt x="723566" y="167916"/>
                </a:lnTo>
                <a:lnTo>
                  <a:pt x="723566" y="170013"/>
                </a:lnTo>
                <a:lnTo>
                  <a:pt x="724532" y="173138"/>
                </a:lnTo>
                <a:lnTo>
                  <a:pt x="725595" y="175222"/>
                </a:lnTo>
                <a:lnTo>
                  <a:pt x="725595" y="178347"/>
                </a:lnTo>
                <a:lnTo>
                  <a:pt x="726561" y="180431"/>
                </a:lnTo>
                <a:lnTo>
                  <a:pt x="726561" y="185653"/>
                </a:lnTo>
                <a:lnTo>
                  <a:pt x="727527" y="188779"/>
                </a:lnTo>
                <a:lnTo>
                  <a:pt x="727527" y="201294"/>
                </a:lnTo>
                <a:lnTo>
                  <a:pt x="726561" y="204419"/>
                </a:lnTo>
                <a:lnTo>
                  <a:pt x="726561" y="211725"/>
                </a:lnTo>
                <a:lnTo>
                  <a:pt x="725595" y="214850"/>
                </a:lnTo>
                <a:lnTo>
                  <a:pt x="724532" y="219018"/>
                </a:lnTo>
                <a:lnTo>
                  <a:pt x="724532" y="223198"/>
                </a:lnTo>
                <a:lnTo>
                  <a:pt x="723566" y="227365"/>
                </a:lnTo>
                <a:lnTo>
                  <a:pt x="722503" y="232575"/>
                </a:lnTo>
                <a:lnTo>
                  <a:pt x="721537" y="237797"/>
                </a:lnTo>
                <a:lnTo>
                  <a:pt x="720474" y="241964"/>
                </a:lnTo>
                <a:lnTo>
                  <a:pt x="719508" y="248228"/>
                </a:lnTo>
                <a:lnTo>
                  <a:pt x="717479" y="253437"/>
                </a:lnTo>
                <a:lnTo>
                  <a:pt x="716513" y="259701"/>
                </a:lnTo>
                <a:lnTo>
                  <a:pt x="714484" y="265952"/>
                </a:lnTo>
                <a:lnTo>
                  <a:pt x="712455" y="272203"/>
                </a:lnTo>
                <a:lnTo>
                  <a:pt x="711489" y="279509"/>
                </a:lnTo>
                <a:lnTo>
                  <a:pt x="709460" y="285773"/>
                </a:lnTo>
                <a:lnTo>
                  <a:pt x="707431" y="293066"/>
                </a:lnTo>
                <a:lnTo>
                  <a:pt x="705402" y="299330"/>
                </a:lnTo>
                <a:lnTo>
                  <a:pt x="702406" y="305581"/>
                </a:lnTo>
                <a:lnTo>
                  <a:pt x="700377" y="310790"/>
                </a:lnTo>
                <a:lnTo>
                  <a:pt x="698348" y="316012"/>
                </a:lnTo>
                <a:lnTo>
                  <a:pt x="696319" y="321221"/>
                </a:lnTo>
                <a:lnTo>
                  <a:pt x="693324" y="325401"/>
                </a:lnTo>
                <a:lnTo>
                  <a:pt x="691295" y="330611"/>
                </a:lnTo>
                <a:lnTo>
                  <a:pt x="689266" y="334778"/>
                </a:lnTo>
                <a:lnTo>
                  <a:pt x="686271" y="338958"/>
                </a:lnTo>
                <a:lnTo>
                  <a:pt x="684242" y="342084"/>
                </a:lnTo>
                <a:lnTo>
                  <a:pt x="682213" y="345209"/>
                </a:lnTo>
                <a:lnTo>
                  <a:pt x="679218" y="348335"/>
                </a:lnTo>
                <a:lnTo>
                  <a:pt x="677189" y="351473"/>
                </a:lnTo>
                <a:lnTo>
                  <a:pt x="675160" y="354599"/>
                </a:lnTo>
                <a:lnTo>
                  <a:pt x="673131" y="356682"/>
                </a:lnTo>
                <a:lnTo>
                  <a:pt x="671102" y="359808"/>
                </a:lnTo>
                <a:lnTo>
                  <a:pt x="669073" y="361892"/>
                </a:lnTo>
                <a:lnTo>
                  <a:pt x="667141" y="362946"/>
                </a:lnTo>
                <a:lnTo>
                  <a:pt x="665112" y="365030"/>
                </a:lnTo>
                <a:lnTo>
                  <a:pt x="663083" y="366072"/>
                </a:lnTo>
                <a:lnTo>
                  <a:pt x="662020" y="368156"/>
                </a:lnTo>
                <a:lnTo>
                  <a:pt x="660087" y="369197"/>
                </a:lnTo>
                <a:lnTo>
                  <a:pt x="658058" y="370239"/>
                </a:lnTo>
                <a:lnTo>
                  <a:pt x="656030" y="372323"/>
                </a:lnTo>
                <a:lnTo>
                  <a:pt x="654001" y="373365"/>
                </a:lnTo>
                <a:lnTo>
                  <a:pt x="656030" y="365030"/>
                </a:lnTo>
                <a:lnTo>
                  <a:pt x="656996" y="356682"/>
                </a:lnTo>
                <a:lnTo>
                  <a:pt x="658058" y="348335"/>
                </a:lnTo>
                <a:lnTo>
                  <a:pt x="659025" y="340000"/>
                </a:lnTo>
                <a:lnTo>
                  <a:pt x="660087" y="331653"/>
                </a:lnTo>
                <a:lnTo>
                  <a:pt x="660087" y="323305"/>
                </a:lnTo>
                <a:lnTo>
                  <a:pt x="661054" y="314970"/>
                </a:lnTo>
                <a:lnTo>
                  <a:pt x="661054" y="306623"/>
                </a:lnTo>
                <a:lnTo>
                  <a:pt x="660087" y="298288"/>
                </a:lnTo>
                <a:lnTo>
                  <a:pt x="660087" y="281593"/>
                </a:lnTo>
                <a:lnTo>
                  <a:pt x="659025" y="273258"/>
                </a:lnTo>
                <a:lnTo>
                  <a:pt x="658058" y="264910"/>
                </a:lnTo>
                <a:lnTo>
                  <a:pt x="656996" y="257605"/>
                </a:lnTo>
                <a:lnTo>
                  <a:pt x="656030" y="249270"/>
                </a:lnTo>
                <a:lnTo>
                  <a:pt x="654967" y="241964"/>
                </a:lnTo>
                <a:lnTo>
                  <a:pt x="654001" y="234671"/>
                </a:lnTo>
                <a:lnTo>
                  <a:pt x="653034" y="228407"/>
                </a:lnTo>
                <a:lnTo>
                  <a:pt x="651972" y="221114"/>
                </a:lnTo>
                <a:lnTo>
                  <a:pt x="651005" y="214850"/>
                </a:lnTo>
                <a:lnTo>
                  <a:pt x="649943" y="208599"/>
                </a:lnTo>
                <a:lnTo>
                  <a:pt x="647914" y="203377"/>
                </a:lnTo>
                <a:lnTo>
                  <a:pt x="646947" y="198168"/>
                </a:lnTo>
                <a:lnTo>
                  <a:pt x="645981" y="193988"/>
                </a:lnTo>
                <a:lnTo>
                  <a:pt x="644918" y="189820"/>
                </a:lnTo>
                <a:lnTo>
                  <a:pt x="643952" y="185653"/>
                </a:lnTo>
                <a:lnTo>
                  <a:pt x="643952" y="182527"/>
                </a:lnTo>
                <a:lnTo>
                  <a:pt x="642889" y="179389"/>
                </a:lnTo>
                <a:lnTo>
                  <a:pt x="641923" y="176264"/>
                </a:lnTo>
                <a:lnTo>
                  <a:pt x="641923" y="174180"/>
                </a:lnTo>
                <a:lnTo>
                  <a:pt x="634870" y="166874"/>
                </a:lnTo>
                <a:lnTo>
                  <a:pt x="629846" y="158539"/>
                </a:lnTo>
                <a:lnTo>
                  <a:pt x="623759" y="150192"/>
                </a:lnTo>
                <a:lnTo>
                  <a:pt x="619701" y="141844"/>
                </a:lnTo>
                <a:lnTo>
                  <a:pt x="614677" y="132468"/>
                </a:lnTo>
                <a:lnTo>
                  <a:pt x="610715" y="121973"/>
                </a:lnTo>
                <a:lnTo>
                  <a:pt x="607624" y="112698"/>
                </a:lnTo>
                <a:lnTo>
                  <a:pt x="604628" y="102279"/>
                </a:lnTo>
                <a:lnTo>
                  <a:pt x="601633" y="91734"/>
                </a:lnTo>
                <a:lnTo>
                  <a:pt x="599604" y="81315"/>
                </a:lnTo>
                <a:lnTo>
                  <a:pt x="596609" y="70896"/>
                </a:lnTo>
                <a:lnTo>
                  <a:pt x="595546" y="59461"/>
                </a:lnTo>
                <a:lnTo>
                  <a:pt x="593517" y="49043"/>
                </a:lnTo>
                <a:lnTo>
                  <a:pt x="592551" y="38624"/>
                </a:lnTo>
                <a:lnTo>
                  <a:pt x="591488" y="28206"/>
                </a:lnTo>
                <a:lnTo>
                  <a:pt x="590522" y="17787"/>
                </a:lnTo>
                <a:lnTo>
                  <a:pt x="590522" y="7369"/>
                </a:lnTo>
                <a:lnTo>
                  <a:pt x="589556" y="-2032"/>
                </a:lnTo>
                <a:lnTo>
                  <a:pt x="589556" y="-45867"/>
                </a:lnTo>
                <a:lnTo>
                  <a:pt x="590522" y="-53109"/>
                </a:lnTo>
                <a:lnTo>
                  <a:pt x="590522" y="-65687"/>
                </a:lnTo>
                <a:lnTo>
                  <a:pt x="591488" y="-69880"/>
                </a:lnTo>
                <a:lnTo>
                  <a:pt x="591488" y="-78139"/>
                </a:lnTo>
                <a:lnTo>
                  <a:pt x="592551" y="-82331"/>
                </a:lnTo>
                <a:lnTo>
                  <a:pt x="587527" y="-77122"/>
                </a:lnTo>
                <a:lnTo>
                  <a:pt x="582503" y="-70896"/>
                </a:lnTo>
                <a:lnTo>
                  <a:pt x="577382" y="-63654"/>
                </a:lnTo>
                <a:lnTo>
                  <a:pt x="572377" y="-56285"/>
                </a:lnTo>
                <a:lnTo>
                  <a:pt x="567343" y="-49043"/>
                </a:lnTo>
                <a:lnTo>
                  <a:pt x="562300" y="-39641"/>
                </a:lnTo>
                <a:lnTo>
                  <a:pt x="557266" y="-31255"/>
                </a:lnTo>
                <a:lnTo>
                  <a:pt x="552223" y="-21853"/>
                </a:lnTo>
                <a:lnTo>
                  <a:pt x="546174" y="-12451"/>
                </a:lnTo>
                <a:lnTo>
                  <a:pt x="541140" y="-2032"/>
                </a:lnTo>
                <a:lnTo>
                  <a:pt x="536107" y="7369"/>
                </a:lnTo>
                <a:lnTo>
                  <a:pt x="531063" y="17787"/>
                </a:lnTo>
                <a:lnTo>
                  <a:pt x="526029" y="28206"/>
                </a:lnTo>
                <a:lnTo>
                  <a:pt x="520986" y="37608"/>
                </a:lnTo>
                <a:lnTo>
                  <a:pt x="515952" y="48026"/>
                </a:lnTo>
                <a:lnTo>
                  <a:pt x="510909" y="58445"/>
                </a:lnTo>
                <a:lnTo>
                  <a:pt x="506880" y="67847"/>
                </a:lnTo>
                <a:lnTo>
                  <a:pt x="501836" y="78266"/>
                </a:lnTo>
                <a:lnTo>
                  <a:pt x="497807" y="87668"/>
                </a:lnTo>
                <a:lnTo>
                  <a:pt x="493778" y="95926"/>
                </a:lnTo>
                <a:lnTo>
                  <a:pt x="489749" y="105329"/>
                </a:lnTo>
                <a:lnTo>
                  <a:pt x="485720" y="113714"/>
                </a:lnTo>
                <a:lnTo>
                  <a:pt x="482696" y="120956"/>
                </a:lnTo>
                <a:lnTo>
                  <a:pt x="479672" y="128326"/>
                </a:lnTo>
                <a:lnTo>
                  <a:pt x="476648" y="134551"/>
                </a:lnTo>
                <a:lnTo>
                  <a:pt x="474628" y="140802"/>
                </a:lnTo>
                <a:lnTo>
                  <a:pt x="471604" y="146024"/>
                </a:lnTo>
                <a:lnTo>
                  <a:pt x="470599" y="150192"/>
                </a:lnTo>
                <a:lnTo>
                  <a:pt x="468580" y="153317"/>
                </a:lnTo>
                <a:lnTo>
                  <a:pt x="467575" y="156456"/>
                </a:lnTo>
                <a:lnTo>
                  <a:pt x="466570" y="158539"/>
                </a:lnTo>
                <a:lnTo>
                  <a:pt x="467575" y="175222"/>
                </a:lnTo>
                <a:lnTo>
                  <a:pt x="466570" y="191904"/>
                </a:lnTo>
                <a:lnTo>
                  <a:pt x="466570" y="206503"/>
                </a:lnTo>
                <a:lnTo>
                  <a:pt x="465565" y="221114"/>
                </a:lnTo>
                <a:lnTo>
                  <a:pt x="464551" y="234671"/>
                </a:lnTo>
                <a:lnTo>
                  <a:pt x="462541" y="247186"/>
                </a:lnTo>
                <a:lnTo>
                  <a:pt x="461527" y="258646"/>
                </a:lnTo>
                <a:lnTo>
                  <a:pt x="459517" y="270120"/>
                </a:lnTo>
                <a:lnTo>
                  <a:pt x="457498" y="279509"/>
                </a:lnTo>
                <a:lnTo>
                  <a:pt x="454474" y="288898"/>
                </a:lnTo>
                <a:lnTo>
                  <a:pt x="452464" y="297233"/>
                </a:lnTo>
                <a:lnTo>
                  <a:pt x="449440" y="305581"/>
                </a:lnTo>
                <a:lnTo>
                  <a:pt x="446416" y="312886"/>
                </a:lnTo>
                <a:lnTo>
                  <a:pt x="444396" y="319138"/>
                </a:lnTo>
                <a:lnTo>
                  <a:pt x="441372" y="325401"/>
                </a:lnTo>
                <a:lnTo>
                  <a:pt x="438358" y="330611"/>
                </a:lnTo>
                <a:lnTo>
                  <a:pt x="435334" y="334778"/>
                </a:lnTo>
                <a:lnTo>
                  <a:pt x="432309" y="338958"/>
                </a:lnTo>
                <a:lnTo>
                  <a:pt x="429285" y="343126"/>
                </a:lnTo>
                <a:lnTo>
                  <a:pt x="426261" y="346251"/>
                </a:lnTo>
                <a:lnTo>
                  <a:pt x="423237" y="349377"/>
                </a:lnTo>
                <a:lnTo>
                  <a:pt x="421218" y="351473"/>
                </a:lnTo>
                <a:lnTo>
                  <a:pt x="418203" y="353557"/>
                </a:lnTo>
                <a:lnTo>
                  <a:pt x="416184" y="355641"/>
                </a:lnTo>
                <a:lnTo>
                  <a:pt x="414164" y="356682"/>
                </a:lnTo>
                <a:lnTo>
                  <a:pt x="412155" y="357724"/>
                </a:lnTo>
                <a:lnTo>
                  <a:pt x="410135" y="358766"/>
                </a:lnTo>
                <a:lnTo>
                  <a:pt x="408126" y="359808"/>
                </a:lnTo>
                <a:lnTo>
                  <a:pt x="406106" y="360850"/>
                </a:lnTo>
                <a:lnTo>
                  <a:pt x="409131" y="344168"/>
                </a:lnTo>
                <a:lnTo>
                  <a:pt x="412155" y="330611"/>
                </a:lnTo>
                <a:lnTo>
                  <a:pt x="414164" y="317054"/>
                </a:lnTo>
                <a:lnTo>
                  <a:pt x="416184" y="305581"/>
                </a:lnTo>
                <a:lnTo>
                  <a:pt x="417189" y="295150"/>
                </a:lnTo>
                <a:lnTo>
                  <a:pt x="418203" y="285773"/>
                </a:lnTo>
                <a:lnTo>
                  <a:pt x="418203" y="263868"/>
                </a:lnTo>
                <a:lnTo>
                  <a:pt x="417189" y="258646"/>
                </a:lnTo>
                <a:lnTo>
                  <a:pt x="416184" y="254479"/>
                </a:lnTo>
                <a:lnTo>
                  <a:pt x="414164" y="250312"/>
                </a:lnTo>
                <a:lnTo>
                  <a:pt x="412155" y="247186"/>
                </a:lnTo>
                <a:lnTo>
                  <a:pt x="411140" y="244048"/>
                </a:lnTo>
                <a:lnTo>
                  <a:pt x="408126" y="241964"/>
                </a:lnTo>
                <a:lnTo>
                  <a:pt x="406106" y="240922"/>
                </a:lnTo>
                <a:lnTo>
                  <a:pt x="404087" y="238838"/>
                </a:lnTo>
                <a:lnTo>
                  <a:pt x="402077" y="237797"/>
                </a:lnTo>
                <a:lnTo>
                  <a:pt x="399053" y="237797"/>
                </a:lnTo>
                <a:lnTo>
                  <a:pt x="397034" y="236755"/>
                </a:lnTo>
                <a:lnTo>
                  <a:pt x="395024" y="235713"/>
                </a:lnTo>
                <a:lnTo>
                  <a:pt x="392000" y="235713"/>
                </a:lnTo>
                <a:lnTo>
                  <a:pt x="389981" y="234671"/>
                </a:lnTo>
                <a:lnTo>
                  <a:pt x="387971" y="233629"/>
                </a:lnTo>
                <a:lnTo>
                  <a:pt x="386957" y="232575"/>
                </a:lnTo>
                <a:lnTo>
                  <a:pt x="384947" y="231533"/>
                </a:lnTo>
                <a:lnTo>
                  <a:pt x="382928" y="227365"/>
                </a:lnTo>
                <a:lnTo>
                  <a:pt x="381923" y="225282"/>
                </a:lnTo>
                <a:lnTo>
                  <a:pt x="381923" y="217976"/>
                </a:lnTo>
                <a:lnTo>
                  <a:pt x="382928" y="212767"/>
                </a:lnTo>
                <a:lnTo>
                  <a:pt x="384947" y="192946"/>
                </a:lnTo>
                <a:lnTo>
                  <a:pt x="386957" y="174180"/>
                </a:lnTo>
                <a:lnTo>
                  <a:pt x="388976" y="154359"/>
                </a:lnTo>
                <a:lnTo>
                  <a:pt x="389981" y="135593"/>
                </a:lnTo>
                <a:lnTo>
                  <a:pt x="389981" y="116764"/>
                </a:lnTo>
                <a:lnTo>
                  <a:pt x="388976" y="98086"/>
                </a:lnTo>
                <a:lnTo>
                  <a:pt x="388976" y="80299"/>
                </a:lnTo>
                <a:lnTo>
                  <a:pt x="387971" y="62638"/>
                </a:lnTo>
                <a:lnTo>
                  <a:pt x="385952" y="44850"/>
                </a:lnTo>
                <a:lnTo>
                  <a:pt x="383932" y="28206"/>
                </a:lnTo>
                <a:lnTo>
                  <a:pt x="381923" y="11434"/>
                </a:lnTo>
                <a:lnTo>
                  <a:pt x="378899" y="-4192"/>
                </a:lnTo>
                <a:lnTo>
                  <a:pt x="375874" y="-19820"/>
                </a:lnTo>
                <a:lnTo>
                  <a:pt x="372850" y="-34432"/>
                </a:lnTo>
                <a:lnTo>
                  <a:pt x="369826" y="-49043"/>
                </a:lnTo>
                <a:lnTo>
                  <a:pt x="366802" y="-62511"/>
                </a:lnTo>
                <a:lnTo>
                  <a:pt x="362773" y="-76106"/>
                </a:lnTo>
                <a:lnTo>
                  <a:pt x="359749" y="-88684"/>
                </a:lnTo>
                <a:lnTo>
                  <a:pt x="355720" y="-100119"/>
                </a:lnTo>
                <a:lnTo>
                  <a:pt x="352696" y="-111554"/>
                </a:lnTo>
                <a:lnTo>
                  <a:pt x="348667" y="-121973"/>
                </a:lnTo>
                <a:lnTo>
                  <a:pt x="345643" y="-131375"/>
                </a:lnTo>
                <a:lnTo>
                  <a:pt x="342618" y="-139761"/>
                </a:lnTo>
                <a:lnTo>
                  <a:pt x="339594" y="-148019"/>
                </a:lnTo>
                <a:lnTo>
                  <a:pt x="336570" y="-155388"/>
                </a:lnTo>
                <a:lnTo>
                  <a:pt x="333546" y="-161614"/>
                </a:lnTo>
                <a:lnTo>
                  <a:pt x="331536" y="-166823"/>
                </a:lnTo>
                <a:lnTo>
                  <a:pt x="329517" y="-171016"/>
                </a:lnTo>
                <a:lnTo>
                  <a:pt x="327507" y="-175209"/>
                </a:lnTo>
                <a:lnTo>
                  <a:pt x="325488" y="-179402"/>
                </a:lnTo>
                <a:lnTo>
                  <a:pt x="328512" y="-173049"/>
                </a:lnTo>
                <a:lnTo>
                  <a:pt x="330531" y="-164791"/>
                </a:lnTo>
                <a:lnTo>
                  <a:pt x="331536" y="-156405"/>
                </a:lnTo>
                <a:lnTo>
                  <a:pt x="331536" y="-147003"/>
                </a:lnTo>
                <a:lnTo>
                  <a:pt x="330531" y="-137601"/>
                </a:lnTo>
                <a:lnTo>
                  <a:pt x="329517" y="-127182"/>
                </a:lnTo>
                <a:lnTo>
                  <a:pt x="327507" y="-115747"/>
                </a:lnTo>
                <a:lnTo>
                  <a:pt x="325488" y="-104312"/>
                </a:lnTo>
                <a:lnTo>
                  <a:pt x="322464" y="-91734"/>
                </a:lnTo>
                <a:lnTo>
                  <a:pt x="318435" y="-79282"/>
                </a:lnTo>
                <a:lnTo>
                  <a:pt x="314406" y="-65687"/>
                </a:lnTo>
                <a:lnTo>
                  <a:pt x="310377" y="-53109"/>
                </a:lnTo>
                <a:lnTo>
                  <a:pt x="305333" y="-39641"/>
                </a:lnTo>
                <a:lnTo>
                  <a:pt x="300299" y="-26046"/>
                </a:lnTo>
                <a:lnTo>
                  <a:pt x="294251" y="-11434"/>
                </a:lnTo>
                <a:lnTo>
                  <a:pt x="288203" y="2159"/>
                </a:lnTo>
                <a:lnTo>
                  <a:pt x="282155" y="16644"/>
                </a:lnTo>
                <a:lnTo>
                  <a:pt x="276106" y="30239"/>
                </a:lnTo>
                <a:lnTo>
                  <a:pt x="270068" y="43834"/>
                </a:lnTo>
                <a:lnTo>
                  <a:pt x="264019" y="58445"/>
                </a:lnTo>
                <a:lnTo>
                  <a:pt x="256966" y="71913"/>
                </a:lnTo>
                <a:lnTo>
                  <a:pt x="250918" y="85508"/>
                </a:lnTo>
                <a:lnTo>
                  <a:pt x="244869" y="98086"/>
                </a:lnTo>
                <a:lnTo>
                  <a:pt x="238821" y="111554"/>
                </a:lnTo>
                <a:lnTo>
                  <a:pt x="232782" y="124133"/>
                </a:lnTo>
                <a:lnTo>
                  <a:pt x="226734" y="135593"/>
                </a:lnTo>
                <a:lnTo>
                  <a:pt x="221691" y="147066"/>
                </a:lnTo>
                <a:lnTo>
                  <a:pt x="215642" y="158539"/>
                </a:lnTo>
                <a:lnTo>
                  <a:pt x="210609" y="168958"/>
                </a:lnTo>
                <a:lnTo>
                  <a:pt x="206580" y="178347"/>
                </a:lnTo>
                <a:lnTo>
                  <a:pt x="202551" y="187737"/>
                </a:lnTo>
                <a:lnTo>
                  <a:pt x="198512" y="196084"/>
                </a:lnTo>
                <a:lnTo>
                  <a:pt x="195497" y="203377"/>
                </a:lnTo>
                <a:lnTo>
                  <a:pt x="192473" y="211725"/>
                </a:lnTo>
                <a:lnTo>
                  <a:pt x="189449" y="219018"/>
                </a:lnTo>
                <a:lnTo>
                  <a:pt x="186425" y="226324"/>
                </a:lnTo>
                <a:lnTo>
                  <a:pt x="183401" y="232575"/>
                </a:lnTo>
                <a:lnTo>
                  <a:pt x="180377" y="239880"/>
                </a:lnTo>
                <a:lnTo>
                  <a:pt x="178357" y="246131"/>
                </a:lnTo>
                <a:lnTo>
                  <a:pt x="175343" y="252395"/>
                </a:lnTo>
                <a:lnTo>
                  <a:pt x="173323" y="258646"/>
                </a:lnTo>
                <a:lnTo>
                  <a:pt x="171304" y="264910"/>
                </a:lnTo>
                <a:lnTo>
                  <a:pt x="169294" y="270120"/>
                </a:lnTo>
                <a:lnTo>
                  <a:pt x="167275" y="275342"/>
                </a:lnTo>
                <a:lnTo>
                  <a:pt x="166270" y="280551"/>
                </a:lnTo>
                <a:lnTo>
                  <a:pt x="164251" y="285773"/>
                </a:lnTo>
                <a:lnTo>
                  <a:pt x="163246" y="290982"/>
                </a:lnTo>
                <a:lnTo>
                  <a:pt x="161227" y="295150"/>
                </a:lnTo>
                <a:lnTo>
                  <a:pt x="160222" y="299330"/>
                </a:lnTo>
                <a:lnTo>
                  <a:pt x="159217" y="303497"/>
                </a:lnTo>
                <a:lnTo>
                  <a:pt x="158203" y="306623"/>
                </a:lnTo>
                <a:lnTo>
                  <a:pt x="157198" y="309748"/>
                </a:lnTo>
                <a:lnTo>
                  <a:pt x="156193" y="312886"/>
                </a:lnTo>
                <a:lnTo>
                  <a:pt x="155188" y="316012"/>
                </a:lnTo>
                <a:lnTo>
                  <a:pt x="154174" y="320179"/>
                </a:lnTo>
                <a:lnTo>
                  <a:pt x="153169" y="324360"/>
                </a:lnTo>
                <a:lnTo>
                  <a:pt x="152164" y="327485"/>
                </a:lnTo>
                <a:lnTo>
                  <a:pt x="150145" y="326443"/>
                </a:lnTo>
                <a:lnTo>
                  <a:pt x="148125" y="326443"/>
                </a:lnTo>
                <a:lnTo>
                  <a:pt x="146116" y="325401"/>
                </a:lnTo>
                <a:lnTo>
                  <a:pt x="144096" y="324360"/>
                </a:lnTo>
                <a:lnTo>
                  <a:pt x="142087" y="323305"/>
                </a:lnTo>
                <a:lnTo>
                  <a:pt x="140067" y="322263"/>
                </a:lnTo>
                <a:lnTo>
                  <a:pt x="138048" y="321221"/>
                </a:lnTo>
                <a:lnTo>
                  <a:pt x="136038" y="319138"/>
                </a:lnTo>
                <a:lnTo>
                  <a:pt x="134019" y="317054"/>
                </a:lnTo>
                <a:lnTo>
                  <a:pt x="130995" y="314970"/>
                </a:lnTo>
                <a:lnTo>
                  <a:pt x="128985" y="311845"/>
                </a:lnTo>
                <a:lnTo>
                  <a:pt x="125961" y="308706"/>
                </a:lnTo>
                <a:close/>
              </a:path>
            </a:pathLst>
          </a:custGeom>
          <a:solidFill>
            <a:srgbClr val="FF7E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870585" y="4460713"/>
            <a:ext cx="16540" cy="48843"/>
          </a:xfrm>
          <a:custGeom>
            <a:avLst/>
            <a:gdLst/>
            <a:ahLst/>
            <a:cxnLst/>
            <a:rect l="l" t="t" r="r" b="b"/>
            <a:pathLst>
              <a:path w="16540" h="48843">
                <a:moveTo>
                  <a:pt x="8057" y="20837"/>
                </a:moveTo>
                <a:lnTo>
                  <a:pt x="10077" y="29222"/>
                </a:lnTo>
                <a:lnTo>
                  <a:pt x="14106" y="39641"/>
                </a:lnTo>
                <a:lnTo>
                  <a:pt x="16540" y="48843"/>
                </a:lnTo>
                <a:lnTo>
                  <a:pt x="16125" y="42817"/>
                </a:lnTo>
                <a:lnTo>
                  <a:pt x="14106" y="30239"/>
                </a:lnTo>
                <a:lnTo>
                  <a:pt x="10077" y="17787"/>
                </a:lnTo>
                <a:lnTo>
                  <a:pt x="6048" y="8385"/>
                </a:lnTo>
                <a:lnTo>
                  <a:pt x="0" y="0"/>
                </a:lnTo>
                <a:lnTo>
                  <a:pt x="2019" y="3176"/>
                </a:lnTo>
                <a:lnTo>
                  <a:pt x="3024" y="7369"/>
                </a:lnTo>
                <a:lnTo>
                  <a:pt x="5033" y="13594"/>
                </a:lnTo>
                <a:lnTo>
                  <a:pt x="8057" y="20837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234714" y="4509557"/>
            <a:ext cx="1431930" cy="1757465"/>
          </a:xfrm>
          <a:custGeom>
            <a:avLst/>
            <a:gdLst/>
            <a:ahLst/>
            <a:cxnLst/>
            <a:rect l="l" t="t" r="r" b="b"/>
            <a:pathLst>
              <a:path w="1431930" h="1757465">
                <a:moveTo>
                  <a:pt x="888809" y="251515"/>
                </a:moveTo>
                <a:lnTo>
                  <a:pt x="886789" y="242113"/>
                </a:lnTo>
                <a:lnTo>
                  <a:pt x="885784" y="233854"/>
                </a:lnTo>
                <a:lnTo>
                  <a:pt x="883765" y="225469"/>
                </a:lnTo>
                <a:lnTo>
                  <a:pt x="882760" y="219243"/>
                </a:lnTo>
                <a:lnTo>
                  <a:pt x="881755" y="214034"/>
                </a:lnTo>
                <a:lnTo>
                  <a:pt x="881755" y="209841"/>
                </a:lnTo>
                <a:lnTo>
                  <a:pt x="880751" y="205648"/>
                </a:lnTo>
                <a:lnTo>
                  <a:pt x="880751" y="203615"/>
                </a:lnTo>
                <a:lnTo>
                  <a:pt x="874702" y="209841"/>
                </a:lnTo>
                <a:lnTo>
                  <a:pt x="869659" y="218226"/>
                </a:lnTo>
                <a:lnTo>
                  <a:pt x="865630" y="225469"/>
                </a:lnTo>
                <a:lnTo>
                  <a:pt x="861601" y="234871"/>
                </a:lnTo>
                <a:lnTo>
                  <a:pt x="857572" y="244273"/>
                </a:lnTo>
                <a:lnTo>
                  <a:pt x="854548" y="253675"/>
                </a:lnTo>
                <a:lnTo>
                  <a:pt x="851523" y="264093"/>
                </a:lnTo>
                <a:lnTo>
                  <a:pt x="849504" y="274512"/>
                </a:lnTo>
                <a:lnTo>
                  <a:pt x="846480" y="284931"/>
                </a:lnTo>
                <a:lnTo>
                  <a:pt x="845475" y="296366"/>
                </a:lnTo>
                <a:lnTo>
                  <a:pt x="843465" y="306784"/>
                </a:lnTo>
                <a:lnTo>
                  <a:pt x="842451" y="318346"/>
                </a:lnTo>
                <a:lnTo>
                  <a:pt x="841446" y="329781"/>
                </a:lnTo>
                <a:lnTo>
                  <a:pt x="840441" y="341216"/>
                </a:lnTo>
                <a:lnTo>
                  <a:pt x="839427" y="352651"/>
                </a:lnTo>
                <a:lnTo>
                  <a:pt x="839427" y="404871"/>
                </a:lnTo>
                <a:lnTo>
                  <a:pt x="840441" y="414273"/>
                </a:lnTo>
                <a:lnTo>
                  <a:pt x="840441" y="423675"/>
                </a:lnTo>
                <a:lnTo>
                  <a:pt x="841446" y="431934"/>
                </a:lnTo>
                <a:lnTo>
                  <a:pt x="841446" y="439303"/>
                </a:lnTo>
                <a:lnTo>
                  <a:pt x="842451" y="446545"/>
                </a:lnTo>
                <a:lnTo>
                  <a:pt x="842451" y="452771"/>
                </a:lnTo>
                <a:lnTo>
                  <a:pt x="843465" y="457980"/>
                </a:lnTo>
                <a:lnTo>
                  <a:pt x="843465" y="463189"/>
                </a:lnTo>
                <a:lnTo>
                  <a:pt x="844470" y="466366"/>
                </a:lnTo>
                <a:lnTo>
                  <a:pt x="844470" y="533121"/>
                </a:lnTo>
                <a:lnTo>
                  <a:pt x="842451" y="550845"/>
                </a:lnTo>
                <a:lnTo>
                  <a:pt x="841446" y="567540"/>
                </a:lnTo>
                <a:lnTo>
                  <a:pt x="839427" y="583181"/>
                </a:lnTo>
                <a:lnTo>
                  <a:pt x="837417" y="597779"/>
                </a:lnTo>
                <a:lnTo>
                  <a:pt x="835398" y="611336"/>
                </a:lnTo>
                <a:lnTo>
                  <a:pt x="832374" y="623851"/>
                </a:lnTo>
                <a:lnTo>
                  <a:pt x="829349" y="635324"/>
                </a:lnTo>
                <a:lnTo>
                  <a:pt x="826325" y="645756"/>
                </a:lnTo>
                <a:lnTo>
                  <a:pt x="823311" y="656174"/>
                </a:lnTo>
                <a:lnTo>
                  <a:pt x="819272" y="664522"/>
                </a:lnTo>
                <a:lnTo>
                  <a:pt x="816248" y="672869"/>
                </a:lnTo>
                <a:lnTo>
                  <a:pt x="812219" y="680162"/>
                </a:lnTo>
                <a:lnTo>
                  <a:pt x="808190" y="686426"/>
                </a:lnTo>
                <a:lnTo>
                  <a:pt x="805166" y="692677"/>
                </a:lnTo>
                <a:lnTo>
                  <a:pt x="801137" y="697899"/>
                </a:lnTo>
                <a:lnTo>
                  <a:pt x="797108" y="703108"/>
                </a:lnTo>
                <a:lnTo>
                  <a:pt x="794084" y="707276"/>
                </a:lnTo>
                <a:lnTo>
                  <a:pt x="790055" y="710414"/>
                </a:lnTo>
                <a:lnTo>
                  <a:pt x="787031" y="713540"/>
                </a:lnTo>
                <a:lnTo>
                  <a:pt x="784006" y="715623"/>
                </a:lnTo>
                <a:lnTo>
                  <a:pt x="780982" y="717707"/>
                </a:lnTo>
                <a:lnTo>
                  <a:pt x="777958" y="719791"/>
                </a:lnTo>
                <a:lnTo>
                  <a:pt x="775939" y="720833"/>
                </a:lnTo>
                <a:lnTo>
                  <a:pt x="773929" y="721887"/>
                </a:lnTo>
                <a:lnTo>
                  <a:pt x="771910" y="722929"/>
                </a:lnTo>
                <a:lnTo>
                  <a:pt x="770905" y="723971"/>
                </a:lnTo>
                <a:lnTo>
                  <a:pt x="768886" y="723971"/>
                </a:lnTo>
                <a:lnTo>
                  <a:pt x="772924" y="704150"/>
                </a:lnTo>
                <a:lnTo>
                  <a:pt x="775939" y="686426"/>
                </a:lnTo>
                <a:lnTo>
                  <a:pt x="777958" y="669744"/>
                </a:lnTo>
                <a:lnTo>
                  <a:pt x="779977" y="654090"/>
                </a:lnTo>
                <a:lnTo>
                  <a:pt x="780982" y="640534"/>
                </a:lnTo>
                <a:lnTo>
                  <a:pt x="780982" y="629060"/>
                </a:lnTo>
                <a:lnTo>
                  <a:pt x="779977" y="617587"/>
                </a:lnTo>
                <a:lnTo>
                  <a:pt x="778963" y="608211"/>
                </a:lnTo>
                <a:lnTo>
                  <a:pt x="776953" y="598821"/>
                </a:lnTo>
                <a:lnTo>
                  <a:pt x="774934" y="591516"/>
                </a:lnTo>
                <a:lnTo>
                  <a:pt x="771910" y="584223"/>
                </a:lnTo>
                <a:lnTo>
                  <a:pt x="768886" y="579001"/>
                </a:lnTo>
                <a:lnTo>
                  <a:pt x="764857" y="573791"/>
                </a:lnTo>
                <a:lnTo>
                  <a:pt x="761832" y="568582"/>
                </a:lnTo>
                <a:lnTo>
                  <a:pt x="757803" y="565444"/>
                </a:lnTo>
                <a:lnTo>
                  <a:pt x="752770" y="561276"/>
                </a:lnTo>
                <a:lnTo>
                  <a:pt x="748731" y="559193"/>
                </a:lnTo>
                <a:lnTo>
                  <a:pt x="744702" y="556067"/>
                </a:lnTo>
                <a:lnTo>
                  <a:pt x="739668" y="553983"/>
                </a:lnTo>
                <a:lnTo>
                  <a:pt x="735639" y="551887"/>
                </a:lnTo>
                <a:lnTo>
                  <a:pt x="731601" y="549803"/>
                </a:lnTo>
                <a:lnTo>
                  <a:pt x="727572" y="547719"/>
                </a:lnTo>
                <a:lnTo>
                  <a:pt x="723543" y="546678"/>
                </a:lnTo>
                <a:lnTo>
                  <a:pt x="719514" y="544594"/>
                </a:lnTo>
                <a:lnTo>
                  <a:pt x="716489" y="542510"/>
                </a:lnTo>
                <a:lnTo>
                  <a:pt x="713465" y="539372"/>
                </a:lnTo>
                <a:lnTo>
                  <a:pt x="711446" y="536246"/>
                </a:lnTo>
                <a:lnTo>
                  <a:pt x="709436" y="533121"/>
                </a:lnTo>
                <a:lnTo>
                  <a:pt x="707417" y="529995"/>
                </a:lnTo>
                <a:lnTo>
                  <a:pt x="706412" y="524773"/>
                </a:lnTo>
                <a:lnTo>
                  <a:pt x="706412" y="519564"/>
                </a:lnTo>
                <a:lnTo>
                  <a:pt x="707417" y="514342"/>
                </a:lnTo>
                <a:lnTo>
                  <a:pt x="710441" y="489363"/>
                </a:lnTo>
                <a:lnTo>
                  <a:pt x="713465" y="464333"/>
                </a:lnTo>
                <a:lnTo>
                  <a:pt x="715485" y="439303"/>
                </a:lnTo>
                <a:lnTo>
                  <a:pt x="716489" y="414273"/>
                </a:lnTo>
                <a:lnTo>
                  <a:pt x="716489" y="364213"/>
                </a:lnTo>
                <a:lnTo>
                  <a:pt x="715485" y="339183"/>
                </a:lnTo>
                <a:lnTo>
                  <a:pt x="713465" y="314153"/>
                </a:lnTo>
                <a:lnTo>
                  <a:pt x="711446" y="290140"/>
                </a:lnTo>
                <a:lnTo>
                  <a:pt x="709436" y="266126"/>
                </a:lnTo>
                <a:lnTo>
                  <a:pt x="706412" y="243256"/>
                </a:lnTo>
                <a:lnTo>
                  <a:pt x="703388" y="219243"/>
                </a:lnTo>
                <a:lnTo>
                  <a:pt x="699359" y="197262"/>
                </a:lnTo>
                <a:lnTo>
                  <a:pt x="695330" y="175409"/>
                </a:lnTo>
                <a:lnTo>
                  <a:pt x="691291" y="153555"/>
                </a:lnTo>
                <a:lnTo>
                  <a:pt x="687262" y="133734"/>
                </a:lnTo>
                <a:lnTo>
                  <a:pt x="683233" y="113914"/>
                </a:lnTo>
                <a:lnTo>
                  <a:pt x="678199" y="95110"/>
                </a:lnTo>
                <a:lnTo>
                  <a:pt x="674161" y="76305"/>
                </a:lnTo>
                <a:lnTo>
                  <a:pt x="669127" y="59661"/>
                </a:lnTo>
                <a:lnTo>
                  <a:pt x="665098" y="43017"/>
                </a:lnTo>
                <a:lnTo>
                  <a:pt x="661059" y="28405"/>
                </a:lnTo>
                <a:lnTo>
                  <a:pt x="657030" y="14810"/>
                </a:lnTo>
                <a:lnTo>
                  <a:pt x="653001" y="2232"/>
                </a:lnTo>
                <a:lnTo>
                  <a:pt x="652411" y="0"/>
                </a:lnTo>
                <a:lnTo>
                  <a:pt x="653001" y="8585"/>
                </a:lnTo>
                <a:lnTo>
                  <a:pt x="653001" y="24213"/>
                </a:lnTo>
                <a:lnTo>
                  <a:pt x="651997" y="40857"/>
                </a:lnTo>
                <a:lnTo>
                  <a:pt x="650982" y="58645"/>
                </a:lnTo>
                <a:lnTo>
                  <a:pt x="647968" y="77322"/>
                </a:lnTo>
                <a:lnTo>
                  <a:pt x="644943" y="97142"/>
                </a:lnTo>
                <a:lnTo>
                  <a:pt x="641919" y="116963"/>
                </a:lnTo>
                <a:lnTo>
                  <a:pt x="636876" y="137927"/>
                </a:lnTo>
                <a:lnTo>
                  <a:pt x="631842" y="159781"/>
                </a:lnTo>
                <a:lnTo>
                  <a:pt x="626798" y="180618"/>
                </a:lnTo>
                <a:lnTo>
                  <a:pt x="620750" y="203615"/>
                </a:lnTo>
                <a:lnTo>
                  <a:pt x="614711" y="225469"/>
                </a:lnTo>
                <a:lnTo>
                  <a:pt x="607658" y="247322"/>
                </a:lnTo>
                <a:lnTo>
                  <a:pt x="601610" y="270319"/>
                </a:lnTo>
                <a:lnTo>
                  <a:pt x="594557" y="292173"/>
                </a:lnTo>
                <a:lnTo>
                  <a:pt x="586489" y="314153"/>
                </a:lnTo>
                <a:lnTo>
                  <a:pt x="579436" y="336007"/>
                </a:lnTo>
                <a:lnTo>
                  <a:pt x="572383" y="356844"/>
                </a:lnTo>
                <a:lnTo>
                  <a:pt x="565330" y="377681"/>
                </a:lnTo>
                <a:lnTo>
                  <a:pt x="557272" y="397502"/>
                </a:lnTo>
                <a:lnTo>
                  <a:pt x="550219" y="416306"/>
                </a:lnTo>
                <a:lnTo>
                  <a:pt x="543156" y="435110"/>
                </a:lnTo>
                <a:lnTo>
                  <a:pt x="537117" y="451754"/>
                </a:lnTo>
                <a:lnTo>
                  <a:pt x="530064" y="467382"/>
                </a:lnTo>
                <a:lnTo>
                  <a:pt x="524016" y="483010"/>
                </a:lnTo>
                <a:lnTo>
                  <a:pt x="518972" y="496605"/>
                </a:lnTo>
                <a:lnTo>
                  <a:pt x="513938" y="509133"/>
                </a:lnTo>
                <a:lnTo>
                  <a:pt x="508895" y="519564"/>
                </a:lnTo>
                <a:lnTo>
                  <a:pt x="504866" y="528953"/>
                </a:lnTo>
                <a:lnTo>
                  <a:pt x="501842" y="539372"/>
                </a:lnTo>
                <a:lnTo>
                  <a:pt x="497813" y="548761"/>
                </a:lnTo>
                <a:lnTo>
                  <a:pt x="494789" y="559193"/>
                </a:lnTo>
                <a:lnTo>
                  <a:pt x="492779" y="568582"/>
                </a:lnTo>
                <a:lnTo>
                  <a:pt x="490760" y="577959"/>
                </a:lnTo>
                <a:lnTo>
                  <a:pt x="488740" y="587348"/>
                </a:lnTo>
                <a:lnTo>
                  <a:pt x="486731" y="597779"/>
                </a:lnTo>
                <a:lnTo>
                  <a:pt x="485716" y="606127"/>
                </a:lnTo>
                <a:lnTo>
                  <a:pt x="484711" y="615504"/>
                </a:lnTo>
                <a:lnTo>
                  <a:pt x="483706" y="624893"/>
                </a:lnTo>
                <a:lnTo>
                  <a:pt x="482702" y="633241"/>
                </a:lnTo>
                <a:lnTo>
                  <a:pt x="482702" y="641575"/>
                </a:lnTo>
                <a:lnTo>
                  <a:pt x="481687" y="649923"/>
                </a:lnTo>
                <a:lnTo>
                  <a:pt x="481687" y="672869"/>
                </a:lnTo>
                <a:lnTo>
                  <a:pt x="482702" y="680162"/>
                </a:lnTo>
                <a:lnTo>
                  <a:pt x="482702" y="686426"/>
                </a:lnTo>
                <a:lnTo>
                  <a:pt x="483706" y="692677"/>
                </a:lnTo>
                <a:lnTo>
                  <a:pt x="483706" y="698941"/>
                </a:lnTo>
                <a:lnTo>
                  <a:pt x="484711" y="704150"/>
                </a:lnTo>
                <a:lnTo>
                  <a:pt x="484711" y="709372"/>
                </a:lnTo>
                <a:lnTo>
                  <a:pt x="485716" y="713540"/>
                </a:lnTo>
                <a:lnTo>
                  <a:pt x="486731" y="717707"/>
                </a:lnTo>
                <a:lnTo>
                  <a:pt x="486731" y="720833"/>
                </a:lnTo>
                <a:lnTo>
                  <a:pt x="487735" y="723971"/>
                </a:lnTo>
                <a:lnTo>
                  <a:pt x="488740" y="728138"/>
                </a:lnTo>
                <a:lnTo>
                  <a:pt x="487735" y="723971"/>
                </a:lnTo>
                <a:lnTo>
                  <a:pt x="485716" y="719791"/>
                </a:lnTo>
                <a:lnTo>
                  <a:pt x="484711" y="715623"/>
                </a:lnTo>
                <a:lnTo>
                  <a:pt x="483706" y="712498"/>
                </a:lnTo>
                <a:lnTo>
                  <a:pt x="482702" y="708330"/>
                </a:lnTo>
                <a:lnTo>
                  <a:pt x="480682" y="704150"/>
                </a:lnTo>
                <a:lnTo>
                  <a:pt x="478663" y="698941"/>
                </a:lnTo>
                <a:lnTo>
                  <a:pt x="476653" y="693719"/>
                </a:lnTo>
                <a:lnTo>
                  <a:pt x="474634" y="687468"/>
                </a:lnTo>
                <a:lnTo>
                  <a:pt x="472624" y="681204"/>
                </a:lnTo>
                <a:lnTo>
                  <a:pt x="469600" y="674953"/>
                </a:lnTo>
                <a:lnTo>
                  <a:pt x="466576" y="667647"/>
                </a:lnTo>
                <a:lnTo>
                  <a:pt x="463552" y="659312"/>
                </a:lnTo>
                <a:lnTo>
                  <a:pt x="460528" y="650965"/>
                </a:lnTo>
                <a:lnTo>
                  <a:pt x="456499" y="642617"/>
                </a:lnTo>
                <a:lnTo>
                  <a:pt x="452470" y="633241"/>
                </a:lnTo>
                <a:lnTo>
                  <a:pt x="448431" y="623851"/>
                </a:lnTo>
                <a:lnTo>
                  <a:pt x="444402" y="613420"/>
                </a:lnTo>
                <a:lnTo>
                  <a:pt x="440373" y="602989"/>
                </a:lnTo>
                <a:lnTo>
                  <a:pt x="435330" y="591516"/>
                </a:lnTo>
                <a:lnTo>
                  <a:pt x="430296" y="580055"/>
                </a:lnTo>
                <a:lnTo>
                  <a:pt x="425262" y="567540"/>
                </a:lnTo>
                <a:lnTo>
                  <a:pt x="419214" y="553983"/>
                </a:lnTo>
                <a:lnTo>
                  <a:pt x="413165" y="541468"/>
                </a:lnTo>
                <a:lnTo>
                  <a:pt x="407117" y="526857"/>
                </a:lnTo>
                <a:lnTo>
                  <a:pt x="401069" y="513300"/>
                </a:lnTo>
                <a:lnTo>
                  <a:pt x="394015" y="497621"/>
                </a:lnTo>
                <a:lnTo>
                  <a:pt x="386962" y="481994"/>
                </a:lnTo>
                <a:lnTo>
                  <a:pt x="380914" y="466366"/>
                </a:lnTo>
                <a:lnTo>
                  <a:pt x="374875" y="451754"/>
                </a:lnTo>
                <a:lnTo>
                  <a:pt x="370837" y="436127"/>
                </a:lnTo>
                <a:lnTo>
                  <a:pt x="366808" y="421515"/>
                </a:lnTo>
                <a:lnTo>
                  <a:pt x="364798" y="406904"/>
                </a:lnTo>
                <a:lnTo>
                  <a:pt x="362779" y="393436"/>
                </a:lnTo>
                <a:lnTo>
                  <a:pt x="360759" y="379841"/>
                </a:lnTo>
                <a:lnTo>
                  <a:pt x="360759" y="342233"/>
                </a:lnTo>
                <a:lnTo>
                  <a:pt x="361774" y="330798"/>
                </a:lnTo>
                <a:lnTo>
                  <a:pt x="363784" y="319363"/>
                </a:lnTo>
                <a:lnTo>
                  <a:pt x="365803" y="308944"/>
                </a:lnTo>
                <a:lnTo>
                  <a:pt x="367813" y="298525"/>
                </a:lnTo>
                <a:lnTo>
                  <a:pt x="369832" y="289123"/>
                </a:lnTo>
                <a:lnTo>
                  <a:pt x="371851" y="280738"/>
                </a:lnTo>
                <a:lnTo>
                  <a:pt x="374875" y="272352"/>
                </a:lnTo>
                <a:lnTo>
                  <a:pt x="376885" y="265110"/>
                </a:lnTo>
                <a:lnTo>
                  <a:pt x="378904" y="257741"/>
                </a:lnTo>
                <a:lnTo>
                  <a:pt x="380914" y="251515"/>
                </a:lnTo>
                <a:lnTo>
                  <a:pt x="382933" y="246306"/>
                </a:lnTo>
                <a:lnTo>
                  <a:pt x="384953" y="242113"/>
                </a:lnTo>
                <a:lnTo>
                  <a:pt x="385957" y="238047"/>
                </a:lnTo>
                <a:lnTo>
                  <a:pt x="386962" y="234871"/>
                </a:lnTo>
                <a:lnTo>
                  <a:pt x="387967" y="230678"/>
                </a:lnTo>
                <a:lnTo>
                  <a:pt x="385957" y="230678"/>
                </a:lnTo>
                <a:lnTo>
                  <a:pt x="382933" y="231694"/>
                </a:lnTo>
                <a:lnTo>
                  <a:pt x="380914" y="233854"/>
                </a:lnTo>
                <a:lnTo>
                  <a:pt x="376885" y="236904"/>
                </a:lnTo>
                <a:lnTo>
                  <a:pt x="371851" y="240080"/>
                </a:lnTo>
                <a:lnTo>
                  <a:pt x="366808" y="245289"/>
                </a:lnTo>
                <a:lnTo>
                  <a:pt x="360759" y="250498"/>
                </a:lnTo>
                <a:lnTo>
                  <a:pt x="355726" y="256724"/>
                </a:lnTo>
                <a:lnTo>
                  <a:pt x="350682" y="264093"/>
                </a:lnTo>
                <a:lnTo>
                  <a:pt x="344643" y="271336"/>
                </a:lnTo>
                <a:lnTo>
                  <a:pt x="339600" y="279721"/>
                </a:lnTo>
                <a:lnTo>
                  <a:pt x="334566" y="287980"/>
                </a:lnTo>
                <a:lnTo>
                  <a:pt x="328518" y="297382"/>
                </a:lnTo>
                <a:lnTo>
                  <a:pt x="323474" y="306784"/>
                </a:lnTo>
                <a:lnTo>
                  <a:pt x="318440" y="317203"/>
                </a:lnTo>
                <a:lnTo>
                  <a:pt x="313397" y="326605"/>
                </a:lnTo>
                <a:lnTo>
                  <a:pt x="308363" y="338040"/>
                </a:lnTo>
                <a:lnTo>
                  <a:pt x="303320" y="348585"/>
                </a:lnTo>
                <a:lnTo>
                  <a:pt x="298286" y="360020"/>
                </a:lnTo>
                <a:lnTo>
                  <a:pt x="294257" y="371455"/>
                </a:lnTo>
                <a:lnTo>
                  <a:pt x="290218" y="382890"/>
                </a:lnTo>
                <a:lnTo>
                  <a:pt x="286189" y="394452"/>
                </a:lnTo>
                <a:lnTo>
                  <a:pt x="282160" y="406904"/>
                </a:lnTo>
                <a:lnTo>
                  <a:pt x="278131" y="418466"/>
                </a:lnTo>
                <a:lnTo>
                  <a:pt x="275107" y="430917"/>
                </a:lnTo>
                <a:lnTo>
                  <a:pt x="272083" y="442352"/>
                </a:lnTo>
                <a:lnTo>
                  <a:pt x="270064" y="454931"/>
                </a:lnTo>
                <a:lnTo>
                  <a:pt x="267049" y="466366"/>
                </a:lnTo>
                <a:lnTo>
                  <a:pt x="265030" y="477801"/>
                </a:lnTo>
                <a:lnTo>
                  <a:pt x="264025" y="489363"/>
                </a:lnTo>
                <a:lnTo>
                  <a:pt x="263010" y="500798"/>
                </a:lnTo>
                <a:lnTo>
                  <a:pt x="262006" y="511216"/>
                </a:lnTo>
                <a:lnTo>
                  <a:pt x="262006" y="542510"/>
                </a:lnTo>
                <a:lnTo>
                  <a:pt x="263010" y="551887"/>
                </a:lnTo>
                <a:lnTo>
                  <a:pt x="265030" y="561276"/>
                </a:lnTo>
                <a:lnTo>
                  <a:pt x="267049" y="569624"/>
                </a:lnTo>
                <a:lnTo>
                  <a:pt x="268054" y="579001"/>
                </a:lnTo>
                <a:lnTo>
                  <a:pt x="269059" y="587348"/>
                </a:lnTo>
                <a:lnTo>
                  <a:pt x="270064" y="595696"/>
                </a:lnTo>
                <a:lnTo>
                  <a:pt x="270064" y="612378"/>
                </a:lnTo>
                <a:lnTo>
                  <a:pt x="269059" y="620726"/>
                </a:lnTo>
                <a:lnTo>
                  <a:pt x="268054" y="628019"/>
                </a:lnTo>
                <a:lnTo>
                  <a:pt x="267049" y="636366"/>
                </a:lnTo>
                <a:lnTo>
                  <a:pt x="265030" y="643659"/>
                </a:lnTo>
                <a:lnTo>
                  <a:pt x="263010" y="650965"/>
                </a:lnTo>
                <a:lnTo>
                  <a:pt x="261001" y="658271"/>
                </a:lnTo>
                <a:lnTo>
                  <a:pt x="257977" y="665563"/>
                </a:lnTo>
                <a:lnTo>
                  <a:pt x="254952" y="672869"/>
                </a:lnTo>
                <a:lnTo>
                  <a:pt x="251928" y="679120"/>
                </a:lnTo>
                <a:lnTo>
                  <a:pt x="247899" y="686426"/>
                </a:lnTo>
                <a:lnTo>
                  <a:pt x="242856" y="692677"/>
                </a:lnTo>
                <a:lnTo>
                  <a:pt x="238827" y="698941"/>
                </a:lnTo>
                <a:lnTo>
                  <a:pt x="233793" y="705192"/>
                </a:lnTo>
                <a:lnTo>
                  <a:pt x="227745" y="711456"/>
                </a:lnTo>
                <a:lnTo>
                  <a:pt x="221696" y="717707"/>
                </a:lnTo>
                <a:lnTo>
                  <a:pt x="215648" y="722929"/>
                </a:lnTo>
                <a:lnTo>
                  <a:pt x="209609" y="729180"/>
                </a:lnTo>
                <a:lnTo>
                  <a:pt x="202547" y="734402"/>
                </a:lnTo>
                <a:lnTo>
                  <a:pt x="195493" y="739611"/>
                </a:lnTo>
                <a:lnTo>
                  <a:pt x="187435" y="744821"/>
                </a:lnTo>
                <a:lnTo>
                  <a:pt x="179377" y="750043"/>
                </a:lnTo>
                <a:lnTo>
                  <a:pt x="170305" y="754210"/>
                </a:lnTo>
                <a:lnTo>
                  <a:pt x="162247" y="758378"/>
                </a:lnTo>
                <a:lnTo>
                  <a:pt x="152170" y="763600"/>
                </a:lnTo>
                <a:lnTo>
                  <a:pt x="143097" y="767767"/>
                </a:lnTo>
                <a:lnTo>
                  <a:pt x="133020" y="771934"/>
                </a:lnTo>
                <a:lnTo>
                  <a:pt x="121938" y="776115"/>
                </a:lnTo>
                <a:lnTo>
                  <a:pt x="111860" y="780282"/>
                </a:lnTo>
                <a:lnTo>
                  <a:pt x="101783" y="785504"/>
                </a:lnTo>
                <a:lnTo>
                  <a:pt x="92710" y="789671"/>
                </a:lnTo>
                <a:lnTo>
                  <a:pt x="84648" y="794881"/>
                </a:lnTo>
                <a:lnTo>
                  <a:pt x="76586" y="800103"/>
                </a:lnTo>
                <a:lnTo>
                  <a:pt x="69532" y="805312"/>
                </a:lnTo>
                <a:lnTo>
                  <a:pt x="63485" y="809479"/>
                </a:lnTo>
                <a:lnTo>
                  <a:pt x="57439" y="814701"/>
                </a:lnTo>
                <a:lnTo>
                  <a:pt x="52400" y="819911"/>
                </a:lnTo>
                <a:lnTo>
                  <a:pt x="47363" y="826174"/>
                </a:lnTo>
                <a:lnTo>
                  <a:pt x="43332" y="831384"/>
                </a:lnTo>
                <a:lnTo>
                  <a:pt x="39301" y="836593"/>
                </a:lnTo>
                <a:lnTo>
                  <a:pt x="35270" y="841815"/>
                </a:lnTo>
                <a:lnTo>
                  <a:pt x="32247" y="848066"/>
                </a:lnTo>
                <a:lnTo>
                  <a:pt x="30231" y="853288"/>
                </a:lnTo>
                <a:lnTo>
                  <a:pt x="28216" y="858497"/>
                </a:lnTo>
                <a:lnTo>
                  <a:pt x="26200" y="864761"/>
                </a:lnTo>
                <a:lnTo>
                  <a:pt x="24185" y="871012"/>
                </a:lnTo>
                <a:lnTo>
                  <a:pt x="23177" y="876234"/>
                </a:lnTo>
                <a:lnTo>
                  <a:pt x="22169" y="882485"/>
                </a:lnTo>
                <a:lnTo>
                  <a:pt x="22169" y="893959"/>
                </a:lnTo>
                <a:lnTo>
                  <a:pt x="21162" y="900210"/>
                </a:lnTo>
                <a:lnTo>
                  <a:pt x="22169" y="906473"/>
                </a:lnTo>
                <a:lnTo>
                  <a:pt x="22169" y="918988"/>
                </a:lnTo>
                <a:lnTo>
                  <a:pt x="23177" y="925240"/>
                </a:lnTo>
                <a:lnTo>
                  <a:pt x="24185" y="931503"/>
                </a:lnTo>
                <a:lnTo>
                  <a:pt x="24185" y="937755"/>
                </a:lnTo>
                <a:lnTo>
                  <a:pt x="25193" y="944018"/>
                </a:lnTo>
                <a:lnTo>
                  <a:pt x="26200" y="950270"/>
                </a:lnTo>
                <a:lnTo>
                  <a:pt x="27208" y="956533"/>
                </a:lnTo>
                <a:lnTo>
                  <a:pt x="28216" y="962784"/>
                </a:lnTo>
                <a:lnTo>
                  <a:pt x="30231" y="968006"/>
                </a:lnTo>
                <a:lnTo>
                  <a:pt x="31239" y="974258"/>
                </a:lnTo>
                <a:lnTo>
                  <a:pt x="33255" y="979480"/>
                </a:lnTo>
                <a:lnTo>
                  <a:pt x="35270" y="983647"/>
                </a:lnTo>
                <a:lnTo>
                  <a:pt x="37285" y="988856"/>
                </a:lnTo>
                <a:lnTo>
                  <a:pt x="39301" y="993036"/>
                </a:lnTo>
                <a:lnTo>
                  <a:pt x="41316" y="998246"/>
                </a:lnTo>
                <a:lnTo>
                  <a:pt x="44340" y="1002413"/>
                </a:lnTo>
                <a:lnTo>
                  <a:pt x="46355" y="1007635"/>
                </a:lnTo>
                <a:lnTo>
                  <a:pt x="49377" y="1011803"/>
                </a:lnTo>
                <a:lnTo>
                  <a:pt x="51393" y="1015970"/>
                </a:lnTo>
                <a:lnTo>
                  <a:pt x="54416" y="1021192"/>
                </a:lnTo>
                <a:lnTo>
                  <a:pt x="56431" y="1025359"/>
                </a:lnTo>
                <a:lnTo>
                  <a:pt x="59455" y="1030581"/>
                </a:lnTo>
                <a:lnTo>
                  <a:pt x="61470" y="1034749"/>
                </a:lnTo>
                <a:lnTo>
                  <a:pt x="64493" y="1039958"/>
                </a:lnTo>
                <a:lnTo>
                  <a:pt x="67516" y="1045180"/>
                </a:lnTo>
                <a:lnTo>
                  <a:pt x="69532" y="1050389"/>
                </a:lnTo>
                <a:lnTo>
                  <a:pt x="72555" y="1056653"/>
                </a:lnTo>
                <a:lnTo>
                  <a:pt x="74571" y="1062904"/>
                </a:lnTo>
                <a:lnTo>
                  <a:pt x="76586" y="1069168"/>
                </a:lnTo>
                <a:lnTo>
                  <a:pt x="79609" y="1075419"/>
                </a:lnTo>
                <a:lnTo>
                  <a:pt x="81625" y="1082725"/>
                </a:lnTo>
                <a:lnTo>
                  <a:pt x="83640" y="1090018"/>
                </a:lnTo>
                <a:lnTo>
                  <a:pt x="85656" y="1098365"/>
                </a:lnTo>
                <a:lnTo>
                  <a:pt x="86663" y="1106700"/>
                </a:lnTo>
                <a:lnTo>
                  <a:pt x="88679" y="1115048"/>
                </a:lnTo>
                <a:lnTo>
                  <a:pt x="89686" y="1124437"/>
                </a:lnTo>
                <a:lnTo>
                  <a:pt x="91702" y="1134869"/>
                </a:lnTo>
                <a:lnTo>
                  <a:pt x="92710" y="1145287"/>
                </a:lnTo>
                <a:lnTo>
                  <a:pt x="92710" y="1179706"/>
                </a:lnTo>
                <a:lnTo>
                  <a:pt x="90694" y="1191180"/>
                </a:lnTo>
                <a:lnTo>
                  <a:pt x="88679" y="1203694"/>
                </a:lnTo>
                <a:lnTo>
                  <a:pt x="86663" y="1216209"/>
                </a:lnTo>
                <a:lnTo>
                  <a:pt x="83640" y="1228724"/>
                </a:lnTo>
                <a:lnTo>
                  <a:pt x="80617" y="1241239"/>
                </a:lnTo>
                <a:lnTo>
                  <a:pt x="77594" y="1254796"/>
                </a:lnTo>
                <a:lnTo>
                  <a:pt x="73563" y="1267311"/>
                </a:lnTo>
                <a:lnTo>
                  <a:pt x="69532" y="1279826"/>
                </a:lnTo>
                <a:lnTo>
                  <a:pt x="65501" y="1293383"/>
                </a:lnTo>
                <a:lnTo>
                  <a:pt x="60462" y="1305898"/>
                </a:lnTo>
                <a:lnTo>
                  <a:pt x="56431" y="1318413"/>
                </a:lnTo>
                <a:lnTo>
                  <a:pt x="51393" y="1330928"/>
                </a:lnTo>
                <a:lnTo>
                  <a:pt x="46355" y="1343443"/>
                </a:lnTo>
                <a:lnTo>
                  <a:pt x="42324" y="1355958"/>
                </a:lnTo>
                <a:lnTo>
                  <a:pt x="37285" y="1367431"/>
                </a:lnTo>
                <a:lnTo>
                  <a:pt x="32247" y="1379946"/>
                </a:lnTo>
                <a:lnTo>
                  <a:pt x="28216" y="1390364"/>
                </a:lnTo>
                <a:lnTo>
                  <a:pt x="24185" y="1401838"/>
                </a:lnTo>
                <a:lnTo>
                  <a:pt x="20154" y="1412269"/>
                </a:lnTo>
                <a:lnTo>
                  <a:pt x="16123" y="1422700"/>
                </a:lnTo>
                <a:lnTo>
                  <a:pt x="12092" y="1432090"/>
                </a:lnTo>
                <a:lnTo>
                  <a:pt x="9069" y="1441466"/>
                </a:lnTo>
                <a:lnTo>
                  <a:pt x="6046" y="1449814"/>
                </a:lnTo>
                <a:lnTo>
                  <a:pt x="4030" y="1458161"/>
                </a:lnTo>
                <a:lnTo>
                  <a:pt x="2015" y="1465454"/>
                </a:lnTo>
                <a:lnTo>
                  <a:pt x="1007" y="1471718"/>
                </a:lnTo>
                <a:lnTo>
                  <a:pt x="0" y="1477969"/>
                </a:lnTo>
                <a:lnTo>
                  <a:pt x="0" y="1483191"/>
                </a:lnTo>
                <a:lnTo>
                  <a:pt x="1007" y="1487359"/>
                </a:lnTo>
                <a:lnTo>
                  <a:pt x="2015" y="1491526"/>
                </a:lnTo>
                <a:lnTo>
                  <a:pt x="4030" y="1495706"/>
                </a:lnTo>
                <a:lnTo>
                  <a:pt x="7054" y="1499874"/>
                </a:lnTo>
                <a:lnTo>
                  <a:pt x="10077" y="1504041"/>
                </a:lnTo>
                <a:lnTo>
                  <a:pt x="14108" y="1508221"/>
                </a:lnTo>
                <a:lnTo>
                  <a:pt x="18139" y="1513430"/>
                </a:lnTo>
                <a:lnTo>
                  <a:pt x="23177" y="1518640"/>
                </a:lnTo>
                <a:lnTo>
                  <a:pt x="28216" y="1522820"/>
                </a:lnTo>
                <a:lnTo>
                  <a:pt x="34262" y="1528029"/>
                </a:lnTo>
                <a:lnTo>
                  <a:pt x="40309" y="1533251"/>
                </a:lnTo>
                <a:lnTo>
                  <a:pt x="46355" y="1538460"/>
                </a:lnTo>
                <a:lnTo>
                  <a:pt x="53408" y="1544712"/>
                </a:lnTo>
                <a:lnTo>
                  <a:pt x="60462" y="1549934"/>
                </a:lnTo>
                <a:lnTo>
                  <a:pt x="67516" y="1555143"/>
                </a:lnTo>
                <a:lnTo>
                  <a:pt x="74571" y="1561407"/>
                </a:lnTo>
                <a:lnTo>
                  <a:pt x="81625" y="1567658"/>
                </a:lnTo>
                <a:lnTo>
                  <a:pt x="88679" y="1572880"/>
                </a:lnTo>
                <a:lnTo>
                  <a:pt x="95733" y="1579131"/>
                </a:lnTo>
                <a:lnTo>
                  <a:pt x="103793" y="1585395"/>
                </a:lnTo>
                <a:lnTo>
                  <a:pt x="110846" y="1591646"/>
                </a:lnTo>
                <a:lnTo>
                  <a:pt x="117899" y="1597910"/>
                </a:lnTo>
                <a:lnTo>
                  <a:pt x="123947" y="1604161"/>
                </a:lnTo>
                <a:lnTo>
                  <a:pt x="131001" y="1610425"/>
                </a:lnTo>
                <a:lnTo>
                  <a:pt x="137049" y="1617718"/>
                </a:lnTo>
                <a:lnTo>
                  <a:pt x="143097" y="1623981"/>
                </a:lnTo>
                <a:lnTo>
                  <a:pt x="149146" y="1630233"/>
                </a:lnTo>
                <a:lnTo>
                  <a:pt x="154179" y="1637538"/>
                </a:lnTo>
                <a:lnTo>
                  <a:pt x="159223" y="1643789"/>
                </a:lnTo>
                <a:lnTo>
                  <a:pt x="164257" y="1651091"/>
                </a:lnTo>
                <a:lnTo>
                  <a:pt x="167281" y="1657349"/>
                </a:lnTo>
                <a:lnTo>
                  <a:pt x="171310" y="1664648"/>
                </a:lnTo>
                <a:lnTo>
                  <a:pt x="173329" y="1670906"/>
                </a:lnTo>
                <a:lnTo>
                  <a:pt x="176353" y="1678206"/>
                </a:lnTo>
                <a:lnTo>
                  <a:pt x="179377" y="1683421"/>
                </a:lnTo>
                <a:lnTo>
                  <a:pt x="182392" y="1688635"/>
                </a:lnTo>
                <a:lnTo>
                  <a:pt x="186431" y="1692806"/>
                </a:lnTo>
                <a:lnTo>
                  <a:pt x="190460" y="1696977"/>
                </a:lnTo>
                <a:lnTo>
                  <a:pt x="194489" y="1700107"/>
                </a:lnTo>
                <a:lnTo>
                  <a:pt x="199532" y="1702192"/>
                </a:lnTo>
                <a:lnTo>
                  <a:pt x="204566" y="1704278"/>
                </a:lnTo>
                <a:lnTo>
                  <a:pt x="210614" y="1705321"/>
                </a:lnTo>
                <a:lnTo>
                  <a:pt x="216663" y="1706364"/>
                </a:lnTo>
                <a:lnTo>
                  <a:pt x="228750" y="1706364"/>
                </a:lnTo>
                <a:lnTo>
                  <a:pt x="235803" y="1705321"/>
                </a:lnTo>
                <a:lnTo>
                  <a:pt x="242856" y="1704278"/>
                </a:lnTo>
                <a:lnTo>
                  <a:pt x="250923" y="1703235"/>
                </a:lnTo>
                <a:lnTo>
                  <a:pt x="258981" y="1701150"/>
                </a:lnTo>
                <a:lnTo>
                  <a:pt x="267049" y="1699064"/>
                </a:lnTo>
                <a:lnTo>
                  <a:pt x="276112" y="1696977"/>
                </a:lnTo>
                <a:lnTo>
                  <a:pt x="284180" y="1693849"/>
                </a:lnTo>
                <a:lnTo>
                  <a:pt x="294257" y="1690721"/>
                </a:lnTo>
                <a:lnTo>
                  <a:pt x="303320" y="1687592"/>
                </a:lnTo>
                <a:lnTo>
                  <a:pt x="313397" y="1684464"/>
                </a:lnTo>
                <a:lnTo>
                  <a:pt x="323474" y="1681334"/>
                </a:lnTo>
                <a:lnTo>
                  <a:pt x="333552" y="1677163"/>
                </a:lnTo>
                <a:lnTo>
                  <a:pt x="344643" y="1672992"/>
                </a:lnTo>
                <a:lnTo>
                  <a:pt x="355726" y="1668819"/>
                </a:lnTo>
                <a:lnTo>
                  <a:pt x="366808" y="1665691"/>
                </a:lnTo>
                <a:lnTo>
                  <a:pt x="378904" y="1661520"/>
                </a:lnTo>
                <a:lnTo>
                  <a:pt x="389986" y="1657349"/>
                </a:lnTo>
                <a:lnTo>
                  <a:pt x="403088" y="1653176"/>
                </a:lnTo>
                <a:lnTo>
                  <a:pt x="415185" y="1649005"/>
                </a:lnTo>
                <a:lnTo>
                  <a:pt x="428276" y="1644831"/>
                </a:lnTo>
                <a:lnTo>
                  <a:pt x="440373" y="1641706"/>
                </a:lnTo>
                <a:lnTo>
                  <a:pt x="452470" y="1638580"/>
                </a:lnTo>
                <a:lnTo>
                  <a:pt x="463552" y="1636496"/>
                </a:lnTo>
                <a:lnTo>
                  <a:pt x="474634" y="1634400"/>
                </a:lnTo>
                <a:lnTo>
                  <a:pt x="485716" y="1633358"/>
                </a:lnTo>
                <a:lnTo>
                  <a:pt x="495793" y="1632316"/>
                </a:lnTo>
                <a:lnTo>
                  <a:pt x="513938" y="1632316"/>
                </a:lnTo>
                <a:lnTo>
                  <a:pt x="523001" y="1633358"/>
                </a:lnTo>
                <a:lnTo>
                  <a:pt x="531069" y="1634400"/>
                </a:lnTo>
                <a:lnTo>
                  <a:pt x="539127" y="1636496"/>
                </a:lnTo>
                <a:lnTo>
                  <a:pt x="547194" y="1638580"/>
                </a:lnTo>
                <a:lnTo>
                  <a:pt x="554248" y="1640664"/>
                </a:lnTo>
                <a:lnTo>
                  <a:pt x="561301" y="1643789"/>
                </a:lnTo>
                <a:lnTo>
                  <a:pt x="568354" y="1646919"/>
                </a:lnTo>
                <a:lnTo>
                  <a:pt x="574402" y="1650048"/>
                </a:lnTo>
                <a:lnTo>
                  <a:pt x="580451" y="1654219"/>
                </a:lnTo>
                <a:lnTo>
                  <a:pt x="586489" y="1657349"/>
                </a:lnTo>
                <a:lnTo>
                  <a:pt x="592538" y="1661520"/>
                </a:lnTo>
                <a:lnTo>
                  <a:pt x="597581" y="1665691"/>
                </a:lnTo>
                <a:lnTo>
                  <a:pt x="603620" y="1669863"/>
                </a:lnTo>
                <a:lnTo>
                  <a:pt x="608663" y="1674035"/>
                </a:lnTo>
                <a:lnTo>
                  <a:pt x="613697" y="1679249"/>
                </a:lnTo>
                <a:lnTo>
                  <a:pt x="618740" y="1683421"/>
                </a:lnTo>
                <a:lnTo>
                  <a:pt x="623774" y="1687592"/>
                </a:lnTo>
                <a:lnTo>
                  <a:pt x="627813" y="1692806"/>
                </a:lnTo>
                <a:lnTo>
                  <a:pt x="632847" y="1696977"/>
                </a:lnTo>
                <a:lnTo>
                  <a:pt x="637890" y="1701150"/>
                </a:lnTo>
                <a:lnTo>
                  <a:pt x="641919" y="1706364"/>
                </a:lnTo>
                <a:lnTo>
                  <a:pt x="646953" y="1710536"/>
                </a:lnTo>
                <a:lnTo>
                  <a:pt x="651997" y="1714707"/>
                </a:lnTo>
                <a:lnTo>
                  <a:pt x="656026" y="1718878"/>
                </a:lnTo>
                <a:lnTo>
                  <a:pt x="661059" y="1722007"/>
                </a:lnTo>
                <a:lnTo>
                  <a:pt x="666103" y="1725135"/>
                </a:lnTo>
                <a:lnTo>
                  <a:pt x="671137" y="1727222"/>
                </a:lnTo>
                <a:lnTo>
                  <a:pt x="676180" y="1729307"/>
                </a:lnTo>
                <a:lnTo>
                  <a:pt x="681214" y="1730350"/>
                </a:lnTo>
                <a:lnTo>
                  <a:pt x="686257" y="1731393"/>
                </a:lnTo>
                <a:lnTo>
                  <a:pt x="696335" y="1731393"/>
                </a:lnTo>
                <a:lnTo>
                  <a:pt x="702383" y="1730350"/>
                </a:lnTo>
                <a:lnTo>
                  <a:pt x="707417" y="1729307"/>
                </a:lnTo>
                <a:lnTo>
                  <a:pt x="713465" y="1728265"/>
                </a:lnTo>
                <a:lnTo>
                  <a:pt x="718499" y="1726179"/>
                </a:lnTo>
                <a:lnTo>
                  <a:pt x="724547" y="1724092"/>
                </a:lnTo>
                <a:lnTo>
                  <a:pt x="730596" y="1722007"/>
                </a:lnTo>
                <a:lnTo>
                  <a:pt x="736644" y="1719921"/>
                </a:lnTo>
                <a:lnTo>
                  <a:pt x="742692" y="1716793"/>
                </a:lnTo>
                <a:lnTo>
                  <a:pt x="748731" y="1713664"/>
                </a:lnTo>
                <a:lnTo>
                  <a:pt x="754779" y="1709492"/>
                </a:lnTo>
                <a:lnTo>
                  <a:pt x="760828" y="1706364"/>
                </a:lnTo>
                <a:lnTo>
                  <a:pt x="767881" y="1702192"/>
                </a:lnTo>
                <a:lnTo>
                  <a:pt x="773929" y="1699064"/>
                </a:lnTo>
                <a:lnTo>
                  <a:pt x="780982" y="1694892"/>
                </a:lnTo>
                <a:lnTo>
                  <a:pt x="788035" y="1690721"/>
                </a:lnTo>
                <a:lnTo>
                  <a:pt x="795089" y="1686549"/>
                </a:lnTo>
                <a:lnTo>
                  <a:pt x="802142" y="1682377"/>
                </a:lnTo>
                <a:lnTo>
                  <a:pt x="809195" y="1678206"/>
                </a:lnTo>
                <a:lnTo>
                  <a:pt x="816248" y="1674035"/>
                </a:lnTo>
                <a:lnTo>
                  <a:pt x="823311" y="1670906"/>
                </a:lnTo>
                <a:lnTo>
                  <a:pt x="831369" y="1666734"/>
                </a:lnTo>
                <a:lnTo>
                  <a:pt x="839427" y="1662563"/>
                </a:lnTo>
                <a:lnTo>
                  <a:pt x="846480" y="1659434"/>
                </a:lnTo>
                <a:lnTo>
                  <a:pt x="854548" y="1655263"/>
                </a:lnTo>
                <a:lnTo>
                  <a:pt x="862606" y="1652133"/>
                </a:lnTo>
                <a:lnTo>
                  <a:pt x="871678" y="1650048"/>
                </a:lnTo>
                <a:lnTo>
                  <a:pt x="879736" y="1649005"/>
                </a:lnTo>
                <a:lnTo>
                  <a:pt x="895862" y="1649005"/>
                </a:lnTo>
                <a:lnTo>
                  <a:pt x="903920" y="1650048"/>
                </a:lnTo>
                <a:lnTo>
                  <a:pt x="911987" y="1651091"/>
                </a:lnTo>
                <a:lnTo>
                  <a:pt x="921060" y="1653176"/>
                </a:lnTo>
                <a:lnTo>
                  <a:pt x="929118" y="1656306"/>
                </a:lnTo>
                <a:lnTo>
                  <a:pt x="937176" y="1659434"/>
                </a:lnTo>
                <a:lnTo>
                  <a:pt x="945243" y="1662563"/>
                </a:lnTo>
                <a:lnTo>
                  <a:pt x="954306" y="1666734"/>
                </a:lnTo>
                <a:lnTo>
                  <a:pt x="962374" y="1670906"/>
                </a:lnTo>
                <a:lnTo>
                  <a:pt x="970480" y="1676120"/>
                </a:lnTo>
                <a:lnTo>
                  <a:pt x="978499" y="1680291"/>
                </a:lnTo>
                <a:lnTo>
                  <a:pt x="987582" y="1685506"/>
                </a:lnTo>
                <a:lnTo>
                  <a:pt x="995601" y="1690721"/>
                </a:lnTo>
                <a:lnTo>
                  <a:pt x="1003717" y="1695936"/>
                </a:lnTo>
                <a:lnTo>
                  <a:pt x="1011736" y="1702192"/>
                </a:lnTo>
                <a:lnTo>
                  <a:pt x="1020818" y="1707406"/>
                </a:lnTo>
                <a:lnTo>
                  <a:pt x="1028838" y="1712621"/>
                </a:lnTo>
                <a:lnTo>
                  <a:pt x="1036954" y="1717835"/>
                </a:lnTo>
                <a:lnTo>
                  <a:pt x="1044973" y="1723051"/>
                </a:lnTo>
                <a:lnTo>
                  <a:pt x="1054055" y="1728265"/>
                </a:lnTo>
                <a:lnTo>
                  <a:pt x="1062171" y="1732436"/>
                </a:lnTo>
                <a:lnTo>
                  <a:pt x="1070190" y="1737650"/>
                </a:lnTo>
                <a:lnTo>
                  <a:pt x="1078306" y="1741822"/>
                </a:lnTo>
                <a:lnTo>
                  <a:pt x="1086326" y="1744951"/>
                </a:lnTo>
                <a:lnTo>
                  <a:pt x="1094345" y="1748079"/>
                </a:lnTo>
                <a:lnTo>
                  <a:pt x="1103427" y="1751207"/>
                </a:lnTo>
                <a:lnTo>
                  <a:pt x="1111543" y="1753294"/>
                </a:lnTo>
                <a:lnTo>
                  <a:pt x="1119562" y="1755380"/>
                </a:lnTo>
                <a:lnTo>
                  <a:pt x="1127678" y="1756422"/>
                </a:lnTo>
                <a:lnTo>
                  <a:pt x="1136664" y="1757465"/>
                </a:lnTo>
                <a:lnTo>
                  <a:pt x="1144780" y="1757465"/>
                </a:lnTo>
                <a:lnTo>
                  <a:pt x="1153862" y="1756422"/>
                </a:lnTo>
                <a:lnTo>
                  <a:pt x="1163910" y="1755380"/>
                </a:lnTo>
                <a:lnTo>
                  <a:pt x="1172993" y="1754337"/>
                </a:lnTo>
                <a:lnTo>
                  <a:pt x="1183041" y="1752250"/>
                </a:lnTo>
                <a:lnTo>
                  <a:pt x="1193186" y="1749122"/>
                </a:lnTo>
                <a:lnTo>
                  <a:pt x="1203234" y="1747036"/>
                </a:lnTo>
                <a:lnTo>
                  <a:pt x="1212316" y="1743908"/>
                </a:lnTo>
                <a:lnTo>
                  <a:pt x="1222365" y="1739737"/>
                </a:lnTo>
                <a:lnTo>
                  <a:pt x="1232413" y="1735564"/>
                </a:lnTo>
                <a:lnTo>
                  <a:pt x="1241495" y="1731393"/>
                </a:lnTo>
                <a:lnTo>
                  <a:pt x="1251543" y="1727222"/>
                </a:lnTo>
                <a:lnTo>
                  <a:pt x="1260626" y="1723051"/>
                </a:lnTo>
                <a:lnTo>
                  <a:pt x="1269708" y="1717835"/>
                </a:lnTo>
                <a:lnTo>
                  <a:pt x="1278790" y="1712621"/>
                </a:lnTo>
                <a:lnTo>
                  <a:pt x="1286809" y="1707406"/>
                </a:lnTo>
                <a:lnTo>
                  <a:pt x="1294925" y="1702192"/>
                </a:lnTo>
                <a:lnTo>
                  <a:pt x="1302944" y="1695936"/>
                </a:lnTo>
                <a:lnTo>
                  <a:pt x="1309998" y="1690721"/>
                </a:lnTo>
                <a:lnTo>
                  <a:pt x="1317051" y="1684464"/>
                </a:lnTo>
                <a:lnTo>
                  <a:pt x="1323138" y="1679249"/>
                </a:lnTo>
                <a:lnTo>
                  <a:pt x="1329225" y="1672992"/>
                </a:lnTo>
                <a:lnTo>
                  <a:pt x="1334249" y="1667778"/>
                </a:lnTo>
                <a:lnTo>
                  <a:pt x="1338210" y="1661520"/>
                </a:lnTo>
                <a:lnTo>
                  <a:pt x="1341302" y="1656306"/>
                </a:lnTo>
                <a:lnTo>
                  <a:pt x="1344297" y="1650048"/>
                </a:lnTo>
                <a:lnTo>
                  <a:pt x="1346326" y="1644831"/>
                </a:lnTo>
                <a:lnTo>
                  <a:pt x="1348355" y="1639622"/>
                </a:lnTo>
                <a:lnTo>
                  <a:pt x="1348355" y="1629191"/>
                </a:lnTo>
                <a:lnTo>
                  <a:pt x="1347292" y="1623981"/>
                </a:lnTo>
                <a:lnTo>
                  <a:pt x="1347292" y="1618760"/>
                </a:lnTo>
                <a:lnTo>
                  <a:pt x="1348355" y="1613550"/>
                </a:lnTo>
                <a:lnTo>
                  <a:pt x="1349321" y="1607286"/>
                </a:lnTo>
                <a:lnTo>
                  <a:pt x="1351350" y="1601035"/>
                </a:lnTo>
                <a:lnTo>
                  <a:pt x="1354345" y="1594771"/>
                </a:lnTo>
                <a:lnTo>
                  <a:pt x="1356374" y="1588520"/>
                </a:lnTo>
                <a:lnTo>
                  <a:pt x="1360432" y="1581215"/>
                </a:lnTo>
                <a:lnTo>
                  <a:pt x="1363428" y="1573922"/>
                </a:lnTo>
                <a:lnTo>
                  <a:pt x="1367486" y="1566616"/>
                </a:lnTo>
                <a:lnTo>
                  <a:pt x="1371544" y="1559323"/>
                </a:lnTo>
                <a:lnTo>
                  <a:pt x="1375505" y="1550975"/>
                </a:lnTo>
                <a:lnTo>
                  <a:pt x="1379563" y="1543670"/>
                </a:lnTo>
                <a:lnTo>
                  <a:pt x="1383621" y="1535335"/>
                </a:lnTo>
                <a:lnTo>
                  <a:pt x="1387582" y="1526987"/>
                </a:lnTo>
                <a:lnTo>
                  <a:pt x="1390674" y="1517598"/>
                </a:lnTo>
                <a:lnTo>
                  <a:pt x="1394635" y="1509263"/>
                </a:lnTo>
                <a:lnTo>
                  <a:pt x="1398693" y="1499874"/>
                </a:lnTo>
                <a:lnTo>
                  <a:pt x="1401785" y="1490484"/>
                </a:lnTo>
                <a:lnTo>
                  <a:pt x="1403718" y="1481095"/>
                </a:lnTo>
                <a:lnTo>
                  <a:pt x="1406809" y="1471718"/>
                </a:lnTo>
                <a:lnTo>
                  <a:pt x="1408838" y="1462329"/>
                </a:lnTo>
                <a:lnTo>
                  <a:pt x="1409804" y="1451897"/>
                </a:lnTo>
                <a:lnTo>
                  <a:pt x="1410771" y="1441466"/>
                </a:lnTo>
                <a:lnTo>
                  <a:pt x="1410771" y="1421658"/>
                </a:lnTo>
                <a:lnTo>
                  <a:pt x="1408838" y="1410185"/>
                </a:lnTo>
                <a:lnTo>
                  <a:pt x="1406809" y="1399754"/>
                </a:lnTo>
                <a:lnTo>
                  <a:pt x="1403718" y="1389323"/>
                </a:lnTo>
                <a:lnTo>
                  <a:pt x="1399756" y="1377850"/>
                </a:lnTo>
                <a:lnTo>
                  <a:pt x="1394635" y="1367431"/>
                </a:lnTo>
                <a:lnTo>
                  <a:pt x="1388645" y="1355958"/>
                </a:lnTo>
                <a:lnTo>
                  <a:pt x="1385650" y="1350736"/>
                </a:lnTo>
                <a:lnTo>
                  <a:pt x="1383621" y="1345527"/>
                </a:lnTo>
                <a:lnTo>
                  <a:pt x="1382558" y="1340317"/>
                </a:lnTo>
                <a:lnTo>
                  <a:pt x="1382558" y="1329886"/>
                </a:lnTo>
                <a:lnTo>
                  <a:pt x="1383621" y="1324664"/>
                </a:lnTo>
                <a:lnTo>
                  <a:pt x="1385650" y="1319455"/>
                </a:lnTo>
                <a:lnTo>
                  <a:pt x="1386616" y="1314246"/>
                </a:lnTo>
                <a:lnTo>
                  <a:pt x="1389611" y="1309024"/>
                </a:lnTo>
                <a:lnTo>
                  <a:pt x="1391640" y="1303814"/>
                </a:lnTo>
                <a:lnTo>
                  <a:pt x="1394635" y="1298592"/>
                </a:lnTo>
                <a:lnTo>
                  <a:pt x="1397727" y="1292341"/>
                </a:lnTo>
                <a:lnTo>
                  <a:pt x="1401785" y="1287119"/>
                </a:lnTo>
                <a:lnTo>
                  <a:pt x="1404780" y="1280868"/>
                </a:lnTo>
                <a:lnTo>
                  <a:pt x="1407776" y="1275659"/>
                </a:lnTo>
                <a:lnTo>
                  <a:pt x="1411833" y="1269395"/>
                </a:lnTo>
                <a:lnTo>
                  <a:pt x="1414829" y="1263144"/>
                </a:lnTo>
                <a:lnTo>
                  <a:pt x="1417824" y="1255838"/>
                </a:lnTo>
                <a:lnTo>
                  <a:pt x="1420916" y="1249587"/>
                </a:lnTo>
                <a:lnTo>
                  <a:pt x="1423911" y="1242281"/>
                </a:lnTo>
                <a:lnTo>
                  <a:pt x="1425940" y="1234976"/>
                </a:lnTo>
                <a:lnTo>
                  <a:pt x="1427969" y="1227683"/>
                </a:lnTo>
                <a:lnTo>
                  <a:pt x="1429998" y="1220377"/>
                </a:lnTo>
                <a:lnTo>
                  <a:pt x="1430964" y="1212042"/>
                </a:lnTo>
                <a:lnTo>
                  <a:pt x="1431930" y="1203694"/>
                </a:lnTo>
                <a:lnTo>
                  <a:pt x="1430964" y="1195347"/>
                </a:lnTo>
                <a:lnTo>
                  <a:pt x="1430964" y="1185970"/>
                </a:lnTo>
                <a:lnTo>
                  <a:pt x="1428935" y="1176581"/>
                </a:lnTo>
                <a:lnTo>
                  <a:pt x="1426906" y="1167191"/>
                </a:lnTo>
                <a:lnTo>
                  <a:pt x="1422945" y="1156760"/>
                </a:lnTo>
                <a:lnTo>
                  <a:pt x="1418887" y="1145287"/>
                </a:lnTo>
                <a:lnTo>
                  <a:pt x="1413862" y="1134869"/>
                </a:lnTo>
                <a:lnTo>
                  <a:pt x="1410771" y="1128605"/>
                </a:lnTo>
                <a:lnTo>
                  <a:pt x="1408838" y="1123395"/>
                </a:lnTo>
                <a:lnTo>
                  <a:pt x="1406809" y="1117132"/>
                </a:lnTo>
                <a:lnTo>
                  <a:pt x="1404780" y="1111922"/>
                </a:lnTo>
                <a:lnTo>
                  <a:pt x="1403718" y="1105658"/>
                </a:lnTo>
                <a:lnTo>
                  <a:pt x="1401785" y="1099407"/>
                </a:lnTo>
                <a:lnTo>
                  <a:pt x="1400722" y="1094185"/>
                </a:lnTo>
                <a:lnTo>
                  <a:pt x="1400722" y="1087934"/>
                </a:lnTo>
                <a:lnTo>
                  <a:pt x="1399756" y="1081670"/>
                </a:lnTo>
                <a:lnTo>
                  <a:pt x="1399756" y="1050389"/>
                </a:lnTo>
                <a:lnTo>
                  <a:pt x="1400722" y="1044138"/>
                </a:lnTo>
                <a:lnTo>
                  <a:pt x="1401785" y="1036832"/>
                </a:lnTo>
                <a:lnTo>
                  <a:pt x="1401785" y="1030581"/>
                </a:lnTo>
                <a:lnTo>
                  <a:pt x="1402751" y="1023276"/>
                </a:lnTo>
                <a:lnTo>
                  <a:pt x="1403718" y="1015970"/>
                </a:lnTo>
                <a:lnTo>
                  <a:pt x="1404780" y="1009719"/>
                </a:lnTo>
                <a:lnTo>
                  <a:pt x="1405747" y="1002413"/>
                </a:lnTo>
                <a:lnTo>
                  <a:pt x="1407776" y="995120"/>
                </a:lnTo>
                <a:lnTo>
                  <a:pt x="1408838" y="986773"/>
                </a:lnTo>
                <a:lnTo>
                  <a:pt x="1409804" y="979480"/>
                </a:lnTo>
                <a:lnTo>
                  <a:pt x="1410771" y="972174"/>
                </a:lnTo>
                <a:lnTo>
                  <a:pt x="1411833" y="963826"/>
                </a:lnTo>
                <a:lnTo>
                  <a:pt x="1413862" y="956533"/>
                </a:lnTo>
                <a:lnTo>
                  <a:pt x="1414829" y="948186"/>
                </a:lnTo>
                <a:lnTo>
                  <a:pt x="1415891" y="939838"/>
                </a:lnTo>
                <a:lnTo>
                  <a:pt x="1416858" y="931503"/>
                </a:lnTo>
                <a:lnTo>
                  <a:pt x="1417824" y="922114"/>
                </a:lnTo>
                <a:lnTo>
                  <a:pt x="1418887" y="913766"/>
                </a:lnTo>
                <a:lnTo>
                  <a:pt x="1419853" y="904390"/>
                </a:lnTo>
                <a:lnTo>
                  <a:pt x="1419853" y="896042"/>
                </a:lnTo>
                <a:lnTo>
                  <a:pt x="1418887" y="886653"/>
                </a:lnTo>
                <a:lnTo>
                  <a:pt x="1416858" y="877276"/>
                </a:lnTo>
                <a:lnTo>
                  <a:pt x="1414829" y="867887"/>
                </a:lnTo>
                <a:lnTo>
                  <a:pt x="1412800" y="858497"/>
                </a:lnTo>
                <a:lnTo>
                  <a:pt x="1409804" y="849108"/>
                </a:lnTo>
                <a:lnTo>
                  <a:pt x="1405747" y="838689"/>
                </a:lnTo>
                <a:lnTo>
                  <a:pt x="1401785" y="829300"/>
                </a:lnTo>
                <a:lnTo>
                  <a:pt x="1397727" y="819911"/>
                </a:lnTo>
                <a:lnTo>
                  <a:pt x="1392703" y="811576"/>
                </a:lnTo>
                <a:lnTo>
                  <a:pt x="1388645" y="802186"/>
                </a:lnTo>
                <a:lnTo>
                  <a:pt x="1383621" y="792797"/>
                </a:lnTo>
                <a:lnTo>
                  <a:pt x="1377534" y="784449"/>
                </a:lnTo>
                <a:lnTo>
                  <a:pt x="1372510" y="775073"/>
                </a:lnTo>
                <a:lnTo>
                  <a:pt x="1367486" y="766725"/>
                </a:lnTo>
                <a:lnTo>
                  <a:pt x="1361399" y="759419"/>
                </a:lnTo>
                <a:lnTo>
                  <a:pt x="1356374" y="751085"/>
                </a:lnTo>
                <a:lnTo>
                  <a:pt x="1350384" y="743779"/>
                </a:lnTo>
                <a:lnTo>
                  <a:pt x="1345263" y="736486"/>
                </a:lnTo>
                <a:lnTo>
                  <a:pt x="1340239" y="729180"/>
                </a:lnTo>
                <a:lnTo>
                  <a:pt x="1335215" y="722929"/>
                </a:lnTo>
                <a:lnTo>
                  <a:pt x="1331157" y="717707"/>
                </a:lnTo>
                <a:lnTo>
                  <a:pt x="1326133" y="711456"/>
                </a:lnTo>
                <a:lnTo>
                  <a:pt x="1322172" y="706234"/>
                </a:lnTo>
                <a:lnTo>
                  <a:pt x="1319080" y="702067"/>
                </a:lnTo>
                <a:lnTo>
                  <a:pt x="1315118" y="697899"/>
                </a:lnTo>
                <a:lnTo>
                  <a:pt x="1313089" y="694761"/>
                </a:lnTo>
                <a:lnTo>
                  <a:pt x="1309998" y="691635"/>
                </a:lnTo>
                <a:lnTo>
                  <a:pt x="1309031" y="689552"/>
                </a:lnTo>
                <a:lnTo>
                  <a:pt x="1307002" y="687468"/>
                </a:lnTo>
                <a:lnTo>
                  <a:pt x="1307002" y="647839"/>
                </a:lnTo>
                <a:lnTo>
                  <a:pt x="1306036" y="638450"/>
                </a:lnTo>
                <a:lnTo>
                  <a:pt x="1306036" y="621767"/>
                </a:lnTo>
                <a:lnTo>
                  <a:pt x="1304973" y="614462"/>
                </a:lnTo>
                <a:lnTo>
                  <a:pt x="1304973" y="607169"/>
                </a:lnTo>
                <a:lnTo>
                  <a:pt x="1304007" y="599863"/>
                </a:lnTo>
                <a:lnTo>
                  <a:pt x="1302944" y="593612"/>
                </a:lnTo>
                <a:lnTo>
                  <a:pt x="1302944" y="587348"/>
                </a:lnTo>
                <a:lnTo>
                  <a:pt x="1301978" y="582139"/>
                </a:lnTo>
                <a:lnTo>
                  <a:pt x="1301012" y="576917"/>
                </a:lnTo>
                <a:lnTo>
                  <a:pt x="1301012" y="571708"/>
                </a:lnTo>
                <a:lnTo>
                  <a:pt x="1299949" y="567540"/>
                </a:lnTo>
                <a:lnTo>
                  <a:pt x="1298983" y="563360"/>
                </a:lnTo>
                <a:lnTo>
                  <a:pt x="1297920" y="559193"/>
                </a:lnTo>
                <a:lnTo>
                  <a:pt x="1297920" y="556067"/>
                </a:lnTo>
                <a:lnTo>
                  <a:pt x="1296954" y="551887"/>
                </a:lnTo>
                <a:lnTo>
                  <a:pt x="1295891" y="549803"/>
                </a:lnTo>
                <a:lnTo>
                  <a:pt x="1295891" y="546678"/>
                </a:lnTo>
                <a:lnTo>
                  <a:pt x="1294925" y="542510"/>
                </a:lnTo>
                <a:lnTo>
                  <a:pt x="1293959" y="539372"/>
                </a:lnTo>
                <a:lnTo>
                  <a:pt x="1291930" y="535205"/>
                </a:lnTo>
                <a:lnTo>
                  <a:pt x="1287872" y="531037"/>
                </a:lnTo>
                <a:lnTo>
                  <a:pt x="1283814" y="525815"/>
                </a:lnTo>
                <a:lnTo>
                  <a:pt x="1279756" y="519564"/>
                </a:lnTo>
                <a:lnTo>
                  <a:pt x="1274732" y="513300"/>
                </a:lnTo>
                <a:lnTo>
                  <a:pt x="1270770" y="506007"/>
                </a:lnTo>
                <a:lnTo>
                  <a:pt x="1266712" y="497621"/>
                </a:lnTo>
                <a:lnTo>
                  <a:pt x="1262655" y="488219"/>
                </a:lnTo>
                <a:lnTo>
                  <a:pt x="1259659" y="478944"/>
                </a:lnTo>
                <a:lnTo>
                  <a:pt x="1255601" y="469542"/>
                </a:lnTo>
                <a:lnTo>
                  <a:pt x="1251543" y="459124"/>
                </a:lnTo>
                <a:lnTo>
                  <a:pt x="1248548" y="448705"/>
                </a:lnTo>
                <a:lnTo>
                  <a:pt x="1244490" y="437143"/>
                </a:lnTo>
                <a:lnTo>
                  <a:pt x="1241495" y="425708"/>
                </a:lnTo>
                <a:lnTo>
                  <a:pt x="1237437" y="415290"/>
                </a:lnTo>
                <a:lnTo>
                  <a:pt x="1234442" y="403855"/>
                </a:lnTo>
                <a:lnTo>
                  <a:pt x="1231447" y="392292"/>
                </a:lnTo>
                <a:lnTo>
                  <a:pt x="1228452" y="380857"/>
                </a:lnTo>
                <a:lnTo>
                  <a:pt x="1226423" y="370439"/>
                </a:lnTo>
                <a:lnTo>
                  <a:pt x="1223331" y="360020"/>
                </a:lnTo>
                <a:lnTo>
                  <a:pt x="1221398" y="349602"/>
                </a:lnTo>
                <a:lnTo>
                  <a:pt x="1218307" y="339183"/>
                </a:lnTo>
                <a:lnTo>
                  <a:pt x="1216278" y="329781"/>
                </a:lnTo>
                <a:lnTo>
                  <a:pt x="1214345" y="320379"/>
                </a:lnTo>
                <a:lnTo>
                  <a:pt x="1212316" y="311993"/>
                </a:lnTo>
                <a:lnTo>
                  <a:pt x="1211253" y="304751"/>
                </a:lnTo>
                <a:lnTo>
                  <a:pt x="1209224" y="298525"/>
                </a:lnTo>
                <a:lnTo>
                  <a:pt x="1208258" y="292173"/>
                </a:lnTo>
                <a:lnTo>
                  <a:pt x="1207292" y="286963"/>
                </a:lnTo>
                <a:lnTo>
                  <a:pt x="1206229" y="282771"/>
                </a:lnTo>
                <a:lnTo>
                  <a:pt x="1206229" y="279721"/>
                </a:lnTo>
                <a:lnTo>
                  <a:pt x="1205263" y="277561"/>
                </a:lnTo>
                <a:lnTo>
                  <a:pt x="1202171" y="281754"/>
                </a:lnTo>
                <a:lnTo>
                  <a:pt x="1199176" y="285947"/>
                </a:lnTo>
                <a:lnTo>
                  <a:pt x="1196181" y="290140"/>
                </a:lnTo>
                <a:lnTo>
                  <a:pt x="1194152" y="295349"/>
                </a:lnTo>
                <a:lnTo>
                  <a:pt x="1191157" y="300558"/>
                </a:lnTo>
                <a:lnTo>
                  <a:pt x="1189128" y="305768"/>
                </a:lnTo>
                <a:lnTo>
                  <a:pt x="1187099" y="310977"/>
                </a:lnTo>
                <a:lnTo>
                  <a:pt x="1185070" y="317203"/>
                </a:lnTo>
                <a:lnTo>
                  <a:pt x="1184104" y="322412"/>
                </a:lnTo>
                <a:lnTo>
                  <a:pt x="1182075" y="328765"/>
                </a:lnTo>
                <a:lnTo>
                  <a:pt x="1181012" y="334990"/>
                </a:lnTo>
                <a:lnTo>
                  <a:pt x="1180046" y="341216"/>
                </a:lnTo>
                <a:lnTo>
                  <a:pt x="1179079" y="347442"/>
                </a:lnTo>
                <a:lnTo>
                  <a:pt x="1178017" y="353795"/>
                </a:lnTo>
                <a:lnTo>
                  <a:pt x="1177051" y="360020"/>
                </a:lnTo>
                <a:lnTo>
                  <a:pt x="1175988" y="366246"/>
                </a:lnTo>
                <a:lnTo>
                  <a:pt x="1175988" y="402711"/>
                </a:lnTo>
                <a:lnTo>
                  <a:pt x="1177051" y="409064"/>
                </a:lnTo>
                <a:lnTo>
                  <a:pt x="1177051" y="414273"/>
                </a:lnTo>
                <a:lnTo>
                  <a:pt x="1178017" y="419482"/>
                </a:lnTo>
                <a:lnTo>
                  <a:pt x="1178017" y="424692"/>
                </a:lnTo>
                <a:lnTo>
                  <a:pt x="1179079" y="429901"/>
                </a:lnTo>
                <a:lnTo>
                  <a:pt x="1180046" y="434094"/>
                </a:lnTo>
                <a:lnTo>
                  <a:pt x="1181012" y="439303"/>
                </a:lnTo>
                <a:lnTo>
                  <a:pt x="1183041" y="443369"/>
                </a:lnTo>
                <a:lnTo>
                  <a:pt x="1184104" y="447562"/>
                </a:lnTo>
                <a:lnTo>
                  <a:pt x="1185070" y="450738"/>
                </a:lnTo>
                <a:lnTo>
                  <a:pt x="1187099" y="453914"/>
                </a:lnTo>
                <a:lnTo>
                  <a:pt x="1188065" y="457980"/>
                </a:lnTo>
                <a:lnTo>
                  <a:pt x="1189128" y="461157"/>
                </a:lnTo>
                <a:lnTo>
                  <a:pt x="1190094" y="464333"/>
                </a:lnTo>
                <a:lnTo>
                  <a:pt x="1191157" y="467382"/>
                </a:lnTo>
                <a:lnTo>
                  <a:pt x="1192123" y="470559"/>
                </a:lnTo>
                <a:lnTo>
                  <a:pt x="1193186" y="473735"/>
                </a:lnTo>
                <a:lnTo>
                  <a:pt x="1194152" y="476784"/>
                </a:lnTo>
                <a:lnTo>
                  <a:pt x="1194152" y="479961"/>
                </a:lnTo>
                <a:lnTo>
                  <a:pt x="1195118" y="483010"/>
                </a:lnTo>
                <a:lnTo>
                  <a:pt x="1195118" y="490379"/>
                </a:lnTo>
                <a:lnTo>
                  <a:pt x="1196181" y="493429"/>
                </a:lnTo>
                <a:lnTo>
                  <a:pt x="1196181" y="501814"/>
                </a:lnTo>
                <a:lnTo>
                  <a:pt x="1195118" y="504965"/>
                </a:lnTo>
                <a:lnTo>
                  <a:pt x="1195118" y="514342"/>
                </a:lnTo>
                <a:lnTo>
                  <a:pt x="1194152" y="518522"/>
                </a:lnTo>
                <a:lnTo>
                  <a:pt x="1194152" y="523731"/>
                </a:lnTo>
                <a:lnTo>
                  <a:pt x="1193186" y="527912"/>
                </a:lnTo>
                <a:lnTo>
                  <a:pt x="1192123" y="533121"/>
                </a:lnTo>
                <a:lnTo>
                  <a:pt x="1191157" y="539372"/>
                </a:lnTo>
                <a:lnTo>
                  <a:pt x="1190094" y="544594"/>
                </a:lnTo>
                <a:lnTo>
                  <a:pt x="1188065" y="550845"/>
                </a:lnTo>
                <a:lnTo>
                  <a:pt x="1187099" y="557109"/>
                </a:lnTo>
                <a:lnTo>
                  <a:pt x="1185070" y="564402"/>
                </a:lnTo>
                <a:lnTo>
                  <a:pt x="1184104" y="571708"/>
                </a:lnTo>
                <a:lnTo>
                  <a:pt x="1182075" y="579001"/>
                </a:lnTo>
                <a:lnTo>
                  <a:pt x="1180046" y="586306"/>
                </a:lnTo>
                <a:lnTo>
                  <a:pt x="1178017" y="594654"/>
                </a:lnTo>
                <a:lnTo>
                  <a:pt x="1175022" y="602989"/>
                </a:lnTo>
                <a:lnTo>
                  <a:pt x="1172993" y="612378"/>
                </a:lnTo>
                <a:lnTo>
                  <a:pt x="1169997" y="620726"/>
                </a:lnTo>
                <a:lnTo>
                  <a:pt x="1166906" y="629060"/>
                </a:lnTo>
                <a:lnTo>
                  <a:pt x="1163910" y="636366"/>
                </a:lnTo>
                <a:lnTo>
                  <a:pt x="1160915" y="643659"/>
                </a:lnTo>
                <a:lnTo>
                  <a:pt x="1156857" y="650965"/>
                </a:lnTo>
                <a:lnTo>
                  <a:pt x="1152799" y="658271"/>
                </a:lnTo>
                <a:lnTo>
                  <a:pt x="1149804" y="664522"/>
                </a:lnTo>
                <a:lnTo>
                  <a:pt x="1145746" y="670785"/>
                </a:lnTo>
                <a:lnTo>
                  <a:pt x="1141785" y="677037"/>
                </a:lnTo>
                <a:lnTo>
                  <a:pt x="1137727" y="683300"/>
                </a:lnTo>
                <a:lnTo>
                  <a:pt x="1133669" y="688510"/>
                </a:lnTo>
                <a:lnTo>
                  <a:pt x="1129611" y="693719"/>
                </a:lnTo>
                <a:lnTo>
                  <a:pt x="1125649" y="697899"/>
                </a:lnTo>
                <a:lnTo>
                  <a:pt x="1121591" y="703108"/>
                </a:lnTo>
                <a:lnTo>
                  <a:pt x="1117534" y="707276"/>
                </a:lnTo>
                <a:lnTo>
                  <a:pt x="1113572" y="711456"/>
                </a:lnTo>
                <a:lnTo>
                  <a:pt x="1109514" y="714582"/>
                </a:lnTo>
                <a:lnTo>
                  <a:pt x="1105456" y="718749"/>
                </a:lnTo>
                <a:lnTo>
                  <a:pt x="1102461" y="721887"/>
                </a:lnTo>
                <a:lnTo>
                  <a:pt x="1099466" y="725013"/>
                </a:lnTo>
                <a:lnTo>
                  <a:pt x="1095408" y="727096"/>
                </a:lnTo>
                <a:lnTo>
                  <a:pt x="1092413" y="730222"/>
                </a:lnTo>
                <a:lnTo>
                  <a:pt x="1090384" y="732306"/>
                </a:lnTo>
                <a:lnTo>
                  <a:pt x="1087292" y="733348"/>
                </a:lnTo>
                <a:lnTo>
                  <a:pt x="1085360" y="735444"/>
                </a:lnTo>
                <a:lnTo>
                  <a:pt x="1083331" y="736486"/>
                </a:lnTo>
                <a:lnTo>
                  <a:pt x="1081302" y="737528"/>
                </a:lnTo>
                <a:lnTo>
                  <a:pt x="1080239" y="738570"/>
                </a:lnTo>
                <a:lnTo>
                  <a:pt x="1078306" y="739611"/>
                </a:lnTo>
                <a:lnTo>
                  <a:pt x="1080239" y="730222"/>
                </a:lnTo>
                <a:lnTo>
                  <a:pt x="1082268" y="720833"/>
                </a:lnTo>
                <a:lnTo>
                  <a:pt x="1082268" y="691635"/>
                </a:lnTo>
                <a:lnTo>
                  <a:pt x="1081302" y="682246"/>
                </a:lnTo>
                <a:lnTo>
                  <a:pt x="1079273" y="672869"/>
                </a:lnTo>
                <a:lnTo>
                  <a:pt x="1077244" y="663480"/>
                </a:lnTo>
                <a:lnTo>
                  <a:pt x="1075215" y="654090"/>
                </a:lnTo>
                <a:lnTo>
                  <a:pt x="1072219" y="645756"/>
                </a:lnTo>
                <a:lnTo>
                  <a:pt x="1069224" y="637408"/>
                </a:lnTo>
                <a:lnTo>
                  <a:pt x="1065166" y="629060"/>
                </a:lnTo>
                <a:lnTo>
                  <a:pt x="1062171" y="620726"/>
                </a:lnTo>
                <a:lnTo>
                  <a:pt x="1058113" y="613420"/>
                </a:lnTo>
                <a:lnTo>
                  <a:pt x="1054055" y="605085"/>
                </a:lnTo>
                <a:lnTo>
                  <a:pt x="1049997" y="597779"/>
                </a:lnTo>
                <a:lnTo>
                  <a:pt x="1046036" y="591516"/>
                </a:lnTo>
                <a:lnTo>
                  <a:pt x="1041012" y="584223"/>
                </a:lnTo>
                <a:lnTo>
                  <a:pt x="1036954" y="577959"/>
                </a:lnTo>
                <a:lnTo>
                  <a:pt x="1032896" y="571708"/>
                </a:lnTo>
                <a:lnTo>
                  <a:pt x="1028838" y="566498"/>
                </a:lnTo>
                <a:lnTo>
                  <a:pt x="1024876" y="561276"/>
                </a:lnTo>
                <a:lnTo>
                  <a:pt x="1020818" y="556067"/>
                </a:lnTo>
                <a:lnTo>
                  <a:pt x="1017823" y="551887"/>
                </a:lnTo>
                <a:lnTo>
                  <a:pt x="1014731" y="548761"/>
                </a:lnTo>
                <a:lnTo>
                  <a:pt x="1011736" y="544594"/>
                </a:lnTo>
                <a:lnTo>
                  <a:pt x="1008741" y="541468"/>
                </a:lnTo>
                <a:lnTo>
                  <a:pt x="1006712" y="539372"/>
                </a:lnTo>
                <a:lnTo>
                  <a:pt x="1004683" y="537288"/>
                </a:lnTo>
                <a:lnTo>
                  <a:pt x="1002654" y="535205"/>
                </a:lnTo>
                <a:lnTo>
                  <a:pt x="994635" y="525815"/>
                </a:lnTo>
                <a:lnTo>
                  <a:pt x="986519" y="515397"/>
                </a:lnTo>
                <a:lnTo>
                  <a:pt x="979466" y="504965"/>
                </a:lnTo>
                <a:lnTo>
                  <a:pt x="972413" y="493429"/>
                </a:lnTo>
                <a:lnTo>
                  <a:pt x="965398" y="481994"/>
                </a:lnTo>
                <a:lnTo>
                  <a:pt x="959350" y="469542"/>
                </a:lnTo>
                <a:lnTo>
                  <a:pt x="952297" y="455947"/>
                </a:lnTo>
                <a:lnTo>
                  <a:pt x="947253" y="443369"/>
                </a:lnTo>
                <a:lnTo>
                  <a:pt x="941205" y="429901"/>
                </a:lnTo>
                <a:lnTo>
                  <a:pt x="936171" y="416306"/>
                </a:lnTo>
                <a:lnTo>
                  <a:pt x="931137" y="402711"/>
                </a:lnTo>
                <a:lnTo>
                  <a:pt x="926094" y="388100"/>
                </a:lnTo>
                <a:lnTo>
                  <a:pt x="921060" y="374632"/>
                </a:lnTo>
                <a:lnTo>
                  <a:pt x="917021" y="361037"/>
                </a:lnTo>
                <a:lnTo>
                  <a:pt x="912992" y="347442"/>
                </a:lnTo>
                <a:lnTo>
                  <a:pt x="908963" y="333974"/>
                </a:lnTo>
                <a:lnTo>
                  <a:pt x="904934" y="320379"/>
                </a:lnTo>
                <a:lnTo>
                  <a:pt x="901910" y="307801"/>
                </a:lnTo>
                <a:lnTo>
                  <a:pt x="898886" y="295349"/>
                </a:lnTo>
                <a:lnTo>
                  <a:pt x="895862" y="283914"/>
                </a:lnTo>
                <a:lnTo>
                  <a:pt x="893842" y="272352"/>
                </a:lnTo>
                <a:lnTo>
                  <a:pt x="890828" y="260917"/>
                </a:lnTo>
                <a:lnTo>
                  <a:pt x="888809" y="251515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7452055" y="4889398"/>
            <a:ext cx="189468" cy="1344251"/>
          </a:xfrm>
          <a:custGeom>
            <a:avLst/>
            <a:gdLst/>
            <a:ahLst/>
            <a:cxnLst/>
            <a:rect l="l" t="t" r="r" b="b"/>
            <a:pathLst>
              <a:path w="189468" h="1344251">
                <a:moveTo>
                  <a:pt x="189468" y="826979"/>
                </a:moveTo>
                <a:lnTo>
                  <a:pt x="188406" y="823853"/>
                </a:lnTo>
                <a:lnTo>
                  <a:pt x="188406" y="819686"/>
                </a:lnTo>
                <a:lnTo>
                  <a:pt x="187439" y="816547"/>
                </a:lnTo>
                <a:lnTo>
                  <a:pt x="187439" y="812380"/>
                </a:lnTo>
                <a:lnTo>
                  <a:pt x="186377" y="809254"/>
                </a:lnTo>
                <a:lnTo>
                  <a:pt x="185410" y="805087"/>
                </a:lnTo>
                <a:lnTo>
                  <a:pt x="183381" y="801949"/>
                </a:lnTo>
                <a:lnTo>
                  <a:pt x="182415" y="797781"/>
                </a:lnTo>
                <a:lnTo>
                  <a:pt x="181352" y="793614"/>
                </a:lnTo>
                <a:lnTo>
                  <a:pt x="179323" y="789434"/>
                </a:lnTo>
                <a:lnTo>
                  <a:pt x="177294" y="785266"/>
                </a:lnTo>
                <a:lnTo>
                  <a:pt x="175362" y="781099"/>
                </a:lnTo>
                <a:lnTo>
                  <a:pt x="173333" y="776919"/>
                </a:lnTo>
                <a:lnTo>
                  <a:pt x="171304" y="773793"/>
                </a:lnTo>
                <a:lnTo>
                  <a:pt x="170241" y="769626"/>
                </a:lnTo>
                <a:lnTo>
                  <a:pt x="168309" y="766500"/>
                </a:lnTo>
                <a:lnTo>
                  <a:pt x="167246" y="763362"/>
                </a:lnTo>
                <a:lnTo>
                  <a:pt x="166280" y="759194"/>
                </a:lnTo>
                <a:lnTo>
                  <a:pt x="165217" y="756069"/>
                </a:lnTo>
                <a:lnTo>
                  <a:pt x="164251" y="751889"/>
                </a:lnTo>
                <a:lnTo>
                  <a:pt x="163188" y="748763"/>
                </a:lnTo>
                <a:lnTo>
                  <a:pt x="162222" y="744596"/>
                </a:lnTo>
                <a:lnTo>
                  <a:pt x="162222" y="741470"/>
                </a:lnTo>
                <a:lnTo>
                  <a:pt x="161256" y="737290"/>
                </a:lnTo>
                <a:lnTo>
                  <a:pt x="161256" y="706009"/>
                </a:lnTo>
                <a:lnTo>
                  <a:pt x="162222" y="701829"/>
                </a:lnTo>
                <a:lnTo>
                  <a:pt x="162222" y="697661"/>
                </a:lnTo>
                <a:lnTo>
                  <a:pt x="163188" y="693494"/>
                </a:lnTo>
                <a:lnTo>
                  <a:pt x="163188" y="689327"/>
                </a:lnTo>
                <a:lnTo>
                  <a:pt x="164251" y="685146"/>
                </a:lnTo>
                <a:lnTo>
                  <a:pt x="165217" y="680979"/>
                </a:lnTo>
                <a:lnTo>
                  <a:pt x="166280" y="675757"/>
                </a:lnTo>
                <a:lnTo>
                  <a:pt x="166280" y="671590"/>
                </a:lnTo>
                <a:lnTo>
                  <a:pt x="167246" y="667422"/>
                </a:lnTo>
                <a:lnTo>
                  <a:pt x="168309" y="662200"/>
                </a:lnTo>
                <a:lnTo>
                  <a:pt x="169275" y="656991"/>
                </a:lnTo>
                <a:lnTo>
                  <a:pt x="170241" y="652824"/>
                </a:lnTo>
                <a:lnTo>
                  <a:pt x="171304" y="647602"/>
                </a:lnTo>
                <a:lnTo>
                  <a:pt x="172270" y="645518"/>
                </a:lnTo>
                <a:lnTo>
                  <a:pt x="172270" y="641350"/>
                </a:lnTo>
                <a:lnTo>
                  <a:pt x="173333" y="637170"/>
                </a:lnTo>
                <a:lnTo>
                  <a:pt x="174299" y="633003"/>
                </a:lnTo>
                <a:lnTo>
                  <a:pt x="175362" y="628835"/>
                </a:lnTo>
                <a:lnTo>
                  <a:pt x="175362" y="624655"/>
                </a:lnTo>
                <a:lnTo>
                  <a:pt x="176328" y="620488"/>
                </a:lnTo>
                <a:lnTo>
                  <a:pt x="177294" y="617362"/>
                </a:lnTo>
                <a:lnTo>
                  <a:pt x="178357" y="613195"/>
                </a:lnTo>
                <a:lnTo>
                  <a:pt x="179323" y="609015"/>
                </a:lnTo>
                <a:lnTo>
                  <a:pt x="179323" y="605889"/>
                </a:lnTo>
                <a:lnTo>
                  <a:pt x="180386" y="601722"/>
                </a:lnTo>
                <a:lnTo>
                  <a:pt x="181352" y="597542"/>
                </a:lnTo>
                <a:lnTo>
                  <a:pt x="181352" y="594416"/>
                </a:lnTo>
                <a:lnTo>
                  <a:pt x="182415" y="590249"/>
                </a:lnTo>
                <a:lnTo>
                  <a:pt x="183381" y="587123"/>
                </a:lnTo>
                <a:lnTo>
                  <a:pt x="184444" y="582943"/>
                </a:lnTo>
                <a:lnTo>
                  <a:pt x="184444" y="579817"/>
                </a:lnTo>
                <a:lnTo>
                  <a:pt x="185410" y="575650"/>
                </a:lnTo>
                <a:lnTo>
                  <a:pt x="186377" y="570428"/>
                </a:lnTo>
                <a:lnTo>
                  <a:pt x="187439" y="566261"/>
                </a:lnTo>
                <a:lnTo>
                  <a:pt x="187439" y="547494"/>
                </a:lnTo>
                <a:lnTo>
                  <a:pt x="186377" y="542273"/>
                </a:lnTo>
                <a:lnTo>
                  <a:pt x="186377" y="537063"/>
                </a:lnTo>
                <a:lnTo>
                  <a:pt x="185410" y="532883"/>
                </a:lnTo>
                <a:lnTo>
                  <a:pt x="184444" y="527674"/>
                </a:lnTo>
                <a:lnTo>
                  <a:pt x="183381" y="522465"/>
                </a:lnTo>
                <a:lnTo>
                  <a:pt x="182415" y="518284"/>
                </a:lnTo>
                <a:lnTo>
                  <a:pt x="181352" y="513075"/>
                </a:lnTo>
                <a:lnTo>
                  <a:pt x="180386" y="507853"/>
                </a:lnTo>
                <a:lnTo>
                  <a:pt x="178357" y="503686"/>
                </a:lnTo>
                <a:lnTo>
                  <a:pt x="177294" y="498476"/>
                </a:lnTo>
                <a:lnTo>
                  <a:pt x="175362" y="493254"/>
                </a:lnTo>
                <a:lnTo>
                  <a:pt x="173333" y="488045"/>
                </a:lnTo>
                <a:lnTo>
                  <a:pt x="171304" y="483878"/>
                </a:lnTo>
                <a:lnTo>
                  <a:pt x="169275" y="478656"/>
                </a:lnTo>
                <a:lnTo>
                  <a:pt x="167246" y="474488"/>
                </a:lnTo>
                <a:lnTo>
                  <a:pt x="165217" y="469266"/>
                </a:lnTo>
                <a:lnTo>
                  <a:pt x="162222" y="465099"/>
                </a:lnTo>
                <a:lnTo>
                  <a:pt x="160193" y="459890"/>
                </a:lnTo>
                <a:lnTo>
                  <a:pt x="158164" y="455710"/>
                </a:lnTo>
                <a:lnTo>
                  <a:pt x="155169" y="450500"/>
                </a:lnTo>
                <a:lnTo>
                  <a:pt x="152174" y="446333"/>
                </a:lnTo>
                <a:lnTo>
                  <a:pt x="150145" y="442153"/>
                </a:lnTo>
                <a:lnTo>
                  <a:pt x="147149" y="437985"/>
                </a:lnTo>
                <a:lnTo>
                  <a:pt x="145120" y="433818"/>
                </a:lnTo>
                <a:lnTo>
                  <a:pt x="142029" y="428596"/>
                </a:lnTo>
                <a:lnTo>
                  <a:pt x="139034" y="424429"/>
                </a:lnTo>
                <a:lnTo>
                  <a:pt x="137005" y="421303"/>
                </a:lnTo>
                <a:lnTo>
                  <a:pt x="134009" y="418165"/>
                </a:lnTo>
                <a:lnTo>
                  <a:pt x="131980" y="413997"/>
                </a:lnTo>
                <a:lnTo>
                  <a:pt x="129951" y="410872"/>
                </a:lnTo>
                <a:lnTo>
                  <a:pt x="127922" y="407746"/>
                </a:lnTo>
                <a:lnTo>
                  <a:pt x="124927" y="404608"/>
                </a:lnTo>
                <a:lnTo>
                  <a:pt x="122898" y="401482"/>
                </a:lnTo>
                <a:lnTo>
                  <a:pt x="120869" y="398357"/>
                </a:lnTo>
                <a:lnTo>
                  <a:pt x="118937" y="395231"/>
                </a:lnTo>
                <a:lnTo>
                  <a:pt x="116908" y="392093"/>
                </a:lnTo>
                <a:lnTo>
                  <a:pt x="114879" y="390009"/>
                </a:lnTo>
                <a:lnTo>
                  <a:pt x="112850" y="386884"/>
                </a:lnTo>
                <a:lnTo>
                  <a:pt x="110821" y="384800"/>
                </a:lnTo>
                <a:lnTo>
                  <a:pt x="108792" y="381674"/>
                </a:lnTo>
                <a:lnTo>
                  <a:pt x="106763" y="379578"/>
                </a:lnTo>
                <a:lnTo>
                  <a:pt x="103768" y="375410"/>
                </a:lnTo>
                <a:lnTo>
                  <a:pt x="101739" y="372285"/>
                </a:lnTo>
                <a:lnTo>
                  <a:pt x="100773" y="371243"/>
                </a:lnTo>
                <a:lnTo>
                  <a:pt x="98744" y="369159"/>
                </a:lnTo>
                <a:lnTo>
                  <a:pt x="97777" y="367076"/>
                </a:lnTo>
                <a:lnTo>
                  <a:pt x="95748" y="363937"/>
                </a:lnTo>
                <a:lnTo>
                  <a:pt x="93719" y="360812"/>
                </a:lnTo>
                <a:lnTo>
                  <a:pt x="91690" y="357686"/>
                </a:lnTo>
                <a:lnTo>
                  <a:pt x="89661" y="355603"/>
                </a:lnTo>
                <a:lnTo>
                  <a:pt x="89661" y="313877"/>
                </a:lnTo>
                <a:lnTo>
                  <a:pt x="88695" y="309710"/>
                </a:lnTo>
                <a:lnTo>
                  <a:pt x="88695" y="296153"/>
                </a:lnTo>
                <a:lnTo>
                  <a:pt x="87632" y="293028"/>
                </a:lnTo>
                <a:lnTo>
                  <a:pt x="87632" y="286764"/>
                </a:lnTo>
                <a:lnTo>
                  <a:pt x="86666" y="283638"/>
                </a:lnTo>
                <a:lnTo>
                  <a:pt x="86666" y="277387"/>
                </a:lnTo>
                <a:lnTo>
                  <a:pt x="85603" y="274249"/>
                </a:lnTo>
                <a:lnTo>
                  <a:pt x="85603" y="269040"/>
                </a:lnTo>
                <a:lnTo>
                  <a:pt x="84637" y="266956"/>
                </a:lnTo>
                <a:lnTo>
                  <a:pt x="84637" y="263818"/>
                </a:lnTo>
                <a:lnTo>
                  <a:pt x="83671" y="259650"/>
                </a:lnTo>
                <a:lnTo>
                  <a:pt x="83671" y="256525"/>
                </a:lnTo>
                <a:lnTo>
                  <a:pt x="82608" y="254441"/>
                </a:lnTo>
                <a:lnTo>
                  <a:pt x="81642" y="250261"/>
                </a:lnTo>
                <a:lnTo>
                  <a:pt x="81642" y="247135"/>
                </a:lnTo>
                <a:lnTo>
                  <a:pt x="80579" y="245052"/>
                </a:lnTo>
                <a:lnTo>
                  <a:pt x="80579" y="241926"/>
                </a:lnTo>
                <a:lnTo>
                  <a:pt x="79613" y="237746"/>
                </a:lnTo>
                <a:lnTo>
                  <a:pt x="78550" y="233578"/>
                </a:lnTo>
                <a:lnTo>
                  <a:pt x="77584" y="229411"/>
                </a:lnTo>
                <a:lnTo>
                  <a:pt x="76618" y="226285"/>
                </a:lnTo>
                <a:lnTo>
                  <a:pt x="75555" y="223147"/>
                </a:lnTo>
                <a:lnTo>
                  <a:pt x="74589" y="218980"/>
                </a:lnTo>
                <a:lnTo>
                  <a:pt x="73526" y="215854"/>
                </a:lnTo>
                <a:lnTo>
                  <a:pt x="71497" y="212729"/>
                </a:lnTo>
                <a:lnTo>
                  <a:pt x="70531" y="209590"/>
                </a:lnTo>
                <a:lnTo>
                  <a:pt x="68502" y="208548"/>
                </a:lnTo>
                <a:lnTo>
                  <a:pt x="67536" y="207507"/>
                </a:lnTo>
                <a:lnTo>
                  <a:pt x="65507" y="205423"/>
                </a:lnTo>
                <a:lnTo>
                  <a:pt x="63478" y="202297"/>
                </a:lnTo>
                <a:lnTo>
                  <a:pt x="61449" y="201255"/>
                </a:lnTo>
                <a:lnTo>
                  <a:pt x="60483" y="199159"/>
                </a:lnTo>
                <a:lnTo>
                  <a:pt x="58454" y="196033"/>
                </a:lnTo>
                <a:lnTo>
                  <a:pt x="56425" y="192908"/>
                </a:lnTo>
                <a:lnTo>
                  <a:pt x="54396" y="190824"/>
                </a:lnTo>
                <a:lnTo>
                  <a:pt x="52367" y="186657"/>
                </a:lnTo>
                <a:lnTo>
                  <a:pt x="50338" y="182477"/>
                </a:lnTo>
                <a:lnTo>
                  <a:pt x="48309" y="178309"/>
                </a:lnTo>
                <a:lnTo>
                  <a:pt x="47343" y="175184"/>
                </a:lnTo>
                <a:lnTo>
                  <a:pt x="45314" y="173087"/>
                </a:lnTo>
                <a:lnTo>
                  <a:pt x="44347" y="171004"/>
                </a:lnTo>
                <a:lnTo>
                  <a:pt x="43285" y="167878"/>
                </a:lnTo>
                <a:lnTo>
                  <a:pt x="42318" y="165794"/>
                </a:lnTo>
                <a:lnTo>
                  <a:pt x="41256" y="162669"/>
                </a:lnTo>
                <a:lnTo>
                  <a:pt x="40289" y="160572"/>
                </a:lnTo>
                <a:lnTo>
                  <a:pt x="39323" y="157447"/>
                </a:lnTo>
                <a:lnTo>
                  <a:pt x="38260" y="155363"/>
                </a:lnTo>
                <a:lnTo>
                  <a:pt x="37294" y="152237"/>
                </a:lnTo>
                <a:lnTo>
                  <a:pt x="36231" y="149112"/>
                </a:lnTo>
                <a:lnTo>
                  <a:pt x="35265" y="147015"/>
                </a:lnTo>
                <a:lnTo>
                  <a:pt x="34202" y="143890"/>
                </a:lnTo>
                <a:lnTo>
                  <a:pt x="33236" y="139722"/>
                </a:lnTo>
                <a:lnTo>
                  <a:pt x="31207" y="135555"/>
                </a:lnTo>
                <a:lnTo>
                  <a:pt x="30241" y="130333"/>
                </a:lnTo>
                <a:lnTo>
                  <a:pt x="28212" y="126166"/>
                </a:lnTo>
                <a:lnTo>
                  <a:pt x="27149" y="121973"/>
                </a:lnTo>
                <a:lnTo>
                  <a:pt x="26183" y="116764"/>
                </a:lnTo>
                <a:lnTo>
                  <a:pt x="24154" y="112571"/>
                </a:lnTo>
                <a:lnTo>
                  <a:pt x="23188" y="108378"/>
                </a:lnTo>
                <a:lnTo>
                  <a:pt x="22125" y="103169"/>
                </a:lnTo>
                <a:lnTo>
                  <a:pt x="20096" y="99103"/>
                </a:lnTo>
                <a:lnTo>
                  <a:pt x="19130" y="94910"/>
                </a:lnTo>
                <a:lnTo>
                  <a:pt x="18164" y="90717"/>
                </a:lnTo>
                <a:lnTo>
                  <a:pt x="17101" y="85508"/>
                </a:lnTo>
                <a:lnTo>
                  <a:pt x="16135" y="81315"/>
                </a:lnTo>
                <a:lnTo>
                  <a:pt x="15072" y="77122"/>
                </a:lnTo>
                <a:lnTo>
                  <a:pt x="14106" y="72929"/>
                </a:lnTo>
                <a:lnTo>
                  <a:pt x="13043" y="67720"/>
                </a:lnTo>
                <a:lnTo>
                  <a:pt x="12077" y="63527"/>
                </a:lnTo>
                <a:lnTo>
                  <a:pt x="11111" y="59461"/>
                </a:lnTo>
                <a:lnTo>
                  <a:pt x="10048" y="55269"/>
                </a:lnTo>
                <a:lnTo>
                  <a:pt x="9082" y="51076"/>
                </a:lnTo>
                <a:lnTo>
                  <a:pt x="8019" y="46883"/>
                </a:lnTo>
                <a:lnTo>
                  <a:pt x="7053" y="42690"/>
                </a:lnTo>
                <a:lnTo>
                  <a:pt x="5990" y="38624"/>
                </a:lnTo>
                <a:lnTo>
                  <a:pt x="5024" y="34432"/>
                </a:lnTo>
                <a:lnTo>
                  <a:pt x="5024" y="30239"/>
                </a:lnTo>
                <a:lnTo>
                  <a:pt x="4057" y="26046"/>
                </a:lnTo>
                <a:lnTo>
                  <a:pt x="2995" y="22869"/>
                </a:lnTo>
                <a:lnTo>
                  <a:pt x="2995" y="18804"/>
                </a:lnTo>
                <a:lnTo>
                  <a:pt x="2028" y="15627"/>
                </a:lnTo>
                <a:lnTo>
                  <a:pt x="2028" y="8258"/>
                </a:lnTo>
                <a:lnTo>
                  <a:pt x="966" y="5209"/>
                </a:lnTo>
                <a:lnTo>
                  <a:pt x="966" y="3049"/>
                </a:lnTo>
                <a:lnTo>
                  <a:pt x="0" y="0"/>
                </a:lnTo>
                <a:lnTo>
                  <a:pt x="2028" y="1344251"/>
                </a:lnTo>
                <a:lnTo>
                  <a:pt x="5024" y="1343209"/>
                </a:lnTo>
                <a:lnTo>
                  <a:pt x="8019" y="1342166"/>
                </a:lnTo>
                <a:lnTo>
                  <a:pt x="11111" y="1341123"/>
                </a:lnTo>
                <a:lnTo>
                  <a:pt x="13043" y="1339036"/>
                </a:lnTo>
                <a:lnTo>
                  <a:pt x="16135" y="1337993"/>
                </a:lnTo>
                <a:lnTo>
                  <a:pt x="19130" y="1336952"/>
                </a:lnTo>
                <a:lnTo>
                  <a:pt x="21159" y="1334865"/>
                </a:lnTo>
                <a:lnTo>
                  <a:pt x="24154" y="1333822"/>
                </a:lnTo>
                <a:lnTo>
                  <a:pt x="26183" y="1332779"/>
                </a:lnTo>
                <a:lnTo>
                  <a:pt x="29178" y="1330694"/>
                </a:lnTo>
                <a:lnTo>
                  <a:pt x="32270" y="1329651"/>
                </a:lnTo>
                <a:lnTo>
                  <a:pt x="34202" y="1327565"/>
                </a:lnTo>
                <a:lnTo>
                  <a:pt x="37294" y="1326523"/>
                </a:lnTo>
                <a:lnTo>
                  <a:pt x="39323" y="1324437"/>
                </a:lnTo>
                <a:lnTo>
                  <a:pt x="42318" y="1323393"/>
                </a:lnTo>
                <a:lnTo>
                  <a:pt x="44347" y="1321308"/>
                </a:lnTo>
                <a:lnTo>
                  <a:pt x="47343" y="1320265"/>
                </a:lnTo>
                <a:lnTo>
                  <a:pt x="49372" y="1318179"/>
                </a:lnTo>
                <a:lnTo>
                  <a:pt x="51401" y="1317136"/>
                </a:lnTo>
                <a:lnTo>
                  <a:pt x="54396" y="1315051"/>
                </a:lnTo>
                <a:lnTo>
                  <a:pt x="56425" y="1312965"/>
                </a:lnTo>
                <a:lnTo>
                  <a:pt x="58454" y="1311922"/>
                </a:lnTo>
                <a:lnTo>
                  <a:pt x="60483" y="1309837"/>
                </a:lnTo>
                <a:lnTo>
                  <a:pt x="62415" y="1307750"/>
                </a:lnTo>
                <a:lnTo>
                  <a:pt x="65507" y="1306707"/>
                </a:lnTo>
                <a:lnTo>
                  <a:pt x="67536" y="1304622"/>
                </a:lnTo>
                <a:lnTo>
                  <a:pt x="69468" y="1302536"/>
                </a:lnTo>
                <a:lnTo>
                  <a:pt x="71497" y="1301493"/>
                </a:lnTo>
                <a:lnTo>
                  <a:pt x="73526" y="1299408"/>
                </a:lnTo>
                <a:lnTo>
                  <a:pt x="74589" y="1297322"/>
                </a:lnTo>
                <a:lnTo>
                  <a:pt x="76618" y="1296278"/>
                </a:lnTo>
                <a:lnTo>
                  <a:pt x="78550" y="1294194"/>
                </a:lnTo>
                <a:lnTo>
                  <a:pt x="80579" y="1292107"/>
                </a:lnTo>
                <a:lnTo>
                  <a:pt x="82608" y="1291064"/>
                </a:lnTo>
                <a:lnTo>
                  <a:pt x="84637" y="1288978"/>
                </a:lnTo>
                <a:lnTo>
                  <a:pt x="86666" y="1286893"/>
                </a:lnTo>
                <a:lnTo>
                  <a:pt x="87632" y="1284807"/>
                </a:lnTo>
                <a:lnTo>
                  <a:pt x="89661" y="1282722"/>
                </a:lnTo>
                <a:lnTo>
                  <a:pt x="90724" y="1281679"/>
                </a:lnTo>
                <a:lnTo>
                  <a:pt x="92657" y="1279592"/>
                </a:lnTo>
                <a:lnTo>
                  <a:pt x="93719" y="1277507"/>
                </a:lnTo>
                <a:lnTo>
                  <a:pt x="95748" y="1275421"/>
                </a:lnTo>
                <a:lnTo>
                  <a:pt x="96715" y="1274378"/>
                </a:lnTo>
                <a:lnTo>
                  <a:pt x="98744" y="1270207"/>
                </a:lnTo>
                <a:lnTo>
                  <a:pt x="100773" y="1268120"/>
                </a:lnTo>
                <a:lnTo>
                  <a:pt x="101739" y="1266032"/>
                </a:lnTo>
                <a:lnTo>
                  <a:pt x="102802" y="1262906"/>
                </a:lnTo>
                <a:lnTo>
                  <a:pt x="104831" y="1258739"/>
                </a:lnTo>
                <a:lnTo>
                  <a:pt x="105797" y="1255600"/>
                </a:lnTo>
                <a:lnTo>
                  <a:pt x="106763" y="1252475"/>
                </a:lnTo>
                <a:lnTo>
                  <a:pt x="107826" y="1248307"/>
                </a:lnTo>
                <a:lnTo>
                  <a:pt x="107826" y="1242044"/>
                </a:lnTo>
                <a:lnTo>
                  <a:pt x="106763" y="1238918"/>
                </a:lnTo>
                <a:lnTo>
                  <a:pt x="105797" y="1234751"/>
                </a:lnTo>
                <a:lnTo>
                  <a:pt x="105797" y="1226403"/>
                </a:lnTo>
                <a:lnTo>
                  <a:pt x="106763" y="1222236"/>
                </a:lnTo>
                <a:lnTo>
                  <a:pt x="106763" y="1218068"/>
                </a:lnTo>
                <a:lnTo>
                  <a:pt x="107826" y="1212846"/>
                </a:lnTo>
                <a:lnTo>
                  <a:pt x="109855" y="1208679"/>
                </a:lnTo>
                <a:lnTo>
                  <a:pt x="110821" y="1203457"/>
                </a:lnTo>
                <a:lnTo>
                  <a:pt x="112850" y="1199289"/>
                </a:lnTo>
                <a:lnTo>
                  <a:pt x="114879" y="1194080"/>
                </a:lnTo>
                <a:lnTo>
                  <a:pt x="116908" y="1188858"/>
                </a:lnTo>
                <a:lnTo>
                  <a:pt x="118937" y="1183649"/>
                </a:lnTo>
                <a:lnTo>
                  <a:pt x="121932" y="1177385"/>
                </a:lnTo>
                <a:lnTo>
                  <a:pt x="123961" y="1172176"/>
                </a:lnTo>
                <a:lnTo>
                  <a:pt x="126956" y="1166966"/>
                </a:lnTo>
                <a:lnTo>
                  <a:pt x="128985" y="1160703"/>
                </a:lnTo>
                <a:lnTo>
                  <a:pt x="131980" y="1154451"/>
                </a:lnTo>
                <a:lnTo>
                  <a:pt x="134009" y="1149230"/>
                </a:lnTo>
                <a:lnTo>
                  <a:pt x="137005" y="1142978"/>
                </a:lnTo>
                <a:lnTo>
                  <a:pt x="140096" y="1136715"/>
                </a:lnTo>
                <a:lnTo>
                  <a:pt x="142029" y="1130463"/>
                </a:lnTo>
                <a:lnTo>
                  <a:pt x="145120" y="1124200"/>
                </a:lnTo>
                <a:lnTo>
                  <a:pt x="147149" y="1116907"/>
                </a:lnTo>
                <a:lnTo>
                  <a:pt x="150145" y="1110643"/>
                </a:lnTo>
                <a:lnTo>
                  <a:pt x="152174" y="1104392"/>
                </a:lnTo>
                <a:lnTo>
                  <a:pt x="154203" y="1097086"/>
                </a:lnTo>
                <a:lnTo>
                  <a:pt x="156135" y="1090835"/>
                </a:lnTo>
                <a:lnTo>
                  <a:pt x="157198" y="1083529"/>
                </a:lnTo>
                <a:lnTo>
                  <a:pt x="158164" y="1076236"/>
                </a:lnTo>
                <a:lnTo>
                  <a:pt x="160193" y="1068930"/>
                </a:lnTo>
                <a:lnTo>
                  <a:pt x="160193" y="1062667"/>
                </a:lnTo>
                <a:lnTo>
                  <a:pt x="161256" y="1055374"/>
                </a:lnTo>
                <a:lnTo>
                  <a:pt x="161256" y="1027218"/>
                </a:lnTo>
                <a:lnTo>
                  <a:pt x="160193" y="1023038"/>
                </a:lnTo>
                <a:lnTo>
                  <a:pt x="160193" y="1019912"/>
                </a:lnTo>
                <a:lnTo>
                  <a:pt x="159227" y="1017829"/>
                </a:lnTo>
                <a:lnTo>
                  <a:pt x="159227" y="1012619"/>
                </a:lnTo>
                <a:lnTo>
                  <a:pt x="158164" y="1009481"/>
                </a:lnTo>
                <a:lnTo>
                  <a:pt x="157198" y="1007397"/>
                </a:lnTo>
                <a:lnTo>
                  <a:pt x="157198" y="1004272"/>
                </a:lnTo>
                <a:lnTo>
                  <a:pt x="155169" y="1000104"/>
                </a:lnTo>
                <a:lnTo>
                  <a:pt x="155169" y="996966"/>
                </a:lnTo>
                <a:lnTo>
                  <a:pt x="154203" y="994882"/>
                </a:lnTo>
                <a:lnTo>
                  <a:pt x="153140" y="991757"/>
                </a:lnTo>
                <a:lnTo>
                  <a:pt x="152174" y="989673"/>
                </a:lnTo>
                <a:lnTo>
                  <a:pt x="151111" y="986548"/>
                </a:lnTo>
                <a:lnTo>
                  <a:pt x="150145" y="984451"/>
                </a:lnTo>
                <a:lnTo>
                  <a:pt x="149082" y="981326"/>
                </a:lnTo>
                <a:lnTo>
                  <a:pt x="148116" y="979242"/>
                </a:lnTo>
                <a:lnTo>
                  <a:pt x="146087" y="976116"/>
                </a:lnTo>
                <a:lnTo>
                  <a:pt x="145120" y="974033"/>
                </a:lnTo>
                <a:lnTo>
                  <a:pt x="144058" y="970894"/>
                </a:lnTo>
                <a:lnTo>
                  <a:pt x="143092" y="967769"/>
                </a:lnTo>
                <a:lnTo>
                  <a:pt x="142029" y="965685"/>
                </a:lnTo>
                <a:lnTo>
                  <a:pt x="141063" y="962560"/>
                </a:lnTo>
                <a:lnTo>
                  <a:pt x="141063" y="949003"/>
                </a:lnTo>
                <a:lnTo>
                  <a:pt x="142029" y="946919"/>
                </a:lnTo>
                <a:lnTo>
                  <a:pt x="143092" y="943781"/>
                </a:lnTo>
                <a:lnTo>
                  <a:pt x="144058" y="940655"/>
                </a:lnTo>
                <a:lnTo>
                  <a:pt x="145120" y="938571"/>
                </a:lnTo>
                <a:lnTo>
                  <a:pt x="146087" y="935446"/>
                </a:lnTo>
                <a:lnTo>
                  <a:pt x="147149" y="933349"/>
                </a:lnTo>
                <a:lnTo>
                  <a:pt x="149082" y="930224"/>
                </a:lnTo>
                <a:lnTo>
                  <a:pt x="150145" y="927098"/>
                </a:lnTo>
                <a:lnTo>
                  <a:pt x="152174" y="925015"/>
                </a:lnTo>
                <a:lnTo>
                  <a:pt x="153140" y="921889"/>
                </a:lnTo>
                <a:lnTo>
                  <a:pt x="155169" y="918751"/>
                </a:lnTo>
                <a:lnTo>
                  <a:pt x="157198" y="916667"/>
                </a:lnTo>
                <a:lnTo>
                  <a:pt x="159227" y="913541"/>
                </a:lnTo>
                <a:lnTo>
                  <a:pt x="161256" y="910416"/>
                </a:lnTo>
                <a:lnTo>
                  <a:pt x="163188" y="907278"/>
                </a:lnTo>
                <a:lnTo>
                  <a:pt x="165217" y="904152"/>
                </a:lnTo>
                <a:lnTo>
                  <a:pt x="167246" y="902068"/>
                </a:lnTo>
                <a:lnTo>
                  <a:pt x="168309" y="898943"/>
                </a:lnTo>
                <a:lnTo>
                  <a:pt x="170241" y="895817"/>
                </a:lnTo>
                <a:lnTo>
                  <a:pt x="172270" y="892679"/>
                </a:lnTo>
                <a:lnTo>
                  <a:pt x="174299" y="888512"/>
                </a:lnTo>
                <a:lnTo>
                  <a:pt x="176328" y="885386"/>
                </a:lnTo>
                <a:lnTo>
                  <a:pt x="178357" y="882248"/>
                </a:lnTo>
                <a:lnTo>
                  <a:pt x="179323" y="880164"/>
                </a:lnTo>
                <a:lnTo>
                  <a:pt x="180386" y="877038"/>
                </a:lnTo>
                <a:lnTo>
                  <a:pt x="181352" y="874955"/>
                </a:lnTo>
                <a:lnTo>
                  <a:pt x="182415" y="871829"/>
                </a:lnTo>
                <a:lnTo>
                  <a:pt x="183381" y="869745"/>
                </a:lnTo>
                <a:lnTo>
                  <a:pt x="184444" y="866607"/>
                </a:lnTo>
                <a:lnTo>
                  <a:pt x="185410" y="863482"/>
                </a:lnTo>
                <a:lnTo>
                  <a:pt x="186377" y="861398"/>
                </a:lnTo>
                <a:lnTo>
                  <a:pt x="186377" y="858272"/>
                </a:lnTo>
                <a:lnTo>
                  <a:pt x="187439" y="855134"/>
                </a:lnTo>
                <a:lnTo>
                  <a:pt x="188406" y="852008"/>
                </a:lnTo>
                <a:lnTo>
                  <a:pt x="188406" y="846799"/>
                </a:lnTo>
                <a:lnTo>
                  <a:pt x="189468" y="843661"/>
                </a:lnTo>
                <a:lnTo>
                  <a:pt x="189468" y="826979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718421" y="5114642"/>
            <a:ext cx="1004" cy="135568"/>
          </a:xfrm>
          <a:custGeom>
            <a:avLst/>
            <a:gdLst/>
            <a:ahLst/>
            <a:cxnLst/>
            <a:rect l="l" t="t" r="r" b="b"/>
            <a:pathLst>
              <a:path w="1004" h="135568">
                <a:moveTo>
                  <a:pt x="0" y="2083"/>
                </a:moveTo>
                <a:lnTo>
                  <a:pt x="0" y="5209"/>
                </a:lnTo>
                <a:lnTo>
                  <a:pt x="1004" y="135568"/>
                </a:lnTo>
                <a:lnTo>
                  <a:pt x="1004" y="0"/>
                </a:lnTo>
                <a:lnTo>
                  <a:pt x="0" y="2083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884692" y="4562993"/>
            <a:ext cx="6048" cy="23156"/>
          </a:xfrm>
          <a:custGeom>
            <a:avLst/>
            <a:gdLst/>
            <a:ahLst/>
            <a:cxnLst/>
            <a:rect l="l" t="t" r="r" b="b"/>
            <a:pathLst>
              <a:path w="6048" h="23156">
                <a:moveTo>
                  <a:pt x="1004" y="10418"/>
                </a:moveTo>
                <a:lnTo>
                  <a:pt x="2019" y="13467"/>
                </a:lnTo>
                <a:lnTo>
                  <a:pt x="3024" y="15627"/>
                </a:lnTo>
                <a:lnTo>
                  <a:pt x="4028" y="18677"/>
                </a:lnTo>
                <a:lnTo>
                  <a:pt x="4028" y="22869"/>
                </a:lnTo>
                <a:lnTo>
                  <a:pt x="4211" y="23156"/>
                </a:lnTo>
                <a:lnTo>
                  <a:pt x="5043" y="19820"/>
                </a:lnTo>
                <a:lnTo>
                  <a:pt x="5043" y="17660"/>
                </a:lnTo>
                <a:lnTo>
                  <a:pt x="6048" y="14611"/>
                </a:lnTo>
                <a:lnTo>
                  <a:pt x="5043" y="11434"/>
                </a:lnTo>
                <a:lnTo>
                  <a:pt x="5043" y="7242"/>
                </a:lnTo>
                <a:lnTo>
                  <a:pt x="3024" y="5209"/>
                </a:lnTo>
                <a:lnTo>
                  <a:pt x="2019" y="2032"/>
                </a:lnTo>
                <a:lnTo>
                  <a:pt x="0" y="0"/>
                </a:lnTo>
                <a:lnTo>
                  <a:pt x="0" y="6225"/>
                </a:lnTo>
                <a:lnTo>
                  <a:pt x="1004" y="10418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263938" y="4586149"/>
            <a:ext cx="1190145" cy="1667316"/>
          </a:xfrm>
          <a:custGeom>
            <a:avLst/>
            <a:gdLst/>
            <a:ahLst/>
            <a:cxnLst/>
            <a:rect l="l" t="t" r="r" b="b"/>
            <a:pathLst>
              <a:path w="1190145" h="1667316">
                <a:moveTo>
                  <a:pt x="1157875" y="402352"/>
                </a:moveTo>
                <a:lnTo>
                  <a:pt x="1157875" y="406418"/>
                </a:lnTo>
                <a:lnTo>
                  <a:pt x="1159904" y="410611"/>
                </a:lnTo>
                <a:lnTo>
                  <a:pt x="1160870" y="414803"/>
                </a:lnTo>
                <a:lnTo>
                  <a:pt x="1161933" y="417980"/>
                </a:lnTo>
                <a:lnTo>
                  <a:pt x="1162899" y="421029"/>
                </a:lnTo>
                <a:lnTo>
                  <a:pt x="1163962" y="425222"/>
                </a:lnTo>
                <a:lnTo>
                  <a:pt x="1165894" y="429415"/>
                </a:lnTo>
                <a:lnTo>
                  <a:pt x="1166957" y="433582"/>
                </a:lnTo>
                <a:lnTo>
                  <a:pt x="1166957" y="436708"/>
                </a:lnTo>
                <a:lnTo>
                  <a:pt x="1167923" y="438804"/>
                </a:lnTo>
                <a:lnTo>
                  <a:pt x="1167923" y="442972"/>
                </a:lnTo>
                <a:lnTo>
                  <a:pt x="1168986" y="447139"/>
                </a:lnTo>
                <a:lnTo>
                  <a:pt x="1168986" y="464876"/>
                </a:lnTo>
                <a:lnTo>
                  <a:pt x="1167923" y="468002"/>
                </a:lnTo>
                <a:lnTo>
                  <a:pt x="1167923" y="473211"/>
                </a:lnTo>
                <a:lnTo>
                  <a:pt x="1166957" y="476336"/>
                </a:lnTo>
                <a:lnTo>
                  <a:pt x="1166957" y="479475"/>
                </a:lnTo>
                <a:lnTo>
                  <a:pt x="1165894" y="482600"/>
                </a:lnTo>
                <a:lnTo>
                  <a:pt x="1165894" y="485726"/>
                </a:lnTo>
                <a:lnTo>
                  <a:pt x="1164928" y="489906"/>
                </a:lnTo>
                <a:lnTo>
                  <a:pt x="1163962" y="493032"/>
                </a:lnTo>
                <a:lnTo>
                  <a:pt x="1162899" y="497199"/>
                </a:lnTo>
                <a:lnTo>
                  <a:pt x="1161933" y="500325"/>
                </a:lnTo>
                <a:lnTo>
                  <a:pt x="1160870" y="504505"/>
                </a:lnTo>
                <a:lnTo>
                  <a:pt x="1159904" y="507630"/>
                </a:lnTo>
                <a:lnTo>
                  <a:pt x="1159904" y="510756"/>
                </a:lnTo>
                <a:lnTo>
                  <a:pt x="1158841" y="513881"/>
                </a:lnTo>
                <a:lnTo>
                  <a:pt x="1157875" y="517020"/>
                </a:lnTo>
                <a:lnTo>
                  <a:pt x="1156909" y="520145"/>
                </a:lnTo>
                <a:lnTo>
                  <a:pt x="1155846" y="523271"/>
                </a:lnTo>
                <a:lnTo>
                  <a:pt x="1154880" y="526396"/>
                </a:lnTo>
                <a:lnTo>
                  <a:pt x="1154880" y="529535"/>
                </a:lnTo>
                <a:lnTo>
                  <a:pt x="1153817" y="532660"/>
                </a:lnTo>
                <a:lnTo>
                  <a:pt x="1152851" y="535786"/>
                </a:lnTo>
                <a:lnTo>
                  <a:pt x="1151788" y="538911"/>
                </a:lnTo>
                <a:lnTo>
                  <a:pt x="1150822" y="542050"/>
                </a:lnTo>
                <a:lnTo>
                  <a:pt x="1149855" y="545175"/>
                </a:lnTo>
                <a:lnTo>
                  <a:pt x="1148793" y="548301"/>
                </a:lnTo>
                <a:lnTo>
                  <a:pt x="1147826" y="551426"/>
                </a:lnTo>
                <a:lnTo>
                  <a:pt x="1146764" y="554565"/>
                </a:lnTo>
                <a:lnTo>
                  <a:pt x="1145797" y="557690"/>
                </a:lnTo>
                <a:lnTo>
                  <a:pt x="1144735" y="560816"/>
                </a:lnTo>
                <a:lnTo>
                  <a:pt x="1142706" y="568121"/>
                </a:lnTo>
                <a:lnTo>
                  <a:pt x="1140773" y="575414"/>
                </a:lnTo>
                <a:lnTo>
                  <a:pt x="1137681" y="582720"/>
                </a:lnTo>
                <a:lnTo>
                  <a:pt x="1134686" y="588971"/>
                </a:lnTo>
                <a:lnTo>
                  <a:pt x="1131691" y="596277"/>
                </a:lnTo>
                <a:lnTo>
                  <a:pt x="1128599" y="602528"/>
                </a:lnTo>
                <a:lnTo>
                  <a:pt x="1124638" y="608792"/>
                </a:lnTo>
                <a:lnTo>
                  <a:pt x="1121546" y="614001"/>
                </a:lnTo>
                <a:lnTo>
                  <a:pt x="1117585" y="620265"/>
                </a:lnTo>
                <a:lnTo>
                  <a:pt x="1114493" y="625474"/>
                </a:lnTo>
                <a:lnTo>
                  <a:pt x="1110532" y="630684"/>
                </a:lnTo>
                <a:lnTo>
                  <a:pt x="1107440" y="634864"/>
                </a:lnTo>
                <a:lnTo>
                  <a:pt x="1103479" y="640073"/>
                </a:lnTo>
                <a:lnTo>
                  <a:pt x="1099421" y="644240"/>
                </a:lnTo>
                <a:lnTo>
                  <a:pt x="1096425" y="648420"/>
                </a:lnTo>
                <a:lnTo>
                  <a:pt x="1092367" y="652588"/>
                </a:lnTo>
                <a:lnTo>
                  <a:pt x="1089372" y="655713"/>
                </a:lnTo>
                <a:lnTo>
                  <a:pt x="1085314" y="658852"/>
                </a:lnTo>
                <a:lnTo>
                  <a:pt x="1082319" y="663019"/>
                </a:lnTo>
                <a:lnTo>
                  <a:pt x="1079227" y="665103"/>
                </a:lnTo>
                <a:lnTo>
                  <a:pt x="1076232" y="668228"/>
                </a:lnTo>
                <a:lnTo>
                  <a:pt x="1073237" y="670325"/>
                </a:lnTo>
                <a:lnTo>
                  <a:pt x="1071208" y="673450"/>
                </a:lnTo>
                <a:lnTo>
                  <a:pt x="1068213" y="674492"/>
                </a:lnTo>
                <a:lnTo>
                  <a:pt x="1066184" y="676576"/>
                </a:lnTo>
                <a:lnTo>
                  <a:pt x="1064155" y="678660"/>
                </a:lnTo>
                <a:lnTo>
                  <a:pt x="1063189" y="679702"/>
                </a:lnTo>
                <a:lnTo>
                  <a:pt x="1061160" y="680743"/>
                </a:lnTo>
                <a:lnTo>
                  <a:pt x="1059131" y="682827"/>
                </a:lnTo>
                <a:lnTo>
                  <a:pt x="1061160" y="678660"/>
                </a:lnTo>
                <a:lnTo>
                  <a:pt x="1062126" y="674492"/>
                </a:lnTo>
                <a:lnTo>
                  <a:pt x="1063189" y="670325"/>
                </a:lnTo>
                <a:lnTo>
                  <a:pt x="1063189" y="666145"/>
                </a:lnTo>
                <a:lnTo>
                  <a:pt x="1064155" y="661977"/>
                </a:lnTo>
                <a:lnTo>
                  <a:pt x="1064155" y="657810"/>
                </a:lnTo>
                <a:lnTo>
                  <a:pt x="1065121" y="653630"/>
                </a:lnTo>
                <a:lnTo>
                  <a:pt x="1065121" y="632780"/>
                </a:lnTo>
                <a:lnTo>
                  <a:pt x="1064155" y="628600"/>
                </a:lnTo>
                <a:lnTo>
                  <a:pt x="1064155" y="624432"/>
                </a:lnTo>
                <a:lnTo>
                  <a:pt x="1063189" y="620265"/>
                </a:lnTo>
                <a:lnTo>
                  <a:pt x="1063189" y="616085"/>
                </a:lnTo>
                <a:lnTo>
                  <a:pt x="1062126" y="611917"/>
                </a:lnTo>
                <a:lnTo>
                  <a:pt x="1061160" y="607750"/>
                </a:lnTo>
                <a:lnTo>
                  <a:pt x="1060097" y="604612"/>
                </a:lnTo>
                <a:lnTo>
                  <a:pt x="1059131" y="600444"/>
                </a:lnTo>
                <a:lnTo>
                  <a:pt x="1058068" y="596277"/>
                </a:lnTo>
                <a:lnTo>
                  <a:pt x="1057102" y="592097"/>
                </a:lnTo>
                <a:lnTo>
                  <a:pt x="1056135" y="588971"/>
                </a:lnTo>
                <a:lnTo>
                  <a:pt x="1054106" y="584804"/>
                </a:lnTo>
                <a:lnTo>
                  <a:pt x="1053044" y="580636"/>
                </a:lnTo>
                <a:lnTo>
                  <a:pt x="1052077" y="576456"/>
                </a:lnTo>
                <a:lnTo>
                  <a:pt x="1050048" y="573331"/>
                </a:lnTo>
                <a:lnTo>
                  <a:pt x="1049082" y="569163"/>
                </a:lnTo>
                <a:lnTo>
                  <a:pt x="1047053" y="566025"/>
                </a:lnTo>
                <a:lnTo>
                  <a:pt x="1045024" y="561858"/>
                </a:lnTo>
                <a:lnTo>
                  <a:pt x="1043962" y="557690"/>
                </a:lnTo>
                <a:lnTo>
                  <a:pt x="1042029" y="554565"/>
                </a:lnTo>
                <a:lnTo>
                  <a:pt x="1040000" y="550384"/>
                </a:lnTo>
                <a:lnTo>
                  <a:pt x="1037971" y="546217"/>
                </a:lnTo>
                <a:lnTo>
                  <a:pt x="1035942" y="543091"/>
                </a:lnTo>
                <a:lnTo>
                  <a:pt x="1033913" y="538911"/>
                </a:lnTo>
                <a:lnTo>
                  <a:pt x="1031884" y="535786"/>
                </a:lnTo>
                <a:lnTo>
                  <a:pt x="1028889" y="532660"/>
                </a:lnTo>
                <a:lnTo>
                  <a:pt x="1026860" y="528493"/>
                </a:lnTo>
                <a:lnTo>
                  <a:pt x="1024831" y="525354"/>
                </a:lnTo>
                <a:lnTo>
                  <a:pt x="1022802" y="522229"/>
                </a:lnTo>
                <a:lnTo>
                  <a:pt x="1020773" y="519103"/>
                </a:lnTo>
                <a:lnTo>
                  <a:pt x="1018841" y="515978"/>
                </a:lnTo>
                <a:lnTo>
                  <a:pt x="1016812" y="513881"/>
                </a:lnTo>
                <a:lnTo>
                  <a:pt x="1014783" y="510756"/>
                </a:lnTo>
                <a:lnTo>
                  <a:pt x="1012754" y="508672"/>
                </a:lnTo>
                <a:lnTo>
                  <a:pt x="1010725" y="505547"/>
                </a:lnTo>
                <a:lnTo>
                  <a:pt x="1008696" y="503463"/>
                </a:lnTo>
                <a:lnTo>
                  <a:pt x="1007730" y="501366"/>
                </a:lnTo>
                <a:lnTo>
                  <a:pt x="1005701" y="499283"/>
                </a:lnTo>
                <a:lnTo>
                  <a:pt x="1003672" y="497199"/>
                </a:lnTo>
                <a:lnTo>
                  <a:pt x="1002705" y="495115"/>
                </a:lnTo>
                <a:lnTo>
                  <a:pt x="1000676" y="493032"/>
                </a:lnTo>
                <a:lnTo>
                  <a:pt x="998647" y="489906"/>
                </a:lnTo>
                <a:lnTo>
                  <a:pt x="996618" y="488851"/>
                </a:lnTo>
                <a:lnTo>
                  <a:pt x="995652" y="487810"/>
                </a:lnTo>
                <a:lnTo>
                  <a:pt x="993623" y="484684"/>
                </a:lnTo>
                <a:lnTo>
                  <a:pt x="991594" y="482600"/>
                </a:lnTo>
                <a:lnTo>
                  <a:pt x="988599" y="479475"/>
                </a:lnTo>
                <a:lnTo>
                  <a:pt x="985507" y="475295"/>
                </a:lnTo>
                <a:lnTo>
                  <a:pt x="982512" y="472169"/>
                </a:lnTo>
                <a:lnTo>
                  <a:pt x="979517" y="468002"/>
                </a:lnTo>
                <a:lnTo>
                  <a:pt x="976522" y="463821"/>
                </a:lnTo>
                <a:lnTo>
                  <a:pt x="973430" y="459654"/>
                </a:lnTo>
                <a:lnTo>
                  <a:pt x="970435" y="455487"/>
                </a:lnTo>
                <a:lnTo>
                  <a:pt x="967440" y="451319"/>
                </a:lnTo>
                <a:lnTo>
                  <a:pt x="965411" y="447139"/>
                </a:lnTo>
                <a:lnTo>
                  <a:pt x="962415" y="442972"/>
                </a:lnTo>
                <a:lnTo>
                  <a:pt x="959324" y="438804"/>
                </a:lnTo>
                <a:lnTo>
                  <a:pt x="956329" y="434624"/>
                </a:lnTo>
                <a:lnTo>
                  <a:pt x="954300" y="429415"/>
                </a:lnTo>
                <a:lnTo>
                  <a:pt x="951304" y="425222"/>
                </a:lnTo>
                <a:lnTo>
                  <a:pt x="948309" y="420013"/>
                </a:lnTo>
                <a:lnTo>
                  <a:pt x="946280" y="415820"/>
                </a:lnTo>
                <a:lnTo>
                  <a:pt x="943188" y="410611"/>
                </a:lnTo>
                <a:lnTo>
                  <a:pt x="941256" y="406418"/>
                </a:lnTo>
                <a:lnTo>
                  <a:pt x="938184" y="401209"/>
                </a:lnTo>
                <a:lnTo>
                  <a:pt x="936174" y="395999"/>
                </a:lnTo>
                <a:lnTo>
                  <a:pt x="933150" y="391806"/>
                </a:lnTo>
                <a:lnTo>
                  <a:pt x="931130" y="386597"/>
                </a:lnTo>
                <a:lnTo>
                  <a:pt x="929121" y="381388"/>
                </a:lnTo>
                <a:lnTo>
                  <a:pt x="926097" y="376179"/>
                </a:lnTo>
                <a:lnTo>
                  <a:pt x="924077" y="372113"/>
                </a:lnTo>
                <a:lnTo>
                  <a:pt x="922058" y="366776"/>
                </a:lnTo>
                <a:lnTo>
                  <a:pt x="920048" y="361567"/>
                </a:lnTo>
                <a:lnTo>
                  <a:pt x="918029" y="356358"/>
                </a:lnTo>
                <a:lnTo>
                  <a:pt x="915005" y="351149"/>
                </a:lnTo>
                <a:lnTo>
                  <a:pt x="912995" y="345939"/>
                </a:lnTo>
                <a:lnTo>
                  <a:pt x="910976" y="340730"/>
                </a:lnTo>
                <a:lnTo>
                  <a:pt x="908966" y="335521"/>
                </a:lnTo>
                <a:lnTo>
                  <a:pt x="907952" y="333488"/>
                </a:lnTo>
                <a:lnTo>
                  <a:pt x="906947" y="330312"/>
                </a:lnTo>
                <a:lnTo>
                  <a:pt x="905942" y="327262"/>
                </a:lnTo>
                <a:lnTo>
                  <a:pt x="904927" y="324086"/>
                </a:lnTo>
                <a:lnTo>
                  <a:pt x="903923" y="320909"/>
                </a:lnTo>
                <a:lnTo>
                  <a:pt x="902918" y="317860"/>
                </a:lnTo>
                <a:lnTo>
                  <a:pt x="900898" y="314684"/>
                </a:lnTo>
                <a:lnTo>
                  <a:pt x="899894" y="311507"/>
                </a:lnTo>
                <a:lnTo>
                  <a:pt x="898889" y="308458"/>
                </a:lnTo>
                <a:lnTo>
                  <a:pt x="897874" y="305282"/>
                </a:lnTo>
                <a:lnTo>
                  <a:pt x="896869" y="302232"/>
                </a:lnTo>
                <a:lnTo>
                  <a:pt x="895865" y="299056"/>
                </a:lnTo>
                <a:lnTo>
                  <a:pt x="894850" y="295879"/>
                </a:lnTo>
                <a:lnTo>
                  <a:pt x="893845" y="292830"/>
                </a:lnTo>
                <a:lnTo>
                  <a:pt x="892841" y="289654"/>
                </a:lnTo>
                <a:lnTo>
                  <a:pt x="891836" y="286477"/>
                </a:lnTo>
                <a:lnTo>
                  <a:pt x="890821" y="283428"/>
                </a:lnTo>
                <a:lnTo>
                  <a:pt x="889816" y="280252"/>
                </a:lnTo>
                <a:lnTo>
                  <a:pt x="888812" y="277202"/>
                </a:lnTo>
                <a:lnTo>
                  <a:pt x="887797" y="274026"/>
                </a:lnTo>
                <a:lnTo>
                  <a:pt x="886792" y="270850"/>
                </a:lnTo>
                <a:lnTo>
                  <a:pt x="885787" y="267800"/>
                </a:lnTo>
                <a:lnTo>
                  <a:pt x="884773" y="264624"/>
                </a:lnTo>
                <a:lnTo>
                  <a:pt x="883768" y="261447"/>
                </a:lnTo>
                <a:lnTo>
                  <a:pt x="881758" y="256238"/>
                </a:lnTo>
                <a:lnTo>
                  <a:pt x="880744" y="251029"/>
                </a:lnTo>
                <a:lnTo>
                  <a:pt x="879739" y="246963"/>
                </a:lnTo>
                <a:lnTo>
                  <a:pt x="878734" y="242770"/>
                </a:lnTo>
                <a:lnTo>
                  <a:pt x="877720" y="237561"/>
                </a:lnTo>
                <a:lnTo>
                  <a:pt x="875710" y="233368"/>
                </a:lnTo>
                <a:lnTo>
                  <a:pt x="874696" y="229175"/>
                </a:lnTo>
                <a:lnTo>
                  <a:pt x="873691" y="224982"/>
                </a:lnTo>
                <a:lnTo>
                  <a:pt x="872686" y="220790"/>
                </a:lnTo>
                <a:lnTo>
                  <a:pt x="871681" y="216724"/>
                </a:lnTo>
                <a:lnTo>
                  <a:pt x="869662" y="213547"/>
                </a:lnTo>
                <a:lnTo>
                  <a:pt x="868657" y="209355"/>
                </a:lnTo>
                <a:lnTo>
                  <a:pt x="867642" y="206178"/>
                </a:lnTo>
                <a:lnTo>
                  <a:pt x="866638" y="203129"/>
                </a:lnTo>
                <a:lnTo>
                  <a:pt x="865633" y="198936"/>
                </a:lnTo>
                <a:lnTo>
                  <a:pt x="864618" y="196903"/>
                </a:lnTo>
                <a:lnTo>
                  <a:pt x="863613" y="193727"/>
                </a:lnTo>
                <a:lnTo>
                  <a:pt x="862609" y="190550"/>
                </a:lnTo>
                <a:lnTo>
                  <a:pt x="861604" y="188518"/>
                </a:lnTo>
                <a:lnTo>
                  <a:pt x="860589" y="185341"/>
                </a:lnTo>
                <a:lnTo>
                  <a:pt x="859584" y="181148"/>
                </a:lnTo>
                <a:lnTo>
                  <a:pt x="857565" y="178099"/>
                </a:lnTo>
                <a:lnTo>
                  <a:pt x="856560" y="173906"/>
                </a:lnTo>
                <a:lnTo>
                  <a:pt x="854541" y="171873"/>
                </a:lnTo>
                <a:lnTo>
                  <a:pt x="849507" y="178099"/>
                </a:lnTo>
                <a:lnTo>
                  <a:pt x="844464" y="185341"/>
                </a:lnTo>
                <a:lnTo>
                  <a:pt x="840435" y="193727"/>
                </a:lnTo>
                <a:lnTo>
                  <a:pt x="836406" y="202112"/>
                </a:lnTo>
                <a:lnTo>
                  <a:pt x="832377" y="210371"/>
                </a:lnTo>
                <a:lnTo>
                  <a:pt x="829352" y="219773"/>
                </a:lnTo>
                <a:lnTo>
                  <a:pt x="827333" y="230192"/>
                </a:lnTo>
                <a:lnTo>
                  <a:pt x="825323" y="240610"/>
                </a:lnTo>
                <a:lnTo>
                  <a:pt x="823304" y="251029"/>
                </a:lnTo>
                <a:lnTo>
                  <a:pt x="821294" y="261447"/>
                </a:lnTo>
                <a:lnTo>
                  <a:pt x="820280" y="271993"/>
                </a:lnTo>
                <a:lnTo>
                  <a:pt x="819275" y="283428"/>
                </a:lnTo>
                <a:lnTo>
                  <a:pt x="818270" y="293847"/>
                </a:lnTo>
                <a:lnTo>
                  <a:pt x="817256" y="305282"/>
                </a:lnTo>
                <a:lnTo>
                  <a:pt x="817256" y="348099"/>
                </a:lnTo>
                <a:lnTo>
                  <a:pt x="818270" y="357501"/>
                </a:lnTo>
                <a:lnTo>
                  <a:pt x="818270" y="376179"/>
                </a:lnTo>
                <a:lnTo>
                  <a:pt x="819275" y="385581"/>
                </a:lnTo>
                <a:lnTo>
                  <a:pt x="820280" y="393966"/>
                </a:lnTo>
                <a:lnTo>
                  <a:pt x="820280" y="401209"/>
                </a:lnTo>
                <a:lnTo>
                  <a:pt x="821294" y="408578"/>
                </a:lnTo>
                <a:lnTo>
                  <a:pt x="822299" y="413787"/>
                </a:lnTo>
                <a:lnTo>
                  <a:pt x="822299" y="420013"/>
                </a:lnTo>
                <a:lnTo>
                  <a:pt x="823304" y="424206"/>
                </a:lnTo>
                <a:lnTo>
                  <a:pt x="823304" y="427331"/>
                </a:lnTo>
                <a:lnTo>
                  <a:pt x="824309" y="430457"/>
                </a:lnTo>
                <a:lnTo>
                  <a:pt x="824309" y="471127"/>
                </a:lnTo>
                <a:lnTo>
                  <a:pt x="823304" y="488851"/>
                </a:lnTo>
                <a:lnTo>
                  <a:pt x="822299" y="504505"/>
                </a:lnTo>
                <a:lnTo>
                  <a:pt x="821294" y="520145"/>
                </a:lnTo>
                <a:lnTo>
                  <a:pt x="819275" y="534744"/>
                </a:lnTo>
                <a:lnTo>
                  <a:pt x="817256" y="548301"/>
                </a:lnTo>
                <a:lnTo>
                  <a:pt x="814241" y="559774"/>
                </a:lnTo>
                <a:lnTo>
                  <a:pt x="812222" y="571247"/>
                </a:lnTo>
                <a:lnTo>
                  <a:pt x="809198" y="581678"/>
                </a:lnTo>
                <a:lnTo>
                  <a:pt x="806174" y="592097"/>
                </a:lnTo>
                <a:lnTo>
                  <a:pt x="803150" y="600444"/>
                </a:lnTo>
                <a:lnTo>
                  <a:pt x="799121" y="608792"/>
                </a:lnTo>
                <a:lnTo>
                  <a:pt x="796096" y="616085"/>
                </a:lnTo>
                <a:lnTo>
                  <a:pt x="792067" y="622349"/>
                </a:lnTo>
                <a:lnTo>
                  <a:pt x="789043" y="628600"/>
                </a:lnTo>
                <a:lnTo>
                  <a:pt x="785014" y="633822"/>
                </a:lnTo>
                <a:lnTo>
                  <a:pt x="780985" y="637989"/>
                </a:lnTo>
                <a:lnTo>
                  <a:pt x="777961" y="642157"/>
                </a:lnTo>
                <a:lnTo>
                  <a:pt x="773932" y="645295"/>
                </a:lnTo>
                <a:lnTo>
                  <a:pt x="770908" y="648420"/>
                </a:lnTo>
                <a:lnTo>
                  <a:pt x="766869" y="651546"/>
                </a:lnTo>
                <a:lnTo>
                  <a:pt x="763855" y="653630"/>
                </a:lnTo>
                <a:lnTo>
                  <a:pt x="760831" y="655713"/>
                </a:lnTo>
                <a:lnTo>
                  <a:pt x="757806" y="656755"/>
                </a:lnTo>
                <a:lnTo>
                  <a:pt x="755787" y="657810"/>
                </a:lnTo>
                <a:lnTo>
                  <a:pt x="753777" y="658852"/>
                </a:lnTo>
                <a:lnTo>
                  <a:pt x="749739" y="658852"/>
                </a:lnTo>
                <a:lnTo>
                  <a:pt x="747729" y="659894"/>
                </a:lnTo>
                <a:lnTo>
                  <a:pt x="746715" y="658852"/>
                </a:lnTo>
                <a:lnTo>
                  <a:pt x="746715" y="655713"/>
                </a:lnTo>
                <a:lnTo>
                  <a:pt x="747729" y="651546"/>
                </a:lnTo>
                <a:lnTo>
                  <a:pt x="748734" y="648420"/>
                </a:lnTo>
                <a:lnTo>
                  <a:pt x="748734" y="644240"/>
                </a:lnTo>
                <a:lnTo>
                  <a:pt x="749739" y="641115"/>
                </a:lnTo>
                <a:lnTo>
                  <a:pt x="750753" y="636947"/>
                </a:lnTo>
                <a:lnTo>
                  <a:pt x="750753" y="633822"/>
                </a:lnTo>
                <a:lnTo>
                  <a:pt x="751758" y="630684"/>
                </a:lnTo>
                <a:lnTo>
                  <a:pt x="751758" y="623391"/>
                </a:lnTo>
                <a:lnTo>
                  <a:pt x="752763" y="620265"/>
                </a:lnTo>
                <a:lnTo>
                  <a:pt x="752763" y="614001"/>
                </a:lnTo>
                <a:lnTo>
                  <a:pt x="753777" y="610876"/>
                </a:lnTo>
                <a:lnTo>
                  <a:pt x="753777" y="599402"/>
                </a:lnTo>
                <a:lnTo>
                  <a:pt x="754782" y="596277"/>
                </a:lnTo>
                <a:lnTo>
                  <a:pt x="754782" y="581678"/>
                </a:lnTo>
                <a:lnTo>
                  <a:pt x="753777" y="578540"/>
                </a:lnTo>
                <a:lnTo>
                  <a:pt x="753777" y="569163"/>
                </a:lnTo>
                <a:lnTo>
                  <a:pt x="752763" y="564983"/>
                </a:lnTo>
                <a:lnTo>
                  <a:pt x="751758" y="557690"/>
                </a:lnTo>
                <a:lnTo>
                  <a:pt x="750753" y="550384"/>
                </a:lnTo>
                <a:lnTo>
                  <a:pt x="749739" y="543091"/>
                </a:lnTo>
                <a:lnTo>
                  <a:pt x="747729" y="536828"/>
                </a:lnTo>
                <a:lnTo>
                  <a:pt x="744705" y="531618"/>
                </a:lnTo>
                <a:lnTo>
                  <a:pt x="742686" y="526396"/>
                </a:lnTo>
                <a:lnTo>
                  <a:pt x="739662" y="522229"/>
                </a:lnTo>
                <a:lnTo>
                  <a:pt x="736637" y="518061"/>
                </a:lnTo>
                <a:lnTo>
                  <a:pt x="733623" y="514923"/>
                </a:lnTo>
                <a:lnTo>
                  <a:pt x="730599" y="511798"/>
                </a:lnTo>
                <a:lnTo>
                  <a:pt x="727575" y="508672"/>
                </a:lnTo>
                <a:lnTo>
                  <a:pt x="723546" y="506588"/>
                </a:lnTo>
                <a:lnTo>
                  <a:pt x="720521" y="504505"/>
                </a:lnTo>
                <a:lnTo>
                  <a:pt x="716492" y="502408"/>
                </a:lnTo>
                <a:lnTo>
                  <a:pt x="713468" y="500325"/>
                </a:lnTo>
                <a:lnTo>
                  <a:pt x="709430" y="499283"/>
                </a:lnTo>
                <a:lnTo>
                  <a:pt x="706415" y="497199"/>
                </a:lnTo>
                <a:lnTo>
                  <a:pt x="702376" y="496157"/>
                </a:lnTo>
                <a:lnTo>
                  <a:pt x="699352" y="494073"/>
                </a:lnTo>
                <a:lnTo>
                  <a:pt x="696338" y="493032"/>
                </a:lnTo>
                <a:lnTo>
                  <a:pt x="693314" y="491990"/>
                </a:lnTo>
                <a:lnTo>
                  <a:pt x="690289" y="489906"/>
                </a:lnTo>
                <a:lnTo>
                  <a:pt x="687265" y="488851"/>
                </a:lnTo>
                <a:lnTo>
                  <a:pt x="685246" y="486768"/>
                </a:lnTo>
                <a:lnTo>
                  <a:pt x="683236" y="484684"/>
                </a:lnTo>
                <a:lnTo>
                  <a:pt x="681217" y="482600"/>
                </a:lnTo>
                <a:lnTo>
                  <a:pt x="679198" y="480517"/>
                </a:lnTo>
                <a:lnTo>
                  <a:pt x="678193" y="477391"/>
                </a:lnTo>
                <a:lnTo>
                  <a:pt x="677188" y="474253"/>
                </a:lnTo>
                <a:lnTo>
                  <a:pt x="677188" y="457570"/>
                </a:lnTo>
                <a:lnTo>
                  <a:pt x="678193" y="453403"/>
                </a:lnTo>
                <a:lnTo>
                  <a:pt x="678193" y="448181"/>
                </a:lnTo>
                <a:lnTo>
                  <a:pt x="679198" y="444014"/>
                </a:lnTo>
                <a:lnTo>
                  <a:pt x="679198" y="438804"/>
                </a:lnTo>
                <a:lnTo>
                  <a:pt x="680212" y="433582"/>
                </a:lnTo>
                <a:lnTo>
                  <a:pt x="680212" y="424206"/>
                </a:lnTo>
                <a:lnTo>
                  <a:pt x="681217" y="420013"/>
                </a:lnTo>
                <a:lnTo>
                  <a:pt x="681217" y="410611"/>
                </a:lnTo>
                <a:lnTo>
                  <a:pt x="682222" y="405401"/>
                </a:lnTo>
                <a:lnTo>
                  <a:pt x="682222" y="386597"/>
                </a:lnTo>
                <a:lnTo>
                  <a:pt x="683236" y="382531"/>
                </a:lnTo>
                <a:lnTo>
                  <a:pt x="683236" y="322053"/>
                </a:lnTo>
                <a:lnTo>
                  <a:pt x="682222" y="316844"/>
                </a:lnTo>
                <a:lnTo>
                  <a:pt x="682222" y="304265"/>
                </a:lnTo>
                <a:lnTo>
                  <a:pt x="681217" y="300072"/>
                </a:lnTo>
                <a:lnTo>
                  <a:pt x="681217" y="287621"/>
                </a:lnTo>
                <a:lnTo>
                  <a:pt x="680212" y="284444"/>
                </a:lnTo>
                <a:lnTo>
                  <a:pt x="680212" y="274026"/>
                </a:lnTo>
                <a:lnTo>
                  <a:pt x="679198" y="270850"/>
                </a:lnTo>
                <a:lnTo>
                  <a:pt x="679198" y="264624"/>
                </a:lnTo>
                <a:lnTo>
                  <a:pt x="678193" y="261447"/>
                </a:lnTo>
                <a:lnTo>
                  <a:pt x="678193" y="254205"/>
                </a:lnTo>
                <a:lnTo>
                  <a:pt x="677188" y="250012"/>
                </a:lnTo>
                <a:lnTo>
                  <a:pt x="676183" y="245820"/>
                </a:lnTo>
                <a:lnTo>
                  <a:pt x="676183" y="242770"/>
                </a:lnTo>
                <a:lnTo>
                  <a:pt x="675169" y="238577"/>
                </a:lnTo>
                <a:lnTo>
                  <a:pt x="674164" y="234385"/>
                </a:lnTo>
                <a:lnTo>
                  <a:pt x="674164" y="231208"/>
                </a:lnTo>
                <a:lnTo>
                  <a:pt x="673159" y="229175"/>
                </a:lnTo>
                <a:lnTo>
                  <a:pt x="673159" y="224982"/>
                </a:lnTo>
                <a:lnTo>
                  <a:pt x="672145" y="220790"/>
                </a:lnTo>
                <a:lnTo>
                  <a:pt x="671140" y="216724"/>
                </a:lnTo>
                <a:lnTo>
                  <a:pt x="670135" y="213547"/>
                </a:lnTo>
                <a:lnTo>
                  <a:pt x="669120" y="209355"/>
                </a:lnTo>
                <a:lnTo>
                  <a:pt x="668116" y="205162"/>
                </a:lnTo>
                <a:lnTo>
                  <a:pt x="667111" y="200969"/>
                </a:lnTo>
                <a:lnTo>
                  <a:pt x="667111" y="197920"/>
                </a:lnTo>
                <a:lnTo>
                  <a:pt x="666106" y="193727"/>
                </a:lnTo>
                <a:lnTo>
                  <a:pt x="665091" y="189534"/>
                </a:lnTo>
                <a:lnTo>
                  <a:pt x="665091" y="185341"/>
                </a:lnTo>
                <a:lnTo>
                  <a:pt x="664087" y="182292"/>
                </a:lnTo>
                <a:lnTo>
                  <a:pt x="664087" y="180132"/>
                </a:lnTo>
                <a:lnTo>
                  <a:pt x="663082" y="175939"/>
                </a:lnTo>
                <a:lnTo>
                  <a:pt x="663082" y="172890"/>
                </a:lnTo>
                <a:lnTo>
                  <a:pt x="662067" y="170730"/>
                </a:lnTo>
                <a:lnTo>
                  <a:pt x="662067" y="166664"/>
                </a:lnTo>
                <a:lnTo>
                  <a:pt x="661062" y="163488"/>
                </a:lnTo>
                <a:lnTo>
                  <a:pt x="660058" y="159295"/>
                </a:lnTo>
                <a:lnTo>
                  <a:pt x="660058" y="156118"/>
                </a:lnTo>
                <a:lnTo>
                  <a:pt x="659043" y="152053"/>
                </a:lnTo>
                <a:lnTo>
                  <a:pt x="659043" y="148876"/>
                </a:lnTo>
                <a:lnTo>
                  <a:pt x="658038" y="146843"/>
                </a:lnTo>
                <a:lnTo>
                  <a:pt x="657033" y="142651"/>
                </a:lnTo>
                <a:lnTo>
                  <a:pt x="657033" y="137441"/>
                </a:lnTo>
                <a:lnTo>
                  <a:pt x="656029" y="133248"/>
                </a:lnTo>
                <a:lnTo>
                  <a:pt x="655014" y="130072"/>
                </a:lnTo>
                <a:lnTo>
                  <a:pt x="654009" y="125879"/>
                </a:lnTo>
                <a:lnTo>
                  <a:pt x="654009" y="121813"/>
                </a:lnTo>
                <a:lnTo>
                  <a:pt x="653004" y="117621"/>
                </a:lnTo>
                <a:lnTo>
                  <a:pt x="651990" y="113428"/>
                </a:lnTo>
                <a:lnTo>
                  <a:pt x="650985" y="109235"/>
                </a:lnTo>
                <a:lnTo>
                  <a:pt x="649980" y="105042"/>
                </a:lnTo>
                <a:lnTo>
                  <a:pt x="648975" y="100849"/>
                </a:lnTo>
                <a:lnTo>
                  <a:pt x="648975" y="96783"/>
                </a:lnTo>
                <a:lnTo>
                  <a:pt x="647961" y="92591"/>
                </a:lnTo>
                <a:lnTo>
                  <a:pt x="646956" y="89414"/>
                </a:lnTo>
                <a:lnTo>
                  <a:pt x="645951" y="85221"/>
                </a:lnTo>
                <a:lnTo>
                  <a:pt x="644937" y="81029"/>
                </a:lnTo>
                <a:lnTo>
                  <a:pt x="644937" y="77979"/>
                </a:lnTo>
                <a:lnTo>
                  <a:pt x="643932" y="73786"/>
                </a:lnTo>
                <a:lnTo>
                  <a:pt x="642927" y="69594"/>
                </a:lnTo>
                <a:lnTo>
                  <a:pt x="641913" y="66544"/>
                </a:lnTo>
                <a:lnTo>
                  <a:pt x="640908" y="62351"/>
                </a:lnTo>
                <a:lnTo>
                  <a:pt x="640908" y="59175"/>
                </a:lnTo>
                <a:lnTo>
                  <a:pt x="639903" y="55999"/>
                </a:lnTo>
                <a:lnTo>
                  <a:pt x="638898" y="51933"/>
                </a:lnTo>
                <a:lnTo>
                  <a:pt x="637884" y="48756"/>
                </a:lnTo>
                <a:lnTo>
                  <a:pt x="636879" y="45580"/>
                </a:lnTo>
                <a:lnTo>
                  <a:pt x="636879" y="41514"/>
                </a:lnTo>
                <a:lnTo>
                  <a:pt x="635874" y="38338"/>
                </a:lnTo>
                <a:lnTo>
                  <a:pt x="634859" y="35162"/>
                </a:lnTo>
                <a:lnTo>
                  <a:pt x="633855" y="32112"/>
                </a:lnTo>
                <a:lnTo>
                  <a:pt x="632850" y="28936"/>
                </a:lnTo>
                <a:lnTo>
                  <a:pt x="632850" y="25759"/>
                </a:lnTo>
                <a:lnTo>
                  <a:pt x="631835" y="22710"/>
                </a:lnTo>
                <a:lnTo>
                  <a:pt x="630830" y="19534"/>
                </a:lnTo>
                <a:lnTo>
                  <a:pt x="629826" y="17501"/>
                </a:lnTo>
                <a:lnTo>
                  <a:pt x="629826" y="14324"/>
                </a:lnTo>
                <a:lnTo>
                  <a:pt x="628821" y="11275"/>
                </a:lnTo>
                <a:lnTo>
                  <a:pt x="627806" y="8099"/>
                </a:lnTo>
                <a:lnTo>
                  <a:pt x="626801" y="5939"/>
                </a:lnTo>
                <a:lnTo>
                  <a:pt x="626801" y="2889"/>
                </a:lnTo>
                <a:lnTo>
                  <a:pt x="624964" y="0"/>
                </a:lnTo>
                <a:lnTo>
                  <a:pt x="624782" y="729"/>
                </a:lnTo>
                <a:lnTo>
                  <a:pt x="624782" y="3906"/>
                </a:lnTo>
                <a:lnTo>
                  <a:pt x="623777" y="5939"/>
                </a:lnTo>
                <a:lnTo>
                  <a:pt x="622772" y="9115"/>
                </a:lnTo>
                <a:lnTo>
                  <a:pt x="622772" y="11275"/>
                </a:lnTo>
                <a:lnTo>
                  <a:pt x="621758" y="14324"/>
                </a:lnTo>
                <a:lnTo>
                  <a:pt x="620753" y="17501"/>
                </a:lnTo>
                <a:lnTo>
                  <a:pt x="619748" y="19534"/>
                </a:lnTo>
                <a:lnTo>
                  <a:pt x="618743" y="22710"/>
                </a:lnTo>
                <a:lnTo>
                  <a:pt x="617729" y="25759"/>
                </a:lnTo>
                <a:lnTo>
                  <a:pt x="616724" y="27919"/>
                </a:lnTo>
                <a:lnTo>
                  <a:pt x="615719" y="30969"/>
                </a:lnTo>
                <a:lnTo>
                  <a:pt x="614705" y="34145"/>
                </a:lnTo>
                <a:lnTo>
                  <a:pt x="613700" y="36305"/>
                </a:lnTo>
                <a:lnTo>
                  <a:pt x="612695" y="39354"/>
                </a:lnTo>
                <a:lnTo>
                  <a:pt x="611681" y="42531"/>
                </a:lnTo>
                <a:lnTo>
                  <a:pt x="610676" y="44564"/>
                </a:lnTo>
                <a:lnTo>
                  <a:pt x="610676" y="47740"/>
                </a:lnTo>
                <a:lnTo>
                  <a:pt x="609671" y="49773"/>
                </a:lnTo>
                <a:lnTo>
                  <a:pt x="608666" y="53966"/>
                </a:lnTo>
                <a:lnTo>
                  <a:pt x="607652" y="58159"/>
                </a:lnTo>
                <a:lnTo>
                  <a:pt x="607652" y="61335"/>
                </a:lnTo>
                <a:lnTo>
                  <a:pt x="606647" y="64384"/>
                </a:lnTo>
                <a:lnTo>
                  <a:pt x="606647" y="67561"/>
                </a:lnTo>
                <a:lnTo>
                  <a:pt x="605642" y="69594"/>
                </a:lnTo>
                <a:lnTo>
                  <a:pt x="605642" y="72770"/>
                </a:lnTo>
                <a:lnTo>
                  <a:pt x="604627" y="75819"/>
                </a:lnTo>
                <a:lnTo>
                  <a:pt x="604627" y="78996"/>
                </a:lnTo>
                <a:lnTo>
                  <a:pt x="603623" y="82172"/>
                </a:lnTo>
                <a:lnTo>
                  <a:pt x="603623" y="85221"/>
                </a:lnTo>
                <a:lnTo>
                  <a:pt x="602618" y="88398"/>
                </a:lnTo>
                <a:lnTo>
                  <a:pt x="602618" y="91574"/>
                </a:lnTo>
                <a:lnTo>
                  <a:pt x="601603" y="94624"/>
                </a:lnTo>
                <a:lnTo>
                  <a:pt x="601603" y="97800"/>
                </a:lnTo>
                <a:lnTo>
                  <a:pt x="600599" y="100849"/>
                </a:lnTo>
                <a:lnTo>
                  <a:pt x="599594" y="104026"/>
                </a:lnTo>
                <a:lnTo>
                  <a:pt x="599594" y="107202"/>
                </a:lnTo>
                <a:lnTo>
                  <a:pt x="598589" y="110251"/>
                </a:lnTo>
                <a:lnTo>
                  <a:pt x="597574" y="113428"/>
                </a:lnTo>
                <a:lnTo>
                  <a:pt x="597574" y="116604"/>
                </a:lnTo>
                <a:lnTo>
                  <a:pt x="596570" y="120670"/>
                </a:lnTo>
                <a:lnTo>
                  <a:pt x="595565" y="123846"/>
                </a:lnTo>
                <a:lnTo>
                  <a:pt x="595565" y="127023"/>
                </a:lnTo>
                <a:lnTo>
                  <a:pt x="594550" y="130072"/>
                </a:lnTo>
                <a:lnTo>
                  <a:pt x="593545" y="133248"/>
                </a:lnTo>
                <a:lnTo>
                  <a:pt x="592541" y="136425"/>
                </a:lnTo>
                <a:lnTo>
                  <a:pt x="591526" y="140491"/>
                </a:lnTo>
                <a:lnTo>
                  <a:pt x="591526" y="143667"/>
                </a:lnTo>
                <a:lnTo>
                  <a:pt x="590521" y="146843"/>
                </a:lnTo>
                <a:lnTo>
                  <a:pt x="589516" y="149893"/>
                </a:lnTo>
                <a:lnTo>
                  <a:pt x="588512" y="153069"/>
                </a:lnTo>
                <a:lnTo>
                  <a:pt x="587497" y="157262"/>
                </a:lnTo>
                <a:lnTo>
                  <a:pt x="586492" y="160311"/>
                </a:lnTo>
                <a:lnTo>
                  <a:pt x="585487" y="165521"/>
                </a:lnTo>
                <a:lnTo>
                  <a:pt x="583468" y="170730"/>
                </a:lnTo>
                <a:lnTo>
                  <a:pt x="582463" y="177083"/>
                </a:lnTo>
                <a:lnTo>
                  <a:pt x="580444" y="182292"/>
                </a:lnTo>
                <a:lnTo>
                  <a:pt x="578434" y="187501"/>
                </a:lnTo>
                <a:lnTo>
                  <a:pt x="576415" y="193727"/>
                </a:lnTo>
                <a:lnTo>
                  <a:pt x="575410" y="198936"/>
                </a:lnTo>
                <a:lnTo>
                  <a:pt x="573391" y="205162"/>
                </a:lnTo>
                <a:lnTo>
                  <a:pt x="571371" y="210371"/>
                </a:lnTo>
                <a:lnTo>
                  <a:pt x="569362" y="216724"/>
                </a:lnTo>
                <a:lnTo>
                  <a:pt x="567342" y="221933"/>
                </a:lnTo>
                <a:lnTo>
                  <a:pt x="565333" y="228159"/>
                </a:lnTo>
                <a:lnTo>
                  <a:pt x="563313" y="233368"/>
                </a:lnTo>
                <a:lnTo>
                  <a:pt x="561304" y="238577"/>
                </a:lnTo>
                <a:lnTo>
                  <a:pt x="559284" y="244803"/>
                </a:lnTo>
                <a:lnTo>
                  <a:pt x="557265" y="250012"/>
                </a:lnTo>
                <a:lnTo>
                  <a:pt x="555255" y="256238"/>
                </a:lnTo>
                <a:lnTo>
                  <a:pt x="553236" y="261447"/>
                </a:lnTo>
                <a:lnTo>
                  <a:pt x="551226" y="266784"/>
                </a:lnTo>
                <a:lnTo>
                  <a:pt x="549207" y="273009"/>
                </a:lnTo>
                <a:lnTo>
                  <a:pt x="546183" y="278219"/>
                </a:lnTo>
                <a:lnTo>
                  <a:pt x="544164" y="283428"/>
                </a:lnTo>
                <a:lnTo>
                  <a:pt x="542154" y="289654"/>
                </a:lnTo>
                <a:lnTo>
                  <a:pt x="540135" y="294863"/>
                </a:lnTo>
                <a:lnTo>
                  <a:pt x="538125" y="300072"/>
                </a:lnTo>
                <a:lnTo>
                  <a:pt x="536106" y="305282"/>
                </a:lnTo>
                <a:lnTo>
                  <a:pt x="534086" y="310491"/>
                </a:lnTo>
                <a:lnTo>
                  <a:pt x="532077" y="316844"/>
                </a:lnTo>
                <a:lnTo>
                  <a:pt x="531072" y="322053"/>
                </a:lnTo>
                <a:lnTo>
                  <a:pt x="529052" y="327262"/>
                </a:lnTo>
                <a:lnTo>
                  <a:pt x="527033" y="331328"/>
                </a:lnTo>
                <a:lnTo>
                  <a:pt x="525024" y="336537"/>
                </a:lnTo>
                <a:lnTo>
                  <a:pt x="524009" y="338697"/>
                </a:lnTo>
                <a:lnTo>
                  <a:pt x="523004" y="341874"/>
                </a:lnTo>
                <a:lnTo>
                  <a:pt x="521999" y="344923"/>
                </a:lnTo>
                <a:lnTo>
                  <a:pt x="519980" y="348099"/>
                </a:lnTo>
                <a:lnTo>
                  <a:pt x="518975" y="351149"/>
                </a:lnTo>
                <a:lnTo>
                  <a:pt x="517970" y="354325"/>
                </a:lnTo>
                <a:lnTo>
                  <a:pt x="515951" y="357501"/>
                </a:lnTo>
                <a:lnTo>
                  <a:pt x="514946" y="360551"/>
                </a:lnTo>
                <a:lnTo>
                  <a:pt x="513932" y="363727"/>
                </a:lnTo>
                <a:lnTo>
                  <a:pt x="511922" y="366776"/>
                </a:lnTo>
                <a:lnTo>
                  <a:pt x="510917" y="369953"/>
                </a:lnTo>
                <a:lnTo>
                  <a:pt x="509903" y="373129"/>
                </a:lnTo>
                <a:lnTo>
                  <a:pt x="507893" y="376179"/>
                </a:lnTo>
                <a:lnTo>
                  <a:pt x="506879" y="379355"/>
                </a:lnTo>
                <a:lnTo>
                  <a:pt x="505874" y="382531"/>
                </a:lnTo>
                <a:lnTo>
                  <a:pt x="504869" y="385581"/>
                </a:lnTo>
                <a:lnTo>
                  <a:pt x="502850" y="388757"/>
                </a:lnTo>
                <a:lnTo>
                  <a:pt x="501845" y="391806"/>
                </a:lnTo>
                <a:lnTo>
                  <a:pt x="500840" y="394983"/>
                </a:lnTo>
                <a:lnTo>
                  <a:pt x="499825" y="398159"/>
                </a:lnTo>
                <a:lnTo>
                  <a:pt x="498821" y="401209"/>
                </a:lnTo>
                <a:lnTo>
                  <a:pt x="496801" y="404385"/>
                </a:lnTo>
                <a:lnTo>
                  <a:pt x="495796" y="407561"/>
                </a:lnTo>
                <a:lnTo>
                  <a:pt x="494792" y="410611"/>
                </a:lnTo>
                <a:lnTo>
                  <a:pt x="492772" y="412771"/>
                </a:lnTo>
                <a:lnTo>
                  <a:pt x="491767" y="415820"/>
                </a:lnTo>
                <a:lnTo>
                  <a:pt x="490763" y="418996"/>
                </a:lnTo>
                <a:lnTo>
                  <a:pt x="489748" y="422173"/>
                </a:lnTo>
                <a:lnTo>
                  <a:pt x="487738" y="424206"/>
                </a:lnTo>
                <a:lnTo>
                  <a:pt x="486724" y="428373"/>
                </a:lnTo>
                <a:lnTo>
                  <a:pt x="484714" y="432540"/>
                </a:lnTo>
                <a:lnTo>
                  <a:pt x="483700" y="435666"/>
                </a:lnTo>
                <a:lnTo>
                  <a:pt x="481690" y="438804"/>
                </a:lnTo>
                <a:lnTo>
                  <a:pt x="480685" y="442972"/>
                </a:lnTo>
                <a:lnTo>
                  <a:pt x="479671" y="446097"/>
                </a:lnTo>
                <a:lnTo>
                  <a:pt x="477661" y="449223"/>
                </a:lnTo>
                <a:lnTo>
                  <a:pt x="476647" y="452361"/>
                </a:lnTo>
                <a:lnTo>
                  <a:pt x="475642" y="455487"/>
                </a:lnTo>
                <a:lnTo>
                  <a:pt x="474637" y="458612"/>
                </a:lnTo>
                <a:lnTo>
                  <a:pt x="472618" y="462780"/>
                </a:lnTo>
                <a:lnTo>
                  <a:pt x="470608" y="466960"/>
                </a:lnTo>
                <a:lnTo>
                  <a:pt x="469593" y="471127"/>
                </a:lnTo>
                <a:lnTo>
                  <a:pt x="468589" y="475295"/>
                </a:lnTo>
                <a:lnTo>
                  <a:pt x="467584" y="478433"/>
                </a:lnTo>
                <a:lnTo>
                  <a:pt x="466569" y="481558"/>
                </a:lnTo>
                <a:lnTo>
                  <a:pt x="465564" y="484684"/>
                </a:lnTo>
                <a:lnTo>
                  <a:pt x="464560" y="487810"/>
                </a:lnTo>
                <a:lnTo>
                  <a:pt x="463555" y="490948"/>
                </a:lnTo>
                <a:lnTo>
                  <a:pt x="462540" y="494073"/>
                </a:lnTo>
                <a:lnTo>
                  <a:pt x="461535" y="497199"/>
                </a:lnTo>
                <a:lnTo>
                  <a:pt x="461535" y="500325"/>
                </a:lnTo>
                <a:lnTo>
                  <a:pt x="460531" y="503463"/>
                </a:lnTo>
                <a:lnTo>
                  <a:pt x="459516" y="506588"/>
                </a:lnTo>
                <a:lnTo>
                  <a:pt x="458511" y="509714"/>
                </a:lnTo>
                <a:lnTo>
                  <a:pt x="458511" y="512840"/>
                </a:lnTo>
                <a:lnTo>
                  <a:pt x="457506" y="515978"/>
                </a:lnTo>
                <a:lnTo>
                  <a:pt x="456492" y="519103"/>
                </a:lnTo>
                <a:lnTo>
                  <a:pt x="456492" y="522229"/>
                </a:lnTo>
                <a:lnTo>
                  <a:pt x="455487" y="525354"/>
                </a:lnTo>
                <a:lnTo>
                  <a:pt x="455487" y="664061"/>
                </a:lnTo>
                <a:lnTo>
                  <a:pt x="454482" y="533702"/>
                </a:lnTo>
                <a:lnTo>
                  <a:pt x="453477" y="536828"/>
                </a:lnTo>
                <a:lnTo>
                  <a:pt x="453477" y="543091"/>
                </a:lnTo>
                <a:lnTo>
                  <a:pt x="452463" y="546217"/>
                </a:lnTo>
                <a:lnTo>
                  <a:pt x="452463" y="551426"/>
                </a:lnTo>
                <a:lnTo>
                  <a:pt x="451458" y="554565"/>
                </a:lnTo>
                <a:lnTo>
                  <a:pt x="451458" y="566025"/>
                </a:lnTo>
                <a:lnTo>
                  <a:pt x="450453" y="568121"/>
                </a:lnTo>
                <a:lnTo>
                  <a:pt x="450453" y="584804"/>
                </a:lnTo>
                <a:lnTo>
                  <a:pt x="449439" y="588971"/>
                </a:lnTo>
                <a:lnTo>
                  <a:pt x="449439" y="620265"/>
                </a:lnTo>
                <a:lnTo>
                  <a:pt x="450453" y="623391"/>
                </a:lnTo>
                <a:lnTo>
                  <a:pt x="450453" y="633822"/>
                </a:lnTo>
                <a:lnTo>
                  <a:pt x="451458" y="636947"/>
                </a:lnTo>
                <a:lnTo>
                  <a:pt x="451458" y="645295"/>
                </a:lnTo>
                <a:lnTo>
                  <a:pt x="452463" y="647379"/>
                </a:lnTo>
                <a:lnTo>
                  <a:pt x="452463" y="650504"/>
                </a:lnTo>
                <a:lnTo>
                  <a:pt x="453477" y="654672"/>
                </a:lnTo>
                <a:lnTo>
                  <a:pt x="453477" y="657810"/>
                </a:lnTo>
                <a:lnTo>
                  <a:pt x="454482" y="660935"/>
                </a:lnTo>
                <a:lnTo>
                  <a:pt x="452463" y="657810"/>
                </a:lnTo>
                <a:lnTo>
                  <a:pt x="451458" y="654672"/>
                </a:lnTo>
                <a:lnTo>
                  <a:pt x="450453" y="650504"/>
                </a:lnTo>
                <a:lnTo>
                  <a:pt x="449439" y="647379"/>
                </a:lnTo>
                <a:lnTo>
                  <a:pt x="448434" y="644240"/>
                </a:lnTo>
                <a:lnTo>
                  <a:pt x="447429" y="642157"/>
                </a:lnTo>
                <a:lnTo>
                  <a:pt x="445410" y="637989"/>
                </a:lnTo>
                <a:lnTo>
                  <a:pt x="444405" y="634864"/>
                </a:lnTo>
                <a:lnTo>
                  <a:pt x="443400" y="631738"/>
                </a:lnTo>
                <a:lnTo>
                  <a:pt x="442386" y="629642"/>
                </a:lnTo>
                <a:lnTo>
                  <a:pt x="441381" y="626516"/>
                </a:lnTo>
                <a:lnTo>
                  <a:pt x="440376" y="623391"/>
                </a:lnTo>
                <a:lnTo>
                  <a:pt x="438357" y="620265"/>
                </a:lnTo>
                <a:lnTo>
                  <a:pt x="437352" y="617127"/>
                </a:lnTo>
                <a:lnTo>
                  <a:pt x="436337" y="612959"/>
                </a:lnTo>
                <a:lnTo>
                  <a:pt x="434328" y="609834"/>
                </a:lnTo>
                <a:lnTo>
                  <a:pt x="433323" y="605654"/>
                </a:lnTo>
                <a:lnTo>
                  <a:pt x="431304" y="601486"/>
                </a:lnTo>
                <a:lnTo>
                  <a:pt x="429284" y="598361"/>
                </a:lnTo>
                <a:lnTo>
                  <a:pt x="428279" y="594193"/>
                </a:lnTo>
                <a:lnTo>
                  <a:pt x="426260" y="591055"/>
                </a:lnTo>
                <a:lnTo>
                  <a:pt x="425255" y="587929"/>
                </a:lnTo>
                <a:lnTo>
                  <a:pt x="424250" y="584804"/>
                </a:lnTo>
                <a:lnTo>
                  <a:pt x="422231" y="581678"/>
                </a:lnTo>
                <a:lnTo>
                  <a:pt x="421226" y="578540"/>
                </a:lnTo>
                <a:lnTo>
                  <a:pt x="420221" y="575414"/>
                </a:lnTo>
                <a:lnTo>
                  <a:pt x="418202" y="573331"/>
                </a:lnTo>
                <a:lnTo>
                  <a:pt x="417197" y="570205"/>
                </a:lnTo>
                <a:lnTo>
                  <a:pt x="416183" y="567067"/>
                </a:lnTo>
                <a:lnTo>
                  <a:pt x="415178" y="563941"/>
                </a:lnTo>
                <a:lnTo>
                  <a:pt x="413168" y="560816"/>
                </a:lnTo>
                <a:lnTo>
                  <a:pt x="411149" y="557690"/>
                </a:lnTo>
                <a:lnTo>
                  <a:pt x="410144" y="554565"/>
                </a:lnTo>
                <a:lnTo>
                  <a:pt x="409130" y="551426"/>
                </a:lnTo>
                <a:lnTo>
                  <a:pt x="408125" y="548301"/>
                </a:lnTo>
                <a:lnTo>
                  <a:pt x="406105" y="545175"/>
                </a:lnTo>
                <a:lnTo>
                  <a:pt x="404096" y="540995"/>
                </a:lnTo>
                <a:lnTo>
                  <a:pt x="403091" y="537869"/>
                </a:lnTo>
                <a:lnTo>
                  <a:pt x="401072" y="534744"/>
                </a:lnTo>
                <a:lnTo>
                  <a:pt x="400067" y="531618"/>
                </a:lnTo>
                <a:lnTo>
                  <a:pt x="399052" y="528493"/>
                </a:lnTo>
                <a:lnTo>
                  <a:pt x="397043" y="526396"/>
                </a:lnTo>
                <a:lnTo>
                  <a:pt x="396038" y="522229"/>
                </a:lnTo>
                <a:lnTo>
                  <a:pt x="394018" y="519103"/>
                </a:lnTo>
                <a:lnTo>
                  <a:pt x="391999" y="514923"/>
                </a:lnTo>
                <a:lnTo>
                  <a:pt x="389989" y="511798"/>
                </a:lnTo>
                <a:lnTo>
                  <a:pt x="388975" y="508672"/>
                </a:lnTo>
                <a:lnTo>
                  <a:pt x="387970" y="506588"/>
                </a:lnTo>
                <a:lnTo>
                  <a:pt x="385960" y="503463"/>
                </a:lnTo>
                <a:lnTo>
                  <a:pt x="384946" y="501366"/>
                </a:lnTo>
                <a:lnTo>
                  <a:pt x="383941" y="498241"/>
                </a:lnTo>
                <a:lnTo>
                  <a:pt x="381922" y="495115"/>
                </a:lnTo>
                <a:lnTo>
                  <a:pt x="380917" y="493032"/>
                </a:lnTo>
                <a:lnTo>
                  <a:pt x="379912" y="489906"/>
                </a:lnTo>
                <a:lnTo>
                  <a:pt x="377893" y="486768"/>
                </a:lnTo>
                <a:lnTo>
                  <a:pt x="376888" y="483642"/>
                </a:lnTo>
                <a:lnTo>
                  <a:pt x="374869" y="480517"/>
                </a:lnTo>
                <a:lnTo>
                  <a:pt x="373864" y="478433"/>
                </a:lnTo>
                <a:lnTo>
                  <a:pt x="371845" y="475295"/>
                </a:lnTo>
                <a:lnTo>
                  <a:pt x="370840" y="472169"/>
                </a:lnTo>
                <a:lnTo>
                  <a:pt x="369835" y="469043"/>
                </a:lnTo>
                <a:lnTo>
                  <a:pt x="367816" y="465918"/>
                </a:lnTo>
                <a:lnTo>
                  <a:pt x="366811" y="462780"/>
                </a:lnTo>
                <a:lnTo>
                  <a:pt x="364791" y="459654"/>
                </a:lnTo>
                <a:lnTo>
                  <a:pt x="362782" y="456528"/>
                </a:lnTo>
                <a:lnTo>
                  <a:pt x="361767" y="453403"/>
                </a:lnTo>
                <a:lnTo>
                  <a:pt x="359758" y="450265"/>
                </a:lnTo>
                <a:lnTo>
                  <a:pt x="358743" y="447139"/>
                </a:lnTo>
                <a:lnTo>
                  <a:pt x="356733" y="444014"/>
                </a:lnTo>
                <a:lnTo>
                  <a:pt x="355729" y="440888"/>
                </a:lnTo>
                <a:lnTo>
                  <a:pt x="353709" y="436708"/>
                </a:lnTo>
                <a:lnTo>
                  <a:pt x="351690" y="433582"/>
                </a:lnTo>
                <a:lnTo>
                  <a:pt x="350685" y="430457"/>
                </a:lnTo>
                <a:lnTo>
                  <a:pt x="343632" y="415820"/>
                </a:lnTo>
                <a:lnTo>
                  <a:pt x="337584" y="401209"/>
                </a:lnTo>
                <a:lnTo>
                  <a:pt x="332550" y="387741"/>
                </a:lnTo>
                <a:lnTo>
                  <a:pt x="328511" y="374146"/>
                </a:lnTo>
                <a:lnTo>
                  <a:pt x="325497" y="360551"/>
                </a:lnTo>
                <a:lnTo>
                  <a:pt x="323477" y="347083"/>
                </a:lnTo>
                <a:lnTo>
                  <a:pt x="321458" y="334504"/>
                </a:lnTo>
                <a:lnTo>
                  <a:pt x="320453" y="323069"/>
                </a:lnTo>
                <a:lnTo>
                  <a:pt x="320453" y="299056"/>
                </a:lnTo>
                <a:lnTo>
                  <a:pt x="321458" y="288637"/>
                </a:lnTo>
                <a:lnTo>
                  <a:pt x="322472" y="278219"/>
                </a:lnTo>
                <a:lnTo>
                  <a:pt x="323477" y="268817"/>
                </a:lnTo>
                <a:lnTo>
                  <a:pt x="324482" y="259415"/>
                </a:lnTo>
                <a:lnTo>
                  <a:pt x="326501" y="250012"/>
                </a:lnTo>
                <a:lnTo>
                  <a:pt x="328511" y="242770"/>
                </a:lnTo>
                <a:lnTo>
                  <a:pt x="330530" y="235401"/>
                </a:lnTo>
                <a:lnTo>
                  <a:pt x="332550" y="228159"/>
                </a:lnTo>
                <a:lnTo>
                  <a:pt x="334559" y="221933"/>
                </a:lnTo>
                <a:lnTo>
                  <a:pt x="336579" y="216724"/>
                </a:lnTo>
                <a:lnTo>
                  <a:pt x="337584" y="211388"/>
                </a:lnTo>
                <a:lnTo>
                  <a:pt x="339603" y="207322"/>
                </a:lnTo>
                <a:lnTo>
                  <a:pt x="340608" y="204145"/>
                </a:lnTo>
                <a:lnTo>
                  <a:pt x="341613" y="202112"/>
                </a:lnTo>
                <a:lnTo>
                  <a:pt x="341613" y="198936"/>
                </a:lnTo>
                <a:lnTo>
                  <a:pt x="339603" y="198936"/>
                </a:lnTo>
                <a:lnTo>
                  <a:pt x="337584" y="200969"/>
                </a:lnTo>
                <a:lnTo>
                  <a:pt x="334559" y="203129"/>
                </a:lnTo>
                <a:lnTo>
                  <a:pt x="331535" y="207322"/>
                </a:lnTo>
                <a:lnTo>
                  <a:pt x="326501" y="211388"/>
                </a:lnTo>
                <a:lnTo>
                  <a:pt x="325497" y="212531"/>
                </a:lnTo>
                <a:lnTo>
                  <a:pt x="323477" y="214564"/>
                </a:lnTo>
                <a:lnTo>
                  <a:pt x="322472" y="217740"/>
                </a:lnTo>
                <a:lnTo>
                  <a:pt x="320453" y="219773"/>
                </a:lnTo>
                <a:lnTo>
                  <a:pt x="318434" y="222950"/>
                </a:lnTo>
                <a:lnTo>
                  <a:pt x="317429" y="225999"/>
                </a:lnTo>
                <a:lnTo>
                  <a:pt x="315419" y="228159"/>
                </a:lnTo>
                <a:lnTo>
                  <a:pt x="314405" y="231208"/>
                </a:lnTo>
                <a:lnTo>
                  <a:pt x="312395" y="232352"/>
                </a:lnTo>
                <a:lnTo>
                  <a:pt x="310376" y="235401"/>
                </a:lnTo>
                <a:lnTo>
                  <a:pt x="308366" y="238577"/>
                </a:lnTo>
                <a:lnTo>
                  <a:pt x="306347" y="241754"/>
                </a:lnTo>
                <a:lnTo>
                  <a:pt x="304328" y="244803"/>
                </a:lnTo>
                <a:lnTo>
                  <a:pt x="302318" y="247980"/>
                </a:lnTo>
                <a:lnTo>
                  <a:pt x="300299" y="252172"/>
                </a:lnTo>
                <a:lnTo>
                  <a:pt x="298289" y="253189"/>
                </a:lnTo>
                <a:lnTo>
                  <a:pt x="296270" y="257382"/>
                </a:lnTo>
                <a:lnTo>
                  <a:pt x="294250" y="261447"/>
                </a:lnTo>
                <a:lnTo>
                  <a:pt x="292241" y="264624"/>
                </a:lnTo>
                <a:lnTo>
                  <a:pt x="290221" y="268817"/>
                </a:lnTo>
                <a:lnTo>
                  <a:pt x="288212" y="273009"/>
                </a:lnTo>
                <a:lnTo>
                  <a:pt x="286192" y="277202"/>
                </a:lnTo>
                <a:lnTo>
                  <a:pt x="284173" y="281268"/>
                </a:lnTo>
                <a:lnTo>
                  <a:pt x="282163" y="284444"/>
                </a:lnTo>
                <a:lnTo>
                  <a:pt x="280144" y="288637"/>
                </a:lnTo>
                <a:lnTo>
                  <a:pt x="278134" y="292830"/>
                </a:lnTo>
                <a:lnTo>
                  <a:pt x="276115" y="297023"/>
                </a:lnTo>
                <a:lnTo>
                  <a:pt x="274096" y="300072"/>
                </a:lnTo>
                <a:lnTo>
                  <a:pt x="272086" y="304265"/>
                </a:lnTo>
                <a:lnTo>
                  <a:pt x="270067" y="308458"/>
                </a:lnTo>
                <a:lnTo>
                  <a:pt x="269062" y="312651"/>
                </a:lnTo>
                <a:lnTo>
                  <a:pt x="267042" y="316844"/>
                </a:lnTo>
                <a:lnTo>
                  <a:pt x="265033" y="322053"/>
                </a:lnTo>
                <a:lnTo>
                  <a:pt x="263013" y="326119"/>
                </a:lnTo>
                <a:lnTo>
                  <a:pt x="262009" y="330312"/>
                </a:lnTo>
                <a:lnTo>
                  <a:pt x="259989" y="334504"/>
                </a:lnTo>
                <a:lnTo>
                  <a:pt x="257980" y="339714"/>
                </a:lnTo>
                <a:lnTo>
                  <a:pt x="256965" y="343906"/>
                </a:lnTo>
                <a:lnTo>
                  <a:pt x="254955" y="349116"/>
                </a:lnTo>
                <a:lnTo>
                  <a:pt x="253941" y="353309"/>
                </a:lnTo>
                <a:lnTo>
                  <a:pt x="251931" y="357501"/>
                </a:lnTo>
                <a:lnTo>
                  <a:pt x="250917" y="362711"/>
                </a:lnTo>
                <a:lnTo>
                  <a:pt x="248907" y="366776"/>
                </a:lnTo>
                <a:lnTo>
                  <a:pt x="247902" y="372113"/>
                </a:lnTo>
                <a:lnTo>
                  <a:pt x="245883" y="377322"/>
                </a:lnTo>
                <a:lnTo>
                  <a:pt x="244878" y="381388"/>
                </a:lnTo>
                <a:lnTo>
                  <a:pt x="243864" y="386597"/>
                </a:lnTo>
                <a:lnTo>
                  <a:pt x="242859" y="390790"/>
                </a:lnTo>
                <a:lnTo>
                  <a:pt x="240839" y="395999"/>
                </a:lnTo>
                <a:lnTo>
                  <a:pt x="239835" y="400192"/>
                </a:lnTo>
                <a:lnTo>
                  <a:pt x="238830" y="404385"/>
                </a:lnTo>
                <a:lnTo>
                  <a:pt x="237825" y="409594"/>
                </a:lnTo>
                <a:lnTo>
                  <a:pt x="236810" y="413787"/>
                </a:lnTo>
                <a:lnTo>
                  <a:pt x="235806" y="418996"/>
                </a:lnTo>
                <a:lnTo>
                  <a:pt x="234801" y="423189"/>
                </a:lnTo>
                <a:lnTo>
                  <a:pt x="233786" y="427331"/>
                </a:lnTo>
                <a:lnTo>
                  <a:pt x="232782" y="431499"/>
                </a:lnTo>
                <a:lnTo>
                  <a:pt x="231777" y="435666"/>
                </a:lnTo>
                <a:lnTo>
                  <a:pt x="231777" y="438804"/>
                </a:lnTo>
                <a:lnTo>
                  <a:pt x="230762" y="441930"/>
                </a:lnTo>
                <a:lnTo>
                  <a:pt x="230762" y="445055"/>
                </a:lnTo>
                <a:lnTo>
                  <a:pt x="229757" y="449223"/>
                </a:lnTo>
                <a:lnTo>
                  <a:pt x="229757" y="452361"/>
                </a:lnTo>
                <a:lnTo>
                  <a:pt x="228753" y="455487"/>
                </a:lnTo>
                <a:lnTo>
                  <a:pt x="228753" y="458612"/>
                </a:lnTo>
                <a:lnTo>
                  <a:pt x="227748" y="461738"/>
                </a:lnTo>
                <a:lnTo>
                  <a:pt x="227748" y="472169"/>
                </a:lnTo>
                <a:lnTo>
                  <a:pt x="226733" y="475295"/>
                </a:lnTo>
                <a:lnTo>
                  <a:pt x="226733" y="512840"/>
                </a:lnTo>
                <a:lnTo>
                  <a:pt x="227748" y="514923"/>
                </a:lnTo>
                <a:lnTo>
                  <a:pt x="227748" y="521187"/>
                </a:lnTo>
                <a:lnTo>
                  <a:pt x="228753" y="524313"/>
                </a:lnTo>
                <a:lnTo>
                  <a:pt x="228753" y="526396"/>
                </a:lnTo>
                <a:lnTo>
                  <a:pt x="229757" y="529535"/>
                </a:lnTo>
                <a:lnTo>
                  <a:pt x="229757" y="531618"/>
                </a:lnTo>
                <a:lnTo>
                  <a:pt x="230762" y="534744"/>
                </a:lnTo>
                <a:lnTo>
                  <a:pt x="230762" y="539953"/>
                </a:lnTo>
                <a:lnTo>
                  <a:pt x="231777" y="542050"/>
                </a:lnTo>
                <a:lnTo>
                  <a:pt x="231777" y="545175"/>
                </a:lnTo>
                <a:lnTo>
                  <a:pt x="232782" y="547259"/>
                </a:lnTo>
                <a:lnTo>
                  <a:pt x="232782" y="554565"/>
                </a:lnTo>
                <a:lnTo>
                  <a:pt x="233786" y="557690"/>
                </a:lnTo>
                <a:lnTo>
                  <a:pt x="233786" y="588971"/>
                </a:lnTo>
                <a:lnTo>
                  <a:pt x="232782" y="593151"/>
                </a:lnTo>
                <a:lnTo>
                  <a:pt x="232782" y="600444"/>
                </a:lnTo>
                <a:lnTo>
                  <a:pt x="231777" y="604612"/>
                </a:lnTo>
                <a:lnTo>
                  <a:pt x="230762" y="607750"/>
                </a:lnTo>
                <a:lnTo>
                  <a:pt x="230762" y="609834"/>
                </a:lnTo>
                <a:lnTo>
                  <a:pt x="229757" y="615043"/>
                </a:lnTo>
                <a:lnTo>
                  <a:pt x="227748" y="620265"/>
                </a:lnTo>
                <a:lnTo>
                  <a:pt x="226733" y="625474"/>
                </a:lnTo>
                <a:lnTo>
                  <a:pt x="224724" y="630684"/>
                </a:lnTo>
                <a:lnTo>
                  <a:pt x="222704" y="635905"/>
                </a:lnTo>
                <a:lnTo>
                  <a:pt x="220695" y="641115"/>
                </a:lnTo>
                <a:lnTo>
                  <a:pt x="218675" y="646337"/>
                </a:lnTo>
                <a:lnTo>
                  <a:pt x="216656" y="650504"/>
                </a:lnTo>
                <a:lnTo>
                  <a:pt x="213632" y="655713"/>
                </a:lnTo>
                <a:lnTo>
                  <a:pt x="210617" y="660935"/>
                </a:lnTo>
                <a:lnTo>
                  <a:pt x="208598" y="665103"/>
                </a:lnTo>
                <a:lnTo>
                  <a:pt x="204569" y="669270"/>
                </a:lnTo>
                <a:lnTo>
                  <a:pt x="201545" y="674492"/>
                </a:lnTo>
                <a:lnTo>
                  <a:pt x="198521" y="678660"/>
                </a:lnTo>
                <a:lnTo>
                  <a:pt x="194492" y="682827"/>
                </a:lnTo>
                <a:lnTo>
                  <a:pt x="190463" y="687007"/>
                </a:lnTo>
                <a:lnTo>
                  <a:pt x="186424" y="691175"/>
                </a:lnTo>
                <a:lnTo>
                  <a:pt x="182395" y="695342"/>
                </a:lnTo>
                <a:lnTo>
                  <a:pt x="178366" y="699522"/>
                </a:lnTo>
                <a:lnTo>
                  <a:pt x="174337" y="703690"/>
                </a:lnTo>
                <a:lnTo>
                  <a:pt x="169293" y="706815"/>
                </a:lnTo>
                <a:lnTo>
                  <a:pt x="164260" y="710995"/>
                </a:lnTo>
                <a:lnTo>
                  <a:pt x="159216" y="715163"/>
                </a:lnTo>
                <a:lnTo>
                  <a:pt x="154182" y="718288"/>
                </a:lnTo>
                <a:lnTo>
                  <a:pt x="149139" y="721414"/>
                </a:lnTo>
                <a:lnTo>
                  <a:pt x="143100" y="725594"/>
                </a:lnTo>
                <a:lnTo>
                  <a:pt x="138057" y="728720"/>
                </a:lnTo>
                <a:lnTo>
                  <a:pt x="132008" y="731845"/>
                </a:lnTo>
                <a:lnTo>
                  <a:pt x="125960" y="734983"/>
                </a:lnTo>
                <a:lnTo>
                  <a:pt x="119921" y="738109"/>
                </a:lnTo>
                <a:lnTo>
                  <a:pt x="112868" y="741235"/>
                </a:lnTo>
                <a:lnTo>
                  <a:pt x="106820" y="743318"/>
                </a:lnTo>
                <a:lnTo>
                  <a:pt x="102791" y="745402"/>
                </a:lnTo>
                <a:lnTo>
                  <a:pt x="99767" y="746444"/>
                </a:lnTo>
                <a:lnTo>
                  <a:pt x="96743" y="748540"/>
                </a:lnTo>
                <a:lnTo>
                  <a:pt x="93718" y="749582"/>
                </a:lnTo>
                <a:lnTo>
                  <a:pt x="89689" y="751666"/>
                </a:lnTo>
                <a:lnTo>
                  <a:pt x="86665" y="752708"/>
                </a:lnTo>
                <a:lnTo>
                  <a:pt x="83641" y="754791"/>
                </a:lnTo>
                <a:lnTo>
                  <a:pt x="80617" y="755833"/>
                </a:lnTo>
                <a:lnTo>
                  <a:pt x="78598" y="757917"/>
                </a:lnTo>
                <a:lnTo>
                  <a:pt x="75574" y="758959"/>
                </a:lnTo>
                <a:lnTo>
                  <a:pt x="72559" y="761055"/>
                </a:lnTo>
                <a:lnTo>
                  <a:pt x="70540" y="762097"/>
                </a:lnTo>
                <a:lnTo>
                  <a:pt x="67517" y="764181"/>
                </a:lnTo>
                <a:lnTo>
                  <a:pt x="65501" y="765223"/>
                </a:lnTo>
                <a:lnTo>
                  <a:pt x="62478" y="767306"/>
                </a:lnTo>
                <a:lnTo>
                  <a:pt x="60462" y="769390"/>
                </a:lnTo>
                <a:lnTo>
                  <a:pt x="58447" y="770432"/>
                </a:lnTo>
                <a:lnTo>
                  <a:pt x="55424" y="772516"/>
                </a:lnTo>
                <a:lnTo>
                  <a:pt x="53408" y="773570"/>
                </a:lnTo>
                <a:lnTo>
                  <a:pt x="51393" y="775654"/>
                </a:lnTo>
                <a:lnTo>
                  <a:pt x="49377" y="776696"/>
                </a:lnTo>
                <a:lnTo>
                  <a:pt x="47362" y="778779"/>
                </a:lnTo>
                <a:lnTo>
                  <a:pt x="46354" y="779821"/>
                </a:lnTo>
                <a:lnTo>
                  <a:pt x="44339" y="781905"/>
                </a:lnTo>
                <a:lnTo>
                  <a:pt x="42323" y="783989"/>
                </a:lnTo>
                <a:lnTo>
                  <a:pt x="40308" y="785031"/>
                </a:lnTo>
                <a:lnTo>
                  <a:pt x="39300" y="787127"/>
                </a:lnTo>
                <a:lnTo>
                  <a:pt x="37285" y="788169"/>
                </a:lnTo>
                <a:lnTo>
                  <a:pt x="36277" y="790253"/>
                </a:lnTo>
                <a:lnTo>
                  <a:pt x="34261" y="792336"/>
                </a:lnTo>
                <a:lnTo>
                  <a:pt x="32246" y="795462"/>
                </a:lnTo>
                <a:lnTo>
                  <a:pt x="29223" y="798587"/>
                </a:lnTo>
                <a:lnTo>
                  <a:pt x="27207" y="801726"/>
                </a:lnTo>
                <a:lnTo>
                  <a:pt x="24184" y="804851"/>
                </a:lnTo>
                <a:lnTo>
                  <a:pt x="22169" y="809019"/>
                </a:lnTo>
                <a:lnTo>
                  <a:pt x="21161" y="812157"/>
                </a:lnTo>
                <a:lnTo>
                  <a:pt x="19146" y="815283"/>
                </a:lnTo>
                <a:lnTo>
                  <a:pt x="17131" y="818408"/>
                </a:lnTo>
                <a:lnTo>
                  <a:pt x="16123" y="822575"/>
                </a:lnTo>
                <a:lnTo>
                  <a:pt x="15115" y="825714"/>
                </a:lnTo>
                <a:lnTo>
                  <a:pt x="13100" y="828839"/>
                </a:lnTo>
                <a:lnTo>
                  <a:pt x="12092" y="833007"/>
                </a:lnTo>
                <a:lnTo>
                  <a:pt x="12092" y="836132"/>
                </a:lnTo>
                <a:lnTo>
                  <a:pt x="11085" y="840312"/>
                </a:lnTo>
                <a:lnTo>
                  <a:pt x="10077" y="843438"/>
                </a:lnTo>
                <a:lnTo>
                  <a:pt x="10077" y="846564"/>
                </a:lnTo>
                <a:lnTo>
                  <a:pt x="9069" y="850744"/>
                </a:lnTo>
                <a:lnTo>
                  <a:pt x="9069" y="875761"/>
                </a:lnTo>
                <a:lnTo>
                  <a:pt x="10077" y="878899"/>
                </a:lnTo>
                <a:lnTo>
                  <a:pt x="10077" y="886192"/>
                </a:lnTo>
                <a:lnTo>
                  <a:pt x="11085" y="890372"/>
                </a:lnTo>
                <a:lnTo>
                  <a:pt x="11085" y="893498"/>
                </a:lnTo>
                <a:lnTo>
                  <a:pt x="12092" y="897665"/>
                </a:lnTo>
                <a:lnTo>
                  <a:pt x="13100" y="900791"/>
                </a:lnTo>
                <a:lnTo>
                  <a:pt x="13100" y="904971"/>
                </a:lnTo>
                <a:lnTo>
                  <a:pt x="14108" y="908097"/>
                </a:lnTo>
                <a:lnTo>
                  <a:pt x="14108" y="910180"/>
                </a:lnTo>
                <a:lnTo>
                  <a:pt x="15115" y="913306"/>
                </a:lnTo>
                <a:lnTo>
                  <a:pt x="15115" y="916444"/>
                </a:lnTo>
                <a:lnTo>
                  <a:pt x="16123" y="919570"/>
                </a:lnTo>
                <a:lnTo>
                  <a:pt x="17131" y="922695"/>
                </a:lnTo>
                <a:lnTo>
                  <a:pt x="18139" y="925821"/>
                </a:lnTo>
                <a:lnTo>
                  <a:pt x="19146" y="928959"/>
                </a:lnTo>
                <a:lnTo>
                  <a:pt x="20153" y="932085"/>
                </a:lnTo>
                <a:lnTo>
                  <a:pt x="21161" y="935210"/>
                </a:lnTo>
                <a:lnTo>
                  <a:pt x="22169" y="938336"/>
                </a:lnTo>
                <a:lnTo>
                  <a:pt x="23176" y="941474"/>
                </a:lnTo>
                <a:lnTo>
                  <a:pt x="25192" y="943558"/>
                </a:lnTo>
                <a:lnTo>
                  <a:pt x="26200" y="946683"/>
                </a:lnTo>
                <a:lnTo>
                  <a:pt x="27207" y="948767"/>
                </a:lnTo>
                <a:lnTo>
                  <a:pt x="29223" y="951893"/>
                </a:lnTo>
                <a:lnTo>
                  <a:pt x="30230" y="953989"/>
                </a:lnTo>
                <a:lnTo>
                  <a:pt x="32246" y="957115"/>
                </a:lnTo>
                <a:lnTo>
                  <a:pt x="33254" y="959198"/>
                </a:lnTo>
                <a:lnTo>
                  <a:pt x="35269" y="962324"/>
                </a:lnTo>
                <a:lnTo>
                  <a:pt x="36277" y="964408"/>
                </a:lnTo>
                <a:lnTo>
                  <a:pt x="38292" y="966491"/>
                </a:lnTo>
                <a:lnTo>
                  <a:pt x="39300" y="969630"/>
                </a:lnTo>
                <a:lnTo>
                  <a:pt x="41316" y="971713"/>
                </a:lnTo>
                <a:lnTo>
                  <a:pt x="42323" y="974839"/>
                </a:lnTo>
                <a:lnTo>
                  <a:pt x="44339" y="976923"/>
                </a:lnTo>
                <a:lnTo>
                  <a:pt x="46354" y="980061"/>
                </a:lnTo>
                <a:lnTo>
                  <a:pt x="47362" y="982145"/>
                </a:lnTo>
                <a:lnTo>
                  <a:pt x="49377" y="985270"/>
                </a:lnTo>
                <a:lnTo>
                  <a:pt x="50385" y="988396"/>
                </a:lnTo>
                <a:lnTo>
                  <a:pt x="52401" y="991521"/>
                </a:lnTo>
                <a:lnTo>
                  <a:pt x="53408" y="994660"/>
                </a:lnTo>
                <a:lnTo>
                  <a:pt x="55424" y="997785"/>
                </a:lnTo>
                <a:lnTo>
                  <a:pt x="56431" y="1000911"/>
                </a:lnTo>
                <a:lnTo>
                  <a:pt x="58447" y="1005078"/>
                </a:lnTo>
                <a:lnTo>
                  <a:pt x="59455" y="1008216"/>
                </a:lnTo>
                <a:lnTo>
                  <a:pt x="61470" y="1012384"/>
                </a:lnTo>
                <a:lnTo>
                  <a:pt x="62478" y="1016551"/>
                </a:lnTo>
                <a:lnTo>
                  <a:pt x="63486" y="1020731"/>
                </a:lnTo>
                <a:lnTo>
                  <a:pt x="65501" y="1024899"/>
                </a:lnTo>
                <a:lnTo>
                  <a:pt x="66509" y="1028024"/>
                </a:lnTo>
                <a:lnTo>
                  <a:pt x="67517" y="1031163"/>
                </a:lnTo>
                <a:lnTo>
                  <a:pt x="68524" y="1034288"/>
                </a:lnTo>
                <a:lnTo>
                  <a:pt x="68524" y="1037414"/>
                </a:lnTo>
                <a:lnTo>
                  <a:pt x="69535" y="1040539"/>
                </a:lnTo>
                <a:lnTo>
                  <a:pt x="70540" y="1043665"/>
                </a:lnTo>
                <a:lnTo>
                  <a:pt x="71545" y="1046803"/>
                </a:lnTo>
                <a:lnTo>
                  <a:pt x="72559" y="1050971"/>
                </a:lnTo>
                <a:lnTo>
                  <a:pt x="72559" y="1054096"/>
                </a:lnTo>
                <a:lnTo>
                  <a:pt x="73564" y="1058276"/>
                </a:lnTo>
                <a:lnTo>
                  <a:pt x="74569" y="1061402"/>
                </a:lnTo>
                <a:lnTo>
                  <a:pt x="74569" y="1065569"/>
                </a:lnTo>
                <a:lnTo>
                  <a:pt x="75574" y="1069749"/>
                </a:lnTo>
                <a:lnTo>
                  <a:pt x="76588" y="1073917"/>
                </a:lnTo>
                <a:lnTo>
                  <a:pt x="76588" y="1078084"/>
                </a:lnTo>
                <a:lnTo>
                  <a:pt x="77593" y="1082252"/>
                </a:lnTo>
                <a:lnTo>
                  <a:pt x="77593" y="1088515"/>
                </a:lnTo>
                <a:lnTo>
                  <a:pt x="78598" y="1091641"/>
                </a:lnTo>
                <a:lnTo>
                  <a:pt x="78598" y="1113545"/>
                </a:lnTo>
                <a:lnTo>
                  <a:pt x="77593" y="1117713"/>
                </a:lnTo>
                <a:lnTo>
                  <a:pt x="77593" y="1125018"/>
                </a:lnTo>
                <a:lnTo>
                  <a:pt x="76588" y="1129186"/>
                </a:lnTo>
                <a:lnTo>
                  <a:pt x="76588" y="1136492"/>
                </a:lnTo>
                <a:lnTo>
                  <a:pt x="75574" y="1139617"/>
                </a:lnTo>
                <a:lnTo>
                  <a:pt x="75574" y="1143785"/>
                </a:lnTo>
                <a:lnTo>
                  <a:pt x="74569" y="1147965"/>
                </a:lnTo>
                <a:lnTo>
                  <a:pt x="74569" y="1151090"/>
                </a:lnTo>
                <a:lnTo>
                  <a:pt x="73564" y="1155258"/>
                </a:lnTo>
                <a:lnTo>
                  <a:pt x="73564" y="1159425"/>
                </a:lnTo>
                <a:lnTo>
                  <a:pt x="72559" y="1162563"/>
                </a:lnTo>
                <a:lnTo>
                  <a:pt x="72559" y="1166731"/>
                </a:lnTo>
                <a:lnTo>
                  <a:pt x="71545" y="1170898"/>
                </a:lnTo>
                <a:lnTo>
                  <a:pt x="70540" y="1175078"/>
                </a:lnTo>
                <a:lnTo>
                  <a:pt x="70540" y="1179246"/>
                </a:lnTo>
                <a:lnTo>
                  <a:pt x="69535" y="1182371"/>
                </a:lnTo>
                <a:lnTo>
                  <a:pt x="68524" y="1186551"/>
                </a:lnTo>
                <a:lnTo>
                  <a:pt x="67517" y="1190719"/>
                </a:lnTo>
                <a:lnTo>
                  <a:pt x="66509" y="1194886"/>
                </a:lnTo>
                <a:lnTo>
                  <a:pt x="65501" y="1198012"/>
                </a:lnTo>
                <a:lnTo>
                  <a:pt x="64493" y="1202192"/>
                </a:lnTo>
                <a:lnTo>
                  <a:pt x="63486" y="1206359"/>
                </a:lnTo>
                <a:lnTo>
                  <a:pt x="62478" y="1210527"/>
                </a:lnTo>
                <a:lnTo>
                  <a:pt x="61470" y="1213665"/>
                </a:lnTo>
                <a:lnTo>
                  <a:pt x="60462" y="1217833"/>
                </a:lnTo>
                <a:lnTo>
                  <a:pt x="59455" y="1222000"/>
                </a:lnTo>
                <a:lnTo>
                  <a:pt x="57439" y="1226180"/>
                </a:lnTo>
                <a:lnTo>
                  <a:pt x="56431" y="1229306"/>
                </a:lnTo>
                <a:lnTo>
                  <a:pt x="55424" y="1233473"/>
                </a:lnTo>
                <a:lnTo>
                  <a:pt x="54416" y="1236599"/>
                </a:lnTo>
                <a:lnTo>
                  <a:pt x="53408" y="1239737"/>
                </a:lnTo>
                <a:lnTo>
                  <a:pt x="51393" y="1242862"/>
                </a:lnTo>
                <a:lnTo>
                  <a:pt x="50385" y="1247030"/>
                </a:lnTo>
                <a:lnTo>
                  <a:pt x="49377" y="1250168"/>
                </a:lnTo>
                <a:lnTo>
                  <a:pt x="48370" y="1253294"/>
                </a:lnTo>
                <a:lnTo>
                  <a:pt x="47362" y="1257461"/>
                </a:lnTo>
                <a:lnTo>
                  <a:pt x="45346" y="1260587"/>
                </a:lnTo>
                <a:lnTo>
                  <a:pt x="44339" y="1263725"/>
                </a:lnTo>
                <a:lnTo>
                  <a:pt x="43331" y="1267892"/>
                </a:lnTo>
                <a:lnTo>
                  <a:pt x="42323" y="1271018"/>
                </a:lnTo>
                <a:lnTo>
                  <a:pt x="41316" y="1274144"/>
                </a:lnTo>
                <a:lnTo>
                  <a:pt x="40308" y="1278324"/>
                </a:lnTo>
                <a:lnTo>
                  <a:pt x="38292" y="1281449"/>
                </a:lnTo>
                <a:lnTo>
                  <a:pt x="37285" y="1284575"/>
                </a:lnTo>
                <a:lnTo>
                  <a:pt x="36277" y="1287700"/>
                </a:lnTo>
                <a:lnTo>
                  <a:pt x="35269" y="1291881"/>
                </a:lnTo>
                <a:lnTo>
                  <a:pt x="34261" y="1295006"/>
                </a:lnTo>
                <a:lnTo>
                  <a:pt x="33254" y="1298132"/>
                </a:lnTo>
                <a:lnTo>
                  <a:pt x="32246" y="1301257"/>
                </a:lnTo>
                <a:lnTo>
                  <a:pt x="30230" y="1304395"/>
                </a:lnTo>
                <a:lnTo>
                  <a:pt x="29223" y="1307521"/>
                </a:lnTo>
                <a:lnTo>
                  <a:pt x="28215" y="1311688"/>
                </a:lnTo>
                <a:lnTo>
                  <a:pt x="27207" y="1314827"/>
                </a:lnTo>
                <a:lnTo>
                  <a:pt x="26200" y="1317952"/>
                </a:lnTo>
                <a:lnTo>
                  <a:pt x="25192" y="1321078"/>
                </a:lnTo>
                <a:lnTo>
                  <a:pt x="24184" y="1323162"/>
                </a:lnTo>
                <a:lnTo>
                  <a:pt x="23176" y="1326287"/>
                </a:lnTo>
                <a:lnTo>
                  <a:pt x="22169" y="1329425"/>
                </a:lnTo>
                <a:lnTo>
                  <a:pt x="21161" y="1332551"/>
                </a:lnTo>
                <a:lnTo>
                  <a:pt x="19146" y="1334635"/>
                </a:lnTo>
                <a:lnTo>
                  <a:pt x="18139" y="1337760"/>
                </a:lnTo>
                <a:lnTo>
                  <a:pt x="17131" y="1340899"/>
                </a:lnTo>
                <a:lnTo>
                  <a:pt x="16123" y="1344024"/>
                </a:lnTo>
                <a:lnTo>
                  <a:pt x="15115" y="1347150"/>
                </a:lnTo>
                <a:lnTo>
                  <a:pt x="14108" y="1350275"/>
                </a:lnTo>
                <a:lnTo>
                  <a:pt x="13100" y="1353414"/>
                </a:lnTo>
                <a:lnTo>
                  <a:pt x="12092" y="1356539"/>
                </a:lnTo>
                <a:lnTo>
                  <a:pt x="11085" y="1359665"/>
                </a:lnTo>
                <a:lnTo>
                  <a:pt x="10077" y="1362790"/>
                </a:lnTo>
                <a:lnTo>
                  <a:pt x="9069" y="1365916"/>
                </a:lnTo>
                <a:lnTo>
                  <a:pt x="8061" y="1368012"/>
                </a:lnTo>
                <a:lnTo>
                  <a:pt x="7054" y="1371138"/>
                </a:lnTo>
                <a:lnTo>
                  <a:pt x="6046" y="1374263"/>
                </a:lnTo>
                <a:lnTo>
                  <a:pt x="6046" y="1376347"/>
                </a:lnTo>
                <a:lnTo>
                  <a:pt x="5038" y="1379485"/>
                </a:lnTo>
                <a:lnTo>
                  <a:pt x="4030" y="1381569"/>
                </a:lnTo>
                <a:lnTo>
                  <a:pt x="4030" y="1384695"/>
                </a:lnTo>
                <a:lnTo>
                  <a:pt x="3023" y="1386778"/>
                </a:lnTo>
                <a:lnTo>
                  <a:pt x="2015" y="1390946"/>
                </a:lnTo>
                <a:lnTo>
                  <a:pt x="2015" y="1394084"/>
                </a:lnTo>
                <a:lnTo>
                  <a:pt x="1007" y="1398251"/>
                </a:lnTo>
                <a:lnTo>
                  <a:pt x="0" y="1401377"/>
                </a:lnTo>
                <a:lnTo>
                  <a:pt x="0" y="1408683"/>
                </a:lnTo>
                <a:lnTo>
                  <a:pt x="1007" y="1411808"/>
                </a:lnTo>
                <a:lnTo>
                  <a:pt x="1007" y="1414934"/>
                </a:lnTo>
                <a:lnTo>
                  <a:pt x="2015" y="1418072"/>
                </a:lnTo>
                <a:lnTo>
                  <a:pt x="3023" y="1420156"/>
                </a:lnTo>
                <a:lnTo>
                  <a:pt x="5038" y="1422239"/>
                </a:lnTo>
                <a:lnTo>
                  <a:pt x="6046" y="1425365"/>
                </a:lnTo>
                <a:lnTo>
                  <a:pt x="8061" y="1427449"/>
                </a:lnTo>
                <a:lnTo>
                  <a:pt x="10077" y="1430587"/>
                </a:lnTo>
                <a:lnTo>
                  <a:pt x="12092" y="1432671"/>
                </a:lnTo>
                <a:lnTo>
                  <a:pt x="14108" y="1435796"/>
                </a:lnTo>
                <a:lnTo>
                  <a:pt x="17131" y="1437880"/>
                </a:lnTo>
                <a:lnTo>
                  <a:pt x="19146" y="1441006"/>
                </a:lnTo>
                <a:lnTo>
                  <a:pt x="22169" y="1444144"/>
                </a:lnTo>
                <a:lnTo>
                  <a:pt x="25192" y="1446228"/>
                </a:lnTo>
                <a:lnTo>
                  <a:pt x="28215" y="1449353"/>
                </a:lnTo>
                <a:lnTo>
                  <a:pt x="31238" y="1452479"/>
                </a:lnTo>
                <a:lnTo>
                  <a:pt x="35269" y="1454562"/>
                </a:lnTo>
                <a:lnTo>
                  <a:pt x="38292" y="1457701"/>
                </a:lnTo>
                <a:lnTo>
                  <a:pt x="42323" y="1460826"/>
                </a:lnTo>
                <a:lnTo>
                  <a:pt x="45346" y="1463952"/>
                </a:lnTo>
                <a:lnTo>
                  <a:pt x="49377" y="1467077"/>
                </a:lnTo>
                <a:lnTo>
                  <a:pt x="53408" y="1470216"/>
                </a:lnTo>
                <a:lnTo>
                  <a:pt x="56431" y="1473341"/>
                </a:lnTo>
                <a:lnTo>
                  <a:pt x="60462" y="1475425"/>
                </a:lnTo>
                <a:lnTo>
                  <a:pt x="64493" y="1478551"/>
                </a:lnTo>
                <a:lnTo>
                  <a:pt x="68524" y="1481676"/>
                </a:lnTo>
                <a:lnTo>
                  <a:pt x="72559" y="1484814"/>
                </a:lnTo>
                <a:lnTo>
                  <a:pt x="76588" y="1488982"/>
                </a:lnTo>
                <a:lnTo>
                  <a:pt x="80617" y="1492107"/>
                </a:lnTo>
                <a:lnTo>
                  <a:pt x="84646" y="1495246"/>
                </a:lnTo>
                <a:lnTo>
                  <a:pt x="88675" y="1498371"/>
                </a:lnTo>
                <a:lnTo>
                  <a:pt x="92714" y="1501497"/>
                </a:lnTo>
                <a:lnTo>
                  <a:pt x="96743" y="1504622"/>
                </a:lnTo>
                <a:lnTo>
                  <a:pt x="99767" y="1506706"/>
                </a:lnTo>
                <a:lnTo>
                  <a:pt x="102791" y="1509844"/>
                </a:lnTo>
                <a:lnTo>
                  <a:pt x="105805" y="1511928"/>
                </a:lnTo>
                <a:lnTo>
                  <a:pt x="108830" y="1515054"/>
                </a:lnTo>
                <a:lnTo>
                  <a:pt x="111854" y="1517137"/>
                </a:lnTo>
                <a:lnTo>
                  <a:pt x="114878" y="1519221"/>
                </a:lnTo>
                <a:lnTo>
                  <a:pt x="117902" y="1522359"/>
                </a:lnTo>
                <a:lnTo>
                  <a:pt x="120926" y="1524443"/>
                </a:lnTo>
                <a:lnTo>
                  <a:pt x="123950" y="1527569"/>
                </a:lnTo>
                <a:lnTo>
                  <a:pt x="126975" y="1529652"/>
                </a:lnTo>
                <a:lnTo>
                  <a:pt x="129999" y="1531736"/>
                </a:lnTo>
                <a:lnTo>
                  <a:pt x="132008" y="1534874"/>
                </a:lnTo>
                <a:lnTo>
                  <a:pt x="135033" y="1536958"/>
                </a:lnTo>
                <a:lnTo>
                  <a:pt x="137052" y="1540083"/>
                </a:lnTo>
                <a:lnTo>
                  <a:pt x="140076" y="1542167"/>
                </a:lnTo>
                <a:lnTo>
                  <a:pt x="142086" y="1545293"/>
                </a:lnTo>
                <a:lnTo>
                  <a:pt x="145110" y="1547389"/>
                </a:lnTo>
                <a:lnTo>
                  <a:pt x="147129" y="1550515"/>
                </a:lnTo>
                <a:lnTo>
                  <a:pt x="149139" y="1552598"/>
                </a:lnTo>
                <a:lnTo>
                  <a:pt x="151158" y="1554682"/>
                </a:lnTo>
                <a:lnTo>
                  <a:pt x="153168" y="1557808"/>
                </a:lnTo>
                <a:lnTo>
                  <a:pt x="155187" y="1559904"/>
                </a:lnTo>
                <a:lnTo>
                  <a:pt x="157207" y="1563030"/>
                </a:lnTo>
                <a:lnTo>
                  <a:pt x="159216" y="1565113"/>
                </a:lnTo>
                <a:lnTo>
                  <a:pt x="161235" y="1567197"/>
                </a:lnTo>
                <a:lnTo>
                  <a:pt x="163245" y="1570327"/>
                </a:lnTo>
                <a:lnTo>
                  <a:pt x="164260" y="1572413"/>
                </a:lnTo>
                <a:lnTo>
                  <a:pt x="166269" y="1575541"/>
                </a:lnTo>
                <a:lnTo>
                  <a:pt x="168289" y="1579713"/>
                </a:lnTo>
                <a:lnTo>
                  <a:pt x="169293" y="1582841"/>
                </a:lnTo>
                <a:lnTo>
                  <a:pt x="170308" y="1584928"/>
                </a:lnTo>
                <a:lnTo>
                  <a:pt x="171313" y="1588056"/>
                </a:lnTo>
                <a:lnTo>
                  <a:pt x="173322" y="1590142"/>
                </a:lnTo>
                <a:lnTo>
                  <a:pt x="174337" y="1593270"/>
                </a:lnTo>
                <a:lnTo>
                  <a:pt x="175342" y="1595356"/>
                </a:lnTo>
                <a:lnTo>
                  <a:pt x="177361" y="1597443"/>
                </a:lnTo>
                <a:lnTo>
                  <a:pt x="178366" y="1599528"/>
                </a:lnTo>
                <a:lnTo>
                  <a:pt x="180385" y="1601614"/>
                </a:lnTo>
                <a:lnTo>
                  <a:pt x="182395" y="1603699"/>
                </a:lnTo>
                <a:lnTo>
                  <a:pt x="183400" y="1605785"/>
                </a:lnTo>
                <a:lnTo>
                  <a:pt x="185419" y="1606828"/>
                </a:lnTo>
                <a:lnTo>
                  <a:pt x="187438" y="1607871"/>
                </a:lnTo>
                <a:lnTo>
                  <a:pt x="189448" y="1608913"/>
                </a:lnTo>
                <a:lnTo>
                  <a:pt x="192472" y="1609956"/>
                </a:lnTo>
                <a:lnTo>
                  <a:pt x="194492" y="1611000"/>
                </a:lnTo>
                <a:lnTo>
                  <a:pt x="196501" y="1612043"/>
                </a:lnTo>
                <a:lnTo>
                  <a:pt x="198521" y="1613086"/>
                </a:lnTo>
                <a:lnTo>
                  <a:pt x="203554" y="1613086"/>
                </a:lnTo>
                <a:lnTo>
                  <a:pt x="206579" y="1614129"/>
                </a:lnTo>
                <a:lnTo>
                  <a:pt x="217670" y="1614129"/>
                </a:lnTo>
                <a:lnTo>
                  <a:pt x="220695" y="1613086"/>
                </a:lnTo>
                <a:lnTo>
                  <a:pt x="223709" y="1613086"/>
                </a:lnTo>
                <a:lnTo>
                  <a:pt x="226733" y="1612043"/>
                </a:lnTo>
                <a:lnTo>
                  <a:pt x="230762" y="1612043"/>
                </a:lnTo>
                <a:lnTo>
                  <a:pt x="233786" y="1611000"/>
                </a:lnTo>
                <a:lnTo>
                  <a:pt x="236810" y="1609956"/>
                </a:lnTo>
                <a:lnTo>
                  <a:pt x="240839" y="1608913"/>
                </a:lnTo>
                <a:lnTo>
                  <a:pt x="243864" y="1607871"/>
                </a:lnTo>
                <a:lnTo>
                  <a:pt x="247902" y="1606828"/>
                </a:lnTo>
                <a:lnTo>
                  <a:pt x="250917" y="1606828"/>
                </a:lnTo>
                <a:lnTo>
                  <a:pt x="253941" y="1605785"/>
                </a:lnTo>
                <a:lnTo>
                  <a:pt x="256965" y="1604742"/>
                </a:lnTo>
                <a:lnTo>
                  <a:pt x="259989" y="1603699"/>
                </a:lnTo>
                <a:lnTo>
                  <a:pt x="263013" y="1602657"/>
                </a:lnTo>
                <a:lnTo>
                  <a:pt x="266038" y="1601614"/>
                </a:lnTo>
                <a:lnTo>
                  <a:pt x="269062" y="1600571"/>
                </a:lnTo>
                <a:lnTo>
                  <a:pt x="273091" y="1599528"/>
                </a:lnTo>
                <a:lnTo>
                  <a:pt x="276115" y="1598485"/>
                </a:lnTo>
                <a:lnTo>
                  <a:pt x="279139" y="1597443"/>
                </a:lnTo>
                <a:lnTo>
                  <a:pt x="283168" y="1595356"/>
                </a:lnTo>
                <a:lnTo>
                  <a:pt x="286192" y="1594313"/>
                </a:lnTo>
                <a:lnTo>
                  <a:pt x="290221" y="1593270"/>
                </a:lnTo>
                <a:lnTo>
                  <a:pt x="294250" y="1591185"/>
                </a:lnTo>
                <a:lnTo>
                  <a:pt x="297274" y="1590142"/>
                </a:lnTo>
                <a:lnTo>
                  <a:pt x="301303" y="1588056"/>
                </a:lnTo>
                <a:lnTo>
                  <a:pt x="305342" y="1587013"/>
                </a:lnTo>
                <a:lnTo>
                  <a:pt x="308366" y="1585971"/>
                </a:lnTo>
                <a:lnTo>
                  <a:pt x="312395" y="1583885"/>
                </a:lnTo>
                <a:lnTo>
                  <a:pt x="316424" y="1582841"/>
                </a:lnTo>
                <a:lnTo>
                  <a:pt x="320453" y="1580757"/>
                </a:lnTo>
                <a:lnTo>
                  <a:pt x="324482" y="1578670"/>
                </a:lnTo>
                <a:lnTo>
                  <a:pt x="328511" y="1577627"/>
                </a:lnTo>
                <a:lnTo>
                  <a:pt x="332550" y="1575541"/>
                </a:lnTo>
                <a:lnTo>
                  <a:pt x="336579" y="1574499"/>
                </a:lnTo>
                <a:lnTo>
                  <a:pt x="340608" y="1572413"/>
                </a:lnTo>
                <a:lnTo>
                  <a:pt x="344637" y="1571370"/>
                </a:lnTo>
                <a:lnTo>
                  <a:pt x="348666" y="1569281"/>
                </a:lnTo>
                <a:lnTo>
                  <a:pt x="352704" y="1568239"/>
                </a:lnTo>
                <a:lnTo>
                  <a:pt x="356733" y="1566155"/>
                </a:lnTo>
                <a:lnTo>
                  <a:pt x="360762" y="1565113"/>
                </a:lnTo>
                <a:lnTo>
                  <a:pt x="364791" y="1564072"/>
                </a:lnTo>
                <a:lnTo>
                  <a:pt x="366811" y="1563030"/>
                </a:lnTo>
                <a:lnTo>
                  <a:pt x="368820" y="1561988"/>
                </a:lnTo>
                <a:lnTo>
                  <a:pt x="370840" y="1561988"/>
                </a:lnTo>
                <a:lnTo>
                  <a:pt x="371845" y="1560946"/>
                </a:lnTo>
                <a:lnTo>
                  <a:pt x="373864" y="1560946"/>
                </a:lnTo>
                <a:lnTo>
                  <a:pt x="374869" y="1559904"/>
                </a:lnTo>
                <a:lnTo>
                  <a:pt x="377893" y="1559904"/>
                </a:lnTo>
                <a:lnTo>
                  <a:pt x="379912" y="1558850"/>
                </a:lnTo>
                <a:lnTo>
                  <a:pt x="381922" y="1558850"/>
                </a:lnTo>
                <a:lnTo>
                  <a:pt x="383941" y="1557808"/>
                </a:lnTo>
                <a:lnTo>
                  <a:pt x="384946" y="1557808"/>
                </a:lnTo>
                <a:lnTo>
                  <a:pt x="386965" y="1556766"/>
                </a:lnTo>
                <a:lnTo>
                  <a:pt x="389989" y="1556766"/>
                </a:lnTo>
                <a:lnTo>
                  <a:pt x="390994" y="1555724"/>
                </a:lnTo>
                <a:lnTo>
                  <a:pt x="394018" y="1555724"/>
                </a:lnTo>
                <a:lnTo>
                  <a:pt x="396038" y="1554682"/>
                </a:lnTo>
                <a:lnTo>
                  <a:pt x="399052" y="1554682"/>
                </a:lnTo>
                <a:lnTo>
                  <a:pt x="400067" y="1553640"/>
                </a:lnTo>
                <a:lnTo>
                  <a:pt x="402076" y="1553640"/>
                </a:lnTo>
                <a:lnTo>
                  <a:pt x="403091" y="1552598"/>
                </a:lnTo>
                <a:lnTo>
                  <a:pt x="406105" y="1552598"/>
                </a:lnTo>
                <a:lnTo>
                  <a:pt x="408125" y="1551557"/>
                </a:lnTo>
                <a:lnTo>
                  <a:pt x="409130" y="1551557"/>
                </a:lnTo>
                <a:lnTo>
                  <a:pt x="411149" y="1550515"/>
                </a:lnTo>
                <a:lnTo>
                  <a:pt x="412154" y="1550515"/>
                </a:lnTo>
                <a:lnTo>
                  <a:pt x="415178" y="1549473"/>
                </a:lnTo>
                <a:lnTo>
                  <a:pt x="418202" y="1548431"/>
                </a:lnTo>
                <a:lnTo>
                  <a:pt x="421226" y="1547389"/>
                </a:lnTo>
                <a:lnTo>
                  <a:pt x="424250" y="1547389"/>
                </a:lnTo>
                <a:lnTo>
                  <a:pt x="427275" y="1546335"/>
                </a:lnTo>
                <a:lnTo>
                  <a:pt x="430299" y="1546335"/>
                </a:lnTo>
                <a:lnTo>
                  <a:pt x="433323" y="1545293"/>
                </a:lnTo>
                <a:lnTo>
                  <a:pt x="436337" y="1545293"/>
                </a:lnTo>
                <a:lnTo>
                  <a:pt x="439362" y="1544251"/>
                </a:lnTo>
                <a:lnTo>
                  <a:pt x="444405" y="1544251"/>
                </a:lnTo>
                <a:lnTo>
                  <a:pt x="447429" y="1543209"/>
                </a:lnTo>
                <a:lnTo>
                  <a:pt x="484714" y="1543209"/>
                </a:lnTo>
                <a:lnTo>
                  <a:pt x="486724" y="1544251"/>
                </a:lnTo>
                <a:lnTo>
                  <a:pt x="495796" y="1544251"/>
                </a:lnTo>
                <a:lnTo>
                  <a:pt x="501845" y="1545293"/>
                </a:lnTo>
                <a:lnTo>
                  <a:pt x="507893" y="1546335"/>
                </a:lnTo>
                <a:lnTo>
                  <a:pt x="513932" y="1548431"/>
                </a:lnTo>
                <a:lnTo>
                  <a:pt x="518975" y="1549473"/>
                </a:lnTo>
                <a:lnTo>
                  <a:pt x="524009" y="1551557"/>
                </a:lnTo>
                <a:lnTo>
                  <a:pt x="529052" y="1553640"/>
                </a:lnTo>
                <a:lnTo>
                  <a:pt x="534086" y="1555724"/>
                </a:lnTo>
                <a:lnTo>
                  <a:pt x="539130" y="1557808"/>
                </a:lnTo>
                <a:lnTo>
                  <a:pt x="544164" y="1559904"/>
                </a:lnTo>
                <a:lnTo>
                  <a:pt x="548202" y="1563030"/>
                </a:lnTo>
                <a:lnTo>
                  <a:pt x="553236" y="1565113"/>
                </a:lnTo>
                <a:lnTo>
                  <a:pt x="557265" y="1568239"/>
                </a:lnTo>
                <a:lnTo>
                  <a:pt x="561304" y="1571370"/>
                </a:lnTo>
                <a:lnTo>
                  <a:pt x="565333" y="1574499"/>
                </a:lnTo>
                <a:lnTo>
                  <a:pt x="569362" y="1577627"/>
                </a:lnTo>
                <a:lnTo>
                  <a:pt x="573391" y="1580757"/>
                </a:lnTo>
                <a:lnTo>
                  <a:pt x="577420" y="1583885"/>
                </a:lnTo>
                <a:lnTo>
                  <a:pt x="580444" y="1587013"/>
                </a:lnTo>
                <a:lnTo>
                  <a:pt x="584473" y="1590142"/>
                </a:lnTo>
                <a:lnTo>
                  <a:pt x="587497" y="1593270"/>
                </a:lnTo>
                <a:lnTo>
                  <a:pt x="591526" y="1597443"/>
                </a:lnTo>
                <a:lnTo>
                  <a:pt x="594550" y="1600571"/>
                </a:lnTo>
                <a:lnTo>
                  <a:pt x="598589" y="1603699"/>
                </a:lnTo>
                <a:lnTo>
                  <a:pt x="601603" y="1607871"/>
                </a:lnTo>
                <a:lnTo>
                  <a:pt x="605642" y="1611000"/>
                </a:lnTo>
                <a:lnTo>
                  <a:pt x="608666" y="1614129"/>
                </a:lnTo>
                <a:lnTo>
                  <a:pt x="612695" y="1617257"/>
                </a:lnTo>
                <a:lnTo>
                  <a:pt x="615719" y="1620385"/>
                </a:lnTo>
                <a:lnTo>
                  <a:pt x="618743" y="1623515"/>
                </a:lnTo>
                <a:lnTo>
                  <a:pt x="622772" y="1626643"/>
                </a:lnTo>
                <a:lnTo>
                  <a:pt x="625797" y="1629772"/>
                </a:lnTo>
                <a:lnTo>
                  <a:pt x="629826" y="1632900"/>
                </a:lnTo>
                <a:lnTo>
                  <a:pt x="630830" y="1633943"/>
                </a:lnTo>
                <a:lnTo>
                  <a:pt x="632850" y="1634986"/>
                </a:lnTo>
                <a:lnTo>
                  <a:pt x="634859" y="1637071"/>
                </a:lnTo>
                <a:lnTo>
                  <a:pt x="635874" y="1638114"/>
                </a:lnTo>
                <a:lnTo>
                  <a:pt x="637884" y="1638114"/>
                </a:lnTo>
                <a:lnTo>
                  <a:pt x="638898" y="1639158"/>
                </a:lnTo>
                <a:lnTo>
                  <a:pt x="640908" y="1640201"/>
                </a:lnTo>
                <a:lnTo>
                  <a:pt x="641913" y="1641243"/>
                </a:lnTo>
                <a:lnTo>
                  <a:pt x="643932" y="1642286"/>
                </a:lnTo>
                <a:lnTo>
                  <a:pt x="645951" y="1642286"/>
                </a:lnTo>
                <a:lnTo>
                  <a:pt x="646956" y="1643329"/>
                </a:lnTo>
                <a:lnTo>
                  <a:pt x="648975" y="1643329"/>
                </a:lnTo>
                <a:lnTo>
                  <a:pt x="650985" y="1644372"/>
                </a:lnTo>
                <a:lnTo>
                  <a:pt x="651990" y="1644372"/>
                </a:lnTo>
                <a:lnTo>
                  <a:pt x="654009" y="1645415"/>
                </a:lnTo>
                <a:lnTo>
                  <a:pt x="660058" y="1645415"/>
                </a:lnTo>
                <a:lnTo>
                  <a:pt x="662067" y="1646458"/>
                </a:lnTo>
                <a:lnTo>
                  <a:pt x="669120" y="1646458"/>
                </a:lnTo>
                <a:lnTo>
                  <a:pt x="671140" y="1645415"/>
                </a:lnTo>
                <a:lnTo>
                  <a:pt x="676183" y="1645415"/>
                </a:lnTo>
                <a:lnTo>
                  <a:pt x="678193" y="1644372"/>
                </a:lnTo>
                <a:lnTo>
                  <a:pt x="681217" y="1644372"/>
                </a:lnTo>
                <a:lnTo>
                  <a:pt x="683236" y="1643329"/>
                </a:lnTo>
                <a:lnTo>
                  <a:pt x="686260" y="1643329"/>
                </a:lnTo>
                <a:lnTo>
                  <a:pt x="689275" y="1642286"/>
                </a:lnTo>
                <a:lnTo>
                  <a:pt x="692299" y="1641243"/>
                </a:lnTo>
                <a:lnTo>
                  <a:pt x="694318" y="1640201"/>
                </a:lnTo>
                <a:lnTo>
                  <a:pt x="697343" y="1639158"/>
                </a:lnTo>
                <a:lnTo>
                  <a:pt x="700367" y="1638114"/>
                </a:lnTo>
                <a:lnTo>
                  <a:pt x="703391" y="1637071"/>
                </a:lnTo>
                <a:lnTo>
                  <a:pt x="705401" y="1636028"/>
                </a:lnTo>
                <a:lnTo>
                  <a:pt x="708425" y="1633943"/>
                </a:lnTo>
                <a:lnTo>
                  <a:pt x="711449" y="1632900"/>
                </a:lnTo>
                <a:lnTo>
                  <a:pt x="714473" y="1631857"/>
                </a:lnTo>
                <a:lnTo>
                  <a:pt x="717497" y="1629772"/>
                </a:lnTo>
                <a:lnTo>
                  <a:pt x="720521" y="1628729"/>
                </a:lnTo>
                <a:lnTo>
                  <a:pt x="723546" y="1626643"/>
                </a:lnTo>
                <a:lnTo>
                  <a:pt x="725555" y="1624558"/>
                </a:lnTo>
                <a:lnTo>
                  <a:pt x="728579" y="1623515"/>
                </a:lnTo>
                <a:lnTo>
                  <a:pt x="731604" y="1621428"/>
                </a:lnTo>
                <a:lnTo>
                  <a:pt x="734628" y="1619343"/>
                </a:lnTo>
                <a:lnTo>
                  <a:pt x="737652" y="1617257"/>
                </a:lnTo>
                <a:lnTo>
                  <a:pt x="740676" y="1615171"/>
                </a:lnTo>
                <a:lnTo>
                  <a:pt x="743700" y="1614129"/>
                </a:lnTo>
                <a:lnTo>
                  <a:pt x="746715" y="1612043"/>
                </a:lnTo>
                <a:lnTo>
                  <a:pt x="750753" y="1609956"/>
                </a:lnTo>
                <a:lnTo>
                  <a:pt x="753777" y="1607871"/>
                </a:lnTo>
                <a:lnTo>
                  <a:pt x="756792" y="1605785"/>
                </a:lnTo>
                <a:lnTo>
                  <a:pt x="759816" y="1603699"/>
                </a:lnTo>
                <a:lnTo>
                  <a:pt x="762840" y="1600571"/>
                </a:lnTo>
                <a:lnTo>
                  <a:pt x="765864" y="1598485"/>
                </a:lnTo>
                <a:lnTo>
                  <a:pt x="769893" y="1596400"/>
                </a:lnTo>
                <a:lnTo>
                  <a:pt x="772918" y="1594313"/>
                </a:lnTo>
                <a:lnTo>
                  <a:pt x="775942" y="1592227"/>
                </a:lnTo>
                <a:lnTo>
                  <a:pt x="778966" y="1590142"/>
                </a:lnTo>
                <a:lnTo>
                  <a:pt x="780985" y="1589099"/>
                </a:lnTo>
                <a:lnTo>
                  <a:pt x="781990" y="1588056"/>
                </a:lnTo>
                <a:lnTo>
                  <a:pt x="784009" y="1587013"/>
                </a:lnTo>
                <a:lnTo>
                  <a:pt x="786019" y="1585971"/>
                </a:lnTo>
                <a:lnTo>
                  <a:pt x="787024" y="1585971"/>
                </a:lnTo>
                <a:lnTo>
                  <a:pt x="789043" y="1583885"/>
                </a:lnTo>
                <a:lnTo>
                  <a:pt x="791063" y="1582841"/>
                </a:lnTo>
                <a:lnTo>
                  <a:pt x="792067" y="1582841"/>
                </a:lnTo>
                <a:lnTo>
                  <a:pt x="794087" y="1580757"/>
                </a:lnTo>
                <a:lnTo>
                  <a:pt x="796096" y="1580757"/>
                </a:lnTo>
                <a:lnTo>
                  <a:pt x="797101" y="1579713"/>
                </a:lnTo>
                <a:lnTo>
                  <a:pt x="799121" y="1577627"/>
                </a:lnTo>
                <a:lnTo>
                  <a:pt x="801140" y="1577627"/>
                </a:lnTo>
                <a:lnTo>
                  <a:pt x="802145" y="1576584"/>
                </a:lnTo>
                <a:lnTo>
                  <a:pt x="804164" y="1574499"/>
                </a:lnTo>
                <a:lnTo>
                  <a:pt x="806174" y="1574499"/>
                </a:lnTo>
                <a:lnTo>
                  <a:pt x="808193" y="1572413"/>
                </a:lnTo>
                <a:lnTo>
                  <a:pt x="810203" y="1572413"/>
                </a:lnTo>
                <a:lnTo>
                  <a:pt x="811217" y="1571370"/>
                </a:lnTo>
                <a:lnTo>
                  <a:pt x="813227" y="1570327"/>
                </a:lnTo>
                <a:lnTo>
                  <a:pt x="815246" y="1569281"/>
                </a:lnTo>
                <a:lnTo>
                  <a:pt x="817256" y="1568239"/>
                </a:lnTo>
                <a:lnTo>
                  <a:pt x="819275" y="1567197"/>
                </a:lnTo>
                <a:lnTo>
                  <a:pt x="820280" y="1567197"/>
                </a:lnTo>
                <a:lnTo>
                  <a:pt x="822299" y="1566155"/>
                </a:lnTo>
                <a:lnTo>
                  <a:pt x="825323" y="1565113"/>
                </a:lnTo>
                <a:lnTo>
                  <a:pt x="827333" y="1564072"/>
                </a:lnTo>
                <a:lnTo>
                  <a:pt x="829352" y="1563030"/>
                </a:lnTo>
                <a:lnTo>
                  <a:pt x="832377" y="1563030"/>
                </a:lnTo>
                <a:lnTo>
                  <a:pt x="834386" y="1561988"/>
                </a:lnTo>
                <a:lnTo>
                  <a:pt x="837410" y="1560946"/>
                </a:lnTo>
                <a:lnTo>
                  <a:pt x="839430" y="1560946"/>
                </a:lnTo>
                <a:lnTo>
                  <a:pt x="841449" y="1559904"/>
                </a:lnTo>
                <a:lnTo>
                  <a:pt x="844464" y="1559904"/>
                </a:lnTo>
                <a:lnTo>
                  <a:pt x="846483" y="1558850"/>
                </a:lnTo>
                <a:lnTo>
                  <a:pt x="849507" y="1558850"/>
                </a:lnTo>
                <a:lnTo>
                  <a:pt x="851526" y="1557808"/>
                </a:lnTo>
                <a:lnTo>
                  <a:pt x="873691" y="1557808"/>
                </a:lnTo>
                <a:lnTo>
                  <a:pt x="875710" y="1558850"/>
                </a:lnTo>
                <a:lnTo>
                  <a:pt x="880744" y="1558850"/>
                </a:lnTo>
                <a:lnTo>
                  <a:pt x="882763" y="1559904"/>
                </a:lnTo>
                <a:lnTo>
                  <a:pt x="885787" y="1560946"/>
                </a:lnTo>
                <a:lnTo>
                  <a:pt x="887797" y="1560946"/>
                </a:lnTo>
                <a:lnTo>
                  <a:pt x="890821" y="1561988"/>
                </a:lnTo>
                <a:lnTo>
                  <a:pt x="892841" y="1563030"/>
                </a:lnTo>
                <a:lnTo>
                  <a:pt x="894850" y="1564072"/>
                </a:lnTo>
                <a:lnTo>
                  <a:pt x="897874" y="1564072"/>
                </a:lnTo>
                <a:lnTo>
                  <a:pt x="902918" y="1567197"/>
                </a:lnTo>
                <a:lnTo>
                  <a:pt x="908966" y="1570327"/>
                </a:lnTo>
                <a:lnTo>
                  <a:pt x="914000" y="1572413"/>
                </a:lnTo>
                <a:lnTo>
                  <a:pt x="920048" y="1575541"/>
                </a:lnTo>
                <a:lnTo>
                  <a:pt x="925082" y="1578670"/>
                </a:lnTo>
                <a:lnTo>
                  <a:pt x="931130" y="1582841"/>
                </a:lnTo>
                <a:lnTo>
                  <a:pt x="936174" y="1585971"/>
                </a:lnTo>
                <a:lnTo>
                  <a:pt x="942222" y="1589099"/>
                </a:lnTo>
                <a:lnTo>
                  <a:pt x="947246" y="1593270"/>
                </a:lnTo>
                <a:lnTo>
                  <a:pt x="953333" y="1596400"/>
                </a:lnTo>
                <a:lnTo>
                  <a:pt x="958358" y="1600571"/>
                </a:lnTo>
                <a:lnTo>
                  <a:pt x="964348" y="1603699"/>
                </a:lnTo>
                <a:lnTo>
                  <a:pt x="969469" y="1607871"/>
                </a:lnTo>
                <a:lnTo>
                  <a:pt x="975459" y="1612043"/>
                </a:lnTo>
                <a:lnTo>
                  <a:pt x="980483" y="1615171"/>
                </a:lnTo>
                <a:lnTo>
                  <a:pt x="986570" y="1619343"/>
                </a:lnTo>
                <a:lnTo>
                  <a:pt x="991594" y="1622471"/>
                </a:lnTo>
                <a:lnTo>
                  <a:pt x="997681" y="1626643"/>
                </a:lnTo>
                <a:lnTo>
                  <a:pt x="1002705" y="1629772"/>
                </a:lnTo>
                <a:lnTo>
                  <a:pt x="1008696" y="1633943"/>
                </a:lnTo>
                <a:lnTo>
                  <a:pt x="1013720" y="1637071"/>
                </a:lnTo>
                <a:lnTo>
                  <a:pt x="1019807" y="1640201"/>
                </a:lnTo>
                <a:lnTo>
                  <a:pt x="1024831" y="1643329"/>
                </a:lnTo>
                <a:lnTo>
                  <a:pt x="1030918" y="1646458"/>
                </a:lnTo>
                <a:lnTo>
                  <a:pt x="1035942" y="1649586"/>
                </a:lnTo>
                <a:lnTo>
                  <a:pt x="1042029" y="1652714"/>
                </a:lnTo>
                <a:lnTo>
                  <a:pt x="1047053" y="1654801"/>
                </a:lnTo>
                <a:lnTo>
                  <a:pt x="1053044" y="1656887"/>
                </a:lnTo>
                <a:lnTo>
                  <a:pt x="1058068" y="1658972"/>
                </a:lnTo>
                <a:lnTo>
                  <a:pt x="1063189" y="1661058"/>
                </a:lnTo>
                <a:lnTo>
                  <a:pt x="1069179" y="1663144"/>
                </a:lnTo>
                <a:lnTo>
                  <a:pt x="1074203" y="1664186"/>
                </a:lnTo>
                <a:lnTo>
                  <a:pt x="1077295" y="1665229"/>
                </a:lnTo>
                <a:lnTo>
                  <a:pt x="1080290" y="1665229"/>
                </a:lnTo>
                <a:lnTo>
                  <a:pt x="1084348" y="1666273"/>
                </a:lnTo>
                <a:lnTo>
                  <a:pt x="1090338" y="1666273"/>
                </a:lnTo>
                <a:lnTo>
                  <a:pt x="1093334" y="1667316"/>
                </a:lnTo>
                <a:lnTo>
                  <a:pt x="1114493" y="1667316"/>
                </a:lnTo>
                <a:lnTo>
                  <a:pt x="1118551" y="1666273"/>
                </a:lnTo>
                <a:lnTo>
                  <a:pt x="1125604" y="1666273"/>
                </a:lnTo>
                <a:lnTo>
                  <a:pt x="1128599" y="1665229"/>
                </a:lnTo>
                <a:lnTo>
                  <a:pt x="1132657" y="1665229"/>
                </a:lnTo>
                <a:lnTo>
                  <a:pt x="1136715" y="1664186"/>
                </a:lnTo>
                <a:lnTo>
                  <a:pt x="1139710" y="1663144"/>
                </a:lnTo>
                <a:lnTo>
                  <a:pt x="1143768" y="1663144"/>
                </a:lnTo>
                <a:lnTo>
                  <a:pt x="1147826" y="1662101"/>
                </a:lnTo>
                <a:lnTo>
                  <a:pt x="1150822" y="1661058"/>
                </a:lnTo>
                <a:lnTo>
                  <a:pt x="1154880" y="1660015"/>
                </a:lnTo>
                <a:lnTo>
                  <a:pt x="1158841" y="1658972"/>
                </a:lnTo>
                <a:lnTo>
                  <a:pt x="1161933" y="1657929"/>
                </a:lnTo>
                <a:lnTo>
                  <a:pt x="1165894" y="1656887"/>
                </a:lnTo>
                <a:lnTo>
                  <a:pt x="1169952" y="1655844"/>
                </a:lnTo>
                <a:lnTo>
                  <a:pt x="1172947" y="1654801"/>
                </a:lnTo>
                <a:lnTo>
                  <a:pt x="1177005" y="1652714"/>
                </a:lnTo>
                <a:lnTo>
                  <a:pt x="1181063" y="1651673"/>
                </a:lnTo>
                <a:lnTo>
                  <a:pt x="1184058" y="1650629"/>
                </a:lnTo>
                <a:lnTo>
                  <a:pt x="1188116" y="1648543"/>
                </a:lnTo>
                <a:lnTo>
                  <a:pt x="1190145" y="1647500"/>
                </a:lnTo>
                <a:lnTo>
                  <a:pt x="1188116" y="303249"/>
                </a:lnTo>
                <a:lnTo>
                  <a:pt x="1188116" y="299056"/>
                </a:lnTo>
                <a:lnTo>
                  <a:pt x="1187054" y="294863"/>
                </a:lnTo>
                <a:lnTo>
                  <a:pt x="1186087" y="290670"/>
                </a:lnTo>
                <a:lnTo>
                  <a:pt x="1186087" y="286477"/>
                </a:lnTo>
                <a:lnTo>
                  <a:pt x="1185121" y="282412"/>
                </a:lnTo>
                <a:lnTo>
                  <a:pt x="1185121" y="279235"/>
                </a:lnTo>
                <a:lnTo>
                  <a:pt x="1184058" y="275042"/>
                </a:lnTo>
                <a:lnTo>
                  <a:pt x="1184058" y="264624"/>
                </a:lnTo>
                <a:lnTo>
                  <a:pt x="1182029" y="265640"/>
                </a:lnTo>
                <a:lnTo>
                  <a:pt x="1180000" y="269833"/>
                </a:lnTo>
                <a:lnTo>
                  <a:pt x="1178068" y="270850"/>
                </a:lnTo>
                <a:lnTo>
                  <a:pt x="1176039" y="275042"/>
                </a:lnTo>
                <a:lnTo>
                  <a:pt x="1174010" y="279235"/>
                </a:lnTo>
                <a:lnTo>
                  <a:pt x="1171981" y="283428"/>
                </a:lnTo>
                <a:lnTo>
                  <a:pt x="1169952" y="287621"/>
                </a:lnTo>
                <a:lnTo>
                  <a:pt x="1167923" y="291814"/>
                </a:lnTo>
                <a:lnTo>
                  <a:pt x="1165894" y="295879"/>
                </a:lnTo>
                <a:lnTo>
                  <a:pt x="1163962" y="300072"/>
                </a:lnTo>
                <a:lnTo>
                  <a:pt x="1162899" y="303249"/>
                </a:lnTo>
                <a:lnTo>
                  <a:pt x="1162899" y="305282"/>
                </a:lnTo>
                <a:lnTo>
                  <a:pt x="1160870" y="309474"/>
                </a:lnTo>
                <a:lnTo>
                  <a:pt x="1159904" y="312651"/>
                </a:lnTo>
                <a:lnTo>
                  <a:pt x="1158841" y="316844"/>
                </a:lnTo>
                <a:lnTo>
                  <a:pt x="1158841" y="319893"/>
                </a:lnTo>
                <a:lnTo>
                  <a:pt x="1157875" y="322053"/>
                </a:lnTo>
                <a:lnTo>
                  <a:pt x="1156909" y="326119"/>
                </a:lnTo>
                <a:lnTo>
                  <a:pt x="1156909" y="329295"/>
                </a:lnTo>
                <a:lnTo>
                  <a:pt x="1155846" y="333488"/>
                </a:lnTo>
                <a:lnTo>
                  <a:pt x="1155846" y="339714"/>
                </a:lnTo>
                <a:lnTo>
                  <a:pt x="1154880" y="342890"/>
                </a:lnTo>
                <a:lnTo>
                  <a:pt x="1154880" y="355341"/>
                </a:lnTo>
                <a:lnTo>
                  <a:pt x="1153817" y="357501"/>
                </a:lnTo>
                <a:lnTo>
                  <a:pt x="1153817" y="369953"/>
                </a:lnTo>
                <a:lnTo>
                  <a:pt x="1154880" y="373129"/>
                </a:lnTo>
                <a:lnTo>
                  <a:pt x="1154880" y="386597"/>
                </a:lnTo>
                <a:lnTo>
                  <a:pt x="1155846" y="389774"/>
                </a:lnTo>
                <a:lnTo>
                  <a:pt x="1155846" y="394983"/>
                </a:lnTo>
                <a:lnTo>
                  <a:pt x="1156909" y="399176"/>
                </a:lnTo>
                <a:lnTo>
                  <a:pt x="1157875" y="402352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878643" y="4619278"/>
            <a:ext cx="2019" cy="7242"/>
          </a:xfrm>
          <a:custGeom>
            <a:avLst/>
            <a:gdLst/>
            <a:ahLst/>
            <a:cxnLst/>
            <a:rect l="l" t="t" r="r" b="b"/>
            <a:pathLst>
              <a:path w="2019" h="7242">
                <a:moveTo>
                  <a:pt x="2019" y="3176"/>
                </a:moveTo>
                <a:lnTo>
                  <a:pt x="0" y="0"/>
                </a:lnTo>
                <a:lnTo>
                  <a:pt x="1014" y="3176"/>
                </a:lnTo>
                <a:lnTo>
                  <a:pt x="2019" y="7242"/>
                </a:lnTo>
                <a:lnTo>
                  <a:pt x="2019" y="3176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6290138" y="4626520"/>
            <a:ext cx="1335250" cy="1613386"/>
          </a:xfrm>
          <a:custGeom>
            <a:avLst/>
            <a:gdLst/>
            <a:ahLst/>
            <a:cxnLst/>
            <a:rect l="l" t="t" r="r" b="b"/>
            <a:pathLst>
              <a:path w="1335250" h="1613386">
                <a:moveTo>
                  <a:pt x="731606" y="559031"/>
                </a:moveTo>
                <a:lnTo>
                  <a:pt x="730592" y="554864"/>
                </a:lnTo>
                <a:lnTo>
                  <a:pt x="730592" y="551725"/>
                </a:lnTo>
                <a:lnTo>
                  <a:pt x="729587" y="549642"/>
                </a:lnTo>
                <a:lnTo>
                  <a:pt x="729587" y="545474"/>
                </a:lnTo>
                <a:lnTo>
                  <a:pt x="728582" y="542349"/>
                </a:lnTo>
                <a:lnTo>
                  <a:pt x="727577" y="534001"/>
                </a:lnTo>
                <a:lnTo>
                  <a:pt x="725558" y="527750"/>
                </a:lnTo>
                <a:lnTo>
                  <a:pt x="723539" y="521486"/>
                </a:lnTo>
                <a:lnTo>
                  <a:pt x="721529" y="515235"/>
                </a:lnTo>
                <a:lnTo>
                  <a:pt x="719510" y="510013"/>
                </a:lnTo>
                <a:lnTo>
                  <a:pt x="716486" y="505846"/>
                </a:lnTo>
                <a:lnTo>
                  <a:pt x="713461" y="501678"/>
                </a:lnTo>
                <a:lnTo>
                  <a:pt x="710437" y="497498"/>
                </a:lnTo>
                <a:lnTo>
                  <a:pt x="707423" y="494373"/>
                </a:lnTo>
                <a:lnTo>
                  <a:pt x="704399" y="492289"/>
                </a:lnTo>
                <a:lnTo>
                  <a:pt x="701375" y="489163"/>
                </a:lnTo>
                <a:lnTo>
                  <a:pt x="697346" y="487067"/>
                </a:lnTo>
                <a:lnTo>
                  <a:pt x="694321" y="484983"/>
                </a:lnTo>
                <a:lnTo>
                  <a:pt x="690292" y="482899"/>
                </a:lnTo>
                <a:lnTo>
                  <a:pt x="687268" y="481858"/>
                </a:lnTo>
                <a:lnTo>
                  <a:pt x="683230" y="479774"/>
                </a:lnTo>
                <a:lnTo>
                  <a:pt x="680215" y="478732"/>
                </a:lnTo>
                <a:lnTo>
                  <a:pt x="676176" y="477690"/>
                </a:lnTo>
                <a:lnTo>
                  <a:pt x="673152" y="476648"/>
                </a:lnTo>
                <a:lnTo>
                  <a:pt x="670138" y="475606"/>
                </a:lnTo>
                <a:lnTo>
                  <a:pt x="667114" y="473510"/>
                </a:lnTo>
                <a:lnTo>
                  <a:pt x="664089" y="472468"/>
                </a:lnTo>
                <a:lnTo>
                  <a:pt x="661065" y="471426"/>
                </a:lnTo>
                <a:lnTo>
                  <a:pt x="659046" y="469343"/>
                </a:lnTo>
                <a:lnTo>
                  <a:pt x="656022" y="468301"/>
                </a:lnTo>
                <a:lnTo>
                  <a:pt x="654012" y="466217"/>
                </a:lnTo>
                <a:lnTo>
                  <a:pt x="652998" y="464133"/>
                </a:lnTo>
                <a:lnTo>
                  <a:pt x="650988" y="460995"/>
                </a:lnTo>
                <a:lnTo>
                  <a:pt x="649983" y="457870"/>
                </a:lnTo>
                <a:lnTo>
                  <a:pt x="649983" y="434923"/>
                </a:lnTo>
                <a:lnTo>
                  <a:pt x="650988" y="430756"/>
                </a:lnTo>
                <a:lnTo>
                  <a:pt x="650988" y="409893"/>
                </a:lnTo>
                <a:lnTo>
                  <a:pt x="651993" y="405726"/>
                </a:lnTo>
                <a:lnTo>
                  <a:pt x="651993" y="380658"/>
                </a:lnTo>
                <a:lnTo>
                  <a:pt x="652998" y="376465"/>
                </a:lnTo>
                <a:lnTo>
                  <a:pt x="652998" y="323356"/>
                </a:lnTo>
                <a:lnTo>
                  <a:pt x="651993" y="319163"/>
                </a:lnTo>
                <a:lnTo>
                  <a:pt x="651993" y="302519"/>
                </a:lnTo>
                <a:lnTo>
                  <a:pt x="650988" y="298326"/>
                </a:lnTo>
                <a:lnTo>
                  <a:pt x="650988" y="292100"/>
                </a:lnTo>
                <a:lnTo>
                  <a:pt x="649983" y="288924"/>
                </a:lnTo>
                <a:lnTo>
                  <a:pt x="649983" y="280538"/>
                </a:lnTo>
                <a:lnTo>
                  <a:pt x="648969" y="277489"/>
                </a:lnTo>
                <a:lnTo>
                  <a:pt x="648969" y="271136"/>
                </a:lnTo>
                <a:lnTo>
                  <a:pt x="647964" y="267070"/>
                </a:lnTo>
                <a:lnTo>
                  <a:pt x="647964" y="262877"/>
                </a:lnTo>
                <a:lnTo>
                  <a:pt x="646959" y="258685"/>
                </a:lnTo>
                <a:lnTo>
                  <a:pt x="645944" y="254492"/>
                </a:lnTo>
                <a:lnTo>
                  <a:pt x="644940" y="250299"/>
                </a:lnTo>
                <a:lnTo>
                  <a:pt x="643935" y="246106"/>
                </a:lnTo>
                <a:lnTo>
                  <a:pt x="642920" y="242040"/>
                </a:lnTo>
                <a:lnTo>
                  <a:pt x="640911" y="237847"/>
                </a:lnTo>
                <a:lnTo>
                  <a:pt x="639906" y="233655"/>
                </a:lnTo>
                <a:lnTo>
                  <a:pt x="638891" y="230478"/>
                </a:lnTo>
                <a:lnTo>
                  <a:pt x="637886" y="226412"/>
                </a:lnTo>
                <a:lnTo>
                  <a:pt x="635867" y="222220"/>
                </a:lnTo>
                <a:lnTo>
                  <a:pt x="634862" y="218027"/>
                </a:lnTo>
                <a:lnTo>
                  <a:pt x="633857" y="213834"/>
                </a:lnTo>
                <a:lnTo>
                  <a:pt x="632843" y="209641"/>
                </a:lnTo>
                <a:lnTo>
                  <a:pt x="631838" y="205448"/>
                </a:lnTo>
                <a:lnTo>
                  <a:pt x="631838" y="201383"/>
                </a:lnTo>
                <a:lnTo>
                  <a:pt x="630833" y="197190"/>
                </a:lnTo>
                <a:lnTo>
                  <a:pt x="629828" y="192997"/>
                </a:lnTo>
                <a:lnTo>
                  <a:pt x="629828" y="187788"/>
                </a:lnTo>
                <a:lnTo>
                  <a:pt x="628814" y="183595"/>
                </a:lnTo>
                <a:lnTo>
                  <a:pt x="628814" y="180418"/>
                </a:lnTo>
                <a:lnTo>
                  <a:pt x="627809" y="176353"/>
                </a:lnTo>
                <a:lnTo>
                  <a:pt x="626804" y="173176"/>
                </a:lnTo>
                <a:lnTo>
                  <a:pt x="626804" y="167967"/>
                </a:lnTo>
                <a:lnTo>
                  <a:pt x="625790" y="163774"/>
                </a:lnTo>
                <a:lnTo>
                  <a:pt x="625790" y="160598"/>
                </a:lnTo>
                <a:lnTo>
                  <a:pt x="624785" y="158565"/>
                </a:lnTo>
                <a:lnTo>
                  <a:pt x="623780" y="154372"/>
                </a:lnTo>
                <a:lnTo>
                  <a:pt x="623780" y="149163"/>
                </a:lnTo>
                <a:lnTo>
                  <a:pt x="622775" y="144970"/>
                </a:lnTo>
                <a:lnTo>
                  <a:pt x="621761" y="140777"/>
                </a:lnTo>
                <a:lnTo>
                  <a:pt x="620756" y="137728"/>
                </a:lnTo>
                <a:lnTo>
                  <a:pt x="620756" y="133535"/>
                </a:lnTo>
                <a:lnTo>
                  <a:pt x="619751" y="130358"/>
                </a:lnTo>
                <a:lnTo>
                  <a:pt x="618737" y="126293"/>
                </a:lnTo>
                <a:lnTo>
                  <a:pt x="617732" y="122100"/>
                </a:lnTo>
                <a:lnTo>
                  <a:pt x="617732" y="117907"/>
                </a:lnTo>
                <a:lnTo>
                  <a:pt x="616727" y="113714"/>
                </a:lnTo>
                <a:lnTo>
                  <a:pt x="615713" y="109521"/>
                </a:lnTo>
                <a:lnTo>
                  <a:pt x="614708" y="105329"/>
                </a:lnTo>
                <a:lnTo>
                  <a:pt x="614708" y="101263"/>
                </a:lnTo>
                <a:lnTo>
                  <a:pt x="613703" y="97070"/>
                </a:lnTo>
                <a:lnTo>
                  <a:pt x="612698" y="93894"/>
                </a:lnTo>
                <a:lnTo>
                  <a:pt x="611684" y="89701"/>
                </a:lnTo>
                <a:lnTo>
                  <a:pt x="611684" y="85508"/>
                </a:lnTo>
                <a:lnTo>
                  <a:pt x="610679" y="82459"/>
                </a:lnTo>
                <a:lnTo>
                  <a:pt x="609674" y="78266"/>
                </a:lnTo>
                <a:lnTo>
                  <a:pt x="609674" y="75089"/>
                </a:lnTo>
                <a:lnTo>
                  <a:pt x="608659" y="71024"/>
                </a:lnTo>
                <a:lnTo>
                  <a:pt x="607655" y="67847"/>
                </a:lnTo>
                <a:lnTo>
                  <a:pt x="606650" y="64671"/>
                </a:lnTo>
                <a:lnTo>
                  <a:pt x="606650" y="61621"/>
                </a:lnTo>
                <a:lnTo>
                  <a:pt x="605635" y="57429"/>
                </a:lnTo>
                <a:lnTo>
                  <a:pt x="604630" y="54252"/>
                </a:lnTo>
                <a:lnTo>
                  <a:pt x="604630" y="51203"/>
                </a:lnTo>
                <a:lnTo>
                  <a:pt x="603626" y="48026"/>
                </a:lnTo>
                <a:lnTo>
                  <a:pt x="602621" y="44850"/>
                </a:lnTo>
                <a:lnTo>
                  <a:pt x="601606" y="41801"/>
                </a:lnTo>
                <a:lnTo>
                  <a:pt x="601606" y="39641"/>
                </a:lnTo>
                <a:lnTo>
                  <a:pt x="600601" y="36591"/>
                </a:lnTo>
                <a:lnTo>
                  <a:pt x="599597" y="33415"/>
                </a:lnTo>
                <a:lnTo>
                  <a:pt x="599597" y="30239"/>
                </a:lnTo>
                <a:lnTo>
                  <a:pt x="598582" y="28206"/>
                </a:lnTo>
                <a:lnTo>
                  <a:pt x="597577" y="25029"/>
                </a:lnTo>
                <a:lnTo>
                  <a:pt x="596572" y="20964"/>
                </a:lnTo>
                <a:lnTo>
                  <a:pt x="595558" y="16771"/>
                </a:lnTo>
                <a:lnTo>
                  <a:pt x="594553" y="13594"/>
                </a:lnTo>
                <a:lnTo>
                  <a:pt x="593548" y="10418"/>
                </a:lnTo>
                <a:lnTo>
                  <a:pt x="592543" y="7369"/>
                </a:lnTo>
                <a:lnTo>
                  <a:pt x="591529" y="4192"/>
                </a:lnTo>
                <a:lnTo>
                  <a:pt x="590524" y="0"/>
                </a:lnTo>
                <a:lnTo>
                  <a:pt x="590524" y="2159"/>
                </a:lnTo>
                <a:lnTo>
                  <a:pt x="588505" y="5209"/>
                </a:lnTo>
                <a:lnTo>
                  <a:pt x="587500" y="8385"/>
                </a:lnTo>
                <a:lnTo>
                  <a:pt x="586495" y="11562"/>
                </a:lnTo>
                <a:lnTo>
                  <a:pt x="584476" y="14611"/>
                </a:lnTo>
                <a:lnTo>
                  <a:pt x="584476" y="18804"/>
                </a:lnTo>
                <a:lnTo>
                  <a:pt x="583471" y="21980"/>
                </a:lnTo>
                <a:lnTo>
                  <a:pt x="583471" y="29222"/>
                </a:lnTo>
                <a:lnTo>
                  <a:pt x="582466" y="32399"/>
                </a:lnTo>
                <a:lnTo>
                  <a:pt x="582466" y="39641"/>
                </a:lnTo>
                <a:lnTo>
                  <a:pt x="581452" y="42817"/>
                </a:lnTo>
                <a:lnTo>
                  <a:pt x="580447" y="45994"/>
                </a:lnTo>
                <a:lnTo>
                  <a:pt x="578427" y="49043"/>
                </a:lnTo>
                <a:lnTo>
                  <a:pt x="577423" y="52219"/>
                </a:lnTo>
                <a:lnTo>
                  <a:pt x="575403" y="55269"/>
                </a:lnTo>
                <a:lnTo>
                  <a:pt x="574398" y="58445"/>
                </a:lnTo>
                <a:lnTo>
                  <a:pt x="573394" y="61621"/>
                </a:lnTo>
                <a:lnTo>
                  <a:pt x="572389" y="64671"/>
                </a:lnTo>
                <a:lnTo>
                  <a:pt x="571374" y="67847"/>
                </a:lnTo>
                <a:lnTo>
                  <a:pt x="570369" y="72040"/>
                </a:lnTo>
                <a:lnTo>
                  <a:pt x="570369" y="76233"/>
                </a:lnTo>
                <a:lnTo>
                  <a:pt x="569365" y="79282"/>
                </a:lnTo>
                <a:lnTo>
                  <a:pt x="569365" y="84491"/>
                </a:lnTo>
                <a:lnTo>
                  <a:pt x="568350" y="87668"/>
                </a:lnTo>
                <a:lnTo>
                  <a:pt x="568350" y="90717"/>
                </a:lnTo>
                <a:lnTo>
                  <a:pt x="567345" y="93894"/>
                </a:lnTo>
                <a:lnTo>
                  <a:pt x="567345" y="96053"/>
                </a:lnTo>
                <a:lnTo>
                  <a:pt x="566340" y="99103"/>
                </a:lnTo>
                <a:lnTo>
                  <a:pt x="566340" y="102279"/>
                </a:lnTo>
                <a:lnTo>
                  <a:pt x="565326" y="105329"/>
                </a:lnTo>
                <a:lnTo>
                  <a:pt x="565326" y="108505"/>
                </a:lnTo>
                <a:lnTo>
                  <a:pt x="564321" y="111681"/>
                </a:lnTo>
                <a:lnTo>
                  <a:pt x="563316" y="114731"/>
                </a:lnTo>
                <a:lnTo>
                  <a:pt x="563316" y="117907"/>
                </a:lnTo>
                <a:lnTo>
                  <a:pt x="562311" y="121083"/>
                </a:lnTo>
                <a:lnTo>
                  <a:pt x="562311" y="124133"/>
                </a:lnTo>
                <a:lnTo>
                  <a:pt x="561297" y="128326"/>
                </a:lnTo>
                <a:lnTo>
                  <a:pt x="560292" y="131502"/>
                </a:lnTo>
                <a:lnTo>
                  <a:pt x="560292" y="134551"/>
                </a:lnTo>
                <a:lnTo>
                  <a:pt x="559287" y="137728"/>
                </a:lnTo>
                <a:lnTo>
                  <a:pt x="558273" y="140777"/>
                </a:lnTo>
                <a:lnTo>
                  <a:pt x="557268" y="143953"/>
                </a:lnTo>
                <a:lnTo>
                  <a:pt x="557268" y="148146"/>
                </a:lnTo>
                <a:lnTo>
                  <a:pt x="556263" y="151323"/>
                </a:lnTo>
                <a:lnTo>
                  <a:pt x="555249" y="154372"/>
                </a:lnTo>
                <a:lnTo>
                  <a:pt x="554244" y="157548"/>
                </a:lnTo>
                <a:lnTo>
                  <a:pt x="553239" y="160598"/>
                </a:lnTo>
                <a:lnTo>
                  <a:pt x="552234" y="164791"/>
                </a:lnTo>
                <a:lnTo>
                  <a:pt x="551220" y="167967"/>
                </a:lnTo>
                <a:lnTo>
                  <a:pt x="550215" y="171016"/>
                </a:lnTo>
                <a:lnTo>
                  <a:pt x="549210" y="174193"/>
                </a:lnTo>
                <a:lnTo>
                  <a:pt x="548196" y="179402"/>
                </a:lnTo>
                <a:lnTo>
                  <a:pt x="546186" y="184611"/>
                </a:lnTo>
                <a:lnTo>
                  <a:pt x="545171" y="189820"/>
                </a:lnTo>
                <a:lnTo>
                  <a:pt x="543162" y="196046"/>
                </a:lnTo>
                <a:lnTo>
                  <a:pt x="541142" y="201383"/>
                </a:lnTo>
                <a:lnTo>
                  <a:pt x="539133" y="206592"/>
                </a:lnTo>
                <a:lnTo>
                  <a:pt x="537113" y="211801"/>
                </a:lnTo>
                <a:lnTo>
                  <a:pt x="535104" y="218027"/>
                </a:lnTo>
                <a:lnTo>
                  <a:pt x="533084" y="223236"/>
                </a:lnTo>
                <a:lnTo>
                  <a:pt x="531065" y="228445"/>
                </a:lnTo>
                <a:lnTo>
                  <a:pt x="528041" y="234671"/>
                </a:lnTo>
                <a:lnTo>
                  <a:pt x="526031" y="239880"/>
                </a:lnTo>
                <a:lnTo>
                  <a:pt x="524012" y="245090"/>
                </a:lnTo>
                <a:lnTo>
                  <a:pt x="522002" y="251442"/>
                </a:lnTo>
                <a:lnTo>
                  <a:pt x="519983" y="256652"/>
                </a:lnTo>
                <a:lnTo>
                  <a:pt x="516959" y="261861"/>
                </a:lnTo>
                <a:lnTo>
                  <a:pt x="514949" y="268087"/>
                </a:lnTo>
                <a:lnTo>
                  <a:pt x="512930" y="273296"/>
                </a:lnTo>
                <a:lnTo>
                  <a:pt x="509906" y="278505"/>
                </a:lnTo>
                <a:lnTo>
                  <a:pt x="507886" y="283715"/>
                </a:lnTo>
                <a:lnTo>
                  <a:pt x="505877" y="289940"/>
                </a:lnTo>
                <a:lnTo>
                  <a:pt x="503857" y="295150"/>
                </a:lnTo>
                <a:lnTo>
                  <a:pt x="501848" y="300359"/>
                </a:lnTo>
                <a:lnTo>
                  <a:pt x="498823" y="305568"/>
                </a:lnTo>
                <a:lnTo>
                  <a:pt x="496804" y="310777"/>
                </a:lnTo>
                <a:lnTo>
                  <a:pt x="494794" y="315987"/>
                </a:lnTo>
                <a:lnTo>
                  <a:pt x="492775" y="321196"/>
                </a:lnTo>
                <a:lnTo>
                  <a:pt x="490756" y="326405"/>
                </a:lnTo>
                <a:lnTo>
                  <a:pt x="488746" y="330598"/>
                </a:lnTo>
                <a:lnTo>
                  <a:pt x="486727" y="335807"/>
                </a:lnTo>
                <a:lnTo>
                  <a:pt x="485722" y="341017"/>
                </a:lnTo>
                <a:lnTo>
                  <a:pt x="483703" y="345209"/>
                </a:lnTo>
                <a:lnTo>
                  <a:pt x="482698" y="346226"/>
                </a:lnTo>
                <a:lnTo>
                  <a:pt x="481693" y="349402"/>
                </a:lnTo>
                <a:lnTo>
                  <a:pt x="480679" y="352579"/>
                </a:lnTo>
                <a:lnTo>
                  <a:pt x="478669" y="355628"/>
                </a:lnTo>
                <a:lnTo>
                  <a:pt x="477654" y="358804"/>
                </a:lnTo>
                <a:lnTo>
                  <a:pt x="475645" y="360837"/>
                </a:lnTo>
                <a:lnTo>
                  <a:pt x="474640" y="364014"/>
                </a:lnTo>
                <a:lnTo>
                  <a:pt x="472621" y="367190"/>
                </a:lnTo>
                <a:lnTo>
                  <a:pt x="471616" y="370239"/>
                </a:lnTo>
                <a:lnTo>
                  <a:pt x="469596" y="373416"/>
                </a:lnTo>
                <a:lnTo>
                  <a:pt x="468592" y="376465"/>
                </a:lnTo>
                <a:lnTo>
                  <a:pt x="466572" y="378625"/>
                </a:lnTo>
                <a:lnTo>
                  <a:pt x="465567" y="381801"/>
                </a:lnTo>
                <a:lnTo>
                  <a:pt x="464563" y="384851"/>
                </a:lnTo>
                <a:lnTo>
                  <a:pt x="462543" y="388002"/>
                </a:lnTo>
                <a:lnTo>
                  <a:pt x="461538" y="391127"/>
                </a:lnTo>
                <a:lnTo>
                  <a:pt x="460524" y="394253"/>
                </a:lnTo>
                <a:lnTo>
                  <a:pt x="458514" y="396337"/>
                </a:lnTo>
                <a:lnTo>
                  <a:pt x="457500" y="399475"/>
                </a:lnTo>
                <a:lnTo>
                  <a:pt x="456495" y="402600"/>
                </a:lnTo>
                <a:lnTo>
                  <a:pt x="455490" y="405726"/>
                </a:lnTo>
                <a:lnTo>
                  <a:pt x="453471" y="407810"/>
                </a:lnTo>
                <a:lnTo>
                  <a:pt x="452466" y="410948"/>
                </a:lnTo>
                <a:lnTo>
                  <a:pt x="451461" y="414073"/>
                </a:lnTo>
                <a:lnTo>
                  <a:pt x="449442" y="416157"/>
                </a:lnTo>
                <a:lnTo>
                  <a:pt x="448437" y="419283"/>
                </a:lnTo>
                <a:lnTo>
                  <a:pt x="447432" y="422408"/>
                </a:lnTo>
                <a:lnTo>
                  <a:pt x="445413" y="425547"/>
                </a:lnTo>
                <a:lnTo>
                  <a:pt x="444408" y="428672"/>
                </a:lnTo>
                <a:lnTo>
                  <a:pt x="442389" y="431798"/>
                </a:lnTo>
                <a:lnTo>
                  <a:pt x="441384" y="434923"/>
                </a:lnTo>
                <a:lnTo>
                  <a:pt x="440369" y="438062"/>
                </a:lnTo>
                <a:lnTo>
                  <a:pt x="438360" y="441187"/>
                </a:lnTo>
                <a:lnTo>
                  <a:pt x="437355" y="445355"/>
                </a:lnTo>
                <a:lnTo>
                  <a:pt x="435335" y="449535"/>
                </a:lnTo>
                <a:lnTo>
                  <a:pt x="434331" y="452660"/>
                </a:lnTo>
                <a:lnTo>
                  <a:pt x="433316" y="455786"/>
                </a:lnTo>
                <a:lnTo>
                  <a:pt x="432311" y="458911"/>
                </a:lnTo>
                <a:lnTo>
                  <a:pt x="432311" y="463092"/>
                </a:lnTo>
                <a:lnTo>
                  <a:pt x="431306" y="466217"/>
                </a:lnTo>
                <a:lnTo>
                  <a:pt x="431306" y="469343"/>
                </a:lnTo>
                <a:lnTo>
                  <a:pt x="430292" y="472468"/>
                </a:lnTo>
                <a:lnTo>
                  <a:pt x="430292" y="475606"/>
                </a:lnTo>
                <a:lnTo>
                  <a:pt x="429287" y="478732"/>
                </a:lnTo>
                <a:lnTo>
                  <a:pt x="428282" y="481858"/>
                </a:lnTo>
                <a:lnTo>
                  <a:pt x="427277" y="484983"/>
                </a:lnTo>
                <a:lnTo>
                  <a:pt x="427277" y="488121"/>
                </a:lnTo>
                <a:lnTo>
                  <a:pt x="426263" y="491247"/>
                </a:lnTo>
                <a:lnTo>
                  <a:pt x="426263" y="494373"/>
                </a:lnTo>
                <a:lnTo>
                  <a:pt x="425258" y="497498"/>
                </a:lnTo>
                <a:lnTo>
                  <a:pt x="425258" y="499582"/>
                </a:lnTo>
                <a:lnTo>
                  <a:pt x="424253" y="502720"/>
                </a:lnTo>
                <a:lnTo>
                  <a:pt x="424253" y="505846"/>
                </a:lnTo>
                <a:lnTo>
                  <a:pt x="423239" y="508971"/>
                </a:lnTo>
                <a:lnTo>
                  <a:pt x="423239" y="514193"/>
                </a:lnTo>
                <a:lnTo>
                  <a:pt x="422234" y="517319"/>
                </a:lnTo>
                <a:lnTo>
                  <a:pt x="422234" y="525654"/>
                </a:lnTo>
                <a:lnTo>
                  <a:pt x="421229" y="527750"/>
                </a:lnTo>
                <a:lnTo>
                  <a:pt x="421229" y="565282"/>
                </a:lnTo>
                <a:lnTo>
                  <a:pt x="420215" y="569462"/>
                </a:lnTo>
                <a:lnTo>
                  <a:pt x="420215" y="598660"/>
                </a:lnTo>
                <a:lnTo>
                  <a:pt x="421229" y="601785"/>
                </a:lnTo>
                <a:lnTo>
                  <a:pt x="421229" y="613258"/>
                </a:lnTo>
                <a:lnTo>
                  <a:pt x="422234" y="616384"/>
                </a:lnTo>
                <a:lnTo>
                  <a:pt x="422234" y="621606"/>
                </a:lnTo>
                <a:lnTo>
                  <a:pt x="423239" y="625773"/>
                </a:lnTo>
                <a:lnTo>
                  <a:pt x="423239" y="628899"/>
                </a:lnTo>
                <a:lnTo>
                  <a:pt x="424253" y="632037"/>
                </a:lnTo>
                <a:lnTo>
                  <a:pt x="424253" y="636205"/>
                </a:lnTo>
                <a:lnTo>
                  <a:pt x="423239" y="633079"/>
                </a:lnTo>
                <a:lnTo>
                  <a:pt x="422234" y="628899"/>
                </a:lnTo>
                <a:lnTo>
                  <a:pt x="420215" y="625773"/>
                </a:lnTo>
                <a:lnTo>
                  <a:pt x="419210" y="621606"/>
                </a:lnTo>
                <a:lnTo>
                  <a:pt x="418205" y="618480"/>
                </a:lnTo>
                <a:lnTo>
                  <a:pt x="417200" y="615342"/>
                </a:lnTo>
                <a:lnTo>
                  <a:pt x="416186" y="613258"/>
                </a:lnTo>
                <a:lnTo>
                  <a:pt x="414176" y="609091"/>
                </a:lnTo>
                <a:lnTo>
                  <a:pt x="413161" y="605965"/>
                </a:lnTo>
                <a:lnTo>
                  <a:pt x="412157" y="603869"/>
                </a:lnTo>
                <a:lnTo>
                  <a:pt x="411152" y="600743"/>
                </a:lnTo>
                <a:lnTo>
                  <a:pt x="409133" y="597618"/>
                </a:lnTo>
                <a:lnTo>
                  <a:pt x="408128" y="595534"/>
                </a:lnTo>
                <a:lnTo>
                  <a:pt x="407123" y="592409"/>
                </a:lnTo>
                <a:lnTo>
                  <a:pt x="406108" y="589270"/>
                </a:lnTo>
                <a:lnTo>
                  <a:pt x="404099" y="585103"/>
                </a:lnTo>
                <a:lnTo>
                  <a:pt x="403084" y="581977"/>
                </a:lnTo>
                <a:lnTo>
                  <a:pt x="401075" y="578852"/>
                </a:lnTo>
                <a:lnTo>
                  <a:pt x="400060" y="574672"/>
                </a:lnTo>
                <a:lnTo>
                  <a:pt x="398050" y="571546"/>
                </a:lnTo>
                <a:lnTo>
                  <a:pt x="396031" y="567379"/>
                </a:lnTo>
                <a:lnTo>
                  <a:pt x="395026" y="565282"/>
                </a:lnTo>
                <a:lnTo>
                  <a:pt x="394021" y="562157"/>
                </a:lnTo>
                <a:lnTo>
                  <a:pt x="392002" y="559031"/>
                </a:lnTo>
                <a:lnTo>
                  <a:pt x="390997" y="555906"/>
                </a:lnTo>
                <a:lnTo>
                  <a:pt x="388978" y="552780"/>
                </a:lnTo>
                <a:lnTo>
                  <a:pt x="387973" y="549642"/>
                </a:lnTo>
                <a:lnTo>
                  <a:pt x="385954" y="546516"/>
                </a:lnTo>
                <a:lnTo>
                  <a:pt x="384949" y="543391"/>
                </a:lnTo>
                <a:lnTo>
                  <a:pt x="382930" y="540265"/>
                </a:lnTo>
                <a:lnTo>
                  <a:pt x="381925" y="537127"/>
                </a:lnTo>
                <a:lnTo>
                  <a:pt x="379905" y="534001"/>
                </a:lnTo>
                <a:lnTo>
                  <a:pt x="377896" y="529834"/>
                </a:lnTo>
                <a:lnTo>
                  <a:pt x="376891" y="526696"/>
                </a:lnTo>
                <a:lnTo>
                  <a:pt x="374872" y="524612"/>
                </a:lnTo>
                <a:lnTo>
                  <a:pt x="373867" y="521486"/>
                </a:lnTo>
                <a:lnTo>
                  <a:pt x="372852" y="518361"/>
                </a:lnTo>
                <a:lnTo>
                  <a:pt x="370843" y="515235"/>
                </a:lnTo>
                <a:lnTo>
                  <a:pt x="369838" y="512097"/>
                </a:lnTo>
                <a:lnTo>
                  <a:pt x="367818" y="508971"/>
                </a:lnTo>
                <a:lnTo>
                  <a:pt x="366814" y="505846"/>
                </a:lnTo>
                <a:lnTo>
                  <a:pt x="364794" y="502720"/>
                </a:lnTo>
                <a:lnTo>
                  <a:pt x="362775" y="498540"/>
                </a:lnTo>
                <a:lnTo>
                  <a:pt x="360765" y="495414"/>
                </a:lnTo>
                <a:lnTo>
                  <a:pt x="359760" y="493331"/>
                </a:lnTo>
                <a:lnTo>
                  <a:pt x="357741" y="491247"/>
                </a:lnTo>
                <a:lnTo>
                  <a:pt x="356736" y="488121"/>
                </a:lnTo>
                <a:lnTo>
                  <a:pt x="355722" y="486025"/>
                </a:lnTo>
                <a:lnTo>
                  <a:pt x="353712" y="482899"/>
                </a:lnTo>
                <a:lnTo>
                  <a:pt x="352698" y="480816"/>
                </a:lnTo>
                <a:lnTo>
                  <a:pt x="350688" y="477690"/>
                </a:lnTo>
                <a:lnTo>
                  <a:pt x="349683" y="475606"/>
                </a:lnTo>
                <a:lnTo>
                  <a:pt x="347664" y="472468"/>
                </a:lnTo>
                <a:lnTo>
                  <a:pt x="346659" y="470384"/>
                </a:lnTo>
                <a:lnTo>
                  <a:pt x="345644" y="467259"/>
                </a:lnTo>
                <a:lnTo>
                  <a:pt x="343635" y="465175"/>
                </a:lnTo>
                <a:lnTo>
                  <a:pt x="342620" y="462037"/>
                </a:lnTo>
                <a:lnTo>
                  <a:pt x="340611" y="458911"/>
                </a:lnTo>
                <a:lnTo>
                  <a:pt x="339606" y="456828"/>
                </a:lnTo>
                <a:lnTo>
                  <a:pt x="337586" y="453702"/>
                </a:lnTo>
                <a:lnTo>
                  <a:pt x="335567" y="450577"/>
                </a:lnTo>
                <a:lnTo>
                  <a:pt x="334562" y="448480"/>
                </a:lnTo>
                <a:lnTo>
                  <a:pt x="332543" y="445355"/>
                </a:lnTo>
                <a:lnTo>
                  <a:pt x="331538" y="442229"/>
                </a:lnTo>
                <a:lnTo>
                  <a:pt x="329529" y="439103"/>
                </a:lnTo>
                <a:lnTo>
                  <a:pt x="328514" y="437020"/>
                </a:lnTo>
                <a:lnTo>
                  <a:pt x="326504" y="433881"/>
                </a:lnTo>
                <a:lnTo>
                  <a:pt x="324485" y="430756"/>
                </a:lnTo>
                <a:lnTo>
                  <a:pt x="323480" y="427630"/>
                </a:lnTo>
                <a:lnTo>
                  <a:pt x="321461" y="424505"/>
                </a:lnTo>
                <a:lnTo>
                  <a:pt x="320456" y="421366"/>
                </a:lnTo>
                <a:lnTo>
                  <a:pt x="318437" y="418241"/>
                </a:lnTo>
                <a:lnTo>
                  <a:pt x="316427" y="415115"/>
                </a:lnTo>
                <a:lnTo>
                  <a:pt x="309374" y="401559"/>
                </a:lnTo>
                <a:lnTo>
                  <a:pt x="303326" y="388002"/>
                </a:lnTo>
                <a:lnTo>
                  <a:pt x="298282" y="375449"/>
                </a:lnTo>
                <a:lnTo>
                  <a:pt x="294253" y="361981"/>
                </a:lnTo>
                <a:lnTo>
                  <a:pt x="291229" y="349402"/>
                </a:lnTo>
                <a:lnTo>
                  <a:pt x="288205" y="337967"/>
                </a:lnTo>
                <a:lnTo>
                  <a:pt x="286195" y="326405"/>
                </a:lnTo>
                <a:lnTo>
                  <a:pt x="285181" y="314970"/>
                </a:lnTo>
                <a:lnTo>
                  <a:pt x="284176" y="303535"/>
                </a:lnTo>
                <a:lnTo>
                  <a:pt x="284176" y="283715"/>
                </a:lnTo>
                <a:lnTo>
                  <a:pt x="285181" y="274312"/>
                </a:lnTo>
                <a:lnTo>
                  <a:pt x="286195" y="264910"/>
                </a:lnTo>
                <a:lnTo>
                  <a:pt x="288205" y="256652"/>
                </a:lnTo>
                <a:lnTo>
                  <a:pt x="289219" y="249282"/>
                </a:lnTo>
                <a:lnTo>
                  <a:pt x="291229" y="242040"/>
                </a:lnTo>
                <a:lnTo>
                  <a:pt x="293248" y="234671"/>
                </a:lnTo>
                <a:lnTo>
                  <a:pt x="295258" y="229462"/>
                </a:lnTo>
                <a:lnTo>
                  <a:pt x="297277" y="223236"/>
                </a:lnTo>
                <a:lnTo>
                  <a:pt x="298282" y="219043"/>
                </a:lnTo>
                <a:lnTo>
                  <a:pt x="300301" y="214850"/>
                </a:lnTo>
                <a:lnTo>
                  <a:pt x="301306" y="211801"/>
                </a:lnTo>
                <a:lnTo>
                  <a:pt x="302311" y="208625"/>
                </a:lnTo>
                <a:lnTo>
                  <a:pt x="304330" y="205448"/>
                </a:lnTo>
                <a:lnTo>
                  <a:pt x="302311" y="207608"/>
                </a:lnTo>
                <a:lnTo>
                  <a:pt x="300301" y="209641"/>
                </a:lnTo>
                <a:lnTo>
                  <a:pt x="298282" y="212818"/>
                </a:lnTo>
                <a:lnTo>
                  <a:pt x="294253" y="215867"/>
                </a:lnTo>
                <a:lnTo>
                  <a:pt x="290224" y="221076"/>
                </a:lnTo>
                <a:lnTo>
                  <a:pt x="288205" y="223236"/>
                </a:lnTo>
                <a:lnTo>
                  <a:pt x="286195" y="226412"/>
                </a:lnTo>
                <a:lnTo>
                  <a:pt x="284176" y="228445"/>
                </a:lnTo>
                <a:lnTo>
                  <a:pt x="282166" y="231622"/>
                </a:lnTo>
                <a:lnTo>
                  <a:pt x="280147" y="233655"/>
                </a:lnTo>
                <a:lnTo>
                  <a:pt x="278127" y="236831"/>
                </a:lnTo>
                <a:lnTo>
                  <a:pt x="276118" y="238864"/>
                </a:lnTo>
                <a:lnTo>
                  <a:pt x="274098" y="242040"/>
                </a:lnTo>
                <a:lnTo>
                  <a:pt x="272089" y="245090"/>
                </a:lnTo>
                <a:lnTo>
                  <a:pt x="270069" y="248266"/>
                </a:lnTo>
                <a:lnTo>
                  <a:pt x="268050" y="251442"/>
                </a:lnTo>
                <a:lnTo>
                  <a:pt x="266040" y="255508"/>
                </a:lnTo>
                <a:lnTo>
                  <a:pt x="264021" y="258685"/>
                </a:lnTo>
                <a:lnTo>
                  <a:pt x="262012" y="262877"/>
                </a:lnTo>
                <a:lnTo>
                  <a:pt x="259992" y="265927"/>
                </a:lnTo>
                <a:lnTo>
                  <a:pt x="257973" y="270120"/>
                </a:lnTo>
                <a:lnTo>
                  <a:pt x="255963" y="274312"/>
                </a:lnTo>
                <a:lnTo>
                  <a:pt x="253944" y="278505"/>
                </a:lnTo>
                <a:lnTo>
                  <a:pt x="251934" y="281682"/>
                </a:lnTo>
                <a:lnTo>
                  <a:pt x="249915" y="285747"/>
                </a:lnTo>
                <a:lnTo>
                  <a:pt x="247896" y="289940"/>
                </a:lnTo>
                <a:lnTo>
                  <a:pt x="245886" y="294133"/>
                </a:lnTo>
                <a:lnTo>
                  <a:pt x="243867" y="298326"/>
                </a:lnTo>
                <a:lnTo>
                  <a:pt x="241857" y="301502"/>
                </a:lnTo>
                <a:lnTo>
                  <a:pt x="240842" y="304552"/>
                </a:lnTo>
                <a:lnTo>
                  <a:pt x="238833" y="308744"/>
                </a:lnTo>
                <a:lnTo>
                  <a:pt x="236813" y="312937"/>
                </a:lnTo>
                <a:lnTo>
                  <a:pt x="234794" y="317130"/>
                </a:lnTo>
                <a:lnTo>
                  <a:pt x="233789" y="321196"/>
                </a:lnTo>
                <a:lnTo>
                  <a:pt x="231780" y="325389"/>
                </a:lnTo>
                <a:lnTo>
                  <a:pt x="230765" y="329582"/>
                </a:lnTo>
                <a:lnTo>
                  <a:pt x="228755" y="333774"/>
                </a:lnTo>
                <a:lnTo>
                  <a:pt x="226736" y="338984"/>
                </a:lnTo>
                <a:lnTo>
                  <a:pt x="225731" y="343176"/>
                </a:lnTo>
                <a:lnTo>
                  <a:pt x="223712" y="347369"/>
                </a:lnTo>
                <a:lnTo>
                  <a:pt x="222707" y="352579"/>
                </a:lnTo>
                <a:lnTo>
                  <a:pt x="220688" y="356771"/>
                </a:lnTo>
                <a:lnTo>
                  <a:pt x="219683" y="361981"/>
                </a:lnTo>
                <a:lnTo>
                  <a:pt x="217664" y="366046"/>
                </a:lnTo>
                <a:lnTo>
                  <a:pt x="216659" y="371256"/>
                </a:lnTo>
                <a:lnTo>
                  <a:pt x="215654" y="376465"/>
                </a:lnTo>
                <a:lnTo>
                  <a:pt x="213635" y="380658"/>
                </a:lnTo>
                <a:lnTo>
                  <a:pt x="212630" y="385867"/>
                </a:lnTo>
                <a:lnTo>
                  <a:pt x="211625" y="390085"/>
                </a:lnTo>
                <a:lnTo>
                  <a:pt x="210610" y="395295"/>
                </a:lnTo>
                <a:lnTo>
                  <a:pt x="208601" y="399475"/>
                </a:lnTo>
                <a:lnTo>
                  <a:pt x="207586" y="404684"/>
                </a:lnTo>
                <a:lnTo>
                  <a:pt x="206581" y="408852"/>
                </a:lnTo>
                <a:lnTo>
                  <a:pt x="205577" y="414073"/>
                </a:lnTo>
                <a:lnTo>
                  <a:pt x="204562" y="418241"/>
                </a:lnTo>
                <a:lnTo>
                  <a:pt x="203557" y="422408"/>
                </a:lnTo>
                <a:lnTo>
                  <a:pt x="202552" y="426588"/>
                </a:lnTo>
                <a:lnTo>
                  <a:pt x="201548" y="431798"/>
                </a:lnTo>
                <a:lnTo>
                  <a:pt x="200533" y="435965"/>
                </a:lnTo>
                <a:lnTo>
                  <a:pt x="199528" y="439103"/>
                </a:lnTo>
                <a:lnTo>
                  <a:pt x="199528" y="443271"/>
                </a:lnTo>
                <a:lnTo>
                  <a:pt x="198523" y="446396"/>
                </a:lnTo>
                <a:lnTo>
                  <a:pt x="198523" y="449535"/>
                </a:lnTo>
                <a:lnTo>
                  <a:pt x="197509" y="452660"/>
                </a:lnTo>
                <a:lnTo>
                  <a:pt x="197509" y="456828"/>
                </a:lnTo>
                <a:lnTo>
                  <a:pt x="196504" y="459953"/>
                </a:lnTo>
                <a:lnTo>
                  <a:pt x="196504" y="466217"/>
                </a:lnTo>
                <a:lnTo>
                  <a:pt x="195499" y="469343"/>
                </a:lnTo>
                <a:lnTo>
                  <a:pt x="195499" y="476648"/>
                </a:lnTo>
                <a:lnTo>
                  <a:pt x="194494" y="479774"/>
                </a:lnTo>
                <a:lnTo>
                  <a:pt x="194494" y="522528"/>
                </a:lnTo>
                <a:lnTo>
                  <a:pt x="195499" y="525654"/>
                </a:lnTo>
                <a:lnTo>
                  <a:pt x="195499" y="530876"/>
                </a:lnTo>
                <a:lnTo>
                  <a:pt x="196504" y="534001"/>
                </a:lnTo>
                <a:lnTo>
                  <a:pt x="196504" y="536085"/>
                </a:lnTo>
                <a:lnTo>
                  <a:pt x="197509" y="539210"/>
                </a:lnTo>
                <a:lnTo>
                  <a:pt x="197509" y="541307"/>
                </a:lnTo>
                <a:lnTo>
                  <a:pt x="198523" y="544432"/>
                </a:lnTo>
                <a:lnTo>
                  <a:pt x="198523" y="549642"/>
                </a:lnTo>
                <a:lnTo>
                  <a:pt x="199528" y="553822"/>
                </a:lnTo>
                <a:lnTo>
                  <a:pt x="199528" y="556947"/>
                </a:lnTo>
                <a:lnTo>
                  <a:pt x="200533" y="559031"/>
                </a:lnTo>
                <a:lnTo>
                  <a:pt x="200533" y="566337"/>
                </a:lnTo>
                <a:lnTo>
                  <a:pt x="201548" y="569462"/>
                </a:lnTo>
                <a:lnTo>
                  <a:pt x="201548" y="593450"/>
                </a:lnTo>
                <a:lnTo>
                  <a:pt x="200533" y="597618"/>
                </a:lnTo>
                <a:lnTo>
                  <a:pt x="200533" y="604924"/>
                </a:lnTo>
                <a:lnTo>
                  <a:pt x="199528" y="607007"/>
                </a:lnTo>
                <a:lnTo>
                  <a:pt x="199528" y="611175"/>
                </a:lnTo>
                <a:lnTo>
                  <a:pt x="198523" y="615342"/>
                </a:lnTo>
                <a:lnTo>
                  <a:pt x="197509" y="621606"/>
                </a:lnTo>
                <a:lnTo>
                  <a:pt x="196504" y="626815"/>
                </a:lnTo>
                <a:lnTo>
                  <a:pt x="194494" y="632037"/>
                </a:lnTo>
                <a:lnTo>
                  <a:pt x="193480" y="637247"/>
                </a:lnTo>
                <a:lnTo>
                  <a:pt x="191470" y="642456"/>
                </a:lnTo>
                <a:lnTo>
                  <a:pt x="189451" y="647678"/>
                </a:lnTo>
                <a:lnTo>
                  <a:pt x="187432" y="652887"/>
                </a:lnTo>
                <a:lnTo>
                  <a:pt x="185422" y="658109"/>
                </a:lnTo>
                <a:lnTo>
                  <a:pt x="182398" y="662276"/>
                </a:lnTo>
                <a:lnTo>
                  <a:pt x="180379" y="667486"/>
                </a:lnTo>
                <a:lnTo>
                  <a:pt x="177354" y="671666"/>
                </a:lnTo>
                <a:lnTo>
                  <a:pt x="174340" y="676875"/>
                </a:lnTo>
                <a:lnTo>
                  <a:pt x="171316" y="681043"/>
                </a:lnTo>
                <a:lnTo>
                  <a:pt x="168292" y="686265"/>
                </a:lnTo>
                <a:lnTo>
                  <a:pt x="164263" y="690432"/>
                </a:lnTo>
                <a:lnTo>
                  <a:pt x="161238" y="694612"/>
                </a:lnTo>
                <a:lnTo>
                  <a:pt x="157200" y="698780"/>
                </a:lnTo>
                <a:lnTo>
                  <a:pt x="153171" y="702947"/>
                </a:lnTo>
                <a:lnTo>
                  <a:pt x="149142" y="707114"/>
                </a:lnTo>
                <a:lnTo>
                  <a:pt x="145113" y="711294"/>
                </a:lnTo>
                <a:lnTo>
                  <a:pt x="141084" y="715462"/>
                </a:lnTo>
                <a:lnTo>
                  <a:pt x="136040" y="718587"/>
                </a:lnTo>
                <a:lnTo>
                  <a:pt x="132011" y="722768"/>
                </a:lnTo>
                <a:lnTo>
                  <a:pt x="126968" y="725893"/>
                </a:lnTo>
                <a:lnTo>
                  <a:pt x="121934" y="730061"/>
                </a:lnTo>
                <a:lnTo>
                  <a:pt x="116900" y="733199"/>
                </a:lnTo>
                <a:lnTo>
                  <a:pt x="111857" y="736324"/>
                </a:lnTo>
                <a:lnTo>
                  <a:pt x="105808" y="740492"/>
                </a:lnTo>
                <a:lnTo>
                  <a:pt x="100775" y="743617"/>
                </a:lnTo>
                <a:lnTo>
                  <a:pt x="94726" y="746756"/>
                </a:lnTo>
                <a:lnTo>
                  <a:pt x="89683" y="749881"/>
                </a:lnTo>
                <a:lnTo>
                  <a:pt x="83644" y="751965"/>
                </a:lnTo>
                <a:lnTo>
                  <a:pt x="79605" y="754049"/>
                </a:lnTo>
                <a:lnTo>
                  <a:pt x="76591" y="755091"/>
                </a:lnTo>
                <a:lnTo>
                  <a:pt x="73567" y="757174"/>
                </a:lnTo>
                <a:lnTo>
                  <a:pt x="70543" y="758216"/>
                </a:lnTo>
                <a:lnTo>
                  <a:pt x="68523" y="760313"/>
                </a:lnTo>
                <a:lnTo>
                  <a:pt x="65499" y="761354"/>
                </a:lnTo>
                <a:lnTo>
                  <a:pt x="62475" y="763438"/>
                </a:lnTo>
                <a:lnTo>
                  <a:pt x="60465" y="764480"/>
                </a:lnTo>
                <a:lnTo>
                  <a:pt x="57441" y="766564"/>
                </a:lnTo>
                <a:lnTo>
                  <a:pt x="55422" y="767606"/>
                </a:lnTo>
                <a:lnTo>
                  <a:pt x="52398" y="769689"/>
                </a:lnTo>
                <a:lnTo>
                  <a:pt x="50388" y="771786"/>
                </a:lnTo>
                <a:lnTo>
                  <a:pt x="48369" y="772827"/>
                </a:lnTo>
                <a:lnTo>
                  <a:pt x="45344" y="774911"/>
                </a:lnTo>
                <a:lnTo>
                  <a:pt x="43335" y="775953"/>
                </a:lnTo>
                <a:lnTo>
                  <a:pt x="41316" y="778037"/>
                </a:lnTo>
                <a:lnTo>
                  <a:pt x="39301" y="779079"/>
                </a:lnTo>
                <a:lnTo>
                  <a:pt x="37286" y="781162"/>
                </a:lnTo>
                <a:lnTo>
                  <a:pt x="36278" y="782204"/>
                </a:lnTo>
                <a:lnTo>
                  <a:pt x="34262" y="784288"/>
                </a:lnTo>
                <a:lnTo>
                  <a:pt x="32247" y="785342"/>
                </a:lnTo>
                <a:lnTo>
                  <a:pt x="31239" y="787426"/>
                </a:lnTo>
                <a:lnTo>
                  <a:pt x="29224" y="788468"/>
                </a:lnTo>
                <a:lnTo>
                  <a:pt x="28216" y="790552"/>
                </a:lnTo>
                <a:lnTo>
                  <a:pt x="26201" y="791594"/>
                </a:lnTo>
                <a:lnTo>
                  <a:pt x="25193" y="793677"/>
                </a:lnTo>
                <a:lnTo>
                  <a:pt x="23177" y="794719"/>
                </a:lnTo>
                <a:lnTo>
                  <a:pt x="22170" y="796803"/>
                </a:lnTo>
                <a:lnTo>
                  <a:pt x="20154" y="799941"/>
                </a:lnTo>
                <a:lnTo>
                  <a:pt x="18139" y="803067"/>
                </a:lnTo>
                <a:lnTo>
                  <a:pt x="16123" y="806192"/>
                </a:lnTo>
                <a:lnTo>
                  <a:pt x="14108" y="809318"/>
                </a:lnTo>
                <a:lnTo>
                  <a:pt x="12092" y="812456"/>
                </a:lnTo>
                <a:lnTo>
                  <a:pt x="10077" y="815582"/>
                </a:lnTo>
                <a:lnTo>
                  <a:pt x="9069" y="818707"/>
                </a:lnTo>
                <a:lnTo>
                  <a:pt x="7054" y="821833"/>
                </a:lnTo>
                <a:lnTo>
                  <a:pt x="6046" y="824971"/>
                </a:lnTo>
                <a:lnTo>
                  <a:pt x="5038" y="828097"/>
                </a:lnTo>
                <a:lnTo>
                  <a:pt x="4030" y="831222"/>
                </a:lnTo>
                <a:lnTo>
                  <a:pt x="3023" y="834348"/>
                </a:lnTo>
                <a:lnTo>
                  <a:pt x="2015" y="837486"/>
                </a:lnTo>
                <a:lnTo>
                  <a:pt x="2015" y="840612"/>
                </a:lnTo>
                <a:lnTo>
                  <a:pt x="1007" y="843737"/>
                </a:lnTo>
                <a:lnTo>
                  <a:pt x="0" y="846863"/>
                </a:lnTo>
                <a:lnTo>
                  <a:pt x="0" y="878157"/>
                </a:lnTo>
                <a:lnTo>
                  <a:pt x="1007" y="881282"/>
                </a:lnTo>
                <a:lnTo>
                  <a:pt x="1007" y="887533"/>
                </a:lnTo>
                <a:lnTo>
                  <a:pt x="2015" y="890671"/>
                </a:lnTo>
                <a:lnTo>
                  <a:pt x="2015" y="893797"/>
                </a:lnTo>
                <a:lnTo>
                  <a:pt x="3023" y="896923"/>
                </a:lnTo>
                <a:lnTo>
                  <a:pt x="3023" y="900048"/>
                </a:lnTo>
                <a:lnTo>
                  <a:pt x="4030" y="903186"/>
                </a:lnTo>
                <a:lnTo>
                  <a:pt x="4030" y="904228"/>
                </a:lnTo>
                <a:lnTo>
                  <a:pt x="5038" y="907354"/>
                </a:lnTo>
                <a:lnTo>
                  <a:pt x="6046" y="910479"/>
                </a:lnTo>
                <a:lnTo>
                  <a:pt x="7054" y="913618"/>
                </a:lnTo>
                <a:lnTo>
                  <a:pt x="8061" y="916743"/>
                </a:lnTo>
                <a:lnTo>
                  <a:pt x="9069" y="919869"/>
                </a:lnTo>
                <a:lnTo>
                  <a:pt x="10077" y="922994"/>
                </a:lnTo>
                <a:lnTo>
                  <a:pt x="11085" y="926120"/>
                </a:lnTo>
                <a:lnTo>
                  <a:pt x="12092" y="928216"/>
                </a:lnTo>
                <a:lnTo>
                  <a:pt x="13100" y="931342"/>
                </a:lnTo>
                <a:lnTo>
                  <a:pt x="14108" y="933426"/>
                </a:lnTo>
                <a:lnTo>
                  <a:pt x="16123" y="935509"/>
                </a:lnTo>
                <a:lnTo>
                  <a:pt x="17131" y="937593"/>
                </a:lnTo>
                <a:lnTo>
                  <a:pt x="18139" y="940731"/>
                </a:lnTo>
                <a:lnTo>
                  <a:pt x="20154" y="942815"/>
                </a:lnTo>
                <a:lnTo>
                  <a:pt x="22170" y="946983"/>
                </a:lnTo>
                <a:lnTo>
                  <a:pt x="24185" y="949066"/>
                </a:lnTo>
                <a:lnTo>
                  <a:pt x="25193" y="950108"/>
                </a:lnTo>
                <a:lnTo>
                  <a:pt x="27208" y="952204"/>
                </a:lnTo>
                <a:lnTo>
                  <a:pt x="28216" y="954288"/>
                </a:lnTo>
                <a:lnTo>
                  <a:pt x="30231" y="956372"/>
                </a:lnTo>
                <a:lnTo>
                  <a:pt x="31239" y="958456"/>
                </a:lnTo>
                <a:lnTo>
                  <a:pt x="33255" y="960539"/>
                </a:lnTo>
                <a:lnTo>
                  <a:pt x="34262" y="962623"/>
                </a:lnTo>
                <a:lnTo>
                  <a:pt x="36278" y="965761"/>
                </a:lnTo>
                <a:lnTo>
                  <a:pt x="38293" y="969929"/>
                </a:lnTo>
                <a:lnTo>
                  <a:pt x="40309" y="973054"/>
                </a:lnTo>
                <a:lnTo>
                  <a:pt x="41316" y="975138"/>
                </a:lnTo>
                <a:lnTo>
                  <a:pt x="43335" y="978276"/>
                </a:lnTo>
                <a:lnTo>
                  <a:pt x="44340" y="981402"/>
                </a:lnTo>
                <a:lnTo>
                  <a:pt x="46359" y="984527"/>
                </a:lnTo>
                <a:lnTo>
                  <a:pt x="47364" y="987653"/>
                </a:lnTo>
                <a:lnTo>
                  <a:pt x="48369" y="990791"/>
                </a:lnTo>
                <a:lnTo>
                  <a:pt x="50388" y="994959"/>
                </a:lnTo>
                <a:lnTo>
                  <a:pt x="51393" y="998084"/>
                </a:lnTo>
                <a:lnTo>
                  <a:pt x="52398" y="1002252"/>
                </a:lnTo>
                <a:lnTo>
                  <a:pt x="53412" y="1004348"/>
                </a:lnTo>
                <a:lnTo>
                  <a:pt x="54417" y="1007474"/>
                </a:lnTo>
                <a:lnTo>
                  <a:pt x="55422" y="1010599"/>
                </a:lnTo>
                <a:lnTo>
                  <a:pt x="56436" y="1013725"/>
                </a:lnTo>
                <a:lnTo>
                  <a:pt x="57441" y="1017905"/>
                </a:lnTo>
                <a:lnTo>
                  <a:pt x="58446" y="1021030"/>
                </a:lnTo>
                <a:lnTo>
                  <a:pt x="59451" y="1024156"/>
                </a:lnTo>
                <a:lnTo>
                  <a:pt x="60465" y="1027282"/>
                </a:lnTo>
                <a:lnTo>
                  <a:pt x="60465" y="1030420"/>
                </a:lnTo>
                <a:lnTo>
                  <a:pt x="61470" y="1034587"/>
                </a:lnTo>
                <a:lnTo>
                  <a:pt x="62475" y="1037713"/>
                </a:lnTo>
                <a:lnTo>
                  <a:pt x="63489" y="1041880"/>
                </a:lnTo>
                <a:lnTo>
                  <a:pt x="63489" y="1046060"/>
                </a:lnTo>
                <a:lnTo>
                  <a:pt x="64494" y="1050228"/>
                </a:lnTo>
                <a:lnTo>
                  <a:pt x="65499" y="1054395"/>
                </a:lnTo>
                <a:lnTo>
                  <a:pt x="65499" y="1057534"/>
                </a:lnTo>
                <a:lnTo>
                  <a:pt x="66514" y="1060659"/>
                </a:lnTo>
                <a:lnTo>
                  <a:pt x="66514" y="1063785"/>
                </a:lnTo>
                <a:lnTo>
                  <a:pt x="67518" y="1066910"/>
                </a:lnTo>
                <a:lnTo>
                  <a:pt x="67518" y="1092982"/>
                </a:lnTo>
                <a:lnTo>
                  <a:pt x="66514" y="1097162"/>
                </a:lnTo>
                <a:lnTo>
                  <a:pt x="66514" y="1119054"/>
                </a:lnTo>
                <a:lnTo>
                  <a:pt x="65499" y="1122192"/>
                </a:lnTo>
                <a:lnTo>
                  <a:pt x="65499" y="1133665"/>
                </a:lnTo>
                <a:lnTo>
                  <a:pt x="64494" y="1136791"/>
                </a:lnTo>
                <a:lnTo>
                  <a:pt x="64494" y="1144084"/>
                </a:lnTo>
                <a:lnTo>
                  <a:pt x="63489" y="1148264"/>
                </a:lnTo>
                <a:lnTo>
                  <a:pt x="63489" y="1152431"/>
                </a:lnTo>
                <a:lnTo>
                  <a:pt x="62475" y="1155557"/>
                </a:lnTo>
                <a:lnTo>
                  <a:pt x="62475" y="1159737"/>
                </a:lnTo>
                <a:lnTo>
                  <a:pt x="61470" y="1162863"/>
                </a:lnTo>
                <a:lnTo>
                  <a:pt x="60465" y="1167030"/>
                </a:lnTo>
                <a:lnTo>
                  <a:pt x="60465" y="1170156"/>
                </a:lnTo>
                <a:lnTo>
                  <a:pt x="59451" y="1174336"/>
                </a:lnTo>
                <a:lnTo>
                  <a:pt x="58446" y="1178503"/>
                </a:lnTo>
                <a:lnTo>
                  <a:pt x="57441" y="1181629"/>
                </a:lnTo>
                <a:lnTo>
                  <a:pt x="56436" y="1185809"/>
                </a:lnTo>
                <a:lnTo>
                  <a:pt x="55422" y="1188934"/>
                </a:lnTo>
                <a:lnTo>
                  <a:pt x="53412" y="1193102"/>
                </a:lnTo>
                <a:lnTo>
                  <a:pt x="52398" y="1196227"/>
                </a:lnTo>
                <a:lnTo>
                  <a:pt x="51393" y="1199366"/>
                </a:lnTo>
                <a:lnTo>
                  <a:pt x="50388" y="1202491"/>
                </a:lnTo>
                <a:lnTo>
                  <a:pt x="49373" y="1205617"/>
                </a:lnTo>
                <a:lnTo>
                  <a:pt x="48369" y="1208742"/>
                </a:lnTo>
                <a:lnTo>
                  <a:pt x="47364" y="1211881"/>
                </a:lnTo>
                <a:lnTo>
                  <a:pt x="46359" y="1216048"/>
                </a:lnTo>
                <a:lnTo>
                  <a:pt x="45344" y="1219174"/>
                </a:lnTo>
                <a:lnTo>
                  <a:pt x="44340" y="1222299"/>
                </a:lnTo>
                <a:lnTo>
                  <a:pt x="43335" y="1226479"/>
                </a:lnTo>
                <a:lnTo>
                  <a:pt x="42324" y="1229605"/>
                </a:lnTo>
                <a:lnTo>
                  <a:pt x="41316" y="1232730"/>
                </a:lnTo>
                <a:lnTo>
                  <a:pt x="40309" y="1236911"/>
                </a:lnTo>
                <a:lnTo>
                  <a:pt x="39301" y="1240036"/>
                </a:lnTo>
                <a:lnTo>
                  <a:pt x="38293" y="1244204"/>
                </a:lnTo>
                <a:lnTo>
                  <a:pt x="37286" y="1247329"/>
                </a:lnTo>
                <a:lnTo>
                  <a:pt x="36278" y="1250467"/>
                </a:lnTo>
                <a:lnTo>
                  <a:pt x="35270" y="1254635"/>
                </a:lnTo>
                <a:lnTo>
                  <a:pt x="34262" y="1257760"/>
                </a:lnTo>
                <a:lnTo>
                  <a:pt x="33255" y="1260886"/>
                </a:lnTo>
                <a:lnTo>
                  <a:pt x="32247" y="1264024"/>
                </a:lnTo>
                <a:lnTo>
                  <a:pt x="31239" y="1267150"/>
                </a:lnTo>
                <a:lnTo>
                  <a:pt x="30231" y="1271317"/>
                </a:lnTo>
                <a:lnTo>
                  <a:pt x="29224" y="1274455"/>
                </a:lnTo>
                <a:lnTo>
                  <a:pt x="28216" y="1277581"/>
                </a:lnTo>
                <a:lnTo>
                  <a:pt x="27208" y="1280707"/>
                </a:lnTo>
                <a:lnTo>
                  <a:pt x="26201" y="1283832"/>
                </a:lnTo>
                <a:lnTo>
                  <a:pt x="25193" y="1285916"/>
                </a:lnTo>
                <a:lnTo>
                  <a:pt x="24185" y="1289054"/>
                </a:lnTo>
                <a:lnTo>
                  <a:pt x="23177" y="1292180"/>
                </a:lnTo>
                <a:lnTo>
                  <a:pt x="22170" y="1294263"/>
                </a:lnTo>
                <a:lnTo>
                  <a:pt x="21162" y="1297389"/>
                </a:lnTo>
                <a:lnTo>
                  <a:pt x="20154" y="1300527"/>
                </a:lnTo>
                <a:lnTo>
                  <a:pt x="19146" y="1303653"/>
                </a:lnTo>
                <a:lnTo>
                  <a:pt x="18139" y="1305737"/>
                </a:lnTo>
                <a:lnTo>
                  <a:pt x="17131" y="1308862"/>
                </a:lnTo>
                <a:lnTo>
                  <a:pt x="16123" y="1311988"/>
                </a:lnTo>
                <a:lnTo>
                  <a:pt x="15115" y="1315126"/>
                </a:lnTo>
                <a:lnTo>
                  <a:pt x="14108" y="1318251"/>
                </a:lnTo>
                <a:lnTo>
                  <a:pt x="13100" y="1321377"/>
                </a:lnTo>
                <a:lnTo>
                  <a:pt x="12092" y="1323461"/>
                </a:lnTo>
                <a:lnTo>
                  <a:pt x="11085" y="1326599"/>
                </a:lnTo>
                <a:lnTo>
                  <a:pt x="10077" y="1329725"/>
                </a:lnTo>
                <a:lnTo>
                  <a:pt x="10077" y="1332850"/>
                </a:lnTo>
                <a:lnTo>
                  <a:pt x="9069" y="1334934"/>
                </a:lnTo>
                <a:lnTo>
                  <a:pt x="8061" y="1338059"/>
                </a:lnTo>
                <a:lnTo>
                  <a:pt x="7054" y="1340156"/>
                </a:lnTo>
                <a:lnTo>
                  <a:pt x="7054" y="1343281"/>
                </a:lnTo>
                <a:lnTo>
                  <a:pt x="6046" y="1345365"/>
                </a:lnTo>
                <a:lnTo>
                  <a:pt x="6046" y="1348491"/>
                </a:lnTo>
                <a:lnTo>
                  <a:pt x="5038" y="1350574"/>
                </a:lnTo>
                <a:lnTo>
                  <a:pt x="5038" y="1353713"/>
                </a:lnTo>
                <a:lnTo>
                  <a:pt x="4030" y="1355796"/>
                </a:lnTo>
                <a:lnTo>
                  <a:pt x="4030" y="1359964"/>
                </a:lnTo>
                <a:lnTo>
                  <a:pt x="3023" y="1364131"/>
                </a:lnTo>
                <a:lnTo>
                  <a:pt x="3023" y="1373521"/>
                </a:lnTo>
                <a:lnTo>
                  <a:pt x="4030" y="1376646"/>
                </a:lnTo>
                <a:lnTo>
                  <a:pt x="5038" y="1379784"/>
                </a:lnTo>
                <a:lnTo>
                  <a:pt x="6046" y="1381868"/>
                </a:lnTo>
                <a:lnTo>
                  <a:pt x="7054" y="1384994"/>
                </a:lnTo>
                <a:lnTo>
                  <a:pt x="9069" y="1387077"/>
                </a:lnTo>
                <a:lnTo>
                  <a:pt x="11085" y="1390216"/>
                </a:lnTo>
                <a:lnTo>
                  <a:pt x="13100" y="1392299"/>
                </a:lnTo>
                <a:lnTo>
                  <a:pt x="15115" y="1395425"/>
                </a:lnTo>
                <a:lnTo>
                  <a:pt x="17131" y="1397509"/>
                </a:lnTo>
                <a:lnTo>
                  <a:pt x="20154" y="1400634"/>
                </a:lnTo>
                <a:lnTo>
                  <a:pt x="22170" y="1402718"/>
                </a:lnTo>
                <a:lnTo>
                  <a:pt x="25193" y="1405856"/>
                </a:lnTo>
                <a:lnTo>
                  <a:pt x="28216" y="1408982"/>
                </a:lnTo>
                <a:lnTo>
                  <a:pt x="31239" y="1411066"/>
                </a:lnTo>
                <a:lnTo>
                  <a:pt x="34262" y="1414191"/>
                </a:lnTo>
                <a:lnTo>
                  <a:pt x="37286" y="1417329"/>
                </a:lnTo>
                <a:lnTo>
                  <a:pt x="41316" y="1419413"/>
                </a:lnTo>
                <a:lnTo>
                  <a:pt x="44340" y="1422539"/>
                </a:lnTo>
                <a:lnTo>
                  <a:pt x="48369" y="1425664"/>
                </a:lnTo>
                <a:lnTo>
                  <a:pt x="51393" y="1428790"/>
                </a:lnTo>
                <a:lnTo>
                  <a:pt x="55422" y="1430886"/>
                </a:lnTo>
                <a:lnTo>
                  <a:pt x="59451" y="1434012"/>
                </a:lnTo>
                <a:lnTo>
                  <a:pt x="63489" y="1437137"/>
                </a:lnTo>
                <a:lnTo>
                  <a:pt x="66514" y="1440263"/>
                </a:lnTo>
                <a:lnTo>
                  <a:pt x="70543" y="1443401"/>
                </a:lnTo>
                <a:lnTo>
                  <a:pt x="74572" y="1445485"/>
                </a:lnTo>
                <a:lnTo>
                  <a:pt x="78601" y="1448610"/>
                </a:lnTo>
                <a:lnTo>
                  <a:pt x="82630" y="1451736"/>
                </a:lnTo>
                <a:lnTo>
                  <a:pt x="86668" y="1454874"/>
                </a:lnTo>
                <a:lnTo>
                  <a:pt x="90697" y="1458000"/>
                </a:lnTo>
                <a:lnTo>
                  <a:pt x="93721" y="1461125"/>
                </a:lnTo>
                <a:lnTo>
                  <a:pt x="97750" y="1464251"/>
                </a:lnTo>
                <a:lnTo>
                  <a:pt x="100775" y="1466335"/>
                </a:lnTo>
                <a:lnTo>
                  <a:pt x="104804" y="1468431"/>
                </a:lnTo>
                <a:lnTo>
                  <a:pt x="107828" y="1470515"/>
                </a:lnTo>
                <a:lnTo>
                  <a:pt x="110852" y="1473640"/>
                </a:lnTo>
                <a:lnTo>
                  <a:pt x="113876" y="1475724"/>
                </a:lnTo>
                <a:lnTo>
                  <a:pt x="116900" y="1477808"/>
                </a:lnTo>
                <a:lnTo>
                  <a:pt x="119915" y="1479892"/>
                </a:lnTo>
                <a:lnTo>
                  <a:pt x="121934" y="1483030"/>
                </a:lnTo>
                <a:lnTo>
                  <a:pt x="124958" y="1485114"/>
                </a:lnTo>
                <a:lnTo>
                  <a:pt x="127982" y="1487197"/>
                </a:lnTo>
                <a:lnTo>
                  <a:pt x="131006" y="1489281"/>
                </a:lnTo>
                <a:lnTo>
                  <a:pt x="133016" y="1492406"/>
                </a:lnTo>
                <a:lnTo>
                  <a:pt x="136040" y="1494503"/>
                </a:lnTo>
                <a:lnTo>
                  <a:pt x="138060" y="1496587"/>
                </a:lnTo>
                <a:lnTo>
                  <a:pt x="141084" y="1498670"/>
                </a:lnTo>
                <a:lnTo>
                  <a:pt x="143093" y="1500754"/>
                </a:lnTo>
                <a:lnTo>
                  <a:pt x="146118" y="1503880"/>
                </a:lnTo>
                <a:lnTo>
                  <a:pt x="148137" y="1505963"/>
                </a:lnTo>
                <a:lnTo>
                  <a:pt x="150147" y="1508060"/>
                </a:lnTo>
                <a:lnTo>
                  <a:pt x="152166" y="1510143"/>
                </a:lnTo>
                <a:lnTo>
                  <a:pt x="154185" y="1512227"/>
                </a:lnTo>
                <a:lnTo>
                  <a:pt x="156195" y="1514311"/>
                </a:lnTo>
                <a:lnTo>
                  <a:pt x="158214" y="1516395"/>
                </a:lnTo>
                <a:lnTo>
                  <a:pt x="160224" y="1518478"/>
                </a:lnTo>
                <a:lnTo>
                  <a:pt x="161238" y="1520575"/>
                </a:lnTo>
                <a:lnTo>
                  <a:pt x="163248" y="1522658"/>
                </a:lnTo>
                <a:lnTo>
                  <a:pt x="164263" y="1524742"/>
                </a:lnTo>
                <a:lnTo>
                  <a:pt x="166272" y="1526826"/>
                </a:lnTo>
                <a:lnTo>
                  <a:pt x="168292" y="1530998"/>
                </a:lnTo>
                <a:lnTo>
                  <a:pt x="170301" y="1535170"/>
                </a:lnTo>
                <a:lnTo>
                  <a:pt x="172321" y="1539342"/>
                </a:lnTo>
                <a:lnTo>
                  <a:pt x="173325" y="1542470"/>
                </a:lnTo>
                <a:lnTo>
                  <a:pt x="175345" y="1544556"/>
                </a:lnTo>
                <a:lnTo>
                  <a:pt x="176350" y="1545600"/>
                </a:lnTo>
                <a:lnTo>
                  <a:pt x="178369" y="1547685"/>
                </a:lnTo>
                <a:lnTo>
                  <a:pt x="179374" y="1549771"/>
                </a:lnTo>
                <a:lnTo>
                  <a:pt x="181393" y="1550814"/>
                </a:lnTo>
                <a:lnTo>
                  <a:pt x="182398" y="1551856"/>
                </a:lnTo>
                <a:lnTo>
                  <a:pt x="184417" y="1553942"/>
                </a:lnTo>
                <a:lnTo>
                  <a:pt x="186427" y="1554985"/>
                </a:lnTo>
                <a:lnTo>
                  <a:pt x="188446" y="1554985"/>
                </a:lnTo>
                <a:lnTo>
                  <a:pt x="190456" y="1556028"/>
                </a:lnTo>
                <a:lnTo>
                  <a:pt x="192475" y="1557071"/>
                </a:lnTo>
                <a:lnTo>
                  <a:pt x="194494" y="1557071"/>
                </a:lnTo>
                <a:lnTo>
                  <a:pt x="196504" y="1558113"/>
                </a:lnTo>
                <a:lnTo>
                  <a:pt x="209606" y="1558113"/>
                </a:lnTo>
                <a:lnTo>
                  <a:pt x="211625" y="1557071"/>
                </a:lnTo>
                <a:lnTo>
                  <a:pt x="214639" y="1557071"/>
                </a:lnTo>
                <a:lnTo>
                  <a:pt x="217664" y="1556028"/>
                </a:lnTo>
                <a:lnTo>
                  <a:pt x="220688" y="1556028"/>
                </a:lnTo>
                <a:lnTo>
                  <a:pt x="223712" y="1554985"/>
                </a:lnTo>
                <a:lnTo>
                  <a:pt x="226736" y="1553942"/>
                </a:lnTo>
                <a:lnTo>
                  <a:pt x="229760" y="1552899"/>
                </a:lnTo>
                <a:lnTo>
                  <a:pt x="232784" y="1551856"/>
                </a:lnTo>
                <a:lnTo>
                  <a:pt x="235809" y="1550814"/>
                </a:lnTo>
                <a:lnTo>
                  <a:pt x="238833" y="1549771"/>
                </a:lnTo>
                <a:lnTo>
                  <a:pt x="242862" y="1548728"/>
                </a:lnTo>
                <a:lnTo>
                  <a:pt x="244871" y="1547685"/>
                </a:lnTo>
                <a:lnTo>
                  <a:pt x="247896" y="1546641"/>
                </a:lnTo>
                <a:lnTo>
                  <a:pt x="250920" y="1545600"/>
                </a:lnTo>
                <a:lnTo>
                  <a:pt x="253944" y="1544556"/>
                </a:lnTo>
                <a:lnTo>
                  <a:pt x="256968" y="1543513"/>
                </a:lnTo>
                <a:lnTo>
                  <a:pt x="259992" y="1542470"/>
                </a:lnTo>
                <a:lnTo>
                  <a:pt x="263016" y="1541427"/>
                </a:lnTo>
                <a:lnTo>
                  <a:pt x="266040" y="1540385"/>
                </a:lnTo>
                <a:lnTo>
                  <a:pt x="270069" y="1538299"/>
                </a:lnTo>
                <a:lnTo>
                  <a:pt x="273094" y="1537256"/>
                </a:lnTo>
                <a:lnTo>
                  <a:pt x="276118" y="1536213"/>
                </a:lnTo>
                <a:lnTo>
                  <a:pt x="280147" y="1534128"/>
                </a:lnTo>
                <a:lnTo>
                  <a:pt x="283171" y="1533085"/>
                </a:lnTo>
                <a:lnTo>
                  <a:pt x="287200" y="1530998"/>
                </a:lnTo>
                <a:lnTo>
                  <a:pt x="290224" y="1529955"/>
                </a:lnTo>
                <a:lnTo>
                  <a:pt x="294253" y="1527868"/>
                </a:lnTo>
                <a:lnTo>
                  <a:pt x="298282" y="1525784"/>
                </a:lnTo>
                <a:lnTo>
                  <a:pt x="301306" y="1524742"/>
                </a:lnTo>
                <a:lnTo>
                  <a:pt x="305335" y="1522658"/>
                </a:lnTo>
                <a:lnTo>
                  <a:pt x="309374" y="1521617"/>
                </a:lnTo>
                <a:lnTo>
                  <a:pt x="313403" y="1519533"/>
                </a:lnTo>
                <a:lnTo>
                  <a:pt x="317432" y="1517436"/>
                </a:lnTo>
                <a:lnTo>
                  <a:pt x="320456" y="1516395"/>
                </a:lnTo>
                <a:lnTo>
                  <a:pt x="324485" y="1514311"/>
                </a:lnTo>
                <a:lnTo>
                  <a:pt x="328514" y="1512227"/>
                </a:lnTo>
                <a:lnTo>
                  <a:pt x="332543" y="1511185"/>
                </a:lnTo>
                <a:lnTo>
                  <a:pt x="336582" y="1509102"/>
                </a:lnTo>
                <a:lnTo>
                  <a:pt x="340611" y="1508060"/>
                </a:lnTo>
                <a:lnTo>
                  <a:pt x="344640" y="1505963"/>
                </a:lnTo>
                <a:lnTo>
                  <a:pt x="348669" y="1504921"/>
                </a:lnTo>
                <a:lnTo>
                  <a:pt x="351693" y="1502838"/>
                </a:lnTo>
                <a:lnTo>
                  <a:pt x="355722" y="1501796"/>
                </a:lnTo>
                <a:lnTo>
                  <a:pt x="357741" y="1501796"/>
                </a:lnTo>
                <a:lnTo>
                  <a:pt x="359760" y="1500754"/>
                </a:lnTo>
                <a:lnTo>
                  <a:pt x="361770" y="1500754"/>
                </a:lnTo>
                <a:lnTo>
                  <a:pt x="363789" y="1499712"/>
                </a:lnTo>
                <a:lnTo>
                  <a:pt x="365799" y="1499712"/>
                </a:lnTo>
                <a:lnTo>
                  <a:pt x="367818" y="1498670"/>
                </a:lnTo>
                <a:lnTo>
                  <a:pt x="369838" y="1498670"/>
                </a:lnTo>
                <a:lnTo>
                  <a:pt x="371847" y="1497628"/>
                </a:lnTo>
                <a:lnTo>
                  <a:pt x="375876" y="1497628"/>
                </a:lnTo>
                <a:lnTo>
                  <a:pt x="377896" y="1496587"/>
                </a:lnTo>
                <a:lnTo>
                  <a:pt x="381925" y="1496587"/>
                </a:lnTo>
                <a:lnTo>
                  <a:pt x="382930" y="1495545"/>
                </a:lnTo>
                <a:lnTo>
                  <a:pt x="388978" y="1495545"/>
                </a:lnTo>
                <a:lnTo>
                  <a:pt x="389983" y="1494503"/>
                </a:lnTo>
                <a:lnTo>
                  <a:pt x="392002" y="1494503"/>
                </a:lnTo>
                <a:lnTo>
                  <a:pt x="394021" y="1493461"/>
                </a:lnTo>
                <a:lnTo>
                  <a:pt x="397046" y="1493461"/>
                </a:lnTo>
                <a:lnTo>
                  <a:pt x="399055" y="1492406"/>
                </a:lnTo>
                <a:lnTo>
                  <a:pt x="400060" y="1492406"/>
                </a:lnTo>
                <a:lnTo>
                  <a:pt x="403084" y="1491365"/>
                </a:lnTo>
                <a:lnTo>
                  <a:pt x="406108" y="1490323"/>
                </a:lnTo>
                <a:lnTo>
                  <a:pt x="409133" y="1490323"/>
                </a:lnTo>
                <a:lnTo>
                  <a:pt x="411152" y="1489281"/>
                </a:lnTo>
                <a:lnTo>
                  <a:pt x="414176" y="1489281"/>
                </a:lnTo>
                <a:lnTo>
                  <a:pt x="417200" y="1488239"/>
                </a:lnTo>
                <a:lnTo>
                  <a:pt x="425258" y="1488239"/>
                </a:lnTo>
                <a:lnTo>
                  <a:pt x="428282" y="1487197"/>
                </a:lnTo>
                <a:lnTo>
                  <a:pt x="435335" y="1487197"/>
                </a:lnTo>
                <a:lnTo>
                  <a:pt x="438360" y="1488239"/>
                </a:lnTo>
                <a:lnTo>
                  <a:pt x="450447" y="1488239"/>
                </a:lnTo>
                <a:lnTo>
                  <a:pt x="452466" y="1489281"/>
                </a:lnTo>
                <a:lnTo>
                  <a:pt x="456495" y="1489281"/>
                </a:lnTo>
                <a:lnTo>
                  <a:pt x="459519" y="1490323"/>
                </a:lnTo>
                <a:lnTo>
                  <a:pt x="465567" y="1490323"/>
                </a:lnTo>
                <a:lnTo>
                  <a:pt x="467577" y="1491365"/>
                </a:lnTo>
                <a:lnTo>
                  <a:pt x="474640" y="1491365"/>
                </a:lnTo>
                <a:lnTo>
                  <a:pt x="476650" y="1492406"/>
                </a:lnTo>
                <a:lnTo>
                  <a:pt x="478669" y="1492406"/>
                </a:lnTo>
                <a:lnTo>
                  <a:pt x="483703" y="1493461"/>
                </a:lnTo>
                <a:lnTo>
                  <a:pt x="489751" y="1494503"/>
                </a:lnTo>
                <a:lnTo>
                  <a:pt x="494794" y="1496587"/>
                </a:lnTo>
                <a:lnTo>
                  <a:pt x="499828" y="1497628"/>
                </a:lnTo>
                <a:lnTo>
                  <a:pt x="504872" y="1499712"/>
                </a:lnTo>
                <a:lnTo>
                  <a:pt x="509906" y="1501796"/>
                </a:lnTo>
                <a:lnTo>
                  <a:pt x="513935" y="1504921"/>
                </a:lnTo>
                <a:lnTo>
                  <a:pt x="518978" y="1507018"/>
                </a:lnTo>
                <a:lnTo>
                  <a:pt x="523007" y="1509102"/>
                </a:lnTo>
                <a:lnTo>
                  <a:pt x="527036" y="1512227"/>
                </a:lnTo>
                <a:lnTo>
                  <a:pt x="531065" y="1515353"/>
                </a:lnTo>
                <a:lnTo>
                  <a:pt x="535104" y="1518478"/>
                </a:lnTo>
                <a:lnTo>
                  <a:pt x="539133" y="1520575"/>
                </a:lnTo>
                <a:lnTo>
                  <a:pt x="543162" y="1523700"/>
                </a:lnTo>
                <a:lnTo>
                  <a:pt x="547191" y="1527868"/>
                </a:lnTo>
                <a:lnTo>
                  <a:pt x="550215" y="1530998"/>
                </a:lnTo>
                <a:lnTo>
                  <a:pt x="554244" y="1534128"/>
                </a:lnTo>
                <a:lnTo>
                  <a:pt x="557268" y="1537256"/>
                </a:lnTo>
                <a:lnTo>
                  <a:pt x="561297" y="1540385"/>
                </a:lnTo>
                <a:lnTo>
                  <a:pt x="564321" y="1544556"/>
                </a:lnTo>
                <a:lnTo>
                  <a:pt x="568350" y="1547685"/>
                </a:lnTo>
                <a:lnTo>
                  <a:pt x="571374" y="1550814"/>
                </a:lnTo>
                <a:lnTo>
                  <a:pt x="574398" y="1554985"/>
                </a:lnTo>
                <a:lnTo>
                  <a:pt x="578427" y="1558113"/>
                </a:lnTo>
                <a:lnTo>
                  <a:pt x="581452" y="1561243"/>
                </a:lnTo>
                <a:lnTo>
                  <a:pt x="584476" y="1564371"/>
                </a:lnTo>
                <a:lnTo>
                  <a:pt x="588505" y="1568542"/>
                </a:lnTo>
                <a:lnTo>
                  <a:pt x="591529" y="1571671"/>
                </a:lnTo>
                <a:lnTo>
                  <a:pt x="595558" y="1574799"/>
                </a:lnTo>
                <a:lnTo>
                  <a:pt x="598582" y="1577929"/>
                </a:lnTo>
                <a:lnTo>
                  <a:pt x="601606" y="1581057"/>
                </a:lnTo>
                <a:lnTo>
                  <a:pt x="605635" y="1583143"/>
                </a:lnTo>
                <a:lnTo>
                  <a:pt x="607655" y="1585228"/>
                </a:lnTo>
                <a:lnTo>
                  <a:pt x="608659" y="1586271"/>
                </a:lnTo>
                <a:lnTo>
                  <a:pt x="610679" y="1587314"/>
                </a:lnTo>
                <a:lnTo>
                  <a:pt x="611684" y="1588358"/>
                </a:lnTo>
                <a:lnTo>
                  <a:pt x="613703" y="1589401"/>
                </a:lnTo>
                <a:lnTo>
                  <a:pt x="614708" y="1589401"/>
                </a:lnTo>
                <a:lnTo>
                  <a:pt x="616727" y="1590443"/>
                </a:lnTo>
                <a:lnTo>
                  <a:pt x="617732" y="1591486"/>
                </a:lnTo>
                <a:lnTo>
                  <a:pt x="619751" y="1592529"/>
                </a:lnTo>
                <a:lnTo>
                  <a:pt x="621761" y="1592529"/>
                </a:lnTo>
                <a:lnTo>
                  <a:pt x="622775" y="1593572"/>
                </a:lnTo>
                <a:lnTo>
                  <a:pt x="624785" y="1593572"/>
                </a:lnTo>
                <a:lnTo>
                  <a:pt x="625790" y="1594615"/>
                </a:lnTo>
                <a:lnTo>
                  <a:pt x="627809" y="1594615"/>
                </a:lnTo>
                <a:lnTo>
                  <a:pt x="629828" y="1595657"/>
                </a:lnTo>
                <a:lnTo>
                  <a:pt x="634862" y="1595657"/>
                </a:lnTo>
                <a:lnTo>
                  <a:pt x="635867" y="1596700"/>
                </a:lnTo>
                <a:lnTo>
                  <a:pt x="646959" y="1596700"/>
                </a:lnTo>
                <a:lnTo>
                  <a:pt x="647964" y="1595657"/>
                </a:lnTo>
                <a:lnTo>
                  <a:pt x="654012" y="1595657"/>
                </a:lnTo>
                <a:lnTo>
                  <a:pt x="655017" y="1594615"/>
                </a:lnTo>
                <a:lnTo>
                  <a:pt x="659046" y="1594615"/>
                </a:lnTo>
                <a:lnTo>
                  <a:pt x="662070" y="1593572"/>
                </a:lnTo>
                <a:lnTo>
                  <a:pt x="665094" y="1592529"/>
                </a:lnTo>
                <a:lnTo>
                  <a:pt x="667114" y="1592529"/>
                </a:lnTo>
                <a:lnTo>
                  <a:pt x="670138" y="1591486"/>
                </a:lnTo>
                <a:lnTo>
                  <a:pt x="673152" y="1590443"/>
                </a:lnTo>
                <a:lnTo>
                  <a:pt x="675172" y="1589401"/>
                </a:lnTo>
                <a:lnTo>
                  <a:pt x="678196" y="1588358"/>
                </a:lnTo>
                <a:lnTo>
                  <a:pt x="681220" y="1586271"/>
                </a:lnTo>
                <a:lnTo>
                  <a:pt x="684244" y="1585228"/>
                </a:lnTo>
                <a:lnTo>
                  <a:pt x="686254" y="1584186"/>
                </a:lnTo>
                <a:lnTo>
                  <a:pt x="689278" y="1582100"/>
                </a:lnTo>
                <a:lnTo>
                  <a:pt x="692302" y="1581057"/>
                </a:lnTo>
                <a:lnTo>
                  <a:pt x="695326" y="1578972"/>
                </a:lnTo>
                <a:lnTo>
                  <a:pt x="697346" y="1577929"/>
                </a:lnTo>
                <a:lnTo>
                  <a:pt x="700370" y="1575843"/>
                </a:lnTo>
                <a:lnTo>
                  <a:pt x="703384" y="1573758"/>
                </a:lnTo>
                <a:lnTo>
                  <a:pt x="706408" y="1572714"/>
                </a:lnTo>
                <a:lnTo>
                  <a:pt x="709432" y="1570628"/>
                </a:lnTo>
                <a:lnTo>
                  <a:pt x="711452" y="1568542"/>
                </a:lnTo>
                <a:lnTo>
                  <a:pt x="714476" y="1566457"/>
                </a:lnTo>
                <a:lnTo>
                  <a:pt x="717500" y="1564371"/>
                </a:lnTo>
                <a:lnTo>
                  <a:pt x="720515" y="1562286"/>
                </a:lnTo>
                <a:lnTo>
                  <a:pt x="723539" y="1560200"/>
                </a:lnTo>
                <a:lnTo>
                  <a:pt x="726563" y="1558113"/>
                </a:lnTo>
                <a:lnTo>
                  <a:pt x="729587" y="1556028"/>
                </a:lnTo>
                <a:lnTo>
                  <a:pt x="732611" y="1553942"/>
                </a:lnTo>
                <a:lnTo>
                  <a:pt x="735635" y="1550814"/>
                </a:lnTo>
                <a:lnTo>
                  <a:pt x="738660" y="1548728"/>
                </a:lnTo>
                <a:lnTo>
                  <a:pt x="741684" y="1546641"/>
                </a:lnTo>
                <a:lnTo>
                  <a:pt x="744708" y="1543513"/>
                </a:lnTo>
                <a:lnTo>
                  <a:pt x="747732" y="1541427"/>
                </a:lnTo>
                <a:lnTo>
                  <a:pt x="750747" y="1539342"/>
                </a:lnTo>
                <a:lnTo>
                  <a:pt x="751761" y="1538299"/>
                </a:lnTo>
                <a:lnTo>
                  <a:pt x="753771" y="1537256"/>
                </a:lnTo>
                <a:lnTo>
                  <a:pt x="755790" y="1536213"/>
                </a:lnTo>
                <a:lnTo>
                  <a:pt x="757809" y="1534128"/>
                </a:lnTo>
                <a:lnTo>
                  <a:pt x="759819" y="1533085"/>
                </a:lnTo>
                <a:lnTo>
                  <a:pt x="761838" y="1530998"/>
                </a:lnTo>
                <a:lnTo>
                  <a:pt x="763848" y="1530998"/>
                </a:lnTo>
                <a:lnTo>
                  <a:pt x="764863" y="1529955"/>
                </a:lnTo>
                <a:lnTo>
                  <a:pt x="766872" y="1527868"/>
                </a:lnTo>
                <a:lnTo>
                  <a:pt x="768892" y="1526826"/>
                </a:lnTo>
                <a:lnTo>
                  <a:pt x="770901" y="1525784"/>
                </a:lnTo>
                <a:lnTo>
                  <a:pt x="772921" y="1523700"/>
                </a:lnTo>
                <a:lnTo>
                  <a:pt x="774940" y="1522658"/>
                </a:lnTo>
                <a:lnTo>
                  <a:pt x="776949" y="1521617"/>
                </a:lnTo>
                <a:lnTo>
                  <a:pt x="778969" y="1519533"/>
                </a:lnTo>
                <a:lnTo>
                  <a:pt x="780978" y="1518478"/>
                </a:lnTo>
                <a:lnTo>
                  <a:pt x="782998" y="1517436"/>
                </a:lnTo>
                <a:lnTo>
                  <a:pt x="784003" y="1517436"/>
                </a:lnTo>
                <a:lnTo>
                  <a:pt x="786022" y="1516395"/>
                </a:lnTo>
                <a:lnTo>
                  <a:pt x="788041" y="1515353"/>
                </a:lnTo>
                <a:lnTo>
                  <a:pt x="789046" y="1514311"/>
                </a:lnTo>
                <a:lnTo>
                  <a:pt x="791056" y="1514311"/>
                </a:lnTo>
                <a:lnTo>
                  <a:pt x="793075" y="1513269"/>
                </a:lnTo>
                <a:lnTo>
                  <a:pt x="795094" y="1512227"/>
                </a:lnTo>
                <a:lnTo>
                  <a:pt x="798109" y="1511185"/>
                </a:lnTo>
                <a:lnTo>
                  <a:pt x="800128" y="1510143"/>
                </a:lnTo>
                <a:lnTo>
                  <a:pt x="802148" y="1509102"/>
                </a:lnTo>
                <a:lnTo>
                  <a:pt x="804157" y="1508060"/>
                </a:lnTo>
                <a:lnTo>
                  <a:pt x="807181" y="1508060"/>
                </a:lnTo>
                <a:lnTo>
                  <a:pt x="809201" y="1507018"/>
                </a:lnTo>
                <a:lnTo>
                  <a:pt x="811210" y="1505963"/>
                </a:lnTo>
                <a:lnTo>
                  <a:pt x="813230" y="1505963"/>
                </a:lnTo>
                <a:lnTo>
                  <a:pt x="815249" y="1504921"/>
                </a:lnTo>
                <a:lnTo>
                  <a:pt x="818264" y="1503880"/>
                </a:lnTo>
                <a:lnTo>
                  <a:pt x="820283" y="1503880"/>
                </a:lnTo>
                <a:lnTo>
                  <a:pt x="822302" y="1502838"/>
                </a:lnTo>
                <a:lnTo>
                  <a:pt x="827336" y="1502838"/>
                </a:lnTo>
                <a:lnTo>
                  <a:pt x="829355" y="1501796"/>
                </a:lnTo>
                <a:lnTo>
                  <a:pt x="845481" y="1501796"/>
                </a:lnTo>
                <a:lnTo>
                  <a:pt x="847491" y="1502838"/>
                </a:lnTo>
                <a:lnTo>
                  <a:pt x="849510" y="1502838"/>
                </a:lnTo>
                <a:lnTo>
                  <a:pt x="851520" y="1503880"/>
                </a:lnTo>
                <a:lnTo>
                  <a:pt x="854544" y="1503880"/>
                </a:lnTo>
                <a:lnTo>
                  <a:pt x="856563" y="1504921"/>
                </a:lnTo>
                <a:lnTo>
                  <a:pt x="858573" y="1504921"/>
                </a:lnTo>
                <a:lnTo>
                  <a:pt x="860592" y="1505963"/>
                </a:lnTo>
                <a:lnTo>
                  <a:pt x="866640" y="1509102"/>
                </a:lnTo>
                <a:lnTo>
                  <a:pt x="871674" y="1512227"/>
                </a:lnTo>
                <a:lnTo>
                  <a:pt x="876718" y="1514311"/>
                </a:lnTo>
                <a:lnTo>
                  <a:pt x="881752" y="1517436"/>
                </a:lnTo>
                <a:lnTo>
                  <a:pt x="887800" y="1521617"/>
                </a:lnTo>
                <a:lnTo>
                  <a:pt x="892843" y="1524742"/>
                </a:lnTo>
                <a:lnTo>
                  <a:pt x="897877" y="1527868"/>
                </a:lnTo>
                <a:lnTo>
                  <a:pt x="903926" y="1532041"/>
                </a:lnTo>
                <a:lnTo>
                  <a:pt x="908959" y="1535170"/>
                </a:lnTo>
                <a:lnTo>
                  <a:pt x="913993" y="1539342"/>
                </a:lnTo>
                <a:lnTo>
                  <a:pt x="920080" y="1542470"/>
                </a:lnTo>
                <a:lnTo>
                  <a:pt x="925104" y="1546641"/>
                </a:lnTo>
                <a:lnTo>
                  <a:pt x="930128" y="1550814"/>
                </a:lnTo>
                <a:lnTo>
                  <a:pt x="936215" y="1553942"/>
                </a:lnTo>
                <a:lnTo>
                  <a:pt x="941240" y="1558113"/>
                </a:lnTo>
                <a:lnTo>
                  <a:pt x="947230" y="1562286"/>
                </a:lnTo>
                <a:lnTo>
                  <a:pt x="952254" y="1565414"/>
                </a:lnTo>
                <a:lnTo>
                  <a:pt x="957375" y="1569585"/>
                </a:lnTo>
                <a:lnTo>
                  <a:pt x="963365" y="1573758"/>
                </a:lnTo>
                <a:lnTo>
                  <a:pt x="968389" y="1576886"/>
                </a:lnTo>
                <a:lnTo>
                  <a:pt x="973414" y="1580014"/>
                </a:lnTo>
                <a:lnTo>
                  <a:pt x="979501" y="1584186"/>
                </a:lnTo>
                <a:lnTo>
                  <a:pt x="984525" y="1587314"/>
                </a:lnTo>
                <a:lnTo>
                  <a:pt x="989549" y="1590443"/>
                </a:lnTo>
                <a:lnTo>
                  <a:pt x="995636" y="1593572"/>
                </a:lnTo>
                <a:lnTo>
                  <a:pt x="1000660" y="1595657"/>
                </a:lnTo>
                <a:lnTo>
                  <a:pt x="1005684" y="1598786"/>
                </a:lnTo>
                <a:lnTo>
                  <a:pt x="1010708" y="1600871"/>
                </a:lnTo>
                <a:lnTo>
                  <a:pt x="1016795" y="1602958"/>
                </a:lnTo>
                <a:lnTo>
                  <a:pt x="1021819" y="1605044"/>
                </a:lnTo>
                <a:lnTo>
                  <a:pt x="1026844" y="1607129"/>
                </a:lnTo>
                <a:lnTo>
                  <a:pt x="1032931" y="1608172"/>
                </a:lnTo>
                <a:lnTo>
                  <a:pt x="1035926" y="1609215"/>
                </a:lnTo>
                <a:lnTo>
                  <a:pt x="1038921" y="1610258"/>
                </a:lnTo>
                <a:lnTo>
                  <a:pt x="1042013" y="1611301"/>
                </a:lnTo>
                <a:lnTo>
                  <a:pt x="1045008" y="1611301"/>
                </a:lnTo>
                <a:lnTo>
                  <a:pt x="1048003" y="1612343"/>
                </a:lnTo>
                <a:lnTo>
                  <a:pt x="1052061" y="1612343"/>
                </a:lnTo>
                <a:lnTo>
                  <a:pt x="1055056" y="1613386"/>
                </a:lnTo>
                <a:lnTo>
                  <a:pt x="1086361" y="1613386"/>
                </a:lnTo>
                <a:lnTo>
                  <a:pt x="1090322" y="1612343"/>
                </a:lnTo>
                <a:lnTo>
                  <a:pt x="1093414" y="1612343"/>
                </a:lnTo>
                <a:lnTo>
                  <a:pt x="1097375" y="1611301"/>
                </a:lnTo>
                <a:lnTo>
                  <a:pt x="1100467" y="1611301"/>
                </a:lnTo>
                <a:lnTo>
                  <a:pt x="1104428" y="1610258"/>
                </a:lnTo>
                <a:lnTo>
                  <a:pt x="1108486" y="1610258"/>
                </a:lnTo>
                <a:lnTo>
                  <a:pt x="1111481" y="1609215"/>
                </a:lnTo>
                <a:lnTo>
                  <a:pt x="1115539" y="1608172"/>
                </a:lnTo>
                <a:lnTo>
                  <a:pt x="1118535" y="1607129"/>
                </a:lnTo>
                <a:lnTo>
                  <a:pt x="1122593" y="1606087"/>
                </a:lnTo>
                <a:lnTo>
                  <a:pt x="1125588" y="1605044"/>
                </a:lnTo>
                <a:lnTo>
                  <a:pt x="1129646" y="1604001"/>
                </a:lnTo>
                <a:lnTo>
                  <a:pt x="1132641" y="1602958"/>
                </a:lnTo>
                <a:lnTo>
                  <a:pt x="1136699" y="1601914"/>
                </a:lnTo>
                <a:lnTo>
                  <a:pt x="1139694" y="1599829"/>
                </a:lnTo>
                <a:lnTo>
                  <a:pt x="1143752" y="1598786"/>
                </a:lnTo>
                <a:lnTo>
                  <a:pt x="1145781" y="1597743"/>
                </a:lnTo>
                <a:lnTo>
                  <a:pt x="1148776" y="1596700"/>
                </a:lnTo>
                <a:lnTo>
                  <a:pt x="1151868" y="1595657"/>
                </a:lnTo>
                <a:lnTo>
                  <a:pt x="1153800" y="1594615"/>
                </a:lnTo>
                <a:lnTo>
                  <a:pt x="1156892" y="1593572"/>
                </a:lnTo>
                <a:lnTo>
                  <a:pt x="1158921" y="1591486"/>
                </a:lnTo>
                <a:lnTo>
                  <a:pt x="1161916" y="1590443"/>
                </a:lnTo>
                <a:lnTo>
                  <a:pt x="1164911" y="1589401"/>
                </a:lnTo>
                <a:lnTo>
                  <a:pt x="1166940" y="1587314"/>
                </a:lnTo>
                <a:lnTo>
                  <a:pt x="1169936" y="1586271"/>
                </a:lnTo>
                <a:lnTo>
                  <a:pt x="1171965" y="1584186"/>
                </a:lnTo>
                <a:lnTo>
                  <a:pt x="1174960" y="1583143"/>
                </a:lnTo>
                <a:lnTo>
                  <a:pt x="1176989" y="1581057"/>
                </a:lnTo>
                <a:lnTo>
                  <a:pt x="1180081" y="1580014"/>
                </a:lnTo>
                <a:lnTo>
                  <a:pt x="1182013" y="1577929"/>
                </a:lnTo>
                <a:lnTo>
                  <a:pt x="1184042" y="1576886"/>
                </a:lnTo>
                <a:lnTo>
                  <a:pt x="1187134" y="1574799"/>
                </a:lnTo>
                <a:lnTo>
                  <a:pt x="1189066" y="1572714"/>
                </a:lnTo>
                <a:lnTo>
                  <a:pt x="1192158" y="1571671"/>
                </a:lnTo>
                <a:lnTo>
                  <a:pt x="1194187" y="1569585"/>
                </a:lnTo>
                <a:lnTo>
                  <a:pt x="1196119" y="1567500"/>
                </a:lnTo>
                <a:lnTo>
                  <a:pt x="1198148" y="1566457"/>
                </a:lnTo>
                <a:lnTo>
                  <a:pt x="1200177" y="1564371"/>
                </a:lnTo>
                <a:lnTo>
                  <a:pt x="1203172" y="1562286"/>
                </a:lnTo>
                <a:lnTo>
                  <a:pt x="1205201" y="1561243"/>
                </a:lnTo>
                <a:lnTo>
                  <a:pt x="1207230" y="1559156"/>
                </a:lnTo>
                <a:lnTo>
                  <a:pt x="1209259" y="1557071"/>
                </a:lnTo>
                <a:lnTo>
                  <a:pt x="1211288" y="1554985"/>
                </a:lnTo>
                <a:lnTo>
                  <a:pt x="1213317" y="1553942"/>
                </a:lnTo>
                <a:lnTo>
                  <a:pt x="1214284" y="1551856"/>
                </a:lnTo>
                <a:lnTo>
                  <a:pt x="1216313" y="1549771"/>
                </a:lnTo>
                <a:lnTo>
                  <a:pt x="1218341" y="1548728"/>
                </a:lnTo>
                <a:lnTo>
                  <a:pt x="1220370" y="1546641"/>
                </a:lnTo>
                <a:lnTo>
                  <a:pt x="1221337" y="1544556"/>
                </a:lnTo>
                <a:lnTo>
                  <a:pt x="1223366" y="1542470"/>
                </a:lnTo>
                <a:lnTo>
                  <a:pt x="1225395" y="1541427"/>
                </a:lnTo>
                <a:lnTo>
                  <a:pt x="1226361" y="1539342"/>
                </a:lnTo>
                <a:lnTo>
                  <a:pt x="1228390" y="1537256"/>
                </a:lnTo>
                <a:lnTo>
                  <a:pt x="1230419" y="1535170"/>
                </a:lnTo>
                <a:lnTo>
                  <a:pt x="1232448" y="1532041"/>
                </a:lnTo>
                <a:lnTo>
                  <a:pt x="1234477" y="1529955"/>
                </a:lnTo>
                <a:lnTo>
                  <a:pt x="1236506" y="1526826"/>
                </a:lnTo>
                <a:lnTo>
                  <a:pt x="1238535" y="1522658"/>
                </a:lnTo>
                <a:lnTo>
                  <a:pt x="1240467" y="1518478"/>
                </a:lnTo>
                <a:lnTo>
                  <a:pt x="1242496" y="1515353"/>
                </a:lnTo>
                <a:lnTo>
                  <a:pt x="1243559" y="1511185"/>
                </a:lnTo>
                <a:lnTo>
                  <a:pt x="1244525" y="1508060"/>
                </a:lnTo>
                <a:lnTo>
                  <a:pt x="1245588" y="1504921"/>
                </a:lnTo>
                <a:lnTo>
                  <a:pt x="1245588" y="1490323"/>
                </a:lnTo>
                <a:lnTo>
                  <a:pt x="1244525" y="1487197"/>
                </a:lnTo>
                <a:lnTo>
                  <a:pt x="1243559" y="1483030"/>
                </a:lnTo>
                <a:lnTo>
                  <a:pt x="1243559" y="1478850"/>
                </a:lnTo>
                <a:lnTo>
                  <a:pt x="1244525" y="1473640"/>
                </a:lnTo>
                <a:lnTo>
                  <a:pt x="1244525" y="1469473"/>
                </a:lnTo>
                <a:lnTo>
                  <a:pt x="1245588" y="1465293"/>
                </a:lnTo>
                <a:lnTo>
                  <a:pt x="1246554" y="1460084"/>
                </a:lnTo>
                <a:lnTo>
                  <a:pt x="1247520" y="1454874"/>
                </a:lnTo>
                <a:lnTo>
                  <a:pt x="1248583" y="1450694"/>
                </a:lnTo>
                <a:lnTo>
                  <a:pt x="1250612" y="1445485"/>
                </a:lnTo>
                <a:lnTo>
                  <a:pt x="1252641" y="1440263"/>
                </a:lnTo>
                <a:lnTo>
                  <a:pt x="1254573" y="1435054"/>
                </a:lnTo>
                <a:lnTo>
                  <a:pt x="1256602" y="1428790"/>
                </a:lnTo>
                <a:lnTo>
                  <a:pt x="1258631" y="1423581"/>
                </a:lnTo>
                <a:lnTo>
                  <a:pt x="1260660" y="1418371"/>
                </a:lnTo>
                <a:lnTo>
                  <a:pt x="1262689" y="1412107"/>
                </a:lnTo>
                <a:lnTo>
                  <a:pt x="1264718" y="1405856"/>
                </a:lnTo>
                <a:lnTo>
                  <a:pt x="1267714" y="1400634"/>
                </a:lnTo>
                <a:lnTo>
                  <a:pt x="1269743" y="1394383"/>
                </a:lnTo>
                <a:lnTo>
                  <a:pt x="1271772" y="1388119"/>
                </a:lnTo>
                <a:lnTo>
                  <a:pt x="1273801" y="1381868"/>
                </a:lnTo>
                <a:lnTo>
                  <a:pt x="1276796" y="1375604"/>
                </a:lnTo>
                <a:lnTo>
                  <a:pt x="1278825" y="1369353"/>
                </a:lnTo>
                <a:lnTo>
                  <a:pt x="1280854" y="1363089"/>
                </a:lnTo>
                <a:lnTo>
                  <a:pt x="1282786" y="1356838"/>
                </a:lnTo>
                <a:lnTo>
                  <a:pt x="1283849" y="1349533"/>
                </a:lnTo>
                <a:lnTo>
                  <a:pt x="1285878" y="1343281"/>
                </a:lnTo>
                <a:lnTo>
                  <a:pt x="1286844" y="1335976"/>
                </a:lnTo>
                <a:lnTo>
                  <a:pt x="1288873" y="1329725"/>
                </a:lnTo>
                <a:lnTo>
                  <a:pt x="1289839" y="1322419"/>
                </a:lnTo>
                <a:lnTo>
                  <a:pt x="1289839" y="1316168"/>
                </a:lnTo>
                <a:lnTo>
                  <a:pt x="1290902" y="1308862"/>
                </a:lnTo>
                <a:lnTo>
                  <a:pt x="1290902" y="1295305"/>
                </a:lnTo>
                <a:lnTo>
                  <a:pt x="1291868" y="1291138"/>
                </a:lnTo>
                <a:lnTo>
                  <a:pt x="1291868" y="1288012"/>
                </a:lnTo>
                <a:lnTo>
                  <a:pt x="1290902" y="1283832"/>
                </a:lnTo>
                <a:lnTo>
                  <a:pt x="1290902" y="1274455"/>
                </a:lnTo>
                <a:lnTo>
                  <a:pt x="1289839" y="1270275"/>
                </a:lnTo>
                <a:lnTo>
                  <a:pt x="1289839" y="1265066"/>
                </a:lnTo>
                <a:lnTo>
                  <a:pt x="1288873" y="1260886"/>
                </a:lnTo>
                <a:lnTo>
                  <a:pt x="1288873" y="1257760"/>
                </a:lnTo>
                <a:lnTo>
                  <a:pt x="1286844" y="1253593"/>
                </a:lnTo>
                <a:lnTo>
                  <a:pt x="1286844" y="1250467"/>
                </a:lnTo>
                <a:lnTo>
                  <a:pt x="1285878" y="1248371"/>
                </a:lnTo>
                <a:lnTo>
                  <a:pt x="1284815" y="1244204"/>
                </a:lnTo>
                <a:lnTo>
                  <a:pt x="1283849" y="1241078"/>
                </a:lnTo>
                <a:lnTo>
                  <a:pt x="1282786" y="1238994"/>
                </a:lnTo>
                <a:lnTo>
                  <a:pt x="1280854" y="1234814"/>
                </a:lnTo>
                <a:lnTo>
                  <a:pt x="1279791" y="1231689"/>
                </a:lnTo>
                <a:lnTo>
                  <a:pt x="1278825" y="1229605"/>
                </a:lnTo>
                <a:lnTo>
                  <a:pt x="1277762" y="1226479"/>
                </a:lnTo>
                <a:lnTo>
                  <a:pt x="1277762" y="1215006"/>
                </a:lnTo>
                <a:lnTo>
                  <a:pt x="1278825" y="1211881"/>
                </a:lnTo>
                <a:lnTo>
                  <a:pt x="1279791" y="1209797"/>
                </a:lnTo>
                <a:lnTo>
                  <a:pt x="1281820" y="1205617"/>
                </a:lnTo>
                <a:lnTo>
                  <a:pt x="1282786" y="1202491"/>
                </a:lnTo>
                <a:lnTo>
                  <a:pt x="1284815" y="1198324"/>
                </a:lnTo>
                <a:lnTo>
                  <a:pt x="1286844" y="1195185"/>
                </a:lnTo>
                <a:lnTo>
                  <a:pt x="1288873" y="1193102"/>
                </a:lnTo>
                <a:lnTo>
                  <a:pt x="1289839" y="1191018"/>
                </a:lnTo>
                <a:lnTo>
                  <a:pt x="1291868" y="1187893"/>
                </a:lnTo>
                <a:lnTo>
                  <a:pt x="1293897" y="1185809"/>
                </a:lnTo>
                <a:lnTo>
                  <a:pt x="1294960" y="1183712"/>
                </a:lnTo>
                <a:lnTo>
                  <a:pt x="1296892" y="1180587"/>
                </a:lnTo>
                <a:lnTo>
                  <a:pt x="1298921" y="1178503"/>
                </a:lnTo>
                <a:lnTo>
                  <a:pt x="1300950" y="1175378"/>
                </a:lnTo>
                <a:lnTo>
                  <a:pt x="1302979" y="1173294"/>
                </a:lnTo>
                <a:lnTo>
                  <a:pt x="1305008" y="1170156"/>
                </a:lnTo>
                <a:lnTo>
                  <a:pt x="1307037" y="1167030"/>
                </a:lnTo>
                <a:lnTo>
                  <a:pt x="1308003" y="1164946"/>
                </a:lnTo>
                <a:lnTo>
                  <a:pt x="1310032" y="1161821"/>
                </a:lnTo>
                <a:lnTo>
                  <a:pt x="1312061" y="1158695"/>
                </a:lnTo>
                <a:lnTo>
                  <a:pt x="1314090" y="1156599"/>
                </a:lnTo>
                <a:lnTo>
                  <a:pt x="1315057" y="1153473"/>
                </a:lnTo>
                <a:lnTo>
                  <a:pt x="1317086" y="1149306"/>
                </a:lnTo>
                <a:lnTo>
                  <a:pt x="1319115" y="1147222"/>
                </a:lnTo>
                <a:lnTo>
                  <a:pt x="1320081" y="1144084"/>
                </a:lnTo>
                <a:lnTo>
                  <a:pt x="1321144" y="1139916"/>
                </a:lnTo>
                <a:lnTo>
                  <a:pt x="1323173" y="1135749"/>
                </a:lnTo>
                <a:lnTo>
                  <a:pt x="1324139" y="1132623"/>
                </a:lnTo>
                <a:lnTo>
                  <a:pt x="1324139" y="1130527"/>
                </a:lnTo>
                <a:lnTo>
                  <a:pt x="1325105" y="1127401"/>
                </a:lnTo>
                <a:lnTo>
                  <a:pt x="1325105" y="1125318"/>
                </a:lnTo>
                <a:lnTo>
                  <a:pt x="1326168" y="1122192"/>
                </a:lnTo>
                <a:lnTo>
                  <a:pt x="1326168" y="1114886"/>
                </a:lnTo>
                <a:lnTo>
                  <a:pt x="1327134" y="1111761"/>
                </a:lnTo>
                <a:lnTo>
                  <a:pt x="1326168" y="1108635"/>
                </a:lnTo>
                <a:lnTo>
                  <a:pt x="1326168" y="1103413"/>
                </a:lnTo>
                <a:lnTo>
                  <a:pt x="1325105" y="1100288"/>
                </a:lnTo>
                <a:lnTo>
                  <a:pt x="1325105" y="1097162"/>
                </a:lnTo>
                <a:lnTo>
                  <a:pt x="1324139" y="1094037"/>
                </a:lnTo>
                <a:lnTo>
                  <a:pt x="1323173" y="1090898"/>
                </a:lnTo>
                <a:lnTo>
                  <a:pt x="1322110" y="1086731"/>
                </a:lnTo>
                <a:lnTo>
                  <a:pt x="1321144" y="1083605"/>
                </a:lnTo>
                <a:lnTo>
                  <a:pt x="1320081" y="1080467"/>
                </a:lnTo>
                <a:lnTo>
                  <a:pt x="1319115" y="1077341"/>
                </a:lnTo>
                <a:lnTo>
                  <a:pt x="1317086" y="1073174"/>
                </a:lnTo>
                <a:lnTo>
                  <a:pt x="1316119" y="1070048"/>
                </a:lnTo>
                <a:lnTo>
                  <a:pt x="1314090" y="1065868"/>
                </a:lnTo>
                <a:lnTo>
                  <a:pt x="1312061" y="1061701"/>
                </a:lnTo>
                <a:lnTo>
                  <a:pt x="1310032" y="1059617"/>
                </a:lnTo>
                <a:lnTo>
                  <a:pt x="1309066" y="1056492"/>
                </a:lnTo>
                <a:lnTo>
                  <a:pt x="1307037" y="1053353"/>
                </a:lnTo>
                <a:lnTo>
                  <a:pt x="1305974" y="1050228"/>
                </a:lnTo>
                <a:lnTo>
                  <a:pt x="1305008" y="1047102"/>
                </a:lnTo>
                <a:lnTo>
                  <a:pt x="1303945" y="1043977"/>
                </a:lnTo>
                <a:lnTo>
                  <a:pt x="1302979" y="1040838"/>
                </a:lnTo>
                <a:lnTo>
                  <a:pt x="1302979" y="1037713"/>
                </a:lnTo>
                <a:lnTo>
                  <a:pt x="1302013" y="1034587"/>
                </a:lnTo>
                <a:lnTo>
                  <a:pt x="1302013" y="1031462"/>
                </a:lnTo>
                <a:lnTo>
                  <a:pt x="1300950" y="1028323"/>
                </a:lnTo>
                <a:lnTo>
                  <a:pt x="1300950" y="1011641"/>
                </a:lnTo>
                <a:lnTo>
                  <a:pt x="1302013" y="1008516"/>
                </a:lnTo>
                <a:lnTo>
                  <a:pt x="1302013" y="1001210"/>
                </a:lnTo>
                <a:lnTo>
                  <a:pt x="1302979" y="997042"/>
                </a:lnTo>
                <a:lnTo>
                  <a:pt x="1303945" y="993917"/>
                </a:lnTo>
                <a:lnTo>
                  <a:pt x="1303945" y="989737"/>
                </a:lnTo>
                <a:lnTo>
                  <a:pt x="1305008" y="985569"/>
                </a:lnTo>
                <a:lnTo>
                  <a:pt x="1305974" y="982444"/>
                </a:lnTo>
                <a:lnTo>
                  <a:pt x="1307037" y="978276"/>
                </a:lnTo>
                <a:lnTo>
                  <a:pt x="1307037" y="974096"/>
                </a:lnTo>
                <a:lnTo>
                  <a:pt x="1308003" y="969929"/>
                </a:lnTo>
                <a:lnTo>
                  <a:pt x="1309066" y="965761"/>
                </a:lnTo>
                <a:lnTo>
                  <a:pt x="1310999" y="961581"/>
                </a:lnTo>
                <a:lnTo>
                  <a:pt x="1312061" y="957414"/>
                </a:lnTo>
                <a:lnTo>
                  <a:pt x="1313028" y="952204"/>
                </a:lnTo>
                <a:lnTo>
                  <a:pt x="1314090" y="948024"/>
                </a:lnTo>
                <a:lnTo>
                  <a:pt x="1314090" y="945941"/>
                </a:lnTo>
                <a:lnTo>
                  <a:pt x="1315057" y="941773"/>
                </a:lnTo>
                <a:lnTo>
                  <a:pt x="1316119" y="937593"/>
                </a:lnTo>
                <a:lnTo>
                  <a:pt x="1317086" y="934468"/>
                </a:lnTo>
                <a:lnTo>
                  <a:pt x="1318052" y="930300"/>
                </a:lnTo>
                <a:lnTo>
                  <a:pt x="1319115" y="926120"/>
                </a:lnTo>
                <a:lnTo>
                  <a:pt x="1320081" y="921953"/>
                </a:lnTo>
                <a:lnTo>
                  <a:pt x="1321144" y="917785"/>
                </a:lnTo>
                <a:lnTo>
                  <a:pt x="1322110" y="913618"/>
                </a:lnTo>
                <a:lnTo>
                  <a:pt x="1323173" y="909438"/>
                </a:lnTo>
                <a:lnTo>
                  <a:pt x="1324139" y="906312"/>
                </a:lnTo>
                <a:lnTo>
                  <a:pt x="1324139" y="904228"/>
                </a:lnTo>
                <a:lnTo>
                  <a:pt x="1325105" y="900048"/>
                </a:lnTo>
                <a:lnTo>
                  <a:pt x="1327134" y="895881"/>
                </a:lnTo>
                <a:lnTo>
                  <a:pt x="1328197" y="891713"/>
                </a:lnTo>
                <a:lnTo>
                  <a:pt x="1329163" y="888588"/>
                </a:lnTo>
                <a:lnTo>
                  <a:pt x="1329163" y="886491"/>
                </a:lnTo>
                <a:lnTo>
                  <a:pt x="1330226" y="882324"/>
                </a:lnTo>
                <a:lnTo>
                  <a:pt x="1331192" y="879198"/>
                </a:lnTo>
                <a:lnTo>
                  <a:pt x="1332158" y="875031"/>
                </a:lnTo>
                <a:lnTo>
                  <a:pt x="1333221" y="870851"/>
                </a:lnTo>
                <a:lnTo>
                  <a:pt x="1334187" y="866683"/>
                </a:lnTo>
                <a:lnTo>
                  <a:pt x="1334187" y="861461"/>
                </a:lnTo>
                <a:lnTo>
                  <a:pt x="1335250" y="857294"/>
                </a:lnTo>
                <a:lnTo>
                  <a:pt x="1335250" y="838528"/>
                </a:lnTo>
                <a:lnTo>
                  <a:pt x="1334187" y="834348"/>
                </a:lnTo>
                <a:lnTo>
                  <a:pt x="1334187" y="830180"/>
                </a:lnTo>
                <a:lnTo>
                  <a:pt x="1333221" y="824971"/>
                </a:lnTo>
                <a:lnTo>
                  <a:pt x="1332158" y="820791"/>
                </a:lnTo>
                <a:lnTo>
                  <a:pt x="1332158" y="815582"/>
                </a:lnTo>
                <a:lnTo>
                  <a:pt x="1331192" y="811414"/>
                </a:lnTo>
                <a:lnTo>
                  <a:pt x="1329163" y="806192"/>
                </a:lnTo>
                <a:lnTo>
                  <a:pt x="1328197" y="802025"/>
                </a:lnTo>
                <a:lnTo>
                  <a:pt x="1327134" y="796803"/>
                </a:lnTo>
                <a:lnTo>
                  <a:pt x="1325105" y="792635"/>
                </a:lnTo>
                <a:lnTo>
                  <a:pt x="1324139" y="787426"/>
                </a:lnTo>
                <a:lnTo>
                  <a:pt x="1322110" y="783246"/>
                </a:lnTo>
                <a:lnTo>
                  <a:pt x="1320081" y="779079"/>
                </a:lnTo>
                <a:lnTo>
                  <a:pt x="1318052" y="773869"/>
                </a:lnTo>
                <a:lnTo>
                  <a:pt x="1316119" y="769689"/>
                </a:lnTo>
                <a:lnTo>
                  <a:pt x="1314090" y="765522"/>
                </a:lnTo>
                <a:lnTo>
                  <a:pt x="1312061" y="761354"/>
                </a:lnTo>
                <a:lnTo>
                  <a:pt x="1310032" y="757174"/>
                </a:lnTo>
                <a:lnTo>
                  <a:pt x="1308003" y="751965"/>
                </a:lnTo>
                <a:lnTo>
                  <a:pt x="1305008" y="747798"/>
                </a:lnTo>
                <a:lnTo>
                  <a:pt x="1302979" y="743617"/>
                </a:lnTo>
                <a:lnTo>
                  <a:pt x="1299984" y="740492"/>
                </a:lnTo>
                <a:lnTo>
                  <a:pt x="1297955" y="736324"/>
                </a:lnTo>
                <a:lnTo>
                  <a:pt x="1295926" y="732144"/>
                </a:lnTo>
                <a:lnTo>
                  <a:pt x="1292931" y="729019"/>
                </a:lnTo>
                <a:lnTo>
                  <a:pt x="1290902" y="725893"/>
                </a:lnTo>
                <a:lnTo>
                  <a:pt x="1288873" y="722768"/>
                </a:lnTo>
                <a:lnTo>
                  <a:pt x="1286844" y="719629"/>
                </a:lnTo>
                <a:lnTo>
                  <a:pt x="1284815" y="716504"/>
                </a:lnTo>
                <a:lnTo>
                  <a:pt x="1282786" y="713378"/>
                </a:lnTo>
                <a:lnTo>
                  <a:pt x="1280854" y="710253"/>
                </a:lnTo>
                <a:lnTo>
                  <a:pt x="1278825" y="707114"/>
                </a:lnTo>
                <a:lnTo>
                  <a:pt x="1276796" y="703989"/>
                </a:lnTo>
                <a:lnTo>
                  <a:pt x="1274767" y="700863"/>
                </a:lnTo>
                <a:lnTo>
                  <a:pt x="1272738" y="698780"/>
                </a:lnTo>
                <a:lnTo>
                  <a:pt x="1270709" y="695654"/>
                </a:lnTo>
                <a:lnTo>
                  <a:pt x="1269743" y="693558"/>
                </a:lnTo>
                <a:lnTo>
                  <a:pt x="1267714" y="691474"/>
                </a:lnTo>
                <a:lnTo>
                  <a:pt x="1265685" y="688348"/>
                </a:lnTo>
                <a:lnTo>
                  <a:pt x="1264718" y="686265"/>
                </a:lnTo>
                <a:lnTo>
                  <a:pt x="1262689" y="684181"/>
                </a:lnTo>
                <a:lnTo>
                  <a:pt x="1260660" y="680001"/>
                </a:lnTo>
                <a:lnTo>
                  <a:pt x="1258631" y="678959"/>
                </a:lnTo>
                <a:lnTo>
                  <a:pt x="1256602" y="674791"/>
                </a:lnTo>
                <a:lnTo>
                  <a:pt x="1254573" y="672708"/>
                </a:lnTo>
                <a:lnTo>
                  <a:pt x="1253607" y="669582"/>
                </a:lnTo>
                <a:lnTo>
                  <a:pt x="1251578" y="666444"/>
                </a:lnTo>
                <a:lnTo>
                  <a:pt x="1251578" y="625773"/>
                </a:lnTo>
                <a:lnTo>
                  <a:pt x="1250612" y="621606"/>
                </a:lnTo>
                <a:lnTo>
                  <a:pt x="1250612" y="611175"/>
                </a:lnTo>
                <a:lnTo>
                  <a:pt x="1249549" y="608049"/>
                </a:lnTo>
                <a:lnTo>
                  <a:pt x="1249549" y="601785"/>
                </a:lnTo>
                <a:lnTo>
                  <a:pt x="1248583" y="598660"/>
                </a:lnTo>
                <a:lnTo>
                  <a:pt x="1248583" y="593450"/>
                </a:lnTo>
                <a:lnTo>
                  <a:pt x="1247520" y="590312"/>
                </a:lnTo>
                <a:lnTo>
                  <a:pt x="1247520" y="587187"/>
                </a:lnTo>
                <a:lnTo>
                  <a:pt x="1246554" y="585103"/>
                </a:lnTo>
                <a:lnTo>
                  <a:pt x="1246554" y="581977"/>
                </a:lnTo>
                <a:lnTo>
                  <a:pt x="1245588" y="577797"/>
                </a:lnTo>
                <a:lnTo>
                  <a:pt x="1244525" y="574672"/>
                </a:lnTo>
                <a:lnTo>
                  <a:pt x="1243559" y="570504"/>
                </a:lnTo>
                <a:lnTo>
                  <a:pt x="1241530" y="566337"/>
                </a:lnTo>
                <a:lnTo>
                  <a:pt x="1240467" y="562157"/>
                </a:lnTo>
                <a:lnTo>
                  <a:pt x="1240467" y="559031"/>
                </a:lnTo>
                <a:lnTo>
                  <a:pt x="1239501" y="556947"/>
                </a:lnTo>
                <a:lnTo>
                  <a:pt x="1238535" y="552780"/>
                </a:lnTo>
                <a:lnTo>
                  <a:pt x="1237472" y="548600"/>
                </a:lnTo>
                <a:lnTo>
                  <a:pt x="1236506" y="545474"/>
                </a:lnTo>
                <a:lnTo>
                  <a:pt x="1235443" y="542349"/>
                </a:lnTo>
                <a:lnTo>
                  <a:pt x="1234477" y="539210"/>
                </a:lnTo>
                <a:lnTo>
                  <a:pt x="1233414" y="536085"/>
                </a:lnTo>
                <a:lnTo>
                  <a:pt x="1232448" y="532959"/>
                </a:lnTo>
                <a:lnTo>
                  <a:pt x="1230419" y="529834"/>
                </a:lnTo>
                <a:lnTo>
                  <a:pt x="1228390" y="526696"/>
                </a:lnTo>
                <a:lnTo>
                  <a:pt x="1226361" y="525654"/>
                </a:lnTo>
                <a:lnTo>
                  <a:pt x="1224332" y="523570"/>
                </a:lnTo>
                <a:lnTo>
                  <a:pt x="1222399" y="521486"/>
                </a:lnTo>
                <a:lnTo>
                  <a:pt x="1220370" y="520444"/>
                </a:lnTo>
                <a:lnTo>
                  <a:pt x="1218341" y="517319"/>
                </a:lnTo>
                <a:lnTo>
                  <a:pt x="1216313" y="514193"/>
                </a:lnTo>
                <a:lnTo>
                  <a:pt x="1214284" y="511055"/>
                </a:lnTo>
                <a:lnTo>
                  <a:pt x="1212255" y="508971"/>
                </a:lnTo>
                <a:lnTo>
                  <a:pt x="1210226" y="504804"/>
                </a:lnTo>
                <a:lnTo>
                  <a:pt x="1208293" y="500624"/>
                </a:lnTo>
                <a:lnTo>
                  <a:pt x="1206264" y="496456"/>
                </a:lnTo>
                <a:lnTo>
                  <a:pt x="1204235" y="492289"/>
                </a:lnTo>
                <a:lnTo>
                  <a:pt x="1202206" y="488121"/>
                </a:lnTo>
                <a:lnTo>
                  <a:pt x="1201240" y="484983"/>
                </a:lnTo>
                <a:lnTo>
                  <a:pt x="1199211" y="480816"/>
                </a:lnTo>
                <a:lnTo>
                  <a:pt x="1198148" y="477690"/>
                </a:lnTo>
                <a:lnTo>
                  <a:pt x="1197182" y="475606"/>
                </a:lnTo>
                <a:lnTo>
                  <a:pt x="1196119" y="472468"/>
                </a:lnTo>
                <a:lnTo>
                  <a:pt x="1195153" y="470384"/>
                </a:lnTo>
                <a:lnTo>
                  <a:pt x="1194187" y="467259"/>
                </a:lnTo>
                <a:lnTo>
                  <a:pt x="1193124" y="464133"/>
                </a:lnTo>
                <a:lnTo>
                  <a:pt x="1192158" y="459953"/>
                </a:lnTo>
                <a:lnTo>
                  <a:pt x="1190129" y="455786"/>
                </a:lnTo>
                <a:lnTo>
                  <a:pt x="1189066" y="450577"/>
                </a:lnTo>
                <a:lnTo>
                  <a:pt x="1188100" y="446396"/>
                </a:lnTo>
                <a:lnTo>
                  <a:pt x="1186071" y="442229"/>
                </a:lnTo>
                <a:lnTo>
                  <a:pt x="1185105" y="437020"/>
                </a:lnTo>
                <a:lnTo>
                  <a:pt x="1184042" y="432840"/>
                </a:lnTo>
                <a:lnTo>
                  <a:pt x="1183076" y="428672"/>
                </a:lnTo>
                <a:lnTo>
                  <a:pt x="1182013" y="423450"/>
                </a:lnTo>
                <a:lnTo>
                  <a:pt x="1180081" y="419283"/>
                </a:lnTo>
                <a:lnTo>
                  <a:pt x="1179018" y="415115"/>
                </a:lnTo>
                <a:lnTo>
                  <a:pt x="1178052" y="410948"/>
                </a:lnTo>
                <a:lnTo>
                  <a:pt x="1176989" y="406768"/>
                </a:lnTo>
                <a:lnTo>
                  <a:pt x="1176023" y="401559"/>
                </a:lnTo>
                <a:lnTo>
                  <a:pt x="1174960" y="397378"/>
                </a:lnTo>
                <a:lnTo>
                  <a:pt x="1173994" y="393211"/>
                </a:lnTo>
                <a:lnTo>
                  <a:pt x="1173027" y="389044"/>
                </a:lnTo>
                <a:lnTo>
                  <a:pt x="1173027" y="384851"/>
                </a:lnTo>
                <a:lnTo>
                  <a:pt x="1171965" y="380658"/>
                </a:lnTo>
                <a:lnTo>
                  <a:pt x="1170998" y="377609"/>
                </a:lnTo>
                <a:lnTo>
                  <a:pt x="1169936" y="373416"/>
                </a:lnTo>
                <a:lnTo>
                  <a:pt x="1169936" y="369223"/>
                </a:lnTo>
                <a:lnTo>
                  <a:pt x="1168969" y="365030"/>
                </a:lnTo>
                <a:lnTo>
                  <a:pt x="1167907" y="360837"/>
                </a:lnTo>
                <a:lnTo>
                  <a:pt x="1167907" y="357788"/>
                </a:lnTo>
                <a:lnTo>
                  <a:pt x="1166940" y="353595"/>
                </a:lnTo>
                <a:lnTo>
                  <a:pt x="1166940" y="343176"/>
                </a:lnTo>
                <a:lnTo>
                  <a:pt x="1165974" y="338984"/>
                </a:lnTo>
                <a:lnTo>
                  <a:pt x="1165974" y="323356"/>
                </a:lnTo>
                <a:lnTo>
                  <a:pt x="1164911" y="319163"/>
                </a:lnTo>
                <a:lnTo>
                  <a:pt x="1164911" y="303535"/>
                </a:lnTo>
                <a:lnTo>
                  <a:pt x="1163945" y="299342"/>
                </a:lnTo>
                <a:lnTo>
                  <a:pt x="1163945" y="292100"/>
                </a:lnTo>
                <a:lnTo>
                  <a:pt x="1162882" y="288924"/>
                </a:lnTo>
                <a:lnTo>
                  <a:pt x="1160853" y="292100"/>
                </a:lnTo>
                <a:lnTo>
                  <a:pt x="1158921" y="295150"/>
                </a:lnTo>
                <a:lnTo>
                  <a:pt x="1156892" y="298326"/>
                </a:lnTo>
                <a:lnTo>
                  <a:pt x="1154863" y="302519"/>
                </a:lnTo>
                <a:lnTo>
                  <a:pt x="1152834" y="305568"/>
                </a:lnTo>
                <a:lnTo>
                  <a:pt x="1150805" y="309761"/>
                </a:lnTo>
                <a:lnTo>
                  <a:pt x="1148776" y="313954"/>
                </a:lnTo>
                <a:lnTo>
                  <a:pt x="1146747" y="318147"/>
                </a:lnTo>
                <a:lnTo>
                  <a:pt x="1144815" y="321196"/>
                </a:lnTo>
                <a:lnTo>
                  <a:pt x="1143752" y="325389"/>
                </a:lnTo>
                <a:lnTo>
                  <a:pt x="1142786" y="329582"/>
                </a:lnTo>
                <a:lnTo>
                  <a:pt x="1140757" y="333774"/>
                </a:lnTo>
                <a:lnTo>
                  <a:pt x="1139694" y="337967"/>
                </a:lnTo>
                <a:lnTo>
                  <a:pt x="1138728" y="342160"/>
                </a:lnTo>
                <a:lnTo>
                  <a:pt x="1138728" y="346226"/>
                </a:lnTo>
                <a:lnTo>
                  <a:pt x="1137762" y="350419"/>
                </a:lnTo>
                <a:lnTo>
                  <a:pt x="1137762" y="353595"/>
                </a:lnTo>
                <a:lnTo>
                  <a:pt x="1136699" y="355628"/>
                </a:lnTo>
                <a:lnTo>
                  <a:pt x="1136699" y="366046"/>
                </a:lnTo>
                <a:lnTo>
                  <a:pt x="1135733" y="369223"/>
                </a:lnTo>
                <a:lnTo>
                  <a:pt x="1135733" y="386960"/>
                </a:lnTo>
                <a:lnTo>
                  <a:pt x="1136699" y="391127"/>
                </a:lnTo>
                <a:lnTo>
                  <a:pt x="1136699" y="400517"/>
                </a:lnTo>
                <a:lnTo>
                  <a:pt x="1137762" y="403642"/>
                </a:lnTo>
                <a:lnTo>
                  <a:pt x="1137762" y="407810"/>
                </a:lnTo>
                <a:lnTo>
                  <a:pt x="1138728" y="411990"/>
                </a:lnTo>
                <a:lnTo>
                  <a:pt x="1139694" y="415115"/>
                </a:lnTo>
                <a:lnTo>
                  <a:pt x="1139694" y="419283"/>
                </a:lnTo>
                <a:lnTo>
                  <a:pt x="1140757" y="422408"/>
                </a:lnTo>
                <a:lnTo>
                  <a:pt x="1142786" y="426588"/>
                </a:lnTo>
                <a:lnTo>
                  <a:pt x="1143752" y="430756"/>
                </a:lnTo>
                <a:lnTo>
                  <a:pt x="1144815" y="434923"/>
                </a:lnTo>
                <a:lnTo>
                  <a:pt x="1144815" y="439103"/>
                </a:lnTo>
                <a:lnTo>
                  <a:pt x="1145781" y="442229"/>
                </a:lnTo>
                <a:lnTo>
                  <a:pt x="1145781" y="455786"/>
                </a:lnTo>
                <a:lnTo>
                  <a:pt x="1144815" y="459953"/>
                </a:lnTo>
                <a:lnTo>
                  <a:pt x="1144815" y="463092"/>
                </a:lnTo>
                <a:lnTo>
                  <a:pt x="1143752" y="467259"/>
                </a:lnTo>
                <a:lnTo>
                  <a:pt x="1143752" y="470384"/>
                </a:lnTo>
                <a:lnTo>
                  <a:pt x="1142786" y="473510"/>
                </a:lnTo>
                <a:lnTo>
                  <a:pt x="1142786" y="475606"/>
                </a:lnTo>
                <a:lnTo>
                  <a:pt x="1141723" y="478732"/>
                </a:lnTo>
                <a:lnTo>
                  <a:pt x="1140757" y="481858"/>
                </a:lnTo>
                <a:lnTo>
                  <a:pt x="1140757" y="484983"/>
                </a:lnTo>
                <a:lnTo>
                  <a:pt x="1139694" y="488121"/>
                </a:lnTo>
                <a:lnTo>
                  <a:pt x="1138728" y="491247"/>
                </a:lnTo>
                <a:lnTo>
                  <a:pt x="1137762" y="495414"/>
                </a:lnTo>
                <a:lnTo>
                  <a:pt x="1136699" y="498540"/>
                </a:lnTo>
                <a:lnTo>
                  <a:pt x="1135733" y="502720"/>
                </a:lnTo>
                <a:lnTo>
                  <a:pt x="1134670" y="504804"/>
                </a:lnTo>
                <a:lnTo>
                  <a:pt x="1133704" y="507929"/>
                </a:lnTo>
                <a:lnTo>
                  <a:pt x="1132641" y="511055"/>
                </a:lnTo>
                <a:lnTo>
                  <a:pt x="1131675" y="514193"/>
                </a:lnTo>
                <a:lnTo>
                  <a:pt x="1130709" y="517319"/>
                </a:lnTo>
                <a:lnTo>
                  <a:pt x="1129646" y="520444"/>
                </a:lnTo>
                <a:lnTo>
                  <a:pt x="1128680" y="523570"/>
                </a:lnTo>
                <a:lnTo>
                  <a:pt x="1127617" y="526696"/>
                </a:lnTo>
                <a:lnTo>
                  <a:pt x="1126651" y="529834"/>
                </a:lnTo>
                <a:lnTo>
                  <a:pt x="1125588" y="532959"/>
                </a:lnTo>
                <a:lnTo>
                  <a:pt x="1124622" y="536085"/>
                </a:lnTo>
                <a:lnTo>
                  <a:pt x="1123655" y="539210"/>
                </a:lnTo>
                <a:lnTo>
                  <a:pt x="1121626" y="542349"/>
                </a:lnTo>
                <a:lnTo>
                  <a:pt x="1121626" y="545474"/>
                </a:lnTo>
                <a:lnTo>
                  <a:pt x="1119597" y="547558"/>
                </a:lnTo>
                <a:lnTo>
                  <a:pt x="1118535" y="550684"/>
                </a:lnTo>
                <a:lnTo>
                  <a:pt x="1118535" y="553822"/>
                </a:lnTo>
                <a:lnTo>
                  <a:pt x="1116506" y="560073"/>
                </a:lnTo>
                <a:lnTo>
                  <a:pt x="1113510" y="566337"/>
                </a:lnTo>
                <a:lnTo>
                  <a:pt x="1111481" y="572588"/>
                </a:lnTo>
                <a:lnTo>
                  <a:pt x="1108486" y="577797"/>
                </a:lnTo>
                <a:lnTo>
                  <a:pt x="1105491" y="584061"/>
                </a:lnTo>
                <a:lnTo>
                  <a:pt x="1102399" y="589270"/>
                </a:lnTo>
                <a:lnTo>
                  <a:pt x="1099404" y="594492"/>
                </a:lnTo>
                <a:lnTo>
                  <a:pt x="1096409" y="599702"/>
                </a:lnTo>
                <a:lnTo>
                  <a:pt x="1093414" y="604924"/>
                </a:lnTo>
                <a:lnTo>
                  <a:pt x="1090322" y="609091"/>
                </a:lnTo>
                <a:lnTo>
                  <a:pt x="1087327" y="614300"/>
                </a:lnTo>
                <a:lnTo>
                  <a:pt x="1083269" y="618480"/>
                </a:lnTo>
                <a:lnTo>
                  <a:pt x="1080274" y="622648"/>
                </a:lnTo>
                <a:lnTo>
                  <a:pt x="1077278" y="625773"/>
                </a:lnTo>
                <a:lnTo>
                  <a:pt x="1074187" y="629954"/>
                </a:lnTo>
                <a:lnTo>
                  <a:pt x="1071192" y="633079"/>
                </a:lnTo>
                <a:lnTo>
                  <a:pt x="1068196" y="637247"/>
                </a:lnTo>
                <a:lnTo>
                  <a:pt x="1065201" y="639330"/>
                </a:lnTo>
                <a:lnTo>
                  <a:pt x="1062109" y="642456"/>
                </a:lnTo>
                <a:lnTo>
                  <a:pt x="1059114" y="645594"/>
                </a:lnTo>
                <a:lnTo>
                  <a:pt x="1057085" y="647678"/>
                </a:lnTo>
                <a:lnTo>
                  <a:pt x="1054090" y="649761"/>
                </a:lnTo>
                <a:lnTo>
                  <a:pt x="1052061" y="651845"/>
                </a:lnTo>
                <a:lnTo>
                  <a:pt x="1050032" y="653929"/>
                </a:lnTo>
                <a:lnTo>
                  <a:pt x="1048003" y="656025"/>
                </a:lnTo>
                <a:lnTo>
                  <a:pt x="1045974" y="658109"/>
                </a:lnTo>
                <a:lnTo>
                  <a:pt x="1044042" y="661235"/>
                </a:lnTo>
                <a:lnTo>
                  <a:pt x="1045008" y="658109"/>
                </a:lnTo>
                <a:lnTo>
                  <a:pt x="1045974" y="653929"/>
                </a:lnTo>
                <a:lnTo>
                  <a:pt x="1047037" y="649761"/>
                </a:lnTo>
                <a:lnTo>
                  <a:pt x="1048003" y="645594"/>
                </a:lnTo>
                <a:lnTo>
                  <a:pt x="1049066" y="642456"/>
                </a:lnTo>
                <a:lnTo>
                  <a:pt x="1050032" y="638288"/>
                </a:lnTo>
                <a:lnTo>
                  <a:pt x="1050032" y="634121"/>
                </a:lnTo>
                <a:lnTo>
                  <a:pt x="1051095" y="630995"/>
                </a:lnTo>
                <a:lnTo>
                  <a:pt x="1051095" y="603869"/>
                </a:lnTo>
                <a:lnTo>
                  <a:pt x="1050032" y="599702"/>
                </a:lnTo>
                <a:lnTo>
                  <a:pt x="1050032" y="596576"/>
                </a:lnTo>
                <a:lnTo>
                  <a:pt x="1049066" y="592409"/>
                </a:lnTo>
                <a:lnTo>
                  <a:pt x="1048003" y="588229"/>
                </a:lnTo>
                <a:lnTo>
                  <a:pt x="1048003" y="585103"/>
                </a:lnTo>
                <a:lnTo>
                  <a:pt x="1047037" y="580936"/>
                </a:lnTo>
                <a:lnTo>
                  <a:pt x="1045974" y="576755"/>
                </a:lnTo>
                <a:lnTo>
                  <a:pt x="1045008" y="573630"/>
                </a:lnTo>
                <a:lnTo>
                  <a:pt x="1044042" y="569462"/>
                </a:lnTo>
                <a:lnTo>
                  <a:pt x="1042979" y="565282"/>
                </a:lnTo>
                <a:lnTo>
                  <a:pt x="1040950" y="562157"/>
                </a:lnTo>
                <a:lnTo>
                  <a:pt x="1039984" y="557989"/>
                </a:lnTo>
                <a:lnTo>
                  <a:pt x="1038921" y="553822"/>
                </a:lnTo>
                <a:lnTo>
                  <a:pt x="1036989" y="550684"/>
                </a:lnTo>
                <a:lnTo>
                  <a:pt x="1035926" y="546516"/>
                </a:lnTo>
                <a:lnTo>
                  <a:pt x="1033897" y="542349"/>
                </a:lnTo>
                <a:lnTo>
                  <a:pt x="1032931" y="539210"/>
                </a:lnTo>
                <a:lnTo>
                  <a:pt x="1030902" y="535043"/>
                </a:lnTo>
                <a:lnTo>
                  <a:pt x="1028873" y="530876"/>
                </a:lnTo>
                <a:lnTo>
                  <a:pt x="1026844" y="527750"/>
                </a:lnTo>
                <a:lnTo>
                  <a:pt x="1024815" y="523570"/>
                </a:lnTo>
                <a:lnTo>
                  <a:pt x="1022882" y="520444"/>
                </a:lnTo>
                <a:lnTo>
                  <a:pt x="1020853" y="517319"/>
                </a:lnTo>
                <a:lnTo>
                  <a:pt x="1018824" y="513139"/>
                </a:lnTo>
                <a:lnTo>
                  <a:pt x="1016795" y="510013"/>
                </a:lnTo>
                <a:lnTo>
                  <a:pt x="1014766" y="506888"/>
                </a:lnTo>
                <a:lnTo>
                  <a:pt x="1012737" y="503762"/>
                </a:lnTo>
                <a:lnTo>
                  <a:pt x="1010708" y="501678"/>
                </a:lnTo>
                <a:lnTo>
                  <a:pt x="1008679" y="498540"/>
                </a:lnTo>
                <a:lnTo>
                  <a:pt x="1006747" y="495414"/>
                </a:lnTo>
                <a:lnTo>
                  <a:pt x="1004718" y="493331"/>
                </a:lnTo>
                <a:lnTo>
                  <a:pt x="1002689" y="490205"/>
                </a:lnTo>
                <a:lnTo>
                  <a:pt x="1001626" y="488121"/>
                </a:lnTo>
                <a:lnTo>
                  <a:pt x="999694" y="486025"/>
                </a:lnTo>
                <a:lnTo>
                  <a:pt x="997665" y="483941"/>
                </a:lnTo>
                <a:lnTo>
                  <a:pt x="996602" y="481858"/>
                </a:lnTo>
                <a:lnTo>
                  <a:pt x="994573" y="479774"/>
                </a:lnTo>
                <a:lnTo>
                  <a:pt x="992641" y="476648"/>
                </a:lnTo>
                <a:lnTo>
                  <a:pt x="990612" y="474552"/>
                </a:lnTo>
                <a:lnTo>
                  <a:pt x="988583" y="472468"/>
                </a:lnTo>
                <a:lnTo>
                  <a:pt x="986554" y="469343"/>
                </a:lnTo>
                <a:lnTo>
                  <a:pt x="984525" y="467259"/>
                </a:lnTo>
                <a:lnTo>
                  <a:pt x="981530" y="463092"/>
                </a:lnTo>
                <a:lnTo>
                  <a:pt x="978534" y="459953"/>
                </a:lnTo>
                <a:lnTo>
                  <a:pt x="975443" y="455786"/>
                </a:lnTo>
                <a:lnTo>
                  <a:pt x="972447" y="452660"/>
                </a:lnTo>
                <a:lnTo>
                  <a:pt x="969452" y="448480"/>
                </a:lnTo>
                <a:lnTo>
                  <a:pt x="966360" y="444313"/>
                </a:lnTo>
                <a:lnTo>
                  <a:pt x="963365" y="440145"/>
                </a:lnTo>
                <a:lnTo>
                  <a:pt x="960370" y="437020"/>
                </a:lnTo>
                <a:lnTo>
                  <a:pt x="957375" y="432840"/>
                </a:lnTo>
                <a:lnTo>
                  <a:pt x="955346" y="428672"/>
                </a:lnTo>
                <a:lnTo>
                  <a:pt x="952254" y="424505"/>
                </a:lnTo>
                <a:lnTo>
                  <a:pt x="949259" y="420325"/>
                </a:lnTo>
                <a:lnTo>
                  <a:pt x="946264" y="415115"/>
                </a:lnTo>
                <a:lnTo>
                  <a:pt x="943269" y="410948"/>
                </a:lnTo>
                <a:lnTo>
                  <a:pt x="941240" y="406768"/>
                </a:lnTo>
                <a:lnTo>
                  <a:pt x="938148" y="402600"/>
                </a:lnTo>
                <a:lnTo>
                  <a:pt x="935153" y="397378"/>
                </a:lnTo>
                <a:lnTo>
                  <a:pt x="933124" y="393211"/>
                </a:lnTo>
                <a:lnTo>
                  <a:pt x="930128" y="389044"/>
                </a:lnTo>
                <a:lnTo>
                  <a:pt x="927133" y="383834"/>
                </a:lnTo>
                <a:lnTo>
                  <a:pt x="925104" y="379641"/>
                </a:lnTo>
                <a:lnTo>
                  <a:pt x="922109" y="374432"/>
                </a:lnTo>
                <a:lnTo>
                  <a:pt x="920080" y="370239"/>
                </a:lnTo>
                <a:lnTo>
                  <a:pt x="916988" y="365030"/>
                </a:lnTo>
                <a:lnTo>
                  <a:pt x="915056" y="360837"/>
                </a:lnTo>
                <a:lnTo>
                  <a:pt x="911984" y="355628"/>
                </a:lnTo>
                <a:lnTo>
                  <a:pt x="909974" y="351435"/>
                </a:lnTo>
                <a:lnTo>
                  <a:pt x="907955" y="346226"/>
                </a:lnTo>
                <a:lnTo>
                  <a:pt x="904930" y="342160"/>
                </a:lnTo>
                <a:lnTo>
                  <a:pt x="902921" y="336951"/>
                </a:lnTo>
                <a:lnTo>
                  <a:pt x="900901" y="332758"/>
                </a:lnTo>
                <a:lnTo>
                  <a:pt x="898882" y="327549"/>
                </a:lnTo>
                <a:lnTo>
                  <a:pt x="897877" y="326405"/>
                </a:lnTo>
                <a:lnTo>
                  <a:pt x="896872" y="323356"/>
                </a:lnTo>
                <a:lnTo>
                  <a:pt x="894853" y="320179"/>
                </a:lnTo>
                <a:lnTo>
                  <a:pt x="893848" y="317130"/>
                </a:lnTo>
                <a:lnTo>
                  <a:pt x="891829" y="313954"/>
                </a:lnTo>
                <a:lnTo>
                  <a:pt x="890824" y="310777"/>
                </a:lnTo>
                <a:lnTo>
                  <a:pt x="889819" y="307728"/>
                </a:lnTo>
                <a:lnTo>
                  <a:pt x="888805" y="304552"/>
                </a:lnTo>
                <a:lnTo>
                  <a:pt x="886795" y="301502"/>
                </a:lnTo>
                <a:lnTo>
                  <a:pt x="885781" y="298326"/>
                </a:lnTo>
                <a:lnTo>
                  <a:pt x="884776" y="295150"/>
                </a:lnTo>
                <a:lnTo>
                  <a:pt x="883771" y="292100"/>
                </a:lnTo>
                <a:lnTo>
                  <a:pt x="881752" y="288924"/>
                </a:lnTo>
                <a:lnTo>
                  <a:pt x="880747" y="285747"/>
                </a:lnTo>
                <a:lnTo>
                  <a:pt x="879742" y="282698"/>
                </a:lnTo>
                <a:lnTo>
                  <a:pt x="877723" y="279522"/>
                </a:lnTo>
                <a:lnTo>
                  <a:pt x="876718" y="276472"/>
                </a:lnTo>
                <a:lnTo>
                  <a:pt x="875713" y="273296"/>
                </a:lnTo>
                <a:lnTo>
                  <a:pt x="874698" y="270120"/>
                </a:lnTo>
                <a:lnTo>
                  <a:pt x="873694" y="267070"/>
                </a:lnTo>
                <a:lnTo>
                  <a:pt x="872689" y="263894"/>
                </a:lnTo>
                <a:lnTo>
                  <a:pt x="870669" y="260717"/>
                </a:lnTo>
                <a:lnTo>
                  <a:pt x="869665" y="257668"/>
                </a:lnTo>
                <a:lnTo>
                  <a:pt x="868650" y="253475"/>
                </a:lnTo>
                <a:lnTo>
                  <a:pt x="867645" y="249282"/>
                </a:lnTo>
                <a:lnTo>
                  <a:pt x="866640" y="245090"/>
                </a:lnTo>
                <a:lnTo>
                  <a:pt x="864621" y="239880"/>
                </a:lnTo>
                <a:lnTo>
                  <a:pt x="863616" y="235688"/>
                </a:lnTo>
                <a:lnTo>
                  <a:pt x="862611" y="232638"/>
                </a:lnTo>
                <a:lnTo>
                  <a:pt x="861597" y="228445"/>
                </a:lnTo>
                <a:lnTo>
                  <a:pt x="859587" y="224253"/>
                </a:lnTo>
                <a:lnTo>
                  <a:pt x="858573" y="220060"/>
                </a:lnTo>
                <a:lnTo>
                  <a:pt x="857568" y="217010"/>
                </a:lnTo>
                <a:lnTo>
                  <a:pt x="856563" y="212818"/>
                </a:lnTo>
                <a:lnTo>
                  <a:pt x="855558" y="209641"/>
                </a:lnTo>
                <a:lnTo>
                  <a:pt x="853539" y="206592"/>
                </a:lnTo>
                <a:lnTo>
                  <a:pt x="852534" y="203415"/>
                </a:lnTo>
                <a:lnTo>
                  <a:pt x="851520" y="200239"/>
                </a:lnTo>
                <a:lnTo>
                  <a:pt x="850515" y="197190"/>
                </a:lnTo>
                <a:lnTo>
                  <a:pt x="849510" y="194013"/>
                </a:lnTo>
                <a:lnTo>
                  <a:pt x="847491" y="189820"/>
                </a:lnTo>
                <a:lnTo>
                  <a:pt x="846486" y="186771"/>
                </a:lnTo>
                <a:lnTo>
                  <a:pt x="845481" y="184611"/>
                </a:lnTo>
                <a:lnTo>
                  <a:pt x="843462" y="181562"/>
                </a:lnTo>
                <a:lnTo>
                  <a:pt x="842457" y="178385"/>
                </a:lnTo>
                <a:lnTo>
                  <a:pt x="840438" y="176353"/>
                </a:lnTo>
                <a:lnTo>
                  <a:pt x="838418" y="175209"/>
                </a:lnTo>
                <a:lnTo>
                  <a:pt x="832380" y="181562"/>
                </a:lnTo>
                <a:lnTo>
                  <a:pt x="828341" y="188804"/>
                </a:lnTo>
                <a:lnTo>
                  <a:pt x="824312" y="196046"/>
                </a:lnTo>
                <a:lnTo>
                  <a:pt x="820283" y="204432"/>
                </a:lnTo>
                <a:lnTo>
                  <a:pt x="817259" y="212818"/>
                </a:lnTo>
                <a:lnTo>
                  <a:pt x="814235" y="222220"/>
                </a:lnTo>
                <a:lnTo>
                  <a:pt x="811210" y="231622"/>
                </a:lnTo>
                <a:lnTo>
                  <a:pt x="809201" y="242040"/>
                </a:lnTo>
                <a:lnTo>
                  <a:pt x="807181" y="251442"/>
                </a:lnTo>
                <a:lnTo>
                  <a:pt x="805172" y="261861"/>
                </a:lnTo>
                <a:lnTo>
                  <a:pt x="804157" y="273296"/>
                </a:lnTo>
                <a:lnTo>
                  <a:pt x="803152" y="283715"/>
                </a:lnTo>
                <a:lnTo>
                  <a:pt x="802148" y="294133"/>
                </a:lnTo>
                <a:lnTo>
                  <a:pt x="802148" y="305568"/>
                </a:lnTo>
                <a:lnTo>
                  <a:pt x="801133" y="315987"/>
                </a:lnTo>
                <a:lnTo>
                  <a:pt x="801133" y="356771"/>
                </a:lnTo>
                <a:lnTo>
                  <a:pt x="802148" y="366046"/>
                </a:lnTo>
                <a:lnTo>
                  <a:pt x="802148" y="375449"/>
                </a:lnTo>
                <a:lnTo>
                  <a:pt x="803152" y="383834"/>
                </a:lnTo>
                <a:lnTo>
                  <a:pt x="803152" y="392169"/>
                </a:lnTo>
                <a:lnTo>
                  <a:pt x="804157" y="399475"/>
                </a:lnTo>
                <a:lnTo>
                  <a:pt x="804157" y="405726"/>
                </a:lnTo>
                <a:lnTo>
                  <a:pt x="805172" y="411990"/>
                </a:lnTo>
                <a:lnTo>
                  <a:pt x="805172" y="417199"/>
                </a:lnTo>
                <a:lnTo>
                  <a:pt x="806177" y="421366"/>
                </a:lnTo>
                <a:lnTo>
                  <a:pt x="806177" y="425547"/>
                </a:lnTo>
                <a:lnTo>
                  <a:pt x="807181" y="429714"/>
                </a:lnTo>
                <a:lnTo>
                  <a:pt x="807181" y="465175"/>
                </a:lnTo>
                <a:lnTo>
                  <a:pt x="806177" y="480816"/>
                </a:lnTo>
                <a:lnTo>
                  <a:pt x="805172" y="495414"/>
                </a:lnTo>
                <a:lnTo>
                  <a:pt x="804157" y="510013"/>
                </a:lnTo>
                <a:lnTo>
                  <a:pt x="802148" y="522528"/>
                </a:lnTo>
                <a:lnTo>
                  <a:pt x="800128" y="534001"/>
                </a:lnTo>
                <a:lnTo>
                  <a:pt x="798109" y="545474"/>
                </a:lnTo>
                <a:lnTo>
                  <a:pt x="795094" y="555906"/>
                </a:lnTo>
                <a:lnTo>
                  <a:pt x="792070" y="565282"/>
                </a:lnTo>
                <a:lnTo>
                  <a:pt x="789046" y="573630"/>
                </a:lnTo>
                <a:lnTo>
                  <a:pt x="786022" y="581977"/>
                </a:lnTo>
                <a:lnTo>
                  <a:pt x="782998" y="588229"/>
                </a:lnTo>
                <a:lnTo>
                  <a:pt x="778969" y="595534"/>
                </a:lnTo>
                <a:lnTo>
                  <a:pt x="775945" y="600743"/>
                </a:lnTo>
                <a:lnTo>
                  <a:pt x="771916" y="605965"/>
                </a:lnTo>
                <a:lnTo>
                  <a:pt x="768892" y="610133"/>
                </a:lnTo>
                <a:lnTo>
                  <a:pt x="764863" y="614300"/>
                </a:lnTo>
                <a:lnTo>
                  <a:pt x="760824" y="617439"/>
                </a:lnTo>
                <a:lnTo>
                  <a:pt x="757809" y="620564"/>
                </a:lnTo>
                <a:lnTo>
                  <a:pt x="753771" y="623690"/>
                </a:lnTo>
                <a:lnTo>
                  <a:pt x="750747" y="625773"/>
                </a:lnTo>
                <a:lnTo>
                  <a:pt x="747732" y="626815"/>
                </a:lnTo>
                <a:lnTo>
                  <a:pt x="744708" y="628899"/>
                </a:lnTo>
                <a:lnTo>
                  <a:pt x="741684" y="629954"/>
                </a:lnTo>
                <a:lnTo>
                  <a:pt x="738660" y="629954"/>
                </a:lnTo>
                <a:lnTo>
                  <a:pt x="735635" y="630995"/>
                </a:lnTo>
                <a:lnTo>
                  <a:pt x="727577" y="630995"/>
                </a:lnTo>
                <a:lnTo>
                  <a:pt x="728582" y="626815"/>
                </a:lnTo>
                <a:lnTo>
                  <a:pt x="728582" y="623690"/>
                </a:lnTo>
                <a:lnTo>
                  <a:pt x="729587" y="619522"/>
                </a:lnTo>
                <a:lnTo>
                  <a:pt x="729587" y="613258"/>
                </a:lnTo>
                <a:lnTo>
                  <a:pt x="730592" y="609091"/>
                </a:lnTo>
                <a:lnTo>
                  <a:pt x="730592" y="602827"/>
                </a:lnTo>
                <a:lnTo>
                  <a:pt x="731606" y="599702"/>
                </a:lnTo>
                <a:lnTo>
                  <a:pt x="731606" y="559031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6306262" y="4669338"/>
            <a:ext cx="1305986" cy="1559097"/>
          </a:xfrm>
          <a:custGeom>
            <a:avLst/>
            <a:gdLst/>
            <a:ahLst/>
            <a:cxnLst/>
            <a:rect l="l" t="t" r="r" b="b"/>
            <a:pathLst>
              <a:path w="1305986" h="1559097">
                <a:moveTo>
                  <a:pt x="1266662" y="721662"/>
                </a:moveTo>
                <a:lnTo>
                  <a:pt x="1264730" y="718537"/>
                </a:lnTo>
                <a:lnTo>
                  <a:pt x="1262701" y="715398"/>
                </a:lnTo>
                <a:lnTo>
                  <a:pt x="1260672" y="712273"/>
                </a:lnTo>
                <a:lnTo>
                  <a:pt x="1258643" y="710189"/>
                </a:lnTo>
                <a:lnTo>
                  <a:pt x="1256614" y="707064"/>
                </a:lnTo>
                <a:lnTo>
                  <a:pt x="1255648" y="703938"/>
                </a:lnTo>
                <a:lnTo>
                  <a:pt x="1253619" y="701842"/>
                </a:lnTo>
                <a:lnTo>
                  <a:pt x="1251590" y="699758"/>
                </a:lnTo>
                <a:lnTo>
                  <a:pt x="1250624" y="696632"/>
                </a:lnTo>
                <a:lnTo>
                  <a:pt x="1248595" y="694549"/>
                </a:lnTo>
                <a:lnTo>
                  <a:pt x="1246566" y="690381"/>
                </a:lnTo>
                <a:lnTo>
                  <a:pt x="1244537" y="688285"/>
                </a:lnTo>
                <a:lnTo>
                  <a:pt x="1242508" y="684117"/>
                </a:lnTo>
                <a:lnTo>
                  <a:pt x="1240479" y="680992"/>
                </a:lnTo>
                <a:lnTo>
                  <a:pt x="1238450" y="677866"/>
                </a:lnTo>
                <a:lnTo>
                  <a:pt x="1236517" y="674728"/>
                </a:lnTo>
                <a:lnTo>
                  <a:pt x="1235455" y="671602"/>
                </a:lnTo>
                <a:lnTo>
                  <a:pt x="1235455" y="630932"/>
                </a:lnTo>
                <a:lnTo>
                  <a:pt x="1234488" y="627806"/>
                </a:lnTo>
                <a:lnTo>
                  <a:pt x="1234488" y="617375"/>
                </a:lnTo>
                <a:lnTo>
                  <a:pt x="1233426" y="614249"/>
                </a:lnTo>
                <a:lnTo>
                  <a:pt x="1233426" y="611111"/>
                </a:lnTo>
                <a:lnTo>
                  <a:pt x="1232459" y="609027"/>
                </a:lnTo>
                <a:lnTo>
                  <a:pt x="1232459" y="605902"/>
                </a:lnTo>
                <a:lnTo>
                  <a:pt x="1231397" y="602776"/>
                </a:lnTo>
                <a:lnTo>
                  <a:pt x="1231397" y="599638"/>
                </a:lnTo>
                <a:lnTo>
                  <a:pt x="1230430" y="597554"/>
                </a:lnTo>
                <a:lnTo>
                  <a:pt x="1230430" y="594429"/>
                </a:lnTo>
                <a:lnTo>
                  <a:pt x="1229464" y="590261"/>
                </a:lnTo>
                <a:lnTo>
                  <a:pt x="1228401" y="587136"/>
                </a:lnTo>
                <a:lnTo>
                  <a:pt x="1227435" y="585039"/>
                </a:lnTo>
                <a:lnTo>
                  <a:pt x="1226372" y="580872"/>
                </a:lnTo>
                <a:lnTo>
                  <a:pt x="1224343" y="576705"/>
                </a:lnTo>
                <a:lnTo>
                  <a:pt x="1222411" y="572524"/>
                </a:lnTo>
                <a:lnTo>
                  <a:pt x="1221348" y="568357"/>
                </a:lnTo>
                <a:lnTo>
                  <a:pt x="1220382" y="564190"/>
                </a:lnTo>
                <a:lnTo>
                  <a:pt x="1219319" y="560009"/>
                </a:lnTo>
                <a:lnTo>
                  <a:pt x="1218353" y="556884"/>
                </a:lnTo>
                <a:lnTo>
                  <a:pt x="1217290" y="553758"/>
                </a:lnTo>
                <a:lnTo>
                  <a:pt x="1215261" y="549591"/>
                </a:lnTo>
                <a:lnTo>
                  <a:pt x="1213329" y="546453"/>
                </a:lnTo>
                <a:lnTo>
                  <a:pt x="1212266" y="543327"/>
                </a:lnTo>
                <a:lnTo>
                  <a:pt x="1210237" y="540202"/>
                </a:lnTo>
                <a:lnTo>
                  <a:pt x="1208208" y="539160"/>
                </a:lnTo>
                <a:lnTo>
                  <a:pt x="1206276" y="538118"/>
                </a:lnTo>
                <a:lnTo>
                  <a:pt x="1204247" y="536034"/>
                </a:lnTo>
                <a:lnTo>
                  <a:pt x="1202218" y="534980"/>
                </a:lnTo>
                <a:lnTo>
                  <a:pt x="1200189" y="531854"/>
                </a:lnTo>
                <a:lnTo>
                  <a:pt x="1198160" y="529770"/>
                </a:lnTo>
                <a:lnTo>
                  <a:pt x="1196131" y="526645"/>
                </a:lnTo>
                <a:lnTo>
                  <a:pt x="1194102" y="523519"/>
                </a:lnTo>
                <a:lnTo>
                  <a:pt x="1192169" y="520381"/>
                </a:lnTo>
                <a:lnTo>
                  <a:pt x="1190140" y="518297"/>
                </a:lnTo>
                <a:lnTo>
                  <a:pt x="1188111" y="514130"/>
                </a:lnTo>
                <a:lnTo>
                  <a:pt x="1186083" y="509962"/>
                </a:lnTo>
                <a:lnTo>
                  <a:pt x="1184054" y="505782"/>
                </a:lnTo>
                <a:lnTo>
                  <a:pt x="1182025" y="501615"/>
                </a:lnTo>
                <a:lnTo>
                  <a:pt x="1179996" y="497447"/>
                </a:lnTo>
                <a:lnTo>
                  <a:pt x="1179029" y="494309"/>
                </a:lnTo>
                <a:lnTo>
                  <a:pt x="1178063" y="490142"/>
                </a:lnTo>
                <a:lnTo>
                  <a:pt x="1177000" y="487016"/>
                </a:lnTo>
                <a:lnTo>
                  <a:pt x="1176034" y="484932"/>
                </a:lnTo>
                <a:lnTo>
                  <a:pt x="1174971" y="481794"/>
                </a:lnTo>
                <a:lnTo>
                  <a:pt x="1174005" y="479710"/>
                </a:lnTo>
                <a:lnTo>
                  <a:pt x="1172942" y="474501"/>
                </a:lnTo>
                <a:lnTo>
                  <a:pt x="1171976" y="470321"/>
                </a:lnTo>
                <a:lnTo>
                  <a:pt x="1169947" y="465112"/>
                </a:lnTo>
                <a:lnTo>
                  <a:pt x="1168981" y="460944"/>
                </a:lnTo>
                <a:lnTo>
                  <a:pt x="1167918" y="456764"/>
                </a:lnTo>
                <a:lnTo>
                  <a:pt x="1166952" y="451555"/>
                </a:lnTo>
                <a:lnTo>
                  <a:pt x="1165889" y="447387"/>
                </a:lnTo>
                <a:lnTo>
                  <a:pt x="1164923" y="443207"/>
                </a:lnTo>
                <a:lnTo>
                  <a:pt x="1163957" y="437998"/>
                </a:lnTo>
                <a:lnTo>
                  <a:pt x="1162894" y="433831"/>
                </a:lnTo>
                <a:lnTo>
                  <a:pt x="1160865" y="429650"/>
                </a:lnTo>
                <a:lnTo>
                  <a:pt x="1160865" y="425483"/>
                </a:lnTo>
                <a:lnTo>
                  <a:pt x="1159899" y="421316"/>
                </a:lnTo>
                <a:lnTo>
                  <a:pt x="1158836" y="417136"/>
                </a:lnTo>
                <a:lnTo>
                  <a:pt x="1157870" y="412968"/>
                </a:lnTo>
                <a:lnTo>
                  <a:pt x="1156904" y="408801"/>
                </a:lnTo>
                <a:lnTo>
                  <a:pt x="1155841" y="404621"/>
                </a:lnTo>
                <a:lnTo>
                  <a:pt x="1155841" y="401495"/>
                </a:lnTo>
                <a:lnTo>
                  <a:pt x="1154875" y="397328"/>
                </a:lnTo>
                <a:lnTo>
                  <a:pt x="1153812" y="393147"/>
                </a:lnTo>
                <a:lnTo>
                  <a:pt x="1153812" y="388980"/>
                </a:lnTo>
                <a:lnTo>
                  <a:pt x="1152846" y="385854"/>
                </a:lnTo>
                <a:lnTo>
                  <a:pt x="1152846" y="374381"/>
                </a:lnTo>
                <a:lnTo>
                  <a:pt x="1151783" y="371256"/>
                </a:lnTo>
                <a:lnTo>
                  <a:pt x="1151783" y="360825"/>
                </a:lnTo>
                <a:lnTo>
                  <a:pt x="1152846" y="357699"/>
                </a:lnTo>
                <a:lnTo>
                  <a:pt x="1152846" y="344142"/>
                </a:lnTo>
                <a:lnTo>
                  <a:pt x="1153812" y="340000"/>
                </a:lnTo>
                <a:lnTo>
                  <a:pt x="1153812" y="318019"/>
                </a:lnTo>
                <a:lnTo>
                  <a:pt x="1154875" y="314970"/>
                </a:lnTo>
                <a:lnTo>
                  <a:pt x="1154875" y="311794"/>
                </a:lnTo>
                <a:lnTo>
                  <a:pt x="1155841" y="308617"/>
                </a:lnTo>
                <a:lnTo>
                  <a:pt x="1153812" y="310777"/>
                </a:lnTo>
                <a:lnTo>
                  <a:pt x="1151783" y="313954"/>
                </a:lnTo>
                <a:lnTo>
                  <a:pt x="1149851" y="317003"/>
                </a:lnTo>
                <a:lnTo>
                  <a:pt x="1147822" y="320179"/>
                </a:lnTo>
                <a:lnTo>
                  <a:pt x="1145793" y="323229"/>
                </a:lnTo>
                <a:lnTo>
                  <a:pt x="1143764" y="326405"/>
                </a:lnTo>
                <a:lnTo>
                  <a:pt x="1141735" y="329582"/>
                </a:lnTo>
                <a:lnTo>
                  <a:pt x="1139706" y="333647"/>
                </a:lnTo>
                <a:lnTo>
                  <a:pt x="1137677" y="336824"/>
                </a:lnTo>
                <a:lnTo>
                  <a:pt x="1136710" y="340000"/>
                </a:lnTo>
                <a:lnTo>
                  <a:pt x="1134681" y="343049"/>
                </a:lnTo>
                <a:lnTo>
                  <a:pt x="1133715" y="347268"/>
                </a:lnTo>
                <a:lnTo>
                  <a:pt x="1132652" y="350393"/>
                </a:lnTo>
                <a:lnTo>
                  <a:pt x="1131686" y="353519"/>
                </a:lnTo>
                <a:lnTo>
                  <a:pt x="1130623" y="356657"/>
                </a:lnTo>
                <a:lnTo>
                  <a:pt x="1129657" y="359783"/>
                </a:lnTo>
                <a:lnTo>
                  <a:pt x="1129657" y="363950"/>
                </a:lnTo>
                <a:lnTo>
                  <a:pt x="1128691" y="368130"/>
                </a:lnTo>
                <a:lnTo>
                  <a:pt x="1128691" y="372298"/>
                </a:lnTo>
                <a:lnTo>
                  <a:pt x="1127628" y="376465"/>
                </a:lnTo>
                <a:lnTo>
                  <a:pt x="1127628" y="404621"/>
                </a:lnTo>
                <a:lnTo>
                  <a:pt x="1128691" y="408801"/>
                </a:lnTo>
                <a:lnTo>
                  <a:pt x="1128691" y="411926"/>
                </a:lnTo>
                <a:lnTo>
                  <a:pt x="1129657" y="416094"/>
                </a:lnTo>
                <a:lnTo>
                  <a:pt x="1129657" y="419219"/>
                </a:lnTo>
                <a:lnTo>
                  <a:pt x="1130623" y="422358"/>
                </a:lnTo>
                <a:lnTo>
                  <a:pt x="1130623" y="425483"/>
                </a:lnTo>
                <a:lnTo>
                  <a:pt x="1131686" y="429650"/>
                </a:lnTo>
                <a:lnTo>
                  <a:pt x="1132652" y="432789"/>
                </a:lnTo>
                <a:lnTo>
                  <a:pt x="1132652" y="436956"/>
                </a:lnTo>
                <a:lnTo>
                  <a:pt x="1133715" y="440082"/>
                </a:lnTo>
                <a:lnTo>
                  <a:pt x="1133715" y="444249"/>
                </a:lnTo>
                <a:lnTo>
                  <a:pt x="1132652" y="448429"/>
                </a:lnTo>
                <a:lnTo>
                  <a:pt x="1132652" y="451555"/>
                </a:lnTo>
                <a:lnTo>
                  <a:pt x="1131686" y="455722"/>
                </a:lnTo>
                <a:lnTo>
                  <a:pt x="1131686" y="458861"/>
                </a:lnTo>
                <a:lnTo>
                  <a:pt x="1130623" y="460944"/>
                </a:lnTo>
                <a:lnTo>
                  <a:pt x="1129657" y="465112"/>
                </a:lnTo>
                <a:lnTo>
                  <a:pt x="1129657" y="468237"/>
                </a:lnTo>
                <a:lnTo>
                  <a:pt x="1127628" y="472417"/>
                </a:lnTo>
                <a:lnTo>
                  <a:pt x="1127628" y="475543"/>
                </a:lnTo>
                <a:lnTo>
                  <a:pt x="1126662" y="478669"/>
                </a:lnTo>
                <a:lnTo>
                  <a:pt x="1125599" y="481794"/>
                </a:lnTo>
                <a:lnTo>
                  <a:pt x="1124633" y="483878"/>
                </a:lnTo>
                <a:lnTo>
                  <a:pt x="1123570" y="487016"/>
                </a:lnTo>
                <a:lnTo>
                  <a:pt x="1122604" y="491183"/>
                </a:lnTo>
                <a:lnTo>
                  <a:pt x="1121638" y="494309"/>
                </a:lnTo>
                <a:lnTo>
                  <a:pt x="1119609" y="497447"/>
                </a:lnTo>
                <a:lnTo>
                  <a:pt x="1119609" y="498489"/>
                </a:lnTo>
                <a:lnTo>
                  <a:pt x="1118546" y="501615"/>
                </a:lnTo>
                <a:lnTo>
                  <a:pt x="1117580" y="504740"/>
                </a:lnTo>
                <a:lnTo>
                  <a:pt x="1116517" y="507866"/>
                </a:lnTo>
                <a:lnTo>
                  <a:pt x="1114585" y="511004"/>
                </a:lnTo>
                <a:lnTo>
                  <a:pt x="1113522" y="514130"/>
                </a:lnTo>
                <a:lnTo>
                  <a:pt x="1112556" y="517255"/>
                </a:lnTo>
                <a:lnTo>
                  <a:pt x="1111493" y="520381"/>
                </a:lnTo>
                <a:lnTo>
                  <a:pt x="1110527" y="523519"/>
                </a:lnTo>
                <a:lnTo>
                  <a:pt x="1108498" y="525603"/>
                </a:lnTo>
                <a:lnTo>
                  <a:pt x="1107532" y="528728"/>
                </a:lnTo>
                <a:lnTo>
                  <a:pt x="1106469" y="531854"/>
                </a:lnTo>
                <a:lnTo>
                  <a:pt x="1105503" y="534980"/>
                </a:lnTo>
                <a:lnTo>
                  <a:pt x="1103474" y="538118"/>
                </a:lnTo>
                <a:lnTo>
                  <a:pt x="1102411" y="541243"/>
                </a:lnTo>
                <a:lnTo>
                  <a:pt x="1101445" y="544369"/>
                </a:lnTo>
                <a:lnTo>
                  <a:pt x="1099416" y="549591"/>
                </a:lnTo>
                <a:lnTo>
                  <a:pt x="1097387" y="554800"/>
                </a:lnTo>
                <a:lnTo>
                  <a:pt x="1095358" y="560009"/>
                </a:lnTo>
                <a:lnTo>
                  <a:pt x="1092363" y="565231"/>
                </a:lnTo>
                <a:lnTo>
                  <a:pt x="1090334" y="569399"/>
                </a:lnTo>
                <a:lnTo>
                  <a:pt x="1087338" y="574621"/>
                </a:lnTo>
                <a:lnTo>
                  <a:pt x="1084343" y="578788"/>
                </a:lnTo>
                <a:lnTo>
                  <a:pt x="1082314" y="582956"/>
                </a:lnTo>
                <a:lnTo>
                  <a:pt x="1079222" y="587136"/>
                </a:lnTo>
                <a:lnTo>
                  <a:pt x="1076227" y="591303"/>
                </a:lnTo>
                <a:lnTo>
                  <a:pt x="1073232" y="595471"/>
                </a:lnTo>
                <a:lnTo>
                  <a:pt x="1070237" y="598596"/>
                </a:lnTo>
                <a:lnTo>
                  <a:pt x="1067145" y="602776"/>
                </a:lnTo>
                <a:lnTo>
                  <a:pt x="1064150" y="605902"/>
                </a:lnTo>
                <a:lnTo>
                  <a:pt x="1062121" y="609027"/>
                </a:lnTo>
                <a:lnTo>
                  <a:pt x="1059126" y="612153"/>
                </a:lnTo>
                <a:lnTo>
                  <a:pt x="1056131" y="615291"/>
                </a:lnTo>
                <a:lnTo>
                  <a:pt x="1054102" y="618417"/>
                </a:lnTo>
                <a:lnTo>
                  <a:pt x="1052073" y="620501"/>
                </a:lnTo>
                <a:lnTo>
                  <a:pt x="1049077" y="622584"/>
                </a:lnTo>
                <a:lnTo>
                  <a:pt x="1047048" y="625723"/>
                </a:lnTo>
                <a:lnTo>
                  <a:pt x="1045019" y="627806"/>
                </a:lnTo>
                <a:lnTo>
                  <a:pt x="1042990" y="628848"/>
                </a:lnTo>
                <a:lnTo>
                  <a:pt x="1042024" y="630932"/>
                </a:lnTo>
                <a:lnTo>
                  <a:pt x="1040430" y="631750"/>
                </a:lnTo>
                <a:lnTo>
                  <a:pt x="1038933" y="634057"/>
                </a:lnTo>
                <a:lnTo>
                  <a:pt x="1037966" y="638225"/>
                </a:lnTo>
                <a:lnTo>
                  <a:pt x="1037966" y="635099"/>
                </a:lnTo>
                <a:lnTo>
                  <a:pt x="1039995" y="631974"/>
                </a:lnTo>
                <a:lnTo>
                  <a:pt x="1040430" y="631750"/>
                </a:lnTo>
                <a:lnTo>
                  <a:pt x="1040962" y="630932"/>
                </a:lnTo>
                <a:lnTo>
                  <a:pt x="1042024" y="627806"/>
                </a:lnTo>
                <a:lnTo>
                  <a:pt x="1042990" y="623626"/>
                </a:lnTo>
                <a:lnTo>
                  <a:pt x="1043957" y="620501"/>
                </a:lnTo>
                <a:lnTo>
                  <a:pt x="1045019" y="616333"/>
                </a:lnTo>
                <a:lnTo>
                  <a:pt x="1045986" y="613208"/>
                </a:lnTo>
                <a:lnTo>
                  <a:pt x="1045986" y="610069"/>
                </a:lnTo>
                <a:lnTo>
                  <a:pt x="1047048" y="605902"/>
                </a:lnTo>
                <a:lnTo>
                  <a:pt x="1047048" y="602776"/>
                </a:lnTo>
                <a:lnTo>
                  <a:pt x="1048015" y="598596"/>
                </a:lnTo>
                <a:lnTo>
                  <a:pt x="1048015" y="577746"/>
                </a:lnTo>
                <a:lnTo>
                  <a:pt x="1047048" y="573566"/>
                </a:lnTo>
                <a:lnTo>
                  <a:pt x="1047048" y="570441"/>
                </a:lnTo>
                <a:lnTo>
                  <a:pt x="1045986" y="566273"/>
                </a:lnTo>
                <a:lnTo>
                  <a:pt x="1045019" y="563148"/>
                </a:lnTo>
                <a:lnTo>
                  <a:pt x="1045019" y="558968"/>
                </a:lnTo>
                <a:lnTo>
                  <a:pt x="1043957" y="555842"/>
                </a:lnTo>
                <a:lnTo>
                  <a:pt x="1042990" y="551675"/>
                </a:lnTo>
                <a:lnTo>
                  <a:pt x="1042024" y="547494"/>
                </a:lnTo>
                <a:lnTo>
                  <a:pt x="1040962" y="544369"/>
                </a:lnTo>
                <a:lnTo>
                  <a:pt x="1039995" y="540202"/>
                </a:lnTo>
                <a:lnTo>
                  <a:pt x="1038933" y="536034"/>
                </a:lnTo>
                <a:lnTo>
                  <a:pt x="1036904" y="532896"/>
                </a:lnTo>
                <a:lnTo>
                  <a:pt x="1035937" y="528728"/>
                </a:lnTo>
                <a:lnTo>
                  <a:pt x="1034971" y="524561"/>
                </a:lnTo>
                <a:lnTo>
                  <a:pt x="1032942" y="520381"/>
                </a:lnTo>
                <a:lnTo>
                  <a:pt x="1030913" y="516213"/>
                </a:lnTo>
                <a:lnTo>
                  <a:pt x="1028884" y="513088"/>
                </a:lnTo>
                <a:lnTo>
                  <a:pt x="1027918" y="508908"/>
                </a:lnTo>
                <a:lnTo>
                  <a:pt x="1025889" y="505782"/>
                </a:lnTo>
                <a:lnTo>
                  <a:pt x="1023860" y="502657"/>
                </a:lnTo>
                <a:lnTo>
                  <a:pt x="1021831" y="498489"/>
                </a:lnTo>
                <a:lnTo>
                  <a:pt x="1019802" y="495351"/>
                </a:lnTo>
                <a:lnTo>
                  <a:pt x="1017773" y="492225"/>
                </a:lnTo>
                <a:lnTo>
                  <a:pt x="1015744" y="489100"/>
                </a:lnTo>
                <a:lnTo>
                  <a:pt x="1014778" y="485974"/>
                </a:lnTo>
                <a:lnTo>
                  <a:pt x="1012749" y="482836"/>
                </a:lnTo>
                <a:lnTo>
                  <a:pt x="1010720" y="480752"/>
                </a:lnTo>
                <a:lnTo>
                  <a:pt x="1008691" y="477627"/>
                </a:lnTo>
                <a:lnTo>
                  <a:pt x="1006759" y="475543"/>
                </a:lnTo>
                <a:lnTo>
                  <a:pt x="1005696" y="472417"/>
                </a:lnTo>
                <a:lnTo>
                  <a:pt x="1003667" y="470321"/>
                </a:lnTo>
                <a:lnTo>
                  <a:pt x="1001638" y="468237"/>
                </a:lnTo>
                <a:lnTo>
                  <a:pt x="1000672" y="466154"/>
                </a:lnTo>
                <a:lnTo>
                  <a:pt x="998643" y="464070"/>
                </a:lnTo>
                <a:lnTo>
                  <a:pt x="996614" y="459902"/>
                </a:lnTo>
                <a:lnTo>
                  <a:pt x="994585" y="458861"/>
                </a:lnTo>
                <a:lnTo>
                  <a:pt x="993618" y="456764"/>
                </a:lnTo>
                <a:lnTo>
                  <a:pt x="991589" y="454680"/>
                </a:lnTo>
                <a:lnTo>
                  <a:pt x="989560" y="451555"/>
                </a:lnTo>
                <a:lnTo>
                  <a:pt x="987531" y="448429"/>
                </a:lnTo>
                <a:lnTo>
                  <a:pt x="984536" y="445304"/>
                </a:lnTo>
                <a:lnTo>
                  <a:pt x="981541" y="441124"/>
                </a:lnTo>
                <a:lnTo>
                  <a:pt x="978449" y="437998"/>
                </a:lnTo>
                <a:lnTo>
                  <a:pt x="975454" y="433831"/>
                </a:lnTo>
                <a:lnTo>
                  <a:pt x="972459" y="430692"/>
                </a:lnTo>
                <a:lnTo>
                  <a:pt x="969464" y="426525"/>
                </a:lnTo>
                <a:lnTo>
                  <a:pt x="966372" y="422358"/>
                </a:lnTo>
                <a:lnTo>
                  <a:pt x="963377" y="419219"/>
                </a:lnTo>
                <a:lnTo>
                  <a:pt x="960382" y="415052"/>
                </a:lnTo>
                <a:lnTo>
                  <a:pt x="957290" y="410884"/>
                </a:lnTo>
                <a:lnTo>
                  <a:pt x="954295" y="406717"/>
                </a:lnTo>
                <a:lnTo>
                  <a:pt x="951300" y="402537"/>
                </a:lnTo>
                <a:lnTo>
                  <a:pt x="949271" y="398369"/>
                </a:lnTo>
                <a:lnTo>
                  <a:pt x="946275" y="394202"/>
                </a:lnTo>
                <a:lnTo>
                  <a:pt x="943184" y="390022"/>
                </a:lnTo>
                <a:lnTo>
                  <a:pt x="940188" y="385854"/>
                </a:lnTo>
                <a:lnTo>
                  <a:pt x="937193" y="381687"/>
                </a:lnTo>
                <a:lnTo>
                  <a:pt x="934198" y="377507"/>
                </a:lnTo>
                <a:lnTo>
                  <a:pt x="932169" y="373339"/>
                </a:lnTo>
                <a:lnTo>
                  <a:pt x="929077" y="369172"/>
                </a:lnTo>
                <a:lnTo>
                  <a:pt x="926082" y="364992"/>
                </a:lnTo>
                <a:lnTo>
                  <a:pt x="924053" y="360825"/>
                </a:lnTo>
                <a:lnTo>
                  <a:pt x="921058" y="356657"/>
                </a:lnTo>
                <a:lnTo>
                  <a:pt x="918063" y="351435"/>
                </a:lnTo>
                <a:lnTo>
                  <a:pt x="916034" y="347268"/>
                </a:lnTo>
                <a:lnTo>
                  <a:pt x="913039" y="343049"/>
                </a:lnTo>
                <a:lnTo>
                  <a:pt x="909947" y="338984"/>
                </a:lnTo>
                <a:lnTo>
                  <a:pt x="907918" y="334791"/>
                </a:lnTo>
                <a:lnTo>
                  <a:pt x="904923" y="329582"/>
                </a:lnTo>
                <a:lnTo>
                  <a:pt x="902894" y="325389"/>
                </a:lnTo>
                <a:lnTo>
                  <a:pt x="899898" y="321196"/>
                </a:lnTo>
                <a:lnTo>
                  <a:pt x="897869" y="317003"/>
                </a:lnTo>
                <a:lnTo>
                  <a:pt x="896903" y="315987"/>
                </a:lnTo>
                <a:lnTo>
                  <a:pt x="895860" y="312810"/>
                </a:lnTo>
                <a:lnTo>
                  <a:pt x="893850" y="309761"/>
                </a:lnTo>
                <a:lnTo>
                  <a:pt x="892836" y="306585"/>
                </a:lnTo>
                <a:lnTo>
                  <a:pt x="890826" y="304552"/>
                </a:lnTo>
                <a:lnTo>
                  <a:pt x="889812" y="301375"/>
                </a:lnTo>
                <a:lnTo>
                  <a:pt x="887802" y="298199"/>
                </a:lnTo>
                <a:lnTo>
                  <a:pt x="886797" y="295150"/>
                </a:lnTo>
                <a:lnTo>
                  <a:pt x="884778" y="291973"/>
                </a:lnTo>
                <a:lnTo>
                  <a:pt x="883773" y="288924"/>
                </a:lnTo>
                <a:lnTo>
                  <a:pt x="881754" y="285747"/>
                </a:lnTo>
                <a:lnTo>
                  <a:pt x="880749" y="282571"/>
                </a:lnTo>
                <a:lnTo>
                  <a:pt x="879734" y="279522"/>
                </a:lnTo>
                <a:lnTo>
                  <a:pt x="877725" y="277362"/>
                </a:lnTo>
                <a:lnTo>
                  <a:pt x="876720" y="274312"/>
                </a:lnTo>
                <a:lnTo>
                  <a:pt x="875705" y="271136"/>
                </a:lnTo>
                <a:lnTo>
                  <a:pt x="873696" y="267960"/>
                </a:lnTo>
                <a:lnTo>
                  <a:pt x="872681" y="264910"/>
                </a:lnTo>
                <a:lnTo>
                  <a:pt x="870671" y="261734"/>
                </a:lnTo>
                <a:lnTo>
                  <a:pt x="869657" y="258685"/>
                </a:lnTo>
                <a:lnTo>
                  <a:pt x="867647" y="255508"/>
                </a:lnTo>
                <a:lnTo>
                  <a:pt x="866642" y="252332"/>
                </a:lnTo>
                <a:lnTo>
                  <a:pt x="865628" y="249282"/>
                </a:lnTo>
                <a:lnTo>
                  <a:pt x="864623" y="245090"/>
                </a:lnTo>
                <a:lnTo>
                  <a:pt x="862604" y="240897"/>
                </a:lnTo>
                <a:lnTo>
                  <a:pt x="861599" y="237720"/>
                </a:lnTo>
                <a:lnTo>
                  <a:pt x="860594" y="233655"/>
                </a:lnTo>
                <a:lnTo>
                  <a:pt x="859589" y="230478"/>
                </a:lnTo>
                <a:lnTo>
                  <a:pt x="858575" y="226285"/>
                </a:lnTo>
                <a:lnTo>
                  <a:pt x="857570" y="223109"/>
                </a:lnTo>
                <a:lnTo>
                  <a:pt x="855551" y="219043"/>
                </a:lnTo>
                <a:lnTo>
                  <a:pt x="854546" y="215867"/>
                </a:lnTo>
                <a:lnTo>
                  <a:pt x="853541" y="211674"/>
                </a:lnTo>
                <a:lnTo>
                  <a:pt x="852526" y="208625"/>
                </a:lnTo>
                <a:lnTo>
                  <a:pt x="851522" y="205448"/>
                </a:lnTo>
                <a:lnTo>
                  <a:pt x="849512" y="202272"/>
                </a:lnTo>
                <a:lnTo>
                  <a:pt x="848497" y="199223"/>
                </a:lnTo>
                <a:lnTo>
                  <a:pt x="847493" y="196046"/>
                </a:lnTo>
                <a:lnTo>
                  <a:pt x="846488" y="194013"/>
                </a:lnTo>
                <a:lnTo>
                  <a:pt x="844468" y="190837"/>
                </a:lnTo>
                <a:lnTo>
                  <a:pt x="842449" y="186644"/>
                </a:lnTo>
                <a:lnTo>
                  <a:pt x="840439" y="182451"/>
                </a:lnTo>
                <a:lnTo>
                  <a:pt x="838420" y="180418"/>
                </a:lnTo>
                <a:lnTo>
                  <a:pt x="837415" y="179402"/>
                </a:lnTo>
                <a:lnTo>
                  <a:pt x="835396" y="177242"/>
                </a:lnTo>
                <a:lnTo>
                  <a:pt x="833386" y="175209"/>
                </a:lnTo>
                <a:lnTo>
                  <a:pt x="831367" y="175209"/>
                </a:lnTo>
                <a:lnTo>
                  <a:pt x="829357" y="176226"/>
                </a:lnTo>
                <a:lnTo>
                  <a:pt x="824314" y="182451"/>
                </a:lnTo>
                <a:lnTo>
                  <a:pt x="820285" y="188804"/>
                </a:lnTo>
                <a:lnTo>
                  <a:pt x="816256" y="196046"/>
                </a:lnTo>
                <a:lnTo>
                  <a:pt x="812217" y="204432"/>
                </a:lnTo>
                <a:lnTo>
                  <a:pt x="809203" y="212690"/>
                </a:lnTo>
                <a:lnTo>
                  <a:pt x="806179" y="222093"/>
                </a:lnTo>
                <a:lnTo>
                  <a:pt x="803154" y="231495"/>
                </a:lnTo>
                <a:lnTo>
                  <a:pt x="801135" y="240897"/>
                </a:lnTo>
                <a:lnTo>
                  <a:pt x="799125" y="251315"/>
                </a:lnTo>
                <a:lnTo>
                  <a:pt x="797106" y="261734"/>
                </a:lnTo>
                <a:lnTo>
                  <a:pt x="796101" y="271136"/>
                </a:lnTo>
                <a:lnTo>
                  <a:pt x="795087" y="281555"/>
                </a:lnTo>
                <a:lnTo>
                  <a:pt x="794082" y="292990"/>
                </a:lnTo>
                <a:lnTo>
                  <a:pt x="794082" y="303408"/>
                </a:lnTo>
                <a:lnTo>
                  <a:pt x="793077" y="313954"/>
                </a:lnTo>
                <a:lnTo>
                  <a:pt x="793077" y="344142"/>
                </a:lnTo>
                <a:lnTo>
                  <a:pt x="794082" y="353519"/>
                </a:lnTo>
                <a:lnTo>
                  <a:pt x="794082" y="362908"/>
                </a:lnTo>
                <a:lnTo>
                  <a:pt x="795087" y="371256"/>
                </a:lnTo>
                <a:lnTo>
                  <a:pt x="795087" y="379591"/>
                </a:lnTo>
                <a:lnTo>
                  <a:pt x="796101" y="387938"/>
                </a:lnTo>
                <a:lnTo>
                  <a:pt x="796101" y="395244"/>
                </a:lnTo>
                <a:lnTo>
                  <a:pt x="797106" y="401495"/>
                </a:lnTo>
                <a:lnTo>
                  <a:pt x="798111" y="407759"/>
                </a:lnTo>
                <a:lnTo>
                  <a:pt x="798111" y="411926"/>
                </a:lnTo>
                <a:lnTo>
                  <a:pt x="799125" y="417136"/>
                </a:lnTo>
                <a:lnTo>
                  <a:pt x="799125" y="420274"/>
                </a:lnTo>
                <a:lnTo>
                  <a:pt x="800130" y="424441"/>
                </a:lnTo>
                <a:lnTo>
                  <a:pt x="800130" y="456764"/>
                </a:lnTo>
                <a:lnTo>
                  <a:pt x="799125" y="470321"/>
                </a:lnTo>
                <a:lnTo>
                  <a:pt x="798111" y="483878"/>
                </a:lnTo>
                <a:lnTo>
                  <a:pt x="797106" y="496393"/>
                </a:lnTo>
                <a:lnTo>
                  <a:pt x="795087" y="507866"/>
                </a:lnTo>
                <a:lnTo>
                  <a:pt x="793077" y="518297"/>
                </a:lnTo>
                <a:lnTo>
                  <a:pt x="791058" y="528728"/>
                </a:lnTo>
                <a:lnTo>
                  <a:pt x="788034" y="537076"/>
                </a:lnTo>
                <a:lnTo>
                  <a:pt x="785009" y="545411"/>
                </a:lnTo>
                <a:lnTo>
                  <a:pt x="783000" y="553758"/>
                </a:lnTo>
                <a:lnTo>
                  <a:pt x="778971" y="560009"/>
                </a:lnTo>
                <a:lnTo>
                  <a:pt x="775947" y="566273"/>
                </a:lnTo>
                <a:lnTo>
                  <a:pt x="772922" y="571483"/>
                </a:lnTo>
                <a:lnTo>
                  <a:pt x="768893" y="576705"/>
                </a:lnTo>
                <a:lnTo>
                  <a:pt x="765869" y="580872"/>
                </a:lnTo>
                <a:lnTo>
                  <a:pt x="761840" y="585039"/>
                </a:lnTo>
                <a:lnTo>
                  <a:pt x="758816" y="588178"/>
                </a:lnTo>
                <a:lnTo>
                  <a:pt x="754777" y="591303"/>
                </a:lnTo>
                <a:lnTo>
                  <a:pt x="750748" y="593387"/>
                </a:lnTo>
                <a:lnTo>
                  <a:pt x="747724" y="595471"/>
                </a:lnTo>
                <a:lnTo>
                  <a:pt x="743695" y="597554"/>
                </a:lnTo>
                <a:lnTo>
                  <a:pt x="740671" y="598596"/>
                </a:lnTo>
                <a:lnTo>
                  <a:pt x="737647" y="599638"/>
                </a:lnTo>
                <a:lnTo>
                  <a:pt x="734623" y="599638"/>
                </a:lnTo>
                <a:lnTo>
                  <a:pt x="731608" y="600693"/>
                </a:lnTo>
                <a:lnTo>
                  <a:pt x="721531" y="600693"/>
                </a:lnTo>
                <a:lnTo>
                  <a:pt x="720517" y="599638"/>
                </a:lnTo>
                <a:lnTo>
                  <a:pt x="718507" y="599638"/>
                </a:lnTo>
                <a:lnTo>
                  <a:pt x="719512" y="595471"/>
                </a:lnTo>
                <a:lnTo>
                  <a:pt x="719512" y="589220"/>
                </a:lnTo>
                <a:lnTo>
                  <a:pt x="720517" y="586081"/>
                </a:lnTo>
                <a:lnTo>
                  <a:pt x="720517" y="548549"/>
                </a:lnTo>
                <a:lnTo>
                  <a:pt x="719512" y="545411"/>
                </a:lnTo>
                <a:lnTo>
                  <a:pt x="719512" y="538118"/>
                </a:lnTo>
                <a:lnTo>
                  <a:pt x="718507" y="536034"/>
                </a:lnTo>
                <a:lnTo>
                  <a:pt x="717492" y="531854"/>
                </a:lnTo>
                <a:lnTo>
                  <a:pt x="717492" y="527687"/>
                </a:lnTo>
                <a:lnTo>
                  <a:pt x="716488" y="523519"/>
                </a:lnTo>
                <a:lnTo>
                  <a:pt x="715483" y="519339"/>
                </a:lnTo>
                <a:lnTo>
                  <a:pt x="713463" y="516213"/>
                </a:lnTo>
                <a:lnTo>
                  <a:pt x="712459" y="508908"/>
                </a:lnTo>
                <a:lnTo>
                  <a:pt x="710439" y="502657"/>
                </a:lnTo>
                <a:lnTo>
                  <a:pt x="708430" y="496393"/>
                </a:lnTo>
                <a:lnTo>
                  <a:pt x="706410" y="491183"/>
                </a:lnTo>
                <a:lnTo>
                  <a:pt x="703386" y="487016"/>
                </a:lnTo>
                <a:lnTo>
                  <a:pt x="700362" y="482836"/>
                </a:lnTo>
                <a:lnTo>
                  <a:pt x="698352" y="478669"/>
                </a:lnTo>
                <a:lnTo>
                  <a:pt x="694314" y="475543"/>
                </a:lnTo>
                <a:lnTo>
                  <a:pt x="691299" y="472417"/>
                </a:lnTo>
                <a:lnTo>
                  <a:pt x="688275" y="469279"/>
                </a:lnTo>
                <a:lnTo>
                  <a:pt x="684246" y="467195"/>
                </a:lnTo>
                <a:lnTo>
                  <a:pt x="681222" y="465112"/>
                </a:lnTo>
                <a:lnTo>
                  <a:pt x="677183" y="463028"/>
                </a:lnTo>
                <a:lnTo>
                  <a:pt x="674169" y="461986"/>
                </a:lnTo>
                <a:lnTo>
                  <a:pt x="670130" y="459902"/>
                </a:lnTo>
                <a:lnTo>
                  <a:pt x="667106" y="458861"/>
                </a:lnTo>
                <a:lnTo>
                  <a:pt x="663077" y="457806"/>
                </a:lnTo>
                <a:lnTo>
                  <a:pt x="660053" y="456764"/>
                </a:lnTo>
                <a:lnTo>
                  <a:pt x="657029" y="455722"/>
                </a:lnTo>
                <a:lnTo>
                  <a:pt x="653000" y="454680"/>
                </a:lnTo>
                <a:lnTo>
                  <a:pt x="649975" y="453639"/>
                </a:lnTo>
                <a:lnTo>
                  <a:pt x="646951" y="452597"/>
                </a:lnTo>
                <a:lnTo>
                  <a:pt x="644942" y="451555"/>
                </a:lnTo>
                <a:lnTo>
                  <a:pt x="641917" y="449471"/>
                </a:lnTo>
                <a:lnTo>
                  <a:pt x="639898" y="448429"/>
                </a:lnTo>
                <a:lnTo>
                  <a:pt x="637888" y="446346"/>
                </a:lnTo>
                <a:lnTo>
                  <a:pt x="635869" y="444249"/>
                </a:lnTo>
                <a:lnTo>
                  <a:pt x="634864" y="442165"/>
                </a:lnTo>
                <a:lnTo>
                  <a:pt x="633859" y="439040"/>
                </a:lnTo>
                <a:lnTo>
                  <a:pt x="632845" y="436956"/>
                </a:lnTo>
                <a:lnTo>
                  <a:pt x="632845" y="429650"/>
                </a:lnTo>
                <a:lnTo>
                  <a:pt x="631840" y="425483"/>
                </a:lnTo>
                <a:lnTo>
                  <a:pt x="631840" y="382729"/>
                </a:lnTo>
                <a:lnTo>
                  <a:pt x="632845" y="378549"/>
                </a:lnTo>
                <a:lnTo>
                  <a:pt x="632845" y="323229"/>
                </a:lnTo>
                <a:lnTo>
                  <a:pt x="631840" y="320179"/>
                </a:lnTo>
                <a:lnTo>
                  <a:pt x="631840" y="304552"/>
                </a:lnTo>
                <a:lnTo>
                  <a:pt x="630835" y="301375"/>
                </a:lnTo>
                <a:lnTo>
                  <a:pt x="630835" y="295150"/>
                </a:lnTo>
                <a:lnTo>
                  <a:pt x="629821" y="290957"/>
                </a:lnTo>
                <a:lnTo>
                  <a:pt x="629821" y="284731"/>
                </a:lnTo>
                <a:lnTo>
                  <a:pt x="628816" y="281555"/>
                </a:lnTo>
                <a:lnTo>
                  <a:pt x="628816" y="275329"/>
                </a:lnTo>
                <a:lnTo>
                  <a:pt x="627811" y="271136"/>
                </a:lnTo>
                <a:lnTo>
                  <a:pt x="626797" y="266943"/>
                </a:lnTo>
                <a:lnTo>
                  <a:pt x="625792" y="263894"/>
                </a:lnTo>
                <a:lnTo>
                  <a:pt x="624787" y="259701"/>
                </a:lnTo>
                <a:lnTo>
                  <a:pt x="622768" y="256525"/>
                </a:lnTo>
                <a:lnTo>
                  <a:pt x="621763" y="252332"/>
                </a:lnTo>
                <a:lnTo>
                  <a:pt x="619743" y="249282"/>
                </a:lnTo>
                <a:lnTo>
                  <a:pt x="618739" y="245090"/>
                </a:lnTo>
                <a:lnTo>
                  <a:pt x="616719" y="241913"/>
                </a:lnTo>
                <a:lnTo>
                  <a:pt x="615714" y="237720"/>
                </a:lnTo>
                <a:lnTo>
                  <a:pt x="613705" y="234671"/>
                </a:lnTo>
                <a:lnTo>
                  <a:pt x="612690" y="230478"/>
                </a:lnTo>
                <a:lnTo>
                  <a:pt x="610681" y="227302"/>
                </a:lnTo>
                <a:lnTo>
                  <a:pt x="609666" y="223109"/>
                </a:lnTo>
                <a:lnTo>
                  <a:pt x="609666" y="220060"/>
                </a:lnTo>
                <a:lnTo>
                  <a:pt x="608661" y="215867"/>
                </a:lnTo>
                <a:lnTo>
                  <a:pt x="607656" y="211674"/>
                </a:lnTo>
                <a:lnTo>
                  <a:pt x="607656" y="207481"/>
                </a:lnTo>
                <a:lnTo>
                  <a:pt x="606652" y="204432"/>
                </a:lnTo>
                <a:lnTo>
                  <a:pt x="606652" y="200239"/>
                </a:lnTo>
                <a:lnTo>
                  <a:pt x="605637" y="197063"/>
                </a:lnTo>
                <a:lnTo>
                  <a:pt x="605637" y="192870"/>
                </a:lnTo>
                <a:lnTo>
                  <a:pt x="604632" y="189820"/>
                </a:lnTo>
                <a:lnTo>
                  <a:pt x="604632" y="185628"/>
                </a:lnTo>
                <a:lnTo>
                  <a:pt x="603627" y="182451"/>
                </a:lnTo>
                <a:lnTo>
                  <a:pt x="602613" y="178258"/>
                </a:lnTo>
                <a:lnTo>
                  <a:pt x="602613" y="173049"/>
                </a:lnTo>
                <a:lnTo>
                  <a:pt x="601608" y="170000"/>
                </a:lnTo>
                <a:lnTo>
                  <a:pt x="601608" y="167840"/>
                </a:lnTo>
                <a:lnTo>
                  <a:pt x="600603" y="163774"/>
                </a:lnTo>
                <a:lnTo>
                  <a:pt x="600603" y="160598"/>
                </a:lnTo>
                <a:lnTo>
                  <a:pt x="599589" y="156405"/>
                </a:lnTo>
                <a:lnTo>
                  <a:pt x="598584" y="152212"/>
                </a:lnTo>
                <a:lnTo>
                  <a:pt x="598584" y="148019"/>
                </a:lnTo>
                <a:lnTo>
                  <a:pt x="597579" y="144970"/>
                </a:lnTo>
                <a:lnTo>
                  <a:pt x="596574" y="139761"/>
                </a:lnTo>
                <a:lnTo>
                  <a:pt x="595560" y="135568"/>
                </a:lnTo>
                <a:lnTo>
                  <a:pt x="595560" y="131375"/>
                </a:lnTo>
                <a:lnTo>
                  <a:pt x="594555" y="127182"/>
                </a:lnTo>
                <a:lnTo>
                  <a:pt x="593550" y="122989"/>
                </a:lnTo>
                <a:lnTo>
                  <a:pt x="593550" y="118923"/>
                </a:lnTo>
                <a:lnTo>
                  <a:pt x="592536" y="114731"/>
                </a:lnTo>
                <a:lnTo>
                  <a:pt x="591531" y="110538"/>
                </a:lnTo>
                <a:lnTo>
                  <a:pt x="591531" y="107361"/>
                </a:lnTo>
                <a:lnTo>
                  <a:pt x="590526" y="103169"/>
                </a:lnTo>
                <a:lnTo>
                  <a:pt x="590526" y="99103"/>
                </a:lnTo>
                <a:lnTo>
                  <a:pt x="589512" y="95926"/>
                </a:lnTo>
                <a:lnTo>
                  <a:pt x="588507" y="91734"/>
                </a:lnTo>
                <a:lnTo>
                  <a:pt x="588507" y="88684"/>
                </a:lnTo>
                <a:lnTo>
                  <a:pt x="587502" y="84491"/>
                </a:lnTo>
                <a:lnTo>
                  <a:pt x="586497" y="81315"/>
                </a:lnTo>
                <a:lnTo>
                  <a:pt x="586497" y="78266"/>
                </a:lnTo>
                <a:lnTo>
                  <a:pt x="585483" y="75089"/>
                </a:lnTo>
                <a:lnTo>
                  <a:pt x="584478" y="71913"/>
                </a:lnTo>
                <a:lnTo>
                  <a:pt x="584478" y="67720"/>
                </a:lnTo>
                <a:lnTo>
                  <a:pt x="583473" y="64671"/>
                </a:lnTo>
                <a:lnTo>
                  <a:pt x="582458" y="62511"/>
                </a:lnTo>
                <a:lnTo>
                  <a:pt x="582458" y="59461"/>
                </a:lnTo>
                <a:lnTo>
                  <a:pt x="581454" y="56285"/>
                </a:lnTo>
                <a:lnTo>
                  <a:pt x="580449" y="53236"/>
                </a:lnTo>
                <a:lnTo>
                  <a:pt x="580449" y="50059"/>
                </a:lnTo>
                <a:lnTo>
                  <a:pt x="579434" y="47899"/>
                </a:lnTo>
                <a:lnTo>
                  <a:pt x="578429" y="44850"/>
                </a:lnTo>
                <a:lnTo>
                  <a:pt x="577425" y="40657"/>
                </a:lnTo>
                <a:lnTo>
                  <a:pt x="576420" y="37481"/>
                </a:lnTo>
                <a:lnTo>
                  <a:pt x="576420" y="35448"/>
                </a:lnTo>
                <a:lnTo>
                  <a:pt x="575405" y="32272"/>
                </a:lnTo>
                <a:lnTo>
                  <a:pt x="574400" y="28206"/>
                </a:lnTo>
                <a:lnTo>
                  <a:pt x="573396" y="25029"/>
                </a:lnTo>
                <a:lnTo>
                  <a:pt x="572381" y="21853"/>
                </a:lnTo>
                <a:lnTo>
                  <a:pt x="571376" y="19820"/>
                </a:lnTo>
                <a:lnTo>
                  <a:pt x="570371" y="16644"/>
                </a:lnTo>
                <a:lnTo>
                  <a:pt x="570371" y="14611"/>
                </a:lnTo>
                <a:lnTo>
                  <a:pt x="568352" y="10418"/>
                </a:lnTo>
                <a:lnTo>
                  <a:pt x="567347" y="7242"/>
                </a:lnTo>
                <a:lnTo>
                  <a:pt x="565328" y="4192"/>
                </a:lnTo>
                <a:lnTo>
                  <a:pt x="563318" y="2032"/>
                </a:lnTo>
                <a:lnTo>
                  <a:pt x="561299" y="0"/>
                </a:lnTo>
                <a:lnTo>
                  <a:pt x="559280" y="0"/>
                </a:lnTo>
                <a:lnTo>
                  <a:pt x="560294" y="3176"/>
                </a:lnTo>
                <a:lnTo>
                  <a:pt x="560294" y="12451"/>
                </a:lnTo>
                <a:lnTo>
                  <a:pt x="559280" y="15627"/>
                </a:lnTo>
                <a:lnTo>
                  <a:pt x="559280" y="19820"/>
                </a:lnTo>
                <a:lnTo>
                  <a:pt x="558275" y="22869"/>
                </a:lnTo>
                <a:lnTo>
                  <a:pt x="558275" y="26046"/>
                </a:lnTo>
                <a:lnTo>
                  <a:pt x="557270" y="29222"/>
                </a:lnTo>
                <a:lnTo>
                  <a:pt x="557270" y="33415"/>
                </a:lnTo>
                <a:lnTo>
                  <a:pt x="556265" y="37481"/>
                </a:lnTo>
                <a:lnTo>
                  <a:pt x="556265" y="51076"/>
                </a:lnTo>
                <a:lnTo>
                  <a:pt x="555251" y="54252"/>
                </a:lnTo>
                <a:lnTo>
                  <a:pt x="554246" y="57302"/>
                </a:lnTo>
                <a:lnTo>
                  <a:pt x="553241" y="60478"/>
                </a:lnTo>
                <a:lnTo>
                  <a:pt x="551222" y="63654"/>
                </a:lnTo>
                <a:lnTo>
                  <a:pt x="549202" y="66704"/>
                </a:lnTo>
                <a:lnTo>
                  <a:pt x="548197" y="69880"/>
                </a:lnTo>
                <a:lnTo>
                  <a:pt x="546188" y="72929"/>
                </a:lnTo>
                <a:lnTo>
                  <a:pt x="545173" y="76106"/>
                </a:lnTo>
                <a:lnTo>
                  <a:pt x="544168" y="79282"/>
                </a:lnTo>
                <a:lnTo>
                  <a:pt x="544168" y="83475"/>
                </a:lnTo>
                <a:lnTo>
                  <a:pt x="543164" y="86524"/>
                </a:lnTo>
                <a:lnTo>
                  <a:pt x="543164" y="89701"/>
                </a:lnTo>
                <a:lnTo>
                  <a:pt x="542149" y="91734"/>
                </a:lnTo>
                <a:lnTo>
                  <a:pt x="542149" y="96943"/>
                </a:lnTo>
                <a:lnTo>
                  <a:pt x="541144" y="100119"/>
                </a:lnTo>
                <a:lnTo>
                  <a:pt x="541144" y="102152"/>
                </a:lnTo>
                <a:lnTo>
                  <a:pt x="540139" y="105329"/>
                </a:lnTo>
                <a:lnTo>
                  <a:pt x="540139" y="111554"/>
                </a:lnTo>
                <a:lnTo>
                  <a:pt x="539125" y="114731"/>
                </a:lnTo>
                <a:lnTo>
                  <a:pt x="539125" y="117780"/>
                </a:lnTo>
                <a:lnTo>
                  <a:pt x="538120" y="120956"/>
                </a:lnTo>
                <a:lnTo>
                  <a:pt x="538120" y="124133"/>
                </a:lnTo>
                <a:lnTo>
                  <a:pt x="537115" y="127182"/>
                </a:lnTo>
                <a:lnTo>
                  <a:pt x="536110" y="130358"/>
                </a:lnTo>
                <a:lnTo>
                  <a:pt x="536110" y="133535"/>
                </a:lnTo>
                <a:lnTo>
                  <a:pt x="535096" y="136584"/>
                </a:lnTo>
                <a:lnTo>
                  <a:pt x="535096" y="139761"/>
                </a:lnTo>
                <a:lnTo>
                  <a:pt x="534091" y="142810"/>
                </a:lnTo>
                <a:lnTo>
                  <a:pt x="533086" y="145986"/>
                </a:lnTo>
                <a:lnTo>
                  <a:pt x="533086" y="149163"/>
                </a:lnTo>
                <a:lnTo>
                  <a:pt x="532072" y="153228"/>
                </a:lnTo>
                <a:lnTo>
                  <a:pt x="531067" y="156405"/>
                </a:lnTo>
                <a:lnTo>
                  <a:pt x="530062" y="159581"/>
                </a:lnTo>
                <a:lnTo>
                  <a:pt x="529048" y="162631"/>
                </a:lnTo>
                <a:lnTo>
                  <a:pt x="529048" y="165807"/>
                </a:lnTo>
                <a:lnTo>
                  <a:pt x="528043" y="170000"/>
                </a:lnTo>
                <a:lnTo>
                  <a:pt x="527038" y="173049"/>
                </a:lnTo>
                <a:lnTo>
                  <a:pt x="526033" y="176226"/>
                </a:lnTo>
                <a:lnTo>
                  <a:pt x="525019" y="179402"/>
                </a:lnTo>
                <a:lnTo>
                  <a:pt x="524014" y="182451"/>
                </a:lnTo>
                <a:lnTo>
                  <a:pt x="523009" y="185628"/>
                </a:lnTo>
                <a:lnTo>
                  <a:pt x="520990" y="190837"/>
                </a:lnTo>
                <a:lnTo>
                  <a:pt x="519985" y="196046"/>
                </a:lnTo>
                <a:lnTo>
                  <a:pt x="517966" y="201255"/>
                </a:lnTo>
                <a:lnTo>
                  <a:pt x="515956" y="206465"/>
                </a:lnTo>
                <a:lnTo>
                  <a:pt x="513937" y="211674"/>
                </a:lnTo>
                <a:lnTo>
                  <a:pt x="511917" y="216883"/>
                </a:lnTo>
                <a:lnTo>
                  <a:pt x="509908" y="223109"/>
                </a:lnTo>
                <a:lnTo>
                  <a:pt x="506883" y="228318"/>
                </a:lnTo>
                <a:lnTo>
                  <a:pt x="504864" y="233655"/>
                </a:lnTo>
                <a:lnTo>
                  <a:pt x="502854" y="238864"/>
                </a:lnTo>
                <a:lnTo>
                  <a:pt x="499830" y="244073"/>
                </a:lnTo>
                <a:lnTo>
                  <a:pt x="497811" y="250299"/>
                </a:lnTo>
                <a:lnTo>
                  <a:pt x="494787" y="255508"/>
                </a:lnTo>
                <a:lnTo>
                  <a:pt x="492777" y="260717"/>
                </a:lnTo>
                <a:lnTo>
                  <a:pt x="489753" y="265927"/>
                </a:lnTo>
                <a:lnTo>
                  <a:pt x="487734" y="271136"/>
                </a:lnTo>
                <a:lnTo>
                  <a:pt x="484709" y="277362"/>
                </a:lnTo>
                <a:lnTo>
                  <a:pt x="482700" y="282571"/>
                </a:lnTo>
                <a:lnTo>
                  <a:pt x="479676" y="287780"/>
                </a:lnTo>
                <a:lnTo>
                  <a:pt x="477656" y="292990"/>
                </a:lnTo>
                <a:lnTo>
                  <a:pt x="475647" y="298199"/>
                </a:lnTo>
                <a:lnTo>
                  <a:pt x="472622" y="303408"/>
                </a:lnTo>
                <a:lnTo>
                  <a:pt x="470603" y="308617"/>
                </a:lnTo>
                <a:lnTo>
                  <a:pt x="468593" y="313954"/>
                </a:lnTo>
                <a:lnTo>
                  <a:pt x="465569" y="318019"/>
                </a:lnTo>
                <a:lnTo>
                  <a:pt x="463550" y="323229"/>
                </a:lnTo>
                <a:lnTo>
                  <a:pt x="461531" y="328438"/>
                </a:lnTo>
                <a:lnTo>
                  <a:pt x="459521" y="332631"/>
                </a:lnTo>
                <a:lnTo>
                  <a:pt x="457502" y="337840"/>
                </a:lnTo>
                <a:lnTo>
                  <a:pt x="455492" y="342033"/>
                </a:lnTo>
                <a:lnTo>
                  <a:pt x="454478" y="347268"/>
                </a:lnTo>
                <a:lnTo>
                  <a:pt x="452468" y="351435"/>
                </a:lnTo>
                <a:lnTo>
                  <a:pt x="451453" y="352477"/>
                </a:lnTo>
                <a:lnTo>
                  <a:pt x="450449" y="355615"/>
                </a:lnTo>
                <a:lnTo>
                  <a:pt x="448439" y="357699"/>
                </a:lnTo>
                <a:lnTo>
                  <a:pt x="447424" y="360825"/>
                </a:lnTo>
                <a:lnTo>
                  <a:pt x="445415" y="362908"/>
                </a:lnTo>
                <a:lnTo>
                  <a:pt x="444400" y="366034"/>
                </a:lnTo>
                <a:lnTo>
                  <a:pt x="442391" y="368130"/>
                </a:lnTo>
                <a:lnTo>
                  <a:pt x="441376" y="371256"/>
                </a:lnTo>
                <a:lnTo>
                  <a:pt x="439366" y="374381"/>
                </a:lnTo>
                <a:lnTo>
                  <a:pt x="437347" y="377507"/>
                </a:lnTo>
                <a:lnTo>
                  <a:pt x="435337" y="380632"/>
                </a:lnTo>
                <a:lnTo>
                  <a:pt x="433318" y="382729"/>
                </a:lnTo>
                <a:lnTo>
                  <a:pt x="432313" y="385854"/>
                </a:lnTo>
                <a:lnTo>
                  <a:pt x="431308" y="388980"/>
                </a:lnTo>
                <a:lnTo>
                  <a:pt x="429289" y="391064"/>
                </a:lnTo>
                <a:lnTo>
                  <a:pt x="428284" y="394202"/>
                </a:lnTo>
                <a:lnTo>
                  <a:pt x="426265" y="397328"/>
                </a:lnTo>
                <a:lnTo>
                  <a:pt x="425260" y="400453"/>
                </a:lnTo>
                <a:lnTo>
                  <a:pt x="424246" y="403579"/>
                </a:lnTo>
                <a:lnTo>
                  <a:pt x="422236" y="405662"/>
                </a:lnTo>
                <a:lnTo>
                  <a:pt x="421231" y="408801"/>
                </a:lnTo>
                <a:lnTo>
                  <a:pt x="419212" y="410884"/>
                </a:lnTo>
                <a:lnTo>
                  <a:pt x="418207" y="414010"/>
                </a:lnTo>
                <a:lnTo>
                  <a:pt x="416188" y="417136"/>
                </a:lnTo>
                <a:lnTo>
                  <a:pt x="415183" y="420274"/>
                </a:lnTo>
                <a:lnTo>
                  <a:pt x="413163" y="423399"/>
                </a:lnTo>
                <a:lnTo>
                  <a:pt x="412159" y="426525"/>
                </a:lnTo>
                <a:lnTo>
                  <a:pt x="411154" y="429650"/>
                </a:lnTo>
                <a:lnTo>
                  <a:pt x="409134" y="431734"/>
                </a:lnTo>
                <a:lnTo>
                  <a:pt x="408130" y="434872"/>
                </a:lnTo>
                <a:lnTo>
                  <a:pt x="407115" y="437998"/>
                </a:lnTo>
                <a:lnTo>
                  <a:pt x="406110" y="441124"/>
                </a:lnTo>
                <a:lnTo>
                  <a:pt x="405105" y="444249"/>
                </a:lnTo>
                <a:lnTo>
                  <a:pt x="404091" y="447387"/>
                </a:lnTo>
                <a:lnTo>
                  <a:pt x="404091" y="466154"/>
                </a:lnTo>
                <a:lnTo>
                  <a:pt x="403086" y="469279"/>
                </a:lnTo>
                <a:lnTo>
                  <a:pt x="403086" y="472417"/>
                </a:lnTo>
                <a:lnTo>
                  <a:pt x="402081" y="475543"/>
                </a:lnTo>
                <a:lnTo>
                  <a:pt x="402081" y="478669"/>
                </a:lnTo>
                <a:lnTo>
                  <a:pt x="401076" y="481794"/>
                </a:lnTo>
                <a:lnTo>
                  <a:pt x="401076" y="490142"/>
                </a:lnTo>
                <a:lnTo>
                  <a:pt x="400062" y="493267"/>
                </a:lnTo>
                <a:lnTo>
                  <a:pt x="400062" y="525603"/>
                </a:lnTo>
                <a:lnTo>
                  <a:pt x="401076" y="529770"/>
                </a:lnTo>
                <a:lnTo>
                  <a:pt x="401076" y="542285"/>
                </a:lnTo>
                <a:lnTo>
                  <a:pt x="402081" y="546453"/>
                </a:lnTo>
                <a:lnTo>
                  <a:pt x="402081" y="553758"/>
                </a:lnTo>
                <a:lnTo>
                  <a:pt x="401076" y="556884"/>
                </a:lnTo>
                <a:lnTo>
                  <a:pt x="401076" y="575663"/>
                </a:lnTo>
                <a:lnTo>
                  <a:pt x="402081" y="578788"/>
                </a:lnTo>
                <a:lnTo>
                  <a:pt x="402081" y="588178"/>
                </a:lnTo>
                <a:lnTo>
                  <a:pt x="403086" y="592345"/>
                </a:lnTo>
                <a:lnTo>
                  <a:pt x="403086" y="600693"/>
                </a:lnTo>
                <a:lnTo>
                  <a:pt x="404091" y="603818"/>
                </a:lnTo>
                <a:lnTo>
                  <a:pt x="404091" y="607986"/>
                </a:lnTo>
                <a:lnTo>
                  <a:pt x="403086" y="604860"/>
                </a:lnTo>
                <a:lnTo>
                  <a:pt x="402081" y="601735"/>
                </a:lnTo>
                <a:lnTo>
                  <a:pt x="401076" y="598596"/>
                </a:lnTo>
                <a:lnTo>
                  <a:pt x="400062" y="595471"/>
                </a:lnTo>
                <a:lnTo>
                  <a:pt x="399057" y="592345"/>
                </a:lnTo>
                <a:lnTo>
                  <a:pt x="397038" y="588178"/>
                </a:lnTo>
                <a:lnTo>
                  <a:pt x="396033" y="585039"/>
                </a:lnTo>
                <a:lnTo>
                  <a:pt x="395028" y="581914"/>
                </a:lnTo>
                <a:lnTo>
                  <a:pt x="394014" y="579830"/>
                </a:lnTo>
                <a:lnTo>
                  <a:pt x="392004" y="575663"/>
                </a:lnTo>
                <a:lnTo>
                  <a:pt x="389985" y="572524"/>
                </a:lnTo>
                <a:lnTo>
                  <a:pt x="388980" y="570441"/>
                </a:lnTo>
                <a:lnTo>
                  <a:pt x="387975" y="567315"/>
                </a:lnTo>
                <a:lnTo>
                  <a:pt x="386960" y="564190"/>
                </a:lnTo>
                <a:lnTo>
                  <a:pt x="385956" y="561051"/>
                </a:lnTo>
                <a:lnTo>
                  <a:pt x="383936" y="558968"/>
                </a:lnTo>
                <a:lnTo>
                  <a:pt x="382931" y="555842"/>
                </a:lnTo>
                <a:lnTo>
                  <a:pt x="380922" y="552716"/>
                </a:lnTo>
                <a:lnTo>
                  <a:pt x="379907" y="548549"/>
                </a:lnTo>
                <a:lnTo>
                  <a:pt x="377898" y="545411"/>
                </a:lnTo>
                <a:lnTo>
                  <a:pt x="376883" y="542285"/>
                </a:lnTo>
                <a:lnTo>
                  <a:pt x="374874" y="538118"/>
                </a:lnTo>
                <a:lnTo>
                  <a:pt x="372854" y="534980"/>
                </a:lnTo>
                <a:lnTo>
                  <a:pt x="371849" y="531854"/>
                </a:lnTo>
                <a:lnTo>
                  <a:pt x="369830" y="529770"/>
                </a:lnTo>
                <a:lnTo>
                  <a:pt x="368825" y="526645"/>
                </a:lnTo>
                <a:lnTo>
                  <a:pt x="366806" y="524561"/>
                </a:lnTo>
                <a:lnTo>
                  <a:pt x="365801" y="521423"/>
                </a:lnTo>
                <a:lnTo>
                  <a:pt x="363782" y="518297"/>
                </a:lnTo>
                <a:lnTo>
                  <a:pt x="362777" y="515172"/>
                </a:lnTo>
                <a:lnTo>
                  <a:pt x="360767" y="512046"/>
                </a:lnTo>
                <a:lnTo>
                  <a:pt x="359753" y="508908"/>
                </a:lnTo>
                <a:lnTo>
                  <a:pt x="357743" y="506824"/>
                </a:lnTo>
                <a:lnTo>
                  <a:pt x="356729" y="503698"/>
                </a:lnTo>
                <a:lnTo>
                  <a:pt x="354719" y="500573"/>
                </a:lnTo>
                <a:lnTo>
                  <a:pt x="352700" y="497447"/>
                </a:lnTo>
                <a:lnTo>
                  <a:pt x="351695" y="494309"/>
                </a:lnTo>
                <a:lnTo>
                  <a:pt x="349675" y="492225"/>
                </a:lnTo>
                <a:lnTo>
                  <a:pt x="348671" y="488058"/>
                </a:lnTo>
                <a:lnTo>
                  <a:pt x="346651" y="484932"/>
                </a:lnTo>
                <a:lnTo>
                  <a:pt x="344642" y="482836"/>
                </a:lnTo>
                <a:lnTo>
                  <a:pt x="343637" y="478669"/>
                </a:lnTo>
                <a:lnTo>
                  <a:pt x="341617" y="476585"/>
                </a:lnTo>
                <a:lnTo>
                  <a:pt x="340613" y="474501"/>
                </a:lnTo>
                <a:lnTo>
                  <a:pt x="338593" y="472417"/>
                </a:lnTo>
                <a:lnTo>
                  <a:pt x="337588" y="469279"/>
                </a:lnTo>
                <a:lnTo>
                  <a:pt x="335569" y="467195"/>
                </a:lnTo>
                <a:lnTo>
                  <a:pt x="334564" y="465112"/>
                </a:lnTo>
                <a:lnTo>
                  <a:pt x="332545" y="463028"/>
                </a:lnTo>
                <a:lnTo>
                  <a:pt x="331540" y="460944"/>
                </a:lnTo>
                <a:lnTo>
                  <a:pt x="329521" y="457806"/>
                </a:lnTo>
                <a:lnTo>
                  <a:pt x="328516" y="455722"/>
                </a:lnTo>
                <a:lnTo>
                  <a:pt x="326497" y="453639"/>
                </a:lnTo>
                <a:lnTo>
                  <a:pt x="325492" y="450513"/>
                </a:lnTo>
                <a:lnTo>
                  <a:pt x="323482" y="448429"/>
                </a:lnTo>
                <a:lnTo>
                  <a:pt x="322468" y="445304"/>
                </a:lnTo>
                <a:lnTo>
                  <a:pt x="320458" y="443207"/>
                </a:lnTo>
                <a:lnTo>
                  <a:pt x="319443" y="441124"/>
                </a:lnTo>
                <a:lnTo>
                  <a:pt x="317434" y="437998"/>
                </a:lnTo>
                <a:lnTo>
                  <a:pt x="316419" y="435914"/>
                </a:lnTo>
                <a:lnTo>
                  <a:pt x="314410" y="432789"/>
                </a:lnTo>
                <a:lnTo>
                  <a:pt x="312390" y="430692"/>
                </a:lnTo>
                <a:lnTo>
                  <a:pt x="311385" y="427567"/>
                </a:lnTo>
                <a:lnTo>
                  <a:pt x="309366" y="425483"/>
                </a:lnTo>
                <a:lnTo>
                  <a:pt x="308361" y="422358"/>
                </a:lnTo>
                <a:lnTo>
                  <a:pt x="306342" y="419219"/>
                </a:lnTo>
                <a:lnTo>
                  <a:pt x="304332" y="417136"/>
                </a:lnTo>
                <a:lnTo>
                  <a:pt x="303328" y="414010"/>
                </a:lnTo>
                <a:lnTo>
                  <a:pt x="301308" y="410884"/>
                </a:lnTo>
                <a:lnTo>
                  <a:pt x="299289" y="408801"/>
                </a:lnTo>
                <a:lnTo>
                  <a:pt x="298284" y="405662"/>
                </a:lnTo>
                <a:lnTo>
                  <a:pt x="296265" y="402537"/>
                </a:lnTo>
                <a:lnTo>
                  <a:pt x="294255" y="400453"/>
                </a:lnTo>
                <a:lnTo>
                  <a:pt x="293250" y="397328"/>
                </a:lnTo>
                <a:lnTo>
                  <a:pt x="285183" y="384813"/>
                </a:lnTo>
                <a:lnTo>
                  <a:pt x="279134" y="372298"/>
                </a:lnTo>
                <a:lnTo>
                  <a:pt x="274100" y="359783"/>
                </a:lnTo>
                <a:lnTo>
                  <a:pt x="269057" y="348310"/>
                </a:lnTo>
                <a:lnTo>
                  <a:pt x="266042" y="336824"/>
                </a:lnTo>
                <a:lnTo>
                  <a:pt x="263018" y="325389"/>
                </a:lnTo>
                <a:lnTo>
                  <a:pt x="259994" y="314970"/>
                </a:lnTo>
                <a:lnTo>
                  <a:pt x="258980" y="304552"/>
                </a:lnTo>
                <a:lnTo>
                  <a:pt x="257975" y="294133"/>
                </a:lnTo>
                <a:lnTo>
                  <a:pt x="256970" y="284731"/>
                </a:lnTo>
                <a:lnTo>
                  <a:pt x="256970" y="276345"/>
                </a:lnTo>
                <a:lnTo>
                  <a:pt x="257975" y="266943"/>
                </a:lnTo>
                <a:lnTo>
                  <a:pt x="258980" y="259701"/>
                </a:lnTo>
                <a:lnTo>
                  <a:pt x="259994" y="251315"/>
                </a:lnTo>
                <a:lnTo>
                  <a:pt x="260999" y="244073"/>
                </a:lnTo>
                <a:lnTo>
                  <a:pt x="262004" y="237720"/>
                </a:lnTo>
                <a:lnTo>
                  <a:pt x="264023" y="232511"/>
                </a:lnTo>
                <a:lnTo>
                  <a:pt x="266042" y="226285"/>
                </a:lnTo>
                <a:lnTo>
                  <a:pt x="267047" y="222093"/>
                </a:lnTo>
                <a:lnTo>
                  <a:pt x="269057" y="217900"/>
                </a:lnTo>
                <a:lnTo>
                  <a:pt x="270071" y="214850"/>
                </a:lnTo>
                <a:lnTo>
                  <a:pt x="272081" y="211674"/>
                </a:lnTo>
                <a:lnTo>
                  <a:pt x="270071" y="213834"/>
                </a:lnTo>
                <a:lnTo>
                  <a:pt x="268052" y="216883"/>
                </a:lnTo>
                <a:lnTo>
                  <a:pt x="265028" y="222093"/>
                </a:lnTo>
                <a:lnTo>
                  <a:pt x="260999" y="227302"/>
                </a:lnTo>
                <a:lnTo>
                  <a:pt x="259994" y="229462"/>
                </a:lnTo>
                <a:lnTo>
                  <a:pt x="257975" y="231495"/>
                </a:lnTo>
                <a:lnTo>
                  <a:pt x="255965" y="233655"/>
                </a:lnTo>
                <a:lnTo>
                  <a:pt x="253946" y="236704"/>
                </a:lnTo>
                <a:lnTo>
                  <a:pt x="251926" y="238864"/>
                </a:lnTo>
                <a:lnTo>
                  <a:pt x="250922" y="241913"/>
                </a:lnTo>
                <a:lnTo>
                  <a:pt x="248902" y="242930"/>
                </a:lnTo>
                <a:lnTo>
                  <a:pt x="247897" y="246106"/>
                </a:lnTo>
                <a:lnTo>
                  <a:pt x="245888" y="249282"/>
                </a:lnTo>
                <a:lnTo>
                  <a:pt x="243868" y="251315"/>
                </a:lnTo>
                <a:lnTo>
                  <a:pt x="241849" y="254492"/>
                </a:lnTo>
                <a:lnTo>
                  <a:pt x="239839" y="257541"/>
                </a:lnTo>
                <a:lnTo>
                  <a:pt x="237820" y="261734"/>
                </a:lnTo>
                <a:lnTo>
                  <a:pt x="236815" y="264910"/>
                </a:lnTo>
                <a:lnTo>
                  <a:pt x="234796" y="269103"/>
                </a:lnTo>
                <a:lnTo>
                  <a:pt x="232786" y="273169"/>
                </a:lnTo>
                <a:lnTo>
                  <a:pt x="230767" y="277362"/>
                </a:lnTo>
                <a:lnTo>
                  <a:pt x="228748" y="281555"/>
                </a:lnTo>
                <a:lnTo>
                  <a:pt x="226738" y="284731"/>
                </a:lnTo>
                <a:lnTo>
                  <a:pt x="224719" y="288924"/>
                </a:lnTo>
                <a:lnTo>
                  <a:pt x="223714" y="292990"/>
                </a:lnTo>
                <a:lnTo>
                  <a:pt x="221695" y="297182"/>
                </a:lnTo>
                <a:lnTo>
                  <a:pt x="219685" y="300359"/>
                </a:lnTo>
                <a:lnTo>
                  <a:pt x="217666" y="304552"/>
                </a:lnTo>
                <a:lnTo>
                  <a:pt x="216661" y="307601"/>
                </a:lnTo>
                <a:lnTo>
                  <a:pt x="214641" y="310777"/>
                </a:lnTo>
                <a:lnTo>
                  <a:pt x="213637" y="314970"/>
                </a:lnTo>
                <a:lnTo>
                  <a:pt x="211617" y="319163"/>
                </a:lnTo>
                <a:lnTo>
                  <a:pt x="209608" y="322212"/>
                </a:lnTo>
                <a:lnTo>
                  <a:pt x="208593" y="326405"/>
                </a:lnTo>
                <a:lnTo>
                  <a:pt x="206583" y="330598"/>
                </a:lnTo>
                <a:lnTo>
                  <a:pt x="205579" y="335807"/>
                </a:lnTo>
                <a:lnTo>
                  <a:pt x="203559" y="340000"/>
                </a:lnTo>
                <a:lnTo>
                  <a:pt x="202554" y="344142"/>
                </a:lnTo>
                <a:lnTo>
                  <a:pt x="200535" y="349351"/>
                </a:lnTo>
                <a:lnTo>
                  <a:pt x="199530" y="353519"/>
                </a:lnTo>
                <a:lnTo>
                  <a:pt x="198516" y="358741"/>
                </a:lnTo>
                <a:lnTo>
                  <a:pt x="196506" y="362908"/>
                </a:lnTo>
                <a:lnTo>
                  <a:pt x="195501" y="368130"/>
                </a:lnTo>
                <a:lnTo>
                  <a:pt x="194487" y="372298"/>
                </a:lnTo>
                <a:lnTo>
                  <a:pt x="192477" y="377507"/>
                </a:lnTo>
                <a:lnTo>
                  <a:pt x="191463" y="382729"/>
                </a:lnTo>
                <a:lnTo>
                  <a:pt x="190458" y="386896"/>
                </a:lnTo>
                <a:lnTo>
                  <a:pt x="189453" y="392106"/>
                </a:lnTo>
                <a:lnTo>
                  <a:pt x="188438" y="397328"/>
                </a:lnTo>
                <a:lnTo>
                  <a:pt x="186429" y="401495"/>
                </a:lnTo>
                <a:lnTo>
                  <a:pt x="185424" y="406717"/>
                </a:lnTo>
                <a:lnTo>
                  <a:pt x="184409" y="410884"/>
                </a:lnTo>
                <a:lnTo>
                  <a:pt x="183405" y="416094"/>
                </a:lnTo>
                <a:lnTo>
                  <a:pt x="182400" y="420274"/>
                </a:lnTo>
                <a:lnTo>
                  <a:pt x="181385" y="424441"/>
                </a:lnTo>
                <a:lnTo>
                  <a:pt x="180380" y="429650"/>
                </a:lnTo>
                <a:lnTo>
                  <a:pt x="180380" y="433831"/>
                </a:lnTo>
                <a:lnTo>
                  <a:pt x="179376" y="437998"/>
                </a:lnTo>
                <a:lnTo>
                  <a:pt x="178371" y="441124"/>
                </a:lnTo>
                <a:lnTo>
                  <a:pt x="177356" y="445304"/>
                </a:lnTo>
                <a:lnTo>
                  <a:pt x="177356" y="448429"/>
                </a:lnTo>
                <a:lnTo>
                  <a:pt x="176351" y="451555"/>
                </a:lnTo>
                <a:lnTo>
                  <a:pt x="176351" y="455722"/>
                </a:lnTo>
                <a:lnTo>
                  <a:pt x="175347" y="458861"/>
                </a:lnTo>
                <a:lnTo>
                  <a:pt x="175347" y="461986"/>
                </a:lnTo>
                <a:lnTo>
                  <a:pt x="174332" y="465112"/>
                </a:lnTo>
                <a:lnTo>
                  <a:pt x="174332" y="471376"/>
                </a:lnTo>
                <a:lnTo>
                  <a:pt x="173327" y="474501"/>
                </a:lnTo>
                <a:lnTo>
                  <a:pt x="173327" y="480752"/>
                </a:lnTo>
                <a:lnTo>
                  <a:pt x="172322" y="484932"/>
                </a:lnTo>
                <a:lnTo>
                  <a:pt x="172322" y="526645"/>
                </a:lnTo>
                <a:lnTo>
                  <a:pt x="173327" y="529770"/>
                </a:lnTo>
                <a:lnTo>
                  <a:pt x="173327" y="534980"/>
                </a:lnTo>
                <a:lnTo>
                  <a:pt x="174332" y="538118"/>
                </a:lnTo>
                <a:lnTo>
                  <a:pt x="174332" y="543327"/>
                </a:lnTo>
                <a:lnTo>
                  <a:pt x="175347" y="546453"/>
                </a:lnTo>
                <a:lnTo>
                  <a:pt x="176351" y="550633"/>
                </a:lnTo>
                <a:lnTo>
                  <a:pt x="176351" y="555842"/>
                </a:lnTo>
                <a:lnTo>
                  <a:pt x="177356" y="558968"/>
                </a:lnTo>
                <a:lnTo>
                  <a:pt x="177356" y="563148"/>
                </a:lnTo>
                <a:lnTo>
                  <a:pt x="178371" y="566273"/>
                </a:lnTo>
                <a:lnTo>
                  <a:pt x="178371" y="580872"/>
                </a:lnTo>
                <a:lnTo>
                  <a:pt x="179376" y="582956"/>
                </a:lnTo>
                <a:lnTo>
                  <a:pt x="179376" y="590261"/>
                </a:lnTo>
                <a:lnTo>
                  <a:pt x="178371" y="592345"/>
                </a:lnTo>
                <a:lnTo>
                  <a:pt x="178371" y="603818"/>
                </a:lnTo>
                <a:lnTo>
                  <a:pt x="177356" y="607986"/>
                </a:lnTo>
                <a:lnTo>
                  <a:pt x="177356" y="611111"/>
                </a:lnTo>
                <a:lnTo>
                  <a:pt x="176351" y="615291"/>
                </a:lnTo>
                <a:lnTo>
                  <a:pt x="176351" y="619459"/>
                </a:lnTo>
                <a:lnTo>
                  <a:pt x="175347" y="625723"/>
                </a:lnTo>
                <a:lnTo>
                  <a:pt x="173327" y="630932"/>
                </a:lnTo>
                <a:lnTo>
                  <a:pt x="172322" y="636141"/>
                </a:lnTo>
                <a:lnTo>
                  <a:pt x="171308" y="641363"/>
                </a:lnTo>
                <a:lnTo>
                  <a:pt x="169298" y="646572"/>
                </a:lnTo>
                <a:lnTo>
                  <a:pt x="167279" y="651794"/>
                </a:lnTo>
                <a:lnTo>
                  <a:pt x="165269" y="657004"/>
                </a:lnTo>
                <a:lnTo>
                  <a:pt x="163250" y="662213"/>
                </a:lnTo>
                <a:lnTo>
                  <a:pt x="161231" y="667435"/>
                </a:lnTo>
                <a:lnTo>
                  <a:pt x="158216" y="671602"/>
                </a:lnTo>
                <a:lnTo>
                  <a:pt x="156197" y="676812"/>
                </a:lnTo>
                <a:lnTo>
                  <a:pt x="153173" y="682034"/>
                </a:lnTo>
                <a:lnTo>
                  <a:pt x="150149" y="686201"/>
                </a:lnTo>
                <a:lnTo>
                  <a:pt x="147124" y="690381"/>
                </a:lnTo>
                <a:lnTo>
                  <a:pt x="144100" y="695590"/>
                </a:lnTo>
                <a:lnTo>
                  <a:pt x="141076" y="699758"/>
                </a:lnTo>
                <a:lnTo>
                  <a:pt x="138062" y="703938"/>
                </a:lnTo>
                <a:lnTo>
                  <a:pt x="134023" y="708105"/>
                </a:lnTo>
                <a:lnTo>
                  <a:pt x="129994" y="712273"/>
                </a:lnTo>
                <a:lnTo>
                  <a:pt x="126970" y="716453"/>
                </a:lnTo>
                <a:lnTo>
                  <a:pt x="122941" y="720620"/>
                </a:lnTo>
                <a:lnTo>
                  <a:pt x="118912" y="724788"/>
                </a:lnTo>
                <a:lnTo>
                  <a:pt x="113868" y="727913"/>
                </a:lnTo>
                <a:lnTo>
                  <a:pt x="109839" y="732093"/>
                </a:lnTo>
                <a:lnTo>
                  <a:pt x="105810" y="735219"/>
                </a:lnTo>
                <a:lnTo>
                  <a:pt x="100776" y="739386"/>
                </a:lnTo>
                <a:lnTo>
                  <a:pt x="95733" y="742525"/>
                </a:lnTo>
                <a:lnTo>
                  <a:pt x="90699" y="745650"/>
                </a:lnTo>
                <a:lnTo>
                  <a:pt x="85656" y="748776"/>
                </a:lnTo>
                <a:lnTo>
                  <a:pt x="80622" y="751901"/>
                </a:lnTo>
                <a:lnTo>
                  <a:pt x="75578" y="755040"/>
                </a:lnTo>
                <a:lnTo>
                  <a:pt x="69530" y="758165"/>
                </a:lnTo>
                <a:lnTo>
                  <a:pt x="66506" y="759207"/>
                </a:lnTo>
                <a:lnTo>
                  <a:pt x="64496" y="761291"/>
                </a:lnTo>
                <a:lnTo>
                  <a:pt x="61472" y="763375"/>
                </a:lnTo>
                <a:lnTo>
                  <a:pt x="58448" y="764416"/>
                </a:lnTo>
                <a:lnTo>
                  <a:pt x="56429" y="766500"/>
                </a:lnTo>
                <a:lnTo>
                  <a:pt x="53404" y="767555"/>
                </a:lnTo>
                <a:lnTo>
                  <a:pt x="51395" y="769638"/>
                </a:lnTo>
                <a:lnTo>
                  <a:pt x="49375" y="770680"/>
                </a:lnTo>
                <a:lnTo>
                  <a:pt x="46351" y="772764"/>
                </a:lnTo>
                <a:lnTo>
                  <a:pt x="44342" y="773806"/>
                </a:lnTo>
                <a:lnTo>
                  <a:pt x="42322" y="775890"/>
                </a:lnTo>
                <a:lnTo>
                  <a:pt x="40313" y="776931"/>
                </a:lnTo>
                <a:lnTo>
                  <a:pt x="38293" y="779015"/>
                </a:lnTo>
                <a:lnTo>
                  <a:pt x="36274" y="780057"/>
                </a:lnTo>
                <a:lnTo>
                  <a:pt x="34264" y="782153"/>
                </a:lnTo>
                <a:lnTo>
                  <a:pt x="33250" y="783195"/>
                </a:lnTo>
                <a:lnTo>
                  <a:pt x="31240" y="785279"/>
                </a:lnTo>
                <a:lnTo>
                  <a:pt x="29221" y="786321"/>
                </a:lnTo>
                <a:lnTo>
                  <a:pt x="28216" y="788404"/>
                </a:lnTo>
                <a:lnTo>
                  <a:pt x="26201" y="789446"/>
                </a:lnTo>
                <a:lnTo>
                  <a:pt x="25193" y="791530"/>
                </a:lnTo>
                <a:lnTo>
                  <a:pt x="23177" y="794668"/>
                </a:lnTo>
                <a:lnTo>
                  <a:pt x="21162" y="795710"/>
                </a:lnTo>
                <a:lnTo>
                  <a:pt x="20154" y="797794"/>
                </a:lnTo>
                <a:lnTo>
                  <a:pt x="18139" y="800919"/>
                </a:lnTo>
                <a:lnTo>
                  <a:pt x="16123" y="803003"/>
                </a:lnTo>
                <a:lnTo>
                  <a:pt x="15115" y="806141"/>
                </a:lnTo>
                <a:lnTo>
                  <a:pt x="13100" y="810309"/>
                </a:lnTo>
                <a:lnTo>
                  <a:pt x="11085" y="813434"/>
                </a:lnTo>
                <a:lnTo>
                  <a:pt x="9069" y="816560"/>
                </a:lnTo>
                <a:lnTo>
                  <a:pt x="8061" y="819698"/>
                </a:lnTo>
                <a:lnTo>
                  <a:pt x="7054" y="821782"/>
                </a:lnTo>
                <a:lnTo>
                  <a:pt x="6046" y="824908"/>
                </a:lnTo>
                <a:lnTo>
                  <a:pt x="5038" y="828033"/>
                </a:lnTo>
                <a:lnTo>
                  <a:pt x="4030" y="830117"/>
                </a:lnTo>
                <a:lnTo>
                  <a:pt x="3023" y="833255"/>
                </a:lnTo>
                <a:lnTo>
                  <a:pt x="2015" y="836381"/>
                </a:lnTo>
                <a:lnTo>
                  <a:pt x="2015" y="839506"/>
                </a:lnTo>
                <a:lnTo>
                  <a:pt x="1007" y="841590"/>
                </a:lnTo>
                <a:lnTo>
                  <a:pt x="1007" y="844716"/>
                </a:lnTo>
                <a:lnTo>
                  <a:pt x="0" y="847854"/>
                </a:lnTo>
                <a:lnTo>
                  <a:pt x="0" y="868704"/>
                </a:lnTo>
                <a:lnTo>
                  <a:pt x="1007" y="871842"/>
                </a:lnTo>
                <a:lnTo>
                  <a:pt x="1007" y="877051"/>
                </a:lnTo>
                <a:lnTo>
                  <a:pt x="2015" y="879135"/>
                </a:lnTo>
                <a:lnTo>
                  <a:pt x="2015" y="882260"/>
                </a:lnTo>
                <a:lnTo>
                  <a:pt x="3023" y="884357"/>
                </a:lnTo>
                <a:lnTo>
                  <a:pt x="3023" y="887482"/>
                </a:lnTo>
                <a:lnTo>
                  <a:pt x="4030" y="891650"/>
                </a:lnTo>
                <a:lnTo>
                  <a:pt x="4030" y="894775"/>
                </a:lnTo>
                <a:lnTo>
                  <a:pt x="5038" y="895817"/>
                </a:lnTo>
                <a:lnTo>
                  <a:pt x="6046" y="898956"/>
                </a:lnTo>
                <a:lnTo>
                  <a:pt x="6046" y="902081"/>
                </a:lnTo>
                <a:lnTo>
                  <a:pt x="8061" y="905207"/>
                </a:lnTo>
                <a:lnTo>
                  <a:pt x="9069" y="908332"/>
                </a:lnTo>
                <a:lnTo>
                  <a:pt x="10077" y="911470"/>
                </a:lnTo>
                <a:lnTo>
                  <a:pt x="11085" y="913554"/>
                </a:lnTo>
                <a:lnTo>
                  <a:pt x="12092" y="916680"/>
                </a:lnTo>
                <a:lnTo>
                  <a:pt x="14108" y="920847"/>
                </a:lnTo>
                <a:lnTo>
                  <a:pt x="16123" y="925027"/>
                </a:lnTo>
                <a:lnTo>
                  <a:pt x="18139" y="926069"/>
                </a:lnTo>
                <a:lnTo>
                  <a:pt x="19146" y="928153"/>
                </a:lnTo>
                <a:lnTo>
                  <a:pt x="21162" y="931278"/>
                </a:lnTo>
                <a:lnTo>
                  <a:pt x="23177" y="932320"/>
                </a:lnTo>
                <a:lnTo>
                  <a:pt x="25193" y="935459"/>
                </a:lnTo>
                <a:lnTo>
                  <a:pt x="27211" y="937542"/>
                </a:lnTo>
                <a:lnTo>
                  <a:pt x="29221" y="940668"/>
                </a:lnTo>
                <a:lnTo>
                  <a:pt x="31240" y="941710"/>
                </a:lnTo>
                <a:lnTo>
                  <a:pt x="32245" y="943793"/>
                </a:lnTo>
                <a:lnTo>
                  <a:pt x="34264" y="945877"/>
                </a:lnTo>
                <a:lnTo>
                  <a:pt x="36274" y="949015"/>
                </a:lnTo>
                <a:lnTo>
                  <a:pt x="38293" y="951099"/>
                </a:lnTo>
                <a:lnTo>
                  <a:pt x="39298" y="954225"/>
                </a:lnTo>
                <a:lnTo>
                  <a:pt x="40313" y="956308"/>
                </a:lnTo>
                <a:lnTo>
                  <a:pt x="42322" y="958392"/>
                </a:lnTo>
                <a:lnTo>
                  <a:pt x="43327" y="961530"/>
                </a:lnTo>
                <a:lnTo>
                  <a:pt x="44342" y="963614"/>
                </a:lnTo>
                <a:lnTo>
                  <a:pt x="45346" y="966740"/>
                </a:lnTo>
                <a:lnTo>
                  <a:pt x="47366" y="970907"/>
                </a:lnTo>
                <a:lnTo>
                  <a:pt x="48371" y="974045"/>
                </a:lnTo>
                <a:lnTo>
                  <a:pt x="49375" y="978213"/>
                </a:lnTo>
                <a:lnTo>
                  <a:pt x="51395" y="981338"/>
                </a:lnTo>
                <a:lnTo>
                  <a:pt x="52400" y="984464"/>
                </a:lnTo>
                <a:lnTo>
                  <a:pt x="53404" y="987602"/>
                </a:lnTo>
                <a:lnTo>
                  <a:pt x="54419" y="990728"/>
                </a:lnTo>
                <a:lnTo>
                  <a:pt x="55424" y="993853"/>
                </a:lnTo>
                <a:lnTo>
                  <a:pt x="57443" y="998021"/>
                </a:lnTo>
                <a:lnTo>
                  <a:pt x="57443" y="1001159"/>
                </a:lnTo>
                <a:lnTo>
                  <a:pt x="58448" y="1004285"/>
                </a:lnTo>
                <a:lnTo>
                  <a:pt x="59453" y="1008452"/>
                </a:lnTo>
                <a:lnTo>
                  <a:pt x="60467" y="1011578"/>
                </a:lnTo>
                <a:lnTo>
                  <a:pt x="61472" y="1014716"/>
                </a:lnTo>
                <a:lnTo>
                  <a:pt x="61472" y="1018883"/>
                </a:lnTo>
                <a:lnTo>
                  <a:pt x="62477" y="1022009"/>
                </a:lnTo>
                <a:lnTo>
                  <a:pt x="63482" y="1025147"/>
                </a:lnTo>
                <a:lnTo>
                  <a:pt x="64496" y="1028273"/>
                </a:lnTo>
                <a:lnTo>
                  <a:pt x="64496" y="1031398"/>
                </a:lnTo>
                <a:lnTo>
                  <a:pt x="65501" y="1034524"/>
                </a:lnTo>
                <a:lnTo>
                  <a:pt x="66506" y="1037649"/>
                </a:lnTo>
                <a:lnTo>
                  <a:pt x="66506" y="1069985"/>
                </a:lnTo>
                <a:lnTo>
                  <a:pt x="67520" y="1073111"/>
                </a:lnTo>
                <a:lnTo>
                  <a:pt x="67520" y="1089806"/>
                </a:lnTo>
                <a:lnTo>
                  <a:pt x="68525" y="1093973"/>
                </a:lnTo>
                <a:lnTo>
                  <a:pt x="68525" y="1114823"/>
                </a:lnTo>
                <a:lnTo>
                  <a:pt x="67520" y="1119003"/>
                </a:lnTo>
                <a:lnTo>
                  <a:pt x="67520" y="1129434"/>
                </a:lnTo>
                <a:lnTo>
                  <a:pt x="66506" y="1132560"/>
                </a:lnTo>
                <a:lnTo>
                  <a:pt x="66506" y="1135685"/>
                </a:lnTo>
                <a:lnTo>
                  <a:pt x="65501" y="1139853"/>
                </a:lnTo>
                <a:lnTo>
                  <a:pt x="64496" y="1142991"/>
                </a:lnTo>
                <a:lnTo>
                  <a:pt x="63482" y="1146117"/>
                </a:lnTo>
                <a:lnTo>
                  <a:pt x="62477" y="1149242"/>
                </a:lnTo>
                <a:lnTo>
                  <a:pt x="61472" y="1153410"/>
                </a:lnTo>
                <a:lnTo>
                  <a:pt x="60467" y="1155506"/>
                </a:lnTo>
                <a:lnTo>
                  <a:pt x="59453" y="1158632"/>
                </a:lnTo>
                <a:lnTo>
                  <a:pt x="58448" y="1161757"/>
                </a:lnTo>
                <a:lnTo>
                  <a:pt x="57443" y="1165925"/>
                </a:lnTo>
                <a:lnTo>
                  <a:pt x="56429" y="1169063"/>
                </a:lnTo>
                <a:lnTo>
                  <a:pt x="55424" y="1172188"/>
                </a:lnTo>
                <a:lnTo>
                  <a:pt x="54419" y="1175314"/>
                </a:lnTo>
                <a:lnTo>
                  <a:pt x="54419" y="1178440"/>
                </a:lnTo>
                <a:lnTo>
                  <a:pt x="53404" y="1182620"/>
                </a:lnTo>
                <a:lnTo>
                  <a:pt x="52400" y="1185745"/>
                </a:lnTo>
                <a:lnTo>
                  <a:pt x="51395" y="1189913"/>
                </a:lnTo>
                <a:lnTo>
                  <a:pt x="50390" y="1193051"/>
                </a:lnTo>
                <a:lnTo>
                  <a:pt x="49375" y="1196177"/>
                </a:lnTo>
                <a:lnTo>
                  <a:pt x="48371" y="1200344"/>
                </a:lnTo>
                <a:lnTo>
                  <a:pt x="47366" y="1203470"/>
                </a:lnTo>
                <a:lnTo>
                  <a:pt x="47366" y="1207650"/>
                </a:lnTo>
                <a:lnTo>
                  <a:pt x="46351" y="1210775"/>
                </a:lnTo>
                <a:lnTo>
                  <a:pt x="45346" y="1213901"/>
                </a:lnTo>
                <a:lnTo>
                  <a:pt x="44342" y="1218068"/>
                </a:lnTo>
                <a:lnTo>
                  <a:pt x="43327" y="1221206"/>
                </a:lnTo>
                <a:lnTo>
                  <a:pt x="42322" y="1224332"/>
                </a:lnTo>
                <a:lnTo>
                  <a:pt x="42322" y="1228499"/>
                </a:lnTo>
                <a:lnTo>
                  <a:pt x="41317" y="1231638"/>
                </a:lnTo>
                <a:lnTo>
                  <a:pt x="40313" y="1234763"/>
                </a:lnTo>
                <a:lnTo>
                  <a:pt x="39298" y="1237889"/>
                </a:lnTo>
                <a:lnTo>
                  <a:pt x="38293" y="1241014"/>
                </a:lnTo>
                <a:lnTo>
                  <a:pt x="37288" y="1244140"/>
                </a:lnTo>
                <a:lnTo>
                  <a:pt x="36274" y="1247278"/>
                </a:lnTo>
                <a:lnTo>
                  <a:pt x="36274" y="1249362"/>
                </a:lnTo>
                <a:lnTo>
                  <a:pt x="35269" y="1252488"/>
                </a:lnTo>
                <a:lnTo>
                  <a:pt x="34264" y="1254571"/>
                </a:lnTo>
                <a:lnTo>
                  <a:pt x="33250" y="1257710"/>
                </a:lnTo>
                <a:lnTo>
                  <a:pt x="32245" y="1259793"/>
                </a:lnTo>
                <a:lnTo>
                  <a:pt x="31240" y="1262919"/>
                </a:lnTo>
                <a:lnTo>
                  <a:pt x="30235" y="1266044"/>
                </a:lnTo>
                <a:lnTo>
                  <a:pt x="29221" y="1268128"/>
                </a:lnTo>
                <a:lnTo>
                  <a:pt x="28216" y="1271266"/>
                </a:lnTo>
                <a:lnTo>
                  <a:pt x="27211" y="1274392"/>
                </a:lnTo>
                <a:lnTo>
                  <a:pt x="26201" y="1277517"/>
                </a:lnTo>
                <a:lnTo>
                  <a:pt x="25193" y="1279601"/>
                </a:lnTo>
                <a:lnTo>
                  <a:pt x="24185" y="1282727"/>
                </a:lnTo>
                <a:lnTo>
                  <a:pt x="24185" y="1285865"/>
                </a:lnTo>
                <a:lnTo>
                  <a:pt x="23177" y="1288991"/>
                </a:lnTo>
                <a:lnTo>
                  <a:pt x="22170" y="1291074"/>
                </a:lnTo>
                <a:lnTo>
                  <a:pt x="21162" y="1294200"/>
                </a:lnTo>
                <a:lnTo>
                  <a:pt x="21162" y="1297338"/>
                </a:lnTo>
                <a:lnTo>
                  <a:pt x="20154" y="1299422"/>
                </a:lnTo>
                <a:lnTo>
                  <a:pt x="20154" y="1302547"/>
                </a:lnTo>
                <a:lnTo>
                  <a:pt x="19146" y="1304631"/>
                </a:lnTo>
                <a:lnTo>
                  <a:pt x="18139" y="1307757"/>
                </a:lnTo>
                <a:lnTo>
                  <a:pt x="18139" y="1312979"/>
                </a:lnTo>
                <a:lnTo>
                  <a:pt x="17131" y="1315062"/>
                </a:lnTo>
                <a:lnTo>
                  <a:pt x="17131" y="1319230"/>
                </a:lnTo>
                <a:lnTo>
                  <a:pt x="16123" y="1323410"/>
                </a:lnTo>
                <a:lnTo>
                  <a:pt x="16123" y="1333828"/>
                </a:lnTo>
                <a:lnTo>
                  <a:pt x="17131" y="1336967"/>
                </a:lnTo>
                <a:lnTo>
                  <a:pt x="18139" y="1339050"/>
                </a:lnTo>
                <a:lnTo>
                  <a:pt x="19146" y="1342176"/>
                </a:lnTo>
                <a:lnTo>
                  <a:pt x="20154" y="1344260"/>
                </a:lnTo>
                <a:lnTo>
                  <a:pt x="22170" y="1347398"/>
                </a:lnTo>
                <a:lnTo>
                  <a:pt x="23177" y="1349482"/>
                </a:lnTo>
                <a:lnTo>
                  <a:pt x="25193" y="1352607"/>
                </a:lnTo>
                <a:lnTo>
                  <a:pt x="27211" y="1354691"/>
                </a:lnTo>
                <a:lnTo>
                  <a:pt x="30235" y="1357817"/>
                </a:lnTo>
                <a:lnTo>
                  <a:pt x="32245" y="1359900"/>
                </a:lnTo>
                <a:lnTo>
                  <a:pt x="35269" y="1363039"/>
                </a:lnTo>
                <a:lnTo>
                  <a:pt x="37288" y="1366164"/>
                </a:lnTo>
                <a:lnTo>
                  <a:pt x="40313" y="1368248"/>
                </a:lnTo>
                <a:lnTo>
                  <a:pt x="43327" y="1371373"/>
                </a:lnTo>
                <a:lnTo>
                  <a:pt x="47366" y="1373470"/>
                </a:lnTo>
                <a:lnTo>
                  <a:pt x="50390" y="1376595"/>
                </a:lnTo>
                <a:lnTo>
                  <a:pt x="53404" y="1378679"/>
                </a:lnTo>
                <a:lnTo>
                  <a:pt x="57443" y="1381805"/>
                </a:lnTo>
                <a:lnTo>
                  <a:pt x="60467" y="1384930"/>
                </a:lnTo>
                <a:lnTo>
                  <a:pt x="64496" y="1387027"/>
                </a:lnTo>
                <a:lnTo>
                  <a:pt x="67520" y="1390152"/>
                </a:lnTo>
                <a:lnTo>
                  <a:pt x="71549" y="1393278"/>
                </a:lnTo>
                <a:lnTo>
                  <a:pt x="75578" y="1395361"/>
                </a:lnTo>
                <a:lnTo>
                  <a:pt x="78603" y="1398487"/>
                </a:lnTo>
                <a:lnTo>
                  <a:pt x="82632" y="1401625"/>
                </a:lnTo>
                <a:lnTo>
                  <a:pt x="86661" y="1403709"/>
                </a:lnTo>
                <a:lnTo>
                  <a:pt x="90699" y="1406835"/>
                </a:lnTo>
                <a:lnTo>
                  <a:pt x="94728" y="1409960"/>
                </a:lnTo>
                <a:lnTo>
                  <a:pt x="97752" y="1412057"/>
                </a:lnTo>
                <a:lnTo>
                  <a:pt x="101781" y="1415182"/>
                </a:lnTo>
                <a:lnTo>
                  <a:pt x="105810" y="1418308"/>
                </a:lnTo>
                <a:lnTo>
                  <a:pt x="108834" y="1421433"/>
                </a:lnTo>
                <a:lnTo>
                  <a:pt x="112863" y="1423517"/>
                </a:lnTo>
                <a:lnTo>
                  <a:pt x="115888" y="1425613"/>
                </a:lnTo>
                <a:lnTo>
                  <a:pt x="118912" y="1427697"/>
                </a:lnTo>
                <a:lnTo>
                  <a:pt x="121936" y="1429781"/>
                </a:lnTo>
                <a:lnTo>
                  <a:pt x="124960" y="1431865"/>
                </a:lnTo>
                <a:lnTo>
                  <a:pt x="127984" y="1433948"/>
                </a:lnTo>
                <a:lnTo>
                  <a:pt x="130999" y="1436032"/>
                </a:lnTo>
                <a:lnTo>
                  <a:pt x="134023" y="1438128"/>
                </a:lnTo>
                <a:lnTo>
                  <a:pt x="137047" y="1440212"/>
                </a:lnTo>
                <a:lnTo>
                  <a:pt x="139066" y="1442296"/>
                </a:lnTo>
                <a:lnTo>
                  <a:pt x="142091" y="1444380"/>
                </a:lnTo>
                <a:lnTo>
                  <a:pt x="145115" y="1446463"/>
                </a:lnTo>
                <a:lnTo>
                  <a:pt x="147124" y="1448547"/>
                </a:lnTo>
                <a:lnTo>
                  <a:pt x="150149" y="1450643"/>
                </a:lnTo>
                <a:lnTo>
                  <a:pt x="152168" y="1452727"/>
                </a:lnTo>
                <a:lnTo>
                  <a:pt x="154178" y="1454811"/>
                </a:lnTo>
                <a:lnTo>
                  <a:pt x="156197" y="1456894"/>
                </a:lnTo>
                <a:lnTo>
                  <a:pt x="159221" y="1458978"/>
                </a:lnTo>
                <a:lnTo>
                  <a:pt x="161231" y="1461062"/>
                </a:lnTo>
                <a:lnTo>
                  <a:pt x="163250" y="1462104"/>
                </a:lnTo>
                <a:lnTo>
                  <a:pt x="165269" y="1464200"/>
                </a:lnTo>
                <a:lnTo>
                  <a:pt x="167279" y="1466284"/>
                </a:lnTo>
                <a:lnTo>
                  <a:pt x="168293" y="1468368"/>
                </a:lnTo>
                <a:lnTo>
                  <a:pt x="170303" y="1469409"/>
                </a:lnTo>
                <a:lnTo>
                  <a:pt x="171308" y="1471493"/>
                </a:lnTo>
                <a:lnTo>
                  <a:pt x="173327" y="1473577"/>
                </a:lnTo>
                <a:lnTo>
                  <a:pt x="174332" y="1474619"/>
                </a:lnTo>
                <a:lnTo>
                  <a:pt x="176351" y="1476715"/>
                </a:lnTo>
                <a:lnTo>
                  <a:pt x="178371" y="1479841"/>
                </a:lnTo>
                <a:lnTo>
                  <a:pt x="180380" y="1481924"/>
                </a:lnTo>
                <a:lnTo>
                  <a:pt x="182400" y="1486092"/>
                </a:lnTo>
                <a:lnTo>
                  <a:pt x="184409" y="1490267"/>
                </a:lnTo>
                <a:lnTo>
                  <a:pt x="186429" y="1492352"/>
                </a:lnTo>
                <a:lnTo>
                  <a:pt x="188438" y="1494438"/>
                </a:lnTo>
                <a:lnTo>
                  <a:pt x="190458" y="1495481"/>
                </a:lnTo>
                <a:lnTo>
                  <a:pt x="191463" y="1496524"/>
                </a:lnTo>
                <a:lnTo>
                  <a:pt x="193482" y="1497567"/>
                </a:lnTo>
                <a:lnTo>
                  <a:pt x="195501" y="1498609"/>
                </a:lnTo>
                <a:lnTo>
                  <a:pt x="196506" y="1498609"/>
                </a:lnTo>
                <a:lnTo>
                  <a:pt x="198516" y="1499652"/>
                </a:lnTo>
                <a:lnTo>
                  <a:pt x="202554" y="1499652"/>
                </a:lnTo>
                <a:lnTo>
                  <a:pt x="204564" y="1500696"/>
                </a:lnTo>
                <a:lnTo>
                  <a:pt x="206583" y="1500696"/>
                </a:lnTo>
                <a:lnTo>
                  <a:pt x="209608" y="1499652"/>
                </a:lnTo>
                <a:lnTo>
                  <a:pt x="213637" y="1499652"/>
                </a:lnTo>
                <a:lnTo>
                  <a:pt x="216661" y="1498609"/>
                </a:lnTo>
                <a:lnTo>
                  <a:pt x="218670" y="1498609"/>
                </a:lnTo>
                <a:lnTo>
                  <a:pt x="221695" y="1497567"/>
                </a:lnTo>
                <a:lnTo>
                  <a:pt x="223714" y="1496524"/>
                </a:lnTo>
                <a:lnTo>
                  <a:pt x="226738" y="1495481"/>
                </a:lnTo>
                <a:lnTo>
                  <a:pt x="229762" y="1494438"/>
                </a:lnTo>
                <a:lnTo>
                  <a:pt x="231772" y="1493395"/>
                </a:lnTo>
                <a:lnTo>
                  <a:pt x="234796" y="1492352"/>
                </a:lnTo>
                <a:lnTo>
                  <a:pt x="237820" y="1491310"/>
                </a:lnTo>
                <a:lnTo>
                  <a:pt x="240844" y="1490267"/>
                </a:lnTo>
                <a:lnTo>
                  <a:pt x="243868" y="1488181"/>
                </a:lnTo>
                <a:lnTo>
                  <a:pt x="246893" y="1487138"/>
                </a:lnTo>
                <a:lnTo>
                  <a:pt x="249917" y="1486092"/>
                </a:lnTo>
                <a:lnTo>
                  <a:pt x="252941" y="1485050"/>
                </a:lnTo>
                <a:lnTo>
                  <a:pt x="254951" y="1485050"/>
                </a:lnTo>
                <a:lnTo>
                  <a:pt x="257975" y="1484008"/>
                </a:lnTo>
                <a:lnTo>
                  <a:pt x="260999" y="1482966"/>
                </a:lnTo>
                <a:lnTo>
                  <a:pt x="264023" y="1480883"/>
                </a:lnTo>
                <a:lnTo>
                  <a:pt x="267047" y="1479841"/>
                </a:lnTo>
                <a:lnTo>
                  <a:pt x="270071" y="1478799"/>
                </a:lnTo>
                <a:lnTo>
                  <a:pt x="273096" y="1476715"/>
                </a:lnTo>
                <a:lnTo>
                  <a:pt x="277125" y="1475661"/>
                </a:lnTo>
                <a:lnTo>
                  <a:pt x="280149" y="1473577"/>
                </a:lnTo>
                <a:lnTo>
                  <a:pt x="283173" y="1472535"/>
                </a:lnTo>
                <a:lnTo>
                  <a:pt x="287202" y="1470451"/>
                </a:lnTo>
                <a:lnTo>
                  <a:pt x="290226" y="1468368"/>
                </a:lnTo>
                <a:lnTo>
                  <a:pt x="294255" y="1467326"/>
                </a:lnTo>
                <a:lnTo>
                  <a:pt x="297279" y="1465242"/>
                </a:lnTo>
                <a:lnTo>
                  <a:pt x="301308" y="1463146"/>
                </a:lnTo>
                <a:lnTo>
                  <a:pt x="304332" y="1461062"/>
                </a:lnTo>
                <a:lnTo>
                  <a:pt x="308361" y="1460020"/>
                </a:lnTo>
                <a:lnTo>
                  <a:pt x="312390" y="1457936"/>
                </a:lnTo>
                <a:lnTo>
                  <a:pt x="315414" y="1455853"/>
                </a:lnTo>
                <a:lnTo>
                  <a:pt x="319443" y="1453769"/>
                </a:lnTo>
                <a:lnTo>
                  <a:pt x="323482" y="1451685"/>
                </a:lnTo>
                <a:lnTo>
                  <a:pt x="327511" y="1450643"/>
                </a:lnTo>
                <a:lnTo>
                  <a:pt x="330535" y="1448547"/>
                </a:lnTo>
                <a:lnTo>
                  <a:pt x="334564" y="1446463"/>
                </a:lnTo>
                <a:lnTo>
                  <a:pt x="338593" y="1445421"/>
                </a:lnTo>
                <a:lnTo>
                  <a:pt x="342622" y="1443338"/>
                </a:lnTo>
                <a:lnTo>
                  <a:pt x="345646" y="1442296"/>
                </a:lnTo>
                <a:lnTo>
                  <a:pt x="349675" y="1440212"/>
                </a:lnTo>
                <a:lnTo>
                  <a:pt x="353714" y="1439170"/>
                </a:lnTo>
                <a:lnTo>
                  <a:pt x="356729" y="1438128"/>
                </a:lnTo>
                <a:lnTo>
                  <a:pt x="357743" y="1437074"/>
                </a:lnTo>
                <a:lnTo>
                  <a:pt x="360767" y="1437074"/>
                </a:lnTo>
                <a:lnTo>
                  <a:pt x="362777" y="1436032"/>
                </a:lnTo>
                <a:lnTo>
                  <a:pt x="365801" y="1436032"/>
                </a:lnTo>
                <a:lnTo>
                  <a:pt x="367820" y="1434990"/>
                </a:lnTo>
                <a:lnTo>
                  <a:pt x="378903" y="1434990"/>
                </a:lnTo>
                <a:lnTo>
                  <a:pt x="379907" y="1433948"/>
                </a:lnTo>
                <a:lnTo>
                  <a:pt x="388980" y="1433948"/>
                </a:lnTo>
                <a:lnTo>
                  <a:pt x="390999" y="1432906"/>
                </a:lnTo>
                <a:lnTo>
                  <a:pt x="393009" y="1432906"/>
                </a:lnTo>
                <a:lnTo>
                  <a:pt x="395028" y="1431865"/>
                </a:lnTo>
                <a:lnTo>
                  <a:pt x="398052" y="1431865"/>
                </a:lnTo>
                <a:lnTo>
                  <a:pt x="401076" y="1430823"/>
                </a:lnTo>
                <a:lnTo>
                  <a:pt x="403086" y="1429781"/>
                </a:lnTo>
                <a:lnTo>
                  <a:pt x="406110" y="1429781"/>
                </a:lnTo>
                <a:lnTo>
                  <a:pt x="409134" y="1428739"/>
                </a:lnTo>
                <a:lnTo>
                  <a:pt x="428284" y="1428739"/>
                </a:lnTo>
                <a:lnTo>
                  <a:pt x="431308" y="1429781"/>
                </a:lnTo>
                <a:lnTo>
                  <a:pt x="435337" y="1429781"/>
                </a:lnTo>
                <a:lnTo>
                  <a:pt x="437347" y="1430823"/>
                </a:lnTo>
                <a:lnTo>
                  <a:pt x="440371" y="1430823"/>
                </a:lnTo>
                <a:lnTo>
                  <a:pt x="442391" y="1431865"/>
                </a:lnTo>
                <a:lnTo>
                  <a:pt x="444400" y="1431865"/>
                </a:lnTo>
                <a:lnTo>
                  <a:pt x="446420" y="1432906"/>
                </a:lnTo>
                <a:lnTo>
                  <a:pt x="448439" y="1432906"/>
                </a:lnTo>
                <a:lnTo>
                  <a:pt x="450449" y="1433948"/>
                </a:lnTo>
                <a:lnTo>
                  <a:pt x="452468" y="1433948"/>
                </a:lnTo>
                <a:lnTo>
                  <a:pt x="454478" y="1434990"/>
                </a:lnTo>
                <a:lnTo>
                  <a:pt x="456497" y="1434990"/>
                </a:lnTo>
                <a:lnTo>
                  <a:pt x="458516" y="1436032"/>
                </a:lnTo>
                <a:lnTo>
                  <a:pt x="462545" y="1436032"/>
                </a:lnTo>
                <a:lnTo>
                  <a:pt x="464555" y="1437074"/>
                </a:lnTo>
                <a:lnTo>
                  <a:pt x="470603" y="1437074"/>
                </a:lnTo>
                <a:lnTo>
                  <a:pt x="475647" y="1439170"/>
                </a:lnTo>
                <a:lnTo>
                  <a:pt x="480680" y="1440212"/>
                </a:lnTo>
                <a:lnTo>
                  <a:pt x="485724" y="1442296"/>
                </a:lnTo>
                <a:lnTo>
                  <a:pt x="490758" y="1444380"/>
                </a:lnTo>
                <a:lnTo>
                  <a:pt x="494787" y="1446463"/>
                </a:lnTo>
                <a:lnTo>
                  <a:pt x="499830" y="1448547"/>
                </a:lnTo>
                <a:lnTo>
                  <a:pt x="503859" y="1451685"/>
                </a:lnTo>
                <a:lnTo>
                  <a:pt x="507888" y="1453769"/>
                </a:lnTo>
                <a:lnTo>
                  <a:pt x="511917" y="1456894"/>
                </a:lnTo>
                <a:lnTo>
                  <a:pt x="515956" y="1458978"/>
                </a:lnTo>
                <a:lnTo>
                  <a:pt x="519985" y="1462104"/>
                </a:lnTo>
                <a:lnTo>
                  <a:pt x="524014" y="1465242"/>
                </a:lnTo>
                <a:lnTo>
                  <a:pt x="527038" y="1468368"/>
                </a:lnTo>
                <a:lnTo>
                  <a:pt x="531067" y="1471493"/>
                </a:lnTo>
                <a:lnTo>
                  <a:pt x="535096" y="1475661"/>
                </a:lnTo>
                <a:lnTo>
                  <a:pt x="538120" y="1478799"/>
                </a:lnTo>
                <a:lnTo>
                  <a:pt x="541144" y="1481924"/>
                </a:lnTo>
                <a:lnTo>
                  <a:pt x="545173" y="1485050"/>
                </a:lnTo>
                <a:lnTo>
                  <a:pt x="548197" y="1489224"/>
                </a:lnTo>
                <a:lnTo>
                  <a:pt x="551222" y="1492352"/>
                </a:lnTo>
                <a:lnTo>
                  <a:pt x="555251" y="1495481"/>
                </a:lnTo>
                <a:lnTo>
                  <a:pt x="558275" y="1499652"/>
                </a:lnTo>
                <a:lnTo>
                  <a:pt x="561299" y="1502782"/>
                </a:lnTo>
                <a:lnTo>
                  <a:pt x="564323" y="1505910"/>
                </a:lnTo>
                <a:lnTo>
                  <a:pt x="568352" y="1510081"/>
                </a:lnTo>
                <a:lnTo>
                  <a:pt x="571376" y="1513211"/>
                </a:lnTo>
                <a:lnTo>
                  <a:pt x="574400" y="1516339"/>
                </a:lnTo>
                <a:lnTo>
                  <a:pt x="578429" y="1519468"/>
                </a:lnTo>
                <a:lnTo>
                  <a:pt x="581454" y="1522596"/>
                </a:lnTo>
                <a:lnTo>
                  <a:pt x="584478" y="1525724"/>
                </a:lnTo>
                <a:lnTo>
                  <a:pt x="588507" y="1528854"/>
                </a:lnTo>
                <a:lnTo>
                  <a:pt x="591531" y="1531982"/>
                </a:lnTo>
                <a:lnTo>
                  <a:pt x="593550" y="1533025"/>
                </a:lnTo>
                <a:lnTo>
                  <a:pt x="594555" y="1534068"/>
                </a:lnTo>
                <a:lnTo>
                  <a:pt x="596574" y="1535111"/>
                </a:lnTo>
                <a:lnTo>
                  <a:pt x="597579" y="1536154"/>
                </a:lnTo>
                <a:lnTo>
                  <a:pt x="599589" y="1537196"/>
                </a:lnTo>
                <a:lnTo>
                  <a:pt x="600603" y="1538239"/>
                </a:lnTo>
                <a:lnTo>
                  <a:pt x="602613" y="1538239"/>
                </a:lnTo>
                <a:lnTo>
                  <a:pt x="604632" y="1539282"/>
                </a:lnTo>
                <a:lnTo>
                  <a:pt x="605637" y="1540325"/>
                </a:lnTo>
                <a:lnTo>
                  <a:pt x="607656" y="1540325"/>
                </a:lnTo>
                <a:lnTo>
                  <a:pt x="608661" y="1541369"/>
                </a:lnTo>
                <a:lnTo>
                  <a:pt x="610681" y="1542410"/>
                </a:lnTo>
                <a:lnTo>
                  <a:pt x="613705" y="1542410"/>
                </a:lnTo>
                <a:lnTo>
                  <a:pt x="615714" y="1543454"/>
                </a:lnTo>
                <a:lnTo>
                  <a:pt x="618739" y="1543454"/>
                </a:lnTo>
                <a:lnTo>
                  <a:pt x="620758" y="1544497"/>
                </a:lnTo>
                <a:lnTo>
                  <a:pt x="633859" y="1544497"/>
                </a:lnTo>
                <a:lnTo>
                  <a:pt x="635869" y="1543454"/>
                </a:lnTo>
                <a:lnTo>
                  <a:pt x="640913" y="1543454"/>
                </a:lnTo>
                <a:lnTo>
                  <a:pt x="642922" y="1542410"/>
                </a:lnTo>
                <a:lnTo>
                  <a:pt x="644942" y="1542410"/>
                </a:lnTo>
                <a:lnTo>
                  <a:pt x="647966" y="1541369"/>
                </a:lnTo>
                <a:lnTo>
                  <a:pt x="649975" y="1541369"/>
                </a:lnTo>
                <a:lnTo>
                  <a:pt x="653000" y="1540325"/>
                </a:lnTo>
                <a:lnTo>
                  <a:pt x="656024" y="1539282"/>
                </a:lnTo>
                <a:lnTo>
                  <a:pt x="658043" y="1538239"/>
                </a:lnTo>
                <a:lnTo>
                  <a:pt x="661067" y="1537196"/>
                </a:lnTo>
                <a:lnTo>
                  <a:pt x="664091" y="1536154"/>
                </a:lnTo>
                <a:lnTo>
                  <a:pt x="666101" y="1535111"/>
                </a:lnTo>
                <a:lnTo>
                  <a:pt x="669125" y="1534068"/>
                </a:lnTo>
                <a:lnTo>
                  <a:pt x="672149" y="1533025"/>
                </a:lnTo>
                <a:lnTo>
                  <a:pt x="674169" y="1530940"/>
                </a:lnTo>
                <a:lnTo>
                  <a:pt x="677183" y="1529897"/>
                </a:lnTo>
                <a:lnTo>
                  <a:pt x="680207" y="1527811"/>
                </a:lnTo>
                <a:lnTo>
                  <a:pt x="682227" y="1526767"/>
                </a:lnTo>
                <a:lnTo>
                  <a:pt x="685251" y="1524682"/>
                </a:lnTo>
                <a:lnTo>
                  <a:pt x="688275" y="1522596"/>
                </a:lnTo>
                <a:lnTo>
                  <a:pt x="690285" y="1520510"/>
                </a:lnTo>
                <a:lnTo>
                  <a:pt x="693309" y="1519468"/>
                </a:lnTo>
                <a:lnTo>
                  <a:pt x="696333" y="1517382"/>
                </a:lnTo>
                <a:lnTo>
                  <a:pt x="698352" y="1515296"/>
                </a:lnTo>
                <a:lnTo>
                  <a:pt x="701376" y="1513211"/>
                </a:lnTo>
                <a:lnTo>
                  <a:pt x="704391" y="1511124"/>
                </a:lnTo>
                <a:lnTo>
                  <a:pt x="706410" y="1507996"/>
                </a:lnTo>
                <a:lnTo>
                  <a:pt x="709434" y="1505910"/>
                </a:lnTo>
                <a:lnTo>
                  <a:pt x="712459" y="1503824"/>
                </a:lnTo>
                <a:lnTo>
                  <a:pt x="714468" y="1500696"/>
                </a:lnTo>
                <a:lnTo>
                  <a:pt x="717492" y="1498609"/>
                </a:lnTo>
                <a:lnTo>
                  <a:pt x="720517" y="1496524"/>
                </a:lnTo>
                <a:lnTo>
                  <a:pt x="723541" y="1493395"/>
                </a:lnTo>
                <a:lnTo>
                  <a:pt x="726565" y="1491310"/>
                </a:lnTo>
                <a:lnTo>
                  <a:pt x="728584" y="1488181"/>
                </a:lnTo>
                <a:lnTo>
                  <a:pt x="731608" y="1485050"/>
                </a:lnTo>
                <a:lnTo>
                  <a:pt x="733618" y="1484008"/>
                </a:lnTo>
                <a:lnTo>
                  <a:pt x="735637" y="1482966"/>
                </a:lnTo>
                <a:lnTo>
                  <a:pt x="736642" y="1482966"/>
                </a:lnTo>
                <a:lnTo>
                  <a:pt x="738662" y="1480883"/>
                </a:lnTo>
                <a:lnTo>
                  <a:pt x="740671" y="1479841"/>
                </a:lnTo>
                <a:lnTo>
                  <a:pt x="742691" y="1477757"/>
                </a:lnTo>
                <a:lnTo>
                  <a:pt x="744700" y="1475661"/>
                </a:lnTo>
                <a:lnTo>
                  <a:pt x="746720" y="1474619"/>
                </a:lnTo>
                <a:lnTo>
                  <a:pt x="748739" y="1472535"/>
                </a:lnTo>
                <a:lnTo>
                  <a:pt x="750748" y="1471493"/>
                </a:lnTo>
                <a:lnTo>
                  <a:pt x="751763" y="1470451"/>
                </a:lnTo>
                <a:lnTo>
                  <a:pt x="753773" y="1468368"/>
                </a:lnTo>
                <a:lnTo>
                  <a:pt x="755792" y="1467326"/>
                </a:lnTo>
                <a:lnTo>
                  <a:pt x="757802" y="1465242"/>
                </a:lnTo>
                <a:lnTo>
                  <a:pt x="759821" y="1464200"/>
                </a:lnTo>
                <a:lnTo>
                  <a:pt x="760826" y="1464200"/>
                </a:lnTo>
                <a:lnTo>
                  <a:pt x="762845" y="1462104"/>
                </a:lnTo>
                <a:lnTo>
                  <a:pt x="764855" y="1461062"/>
                </a:lnTo>
                <a:lnTo>
                  <a:pt x="766874" y="1460020"/>
                </a:lnTo>
                <a:lnTo>
                  <a:pt x="769898" y="1458978"/>
                </a:lnTo>
                <a:lnTo>
                  <a:pt x="771918" y="1457936"/>
                </a:lnTo>
                <a:lnTo>
                  <a:pt x="773927" y="1456894"/>
                </a:lnTo>
                <a:lnTo>
                  <a:pt x="775947" y="1455853"/>
                </a:lnTo>
                <a:lnTo>
                  <a:pt x="777956" y="1455853"/>
                </a:lnTo>
                <a:lnTo>
                  <a:pt x="779976" y="1454811"/>
                </a:lnTo>
                <a:lnTo>
                  <a:pt x="781985" y="1453769"/>
                </a:lnTo>
                <a:lnTo>
                  <a:pt x="784005" y="1452727"/>
                </a:lnTo>
                <a:lnTo>
                  <a:pt x="786024" y="1451685"/>
                </a:lnTo>
                <a:lnTo>
                  <a:pt x="788034" y="1450643"/>
                </a:lnTo>
                <a:lnTo>
                  <a:pt x="790053" y="1449589"/>
                </a:lnTo>
                <a:lnTo>
                  <a:pt x="792063" y="1448547"/>
                </a:lnTo>
                <a:lnTo>
                  <a:pt x="794082" y="1448547"/>
                </a:lnTo>
                <a:lnTo>
                  <a:pt x="796101" y="1447505"/>
                </a:lnTo>
                <a:lnTo>
                  <a:pt x="799125" y="1446463"/>
                </a:lnTo>
                <a:lnTo>
                  <a:pt x="801135" y="1445421"/>
                </a:lnTo>
                <a:lnTo>
                  <a:pt x="803154" y="1445421"/>
                </a:lnTo>
                <a:lnTo>
                  <a:pt x="805164" y="1444380"/>
                </a:lnTo>
                <a:lnTo>
                  <a:pt x="807183" y="1444380"/>
                </a:lnTo>
                <a:lnTo>
                  <a:pt x="809203" y="1443338"/>
                </a:lnTo>
                <a:lnTo>
                  <a:pt x="813232" y="1443338"/>
                </a:lnTo>
                <a:lnTo>
                  <a:pt x="815241" y="1442296"/>
                </a:lnTo>
                <a:lnTo>
                  <a:pt x="821290" y="1442296"/>
                </a:lnTo>
                <a:lnTo>
                  <a:pt x="824314" y="1443338"/>
                </a:lnTo>
                <a:lnTo>
                  <a:pt x="828343" y="1443338"/>
                </a:lnTo>
                <a:lnTo>
                  <a:pt x="830362" y="1444380"/>
                </a:lnTo>
                <a:lnTo>
                  <a:pt x="832372" y="1444380"/>
                </a:lnTo>
                <a:lnTo>
                  <a:pt x="834391" y="1445421"/>
                </a:lnTo>
                <a:lnTo>
                  <a:pt x="839435" y="1448547"/>
                </a:lnTo>
                <a:lnTo>
                  <a:pt x="844468" y="1451685"/>
                </a:lnTo>
                <a:lnTo>
                  <a:pt x="849512" y="1454811"/>
                </a:lnTo>
                <a:lnTo>
                  <a:pt x="854546" y="1457936"/>
                </a:lnTo>
                <a:lnTo>
                  <a:pt x="860594" y="1461062"/>
                </a:lnTo>
                <a:lnTo>
                  <a:pt x="865628" y="1464200"/>
                </a:lnTo>
                <a:lnTo>
                  <a:pt x="870671" y="1468368"/>
                </a:lnTo>
                <a:lnTo>
                  <a:pt x="875705" y="1471493"/>
                </a:lnTo>
                <a:lnTo>
                  <a:pt x="880749" y="1475661"/>
                </a:lnTo>
                <a:lnTo>
                  <a:pt x="885783" y="1478799"/>
                </a:lnTo>
                <a:lnTo>
                  <a:pt x="890826" y="1482966"/>
                </a:lnTo>
                <a:lnTo>
                  <a:pt x="896903" y="1487138"/>
                </a:lnTo>
                <a:lnTo>
                  <a:pt x="901927" y="1491310"/>
                </a:lnTo>
                <a:lnTo>
                  <a:pt x="906952" y="1494438"/>
                </a:lnTo>
                <a:lnTo>
                  <a:pt x="911976" y="1498609"/>
                </a:lnTo>
                <a:lnTo>
                  <a:pt x="917000" y="1502782"/>
                </a:lnTo>
                <a:lnTo>
                  <a:pt x="923087" y="1505910"/>
                </a:lnTo>
                <a:lnTo>
                  <a:pt x="928111" y="1510081"/>
                </a:lnTo>
                <a:lnTo>
                  <a:pt x="933135" y="1514254"/>
                </a:lnTo>
                <a:lnTo>
                  <a:pt x="938159" y="1517382"/>
                </a:lnTo>
                <a:lnTo>
                  <a:pt x="943184" y="1521553"/>
                </a:lnTo>
                <a:lnTo>
                  <a:pt x="949271" y="1524682"/>
                </a:lnTo>
                <a:lnTo>
                  <a:pt x="954295" y="1527811"/>
                </a:lnTo>
                <a:lnTo>
                  <a:pt x="959319" y="1530940"/>
                </a:lnTo>
                <a:lnTo>
                  <a:pt x="964343" y="1534068"/>
                </a:lnTo>
                <a:lnTo>
                  <a:pt x="969464" y="1537196"/>
                </a:lnTo>
                <a:lnTo>
                  <a:pt x="974488" y="1540325"/>
                </a:lnTo>
                <a:lnTo>
                  <a:pt x="980478" y="1542410"/>
                </a:lnTo>
                <a:lnTo>
                  <a:pt x="985502" y="1545540"/>
                </a:lnTo>
                <a:lnTo>
                  <a:pt x="990623" y="1547625"/>
                </a:lnTo>
                <a:lnTo>
                  <a:pt x="995647" y="1549711"/>
                </a:lnTo>
                <a:lnTo>
                  <a:pt x="1000672" y="1550754"/>
                </a:lnTo>
                <a:lnTo>
                  <a:pt x="1003667" y="1551797"/>
                </a:lnTo>
                <a:lnTo>
                  <a:pt x="1006759" y="1552839"/>
                </a:lnTo>
                <a:lnTo>
                  <a:pt x="1009754" y="1553882"/>
                </a:lnTo>
                <a:lnTo>
                  <a:pt x="1013812" y="1554925"/>
                </a:lnTo>
                <a:lnTo>
                  <a:pt x="1016807" y="1555969"/>
                </a:lnTo>
                <a:lnTo>
                  <a:pt x="1019802" y="1555969"/>
                </a:lnTo>
                <a:lnTo>
                  <a:pt x="1022797" y="1557012"/>
                </a:lnTo>
                <a:lnTo>
                  <a:pt x="1026855" y="1557012"/>
                </a:lnTo>
                <a:lnTo>
                  <a:pt x="1029850" y="1558054"/>
                </a:lnTo>
                <a:lnTo>
                  <a:pt x="1036904" y="1558054"/>
                </a:lnTo>
                <a:lnTo>
                  <a:pt x="1039995" y="1559097"/>
                </a:lnTo>
                <a:lnTo>
                  <a:pt x="1054102" y="1559097"/>
                </a:lnTo>
                <a:lnTo>
                  <a:pt x="1057097" y="1558054"/>
                </a:lnTo>
                <a:lnTo>
                  <a:pt x="1064150" y="1558054"/>
                </a:lnTo>
                <a:lnTo>
                  <a:pt x="1068208" y="1557012"/>
                </a:lnTo>
                <a:lnTo>
                  <a:pt x="1071203" y="1557012"/>
                </a:lnTo>
                <a:lnTo>
                  <a:pt x="1075261" y="1555969"/>
                </a:lnTo>
                <a:lnTo>
                  <a:pt x="1078256" y="1555969"/>
                </a:lnTo>
                <a:lnTo>
                  <a:pt x="1081251" y="1554925"/>
                </a:lnTo>
                <a:lnTo>
                  <a:pt x="1085309" y="1553882"/>
                </a:lnTo>
                <a:lnTo>
                  <a:pt x="1088305" y="1552839"/>
                </a:lnTo>
                <a:lnTo>
                  <a:pt x="1092363" y="1552839"/>
                </a:lnTo>
                <a:lnTo>
                  <a:pt x="1095358" y="1551797"/>
                </a:lnTo>
                <a:lnTo>
                  <a:pt x="1099416" y="1550754"/>
                </a:lnTo>
                <a:lnTo>
                  <a:pt x="1102411" y="1549711"/>
                </a:lnTo>
                <a:lnTo>
                  <a:pt x="1105503" y="1547625"/>
                </a:lnTo>
                <a:lnTo>
                  <a:pt x="1109464" y="1546583"/>
                </a:lnTo>
                <a:lnTo>
                  <a:pt x="1111493" y="1545540"/>
                </a:lnTo>
                <a:lnTo>
                  <a:pt x="1114585" y="1544497"/>
                </a:lnTo>
                <a:lnTo>
                  <a:pt x="1116517" y="1543454"/>
                </a:lnTo>
                <a:lnTo>
                  <a:pt x="1119609" y="1542410"/>
                </a:lnTo>
                <a:lnTo>
                  <a:pt x="1121638" y="1541369"/>
                </a:lnTo>
                <a:lnTo>
                  <a:pt x="1124633" y="1539282"/>
                </a:lnTo>
                <a:lnTo>
                  <a:pt x="1126662" y="1538239"/>
                </a:lnTo>
                <a:lnTo>
                  <a:pt x="1129657" y="1537196"/>
                </a:lnTo>
                <a:lnTo>
                  <a:pt x="1131686" y="1535111"/>
                </a:lnTo>
                <a:lnTo>
                  <a:pt x="1134681" y="1534068"/>
                </a:lnTo>
                <a:lnTo>
                  <a:pt x="1136710" y="1531982"/>
                </a:lnTo>
                <a:lnTo>
                  <a:pt x="1139706" y="1530940"/>
                </a:lnTo>
                <a:lnTo>
                  <a:pt x="1141735" y="1528854"/>
                </a:lnTo>
                <a:lnTo>
                  <a:pt x="1144730" y="1527811"/>
                </a:lnTo>
                <a:lnTo>
                  <a:pt x="1146759" y="1525724"/>
                </a:lnTo>
                <a:lnTo>
                  <a:pt x="1148788" y="1523639"/>
                </a:lnTo>
                <a:lnTo>
                  <a:pt x="1151783" y="1522596"/>
                </a:lnTo>
                <a:lnTo>
                  <a:pt x="1153812" y="1520510"/>
                </a:lnTo>
                <a:lnTo>
                  <a:pt x="1155841" y="1518425"/>
                </a:lnTo>
                <a:lnTo>
                  <a:pt x="1158836" y="1517382"/>
                </a:lnTo>
                <a:lnTo>
                  <a:pt x="1160865" y="1515296"/>
                </a:lnTo>
                <a:lnTo>
                  <a:pt x="1162894" y="1513211"/>
                </a:lnTo>
                <a:lnTo>
                  <a:pt x="1164923" y="1511124"/>
                </a:lnTo>
                <a:lnTo>
                  <a:pt x="1166952" y="1510081"/>
                </a:lnTo>
                <a:lnTo>
                  <a:pt x="1168981" y="1507996"/>
                </a:lnTo>
                <a:lnTo>
                  <a:pt x="1171010" y="1505910"/>
                </a:lnTo>
                <a:lnTo>
                  <a:pt x="1172942" y="1503824"/>
                </a:lnTo>
                <a:lnTo>
                  <a:pt x="1174971" y="1501739"/>
                </a:lnTo>
                <a:lnTo>
                  <a:pt x="1176034" y="1500696"/>
                </a:lnTo>
                <a:lnTo>
                  <a:pt x="1178063" y="1498609"/>
                </a:lnTo>
                <a:lnTo>
                  <a:pt x="1181058" y="1494438"/>
                </a:lnTo>
                <a:lnTo>
                  <a:pt x="1183087" y="1493395"/>
                </a:lnTo>
                <a:lnTo>
                  <a:pt x="1185116" y="1491310"/>
                </a:lnTo>
                <a:lnTo>
                  <a:pt x="1186083" y="1489224"/>
                </a:lnTo>
                <a:lnTo>
                  <a:pt x="1188111" y="1488181"/>
                </a:lnTo>
                <a:lnTo>
                  <a:pt x="1189078" y="1486092"/>
                </a:lnTo>
                <a:lnTo>
                  <a:pt x="1191107" y="1484008"/>
                </a:lnTo>
                <a:lnTo>
                  <a:pt x="1192169" y="1481924"/>
                </a:lnTo>
                <a:lnTo>
                  <a:pt x="1194102" y="1480883"/>
                </a:lnTo>
                <a:lnTo>
                  <a:pt x="1196131" y="1476715"/>
                </a:lnTo>
                <a:lnTo>
                  <a:pt x="1198160" y="1472535"/>
                </a:lnTo>
                <a:lnTo>
                  <a:pt x="1200189" y="1469409"/>
                </a:lnTo>
                <a:lnTo>
                  <a:pt x="1202218" y="1465242"/>
                </a:lnTo>
                <a:lnTo>
                  <a:pt x="1203184" y="1462104"/>
                </a:lnTo>
                <a:lnTo>
                  <a:pt x="1204247" y="1457936"/>
                </a:lnTo>
                <a:lnTo>
                  <a:pt x="1205213" y="1454811"/>
                </a:lnTo>
                <a:lnTo>
                  <a:pt x="1206276" y="1450643"/>
                </a:lnTo>
                <a:lnTo>
                  <a:pt x="1206276" y="1440212"/>
                </a:lnTo>
                <a:lnTo>
                  <a:pt x="1205213" y="1437074"/>
                </a:lnTo>
                <a:lnTo>
                  <a:pt x="1204247" y="1432906"/>
                </a:lnTo>
                <a:lnTo>
                  <a:pt x="1203184" y="1428739"/>
                </a:lnTo>
                <a:lnTo>
                  <a:pt x="1203184" y="1415182"/>
                </a:lnTo>
                <a:lnTo>
                  <a:pt x="1204247" y="1411002"/>
                </a:lnTo>
                <a:lnTo>
                  <a:pt x="1205213" y="1405793"/>
                </a:lnTo>
                <a:lnTo>
                  <a:pt x="1205213" y="1401625"/>
                </a:lnTo>
                <a:lnTo>
                  <a:pt x="1207242" y="1396403"/>
                </a:lnTo>
                <a:lnTo>
                  <a:pt x="1208208" y="1391194"/>
                </a:lnTo>
                <a:lnTo>
                  <a:pt x="1209271" y="1385972"/>
                </a:lnTo>
                <a:lnTo>
                  <a:pt x="1211300" y="1380763"/>
                </a:lnTo>
                <a:lnTo>
                  <a:pt x="1212266" y="1374512"/>
                </a:lnTo>
                <a:lnTo>
                  <a:pt x="1214295" y="1369290"/>
                </a:lnTo>
                <a:lnTo>
                  <a:pt x="1216324" y="1364080"/>
                </a:lnTo>
                <a:lnTo>
                  <a:pt x="1218353" y="1357817"/>
                </a:lnTo>
                <a:lnTo>
                  <a:pt x="1220382" y="1352607"/>
                </a:lnTo>
                <a:lnTo>
                  <a:pt x="1222411" y="1346343"/>
                </a:lnTo>
                <a:lnTo>
                  <a:pt x="1224343" y="1340092"/>
                </a:lnTo>
                <a:lnTo>
                  <a:pt x="1226372" y="1333828"/>
                </a:lnTo>
                <a:lnTo>
                  <a:pt x="1228401" y="1328619"/>
                </a:lnTo>
                <a:lnTo>
                  <a:pt x="1229464" y="1322368"/>
                </a:lnTo>
                <a:lnTo>
                  <a:pt x="1231397" y="1316104"/>
                </a:lnTo>
                <a:lnTo>
                  <a:pt x="1233426" y="1309853"/>
                </a:lnTo>
                <a:lnTo>
                  <a:pt x="1235455" y="1303589"/>
                </a:lnTo>
                <a:lnTo>
                  <a:pt x="1236517" y="1297338"/>
                </a:lnTo>
                <a:lnTo>
                  <a:pt x="1238450" y="1290032"/>
                </a:lnTo>
                <a:lnTo>
                  <a:pt x="1239513" y="1283781"/>
                </a:lnTo>
                <a:lnTo>
                  <a:pt x="1240479" y="1277517"/>
                </a:lnTo>
                <a:lnTo>
                  <a:pt x="1241542" y="1271266"/>
                </a:lnTo>
                <a:lnTo>
                  <a:pt x="1242508" y="1263961"/>
                </a:lnTo>
                <a:lnTo>
                  <a:pt x="1242508" y="1253529"/>
                </a:lnTo>
                <a:lnTo>
                  <a:pt x="1243571" y="1249362"/>
                </a:lnTo>
                <a:lnTo>
                  <a:pt x="1243571" y="1212859"/>
                </a:lnTo>
                <a:lnTo>
                  <a:pt x="1242508" y="1208691"/>
                </a:lnTo>
                <a:lnTo>
                  <a:pt x="1242508" y="1204511"/>
                </a:lnTo>
                <a:lnTo>
                  <a:pt x="1241542" y="1200344"/>
                </a:lnTo>
                <a:lnTo>
                  <a:pt x="1240479" y="1196177"/>
                </a:lnTo>
                <a:lnTo>
                  <a:pt x="1239513" y="1193051"/>
                </a:lnTo>
                <a:lnTo>
                  <a:pt x="1238450" y="1188871"/>
                </a:lnTo>
                <a:lnTo>
                  <a:pt x="1236517" y="1184703"/>
                </a:lnTo>
                <a:lnTo>
                  <a:pt x="1236517" y="1176356"/>
                </a:lnTo>
                <a:lnTo>
                  <a:pt x="1237484" y="1172188"/>
                </a:lnTo>
                <a:lnTo>
                  <a:pt x="1239513" y="1168021"/>
                </a:lnTo>
                <a:lnTo>
                  <a:pt x="1241542" y="1163841"/>
                </a:lnTo>
                <a:lnTo>
                  <a:pt x="1243571" y="1159673"/>
                </a:lnTo>
                <a:lnTo>
                  <a:pt x="1246566" y="1155506"/>
                </a:lnTo>
                <a:lnTo>
                  <a:pt x="1248595" y="1153410"/>
                </a:lnTo>
                <a:lnTo>
                  <a:pt x="1250624" y="1151326"/>
                </a:lnTo>
                <a:lnTo>
                  <a:pt x="1251590" y="1149242"/>
                </a:lnTo>
                <a:lnTo>
                  <a:pt x="1253619" y="1147158"/>
                </a:lnTo>
                <a:lnTo>
                  <a:pt x="1255648" y="1144033"/>
                </a:lnTo>
                <a:lnTo>
                  <a:pt x="1257677" y="1141949"/>
                </a:lnTo>
                <a:lnTo>
                  <a:pt x="1259609" y="1139853"/>
                </a:lnTo>
                <a:lnTo>
                  <a:pt x="1260672" y="1137769"/>
                </a:lnTo>
                <a:lnTo>
                  <a:pt x="1262701" y="1135685"/>
                </a:lnTo>
                <a:lnTo>
                  <a:pt x="1264730" y="1133602"/>
                </a:lnTo>
                <a:lnTo>
                  <a:pt x="1266662" y="1131518"/>
                </a:lnTo>
                <a:lnTo>
                  <a:pt x="1268691" y="1128392"/>
                </a:lnTo>
                <a:lnTo>
                  <a:pt x="1269754" y="1126296"/>
                </a:lnTo>
                <a:lnTo>
                  <a:pt x="1271783" y="1124212"/>
                </a:lnTo>
                <a:lnTo>
                  <a:pt x="1273715" y="1121087"/>
                </a:lnTo>
                <a:lnTo>
                  <a:pt x="1274778" y="1119003"/>
                </a:lnTo>
                <a:lnTo>
                  <a:pt x="1276807" y="1114823"/>
                </a:lnTo>
                <a:lnTo>
                  <a:pt x="1278836" y="1111697"/>
                </a:lnTo>
                <a:lnTo>
                  <a:pt x="1280769" y="1107530"/>
                </a:lnTo>
                <a:lnTo>
                  <a:pt x="1282798" y="1103362"/>
                </a:lnTo>
                <a:lnTo>
                  <a:pt x="1283860" y="1099182"/>
                </a:lnTo>
                <a:lnTo>
                  <a:pt x="1284827" y="1095015"/>
                </a:lnTo>
                <a:lnTo>
                  <a:pt x="1285889" y="1090847"/>
                </a:lnTo>
                <a:lnTo>
                  <a:pt x="1285889" y="1076236"/>
                </a:lnTo>
                <a:lnTo>
                  <a:pt x="1284827" y="1074152"/>
                </a:lnTo>
                <a:lnTo>
                  <a:pt x="1284827" y="1071027"/>
                </a:lnTo>
                <a:lnTo>
                  <a:pt x="1283860" y="1068943"/>
                </a:lnTo>
                <a:lnTo>
                  <a:pt x="1282798" y="1065818"/>
                </a:lnTo>
                <a:lnTo>
                  <a:pt x="1281831" y="1062679"/>
                </a:lnTo>
                <a:lnTo>
                  <a:pt x="1281831" y="1060596"/>
                </a:lnTo>
                <a:lnTo>
                  <a:pt x="1279802" y="1057470"/>
                </a:lnTo>
                <a:lnTo>
                  <a:pt x="1278836" y="1054344"/>
                </a:lnTo>
                <a:lnTo>
                  <a:pt x="1277773" y="1051219"/>
                </a:lnTo>
                <a:lnTo>
                  <a:pt x="1275744" y="1048081"/>
                </a:lnTo>
                <a:lnTo>
                  <a:pt x="1274778" y="1044955"/>
                </a:lnTo>
                <a:lnTo>
                  <a:pt x="1272749" y="1041829"/>
                </a:lnTo>
                <a:lnTo>
                  <a:pt x="1270720" y="1038704"/>
                </a:lnTo>
                <a:lnTo>
                  <a:pt x="1268691" y="1034524"/>
                </a:lnTo>
                <a:lnTo>
                  <a:pt x="1267725" y="1031398"/>
                </a:lnTo>
                <a:lnTo>
                  <a:pt x="1265696" y="1027231"/>
                </a:lnTo>
                <a:lnTo>
                  <a:pt x="1264730" y="1024093"/>
                </a:lnTo>
                <a:lnTo>
                  <a:pt x="1264730" y="1022009"/>
                </a:lnTo>
                <a:lnTo>
                  <a:pt x="1263667" y="1018883"/>
                </a:lnTo>
                <a:lnTo>
                  <a:pt x="1263667" y="999063"/>
                </a:lnTo>
                <a:lnTo>
                  <a:pt x="1264730" y="995937"/>
                </a:lnTo>
                <a:lnTo>
                  <a:pt x="1264730" y="993853"/>
                </a:lnTo>
                <a:lnTo>
                  <a:pt x="1265696" y="990728"/>
                </a:lnTo>
                <a:lnTo>
                  <a:pt x="1265696" y="986560"/>
                </a:lnTo>
                <a:lnTo>
                  <a:pt x="1266662" y="983422"/>
                </a:lnTo>
                <a:lnTo>
                  <a:pt x="1267725" y="980296"/>
                </a:lnTo>
                <a:lnTo>
                  <a:pt x="1267725" y="977171"/>
                </a:lnTo>
                <a:lnTo>
                  <a:pt x="1268691" y="972991"/>
                </a:lnTo>
                <a:lnTo>
                  <a:pt x="1269754" y="969865"/>
                </a:lnTo>
                <a:lnTo>
                  <a:pt x="1270720" y="965698"/>
                </a:lnTo>
                <a:lnTo>
                  <a:pt x="1271783" y="962572"/>
                </a:lnTo>
                <a:lnTo>
                  <a:pt x="1273715" y="958392"/>
                </a:lnTo>
                <a:lnTo>
                  <a:pt x="1274778" y="954225"/>
                </a:lnTo>
                <a:lnTo>
                  <a:pt x="1275744" y="951099"/>
                </a:lnTo>
                <a:lnTo>
                  <a:pt x="1276807" y="946919"/>
                </a:lnTo>
                <a:lnTo>
                  <a:pt x="1278836" y="942752"/>
                </a:lnTo>
                <a:lnTo>
                  <a:pt x="1278836" y="938584"/>
                </a:lnTo>
                <a:lnTo>
                  <a:pt x="1279802" y="935459"/>
                </a:lnTo>
                <a:lnTo>
                  <a:pt x="1280769" y="931278"/>
                </a:lnTo>
                <a:lnTo>
                  <a:pt x="1281831" y="927111"/>
                </a:lnTo>
                <a:lnTo>
                  <a:pt x="1282798" y="923985"/>
                </a:lnTo>
                <a:lnTo>
                  <a:pt x="1283860" y="919805"/>
                </a:lnTo>
                <a:lnTo>
                  <a:pt x="1285889" y="915638"/>
                </a:lnTo>
                <a:lnTo>
                  <a:pt x="1286856" y="912512"/>
                </a:lnTo>
                <a:lnTo>
                  <a:pt x="1287822" y="908332"/>
                </a:lnTo>
                <a:lnTo>
                  <a:pt x="1289851" y="904165"/>
                </a:lnTo>
                <a:lnTo>
                  <a:pt x="1290914" y="899997"/>
                </a:lnTo>
                <a:lnTo>
                  <a:pt x="1292943" y="895817"/>
                </a:lnTo>
                <a:lnTo>
                  <a:pt x="1293909" y="891650"/>
                </a:lnTo>
                <a:lnTo>
                  <a:pt x="1295938" y="887482"/>
                </a:lnTo>
                <a:lnTo>
                  <a:pt x="1295938" y="884357"/>
                </a:lnTo>
                <a:lnTo>
                  <a:pt x="1296904" y="882260"/>
                </a:lnTo>
                <a:lnTo>
                  <a:pt x="1298933" y="878093"/>
                </a:lnTo>
                <a:lnTo>
                  <a:pt x="1299996" y="873926"/>
                </a:lnTo>
                <a:lnTo>
                  <a:pt x="1301928" y="869745"/>
                </a:lnTo>
                <a:lnTo>
                  <a:pt x="1302991" y="865578"/>
                </a:lnTo>
                <a:lnTo>
                  <a:pt x="1303957" y="861411"/>
                </a:lnTo>
                <a:lnTo>
                  <a:pt x="1303957" y="857230"/>
                </a:lnTo>
                <a:lnTo>
                  <a:pt x="1305020" y="853063"/>
                </a:lnTo>
                <a:lnTo>
                  <a:pt x="1305986" y="848896"/>
                </a:lnTo>
                <a:lnTo>
                  <a:pt x="1305986" y="821782"/>
                </a:lnTo>
                <a:lnTo>
                  <a:pt x="1305020" y="817602"/>
                </a:lnTo>
                <a:lnTo>
                  <a:pt x="1305020" y="813434"/>
                </a:lnTo>
                <a:lnTo>
                  <a:pt x="1303957" y="808225"/>
                </a:lnTo>
                <a:lnTo>
                  <a:pt x="1302991" y="804045"/>
                </a:lnTo>
                <a:lnTo>
                  <a:pt x="1302991" y="799878"/>
                </a:lnTo>
                <a:lnTo>
                  <a:pt x="1301928" y="795710"/>
                </a:lnTo>
                <a:lnTo>
                  <a:pt x="1299996" y="790488"/>
                </a:lnTo>
                <a:lnTo>
                  <a:pt x="1298933" y="786321"/>
                </a:lnTo>
                <a:lnTo>
                  <a:pt x="1297967" y="782153"/>
                </a:lnTo>
                <a:lnTo>
                  <a:pt x="1295938" y="777973"/>
                </a:lnTo>
                <a:lnTo>
                  <a:pt x="1294875" y="773806"/>
                </a:lnTo>
                <a:lnTo>
                  <a:pt x="1292943" y="769638"/>
                </a:lnTo>
                <a:lnTo>
                  <a:pt x="1290914" y="765458"/>
                </a:lnTo>
                <a:lnTo>
                  <a:pt x="1288885" y="761291"/>
                </a:lnTo>
                <a:lnTo>
                  <a:pt x="1286856" y="757123"/>
                </a:lnTo>
                <a:lnTo>
                  <a:pt x="1284827" y="752943"/>
                </a:lnTo>
                <a:lnTo>
                  <a:pt x="1282798" y="749818"/>
                </a:lnTo>
                <a:lnTo>
                  <a:pt x="1280769" y="745650"/>
                </a:lnTo>
                <a:lnTo>
                  <a:pt x="1277773" y="741470"/>
                </a:lnTo>
                <a:lnTo>
                  <a:pt x="1275744" y="738345"/>
                </a:lnTo>
                <a:lnTo>
                  <a:pt x="1273715" y="735219"/>
                </a:lnTo>
                <a:lnTo>
                  <a:pt x="1271783" y="731052"/>
                </a:lnTo>
                <a:lnTo>
                  <a:pt x="1269754" y="727913"/>
                </a:lnTo>
                <a:lnTo>
                  <a:pt x="1268691" y="724788"/>
                </a:lnTo>
                <a:lnTo>
                  <a:pt x="1266662" y="721662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6322385" y="4706819"/>
            <a:ext cx="1045031" cy="1509102"/>
          </a:xfrm>
          <a:custGeom>
            <a:avLst/>
            <a:gdLst/>
            <a:ahLst/>
            <a:cxnLst/>
            <a:rect l="l" t="t" r="r" b="b"/>
            <a:pathLst>
              <a:path w="1045031" h="1509102">
                <a:moveTo>
                  <a:pt x="837417" y="191980"/>
                </a:moveTo>
                <a:lnTo>
                  <a:pt x="835398" y="189820"/>
                </a:lnTo>
                <a:lnTo>
                  <a:pt x="833388" y="186771"/>
                </a:lnTo>
                <a:lnTo>
                  <a:pt x="831369" y="183595"/>
                </a:lnTo>
                <a:lnTo>
                  <a:pt x="829350" y="182578"/>
                </a:lnTo>
                <a:lnTo>
                  <a:pt x="827340" y="181562"/>
                </a:lnTo>
                <a:lnTo>
                  <a:pt x="825321" y="180418"/>
                </a:lnTo>
                <a:lnTo>
                  <a:pt x="823311" y="181562"/>
                </a:lnTo>
                <a:lnTo>
                  <a:pt x="818267" y="186771"/>
                </a:lnTo>
                <a:lnTo>
                  <a:pt x="814238" y="192997"/>
                </a:lnTo>
                <a:lnTo>
                  <a:pt x="810209" y="200239"/>
                </a:lnTo>
                <a:lnTo>
                  <a:pt x="806171" y="208625"/>
                </a:lnTo>
                <a:lnTo>
                  <a:pt x="803156" y="217010"/>
                </a:lnTo>
                <a:lnTo>
                  <a:pt x="800132" y="225269"/>
                </a:lnTo>
                <a:lnTo>
                  <a:pt x="798113" y="234671"/>
                </a:lnTo>
                <a:lnTo>
                  <a:pt x="796093" y="244073"/>
                </a:lnTo>
                <a:lnTo>
                  <a:pt x="794084" y="253475"/>
                </a:lnTo>
                <a:lnTo>
                  <a:pt x="792064" y="263894"/>
                </a:lnTo>
                <a:lnTo>
                  <a:pt x="791060" y="273296"/>
                </a:lnTo>
                <a:lnTo>
                  <a:pt x="790055" y="283715"/>
                </a:lnTo>
                <a:lnTo>
                  <a:pt x="789040" y="294133"/>
                </a:lnTo>
                <a:lnTo>
                  <a:pt x="788036" y="304552"/>
                </a:lnTo>
                <a:lnTo>
                  <a:pt x="788036" y="372361"/>
                </a:lnTo>
                <a:lnTo>
                  <a:pt x="789040" y="379654"/>
                </a:lnTo>
                <a:lnTo>
                  <a:pt x="789040" y="388002"/>
                </a:lnTo>
                <a:lnTo>
                  <a:pt x="790055" y="395307"/>
                </a:lnTo>
                <a:lnTo>
                  <a:pt x="790055" y="401559"/>
                </a:lnTo>
                <a:lnTo>
                  <a:pt x="791060" y="407822"/>
                </a:lnTo>
                <a:lnTo>
                  <a:pt x="791060" y="417199"/>
                </a:lnTo>
                <a:lnTo>
                  <a:pt x="792064" y="420325"/>
                </a:lnTo>
                <a:lnTo>
                  <a:pt x="792064" y="466217"/>
                </a:lnTo>
                <a:lnTo>
                  <a:pt x="791060" y="477690"/>
                </a:lnTo>
                <a:lnTo>
                  <a:pt x="789040" y="488121"/>
                </a:lnTo>
                <a:lnTo>
                  <a:pt x="788036" y="498553"/>
                </a:lnTo>
                <a:lnTo>
                  <a:pt x="786016" y="507929"/>
                </a:lnTo>
                <a:lnTo>
                  <a:pt x="784007" y="516277"/>
                </a:lnTo>
                <a:lnTo>
                  <a:pt x="780982" y="524625"/>
                </a:lnTo>
                <a:lnTo>
                  <a:pt x="777958" y="531917"/>
                </a:lnTo>
                <a:lnTo>
                  <a:pt x="775939" y="538181"/>
                </a:lnTo>
                <a:lnTo>
                  <a:pt x="772924" y="544432"/>
                </a:lnTo>
                <a:lnTo>
                  <a:pt x="768886" y="549654"/>
                </a:lnTo>
                <a:lnTo>
                  <a:pt x="765862" y="553822"/>
                </a:lnTo>
                <a:lnTo>
                  <a:pt x="762847" y="557989"/>
                </a:lnTo>
                <a:lnTo>
                  <a:pt x="758808" y="562157"/>
                </a:lnTo>
                <a:lnTo>
                  <a:pt x="755794" y="565295"/>
                </a:lnTo>
                <a:lnTo>
                  <a:pt x="751755" y="567379"/>
                </a:lnTo>
                <a:lnTo>
                  <a:pt x="748731" y="569462"/>
                </a:lnTo>
                <a:lnTo>
                  <a:pt x="744702" y="571546"/>
                </a:lnTo>
                <a:lnTo>
                  <a:pt x="740673" y="573630"/>
                </a:lnTo>
                <a:lnTo>
                  <a:pt x="737649" y="574672"/>
                </a:lnTo>
                <a:lnTo>
                  <a:pt x="733620" y="574672"/>
                </a:lnTo>
                <a:lnTo>
                  <a:pt x="730596" y="575726"/>
                </a:lnTo>
                <a:lnTo>
                  <a:pt x="718499" y="575726"/>
                </a:lnTo>
                <a:lnTo>
                  <a:pt x="716490" y="574672"/>
                </a:lnTo>
                <a:lnTo>
                  <a:pt x="713465" y="574672"/>
                </a:lnTo>
                <a:lnTo>
                  <a:pt x="711446" y="573630"/>
                </a:lnTo>
                <a:lnTo>
                  <a:pt x="710441" y="573630"/>
                </a:lnTo>
                <a:lnTo>
                  <a:pt x="710441" y="543391"/>
                </a:lnTo>
                <a:lnTo>
                  <a:pt x="709436" y="540265"/>
                </a:lnTo>
                <a:lnTo>
                  <a:pt x="709436" y="532959"/>
                </a:lnTo>
                <a:lnTo>
                  <a:pt x="708422" y="529834"/>
                </a:lnTo>
                <a:lnTo>
                  <a:pt x="708422" y="525666"/>
                </a:lnTo>
                <a:lnTo>
                  <a:pt x="707417" y="522528"/>
                </a:lnTo>
                <a:lnTo>
                  <a:pt x="706412" y="518361"/>
                </a:lnTo>
                <a:lnTo>
                  <a:pt x="705407" y="514193"/>
                </a:lnTo>
                <a:lnTo>
                  <a:pt x="704393" y="510013"/>
                </a:lnTo>
                <a:lnTo>
                  <a:pt x="703388" y="505846"/>
                </a:lnTo>
                <a:lnTo>
                  <a:pt x="702383" y="501678"/>
                </a:lnTo>
                <a:lnTo>
                  <a:pt x="700364" y="498553"/>
                </a:lnTo>
                <a:lnTo>
                  <a:pt x="699359" y="495414"/>
                </a:lnTo>
                <a:lnTo>
                  <a:pt x="697340" y="489163"/>
                </a:lnTo>
                <a:lnTo>
                  <a:pt x="695330" y="482899"/>
                </a:lnTo>
                <a:lnTo>
                  <a:pt x="693311" y="477690"/>
                </a:lnTo>
                <a:lnTo>
                  <a:pt x="690287" y="472481"/>
                </a:lnTo>
                <a:lnTo>
                  <a:pt x="688267" y="468301"/>
                </a:lnTo>
                <a:lnTo>
                  <a:pt x="685253" y="464133"/>
                </a:lnTo>
                <a:lnTo>
                  <a:pt x="682229" y="461008"/>
                </a:lnTo>
                <a:lnTo>
                  <a:pt x="678190" y="457870"/>
                </a:lnTo>
                <a:lnTo>
                  <a:pt x="675175" y="454744"/>
                </a:lnTo>
                <a:lnTo>
                  <a:pt x="672151" y="452660"/>
                </a:lnTo>
                <a:lnTo>
                  <a:pt x="668122" y="450577"/>
                </a:lnTo>
                <a:lnTo>
                  <a:pt x="665098" y="448493"/>
                </a:lnTo>
                <a:lnTo>
                  <a:pt x="661059" y="447451"/>
                </a:lnTo>
                <a:lnTo>
                  <a:pt x="658045" y="445355"/>
                </a:lnTo>
                <a:lnTo>
                  <a:pt x="654006" y="444313"/>
                </a:lnTo>
                <a:lnTo>
                  <a:pt x="650982" y="443271"/>
                </a:lnTo>
                <a:lnTo>
                  <a:pt x="646953" y="442229"/>
                </a:lnTo>
                <a:lnTo>
                  <a:pt x="643929" y="441187"/>
                </a:lnTo>
                <a:lnTo>
                  <a:pt x="639900" y="440145"/>
                </a:lnTo>
                <a:lnTo>
                  <a:pt x="636876" y="439103"/>
                </a:lnTo>
                <a:lnTo>
                  <a:pt x="633852" y="438062"/>
                </a:lnTo>
                <a:lnTo>
                  <a:pt x="630828" y="437020"/>
                </a:lnTo>
                <a:lnTo>
                  <a:pt x="628818" y="435978"/>
                </a:lnTo>
                <a:lnTo>
                  <a:pt x="625794" y="434936"/>
                </a:lnTo>
                <a:lnTo>
                  <a:pt x="623774" y="433894"/>
                </a:lnTo>
                <a:lnTo>
                  <a:pt x="621765" y="431798"/>
                </a:lnTo>
                <a:lnTo>
                  <a:pt x="619745" y="430756"/>
                </a:lnTo>
                <a:lnTo>
                  <a:pt x="617736" y="428672"/>
                </a:lnTo>
                <a:lnTo>
                  <a:pt x="616721" y="426588"/>
                </a:lnTo>
                <a:lnTo>
                  <a:pt x="615716" y="423463"/>
                </a:lnTo>
                <a:lnTo>
                  <a:pt x="615716" y="417199"/>
                </a:lnTo>
                <a:lnTo>
                  <a:pt x="614712" y="414073"/>
                </a:lnTo>
                <a:lnTo>
                  <a:pt x="614712" y="410948"/>
                </a:lnTo>
                <a:lnTo>
                  <a:pt x="613697" y="407822"/>
                </a:lnTo>
                <a:lnTo>
                  <a:pt x="613697" y="398433"/>
                </a:lnTo>
                <a:lnTo>
                  <a:pt x="612692" y="395307"/>
                </a:lnTo>
                <a:lnTo>
                  <a:pt x="612692" y="325427"/>
                </a:lnTo>
                <a:lnTo>
                  <a:pt x="611687" y="322301"/>
                </a:lnTo>
                <a:lnTo>
                  <a:pt x="611687" y="310828"/>
                </a:lnTo>
                <a:lnTo>
                  <a:pt x="610673" y="307703"/>
                </a:lnTo>
                <a:lnTo>
                  <a:pt x="610673" y="304552"/>
                </a:lnTo>
                <a:lnTo>
                  <a:pt x="609668" y="301502"/>
                </a:lnTo>
                <a:lnTo>
                  <a:pt x="609668" y="295150"/>
                </a:lnTo>
                <a:lnTo>
                  <a:pt x="608663" y="292100"/>
                </a:lnTo>
                <a:lnTo>
                  <a:pt x="608663" y="288924"/>
                </a:lnTo>
                <a:lnTo>
                  <a:pt x="607658" y="284731"/>
                </a:lnTo>
                <a:lnTo>
                  <a:pt x="606644" y="281682"/>
                </a:lnTo>
                <a:lnTo>
                  <a:pt x="605639" y="278505"/>
                </a:lnTo>
                <a:lnTo>
                  <a:pt x="603620" y="274312"/>
                </a:lnTo>
                <a:lnTo>
                  <a:pt x="602615" y="271136"/>
                </a:lnTo>
                <a:lnTo>
                  <a:pt x="600596" y="268087"/>
                </a:lnTo>
                <a:lnTo>
                  <a:pt x="598586" y="264910"/>
                </a:lnTo>
                <a:lnTo>
                  <a:pt x="596567" y="261861"/>
                </a:lnTo>
                <a:lnTo>
                  <a:pt x="594557" y="258685"/>
                </a:lnTo>
                <a:lnTo>
                  <a:pt x="593542" y="255508"/>
                </a:lnTo>
                <a:lnTo>
                  <a:pt x="591533" y="252459"/>
                </a:lnTo>
                <a:lnTo>
                  <a:pt x="589513" y="249282"/>
                </a:lnTo>
                <a:lnTo>
                  <a:pt x="588509" y="246106"/>
                </a:lnTo>
                <a:lnTo>
                  <a:pt x="587504" y="242040"/>
                </a:lnTo>
                <a:lnTo>
                  <a:pt x="586489" y="238864"/>
                </a:lnTo>
                <a:lnTo>
                  <a:pt x="585484" y="235688"/>
                </a:lnTo>
                <a:lnTo>
                  <a:pt x="585484" y="231622"/>
                </a:lnTo>
                <a:lnTo>
                  <a:pt x="584480" y="227429"/>
                </a:lnTo>
                <a:lnTo>
                  <a:pt x="584480" y="224253"/>
                </a:lnTo>
                <a:lnTo>
                  <a:pt x="583465" y="222220"/>
                </a:lnTo>
                <a:lnTo>
                  <a:pt x="583465" y="218027"/>
                </a:lnTo>
                <a:lnTo>
                  <a:pt x="582460" y="214850"/>
                </a:lnTo>
                <a:lnTo>
                  <a:pt x="582460" y="209641"/>
                </a:lnTo>
                <a:lnTo>
                  <a:pt x="581455" y="205448"/>
                </a:lnTo>
                <a:lnTo>
                  <a:pt x="581455" y="202399"/>
                </a:lnTo>
                <a:lnTo>
                  <a:pt x="580451" y="200239"/>
                </a:lnTo>
                <a:lnTo>
                  <a:pt x="580451" y="197190"/>
                </a:lnTo>
                <a:lnTo>
                  <a:pt x="579436" y="192997"/>
                </a:lnTo>
                <a:lnTo>
                  <a:pt x="579436" y="187788"/>
                </a:lnTo>
                <a:lnTo>
                  <a:pt x="578431" y="184611"/>
                </a:lnTo>
                <a:lnTo>
                  <a:pt x="578431" y="180418"/>
                </a:lnTo>
                <a:lnTo>
                  <a:pt x="577426" y="176353"/>
                </a:lnTo>
                <a:lnTo>
                  <a:pt x="576412" y="172160"/>
                </a:lnTo>
                <a:lnTo>
                  <a:pt x="576412" y="167967"/>
                </a:lnTo>
                <a:lnTo>
                  <a:pt x="575407" y="163774"/>
                </a:lnTo>
                <a:lnTo>
                  <a:pt x="574402" y="159581"/>
                </a:lnTo>
                <a:lnTo>
                  <a:pt x="574402" y="155388"/>
                </a:lnTo>
                <a:lnTo>
                  <a:pt x="573388" y="151323"/>
                </a:lnTo>
                <a:lnTo>
                  <a:pt x="572383" y="147130"/>
                </a:lnTo>
                <a:lnTo>
                  <a:pt x="572383" y="142937"/>
                </a:lnTo>
                <a:lnTo>
                  <a:pt x="571378" y="138744"/>
                </a:lnTo>
                <a:lnTo>
                  <a:pt x="571378" y="134551"/>
                </a:lnTo>
                <a:lnTo>
                  <a:pt x="570373" y="130358"/>
                </a:lnTo>
                <a:lnTo>
                  <a:pt x="569359" y="126293"/>
                </a:lnTo>
                <a:lnTo>
                  <a:pt x="569359" y="122100"/>
                </a:lnTo>
                <a:lnTo>
                  <a:pt x="568354" y="117907"/>
                </a:lnTo>
                <a:lnTo>
                  <a:pt x="568354" y="114731"/>
                </a:lnTo>
                <a:lnTo>
                  <a:pt x="567349" y="110538"/>
                </a:lnTo>
                <a:lnTo>
                  <a:pt x="567349" y="107488"/>
                </a:lnTo>
                <a:lnTo>
                  <a:pt x="566335" y="103296"/>
                </a:lnTo>
                <a:lnTo>
                  <a:pt x="565330" y="100119"/>
                </a:lnTo>
                <a:lnTo>
                  <a:pt x="565330" y="97070"/>
                </a:lnTo>
                <a:lnTo>
                  <a:pt x="564325" y="93894"/>
                </a:lnTo>
                <a:lnTo>
                  <a:pt x="564325" y="90717"/>
                </a:lnTo>
                <a:lnTo>
                  <a:pt x="563311" y="86651"/>
                </a:lnTo>
                <a:lnTo>
                  <a:pt x="563311" y="84491"/>
                </a:lnTo>
                <a:lnTo>
                  <a:pt x="562306" y="81442"/>
                </a:lnTo>
                <a:lnTo>
                  <a:pt x="561301" y="78266"/>
                </a:lnTo>
                <a:lnTo>
                  <a:pt x="561301" y="75089"/>
                </a:lnTo>
                <a:lnTo>
                  <a:pt x="560296" y="72040"/>
                </a:lnTo>
                <a:lnTo>
                  <a:pt x="560296" y="69880"/>
                </a:lnTo>
                <a:lnTo>
                  <a:pt x="559282" y="66831"/>
                </a:lnTo>
                <a:lnTo>
                  <a:pt x="559282" y="64671"/>
                </a:lnTo>
                <a:lnTo>
                  <a:pt x="557272" y="60478"/>
                </a:lnTo>
                <a:lnTo>
                  <a:pt x="557272" y="57429"/>
                </a:lnTo>
                <a:lnTo>
                  <a:pt x="556257" y="55269"/>
                </a:lnTo>
                <a:lnTo>
                  <a:pt x="555253" y="52219"/>
                </a:lnTo>
                <a:lnTo>
                  <a:pt x="554248" y="48026"/>
                </a:lnTo>
                <a:lnTo>
                  <a:pt x="554248" y="44850"/>
                </a:lnTo>
                <a:lnTo>
                  <a:pt x="553233" y="41801"/>
                </a:lnTo>
                <a:lnTo>
                  <a:pt x="552228" y="38624"/>
                </a:lnTo>
                <a:lnTo>
                  <a:pt x="551224" y="35448"/>
                </a:lnTo>
                <a:lnTo>
                  <a:pt x="550219" y="32399"/>
                </a:lnTo>
                <a:lnTo>
                  <a:pt x="550219" y="30239"/>
                </a:lnTo>
                <a:lnTo>
                  <a:pt x="549204" y="27189"/>
                </a:lnTo>
                <a:lnTo>
                  <a:pt x="548199" y="25029"/>
                </a:lnTo>
                <a:lnTo>
                  <a:pt x="548199" y="21980"/>
                </a:lnTo>
                <a:lnTo>
                  <a:pt x="547195" y="17787"/>
                </a:lnTo>
                <a:lnTo>
                  <a:pt x="546180" y="13594"/>
                </a:lnTo>
                <a:lnTo>
                  <a:pt x="545175" y="9402"/>
                </a:lnTo>
                <a:lnTo>
                  <a:pt x="544170" y="6352"/>
                </a:lnTo>
                <a:lnTo>
                  <a:pt x="543156" y="3176"/>
                </a:lnTo>
                <a:lnTo>
                  <a:pt x="542151" y="0"/>
                </a:lnTo>
                <a:lnTo>
                  <a:pt x="541146" y="4192"/>
                </a:lnTo>
                <a:lnTo>
                  <a:pt x="540141" y="7369"/>
                </a:lnTo>
                <a:lnTo>
                  <a:pt x="539127" y="10418"/>
                </a:lnTo>
                <a:lnTo>
                  <a:pt x="538122" y="13594"/>
                </a:lnTo>
                <a:lnTo>
                  <a:pt x="537117" y="16771"/>
                </a:lnTo>
                <a:lnTo>
                  <a:pt x="536103" y="19820"/>
                </a:lnTo>
                <a:lnTo>
                  <a:pt x="534093" y="24013"/>
                </a:lnTo>
                <a:lnTo>
                  <a:pt x="533079" y="28206"/>
                </a:lnTo>
                <a:lnTo>
                  <a:pt x="531069" y="32399"/>
                </a:lnTo>
                <a:lnTo>
                  <a:pt x="530064" y="36591"/>
                </a:lnTo>
                <a:lnTo>
                  <a:pt x="530064" y="39641"/>
                </a:lnTo>
                <a:lnTo>
                  <a:pt x="529050" y="41801"/>
                </a:lnTo>
                <a:lnTo>
                  <a:pt x="528045" y="45994"/>
                </a:lnTo>
                <a:lnTo>
                  <a:pt x="528045" y="59461"/>
                </a:lnTo>
                <a:lnTo>
                  <a:pt x="527040" y="62638"/>
                </a:lnTo>
                <a:lnTo>
                  <a:pt x="526025" y="66831"/>
                </a:lnTo>
                <a:lnTo>
                  <a:pt x="525021" y="71024"/>
                </a:lnTo>
                <a:lnTo>
                  <a:pt x="525021" y="74073"/>
                </a:lnTo>
                <a:lnTo>
                  <a:pt x="523001" y="77249"/>
                </a:lnTo>
                <a:lnTo>
                  <a:pt x="521996" y="81442"/>
                </a:lnTo>
                <a:lnTo>
                  <a:pt x="520992" y="84491"/>
                </a:lnTo>
                <a:lnTo>
                  <a:pt x="519987" y="87668"/>
                </a:lnTo>
                <a:lnTo>
                  <a:pt x="518972" y="90717"/>
                </a:lnTo>
                <a:lnTo>
                  <a:pt x="517967" y="93894"/>
                </a:lnTo>
                <a:lnTo>
                  <a:pt x="516963" y="97070"/>
                </a:lnTo>
                <a:lnTo>
                  <a:pt x="515948" y="101263"/>
                </a:lnTo>
                <a:lnTo>
                  <a:pt x="515948" y="105329"/>
                </a:lnTo>
                <a:lnTo>
                  <a:pt x="514943" y="109521"/>
                </a:lnTo>
                <a:lnTo>
                  <a:pt x="514943" y="114731"/>
                </a:lnTo>
                <a:lnTo>
                  <a:pt x="513938" y="117907"/>
                </a:lnTo>
                <a:lnTo>
                  <a:pt x="513938" y="123116"/>
                </a:lnTo>
                <a:lnTo>
                  <a:pt x="512924" y="125149"/>
                </a:lnTo>
                <a:lnTo>
                  <a:pt x="512924" y="128326"/>
                </a:lnTo>
                <a:lnTo>
                  <a:pt x="511919" y="131502"/>
                </a:lnTo>
                <a:lnTo>
                  <a:pt x="511919" y="134551"/>
                </a:lnTo>
                <a:lnTo>
                  <a:pt x="510914" y="137728"/>
                </a:lnTo>
                <a:lnTo>
                  <a:pt x="510914" y="140777"/>
                </a:lnTo>
                <a:lnTo>
                  <a:pt x="509909" y="143953"/>
                </a:lnTo>
                <a:lnTo>
                  <a:pt x="509909" y="147130"/>
                </a:lnTo>
                <a:lnTo>
                  <a:pt x="508895" y="150179"/>
                </a:lnTo>
                <a:lnTo>
                  <a:pt x="508895" y="153356"/>
                </a:lnTo>
                <a:lnTo>
                  <a:pt x="507890" y="156532"/>
                </a:lnTo>
                <a:lnTo>
                  <a:pt x="506885" y="160598"/>
                </a:lnTo>
                <a:lnTo>
                  <a:pt x="506885" y="163774"/>
                </a:lnTo>
                <a:lnTo>
                  <a:pt x="505871" y="166950"/>
                </a:lnTo>
                <a:lnTo>
                  <a:pt x="504866" y="170000"/>
                </a:lnTo>
                <a:lnTo>
                  <a:pt x="504866" y="173176"/>
                </a:lnTo>
                <a:lnTo>
                  <a:pt x="503861" y="177369"/>
                </a:lnTo>
                <a:lnTo>
                  <a:pt x="502856" y="180418"/>
                </a:lnTo>
                <a:lnTo>
                  <a:pt x="501842" y="183595"/>
                </a:lnTo>
                <a:lnTo>
                  <a:pt x="500837" y="186771"/>
                </a:lnTo>
                <a:lnTo>
                  <a:pt x="499832" y="189820"/>
                </a:lnTo>
                <a:lnTo>
                  <a:pt x="498818" y="192997"/>
                </a:lnTo>
                <a:lnTo>
                  <a:pt x="497813" y="197190"/>
                </a:lnTo>
                <a:lnTo>
                  <a:pt x="496808" y="200239"/>
                </a:lnTo>
                <a:lnTo>
                  <a:pt x="495794" y="203415"/>
                </a:lnTo>
                <a:lnTo>
                  <a:pt x="494789" y="207608"/>
                </a:lnTo>
                <a:lnTo>
                  <a:pt x="492779" y="212818"/>
                </a:lnTo>
                <a:lnTo>
                  <a:pt x="490760" y="218027"/>
                </a:lnTo>
                <a:lnTo>
                  <a:pt x="488740" y="223236"/>
                </a:lnTo>
                <a:lnTo>
                  <a:pt x="486731" y="228445"/>
                </a:lnTo>
                <a:lnTo>
                  <a:pt x="483707" y="233655"/>
                </a:lnTo>
                <a:lnTo>
                  <a:pt x="481687" y="238864"/>
                </a:lnTo>
                <a:lnTo>
                  <a:pt x="479678" y="244073"/>
                </a:lnTo>
                <a:lnTo>
                  <a:pt x="476653" y="249282"/>
                </a:lnTo>
                <a:lnTo>
                  <a:pt x="474634" y="254492"/>
                </a:lnTo>
                <a:lnTo>
                  <a:pt x="471610" y="259701"/>
                </a:lnTo>
                <a:lnTo>
                  <a:pt x="468586" y="264910"/>
                </a:lnTo>
                <a:lnTo>
                  <a:pt x="466576" y="270120"/>
                </a:lnTo>
                <a:lnTo>
                  <a:pt x="463552" y="275329"/>
                </a:lnTo>
                <a:lnTo>
                  <a:pt x="460528" y="281682"/>
                </a:lnTo>
                <a:lnTo>
                  <a:pt x="458508" y="286891"/>
                </a:lnTo>
                <a:lnTo>
                  <a:pt x="455484" y="292100"/>
                </a:lnTo>
                <a:lnTo>
                  <a:pt x="452470" y="297309"/>
                </a:lnTo>
                <a:lnTo>
                  <a:pt x="449446" y="302519"/>
                </a:lnTo>
                <a:lnTo>
                  <a:pt x="447426" y="306661"/>
                </a:lnTo>
                <a:lnTo>
                  <a:pt x="444402" y="311870"/>
                </a:lnTo>
                <a:lnTo>
                  <a:pt x="442392" y="317079"/>
                </a:lnTo>
                <a:lnTo>
                  <a:pt x="439368" y="322301"/>
                </a:lnTo>
                <a:lnTo>
                  <a:pt x="437349" y="327511"/>
                </a:lnTo>
                <a:lnTo>
                  <a:pt x="434325" y="331691"/>
                </a:lnTo>
                <a:lnTo>
                  <a:pt x="432315" y="336900"/>
                </a:lnTo>
                <a:lnTo>
                  <a:pt x="430296" y="341067"/>
                </a:lnTo>
                <a:lnTo>
                  <a:pt x="428276" y="345248"/>
                </a:lnTo>
                <a:lnTo>
                  <a:pt x="426267" y="350457"/>
                </a:lnTo>
                <a:lnTo>
                  <a:pt x="424248" y="354624"/>
                </a:lnTo>
                <a:lnTo>
                  <a:pt x="422238" y="358804"/>
                </a:lnTo>
                <a:lnTo>
                  <a:pt x="421223" y="362972"/>
                </a:lnTo>
                <a:lnTo>
                  <a:pt x="420219" y="365055"/>
                </a:lnTo>
                <a:lnTo>
                  <a:pt x="418199" y="367139"/>
                </a:lnTo>
                <a:lnTo>
                  <a:pt x="416190" y="369236"/>
                </a:lnTo>
                <a:lnTo>
                  <a:pt x="415185" y="372361"/>
                </a:lnTo>
                <a:lnTo>
                  <a:pt x="413165" y="374445"/>
                </a:lnTo>
                <a:lnTo>
                  <a:pt x="412161" y="377570"/>
                </a:lnTo>
                <a:lnTo>
                  <a:pt x="410141" y="378612"/>
                </a:lnTo>
                <a:lnTo>
                  <a:pt x="409136" y="381738"/>
                </a:lnTo>
                <a:lnTo>
                  <a:pt x="407117" y="383834"/>
                </a:lnTo>
                <a:lnTo>
                  <a:pt x="405107" y="386960"/>
                </a:lnTo>
                <a:lnTo>
                  <a:pt x="403088" y="388002"/>
                </a:lnTo>
                <a:lnTo>
                  <a:pt x="402083" y="391127"/>
                </a:lnTo>
                <a:lnTo>
                  <a:pt x="400064" y="393211"/>
                </a:lnTo>
                <a:lnTo>
                  <a:pt x="399059" y="396349"/>
                </a:lnTo>
                <a:lnTo>
                  <a:pt x="397040" y="397391"/>
                </a:lnTo>
                <a:lnTo>
                  <a:pt x="396035" y="400517"/>
                </a:lnTo>
                <a:lnTo>
                  <a:pt x="394016" y="403642"/>
                </a:lnTo>
                <a:lnTo>
                  <a:pt x="393011" y="406768"/>
                </a:lnTo>
                <a:lnTo>
                  <a:pt x="390991" y="409906"/>
                </a:lnTo>
                <a:lnTo>
                  <a:pt x="388982" y="411990"/>
                </a:lnTo>
                <a:lnTo>
                  <a:pt x="386962" y="415115"/>
                </a:lnTo>
                <a:lnTo>
                  <a:pt x="384953" y="418241"/>
                </a:lnTo>
                <a:lnTo>
                  <a:pt x="383938" y="421379"/>
                </a:lnTo>
                <a:lnTo>
                  <a:pt x="381929" y="424505"/>
                </a:lnTo>
                <a:lnTo>
                  <a:pt x="379909" y="428672"/>
                </a:lnTo>
                <a:lnTo>
                  <a:pt x="378904" y="431798"/>
                </a:lnTo>
                <a:lnTo>
                  <a:pt x="376885" y="434936"/>
                </a:lnTo>
                <a:lnTo>
                  <a:pt x="375880" y="438062"/>
                </a:lnTo>
                <a:lnTo>
                  <a:pt x="374875" y="441187"/>
                </a:lnTo>
                <a:lnTo>
                  <a:pt x="374875" y="447451"/>
                </a:lnTo>
                <a:lnTo>
                  <a:pt x="375880" y="450577"/>
                </a:lnTo>
                <a:lnTo>
                  <a:pt x="376885" y="453702"/>
                </a:lnTo>
                <a:lnTo>
                  <a:pt x="376885" y="456828"/>
                </a:lnTo>
                <a:lnTo>
                  <a:pt x="377890" y="459966"/>
                </a:lnTo>
                <a:lnTo>
                  <a:pt x="377890" y="463092"/>
                </a:lnTo>
                <a:lnTo>
                  <a:pt x="376885" y="466217"/>
                </a:lnTo>
                <a:lnTo>
                  <a:pt x="376885" y="494373"/>
                </a:lnTo>
                <a:lnTo>
                  <a:pt x="377890" y="497498"/>
                </a:lnTo>
                <a:lnTo>
                  <a:pt x="377890" y="503762"/>
                </a:lnTo>
                <a:lnTo>
                  <a:pt x="378904" y="507929"/>
                </a:lnTo>
                <a:lnTo>
                  <a:pt x="378904" y="511068"/>
                </a:lnTo>
                <a:lnTo>
                  <a:pt x="379909" y="513151"/>
                </a:lnTo>
                <a:lnTo>
                  <a:pt x="379909" y="517319"/>
                </a:lnTo>
                <a:lnTo>
                  <a:pt x="380914" y="520444"/>
                </a:lnTo>
                <a:lnTo>
                  <a:pt x="380914" y="524625"/>
                </a:lnTo>
                <a:lnTo>
                  <a:pt x="381929" y="527750"/>
                </a:lnTo>
                <a:lnTo>
                  <a:pt x="381929" y="530876"/>
                </a:lnTo>
                <a:lnTo>
                  <a:pt x="382933" y="534001"/>
                </a:lnTo>
                <a:lnTo>
                  <a:pt x="382933" y="538181"/>
                </a:lnTo>
                <a:lnTo>
                  <a:pt x="381929" y="541307"/>
                </a:lnTo>
                <a:lnTo>
                  <a:pt x="381929" y="557989"/>
                </a:lnTo>
                <a:lnTo>
                  <a:pt x="382933" y="562157"/>
                </a:lnTo>
                <a:lnTo>
                  <a:pt x="382933" y="573630"/>
                </a:lnTo>
                <a:lnTo>
                  <a:pt x="383938" y="577810"/>
                </a:lnTo>
                <a:lnTo>
                  <a:pt x="383938" y="584061"/>
                </a:lnTo>
                <a:lnTo>
                  <a:pt x="382933" y="580936"/>
                </a:lnTo>
                <a:lnTo>
                  <a:pt x="381929" y="577810"/>
                </a:lnTo>
                <a:lnTo>
                  <a:pt x="380914" y="574672"/>
                </a:lnTo>
                <a:lnTo>
                  <a:pt x="379909" y="571546"/>
                </a:lnTo>
                <a:lnTo>
                  <a:pt x="378904" y="568421"/>
                </a:lnTo>
                <a:lnTo>
                  <a:pt x="376885" y="564253"/>
                </a:lnTo>
                <a:lnTo>
                  <a:pt x="374875" y="561115"/>
                </a:lnTo>
                <a:lnTo>
                  <a:pt x="372856" y="556947"/>
                </a:lnTo>
                <a:lnTo>
                  <a:pt x="371851" y="553822"/>
                </a:lnTo>
                <a:lnTo>
                  <a:pt x="370837" y="551738"/>
                </a:lnTo>
                <a:lnTo>
                  <a:pt x="368827" y="547558"/>
                </a:lnTo>
                <a:lnTo>
                  <a:pt x="367813" y="544432"/>
                </a:lnTo>
                <a:lnTo>
                  <a:pt x="366808" y="542349"/>
                </a:lnTo>
                <a:lnTo>
                  <a:pt x="365803" y="539223"/>
                </a:lnTo>
                <a:lnTo>
                  <a:pt x="363784" y="536085"/>
                </a:lnTo>
                <a:lnTo>
                  <a:pt x="362779" y="534001"/>
                </a:lnTo>
                <a:lnTo>
                  <a:pt x="361774" y="530876"/>
                </a:lnTo>
                <a:lnTo>
                  <a:pt x="359755" y="527750"/>
                </a:lnTo>
                <a:lnTo>
                  <a:pt x="358750" y="524625"/>
                </a:lnTo>
                <a:lnTo>
                  <a:pt x="356730" y="521486"/>
                </a:lnTo>
                <a:lnTo>
                  <a:pt x="355726" y="518361"/>
                </a:lnTo>
                <a:lnTo>
                  <a:pt x="353706" y="515235"/>
                </a:lnTo>
                <a:lnTo>
                  <a:pt x="352701" y="512110"/>
                </a:lnTo>
                <a:lnTo>
                  <a:pt x="350682" y="511068"/>
                </a:lnTo>
                <a:lnTo>
                  <a:pt x="349677" y="507929"/>
                </a:lnTo>
                <a:lnTo>
                  <a:pt x="347658" y="505846"/>
                </a:lnTo>
                <a:lnTo>
                  <a:pt x="346653" y="502720"/>
                </a:lnTo>
                <a:lnTo>
                  <a:pt x="344644" y="499595"/>
                </a:lnTo>
                <a:lnTo>
                  <a:pt x="342624" y="497498"/>
                </a:lnTo>
                <a:lnTo>
                  <a:pt x="341619" y="494373"/>
                </a:lnTo>
                <a:lnTo>
                  <a:pt x="339600" y="492289"/>
                </a:lnTo>
                <a:lnTo>
                  <a:pt x="338595" y="489163"/>
                </a:lnTo>
                <a:lnTo>
                  <a:pt x="336576" y="486038"/>
                </a:lnTo>
                <a:lnTo>
                  <a:pt x="334566" y="483941"/>
                </a:lnTo>
                <a:lnTo>
                  <a:pt x="333552" y="480816"/>
                </a:lnTo>
                <a:lnTo>
                  <a:pt x="331542" y="478732"/>
                </a:lnTo>
                <a:lnTo>
                  <a:pt x="330528" y="475606"/>
                </a:lnTo>
                <a:lnTo>
                  <a:pt x="329523" y="472481"/>
                </a:lnTo>
                <a:lnTo>
                  <a:pt x="327513" y="470384"/>
                </a:lnTo>
                <a:lnTo>
                  <a:pt x="326499" y="467259"/>
                </a:lnTo>
                <a:lnTo>
                  <a:pt x="324489" y="464133"/>
                </a:lnTo>
                <a:lnTo>
                  <a:pt x="322470" y="461008"/>
                </a:lnTo>
                <a:lnTo>
                  <a:pt x="320450" y="457870"/>
                </a:lnTo>
                <a:lnTo>
                  <a:pt x="318441" y="455786"/>
                </a:lnTo>
                <a:lnTo>
                  <a:pt x="317436" y="453702"/>
                </a:lnTo>
                <a:lnTo>
                  <a:pt x="315416" y="451618"/>
                </a:lnTo>
                <a:lnTo>
                  <a:pt x="313397" y="449535"/>
                </a:lnTo>
                <a:lnTo>
                  <a:pt x="312392" y="447451"/>
                </a:lnTo>
                <a:lnTo>
                  <a:pt x="310373" y="445355"/>
                </a:lnTo>
                <a:lnTo>
                  <a:pt x="309368" y="443271"/>
                </a:lnTo>
                <a:lnTo>
                  <a:pt x="307358" y="441187"/>
                </a:lnTo>
                <a:lnTo>
                  <a:pt x="306344" y="438062"/>
                </a:lnTo>
                <a:lnTo>
                  <a:pt x="304334" y="435978"/>
                </a:lnTo>
                <a:lnTo>
                  <a:pt x="302315" y="433894"/>
                </a:lnTo>
                <a:lnTo>
                  <a:pt x="301310" y="431798"/>
                </a:lnTo>
                <a:lnTo>
                  <a:pt x="299291" y="429714"/>
                </a:lnTo>
                <a:lnTo>
                  <a:pt x="298286" y="427630"/>
                </a:lnTo>
                <a:lnTo>
                  <a:pt x="296267" y="424505"/>
                </a:lnTo>
                <a:lnTo>
                  <a:pt x="294257" y="422421"/>
                </a:lnTo>
                <a:lnTo>
                  <a:pt x="293242" y="420325"/>
                </a:lnTo>
                <a:lnTo>
                  <a:pt x="291233" y="417199"/>
                </a:lnTo>
                <a:lnTo>
                  <a:pt x="289213" y="415115"/>
                </a:lnTo>
                <a:lnTo>
                  <a:pt x="288209" y="413032"/>
                </a:lnTo>
                <a:lnTo>
                  <a:pt x="286189" y="409906"/>
                </a:lnTo>
                <a:lnTo>
                  <a:pt x="284180" y="407822"/>
                </a:lnTo>
                <a:lnTo>
                  <a:pt x="283165" y="405726"/>
                </a:lnTo>
                <a:lnTo>
                  <a:pt x="281155" y="402600"/>
                </a:lnTo>
                <a:lnTo>
                  <a:pt x="279136" y="400517"/>
                </a:lnTo>
                <a:lnTo>
                  <a:pt x="278131" y="397391"/>
                </a:lnTo>
                <a:lnTo>
                  <a:pt x="276112" y="395307"/>
                </a:lnTo>
                <a:lnTo>
                  <a:pt x="274102" y="392169"/>
                </a:lnTo>
                <a:lnTo>
                  <a:pt x="273088" y="390085"/>
                </a:lnTo>
                <a:lnTo>
                  <a:pt x="271078" y="386960"/>
                </a:lnTo>
                <a:lnTo>
                  <a:pt x="269059" y="384876"/>
                </a:lnTo>
                <a:lnTo>
                  <a:pt x="262006" y="373403"/>
                </a:lnTo>
                <a:lnTo>
                  <a:pt x="254953" y="361930"/>
                </a:lnTo>
                <a:lnTo>
                  <a:pt x="248904" y="350457"/>
                </a:lnTo>
                <a:lnTo>
                  <a:pt x="244875" y="340026"/>
                </a:lnTo>
                <a:lnTo>
                  <a:pt x="240846" y="329594"/>
                </a:lnTo>
                <a:lnTo>
                  <a:pt x="236817" y="319176"/>
                </a:lnTo>
                <a:lnTo>
                  <a:pt x="234798" y="308744"/>
                </a:lnTo>
                <a:lnTo>
                  <a:pt x="232779" y="299342"/>
                </a:lnTo>
                <a:lnTo>
                  <a:pt x="231774" y="289940"/>
                </a:lnTo>
                <a:lnTo>
                  <a:pt x="230769" y="281682"/>
                </a:lnTo>
                <a:lnTo>
                  <a:pt x="229764" y="273296"/>
                </a:lnTo>
                <a:lnTo>
                  <a:pt x="229764" y="265927"/>
                </a:lnTo>
                <a:lnTo>
                  <a:pt x="230769" y="258685"/>
                </a:lnTo>
                <a:lnTo>
                  <a:pt x="231774" y="251442"/>
                </a:lnTo>
                <a:lnTo>
                  <a:pt x="232779" y="245090"/>
                </a:lnTo>
                <a:lnTo>
                  <a:pt x="233793" y="239880"/>
                </a:lnTo>
                <a:lnTo>
                  <a:pt x="234798" y="234671"/>
                </a:lnTo>
                <a:lnTo>
                  <a:pt x="235368" y="233200"/>
                </a:lnTo>
                <a:lnTo>
                  <a:pt x="231774" y="237847"/>
                </a:lnTo>
                <a:lnTo>
                  <a:pt x="231774" y="238864"/>
                </a:lnTo>
                <a:lnTo>
                  <a:pt x="229764" y="240897"/>
                </a:lnTo>
                <a:lnTo>
                  <a:pt x="228750" y="244073"/>
                </a:lnTo>
                <a:lnTo>
                  <a:pt x="226740" y="245090"/>
                </a:lnTo>
                <a:lnTo>
                  <a:pt x="225725" y="248266"/>
                </a:lnTo>
                <a:lnTo>
                  <a:pt x="223716" y="250299"/>
                </a:lnTo>
                <a:lnTo>
                  <a:pt x="222701" y="253475"/>
                </a:lnTo>
                <a:lnTo>
                  <a:pt x="220692" y="255508"/>
                </a:lnTo>
                <a:lnTo>
                  <a:pt x="219687" y="258685"/>
                </a:lnTo>
                <a:lnTo>
                  <a:pt x="217667" y="260717"/>
                </a:lnTo>
                <a:lnTo>
                  <a:pt x="215648" y="262877"/>
                </a:lnTo>
                <a:lnTo>
                  <a:pt x="214643" y="265927"/>
                </a:lnTo>
                <a:lnTo>
                  <a:pt x="212624" y="269103"/>
                </a:lnTo>
                <a:lnTo>
                  <a:pt x="210614" y="273296"/>
                </a:lnTo>
                <a:lnTo>
                  <a:pt x="209609" y="276472"/>
                </a:lnTo>
                <a:lnTo>
                  <a:pt x="207590" y="280538"/>
                </a:lnTo>
                <a:lnTo>
                  <a:pt x="205571" y="284731"/>
                </a:lnTo>
                <a:lnTo>
                  <a:pt x="203561" y="288924"/>
                </a:lnTo>
                <a:lnTo>
                  <a:pt x="202547" y="293117"/>
                </a:lnTo>
                <a:lnTo>
                  <a:pt x="200537" y="297309"/>
                </a:lnTo>
                <a:lnTo>
                  <a:pt x="198518" y="301502"/>
                </a:lnTo>
                <a:lnTo>
                  <a:pt x="197513" y="305568"/>
                </a:lnTo>
                <a:lnTo>
                  <a:pt x="195494" y="308744"/>
                </a:lnTo>
                <a:lnTo>
                  <a:pt x="193484" y="312912"/>
                </a:lnTo>
                <a:lnTo>
                  <a:pt x="192469" y="316037"/>
                </a:lnTo>
                <a:lnTo>
                  <a:pt x="190460" y="319176"/>
                </a:lnTo>
                <a:lnTo>
                  <a:pt x="189455" y="322301"/>
                </a:lnTo>
                <a:lnTo>
                  <a:pt x="187436" y="326469"/>
                </a:lnTo>
                <a:lnTo>
                  <a:pt x="186431" y="329594"/>
                </a:lnTo>
                <a:lnTo>
                  <a:pt x="184411" y="333774"/>
                </a:lnTo>
                <a:lnTo>
                  <a:pt x="183407" y="337942"/>
                </a:lnTo>
                <a:lnTo>
                  <a:pt x="182392" y="342109"/>
                </a:lnTo>
                <a:lnTo>
                  <a:pt x="180382" y="346289"/>
                </a:lnTo>
                <a:lnTo>
                  <a:pt x="179378" y="350457"/>
                </a:lnTo>
                <a:lnTo>
                  <a:pt x="178363" y="355666"/>
                </a:lnTo>
                <a:lnTo>
                  <a:pt x="176353" y="359846"/>
                </a:lnTo>
                <a:lnTo>
                  <a:pt x="175339" y="365055"/>
                </a:lnTo>
                <a:lnTo>
                  <a:pt x="174334" y="369236"/>
                </a:lnTo>
                <a:lnTo>
                  <a:pt x="172315" y="374445"/>
                </a:lnTo>
                <a:lnTo>
                  <a:pt x="171310" y="379654"/>
                </a:lnTo>
                <a:lnTo>
                  <a:pt x="170305" y="383834"/>
                </a:lnTo>
                <a:lnTo>
                  <a:pt x="169300" y="389044"/>
                </a:lnTo>
                <a:lnTo>
                  <a:pt x="168286" y="394253"/>
                </a:lnTo>
                <a:lnTo>
                  <a:pt x="166276" y="399475"/>
                </a:lnTo>
                <a:lnTo>
                  <a:pt x="165262" y="403642"/>
                </a:lnTo>
                <a:lnTo>
                  <a:pt x="164257" y="408864"/>
                </a:lnTo>
                <a:lnTo>
                  <a:pt x="163252" y="414073"/>
                </a:lnTo>
                <a:lnTo>
                  <a:pt x="162247" y="418241"/>
                </a:lnTo>
                <a:lnTo>
                  <a:pt x="161233" y="423463"/>
                </a:lnTo>
                <a:lnTo>
                  <a:pt x="160228" y="427630"/>
                </a:lnTo>
                <a:lnTo>
                  <a:pt x="159223" y="431798"/>
                </a:lnTo>
                <a:lnTo>
                  <a:pt x="158208" y="435978"/>
                </a:lnTo>
                <a:lnTo>
                  <a:pt x="158208" y="441187"/>
                </a:lnTo>
                <a:lnTo>
                  <a:pt x="157204" y="444313"/>
                </a:lnTo>
                <a:lnTo>
                  <a:pt x="156199" y="448493"/>
                </a:lnTo>
                <a:lnTo>
                  <a:pt x="155184" y="452660"/>
                </a:lnTo>
                <a:lnTo>
                  <a:pt x="155184" y="455786"/>
                </a:lnTo>
                <a:lnTo>
                  <a:pt x="154179" y="458911"/>
                </a:lnTo>
                <a:lnTo>
                  <a:pt x="154179" y="463092"/>
                </a:lnTo>
                <a:lnTo>
                  <a:pt x="153175" y="466217"/>
                </a:lnTo>
                <a:lnTo>
                  <a:pt x="153175" y="469343"/>
                </a:lnTo>
                <a:lnTo>
                  <a:pt x="152170" y="472481"/>
                </a:lnTo>
                <a:lnTo>
                  <a:pt x="152170" y="478732"/>
                </a:lnTo>
                <a:lnTo>
                  <a:pt x="151155" y="481858"/>
                </a:lnTo>
                <a:lnTo>
                  <a:pt x="151155" y="488121"/>
                </a:lnTo>
                <a:lnTo>
                  <a:pt x="150150" y="491247"/>
                </a:lnTo>
                <a:lnTo>
                  <a:pt x="150150" y="513151"/>
                </a:lnTo>
                <a:lnTo>
                  <a:pt x="149146" y="516277"/>
                </a:lnTo>
                <a:lnTo>
                  <a:pt x="149146" y="519403"/>
                </a:lnTo>
                <a:lnTo>
                  <a:pt x="150150" y="522528"/>
                </a:lnTo>
                <a:lnTo>
                  <a:pt x="150150" y="539223"/>
                </a:lnTo>
                <a:lnTo>
                  <a:pt x="151155" y="542349"/>
                </a:lnTo>
                <a:lnTo>
                  <a:pt x="151155" y="547558"/>
                </a:lnTo>
                <a:lnTo>
                  <a:pt x="152170" y="550696"/>
                </a:lnTo>
                <a:lnTo>
                  <a:pt x="152170" y="553822"/>
                </a:lnTo>
                <a:lnTo>
                  <a:pt x="153175" y="557989"/>
                </a:lnTo>
                <a:lnTo>
                  <a:pt x="153175" y="561115"/>
                </a:lnTo>
                <a:lnTo>
                  <a:pt x="154179" y="565295"/>
                </a:lnTo>
                <a:lnTo>
                  <a:pt x="154179" y="568421"/>
                </a:lnTo>
                <a:lnTo>
                  <a:pt x="155184" y="572588"/>
                </a:lnTo>
                <a:lnTo>
                  <a:pt x="155184" y="575726"/>
                </a:lnTo>
                <a:lnTo>
                  <a:pt x="156199" y="579894"/>
                </a:lnTo>
                <a:lnTo>
                  <a:pt x="156199" y="608049"/>
                </a:lnTo>
                <a:lnTo>
                  <a:pt x="155184" y="611175"/>
                </a:lnTo>
                <a:lnTo>
                  <a:pt x="155184" y="619522"/>
                </a:lnTo>
                <a:lnTo>
                  <a:pt x="154179" y="622648"/>
                </a:lnTo>
                <a:lnTo>
                  <a:pt x="154179" y="624732"/>
                </a:lnTo>
                <a:lnTo>
                  <a:pt x="153175" y="628912"/>
                </a:lnTo>
                <a:lnTo>
                  <a:pt x="152170" y="634121"/>
                </a:lnTo>
                <a:lnTo>
                  <a:pt x="151155" y="640385"/>
                </a:lnTo>
                <a:lnTo>
                  <a:pt x="150150" y="645594"/>
                </a:lnTo>
                <a:lnTo>
                  <a:pt x="149146" y="650803"/>
                </a:lnTo>
                <a:lnTo>
                  <a:pt x="147126" y="656025"/>
                </a:lnTo>
                <a:lnTo>
                  <a:pt x="146121" y="661235"/>
                </a:lnTo>
                <a:lnTo>
                  <a:pt x="144102" y="666457"/>
                </a:lnTo>
                <a:lnTo>
                  <a:pt x="142092" y="671666"/>
                </a:lnTo>
                <a:lnTo>
                  <a:pt x="140073" y="676875"/>
                </a:lnTo>
                <a:lnTo>
                  <a:pt x="138054" y="682097"/>
                </a:lnTo>
                <a:lnTo>
                  <a:pt x="135030" y="687306"/>
                </a:lnTo>
                <a:lnTo>
                  <a:pt x="133020" y="691487"/>
                </a:lnTo>
                <a:lnTo>
                  <a:pt x="129996" y="696696"/>
                </a:lnTo>
                <a:lnTo>
                  <a:pt x="126972" y="700863"/>
                </a:lnTo>
                <a:lnTo>
                  <a:pt x="123948" y="706085"/>
                </a:lnTo>
                <a:lnTo>
                  <a:pt x="120923" y="710253"/>
                </a:lnTo>
                <a:lnTo>
                  <a:pt x="117899" y="714420"/>
                </a:lnTo>
                <a:lnTo>
                  <a:pt x="114875" y="718600"/>
                </a:lnTo>
                <a:lnTo>
                  <a:pt x="111861" y="722768"/>
                </a:lnTo>
                <a:lnTo>
                  <a:pt x="107822" y="726935"/>
                </a:lnTo>
                <a:lnTo>
                  <a:pt x="104798" y="731115"/>
                </a:lnTo>
                <a:lnTo>
                  <a:pt x="100769" y="735283"/>
                </a:lnTo>
                <a:lnTo>
                  <a:pt x="96740" y="739450"/>
                </a:lnTo>
                <a:lnTo>
                  <a:pt x="92711" y="742576"/>
                </a:lnTo>
                <a:lnTo>
                  <a:pt x="88682" y="746756"/>
                </a:lnTo>
                <a:lnTo>
                  <a:pt x="84653" y="749881"/>
                </a:lnTo>
                <a:lnTo>
                  <a:pt x="79609" y="753007"/>
                </a:lnTo>
                <a:lnTo>
                  <a:pt x="75580" y="757187"/>
                </a:lnTo>
                <a:lnTo>
                  <a:pt x="70537" y="760313"/>
                </a:lnTo>
                <a:lnTo>
                  <a:pt x="66508" y="763438"/>
                </a:lnTo>
                <a:lnTo>
                  <a:pt x="61474" y="766564"/>
                </a:lnTo>
                <a:lnTo>
                  <a:pt x="56431" y="769702"/>
                </a:lnTo>
                <a:lnTo>
                  <a:pt x="53406" y="770744"/>
                </a:lnTo>
                <a:lnTo>
                  <a:pt x="51397" y="772827"/>
                </a:lnTo>
                <a:lnTo>
                  <a:pt x="49377" y="773869"/>
                </a:lnTo>
                <a:lnTo>
                  <a:pt x="46353" y="775953"/>
                </a:lnTo>
                <a:lnTo>
                  <a:pt x="44344" y="778037"/>
                </a:lnTo>
                <a:lnTo>
                  <a:pt x="42324" y="779079"/>
                </a:lnTo>
                <a:lnTo>
                  <a:pt x="40305" y="781162"/>
                </a:lnTo>
                <a:lnTo>
                  <a:pt x="38295" y="782217"/>
                </a:lnTo>
                <a:lnTo>
                  <a:pt x="36276" y="784301"/>
                </a:lnTo>
                <a:lnTo>
                  <a:pt x="34266" y="785342"/>
                </a:lnTo>
                <a:lnTo>
                  <a:pt x="32247" y="787426"/>
                </a:lnTo>
                <a:lnTo>
                  <a:pt x="30228" y="788468"/>
                </a:lnTo>
                <a:lnTo>
                  <a:pt x="29223" y="790552"/>
                </a:lnTo>
                <a:lnTo>
                  <a:pt x="27203" y="791594"/>
                </a:lnTo>
                <a:lnTo>
                  <a:pt x="26199" y="793677"/>
                </a:lnTo>
                <a:lnTo>
                  <a:pt x="24189" y="794732"/>
                </a:lnTo>
                <a:lnTo>
                  <a:pt x="23174" y="796816"/>
                </a:lnTo>
                <a:lnTo>
                  <a:pt x="21165" y="797857"/>
                </a:lnTo>
                <a:lnTo>
                  <a:pt x="20150" y="799941"/>
                </a:lnTo>
                <a:lnTo>
                  <a:pt x="18141" y="803067"/>
                </a:lnTo>
                <a:lnTo>
                  <a:pt x="16121" y="805150"/>
                </a:lnTo>
                <a:lnTo>
                  <a:pt x="14112" y="808289"/>
                </a:lnTo>
                <a:lnTo>
                  <a:pt x="13097" y="811414"/>
                </a:lnTo>
                <a:lnTo>
                  <a:pt x="12092" y="814540"/>
                </a:lnTo>
                <a:lnTo>
                  <a:pt x="11087" y="817665"/>
                </a:lnTo>
                <a:lnTo>
                  <a:pt x="9069" y="820804"/>
                </a:lnTo>
                <a:lnTo>
                  <a:pt x="8061" y="823929"/>
                </a:lnTo>
                <a:lnTo>
                  <a:pt x="7054" y="826013"/>
                </a:lnTo>
                <a:lnTo>
                  <a:pt x="6046" y="829138"/>
                </a:lnTo>
                <a:lnTo>
                  <a:pt x="4030" y="833319"/>
                </a:lnTo>
                <a:lnTo>
                  <a:pt x="4030" y="836444"/>
                </a:lnTo>
                <a:lnTo>
                  <a:pt x="3023" y="838528"/>
                </a:lnTo>
                <a:lnTo>
                  <a:pt x="2015" y="841653"/>
                </a:lnTo>
                <a:lnTo>
                  <a:pt x="1007" y="845821"/>
                </a:lnTo>
                <a:lnTo>
                  <a:pt x="1007" y="856252"/>
                </a:lnTo>
                <a:lnTo>
                  <a:pt x="0" y="858336"/>
                </a:lnTo>
                <a:lnTo>
                  <a:pt x="1007" y="862516"/>
                </a:lnTo>
                <a:lnTo>
                  <a:pt x="1007" y="873989"/>
                </a:lnTo>
                <a:lnTo>
                  <a:pt x="2015" y="878157"/>
                </a:lnTo>
                <a:lnTo>
                  <a:pt x="3023" y="882324"/>
                </a:lnTo>
                <a:lnTo>
                  <a:pt x="4030" y="886504"/>
                </a:lnTo>
                <a:lnTo>
                  <a:pt x="5038" y="889630"/>
                </a:lnTo>
                <a:lnTo>
                  <a:pt x="6046" y="893797"/>
                </a:lnTo>
                <a:lnTo>
                  <a:pt x="7054" y="896923"/>
                </a:lnTo>
                <a:lnTo>
                  <a:pt x="8061" y="900061"/>
                </a:lnTo>
                <a:lnTo>
                  <a:pt x="9069" y="903186"/>
                </a:lnTo>
                <a:lnTo>
                  <a:pt x="11087" y="907354"/>
                </a:lnTo>
                <a:lnTo>
                  <a:pt x="13097" y="911534"/>
                </a:lnTo>
                <a:lnTo>
                  <a:pt x="15116" y="914660"/>
                </a:lnTo>
                <a:lnTo>
                  <a:pt x="17126" y="917785"/>
                </a:lnTo>
                <a:lnTo>
                  <a:pt x="19145" y="919869"/>
                </a:lnTo>
                <a:lnTo>
                  <a:pt x="21165" y="920911"/>
                </a:lnTo>
                <a:lnTo>
                  <a:pt x="22170" y="921953"/>
                </a:lnTo>
                <a:lnTo>
                  <a:pt x="24189" y="924049"/>
                </a:lnTo>
                <a:lnTo>
                  <a:pt x="26199" y="925091"/>
                </a:lnTo>
                <a:lnTo>
                  <a:pt x="27203" y="927175"/>
                </a:lnTo>
                <a:lnTo>
                  <a:pt x="29223" y="929258"/>
                </a:lnTo>
                <a:lnTo>
                  <a:pt x="31242" y="930300"/>
                </a:lnTo>
                <a:lnTo>
                  <a:pt x="32247" y="931342"/>
                </a:lnTo>
                <a:lnTo>
                  <a:pt x="34266" y="934468"/>
                </a:lnTo>
                <a:lnTo>
                  <a:pt x="36276" y="935509"/>
                </a:lnTo>
                <a:lnTo>
                  <a:pt x="37281" y="937606"/>
                </a:lnTo>
                <a:lnTo>
                  <a:pt x="39300" y="941773"/>
                </a:lnTo>
                <a:lnTo>
                  <a:pt x="41319" y="943857"/>
                </a:lnTo>
                <a:lnTo>
                  <a:pt x="42324" y="945941"/>
                </a:lnTo>
                <a:lnTo>
                  <a:pt x="43329" y="949079"/>
                </a:lnTo>
                <a:lnTo>
                  <a:pt x="44344" y="952204"/>
                </a:lnTo>
                <a:lnTo>
                  <a:pt x="45348" y="955330"/>
                </a:lnTo>
                <a:lnTo>
                  <a:pt x="46353" y="958456"/>
                </a:lnTo>
                <a:lnTo>
                  <a:pt x="48373" y="960539"/>
                </a:lnTo>
                <a:lnTo>
                  <a:pt x="49377" y="963678"/>
                </a:lnTo>
                <a:lnTo>
                  <a:pt x="51397" y="966803"/>
                </a:lnTo>
                <a:lnTo>
                  <a:pt x="52402" y="969929"/>
                </a:lnTo>
                <a:lnTo>
                  <a:pt x="53406" y="973054"/>
                </a:lnTo>
                <a:lnTo>
                  <a:pt x="55426" y="977234"/>
                </a:lnTo>
                <a:lnTo>
                  <a:pt x="56431" y="980360"/>
                </a:lnTo>
                <a:lnTo>
                  <a:pt x="57435" y="983486"/>
                </a:lnTo>
                <a:lnTo>
                  <a:pt x="57435" y="986611"/>
                </a:lnTo>
                <a:lnTo>
                  <a:pt x="58450" y="989749"/>
                </a:lnTo>
                <a:lnTo>
                  <a:pt x="59455" y="992875"/>
                </a:lnTo>
                <a:lnTo>
                  <a:pt x="60459" y="997042"/>
                </a:lnTo>
                <a:lnTo>
                  <a:pt x="61474" y="1000168"/>
                </a:lnTo>
                <a:lnTo>
                  <a:pt x="62479" y="1003306"/>
                </a:lnTo>
                <a:lnTo>
                  <a:pt x="63484" y="1006432"/>
                </a:lnTo>
                <a:lnTo>
                  <a:pt x="64498" y="1009557"/>
                </a:lnTo>
                <a:lnTo>
                  <a:pt x="65503" y="1012683"/>
                </a:lnTo>
                <a:lnTo>
                  <a:pt x="66508" y="1015821"/>
                </a:lnTo>
                <a:lnTo>
                  <a:pt x="65503" y="1018947"/>
                </a:lnTo>
                <a:lnTo>
                  <a:pt x="65503" y="1022072"/>
                </a:lnTo>
                <a:lnTo>
                  <a:pt x="66508" y="1025198"/>
                </a:lnTo>
                <a:lnTo>
                  <a:pt x="66508" y="1034587"/>
                </a:lnTo>
                <a:lnTo>
                  <a:pt x="67513" y="1037713"/>
                </a:lnTo>
                <a:lnTo>
                  <a:pt x="67513" y="1043977"/>
                </a:lnTo>
                <a:lnTo>
                  <a:pt x="68527" y="1047102"/>
                </a:lnTo>
                <a:lnTo>
                  <a:pt x="68527" y="1050228"/>
                </a:lnTo>
                <a:lnTo>
                  <a:pt x="69532" y="1053366"/>
                </a:lnTo>
                <a:lnTo>
                  <a:pt x="69532" y="1056492"/>
                </a:lnTo>
                <a:lnTo>
                  <a:pt x="70537" y="1059617"/>
                </a:lnTo>
                <a:lnTo>
                  <a:pt x="70537" y="1063785"/>
                </a:lnTo>
                <a:lnTo>
                  <a:pt x="71551" y="1066923"/>
                </a:lnTo>
                <a:lnTo>
                  <a:pt x="71551" y="1070048"/>
                </a:lnTo>
                <a:lnTo>
                  <a:pt x="72556" y="1073174"/>
                </a:lnTo>
                <a:lnTo>
                  <a:pt x="72556" y="1080480"/>
                </a:lnTo>
                <a:lnTo>
                  <a:pt x="73561" y="1083605"/>
                </a:lnTo>
                <a:lnTo>
                  <a:pt x="73561" y="1100288"/>
                </a:lnTo>
                <a:lnTo>
                  <a:pt x="72556" y="1103413"/>
                </a:lnTo>
                <a:lnTo>
                  <a:pt x="72556" y="1106552"/>
                </a:lnTo>
                <a:lnTo>
                  <a:pt x="71551" y="1109677"/>
                </a:lnTo>
                <a:lnTo>
                  <a:pt x="70537" y="1112803"/>
                </a:lnTo>
                <a:lnTo>
                  <a:pt x="70537" y="1115928"/>
                </a:lnTo>
                <a:lnTo>
                  <a:pt x="69532" y="1119067"/>
                </a:lnTo>
                <a:lnTo>
                  <a:pt x="68527" y="1122192"/>
                </a:lnTo>
                <a:lnTo>
                  <a:pt x="67513" y="1124276"/>
                </a:lnTo>
                <a:lnTo>
                  <a:pt x="66508" y="1127401"/>
                </a:lnTo>
                <a:lnTo>
                  <a:pt x="65503" y="1130540"/>
                </a:lnTo>
                <a:lnTo>
                  <a:pt x="64498" y="1133665"/>
                </a:lnTo>
                <a:lnTo>
                  <a:pt x="63484" y="1136791"/>
                </a:lnTo>
                <a:lnTo>
                  <a:pt x="63484" y="1140958"/>
                </a:lnTo>
                <a:lnTo>
                  <a:pt x="62479" y="1144096"/>
                </a:lnTo>
                <a:lnTo>
                  <a:pt x="61474" y="1147222"/>
                </a:lnTo>
                <a:lnTo>
                  <a:pt x="60459" y="1151389"/>
                </a:lnTo>
                <a:lnTo>
                  <a:pt x="60459" y="1154515"/>
                </a:lnTo>
                <a:lnTo>
                  <a:pt x="59455" y="1158695"/>
                </a:lnTo>
                <a:lnTo>
                  <a:pt x="58450" y="1161821"/>
                </a:lnTo>
                <a:lnTo>
                  <a:pt x="58450" y="1164946"/>
                </a:lnTo>
                <a:lnTo>
                  <a:pt x="57435" y="1169126"/>
                </a:lnTo>
                <a:lnTo>
                  <a:pt x="56431" y="1172252"/>
                </a:lnTo>
                <a:lnTo>
                  <a:pt x="56431" y="1176419"/>
                </a:lnTo>
                <a:lnTo>
                  <a:pt x="55426" y="1179545"/>
                </a:lnTo>
                <a:lnTo>
                  <a:pt x="54421" y="1183725"/>
                </a:lnTo>
                <a:lnTo>
                  <a:pt x="54421" y="1186851"/>
                </a:lnTo>
                <a:lnTo>
                  <a:pt x="53406" y="1189976"/>
                </a:lnTo>
                <a:lnTo>
                  <a:pt x="52402" y="1194156"/>
                </a:lnTo>
                <a:lnTo>
                  <a:pt x="51397" y="1197282"/>
                </a:lnTo>
                <a:lnTo>
                  <a:pt x="51397" y="1200407"/>
                </a:lnTo>
                <a:lnTo>
                  <a:pt x="50382" y="1203533"/>
                </a:lnTo>
                <a:lnTo>
                  <a:pt x="49377" y="1206659"/>
                </a:lnTo>
                <a:lnTo>
                  <a:pt x="49377" y="1209797"/>
                </a:lnTo>
                <a:lnTo>
                  <a:pt x="48373" y="1211881"/>
                </a:lnTo>
                <a:lnTo>
                  <a:pt x="47358" y="1215006"/>
                </a:lnTo>
                <a:lnTo>
                  <a:pt x="46353" y="1217090"/>
                </a:lnTo>
                <a:lnTo>
                  <a:pt x="45348" y="1220228"/>
                </a:lnTo>
                <a:lnTo>
                  <a:pt x="44344" y="1224396"/>
                </a:lnTo>
                <a:lnTo>
                  <a:pt x="43329" y="1227521"/>
                </a:lnTo>
                <a:lnTo>
                  <a:pt x="42324" y="1230647"/>
                </a:lnTo>
                <a:lnTo>
                  <a:pt x="41319" y="1232743"/>
                </a:lnTo>
                <a:lnTo>
                  <a:pt x="40305" y="1235869"/>
                </a:lnTo>
                <a:lnTo>
                  <a:pt x="39300" y="1238994"/>
                </a:lnTo>
                <a:lnTo>
                  <a:pt x="38295" y="1241078"/>
                </a:lnTo>
                <a:lnTo>
                  <a:pt x="37281" y="1244204"/>
                </a:lnTo>
                <a:lnTo>
                  <a:pt x="37281" y="1247342"/>
                </a:lnTo>
                <a:lnTo>
                  <a:pt x="36276" y="1250467"/>
                </a:lnTo>
                <a:lnTo>
                  <a:pt x="35271" y="1252551"/>
                </a:lnTo>
                <a:lnTo>
                  <a:pt x="35271" y="1255677"/>
                </a:lnTo>
                <a:lnTo>
                  <a:pt x="34266" y="1258815"/>
                </a:lnTo>
                <a:lnTo>
                  <a:pt x="33252" y="1260899"/>
                </a:lnTo>
                <a:lnTo>
                  <a:pt x="33252" y="1264024"/>
                </a:lnTo>
                <a:lnTo>
                  <a:pt x="32247" y="1267150"/>
                </a:lnTo>
                <a:lnTo>
                  <a:pt x="32247" y="1269233"/>
                </a:lnTo>
                <a:lnTo>
                  <a:pt x="31242" y="1272372"/>
                </a:lnTo>
                <a:lnTo>
                  <a:pt x="31242" y="1274455"/>
                </a:lnTo>
                <a:lnTo>
                  <a:pt x="30228" y="1277581"/>
                </a:lnTo>
                <a:lnTo>
                  <a:pt x="30228" y="1279665"/>
                </a:lnTo>
                <a:lnTo>
                  <a:pt x="29223" y="1283832"/>
                </a:lnTo>
                <a:lnTo>
                  <a:pt x="29223" y="1295305"/>
                </a:lnTo>
                <a:lnTo>
                  <a:pt x="30228" y="1298444"/>
                </a:lnTo>
                <a:lnTo>
                  <a:pt x="30228" y="1301569"/>
                </a:lnTo>
                <a:lnTo>
                  <a:pt x="31242" y="1303653"/>
                </a:lnTo>
                <a:lnTo>
                  <a:pt x="32247" y="1306778"/>
                </a:lnTo>
                <a:lnTo>
                  <a:pt x="33252" y="1309917"/>
                </a:lnTo>
                <a:lnTo>
                  <a:pt x="35271" y="1312000"/>
                </a:lnTo>
                <a:lnTo>
                  <a:pt x="36276" y="1315126"/>
                </a:lnTo>
                <a:lnTo>
                  <a:pt x="38295" y="1317210"/>
                </a:lnTo>
                <a:lnTo>
                  <a:pt x="40305" y="1320335"/>
                </a:lnTo>
                <a:lnTo>
                  <a:pt x="43329" y="1322419"/>
                </a:lnTo>
                <a:lnTo>
                  <a:pt x="45348" y="1325557"/>
                </a:lnTo>
                <a:lnTo>
                  <a:pt x="48373" y="1328683"/>
                </a:lnTo>
                <a:lnTo>
                  <a:pt x="50382" y="1330766"/>
                </a:lnTo>
                <a:lnTo>
                  <a:pt x="53406" y="1333892"/>
                </a:lnTo>
                <a:lnTo>
                  <a:pt x="56431" y="1335988"/>
                </a:lnTo>
                <a:lnTo>
                  <a:pt x="59455" y="1339114"/>
                </a:lnTo>
                <a:lnTo>
                  <a:pt x="62479" y="1341198"/>
                </a:lnTo>
                <a:lnTo>
                  <a:pt x="66508" y="1344323"/>
                </a:lnTo>
                <a:lnTo>
                  <a:pt x="69532" y="1346407"/>
                </a:lnTo>
                <a:lnTo>
                  <a:pt x="73561" y="1349545"/>
                </a:lnTo>
                <a:lnTo>
                  <a:pt x="76585" y="1351629"/>
                </a:lnTo>
                <a:lnTo>
                  <a:pt x="80614" y="1354755"/>
                </a:lnTo>
                <a:lnTo>
                  <a:pt x="83638" y="1356838"/>
                </a:lnTo>
                <a:lnTo>
                  <a:pt x="87667" y="1359964"/>
                </a:lnTo>
                <a:lnTo>
                  <a:pt x="91706" y="1362060"/>
                </a:lnTo>
                <a:lnTo>
                  <a:pt x="94720" y="1365186"/>
                </a:lnTo>
                <a:lnTo>
                  <a:pt x="98759" y="1367270"/>
                </a:lnTo>
                <a:lnTo>
                  <a:pt x="102788" y="1370395"/>
                </a:lnTo>
                <a:lnTo>
                  <a:pt x="105812" y="1372479"/>
                </a:lnTo>
                <a:lnTo>
                  <a:pt x="109841" y="1375617"/>
                </a:lnTo>
                <a:lnTo>
                  <a:pt x="113870" y="1377701"/>
                </a:lnTo>
                <a:lnTo>
                  <a:pt x="116894" y="1380826"/>
                </a:lnTo>
                <a:lnTo>
                  <a:pt x="120923" y="1382910"/>
                </a:lnTo>
                <a:lnTo>
                  <a:pt x="123948" y="1384994"/>
                </a:lnTo>
                <a:lnTo>
                  <a:pt x="126972" y="1387077"/>
                </a:lnTo>
                <a:lnTo>
                  <a:pt x="129996" y="1389174"/>
                </a:lnTo>
                <a:lnTo>
                  <a:pt x="133020" y="1391258"/>
                </a:lnTo>
                <a:lnTo>
                  <a:pt x="136044" y="1393341"/>
                </a:lnTo>
                <a:lnTo>
                  <a:pt x="139068" y="1395425"/>
                </a:lnTo>
                <a:lnTo>
                  <a:pt x="142092" y="1397509"/>
                </a:lnTo>
                <a:lnTo>
                  <a:pt x="145107" y="1398551"/>
                </a:lnTo>
                <a:lnTo>
                  <a:pt x="148131" y="1400647"/>
                </a:lnTo>
                <a:lnTo>
                  <a:pt x="151155" y="1402731"/>
                </a:lnTo>
                <a:lnTo>
                  <a:pt x="153175" y="1404814"/>
                </a:lnTo>
                <a:lnTo>
                  <a:pt x="156199" y="1406898"/>
                </a:lnTo>
                <a:lnTo>
                  <a:pt x="158208" y="1408982"/>
                </a:lnTo>
                <a:lnTo>
                  <a:pt x="161233" y="1410024"/>
                </a:lnTo>
                <a:lnTo>
                  <a:pt x="163252" y="1412107"/>
                </a:lnTo>
                <a:lnTo>
                  <a:pt x="165262" y="1414204"/>
                </a:lnTo>
                <a:lnTo>
                  <a:pt x="167281" y="1415246"/>
                </a:lnTo>
                <a:lnTo>
                  <a:pt x="170305" y="1417329"/>
                </a:lnTo>
                <a:lnTo>
                  <a:pt x="172315" y="1419413"/>
                </a:lnTo>
                <a:lnTo>
                  <a:pt x="173329" y="1420455"/>
                </a:lnTo>
                <a:lnTo>
                  <a:pt x="175339" y="1422539"/>
                </a:lnTo>
                <a:lnTo>
                  <a:pt x="177358" y="1423581"/>
                </a:lnTo>
                <a:lnTo>
                  <a:pt x="179378" y="1424622"/>
                </a:lnTo>
                <a:lnTo>
                  <a:pt x="180382" y="1426719"/>
                </a:lnTo>
                <a:lnTo>
                  <a:pt x="182392" y="1427761"/>
                </a:lnTo>
                <a:lnTo>
                  <a:pt x="183407" y="1428802"/>
                </a:lnTo>
                <a:lnTo>
                  <a:pt x="185416" y="1429844"/>
                </a:lnTo>
                <a:lnTo>
                  <a:pt x="187436" y="1431928"/>
                </a:lnTo>
                <a:lnTo>
                  <a:pt x="189455" y="1434012"/>
                </a:lnTo>
                <a:lnTo>
                  <a:pt x="191465" y="1437137"/>
                </a:lnTo>
                <a:lnTo>
                  <a:pt x="193484" y="1440276"/>
                </a:lnTo>
                <a:lnTo>
                  <a:pt x="195494" y="1443401"/>
                </a:lnTo>
                <a:lnTo>
                  <a:pt x="197513" y="1445485"/>
                </a:lnTo>
                <a:lnTo>
                  <a:pt x="199532" y="1445485"/>
                </a:lnTo>
                <a:lnTo>
                  <a:pt x="200537" y="1446527"/>
                </a:lnTo>
                <a:lnTo>
                  <a:pt x="202547" y="1447569"/>
                </a:lnTo>
                <a:lnTo>
                  <a:pt x="205571" y="1447569"/>
                </a:lnTo>
                <a:lnTo>
                  <a:pt x="207590" y="1448610"/>
                </a:lnTo>
                <a:lnTo>
                  <a:pt x="212624" y="1448610"/>
                </a:lnTo>
                <a:lnTo>
                  <a:pt x="214643" y="1447569"/>
                </a:lnTo>
                <a:lnTo>
                  <a:pt x="216663" y="1447569"/>
                </a:lnTo>
                <a:lnTo>
                  <a:pt x="218672" y="1446527"/>
                </a:lnTo>
                <a:lnTo>
                  <a:pt x="220692" y="1446527"/>
                </a:lnTo>
                <a:lnTo>
                  <a:pt x="223716" y="1445485"/>
                </a:lnTo>
                <a:lnTo>
                  <a:pt x="225725" y="1444443"/>
                </a:lnTo>
                <a:lnTo>
                  <a:pt x="227745" y="1443401"/>
                </a:lnTo>
                <a:lnTo>
                  <a:pt x="230769" y="1442359"/>
                </a:lnTo>
                <a:lnTo>
                  <a:pt x="232779" y="1441317"/>
                </a:lnTo>
                <a:lnTo>
                  <a:pt x="235803" y="1440276"/>
                </a:lnTo>
                <a:lnTo>
                  <a:pt x="237822" y="1439234"/>
                </a:lnTo>
                <a:lnTo>
                  <a:pt x="240846" y="1437137"/>
                </a:lnTo>
                <a:lnTo>
                  <a:pt x="243870" y="1436095"/>
                </a:lnTo>
                <a:lnTo>
                  <a:pt x="245880" y="1434012"/>
                </a:lnTo>
                <a:lnTo>
                  <a:pt x="248904" y="1432970"/>
                </a:lnTo>
                <a:lnTo>
                  <a:pt x="251928" y="1430886"/>
                </a:lnTo>
                <a:lnTo>
                  <a:pt x="254953" y="1430886"/>
                </a:lnTo>
                <a:lnTo>
                  <a:pt x="256972" y="1429844"/>
                </a:lnTo>
                <a:lnTo>
                  <a:pt x="258982" y="1428802"/>
                </a:lnTo>
                <a:lnTo>
                  <a:pt x="262006" y="1427761"/>
                </a:lnTo>
                <a:lnTo>
                  <a:pt x="265030" y="1426719"/>
                </a:lnTo>
                <a:lnTo>
                  <a:pt x="268054" y="1425664"/>
                </a:lnTo>
                <a:lnTo>
                  <a:pt x="271078" y="1423581"/>
                </a:lnTo>
                <a:lnTo>
                  <a:pt x="274102" y="1422539"/>
                </a:lnTo>
                <a:lnTo>
                  <a:pt x="277127" y="1420455"/>
                </a:lnTo>
                <a:lnTo>
                  <a:pt x="280141" y="1419413"/>
                </a:lnTo>
                <a:lnTo>
                  <a:pt x="283165" y="1417329"/>
                </a:lnTo>
                <a:lnTo>
                  <a:pt x="287204" y="1415246"/>
                </a:lnTo>
                <a:lnTo>
                  <a:pt x="290218" y="1413162"/>
                </a:lnTo>
                <a:lnTo>
                  <a:pt x="293242" y="1411066"/>
                </a:lnTo>
                <a:lnTo>
                  <a:pt x="297281" y="1408982"/>
                </a:lnTo>
                <a:lnTo>
                  <a:pt x="300296" y="1407940"/>
                </a:lnTo>
                <a:lnTo>
                  <a:pt x="304334" y="1405856"/>
                </a:lnTo>
                <a:lnTo>
                  <a:pt x="308363" y="1403773"/>
                </a:lnTo>
                <a:lnTo>
                  <a:pt x="311387" y="1401689"/>
                </a:lnTo>
                <a:lnTo>
                  <a:pt x="315416" y="1399592"/>
                </a:lnTo>
                <a:lnTo>
                  <a:pt x="318441" y="1397509"/>
                </a:lnTo>
                <a:lnTo>
                  <a:pt x="322470" y="1395425"/>
                </a:lnTo>
                <a:lnTo>
                  <a:pt x="326499" y="1393341"/>
                </a:lnTo>
                <a:lnTo>
                  <a:pt x="329523" y="1391258"/>
                </a:lnTo>
                <a:lnTo>
                  <a:pt x="333552" y="1389174"/>
                </a:lnTo>
                <a:lnTo>
                  <a:pt x="336576" y="1388132"/>
                </a:lnTo>
                <a:lnTo>
                  <a:pt x="340605" y="1386036"/>
                </a:lnTo>
                <a:lnTo>
                  <a:pt x="344644" y="1383952"/>
                </a:lnTo>
                <a:lnTo>
                  <a:pt x="347658" y="1382910"/>
                </a:lnTo>
                <a:lnTo>
                  <a:pt x="351697" y="1381868"/>
                </a:lnTo>
                <a:lnTo>
                  <a:pt x="354721" y="1379784"/>
                </a:lnTo>
                <a:lnTo>
                  <a:pt x="357735" y="1378743"/>
                </a:lnTo>
                <a:lnTo>
                  <a:pt x="358750" y="1378743"/>
                </a:lnTo>
                <a:lnTo>
                  <a:pt x="360759" y="1377701"/>
                </a:lnTo>
                <a:lnTo>
                  <a:pt x="389987" y="1377701"/>
                </a:lnTo>
                <a:lnTo>
                  <a:pt x="392006" y="1376659"/>
                </a:lnTo>
                <a:lnTo>
                  <a:pt x="396035" y="1376659"/>
                </a:lnTo>
                <a:lnTo>
                  <a:pt x="399059" y="1375617"/>
                </a:lnTo>
                <a:lnTo>
                  <a:pt x="401069" y="1374575"/>
                </a:lnTo>
                <a:lnTo>
                  <a:pt x="417194" y="1374575"/>
                </a:lnTo>
                <a:lnTo>
                  <a:pt x="419214" y="1375617"/>
                </a:lnTo>
                <a:lnTo>
                  <a:pt x="424248" y="1375617"/>
                </a:lnTo>
                <a:lnTo>
                  <a:pt x="426267" y="1376659"/>
                </a:lnTo>
                <a:lnTo>
                  <a:pt x="428276" y="1377701"/>
                </a:lnTo>
                <a:lnTo>
                  <a:pt x="430296" y="1377701"/>
                </a:lnTo>
                <a:lnTo>
                  <a:pt x="432315" y="1378743"/>
                </a:lnTo>
                <a:lnTo>
                  <a:pt x="434325" y="1379784"/>
                </a:lnTo>
                <a:lnTo>
                  <a:pt x="436344" y="1379784"/>
                </a:lnTo>
                <a:lnTo>
                  <a:pt x="438354" y="1380826"/>
                </a:lnTo>
                <a:lnTo>
                  <a:pt x="440373" y="1381868"/>
                </a:lnTo>
                <a:lnTo>
                  <a:pt x="442392" y="1382910"/>
                </a:lnTo>
                <a:lnTo>
                  <a:pt x="444402" y="1382910"/>
                </a:lnTo>
                <a:lnTo>
                  <a:pt x="446421" y="1383952"/>
                </a:lnTo>
                <a:lnTo>
                  <a:pt x="448431" y="1384994"/>
                </a:lnTo>
                <a:lnTo>
                  <a:pt x="450450" y="1384994"/>
                </a:lnTo>
                <a:lnTo>
                  <a:pt x="452470" y="1386036"/>
                </a:lnTo>
                <a:lnTo>
                  <a:pt x="453475" y="1387077"/>
                </a:lnTo>
                <a:lnTo>
                  <a:pt x="455484" y="1387077"/>
                </a:lnTo>
                <a:lnTo>
                  <a:pt x="457504" y="1388132"/>
                </a:lnTo>
                <a:lnTo>
                  <a:pt x="462547" y="1388132"/>
                </a:lnTo>
                <a:lnTo>
                  <a:pt x="467581" y="1390216"/>
                </a:lnTo>
                <a:lnTo>
                  <a:pt x="472624" y="1392299"/>
                </a:lnTo>
                <a:lnTo>
                  <a:pt x="476653" y="1393341"/>
                </a:lnTo>
                <a:lnTo>
                  <a:pt x="480682" y="1396467"/>
                </a:lnTo>
                <a:lnTo>
                  <a:pt x="485716" y="1398551"/>
                </a:lnTo>
                <a:lnTo>
                  <a:pt x="489755" y="1400647"/>
                </a:lnTo>
                <a:lnTo>
                  <a:pt x="493784" y="1403773"/>
                </a:lnTo>
                <a:lnTo>
                  <a:pt x="497813" y="1405856"/>
                </a:lnTo>
                <a:lnTo>
                  <a:pt x="500837" y="1408982"/>
                </a:lnTo>
                <a:lnTo>
                  <a:pt x="504866" y="1412107"/>
                </a:lnTo>
                <a:lnTo>
                  <a:pt x="508895" y="1415246"/>
                </a:lnTo>
                <a:lnTo>
                  <a:pt x="511919" y="1418371"/>
                </a:lnTo>
                <a:lnTo>
                  <a:pt x="515948" y="1421497"/>
                </a:lnTo>
                <a:lnTo>
                  <a:pt x="518972" y="1424622"/>
                </a:lnTo>
                <a:lnTo>
                  <a:pt x="521996" y="1428802"/>
                </a:lnTo>
                <a:lnTo>
                  <a:pt x="526025" y="1431928"/>
                </a:lnTo>
                <a:lnTo>
                  <a:pt x="529050" y="1435054"/>
                </a:lnTo>
                <a:lnTo>
                  <a:pt x="532074" y="1439234"/>
                </a:lnTo>
                <a:lnTo>
                  <a:pt x="535098" y="1442359"/>
                </a:lnTo>
                <a:lnTo>
                  <a:pt x="538122" y="1446527"/>
                </a:lnTo>
                <a:lnTo>
                  <a:pt x="541146" y="1449656"/>
                </a:lnTo>
                <a:lnTo>
                  <a:pt x="545175" y="1452786"/>
                </a:lnTo>
                <a:lnTo>
                  <a:pt x="548199" y="1456957"/>
                </a:lnTo>
                <a:lnTo>
                  <a:pt x="551224" y="1460086"/>
                </a:lnTo>
                <a:lnTo>
                  <a:pt x="554248" y="1463214"/>
                </a:lnTo>
                <a:lnTo>
                  <a:pt x="557272" y="1467385"/>
                </a:lnTo>
                <a:lnTo>
                  <a:pt x="561301" y="1470515"/>
                </a:lnTo>
                <a:lnTo>
                  <a:pt x="564325" y="1473643"/>
                </a:lnTo>
                <a:lnTo>
                  <a:pt x="567349" y="1476772"/>
                </a:lnTo>
                <a:lnTo>
                  <a:pt x="571378" y="1479900"/>
                </a:lnTo>
                <a:lnTo>
                  <a:pt x="574402" y="1483029"/>
                </a:lnTo>
                <a:lnTo>
                  <a:pt x="578431" y="1485115"/>
                </a:lnTo>
                <a:lnTo>
                  <a:pt x="579436" y="1486158"/>
                </a:lnTo>
                <a:lnTo>
                  <a:pt x="581455" y="1487201"/>
                </a:lnTo>
                <a:lnTo>
                  <a:pt x="582460" y="1488243"/>
                </a:lnTo>
                <a:lnTo>
                  <a:pt x="584480" y="1489286"/>
                </a:lnTo>
                <a:lnTo>
                  <a:pt x="585484" y="1490329"/>
                </a:lnTo>
                <a:lnTo>
                  <a:pt x="587504" y="1491372"/>
                </a:lnTo>
                <a:lnTo>
                  <a:pt x="588509" y="1492415"/>
                </a:lnTo>
                <a:lnTo>
                  <a:pt x="590528" y="1492415"/>
                </a:lnTo>
                <a:lnTo>
                  <a:pt x="591533" y="1493459"/>
                </a:lnTo>
                <a:lnTo>
                  <a:pt x="593542" y="1494500"/>
                </a:lnTo>
                <a:lnTo>
                  <a:pt x="594557" y="1494500"/>
                </a:lnTo>
                <a:lnTo>
                  <a:pt x="596567" y="1495544"/>
                </a:lnTo>
                <a:lnTo>
                  <a:pt x="597581" y="1495544"/>
                </a:lnTo>
                <a:lnTo>
                  <a:pt x="599591" y="1496587"/>
                </a:lnTo>
                <a:lnTo>
                  <a:pt x="604634" y="1496587"/>
                </a:lnTo>
                <a:lnTo>
                  <a:pt x="605639" y="1497630"/>
                </a:lnTo>
                <a:lnTo>
                  <a:pt x="623774" y="1497630"/>
                </a:lnTo>
                <a:lnTo>
                  <a:pt x="624789" y="1496587"/>
                </a:lnTo>
                <a:lnTo>
                  <a:pt x="630828" y="1496587"/>
                </a:lnTo>
                <a:lnTo>
                  <a:pt x="632847" y="1495544"/>
                </a:lnTo>
                <a:lnTo>
                  <a:pt x="635871" y="1494500"/>
                </a:lnTo>
                <a:lnTo>
                  <a:pt x="638895" y="1494500"/>
                </a:lnTo>
                <a:lnTo>
                  <a:pt x="641919" y="1493459"/>
                </a:lnTo>
                <a:lnTo>
                  <a:pt x="643929" y="1492415"/>
                </a:lnTo>
                <a:lnTo>
                  <a:pt x="646953" y="1491372"/>
                </a:lnTo>
                <a:lnTo>
                  <a:pt x="648972" y="1490329"/>
                </a:lnTo>
                <a:lnTo>
                  <a:pt x="651997" y="1489286"/>
                </a:lnTo>
                <a:lnTo>
                  <a:pt x="654006" y="1488243"/>
                </a:lnTo>
                <a:lnTo>
                  <a:pt x="657030" y="1486158"/>
                </a:lnTo>
                <a:lnTo>
                  <a:pt x="660055" y="1485115"/>
                </a:lnTo>
                <a:lnTo>
                  <a:pt x="662074" y="1484072"/>
                </a:lnTo>
                <a:lnTo>
                  <a:pt x="665098" y="1481987"/>
                </a:lnTo>
                <a:lnTo>
                  <a:pt x="667108" y="1479900"/>
                </a:lnTo>
                <a:lnTo>
                  <a:pt x="670132" y="1478857"/>
                </a:lnTo>
                <a:lnTo>
                  <a:pt x="672151" y="1476772"/>
                </a:lnTo>
                <a:lnTo>
                  <a:pt x="675175" y="1474686"/>
                </a:lnTo>
                <a:lnTo>
                  <a:pt x="677185" y="1472600"/>
                </a:lnTo>
                <a:lnTo>
                  <a:pt x="679204" y="1470515"/>
                </a:lnTo>
                <a:lnTo>
                  <a:pt x="682229" y="1468429"/>
                </a:lnTo>
                <a:lnTo>
                  <a:pt x="684238" y="1466342"/>
                </a:lnTo>
                <a:lnTo>
                  <a:pt x="687262" y="1464257"/>
                </a:lnTo>
                <a:lnTo>
                  <a:pt x="689282" y="1462171"/>
                </a:lnTo>
                <a:lnTo>
                  <a:pt x="692306" y="1459043"/>
                </a:lnTo>
                <a:lnTo>
                  <a:pt x="694316" y="1456957"/>
                </a:lnTo>
                <a:lnTo>
                  <a:pt x="697340" y="1453829"/>
                </a:lnTo>
                <a:lnTo>
                  <a:pt x="700364" y="1451742"/>
                </a:lnTo>
                <a:lnTo>
                  <a:pt x="702383" y="1448610"/>
                </a:lnTo>
                <a:lnTo>
                  <a:pt x="705407" y="1446527"/>
                </a:lnTo>
                <a:lnTo>
                  <a:pt x="707417" y="1443401"/>
                </a:lnTo>
                <a:lnTo>
                  <a:pt x="710441" y="1440276"/>
                </a:lnTo>
                <a:lnTo>
                  <a:pt x="713465" y="1437137"/>
                </a:lnTo>
                <a:lnTo>
                  <a:pt x="715485" y="1436095"/>
                </a:lnTo>
                <a:lnTo>
                  <a:pt x="717494" y="1435054"/>
                </a:lnTo>
                <a:lnTo>
                  <a:pt x="719514" y="1432970"/>
                </a:lnTo>
                <a:lnTo>
                  <a:pt x="721523" y="1430886"/>
                </a:lnTo>
                <a:lnTo>
                  <a:pt x="723543" y="1429844"/>
                </a:lnTo>
                <a:lnTo>
                  <a:pt x="725562" y="1427761"/>
                </a:lnTo>
                <a:lnTo>
                  <a:pt x="727572" y="1425664"/>
                </a:lnTo>
                <a:lnTo>
                  <a:pt x="729591" y="1423581"/>
                </a:lnTo>
                <a:lnTo>
                  <a:pt x="731601" y="1421497"/>
                </a:lnTo>
                <a:lnTo>
                  <a:pt x="733620" y="1419413"/>
                </a:lnTo>
                <a:lnTo>
                  <a:pt x="735639" y="1417329"/>
                </a:lnTo>
                <a:lnTo>
                  <a:pt x="737649" y="1416288"/>
                </a:lnTo>
                <a:lnTo>
                  <a:pt x="739668" y="1414204"/>
                </a:lnTo>
                <a:lnTo>
                  <a:pt x="741678" y="1413162"/>
                </a:lnTo>
                <a:lnTo>
                  <a:pt x="743697" y="1412107"/>
                </a:lnTo>
                <a:lnTo>
                  <a:pt x="745717" y="1411066"/>
                </a:lnTo>
                <a:lnTo>
                  <a:pt x="747726" y="1410024"/>
                </a:lnTo>
                <a:lnTo>
                  <a:pt x="749746" y="1408982"/>
                </a:lnTo>
                <a:lnTo>
                  <a:pt x="751755" y="1407940"/>
                </a:lnTo>
                <a:lnTo>
                  <a:pt x="753775" y="1406898"/>
                </a:lnTo>
                <a:lnTo>
                  <a:pt x="755794" y="1405856"/>
                </a:lnTo>
                <a:lnTo>
                  <a:pt x="756799" y="1404814"/>
                </a:lnTo>
                <a:lnTo>
                  <a:pt x="758808" y="1403773"/>
                </a:lnTo>
                <a:lnTo>
                  <a:pt x="760828" y="1402731"/>
                </a:lnTo>
                <a:lnTo>
                  <a:pt x="762847" y="1401689"/>
                </a:lnTo>
                <a:lnTo>
                  <a:pt x="764857" y="1400647"/>
                </a:lnTo>
                <a:lnTo>
                  <a:pt x="766876" y="1399592"/>
                </a:lnTo>
                <a:lnTo>
                  <a:pt x="768886" y="1398551"/>
                </a:lnTo>
                <a:lnTo>
                  <a:pt x="770905" y="1396467"/>
                </a:lnTo>
                <a:lnTo>
                  <a:pt x="772924" y="1395425"/>
                </a:lnTo>
                <a:lnTo>
                  <a:pt x="774934" y="1394383"/>
                </a:lnTo>
                <a:lnTo>
                  <a:pt x="776953" y="1394383"/>
                </a:lnTo>
                <a:lnTo>
                  <a:pt x="778963" y="1393341"/>
                </a:lnTo>
                <a:lnTo>
                  <a:pt x="779978" y="1392299"/>
                </a:lnTo>
                <a:lnTo>
                  <a:pt x="781987" y="1391258"/>
                </a:lnTo>
                <a:lnTo>
                  <a:pt x="784007" y="1390216"/>
                </a:lnTo>
                <a:lnTo>
                  <a:pt x="786016" y="1390216"/>
                </a:lnTo>
                <a:lnTo>
                  <a:pt x="788036" y="1389174"/>
                </a:lnTo>
                <a:lnTo>
                  <a:pt x="790055" y="1389174"/>
                </a:lnTo>
                <a:lnTo>
                  <a:pt x="792064" y="1388132"/>
                </a:lnTo>
                <a:lnTo>
                  <a:pt x="802142" y="1388132"/>
                </a:lnTo>
                <a:lnTo>
                  <a:pt x="804161" y="1389174"/>
                </a:lnTo>
                <a:lnTo>
                  <a:pt x="806171" y="1389174"/>
                </a:lnTo>
                <a:lnTo>
                  <a:pt x="808190" y="1390216"/>
                </a:lnTo>
                <a:lnTo>
                  <a:pt x="812219" y="1393341"/>
                </a:lnTo>
                <a:lnTo>
                  <a:pt x="817263" y="1395425"/>
                </a:lnTo>
                <a:lnTo>
                  <a:pt x="822296" y="1398551"/>
                </a:lnTo>
                <a:lnTo>
                  <a:pt x="827340" y="1402731"/>
                </a:lnTo>
                <a:lnTo>
                  <a:pt x="832374" y="1405856"/>
                </a:lnTo>
                <a:lnTo>
                  <a:pt x="837417" y="1408982"/>
                </a:lnTo>
                <a:lnTo>
                  <a:pt x="842451" y="1413162"/>
                </a:lnTo>
                <a:lnTo>
                  <a:pt x="847495" y="1416288"/>
                </a:lnTo>
                <a:lnTo>
                  <a:pt x="852528" y="1420455"/>
                </a:lnTo>
                <a:lnTo>
                  <a:pt x="857572" y="1424622"/>
                </a:lnTo>
                <a:lnTo>
                  <a:pt x="862606" y="1428802"/>
                </a:lnTo>
                <a:lnTo>
                  <a:pt x="867649" y="1431928"/>
                </a:lnTo>
                <a:lnTo>
                  <a:pt x="872683" y="1436095"/>
                </a:lnTo>
                <a:lnTo>
                  <a:pt x="877726" y="1440276"/>
                </a:lnTo>
                <a:lnTo>
                  <a:pt x="882809" y="1444443"/>
                </a:lnTo>
                <a:lnTo>
                  <a:pt x="887833" y="1448610"/>
                </a:lnTo>
                <a:lnTo>
                  <a:pt x="892857" y="1451742"/>
                </a:lnTo>
                <a:lnTo>
                  <a:pt x="897881" y="1455914"/>
                </a:lnTo>
                <a:lnTo>
                  <a:pt x="902905" y="1460086"/>
                </a:lnTo>
                <a:lnTo>
                  <a:pt x="907929" y="1463214"/>
                </a:lnTo>
                <a:lnTo>
                  <a:pt x="912954" y="1467385"/>
                </a:lnTo>
                <a:lnTo>
                  <a:pt x="918074" y="1470515"/>
                </a:lnTo>
                <a:lnTo>
                  <a:pt x="923099" y="1474686"/>
                </a:lnTo>
                <a:lnTo>
                  <a:pt x="928123" y="1477814"/>
                </a:lnTo>
                <a:lnTo>
                  <a:pt x="934113" y="1480944"/>
                </a:lnTo>
                <a:lnTo>
                  <a:pt x="939234" y="1484072"/>
                </a:lnTo>
                <a:lnTo>
                  <a:pt x="944258" y="1487201"/>
                </a:lnTo>
                <a:lnTo>
                  <a:pt x="949282" y="1490329"/>
                </a:lnTo>
                <a:lnTo>
                  <a:pt x="954306" y="1492415"/>
                </a:lnTo>
                <a:lnTo>
                  <a:pt x="959330" y="1494500"/>
                </a:lnTo>
                <a:lnTo>
                  <a:pt x="964355" y="1496587"/>
                </a:lnTo>
                <a:lnTo>
                  <a:pt x="969379" y="1498673"/>
                </a:lnTo>
                <a:lnTo>
                  <a:pt x="972471" y="1499715"/>
                </a:lnTo>
                <a:lnTo>
                  <a:pt x="975466" y="1501801"/>
                </a:lnTo>
                <a:lnTo>
                  <a:pt x="978461" y="1502844"/>
                </a:lnTo>
                <a:lnTo>
                  <a:pt x="981553" y="1503887"/>
                </a:lnTo>
                <a:lnTo>
                  <a:pt x="984548" y="1503887"/>
                </a:lnTo>
                <a:lnTo>
                  <a:pt x="987543" y="1504929"/>
                </a:lnTo>
                <a:lnTo>
                  <a:pt x="991601" y="1505972"/>
                </a:lnTo>
                <a:lnTo>
                  <a:pt x="994596" y="1507015"/>
                </a:lnTo>
                <a:lnTo>
                  <a:pt x="997688" y="1507015"/>
                </a:lnTo>
                <a:lnTo>
                  <a:pt x="1000683" y="1508058"/>
                </a:lnTo>
                <a:lnTo>
                  <a:pt x="1004741" y="1508058"/>
                </a:lnTo>
                <a:lnTo>
                  <a:pt x="1007736" y="1509102"/>
                </a:lnTo>
                <a:lnTo>
                  <a:pt x="1034886" y="1509102"/>
                </a:lnTo>
                <a:lnTo>
                  <a:pt x="1037978" y="1508058"/>
                </a:lnTo>
                <a:lnTo>
                  <a:pt x="1036915" y="610133"/>
                </a:lnTo>
                <a:lnTo>
                  <a:pt x="1034886" y="613258"/>
                </a:lnTo>
                <a:lnTo>
                  <a:pt x="1033920" y="616397"/>
                </a:lnTo>
                <a:lnTo>
                  <a:pt x="1031891" y="619522"/>
                </a:lnTo>
                <a:lnTo>
                  <a:pt x="1030925" y="616397"/>
                </a:lnTo>
                <a:lnTo>
                  <a:pt x="1031891" y="614313"/>
                </a:lnTo>
                <a:lnTo>
                  <a:pt x="1033920" y="613258"/>
                </a:lnTo>
                <a:lnTo>
                  <a:pt x="1035949" y="609091"/>
                </a:lnTo>
                <a:lnTo>
                  <a:pt x="1037549" y="608270"/>
                </a:lnTo>
                <a:lnTo>
                  <a:pt x="1037978" y="607007"/>
                </a:lnTo>
                <a:lnTo>
                  <a:pt x="1038944" y="603882"/>
                </a:lnTo>
                <a:lnTo>
                  <a:pt x="1040007" y="600743"/>
                </a:lnTo>
                <a:lnTo>
                  <a:pt x="1040973" y="597618"/>
                </a:lnTo>
                <a:lnTo>
                  <a:pt x="1041939" y="593450"/>
                </a:lnTo>
                <a:lnTo>
                  <a:pt x="1043002" y="590325"/>
                </a:lnTo>
                <a:lnTo>
                  <a:pt x="1043002" y="587187"/>
                </a:lnTo>
                <a:lnTo>
                  <a:pt x="1043968" y="584061"/>
                </a:lnTo>
                <a:lnTo>
                  <a:pt x="1043968" y="580936"/>
                </a:lnTo>
                <a:lnTo>
                  <a:pt x="1045031" y="577810"/>
                </a:lnTo>
                <a:lnTo>
                  <a:pt x="1045031" y="556947"/>
                </a:lnTo>
                <a:lnTo>
                  <a:pt x="1043968" y="553822"/>
                </a:lnTo>
                <a:lnTo>
                  <a:pt x="1043968" y="550696"/>
                </a:lnTo>
                <a:lnTo>
                  <a:pt x="1043002" y="546516"/>
                </a:lnTo>
                <a:lnTo>
                  <a:pt x="1043002" y="543391"/>
                </a:lnTo>
                <a:lnTo>
                  <a:pt x="1041939" y="539223"/>
                </a:lnTo>
                <a:lnTo>
                  <a:pt x="1040973" y="536085"/>
                </a:lnTo>
                <a:lnTo>
                  <a:pt x="1040007" y="531917"/>
                </a:lnTo>
                <a:lnTo>
                  <a:pt x="1038944" y="527750"/>
                </a:lnTo>
                <a:lnTo>
                  <a:pt x="1037978" y="523570"/>
                </a:lnTo>
                <a:lnTo>
                  <a:pt x="1036915" y="520444"/>
                </a:lnTo>
                <a:lnTo>
                  <a:pt x="1035949" y="516277"/>
                </a:lnTo>
                <a:lnTo>
                  <a:pt x="1034886" y="512110"/>
                </a:lnTo>
                <a:lnTo>
                  <a:pt x="1033920" y="507929"/>
                </a:lnTo>
                <a:lnTo>
                  <a:pt x="1031891" y="503762"/>
                </a:lnTo>
                <a:lnTo>
                  <a:pt x="1029862" y="500636"/>
                </a:lnTo>
                <a:lnTo>
                  <a:pt x="1028896" y="496456"/>
                </a:lnTo>
                <a:lnTo>
                  <a:pt x="1026867" y="493331"/>
                </a:lnTo>
                <a:lnTo>
                  <a:pt x="1024838" y="490205"/>
                </a:lnTo>
                <a:lnTo>
                  <a:pt x="1022809" y="486038"/>
                </a:lnTo>
                <a:lnTo>
                  <a:pt x="1021843" y="482899"/>
                </a:lnTo>
                <a:lnTo>
                  <a:pt x="1019814" y="479774"/>
                </a:lnTo>
                <a:lnTo>
                  <a:pt x="1017785" y="476648"/>
                </a:lnTo>
                <a:lnTo>
                  <a:pt x="1015756" y="473523"/>
                </a:lnTo>
                <a:lnTo>
                  <a:pt x="1014789" y="471426"/>
                </a:lnTo>
                <a:lnTo>
                  <a:pt x="1012760" y="468301"/>
                </a:lnTo>
                <a:lnTo>
                  <a:pt x="1010732" y="465175"/>
                </a:lnTo>
                <a:lnTo>
                  <a:pt x="1009765" y="463092"/>
                </a:lnTo>
                <a:lnTo>
                  <a:pt x="1007736" y="461008"/>
                </a:lnTo>
                <a:lnTo>
                  <a:pt x="1005707" y="457870"/>
                </a:lnTo>
                <a:lnTo>
                  <a:pt x="1004741" y="455786"/>
                </a:lnTo>
                <a:lnTo>
                  <a:pt x="1002712" y="453702"/>
                </a:lnTo>
                <a:lnTo>
                  <a:pt x="1000683" y="449535"/>
                </a:lnTo>
                <a:lnTo>
                  <a:pt x="998654" y="448493"/>
                </a:lnTo>
                <a:lnTo>
                  <a:pt x="997688" y="446396"/>
                </a:lnTo>
                <a:lnTo>
                  <a:pt x="995659" y="443271"/>
                </a:lnTo>
                <a:lnTo>
                  <a:pt x="993630" y="440145"/>
                </a:lnTo>
                <a:lnTo>
                  <a:pt x="991601" y="438062"/>
                </a:lnTo>
                <a:lnTo>
                  <a:pt x="989572" y="435978"/>
                </a:lnTo>
                <a:lnTo>
                  <a:pt x="986577" y="432840"/>
                </a:lnTo>
                <a:lnTo>
                  <a:pt x="983582" y="428672"/>
                </a:lnTo>
                <a:lnTo>
                  <a:pt x="980490" y="425547"/>
                </a:lnTo>
                <a:lnTo>
                  <a:pt x="977495" y="421379"/>
                </a:lnTo>
                <a:lnTo>
                  <a:pt x="975466" y="418241"/>
                </a:lnTo>
                <a:lnTo>
                  <a:pt x="972471" y="414073"/>
                </a:lnTo>
                <a:lnTo>
                  <a:pt x="969379" y="409906"/>
                </a:lnTo>
                <a:lnTo>
                  <a:pt x="966384" y="406768"/>
                </a:lnTo>
                <a:lnTo>
                  <a:pt x="963388" y="402600"/>
                </a:lnTo>
                <a:lnTo>
                  <a:pt x="960393" y="399475"/>
                </a:lnTo>
                <a:lnTo>
                  <a:pt x="957301" y="395307"/>
                </a:lnTo>
                <a:lnTo>
                  <a:pt x="954306" y="391127"/>
                </a:lnTo>
                <a:lnTo>
                  <a:pt x="951311" y="386960"/>
                </a:lnTo>
                <a:lnTo>
                  <a:pt x="948219" y="383834"/>
                </a:lnTo>
                <a:lnTo>
                  <a:pt x="945224" y="379654"/>
                </a:lnTo>
                <a:lnTo>
                  <a:pt x="942229" y="375487"/>
                </a:lnTo>
                <a:lnTo>
                  <a:pt x="939234" y="371319"/>
                </a:lnTo>
                <a:lnTo>
                  <a:pt x="936142" y="368181"/>
                </a:lnTo>
                <a:lnTo>
                  <a:pt x="933147" y="364014"/>
                </a:lnTo>
                <a:lnTo>
                  <a:pt x="930152" y="359846"/>
                </a:lnTo>
                <a:lnTo>
                  <a:pt x="928123" y="355666"/>
                </a:lnTo>
                <a:lnTo>
                  <a:pt x="925128" y="351499"/>
                </a:lnTo>
                <a:lnTo>
                  <a:pt x="922036" y="347331"/>
                </a:lnTo>
                <a:lnTo>
                  <a:pt x="919041" y="343151"/>
                </a:lnTo>
                <a:lnTo>
                  <a:pt x="916045" y="340026"/>
                </a:lnTo>
                <a:lnTo>
                  <a:pt x="914016" y="335858"/>
                </a:lnTo>
                <a:lnTo>
                  <a:pt x="911021" y="331691"/>
                </a:lnTo>
                <a:lnTo>
                  <a:pt x="907929" y="327511"/>
                </a:lnTo>
                <a:lnTo>
                  <a:pt x="904934" y="323343"/>
                </a:lnTo>
                <a:lnTo>
                  <a:pt x="902905" y="319176"/>
                </a:lnTo>
                <a:lnTo>
                  <a:pt x="899910" y="314996"/>
                </a:lnTo>
                <a:lnTo>
                  <a:pt x="896915" y="310828"/>
                </a:lnTo>
                <a:lnTo>
                  <a:pt x="895852" y="308744"/>
                </a:lnTo>
                <a:lnTo>
                  <a:pt x="893823" y="305568"/>
                </a:lnTo>
                <a:lnTo>
                  <a:pt x="891794" y="303535"/>
                </a:lnTo>
                <a:lnTo>
                  <a:pt x="890828" y="300359"/>
                </a:lnTo>
                <a:lnTo>
                  <a:pt x="888799" y="297309"/>
                </a:lnTo>
                <a:lnTo>
                  <a:pt x="886770" y="295150"/>
                </a:lnTo>
                <a:lnTo>
                  <a:pt x="885804" y="292100"/>
                </a:lnTo>
                <a:lnTo>
                  <a:pt x="883775" y="288924"/>
                </a:lnTo>
                <a:lnTo>
                  <a:pt x="881746" y="285747"/>
                </a:lnTo>
                <a:lnTo>
                  <a:pt x="879736" y="282698"/>
                </a:lnTo>
                <a:lnTo>
                  <a:pt x="878731" y="279522"/>
                </a:lnTo>
                <a:lnTo>
                  <a:pt x="876712" y="276472"/>
                </a:lnTo>
                <a:lnTo>
                  <a:pt x="874702" y="273296"/>
                </a:lnTo>
                <a:lnTo>
                  <a:pt x="872683" y="270120"/>
                </a:lnTo>
                <a:lnTo>
                  <a:pt x="871678" y="267070"/>
                </a:lnTo>
                <a:lnTo>
                  <a:pt x="869659" y="263894"/>
                </a:lnTo>
                <a:lnTo>
                  <a:pt x="867649" y="261861"/>
                </a:lnTo>
                <a:lnTo>
                  <a:pt x="866635" y="258685"/>
                </a:lnTo>
                <a:lnTo>
                  <a:pt x="864625" y="255508"/>
                </a:lnTo>
                <a:lnTo>
                  <a:pt x="862606" y="252459"/>
                </a:lnTo>
                <a:lnTo>
                  <a:pt x="861601" y="248266"/>
                </a:lnTo>
                <a:lnTo>
                  <a:pt x="860596" y="244073"/>
                </a:lnTo>
                <a:lnTo>
                  <a:pt x="858577" y="240897"/>
                </a:lnTo>
                <a:lnTo>
                  <a:pt x="857572" y="236831"/>
                </a:lnTo>
                <a:lnTo>
                  <a:pt x="856557" y="233655"/>
                </a:lnTo>
                <a:lnTo>
                  <a:pt x="855553" y="229462"/>
                </a:lnTo>
                <a:lnTo>
                  <a:pt x="853533" y="226412"/>
                </a:lnTo>
                <a:lnTo>
                  <a:pt x="852528" y="222220"/>
                </a:lnTo>
                <a:lnTo>
                  <a:pt x="851524" y="219043"/>
                </a:lnTo>
                <a:lnTo>
                  <a:pt x="849504" y="215867"/>
                </a:lnTo>
                <a:lnTo>
                  <a:pt x="848499" y="212818"/>
                </a:lnTo>
                <a:lnTo>
                  <a:pt x="846480" y="209641"/>
                </a:lnTo>
                <a:lnTo>
                  <a:pt x="845475" y="206592"/>
                </a:lnTo>
                <a:lnTo>
                  <a:pt x="844470" y="203415"/>
                </a:lnTo>
                <a:lnTo>
                  <a:pt x="842451" y="201383"/>
                </a:lnTo>
                <a:lnTo>
                  <a:pt x="841446" y="198206"/>
                </a:lnTo>
                <a:lnTo>
                  <a:pt x="839427" y="196173"/>
                </a:lnTo>
                <a:lnTo>
                  <a:pt x="837417" y="19198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6557754" y="4923830"/>
            <a:ext cx="8502" cy="16189"/>
          </a:xfrm>
          <a:custGeom>
            <a:avLst/>
            <a:gdLst/>
            <a:ahLst/>
            <a:cxnLst/>
            <a:rect l="l" t="t" r="r" b="b"/>
            <a:pathLst>
              <a:path w="8502" h="16189">
                <a:moveTo>
                  <a:pt x="8502" y="0"/>
                </a:moveTo>
                <a:lnTo>
                  <a:pt x="6482" y="1016"/>
                </a:lnTo>
                <a:lnTo>
                  <a:pt x="5478" y="3049"/>
                </a:lnTo>
                <a:lnTo>
                  <a:pt x="3458" y="5209"/>
                </a:lnTo>
                <a:lnTo>
                  <a:pt x="2453" y="9402"/>
                </a:lnTo>
                <a:lnTo>
                  <a:pt x="1449" y="12451"/>
                </a:lnTo>
                <a:lnTo>
                  <a:pt x="0" y="16189"/>
                </a:lnTo>
                <a:lnTo>
                  <a:pt x="434" y="15627"/>
                </a:lnTo>
                <a:lnTo>
                  <a:pt x="3458" y="10418"/>
                </a:lnTo>
                <a:lnTo>
                  <a:pt x="5478" y="6225"/>
                </a:lnTo>
                <a:lnTo>
                  <a:pt x="6482" y="3049"/>
                </a:lnTo>
                <a:lnTo>
                  <a:pt x="8502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7359301" y="5043720"/>
            <a:ext cx="241836" cy="1171158"/>
          </a:xfrm>
          <a:custGeom>
            <a:avLst/>
            <a:gdLst/>
            <a:ahLst/>
            <a:cxnLst/>
            <a:rect l="l" t="t" r="r" b="b"/>
            <a:pathLst>
              <a:path w="241836" h="1171158">
                <a:moveTo>
                  <a:pt x="4057" y="266981"/>
                </a:moveTo>
                <a:lnTo>
                  <a:pt x="2028" y="269065"/>
                </a:lnTo>
                <a:lnTo>
                  <a:pt x="1062" y="271149"/>
                </a:lnTo>
                <a:lnTo>
                  <a:pt x="633" y="271369"/>
                </a:lnTo>
                <a:lnTo>
                  <a:pt x="0" y="273232"/>
                </a:lnTo>
                <a:lnTo>
                  <a:pt x="1062" y="1171158"/>
                </a:lnTo>
                <a:lnTo>
                  <a:pt x="5024" y="1171158"/>
                </a:lnTo>
                <a:lnTo>
                  <a:pt x="8115" y="1170115"/>
                </a:lnTo>
                <a:lnTo>
                  <a:pt x="11111" y="1170115"/>
                </a:lnTo>
                <a:lnTo>
                  <a:pt x="15169" y="1169072"/>
                </a:lnTo>
                <a:lnTo>
                  <a:pt x="18164" y="1169072"/>
                </a:lnTo>
                <a:lnTo>
                  <a:pt x="21159" y="1168029"/>
                </a:lnTo>
                <a:lnTo>
                  <a:pt x="25217" y="1166987"/>
                </a:lnTo>
                <a:lnTo>
                  <a:pt x="28212" y="1165944"/>
                </a:lnTo>
                <a:lnTo>
                  <a:pt x="31304" y="1164901"/>
                </a:lnTo>
                <a:lnTo>
                  <a:pt x="34299" y="1163857"/>
                </a:lnTo>
                <a:lnTo>
                  <a:pt x="38357" y="1162814"/>
                </a:lnTo>
                <a:lnTo>
                  <a:pt x="40289" y="1161772"/>
                </a:lnTo>
                <a:lnTo>
                  <a:pt x="42318" y="1160729"/>
                </a:lnTo>
                <a:lnTo>
                  <a:pt x="45410" y="1159686"/>
                </a:lnTo>
                <a:lnTo>
                  <a:pt x="47343" y="1158643"/>
                </a:lnTo>
                <a:lnTo>
                  <a:pt x="50434" y="1157600"/>
                </a:lnTo>
                <a:lnTo>
                  <a:pt x="52463" y="1155515"/>
                </a:lnTo>
                <a:lnTo>
                  <a:pt x="55459" y="1154472"/>
                </a:lnTo>
                <a:lnTo>
                  <a:pt x="57488" y="1153429"/>
                </a:lnTo>
                <a:lnTo>
                  <a:pt x="60483" y="1151342"/>
                </a:lnTo>
                <a:lnTo>
                  <a:pt x="62512" y="1150301"/>
                </a:lnTo>
                <a:lnTo>
                  <a:pt x="64541" y="1148214"/>
                </a:lnTo>
                <a:lnTo>
                  <a:pt x="67536" y="1147171"/>
                </a:lnTo>
                <a:lnTo>
                  <a:pt x="69565" y="1145086"/>
                </a:lnTo>
                <a:lnTo>
                  <a:pt x="72560" y="1143000"/>
                </a:lnTo>
                <a:lnTo>
                  <a:pt x="74589" y="1141957"/>
                </a:lnTo>
                <a:lnTo>
                  <a:pt x="76618" y="1139872"/>
                </a:lnTo>
                <a:lnTo>
                  <a:pt x="78647" y="1137786"/>
                </a:lnTo>
                <a:lnTo>
                  <a:pt x="81642" y="1136742"/>
                </a:lnTo>
                <a:lnTo>
                  <a:pt x="83671" y="1134656"/>
                </a:lnTo>
                <a:lnTo>
                  <a:pt x="85700" y="1132571"/>
                </a:lnTo>
                <a:lnTo>
                  <a:pt x="87729" y="1130485"/>
                </a:lnTo>
                <a:lnTo>
                  <a:pt x="89758" y="1128400"/>
                </a:lnTo>
                <a:lnTo>
                  <a:pt x="91690" y="1127357"/>
                </a:lnTo>
                <a:lnTo>
                  <a:pt x="93719" y="1125271"/>
                </a:lnTo>
                <a:lnTo>
                  <a:pt x="95748" y="1123186"/>
                </a:lnTo>
                <a:lnTo>
                  <a:pt x="97777" y="1121099"/>
                </a:lnTo>
                <a:lnTo>
                  <a:pt x="99806" y="1119013"/>
                </a:lnTo>
                <a:lnTo>
                  <a:pt x="101835" y="1116928"/>
                </a:lnTo>
                <a:lnTo>
                  <a:pt x="102802" y="1115885"/>
                </a:lnTo>
                <a:lnTo>
                  <a:pt x="104831" y="1113799"/>
                </a:lnTo>
                <a:lnTo>
                  <a:pt x="106860" y="1111710"/>
                </a:lnTo>
                <a:lnTo>
                  <a:pt x="107826" y="1109626"/>
                </a:lnTo>
                <a:lnTo>
                  <a:pt x="109855" y="1107543"/>
                </a:lnTo>
                <a:lnTo>
                  <a:pt x="110918" y="1106501"/>
                </a:lnTo>
                <a:lnTo>
                  <a:pt x="112850" y="1104417"/>
                </a:lnTo>
                <a:lnTo>
                  <a:pt x="114879" y="1101279"/>
                </a:lnTo>
                <a:lnTo>
                  <a:pt x="116908" y="1099195"/>
                </a:lnTo>
                <a:lnTo>
                  <a:pt x="118937" y="1095028"/>
                </a:lnTo>
                <a:lnTo>
                  <a:pt x="120966" y="1091902"/>
                </a:lnTo>
                <a:lnTo>
                  <a:pt x="122995" y="1087722"/>
                </a:lnTo>
                <a:lnTo>
                  <a:pt x="125024" y="1084596"/>
                </a:lnTo>
                <a:lnTo>
                  <a:pt x="126956" y="1080429"/>
                </a:lnTo>
                <a:lnTo>
                  <a:pt x="128019" y="1077303"/>
                </a:lnTo>
                <a:lnTo>
                  <a:pt x="128985" y="1073123"/>
                </a:lnTo>
                <a:lnTo>
                  <a:pt x="128985" y="1069998"/>
                </a:lnTo>
                <a:lnTo>
                  <a:pt x="130048" y="1065830"/>
                </a:lnTo>
                <a:lnTo>
                  <a:pt x="130048" y="1058525"/>
                </a:lnTo>
                <a:lnTo>
                  <a:pt x="128985" y="1055399"/>
                </a:lnTo>
                <a:lnTo>
                  <a:pt x="128019" y="1052273"/>
                </a:lnTo>
                <a:lnTo>
                  <a:pt x="126956" y="1048093"/>
                </a:lnTo>
                <a:lnTo>
                  <a:pt x="126956" y="1043926"/>
                </a:lnTo>
                <a:lnTo>
                  <a:pt x="125990" y="1038717"/>
                </a:lnTo>
                <a:lnTo>
                  <a:pt x="125990" y="1025160"/>
                </a:lnTo>
                <a:lnTo>
                  <a:pt x="126956" y="1019938"/>
                </a:lnTo>
                <a:lnTo>
                  <a:pt x="126956" y="1015770"/>
                </a:lnTo>
                <a:lnTo>
                  <a:pt x="128019" y="1010548"/>
                </a:lnTo>
                <a:lnTo>
                  <a:pt x="128985" y="1005339"/>
                </a:lnTo>
                <a:lnTo>
                  <a:pt x="130048" y="1000130"/>
                </a:lnTo>
                <a:lnTo>
                  <a:pt x="131014" y="993866"/>
                </a:lnTo>
                <a:lnTo>
                  <a:pt x="132077" y="988657"/>
                </a:lnTo>
                <a:lnTo>
                  <a:pt x="134009" y="983435"/>
                </a:lnTo>
                <a:lnTo>
                  <a:pt x="135072" y="978225"/>
                </a:lnTo>
                <a:lnTo>
                  <a:pt x="137101" y="971962"/>
                </a:lnTo>
                <a:lnTo>
                  <a:pt x="138067" y="966752"/>
                </a:lnTo>
                <a:lnTo>
                  <a:pt x="140096" y="960501"/>
                </a:lnTo>
                <a:lnTo>
                  <a:pt x="142125" y="954237"/>
                </a:lnTo>
                <a:lnTo>
                  <a:pt x="143092" y="949028"/>
                </a:lnTo>
                <a:lnTo>
                  <a:pt x="145120" y="942764"/>
                </a:lnTo>
                <a:lnTo>
                  <a:pt x="146183" y="936513"/>
                </a:lnTo>
                <a:lnTo>
                  <a:pt x="148116" y="930249"/>
                </a:lnTo>
                <a:lnTo>
                  <a:pt x="149178" y="925040"/>
                </a:lnTo>
                <a:lnTo>
                  <a:pt x="151207" y="918776"/>
                </a:lnTo>
                <a:lnTo>
                  <a:pt x="152174" y="912525"/>
                </a:lnTo>
                <a:lnTo>
                  <a:pt x="153236" y="906261"/>
                </a:lnTo>
                <a:lnTo>
                  <a:pt x="154203" y="900010"/>
                </a:lnTo>
                <a:lnTo>
                  <a:pt x="155169" y="893746"/>
                </a:lnTo>
                <a:lnTo>
                  <a:pt x="156232" y="887495"/>
                </a:lnTo>
                <a:lnTo>
                  <a:pt x="157198" y="881231"/>
                </a:lnTo>
                <a:lnTo>
                  <a:pt x="157198" y="868716"/>
                </a:lnTo>
                <a:lnTo>
                  <a:pt x="158261" y="864549"/>
                </a:lnTo>
                <a:lnTo>
                  <a:pt x="158261" y="861423"/>
                </a:lnTo>
                <a:lnTo>
                  <a:pt x="159227" y="857256"/>
                </a:lnTo>
                <a:lnTo>
                  <a:pt x="159227" y="848908"/>
                </a:lnTo>
                <a:lnTo>
                  <a:pt x="160290" y="845783"/>
                </a:lnTo>
                <a:lnTo>
                  <a:pt x="160290" y="837435"/>
                </a:lnTo>
                <a:lnTo>
                  <a:pt x="161256" y="833268"/>
                </a:lnTo>
                <a:lnTo>
                  <a:pt x="161256" y="830130"/>
                </a:lnTo>
                <a:lnTo>
                  <a:pt x="160290" y="825962"/>
                </a:lnTo>
                <a:lnTo>
                  <a:pt x="160290" y="818669"/>
                </a:lnTo>
                <a:lnTo>
                  <a:pt x="159227" y="814489"/>
                </a:lnTo>
                <a:lnTo>
                  <a:pt x="158261" y="811363"/>
                </a:lnTo>
                <a:lnTo>
                  <a:pt x="158261" y="803016"/>
                </a:lnTo>
                <a:lnTo>
                  <a:pt x="159227" y="799890"/>
                </a:lnTo>
                <a:lnTo>
                  <a:pt x="161256" y="795723"/>
                </a:lnTo>
                <a:lnTo>
                  <a:pt x="163285" y="792597"/>
                </a:lnTo>
                <a:lnTo>
                  <a:pt x="165314" y="788417"/>
                </a:lnTo>
                <a:lnTo>
                  <a:pt x="167343" y="786333"/>
                </a:lnTo>
                <a:lnTo>
                  <a:pt x="168309" y="785292"/>
                </a:lnTo>
                <a:lnTo>
                  <a:pt x="170338" y="783208"/>
                </a:lnTo>
                <a:lnTo>
                  <a:pt x="171304" y="781124"/>
                </a:lnTo>
                <a:lnTo>
                  <a:pt x="173333" y="780082"/>
                </a:lnTo>
                <a:lnTo>
                  <a:pt x="175362" y="777986"/>
                </a:lnTo>
                <a:lnTo>
                  <a:pt x="177391" y="775902"/>
                </a:lnTo>
                <a:lnTo>
                  <a:pt x="178357" y="773819"/>
                </a:lnTo>
                <a:lnTo>
                  <a:pt x="180386" y="772777"/>
                </a:lnTo>
                <a:lnTo>
                  <a:pt x="182415" y="770693"/>
                </a:lnTo>
                <a:lnTo>
                  <a:pt x="184444" y="768609"/>
                </a:lnTo>
                <a:lnTo>
                  <a:pt x="186473" y="766513"/>
                </a:lnTo>
                <a:lnTo>
                  <a:pt x="187439" y="764429"/>
                </a:lnTo>
                <a:lnTo>
                  <a:pt x="189468" y="762345"/>
                </a:lnTo>
                <a:lnTo>
                  <a:pt x="191497" y="761304"/>
                </a:lnTo>
                <a:lnTo>
                  <a:pt x="192464" y="759220"/>
                </a:lnTo>
                <a:lnTo>
                  <a:pt x="194493" y="757136"/>
                </a:lnTo>
                <a:lnTo>
                  <a:pt x="195555" y="755052"/>
                </a:lnTo>
                <a:lnTo>
                  <a:pt x="197584" y="752956"/>
                </a:lnTo>
                <a:lnTo>
                  <a:pt x="198551" y="750872"/>
                </a:lnTo>
                <a:lnTo>
                  <a:pt x="200580" y="747747"/>
                </a:lnTo>
                <a:lnTo>
                  <a:pt x="202609" y="745663"/>
                </a:lnTo>
                <a:lnTo>
                  <a:pt x="203575" y="742537"/>
                </a:lnTo>
                <a:lnTo>
                  <a:pt x="205604" y="738357"/>
                </a:lnTo>
                <a:lnTo>
                  <a:pt x="206570" y="735232"/>
                </a:lnTo>
                <a:lnTo>
                  <a:pt x="207633" y="732106"/>
                </a:lnTo>
                <a:lnTo>
                  <a:pt x="207633" y="716466"/>
                </a:lnTo>
                <a:lnTo>
                  <a:pt x="206570" y="712286"/>
                </a:lnTo>
                <a:lnTo>
                  <a:pt x="205604" y="709160"/>
                </a:lnTo>
                <a:lnTo>
                  <a:pt x="204637" y="707076"/>
                </a:lnTo>
                <a:lnTo>
                  <a:pt x="202609" y="702909"/>
                </a:lnTo>
                <a:lnTo>
                  <a:pt x="201546" y="699771"/>
                </a:lnTo>
                <a:lnTo>
                  <a:pt x="200580" y="697687"/>
                </a:lnTo>
                <a:lnTo>
                  <a:pt x="199517" y="694561"/>
                </a:lnTo>
                <a:lnTo>
                  <a:pt x="197584" y="692478"/>
                </a:lnTo>
                <a:lnTo>
                  <a:pt x="195555" y="689339"/>
                </a:lnTo>
                <a:lnTo>
                  <a:pt x="194493" y="687256"/>
                </a:lnTo>
                <a:lnTo>
                  <a:pt x="192464" y="684130"/>
                </a:lnTo>
                <a:lnTo>
                  <a:pt x="190531" y="679963"/>
                </a:lnTo>
                <a:lnTo>
                  <a:pt x="189468" y="675782"/>
                </a:lnTo>
                <a:lnTo>
                  <a:pt x="188502" y="671615"/>
                </a:lnTo>
                <a:lnTo>
                  <a:pt x="188502" y="660142"/>
                </a:lnTo>
                <a:lnTo>
                  <a:pt x="189468" y="655975"/>
                </a:lnTo>
                <a:lnTo>
                  <a:pt x="189468" y="652849"/>
                </a:lnTo>
                <a:lnTo>
                  <a:pt x="190531" y="650765"/>
                </a:lnTo>
                <a:lnTo>
                  <a:pt x="191497" y="647627"/>
                </a:lnTo>
                <a:lnTo>
                  <a:pt x="191497" y="645543"/>
                </a:lnTo>
                <a:lnTo>
                  <a:pt x="192464" y="642418"/>
                </a:lnTo>
                <a:lnTo>
                  <a:pt x="193526" y="639292"/>
                </a:lnTo>
                <a:lnTo>
                  <a:pt x="194493" y="636154"/>
                </a:lnTo>
                <a:lnTo>
                  <a:pt x="195555" y="633028"/>
                </a:lnTo>
                <a:lnTo>
                  <a:pt x="196522" y="629903"/>
                </a:lnTo>
                <a:lnTo>
                  <a:pt x="197584" y="626777"/>
                </a:lnTo>
                <a:lnTo>
                  <a:pt x="199517" y="623639"/>
                </a:lnTo>
                <a:lnTo>
                  <a:pt x="200580" y="619471"/>
                </a:lnTo>
                <a:lnTo>
                  <a:pt x="201546" y="616346"/>
                </a:lnTo>
                <a:lnTo>
                  <a:pt x="203575" y="612178"/>
                </a:lnTo>
                <a:lnTo>
                  <a:pt x="204637" y="609040"/>
                </a:lnTo>
                <a:lnTo>
                  <a:pt x="206570" y="604873"/>
                </a:lnTo>
                <a:lnTo>
                  <a:pt x="206570" y="601747"/>
                </a:lnTo>
                <a:lnTo>
                  <a:pt x="207633" y="598609"/>
                </a:lnTo>
                <a:lnTo>
                  <a:pt x="208599" y="594442"/>
                </a:lnTo>
                <a:lnTo>
                  <a:pt x="209662" y="591316"/>
                </a:lnTo>
                <a:lnTo>
                  <a:pt x="210628" y="588190"/>
                </a:lnTo>
                <a:lnTo>
                  <a:pt x="212657" y="584010"/>
                </a:lnTo>
                <a:lnTo>
                  <a:pt x="213623" y="580885"/>
                </a:lnTo>
                <a:lnTo>
                  <a:pt x="214686" y="576717"/>
                </a:lnTo>
                <a:lnTo>
                  <a:pt x="216715" y="573592"/>
                </a:lnTo>
                <a:lnTo>
                  <a:pt x="218744" y="569412"/>
                </a:lnTo>
                <a:lnTo>
                  <a:pt x="219710" y="565244"/>
                </a:lnTo>
                <a:lnTo>
                  <a:pt x="221739" y="561077"/>
                </a:lnTo>
                <a:lnTo>
                  <a:pt x="223768" y="557938"/>
                </a:lnTo>
                <a:lnTo>
                  <a:pt x="225797" y="553771"/>
                </a:lnTo>
                <a:lnTo>
                  <a:pt x="227729" y="549604"/>
                </a:lnTo>
                <a:lnTo>
                  <a:pt x="229758" y="545423"/>
                </a:lnTo>
                <a:lnTo>
                  <a:pt x="231787" y="541256"/>
                </a:lnTo>
                <a:lnTo>
                  <a:pt x="232850" y="537089"/>
                </a:lnTo>
                <a:lnTo>
                  <a:pt x="234782" y="532909"/>
                </a:lnTo>
                <a:lnTo>
                  <a:pt x="235845" y="529783"/>
                </a:lnTo>
                <a:lnTo>
                  <a:pt x="236811" y="525616"/>
                </a:lnTo>
                <a:lnTo>
                  <a:pt x="237874" y="521435"/>
                </a:lnTo>
                <a:lnTo>
                  <a:pt x="238840" y="517268"/>
                </a:lnTo>
                <a:lnTo>
                  <a:pt x="239903" y="513101"/>
                </a:lnTo>
                <a:lnTo>
                  <a:pt x="240869" y="508920"/>
                </a:lnTo>
                <a:lnTo>
                  <a:pt x="240869" y="504753"/>
                </a:lnTo>
                <a:lnTo>
                  <a:pt x="241836" y="500586"/>
                </a:lnTo>
                <a:lnTo>
                  <a:pt x="241836" y="475556"/>
                </a:lnTo>
                <a:lnTo>
                  <a:pt x="240869" y="471388"/>
                </a:lnTo>
                <a:lnTo>
                  <a:pt x="240869" y="467208"/>
                </a:lnTo>
                <a:lnTo>
                  <a:pt x="239903" y="463041"/>
                </a:lnTo>
                <a:lnTo>
                  <a:pt x="238840" y="458873"/>
                </a:lnTo>
                <a:lnTo>
                  <a:pt x="237874" y="454693"/>
                </a:lnTo>
                <a:lnTo>
                  <a:pt x="236811" y="450526"/>
                </a:lnTo>
                <a:lnTo>
                  <a:pt x="235845" y="446358"/>
                </a:lnTo>
                <a:lnTo>
                  <a:pt x="234782" y="442178"/>
                </a:lnTo>
                <a:lnTo>
                  <a:pt x="232850" y="438011"/>
                </a:lnTo>
                <a:lnTo>
                  <a:pt x="231787" y="433843"/>
                </a:lnTo>
                <a:lnTo>
                  <a:pt x="229758" y="430705"/>
                </a:lnTo>
                <a:lnTo>
                  <a:pt x="227729" y="426538"/>
                </a:lnTo>
                <a:lnTo>
                  <a:pt x="225797" y="422370"/>
                </a:lnTo>
                <a:lnTo>
                  <a:pt x="223768" y="419245"/>
                </a:lnTo>
                <a:lnTo>
                  <a:pt x="221739" y="415065"/>
                </a:lnTo>
                <a:lnTo>
                  <a:pt x="219710" y="411939"/>
                </a:lnTo>
                <a:lnTo>
                  <a:pt x="217681" y="408813"/>
                </a:lnTo>
                <a:lnTo>
                  <a:pt x="216715" y="405675"/>
                </a:lnTo>
                <a:lnTo>
                  <a:pt x="214686" y="402550"/>
                </a:lnTo>
                <a:lnTo>
                  <a:pt x="212657" y="399424"/>
                </a:lnTo>
                <a:lnTo>
                  <a:pt x="210628" y="396298"/>
                </a:lnTo>
                <a:lnTo>
                  <a:pt x="208599" y="393173"/>
                </a:lnTo>
                <a:lnTo>
                  <a:pt x="207633" y="390035"/>
                </a:lnTo>
                <a:lnTo>
                  <a:pt x="205604" y="386909"/>
                </a:lnTo>
                <a:lnTo>
                  <a:pt x="203575" y="383783"/>
                </a:lnTo>
                <a:lnTo>
                  <a:pt x="202609" y="381700"/>
                </a:lnTo>
                <a:lnTo>
                  <a:pt x="200580" y="378561"/>
                </a:lnTo>
                <a:lnTo>
                  <a:pt x="199517" y="376478"/>
                </a:lnTo>
                <a:lnTo>
                  <a:pt x="197584" y="373352"/>
                </a:lnTo>
                <a:lnTo>
                  <a:pt x="196522" y="371268"/>
                </a:lnTo>
                <a:lnTo>
                  <a:pt x="194493" y="369185"/>
                </a:lnTo>
                <a:lnTo>
                  <a:pt x="193526" y="366046"/>
                </a:lnTo>
                <a:lnTo>
                  <a:pt x="191497" y="361879"/>
                </a:lnTo>
                <a:lnTo>
                  <a:pt x="189468" y="360837"/>
                </a:lnTo>
                <a:lnTo>
                  <a:pt x="188502" y="358754"/>
                </a:lnTo>
                <a:lnTo>
                  <a:pt x="187439" y="354586"/>
                </a:lnTo>
                <a:lnTo>
                  <a:pt x="185410" y="351448"/>
                </a:lnTo>
                <a:lnTo>
                  <a:pt x="184444" y="348322"/>
                </a:lnTo>
                <a:lnTo>
                  <a:pt x="183478" y="345197"/>
                </a:lnTo>
                <a:lnTo>
                  <a:pt x="183478" y="324334"/>
                </a:lnTo>
                <a:lnTo>
                  <a:pt x="182415" y="320167"/>
                </a:lnTo>
                <a:lnTo>
                  <a:pt x="182415" y="305568"/>
                </a:lnTo>
                <a:lnTo>
                  <a:pt x="181449" y="302430"/>
                </a:lnTo>
                <a:lnTo>
                  <a:pt x="181449" y="296179"/>
                </a:lnTo>
                <a:lnTo>
                  <a:pt x="180386" y="293053"/>
                </a:lnTo>
                <a:lnTo>
                  <a:pt x="180386" y="286789"/>
                </a:lnTo>
                <a:lnTo>
                  <a:pt x="179420" y="283664"/>
                </a:lnTo>
                <a:lnTo>
                  <a:pt x="179420" y="280538"/>
                </a:lnTo>
                <a:lnTo>
                  <a:pt x="178357" y="278454"/>
                </a:lnTo>
                <a:lnTo>
                  <a:pt x="177391" y="275316"/>
                </a:lnTo>
                <a:lnTo>
                  <a:pt x="176425" y="271149"/>
                </a:lnTo>
                <a:lnTo>
                  <a:pt x="175362" y="268023"/>
                </a:lnTo>
                <a:lnTo>
                  <a:pt x="174396" y="263843"/>
                </a:lnTo>
                <a:lnTo>
                  <a:pt x="172367" y="259676"/>
                </a:lnTo>
                <a:lnTo>
                  <a:pt x="170338" y="255508"/>
                </a:lnTo>
                <a:lnTo>
                  <a:pt x="168309" y="252383"/>
                </a:lnTo>
                <a:lnTo>
                  <a:pt x="166280" y="248202"/>
                </a:lnTo>
                <a:lnTo>
                  <a:pt x="165314" y="244035"/>
                </a:lnTo>
                <a:lnTo>
                  <a:pt x="164251" y="239868"/>
                </a:lnTo>
                <a:lnTo>
                  <a:pt x="162222" y="236729"/>
                </a:lnTo>
                <a:lnTo>
                  <a:pt x="161256" y="232562"/>
                </a:lnTo>
                <a:lnTo>
                  <a:pt x="159227" y="228395"/>
                </a:lnTo>
                <a:lnTo>
                  <a:pt x="157198" y="225256"/>
                </a:lnTo>
                <a:lnTo>
                  <a:pt x="155169" y="222131"/>
                </a:lnTo>
                <a:lnTo>
                  <a:pt x="153236" y="220047"/>
                </a:lnTo>
                <a:lnTo>
                  <a:pt x="151207" y="219005"/>
                </a:lnTo>
                <a:lnTo>
                  <a:pt x="149178" y="219005"/>
                </a:lnTo>
                <a:lnTo>
                  <a:pt x="147149" y="216921"/>
                </a:lnTo>
                <a:lnTo>
                  <a:pt x="145120" y="214838"/>
                </a:lnTo>
                <a:lnTo>
                  <a:pt x="143092" y="212754"/>
                </a:lnTo>
                <a:lnTo>
                  <a:pt x="141063" y="210658"/>
                </a:lnTo>
                <a:lnTo>
                  <a:pt x="139130" y="207532"/>
                </a:lnTo>
                <a:lnTo>
                  <a:pt x="137101" y="204406"/>
                </a:lnTo>
                <a:lnTo>
                  <a:pt x="135072" y="201281"/>
                </a:lnTo>
                <a:lnTo>
                  <a:pt x="133043" y="198143"/>
                </a:lnTo>
                <a:lnTo>
                  <a:pt x="131014" y="193975"/>
                </a:lnTo>
                <a:lnTo>
                  <a:pt x="128985" y="189808"/>
                </a:lnTo>
                <a:lnTo>
                  <a:pt x="126956" y="185628"/>
                </a:lnTo>
                <a:lnTo>
                  <a:pt x="125024" y="181460"/>
                </a:lnTo>
                <a:lnTo>
                  <a:pt x="122995" y="177293"/>
                </a:lnTo>
                <a:lnTo>
                  <a:pt x="121932" y="173113"/>
                </a:lnTo>
                <a:lnTo>
                  <a:pt x="120966" y="169987"/>
                </a:lnTo>
                <a:lnTo>
                  <a:pt x="119903" y="167903"/>
                </a:lnTo>
                <a:lnTo>
                  <a:pt x="117971" y="163736"/>
                </a:lnTo>
                <a:lnTo>
                  <a:pt x="116908" y="158514"/>
                </a:lnTo>
                <a:lnTo>
                  <a:pt x="115942" y="153305"/>
                </a:lnTo>
                <a:lnTo>
                  <a:pt x="114879" y="148083"/>
                </a:lnTo>
                <a:lnTo>
                  <a:pt x="113913" y="143915"/>
                </a:lnTo>
                <a:lnTo>
                  <a:pt x="112850" y="138706"/>
                </a:lnTo>
                <a:lnTo>
                  <a:pt x="111884" y="134526"/>
                </a:lnTo>
                <a:lnTo>
                  <a:pt x="110918" y="130358"/>
                </a:lnTo>
                <a:lnTo>
                  <a:pt x="109855" y="125149"/>
                </a:lnTo>
                <a:lnTo>
                  <a:pt x="108889" y="120969"/>
                </a:lnTo>
                <a:lnTo>
                  <a:pt x="107826" y="116802"/>
                </a:lnTo>
                <a:lnTo>
                  <a:pt x="106860" y="112634"/>
                </a:lnTo>
                <a:lnTo>
                  <a:pt x="105797" y="108454"/>
                </a:lnTo>
                <a:lnTo>
                  <a:pt x="104831" y="104287"/>
                </a:lnTo>
                <a:lnTo>
                  <a:pt x="103864" y="100119"/>
                </a:lnTo>
                <a:lnTo>
                  <a:pt x="102802" y="96994"/>
                </a:lnTo>
                <a:lnTo>
                  <a:pt x="102802" y="92814"/>
                </a:lnTo>
                <a:lnTo>
                  <a:pt x="101835" y="88646"/>
                </a:lnTo>
                <a:lnTo>
                  <a:pt x="101835" y="85521"/>
                </a:lnTo>
                <a:lnTo>
                  <a:pt x="100773" y="81340"/>
                </a:lnTo>
                <a:lnTo>
                  <a:pt x="100773" y="78215"/>
                </a:lnTo>
                <a:lnTo>
                  <a:pt x="99806" y="74047"/>
                </a:lnTo>
                <a:lnTo>
                  <a:pt x="99806" y="54227"/>
                </a:lnTo>
                <a:lnTo>
                  <a:pt x="100773" y="50059"/>
                </a:lnTo>
                <a:lnTo>
                  <a:pt x="100773" y="46934"/>
                </a:lnTo>
                <a:lnTo>
                  <a:pt x="101835" y="43796"/>
                </a:lnTo>
                <a:lnTo>
                  <a:pt x="101835" y="40670"/>
                </a:lnTo>
                <a:lnTo>
                  <a:pt x="102802" y="37544"/>
                </a:lnTo>
                <a:lnTo>
                  <a:pt x="103864" y="33377"/>
                </a:lnTo>
                <a:lnTo>
                  <a:pt x="103864" y="29197"/>
                </a:lnTo>
                <a:lnTo>
                  <a:pt x="104831" y="26071"/>
                </a:lnTo>
                <a:lnTo>
                  <a:pt x="104831" y="21904"/>
                </a:lnTo>
                <a:lnTo>
                  <a:pt x="105797" y="18766"/>
                </a:lnTo>
                <a:lnTo>
                  <a:pt x="105797" y="15640"/>
                </a:lnTo>
                <a:lnTo>
                  <a:pt x="106860" y="12514"/>
                </a:lnTo>
                <a:lnTo>
                  <a:pt x="106860" y="6251"/>
                </a:lnTo>
                <a:lnTo>
                  <a:pt x="107826" y="3125"/>
                </a:lnTo>
                <a:lnTo>
                  <a:pt x="107826" y="0"/>
                </a:lnTo>
                <a:lnTo>
                  <a:pt x="105797" y="2083"/>
                </a:lnTo>
                <a:lnTo>
                  <a:pt x="103864" y="6251"/>
                </a:lnTo>
                <a:lnTo>
                  <a:pt x="101835" y="9389"/>
                </a:lnTo>
                <a:lnTo>
                  <a:pt x="99806" y="11473"/>
                </a:lnTo>
                <a:lnTo>
                  <a:pt x="96811" y="15640"/>
                </a:lnTo>
                <a:lnTo>
                  <a:pt x="94782" y="18766"/>
                </a:lnTo>
                <a:lnTo>
                  <a:pt x="92753" y="21904"/>
                </a:lnTo>
                <a:lnTo>
                  <a:pt x="91690" y="25029"/>
                </a:lnTo>
                <a:lnTo>
                  <a:pt x="89758" y="27113"/>
                </a:lnTo>
                <a:lnTo>
                  <a:pt x="88695" y="30239"/>
                </a:lnTo>
                <a:lnTo>
                  <a:pt x="86666" y="33377"/>
                </a:lnTo>
                <a:lnTo>
                  <a:pt x="85700" y="36503"/>
                </a:lnTo>
                <a:lnTo>
                  <a:pt x="84637" y="39628"/>
                </a:lnTo>
                <a:lnTo>
                  <a:pt x="83671" y="42754"/>
                </a:lnTo>
                <a:lnTo>
                  <a:pt x="83671" y="50059"/>
                </a:lnTo>
                <a:lnTo>
                  <a:pt x="82705" y="54227"/>
                </a:lnTo>
                <a:lnTo>
                  <a:pt x="82705" y="61532"/>
                </a:lnTo>
                <a:lnTo>
                  <a:pt x="81642" y="64658"/>
                </a:lnTo>
                <a:lnTo>
                  <a:pt x="81642" y="82382"/>
                </a:lnTo>
                <a:lnTo>
                  <a:pt x="82705" y="85521"/>
                </a:lnTo>
                <a:lnTo>
                  <a:pt x="82705" y="91772"/>
                </a:lnTo>
                <a:lnTo>
                  <a:pt x="83671" y="94897"/>
                </a:lnTo>
                <a:lnTo>
                  <a:pt x="83671" y="111592"/>
                </a:lnTo>
                <a:lnTo>
                  <a:pt x="82705" y="115760"/>
                </a:lnTo>
                <a:lnTo>
                  <a:pt x="82705" y="118885"/>
                </a:lnTo>
                <a:lnTo>
                  <a:pt x="81642" y="123065"/>
                </a:lnTo>
                <a:lnTo>
                  <a:pt x="80676" y="127233"/>
                </a:lnTo>
                <a:lnTo>
                  <a:pt x="78647" y="131400"/>
                </a:lnTo>
                <a:lnTo>
                  <a:pt x="77584" y="135580"/>
                </a:lnTo>
                <a:lnTo>
                  <a:pt x="76618" y="138706"/>
                </a:lnTo>
                <a:lnTo>
                  <a:pt x="75652" y="140790"/>
                </a:lnTo>
                <a:lnTo>
                  <a:pt x="74589" y="143915"/>
                </a:lnTo>
                <a:lnTo>
                  <a:pt x="73623" y="145999"/>
                </a:lnTo>
                <a:lnTo>
                  <a:pt x="72560" y="149137"/>
                </a:lnTo>
                <a:lnTo>
                  <a:pt x="71594" y="152263"/>
                </a:lnTo>
                <a:lnTo>
                  <a:pt x="70531" y="154347"/>
                </a:lnTo>
                <a:lnTo>
                  <a:pt x="68599" y="157472"/>
                </a:lnTo>
                <a:lnTo>
                  <a:pt x="67536" y="160598"/>
                </a:lnTo>
                <a:lnTo>
                  <a:pt x="66570" y="162694"/>
                </a:lnTo>
                <a:lnTo>
                  <a:pt x="65507" y="165820"/>
                </a:lnTo>
                <a:lnTo>
                  <a:pt x="64541" y="168945"/>
                </a:lnTo>
                <a:lnTo>
                  <a:pt x="62512" y="171029"/>
                </a:lnTo>
                <a:lnTo>
                  <a:pt x="61545" y="174167"/>
                </a:lnTo>
                <a:lnTo>
                  <a:pt x="60483" y="177293"/>
                </a:lnTo>
                <a:lnTo>
                  <a:pt x="58454" y="180418"/>
                </a:lnTo>
                <a:lnTo>
                  <a:pt x="57488" y="183544"/>
                </a:lnTo>
                <a:lnTo>
                  <a:pt x="56425" y="186669"/>
                </a:lnTo>
                <a:lnTo>
                  <a:pt x="54492" y="188766"/>
                </a:lnTo>
                <a:lnTo>
                  <a:pt x="53430" y="191891"/>
                </a:lnTo>
                <a:lnTo>
                  <a:pt x="51401" y="195017"/>
                </a:lnTo>
                <a:lnTo>
                  <a:pt x="50434" y="198143"/>
                </a:lnTo>
                <a:lnTo>
                  <a:pt x="48405" y="200239"/>
                </a:lnTo>
                <a:lnTo>
                  <a:pt x="47343" y="203365"/>
                </a:lnTo>
                <a:lnTo>
                  <a:pt x="45410" y="207532"/>
                </a:lnTo>
                <a:lnTo>
                  <a:pt x="43381" y="211699"/>
                </a:lnTo>
                <a:lnTo>
                  <a:pt x="41352" y="215880"/>
                </a:lnTo>
                <a:lnTo>
                  <a:pt x="39323" y="220047"/>
                </a:lnTo>
                <a:lnTo>
                  <a:pt x="37294" y="223173"/>
                </a:lnTo>
                <a:lnTo>
                  <a:pt x="35265" y="227353"/>
                </a:lnTo>
                <a:lnTo>
                  <a:pt x="32270" y="231520"/>
                </a:lnTo>
                <a:lnTo>
                  <a:pt x="30241" y="234646"/>
                </a:lnTo>
                <a:lnTo>
                  <a:pt x="27246" y="237771"/>
                </a:lnTo>
                <a:lnTo>
                  <a:pt x="25217" y="241951"/>
                </a:lnTo>
                <a:lnTo>
                  <a:pt x="22222" y="245077"/>
                </a:lnTo>
                <a:lnTo>
                  <a:pt x="20193" y="248202"/>
                </a:lnTo>
                <a:lnTo>
                  <a:pt x="17198" y="251341"/>
                </a:lnTo>
                <a:lnTo>
                  <a:pt x="15169" y="253424"/>
                </a:lnTo>
                <a:lnTo>
                  <a:pt x="13140" y="256550"/>
                </a:lnTo>
                <a:lnTo>
                  <a:pt x="10144" y="259676"/>
                </a:lnTo>
                <a:lnTo>
                  <a:pt x="8115" y="261759"/>
                </a:lnTo>
                <a:lnTo>
                  <a:pt x="6086" y="263843"/>
                </a:lnTo>
                <a:lnTo>
                  <a:pt x="4057" y="266981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7369446" y="5108378"/>
            <a:ext cx="222705" cy="1090856"/>
          </a:xfrm>
          <a:custGeom>
            <a:avLst/>
            <a:gdLst/>
            <a:ahLst/>
            <a:cxnLst/>
            <a:rect l="l" t="t" r="r" b="b"/>
            <a:pathLst>
              <a:path w="222705" h="1090856">
                <a:moveTo>
                  <a:pt x="92657" y="96994"/>
                </a:moveTo>
                <a:lnTo>
                  <a:pt x="92657" y="93855"/>
                </a:lnTo>
                <a:lnTo>
                  <a:pt x="91690" y="89688"/>
                </a:lnTo>
                <a:lnTo>
                  <a:pt x="91690" y="86562"/>
                </a:lnTo>
                <a:lnTo>
                  <a:pt x="90628" y="82382"/>
                </a:lnTo>
                <a:lnTo>
                  <a:pt x="90628" y="79257"/>
                </a:lnTo>
                <a:lnTo>
                  <a:pt x="89661" y="75089"/>
                </a:lnTo>
                <a:lnTo>
                  <a:pt x="89661" y="58407"/>
                </a:lnTo>
                <a:lnTo>
                  <a:pt x="90628" y="55269"/>
                </a:lnTo>
                <a:lnTo>
                  <a:pt x="90628" y="52143"/>
                </a:lnTo>
                <a:lnTo>
                  <a:pt x="91690" y="49018"/>
                </a:lnTo>
                <a:lnTo>
                  <a:pt x="91690" y="46934"/>
                </a:lnTo>
                <a:lnTo>
                  <a:pt x="92657" y="43796"/>
                </a:lnTo>
                <a:lnTo>
                  <a:pt x="93719" y="40670"/>
                </a:lnTo>
                <a:lnTo>
                  <a:pt x="94686" y="37544"/>
                </a:lnTo>
                <a:lnTo>
                  <a:pt x="95652" y="34419"/>
                </a:lnTo>
                <a:lnTo>
                  <a:pt x="96715" y="30239"/>
                </a:lnTo>
                <a:lnTo>
                  <a:pt x="97681" y="27113"/>
                </a:lnTo>
                <a:lnTo>
                  <a:pt x="98744" y="22946"/>
                </a:lnTo>
                <a:lnTo>
                  <a:pt x="99710" y="19820"/>
                </a:lnTo>
                <a:lnTo>
                  <a:pt x="99710" y="16682"/>
                </a:lnTo>
                <a:lnTo>
                  <a:pt x="100773" y="13556"/>
                </a:lnTo>
                <a:lnTo>
                  <a:pt x="101739" y="9389"/>
                </a:lnTo>
                <a:lnTo>
                  <a:pt x="102705" y="6263"/>
                </a:lnTo>
                <a:lnTo>
                  <a:pt x="103768" y="3125"/>
                </a:lnTo>
                <a:lnTo>
                  <a:pt x="104734" y="0"/>
                </a:lnTo>
                <a:lnTo>
                  <a:pt x="102705" y="2083"/>
                </a:lnTo>
                <a:lnTo>
                  <a:pt x="100773" y="5209"/>
                </a:lnTo>
                <a:lnTo>
                  <a:pt x="98744" y="7305"/>
                </a:lnTo>
                <a:lnTo>
                  <a:pt x="96715" y="9389"/>
                </a:lnTo>
                <a:lnTo>
                  <a:pt x="94686" y="12514"/>
                </a:lnTo>
                <a:lnTo>
                  <a:pt x="92657" y="14598"/>
                </a:lnTo>
                <a:lnTo>
                  <a:pt x="90628" y="17724"/>
                </a:lnTo>
                <a:lnTo>
                  <a:pt x="88599" y="19820"/>
                </a:lnTo>
                <a:lnTo>
                  <a:pt x="86666" y="22946"/>
                </a:lnTo>
                <a:lnTo>
                  <a:pt x="84637" y="25029"/>
                </a:lnTo>
                <a:lnTo>
                  <a:pt x="83575" y="28155"/>
                </a:lnTo>
                <a:lnTo>
                  <a:pt x="82608" y="31281"/>
                </a:lnTo>
                <a:lnTo>
                  <a:pt x="81546" y="34419"/>
                </a:lnTo>
                <a:lnTo>
                  <a:pt x="80579" y="38586"/>
                </a:lnTo>
                <a:lnTo>
                  <a:pt x="80579" y="42754"/>
                </a:lnTo>
                <a:lnTo>
                  <a:pt x="79613" y="45892"/>
                </a:lnTo>
                <a:lnTo>
                  <a:pt x="79613" y="56311"/>
                </a:lnTo>
                <a:lnTo>
                  <a:pt x="78550" y="59449"/>
                </a:lnTo>
                <a:lnTo>
                  <a:pt x="78550" y="83424"/>
                </a:lnTo>
                <a:lnTo>
                  <a:pt x="77584" y="86562"/>
                </a:lnTo>
                <a:lnTo>
                  <a:pt x="77584" y="89688"/>
                </a:lnTo>
                <a:lnTo>
                  <a:pt x="76521" y="92814"/>
                </a:lnTo>
                <a:lnTo>
                  <a:pt x="75555" y="95939"/>
                </a:lnTo>
                <a:lnTo>
                  <a:pt x="73526" y="99077"/>
                </a:lnTo>
                <a:lnTo>
                  <a:pt x="72560" y="103245"/>
                </a:lnTo>
                <a:lnTo>
                  <a:pt x="70531" y="107412"/>
                </a:lnTo>
                <a:lnTo>
                  <a:pt x="68502" y="111592"/>
                </a:lnTo>
                <a:lnTo>
                  <a:pt x="66473" y="115760"/>
                </a:lnTo>
                <a:lnTo>
                  <a:pt x="65507" y="118885"/>
                </a:lnTo>
                <a:lnTo>
                  <a:pt x="63478" y="123065"/>
                </a:lnTo>
                <a:lnTo>
                  <a:pt x="61449" y="126191"/>
                </a:lnTo>
                <a:lnTo>
                  <a:pt x="60386" y="129317"/>
                </a:lnTo>
                <a:lnTo>
                  <a:pt x="59420" y="131400"/>
                </a:lnTo>
                <a:lnTo>
                  <a:pt x="57391" y="134526"/>
                </a:lnTo>
                <a:lnTo>
                  <a:pt x="57391" y="135580"/>
                </a:lnTo>
                <a:lnTo>
                  <a:pt x="55362" y="138706"/>
                </a:lnTo>
                <a:lnTo>
                  <a:pt x="54396" y="141832"/>
                </a:lnTo>
                <a:lnTo>
                  <a:pt x="52367" y="143915"/>
                </a:lnTo>
                <a:lnTo>
                  <a:pt x="51401" y="147041"/>
                </a:lnTo>
                <a:lnTo>
                  <a:pt x="49372" y="150179"/>
                </a:lnTo>
                <a:lnTo>
                  <a:pt x="48309" y="153305"/>
                </a:lnTo>
                <a:lnTo>
                  <a:pt x="46280" y="155388"/>
                </a:lnTo>
                <a:lnTo>
                  <a:pt x="45314" y="158514"/>
                </a:lnTo>
                <a:lnTo>
                  <a:pt x="43285" y="161652"/>
                </a:lnTo>
                <a:lnTo>
                  <a:pt x="41256" y="163736"/>
                </a:lnTo>
                <a:lnTo>
                  <a:pt x="40289" y="166862"/>
                </a:lnTo>
                <a:lnTo>
                  <a:pt x="38260" y="168945"/>
                </a:lnTo>
                <a:lnTo>
                  <a:pt x="37198" y="172071"/>
                </a:lnTo>
                <a:lnTo>
                  <a:pt x="35265" y="175209"/>
                </a:lnTo>
                <a:lnTo>
                  <a:pt x="33236" y="178335"/>
                </a:lnTo>
                <a:lnTo>
                  <a:pt x="31207" y="181460"/>
                </a:lnTo>
                <a:lnTo>
                  <a:pt x="29178" y="184586"/>
                </a:lnTo>
                <a:lnTo>
                  <a:pt x="27149" y="187724"/>
                </a:lnTo>
                <a:lnTo>
                  <a:pt x="25120" y="190850"/>
                </a:lnTo>
                <a:lnTo>
                  <a:pt x="23091" y="192933"/>
                </a:lnTo>
                <a:lnTo>
                  <a:pt x="21159" y="196059"/>
                </a:lnTo>
                <a:lnTo>
                  <a:pt x="19130" y="199184"/>
                </a:lnTo>
                <a:lnTo>
                  <a:pt x="17101" y="201281"/>
                </a:lnTo>
                <a:lnTo>
                  <a:pt x="15072" y="204406"/>
                </a:lnTo>
                <a:lnTo>
                  <a:pt x="13043" y="206490"/>
                </a:lnTo>
                <a:lnTo>
                  <a:pt x="11014" y="209616"/>
                </a:lnTo>
                <a:lnTo>
                  <a:pt x="8985" y="211699"/>
                </a:lnTo>
                <a:lnTo>
                  <a:pt x="7053" y="213796"/>
                </a:lnTo>
                <a:lnTo>
                  <a:pt x="5990" y="216921"/>
                </a:lnTo>
                <a:lnTo>
                  <a:pt x="5024" y="220047"/>
                </a:lnTo>
                <a:lnTo>
                  <a:pt x="2995" y="223173"/>
                </a:lnTo>
                <a:lnTo>
                  <a:pt x="1932" y="225256"/>
                </a:lnTo>
                <a:lnTo>
                  <a:pt x="0" y="228395"/>
                </a:lnTo>
                <a:lnTo>
                  <a:pt x="2995" y="1090856"/>
                </a:lnTo>
                <a:lnTo>
                  <a:pt x="7053" y="1089813"/>
                </a:lnTo>
                <a:lnTo>
                  <a:pt x="10048" y="1088770"/>
                </a:lnTo>
                <a:lnTo>
                  <a:pt x="12077" y="1087727"/>
                </a:lnTo>
                <a:lnTo>
                  <a:pt x="14106" y="1086684"/>
                </a:lnTo>
                <a:lnTo>
                  <a:pt x="17101" y="1085642"/>
                </a:lnTo>
                <a:lnTo>
                  <a:pt x="19130" y="1084599"/>
                </a:lnTo>
                <a:lnTo>
                  <a:pt x="21159" y="1083556"/>
                </a:lnTo>
                <a:lnTo>
                  <a:pt x="24154" y="1081470"/>
                </a:lnTo>
                <a:lnTo>
                  <a:pt x="26183" y="1080428"/>
                </a:lnTo>
                <a:lnTo>
                  <a:pt x="29178" y="1079385"/>
                </a:lnTo>
                <a:lnTo>
                  <a:pt x="31207" y="1077298"/>
                </a:lnTo>
                <a:lnTo>
                  <a:pt x="33236" y="1076255"/>
                </a:lnTo>
                <a:lnTo>
                  <a:pt x="36231" y="1074170"/>
                </a:lnTo>
                <a:lnTo>
                  <a:pt x="38260" y="1073127"/>
                </a:lnTo>
                <a:lnTo>
                  <a:pt x="40289" y="1071041"/>
                </a:lnTo>
                <a:lnTo>
                  <a:pt x="43285" y="1068956"/>
                </a:lnTo>
                <a:lnTo>
                  <a:pt x="45314" y="1067913"/>
                </a:lnTo>
                <a:lnTo>
                  <a:pt x="47343" y="1065826"/>
                </a:lnTo>
                <a:lnTo>
                  <a:pt x="49372" y="1063741"/>
                </a:lnTo>
                <a:lnTo>
                  <a:pt x="52367" y="1061655"/>
                </a:lnTo>
                <a:lnTo>
                  <a:pt x="54396" y="1059569"/>
                </a:lnTo>
                <a:lnTo>
                  <a:pt x="56425" y="1057484"/>
                </a:lnTo>
                <a:lnTo>
                  <a:pt x="58454" y="1056441"/>
                </a:lnTo>
                <a:lnTo>
                  <a:pt x="60386" y="1054355"/>
                </a:lnTo>
                <a:lnTo>
                  <a:pt x="62415" y="1052270"/>
                </a:lnTo>
                <a:lnTo>
                  <a:pt x="64444" y="1050183"/>
                </a:lnTo>
                <a:lnTo>
                  <a:pt x="66473" y="1048097"/>
                </a:lnTo>
                <a:lnTo>
                  <a:pt x="67439" y="1046010"/>
                </a:lnTo>
                <a:lnTo>
                  <a:pt x="69468" y="1043926"/>
                </a:lnTo>
                <a:lnTo>
                  <a:pt x="71497" y="1041842"/>
                </a:lnTo>
                <a:lnTo>
                  <a:pt x="73526" y="1039758"/>
                </a:lnTo>
                <a:lnTo>
                  <a:pt x="74492" y="1037675"/>
                </a:lnTo>
                <a:lnTo>
                  <a:pt x="76521" y="1035578"/>
                </a:lnTo>
                <a:lnTo>
                  <a:pt x="78550" y="1032453"/>
                </a:lnTo>
                <a:lnTo>
                  <a:pt x="80579" y="1030369"/>
                </a:lnTo>
                <a:lnTo>
                  <a:pt x="82608" y="1027243"/>
                </a:lnTo>
                <a:lnTo>
                  <a:pt x="84637" y="1025160"/>
                </a:lnTo>
                <a:lnTo>
                  <a:pt x="85603" y="1024105"/>
                </a:lnTo>
                <a:lnTo>
                  <a:pt x="87632" y="1019938"/>
                </a:lnTo>
                <a:lnTo>
                  <a:pt x="89661" y="1016812"/>
                </a:lnTo>
                <a:lnTo>
                  <a:pt x="91690" y="1012645"/>
                </a:lnTo>
                <a:lnTo>
                  <a:pt x="92657" y="1009507"/>
                </a:lnTo>
                <a:lnTo>
                  <a:pt x="93719" y="1005339"/>
                </a:lnTo>
                <a:lnTo>
                  <a:pt x="94686" y="1002214"/>
                </a:lnTo>
                <a:lnTo>
                  <a:pt x="95652" y="998033"/>
                </a:lnTo>
                <a:lnTo>
                  <a:pt x="95652" y="994908"/>
                </a:lnTo>
                <a:lnTo>
                  <a:pt x="96715" y="990740"/>
                </a:lnTo>
                <a:lnTo>
                  <a:pt x="96715" y="987615"/>
                </a:lnTo>
                <a:lnTo>
                  <a:pt x="95652" y="983435"/>
                </a:lnTo>
                <a:lnTo>
                  <a:pt x="95652" y="980309"/>
                </a:lnTo>
                <a:lnTo>
                  <a:pt x="94686" y="976142"/>
                </a:lnTo>
                <a:lnTo>
                  <a:pt x="93719" y="971962"/>
                </a:lnTo>
                <a:lnTo>
                  <a:pt x="92657" y="967794"/>
                </a:lnTo>
                <a:lnTo>
                  <a:pt x="91690" y="963627"/>
                </a:lnTo>
                <a:lnTo>
                  <a:pt x="91690" y="958405"/>
                </a:lnTo>
                <a:lnTo>
                  <a:pt x="90628" y="954237"/>
                </a:lnTo>
                <a:lnTo>
                  <a:pt x="90628" y="944848"/>
                </a:lnTo>
                <a:lnTo>
                  <a:pt x="91690" y="939639"/>
                </a:lnTo>
                <a:lnTo>
                  <a:pt x="91690" y="934429"/>
                </a:lnTo>
                <a:lnTo>
                  <a:pt x="92657" y="929207"/>
                </a:lnTo>
                <a:lnTo>
                  <a:pt x="93719" y="923998"/>
                </a:lnTo>
                <a:lnTo>
                  <a:pt x="93719" y="918776"/>
                </a:lnTo>
                <a:lnTo>
                  <a:pt x="94686" y="912525"/>
                </a:lnTo>
                <a:lnTo>
                  <a:pt x="95652" y="907303"/>
                </a:lnTo>
                <a:lnTo>
                  <a:pt x="96715" y="902094"/>
                </a:lnTo>
                <a:lnTo>
                  <a:pt x="98744" y="895843"/>
                </a:lnTo>
                <a:lnTo>
                  <a:pt x="99710" y="890621"/>
                </a:lnTo>
                <a:lnTo>
                  <a:pt x="100773" y="884370"/>
                </a:lnTo>
                <a:lnTo>
                  <a:pt x="101739" y="879148"/>
                </a:lnTo>
                <a:lnTo>
                  <a:pt x="103768" y="872896"/>
                </a:lnTo>
                <a:lnTo>
                  <a:pt x="104734" y="867674"/>
                </a:lnTo>
                <a:lnTo>
                  <a:pt x="105797" y="861423"/>
                </a:lnTo>
                <a:lnTo>
                  <a:pt x="106763" y="855159"/>
                </a:lnTo>
                <a:lnTo>
                  <a:pt x="108792" y="849950"/>
                </a:lnTo>
                <a:lnTo>
                  <a:pt x="109758" y="843686"/>
                </a:lnTo>
                <a:lnTo>
                  <a:pt x="110821" y="837435"/>
                </a:lnTo>
                <a:lnTo>
                  <a:pt x="111787" y="831184"/>
                </a:lnTo>
                <a:lnTo>
                  <a:pt x="112850" y="825962"/>
                </a:lnTo>
                <a:lnTo>
                  <a:pt x="112850" y="819711"/>
                </a:lnTo>
                <a:lnTo>
                  <a:pt x="113816" y="813447"/>
                </a:lnTo>
                <a:lnTo>
                  <a:pt x="113816" y="807196"/>
                </a:lnTo>
                <a:lnTo>
                  <a:pt x="114879" y="801974"/>
                </a:lnTo>
                <a:lnTo>
                  <a:pt x="114879" y="794681"/>
                </a:lnTo>
                <a:lnTo>
                  <a:pt x="115845" y="790501"/>
                </a:lnTo>
                <a:lnTo>
                  <a:pt x="116811" y="787375"/>
                </a:lnTo>
                <a:lnTo>
                  <a:pt x="116811" y="783208"/>
                </a:lnTo>
                <a:lnTo>
                  <a:pt x="117874" y="780082"/>
                </a:lnTo>
                <a:lnTo>
                  <a:pt x="118840" y="776944"/>
                </a:lnTo>
                <a:lnTo>
                  <a:pt x="119903" y="772777"/>
                </a:lnTo>
                <a:lnTo>
                  <a:pt x="119903" y="769651"/>
                </a:lnTo>
                <a:lnTo>
                  <a:pt x="120869" y="766513"/>
                </a:lnTo>
                <a:lnTo>
                  <a:pt x="121932" y="762345"/>
                </a:lnTo>
                <a:lnTo>
                  <a:pt x="121932" y="756094"/>
                </a:lnTo>
                <a:lnTo>
                  <a:pt x="122898" y="752956"/>
                </a:lnTo>
                <a:lnTo>
                  <a:pt x="122898" y="746705"/>
                </a:lnTo>
                <a:lnTo>
                  <a:pt x="121932" y="742537"/>
                </a:lnTo>
                <a:lnTo>
                  <a:pt x="122898" y="739399"/>
                </a:lnTo>
                <a:lnTo>
                  <a:pt x="123864" y="736274"/>
                </a:lnTo>
                <a:lnTo>
                  <a:pt x="124927" y="733148"/>
                </a:lnTo>
                <a:lnTo>
                  <a:pt x="126956" y="730022"/>
                </a:lnTo>
                <a:lnTo>
                  <a:pt x="128985" y="727939"/>
                </a:lnTo>
                <a:lnTo>
                  <a:pt x="130918" y="724800"/>
                </a:lnTo>
                <a:lnTo>
                  <a:pt x="132947" y="723759"/>
                </a:lnTo>
                <a:lnTo>
                  <a:pt x="134009" y="722717"/>
                </a:lnTo>
                <a:lnTo>
                  <a:pt x="136038" y="720633"/>
                </a:lnTo>
                <a:lnTo>
                  <a:pt x="139034" y="717508"/>
                </a:lnTo>
                <a:lnTo>
                  <a:pt x="141063" y="716466"/>
                </a:lnTo>
                <a:lnTo>
                  <a:pt x="143092" y="714369"/>
                </a:lnTo>
                <a:lnTo>
                  <a:pt x="145024" y="713327"/>
                </a:lnTo>
                <a:lnTo>
                  <a:pt x="146087" y="712286"/>
                </a:lnTo>
                <a:lnTo>
                  <a:pt x="148116" y="710202"/>
                </a:lnTo>
                <a:lnTo>
                  <a:pt x="150145" y="709160"/>
                </a:lnTo>
                <a:lnTo>
                  <a:pt x="152077" y="707076"/>
                </a:lnTo>
                <a:lnTo>
                  <a:pt x="154106" y="706034"/>
                </a:lnTo>
                <a:lnTo>
                  <a:pt x="155169" y="703951"/>
                </a:lnTo>
                <a:lnTo>
                  <a:pt x="157198" y="702909"/>
                </a:lnTo>
                <a:lnTo>
                  <a:pt x="159227" y="700812"/>
                </a:lnTo>
                <a:lnTo>
                  <a:pt x="161159" y="697687"/>
                </a:lnTo>
                <a:lnTo>
                  <a:pt x="163188" y="695603"/>
                </a:lnTo>
                <a:lnTo>
                  <a:pt x="164251" y="694561"/>
                </a:lnTo>
                <a:lnTo>
                  <a:pt x="166280" y="692478"/>
                </a:lnTo>
                <a:lnTo>
                  <a:pt x="168212" y="689352"/>
                </a:lnTo>
                <a:lnTo>
                  <a:pt x="170241" y="687256"/>
                </a:lnTo>
                <a:lnTo>
                  <a:pt x="171304" y="684130"/>
                </a:lnTo>
                <a:lnTo>
                  <a:pt x="172270" y="681004"/>
                </a:lnTo>
                <a:lnTo>
                  <a:pt x="173333" y="677879"/>
                </a:lnTo>
                <a:lnTo>
                  <a:pt x="173333" y="671615"/>
                </a:lnTo>
                <a:lnTo>
                  <a:pt x="172270" y="668489"/>
                </a:lnTo>
                <a:lnTo>
                  <a:pt x="171304" y="665364"/>
                </a:lnTo>
                <a:lnTo>
                  <a:pt x="170241" y="661184"/>
                </a:lnTo>
                <a:lnTo>
                  <a:pt x="168212" y="657016"/>
                </a:lnTo>
                <a:lnTo>
                  <a:pt x="166280" y="652849"/>
                </a:lnTo>
                <a:lnTo>
                  <a:pt x="164251" y="648669"/>
                </a:lnTo>
                <a:lnTo>
                  <a:pt x="162222" y="646585"/>
                </a:lnTo>
                <a:lnTo>
                  <a:pt x="160193" y="644501"/>
                </a:lnTo>
                <a:lnTo>
                  <a:pt x="158164" y="640334"/>
                </a:lnTo>
                <a:lnTo>
                  <a:pt x="157198" y="636154"/>
                </a:lnTo>
                <a:lnTo>
                  <a:pt x="156135" y="633028"/>
                </a:lnTo>
                <a:lnTo>
                  <a:pt x="156135" y="628861"/>
                </a:lnTo>
                <a:lnTo>
                  <a:pt x="157198" y="625735"/>
                </a:lnTo>
                <a:lnTo>
                  <a:pt x="158164" y="621555"/>
                </a:lnTo>
                <a:lnTo>
                  <a:pt x="159227" y="617388"/>
                </a:lnTo>
                <a:lnTo>
                  <a:pt x="161159" y="613220"/>
                </a:lnTo>
                <a:lnTo>
                  <a:pt x="162222" y="610082"/>
                </a:lnTo>
                <a:lnTo>
                  <a:pt x="164251" y="605915"/>
                </a:lnTo>
                <a:lnTo>
                  <a:pt x="165217" y="602789"/>
                </a:lnTo>
                <a:lnTo>
                  <a:pt x="166280" y="599664"/>
                </a:lnTo>
                <a:lnTo>
                  <a:pt x="167246" y="597567"/>
                </a:lnTo>
                <a:lnTo>
                  <a:pt x="169275" y="594442"/>
                </a:lnTo>
                <a:lnTo>
                  <a:pt x="170241" y="591316"/>
                </a:lnTo>
                <a:lnTo>
                  <a:pt x="172270" y="588190"/>
                </a:lnTo>
                <a:lnTo>
                  <a:pt x="173333" y="584010"/>
                </a:lnTo>
                <a:lnTo>
                  <a:pt x="175265" y="580885"/>
                </a:lnTo>
                <a:lnTo>
                  <a:pt x="177294" y="577759"/>
                </a:lnTo>
                <a:lnTo>
                  <a:pt x="177294" y="574634"/>
                </a:lnTo>
                <a:lnTo>
                  <a:pt x="178357" y="571495"/>
                </a:lnTo>
                <a:lnTo>
                  <a:pt x="179323" y="568370"/>
                </a:lnTo>
                <a:lnTo>
                  <a:pt x="180386" y="565244"/>
                </a:lnTo>
                <a:lnTo>
                  <a:pt x="181352" y="562119"/>
                </a:lnTo>
                <a:lnTo>
                  <a:pt x="183381" y="557938"/>
                </a:lnTo>
                <a:lnTo>
                  <a:pt x="184348" y="554813"/>
                </a:lnTo>
                <a:lnTo>
                  <a:pt x="186377" y="551687"/>
                </a:lnTo>
                <a:lnTo>
                  <a:pt x="188406" y="548562"/>
                </a:lnTo>
                <a:lnTo>
                  <a:pt x="190435" y="544382"/>
                </a:lnTo>
                <a:lnTo>
                  <a:pt x="192464" y="541256"/>
                </a:lnTo>
                <a:lnTo>
                  <a:pt x="194493" y="537089"/>
                </a:lnTo>
                <a:lnTo>
                  <a:pt x="196425" y="533950"/>
                </a:lnTo>
                <a:lnTo>
                  <a:pt x="198454" y="529783"/>
                </a:lnTo>
                <a:lnTo>
                  <a:pt x="200483" y="525616"/>
                </a:lnTo>
                <a:lnTo>
                  <a:pt x="202512" y="523532"/>
                </a:lnTo>
                <a:lnTo>
                  <a:pt x="203478" y="521435"/>
                </a:lnTo>
                <a:lnTo>
                  <a:pt x="205507" y="518310"/>
                </a:lnTo>
                <a:lnTo>
                  <a:pt x="207536" y="514142"/>
                </a:lnTo>
                <a:lnTo>
                  <a:pt x="209565" y="511017"/>
                </a:lnTo>
                <a:lnTo>
                  <a:pt x="210531" y="506837"/>
                </a:lnTo>
                <a:lnTo>
                  <a:pt x="212560" y="502669"/>
                </a:lnTo>
                <a:lnTo>
                  <a:pt x="213623" y="499544"/>
                </a:lnTo>
                <a:lnTo>
                  <a:pt x="215652" y="495364"/>
                </a:lnTo>
                <a:lnTo>
                  <a:pt x="216618" y="491196"/>
                </a:lnTo>
                <a:lnTo>
                  <a:pt x="217584" y="488071"/>
                </a:lnTo>
                <a:lnTo>
                  <a:pt x="218647" y="483903"/>
                </a:lnTo>
                <a:lnTo>
                  <a:pt x="219613" y="479723"/>
                </a:lnTo>
                <a:lnTo>
                  <a:pt x="220676" y="475556"/>
                </a:lnTo>
                <a:lnTo>
                  <a:pt x="221642" y="471388"/>
                </a:lnTo>
                <a:lnTo>
                  <a:pt x="221642" y="468250"/>
                </a:lnTo>
                <a:lnTo>
                  <a:pt x="222705" y="464083"/>
                </a:lnTo>
                <a:lnTo>
                  <a:pt x="222705" y="444262"/>
                </a:lnTo>
                <a:lnTo>
                  <a:pt x="221642" y="440094"/>
                </a:lnTo>
                <a:lnTo>
                  <a:pt x="221642" y="435927"/>
                </a:lnTo>
                <a:lnTo>
                  <a:pt x="220676" y="432801"/>
                </a:lnTo>
                <a:lnTo>
                  <a:pt x="219613" y="428621"/>
                </a:lnTo>
                <a:lnTo>
                  <a:pt x="218647" y="424454"/>
                </a:lnTo>
                <a:lnTo>
                  <a:pt x="217584" y="421328"/>
                </a:lnTo>
                <a:lnTo>
                  <a:pt x="216618" y="417148"/>
                </a:lnTo>
                <a:lnTo>
                  <a:pt x="215652" y="414023"/>
                </a:lnTo>
                <a:lnTo>
                  <a:pt x="213623" y="409855"/>
                </a:lnTo>
                <a:lnTo>
                  <a:pt x="212560" y="406730"/>
                </a:lnTo>
                <a:lnTo>
                  <a:pt x="210531" y="402550"/>
                </a:lnTo>
                <a:lnTo>
                  <a:pt x="208599" y="399424"/>
                </a:lnTo>
                <a:lnTo>
                  <a:pt x="206570" y="396298"/>
                </a:lnTo>
                <a:lnTo>
                  <a:pt x="204541" y="392118"/>
                </a:lnTo>
                <a:lnTo>
                  <a:pt x="203478" y="388993"/>
                </a:lnTo>
                <a:lnTo>
                  <a:pt x="201546" y="385867"/>
                </a:lnTo>
                <a:lnTo>
                  <a:pt x="199517" y="382742"/>
                </a:lnTo>
                <a:lnTo>
                  <a:pt x="198454" y="379603"/>
                </a:lnTo>
                <a:lnTo>
                  <a:pt x="196425" y="376478"/>
                </a:lnTo>
                <a:lnTo>
                  <a:pt x="195459" y="374394"/>
                </a:lnTo>
                <a:lnTo>
                  <a:pt x="193430" y="371268"/>
                </a:lnTo>
                <a:lnTo>
                  <a:pt x="192464" y="368143"/>
                </a:lnTo>
                <a:lnTo>
                  <a:pt x="190435" y="365005"/>
                </a:lnTo>
                <a:lnTo>
                  <a:pt x="189372" y="362921"/>
                </a:lnTo>
                <a:lnTo>
                  <a:pt x="187439" y="359795"/>
                </a:lnTo>
                <a:lnTo>
                  <a:pt x="185410" y="355628"/>
                </a:lnTo>
                <a:lnTo>
                  <a:pt x="183381" y="352490"/>
                </a:lnTo>
                <a:lnTo>
                  <a:pt x="181352" y="348322"/>
                </a:lnTo>
                <a:lnTo>
                  <a:pt x="179323" y="344155"/>
                </a:lnTo>
                <a:lnTo>
                  <a:pt x="177294" y="341017"/>
                </a:lnTo>
                <a:lnTo>
                  <a:pt x="176328" y="336849"/>
                </a:lnTo>
                <a:lnTo>
                  <a:pt x="174299" y="334765"/>
                </a:lnTo>
                <a:lnTo>
                  <a:pt x="174299" y="331640"/>
                </a:lnTo>
                <a:lnTo>
                  <a:pt x="173333" y="328514"/>
                </a:lnTo>
                <a:lnTo>
                  <a:pt x="173333" y="307652"/>
                </a:lnTo>
                <a:lnTo>
                  <a:pt x="172270" y="303484"/>
                </a:lnTo>
                <a:lnTo>
                  <a:pt x="172270" y="289928"/>
                </a:lnTo>
                <a:lnTo>
                  <a:pt x="171304" y="286789"/>
                </a:lnTo>
                <a:lnTo>
                  <a:pt x="171304" y="280538"/>
                </a:lnTo>
                <a:lnTo>
                  <a:pt x="170241" y="277413"/>
                </a:lnTo>
                <a:lnTo>
                  <a:pt x="170241" y="274274"/>
                </a:lnTo>
                <a:lnTo>
                  <a:pt x="169275" y="271149"/>
                </a:lnTo>
                <a:lnTo>
                  <a:pt x="169275" y="269065"/>
                </a:lnTo>
                <a:lnTo>
                  <a:pt x="168212" y="265939"/>
                </a:lnTo>
                <a:lnTo>
                  <a:pt x="168212" y="262801"/>
                </a:lnTo>
                <a:lnTo>
                  <a:pt x="166280" y="258634"/>
                </a:lnTo>
                <a:lnTo>
                  <a:pt x="165217" y="255508"/>
                </a:lnTo>
                <a:lnTo>
                  <a:pt x="164251" y="251341"/>
                </a:lnTo>
                <a:lnTo>
                  <a:pt x="162222" y="247161"/>
                </a:lnTo>
                <a:lnTo>
                  <a:pt x="160193" y="244035"/>
                </a:lnTo>
                <a:lnTo>
                  <a:pt x="158164" y="241951"/>
                </a:lnTo>
                <a:lnTo>
                  <a:pt x="156135" y="238826"/>
                </a:lnTo>
                <a:lnTo>
                  <a:pt x="154106" y="236729"/>
                </a:lnTo>
                <a:lnTo>
                  <a:pt x="154106" y="234646"/>
                </a:lnTo>
                <a:lnTo>
                  <a:pt x="152077" y="231520"/>
                </a:lnTo>
                <a:lnTo>
                  <a:pt x="151111" y="227353"/>
                </a:lnTo>
                <a:lnTo>
                  <a:pt x="150145" y="224214"/>
                </a:lnTo>
                <a:lnTo>
                  <a:pt x="148116" y="222131"/>
                </a:lnTo>
                <a:lnTo>
                  <a:pt x="147053" y="219005"/>
                </a:lnTo>
                <a:lnTo>
                  <a:pt x="145024" y="215880"/>
                </a:lnTo>
                <a:lnTo>
                  <a:pt x="143092" y="213796"/>
                </a:lnTo>
                <a:lnTo>
                  <a:pt x="141063" y="210658"/>
                </a:lnTo>
                <a:lnTo>
                  <a:pt x="139034" y="209616"/>
                </a:lnTo>
                <a:lnTo>
                  <a:pt x="136038" y="208574"/>
                </a:lnTo>
                <a:lnTo>
                  <a:pt x="134009" y="207532"/>
                </a:lnTo>
                <a:lnTo>
                  <a:pt x="131980" y="206490"/>
                </a:lnTo>
                <a:lnTo>
                  <a:pt x="129951" y="204406"/>
                </a:lnTo>
                <a:lnTo>
                  <a:pt x="127922" y="202323"/>
                </a:lnTo>
                <a:lnTo>
                  <a:pt x="125893" y="199184"/>
                </a:lnTo>
                <a:lnTo>
                  <a:pt x="123864" y="197101"/>
                </a:lnTo>
                <a:lnTo>
                  <a:pt x="121932" y="193975"/>
                </a:lnTo>
                <a:lnTo>
                  <a:pt x="119903" y="190850"/>
                </a:lnTo>
                <a:lnTo>
                  <a:pt x="117874" y="187724"/>
                </a:lnTo>
                <a:lnTo>
                  <a:pt x="115845" y="183544"/>
                </a:lnTo>
                <a:lnTo>
                  <a:pt x="113816" y="179377"/>
                </a:lnTo>
                <a:lnTo>
                  <a:pt x="111787" y="176251"/>
                </a:lnTo>
                <a:lnTo>
                  <a:pt x="110821" y="172071"/>
                </a:lnTo>
                <a:lnTo>
                  <a:pt x="108792" y="167903"/>
                </a:lnTo>
                <a:lnTo>
                  <a:pt x="106763" y="163736"/>
                </a:lnTo>
                <a:lnTo>
                  <a:pt x="106763" y="160598"/>
                </a:lnTo>
                <a:lnTo>
                  <a:pt x="104734" y="156430"/>
                </a:lnTo>
                <a:lnTo>
                  <a:pt x="103768" y="151221"/>
                </a:lnTo>
                <a:lnTo>
                  <a:pt x="102705" y="145999"/>
                </a:lnTo>
                <a:lnTo>
                  <a:pt x="101739" y="140790"/>
                </a:lnTo>
                <a:lnTo>
                  <a:pt x="100773" y="136622"/>
                </a:lnTo>
                <a:lnTo>
                  <a:pt x="99710" y="131400"/>
                </a:lnTo>
                <a:lnTo>
                  <a:pt x="98744" y="127233"/>
                </a:lnTo>
                <a:lnTo>
                  <a:pt x="97681" y="123065"/>
                </a:lnTo>
                <a:lnTo>
                  <a:pt x="96715" y="117844"/>
                </a:lnTo>
                <a:lnTo>
                  <a:pt x="95652" y="113676"/>
                </a:lnTo>
                <a:lnTo>
                  <a:pt x="95652" y="109509"/>
                </a:lnTo>
                <a:lnTo>
                  <a:pt x="94686" y="105329"/>
                </a:lnTo>
                <a:lnTo>
                  <a:pt x="93719" y="101161"/>
                </a:lnTo>
                <a:lnTo>
                  <a:pt x="92657" y="96994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6543078" y="4967537"/>
            <a:ext cx="9072" cy="22989"/>
          </a:xfrm>
          <a:custGeom>
            <a:avLst/>
            <a:gdLst/>
            <a:ahLst/>
            <a:cxnLst/>
            <a:rect l="l" t="t" r="r" b="b"/>
            <a:pathLst>
              <a:path w="9072" h="22989">
                <a:moveTo>
                  <a:pt x="0" y="17787"/>
                </a:moveTo>
                <a:lnTo>
                  <a:pt x="0" y="22989"/>
                </a:lnTo>
                <a:lnTo>
                  <a:pt x="2009" y="19820"/>
                </a:lnTo>
                <a:lnTo>
                  <a:pt x="4028" y="14611"/>
                </a:lnTo>
                <a:lnTo>
                  <a:pt x="6048" y="10418"/>
                </a:lnTo>
                <a:lnTo>
                  <a:pt x="7053" y="6352"/>
                </a:lnTo>
                <a:lnTo>
                  <a:pt x="8057" y="3176"/>
                </a:lnTo>
                <a:lnTo>
                  <a:pt x="9072" y="0"/>
                </a:lnTo>
                <a:lnTo>
                  <a:pt x="7053" y="0"/>
                </a:lnTo>
                <a:lnTo>
                  <a:pt x="5033" y="4192"/>
                </a:lnTo>
                <a:lnTo>
                  <a:pt x="4028" y="6352"/>
                </a:lnTo>
                <a:lnTo>
                  <a:pt x="3024" y="9402"/>
                </a:lnTo>
                <a:lnTo>
                  <a:pt x="1004" y="13594"/>
                </a:lnTo>
                <a:lnTo>
                  <a:pt x="0" y="17787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6339512" y="4760056"/>
            <a:ext cx="1042011" cy="1444393"/>
          </a:xfrm>
          <a:custGeom>
            <a:avLst/>
            <a:gdLst/>
            <a:ahLst/>
            <a:cxnLst/>
            <a:rect l="l" t="t" r="r" b="b"/>
            <a:pathLst>
              <a:path w="1042011" h="1444393">
                <a:moveTo>
                  <a:pt x="700368" y="519352"/>
                </a:moveTo>
                <a:lnTo>
                  <a:pt x="699363" y="517268"/>
                </a:lnTo>
                <a:lnTo>
                  <a:pt x="699363" y="508920"/>
                </a:lnTo>
                <a:lnTo>
                  <a:pt x="698358" y="505795"/>
                </a:lnTo>
                <a:lnTo>
                  <a:pt x="698358" y="500586"/>
                </a:lnTo>
                <a:lnTo>
                  <a:pt x="697344" y="496418"/>
                </a:lnTo>
                <a:lnTo>
                  <a:pt x="697344" y="493280"/>
                </a:lnTo>
                <a:lnTo>
                  <a:pt x="696339" y="489112"/>
                </a:lnTo>
                <a:lnTo>
                  <a:pt x="694319" y="484945"/>
                </a:lnTo>
                <a:lnTo>
                  <a:pt x="693315" y="480765"/>
                </a:lnTo>
                <a:lnTo>
                  <a:pt x="692310" y="476598"/>
                </a:lnTo>
                <a:lnTo>
                  <a:pt x="691295" y="472430"/>
                </a:lnTo>
                <a:lnTo>
                  <a:pt x="689286" y="468250"/>
                </a:lnTo>
                <a:lnTo>
                  <a:pt x="687266" y="465124"/>
                </a:lnTo>
                <a:lnTo>
                  <a:pt x="686261" y="461999"/>
                </a:lnTo>
                <a:lnTo>
                  <a:pt x="684242" y="458873"/>
                </a:lnTo>
                <a:lnTo>
                  <a:pt x="682232" y="452609"/>
                </a:lnTo>
                <a:lnTo>
                  <a:pt x="679208" y="447400"/>
                </a:lnTo>
                <a:lnTo>
                  <a:pt x="677189" y="442178"/>
                </a:lnTo>
                <a:lnTo>
                  <a:pt x="674165" y="438011"/>
                </a:lnTo>
                <a:lnTo>
                  <a:pt x="671141" y="433843"/>
                </a:lnTo>
                <a:lnTo>
                  <a:pt x="668126" y="430705"/>
                </a:lnTo>
                <a:lnTo>
                  <a:pt x="665102" y="427579"/>
                </a:lnTo>
                <a:lnTo>
                  <a:pt x="662078" y="424454"/>
                </a:lnTo>
                <a:lnTo>
                  <a:pt x="658049" y="422370"/>
                </a:lnTo>
                <a:lnTo>
                  <a:pt x="655025" y="420286"/>
                </a:lnTo>
                <a:lnTo>
                  <a:pt x="650996" y="418190"/>
                </a:lnTo>
                <a:lnTo>
                  <a:pt x="646957" y="416106"/>
                </a:lnTo>
                <a:lnTo>
                  <a:pt x="643933" y="415065"/>
                </a:lnTo>
                <a:lnTo>
                  <a:pt x="639904" y="414023"/>
                </a:lnTo>
                <a:lnTo>
                  <a:pt x="636880" y="412981"/>
                </a:lnTo>
                <a:lnTo>
                  <a:pt x="632851" y="411939"/>
                </a:lnTo>
                <a:lnTo>
                  <a:pt x="629827" y="410897"/>
                </a:lnTo>
                <a:lnTo>
                  <a:pt x="625798" y="409855"/>
                </a:lnTo>
                <a:lnTo>
                  <a:pt x="622773" y="408813"/>
                </a:lnTo>
                <a:lnTo>
                  <a:pt x="619749" y="408813"/>
                </a:lnTo>
                <a:lnTo>
                  <a:pt x="616725" y="407772"/>
                </a:lnTo>
                <a:lnTo>
                  <a:pt x="613701" y="406730"/>
                </a:lnTo>
                <a:lnTo>
                  <a:pt x="610686" y="405675"/>
                </a:lnTo>
                <a:lnTo>
                  <a:pt x="608667" y="404633"/>
                </a:lnTo>
                <a:lnTo>
                  <a:pt x="605643" y="403591"/>
                </a:lnTo>
                <a:lnTo>
                  <a:pt x="603624" y="402550"/>
                </a:lnTo>
                <a:lnTo>
                  <a:pt x="601614" y="400466"/>
                </a:lnTo>
                <a:lnTo>
                  <a:pt x="600609" y="399424"/>
                </a:lnTo>
                <a:lnTo>
                  <a:pt x="598590" y="397340"/>
                </a:lnTo>
                <a:lnTo>
                  <a:pt x="597585" y="395257"/>
                </a:lnTo>
                <a:lnTo>
                  <a:pt x="597585" y="388993"/>
                </a:lnTo>
                <a:lnTo>
                  <a:pt x="596570" y="386909"/>
                </a:lnTo>
                <a:lnTo>
                  <a:pt x="595566" y="383783"/>
                </a:lnTo>
                <a:lnTo>
                  <a:pt x="594561" y="380658"/>
                </a:lnTo>
                <a:lnTo>
                  <a:pt x="594561" y="378561"/>
                </a:lnTo>
                <a:lnTo>
                  <a:pt x="593546" y="375436"/>
                </a:lnTo>
                <a:lnTo>
                  <a:pt x="593546" y="370227"/>
                </a:lnTo>
                <a:lnTo>
                  <a:pt x="592541" y="366046"/>
                </a:lnTo>
                <a:lnTo>
                  <a:pt x="592541" y="360837"/>
                </a:lnTo>
                <a:lnTo>
                  <a:pt x="591537" y="357712"/>
                </a:lnTo>
                <a:lnTo>
                  <a:pt x="591537" y="314945"/>
                </a:lnTo>
                <a:lnTo>
                  <a:pt x="590532" y="310777"/>
                </a:lnTo>
                <a:lnTo>
                  <a:pt x="590532" y="304526"/>
                </a:lnTo>
                <a:lnTo>
                  <a:pt x="589517" y="301388"/>
                </a:lnTo>
                <a:lnTo>
                  <a:pt x="589517" y="298262"/>
                </a:lnTo>
                <a:lnTo>
                  <a:pt x="588512" y="295137"/>
                </a:lnTo>
                <a:lnTo>
                  <a:pt x="588512" y="288873"/>
                </a:lnTo>
                <a:lnTo>
                  <a:pt x="587508" y="285747"/>
                </a:lnTo>
                <a:lnTo>
                  <a:pt x="587508" y="282622"/>
                </a:lnTo>
                <a:lnTo>
                  <a:pt x="585488" y="279496"/>
                </a:lnTo>
                <a:lnTo>
                  <a:pt x="584483" y="276358"/>
                </a:lnTo>
                <a:lnTo>
                  <a:pt x="582464" y="273232"/>
                </a:lnTo>
                <a:lnTo>
                  <a:pt x="580455" y="271149"/>
                </a:lnTo>
                <a:lnTo>
                  <a:pt x="578435" y="268023"/>
                </a:lnTo>
                <a:lnTo>
                  <a:pt x="576416" y="264898"/>
                </a:lnTo>
                <a:lnTo>
                  <a:pt x="574406" y="262801"/>
                </a:lnTo>
                <a:lnTo>
                  <a:pt x="572387" y="259676"/>
                </a:lnTo>
                <a:lnTo>
                  <a:pt x="570377" y="256550"/>
                </a:lnTo>
                <a:lnTo>
                  <a:pt x="568358" y="254466"/>
                </a:lnTo>
                <a:lnTo>
                  <a:pt x="566339" y="251315"/>
                </a:lnTo>
                <a:lnTo>
                  <a:pt x="564329" y="248266"/>
                </a:lnTo>
                <a:lnTo>
                  <a:pt x="563324" y="245090"/>
                </a:lnTo>
                <a:lnTo>
                  <a:pt x="562310" y="241913"/>
                </a:lnTo>
                <a:lnTo>
                  <a:pt x="561305" y="238864"/>
                </a:lnTo>
                <a:lnTo>
                  <a:pt x="561305" y="234671"/>
                </a:lnTo>
                <a:lnTo>
                  <a:pt x="560300" y="230478"/>
                </a:lnTo>
                <a:lnTo>
                  <a:pt x="560300" y="226285"/>
                </a:lnTo>
                <a:lnTo>
                  <a:pt x="559285" y="222093"/>
                </a:lnTo>
                <a:lnTo>
                  <a:pt x="559285" y="219043"/>
                </a:lnTo>
                <a:lnTo>
                  <a:pt x="558281" y="216883"/>
                </a:lnTo>
                <a:lnTo>
                  <a:pt x="558281" y="208625"/>
                </a:lnTo>
                <a:lnTo>
                  <a:pt x="557276" y="204432"/>
                </a:lnTo>
                <a:lnTo>
                  <a:pt x="557276" y="201255"/>
                </a:lnTo>
                <a:lnTo>
                  <a:pt x="556261" y="199223"/>
                </a:lnTo>
                <a:lnTo>
                  <a:pt x="556261" y="194013"/>
                </a:lnTo>
                <a:lnTo>
                  <a:pt x="555256" y="190837"/>
                </a:lnTo>
                <a:lnTo>
                  <a:pt x="555256" y="186644"/>
                </a:lnTo>
                <a:lnTo>
                  <a:pt x="554252" y="183595"/>
                </a:lnTo>
                <a:lnTo>
                  <a:pt x="554252" y="179402"/>
                </a:lnTo>
                <a:lnTo>
                  <a:pt x="553247" y="175209"/>
                </a:lnTo>
                <a:lnTo>
                  <a:pt x="552232" y="172033"/>
                </a:lnTo>
                <a:lnTo>
                  <a:pt x="552232" y="167967"/>
                </a:lnTo>
                <a:lnTo>
                  <a:pt x="551227" y="163774"/>
                </a:lnTo>
                <a:lnTo>
                  <a:pt x="551227" y="159581"/>
                </a:lnTo>
                <a:lnTo>
                  <a:pt x="550223" y="154372"/>
                </a:lnTo>
                <a:lnTo>
                  <a:pt x="550223" y="150179"/>
                </a:lnTo>
                <a:lnTo>
                  <a:pt x="549208" y="145986"/>
                </a:lnTo>
                <a:lnTo>
                  <a:pt x="548203" y="141793"/>
                </a:lnTo>
                <a:lnTo>
                  <a:pt x="548203" y="137601"/>
                </a:lnTo>
                <a:lnTo>
                  <a:pt x="547198" y="133535"/>
                </a:lnTo>
                <a:lnTo>
                  <a:pt x="547198" y="129342"/>
                </a:lnTo>
                <a:lnTo>
                  <a:pt x="546184" y="125149"/>
                </a:lnTo>
                <a:lnTo>
                  <a:pt x="546184" y="121973"/>
                </a:lnTo>
                <a:lnTo>
                  <a:pt x="545179" y="117907"/>
                </a:lnTo>
                <a:lnTo>
                  <a:pt x="545179" y="113714"/>
                </a:lnTo>
                <a:lnTo>
                  <a:pt x="544174" y="110538"/>
                </a:lnTo>
                <a:lnTo>
                  <a:pt x="544174" y="106345"/>
                </a:lnTo>
                <a:lnTo>
                  <a:pt x="543169" y="103296"/>
                </a:lnTo>
                <a:lnTo>
                  <a:pt x="543169" y="100119"/>
                </a:lnTo>
                <a:lnTo>
                  <a:pt x="542155" y="96943"/>
                </a:lnTo>
                <a:lnTo>
                  <a:pt x="542155" y="92877"/>
                </a:lnTo>
                <a:lnTo>
                  <a:pt x="541150" y="89701"/>
                </a:lnTo>
                <a:lnTo>
                  <a:pt x="541150" y="87541"/>
                </a:lnTo>
                <a:lnTo>
                  <a:pt x="540145" y="84491"/>
                </a:lnTo>
                <a:lnTo>
                  <a:pt x="540145" y="78266"/>
                </a:lnTo>
                <a:lnTo>
                  <a:pt x="539131" y="76106"/>
                </a:lnTo>
                <a:lnTo>
                  <a:pt x="538126" y="73056"/>
                </a:lnTo>
                <a:lnTo>
                  <a:pt x="538126" y="70896"/>
                </a:lnTo>
                <a:lnTo>
                  <a:pt x="537121" y="66704"/>
                </a:lnTo>
                <a:lnTo>
                  <a:pt x="536107" y="63654"/>
                </a:lnTo>
                <a:lnTo>
                  <a:pt x="535102" y="60478"/>
                </a:lnTo>
                <a:lnTo>
                  <a:pt x="534097" y="56285"/>
                </a:lnTo>
                <a:lnTo>
                  <a:pt x="534097" y="53236"/>
                </a:lnTo>
                <a:lnTo>
                  <a:pt x="533092" y="50059"/>
                </a:lnTo>
                <a:lnTo>
                  <a:pt x="532078" y="46883"/>
                </a:lnTo>
                <a:lnTo>
                  <a:pt x="531073" y="43834"/>
                </a:lnTo>
                <a:lnTo>
                  <a:pt x="530068" y="40657"/>
                </a:lnTo>
                <a:lnTo>
                  <a:pt x="529053" y="37481"/>
                </a:lnTo>
                <a:lnTo>
                  <a:pt x="528049" y="34432"/>
                </a:lnTo>
                <a:lnTo>
                  <a:pt x="528049" y="31255"/>
                </a:lnTo>
                <a:lnTo>
                  <a:pt x="526029" y="27062"/>
                </a:lnTo>
                <a:lnTo>
                  <a:pt x="525024" y="24013"/>
                </a:lnTo>
                <a:lnTo>
                  <a:pt x="524020" y="19820"/>
                </a:lnTo>
                <a:lnTo>
                  <a:pt x="522000" y="15627"/>
                </a:lnTo>
                <a:lnTo>
                  <a:pt x="520995" y="12451"/>
                </a:lnTo>
                <a:lnTo>
                  <a:pt x="519991" y="9402"/>
                </a:lnTo>
                <a:lnTo>
                  <a:pt x="517971" y="6225"/>
                </a:lnTo>
                <a:lnTo>
                  <a:pt x="516966" y="3176"/>
                </a:lnTo>
                <a:lnTo>
                  <a:pt x="515952" y="0"/>
                </a:lnTo>
                <a:lnTo>
                  <a:pt x="514947" y="3176"/>
                </a:lnTo>
                <a:lnTo>
                  <a:pt x="513942" y="7242"/>
                </a:lnTo>
                <a:lnTo>
                  <a:pt x="511923" y="10418"/>
                </a:lnTo>
                <a:lnTo>
                  <a:pt x="510918" y="13594"/>
                </a:lnTo>
                <a:lnTo>
                  <a:pt x="508899" y="15627"/>
                </a:lnTo>
                <a:lnTo>
                  <a:pt x="506889" y="18804"/>
                </a:lnTo>
                <a:lnTo>
                  <a:pt x="504870" y="22997"/>
                </a:lnTo>
                <a:lnTo>
                  <a:pt x="502860" y="26046"/>
                </a:lnTo>
                <a:lnTo>
                  <a:pt x="501846" y="29222"/>
                </a:lnTo>
                <a:lnTo>
                  <a:pt x="499836" y="33415"/>
                </a:lnTo>
                <a:lnTo>
                  <a:pt x="497817" y="37481"/>
                </a:lnTo>
                <a:lnTo>
                  <a:pt x="496812" y="41674"/>
                </a:lnTo>
                <a:lnTo>
                  <a:pt x="495797" y="45867"/>
                </a:lnTo>
                <a:lnTo>
                  <a:pt x="494793" y="50059"/>
                </a:lnTo>
                <a:lnTo>
                  <a:pt x="494793" y="62511"/>
                </a:lnTo>
                <a:lnTo>
                  <a:pt x="493788" y="65687"/>
                </a:lnTo>
                <a:lnTo>
                  <a:pt x="493788" y="69880"/>
                </a:lnTo>
                <a:lnTo>
                  <a:pt x="492783" y="73056"/>
                </a:lnTo>
                <a:lnTo>
                  <a:pt x="492783" y="76106"/>
                </a:lnTo>
                <a:lnTo>
                  <a:pt x="491768" y="79282"/>
                </a:lnTo>
                <a:lnTo>
                  <a:pt x="491768" y="82331"/>
                </a:lnTo>
                <a:lnTo>
                  <a:pt x="490764" y="85508"/>
                </a:lnTo>
                <a:lnTo>
                  <a:pt x="490764" y="88684"/>
                </a:lnTo>
                <a:lnTo>
                  <a:pt x="489759" y="91734"/>
                </a:lnTo>
                <a:lnTo>
                  <a:pt x="489759" y="95926"/>
                </a:lnTo>
                <a:lnTo>
                  <a:pt x="488744" y="99103"/>
                </a:lnTo>
                <a:lnTo>
                  <a:pt x="488744" y="103296"/>
                </a:lnTo>
                <a:lnTo>
                  <a:pt x="487739" y="107361"/>
                </a:lnTo>
                <a:lnTo>
                  <a:pt x="487739" y="111554"/>
                </a:lnTo>
                <a:lnTo>
                  <a:pt x="486735" y="114731"/>
                </a:lnTo>
                <a:lnTo>
                  <a:pt x="486735" y="118923"/>
                </a:lnTo>
                <a:lnTo>
                  <a:pt x="485730" y="121973"/>
                </a:lnTo>
                <a:lnTo>
                  <a:pt x="485730" y="124133"/>
                </a:lnTo>
                <a:lnTo>
                  <a:pt x="484715" y="127182"/>
                </a:lnTo>
                <a:lnTo>
                  <a:pt x="484715" y="133535"/>
                </a:lnTo>
                <a:lnTo>
                  <a:pt x="483710" y="135568"/>
                </a:lnTo>
                <a:lnTo>
                  <a:pt x="483710" y="138744"/>
                </a:lnTo>
                <a:lnTo>
                  <a:pt x="482706" y="141793"/>
                </a:lnTo>
                <a:lnTo>
                  <a:pt x="482706" y="144970"/>
                </a:lnTo>
                <a:lnTo>
                  <a:pt x="481691" y="148146"/>
                </a:lnTo>
                <a:lnTo>
                  <a:pt x="481691" y="152212"/>
                </a:lnTo>
                <a:lnTo>
                  <a:pt x="480686" y="155388"/>
                </a:lnTo>
                <a:lnTo>
                  <a:pt x="480686" y="158565"/>
                </a:lnTo>
                <a:lnTo>
                  <a:pt x="479681" y="161614"/>
                </a:lnTo>
                <a:lnTo>
                  <a:pt x="478667" y="164791"/>
                </a:lnTo>
                <a:lnTo>
                  <a:pt x="478667" y="167967"/>
                </a:lnTo>
                <a:lnTo>
                  <a:pt x="477662" y="172033"/>
                </a:lnTo>
                <a:lnTo>
                  <a:pt x="476657" y="175209"/>
                </a:lnTo>
                <a:lnTo>
                  <a:pt x="476657" y="178385"/>
                </a:lnTo>
                <a:lnTo>
                  <a:pt x="475652" y="181435"/>
                </a:lnTo>
                <a:lnTo>
                  <a:pt x="474638" y="184611"/>
                </a:lnTo>
                <a:lnTo>
                  <a:pt x="473633" y="188804"/>
                </a:lnTo>
                <a:lnTo>
                  <a:pt x="472628" y="191853"/>
                </a:lnTo>
                <a:lnTo>
                  <a:pt x="471614" y="195030"/>
                </a:lnTo>
                <a:lnTo>
                  <a:pt x="470609" y="198206"/>
                </a:lnTo>
                <a:lnTo>
                  <a:pt x="469604" y="201255"/>
                </a:lnTo>
                <a:lnTo>
                  <a:pt x="468590" y="204432"/>
                </a:lnTo>
                <a:lnTo>
                  <a:pt x="466580" y="208625"/>
                </a:lnTo>
                <a:lnTo>
                  <a:pt x="464561" y="213834"/>
                </a:lnTo>
                <a:lnTo>
                  <a:pt x="462551" y="219043"/>
                </a:lnTo>
                <a:lnTo>
                  <a:pt x="460532" y="224253"/>
                </a:lnTo>
                <a:lnTo>
                  <a:pt x="458512" y="228445"/>
                </a:lnTo>
                <a:lnTo>
                  <a:pt x="455498" y="233655"/>
                </a:lnTo>
                <a:lnTo>
                  <a:pt x="453478" y="238864"/>
                </a:lnTo>
                <a:lnTo>
                  <a:pt x="450454" y="244073"/>
                </a:lnTo>
                <a:lnTo>
                  <a:pt x="447430" y="249282"/>
                </a:lnTo>
                <a:lnTo>
                  <a:pt x="445420" y="254466"/>
                </a:lnTo>
                <a:lnTo>
                  <a:pt x="442396" y="259676"/>
                </a:lnTo>
                <a:lnTo>
                  <a:pt x="439372" y="264898"/>
                </a:lnTo>
                <a:lnTo>
                  <a:pt x="436348" y="270107"/>
                </a:lnTo>
                <a:lnTo>
                  <a:pt x="433324" y="275316"/>
                </a:lnTo>
                <a:lnTo>
                  <a:pt x="430300" y="280538"/>
                </a:lnTo>
                <a:lnTo>
                  <a:pt x="427276" y="285747"/>
                </a:lnTo>
                <a:lnTo>
                  <a:pt x="424251" y="290969"/>
                </a:lnTo>
                <a:lnTo>
                  <a:pt x="421227" y="296179"/>
                </a:lnTo>
                <a:lnTo>
                  <a:pt x="418203" y="300346"/>
                </a:lnTo>
                <a:lnTo>
                  <a:pt x="415189" y="305568"/>
                </a:lnTo>
                <a:lnTo>
                  <a:pt x="413169" y="310777"/>
                </a:lnTo>
                <a:lnTo>
                  <a:pt x="410145" y="314945"/>
                </a:lnTo>
                <a:lnTo>
                  <a:pt x="407121" y="320167"/>
                </a:lnTo>
                <a:lnTo>
                  <a:pt x="405111" y="325376"/>
                </a:lnTo>
                <a:lnTo>
                  <a:pt x="402087" y="329556"/>
                </a:lnTo>
                <a:lnTo>
                  <a:pt x="400068" y="333724"/>
                </a:lnTo>
                <a:lnTo>
                  <a:pt x="398058" y="338933"/>
                </a:lnTo>
                <a:lnTo>
                  <a:pt x="395034" y="343113"/>
                </a:lnTo>
                <a:lnTo>
                  <a:pt x="393015" y="347280"/>
                </a:lnTo>
                <a:lnTo>
                  <a:pt x="392010" y="351448"/>
                </a:lnTo>
                <a:lnTo>
                  <a:pt x="389990" y="354586"/>
                </a:lnTo>
                <a:lnTo>
                  <a:pt x="388986" y="358754"/>
                </a:lnTo>
                <a:lnTo>
                  <a:pt x="387981" y="359795"/>
                </a:lnTo>
                <a:lnTo>
                  <a:pt x="385961" y="362921"/>
                </a:lnTo>
                <a:lnTo>
                  <a:pt x="383942" y="365005"/>
                </a:lnTo>
                <a:lnTo>
                  <a:pt x="381932" y="367088"/>
                </a:lnTo>
                <a:lnTo>
                  <a:pt x="380918" y="370227"/>
                </a:lnTo>
                <a:lnTo>
                  <a:pt x="378908" y="372310"/>
                </a:lnTo>
                <a:lnTo>
                  <a:pt x="376889" y="374394"/>
                </a:lnTo>
                <a:lnTo>
                  <a:pt x="374879" y="377520"/>
                </a:lnTo>
                <a:lnTo>
                  <a:pt x="372860" y="378561"/>
                </a:lnTo>
                <a:lnTo>
                  <a:pt x="370841" y="380658"/>
                </a:lnTo>
                <a:lnTo>
                  <a:pt x="368831" y="381700"/>
                </a:lnTo>
                <a:lnTo>
                  <a:pt x="367826" y="384825"/>
                </a:lnTo>
                <a:lnTo>
                  <a:pt x="365807" y="386909"/>
                </a:lnTo>
                <a:lnTo>
                  <a:pt x="363788" y="388993"/>
                </a:lnTo>
                <a:lnTo>
                  <a:pt x="361778" y="392118"/>
                </a:lnTo>
                <a:lnTo>
                  <a:pt x="360763" y="395257"/>
                </a:lnTo>
                <a:lnTo>
                  <a:pt x="358754" y="397340"/>
                </a:lnTo>
                <a:lnTo>
                  <a:pt x="356734" y="399424"/>
                </a:lnTo>
                <a:lnTo>
                  <a:pt x="354725" y="401508"/>
                </a:lnTo>
                <a:lnTo>
                  <a:pt x="352705" y="403591"/>
                </a:lnTo>
                <a:lnTo>
                  <a:pt x="351701" y="406730"/>
                </a:lnTo>
                <a:lnTo>
                  <a:pt x="349681" y="408813"/>
                </a:lnTo>
                <a:lnTo>
                  <a:pt x="348676" y="411939"/>
                </a:lnTo>
                <a:lnTo>
                  <a:pt x="346657" y="415065"/>
                </a:lnTo>
                <a:lnTo>
                  <a:pt x="345652" y="418190"/>
                </a:lnTo>
                <a:lnTo>
                  <a:pt x="344647" y="421328"/>
                </a:lnTo>
                <a:lnTo>
                  <a:pt x="344647" y="424454"/>
                </a:lnTo>
                <a:lnTo>
                  <a:pt x="345652" y="427579"/>
                </a:lnTo>
                <a:lnTo>
                  <a:pt x="347672" y="430705"/>
                </a:lnTo>
                <a:lnTo>
                  <a:pt x="349681" y="433843"/>
                </a:lnTo>
                <a:lnTo>
                  <a:pt x="349681" y="436969"/>
                </a:lnTo>
                <a:lnTo>
                  <a:pt x="350686" y="440094"/>
                </a:lnTo>
                <a:lnTo>
                  <a:pt x="350686" y="446358"/>
                </a:lnTo>
                <a:lnTo>
                  <a:pt x="351701" y="449484"/>
                </a:lnTo>
                <a:lnTo>
                  <a:pt x="351701" y="457831"/>
                </a:lnTo>
                <a:lnTo>
                  <a:pt x="352705" y="461999"/>
                </a:lnTo>
                <a:lnTo>
                  <a:pt x="352705" y="466166"/>
                </a:lnTo>
                <a:lnTo>
                  <a:pt x="353710" y="470334"/>
                </a:lnTo>
                <a:lnTo>
                  <a:pt x="354725" y="474514"/>
                </a:lnTo>
                <a:lnTo>
                  <a:pt x="355730" y="478681"/>
                </a:lnTo>
                <a:lnTo>
                  <a:pt x="356734" y="482849"/>
                </a:lnTo>
                <a:lnTo>
                  <a:pt x="357749" y="487029"/>
                </a:lnTo>
                <a:lnTo>
                  <a:pt x="358754" y="490154"/>
                </a:lnTo>
                <a:lnTo>
                  <a:pt x="359759" y="493280"/>
                </a:lnTo>
                <a:lnTo>
                  <a:pt x="360763" y="496418"/>
                </a:lnTo>
                <a:lnTo>
                  <a:pt x="361778" y="499544"/>
                </a:lnTo>
                <a:lnTo>
                  <a:pt x="361778" y="503711"/>
                </a:lnTo>
                <a:lnTo>
                  <a:pt x="362783" y="506837"/>
                </a:lnTo>
                <a:lnTo>
                  <a:pt x="361778" y="509975"/>
                </a:lnTo>
                <a:lnTo>
                  <a:pt x="361778" y="523532"/>
                </a:lnTo>
                <a:lnTo>
                  <a:pt x="362783" y="527699"/>
                </a:lnTo>
                <a:lnTo>
                  <a:pt x="362783" y="543340"/>
                </a:lnTo>
                <a:lnTo>
                  <a:pt x="361778" y="540214"/>
                </a:lnTo>
                <a:lnTo>
                  <a:pt x="359759" y="536047"/>
                </a:lnTo>
                <a:lnTo>
                  <a:pt x="358754" y="532909"/>
                </a:lnTo>
                <a:lnTo>
                  <a:pt x="357749" y="529783"/>
                </a:lnTo>
                <a:lnTo>
                  <a:pt x="355730" y="526657"/>
                </a:lnTo>
                <a:lnTo>
                  <a:pt x="354725" y="522490"/>
                </a:lnTo>
                <a:lnTo>
                  <a:pt x="352705" y="519352"/>
                </a:lnTo>
                <a:lnTo>
                  <a:pt x="350686" y="515184"/>
                </a:lnTo>
                <a:lnTo>
                  <a:pt x="349681" y="512059"/>
                </a:lnTo>
                <a:lnTo>
                  <a:pt x="347672" y="507879"/>
                </a:lnTo>
                <a:lnTo>
                  <a:pt x="345652" y="503711"/>
                </a:lnTo>
                <a:lnTo>
                  <a:pt x="343633" y="500586"/>
                </a:lnTo>
                <a:lnTo>
                  <a:pt x="342628" y="498502"/>
                </a:lnTo>
                <a:lnTo>
                  <a:pt x="341623" y="495364"/>
                </a:lnTo>
                <a:lnTo>
                  <a:pt x="339604" y="493280"/>
                </a:lnTo>
                <a:lnTo>
                  <a:pt x="338599" y="490154"/>
                </a:lnTo>
                <a:lnTo>
                  <a:pt x="337594" y="487029"/>
                </a:lnTo>
                <a:lnTo>
                  <a:pt x="335575" y="484945"/>
                </a:lnTo>
                <a:lnTo>
                  <a:pt x="334570" y="481807"/>
                </a:lnTo>
                <a:lnTo>
                  <a:pt x="332551" y="478681"/>
                </a:lnTo>
                <a:lnTo>
                  <a:pt x="331546" y="475556"/>
                </a:lnTo>
                <a:lnTo>
                  <a:pt x="330531" y="473472"/>
                </a:lnTo>
                <a:lnTo>
                  <a:pt x="328522" y="471388"/>
                </a:lnTo>
                <a:lnTo>
                  <a:pt x="326502" y="469292"/>
                </a:lnTo>
                <a:lnTo>
                  <a:pt x="325498" y="466166"/>
                </a:lnTo>
                <a:lnTo>
                  <a:pt x="323478" y="465124"/>
                </a:lnTo>
                <a:lnTo>
                  <a:pt x="322473" y="461999"/>
                </a:lnTo>
                <a:lnTo>
                  <a:pt x="320464" y="459915"/>
                </a:lnTo>
                <a:lnTo>
                  <a:pt x="318444" y="456777"/>
                </a:lnTo>
                <a:lnTo>
                  <a:pt x="316425" y="454693"/>
                </a:lnTo>
                <a:lnTo>
                  <a:pt x="315420" y="451568"/>
                </a:lnTo>
                <a:lnTo>
                  <a:pt x="313401" y="449484"/>
                </a:lnTo>
                <a:lnTo>
                  <a:pt x="311391" y="446358"/>
                </a:lnTo>
                <a:lnTo>
                  <a:pt x="310386" y="443220"/>
                </a:lnTo>
                <a:lnTo>
                  <a:pt x="308367" y="441136"/>
                </a:lnTo>
                <a:lnTo>
                  <a:pt x="307362" y="438011"/>
                </a:lnTo>
                <a:lnTo>
                  <a:pt x="305343" y="434885"/>
                </a:lnTo>
                <a:lnTo>
                  <a:pt x="303324" y="431747"/>
                </a:lnTo>
                <a:lnTo>
                  <a:pt x="301314" y="428621"/>
                </a:lnTo>
                <a:lnTo>
                  <a:pt x="299295" y="425496"/>
                </a:lnTo>
                <a:lnTo>
                  <a:pt x="297285" y="423412"/>
                </a:lnTo>
                <a:lnTo>
                  <a:pt x="295266" y="421328"/>
                </a:lnTo>
                <a:lnTo>
                  <a:pt x="294261" y="419245"/>
                </a:lnTo>
                <a:lnTo>
                  <a:pt x="292241" y="417148"/>
                </a:lnTo>
                <a:lnTo>
                  <a:pt x="290232" y="415065"/>
                </a:lnTo>
                <a:lnTo>
                  <a:pt x="289217" y="414023"/>
                </a:lnTo>
                <a:lnTo>
                  <a:pt x="287208" y="411939"/>
                </a:lnTo>
                <a:lnTo>
                  <a:pt x="285188" y="409855"/>
                </a:lnTo>
                <a:lnTo>
                  <a:pt x="284184" y="407772"/>
                </a:lnTo>
                <a:lnTo>
                  <a:pt x="282164" y="405675"/>
                </a:lnTo>
                <a:lnTo>
                  <a:pt x="280155" y="403591"/>
                </a:lnTo>
                <a:lnTo>
                  <a:pt x="279140" y="401508"/>
                </a:lnTo>
                <a:lnTo>
                  <a:pt x="277130" y="399424"/>
                </a:lnTo>
                <a:lnTo>
                  <a:pt x="275111" y="397340"/>
                </a:lnTo>
                <a:lnTo>
                  <a:pt x="274106" y="395257"/>
                </a:lnTo>
                <a:lnTo>
                  <a:pt x="272087" y="393160"/>
                </a:lnTo>
                <a:lnTo>
                  <a:pt x="270077" y="391076"/>
                </a:lnTo>
                <a:lnTo>
                  <a:pt x="269063" y="388993"/>
                </a:lnTo>
                <a:lnTo>
                  <a:pt x="267053" y="386909"/>
                </a:lnTo>
                <a:lnTo>
                  <a:pt x="265034" y="383783"/>
                </a:lnTo>
                <a:lnTo>
                  <a:pt x="264029" y="381700"/>
                </a:lnTo>
                <a:lnTo>
                  <a:pt x="262010" y="379603"/>
                </a:lnTo>
                <a:lnTo>
                  <a:pt x="260000" y="377520"/>
                </a:lnTo>
                <a:lnTo>
                  <a:pt x="258985" y="375436"/>
                </a:lnTo>
                <a:lnTo>
                  <a:pt x="256976" y="373352"/>
                </a:lnTo>
                <a:lnTo>
                  <a:pt x="254956" y="370227"/>
                </a:lnTo>
                <a:lnTo>
                  <a:pt x="253952" y="368143"/>
                </a:lnTo>
                <a:lnTo>
                  <a:pt x="251932" y="366046"/>
                </a:lnTo>
                <a:lnTo>
                  <a:pt x="249923" y="362921"/>
                </a:lnTo>
                <a:lnTo>
                  <a:pt x="247903" y="360837"/>
                </a:lnTo>
                <a:lnTo>
                  <a:pt x="246898" y="358754"/>
                </a:lnTo>
                <a:lnTo>
                  <a:pt x="244879" y="355628"/>
                </a:lnTo>
                <a:lnTo>
                  <a:pt x="236821" y="345197"/>
                </a:lnTo>
                <a:lnTo>
                  <a:pt x="229768" y="334765"/>
                </a:lnTo>
                <a:lnTo>
                  <a:pt x="223720" y="325376"/>
                </a:lnTo>
                <a:lnTo>
                  <a:pt x="218676" y="314945"/>
                </a:lnTo>
                <a:lnTo>
                  <a:pt x="214647" y="305568"/>
                </a:lnTo>
                <a:lnTo>
                  <a:pt x="210618" y="296179"/>
                </a:lnTo>
                <a:lnTo>
                  <a:pt x="207594" y="286789"/>
                </a:lnTo>
                <a:lnTo>
                  <a:pt x="205575" y="278454"/>
                </a:lnTo>
                <a:lnTo>
                  <a:pt x="203565" y="270107"/>
                </a:lnTo>
                <a:lnTo>
                  <a:pt x="202560" y="262801"/>
                </a:lnTo>
                <a:lnTo>
                  <a:pt x="202560" y="255508"/>
                </a:lnTo>
                <a:lnTo>
                  <a:pt x="201546" y="248266"/>
                </a:lnTo>
                <a:lnTo>
                  <a:pt x="201546" y="241913"/>
                </a:lnTo>
                <a:lnTo>
                  <a:pt x="202560" y="235688"/>
                </a:lnTo>
                <a:lnTo>
                  <a:pt x="203565" y="230478"/>
                </a:lnTo>
                <a:lnTo>
                  <a:pt x="201546" y="233655"/>
                </a:lnTo>
                <a:lnTo>
                  <a:pt x="200541" y="235688"/>
                </a:lnTo>
                <a:lnTo>
                  <a:pt x="199536" y="238864"/>
                </a:lnTo>
                <a:lnTo>
                  <a:pt x="197517" y="240897"/>
                </a:lnTo>
                <a:lnTo>
                  <a:pt x="196512" y="244073"/>
                </a:lnTo>
                <a:lnTo>
                  <a:pt x="194493" y="246106"/>
                </a:lnTo>
                <a:lnTo>
                  <a:pt x="193488" y="249282"/>
                </a:lnTo>
                <a:lnTo>
                  <a:pt x="191468" y="252332"/>
                </a:lnTo>
                <a:lnTo>
                  <a:pt x="189459" y="255508"/>
                </a:lnTo>
                <a:lnTo>
                  <a:pt x="187439" y="258634"/>
                </a:lnTo>
                <a:lnTo>
                  <a:pt x="185420" y="261759"/>
                </a:lnTo>
                <a:lnTo>
                  <a:pt x="184415" y="265939"/>
                </a:lnTo>
                <a:lnTo>
                  <a:pt x="182406" y="269065"/>
                </a:lnTo>
                <a:lnTo>
                  <a:pt x="181391" y="273232"/>
                </a:lnTo>
                <a:lnTo>
                  <a:pt x="179381" y="277413"/>
                </a:lnTo>
                <a:lnTo>
                  <a:pt x="178367" y="281580"/>
                </a:lnTo>
                <a:lnTo>
                  <a:pt x="176357" y="285747"/>
                </a:lnTo>
                <a:lnTo>
                  <a:pt x="174338" y="289915"/>
                </a:lnTo>
                <a:lnTo>
                  <a:pt x="173333" y="294095"/>
                </a:lnTo>
                <a:lnTo>
                  <a:pt x="171314" y="298262"/>
                </a:lnTo>
                <a:lnTo>
                  <a:pt x="170309" y="302430"/>
                </a:lnTo>
                <a:lnTo>
                  <a:pt x="168290" y="305568"/>
                </a:lnTo>
                <a:lnTo>
                  <a:pt x="167285" y="308694"/>
                </a:lnTo>
                <a:lnTo>
                  <a:pt x="165265" y="311819"/>
                </a:lnTo>
                <a:lnTo>
                  <a:pt x="164261" y="314945"/>
                </a:lnTo>
                <a:lnTo>
                  <a:pt x="162251" y="318083"/>
                </a:lnTo>
                <a:lnTo>
                  <a:pt x="161236" y="321209"/>
                </a:lnTo>
                <a:lnTo>
                  <a:pt x="160232" y="325376"/>
                </a:lnTo>
                <a:lnTo>
                  <a:pt x="158212" y="329556"/>
                </a:lnTo>
                <a:lnTo>
                  <a:pt x="157207" y="332682"/>
                </a:lnTo>
                <a:lnTo>
                  <a:pt x="156203" y="336849"/>
                </a:lnTo>
                <a:lnTo>
                  <a:pt x="155188" y="341017"/>
                </a:lnTo>
                <a:lnTo>
                  <a:pt x="153178" y="346239"/>
                </a:lnTo>
                <a:lnTo>
                  <a:pt x="152174" y="350406"/>
                </a:lnTo>
                <a:lnTo>
                  <a:pt x="151159" y="355628"/>
                </a:lnTo>
                <a:lnTo>
                  <a:pt x="150154" y="359795"/>
                </a:lnTo>
                <a:lnTo>
                  <a:pt x="148135" y="365005"/>
                </a:lnTo>
                <a:lnTo>
                  <a:pt x="147130" y="370227"/>
                </a:lnTo>
                <a:lnTo>
                  <a:pt x="146125" y="374394"/>
                </a:lnTo>
                <a:lnTo>
                  <a:pt x="145120" y="379603"/>
                </a:lnTo>
                <a:lnTo>
                  <a:pt x="144106" y="384825"/>
                </a:lnTo>
                <a:lnTo>
                  <a:pt x="143101" y="390035"/>
                </a:lnTo>
                <a:lnTo>
                  <a:pt x="142096" y="395257"/>
                </a:lnTo>
                <a:lnTo>
                  <a:pt x="141082" y="399424"/>
                </a:lnTo>
                <a:lnTo>
                  <a:pt x="140077" y="404633"/>
                </a:lnTo>
                <a:lnTo>
                  <a:pt x="139072" y="409855"/>
                </a:lnTo>
                <a:lnTo>
                  <a:pt x="138058" y="414023"/>
                </a:lnTo>
                <a:lnTo>
                  <a:pt x="137053" y="419245"/>
                </a:lnTo>
                <a:lnTo>
                  <a:pt x="136048" y="423412"/>
                </a:lnTo>
                <a:lnTo>
                  <a:pt x="135043" y="428621"/>
                </a:lnTo>
                <a:lnTo>
                  <a:pt x="134029" y="432801"/>
                </a:lnTo>
                <a:lnTo>
                  <a:pt x="134029" y="436969"/>
                </a:lnTo>
                <a:lnTo>
                  <a:pt x="133024" y="440094"/>
                </a:lnTo>
                <a:lnTo>
                  <a:pt x="132019" y="444262"/>
                </a:lnTo>
                <a:lnTo>
                  <a:pt x="132019" y="447400"/>
                </a:lnTo>
                <a:lnTo>
                  <a:pt x="131005" y="450526"/>
                </a:lnTo>
                <a:lnTo>
                  <a:pt x="130000" y="454693"/>
                </a:lnTo>
                <a:lnTo>
                  <a:pt x="130000" y="460957"/>
                </a:lnTo>
                <a:lnTo>
                  <a:pt x="128995" y="464083"/>
                </a:lnTo>
                <a:lnTo>
                  <a:pt x="128995" y="470334"/>
                </a:lnTo>
                <a:lnTo>
                  <a:pt x="127980" y="473472"/>
                </a:lnTo>
                <a:lnTo>
                  <a:pt x="127980" y="479723"/>
                </a:lnTo>
                <a:lnTo>
                  <a:pt x="126976" y="482849"/>
                </a:lnTo>
                <a:lnTo>
                  <a:pt x="126976" y="501627"/>
                </a:lnTo>
                <a:lnTo>
                  <a:pt x="125971" y="504753"/>
                </a:lnTo>
                <a:lnTo>
                  <a:pt x="125971" y="513101"/>
                </a:lnTo>
                <a:lnTo>
                  <a:pt x="126976" y="516226"/>
                </a:lnTo>
                <a:lnTo>
                  <a:pt x="126976" y="533950"/>
                </a:lnTo>
                <a:lnTo>
                  <a:pt x="127980" y="537089"/>
                </a:lnTo>
                <a:lnTo>
                  <a:pt x="127980" y="542298"/>
                </a:lnTo>
                <a:lnTo>
                  <a:pt x="128995" y="545423"/>
                </a:lnTo>
                <a:lnTo>
                  <a:pt x="128995" y="547507"/>
                </a:lnTo>
                <a:lnTo>
                  <a:pt x="130000" y="550645"/>
                </a:lnTo>
                <a:lnTo>
                  <a:pt x="130000" y="552729"/>
                </a:lnTo>
                <a:lnTo>
                  <a:pt x="131005" y="556897"/>
                </a:lnTo>
                <a:lnTo>
                  <a:pt x="131005" y="564202"/>
                </a:lnTo>
                <a:lnTo>
                  <a:pt x="132019" y="567328"/>
                </a:lnTo>
                <a:lnTo>
                  <a:pt x="132019" y="584010"/>
                </a:lnTo>
                <a:lnTo>
                  <a:pt x="133024" y="588190"/>
                </a:lnTo>
                <a:lnTo>
                  <a:pt x="132019" y="592358"/>
                </a:lnTo>
                <a:lnTo>
                  <a:pt x="132019" y="606956"/>
                </a:lnTo>
                <a:lnTo>
                  <a:pt x="131005" y="611124"/>
                </a:lnTo>
                <a:lnTo>
                  <a:pt x="131005" y="615304"/>
                </a:lnTo>
                <a:lnTo>
                  <a:pt x="130000" y="619471"/>
                </a:lnTo>
                <a:lnTo>
                  <a:pt x="130000" y="622597"/>
                </a:lnTo>
                <a:lnTo>
                  <a:pt x="128995" y="627819"/>
                </a:lnTo>
                <a:lnTo>
                  <a:pt x="127980" y="634070"/>
                </a:lnTo>
                <a:lnTo>
                  <a:pt x="126976" y="639292"/>
                </a:lnTo>
                <a:lnTo>
                  <a:pt x="125971" y="644501"/>
                </a:lnTo>
                <a:lnTo>
                  <a:pt x="123951" y="649711"/>
                </a:lnTo>
                <a:lnTo>
                  <a:pt x="122947" y="655975"/>
                </a:lnTo>
                <a:lnTo>
                  <a:pt x="120927" y="661184"/>
                </a:lnTo>
                <a:lnTo>
                  <a:pt x="118918" y="666406"/>
                </a:lnTo>
                <a:lnTo>
                  <a:pt x="117903" y="671615"/>
                </a:lnTo>
                <a:lnTo>
                  <a:pt x="115893" y="675782"/>
                </a:lnTo>
                <a:lnTo>
                  <a:pt x="112869" y="681004"/>
                </a:lnTo>
                <a:lnTo>
                  <a:pt x="110850" y="686214"/>
                </a:lnTo>
                <a:lnTo>
                  <a:pt x="108840" y="691436"/>
                </a:lnTo>
                <a:lnTo>
                  <a:pt x="105816" y="695603"/>
                </a:lnTo>
                <a:lnTo>
                  <a:pt x="103797" y="699771"/>
                </a:lnTo>
                <a:lnTo>
                  <a:pt x="100773" y="704993"/>
                </a:lnTo>
                <a:lnTo>
                  <a:pt x="97748" y="709160"/>
                </a:lnTo>
                <a:lnTo>
                  <a:pt x="94734" y="713327"/>
                </a:lnTo>
                <a:lnTo>
                  <a:pt x="91710" y="717508"/>
                </a:lnTo>
                <a:lnTo>
                  <a:pt x="88686" y="721675"/>
                </a:lnTo>
                <a:lnTo>
                  <a:pt x="85661" y="725842"/>
                </a:lnTo>
                <a:lnTo>
                  <a:pt x="81632" y="730022"/>
                </a:lnTo>
                <a:lnTo>
                  <a:pt x="78608" y="734190"/>
                </a:lnTo>
                <a:lnTo>
                  <a:pt x="74579" y="738357"/>
                </a:lnTo>
                <a:lnTo>
                  <a:pt x="70541" y="741496"/>
                </a:lnTo>
                <a:lnTo>
                  <a:pt x="67526" y="745663"/>
                </a:lnTo>
                <a:lnTo>
                  <a:pt x="63488" y="748789"/>
                </a:lnTo>
                <a:lnTo>
                  <a:pt x="59459" y="751914"/>
                </a:lnTo>
                <a:lnTo>
                  <a:pt x="55430" y="755052"/>
                </a:lnTo>
                <a:lnTo>
                  <a:pt x="50386" y="759220"/>
                </a:lnTo>
                <a:lnTo>
                  <a:pt x="46357" y="762345"/>
                </a:lnTo>
                <a:lnTo>
                  <a:pt x="42328" y="764429"/>
                </a:lnTo>
                <a:lnTo>
                  <a:pt x="39304" y="766513"/>
                </a:lnTo>
                <a:lnTo>
                  <a:pt x="37294" y="768609"/>
                </a:lnTo>
                <a:lnTo>
                  <a:pt x="35275" y="769651"/>
                </a:lnTo>
                <a:lnTo>
                  <a:pt x="33256" y="771735"/>
                </a:lnTo>
                <a:lnTo>
                  <a:pt x="31246" y="773819"/>
                </a:lnTo>
                <a:lnTo>
                  <a:pt x="29227" y="774860"/>
                </a:lnTo>
                <a:lnTo>
                  <a:pt x="28222" y="776944"/>
                </a:lnTo>
                <a:lnTo>
                  <a:pt x="26202" y="777986"/>
                </a:lnTo>
                <a:lnTo>
                  <a:pt x="24193" y="780082"/>
                </a:lnTo>
                <a:lnTo>
                  <a:pt x="23178" y="781124"/>
                </a:lnTo>
                <a:lnTo>
                  <a:pt x="21169" y="783208"/>
                </a:lnTo>
                <a:lnTo>
                  <a:pt x="20154" y="784250"/>
                </a:lnTo>
                <a:lnTo>
                  <a:pt x="18144" y="786333"/>
                </a:lnTo>
                <a:lnTo>
                  <a:pt x="17140" y="787375"/>
                </a:lnTo>
                <a:lnTo>
                  <a:pt x="15120" y="790501"/>
                </a:lnTo>
                <a:lnTo>
                  <a:pt x="13101" y="792585"/>
                </a:lnTo>
                <a:lnTo>
                  <a:pt x="12096" y="795723"/>
                </a:lnTo>
                <a:lnTo>
                  <a:pt x="10077" y="797807"/>
                </a:lnTo>
                <a:lnTo>
                  <a:pt x="8067" y="801974"/>
                </a:lnTo>
                <a:lnTo>
                  <a:pt x="7062" y="806154"/>
                </a:lnTo>
                <a:lnTo>
                  <a:pt x="6048" y="809280"/>
                </a:lnTo>
                <a:lnTo>
                  <a:pt x="6048" y="812405"/>
                </a:lnTo>
                <a:lnTo>
                  <a:pt x="5043" y="815531"/>
                </a:lnTo>
                <a:lnTo>
                  <a:pt x="3024" y="819711"/>
                </a:lnTo>
                <a:lnTo>
                  <a:pt x="3024" y="822837"/>
                </a:lnTo>
                <a:lnTo>
                  <a:pt x="2019" y="824920"/>
                </a:lnTo>
                <a:lnTo>
                  <a:pt x="1014" y="829088"/>
                </a:lnTo>
                <a:lnTo>
                  <a:pt x="0" y="833268"/>
                </a:lnTo>
                <a:lnTo>
                  <a:pt x="0" y="854118"/>
                </a:lnTo>
                <a:lnTo>
                  <a:pt x="1014" y="857256"/>
                </a:lnTo>
                <a:lnTo>
                  <a:pt x="1014" y="860381"/>
                </a:lnTo>
                <a:lnTo>
                  <a:pt x="2019" y="864549"/>
                </a:lnTo>
                <a:lnTo>
                  <a:pt x="3024" y="868716"/>
                </a:lnTo>
                <a:lnTo>
                  <a:pt x="4038" y="871855"/>
                </a:lnTo>
                <a:lnTo>
                  <a:pt x="5043" y="874980"/>
                </a:lnTo>
                <a:lnTo>
                  <a:pt x="6048" y="878106"/>
                </a:lnTo>
                <a:lnTo>
                  <a:pt x="8067" y="880189"/>
                </a:lnTo>
                <a:lnTo>
                  <a:pt x="9072" y="883328"/>
                </a:lnTo>
                <a:lnTo>
                  <a:pt x="11091" y="886453"/>
                </a:lnTo>
                <a:lnTo>
                  <a:pt x="13101" y="889579"/>
                </a:lnTo>
                <a:lnTo>
                  <a:pt x="15120" y="892704"/>
                </a:lnTo>
                <a:lnTo>
                  <a:pt x="17140" y="893746"/>
                </a:lnTo>
                <a:lnTo>
                  <a:pt x="19149" y="895843"/>
                </a:lnTo>
                <a:lnTo>
                  <a:pt x="21169" y="896885"/>
                </a:lnTo>
                <a:lnTo>
                  <a:pt x="23178" y="897926"/>
                </a:lnTo>
                <a:lnTo>
                  <a:pt x="25198" y="898968"/>
                </a:lnTo>
                <a:lnTo>
                  <a:pt x="27217" y="900010"/>
                </a:lnTo>
                <a:lnTo>
                  <a:pt x="29227" y="901052"/>
                </a:lnTo>
                <a:lnTo>
                  <a:pt x="31246" y="902094"/>
                </a:lnTo>
                <a:lnTo>
                  <a:pt x="33256" y="904177"/>
                </a:lnTo>
                <a:lnTo>
                  <a:pt x="35275" y="907303"/>
                </a:lnTo>
                <a:lnTo>
                  <a:pt x="37294" y="910441"/>
                </a:lnTo>
                <a:lnTo>
                  <a:pt x="39304" y="914609"/>
                </a:lnTo>
                <a:lnTo>
                  <a:pt x="40309" y="917734"/>
                </a:lnTo>
                <a:lnTo>
                  <a:pt x="41323" y="920860"/>
                </a:lnTo>
                <a:lnTo>
                  <a:pt x="42328" y="923998"/>
                </a:lnTo>
                <a:lnTo>
                  <a:pt x="44347" y="925040"/>
                </a:lnTo>
                <a:lnTo>
                  <a:pt x="46357" y="928166"/>
                </a:lnTo>
                <a:lnTo>
                  <a:pt x="48376" y="931291"/>
                </a:lnTo>
                <a:lnTo>
                  <a:pt x="50386" y="934429"/>
                </a:lnTo>
                <a:lnTo>
                  <a:pt x="51401" y="937555"/>
                </a:lnTo>
                <a:lnTo>
                  <a:pt x="52405" y="940681"/>
                </a:lnTo>
                <a:lnTo>
                  <a:pt x="53410" y="943806"/>
                </a:lnTo>
                <a:lnTo>
                  <a:pt x="54425" y="946932"/>
                </a:lnTo>
                <a:lnTo>
                  <a:pt x="55430" y="950070"/>
                </a:lnTo>
                <a:lnTo>
                  <a:pt x="57449" y="954237"/>
                </a:lnTo>
                <a:lnTo>
                  <a:pt x="58454" y="957363"/>
                </a:lnTo>
                <a:lnTo>
                  <a:pt x="60463" y="960501"/>
                </a:lnTo>
                <a:lnTo>
                  <a:pt x="61478" y="963627"/>
                </a:lnTo>
                <a:lnTo>
                  <a:pt x="62483" y="966752"/>
                </a:lnTo>
                <a:lnTo>
                  <a:pt x="63488" y="969878"/>
                </a:lnTo>
                <a:lnTo>
                  <a:pt x="64502" y="973003"/>
                </a:lnTo>
                <a:lnTo>
                  <a:pt x="64502" y="983435"/>
                </a:lnTo>
                <a:lnTo>
                  <a:pt x="65507" y="986573"/>
                </a:lnTo>
                <a:lnTo>
                  <a:pt x="65507" y="989699"/>
                </a:lnTo>
                <a:lnTo>
                  <a:pt x="66512" y="992824"/>
                </a:lnTo>
                <a:lnTo>
                  <a:pt x="66512" y="995950"/>
                </a:lnTo>
                <a:lnTo>
                  <a:pt x="67526" y="998033"/>
                </a:lnTo>
                <a:lnTo>
                  <a:pt x="68531" y="1001172"/>
                </a:lnTo>
                <a:lnTo>
                  <a:pt x="69536" y="1004297"/>
                </a:lnTo>
                <a:lnTo>
                  <a:pt x="69536" y="1007423"/>
                </a:lnTo>
                <a:lnTo>
                  <a:pt x="70541" y="1010548"/>
                </a:lnTo>
                <a:lnTo>
                  <a:pt x="71555" y="1013687"/>
                </a:lnTo>
                <a:lnTo>
                  <a:pt x="72560" y="1016812"/>
                </a:lnTo>
                <a:lnTo>
                  <a:pt x="73565" y="1019938"/>
                </a:lnTo>
                <a:lnTo>
                  <a:pt x="74579" y="1023063"/>
                </a:lnTo>
                <a:lnTo>
                  <a:pt x="74579" y="1026202"/>
                </a:lnTo>
                <a:lnTo>
                  <a:pt x="75584" y="1029327"/>
                </a:lnTo>
                <a:lnTo>
                  <a:pt x="76589" y="1032453"/>
                </a:lnTo>
                <a:lnTo>
                  <a:pt x="76589" y="1035578"/>
                </a:lnTo>
                <a:lnTo>
                  <a:pt x="77594" y="1038717"/>
                </a:lnTo>
                <a:lnTo>
                  <a:pt x="77594" y="1041842"/>
                </a:lnTo>
                <a:lnTo>
                  <a:pt x="78608" y="1044968"/>
                </a:lnTo>
                <a:lnTo>
                  <a:pt x="78608" y="1057483"/>
                </a:lnTo>
                <a:lnTo>
                  <a:pt x="77594" y="1060608"/>
                </a:lnTo>
                <a:lnTo>
                  <a:pt x="77594" y="1063747"/>
                </a:lnTo>
                <a:lnTo>
                  <a:pt x="76589" y="1065830"/>
                </a:lnTo>
                <a:lnTo>
                  <a:pt x="75584" y="1068956"/>
                </a:lnTo>
                <a:lnTo>
                  <a:pt x="74579" y="1072081"/>
                </a:lnTo>
                <a:lnTo>
                  <a:pt x="74579" y="1074165"/>
                </a:lnTo>
                <a:lnTo>
                  <a:pt x="73565" y="1077303"/>
                </a:lnTo>
                <a:lnTo>
                  <a:pt x="72560" y="1080429"/>
                </a:lnTo>
                <a:lnTo>
                  <a:pt x="71555" y="1083554"/>
                </a:lnTo>
                <a:lnTo>
                  <a:pt x="71555" y="1086680"/>
                </a:lnTo>
                <a:lnTo>
                  <a:pt x="70541" y="1089818"/>
                </a:lnTo>
                <a:lnTo>
                  <a:pt x="69536" y="1092944"/>
                </a:lnTo>
                <a:lnTo>
                  <a:pt x="69536" y="1097111"/>
                </a:lnTo>
                <a:lnTo>
                  <a:pt x="68531" y="1100237"/>
                </a:lnTo>
                <a:lnTo>
                  <a:pt x="68531" y="1103375"/>
                </a:lnTo>
                <a:lnTo>
                  <a:pt x="67526" y="1107543"/>
                </a:lnTo>
                <a:lnTo>
                  <a:pt x="67526" y="1110668"/>
                </a:lnTo>
                <a:lnTo>
                  <a:pt x="66512" y="1114836"/>
                </a:lnTo>
                <a:lnTo>
                  <a:pt x="65507" y="1119016"/>
                </a:lnTo>
                <a:lnTo>
                  <a:pt x="65507" y="1122141"/>
                </a:lnTo>
                <a:lnTo>
                  <a:pt x="64502" y="1126309"/>
                </a:lnTo>
                <a:lnTo>
                  <a:pt x="64502" y="1129447"/>
                </a:lnTo>
                <a:lnTo>
                  <a:pt x="63488" y="1133614"/>
                </a:lnTo>
                <a:lnTo>
                  <a:pt x="63488" y="1136740"/>
                </a:lnTo>
                <a:lnTo>
                  <a:pt x="62483" y="1139866"/>
                </a:lnTo>
                <a:lnTo>
                  <a:pt x="62483" y="1144046"/>
                </a:lnTo>
                <a:lnTo>
                  <a:pt x="61478" y="1147171"/>
                </a:lnTo>
                <a:lnTo>
                  <a:pt x="61478" y="1150297"/>
                </a:lnTo>
                <a:lnTo>
                  <a:pt x="60463" y="1153422"/>
                </a:lnTo>
                <a:lnTo>
                  <a:pt x="59459" y="1156561"/>
                </a:lnTo>
                <a:lnTo>
                  <a:pt x="59459" y="1159686"/>
                </a:lnTo>
                <a:lnTo>
                  <a:pt x="58454" y="1162812"/>
                </a:lnTo>
                <a:lnTo>
                  <a:pt x="57449" y="1166992"/>
                </a:lnTo>
                <a:lnTo>
                  <a:pt x="56434" y="1170117"/>
                </a:lnTo>
                <a:lnTo>
                  <a:pt x="55430" y="1172201"/>
                </a:lnTo>
                <a:lnTo>
                  <a:pt x="53410" y="1176369"/>
                </a:lnTo>
                <a:lnTo>
                  <a:pt x="53410" y="1179507"/>
                </a:lnTo>
                <a:lnTo>
                  <a:pt x="52405" y="1181591"/>
                </a:lnTo>
                <a:lnTo>
                  <a:pt x="51401" y="1184716"/>
                </a:lnTo>
                <a:lnTo>
                  <a:pt x="50386" y="1186800"/>
                </a:lnTo>
                <a:lnTo>
                  <a:pt x="50386" y="1189925"/>
                </a:lnTo>
                <a:lnTo>
                  <a:pt x="49381" y="1193064"/>
                </a:lnTo>
                <a:lnTo>
                  <a:pt x="48376" y="1196189"/>
                </a:lnTo>
                <a:lnTo>
                  <a:pt x="47372" y="1198273"/>
                </a:lnTo>
                <a:lnTo>
                  <a:pt x="47372" y="1201399"/>
                </a:lnTo>
                <a:lnTo>
                  <a:pt x="46357" y="1204524"/>
                </a:lnTo>
                <a:lnTo>
                  <a:pt x="46357" y="1207662"/>
                </a:lnTo>
                <a:lnTo>
                  <a:pt x="45352" y="1209746"/>
                </a:lnTo>
                <a:lnTo>
                  <a:pt x="44347" y="1212872"/>
                </a:lnTo>
                <a:lnTo>
                  <a:pt x="44347" y="1215997"/>
                </a:lnTo>
                <a:lnTo>
                  <a:pt x="43333" y="1218094"/>
                </a:lnTo>
                <a:lnTo>
                  <a:pt x="43333" y="1223303"/>
                </a:lnTo>
                <a:lnTo>
                  <a:pt x="42328" y="1226428"/>
                </a:lnTo>
                <a:lnTo>
                  <a:pt x="42328" y="1230596"/>
                </a:lnTo>
                <a:lnTo>
                  <a:pt x="41323" y="1233734"/>
                </a:lnTo>
                <a:lnTo>
                  <a:pt x="41323" y="1247291"/>
                </a:lnTo>
                <a:lnTo>
                  <a:pt x="42328" y="1250417"/>
                </a:lnTo>
                <a:lnTo>
                  <a:pt x="43333" y="1253542"/>
                </a:lnTo>
                <a:lnTo>
                  <a:pt x="44347" y="1256680"/>
                </a:lnTo>
                <a:lnTo>
                  <a:pt x="45352" y="1258764"/>
                </a:lnTo>
                <a:lnTo>
                  <a:pt x="46357" y="1261890"/>
                </a:lnTo>
                <a:lnTo>
                  <a:pt x="48376" y="1265015"/>
                </a:lnTo>
                <a:lnTo>
                  <a:pt x="50386" y="1267099"/>
                </a:lnTo>
                <a:lnTo>
                  <a:pt x="52405" y="1270237"/>
                </a:lnTo>
                <a:lnTo>
                  <a:pt x="54425" y="1272321"/>
                </a:lnTo>
                <a:lnTo>
                  <a:pt x="57449" y="1275446"/>
                </a:lnTo>
                <a:lnTo>
                  <a:pt x="59459" y="1277530"/>
                </a:lnTo>
                <a:lnTo>
                  <a:pt x="62483" y="1280656"/>
                </a:lnTo>
                <a:lnTo>
                  <a:pt x="65507" y="1282752"/>
                </a:lnTo>
                <a:lnTo>
                  <a:pt x="68531" y="1285878"/>
                </a:lnTo>
                <a:lnTo>
                  <a:pt x="71555" y="1287961"/>
                </a:lnTo>
                <a:lnTo>
                  <a:pt x="74579" y="1290045"/>
                </a:lnTo>
                <a:lnTo>
                  <a:pt x="77594" y="1293171"/>
                </a:lnTo>
                <a:lnTo>
                  <a:pt x="81632" y="1295254"/>
                </a:lnTo>
                <a:lnTo>
                  <a:pt x="84657" y="1298393"/>
                </a:lnTo>
                <a:lnTo>
                  <a:pt x="88686" y="1300476"/>
                </a:lnTo>
                <a:lnTo>
                  <a:pt x="91710" y="1302560"/>
                </a:lnTo>
                <a:lnTo>
                  <a:pt x="95739" y="1305686"/>
                </a:lnTo>
                <a:lnTo>
                  <a:pt x="98763" y="1307769"/>
                </a:lnTo>
                <a:lnTo>
                  <a:pt x="102792" y="1309866"/>
                </a:lnTo>
                <a:lnTo>
                  <a:pt x="106821" y="1312991"/>
                </a:lnTo>
                <a:lnTo>
                  <a:pt x="109845" y="1315075"/>
                </a:lnTo>
                <a:lnTo>
                  <a:pt x="113874" y="1317159"/>
                </a:lnTo>
                <a:lnTo>
                  <a:pt x="116898" y="1320284"/>
                </a:lnTo>
                <a:lnTo>
                  <a:pt x="120927" y="1322381"/>
                </a:lnTo>
                <a:lnTo>
                  <a:pt x="123951" y="1324464"/>
                </a:lnTo>
                <a:lnTo>
                  <a:pt x="127980" y="1327590"/>
                </a:lnTo>
                <a:lnTo>
                  <a:pt x="131005" y="1329674"/>
                </a:lnTo>
                <a:lnTo>
                  <a:pt x="134029" y="1331757"/>
                </a:lnTo>
                <a:lnTo>
                  <a:pt x="138058" y="1332799"/>
                </a:lnTo>
                <a:lnTo>
                  <a:pt x="141082" y="1334896"/>
                </a:lnTo>
                <a:lnTo>
                  <a:pt x="144106" y="1336979"/>
                </a:lnTo>
                <a:lnTo>
                  <a:pt x="147130" y="1339063"/>
                </a:lnTo>
                <a:lnTo>
                  <a:pt x="150154" y="1340105"/>
                </a:lnTo>
                <a:lnTo>
                  <a:pt x="153178" y="1342189"/>
                </a:lnTo>
                <a:lnTo>
                  <a:pt x="156203" y="1344272"/>
                </a:lnTo>
                <a:lnTo>
                  <a:pt x="158212" y="1345314"/>
                </a:lnTo>
                <a:lnTo>
                  <a:pt x="161236" y="1347411"/>
                </a:lnTo>
                <a:lnTo>
                  <a:pt x="164261" y="1349494"/>
                </a:lnTo>
                <a:lnTo>
                  <a:pt x="166280" y="1350536"/>
                </a:lnTo>
                <a:lnTo>
                  <a:pt x="169304" y="1352620"/>
                </a:lnTo>
                <a:lnTo>
                  <a:pt x="171314" y="1353662"/>
                </a:lnTo>
                <a:lnTo>
                  <a:pt x="173333" y="1355746"/>
                </a:lnTo>
                <a:lnTo>
                  <a:pt x="175343" y="1356787"/>
                </a:lnTo>
                <a:lnTo>
                  <a:pt x="177362" y="1358871"/>
                </a:lnTo>
                <a:lnTo>
                  <a:pt x="179381" y="1359926"/>
                </a:lnTo>
                <a:lnTo>
                  <a:pt x="181391" y="1360968"/>
                </a:lnTo>
                <a:lnTo>
                  <a:pt x="183410" y="1363051"/>
                </a:lnTo>
                <a:lnTo>
                  <a:pt x="185420" y="1364093"/>
                </a:lnTo>
                <a:lnTo>
                  <a:pt x="187439" y="1365135"/>
                </a:lnTo>
                <a:lnTo>
                  <a:pt x="188444" y="1366177"/>
                </a:lnTo>
                <a:lnTo>
                  <a:pt x="190464" y="1367219"/>
                </a:lnTo>
                <a:lnTo>
                  <a:pt x="192483" y="1369302"/>
                </a:lnTo>
                <a:lnTo>
                  <a:pt x="194493" y="1369302"/>
                </a:lnTo>
                <a:lnTo>
                  <a:pt x="196512" y="1371386"/>
                </a:lnTo>
                <a:lnTo>
                  <a:pt x="198522" y="1372428"/>
                </a:lnTo>
                <a:lnTo>
                  <a:pt x="200541" y="1375566"/>
                </a:lnTo>
                <a:lnTo>
                  <a:pt x="202560" y="1377650"/>
                </a:lnTo>
                <a:lnTo>
                  <a:pt x="204570" y="1378692"/>
                </a:lnTo>
                <a:lnTo>
                  <a:pt x="206589" y="1379734"/>
                </a:lnTo>
                <a:lnTo>
                  <a:pt x="208599" y="1380776"/>
                </a:lnTo>
                <a:lnTo>
                  <a:pt x="211623" y="1380776"/>
                </a:lnTo>
                <a:lnTo>
                  <a:pt x="213642" y="1381817"/>
                </a:lnTo>
                <a:lnTo>
                  <a:pt x="214647" y="1380776"/>
                </a:lnTo>
                <a:lnTo>
                  <a:pt x="219691" y="1380776"/>
                </a:lnTo>
                <a:lnTo>
                  <a:pt x="221700" y="1379734"/>
                </a:lnTo>
                <a:lnTo>
                  <a:pt x="223720" y="1378692"/>
                </a:lnTo>
                <a:lnTo>
                  <a:pt x="225729" y="1378692"/>
                </a:lnTo>
                <a:lnTo>
                  <a:pt x="227749" y="1377650"/>
                </a:lnTo>
                <a:lnTo>
                  <a:pt x="229768" y="1376608"/>
                </a:lnTo>
                <a:lnTo>
                  <a:pt x="231778" y="1375566"/>
                </a:lnTo>
                <a:lnTo>
                  <a:pt x="233797" y="1374524"/>
                </a:lnTo>
                <a:lnTo>
                  <a:pt x="235807" y="1372428"/>
                </a:lnTo>
                <a:lnTo>
                  <a:pt x="237826" y="1371386"/>
                </a:lnTo>
                <a:lnTo>
                  <a:pt x="240850" y="1370344"/>
                </a:lnTo>
                <a:lnTo>
                  <a:pt x="242860" y="1368261"/>
                </a:lnTo>
                <a:lnTo>
                  <a:pt x="245884" y="1367219"/>
                </a:lnTo>
                <a:lnTo>
                  <a:pt x="247903" y="1365135"/>
                </a:lnTo>
                <a:lnTo>
                  <a:pt x="250927" y="1363051"/>
                </a:lnTo>
                <a:lnTo>
                  <a:pt x="252937" y="1360968"/>
                </a:lnTo>
                <a:lnTo>
                  <a:pt x="255961" y="1358871"/>
                </a:lnTo>
                <a:lnTo>
                  <a:pt x="257981" y="1358871"/>
                </a:lnTo>
                <a:lnTo>
                  <a:pt x="260000" y="1357829"/>
                </a:lnTo>
                <a:lnTo>
                  <a:pt x="263014" y="1356787"/>
                </a:lnTo>
                <a:lnTo>
                  <a:pt x="265034" y="1355746"/>
                </a:lnTo>
                <a:lnTo>
                  <a:pt x="268058" y="1354704"/>
                </a:lnTo>
                <a:lnTo>
                  <a:pt x="271082" y="1353662"/>
                </a:lnTo>
                <a:lnTo>
                  <a:pt x="273092" y="1351578"/>
                </a:lnTo>
                <a:lnTo>
                  <a:pt x="276116" y="1350536"/>
                </a:lnTo>
                <a:lnTo>
                  <a:pt x="279140" y="1348453"/>
                </a:lnTo>
                <a:lnTo>
                  <a:pt x="283169" y="1346356"/>
                </a:lnTo>
                <a:lnTo>
                  <a:pt x="286193" y="1344272"/>
                </a:lnTo>
                <a:lnTo>
                  <a:pt x="289217" y="1342189"/>
                </a:lnTo>
                <a:lnTo>
                  <a:pt x="292241" y="1340105"/>
                </a:lnTo>
                <a:lnTo>
                  <a:pt x="296270" y="1338021"/>
                </a:lnTo>
                <a:lnTo>
                  <a:pt x="299295" y="1335938"/>
                </a:lnTo>
                <a:lnTo>
                  <a:pt x="303324" y="1333841"/>
                </a:lnTo>
                <a:lnTo>
                  <a:pt x="306348" y="1331757"/>
                </a:lnTo>
                <a:lnTo>
                  <a:pt x="310386" y="1329674"/>
                </a:lnTo>
                <a:lnTo>
                  <a:pt x="313401" y="1327590"/>
                </a:lnTo>
                <a:lnTo>
                  <a:pt x="317440" y="1325506"/>
                </a:lnTo>
                <a:lnTo>
                  <a:pt x="320464" y="1323423"/>
                </a:lnTo>
                <a:lnTo>
                  <a:pt x="324493" y="1321339"/>
                </a:lnTo>
                <a:lnTo>
                  <a:pt x="327517" y="1319243"/>
                </a:lnTo>
                <a:lnTo>
                  <a:pt x="331546" y="1317159"/>
                </a:lnTo>
                <a:lnTo>
                  <a:pt x="334570" y="1315075"/>
                </a:lnTo>
                <a:lnTo>
                  <a:pt x="338599" y="1312991"/>
                </a:lnTo>
                <a:lnTo>
                  <a:pt x="341623" y="1310908"/>
                </a:lnTo>
                <a:lnTo>
                  <a:pt x="344647" y="1309866"/>
                </a:lnTo>
                <a:lnTo>
                  <a:pt x="348676" y="1307769"/>
                </a:lnTo>
                <a:lnTo>
                  <a:pt x="351701" y="1306728"/>
                </a:lnTo>
                <a:lnTo>
                  <a:pt x="354725" y="1305686"/>
                </a:lnTo>
                <a:lnTo>
                  <a:pt x="357749" y="1304644"/>
                </a:lnTo>
                <a:lnTo>
                  <a:pt x="359759" y="1303602"/>
                </a:lnTo>
                <a:lnTo>
                  <a:pt x="371855" y="1303602"/>
                </a:lnTo>
                <a:lnTo>
                  <a:pt x="373865" y="1304644"/>
                </a:lnTo>
                <a:lnTo>
                  <a:pt x="375884" y="1304644"/>
                </a:lnTo>
                <a:lnTo>
                  <a:pt x="377903" y="1305686"/>
                </a:lnTo>
                <a:lnTo>
                  <a:pt x="393015" y="1305686"/>
                </a:lnTo>
                <a:lnTo>
                  <a:pt x="395034" y="1304644"/>
                </a:lnTo>
                <a:lnTo>
                  <a:pt x="397044" y="1304644"/>
                </a:lnTo>
                <a:lnTo>
                  <a:pt x="400068" y="1303602"/>
                </a:lnTo>
                <a:lnTo>
                  <a:pt x="406116" y="1303602"/>
                </a:lnTo>
                <a:lnTo>
                  <a:pt x="408126" y="1304644"/>
                </a:lnTo>
                <a:lnTo>
                  <a:pt x="412164" y="1304644"/>
                </a:lnTo>
                <a:lnTo>
                  <a:pt x="414174" y="1305686"/>
                </a:lnTo>
                <a:lnTo>
                  <a:pt x="416193" y="1306728"/>
                </a:lnTo>
                <a:lnTo>
                  <a:pt x="418203" y="1306728"/>
                </a:lnTo>
                <a:lnTo>
                  <a:pt x="420222" y="1307769"/>
                </a:lnTo>
                <a:lnTo>
                  <a:pt x="422242" y="1308824"/>
                </a:lnTo>
                <a:lnTo>
                  <a:pt x="424251" y="1309866"/>
                </a:lnTo>
                <a:lnTo>
                  <a:pt x="426271" y="1310908"/>
                </a:lnTo>
                <a:lnTo>
                  <a:pt x="428280" y="1311950"/>
                </a:lnTo>
                <a:lnTo>
                  <a:pt x="430300" y="1312991"/>
                </a:lnTo>
                <a:lnTo>
                  <a:pt x="431305" y="1314033"/>
                </a:lnTo>
                <a:lnTo>
                  <a:pt x="433324" y="1315075"/>
                </a:lnTo>
                <a:lnTo>
                  <a:pt x="435343" y="1316117"/>
                </a:lnTo>
                <a:lnTo>
                  <a:pt x="437353" y="1317159"/>
                </a:lnTo>
                <a:lnTo>
                  <a:pt x="439372" y="1318201"/>
                </a:lnTo>
                <a:lnTo>
                  <a:pt x="440377" y="1319243"/>
                </a:lnTo>
                <a:lnTo>
                  <a:pt x="442396" y="1319243"/>
                </a:lnTo>
                <a:lnTo>
                  <a:pt x="444406" y="1320284"/>
                </a:lnTo>
                <a:lnTo>
                  <a:pt x="445420" y="1321339"/>
                </a:lnTo>
                <a:lnTo>
                  <a:pt x="447430" y="1321339"/>
                </a:lnTo>
                <a:lnTo>
                  <a:pt x="449449" y="1322381"/>
                </a:lnTo>
                <a:lnTo>
                  <a:pt x="450454" y="1322381"/>
                </a:lnTo>
                <a:lnTo>
                  <a:pt x="452474" y="1323423"/>
                </a:lnTo>
                <a:lnTo>
                  <a:pt x="454483" y="1323423"/>
                </a:lnTo>
                <a:lnTo>
                  <a:pt x="458512" y="1325506"/>
                </a:lnTo>
                <a:lnTo>
                  <a:pt x="462551" y="1327590"/>
                </a:lnTo>
                <a:lnTo>
                  <a:pt x="466580" y="1329674"/>
                </a:lnTo>
                <a:lnTo>
                  <a:pt x="470609" y="1331757"/>
                </a:lnTo>
                <a:lnTo>
                  <a:pt x="474638" y="1333841"/>
                </a:lnTo>
                <a:lnTo>
                  <a:pt x="478667" y="1336979"/>
                </a:lnTo>
                <a:lnTo>
                  <a:pt x="482706" y="1340105"/>
                </a:lnTo>
                <a:lnTo>
                  <a:pt x="485730" y="1343231"/>
                </a:lnTo>
                <a:lnTo>
                  <a:pt x="489759" y="1345314"/>
                </a:lnTo>
                <a:lnTo>
                  <a:pt x="492783" y="1348453"/>
                </a:lnTo>
                <a:lnTo>
                  <a:pt x="495797" y="1352620"/>
                </a:lnTo>
                <a:lnTo>
                  <a:pt x="498822" y="1355746"/>
                </a:lnTo>
                <a:lnTo>
                  <a:pt x="502860" y="1358871"/>
                </a:lnTo>
                <a:lnTo>
                  <a:pt x="505875" y="1362009"/>
                </a:lnTo>
                <a:lnTo>
                  <a:pt x="508899" y="1366177"/>
                </a:lnTo>
                <a:lnTo>
                  <a:pt x="511923" y="1369302"/>
                </a:lnTo>
                <a:lnTo>
                  <a:pt x="514947" y="1373483"/>
                </a:lnTo>
                <a:lnTo>
                  <a:pt x="517971" y="1376608"/>
                </a:lnTo>
                <a:lnTo>
                  <a:pt x="520995" y="1379734"/>
                </a:lnTo>
                <a:lnTo>
                  <a:pt x="524020" y="1383901"/>
                </a:lnTo>
                <a:lnTo>
                  <a:pt x="527044" y="1387039"/>
                </a:lnTo>
                <a:lnTo>
                  <a:pt x="530068" y="1391207"/>
                </a:lnTo>
                <a:lnTo>
                  <a:pt x="533092" y="1394332"/>
                </a:lnTo>
                <a:lnTo>
                  <a:pt x="536107" y="1397463"/>
                </a:lnTo>
                <a:lnTo>
                  <a:pt x="539131" y="1401634"/>
                </a:lnTo>
                <a:lnTo>
                  <a:pt x="542155" y="1404764"/>
                </a:lnTo>
                <a:lnTo>
                  <a:pt x="546184" y="1407892"/>
                </a:lnTo>
                <a:lnTo>
                  <a:pt x="549208" y="1411021"/>
                </a:lnTo>
                <a:lnTo>
                  <a:pt x="552232" y="1414149"/>
                </a:lnTo>
                <a:lnTo>
                  <a:pt x="556261" y="1417279"/>
                </a:lnTo>
                <a:lnTo>
                  <a:pt x="559285" y="1420407"/>
                </a:lnTo>
                <a:lnTo>
                  <a:pt x="563324" y="1423536"/>
                </a:lnTo>
                <a:lnTo>
                  <a:pt x="564329" y="1424578"/>
                </a:lnTo>
                <a:lnTo>
                  <a:pt x="566339" y="1425621"/>
                </a:lnTo>
                <a:lnTo>
                  <a:pt x="567353" y="1426664"/>
                </a:lnTo>
                <a:lnTo>
                  <a:pt x="569363" y="1426664"/>
                </a:lnTo>
                <a:lnTo>
                  <a:pt x="570377" y="1427707"/>
                </a:lnTo>
                <a:lnTo>
                  <a:pt x="572387" y="1428750"/>
                </a:lnTo>
                <a:lnTo>
                  <a:pt x="573401" y="1429792"/>
                </a:lnTo>
                <a:lnTo>
                  <a:pt x="575411" y="1429792"/>
                </a:lnTo>
                <a:lnTo>
                  <a:pt x="576416" y="1430835"/>
                </a:lnTo>
                <a:lnTo>
                  <a:pt x="578435" y="1431879"/>
                </a:lnTo>
                <a:lnTo>
                  <a:pt x="579440" y="1431879"/>
                </a:lnTo>
                <a:lnTo>
                  <a:pt x="581459" y="1432922"/>
                </a:lnTo>
                <a:lnTo>
                  <a:pt x="584483" y="1432922"/>
                </a:lnTo>
                <a:lnTo>
                  <a:pt x="586493" y="1433965"/>
                </a:lnTo>
                <a:lnTo>
                  <a:pt x="589517" y="1433965"/>
                </a:lnTo>
                <a:lnTo>
                  <a:pt x="590532" y="1435007"/>
                </a:lnTo>
                <a:lnTo>
                  <a:pt x="609672" y="1435007"/>
                </a:lnTo>
                <a:lnTo>
                  <a:pt x="611691" y="1433965"/>
                </a:lnTo>
                <a:lnTo>
                  <a:pt x="615720" y="1433965"/>
                </a:lnTo>
                <a:lnTo>
                  <a:pt x="617740" y="1432922"/>
                </a:lnTo>
                <a:lnTo>
                  <a:pt x="620764" y="1432922"/>
                </a:lnTo>
                <a:lnTo>
                  <a:pt x="623778" y="1431879"/>
                </a:lnTo>
                <a:lnTo>
                  <a:pt x="625798" y="1430835"/>
                </a:lnTo>
                <a:lnTo>
                  <a:pt x="628822" y="1430835"/>
                </a:lnTo>
                <a:lnTo>
                  <a:pt x="630841" y="1429792"/>
                </a:lnTo>
                <a:lnTo>
                  <a:pt x="633856" y="1428750"/>
                </a:lnTo>
                <a:lnTo>
                  <a:pt x="635875" y="1427707"/>
                </a:lnTo>
                <a:lnTo>
                  <a:pt x="638899" y="1425621"/>
                </a:lnTo>
                <a:lnTo>
                  <a:pt x="640918" y="1424578"/>
                </a:lnTo>
                <a:lnTo>
                  <a:pt x="643933" y="1423536"/>
                </a:lnTo>
                <a:lnTo>
                  <a:pt x="645952" y="1421450"/>
                </a:lnTo>
                <a:lnTo>
                  <a:pt x="647972" y="1420407"/>
                </a:lnTo>
                <a:lnTo>
                  <a:pt x="650996" y="1418320"/>
                </a:lnTo>
                <a:lnTo>
                  <a:pt x="653005" y="1417279"/>
                </a:lnTo>
                <a:lnTo>
                  <a:pt x="656030" y="1415192"/>
                </a:lnTo>
                <a:lnTo>
                  <a:pt x="658049" y="1413106"/>
                </a:lnTo>
                <a:lnTo>
                  <a:pt x="660058" y="1411021"/>
                </a:lnTo>
                <a:lnTo>
                  <a:pt x="662078" y="1408935"/>
                </a:lnTo>
                <a:lnTo>
                  <a:pt x="665102" y="1406850"/>
                </a:lnTo>
                <a:lnTo>
                  <a:pt x="667112" y="1404764"/>
                </a:lnTo>
                <a:lnTo>
                  <a:pt x="669131" y="1401634"/>
                </a:lnTo>
                <a:lnTo>
                  <a:pt x="672155" y="1399549"/>
                </a:lnTo>
                <a:lnTo>
                  <a:pt x="674165" y="1397463"/>
                </a:lnTo>
                <a:lnTo>
                  <a:pt x="676184" y="1394332"/>
                </a:lnTo>
                <a:lnTo>
                  <a:pt x="679208" y="1391207"/>
                </a:lnTo>
                <a:lnTo>
                  <a:pt x="681218" y="1389123"/>
                </a:lnTo>
                <a:lnTo>
                  <a:pt x="684242" y="1385997"/>
                </a:lnTo>
                <a:lnTo>
                  <a:pt x="686261" y="1382859"/>
                </a:lnTo>
                <a:lnTo>
                  <a:pt x="688281" y="1379734"/>
                </a:lnTo>
                <a:lnTo>
                  <a:pt x="691295" y="1376608"/>
                </a:lnTo>
                <a:lnTo>
                  <a:pt x="693315" y="1373483"/>
                </a:lnTo>
                <a:lnTo>
                  <a:pt x="695334" y="1372428"/>
                </a:lnTo>
                <a:lnTo>
                  <a:pt x="697344" y="1371386"/>
                </a:lnTo>
                <a:lnTo>
                  <a:pt x="699363" y="1368261"/>
                </a:lnTo>
                <a:lnTo>
                  <a:pt x="701373" y="1366177"/>
                </a:lnTo>
                <a:lnTo>
                  <a:pt x="703392" y="1364093"/>
                </a:lnTo>
                <a:lnTo>
                  <a:pt x="705411" y="1362009"/>
                </a:lnTo>
                <a:lnTo>
                  <a:pt x="707421" y="1359926"/>
                </a:lnTo>
                <a:lnTo>
                  <a:pt x="709440" y="1357829"/>
                </a:lnTo>
                <a:lnTo>
                  <a:pt x="711450" y="1354704"/>
                </a:lnTo>
                <a:lnTo>
                  <a:pt x="713469" y="1352620"/>
                </a:lnTo>
                <a:lnTo>
                  <a:pt x="715489" y="1350536"/>
                </a:lnTo>
                <a:lnTo>
                  <a:pt x="717498" y="1349494"/>
                </a:lnTo>
                <a:lnTo>
                  <a:pt x="719518" y="1347411"/>
                </a:lnTo>
                <a:lnTo>
                  <a:pt x="721527" y="1346356"/>
                </a:lnTo>
                <a:lnTo>
                  <a:pt x="723547" y="1345314"/>
                </a:lnTo>
                <a:lnTo>
                  <a:pt x="725566" y="1344272"/>
                </a:lnTo>
                <a:lnTo>
                  <a:pt x="726571" y="1343231"/>
                </a:lnTo>
                <a:lnTo>
                  <a:pt x="728590" y="1342189"/>
                </a:lnTo>
                <a:lnTo>
                  <a:pt x="730600" y="1341147"/>
                </a:lnTo>
                <a:lnTo>
                  <a:pt x="732619" y="1340105"/>
                </a:lnTo>
                <a:lnTo>
                  <a:pt x="733624" y="1339063"/>
                </a:lnTo>
                <a:lnTo>
                  <a:pt x="735643" y="1338021"/>
                </a:lnTo>
                <a:lnTo>
                  <a:pt x="737653" y="1336979"/>
                </a:lnTo>
                <a:lnTo>
                  <a:pt x="739672" y="1335938"/>
                </a:lnTo>
                <a:lnTo>
                  <a:pt x="740677" y="1333841"/>
                </a:lnTo>
                <a:lnTo>
                  <a:pt x="742696" y="1332799"/>
                </a:lnTo>
                <a:lnTo>
                  <a:pt x="744706" y="1331757"/>
                </a:lnTo>
                <a:lnTo>
                  <a:pt x="746725" y="1329674"/>
                </a:lnTo>
                <a:lnTo>
                  <a:pt x="747730" y="1328632"/>
                </a:lnTo>
                <a:lnTo>
                  <a:pt x="749749" y="1327590"/>
                </a:lnTo>
                <a:lnTo>
                  <a:pt x="751759" y="1326548"/>
                </a:lnTo>
                <a:lnTo>
                  <a:pt x="753778" y="1325506"/>
                </a:lnTo>
                <a:lnTo>
                  <a:pt x="754783" y="1323423"/>
                </a:lnTo>
                <a:lnTo>
                  <a:pt x="756803" y="1322381"/>
                </a:lnTo>
                <a:lnTo>
                  <a:pt x="758812" y="1321339"/>
                </a:lnTo>
                <a:lnTo>
                  <a:pt x="760832" y="1321339"/>
                </a:lnTo>
                <a:lnTo>
                  <a:pt x="761836" y="1320284"/>
                </a:lnTo>
                <a:lnTo>
                  <a:pt x="763856" y="1319243"/>
                </a:lnTo>
                <a:lnTo>
                  <a:pt x="765875" y="1318201"/>
                </a:lnTo>
                <a:lnTo>
                  <a:pt x="768890" y="1318201"/>
                </a:lnTo>
                <a:lnTo>
                  <a:pt x="770909" y="1317159"/>
                </a:lnTo>
                <a:lnTo>
                  <a:pt x="774938" y="1317159"/>
                </a:lnTo>
                <a:lnTo>
                  <a:pt x="776957" y="1318201"/>
                </a:lnTo>
                <a:lnTo>
                  <a:pt x="777962" y="1318201"/>
                </a:lnTo>
                <a:lnTo>
                  <a:pt x="779981" y="1319243"/>
                </a:lnTo>
                <a:lnTo>
                  <a:pt x="785015" y="1322381"/>
                </a:lnTo>
                <a:lnTo>
                  <a:pt x="789044" y="1324464"/>
                </a:lnTo>
                <a:lnTo>
                  <a:pt x="794088" y="1328632"/>
                </a:lnTo>
                <a:lnTo>
                  <a:pt x="799122" y="1331757"/>
                </a:lnTo>
                <a:lnTo>
                  <a:pt x="804165" y="1334896"/>
                </a:lnTo>
                <a:lnTo>
                  <a:pt x="808194" y="1339063"/>
                </a:lnTo>
                <a:lnTo>
                  <a:pt x="813237" y="1342189"/>
                </a:lnTo>
                <a:lnTo>
                  <a:pt x="818271" y="1346356"/>
                </a:lnTo>
                <a:lnTo>
                  <a:pt x="823315" y="1350536"/>
                </a:lnTo>
                <a:lnTo>
                  <a:pt x="828349" y="1353662"/>
                </a:lnTo>
                <a:lnTo>
                  <a:pt x="832378" y="1357829"/>
                </a:lnTo>
                <a:lnTo>
                  <a:pt x="837421" y="1362009"/>
                </a:lnTo>
                <a:lnTo>
                  <a:pt x="842455" y="1366177"/>
                </a:lnTo>
                <a:lnTo>
                  <a:pt x="847498" y="1370344"/>
                </a:lnTo>
                <a:lnTo>
                  <a:pt x="852532" y="1374524"/>
                </a:lnTo>
                <a:lnTo>
                  <a:pt x="857576" y="1378692"/>
                </a:lnTo>
                <a:lnTo>
                  <a:pt x="862610" y="1381817"/>
                </a:lnTo>
                <a:lnTo>
                  <a:pt x="867614" y="1385997"/>
                </a:lnTo>
                <a:lnTo>
                  <a:pt x="871672" y="1390165"/>
                </a:lnTo>
                <a:lnTo>
                  <a:pt x="876697" y="1394332"/>
                </a:lnTo>
                <a:lnTo>
                  <a:pt x="881721" y="1397463"/>
                </a:lnTo>
                <a:lnTo>
                  <a:pt x="886841" y="1401634"/>
                </a:lnTo>
                <a:lnTo>
                  <a:pt x="891866" y="1404764"/>
                </a:lnTo>
                <a:lnTo>
                  <a:pt x="896890" y="1408935"/>
                </a:lnTo>
                <a:lnTo>
                  <a:pt x="901914" y="1412064"/>
                </a:lnTo>
                <a:lnTo>
                  <a:pt x="906938" y="1415192"/>
                </a:lnTo>
                <a:lnTo>
                  <a:pt x="911962" y="1418320"/>
                </a:lnTo>
                <a:lnTo>
                  <a:pt x="916986" y="1421450"/>
                </a:lnTo>
                <a:lnTo>
                  <a:pt x="921044" y="1423536"/>
                </a:lnTo>
                <a:lnTo>
                  <a:pt x="926069" y="1426664"/>
                </a:lnTo>
                <a:lnTo>
                  <a:pt x="931093" y="1428750"/>
                </a:lnTo>
                <a:lnTo>
                  <a:pt x="936214" y="1430835"/>
                </a:lnTo>
                <a:lnTo>
                  <a:pt x="939209" y="1431879"/>
                </a:lnTo>
                <a:lnTo>
                  <a:pt x="942204" y="1433965"/>
                </a:lnTo>
                <a:lnTo>
                  <a:pt x="945199" y="1435007"/>
                </a:lnTo>
                <a:lnTo>
                  <a:pt x="948291" y="1436050"/>
                </a:lnTo>
                <a:lnTo>
                  <a:pt x="951286" y="1437093"/>
                </a:lnTo>
                <a:lnTo>
                  <a:pt x="954281" y="1438136"/>
                </a:lnTo>
                <a:lnTo>
                  <a:pt x="958339" y="1439179"/>
                </a:lnTo>
                <a:lnTo>
                  <a:pt x="961334" y="1440222"/>
                </a:lnTo>
                <a:lnTo>
                  <a:pt x="964426" y="1441264"/>
                </a:lnTo>
                <a:lnTo>
                  <a:pt x="967421" y="1441264"/>
                </a:lnTo>
                <a:lnTo>
                  <a:pt x="971479" y="1442307"/>
                </a:lnTo>
                <a:lnTo>
                  <a:pt x="974474" y="1442307"/>
                </a:lnTo>
                <a:lnTo>
                  <a:pt x="977470" y="1443350"/>
                </a:lnTo>
                <a:lnTo>
                  <a:pt x="980561" y="1443350"/>
                </a:lnTo>
                <a:lnTo>
                  <a:pt x="984523" y="1444393"/>
                </a:lnTo>
                <a:lnTo>
                  <a:pt x="1003653" y="1444393"/>
                </a:lnTo>
                <a:lnTo>
                  <a:pt x="1007711" y="1443350"/>
                </a:lnTo>
                <a:lnTo>
                  <a:pt x="1013798" y="1443350"/>
                </a:lnTo>
                <a:lnTo>
                  <a:pt x="1017760" y="1442307"/>
                </a:lnTo>
                <a:lnTo>
                  <a:pt x="1020851" y="1442307"/>
                </a:lnTo>
                <a:lnTo>
                  <a:pt x="1023847" y="1441264"/>
                </a:lnTo>
                <a:lnTo>
                  <a:pt x="1026842" y="1440222"/>
                </a:lnTo>
                <a:lnTo>
                  <a:pt x="1029933" y="1440222"/>
                </a:lnTo>
                <a:lnTo>
                  <a:pt x="1032929" y="1439179"/>
                </a:lnTo>
                <a:lnTo>
                  <a:pt x="1029933" y="576717"/>
                </a:lnTo>
                <a:lnTo>
                  <a:pt x="1028871" y="579843"/>
                </a:lnTo>
                <a:lnTo>
                  <a:pt x="1026842" y="582968"/>
                </a:lnTo>
                <a:lnTo>
                  <a:pt x="1024813" y="585052"/>
                </a:lnTo>
                <a:lnTo>
                  <a:pt x="1022880" y="584010"/>
                </a:lnTo>
                <a:lnTo>
                  <a:pt x="1022880" y="579843"/>
                </a:lnTo>
                <a:lnTo>
                  <a:pt x="1024813" y="577759"/>
                </a:lnTo>
                <a:lnTo>
                  <a:pt x="1026842" y="574634"/>
                </a:lnTo>
                <a:lnTo>
                  <a:pt x="1027904" y="572537"/>
                </a:lnTo>
                <a:lnTo>
                  <a:pt x="1029933" y="570453"/>
                </a:lnTo>
                <a:lnTo>
                  <a:pt x="1030900" y="568370"/>
                </a:lnTo>
                <a:lnTo>
                  <a:pt x="1032929" y="566286"/>
                </a:lnTo>
                <a:lnTo>
                  <a:pt x="1034958" y="564202"/>
                </a:lnTo>
                <a:lnTo>
                  <a:pt x="1036987" y="562119"/>
                </a:lnTo>
                <a:lnTo>
                  <a:pt x="1037953" y="560022"/>
                </a:lnTo>
                <a:lnTo>
                  <a:pt x="1038919" y="556897"/>
                </a:lnTo>
                <a:lnTo>
                  <a:pt x="1038919" y="553771"/>
                </a:lnTo>
                <a:lnTo>
                  <a:pt x="1039982" y="550645"/>
                </a:lnTo>
                <a:lnTo>
                  <a:pt x="1040948" y="547507"/>
                </a:lnTo>
                <a:lnTo>
                  <a:pt x="1040948" y="541256"/>
                </a:lnTo>
                <a:lnTo>
                  <a:pt x="1042011" y="538131"/>
                </a:lnTo>
                <a:lnTo>
                  <a:pt x="1042011" y="522490"/>
                </a:lnTo>
                <a:lnTo>
                  <a:pt x="1040948" y="518310"/>
                </a:lnTo>
                <a:lnTo>
                  <a:pt x="1040948" y="515184"/>
                </a:lnTo>
                <a:lnTo>
                  <a:pt x="1039982" y="511017"/>
                </a:lnTo>
                <a:lnTo>
                  <a:pt x="1039982" y="507879"/>
                </a:lnTo>
                <a:lnTo>
                  <a:pt x="1038919" y="503711"/>
                </a:lnTo>
                <a:lnTo>
                  <a:pt x="1037953" y="500586"/>
                </a:lnTo>
                <a:lnTo>
                  <a:pt x="1036987" y="496418"/>
                </a:lnTo>
                <a:lnTo>
                  <a:pt x="1035924" y="492238"/>
                </a:lnTo>
                <a:lnTo>
                  <a:pt x="1034958" y="488071"/>
                </a:lnTo>
                <a:lnTo>
                  <a:pt x="1033895" y="483903"/>
                </a:lnTo>
                <a:lnTo>
                  <a:pt x="1032929" y="478681"/>
                </a:lnTo>
                <a:lnTo>
                  <a:pt x="1030900" y="475556"/>
                </a:lnTo>
                <a:lnTo>
                  <a:pt x="1029933" y="471388"/>
                </a:lnTo>
                <a:lnTo>
                  <a:pt x="1027904" y="468250"/>
                </a:lnTo>
                <a:lnTo>
                  <a:pt x="1026842" y="465124"/>
                </a:lnTo>
                <a:lnTo>
                  <a:pt x="1024813" y="460957"/>
                </a:lnTo>
                <a:lnTo>
                  <a:pt x="1022880" y="457831"/>
                </a:lnTo>
                <a:lnTo>
                  <a:pt x="1021818" y="454693"/>
                </a:lnTo>
                <a:lnTo>
                  <a:pt x="1019789" y="451568"/>
                </a:lnTo>
                <a:lnTo>
                  <a:pt x="1018822" y="448442"/>
                </a:lnTo>
                <a:lnTo>
                  <a:pt x="1016793" y="446358"/>
                </a:lnTo>
                <a:lnTo>
                  <a:pt x="1014764" y="443220"/>
                </a:lnTo>
                <a:lnTo>
                  <a:pt x="1013798" y="440094"/>
                </a:lnTo>
                <a:lnTo>
                  <a:pt x="1011769" y="438011"/>
                </a:lnTo>
                <a:lnTo>
                  <a:pt x="1010706" y="434885"/>
                </a:lnTo>
                <a:lnTo>
                  <a:pt x="1008774" y="432801"/>
                </a:lnTo>
                <a:lnTo>
                  <a:pt x="1007711" y="429663"/>
                </a:lnTo>
                <a:lnTo>
                  <a:pt x="1005682" y="427579"/>
                </a:lnTo>
                <a:lnTo>
                  <a:pt x="1004716" y="425496"/>
                </a:lnTo>
                <a:lnTo>
                  <a:pt x="1001721" y="421328"/>
                </a:lnTo>
                <a:lnTo>
                  <a:pt x="999692" y="418190"/>
                </a:lnTo>
                <a:lnTo>
                  <a:pt x="997663" y="415065"/>
                </a:lnTo>
                <a:lnTo>
                  <a:pt x="995634" y="411939"/>
                </a:lnTo>
                <a:lnTo>
                  <a:pt x="993605" y="409855"/>
                </a:lnTo>
                <a:lnTo>
                  <a:pt x="991576" y="406730"/>
                </a:lnTo>
                <a:lnTo>
                  <a:pt x="988581" y="403591"/>
                </a:lnTo>
                <a:lnTo>
                  <a:pt x="985586" y="400466"/>
                </a:lnTo>
                <a:lnTo>
                  <a:pt x="982494" y="396298"/>
                </a:lnTo>
                <a:lnTo>
                  <a:pt x="979499" y="393160"/>
                </a:lnTo>
                <a:lnTo>
                  <a:pt x="976503" y="388993"/>
                </a:lnTo>
                <a:lnTo>
                  <a:pt x="973508" y="385867"/>
                </a:lnTo>
                <a:lnTo>
                  <a:pt x="970416" y="381700"/>
                </a:lnTo>
                <a:lnTo>
                  <a:pt x="967421" y="378561"/>
                </a:lnTo>
                <a:lnTo>
                  <a:pt x="964426" y="375436"/>
                </a:lnTo>
                <a:lnTo>
                  <a:pt x="961334" y="371268"/>
                </a:lnTo>
                <a:lnTo>
                  <a:pt x="958339" y="368143"/>
                </a:lnTo>
                <a:lnTo>
                  <a:pt x="955344" y="363963"/>
                </a:lnTo>
                <a:lnTo>
                  <a:pt x="952252" y="360837"/>
                </a:lnTo>
                <a:lnTo>
                  <a:pt x="949257" y="356670"/>
                </a:lnTo>
                <a:lnTo>
                  <a:pt x="946262" y="352490"/>
                </a:lnTo>
                <a:lnTo>
                  <a:pt x="943267" y="349364"/>
                </a:lnTo>
                <a:lnTo>
                  <a:pt x="940175" y="345197"/>
                </a:lnTo>
                <a:lnTo>
                  <a:pt x="937180" y="342071"/>
                </a:lnTo>
                <a:lnTo>
                  <a:pt x="934185" y="337891"/>
                </a:lnTo>
                <a:lnTo>
                  <a:pt x="931093" y="334765"/>
                </a:lnTo>
                <a:lnTo>
                  <a:pt x="928098" y="330598"/>
                </a:lnTo>
                <a:lnTo>
                  <a:pt x="925102" y="327460"/>
                </a:lnTo>
                <a:lnTo>
                  <a:pt x="922107" y="323292"/>
                </a:lnTo>
                <a:lnTo>
                  <a:pt x="919015" y="319125"/>
                </a:lnTo>
                <a:lnTo>
                  <a:pt x="916020" y="315999"/>
                </a:lnTo>
                <a:lnTo>
                  <a:pt x="913025" y="311819"/>
                </a:lnTo>
                <a:lnTo>
                  <a:pt x="909933" y="308694"/>
                </a:lnTo>
                <a:lnTo>
                  <a:pt x="906938" y="304526"/>
                </a:lnTo>
                <a:lnTo>
                  <a:pt x="903943" y="301388"/>
                </a:lnTo>
                <a:lnTo>
                  <a:pt x="901914" y="297221"/>
                </a:lnTo>
                <a:lnTo>
                  <a:pt x="898919" y="293053"/>
                </a:lnTo>
                <a:lnTo>
                  <a:pt x="895827" y="289915"/>
                </a:lnTo>
                <a:lnTo>
                  <a:pt x="893895" y="286789"/>
                </a:lnTo>
                <a:lnTo>
                  <a:pt x="891866" y="284706"/>
                </a:lnTo>
                <a:lnTo>
                  <a:pt x="889837" y="283664"/>
                </a:lnTo>
                <a:lnTo>
                  <a:pt x="888774" y="280538"/>
                </a:lnTo>
                <a:lnTo>
                  <a:pt x="886841" y="278454"/>
                </a:lnTo>
                <a:lnTo>
                  <a:pt x="884812" y="275316"/>
                </a:lnTo>
                <a:lnTo>
                  <a:pt x="882783" y="272191"/>
                </a:lnTo>
                <a:lnTo>
                  <a:pt x="880754" y="269065"/>
                </a:lnTo>
                <a:lnTo>
                  <a:pt x="878726" y="265939"/>
                </a:lnTo>
                <a:lnTo>
                  <a:pt x="876697" y="263843"/>
                </a:lnTo>
                <a:lnTo>
                  <a:pt x="875730" y="260717"/>
                </a:lnTo>
                <a:lnTo>
                  <a:pt x="873701" y="258634"/>
                </a:lnTo>
                <a:lnTo>
                  <a:pt x="871672" y="256550"/>
                </a:lnTo>
                <a:lnTo>
                  <a:pt x="870706" y="253424"/>
                </a:lnTo>
                <a:lnTo>
                  <a:pt x="868677" y="251315"/>
                </a:lnTo>
                <a:lnTo>
                  <a:pt x="866648" y="249282"/>
                </a:lnTo>
                <a:lnTo>
                  <a:pt x="865682" y="246106"/>
                </a:lnTo>
                <a:lnTo>
                  <a:pt x="863653" y="244073"/>
                </a:lnTo>
                <a:lnTo>
                  <a:pt x="861605" y="240897"/>
                </a:lnTo>
                <a:lnTo>
                  <a:pt x="859585" y="238864"/>
                </a:lnTo>
                <a:lnTo>
                  <a:pt x="858581" y="235688"/>
                </a:lnTo>
                <a:lnTo>
                  <a:pt x="856561" y="232511"/>
                </a:lnTo>
                <a:lnTo>
                  <a:pt x="855556" y="228445"/>
                </a:lnTo>
                <a:lnTo>
                  <a:pt x="854552" y="225269"/>
                </a:lnTo>
                <a:lnTo>
                  <a:pt x="853547" y="222093"/>
                </a:lnTo>
                <a:lnTo>
                  <a:pt x="852532" y="219043"/>
                </a:lnTo>
                <a:lnTo>
                  <a:pt x="851527" y="214850"/>
                </a:lnTo>
                <a:lnTo>
                  <a:pt x="849508" y="211674"/>
                </a:lnTo>
                <a:lnTo>
                  <a:pt x="848503" y="208625"/>
                </a:lnTo>
                <a:lnTo>
                  <a:pt x="847498" y="205448"/>
                </a:lnTo>
                <a:lnTo>
                  <a:pt x="845479" y="202272"/>
                </a:lnTo>
                <a:lnTo>
                  <a:pt x="844474" y="199223"/>
                </a:lnTo>
                <a:lnTo>
                  <a:pt x="843469" y="197063"/>
                </a:lnTo>
                <a:lnTo>
                  <a:pt x="841450" y="194013"/>
                </a:lnTo>
                <a:lnTo>
                  <a:pt x="840445" y="191853"/>
                </a:lnTo>
                <a:lnTo>
                  <a:pt x="839431" y="188804"/>
                </a:lnTo>
                <a:lnTo>
                  <a:pt x="837421" y="186644"/>
                </a:lnTo>
                <a:lnTo>
                  <a:pt x="835402" y="182451"/>
                </a:lnTo>
                <a:lnTo>
                  <a:pt x="833392" y="180418"/>
                </a:lnTo>
                <a:lnTo>
                  <a:pt x="832378" y="178385"/>
                </a:lnTo>
                <a:lnTo>
                  <a:pt x="830368" y="175209"/>
                </a:lnTo>
                <a:lnTo>
                  <a:pt x="828349" y="174193"/>
                </a:lnTo>
                <a:lnTo>
                  <a:pt x="827344" y="173176"/>
                </a:lnTo>
                <a:lnTo>
                  <a:pt x="825324" y="171016"/>
                </a:lnTo>
                <a:lnTo>
                  <a:pt x="821295" y="171016"/>
                </a:lnTo>
                <a:lnTo>
                  <a:pt x="819276" y="172033"/>
                </a:lnTo>
                <a:lnTo>
                  <a:pt x="814242" y="177242"/>
                </a:lnTo>
                <a:lnTo>
                  <a:pt x="810213" y="183595"/>
                </a:lnTo>
                <a:lnTo>
                  <a:pt x="806184" y="190837"/>
                </a:lnTo>
                <a:lnTo>
                  <a:pt x="803160" y="198206"/>
                </a:lnTo>
                <a:lnTo>
                  <a:pt x="799122" y="205448"/>
                </a:lnTo>
                <a:lnTo>
                  <a:pt x="797112" y="213834"/>
                </a:lnTo>
                <a:lnTo>
                  <a:pt x="794088" y="223236"/>
                </a:lnTo>
                <a:lnTo>
                  <a:pt x="792068" y="232511"/>
                </a:lnTo>
                <a:lnTo>
                  <a:pt x="790059" y="241913"/>
                </a:lnTo>
                <a:lnTo>
                  <a:pt x="788039" y="251315"/>
                </a:lnTo>
                <a:lnTo>
                  <a:pt x="787035" y="260717"/>
                </a:lnTo>
                <a:lnTo>
                  <a:pt x="785015" y="271149"/>
                </a:lnTo>
                <a:lnTo>
                  <a:pt x="784010" y="281580"/>
                </a:lnTo>
                <a:lnTo>
                  <a:pt x="783006" y="290969"/>
                </a:lnTo>
                <a:lnTo>
                  <a:pt x="783006" y="301388"/>
                </a:lnTo>
                <a:lnTo>
                  <a:pt x="781991" y="310777"/>
                </a:lnTo>
                <a:lnTo>
                  <a:pt x="781991" y="379603"/>
                </a:lnTo>
                <a:lnTo>
                  <a:pt x="783006" y="386909"/>
                </a:lnTo>
                <a:lnTo>
                  <a:pt x="783006" y="401508"/>
                </a:lnTo>
                <a:lnTo>
                  <a:pt x="784010" y="404633"/>
                </a:lnTo>
                <a:lnTo>
                  <a:pt x="784010" y="433843"/>
                </a:lnTo>
                <a:lnTo>
                  <a:pt x="783006" y="445316"/>
                </a:lnTo>
                <a:lnTo>
                  <a:pt x="781991" y="455735"/>
                </a:lnTo>
                <a:lnTo>
                  <a:pt x="780986" y="465124"/>
                </a:lnTo>
                <a:lnTo>
                  <a:pt x="778967" y="473472"/>
                </a:lnTo>
                <a:lnTo>
                  <a:pt x="777962" y="481807"/>
                </a:lnTo>
                <a:lnTo>
                  <a:pt x="775952" y="489112"/>
                </a:lnTo>
                <a:lnTo>
                  <a:pt x="772928" y="495364"/>
                </a:lnTo>
                <a:lnTo>
                  <a:pt x="770909" y="501627"/>
                </a:lnTo>
                <a:lnTo>
                  <a:pt x="767885" y="506837"/>
                </a:lnTo>
                <a:lnTo>
                  <a:pt x="764861" y="512059"/>
                </a:lnTo>
                <a:lnTo>
                  <a:pt x="761836" y="516226"/>
                </a:lnTo>
                <a:lnTo>
                  <a:pt x="757807" y="520394"/>
                </a:lnTo>
                <a:lnTo>
                  <a:pt x="754783" y="523532"/>
                </a:lnTo>
                <a:lnTo>
                  <a:pt x="751759" y="526657"/>
                </a:lnTo>
                <a:lnTo>
                  <a:pt x="747730" y="528741"/>
                </a:lnTo>
                <a:lnTo>
                  <a:pt x="744706" y="530825"/>
                </a:lnTo>
                <a:lnTo>
                  <a:pt x="740677" y="532909"/>
                </a:lnTo>
                <a:lnTo>
                  <a:pt x="736648" y="533950"/>
                </a:lnTo>
                <a:lnTo>
                  <a:pt x="733624" y="535005"/>
                </a:lnTo>
                <a:lnTo>
                  <a:pt x="729595" y="536047"/>
                </a:lnTo>
                <a:lnTo>
                  <a:pt x="716493" y="536047"/>
                </a:lnTo>
                <a:lnTo>
                  <a:pt x="713469" y="535005"/>
                </a:lnTo>
                <a:lnTo>
                  <a:pt x="710445" y="535005"/>
                </a:lnTo>
                <a:lnTo>
                  <a:pt x="707421" y="533950"/>
                </a:lnTo>
                <a:lnTo>
                  <a:pt x="704397" y="532909"/>
                </a:lnTo>
                <a:lnTo>
                  <a:pt x="702387" y="532909"/>
                </a:lnTo>
                <a:lnTo>
                  <a:pt x="700368" y="531867"/>
                </a:lnTo>
                <a:lnTo>
                  <a:pt x="700368" y="519352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7479723" y="5169911"/>
            <a:ext cx="2573" cy="3684"/>
          </a:xfrm>
          <a:custGeom>
            <a:avLst/>
            <a:gdLst/>
            <a:ahLst/>
            <a:cxnLst/>
            <a:rect l="l" t="t" r="r" b="b"/>
            <a:pathLst>
              <a:path w="2573" h="3684">
                <a:moveTo>
                  <a:pt x="544" y="2083"/>
                </a:moveTo>
                <a:lnTo>
                  <a:pt x="0" y="3684"/>
                </a:lnTo>
                <a:lnTo>
                  <a:pt x="544" y="3125"/>
                </a:lnTo>
                <a:lnTo>
                  <a:pt x="2573" y="0"/>
                </a:lnTo>
                <a:lnTo>
                  <a:pt x="544" y="2083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7370412" y="5173596"/>
            <a:ext cx="213623" cy="1009996"/>
          </a:xfrm>
          <a:custGeom>
            <a:avLst/>
            <a:gdLst/>
            <a:ahLst/>
            <a:cxnLst/>
            <a:rect l="l" t="t" r="r" b="b"/>
            <a:pathLst>
              <a:path w="213623" h="1009996">
                <a:moveTo>
                  <a:pt x="172367" y="290410"/>
                </a:moveTo>
                <a:lnTo>
                  <a:pt x="171304" y="287272"/>
                </a:lnTo>
                <a:lnTo>
                  <a:pt x="171304" y="273715"/>
                </a:lnTo>
                <a:lnTo>
                  <a:pt x="170338" y="270590"/>
                </a:lnTo>
                <a:lnTo>
                  <a:pt x="170338" y="267464"/>
                </a:lnTo>
                <a:lnTo>
                  <a:pt x="169275" y="264339"/>
                </a:lnTo>
                <a:lnTo>
                  <a:pt x="169275" y="261200"/>
                </a:lnTo>
                <a:lnTo>
                  <a:pt x="168309" y="258075"/>
                </a:lnTo>
                <a:lnTo>
                  <a:pt x="168309" y="255991"/>
                </a:lnTo>
                <a:lnTo>
                  <a:pt x="167246" y="252865"/>
                </a:lnTo>
                <a:lnTo>
                  <a:pt x="167246" y="250782"/>
                </a:lnTo>
                <a:lnTo>
                  <a:pt x="166280" y="247643"/>
                </a:lnTo>
                <a:lnTo>
                  <a:pt x="165314" y="245560"/>
                </a:lnTo>
                <a:lnTo>
                  <a:pt x="164251" y="241392"/>
                </a:lnTo>
                <a:lnTo>
                  <a:pt x="162222" y="237212"/>
                </a:lnTo>
                <a:lnTo>
                  <a:pt x="160193" y="235128"/>
                </a:lnTo>
                <a:lnTo>
                  <a:pt x="158261" y="230961"/>
                </a:lnTo>
                <a:lnTo>
                  <a:pt x="156232" y="227835"/>
                </a:lnTo>
                <a:lnTo>
                  <a:pt x="154203" y="225752"/>
                </a:lnTo>
                <a:lnTo>
                  <a:pt x="153140" y="224710"/>
                </a:lnTo>
                <a:lnTo>
                  <a:pt x="151111" y="222614"/>
                </a:lnTo>
                <a:lnTo>
                  <a:pt x="150145" y="219488"/>
                </a:lnTo>
                <a:lnTo>
                  <a:pt x="148116" y="216362"/>
                </a:lnTo>
                <a:lnTo>
                  <a:pt x="147149" y="213237"/>
                </a:lnTo>
                <a:lnTo>
                  <a:pt x="145120" y="211140"/>
                </a:lnTo>
                <a:lnTo>
                  <a:pt x="144058" y="208015"/>
                </a:lnTo>
                <a:lnTo>
                  <a:pt x="142125" y="204889"/>
                </a:lnTo>
                <a:lnTo>
                  <a:pt x="140096" y="203847"/>
                </a:lnTo>
                <a:lnTo>
                  <a:pt x="138067" y="201764"/>
                </a:lnTo>
                <a:lnTo>
                  <a:pt x="136038" y="199680"/>
                </a:lnTo>
                <a:lnTo>
                  <a:pt x="134009" y="198625"/>
                </a:lnTo>
                <a:lnTo>
                  <a:pt x="131980" y="197584"/>
                </a:lnTo>
                <a:lnTo>
                  <a:pt x="129951" y="197584"/>
                </a:lnTo>
                <a:lnTo>
                  <a:pt x="128019" y="196542"/>
                </a:lnTo>
                <a:lnTo>
                  <a:pt x="125990" y="194458"/>
                </a:lnTo>
                <a:lnTo>
                  <a:pt x="123961" y="192374"/>
                </a:lnTo>
                <a:lnTo>
                  <a:pt x="121932" y="190291"/>
                </a:lnTo>
                <a:lnTo>
                  <a:pt x="119903" y="188207"/>
                </a:lnTo>
                <a:lnTo>
                  <a:pt x="117874" y="185069"/>
                </a:lnTo>
                <a:lnTo>
                  <a:pt x="115845" y="182985"/>
                </a:lnTo>
                <a:lnTo>
                  <a:pt x="113913" y="179859"/>
                </a:lnTo>
                <a:lnTo>
                  <a:pt x="111884" y="176734"/>
                </a:lnTo>
                <a:lnTo>
                  <a:pt x="110821" y="172554"/>
                </a:lnTo>
                <a:lnTo>
                  <a:pt x="108792" y="169428"/>
                </a:lnTo>
                <a:lnTo>
                  <a:pt x="106860" y="165261"/>
                </a:lnTo>
                <a:lnTo>
                  <a:pt x="105797" y="161093"/>
                </a:lnTo>
                <a:lnTo>
                  <a:pt x="103768" y="156913"/>
                </a:lnTo>
                <a:lnTo>
                  <a:pt x="102802" y="152746"/>
                </a:lnTo>
                <a:lnTo>
                  <a:pt x="100773" y="148578"/>
                </a:lnTo>
                <a:lnTo>
                  <a:pt x="99806" y="143356"/>
                </a:lnTo>
                <a:lnTo>
                  <a:pt x="98744" y="138147"/>
                </a:lnTo>
                <a:lnTo>
                  <a:pt x="97777" y="132925"/>
                </a:lnTo>
                <a:lnTo>
                  <a:pt x="97777" y="128758"/>
                </a:lnTo>
                <a:lnTo>
                  <a:pt x="96715" y="123548"/>
                </a:lnTo>
                <a:lnTo>
                  <a:pt x="95748" y="119368"/>
                </a:lnTo>
                <a:lnTo>
                  <a:pt x="94686" y="114159"/>
                </a:lnTo>
                <a:lnTo>
                  <a:pt x="93719" y="109991"/>
                </a:lnTo>
                <a:lnTo>
                  <a:pt x="92753" y="105811"/>
                </a:lnTo>
                <a:lnTo>
                  <a:pt x="92753" y="101644"/>
                </a:lnTo>
                <a:lnTo>
                  <a:pt x="91690" y="97477"/>
                </a:lnTo>
                <a:lnTo>
                  <a:pt x="90724" y="93296"/>
                </a:lnTo>
                <a:lnTo>
                  <a:pt x="90724" y="90171"/>
                </a:lnTo>
                <a:lnTo>
                  <a:pt x="89661" y="86003"/>
                </a:lnTo>
                <a:lnTo>
                  <a:pt x="89661" y="82878"/>
                </a:lnTo>
                <a:lnTo>
                  <a:pt x="88695" y="78698"/>
                </a:lnTo>
                <a:lnTo>
                  <a:pt x="88695" y="56793"/>
                </a:lnTo>
                <a:lnTo>
                  <a:pt x="89661" y="53668"/>
                </a:lnTo>
                <a:lnTo>
                  <a:pt x="89661" y="50542"/>
                </a:lnTo>
                <a:lnTo>
                  <a:pt x="90724" y="47417"/>
                </a:lnTo>
                <a:lnTo>
                  <a:pt x="91690" y="45333"/>
                </a:lnTo>
                <a:lnTo>
                  <a:pt x="91690" y="42195"/>
                </a:lnTo>
                <a:lnTo>
                  <a:pt x="93719" y="39069"/>
                </a:lnTo>
                <a:lnTo>
                  <a:pt x="94686" y="36985"/>
                </a:lnTo>
                <a:lnTo>
                  <a:pt x="95748" y="33860"/>
                </a:lnTo>
                <a:lnTo>
                  <a:pt x="97777" y="30722"/>
                </a:lnTo>
                <a:lnTo>
                  <a:pt x="97777" y="29680"/>
                </a:lnTo>
                <a:lnTo>
                  <a:pt x="99806" y="25512"/>
                </a:lnTo>
                <a:lnTo>
                  <a:pt x="100773" y="22387"/>
                </a:lnTo>
                <a:lnTo>
                  <a:pt x="102802" y="18207"/>
                </a:lnTo>
                <a:lnTo>
                  <a:pt x="103768" y="15081"/>
                </a:lnTo>
                <a:lnTo>
                  <a:pt x="104831" y="11955"/>
                </a:lnTo>
                <a:lnTo>
                  <a:pt x="105797" y="8830"/>
                </a:lnTo>
                <a:lnTo>
                  <a:pt x="107826" y="4650"/>
                </a:lnTo>
                <a:lnTo>
                  <a:pt x="108792" y="1524"/>
                </a:lnTo>
                <a:lnTo>
                  <a:pt x="109310" y="0"/>
                </a:lnTo>
                <a:lnTo>
                  <a:pt x="107826" y="1524"/>
                </a:lnTo>
                <a:lnTo>
                  <a:pt x="105797" y="3608"/>
                </a:lnTo>
                <a:lnTo>
                  <a:pt x="103768" y="5704"/>
                </a:lnTo>
                <a:lnTo>
                  <a:pt x="101739" y="7788"/>
                </a:lnTo>
                <a:lnTo>
                  <a:pt x="99806" y="9872"/>
                </a:lnTo>
                <a:lnTo>
                  <a:pt x="97777" y="11955"/>
                </a:lnTo>
                <a:lnTo>
                  <a:pt x="95748" y="14039"/>
                </a:lnTo>
                <a:lnTo>
                  <a:pt x="93719" y="16123"/>
                </a:lnTo>
                <a:lnTo>
                  <a:pt x="91690" y="17165"/>
                </a:lnTo>
                <a:lnTo>
                  <a:pt x="89661" y="19261"/>
                </a:lnTo>
                <a:lnTo>
                  <a:pt x="88695" y="22387"/>
                </a:lnTo>
                <a:lnTo>
                  <a:pt x="87632" y="25512"/>
                </a:lnTo>
                <a:lnTo>
                  <a:pt x="86666" y="28638"/>
                </a:lnTo>
                <a:lnTo>
                  <a:pt x="86666" y="31776"/>
                </a:lnTo>
                <a:lnTo>
                  <a:pt x="85700" y="34902"/>
                </a:lnTo>
                <a:lnTo>
                  <a:pt x="85700" y="38027"/>
                </a:lnTo>
                <a:lnTo>
                  <a:pt x="84637" y="41153"/>
                </a:lnTo>
                <a:lnTo>
                  <a:pt x="84637" y="44291"/>
                </a:lnTo>
                <a:lnTo>
                  <a:pt x="83671" y="47417"/>
                </a:lnTo>
                <a:lnTo>
                  <a:pt x="83671" y="50542"/>
                </a:lnTo>
                <a:lnTo>
                  <a:pt x="82608" y="53668"/>
                </a:lnTo>
                <a:lnTo>
                  <a:pt x="82608" y="56793"/>
                </a:lnTo>
                <a:lnTo>
                  <a:pt x="81642" y="59932"/>
                </a:lnTo>
                <a:lnTo>
                  <a:pt x="80579" y="63057"/>
                </a:lnTo>
                <a:lnTo>
                  <a:pt x="79613" y="66183"/>
                </a:lnTo>
                <a:lnTo>
                  <a:pt x="78647" y="69308"/>
                </a:lnTo>
                <a:lnTo>
                  <a:pt x="76618" y="72447"/>
                </a:lnTo>
                <a:lnTo>
                  <a:pt x="75555" y="75572"/>
                </a:lnTo>
                <a:lnTo>
                  <a:pt x="73526" y="78698"/>
                </a:lnTo>
                <a:lnTo>
                  <a:pt x="71594" y="81823"/>
                </a:lnTo>
                <a:lnTo>
                  <a:pt x="69565" y="86003"/>
                </a:lnTo>
                <a:lnTo>
                  <a:pt x="67536" y="90171"/>
                </a:lnTo>
                <a:lnTo>
                  <a:pt x="65507" y="92255"/>
                </a:lnTo>
                <a:lnTo>
                  <a:pt x="64541" y="94338"/>
                </a:lnTo>
                <a:lnTo>
                  <a:pt x="63478" y="97477"/>
                </a:lnTo>
                <a:lnTo>
                  <a:pt x="61449" y="99560"/>
                </a:lnTo>
                <a:lnTo>
                  <a:pt x="60483" y="101644"/>
                </a:lnTo>
                <a:lnTo>
                  <a:pt x="59420" y="104770"/>
                </a:lnTo>
                <a:lnTo>
                  <a:pt x="57488" y="106853"/>
                </a:lnTo>
                <a:lnTo>
                  <a:pt x="56425" y="108950"/>
                </a:lnTo>
                <a:lnTo>
                  <a:pt x="54396" y="112075"/>
                </a:lnTo>
                <a:lnTo>
                  <a:pt x="52367" y="114159"/>
                </a:lnTo>
                <a:lnTo>
                  <a:pt x="51401" y="117284"/>
                </a:lnTo>
                <a:lnTo>
                  <a:pt x="49372" y="119368"/>
                </a:lnTo>
                <a:lnTo>
                  <a:pt x="48405" y="122506"/>
                </a:lnTo>
                <a:lnTo>
                  <a:pt x="46376" y="124590"/>
                </a:lnTo>
                <a:lnTo>
                  <a:pt x="45314" y="127716"/>
                </a:lnTo>
                <a:lnTo>
                  <a:pt x="43381" y="129799"/>
                </a:lnTo>
                <a:lnTo>
                  <a:pt x="41352" y="132925"/>
                </a:lnTo>
                <a:lnTo>
                  <a:pt x="39323" y="135021"/>
                </a:lnTo>
                <a:lnTo>
                  <a:pt x="37294" y="137105"/>
                </a:lnTo>
                <a:lnTo>
                  <a:pt x="36231" y="140231"/>
                </a:lnTo>
                <a:lnTo>
                  <a:pt x="34299" y="142314"/>
                </a:lnTo>
                <a:lnTo>
                  <a:pt x="32270" y="144398"/>
                </a:lnTo>
                <a:lnTo>
                  <a:pt x="30241" y="146482"/>
                </a:lnTo>
                <a:lnTo>
                  <a:pt x="29178" y="148578"/>
                </a:lnTo>
                <a:lnTo>
                  <a:pt x="27246" y="150662"/>
                </a:lnTo>
                <a:lnTo>
                  <a:pt x="25217" y="152746"/>
                </a:lnTo>
                <a:lnTo>
                  <a:pt x="23188" y="154829"/>
                </a:lnTo>
                <a:lnTo>
                  <a:pt x="22125" y="157955"/>
                </a:lnTo>
                <a:lnTo>
                  <a:pt x="22125" y="160039"/>
                </a:lnTo>
                <a:lnTo>
                  <a:pt x="21159" y="163177"/>
                </a:lnTo>
                <a:lnTo>
                  <a:pt x="20193" y="165261"/>
                </a:lnTo>
                <a:lnTo>
                  <a:pt x="19130" y="168386"/>
                </a:lnTo>
                <a:lnTo>
                  <a:pt x="18164" y="170470"/>
                </a:lnTo>
                <a:lnTo>
                  <a:pt x="16135" y="173608"/>
                </a:lnTo>
                <a:lnTo>
                  <a:pt x="15072" y="175692"/>
                </a:lnTo>
                <a:lnTo>
                  <a:pt x="13140" y="178817"/>
                </a:lnTo>
                <a:lnTo>
                  <a:pt x="12077" y="180901"/>
                </a:lnTo>
                <a:lnTo>
                  <a:pt x="10048" y="184027"/>
                </a:lnTo>
                <a:lnTo>
                  <a:pt x="8019" y="186123"/>
                </a:lnTo>
                <a:lnTo>
                  <a:pt x="6086" y="189249"/>
                </a:lnTo>
                <a:lnTo>
                  <a:pt x="4057" y="191332"/>
                </a:lnTo>
                <a:lnTo>
                  <a:pt x="2028" y="190291"/>
                </a:lnTo>
                <a:lnTo>
                  <a:pt x="0" y="187165"/>
                </a:lnTo>
                <a:lnTo>
                  <a:pt x="0" y="1009996"/>
                </a:lnTo>
                <a:lnTo>
                  <a:pt x="2028" y="1008953"/>
                </a:lnTo>
                <a:lnTo>
                  <a:pt x="4057" y="1007909"/>
                </a:lnTo>
                <a:lnTo>
                  <a:pt x="7053" y="1005823"/>
                </a:lnTo>
                <a:lnTo>
                  <a:pt x="9082" y="1004780"/>
                </a:lnTo>
                <a:lnTo>
                  <a:pt x="11111" y="1002695"/>
                </a:lnTo>
                <a:lnTo>
                  <a:pt x="13140" y="1001652"/>
                </a:lnTo>
                <a:lnTo>
                  <a:pt x="16135" y="999566"/>
                </a:lnTo>
                <a:lnTo>
                  <a:pt x="18164" y="998524"/>
                </a:lnTo>
                <a:lnTo>
                  <a:pt x="20193" y="996438"/>
                </a:lnTo>
                <a:lnTo>
                  <a:pt x="23188" y="994351"/>
                </a:lnTo>
                <a:lnTo>
                  <a:pt x="25217" y="992266"/>
                </a:lnTo>
                <a:lnTo>
                  <a:pt x="27246" y="991223"/>
                </a:lnTo>
                <a:lnTo>
                  <a:pt x="29178" y="989137"/>
                </a:lnTo>
                <a:lnTo>
                  <a:pt x="31207" y="987052"/>
                </a:lnTo>
                <a:lnTo>
                  <a:pt x="33236" y="984966"/>
                </a:lnTo>
                <a:lnTo>
                  <a:pt x="35265" y="982880"/>
                </a:lnTo>
                <a:lnTo>
                  <a:pt x="37294" y="980792"/>
                </a:lnTo>
                <a:lnTo>
                  <a:pt x="39323" y="978708"/>
                </a:lnTo>
                <a:lnTo>
                  <a:pt x="41352" y="976625"/>
                </a:lnTo>
                <a:lnTo>
                  <a:pt x="43381" y="974541"/>
                </a:lnTo>
                <a:lnTo>
                  <a:pt x="45314" y="972457"/>
                </a:lnTo>
                <a:lnTo>
                  <a:pt x="47343" y="970361"/>
                </a:lnTo>
                <a:lnTo>
                  <a:pt x="48405" y="968277"/>
                </a:lnTo>
                <a:lnTo>
                  <a:pt x="50434" y="966193"/>
                </a:lnTo>
                <a:lnTo>
                  <a:pt x="51401" y="964110"/>
                </a:lnTo>
                <a:lnTo>
                  <a:pt x="53430" y="962026"/>
                </a:lnTo>
                <a:lnTo>
                  <a:pt x="55459" y="957846"/>
                </a:lnTo>
                <a:lnTo>
                  <a:pt x="57488" y="956804"/>
                </a:lnTo>
                <a:lnTo>
                  <a:pt x="59420" y="953678"/>
                </a:lnTo>
                <a:lnTo>
                  <a:pt x="61449" y="949511"/>
                </a:lnTo>
                <a:lnTo>
                  <a:pt x="63478" y="948469"/>
                </a:lnTo>
                <a:lnTo>
                  <a:pt x="64541" y="944289"/>
                </a:lnTo>
                <a:lnTo>
                  <a:pt x="66473" y="941163"/>
                </a:lnTo>
                <a:lnTo>
                  <a:pt x="68502" y="936996"/>
                </a:lnTo>
                <a:lnTo>
                  <a:pt x="69565" y="933870"/>
                </a:lnTo>
                <a:lnTo>
                  <a:pt x="70531" y="929690"/>
                </a:lnTo>
                <a:lnTo>
                  <a:pt x="71594" y="926565"/>
                </a:lnTo>
                <a:lnTo>
                  <a:pt x="71594" y="922397"/>
                </a:lnTo>
                <a:lnTo>
                  <a:pt x="72560" y="919259"/>
                </a:lnTo>
                <a:lnTo>
                  <a:pt x="72560" y="915092"/>
                </a:lnTo>
                <a:lnTo>
                  <a:pt x="71594" y="911966"/>
                </a:lnTo>
                <a:lnTo>
                  <a:pt x="71594" y="907799"/>
                </a:lnTo>
                <a:lnTo>
                  <a:pt x="70531" y="904660"/>
                </a:lnTo>
                <a:lnTo>
                  <a:pt x="69565" y="900493"/>
                </a:lnTo>
                <a:lnTo>
                  <a:pt x="68502" y="896325"/>
                </a:lnTo>
                <a:lnTo>
                  <a:pt x="67536" y="892145"/>
                </a:lnTo>
                <a:lnTo>
                  <a:pt x="66473" y="886936"/>
                </a:lnTo>
                <a:lnTo>
                  <a:pt x="65507" y="882769"/>
                </a:lnTo>
                <a:lnTo>
                  <a:pt x="65507" y="877547"/>
                </a:lnTo>
                <a:lnTo>
                  <a:pt x="64541" y="873379"/>
                </a:lnTo>
                <a:lnTo>
                  <a:pt x="64541" y="857739"/>
                </a:lnTo>
                <a:lnTo>
                  <a:pt x="65507" y="852517"/>
                </a:lnTo>
                <a:lnTo>
                  <a:pt x="65507" y="847307"/>
                </a:lnTo>
                <a:lnTo>
                  <a:pt x="66473" y="842085"/>
                </a:lnTo>
                <a:lnTo>
                  <a:pt x="66473" y="835834"/>
                </a:lnTo>
                <a:lnTo>
                  <a:pt x="67536" y="830625"/>
                </a:lnTo>
                <a:lnTo>
                  <a:pt x="68502" y="825403"/>
                </a:lnTo>
                <a:lnTo>
                  <a:pt x="68502" y="819152"/>
                </a:lnTo>
                <a:lnTo>
                  <a:pt x="69565" y="813930"/>
                </a:lnTo>
                <a:lnTo>
                  <a:pt x="70531" y="808721"/>
                </a:lnTo>
                <a:lnTo>
                  <a:pt x="71594" y="802457"/>
                </a:lnTo>
                <a:lnTo>
                  <a:pt x="72560" y="797248"/>
                </a:lnTo>
                <a:lnTo>
                  <a:pt x="73526" y="790984"/>
                </a:lnTo>
                <a:lnTo>
                  <a:pt x="74589" y="784733"/>
                </a:lnTo>
                <a:lnTo>
                  <a:pt x="75555" y="779523"/>
                </a:lnTo>
                <a:lnTo>
                  <a:pt x="76618" y="773259"/>
                </a:lnTo>
                <a:lnTo>
                  <a:pt x="77584" y="768050"/>
                </a:lnTo>
                <a:lnTo>
                  <a:pt x="77584" y="761786"/>
                </a:lnTo>
                <a:lnTo>
                  <a:pt x="78647" y="756577"/>
                </a:lnTo>
                <a:lnTo>
                  <a:pt x="79613" y="750313"/>
                </a:lnTo>
                <a:lnTo>
                  <a:pt x="79613" y="745104"/>
                </a:lnTo>
                <a:lnTo>
                  <a:pt x="80579" y="738840"/>
                </a:lnTo>
                <a:lnTo>
                  <a:pt x="80579" y="733631"/>
                </a:lnTo>
                <a:lnTo>
                  <a:pt x="81642" y="727380"/>
                </a:lnTo>
                <a:lnTo>
                  <a:pt x="81642" y="721116"/>
                </a:lnTo>
                <a:lnTo>
                  <a:pt x="82608" y="717990"/>
                </a:lnTo>
                <a:lnTo>
                  <a:pt x="83671" y="714865"/>
                </a:lnTo>
                <a:lnTo>
                  <a:pt x="84637" y="711726"/>
                </a:lnTo>
                <a:lnTo>
                  <a:pt x="85700" y="708601"/>
                </a:lnTo>
                <a:lnTo>
                  <a:pt x="86666" y="705475"/>
                </a:lnTo>
                <a:lnTo>
                  <a:pt x="87632" y="702350"/>
                </a:lnTo>
                <a:lnTo>
                  <a:pt x="88695" y="699212"/>
                </a:lnTo>
                <a:lnTo>
                  <a:pt x="89661" y="696086"/>
                </a:lnTo>
                <a:lnTo>
                  <a:pt x="91690" y="691919"/>
                </a:lnTo>
                <a:lnTo>
                  <a:pt x="92753" y="688793"/>
                </a:lnTo>
                <a:lnTo>
                  <a:pt x="93719" y="684613"/>
                </a:lnTo>
                <a:lnTo>
                  <a:pt x="94686" y="680445"/>
                </a:lnTo>
                <a:lnTo>
                  <a:pt x="95748" y="676278"/>
                </a:lnTo>
                <a:lnTo>
                  <a:pt x="96715" y="673140"/>
                </a:lnTo>
                <a:lnTo>
                  <a:pt x="97777" y="670014"/>
                </a:lnTo>
                <a:lnTo>
                  <a:pt x="99806" y="667930"/>
                </a:lnTo>
                <a:lnTo>
                  <a:pt x="101739" y="664805"/>
                </a:lnTo>
                <a:lnTo>
                  <a:pt x="103768" y="663763"/>
                </a:lnTo>
                <a:lnTo>
                  <a:pt x="105797" y="661667"/>
                </a:lnTo>
                <a:lnTo>
                  <a:pt x="107826" y="660625"/>
                </a:lnTo>
                <a:lnTo>
                  <a:pt x="109855" y="659583"/>
                </a:lnTo>
                <a:lnTo>
                  <a:pt x="110821" y="657499"/>
                </a:lnTo>
                <a:lnTo>
                  <a:pt x="112850" y="656457"/>
                </a:lnTo>
                <a:lnTo>
                  <a:pt x="114879" y="655415"/>
                </a:lnTo>
                <a:lnTo>
                  <a:pt x="115845" y="654374"/>
                </a:lnTo>
                <a:lnTo>
                  <a:pt x="117874" y="653332"/>
                </a:lnTo>
                <a:lnTo>
                  <a:pt x="119903" y="652290"/>
                </a:lnTo>
                <a:lnTo>
                  <a:pt x="121932" y="651248"/>
                </a:lnTo>
                <a:lnTo>
                  <a:pt x="123961" y="650206"/>
                </a:lnTo>
                <a:lnTo>
                  <a:pt x="124927" y="649152"/>
                </a:lnTo>
                <a:lnTo>
                  <a:pt x="126956" y="648110"/>
                </a:lnTo>
                <a:lnTo>
                  <a:pt x="128985" y="646026"/>
                </a:lnTo>
                <a:lnTo>
                  <a:pt x="131014" y="644984"/>
                </a:lnTo>
                <a:lnTo>
                  <a:pt x="131980" y="643942"/>
                </a:lnTo>
                <a:lnTo>
                  <a:pt x="134009" y="642901"/>
                </a:lnTo>
                <a:lnTo>
                  <a:pt x="137005" y="640817"/>
                </a:lnTo>
                <a:lnTo>
                  <a:pt x="139034" y="638733"/>
                </a:lnTo>
                <a:lnTo>
                  <a:pt x="141063" y="636637"/>
                </a:lnTo>
                <a:lnTo>
                  <a:pt x="143092" y="633511"/>
                </a:lnTo>
                <a:lnTo>
                  <a:pt x="145120" y="631427"/>
                </a:lnTo>
                <a:lnTo>
                  <a:pt x="146087" y="628302"/>
                </a:lnTo>
                <a:lnTo>
                  <a:pt x="147149" y="625176"/>
                </a:lnTo>
                <a:lnTo>
                  <a:pt x="147149" y="622038"/>
                </a:lnTo>
                <a:lnTo>
                  <a:pt x="146087" y="618912"/>
                </a:lnTo>
                <a:lnTo>
                  <a:pt x="146087" y="615787"/>
                </a:lnTo>
                <a:lnTo>
                  <a:pt x="144058" y="613703"/>
                </a:lnTo>
                <a:lnTo>
                  <a:pt x="143092" y="610565"/>
                </a:lnTo>
                <a:lnTo>
                  <a:pt x="141063" y="607439"/>
                </a:lnTo>
                <a:lnTo>
                  <a:pt x="139034" y="605356"/>
                </a:lnTo>
                <a:lnTo>
                  <a:pt x="138067" y="603272"/>
                </a:lnTo>
                <a:lnTo>
                  <a:pt x="136038" y="601188"/>
                </a:lnTo>
                <a:lnTo>
                  <a:pt x="134009" y="599104"/>
                </a:lnTo>
                <a:lnTo>
                  <a:pt x="133043" y="595966"/>
                </a:lnTo>
                <a:lnTo>
                  <a:pt x="134009" y="592841"/>
                </a:lnTo>
                <a:lnTo>
                  <a:pt x="134009" y="589715"/>
                </a:lnTo>
                <a:lnTo>
                  <a:pt x="135072" y="586590"/>
                </a:lnTo>
                <a:lnTo>
                  <a:pt x="137005" y="583451"/>
                </a:lnTo>
                <a:lnTo>
                  <a:pt x="139034" y="580326"/>
                </a:lnTo>
                <a:lnTo>
                  <a:pt x="141063" y="576158"/>
                </a:lnTo>
                <a:lnTo>
                  <a:pt x="143092" y="571978"/>
                </a:lnTo>
                <a:lnTo>
                  <a:pt x="145120" y="568853"/>
                </a:lnTo>
                <a:lnTo>
                  <a:pt x="146087" y="566769"/>
                </a:lnTo>
                <a:lnTo>
                  <a:pt x="148116" y="564685"/>
                </a:lnTo>
                <a:lnTo>
                  <a:pt x="149178" y="561560"/>
                </a:lnTo>
                <a:lnTo>
                  <a:pt x="151111" y="558421"/>
                </a:lnTo>
                <a:lnTo>
                  <a:pt x="153140" y="556338"/>
                </a:lnTo>
                <a:lnTo>
                  <a:pt x="155169" y="553212"/>
                </a:lnTo>
                <a:lnTo>
                  <a:pt x="156232" y="549045"/>
                </a:lnTo>
                <a:lnTo>
                  <a:pt x="157198" y="546961"/>
                </a:lnTo>
                <a:lnTo>
                  <a:pt x="158261" y="542781"/>
                </a:lnTo>
                <a:lnTo>
                  <a:pt x="159227" y="539655"/>
                </a:lnTo>
                <a:lnTo>
                  <a:pt x="161256" y="535488"/>
                </a:lnTo>
                <a:lnTo>
                  <a:pt x="163285" y="532349"/>
                </a:lnTo>
                <a:lnTo>
                  <a:pt x="165314" y="529224"/>
                </a:lnTo>
                <a:lnTo>
                  <a:pt x="167246" y="526098"/>
                </a:lnTo>
                <a:lnTo>
                  <a:pt x="169275" y="521931"/>
                </a:lnTo>
                <a:lnTo>
                  <a:pt x="171304" y="518793"/>
                </a:lnTo>
                <a:lnTo>
                  <a:pt x="173333" y="515667"/>
                </a:lnTo>
                <a:lnTo>
                  <a:pt x="175362" y="512542"/>
                </a:lnTo>
                <a:lnTo>
                  <a:pt x="177391" y="510458"/>
                </a:lnTo>
                <a:lnTo>
                  <a:pt x="178357" y="508374"/>
                </a:lnTo>
                <a:lnTo>
                  <a:pt x="180386" y="505236"/>
                </a:lnTo>
                <a:lnTo>
                  <a:pt x="182415" y="503152"/>
                </a:lnTo>
                <a:lnTo>
                  <a:pt x="184444" y="500027"/>
                </a:lnTo>
                <a:lnTo>
                  <a:pt x="186473" y="497943"/>
                </a:lnTo>
                <a:lnTo>
                  <a:pt x="188406" y="494805"/>
                </a:lnTo>
                <a:lnTo>
                  <a:pt x="190435" y="491679"/>
                </a:lnTo>
                <a:lnTo>
                  <a:pt x="193526" y="487512"/>
                </a:lnTo>
                <a:lnTo>
                  <a:pt x="195459" y="484386"/>
                </a:lnTo>
                <a:lnTo>
                  <a:pt x="197488" y="480206"/>
                </a:lnTo>
                <a:lnTo>
                  <a:pt x="199517" y="477080"/>
                </a:lnTo>
                <a:lnTo>
                  <a:pt x="200580" y="472913"/>
                </a:lnTo>
                <a:lnTo>
                  <a:pt x="202512" y="469787"/>
                </a:lnTo>
                <a:lnTo>
                  <a:pt x="204541" y="465607"/>
                </a:lnTo>
                <a:lnTo>
                  <a:pt x="205604" y="462482"/>
                </a:lnTo>
                <a:lnTo>
                  <a:pt x="207633" y="458314"/>
                </a:lnTo>
                <a:lnTo>
                  <a:pt x="208599" y="455176"/>
                </a:lnTo>
                <a:lnTo>
                  <a:pt x="209565" y="451009"/>
                </a:lnTo>
                <a:lnTo>
                  <a:pt x="210628" y="446841"/>
                </a:lnTo>
                <a:lnTo>
                  <a:pt x="211594" y="443716"/>
                </a:lnTo>
                <a:lnTo>
                  <a:pt x="212657" y="439535"/>
                </a:lnTo>
                <a:lnTo>
                  <a:pt x="212657" y="436410"/>
                </a:lnTo>
                <a:lnTo>
                  <a:pt x="213623" y="432242"/>
                </a:lnTo>
                <a:lnTo>
                  <a:pt x="213623" y="410338"/>
                </a:lnTo>
                <a:lnTo>
                  <a:pt x="212657" y="406171"/>
                </a:lnTo>
                <a:lnTo>
                  <a:pt x="211594" y="403032"/>
                </a:lnTo>
                <a:lnTo>
                  <a:pt x="211594" y="398865"/>
                </a:lnTo>
                <a:lnTo>
                  <a:pt x="209565" y="395739"/>
                </a:lnTo>
                <a:lnTo>
                  <a:pt x="208599" y="392614"/>
                </a:lnTo>
                <a:lnTo>
                  <a:pt x="207633" y="389476"/>
                </a:lnTo>
                <a:lnTo>
                  <a:pt x="205604" y="385308"/>
                </a:lnTo>
                <a:lnTo>
                  <a:pt x="204541" y="382183"/>
                </a:lnTo>
                <a:lnTo>
                  <a:pt x="202512" y="379044"/>
                </a:lnTo>
                <a:lnTo>
                  <a:pt x="200580" y="375919"/>
                </a:lnTo>
                <a:lnTo>
                  <a:pt x="199517" y="372793"/>
                </a:lnTo>
                <a:lnTo>
                  <a:pt x="197488" y="369668"/>
                </a:lnTo>
                <a:lnTo>
                  <a:pt x="196522" y="366542"/>
                </a:lnTo>
                <a:lnTo>
                  <a:pt x="194493" y="363404"/>
                </a:lnTo>
                <a:lnTo>
                  <a:pt x="193526" y="360278"/>
                </a:lnTo>
                <a:lnTo>
                  <a:pt x="192464" y="357153"/>
                </a:lnTo>
                <a:lnTo>
                  <a:pt x="190435" y="354027"/>
                </a:lnTo>
                <a:lnTo>
                  <a:pt x="189468" y="351931"/>
                </a:lnTo>
                <a:lnTo>
                  <a:pt x="187439" y="348805"/>
                </a:lnTo>
                <a:lnTo>
                  <a:pt x="186473" y="345680"/>
                </a:lnTo>
                <a:lnTo>
                  <a:pt x="184444" y="341512"/>
                </a:lnTo>
                <a:lnTo>
                  <a:pt x="182415" y="338374"/>
                </a:lnTo>
                <a:lnTo>
                  <a:pt x="181352" y="336290"/>
                </a:lnTo>
                <a:lnTo>
                  <a:pt x="179420" y="332123"/>
                </a:lnTo>
                <a:lnTo>
                  <a:pt x="177391" y="327955"/>
                </a:lnTo>
                <a:lnTo>
                  <a:pt x="176328" y="323775"/>
                </a:lnTo>
                <a:lnTo>
                  <a:pt x="174299" y="320650"/>
                </a:lnTo>
                <a:lnTo>
                  <a:pt x="173333" y="316482"/>
                </a:lnTo>
                <a:lnTo>
                  <a:pt x="172367" y="313344"/>
                </a:lnTo>
                <a:lnTo>
                  <a:pt x="172367" y="290410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529976" y="5011372"/>
            <a:ext cx="8057" cy="28174"/>
          </a:xfrm>
          <a:custGeom>
            <a:avLst/>
            <a:gdLst/>
            <a:ahLst/>
            <a:cxnLst/>
            <a:rect l="l" t="t" r="r" b="b"/>
            <a:pathLst>
              <a:path w="8057" h="28174">
                <a:moveTo>
                  <a:pt x="1004" y="25042"/>
                </a:moveTo>
                <a:lnTo>
                  <a:pt x="4028" y="18791"/>
                </a:lnTo>
                <a:lnTo>
                  <a:pt x="5033" y="13582"/>
                </a:lnTo>
                <a:lnTo>
                  <a:pt x="7053" y="9402"/>
                </a:lnTo>
                <a:lnTo>
                  <a:pt x="7053" y="6276"/>
                </a:lnTo>
                <a:lnTo>
                  <a:pt x="8057" y="3150"/>
                </a:lnTo>
                <a:lnTo>
                  <a:pt x="7053" y="0"/>
                </a:lnTo>
                <a:lnTo>
                  <a:pt x="5033" y="1016"/>
                </a:lnTo>
                <a:lnTo>
                  <a:pt x="3024" y="4192"/>
                </a:lnTo>
                <a:lnTo>
                  <a:pt x="3024" y="6276"/>
                </a:lnTo>
                <a:lnTo>
                  <a:pt x="2019" y="9402"/>
                </a:lnTo>
                <a:lnTo>
                  <a:pt x="1004" y="13582"/>
                </a:lnTo>
                <a:lnTo>
                  <a:pt x="0" y="17749"/>
                </a:lnTo>
                <a:lnTo>
                  <a:pt x="0" y="28174"/>
                </a:lnTo>
                <a:lnTo>
                  <a:pt x="1004" y="25042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6355638" y="4814308"/>
            <a:ext cx="1039991" cy="1378669"/>
          </a:xfrm>
          <a:custGeom>
            <a:avLst/>
            <a:gdLst/>
            <a:ahLst/>
            <a:cxnLst/>
            <a:rect l="l" t="t" r="r" b="b"/>
            <a:pathLst>
              <a:path w="1039991" h="1378669">
                <a:moveTo>
                  <a:pt x="316425" y="405662"/>
                </a:moveTo>
                <a:lnTo>
                  <a:pt x="318444" y="407746"/>
                </a:lnTo>
                <a:lnTo>
                  <a:pt x="320454" y="409830"/>
                </a:lnTo>
                <a:lnTo>
                  <a:pt x="322473" y="411914"/>
                </a:lnTo>
                <a:lnTo>
                  <a:pt x="323478" y="415039"/>
                </a:lnTo>
                <a:lnTo>
                  <a:pt x="324483" y="418177"/>
                </a:lnTo>
                <a:lnTo>
                  <a:pt x="325498" y="421303"/>
                </a:lnTo>
                <a:lnTo>
                  <a:pt x="326502" y="424429"/>
                </a:lnTo>
                <a:lnTo>
                  <a:pt x="326502" y="427554"/>
                </a:lnTo>
                <a:lnTo>
                  <a:pt x="327507" y="431734"/>
                </a:lnTo>
                <a:lnTo>
                  <a:pt x="328522" y="435902"/>
                </a:lnTo>
                <a:lnTo>
                  <a:pt x="329527" y="440069"/>
                </a:lnTo>
                <a:lnTo>
                  <a:pt x="330531" y="443207"/>
                </a:lnTo>
                <a:lnTo>
                  <a:pt x="331546" y="447375"/>
                </a:lnTo>
                <a:lnTo>
                  <a:pt x="333556" y="451542"/>
                </a:lnTo>
                <a:lnTo>
                  <a:pt x="334560" y="454668"/>
                </a:lnTo>
                <a:lnTo>
                  <a:pt x="336580" y="457806"/>
                </a:lnTo>
                <a:lnTo>
                  <a:pt x="337585" y="460932"/>
                </a:lnTo>
                <a:lnTo>
                  <a:pt x="338599" y="464057"/>
                </a:lnTo>
                <a:lnTo>
                  <a:pt x="340609" y="467183"/>
                </a:lnTo>
                <a:lnTo>
                  <a:pt x="341623" y="470321"/>
                </a:lnTo>
                <a:lnTo>
                  <a:pt x="342628" y="473447"/>
                </a:lnTo>
                <a:lnTo>
                  <a:pt x="343633" y="476572"/>
                </a:lnTo>
                <a:lnTo>
                  <a:pt x="342628" y="479698"/>
                </a:lnTo>
                <a:lnTo>
                  <a:pt x="342628" y="494309"/>
                </a:lnTo>
                <a:lnTo>
                  <a:pt x="343633" y="498476"/>
                </a:lnTo>
                <a:lnTo>
                  <a:pt x="342628" y="501602"/>
                </a:lnTo>
                <a:lnTo>
                  <a:pt x="340609" y="498476"/>
                </a:lnTo>
                <a:lnTo>
                  <a:pt x="339604" y="495351"/>
                </a:lnTo>
                <a:lnTo>
                  <a:pt x="338599" y="492213"/>
                </a:lnTo>
                <a:lnTo>
                  <a:pt x="337585" y="489087"/>
                </a:lnTo>
                <a:lnTo>
                  <a:pt x="335575" y="485962"/>
                </a:lnTo>
                <a:lnTo>
                  <a:pt x="334560" y="481794"/>
                </a:lnTo>
                <a:lnTo>
                  <a:pt x="332551" y="478656"/>
                </a:lnTo>
                <a:lnTo>
                  <a:pt x="330531" y="474488"/>
                </a:lnTo>
                <a:lnTo>
                  <a:pt x="328522" y="470321"/>
                </a:lnTo>
                <a:lnTo>
                  <a:pt x="326502" y="466141"/>
                </a:lnTo>
                <a:lnTo>
                  <a:pt x="325498" y="463015"/>
                </a:lnTo>
                <a:lnTo>
                  <a:pt x="323478" y="460932"/>
                </a:lnTo>
                <a:lnTo>
                  <a:pt x="321469" y="456764"/>
                </a:lnTo>
                <a:lnTo>
                  <a:pt x="320454" y="453626"/>
                </a:lnTo>
                <a:lnTo>
                  <a:pt x="318444" y="451542"/>
                </a:lnTo>
                <a:lnTo>
                  <a:pt x="317430" y="448417"/>
                </a:lnTo>
                <a:lnTo>
                  <a:pt x="315420" y="446333"/>
                </a:lnTo>
                <a:lnTo>
                  <a:pt x="314406" y="443207"/>
                </a:lnTo>
                <a:lnTo>
                  <a:pt x="313401" y="441111"/>
                </a:lnTo>
                <a:lnTo>
                  <a:pt x="311391" y="437985"/>
                </a:lnTo>
                <a:lnTo>
                  <a:pt x="309372" y="434860"/>
                </a:lnTo>
                <a:lnTo>
                  <a:pt x="307353" y="431734"/>
                </a:lnTo>
                <a:lnTo>
                  <a:pt x="305343" y="429650"/>
                </a:lnTo>
                <a:lnTo>
                  <a:pt x="303324" y="426512"/>
                </a:lnTo>
                <a:lnTo>
                  <a:pt x="301314" y="424429"/>
                </a:lnTo>
                <a:lnTo>
                  <a:pt x="299295" y="421303"/>
                </a:lnTo>
                <a:lnTo>
                  <a:pt x="297275" y="420261"/>
                </a:lnTo>
                <a:lnTo>
                  <a:pt x="296270" y="417136"/>
                </a:lnTo>
                <a:lnTo>
                  <a:pt x="294261" y="415039"/>
                </a:lnTo>
                <a:lnTo>
                  <a:pt x="292241" y="411914"/>
                </a:lnTo>
                <a:lnTo>
                  <a:pt x="290222" y="408788"/>
                </a:lnTo>
                <a:lnTo>
                  <a:pt x="288213" y="405662"/>
                </a:lnTo>
                <a:lnTo>
                  <a:pt x="286193" y="403579"/>
                </a:lnTo>
                <a:lnTo>
                  <a:pt x="285188" y="400440"/>
                </a:lnTo>
                <a:lnTo>
                  <a:pt x="283169" y="398357"/>
                </a:lnTo>
                <a:lnTo>
                  <a:pt x="281159" y="395231"/>
                </a:lnTo>
                <a:lnTo>
                  <a:pt x="279140" y="392106"/>
                </a:lnTo>
                <a:lnTo>
                  <a:pt x="277121" y="390009"/>
                </a:lnTo>
                <a:lnTo>
                  <a:pt x="275111" y="387925"/>
                </a:lnTo>
                <a:lnTo>
                  <a:pt x="274106" y="385842"/>
                </a:lnTo>
                <a:lnTo>
                  <a:pt x="272087" y="384800"/>
                </a:lnTo>
                <a:lnTo>
                  <a:pt x="270068" y="382716"/>
                </a:lnTo>
                <a:lnTo>
                  <a:pt x="268058" y="380632"/>
                </a:lnTo>
                <a:lnTo>
                  <a:pt x="267043" y="378549"/>
                </a:lnTo>
                <a:lnTo>
                  <a:pt x="265034" y="377494"/>
                </a:lnTo>
                <a:lnTo>
                  <a:pt x="263014" y="375410"/>
                </a:lnTo>
                <a:lnTo>
                  <a:pt x="261005" y="373327"/>
                </a:lnTo>
                <a:lnTo>
                  <a:pt x="259990" y="371243"/>
                </a:lnTo>
                <a:lnTo>
                  <a:pt x="257981" y="370201"/>
                </a:lnTo>
                <a:lnTo>
                  <a:pt x="255961" y="368117"/>
                </a:lnTo>
                <a:lnTo>
                  <a:pt x="253952" y="366034"/>
                </a:lnTo>
                <a:lnTo>
                  <a:pt x="252937" y="363937"/>
                </a:lnTo>
                <a:lnTo>
                  <a:pt x="250927" y="361854"/>
                </a:lnTo>
                <a:lnTo>
                  <a:pt x="248908" y="360812"/>
                </a:lnTo>
                <a:lnTo>
                  <a:pt x="246889" y="358728"/>
                </a:lnTo>
                <a:lnTo>
                  <a:pt x="245884" y="356644"/>
                </a:lnTo>
                <a:lnTo>
                  <a:pt x="243874" y="354561"/>
                </a:lnTo>
                <a:lnTo>
                  <a:pt x="241855" y="352477"/>
                </a:lnTo>
                <a:lnTo>
                  <a:pt x="240850" y="350381"/>
                </a:lnTo>
                <a:lnTo>
                  <a:pt x="238831" y="348297"/>
                </a:lnTo>
                <a:lnTo>
                  <a:pt x="236811" y="346213"/>
                </a:lnTo>
                <a:lnTo>
                  <a:pt x="234802" y="344129"/>
                </a:lnTo>
                <a:lnTo>
                  <a:pt x="233797" y="342046"/>
                </a:lnTo>
                <a:lnTo>
                  <a:pt x="231778" y="339962"/>
                </a:lnTo>
                <a:lnTo>
                  <a:pt x="229758" y="337866"/>
                </a:lnTo>
                <a:lnTo>
                  <a:pt x="227749" y="335782"/>
                </a:lnTo>
                <a:lnTo>
                  <a:pt x="226734" y="333698"/>
                </a:lnTo>
                <a:lnTo>
                  <a:pt x="224724" y="331614"/>
                </a:lnTo>
                <a:lnTo>
                  <a:pt x="222705" y="329531"/>
                </a:lnTo>
                <a:lnTo>
                  <a:pt x="221700" y="327447"/>
                </a:lnTo>
                <a:lnTo>
                  <a:pt x="212628" y="317016"/>
                </a:lnTo>
                <a:lnTo>
                  <a:pt x="205575" y="307626"/>
                </a:lnTo>
                <a:lnTo>
                  <a:pt x="199526" y="298237"/>
                </a:lnTo>
                <a:lnTo>
                  <a:pt x="194493" y="289902"/>
                </a:lnTo>
                <a:lnTo>
                  <a:pt x="189449" y="281555"/>
                </a:lnTo>
                <a:lnTo>
                  <a:pt x="185420" y="273207"/>
                </a:lnTo>
                <a:lnTo>
                  <a:pt x="182396" y="264872"/>
                </a:lnTo>
                <a:lnTo>
                  <a:pt x="179372" y="256525"/>
                </a:lnTo>
                <a:lnTo>
                  <a:pt x="177362" y="249232"/>
                </a:lnTo>
                <a:lnTo>
                  <a:pt x="176357" y="242968"/>
                </a:lnTo>
                <a:lnTo>
                  <a:pt x="175343" y="236717"/>
                </a:lnTo>
                <a:lnTo>
                  <a:pt x="174338" y="230453"/>
                </a:lnTo>
                <a:lnTo>
                  <a:pt x="174338" y="225237"/>
                </a:lnTo>
                <a:lnTo>
                  <a:pt x="173333" y="228369"/>
                </a:lnTo>
                <a:lnTo>
                  <a:pt x="172319" y="228369"/>
                </a:lnTo>
                <a:lnTo>
                  <a:pt x="171314" y="231495"/>
                </a:lnTo>
                <a:lnTo>
                  <a:pt x="169294" y="234620"/>
                </a:lnTo>
                <a:lnTo>
                  <a:pt x="168290" y="237759"/>
                </a:lnTo>
                <a:lnTo>
                  <a:pt x="166280" y="239842"/>
                </a:lnTo>
                <a:lnTo>
                  <a:pt x="165265" y="242968"/>
                </a:lnTo>
                <a:lnTo>
                  <a:pt x="164261" y="246093"/>
                </a:lnTo>
                <a:lnTo>
                  <a:pt x="162241" y="248177"/>
                </a:lnTo>
                <a:lnTo>
                  <a:pt x="161236" y="251315"/>
                </a:lnTo>
                <a:lnTo>
                  <a:pt x="159217" y="253399"/>
                </a:lnTo>
                <a:lnTo>
                  <a:pt x="158212" y="256525"/>
                </a:lnTo>
                <a:lnTo>
                  <a:pt x="156203" y="260692"/>
                </a:lnTo>
                <a:lnTo>
                  <a:pt x="155188" y="263830"/>
                </a:lnTo>
                <a:lnTo>
                  <a:pt x="154183" y="267998"/>
                </a:lnTo>
                <a:lnTo>
                  <a:pt x="152164" y="272165"/>
                </a:lnTo>
                <a:lnTo>
                  <a:pt x="151159" y="276345"/>
                </a:lnTo>
                <a:lnTo>
                  <a:pt x="149140" y="280513"/>
                </a:lnTo>
                <a:lnTo>
                  <a:pt x="148135" y="284680"/>
                </a:lnTo>
                <a:lnTo>
                  <a:pt x="146125" y="288860"/>
                </a:lnTo>
                <a:lnTo>
                  <a:pt x="145111" y="293028"/>
                </a:lnTo>
                <a:lnTo>
                  <a:pt x="144106" y="297195"/>
                </a:lnTo>
                <a:lnTo>
                  <a:pt x="142087" y="301375"/>
                </a:lnTo>
                <a:lnTo>
                  <a:pt x="141082" y="304501"/>
                </a:lnTo>
                <a:lnTo>
                  <a:pt x="140077" y="307626"/>
                </a:lnTo>
                <a:lnTo>
                  <a:pt x="138058" y="309710"/>
                </a:lnTo>
                <a:lnTo>
                  <a:pt x="137053" y="312836"/>
                </a:lnTo>
                <a:lnTo>
                  <a:pt x="136048" y="315974"/>
                </a:lnTo>
                <a:lnTo>
                  <a:pt x="135034" y="319099"/>
                </a:lnTo>
                <a:lnTo>
                  <a:pt x="133024" y="323267"/>
                </a:lnTo>
                <a:lnTo>
                  <a:pt x="132009" y="327447"/>
                </a:lnTo>
                <a:lnTo>
                  <a:pt x="131005" y="331614"/>
                </a:lnTo>
                <a:lnTo>
                  <a:pt x="130000" y="335782"/>
                </a:lnTo>
                <a:lnTo>
                  <a:pt x="128995" y="339962"/>
                </a:lnTo>
                <a:lnTo>
                  <a:pt x="127980" y="345171"/>
                </a:lnTo>
                <a:lnTo>
                  <a:pt x="126976" y="349339"/>
                </a:lnTo>
                <a:lnTo>
                  <a:pt x="125971" y="354561"/>
                </a:lnTo>
                <a:lnTo>
                  <a:pt x="123951" y="359770"/>
                </a:lnTo>
                <a:lnTo>
                  <a:pt x="122947" y="363937"/>
                </a:lnTo>
                <a:lnTo>
                  <a:pt x="121932" y="369159"/>
                </a:lnTo>
                <a:lnTo>
                  <a:pt x="120927" y="374369"/>
                </a:lnTo>
                <a:lnTo>
                  <a:pt x="119922" y="379591"/>
                </a:lnTo>
                <a:lnTo>
                  <a:pt x="118918" y="384800"/>
                </a:lnTo>
                <a:lnTo>
                  <a:pt x="117903" y="390009"/>
                </a:lnTo>
                <a:lnTo>
                  <a:pt x="117903" y="395231"/>
                </a:lnTo>
                <a:lnTo>
                  <a:pt x="116898" y="400440"/>
                </a:lnTo>
                <a:lnTo>
                  <a:pt x="115893" y="404621"/>
                </a:lnTo>
                <a:lnTo>
                  <a:pt x="114879" y="409830"/>
                </a:lnTo>
                <a:lnTo>
                  <a:pt x="113874" y="413997"/>
                </a:lnTo>
                <a:lnTo>
                  <a:pt x="112869" y="419219"/>
                </a:lnTo>
                <a:lnTo>
                  <a:pt x="112869" y="423387"/>
                </a:lnTo>
                <a:lnTo>
                  <a:pt x="111855" y="427554"/>
                </a:lnTo>
                <a:lnTo>
                  <a:pt x="110850" y="431734"/>
                </a:lnTo>
                <a:lnTo>
                  <a:pt x="109845" y="434860"/>
                </a:lnTo>
                <a:lnTo>
                  <a:pt x="109845" y="439027"/>
                </a:lnTo>
                <a:lnTo>
                  <a:pt x="108840" y="442165"/>
                </a:lnTo>
                <a:lnTo>
                  <a:pt x="108840" y="445291"/>
                </a:lnTo>
                <a:lnTo>
                  <a:pt x="107826" y="448417"/>
                </a:lnTo>
                <a:lnTo>
                  <a:pt x="107826" y="451542"/>
                </a:lnTo>
                <a:lnTo>
                  <a:pt x="106821" y="454668"/>
                </a:lnTo>
                <a:lnTo>
                  <a:pt x="106821" y="460932"/>
                </a:lnTo>
                <a:lnTo>
                  <a:pt x="105816" y="464057"/>
                </a:lnTo>
                <a:lnTo>
                  <a:pt x="105816" y="473447"/>
                </a:lnTo>
                <a:lnTo>
                  <a:pt x="104802" y="476572"/>
                </a:lnTo>
                <a:lnTo>
                  <a:pt x="104802" y="498476"/>
                </a:lnTo>
                <a:lnTo>
                  <a:pt x="103797" y="500560"/>
                </a:lnTo>
                <a:lnTo>
                  <a:pt x="103797" y="503686"/>
                </a:lnTo>
                <a:lnTo>
                  <a:pt x="104802" y="506824"/>
                </a:lnTo>
                <a:lnTo>
                  <a:pt x="104802" y="526632"/>
                </a:lnTo>
                <a:lnTo>
                  <a:pt x="105816" y="529758"/>
                </a:lnTo>
                <a:lnTo>
                  <a:pt x="105816" y="538105"/>
                </a:lnTo>
                <a:lnTo>
                  <a:pt x="106821" y="540189"/>
                </a:lnTo>
                <a:lnTo>
                  <a:pt x="106821" y="543314"/>
                </a:lnTo>
                <a:lnTo>
                  <a:pt x="107826" y="547494"/>
                </a:lnTo>
                <a:lnTo>
                  <a:pt x="107826" y="550620"/>
                </a:lnTo>
                <a:lnTo>
                  <a:pt x="108840" y="554787"/>
                </a:lnTo>
                <a:lnTo>
                  <a:pt x="108840" y="564177"/>
                </a:lnTo>
                <a:lnTo>
                  <a:pt x="109845" y="567302"/>
                </a:lnTo>
                <a:lnTo>
                  <a:pt x="109845" y="596500"/>
                </a:lnTo>
                <a:lnTo>
                  <a:pt x="108840" y="599638"/>
                </a:lnTo>
                <a:lnTo>
                  <a:pt x="108840" y="605889"/>
                </a:lnTo>
                <a:lnTo>
                  <a:pt x="107826" y="610069"/>
                </a:lnTo>
                <a:lnTo>
                  <a:pt x="107826" y="614237"/>
                </a:lnTo>
                <a:lnTo>
                  <a:pt x="106821" y="620488"/>
                </a:lnTo>
                <a:lnTo>
                  <a:pt x="105816" y="625710"/>
                </a:lnTo>
                <a:lnTo>
                  <a:pt x="104802" y="631961"/>
                </a:lnTo>
                <a:lnTo>
                  <a:pt x="103797" y="637183"/>
                </a:lnTo>
                <a:lnTo>
                  <a:pt x="102792" y="642392"/>
                </a:lnTo>
                <a:lnTo>
                  <a:pt x="100773" y="648656"/>
                </a:lnTo>
                <a:lnTo>
                  <a:pt x="99768" y="653865"/>
                </a:lnTo>
                <a:lnTo>
                  <a:pt x="97748" y="659075"/>
                </a:lnTo>
                <a:lnTo>
                  <a:pt x="95739" y="664297"/>
                </a:lnTo>
                <a:lnTo>
                  <a:pt x="93719" y="669506"/>
                </a:lnTo>
                <a:lnTo>
                  <a:pt x="91700" y="674728"/>
                </a:lnTo>
                <a:lnTo>
                  <a:pt x="89690" y="678895"/>
                </a:lnTo>
                <a:lnTo>
                  <a:pt x="87671" y="684105"/>
                </a:lnTo>
                <a:lnTo>
                  <a:pt x="85661" y="689327"/>
                </a:lnTo>
                <a:lnTo>
                  <a:pt x="83642" y="693494"/>
                </a:lnTo>
                <a:lnTo>
                  <a:pt x="80618" y="698703"/>
                </a:lnTo>
                <a:lnTo>
                  <a:pt x="78608" y="702883"/>
                </a:lnTo>
                <a:lnTo>
                  <a:pt x="75584" y="707051"/>
                </a:lnTo>
                <a:lnTo>
                  <a:pt x="72560" y="711218"/>
                </a:lnTo>
                <a:lnTo>
                  <a:pt x="69536" y="715398"/>
                </a:lnTo>
                <a:lnTo>
                  <a:pt x="66512" y="719566"/>
                </a:lnTo>
                <a:lnTo>
                  <a:pt x="63488" y="723733"/>
                </a:lnTo>
                <a:lnTo>
                  <a:pt x="60463" y="727913"/>
                </a:lnTo>
                <a:lnTo>
                  <a:pt x="57439" y="732081"/>
                </a:lnTo>
                <a:lnTo>
                  <a:pt x="54415" y="736248"/>
                </a:lnTo>
                <a:lnTo>
                  <a:pt x="50386" y="739386"/>
                </a:lnTo>
                <a:lnTo>
                  <a:pt x="47362" y="743554"/>
                </a:lnTo>
                <a:lnTo>
                  <a:pt x="43333" y="746679"/>
                </a:lnTo>
                <a:lnTo>
                  <a:pt x="40309" y="749805"/>
                </a:lnTo>
                <a:lnTo>
                  <a:pt x="36280" y="752943"/>
                </a:lnTo>
                <a:lnTo>
                  <a:pt x="32251" y="756069"/>
                </a:lnTo>
                <a:lnTo>
                  <a:pt x="28222" y="759194"/>
                </a:lnTo>
                <a:lnTo>
                  <a:pt x="26202" y="761278"/>
                </a:lnTo>
                <a:lnTo>
                  <a:pt x="25198" y="763362"/>
                </a:lnTo>
                <a:lnTo>
                  <a:pt x="23178" y="764416"/>
                </a:lnTo>
                <a:lnTo>
                  <a:pt x="21169" y="766500"/>
                </a:lnTo>
                <a:lnTo>
                  <a:pt x="19149" y="768584"/>
                </a:lnTo>
                <a:lnTo>
                  <a:pt x="18144" y="769626"/>
                </a:lnTo>
                <a:lnTo>
                  <a:pt x="16125" y="771709"/>
                </a:lnTo>
                <a:lnTo>
                  <a:pt x="15120" y="772751"/>
                </a:lnTo>
                <a:lnTo>
                  <a:pt x="13101" y="774835"/>
                </a:lnTo>
                <a:lnTo>
                  <a:pt x="12096" y="775877"/>
                </a:lnTo>
                <a:lnTo>
                  <a:pt x="10077" y="779015"/>
                </a:lnTo>
                <a:lnTo>
                  <a:pt x="8067" y="782141"/>
                </a:lnTo>
                <a:lnTo>
                  <a:pt x="6048" y="785266"/>
                </a:lnTo>
                <a:lnTo>
                  <a:pt x="4028" y="789434"/>
                </a:lnTo>
                <a:lnTo>
                  <a:pt x="2019" y="793614"/>
                </a:lnTo>
                <a:lnTo>
                  <a:pt x="2019" y="796739"/>
                </a:lnTo>
                <a:lnTo>
                  <a:pt x="1014" y="799865"/>
                </a:lnTo>
                <a:lnTo>
                  <a:pt x="1014" y="803003"/>
                </a:lnTo>
                <a:lnTo>
                  <a:pt x="2019" y="806129"/>
                </a:lnTo>
                <a:lnTo>
                  <a:pt x="1014" y="810296"/>
                </a:lnTo>
                <a:lnTo>
                  <a:pt x="1014" y="814464"/>
                </a:lnTo>
                <a:lnTo>
                  <a:pt x="0" y="818644"/>
                </a:lnTo>
                <a:lnTo>
                  <a:pt x="0" y="836368"/>
                </a:lnTo>
                <a:lnTo>
                  <a:pt x="1014" y="840535"/>
                </a:lnTo>
                <a:lnTo>
                  <a:pt x="1014" y="844716"/>
                </a:lnTo>
                <a:lnTo>
                  <a:pt x="2019" y="847841"/>
                </a:lnTo>
                <a:lnTo>
                  <a:pt x="3024" y="850967"/>
                </a:lnTo>
                <a:lnTo>
                  <a:pt x="5043" y="853050"/>
                </a:lnTo>
                <a:lnTo>
                  <a:pt x="6048" y="856189"/>
                </a:lnTo>
                <a:lnTo>
                  <a:pt x="8067" y="857230"/>
                </a:lnTo>
                <a:lnTo>
                  <a:pt x="9072" y="860356"/>
                </a:lnTo>
                <a:lnTo>
                  <a:pt x="11091" y="863482"/>
                </a:lnTo>
                <a:lnTo>
                  <a:pt x="13101" y="866607"/>
                </a:lnTo>
                <a:lnTo>
                  <a:pt x="15120" y="867662"/>
                </a:lnTo>
                <a:lnTo>
                  <a:pt x="17130" y="868704"/>
                </a:lnTo>
                <a:lnTo>
                  <a:pt x="19149" y="868704"/>
                </a:lnTo>
                <a:lnTo>
                  <a:pt x="21169" y="869745"/>
                </a:lnTo>
                <a:lnTo>
                  <a:pt x="25198" y="869745"/>
                </a:lnTo>
                <a:lnTo>
                  <a:pt x="27207" y="870787"/>
                </a:lnTo>
                <a:lnTo>
                  <a:pt x="29227" y="870787"/>
                </a:lnTo>
                <a:lnTo>
                  <a:pt x="31246" y="871829"/>
                </a:lnTo>
                <a:lnTo>
                  <a:pt x="33256" y="873913"/>
                </a:lnTo>
                <a:lnTo>
                  <a:pt x="35275" y="875997"/>
                </a:lnTo>
                <a:lnTo>
                  <a:pt x="37285" y="880177"/>
                </a:lnTo>
                <a:lnTo>
                  <a:pt x="38299" y="884344"/>
                </a:lnTo>
                <a:lnTo>
                  <a:pt x="39304" y="887470"/>
                </a:lnTo>
                <a:lnTo>
                  <a:pt x="41323" y="887470"/>
                </a:lnTo>
                <a:lnTo>
                  <a:pt x="43333" y="889553"/>
                </a:lnTo>
                <a:lnTo>
                  <a:pt x="45352" y="891637"/>
                </a:lnTo>
                <a:lnTo>
                  <a:pt x="47362" y="894775"/>
                </a:lnTo>
                <a:lnTo>
                  <a:pt x="49381" y="897901"/>
                </a:lnTo>
                <a:lnTo>
                  <a:pt x="50386" y="901027"/>
                </a:lnTo>
                <a:lnTo>
                  <a:pt x="52405" y="905194"/>
                </a:lnTo>
                <a:lnTo>
                  <a:pt x="53410" y="908332"/>
                </a:lnTo>
                <a:lnTo>
                  <a:pt x="54415" y="911458"/>
                </a:lnTo>
                <a:lnTo>
                  <a:pt x="56434" y="913541"/>
                </a:lnTo>
                <a:lnTo>
                  <a:pt x="57439" y="916667"/>
                </a:lnTo>
                <a:lnTo>
                  <a:pt x="59459" y="919805"/>
                </a:lnTo>
                <a:lnTo>
                  <a:pt x="60463" y="922931"/>
                </a:lnTo>
                <a:lnTo>
                  <a:pt x="62483" y="926056"/>
                </a:lnTo>
                <a:lnTo>
                  <a:pt x="63488" y="929182"/>
                </a:lnTo>
                <a:lnTo>
                  <a:pt x="63488" y="936488"/>
                </a:lnTo>
                <a:lnTo>
                  <a:pt x="64492" y="938571"/>
                </a:lnTo>
                <a:lnTo>
                  <a:pt x="64492" y="941697"/>
                </a:lnTo>
                <a:lnTo>
                  <a:pt x="65507" y="943781"/>
                </a:lnTo>
                <a:lnTo>
                  <a:pt x="66512" y="946919"/>
                </a:lnTo>
                <a:lnTo>
                  <a:pt x="67517" y="950045"/>
                </a:lnTo>
                <a:lnTo>
                  <a:pt x="68531" y="952128"/>
                </a:lnTo>
                <a:lnTo>
                  <a:pt x="69536" y="955254"/>
                </a:lnTo>
                <a:lnTo>
                  <a:pt x="70541" y="958392"/>
                </a:lnTo>
                <a:lnTo>
                  <a:pt x="71546" y="960476"/>
                </a:lnTo>
                <a:lnTo>
                  <a:pt x="72560" y="963601"/>
                </a:lnTo>
                <a:lnTo>
                  <a:pt x="73565" y="966727"/>
                </a:lnTo>
                <a:lnTo>
                  <a:pt x="75584" y="969853"/>
                </a:lnTo>
                <a:lnTo>
                  <a:pt x="76589" y="972991"/>
                </a:lnTo>
                <a:lnTo>
                  <a:pt x="77594" y="976116"/>
                </a:lnTo>
                <a:lnTo>
                  <a:pt x="78608" y="979242"/>
                </a:lnTo>
                <a:lnTo>
                  <a:pt x="79613" y="981326"/>
                </a:lnTo>
                <a:lnTo>
                  <a:pt x="80618" y="984464"/>
                </a:lnTo>
                <a:lnTo>
                  <a:pt x="81623" y="987589"/>
                </a:lnTo>
                <a:lnTo>
                  <a:pt x="82637" y="990715"/>
                </a:lnTo>
                <a:lnTo>
                  <a:pt x="83642" y="993841"/>
                </a:lnTo>
                <a:lnTo>
                  <a:pt x="84647" y="995924"/>
                </a:lnTo>
                <a:lnTo>
                  <a:pt x="84647" y="1002188"/>
                </a:lnTo>
                <a:lnTo>
                  <a:pt x="85661" y="1005314"/>
                </a:lnTo>
                <a:lnTo>
                  <a:pt x="85661" y="1010536"/>
                </a:lnTo>
                <a:lnTo>
                  <a:pt x="84647" y="1013661"/>
                </a:lnTo>
                <a:lnTo>
                  <a:pt x="84647" y="1015745"/>
                </a:lnTo>
                <a:lnTo>
                  <a:pt x="83642" y="1018871"/>
                </a:lnTo>
                <a:lnTo>
                  <a:pt x="82637" y="1023051"/>
                </a:lnTo>
                <a:lnTo>
                  <a:pt x="81623" y="1026176"/>
                </a:lnTo>
                <a:lnTo>
                  <a:pt x="80618" y="1028260"/>
                </a:lnTo>
                <a:lnTo>
                  <a:pt x="80618" y="1031385"/>
                </a:lnTo>
                <a:lnTo>
                  <a:pt x="79613" y="1034511"/>
                </a:lnTo>
                <a:lnTo>
                  <a:pt x="79613" y="1038691"/>
                </a:lnTo>
                <a:lnTo>
                  <a:pt x="78608" y="1041817"/>
                </a:lnTo>
                <a:lnTo>
                  <a:pt x="78608" y="1044942"/>
                </a:lnTo>
                <a:lnTo>
                  <a:pt x="77594" y="1048081"/>
                </a:lnTo>
                <a:lnTo>
                  <a:pt x="77594" y="1052248"/>
                </a:lnTo>
                <a:lnTo>
                  <a:pt x="76589" y="1055374"/>
                </a:lnTo>
                <a:lnTo>
                  <a:pt x="76589" y="1059541"/>
                </a:lnTo>
                <a:lnTo>
                  <a:pt x="75584" y="1063721"/>
                </a:lnTo>
                <a:lnTo>
                  <a:pt x="75584" y="1071014"/>
                </a:lnTo>
                <a:lnTo>
                  <a:pt x="74570" y="1074152"/>
                </a:lnTo>
                <a:lnTo>
                  <a:pt x="74570" y="1078320"/>
                </a:lnTo>
                <a:lnTo>
                  <a:pt x="73565" y="1082487"/>
                </a:lnTo>
                <a:lnTo>
                  <a:pt x="73565" y="1088751"/>
                </a:lnTo>
                <a:lnTo>
                  <a:pt x="72560" y="1092918"/>
                </a:lnTo>
                <a:lnTo>
                  <a:pt x="72560" y="1096044"/>
                </a:lnTo>
                <a:lnTo>
                  <a:pt x="71546" y="1099170"/>
                </a:lnTo>
                <a:lnTo>
                  <a:pt x="71546" y="1105433"/>
                </a:lnTo>
                <a:lnTo>
                  <a:pt x="70541" y="1108559"/>
                </a:lnTo>
                <a:lnTo>
                  <a:pt x="70541" y="1110643"/>
                </a:lnTo>
                <a:lnTo>
                  <a:pt x="69536" y="1113781"/>
                </a:lnTo>
                <a:lnTo>
                  <a:pt x="68531" y="1115865"/>
                </a:lnTo>
                <a:lnTo>
                  <a:pt x="67517" y="1120032"/>
                </a:lnTo>
                <a:lnTo>
                  <a:pt x="66512" y="1124200"/>
                </a:lnTo>
                <a:lnTo>
                  <a:pt x="65507" y="1127338"/>
                </a:lnTo>
                <a:lnTo>
                  <a:pt x="64492" y="1129422"/>
                </a:lnTo>
                <a:lnTo>
                  <a:pt x="63488" y="1132547"/>
                </a:lnTo>
                <a:lnTo>
                  <a:pt x="63488" y="1134631"/>
                </a:lnTo>
                <a:lnTo>
                  <a:pt x="62483" y="1137756"/>
                </a:lnTo>
                <a:lnTo>
                  <a:pt x="61468" y="1139853"/>
                </a:lnTo>
                <a:lnTo>
                  <a:pt x="60463" y="1142978"/>
                </a:lnTo>
                <a:lnTo>
                  <a:pt x="60463" y="1146104"/>
                </a:lnTo>
                <a:lnTo>
                  <a:pt x="59459" y="1149230"/>
                </a:lnTo>
                <a:lnTo>
                  <a:pt x="59459" y="1151326"/>
                </a:lnTo>
                <a:lnTo>
                  <a:pt x="58454" y="1154451"/>
                </a:lnTo>
                <a:lnTo>
                  <a:pt x="58454" y="1157577"/>
                </a:lnTo>
                <a:lnTo>
                  <a:pt x="57439" y="1160703"/>
                </a:lnTo>
                <a:lnTo>
                  <a:pt x="57439" y="1162786"/>
                </a:lnTo>
                <a:lnTo>
                  <a:pt x="56434" y="1165925"/>
                </a:lnTo>
                <a:lnTo>
                  <a:pt x="56434" y="1169050"/>
                </a:lnTo>
                <a:lnTo>
                  <a:pt x="55430" y="1171134"/>
                </a:lnTo>
                <a:lnTo>
                  <a:pt x="55430" y="1179481"/>
                </a:lnTo>
                <a:lnTo>
                  <a:pt x="54415" y="1181565"/>
                </a:lnTo>
                <a:lnTo>
                  <a:pt x="54415" y="1196164"/>
                </a:lnTo>
                <a:lnTo>
                  <a:pt x="55430" y="1199289"/>
                </a:lnTo>
                <a:lnTo>
                  <a:pt x="55430" y="1201373"/>
                </a:lnTo>
                <a:lnTo>
                  <a:pt x="56434" y="1204511"/>
                </a:lnTo>
                <a:lnTo>
                  <a:pt x="58454" y="1207637"/>
                </a:lnTo>
                <a:lnTo>
                  <a:pt x="59459" y="1209721"/>
                </a:lnTo>
                <a:lnTo>
                  <a:pt x="61468" y="1212846"/>
                </a:lnTo>
                <a:lnTo>
                  <a:pt x="63488" y="1215984"/>
                </a:lnTo>
                <a:lnTo>
                  <a:pt x="65507" y="1218068"/>
                </a:lnTo>
                <a:lnTo>
                  <a:pt x="67517" y="1221194"/>
                </a:lnTo>
                <a:lnTo>
                  <a:pt x="69536" y="1223277"/>
                </a:lnTo>
                <a:lnTo>
                  <a:pt x="72560" y="1226403"/>
                </a:lnTo>
                <a:lnTo>
                  <a:pt x="75584" y="1228499"/>
                </a:lnTo>
                <a:lnTo>
                  <a:pt x="77594" y="1231625"/>
                </a:lnTo>
                <a:lnTo>
                  <a:pt x="80618" y="1233709"/>
                </a:lnTo>
                <a:lnTo>
                  <a:pt x="83642" y="1235792"/>
                </a:lnTo>
                <a:lnTo>
                  <a:pt x="87671" y="1238918"/>
                </a:lnTo>
                <a:lnTo>
                  <a:pt x="90695" y="1241002"/>
                </a:lnTo>
                <a:lnTo>
                  <a:pt x="93719" y="1243098"/>
                </a:lnTo>
                <a:lnTo>
                  <a:pt x="97748" y="1245182"/>
                </a:lnTo>
                <a:lnTo>
                  <a:pt x="100773" y="1248307"/>
                </a:lnTo>
                <a:lnTo>
                  <a:pt x="103797" y="1250391"/>
                </a:lnTo>
                <a:lnTo>
                  <a:pt x="107826" y="1252475"/>
                </a:lnTo>
                <a:lnTo>
                  <a:pt x="110850" y="1254571"/>
                </a:lnTo>
                <a:lnTo>
                  <a:pt x="114879" y="1257697"/>
                </a:lnTo>
                <a:lnTo>
                  <a:pt x="117903" y="1259781"/>
                </a:lnTo>
                <a:lnTo>
                  <a:pt x="121932" y="1261864"/>
                </a:lnTo>
                <a:lnTo>
                  <a:pt x="124956" y="1263948"/>
                </a:lnTo>
                <a:lnTo>
                  <a:pt x="128995" y="1266032"/>
                </a:lnTo>
                <a:lnTo>
                  <a:pt x="132009" y="1268128"/>
                </a:lnTo>
                <a:lnTo>
                  <a:pt x="136048" y="1270212"/>
                </a:lnTo>
                <a:lnTo>
                  <a:pt x="139063" y="1273337"/>
                </a:lnTo>
                <a:lnTo>
                  <a:pt x="142087" y="1275421"/>
                </a:lnTo>
                <a:lnTo>
                  <a:pt x="145111" y="1276463"/>
                </a:lnTo>
                <a:lnTo>
                  <a:pt x="149140" y="1278547"/>
                </a:lnTo>
                <a:lnTo>
                  <a:pt x="152164" y="1279588"/>
                </a:lnTo>
                <a:lnTo>
                  <a:pt x="155188" y="1281685"/>
                </a:lnTo>
                <a:lnTo>
                  <a:pt x="158212" y="1283769"/>
                </a:lnTo>
                <a:lnTo>
                  <a:pt x="161236" y="1284810"/>
                </a:lnTo>
                <a:lnTo>
                  <a:pt x="164261" y="1286894"/>
                </a:lnTo>
                <a:lnTo>
                  <a:pt x="167285" y="1287936"/>
                </a:lnTo>
                <a:lnTo>
                  <a:pt x="169294" y="1290020"/>
                </a:lnTo>
                <a:lnTo>
                  <a:pt x="172319" y="1291062"/>
                </a:lnTo>
                <a:lnTo>
                  <a:pt x="175343" y="1292103"/>
                </a:lnTo>
                <a:lnTo>
                  <a:pt x="177362" y="1294200"/>
                </a:lnTo>
                <a:lnTo>
                  <a:pt x="180386" y="1295242"/>
                </a:lnTo>
                <a:lnTo>
                  <a:pt x="182396" y="1296284"/>
                </a:lnTo>
                <a:lnTo>
                  <a:pt x="184415" y="1298367"/>
                </a:lnTo>
                <a:lnTo>
                  <a:pt x="186435" y="1299409"/>
                </a:lnTo>
                <a:lnTo>
                  <a:pt x="188444" y="1300451"/>
                </a:lnTo>
                <a:lnTo>
                  <a:pt x="190464" y="1301493"/>
                </a:lnTo>
                <a:lnTo>
                  <a:pt x="192473" y="1302535"/>
                </a:lnTo>
                <a:lnTo>
                  <a:pt x="194493" y="1303577"/>
                </a:lnTo>
                <a:lnTo>
                  <a:pt x="195497" y="1304618"/>
                </a:lnTo>
                <a:lnTo>
                  <a:pt x="197517" y="1305673"/>
                </a:lnTo>
                <a:lnTo>
                  <a:pt x="199526" y="1305673"/>
                </a:lnTo>
                <a:lnTo>
                  <a:pt x="201546" y="1306715"/>
                </a:lnTo>
                <a:lnTo>
                  <a:pt x="203565" y="1307757"/>
                </a:lnTo>
                <a:lnTo>
                  <a:pt x="204570" y="1307757"/>
                </a:lnTo>
                <a:lnTo>
                  <a:pt x="206589" y="1308799"/>
                </a:lnTo>
                <a:lnTo>
                  <a:pt x="208599" y="1307757"/>
                </a:lnTo>
                <a:lnTo>
                  <a:pt x="210618" y="1309840"/>
                </a:lnTo>
                <a:lnTo>
                  <a:pt x="212628" y="1311924"/>
                </a:lnTo>
                <a:lnTo>
                  <a:pt x="214647" y="1312966"/>
                </a:lnTo>
                <a:lnTo>
                  <a:pt x="216667" y="1314008"/>
                </a:lnTo>
                <a:lnTo>
                  <a:pt x="220695" y="1314008"/>
                </a:lnTo>
                <a:lnTo>
                  <a:pt x="222705" y="1312966"/>
                </a:lnTo>
                <a:lnTo>
                  <a:pt x="224724" y="1312966"/>
                </a:lnTo>
                <a:lnTo>
                  <a:pt x="225729" y="1311924"/>
                </a:lnTo>
                <a:lnTo>
                  <a:pt x="227749" y="1311924"/>
                </a:lnTo>
                <a:lnTo>
                  <a:pt x="229758" y="1310882"/>
                </a:lnTo>
                <a:lnTo>
                  <a:pt x="230773" y="1309840"/>
                </a:lnTo>
                <a:lnTo>
                  <a:pt x="232782" y="1308799"/>
                </a:lnTo>
                <a:lnTo>
                  <a:pt x="234802" y="1307757"/>
                </a:lnTo>
                <a:lnTo>
                  <a:pt x="236811" y="1306715"/>
                </a:lnTo>
                <a:lnTo>
                  <a:pt x="238831" y="1304618"/>
                </a:lnTo>
                <a:lnTo>
                  <a:pt x="240850" y="1303577"/>
                </a:lnTo>
                <a:lnTo>
                  <a:pt x="242860" y="1302535"/>
                </a:lnTo>
                <a:lnTo>
                  <a:pt x="244879" y="1300451"/>
                </a:lnTo>
                <a:lnTo>
                  <a:pt x="246889" y="1298367"/>
                </a:lnTo>
                <a:lnTo>
                  <a:pt x="248908" y="1297325"/>
                </a:lnTo>
                <a:lnTo>
                  <a:pt x="250927" y="1295242"/>
                </a:lnTo>
                <a:lnTo>
                  <a:pt x="252937" y="1293158"/>
                </a:lnTo>
                <a:lnTo>
                  <a:pt x="255961" y="1291062"/>
                </a:lnTo>
                <a:lnTo>
                  <a:pt x="257981" y="1288978"/>
                </a:lnTo>
                <a:lnTo>
                  <a:pt x="259990" y="1286894"/>
                </a:lnTo>
                <a:lnTo>
                  <a:pt x="262010" y="1285852"/>
                </a:lnTo>
                <a:lnTo>
                  <a:pt x="264029" y="1284810"/>
                </a:lnTo>
                <a:lnTo>
                  <a:pt x="267043" y="1284810"/>
                </a:lnTo>
                <a:lnTo>
                  <a:pt x="269063" y="1282727"/>
                </a:lnTo>
                <a:lnTo>
                  <a:pt x="272087" y="1281685"/>
                </a:lnTo>
                <a:lnTo>
                  <a:pt x="274106" y="1280643"/>
                </a:lnTo>
                <a:lnTo>
                  <a:pt x="277121" y="1278547"/>
                </a:lnTo>
                <a:lnTo>
                  <a:pt x="280145" y="1277505"/>
                </a:lnTo>
                <a:lnTo>
                  <a:pt x="283169" y="1275421"/>
                </a:lnTo>
                <a:lnTo>
                  <a:pt x="286193" y="1273337"/>
                </a:lnTo>
                <a:lnTo>
                  <a:pt x="289217" y="1271254"/>
                </a:lnTo>
                <a:lnTo>
                  <a:pt x="292241" y="1269170"/>
                </a:lnTo>
                <a:lnTo>
                  <a:pt x="296270" y="1267086"/>
                </a:lnTo>
                <a:lnTo>
                  <a:pt x="299295" y="1263948"/>
                </a:lnTo>
                <a:lnTo>
                  <a:pt x="302319" y="1261864"/>
                </a:lnTo>
                <a:lnTo>
                  <a:pt x="306348" y="1259781"/>
                </a:lnTo>
                <a:lnTo>
                  <a:pt x="309372" y="1257697"/>
                </a:lnTo>
                <a:lnTo>
                  <a:pt x="313401" y="1254571"/>
                </a:lnTo>
                <a:lnTo>
                  <a:pt x="316425" y="1252475"/>
                </a:lnTo>
                <a:lnTo>
                  <a:pt x="320454" y="1250391"/>
                </a:lnTo>
                <a:lnTo>
                  <a:pt x="323478" y="1248307"/>
                </a:lnTo>
                <a:lnTo>
                  <a:pt x="326502" y="1246224"/>
                </a:lnTo>
                <a:lnTo>
                  <a:pt x="330531" y="1243098"/>
                </a:lnTo>
                <a:lnTo>
                  <a:pt x="333556" y="1241002"/>
                </a:lnTo>
                <a:lnTo>
                  <a:pt x="337585" y="1238918"/>
                </a:lnTo>
                <a:lnTo>
                  <a:pt x="340609" y="1237876"/>
                </a:lnTo>
                <a:lnTo>
                  <a:pt x="343633" y="1235792"/>
                </a:lnTo>
                <a:lnTo>
                  <a:pt x="346657" y="1233709"/>
                </a:lnTo>
                <a:lnTo>
                  <a:pt x="349681" y="1232667"/>
                </a:lnTo>
                <a:lnTo>
                  <a:pt x="352705" y="1230583"/>
                </a:lnTo>
                <a:lnTo>
                  <a:pt x="355730" y="1229541"/>
                </a:lnTo>
                <a:lnTo>
                  <a:pt x="358754" y="1228499"/>
                </a:lnTo>
                <a:lnTo>
                  <a:pt x="360763" y="1228499"/>
                </a:lnTo>
                <a:lnTo>
                  <a:pt x="362783" y="1227445"/>
                </a:lnTo>
                <a:lnTo>
                  <a:pt x="364792" y="1228499"/>
                </a:lnTo>
                <a:lnTo>
                  <a:pt x="368831" y="1228499"/>
                </a:lnTo>
                <a:lnTo>
                  <a:pt x="370841" y="1229541"/>
                </a:lnTo>
                <a:lnTo>
                  <a:pt x="372860" y="1229541"/>
                </a:lnTo>
                <a:lnTo>
                  <a:pt x="374870" y="1231625"/>
                </a:lnTo>
                <a:lnTo>
                  <a:pt x="376889" y="1231625"/>
                </a:lnTo>
                <a:lnTo>
                  <a:pt x="378908" y="1232667"/>
                </a:lnTo>
                <a:lnTo>
                  <a:pt x="380918" y="1232667"/>
                </a:lnTo>
                <a:lnTo>
                  <a:pt x="382937" y="1233709"/>
                </a:lnTo>
                <a:lnTo>
                  <a:pt x="388986" y="1233709"/>
                </a:lnTo>
                <a:lnTo>
                  <a:pt x="390995" y="1232667"/>
                </a:lnTo>
                <a:lnTo>
                  <a:pt x="395024" y="1232667"/>
                </a:lnTo>
                <a:lnTo>
                  <a:pt x="397044" y="1231625"/>
                </a:lnTo>
                <a:lnTo>
                  <a:pt x="399063" y="1231625"/>
                </a:lnTo>
                <a:lnTo>
                  <a:pt x="401073" y="1232667"/>
                </a:lnTo>
                <a:lnTo>
                  <a:pt x="405102" y="1232667"/>
                </a:lnTo>
                <a:lnTo>
                  <a:pt x="406116" y="1233709"/>
                </a:lnTo>
                <a:lnTo>
                  <a:pt x="408126" y="1234751"/>
                </a:lnTo>
                <a:lnTo>
                  <a:pt x="410145" y="1235792"/>
                </a:lnTo>
                <a:lnTo>
                  <a:pt x="412155" y="1236834"/>
                </a:lnTo>
                <a:lnTo>
                  <a:pt x="414174" y="1236834"/>
                </a:lnTo>
                <a:lnTo>
                  <a:pt x="416193" y="1238918"/>
                </a:lnTo>
                <a:lnTo>
                  <a:pt x="417198" y="1239960"/>
                </a:lnTo>
                <a:lnTo>
                  <a:pt x="419218" y="1241002"/>
                </a:lnTo>
                <a:lnTo>
                  <a:pt x="421227" y="1242056"/>
                </a:lnTo>
                <a:lnTo>
                  <a:pt x="422232" y="1243098"/>
                </a:lnTo>
                <a:lnTo>
                  <a:pt x="424251" y="1244140"/>
                </a:lnTo>
                <a:lnTo>
                  <a:pt x="426271" y="1246224"/>
                </a:lnTo>
                <a:lnTo>
                  <a:pt x="428280" y="1247266"/>
                </a:lnTo>
                <a:lnTo>
                  <a:pt x="429295" y="1248307"/>
                </a:lnTo>
                <a:lnTo>
                  <a:pt x="431305" y="1249349"/>
                </a:lnTo>
                <a:lnTo>
                  <a:pt x="432309" y="1250391"/>
                </a:lnTo>
                <a:lnTo>
                  <a:pt x="434329" y="1251433"/>
                </a:lnTo>
                <a:lnTo>
                  <a:pt x="435334" y="1252475"/>
                </a:lnTo>
                <a:lnTo>
                  <a:pt x="437353" y="1253517"/>
                </a:lnTo>
                <a:lnTo>
                  <a:pt x="439372" y="1254571"/>
                </a:lnTo>
                <a:lnTo>
                  <a:pt x="440377" y="1255613"/>
                </a:lnTo>
                <a:lnTo>
                  <a:pt x="442387" y="1256655"/>
                </a:lnTo>
                <a:lnTo>
                  <a:pt x="444406" y="1256655"/>
                </a:lnTo>
                <a:lnTo>
                  <a:pt x="446425" y="1257697"/>
                </a:lnTo>
                <a:lnTo>
                  <a:pt x="450454" y="1259781"/>
                </a:lnTo>
                <a:lnTo>
                  <a:pt x="454483" y="1261864"/>
                </a:lnTo>
                <a:lnTo>
                  <a:pt x="458512" y="1263948"/>
                </a:lnTo>
                <a:lnTo>
                  <a:pt x="461536" y="1266032"/>
                </a:lnTo>
                <a:lnTo>
                  <a:pt x="465565" y="1269170"/>
                </a:lnTo>
                <a:lnTo>
                  <a:pt x="468590" y="1272295"/>
                </a:lnTo>
                <a:lnTo>
                  <a:pt x="471614" y="1275421"/>
                </a:lnTo>
                <a:lnTo>
                  <a:pt x="475643" y="1278547"/>
                </a:lnTo>
                <a:lnTo>
                  <a:pt x="478667" y="1281685"/>
                </a:lnTo>
                <a:lnTo>
                  <a:pt x="481691" y="1284810"/>
                </a:lnTo>
                <a:lnTo>
                  <a:pt x="484715" y="1287936"/>
                </a:lnTo>
                <a:lnTo>
                  <a:pt x="487739" y="1291062"/>
                </a:lnTo>
                <a:lnTo>
                  <a:pt x="490764" y="1295242"/>
                </a:lnTo>
                <a:lnTo>
                  <a:pt x="493788" y="1298367"/>
                </a:lnTo>
                <a:lnTo>
                  <a:pt x="496812" y="1302535"/>
                </a:lnTo>
                <a:lnTo>
                  <a:pt x="499826" y="1305673"/>
                </a:lnTo>
                <a:lnTo>
                  <a:pt x="501846" y="1309840"/>
                </a:lnTo>
                <a:lnTo>
                  <a:pt x="504870" y="1312966"/>
                </a:lnTo>
                <a:lnTo>
                  <a:pt x="507894" y="1317133"/>
                </a:lnTo>
                <a:lnTo>
                  <a:pt x="510918" y="1320272"/>
                </a:lnTo>
                <a:lnTo>
                  <a:pt x="513942" y="1324439"/>
                </a:lnTo>
                <a:lnTo>
                  <a:pt x="516966" y="1327565"/>
                </a:lnTo>
                <a:lnTo>
                  <a:pt x="519981" y="1331745"/>
                </a:lnTo>
                <a:lnTo>
                  <a:pt x="523005" y="1334870"/>
                </a:lnTo>
                <a:lnTo>
                  <a:pt x="526029" y="1337996"/>
                </a:lnTo>
                <a:lnTo>
                  <a:pt x="529053" y="1341121"/>
                </a:lnTo>
                <a:lnTo>
                  <a:pt x="532078" y="1345297"/>
                </a:lnTo>
                <a:lnTo>
                  <a:pt x="535102" y="1348425"/>
                </a:lnTo>
                <a:lnTo>
                  <a:pt x="539131" y="1351554"/>
                </a:lnTo>
                <a:lnTo>
                  <a:pt x="542155" y="1354682"/>
                </a:lnTo>
                <a:lnTo>
                  <a:pt x="546184" y="1356768"/>
                </a:lnTo>
                <a:lnTo>
                  <a:pt x="549208" y="1359896"/>
                </a:lnTo>
                <a:lnTo>
                  <a:pt x="551227" y="1360940"/>
                </a:lnTo>
                <a:lnTo>
                  <a:pt x="553237" y="1363026"/>
                </a:lnTo>
                <a:lnTo>
                  <a:pt x="555256" y="1364068"/>
                </a:lnTo>
                <a:lnTo>
                  <a:pt x="556261" y="1364068"/>
                </a:lnTo>
                <a:lnTo>
                  <a:pt x="558281" y="1365111"/>
                </a:lnTo>
                <a:lnTo>
                  <a:pt x="559285" y="1366154"/>
                </a:lnTo>
                <a:lnTo>
                  <a:pt x="561305" y="1367197"/>
                </a:lnTo>
                <a:lnTo>
                  <a:pt x="562310" y="1367197"/>
                </a:lnTo>
                <a:lnTo>
                  <a:pt x="564329" y="1368240"/>
                </a:lnTo>
                <a:lnTo>
                  <a:pt x="565334" y="1368240"/>
                </a:lnTo>
                <a:lnTo>
                  <a:pt x="567343" y="1369283"/>
                </a:lnTo>
                <a:lnTo>
                  <a:pt x="568358" y="1369283"/>
                </a:lnTo>
                <a:lnTo>
                  <a:pt x="570368" y="1370325"/>
                </a:lnTo>
                <a:lnTo>
                  <a:pt x="573392" y="1370325"/>
                </a:lnTo>
                <a:lnTo>
                  <a:pt x="575411" y="1371368"/>
                </a:lnTo>
                <a:lnTo>
                  <a:pt x="581459" y="1371368"/>
                </a:lnTo>
                <a:lnTo>
                  <a:pt x="583469" y="1372411"/>
                </a:lnTo>
                <a:lnTo>
                  <a:pt x="590522" y="1372411"/>
                </a:lnTo>
                <a:lnTo>
                  <a:pt x="591537" y="1371368"/>
                </a:lnTo>
                <a:lnTo>
                  <a:pt x="599595" y="1371368"/>
                </a:lnTo>
                <a:lnTo>
                  <a:pt x="600599" y="1370325"/>
                </a:lnTo>
                <a:lnTo>
                  <a:pt x="603624" y="1370325"/>
                </a:lnTo>
                <a:lnTo>
                  <a:pt x="606648" y="1369283"/>
                </a:lnTo>
                <a:lnTo>
                  <a:pt x="608667" y="1369283"/>
                </a:lnTo>
                <a:lnTo>
                  <a:pt x="611691" y="1368240"/>
                </a:lnTo>
                <a:lnTo>
                  <a:pt x="614715" y="1367197"/>
                </a:lnTo>
                <a:lnTo>
                  <a:pt x="616725" y="1366154"/>
                </a:lnTo>
                <a:lnTo>
                  <a:pt x="619749" y="1365111"/>
                </a:lnTo>
                <a:lnTo>
                  <a:pt x="621769" y="1364068"/>
                </a:lnTo>
                <a:lnTo>
                  <a:pt x="623778" y="1363026"/>
                </a:lnTo>
                <a:lnTo>
                  <a:pt x="626802" y="1361983"/>
                </a:lnTo>
                <a:lnTo>
                  <a:pt x="628822" y="1359896"/>
                </a:lnTo>
                <a:lnTo>
                  <a:pt x="630831" y="1358853"/>
                </a:lnTo>
                <a:lnTo>
                  <a:pt x="633856" y="1357811"/>
                </a:lnTo>
                <a:lnTo>
                  <a:pt x="635875" y="1355725"/>
                </a:lnTo>
                <a:lnTo>
                  <a:pt x="637885" y="1353639"/>
                </a:lnTo>
                <a:lnTo>
                  <a:pt x="639904" y="1351554"/>
                </a:lnTo>
                <a:lnTo>
                  <a:pt x="641923" y="1350511"/>
                </a:lnTo>
                <a:lnTo>
                  <a:pt x="644938" y="1348425"/>
                </a:lnTo>
                <a:lnTo>
                  <a:pt x="646957" y="1345297"/>
                </a:lnTo>
                <a:lnTo>
                  <a:pt x="648976" y="1343210"/>
                </a:lnTo>
                <a:lnTo>
                  <a:pt x="650986" y="1341121"/>
                </a:lnTo>
                <a:lnTo>
                  <a:pt x="653005" y="1339038"/>
                </a:lnTo>
                <a:lnTo>
                  <a:pt x="655015" y="1335912"/>
                </a:lnTo>
                <a:lnTo>
                  <a:pt x="657034" y="1333828"/>
                </a:lnTo>
                <a:lnTo>
                  <a:pt x="659054" y="1330690"/>
                </a:lnTo>
                <a:lnTo>
                  <a:pt x="662078" y="1327565"/>
                </a:lnTo>
                <a:lnTo>
                  <a:pt x="664087" y="1324439"/>
                </a:lnTo>
                <a:lnTo>
                  <a:pt x="666107" y="1322355"/>
                </a:lnTo>
                <a:lnTo>
                  <a:pt x="668116" y="1318175"/>
                </a:lnTo>
                <a:lnTo>
                  <a:pt x="670136" y="1315050"/>
                </a:lnTo>
                <a:lnTo>
                  <a:pt x="672155" y="1311924"/>
                </a:lnTo>
                <a:lnTo>
                  <a:pt x="675170" y="1308799"/>
                </a:lnTo>
                <a:lnTo>
                  <a:pt x="675170" y="1307757"/>
                </a:lnTo>
                <a:lnTo>
                  <a:pt x="677189" y="1306715"/>
                </a:lnTo>
                <a:lnTo>
                  <a:pt x="679208" y="1304618"/>
                </a:lnTo>
                <a:lnTo>
                  <a:pt x="681218" y="1302535"/>
                </a:lnTo>
                <a:lnTo>
                  <a:pt x="683237" y="1300451"/>
                </a:lnTo>
                <a:lnTo>
                  <a:pt x="685247" y="1297325"/>
                </a:lnTo>
                <a:lnTo>
                  <a:pt x="687266" y="1294200"/>
                </a:lnTo>
                <a:lnTo>
                  <a:pt x="689286" y="1291062"/>
                </a:lnTo>
                <a:lnTo>
                  <a:pt x="691295" y="1288978"/>
                </a:lnTo>
                <a:lnTo>
                  <a:pt x="693315" y="1286894"/>
                </a:lnTo>
                <a:lnTo>
                  <a:pt x="695324" y="1283769"/>
                </a:lnTo>
                <a:lnTo>
                  <a:pt x="697344" y="1281685"/>
                </a:lnTo>
                <a:lnTo>
                  <a:pt x="699363" y="1280643"/>
                </a:lnTo>
                <a:lnTo>
                  <a:pt x="701373" y="1279588"/>
                </a:lnTo>
                <a:lnTo>
                  <a:pt x="703392" y="1278547"/>
                </a:lnTo>
                <a:lnTo>
                  <a:pt x="705402" y="1277505"/>
                </a:lnTo>
                <a:lnTo>
                  <a:pt x="706416" y="1276463"/>
                </a:lnTo>
                <a:lnTo>
                  <a:pt x="708426" y="1275421"/>
                </a:lnTo>
                <a:lnTo>
                  <a:pt x="709440" y="1274379"/>
                </a:lnTo>
                <a:lnTo>
                  <a:pt x="711450" y="1273337"/>
                </a:lnTo>
                <a:lnTo>
                  <a:pt x="713469" y="1271254"/>
                </a:lnTo>
                <a:lnTo>
                  <a:pt x="714474" y="1270212"/>
                </a:lnTo>
                <a:lnTo>
                  <a:pt x="716493" y="1268128"/>
                </a:lnTo>
                <a:lnTo>
                  <a:pt x="717498" y="1267086"/>
                </a:lnTo>
                <a:lnTo>
                  <a:pt x="719518" y="1264990"/>
                </a:lnTo>
                <a:lnTo>
                  <a:pt x="721527" y="1263948"/>
                </a:lnTo>
                <a:lnTo>
                  <a:pt x="722542" y="1261864"/>
                </a:lnTo>
                <a:lnTo>
                  <a:pt x="724551" y="1260822"/>
                </a:lnTo>
                <a:lnTo>
                  <a:pt x="725556" y="1258739"/>
                </a:lnTo>
                <a:lnTo>
                  <a:pt x="727576" y="1257697"/>
                </a:lnTo>
                <a:lnTo>
                  <a:pt x="729595" y="1255613"/>
                </a:lnTo>
                <a:lnTo>
                  <a:pt x="730600" y="1254571"/>
                </a:lnTo>
                <a:lnTo>
                  <a:pt x="732609" y="1253517"/>
                </a:lnTo>
                <a:lnTo>
                  <a:pt x="733624" y="1251433"/>
                </a:lnTo>
                <a:lnTo>
                  <a:pt x="735633" y="1250391"/>
                </a:lnTo>
                <a:lnTo>
                  <a:pt x="737653" y="1249349"/>
                </a:lnTo>
                <a:lnTo>
                  <a:pt x="738658" y="1248307"/>
                </a:lnTo>
                <a:lnTo>
                  <a:pt x="740677" y="1247266"/>
                </a:lnTo>
                <a:lnTo>
                  <a:pt x="741682" y="1247266"/>
                </a:lnTo>
                <a:lnTo>
                  <a:pt x="743701" y="1246224"/>
                </a:lnTo>
                <a:lnTo>
                  <a:pt x="745711" y="1246224"/>
                </a:lnTo>
                <a:lnTo>
                  <a:pt x="746725" y="1245182"/>
                </a:lnTo>
                <a:lnTo>
                  <a:pt x="749749" y="1245182"/>
                </a:lnTo>
                <a:lnTo>
                  <a:pt x="751759" y="1246224"/>
                </a:lnTo>
                <a:lnTo>
                  <a:pt x="753778" y="1246224"/>
                </a:lnTo>
                <a:lnTo>
                  <a:pt x="757807" y="1249349"/>
                </a:lnTo>
                <a:lnTo>
                  <a:pt x="762841" y="1252475"/>
                </a:lnTo>
                <a:lnTo>
                  <a:pt x="766880" y="1256655"/>
                </a:lnTo>
                <a:lnTo>
                  <a:pt x="771914" y="1259781"/>
                </a:lnTo>
                <a:lnTo>
                  <a:pt x="775943" y="1262906"/>
                </a:lnTo>
                <a:lnTo>
                  <a:pt x="780986" y="1267086"/>
                </a:lnTo>
                <a:lnTo>
                  <a:pt x="785015" y="1270212"/>
                </a:lnTo>
                <a:lnTo>
                  <a:pt x="790059" y="1274379"/>
                </a:lnTo>
                <a:lnTo>
                  <a:pt x="794088" y="1278547"/>
                </a:lnTo>
                <a:lnTo>
                  <a:pt x="799122" y="1282727"/>
                </a:lnTo>
                <a:lnTo>
                  <a:pt x="804165" y="1286894"/>
                </a:lnTo>
                <a:lnTo>
                  <a:pt x="808194" y="1291062"/>
                </a:lnTo>
                <a:lnTo>
                  <a:pt x="813228" y="1295242"/>
                </a:lnTo>
                <a:lnTo>
                  <a:pt x="818271" y="1299409"/>
                </a:lnTo>
                <a:lnTo>
                  <a:pt x="823305" y="1303577"/>
                </a:lnTo>
                <a:lnTo>
                  <a:pt x="827344" y="1306715"/>
                </a:lnTo>
                <a:lnTo>
                  <a:pt x="832378" y="1310882"/>
                </a:lnTo>
                <a:lnTo>
                  <a:pt x="837421" y="1315050"/>
                </a:lnTo>
                <a:lnTo>
                  <a:pt x="842455" y="1319230"/>
                </a:lnTo>
                <a:lnTo>
                  <a:pt x="846484" y="1323397"/>
                </a:lnTo>
                <a:lnTo>
                  <a:pt x="851489" y="1327565"/>
                </a:lnTo>
                <a:lnTo>
                  <a:pt x="856610" y="1330690"/>
                </a:lnTo>
                <a:lnTo>
                  <a:pt x="861634" y="1334870"/>
                </a:lnTo>
                <a:lnTo>
                  <a:pt x="865595" y="1337996"/>
                </a:lnTo>
                <a:lnTo>
                  <a:pt x="870716" y="1342167"/>
                </a:lnTo>
                <a:lnTo>
                  <a:pt x="875740" y="1345297"/>
                </a:lnTo>
                <a:lnTo>
                  <a:pt x="880764" y="1348425"/>
                </a:lnTo>
                <a:lnTo>
                  <a:pt x="885788" y="1351554"/>
                </a:lnTo>
                <a:lnTo>
                  <a:pt x="889846" y="1354682"/>
                </a:lnTo>
                <a:lnTo>
                  <a:pt x="894870" y="1356768"/>
                </a:lnTo>
                <a:lnTo>
                  <a:pt x="899895" y="1359896"/>
                </a:lnTo>
                <a:lnTo>
                  <a:pt x="903953" y="1361983"/>
                </a:lnTo>
                <a:lnTo>
                  <a:pt x="906948" y="1363026"/>
                </a:lnTo>
                <a:lnTo>
                  <a:pt x="909943" y="1365111"/>
                </a:lnTo>
                <a:lnTo>
                  <a:pt x="913035" y="1366154"/>
                </a:lnTo>
                <a:lnTo>
                  <a:pt x="916996" y="1368240"/>
                </a:lnTo>
                <a:lnTo>
                  <a:pt x="920088" y="1369283"/>
                </a:lnTo>
                <a:lnTo>
                  <a:pt x="923083" y="1370325"/>
                </a:lnTo>
                <a:lnTo>
                  <a:pt x="926078" y="1371368"/>
                </a:lnTo>
                <a:lnTo>
                  <a:pt x="929073" y="1372411"/>
                </a:lnTo>
                <a:lnTo>
                  <a:pt x="932165" y="1373455"/>
                </a:lnTo>
                <a:lnTo>
                  <a:pt x="935160" y="1374498"/>
                </a:lnTo>
                <a:lnTo>
                  <a:pt x="939218" y="1375540"/>
                </a:lnTo>
                <a:lnTo>
                  <a:pt x="942214" y="1375540"/>
                </a:lnTo>
                <a:lnTo>
                  <a:pt x="945209" y="1376583"/>
                </a:lnTo>
                <a:lnTo>
                  <a:pt x="948300" y="1377626"/>
                </a:lnTo>
                <a:lnTo>
                  <a:pt x="955354" y="1377626"/>
                </a:lnTo>
                <a:lnTo>
                  <a:pt x="958349" y="1378669"/>
                </a:lnTo>
                <a:lnTo>
                  <a:pt x="980474" y="1378669"/>
                </a:lnTo>
                <a:lnTo>
                  <a:pt x="983566" y="1377626"/>
                </a:lnTo>
                <a:lnTo>
                  <a:pt x="987528" y="1377626"/>
                </a:lnTo>
                <a:lnTo>
                  <a:pt x="990619" y="1376583"/>
                </a:lnTo>
                <a:lnTo>
                  <a:pt x="993615" y="1376583"/>
                </a:lnTo>
                <a:lnTo>
                  <a:pt x="996610" y="1375540"/>
                </a:lnTo>
                <a:lnTo>
                  <a:pt x="999702" y="1374498"/>
                </a:lnTo>
                <a:lnTo>
                  <a:pt x="1002697" y="1373455"/>
                </a:lnTo>
                <a:lnTo>
                  <a:pt x="1005692" y="1373455"/>
                </a:lnTo>
                <a:lnTo>
                  <a:pt x="1007721" y="1372411"/>
                </a:lnTo>
                <a:lnTo>
                  <a:pt x="1009750" y="1371368"/>
                </a:lnTo>
                <a:lnTo>
                  <a:pt x="1011779" y="1370325"/>
                </a:lnTo>
                <a:lnTo>
                  <a:pt x="1014774" y="1369283"/>
                </a:lnTo>
                <a:lnTo>
                  <a:pt x="1014774" y="546453"/>
                </a:lnTo>
                <a:lnTo>
                  <a:pt x="1015740" y="543314"/>
                </a:lnTo>
                <a:lnTo>
                  <a:pt x="1017769" y="540189"/>
                </a:lnTo>
                <a:lnTo>
                  <a:pt x="1017769" y="539147"/>
                </a:lnTo>
                <a:lnTo>
                  <a:pt x="1019798" y="537063"/>
                </a:lnTo>
                <a:lnTo>
                  <a:pt x="1021827" y="533938"/>
                </a:lnTo>
                <a:lnTo>
                  <a:pt x="1022793" y="531841"/>
                </a:lnTo>
                <a:lnTo>
                  <a:pt x="1024822" y="529758"/>
                </a:lnTo>
                <a:lnTo>
                  <a:pt x="1025885" y="528716"/>
                </a:lnTo>
                <a:lnTo>
                  <a:pt x="1027914" y="526632"/>
                </a:lnTo>
                <a:lnTo>
                  <a:pt x="1029847" y="524548"/>
                </a:lnTo>
                <a:lnTo>
                  <a:pt x="1030909" y="522465"/>
                </a:lnTo>
                <a:lnTo>
                  <a:pt x="1032938" y="520381"/>
                </a:lnTo>
                <a:lnTo>
                  <a:pt x="1034967" y="518284"/>
                </a:lnTo>
                <a:lnTo>
                  <a:pt x="1036900" y="516201"/>
                </a:lnTo>
                <a:lnTo>
                  <a:pt x="1037962" y="514117"/>
                </a:lnTo>
                <a:lnTo>
                  <a:pt x="1038929" y="510991"/>
                </a:lnTo>
                <a:lnTo>
                  <a:pt x="1038929" y="508908"/>
                </a:lnTo>
                <a:lnTo>
                  <a:pt x="1039991" y="505769"/>
                </a:lnTo>
                <a:lnTo>
                  <a:pt x="1039991" y="485962"/>
                </a:lnTo>
                <a:lnTo>
                  <a:pt x="1038929" y="482836"/>
                </a:lnTo>
                <a:lnTo>
                  <a:pt x="1038929" y="474488"/>
                </a:lnTo>
                <a:lnTo>
                  <a:pt x="1037962" y="471363"/>
                </a:lnTo>
                <a:lnTo>
                  <a:pt x="1036900" y="467183"/>
                </a:lnTo>
                <a:lnTo>
                  <a:pt x="1035933" y="463015"/>
                </a:lnTo>
                <a:lnTo>
                  <a:pt x="1034967" y="458848"/>
                </a:lnTo>
                <a:lnTo>
                  <a:pt x="1033904" y="454668"/>
                </a:lnTo>
                <a:lnTo>
                  <a:pt x="1032938" y="449458"/>
                </a:lnTo>
                <a:lnTo>
                  <a:pt x="1031875" y="446333"/>
                </a:lnTo>
                <a:lnTo>
                  <a:pt x="1030909" y="442165"/>
                </a:lnTo>
                <a:lnTo>
                  <a:pt x="1028880" y="439027"/>
                </a:lnTo>
                <a:lnTo>
                  <a:pt x="1027914" y="435902"/>
                </a:lnTo>
                <a:lnTo>
                  <a:pt x="1025885" y="431734"/>
                </a:lnTo>
                <a:lnTo>
                  <a:pt x="1024822" y="428596"/>
                </a:lnTo>
                <a:lnTo>
                  <a:pt x="1022793" y="425470"/>
                </a:lnTo>
                <a:lnTo>
                  <a:pt x="1021827" y="422345"/>
                </a:lnTo>
                <a:lnTo>
                  <a:pt x="1019798" y="419219"/>
                </a:lnTo>
                <a:lnTo>
                  <a:pt x="1018832" y="417136"/>
                </a:lnTo>
                <a:lnTo>
                  <a:pt x="1016803" y="413997"/>
                </a:lnTo>
                <a:lnTo>
                  <a:pt x="1015740" y="410872"/>
                </a:lnTo>
                <a:lnTo>
                  <a:pt x="1013808" y="408788"/>
                </a:lnTo>
                <a:lnTo>
                  <a:pt x="1012745" y="405662"/>
                </a:lnTo>
                <a:lnTo>
                  <a:pt x="1010716" y="403579"/>
                </a:lnTo>
                <a:lnTo>
                  <a:pt x="1009750" y="401482"/>
                </a:lnTo>
                <a:lnTo>
                  <a:pt x="1008687" y="398357"/>
                </a:lnTo>
                <a:lnTo>
                  <a:pt x="1006755" y="396273"/>
                </a:lnTo>
                <a:lnTo>
                  <a:pt x="1005692" y="394189"/>
                </a:lnTo>
                <a:lnTo>
                  <a:pt x="1003663" y="391064"/>
                </a:lnTo>
                <a:lnTo>
                  <a:pt x="1001634" y="388967"/>
                </a:lnTo>
                <a:lnTo>
                  <a:pt x="1000668" y="386884"/>
                </a:lnTo>
                <a:lnTo>
                  <a:pt x="998639" y="384800"/>
                </a:lnTo>
                <a:lnTo>
                  <a:pt x="996610" y="380632"/>
                </a:lnTo>
                <a:lnTo>
                  <a:pt x="994581" y="377494"/>
                </a:lnTo>
                <a:lnTo>
                  <a:pt x="991586" y="374369"/>
                </a:lnTo>
                <a:lnTo>
                  <a:pt x="988590" y="370201"/>
                </a:lnTo>
                <a:lnTo>
                  <a:pt x="985595" y="367076"/>
                </a:lnTo>
                <a:lnTo>
                  <a:pt x="982503" y="363937"/>
                </a:lnTo>
                <a:lnTo>
                  <a:pt x="979508" y="359770"/>
                </a:lnTo>
                <a:lnTo>
                  <a:pt x="976513" y="356644"/>
                </a:lnTo>
                <a:lnTo>
                  <a:pt x="973421" y="353519"/>
                </a:lnTo>
                <a:lnTo>
                  <a:pt x="970426" y="349339"/>
                </a:lnTo>
                <a:lnTo>
                  <a:pt x="967431" y="346213"/>
                </a:lnTo>
                <a:lnTo>
                  <a:pt x="964436" y="343088"/>
                </a:lnTo>
                <a:lnTo>
                  <a:pt x="961344" y="338907"/>
                </a:lnTo>
                <a:lnTo>
                  <a:pt x="958349" y="335782"/>
                </a:lnTo>
                <a:lnTo>
                  <a:pt x="955354" y="332656"/>
                </a:lnTo>
                <a:lnTo>
                  <a:pt x="951296" y="328489"/>
                </a:lnTo>
                <a:lnTo>
                  <a:pt x="948300" y="325351"/>
                </a:lnTo>
                <a:lnTo>
                  <a:pt x="945209" y="322225"/>
                </a:lnTo>
                <a:lnTo>
                  <a:pt x="942214" y="318058"/>
                </a:lnTo>
                <a:lnTo>
                  <a:pt x="939218" y="314932"/>
                </a:lnTo>
                <a:lnTo>
                  <a:pt x="936127" y="311794"/>
                </a:lnTo>
                <a:lnTo>
                  <a:pt x="933131" y="308668"/>
                </a:lnTo>
                <a:lnTo>
                  <a:pt x="929073" y="304501"/>
                </a:lnTo>
                <a:lnTo>
                  <a:pt x="926078" y="301375"/>
                </a:lnTo>
                <a:lnTo>
                  <a:pt x="923083" y="298237"/>
                </a:lnTo>
                <a:lnTo>
                  <a:pt x="920088" y="295111"/>
                </a:lnTo>
                <a:lnTo>
                  <a:pt x="916996" y="290944"/>
                </a:lnTo>
                <a:lnTo>
                  <a:pt x="914001" y="287818"/>
                </a:lnTo>
                <a:lnTo>
                  <a:pt x="911006" y="284680"/>
                </a:lnTo>
                <a:lnTo>
                  <a:pt x="906948" y="281555"/>
                </a:lnTo>
                <a:lnTo>
                  <a:pt x="903953" y="277387"/>
                </a:lnTo>
                <a:lnTo>
                  <a:pt x="900861" y="274249"/>
                </a:lnTo>
                <a:lnTo>
                  <a:pt x="897866" y="271123"/>
                </a:lnTo>
                <a:lnTo>
                  <a:pt x="894870" y="266956"/>
                </a:lnTo>
                <a:lnTo>
                  <a:pt x="892841" y="264872"/>
                </a:lnTo>
                <a:lnTo>
                  <a:pt x="890812" y="262788"/>
                </a:lnTo>
                <a:lnTo>
                  <a:pt x="888783" y="260692"/>
                </a:lnTo>
                <a:lnTo>
                  <a:pt x="886755" y="258608"/>
                </a:lnTo>
                <a:lnTo>
                  <a:pt x="884822" y="256525"/>
                </a:lnTo>
                <a:lnTo>
                  <a:pt x="882793" y="253399"/>
                </a:lnTo>
                <a:lnTo>
                  <a:pt x="880764" y="251315"/>
                </a:lnTo>
                <a:lnTo>
                  <a:pt x="878735" y="249232"/>
                </a:lnTo>
                <a:lnTo>
                  <a:pt x="876706" y="246093"/>
                </a:lnTo>
                <a:lnTo>
                  <a:pt x="874677" y="244010"/>
                </a:lnTo>
                <a:lnTo>
                  <a:pt x="872648" y="240884"/>
                </a:lnTo>
                <a:lnTo>
                  <a:pt x="870716" y="238800"/>
                </a:lnTo>
                <a:lnTo>
                  <a:pt x="868687" y="235662"/>
                </a:lnTo>
                <a:lnTo>
                  <a:pt x="866658" y="233578"/>
                </a:lnTo>
                <a:lnTo>
                  <a:pt x="864629" y="230453"/>
                </a:lnTo>
                <a:lnTo>
                  <a:pt x="862600" y="228369"/>
                </a:lnTo>
                <a:lnTo>
                  <a:pt x="860571" y="226285"/>
                </a:lnTo>
                <a:lnTo>
                  <a:pt x="858542" y="223160"/>
                </a:lnTo>
                <a:lnTo>
                  <a:pt x="856610" y="221063"/>
                </a:lnTo>
                <a:lnTo>
                  <a:pt x="854581" y="218980"/>
                </a:lnTo>
                <a:lnTo>
                  <a:pt x="853518" y="215854"/>
                </a:lnTo>
                <a:lnTo>
                  <a:pt x="852552" y="212729"/>
                </a:lnTo>
                <a:lnTo>
                  <a:pt x="851489" y="209590"/>
                </a:lnTo>
                <a:lnTo>
                  <a:pt x="849556" y="206465"/>
                </a:lnTo>
                <a:lnTo>
                  <a:pt x="848494" y="203339"/>
                </a:lnTo>
                <a:lnTo>
                  <a:pt x="847527" y="200214"/>
                </a:lnTo>
                <a:lnTo>
                  <a:pt x="846484" y="197063"/>
                </a:lnTo>
                <a:lnTo>
                  <a:pt x="844474" y="194013"/>
                </a:lnTo>
                <a:lnTo>
                  <a:pt x="843460" y="190837"/>
                </a:lnTo>
                <a:lnTo>
                  <a:pt x="841450" y="188677"/>
                </a:lnTo>
                <a:lnTo>
                  <a:pt x="840436" y="185628"/>
                </a:lnTo>
                <a:lnTo>
                  <a:pt x="839431" y="182451"/>
                </a:lnTo>
                <a:lnTo>
                  <a:pt x="837421" y="180418"/>
                </a:lnTo>
                <a:lnTo>
                  <a:pt x="836407" y="178258"/>
                </a:lnTo>
                <a:lnTo>
                  <a:pt x="834397" y="175209"/>
                </a:lnTo>
                <a:lnTo>
                  <a:pt x="833382" y="173049"/>
                </a:lnTo>
                <a:lnTo>
                  <a:pt x="831373" y="171016"/>
                </a:lnTo>
                <a:lnTo>
                  <a:pt x="830358" y="168983"/>
                </a:lnTo>
                <a:lnTo>
                  <a:pt x="828349" y="167840"/>
                </a:lnTo>
                <a:lnTo>
                  <a:pt x="827344" y="165807"/>
                </a:lnTo>
                <a:lnTo>
                  <a:pt x="825324" y="164791"/>
                </a:lnTo>
                <a:lnTo>
                  <a:pt x="823305" y="161614"/>
                </a:lnTo>
                <a:lnTo>
                  <a:pt x="821295" y="161614"/>
                </a:lnTo>
                <a:lnTo>
                  <a:pt x="820281" y="160598"/>
                </a:lnTo>
                <a:lnTo>
                  <a:pt x="818271" y="159581"/>
                </a:lnTo>
                <a:lnTo>
                  <a:pt x="813228" y="159581"/>
                </a:lnTo>
                <a:lnTo>
                  <a:pt x="811218" y="160598"/>
                </a:lnTo>
                <a:lnTo>
                  <a:pt x="807189" y="166823"/>
                </a:lnTo>
                <a:lnTo>
                  <a:pt x="803151" y="172033"/>
                </a:lnTo>
                <a:lnTo>
                  <a:pt x="799122" y="179402"/>
                </a:lnTo>
                <a:lnTo>
                  <a:pt x="796097" y="185628"/>
                </a:lnTo>
                <a:lnTo>
                  <a:pt x="793073" y="194013"/>
                </a:lnTo>
                <a:lnTo>
                  <a:pt x="790059" y="202297"/>
                </a:lnTo>
                <a:lnTo>
                  <a:pt x="787035" y="210645"/>
                </a:lnTo>
                <a:lnTo>
                  <a:pt x="785015" y="218980"/>
                </a:lnTo>
                <a:lnTo>
                  <a:pt x="782996" y="228369"/>
                </a:lnTo>
                <a:lnTo>
                  <a:pt x="780986" y="237759"/>
                </a:lnTo>
                <a:lnTo>
                  <a:pt x="779981" y="248177"/>
                </a:lnTo>
                <a:lnTo>
                  <a:pt x="778967" y="257566"/>
                </a:lnTo>
                <a:lnTo>
                  <a:pt x="777962" y="266956"/>
                </a:lnTo>
                <a:lnTo>
                  <a:pt x="776957" y="277387"/>
                </a:lnTo>
                <a:lnTo>
                  <a:pt x="775943" y="286764"/>
                </a:lnTo>
                <a:lnTo>
                  <a:pt x="775943" y="296153"/>
                </a:lnTo>
                <a:lnTo>
                  <a:pt x="774938" y="306585"/>
                </a:lnTo>
                <a:lnTo>
                  <a:pt x="774938" y="363937"/>
                </a:lnTo>
                <a:lnTo>
                  <a:pt x="775943" y="370201"/>
                </a:lnTo>
                <a:lnTo>
                  <a:pt x="775943" y="384800"/>
                </a:lnTo>
                <a:lnTo>
                  <a:pt x="776957" y="387925"/>
                </a:lnTo>
                <a:lnTo>
                  <a:pt x="776957" y="413997"/>
                </a:lnTo>
                <a:lnTo>
                  <a:pt x="775943" y="423387"/>
                </a:lnTo>
                <a:lnTo>
                  <a:pt x="774938" y="431734"/>
                </a:lnTo>
                <a:lnTo>
                  <a:pt x="773933" y="440069"/>
                </a:lnTo>
                <a:lnTo>
                  <a:pt x="771914" y="447375"/>
                </a:lnTo>
                <a:lnTo>
                  <a:pt x="770909" y="454668"/>
                </a:lnTo>
                <a:lnTo>
                  <a:pt x="768890" y="459890"/>
                </a:lnTo>
                <a:lnTo>
                  <a:pt x="765865" y="466141"/>
                </a:lnTo>
                <a:lnTo>
                  <a:pt x="763856" y="471363"/>
                </a:lnTo>
                <a:lnTo>
                  <a:pt x="760832" y="475530"/>
                </a:lnTo>
                <a:lnTo>
                  <a:pt x="757807" y="479698"/>
                </a:lnTo>
                <a:lnTo>
                  <a:pt x="754783" y="482836"/>
                </a:lnTo>
                <a:lnTo>
                  <a:pt x="751759" y="485962"/>
                </a:lnTo>
                <a:lnTo>
                  <a:pt x="748735" y="488045"/>
                </a:lnTo>
                <a:lnTo>
                  <a:pt x="744706" y="490129"/>
                </a:lnTo>
                <a:lnTo>
                  <a:pt x="741682" y="492213"/>
                </a:lnTo>
                <a:lnTo>
                  <a:pt x="737653" y="493254"/>
                </a:lnTo>
                <a:lnTo>
                  <a:pt x="734629" y="494309"/>
                </a:lnTo>
                <a:lnTo>
                  <a:pt x="730600" y="495351"/>
                </a:lnTo>
                <a:lnTo>
                  <a:pt x="712464" y="495351"/>
                </a:lnTo>
                <a:lnTo>
                  <a:pt x="709440" y="494309"/>
                </a:lnTo>
                <a:lnTo>
                  <a:pt x="705402" y="493254"/>
                </a:lnTo>
                <a:lnTo>
                  <a:pt x="702387" y="493254"/>
                </a:lnTo>
                <a:lnTo>
                  <a:pt x="699363" y="492213"/>
                </a:lnTo>
                <a:lnTo>
                  <a:pt x="696339" y="491171"/>
                </a:lnTo>
                <a:lnTo>
                  <a:pt x="694319" y="490129"/>
                </a:lnTo>
                <a:lnTo>
                  <a:pt x="691295" y="489087"/>
                </a:lnTo>
                <a:lnTo>
                  <a:pt x="691295" y="483878"/>
                </a:lnTo>
                <a:lnTo>
                  <a:pt x="690290" y="480752"/>
                </a:lnTo>
                <a:lnTo>
                  <a:pt x="690290" y="475530"/>
                </a:lnTo>
                <a:lnTo>
                  <a:pt x="689286" y="472405"/>
                </a:lnTo>
                <a:lnTo>
                  <a:pt x="689286" y="470321"/>
                </a:lnTo>
                <a:lnTo>
                  <a:pt x="688271" y="467183"/>
                </a:lnTo>
                <a:lnTo>
                  <a:pt x="687266" y="463015"/>
                </a:lnTo>
                <a:lnTo>
                  <a:pt x="687266" y="459890"/>
                </a:lnTo>
                <a:lnTo>
                  <a:pt x="686261" y="457806"/>
                </a:lnTo>
                <a:lnTo>
                  <a:pt x="685247" y="453626"/>
                </a:lnTo>
                <a:lnTo>
                  <a:pt x="684242" y="449458"/>
                </a:lnTo>
                <a:lnTo>
                  <a:pt x="682232" y="445291"/>
                </a:lnTo>
                <a:lnTo>
                  <a:pt x="681218" y="441111"/>
                </a:lnTo>
                <a:lnTo>
                  <a:pt x="679208" y="436943"/>
                </a:lnTo>
                <a:lnTo>
                  <a:pt x="677189" y="433818"/>
                </a:lnTo>
                <a:lnTo>
                  <a:pt x="675170" y="430692"/>
                </a:lnTo>
                <a:lnTo>
                  <a:pt x="673160" y="427554"/>
                </a:lnTo>
                <a:lnTo>
                  <a:pt x="671141" y="424429"/>
                </a:lnTo>
                <a:lnTo>
                  <a:pt x="669131" y="421303"/>
                </a:lnTo>
                <a:lnTo>
                  <a:pt x="667112" y="416081"/>
                </a:lnTo>
                <a:lnTo>
                  <a:pt x="664087" y="410872"/>
                </a:lnTo>
                <a:lnTo>
                  <a:pt x="661063" y="406704"/>
                </a:lnTo>
                <a:lnTo>
                  <a:pt x="659054" y="402524"/>
                </a:lnTo>
                <a:lnTo>
                  <a:pt x="655015" y="399399"/>
                </a:lnTo>
                <a:lnTo>
                  <a:pt x="652001" y="396273"/>
                </a:lnTo>
                <a:lnTo>
                  <a:pt x="648976" y="393147"/>
                </a:lnTo>
                <a:lnTo>
                  <a:pt x="644938" y="390009"/>
                </a:lnTo>
                <a:lnTo>
                  <a:pt x="641923" y="387925"/>
                </a:lnTo>
                <a:lnTo>
                  <a:pt x="637885" y="385842"/>
                </a:lnTo>
                <a:lnTo>
                  <a:pt x="634870" y="384800"/>
                </a:lnTo>
                <a:lnTo>
                  <a:pt x="630831" y="382716"/>
                </a:lnTo>
                <a:lnTo>
                  <a:pt x="627807" y="381674"/>
                </a:lnTo>
                <a:lnTo>
                  <a:pt x="623778" y="380632"/>
                </a:lnTo>
                <a:lnTo>
                  <a:pt x="619749" y="379591"/>
                </a:lnTo>
                <a:lnTo>
                  <a:pt x="616725" y="378549"/>
                </a:lnTo>
                <a:lnTo>
                  <a:pt x="612696" y="378549"/>
                </a:lnTo>
                <a:lnTo>
                  <a:pt x="609672" y="377494"/>
                </a:lnTo>
                <a:lnTo>
                  <a:pt x="606648" y="376452"/>
                </a:lnTo>
                <a:lnTo>
                  <a:pt x="602619" y="376452"/>
                </a:lnTo>
                <a:lnTo>
                  <a:pt x="599595" y="375410"/>
                </a:lnTo>
                <a:lnTo>
                  <a:pt x="596570" y="375410"/>
                </a:lnTo>
                <a:lnTo>
                  <a:pt x="594561" y="374369"/>
                </a:lnTo>
                <a:lnTo>
                  <a:pt x="591537" y="373327"/>
                </a:lnTo>
                <a:lnTo>
                  <a:pt x="589517" y="372285"/>
                </a:lnTo>
                <a:lnTo>
                  <a:pt x="587498" y="371243"/>
                </a:lnTo>
                <a:lnTo>
                  <a:pt x="585488" y="370201"/>
                </a:lnTo>
                <a:lnTo>
                  <a:pt x="583469" y="368117"/>
                </a:lnTo>
                <a:lnTo>
                  <a:pt x="582464" y="367076"/>
                </a:lnTo>
                <a:lnTo>
                  <a:pt x="580445" y="362896"/>
                </a:lnTo>
                <a:lnTo>
                  <a:pt x="579440" y="359770"/>
                </a:lnTo>
                <a:lnTo>
                  <a:pt x="577421" y="355603"/>
                </a:lnTo>
                <a:lnTo>
                  <a:pt x="576416" y="351422"/>
                </a:lnTo>
                <a:lnTo>
                  <a:pt x="574406" y="347255"/>
                </a:lnTo>
                <a:lnTo>
                  <a:pt x="573392" y="343088"/>
                </a:lnTo>
                <a:lnTo>
                  <a:pt x="572387" y="338907"/>
                </a:lnTo>
                <a:lnTo>
                  <a:pt x="572387" y="335782"/>
                </a:lnTo>
                <a:lnTo>
                  <a:pt x="571382" y="331614"/>
                </a:lnTo>
                <a:lnTo>
                  <a:pt x="571382" y="301375"/>
                </a:lnTo>
                <a:lnTo>
                  <a:pt x="570368" y="298237"/>
                </a:lnTo>
                <a:lnTo>
                  <a:pt x="570368" y="295111"/>
                </a:lnTo>
                <a:lnTo>
                  <a:pt x="569363" y="291986"/>
                </a:lnTo>
                <a:lnTo>
                  <a:pt x="568358" y="288860"/>
                </a:lnTo>
                <a:lnTo>
                  <a:pt x="568358" y="282596"/>
                </a:lnTo>
                <a:lnTo>
                  <a:pt x="566339" y="278429"/>
                </a:lnTo>
                <a:lnTo>
                  <a:pt x="565334" y="275303"/>
                </a:lnTo>
                <a:lnTo>
                  <a:pt x="563314" y="273207"/>
                </a:lnTo>
                <a:lnTo>
                  <a:pt x="561305" y="270081"/>
                </a:lnTo>
                <a:lnTo>
                  <a:pt x="559285" y="267998"/>
                </a:lnTo>
                <a:lnTo>
                  <a:pt x="557276" y="266956"/>
                </a:lnTo>
                <a:lnTo>
                  <a:pt x="556261" y="265914"/>
                </a:lnTo>
                <a:lnTo>
                  <a:pt x="554252" y="262788"/>
                </a:lnTo>
                <a:lnTo>
                  <a:pt x="552232" y="261747"/>
                </a:lnTo>
                <a:lnTo>
                  <a:pt x="551227" y="260692"/>
                </a:lnTo>
                <a:lnTo>
                  <a:pt x="549208" y="258608"/>
                </a:lnTo>
                <a:lnTo>
                  <a:pt x="547198" y="257566"/>
                </a:lnTo>
                <a:lnTo>
                  <a:pt x="545179" y="255483"/>
                </a:lnTo>
                <a:lnTo>
                  <a:pt x="543160" y="252357"/>
                </a:lnTo>
                <a:lnTo>
                  <a:pt x="541150" y="249232"/>
                </a:lnTo>
                <a:lnTo>
                  <a:pt x="539131" y="245052"/>
                </a:lnTo>
                <a:lnTo>
                  <a:pt x="539131" y="241926"/>
                </a:lnTo>
                <a:lnTo>
                  <a:pt x="538126" y="237759"/>
                </a:lnTo>
                <a:lnTo>
                  <a:pt x="537121" y="233578"/>
                </a:lnTo>
                <a:lnTo>
                  <a:pt x="537121" y="229411"/>
                </a:lnTo>
                <a:lnTo>
                  <a:pt x="536107" y="225244"/>
                </a:lnTo>
                <a:lnTo>
                  <a:pt x="536107" y="216896"/>
                </a:lnTo>
                <a:lnTo>
                  <a:pt x="535102" y="214812"/>
                </a:lnTo>
                <a:lnTo>
                  <a:pt x="535102" y="206465"/>
                </a:lnTo>
                <a:lnTo>
                  <a:pt x="534097" y="204381"/>
                </a:lnTo>
                <a:lnTo>
                  <a:pt x="534097" y="199172"/>
                </a:lnTo>
                <a:lnTo>
                  <a:pt x="533082" y="196046"/>
                </a:lnTo>
                <a:lnTo>
                  <a:pt x="533082" y="191853"/>
                </a:lnTo>
                <a:lnTo>
                  <a:pt x="532078" y="188677"/>
                </a:lnTo>
                <a:lnTo>
                  <a:pt x="532078" y="182451"/>
                </a:lnTo>
                <a:lnTo>
                  <a:pt x="531073" y="178258"/>
                </a:lnTo>
                <a:lnTo>
                  <a:pt x="530058" y="175209"/>
                </a:lnTo>
                <a:lnTo>
                  <a:pt x="530058" y="172033"/>
                </a:lnTo>
                <a:lnTo>
                  <a:pt x="529053" y="166823"/>
                </a:lnTo>
                <a:lnTo>
                  <a:pt x="529053" y="162631"/>
                </a:lnTo>
                <a:lnTo>
                  <a:pt x="528049" y="157421"/>
                </a:lnTo>
                <a:lnTo>
                  <a:pt x="528049" y="153228"/>
                </a:lnTo>
                <a:lnTo>
                  <a:pt x="527044" y="149163"/>
                </a:lnTo>
                <a:lnTo>
                  <a:pt x="527044" y="143953"/>
                </a:lnTo>
                <a:lnTo>
                  <a:pt x="526029" y="139761"/>
                </a:lnTo>
                <a:lnTo>
                  <a:pt x="526029" y="135568"/>
                </a:lnTo>
                <a:lnTo>
                  <a:pt x="525024" y="131375"/>
                </a:lnTo>
                <a:lnTo>
                  <a:pt x="525024" y="124133"/>
                </a:lnTo>
                <a:lnTo>
                  <a:pt x="524020" y="119940"/>
                </a:lnTo>
                <a:lnTo>
                  <a:pt x="524020" y="115747"/>
                </a:lnTo>
                <a:lnTo>
                  <a:pt x="523005" y="112571"/>
                </a:lnTo>
                <a:lnTo>
                  <a:pt x="523005" y="108378"/>
                </a:lnTo>
                <a:lnTo>
                  <a:pt x="522000" y="105329"/>
                </a:lnTo>
                <a:lnTo>
                  <a:pt x="522000" y="99103"/>
                </a:lnTo>
                <a:lnTo>
                  <a:pt x="520995" y="95926"/>
                </a:lnTo>
                <a:lnTo>
                  <a:pt x="520995" y="92750"/>
                </a:lnTo>
                <a:lnTo>
                  <a:pt x="519981" y="89701"/>
                </a:lnTo>
                <a:lnTo>
                  <a:pt x="519981" y="83348"/>
                </a:lnTo>
                <a:lnTo>
                  <a:pt x="518976" y="81315"/>
                </a:lnTo>
                <a:lnTo>
                  <a:pt x="518976" y="78139"/>
                </a:lnTo>
                <a:lnTo>
                  <a:pt x="517971" y="74073"/>
                </a:lnTo>
                <a:lnTo>
                  <a:pt x="516966" y="70896"/>
                </a:lnTo>
                <a:lnTo>
                  <a:pt x="515952" y="66704"/>
                </a:lnTo>
                <a:lnTo>
                  <a:pt x="514947" y="63654"/>
                </a:lnTo>
                <a:lnTo>
                  <a:pt x="514947" y="59461"/>
                </a:lnTo>
                <a:lnTo>
                  <a:pt x="513942" y="56285"/>
                </a:lnTo>
                <a:lnTo>
                  <a:pt x="512928" y="53109"/>
                </a:lnTo>
                <a:lnTo>
                  <a:pt x="510918" y="50059"/>
                </a:lnTo>
                <a:lnTo>
                  <a:pt x="509904" y="46883"/>
                </a:lnTo>
                <a:lnTo>
                  <a:pt x="508899" y="43834"/>
                </a:lnTo>
                <a:lnTo>
                  <a:pt x="506889" y="40657"/>
                </a:lnTo>
                <a:lnTo>
                  <a:pt x="505875" y="37481"/>
                </a:lnTo>
                <a:lnTo>
                  <a:pt x="503865" y="35448"/>
                </a:lnTo>
                <a:lnTo>
                  <a:pt x="502851" y="32272"/>
                </a:lnTo>
                <a:lnTo>
                  <a:pt x="500841" y="30239"/>
                </a:lnTo>
                <a:lnTo>
                  <a:pt x="498822" y="27062"/>
                </a:lnTo>
                <a:lnTo>
                  <a:pt x="497817" y="25029"/>
                </a:lnTo>
                <a:lnTo>
                  <a:pt x="495797" y="22869"/>
                </a:lnTo>
                <a:lnTo>
                  <a:pt x="493788" y="19820"/>
                </a:lnTo>
                <a:lnTo>
                  <a:pt x="492773" y="17660"/>
                </a:lnTo>
                <a:lnTo>
                  <a:pt x="490764" y="15627"/>
                </a:lnTo>
                <a:lnTo>
                  <a:pt x="488744" y="14611"/>
                </a:lnTo>
                <a:lnTo>
                  <a:pt x="487739" y="12451"/>
                </a:lnTo>
                <a:lnTo>
                  <a:pt x="485720" y="10418"/>
                </a:lnTo>
                <a:lnTo>
                  <a:pt x="483710" y="7242"/>
                </a:lnTo>
                <a:lnTo>
                  <a:pt x="481691" y="6225"/>
                </a:lnTo>
                <a:lnTo>
                  <a:pt x="479672" y="4192"/>
                </a:lnTo>
                <a:lnTo>
                  <a:pt x="477662" y="2032"/>
                </a:lnTo>
                <a:lnTo>
                  <a:pt x="475643" y="0"/>
                </a:lnTo>
                <a:lnTo>
                  <a:pt x="474638" y="2032"/>
                </a:lnTo>
                <a:lnTo>
                  <a:pt x="473633" y="5209"/>
                </a:lnTo>
                <a:lnTo>
                  <a:pt x="472619" y="8258"/>
                </a:lnTo>
                <a:lnTo>
                  <a:pt x="470609" y="12451"/>
                </a:lnTo>
                <a:lnTo>
                  <a:pt x="469604" y="15627"/>
                </a:lnTo>
                <a:lnTo>
                  <a:pt x="468590" y="18804"/>
                </a:lnTo>
                <a:lnTo>
                  <a:pt x="467585" y="21853"/>
                </a:lnTo>
                <a:lnTo>
                  <a:pt x="466580" y="26046"/>
                </a:lnTo>
                <a:lnTo>
                  <a:pt x="465565" y="29222"/>
                </a:lnTo>
                <a:lnTo>
                  <a:pt x="464561" y="33288"/>
                </a:lnTo>
                <a:lnTo>
                  <a:pt x="464561" y="37481"/>
                </a:lnTo>
                <a:lnTo>
                  <a:pt x="463556" y="41674"/>
                </a:lnTo>
                <a:lnTo>
                  <a:pt x="463556" y="49043"/>
                </a:lnTo>
                <a:lnTo>
                  <a:pt x="462541" y="52092"/>
                </a:lnTo>
                <a:lnTo>
                  <a:pt x="462541" y="84491"/>
                </a:lnTo>
                <a:lnTo>
                  <a:pt x="461536" y="87541"/>
                </a:lnTo>
                <a:lnTo>
                  <a:pt x="461536" y="102152"/>
                </a:lnTo>
                <a:lnTo>
                  <a:pt x="460532" y="106345"/>
                </a:lnTo>
                <a:lnTo>
                  <a:pt x="460532" y="110538"/>
                </a:lnTo>
                <a:lnTo>
                  <a:pt x="459527" y="114731"/>
                </a:lnTo>
                <a:lnTo>
                  <a:pt x="459527" y="117780"/>
                </a:lnTo>
                <a:lnTo>
                  <a:pt x="458512" y="121973"/>
                </a:lnTo>
                <a:lnTo>
                  <a:pt x="458512" y="128199"/>
                </a:lnTo>
                <a:lnTo>
                  <a:pt x="457507" y="130358"/>
                </a:lnTo>
                <a:lnTo>
                  <a:pt x="457507" y="136584"/>
                </a:lnTo>
                <a:lnTo>
                  <a:pt x="456503" y="139761"/>
                </a:lnTo>
                <a:lnTo>
                  <a:pt x="456503" y="142810"/>
                </a:lnTo>
                <a:lnTo>
                  <a:pt x="455488" y="145986"/>
                </a:lnTo>
                <a:lnTo>
                  <a:pt x="455488" y="149163"/>
                </a:lnTo>
                <a:lnTo>
                  <a:pt x="454483" y="152212"/>
                </a:lnTo>
                <a:lnTo>
                  <a:pt x="454483" y="155388"/>
                </a:lnTo>
                <a:lnTo>
                  <a:pt x="453478" y="158438"/>
                </a:lnTo>
                <a:lnTo>
                  <a:pt x="453478" y="161614"/>
                </a:lnTo>
                <a:lnTo>
                  <a:pt x="452464" y="165807"/>
                </a:lnTo>
                <a:lnTo>
                  <a:pt x="451459" y="168983"/>
                </a:lnTo>
                <a:lnTo>
                  <a:pt x="451459" y="172033"/>
                </a:lnTo>
                <a:lnTo>
                  <a:pt x="450454" y="175209"/>
                </a:lnTo>
                <a:lnTo>
                  <a:pt x="449449" y="178258"/>
                </a:lnTo>
                <a:lnTo>
                  <a:pt x="448435" y="182451"/>
                </a:lnTo>
                <a:lnTo>
                  <a:pt x="448435" y="185628"/>
                </a:lnTo>
                <a:lnTo>
                  <a:pt x="447430" y="188677"/>
                </a:lnTo>
                <a:lnTo>
                  <a:pt x="446425" y="191853"/>
                </a:lnTo>
                <a:lnTo>
                  <a:pt x="445411" y="195030"/>
                </a:lnTo>
                <a:lnTo>
                  <a:pt x="443401" y="198079"/>
                </a:lnTo>
                <a:lnTo>
                  <a:pt x="442387" y="201255"/>
                </a:lnTo>
                <a:lnTo>
                  <a:pt x="441382" y="204381"/>
                </a:lnTo>
                <a:lnTo>
                  <a:pt x="439372" y="208548"/>
                </a:lnTo>
                <a:lnTo>
                  <a:pt x="437353" y="213770"/>
                </a:lnTo>
                <a:lnTo>
                  <a:pt x="435334" y="217938"/>
                </a:lnTo>
                <a:lnTo>
                  <a:pt x="433324" y="223160"/>
                </a:lnTo>
                <a:lnTo>
                  <a:pt x="431305" y="228369"/>
                </a:lnTo>
                <a:lnTo>
                  <a:pt x="428280" y="232537"/>
                </a:lnTo>
                <a:lnTo>
                  <a:pt x="425256" y="237759"/>
                </a:lnTo>
                <a:lnTo>
                  <a:pt x="423247" y="242968"/>
                </a:lnTo>
                <a:lnTo>
                  <a:pt x="420222" y="248177"/>
                </a:lnTo>
                <a:lnTo>
                  <a:pt x="417198" y="253399"/>
                </a:lnTo>
                <a:lnTo>
                  <a:pt x="414174" y="257566"/>
                </a:lnTo>
                <a:lnTo>
                  <a:pt x="410145" y="262788"/>
                </a:lnTo>
                <a:lnTo>
                  <a:pt x="407121" y="267998"/>
                </a:lnTo>
                <a:lnTo>
                  <a:pt x="404097" y="273207"/>
                </a:lnTo>
                <a:lnTo>
                  <a:pt x="401073" y="278429"/>
                </a:lnTo>
                <a:lnTo>
                  <a:pt x="398048" y="283638"/>
                </a:lnTo>
                <a:lnTo>
                  <a:pt x="394019" y="287818"/>
                </a:lnTo>
                <a:lnTo>
                  <a:pt x="390995" y="293028"/>
                </a:lnTo>
                <a:lnTo>
                  <a:pt x="387971" y="298237"/>
                </a:lnTo>
                <a:lnTo>
                  <a:pt x="384947" y="303459"/>
                </a:lnTo>
                <a:lnTo>
                  <a:pt x="381932" y="307626"/>
                </a:lnTo>
                <a:lnTo>
                  <a:pt x="378908" y="312836"/>
                </a:lnTo>
                <a:lnTo>
                  <a:pt x="375884" y="317016"/>
                </a:lnTo>
                <a:lnTo>
                  <a:pt x="373865" y="321183"/>
                </a:lnTo>
                <a:lnTo>
                  <a:pt x="370841" y="326405"/>
                </a:lnTo>
                <a:lnTo>
                  <a:pt x="368831" y="330573"/>
                </a:lnTo>
                <a:lnTo>
                  <a:pt x="365807" y="334740"/>
                </a:lnTo>
                <a:lnTo>
                  <a:pt x="363788" y="338907"/>
                </a:lnTo>
                <a:lnTo>
                  <a:pt x="361778" y="342046"/>
                </a:lnTo>
                <a:lnTo>
                  <a:pt x="360763" y="346213"/>
                </a:lnTo>
                <a:lnTo>
                  <a:pt x="358754" y="349339"/>
                </a:lnTo>
                <a:lnTo>
                  <a:pt x="357739" y="353519"/>
                </a:lnTo>
                <a:lnTo>
                  <a:pt x="355730" y="355603"/>
                </a:lnTo>
                <a:lnTo>
                  <a:pt x="353710" y="357686"/>
                </a:lnTo>
                <a:lnTo>
                  <a:pt x="351701" y="359770"/>
                </a:lnTo>
                <a:lnTo>
                  <a:pt x="349681" y="362896"/>
                </a:lnTo>
                <a:lnTo>
                  <a:pt x="347662" y="364992"/>
                </a:lnTo>
                <a:lnTo>
                  <a:pt x="345652" y="367076"/>
                </a:lnTo>
                <a:lnTo>
                  <a:pt x="343633" y="369159"/>
                </a:lnTo>
                <a:lnTo>
                  <a:pt x="341623" y="371243"/>
                </a:lnTo>
                <a:lnTo>
                  <a:pt x="339604" y="372285"/>
                </a:lnTo>
                <a:lnTo>
                  <a:pt x="337585" y="374369"/>
                </a:lnTo>
                <a:lnTo>
                  <a:pt x="335575" y="375410"/>
                </a:lnTo>
                <a:lnTo>
                  <a:pt x="333556" y="377494"/>
                </a:lnTo>
                <a:lnTo>
                  <a:pt x="331546" y="378549"/>
                </a:lnTo>
                <a:lnTo>
                  <a:pt x="329527" y="380632"/>
                </a:lnTo>
                <a:lnTo>
                  <a:pt x="328522" y="383758"/>
                </a:lnTo>
                <a:lnTo>
                  <a:pt x="326502" y="384800"/>
                </a:lnTo>
                <a:lnTo>
                  <a:pt x="324483" y="385842"/>
                </a:lnTo>
                <a:lnTo>
                  <a:pt x="322473" y="386884"/>
                </a:lnTo>
                <a:lnTo>
                  <a:pt x="320454" y="390009"/>
                </a:lnTo>
                <a:lnTo>
                  <a:pt x="318444" y="393147"/>
                </a:lnTo>
                <a:lnTo>
                  <a:pt x="316425" y="396273"/>
                </a:lnTo>
                <a:lnTo>
                  <a:pt x="315420" y="399399"/>
                </a:lnTo>
                <a:lnTo>
                  <a:pt x="315420" y="402524"/>
                </a:lnTo>
                <a:lnTo>
                  <a:pt x="316425" y="405662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7485763" y="5233528"/>
            <a:ext cx="2523" cy="4724"/>
          </a:xfrm>
          <a:custGeom>
            <a:avLst/>
            <a:gdLst/>
            <a:ahLst/>
            <a:cxnLst/>
            <a:rect l="l" t="t" r="r" b="b"/>
            <a:pathLst>
              <a:path w="2523" h="4724">
                <a:moveTo>
                  <a:pt x="494" y="3125"/>
                </a:moveTo>
                <a:lnTo>
                  <a:pt x="0" y="4724"/>
                </a:lnTo>
                <a:lnTo>
                  <a:pt x="1557" y="3125"/>
                </a:lnTo>
                <a:lnTo>
                  <a:pt x="2523" y="0"/>
                </a:lnTo>
                <a:lnTo>
                  <a:pt x="494" y="3125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7379494" y="5238253"/>
            <a:ext cx="198551" cy="914051"/>
          </a:xfrm>
          <a:custGeom>
            <a:avLst/>
            <a:gdLst/>
            <a:ahLst/>
            <a:cxnLst/>
            <a:rect l="l" t="t" r="r" b="b"/>
            <a:pathLst>
              <a:path w="198551" h="914051">
                <a:moveTo>
                  <a:pt x="105797" y="582411"/>
                </a:moveTo>
                <a:lnTo>
                  <a:pt x="107826" y="581369"/>
                </a:lnTo>
                <a:lnTo>
                  <a:pt x="109855" y="580327"/>
                </a:lnTo>
                <a:lnTo>
                  <a:pt x="111884" y="578244"/>
                </a:lnTo>
                <a:lnTo>
                  <a:pt x="113816" y="575118"/>
                </a:lnTo>
                <a:lnTo>
                  <a:pt x="112850" y="571980"/>
                </a:lnTo>
                <a:lnTo>
                  <a:pt x="111884" y="568854"/>
                </a:lnTo>
                <a:lnTo>
                  <a:pt x="109855" y="565729"/>
                </a:lnTo>
                <a:lnTo>
                  <a:pt x="107826" y="563645"/>
                </a:lnTo>
                <a:lnTo>
                  <a:pt x="104831" y="560519"/>
                </a:lnTo>
                <a:lnTo>
                  <a:pt x="102802" y="559478"/>
                </a:lnTo>
                <a:lnTo>
                  <a:pt x="102802" y="556339"/>
                </a:lnTo>
                <a:lnTo>
                  <a:pt x="104831" y="554256"/>
                </a:lnTo>
                <a:lnTo>
                  <a:pt x="106763" y="551130"/>
                </a:lnTo>
                <a:lnTo>
                  <a:pt x="108792" y="548005"/>
                </a:lnTo>
                <a:lnTo>
                  <a:pt x="110821" y="544866"/>
                </a:lnTo>
                <a:lnTo>
                  <a:pt x="112850" y="542783"/>
                </a:lnTo>
                <a:lnTo>
                  <a:pt x="113816" y="541741"/>
                </a:lnTo>
                <a:lnTo>
                  <a:pt x="115845" y="539657"/>
                </a:lnTo>
                <a:lnTo>
                  <a:pt x="116908" y="537573"/>
                </a:lnTo>
                <a:lnTo>
                  <a:pt x="118937" y="535490"/>
                </a:lnTo>
                <a:lnTo>
                  <a:pt x="120869" y="532351"/>
                </a:lnTo>
                <a:lnTo>
                  <a:pt x="122898" y="530268"/>
                </a:lnTo>
                <a:lnTo>
                  <a:pt x="123961" y="528184"/>
                </a:lnTo>
                <a:lnTo>
                  <a:pt x="125990" y="525058"/>
                </a:lnTo>
                <a:lnTo>
                  <a:pt x="128985" y="521933"/>
                </a:lnTo>
                <a:lnTo>
                  <a:pt x="128985" y="518794"/>
                </a:lnTo>
                <a:lnTo>
                  <a:pt x="131014" y="514627"/>
                </a:lnTo>
                <a:lnTo>
                  <a:pt x="131980" y="511501"/>
                </a:lnTo>
                <a:lnTo>
                  <a:pt x="134009" y="509418"/>
                </a:lnTo>
                <a:lnTo>
                  <a:pt x="134976" y="506279"/>
                </a:lnTo>
                <a:lnTo>
                  <a:pt x="137005" y="503154"/>
                </a:lnTo>
                <a:lnTo>
                  <a:pt x="139034" y="500028"/>
                </a:lnTo>
                <a:lnTo>
                  <a:pt x="141063" y="496903"/>
                </a:lnTo>
                <a:lnTo>
                  <a:pt x="143092" y="495861"/>
                </a:lnTo>
                <a:lnTo>
                  <a:pt x="144058" y="494806"/>
                </a:lnTo>
                <a:lnTo>
                  <a:pt x="146087" y="491681"/>
                </a:lnTo>
                <a:lnTo>
                  <a:pt x="148116" y="489597"/>
                </a:lnTo>
                <a:lnTo>
                  <a:pt x="150145" y="486472"/>
                </a:lnTo>
                <a:lnTo>
                  <a:pt x="152174" y="484388"/>
                </a:lnTo>
                <a:lnTo>
                  <a:pt x="154203" y="481250"/>
                </a:lnTo>
                <a:lnTo>
                  <a:pt x="156232" y="480208"/>
                </a:lnTo>
                <a:lnTo>
                  <a:pt x="157198" y="478124"/>
                </a:lnTo>
                <a:lnTo>
                  <a:pt x="159227" y="476040"/>
                </a:lnTo>
                <a:lnTo>
                  <a:pt x="160193" y="474998"/>
                </a:lnTo>
                <a:lnTo>
                  <a:pt x="163285" y="471873"/>
                </a:lnTo>
                <a:lnTo>
                  <a:pt x="166280" y="468735"/>
                </a:lnTo>
                <a:lnTo>
                  <a:pt x="168309" y="465609"/>
                </a:lnTo>
                <a:lnTo>
                  <a:pt x="171304" y="461442"/>
                </a:lnTo>
                <a:lnTo>
                  <a:pt x="173333" y="458316"/>
                </a:lnTo>
                <a:lnTo>
                  <a:pt x="176328" y="455178"/>
                </a:lnTo>
                <a:lnTo>
                  <a:pt x="178357" y="452052"/>
                </a:lnTo>
                <a:lnTo>
                  <a:pt x="180386" y="447885"/>
                </a:lnTo>
                <a:lnTo>
                  <a:pt x="182415" y="444759"/>
                </a:lnTo>
                <a:lnTo>
                  <a:pt x="184444" y="441621"/>
                </a:lnTo>
                <a:lnTo>
                  <a:pt x="186377" y="437453"/>
                </a:lnTo>
                <a:lnTo>
                  <a:pt x="188406" y="434328"/>
                </a:lnTo>
                <a:lnTo>
                  <a:pt x="189468" y="431202"/>
                </a:lnTo>
                <a:lnTo>
                  <a:pt x="191497" y="427022"/>
                </a:lnTo>
                <a:lnTo>
                  <a:pt x="192464" y="423897"/>
                </a:lnTo>
                <a:lnTo>
                  <a:pt x="193430" y="420771"/>
                </a:lnTo>
                <a:lnTo>
                  <a:pt x="195459" y="416591"/>
                </a:lnTo>
                <a:lnTo>
                  <a:pt x="196522" y="413465"/>
                </a:lnTo>
                <a:lnTo>
                  <a:pt x="196522" y="409298"/>
                </a:lnTo>
                <a:lnTo>
                  <a:pt x="197488" y="406172"/>
                </a:lnTo>
                <a:lnTo>
                  <a:pt x="197488" y="403034"/>
                </a:lnTo>
                <a:lnTo>
                  <a:pt x="198551" y="398867"/>
                </a:lnTo>
                <a:lnTo>
                  <a:pt x="198551" y="388435"/>
                </a:lnTo>
                <a:lnTo>
                  <a:pt x="197488" y="385310"/>
                </a:lnTo>
                <a:lnTo>
                  <a:pt x="197488" y="382184"/>
                </a:lnTo>
                <a:lnTo>
                  <a:pt x="196522" y="379059"/>
                </a:lnTo>
                <a:lnTo>
                  <a:pt x="195459" y="375920"/>
                </a:lnTo>
                <a:lnTo>
                  <a:pt x="194493" y="371753"/>
                </a:lnTo>
                <a:lnTo>
                  <a:pt x="193430" y="368627"/>
                </a:lnTo>
                <a:lnTo>
                  <a:pt x="191497" y="365489"/>
                </a:lnTo>
                <a:lnTo>
                  <a:pt x="190435" y="362364"/>
                </a:lnTo>
                <a:lnTo>
                  <a:pt x="188406" y="359238"/>
                </a:lnTo>
                <a:lnTo>
                  <a:pt x="187439" y="356113"/>
                </a:lnTo>
                <a:lnTo>
                  <a:pt x="186377" y="352974"/>
                </a:lnTo>
                <a:lnTo>
                  <a:pt x="184444" y="349849"/>
                </a:lnTo>
                <a:lnTo>
                  <a:pt x="183381" y="346723"/>
                </a:lnTo>
                <a:lnTo>
                  <a:pt x="182415" y="343598"/>
                </a:lnTo>
                <a:lnTo>
                  <a:pt x="181352" y="340472"/>
                </a:lnTo>
                <a:lnTo>
                  <a:pt x="179323" y="338376"/>
                </a:lnTo>
                <a:lnTo>
                  <a:pt x="178357" y="335250"/>
                </a:lnTo>
                <a:lnTo>
                  <a:pt x="177391" y="333166"/>
                </a:lnTo>
                <a:lnTo>
                  <a:pt x="176328" y="330041"/>
                </a:lnTo>
                <a:lnTo>
                  <a:pt x="175362" y="327957"/>
                </a:lnTo>
                <a:lnTo>
                  <a:pt x="173333" y="324819"/>
                </a:lnTo>
                <a:lnTo>
                  <a:pt x="171304" y="320651"/>
                </a:lnTo>
                <a:lnTo>
                  <a:pt x="170338" y="317526"/>
                </a:lnTo>
                <a:lnTo>
                  <a:pt x="169275" y="313346"/>
                </a:lnTo>
                <a:lnTo>
                  <a:pt x="167246" y="309178"/>
                </a:lnTo>
                <a:lnTo>
                  <a:pt x="166280" y="306053"/>
                </a:lnTo>
                <a:lnTo>
                  <a:pt x="165217" y="302927"/>
                </a:lnTo>
                <a:lnTo>
                  <a:pt x="164251" y="299789"/>
                </a:lnTo>
                <a:lnTo>
                  <a:pt x="163285" y="296663"/>
                </a:lnTo>
                <a:lnTo>
                  <a:pt x="163285" y="267466"/>
                </a:lnTo>
                <a:lnTo>
                  <a:pt x="162222" y="264340"/>
                </a:lnTo>
                <a:lnTo>
                  <a:pt x="162222" y="257035"/>
                </a:lnTo>
                <a:lnTo>
                  <a:pt x="161256" y="253909"/>
                </a:lnTo>
                <a:lnTo>
                  <a:pt x="161256" y="251825"/>
                </a:lnTo>
                <a:lnTo>
                  <a:pt x="160193" y="248687"/>
                </a:lnTo>
                <a:lnTo>
                  <a:pt x="160193" y="245562"/>
                </a:lnTo>
                <a:lnTo>
                  <a:pt x="159227" y="242436"/>
                </a:lnTo>
                <a:lnTo>
                  <a:pt x="159227" y="240352"/>
                </a:lnTo>
                <a:lnTo>
                  <a:pt x="158164" y="237227"/>
                </a:lnTo>
                <a:lnTo>
                  <a:pt x="157198" y="233047"/>
                </a:lnTo>
                <a:lnTo>
                  <a:pt x="155169" y="228879"/>
                </a:lnTo>
                <a:lnTo>
                  <a:pt x="154203" y="225754"/>
                </a:lnTo>
                <a:lnTo>
                  <a:pt x="152174" y="222615"/>
                </a:lnTo>
                <a:lnTo>
                  <a:pt x="150145" y="220532"/>
                </a:lnTo>
                <a:lnTo>
                  <a:pt x="148116" y="217406"/>
                </a:lnTo>
                <a:lnTo>
                  <a:pt x="146087" y="215322"/>
                </a:lnTo>
                <a:lnTo>
                  <a:pt x="145120" y="214280"/>
                </a:lnTo>
                <a:lnTo>
                  <a:pt x="143092" y="212197"/>
                </a:lnTo>
                <a:lnTo>
                  <a:pt x="141063" y="211142"/>
                </a:lnTo>
                <a:lnTo>
                  <a:pt x="140096" y="210100"/>
                </a:lnTo>
                <a:lnTo>
                  <a:pt x="138067" y="206975"/>
                </a:lnTo>
                <a:lnTo>
                  <a:pt x="136038" y="203849"/>
                </a:lnTo>
                <a:lnTo>
                  <a:pt x="134976" y="200724"/>
                </a:lnTo>
                <a:lnTo>
                  <a:pt x="133043" y="198640"/>
                </a:lnTo>
                <a:lnTo>
                  <a:pt x="131014" y="195502"/>
                </a:lnTo>
                <a:lnTo>
                  <a:pt x="128985" y="193418"/>
                </a:lnTo>
                <a:lnTo>
                  <a:pt x="125990" y="190292"/>
                </a:lnTo>
                <a:lnTo>
                  <a:pt x="123961" y="190292"/>
                </a:lnTo>
                <a:lnTo>
                  <a:pt x="121932" y="189250"/>
                </a:lnTo>
                <a:lnTo>
                  <a:pt x="119903" y="188209"/>
                </a:lnTo>
                <a:lnTo>
                  <a:pt x="117874" y="187167"/>
                </a:lnTo>
                <a:lnTo>
                  <a:pt x="115845" y="187167"/>
                </a:lnTo>
                <a:lnTo>
                  <a:pt x="113816" y="186125"/>
                </a:lnTo>
                <a:lnTo>
                  <a:pt x="111884" y="185070"/>
                </a:lnTo>
                <a:lnTo>
                  <a:pt x="109855" y="181945"/>
                </a:lnTo>
                <a:lnTo>
                  <a:pt x="107826" y="179861"/>
                </a:lnTo>
                <a:lnTo>
                  <a:pt x="104831" y="176736"/>
                </a:lnTo>
                <a:lnTo>
                  <a:pt x="102802" y="173610"/>
                </a:lnTo>
                <a:lnTo>
                  <a:pt x="100773" y="170472"/>
                </a:lnTo>
                <a:lnTo>
                  <a:pt x="99710" y="167346"/>
                </a:lnTo>
                <a:lnTo>
                  <a:pt x="97777" y="164221"/>
                </a:lnTo>
                <a:lnTo>
                  <a:pt x="95748" y="161095"/>
                </a:lnTo>
                <a:lnTo>
                  <a:pt x="94686" y="157957"/>
                </a:lnTo>
                <a:lnTo>
                  <a:pt x="92657" y="153789"/>
                </a:lnTo>
                <a:lnTo>
                  <a:pt x="91690" y="149622"/>
                </a:lnTo>
                <a:lnTo>
                  <a:pt x="90724" y="146484"/>
                </a:lnTo>
                <a:lnTo>
                  <a:pt x="89661" y="142316"/>
                </a:lnTo>
                <a:lnTo>
                  <a:pt x="88695" y="136065"/>
                </a:lnTo>
                <a:lnTo>
                  <a:pt x="87632" y="130843"/>
                </a:lnTo>
                <a:lnTo>
                  <a:pt x="86666" y="125634"/>
                </a:lnTo>
                <a:lnTo>
                  <a:pt x="85603" y="121466"/>
                </a:lnTo>
                <a:lnTo>
                  <a:pt x="84637" y="116244"/>
                </a:lnTo>
                <a:lnTo>
                  <a:pt x="84637" y="111035"/>
                </a:lnTo>
                <a:lnTo>
                  <a:pt x="83671" y="106855"/>
                </a:lnTo>
                <a:lnTo>
                  <a:pt x="82608" y="102688"/>
                </a:lnTo>
                <a:lnTo>
                  <a:pt x="81642" y="98520"/>
                </a:lnTo>
                <a:lnTo>
                  <a:pt x="81642" y="94340"/>
                </a:lnTo>
                <a:lnTo>
                  <a:pt x="80579" y="90173"/>
                </a:lnTo>
                <a:lnTo>
                  <a:pt x="80579" y="87047"/>
                </a:lnTo>
                <a:lnTo>
                  <a:pt x="79613" y="82880"/>
                </a:lnTo>
                <a:lnTo>
                  <a:pt x="79613" y="79741"/>
                </a:lnTo>
                <a:lnTo>
                  <a:pt x="78550" y="75574"/>
                </a:lnTo>
                <a:lnTo>
                  <a:pt x="78550" y="56808"/>
                </a:lnTo>
                <a:lnTo>
                  <a:pt x="79613" y="54711"/>
                </a:lnTo>
                <a:lnTo>
                  <a:pt x="79613" y="51586"/>
                </a:lnTo>
                <a:lnTo>
                  <a:pt x="80579" y="48460"/>
                </a:lnTo>
                <a:lnTo>
                  <a:pt x="81642" y="46377"/>
                </a:lnTo>
                <a:lnTo>
                  <a:pt x="82608" y="43238"/>
                </a:lnTo>
                <a:lnTo>
                  <a:pt x="83671" y="41155"/>
                </a:lnTo>
                <a:lnTo>
                  <a:pt x="84637" y="38029"/>
                </a:lnTo>
                <a:lnTo>
                  <a:pt x="85603" y="35945"/>
                </a:lnTo>
                <a:lnTo>
                  <a:pt x="87632" y="32820"/>
                </a:lnTo>
                <a:lnTo>
                  <a:pt x="89661" y="30723"/>
                </a:lnTo>
                <a:lnTo>
                  <a:pt x="91690" y="27598"/>
                </a:lnTo>
                <a:lnTo>
                  <a:pt x="92657" y="26556"/>
                </a:lnTo>
                <a:lnTo>
                  <a:pt x="94686" y="22388"/>
                </a:lnTo>
                <a:lnTo>
                  <a:pt x="95748" y="19263"/>
                </a:lnTo>
                <a:lnTo>
                  <a:pt x="97777" y="16125"/>
                </a:lnTo>
                <a:lnTo>
                  <a:pt x="98744" y="12999"/>
                </a:lnTo>
                <a:lnTo>
                  <a:pt x="100773" y="10915"/>
                </a:lnTo>
                <a:lnTo>
                  <a:pt x="101739" y="7790"/>
                </a:lnTo>
                <a:lnTo>
                  <a:pt x="103768" y="4652"/>
                </a:lnTo>
                <a:lnTo>
                  <a:pt x="105797" y="1526"/>
                </a:lnTo>
                <a:lnTo>
                  <a:pt x="106269" y="0"/>
                </a:lnTo>
                <a:lnTo>
                  <a:pt x="105797" y="484"/>
                </a:lnTo>
                <a:lnTo>
                  <a:pt x="103768" y="1526"/>
                </a:lnTo>
                <a:lnTo>
                  <a:pt x="101739" y="3610"/>
                </a:lnTo>
                <a:lnTo>
                  <a:pt x="99710" y="4652"/>
                </a:lnTo>
                <a:lnTo>
                  <a:pt x="97777" y="6748"/>
                </a:lnTo>
                <a:lnTo>
                  <a:pt x="95748" y="7790"/>
                </a:lnTo>
                <a:lnTo>
                  <a:pt x="93719" y="7790"/>
                </a:lnTo>
                <a:lnTo>
                  <a:pt x="91690" y="8832"/>
                </a:lnTo>
                <a:lnTo>
                  <a:pt x="89661" y="9873"/>
                </a:lnTo>
                <a:lnTo>
                  <a:pt x="87632" y="10915"/>
                </a:lnTo>
                <a:lnTo>
                  <a:pt x="85603" y="12999"/>
                </a:lnTo>
                <a:lnTo>
                  <a:pt x="84637" y="16125"/>
                </a:lnTo>
                <a:lnTo>
                  <a:pt x="83671" y="19263"/>
                </a:lnTo>
                <a:lnTo>
                  <a:pt x="82608" y="22388"/>
                </a:lnTo>
                <a:lnTo>
                  <a:pt x="81642" y="25514"/>
                </a:lnTo>
                <a:lnTo>
                  <a:pt x="80579" y="28640"/>
                </a:lnTo>
                <a:lnTo>
                  <a:pt x="79613" y="31778"/>
                </a:lnTo>
                <a:lnTo>
                  <a:pt x="78550" y="34903"/>
                </a:lnTo>
                <a:lnTo>
                  <a:pt x="77584" y="38029"/>
                </a:lnTo>
                <a:lnTo>
                  <a:pt x="75555" y="41155"/>
                </a:lnTo>
                <a:lnTo>
                  <a:pt x="74589" y="44293"/>
                </a:lnTo>
                <a:lnTo>
                  <a:pt x="72560" y="46377"/>
                </a:lnTo>
                <a:lnTo>
                  <a:pt x="70531" y="49502"/>
                </a:lnTo>
                <a:lnTo>
                  <a:pt x="68502" y="51586"/>
                </a:lnTo>
                <a:lnTo>
                  <a:pt x="66473" y="54711"/>
                </a:lnTo>
                <a:lnTo>
                  <a:pt x="64444" y="57850"/>
                </a:lnTo>
                <a:lnTo>
                  <a:pt x="62512" y="62017"/>
                </a:lnTo>
                <a:lnTo>
                  <a:pt x="60483" y="63059"/>
                </a:lnTo>
                <a:lnTo>
                  <a:pt x="58454" y="67226"/>
                </a:lnTo>
                <a:lnTo>
                  <a:pt x="56425" y="69310"/>
                </a:lnTo>
                <a:lnTo>
                  <a:pt x="55459" y="71406"/>
                </a:lnTo>
                <a:lnTo>
                  <a:pt x="53430" y="73490"/>
                </a:lnTo>
                <a:lnTo>
                  <a:pt x="52367" y="75574"/>
                </a:lnTo>
                <a:lnTo>
                  <a:pt x="50338" y="78699"/>
                </a:lnTo>
                <a:lnTo>
                  <a:pt x="48405" y="81825"/>
                </a:lnTo>
                <a:lnTo>
                  <a:pt x="46376" y="83921"/>
                </a:lnTo>
                <a:lnTo>
                  <a:pt x="44347" y="87047"/>
                </a:lnTo>
                <a:lnTo>
                  <a:pt x="42318" y="89131"/>
                </a:lnTo>
                <a:lnTo>
                  <a:pt x="40289" y="92256"/>
                </a:lnTo>
                <a:lnTo>
                  <a:pt x="38260" y="95382"/>
                </a:lnTo>
                <a:lnTo>
                  <a:pt x="36231" y="98520"/>
                </a:lnTo>
                <a:lnTo>
                  <a:pt x="34299" y="100604"/>
                </a:lnTo>
                <a:lnTo>
                  <a:pt x="32270" y="102688"/>
                </a:lnTo>
                <a:lnTo>
                  <a:pt x="30241" y="104771"/>
                </a:lnTo>
                <a:lnTo>
                  <a:pt x="29178" y="105863"/>
                </a:lnTo>
                <a:lnTo>
                  <a:pt x="29178" y="108951"/>
                </a:lnTo>
                <a:lnTo>
                  <a:pt x="28212" y="111035"/>
                </a:lnTo>
                <a:lnTo>
                  <a:pt x="27149" y="114161"/>
                </a:lnTo>
                <a:lnTo>
                  <a:pt x="25217" y="118328"/>
                </a:lnTo>
                <a:lnTo>
                  <a:pt x="24154" y="121466"/>
                </a:lnTo>
                <a:lnTo>
                  <a:pt x="22125" y="125634"/>
                </a:lnTo>
                <a:lnTo>
                  <a:pt x="20096" y="127718"/>
                </a:lnTo>
                <a:lnTo>
                  <a:pt x="19130" y="130843"/>
                </a:lnTo>
                <a:lnTo>
                  <a:pt x="17101" y="132927"/>
                </a:lnTo>
                <a:lnTo>
                  <a:pt x="16135" y="135023"/>
                </a:lnTo>
                <a:lnTo>
                  <a:pt x="14106" y="137107"/>
                </a:lnTo>
                <a:lnTo>
                  <a:pt x="12077" y="139191"/>
                </a:lnTo>
                <a:lnTo>
                  <a:pt x="10048" y="141274"/>
                </a:lnTo>
                <a:lnTo>
                  <a:pt x="8019" y="143358"/>
                </a:lnTo>
                <a:lnTo>
                  <a:pt x="5990" y="145442"/>
                </a:lnTo>
                <a:lnTo>
                  <a:pt x="4057" y="145442"/>
                </a:lnTo>
                <a:lnTo>
                  <a:pt x="2028" y="144400"/>
                </a:lnTo>
                <a:lnTo>
                  <a:pt x="0" y="143358"/>
                </a:lnTo>
                <a:lnTo>
                  <a:pt x="966" y="914051"/>
                </a:lnTo>
                <a:lnTo>
                  <a:pt x="2995" y="911968"/>
                </a:lnTo>
                <a:lnTo>
                  <a:pt x="5024" y="909884"/>
                </a:lnTo>
                <a:lnTo>
                  <a:pt x="7053" y="907800"/>
                </a:lnTo>
                <a:lnTo>
                  <a:pt x="9082" y="905704"/>
                </a:lnTo>
                <a:lnTo>
                  <a:pt x="11111" y="903620"/>
                </a:lnTo>
                <a:lnTo>
                  <a:pt x="13043" y="901537"/>
                </a:lnTo>
                <a:lnTo>
                  <a:pt x="15072" y="899453"/>
                </a:lnTo>
                <a:lnTo>
                  <a:pt x="16135" y="897369"/>
                </a:lnTo>
                <a:lnTo>
                  <a:pt x="18164" y="895285"/>
                </a:lnTo>
                <a:lnTo>
                  <a:pt x="19130" y="893189"/>
                </a:lnTo>
                <a:lnTo>
                  <a:pt x="21159" y="891105"/>
                </a:lnTo>
                <a:lnTo>
                  <a:pt x="22125" y="889022"/>
                </a:lnTo>
                <a:lnTo>
                  <a:pt x="24154" y="886938"/>
                </a:lnTo>
                <a:lnTo>
                  <a:pt x="26183" y="882770"/>
                </a:lnTo>
                <a:lnTo>
                  <a:pt x="28212" y="879632"/>
                </a:lnTo>
                <a:lnTo>
                  <a:pt x="30241" y="876507"/>
                </a:lnTo>
                <a:lnTo>
                  <a:pt x="32270" y="872339"/>
                </a:lnTo>
                <a:lnTo>
                  <a:pt x="34299" y="869214"/>
                </a:lnTo>
                <a:lnTo>
                  <a:pt x="35265" y="866075"/>
                </a:lnTo>
                <a:lnTo>
                  <a:pt x="37294" y="861908"/>
                </a:lnTo>
                <a:lnTo>
                  <a:pt x="38260" y="858782"/>
                </a:lnTo>
                <a:lnTo>
                  <a:pt x="39323" y="854602"/>
                </a:lnTo>
                <a:lnTo>
                  <a:pt x="39323" y="847309"/>
                </a:lnTo>
                <a:lnTo>
                  <a:pt x="40289" y="844184"/>
                </a:lnTo>
                <a:lnTo>
                  <a:pt x="40289" y="840004"/>
                </a:lnTo>
                <a:lnTo>
                  <a:pt x="39323" y="836878"/>
                </a:lnTo>
                <a:lnTo>
                  <a:pt x="39323" y="832711"/>
                </a:lnTo>
                <a:lnTo>
                  <a:pt x="38260" y="829572"/>
                </a:lnTo>
                <a:lnTo>
                  <a:pt x="37294" y="825405"/>
                </a:lnTo>
                <a:lnTo>
                  <a:pt x="35265" y="821237"/>
                </a:lnTo>
                <a:lnTo>
                  <a:pt x="34299" y="816015"/>
                </a:lnTo>
                <a:lnTo>
                  <a:pt x="33236" y="811848"/>
                </a:lnTo>
                <a:lnTo>
                  <a:pt x="32270" y="806639"/>
                </a:lnTo>
                <a:lnTo>
                  <a:pt x="31207" y="802459"/>
                </a:lnTo>
                <a:lnTo>
                  <a:pt x="31207" y="797249"/>
                </a:lnTo>
                <a:lnTo>
                  <a:pt x="30241" y="792040"/>
                </a:lnTo>
                <a:lnTo>
                  <a:pt x="30241" y="754495"/>
                </a:lnTo>
                <a:lnTo>
                  <a:pt x="31207" y="749273"/>
                </a:lnTo>
                <a:lnTo>
                  <a:pt x="31207" y="743022"/>
                </a:lnTo>
                <a:lnTo>
                  <a:pt x="32270" y="737800"/>
                </a:lnTo>
                <a:lnTo>
                  <a:pt x="32270" y="732591"/>
                </a:lnTo>
                <a:lnTo>
                  <a:pt x="33236" y="726327"/>
                </a:lnTo>
                <a:lnTo>
                  <a:pt x="33236" y="721118"/>
                </a:lnTo>
                <a:lnTo>
                  <a:pt x="34299" y="714867"/>
                </a:lnTo>
                <a:lnTo>
                  <a:pt x="35265" y="709645"/>
                </a:lnTo>
                <a:lnTo>
                  <a:pt x="35265" y="704435"/>
                </a:lnTo>
                <a:lnTo>
                  <a:pt x="36231" y="698171"/>
                </a:lnTo>
                <a:lnTo>
                  <a:pt x="36231" y="692962"/>
                </a:lnTo>
                <a:lnTo>
                  <a:pt x="37294" y="686698"/>
                </a:lnTo>
                <a:lnTo>
                  <a:pt x="38260" y="681489"/>
                </a:lnTo>
                <a:lnTo>
                  <a:pt x="38260" y="676280"/>
                </a:lnTo>
                <a:lnTo>
                  <a:pt x="39323" y="671058"/>
                </a:lnTo>
                <a:lnTo>
                  <a:pt x="39323" y="659585"/>
                </a:lnTo>
                <a:lnTo>
                  <a:pt x="40289" y="654375"/>
                </a:lnTo>
                <a:lnTo>
                  <a:pt x="40289" y="649153"/>
                </a:lnTo>
                <a:lnTo>
                  <a:pt x="41352" y="646028"/>
                </a:lnTo>
                <a:lnTo>
                  <a:pt x="43285" y="641860"/>
                </a:lnTo>
                <a:lnTo>
                  <a:pt x="44347" y="638735"/>
                </a:lnTo>
                <a:lnTo>
                  <a:pt x="46376" y="635597"/>
                </a:lnTo>
                <a:lnTo>
                  <a:pt x="47343" y="632471"/>
                </a:lnTo>
                <a:lnTo>
                  <a:pt x="49372" y="630387"/>
                </a:lnTo>
                <a:lnTo>
                  <a:pt x="50338" y="627262"/>
                </a:lnTo>
                <a:lnTo>
                  <a:pt x="52367" y="625178"/>
                </a:lnTo>
                <a:lnTo>
                  <a:pt x="53430" y="622040"/>
                </a:lnTo>
                <a:lnTo>
                  <a:pt x="55459" y="619956"/>
                </a:lnTo>
                <a:lnTo>
                  <a:pt x="57391" y="616830"/>
                </a:lnTo>
                <a:lnTo>
                  <a:pt x="58454" y="613705"/>
                </a:lnTo>
                <a:lnTo>
                  <a:pt x="60483" y="610567"/>
                </a:lnTo>
                <a:lnTo>
                  <a:pt x="61449" y="607441"/>
                </a:lnTo>
                <a:lnTo>
                  <a:pt x="63478" y="605357"/>
                </a:lnTo>
                <a:lnTo>
                  <a:pt x="65507" y="603274"/>
                </a:lnTo>
                <a:lnTo>
                  <a:pt x="67536" y="602232"/>
                </a:lnTo>
                <a:lnTo>
                  <a:pt x="68502" y="601190"/>
                </a:lnTo>
                <a:lnTo>
                  <a:pt x="70531" y="600148"/>
                </a:lnTo>
                <a:lnTo>
                  <a:pt x="71497" y="599106"/>
                </a:lnTo>
                <a:lnTo>
                  <a:pt x="73526" y="598064"/>
                </a:lnTo>
                <a:lnTo>
                  <a:pt x="74589" y="597010"/>
                </a:lnTo>
                <a:lnTo>
                  <a:pt x="76618" y="597010"/>
                </a:lnTo>
                <a:lnTo>
                  <a:pt x="79613" y="594926"/>
                </a:lnTo>
                <a:lnTo>
                  <a:pt x="81642" y="593884"/>
                </a:lnTo>
                <a:lnTo>
                  <a:pt x="83671" y="592842"/>
                </a:lnTo>
                <a:lnTo>
                  <a:pt x="85603" y="591801"/>
                </a:lnTo>
                <a:lnTo>
                  <a:pt x="86666" y="591801"/>
                </a:lnTo>
                <a:lnTo>
                  <a:pt x="88695" y="590759"/>
                </a:lnTo>
                <a:lnTo>
                  <a:pt x="90724" y="589717"/>
                </a:lnTo>
                <a:lnTo>
                  <a:pt x="92657" y="588675"/>
                </a:lnTo>
                <a:lnTo>
                  <a:pt x="93719" y="588675"/>
                </a:lnTo>
                <a:lnTo>
                  <a:pt x="95748" y="587633"/>
                </a:lnTo>
                <a:lnTo>
                  <a:pt x="97777" y="586591"/>
                </a:lnTo>
                <a:lnTo>
                  <a:pt x="98744" y="585549"/>
                </a:lnTo>
                <a:lnTo>
                  <a:pt x="100773" y="585549"/>
                </a:lnTo>
                <a:lnTo>
                  <a:pt x="102802" y="583453"/>
                </a:lnTo>
                <a:lnTo>
                  <a:pt x="104831" y="582411"/>
                </a:lnTo>
                <a:lnTo>
                  <a:pt x="105797" y="58241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517879" y="5054151"/>
            <a:ext cx="6048" cy="26714"/>
          </a:xfrm>
          <a:custGeom>
            <a:avLst/>
            <a:gdLst/>
            <a:ahLst/>
            <a:cxnLst/>
            <a:rect l="l" t="t" r="r" b="b"/>
            <a:pathLst>
              <a:path w="6048" h="26714">
                <a:moveTo>
                  <a:pt x="1014" y="26071"/>
                </a:moveTo>
                <a:lnTo>
                  <a:pt x="1138" y="26714"/>
                </a:lnTo>
                <a:lnTo>
                  <a:pt x="2019" y="23988"/>
                </a:lnTo>
                <a:lnTo>
                  <a:pt x="4038" y="18766"/>
                </a:lnTo>
                <a:lnTo>
                  <a:pt x="5043" y="13556"/>
                </a:lnTo>
                <a:lnTo>
                  <a:pt x="5043" y="9389"/>
                </a:lnTo>
                <a:lnTo>
                  <a:pt x="6048" y="6251"/>
                </a:lnTo>
                <a:lnTo>
                  <a:pt x="6048" y="2083"/>
                </a:lnTo>
                <a:lnTo>
                  <a:pt x="4038" y="0"/>
                </a:lnTo>
                <a:lnTo>
                  <a:pt x="2019" y="2083"/>
                </a:lnTo>
                <a:lnTo>
                  <a:pt x="1014" y="6251"/>
                </a:lnTo>
                <a:lnTo>
                  <a:pt x="0" y="9389"/>
                </a:lnTo>
                <a:lnTo>
                  <a:pt x="0" y="20849"/>
                </a:lnTo>
                <a:lnTo>
                  <a:pt x="1014" y="2607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366729" y="4873770"/>
            <a:ext cx="1043972" cy="1308778"/>
          </a:xfrm>
          <a:custGeom>
            <a:avLst/>
            <a:gdLst/>
            <a:ahLst/>
            <a:cxnLst/>
            <a:rect l="l" t="t" r="r" b="b"/>
            <a:pathLst>
              <a:path w="1043972" h="1308778">
                <a:moveTo>
                  <a:pt x="785006" y="1213875"/>
                </a:moveTo>
                <a:lnTo>
                  <a:pt x="789044" y="1218043"/>
                </a:lnTo>
                <a:lnTo>
                  <a:pt x="794078" y="1222223"/>
                </a:lnTo>
                <a:lnTo>
                  <a:pt x="799122" y="1226390"/>
                </a:lnTo>
                <a:lnTo>
                  <a:pt x="803151" y="1230558"/>
                </a:lnTo>
                <a:lnTo>
                  <a:pt x="808184" y="1234738"/>
                </a:lnTo>
                <a:lnTo>
                  <a:pt x="812213" y="1238905"/>
                </a:lnTo>
                <a:lnTo>
                  <a:pt x="817257" y="1243073"/>
                </a:lnTo>
                <a:lnTo>
                  <a:pt x="822291" y="1247253"/>
                </a:lnTo>
                <a:lnTo>
                  <a:pt x="826329" y="1251420"/>
                </a:lnTo>
                <a:lnTo>
                  <a:pt x="831363" y="1255588"/>
                </a:lnTo>
                <a:lnTo>
                  <a:pt x="835392" y="1258713"/>
                </a:lnTo>
                <a:lnTo>
                  <a:pt x="840397" y="1262893"/>
                </a:lnTo>
                <a:lnTo>
                  <a:pt x="845518" y="1266019"/>
                </a:lnTo>
                <a:lnTo>
                  <a:pt x="849479" y="1270186"/>
                </a:lnTo>
                <a:lnTo>
                  <a:pt x="854503" y="1273325"/>
                </a:lnTo>
                <a:lnTo>
                  <a:pt x="859624" y="1276450"/>
                </a:lnTo>
                <a:lnTo>
                  <a:pt x="863585" y="1279576"/>
                </a:lnTo>
                <a:lnTo>
                  <a:pt x="868610" y="1282705"/>
                </a:lnTo>
                <a:lnTo>
                  <a:pt x="872668" y="1284791"/>
                </a:lnTo>
                <a:lnTo>
                  <a:pt x="877692" y="1287920"/>
                </a:lnTo>
                <a:lnTo>
                  <a:pt x="880783" y="1288963"/>
                </a:lnTo>
                <a:lnTo>
                  <a:pt x="883779" y="1291049"/>
                </a:lnTo>
                <a:lnTo>
                  <a:pt x="886774" y="1293135"/>
                </a:lnTo>
                <a:lnTo>
                  <a:pt x="889769" y="1294177"/>
                </a:lnTo>
                <a:lnTo>
                  <a:pt x="892861" y="1295220"/>
                </a:lnTo>
                <a:lnTo>
                  <a:pt x="895856" y="1297306"/>
                </a:lnTo>
                <a:lnTo>
                  <a:pt x="898851" y="1298350"/>
                </a:lnTo>
                <a:lnTo>
                  <a:pt x="901943" y="1299391"/>
                </a:lnTo>
                <a:lnTo>
                  <a:pt x="904938" y="1300434"/>
                </a:lnTo>
                <a:lnTo>
                  <a:pt x="908996" y="1301478"/>
                </a:lnTo>
                <a:lnTo>
                  <a:pt x="911991" y="1302521"/>
                </a:lnTo>
                <a:lnTo>
                  <a:pt x="914986" y="1303564"/>
                </a:lnTo>
                <a:lnTo>
                  <a:pt x="917982" y="1304606"/>
                </a:lnTo>
                <a:lnTo>
                  <a:pt x="921073" y="1305649"/>
                </a:lnTo>
                <a:lnTo>
                  <a:pt x="924069" y="1305649"/>
                </a:lnTo>
                <a:lnTo>
                  <a:pt x="927064" y="1306692"/>
                </a:lnTo>
                <a:lnTo>
                  <a:pt x="930156" y="1306692"/>
                </a:lnTo>
                <a:lnTo>
                  <a:pt x="934117" y="1307735"/>
                </a:lnTo>
                <a:lnTo>
                  <a:pt x="940204" y="1307735"/>
                </a:lnTo>
                <a:lnTo>
                  <a:pt x="943199" y="1308778"/>
                </a:lnTo>
                <a:lnTo>
                  <a:pt x="949286" y="1308778"/>
                </a:lnTo>
                <a:lnTo>
                  <a:pt x="952281" y="1307735"/>
                </a:lnTo>
                <a:lnTo>
                  <a:pt x="961363" y="1307735"/>
                </a:lnTo>
                <a:lnTo>
                  <a:pt x="964358" y="1306692"/>
                </a:lnTo>
                <a:lnTo>
                  <a:pt x="967450" y="1306692"/>
                </a:lnTo>
                <a:lnTo>
                  <a:pt x="970445" y="1305649"/>
                </a:lnTo>
                <a:lnTo>
                  <a:pt x="973441" y="1304606"/>
                </a:lnTo>
                <a:lnTo>
                  <a:pt x="976436" y="1304606"/>
                </a:lnTo>
                <a:lnTo>
                  <a:pt x="978465" y="1303564"/>
                </a:lnTo>
                <a:lnTo>
                  <a:pt x="980494" y="1302521"/>
                </a:lnTo>
                <a:lnTo>
                  <a:pt x="982523" y="1301478"/>
                </a:lnTo>
                <a:lnTo>
                  <a:pt x="984552" y="1300434"/>
                </a:lnTo>
                <a:lnTo>
                  <a:pt x="986581" y="1299391"/>
                </a:lnTo>
                <a:lnTo>
                  <a:pt x="989576" y="1298350"/>
                </a:lnTo>
                <a:lnTo>
                  <a:pt x="991605" y="1296263"/>
                </a:lnTo>
                <a:lnTo>
                  <a:pt x="993634" y="1295220"/>
                </a:lnTo>
                <a:lnTo>
                  <a:pt x="995663" y="1294177"/>
                </a:lnTo>
                <a:lnTo>
                  <a:pt x="998658" y="1292092"/>
                </a:lnTo>
                <a:lnTo>
                  <a:pt x="1000687" y="1290006"/>
                </a:lnTo>
                <a:lnTo>
                  <a:pt x="1002716" y="1288963"/>
                </a:lnTo>
                <a:lnTo>
                  <a:pt x="1004648" y="1286878"/>
                </a:lnTo>
                <a:lnTo>
                  <a:pt x="1006677" y="1284791"/>
                </a:lnTo>
                <a:lnTo>
                  <a:pt x="1009769" y="1282705"/>
                </a:lnTo>
                <a:lnTo>
                  <a:pt x="1011702" y="1280618"/>
                </a:lnTo>
                <a:lnTo>
                  <a:pt x="1013731" y="1278534"/>
                </a:lnTo>
                <a:lnTo>
                  <a:pt x="1012764" y="507840"/>
                </a:lnTo>
                <a:lnTo>
                  <a:pt x="1012764" y="500547"/>
                </a:lnTo>
                <a:lnTo>
                  <a:pt x="1014793" y="497409"/>
                </a:lnTo>
                <a:lnTo>
                  <a:pt x="1016822" y="494284"/>
                </a:lnTo>
                <a:lnTo>
                  <a:pt x="1018755" y="491158"/>
                </a:lnTo>
                <a:lnTo>
                  <a:pt x="1020784" y="488033"/>
                </a:lnTo>
                <a:lnTo>
                  <a:pt x="1022813" y="486991"/>
                </a:lnTo>
                <a:lnTo>
                  <a:pt x="1024842" y="483852"/>
                </a:lnTo>
                <a:lnTo>
                  <a:pt x="1026871" y="482811"/>
                </a:lnTo>
                <a:lnTo>
                  <a:pt x="1027837" y="481769"/>
                </a:lnTo>
                <a:lnTo>
                  <a:pt x="1029866" y="480727"/>
                </a:lnTo>
                <a:lnTo>
                  <a:pt x="1030929" y="478643"/>
                </a:lnTo>
                <a:lnTo>
                  <a:pt x="1032861" y="477601"/>
                </a:lnTo>
                <a:lnTo>
                  <a:pt x="1034890" y="475518"/>
                </a:lnTo>
                <a:lnTo>
                  <a:pt x="1036919" y="474476"/>
                </a:lnTo>
                <a:lnTo>
                  <a:pt x="1038948" y="473434"/>
                </a:lnTo>
                <a:lnTo>
                  <a:pt x="1040977" y="471337"/>
                </a:lnTo>
                <a:lnTo>
                  <a:pt x="1041943" y="470345"/>
                </a:lnTo>
                <a:lnTo>
                  <a:pt x="1043006" y="467170"/>
                </a:lnTo>
                <a:lnTo>
                  <a:pt x="1043006" y="464044"/>
                </a:lnTo>
                <a:lnTo>
                  <a:pt x="1043972" y="461961"/>
                </a:lnTo>
                <a:lnTo>
                  <a:pt x="1043972" y="444224"/>
                </a:lnTo>
                <a:lnTo>
                  <a:pt x="1043006" y="441098"/>
                </a:lnTo>
                <a:lnTo>
                  <a:pt x="1043006" y="436931"/>
                </a:lnTo>
                <a:lnTo>
                  <a:pt x="1041943" y="432751"/>
                </a:lnTo>
                <a:lnTo>
                  <a:pt x="1040977" y="428583"/>
                </a:lnTo>
                <a:lnTo>
                  <a:pt x="1040977" y="424416"/>
                </a:lnTo>
                <a:lnTo>
                  <a:pt x="1039914" y="419194"/>
                </a:lnTo>
                <a:lnTo>
                  <a:pt x="1038948" y="415026"/>
                </a:lnTo>
                <a:lnTo>
                  <a:pt x="1037982" y="410859"/>
                </a:lnTo>
                <a:lnTo>
                  <a:pt x="1035953" y="407721"/>
                </a:lnTo>
                <a:lnTo>
                  <a:pt x="1034890" y="404595"/>
                </a:lnTo>
                <a:lnTo>
                  <a:pt x="1033924" y="400428"/>
                </a:lnTo>
                <a:lnTo>
                  <a:pt x="1031895" y="397302"/>
                </a:lnTo>
                <a:lnTo>
                  <a:pt x="1030929" y="394164"/>
                </a:lnTo>
                <a:lnTo>
                  <a:pt x="1029866" y="391038"/>
                </a:lnTo>
                <a:lnTo>
                  <a:pt x="1027837" y="387913"/>
                </a:lnTo>
                <a:lnTo>
                  <a:pt x="1026871" y="384787"/>
                </a:lnTo>
                <a:lnTo>
                  <a:pt x="1025808" y="382703"/>
                </a:lnTo>
                <a:lnTo>
                  <a:pt x="1023875" y="379565"/>
                </a:lnTo>
                <a:lnTo>
                  <a:pt x="1022813" y="376440"/>
                </a:lnTo>
                <a:lnTo>
                  <a:pt x="1020784" y="374356"/>
                </a:lnTo>
                <a:lnTo>
                  <a:pt x="1019818" y="371230"/>
                </a:lnTo>
                <a:lnTo>
                  <a:pt x="1018755" y="369134"/>
                </a:lnTo>
                <a:lnTo>
                  <a:pt x="1016822" y="367050"/>
                </a:lnTo>
                <a:lnTo>
                  <a:pt x="1014793" y="362883"/>
                </a:lnTo>
                <a:lnTo>
                  <a:pt x="1012764" y="358715"/>
                </a:lnTo>
                <a:lnTo>
                  <a:pt x="1010735" y="356619"/>
                </a:lnTo>
                <a:lnTo>
                  <a:pt x="1008706" y="353493"/>
                </a:lnTo>
                <a:lnTo>
                  <a:pt x="1006677" y="350368"/>
                </a:lnTo>
                <a:lnTo>
                  <a:pt x="1005711" y="347242"/>
                </a:lnTo>
                <a:lnTo>
                  <a:pt x="1003682" y="345159"/>
                </a:lnTo>
                <a:lnTo>
                  <a:pt x="1001653" y="343062"/>
                </a:lnTo>
                <a:lnTo>
                  <a:pt x="999624" y="338895"/>
                </a:lnTo>
                <a:lnTo>
                  <a:pt x="996629" y="335769"/>
                </a:lnTo>
                <a:lnTo>
                  <a:pt x="993634" y="331602"/>
                </a:lnTo>
                <a:lnTo>
                  <a:pt x="990542" y="328463"/>
                </a:lnTo>
                <a:lnTo>
                  <a:pt x="987547" y="325338"/>
                </a:lnTo>
                <a:lnTo>
                  <a:pt x="984552" y="322212"/>
                </a:lnTo>
                <a:lnTo>
                  <a:pt x="981557" y="318032"/>
                </a:lnTo>
                <a:lnTo>
                  <a:pt x="978465" y="314907"/>
                </a:lnTo>
                <a:lnTo>
                  <a:pt x="975470" y="311781"/>
                </a:lnTo>
                <a:lnTo>
                  <a:pt x="971412" y="308656"/>
                </a:lnTo>
                <a:lnTo>
                  <a:pt x="968416" y="305530"/>
                </a:lnTo>
                <a:lnTo>
                  <a:pt x="965421" y="302392"/>
                </a:lnTo>
                <a:lnTo>
                  <a:pt x="962329" y="299266"/>
                </a:lnTo>
                <a:lnTo>
                  <a:pt x="959334" y="295099"/>
                </a:lnTo>
                <a:lnTo>
                  <a:pt x="955276" y="291960"/>
                </a:lnTo>
                <a:lnTo>
                  <a:pt x="952281" y="288835"/>
                </a:lnTo>
                <a:lnTo>
                  <a:pt x="949286" y="285709"/>
                </a:lnTo>
                <a:lnTo>
                  <a:pt x="946291" y="282584"/>
                </a:lnTo>
                <a:lnTo>
                  <a:pt x="942233" y="279445"/>
                </a:lnTo>
                <a:lnTo>
                  <a:pt x="939238" y="276320"/>
                </a:lnTo>
                <a:lnTo>
                  <a:pt x="936146" y="273194"/>
                </a:lnTo>
                <a:lnTo>
                  <a:pt x="932088" y="270069"/>
                </a:lnTo>
                <a:lnTo>
                  <a:pt x="929093" y="266943"/>
                </a:lnTo>
                <a:lnTo>
                  <a:pt x="926098" y="264847"/>
                </a:lnTo>
                <a:lnTo>
                  <a:pt x="922040" y="261721"/>
                </a:lnTo>
                <a:lnTo>
                  <a:pt x="919044" y="258596"/>
                </a:lnTo>
                <a:lnTo>
                  <a:pt x="916049" y="255470"/>
                </a:lnTo>
                <a:lnTo>
                  <a:pt x="912957" y="252332"/>
                </a:lnTo>
                <a:lnTo>
                  <a:pt x="908996" y="249206"/>
                </a:lnTo>
                <a:lnTo>
                  <a:pt x="905904" y="246081"/>
                </a:lnTo>
                <a:lnTo>
                  <a:pt x="902909" y="242955"/>
                </a:lnTo>
                <a:lnTo>
                  <a:pt x="898851" y="239817"/>
                </a:lnTo>
                <a:lnTo>
                  <a:pt x="898851" y="238775"/>
                </a:lnTo>
                <a:lnTo>
                  <a:pt x="896822" y="237733"/>
                </a:lnTo>
                <a:lnTo>
                  <a:pt x="894890" y="236691"/>
                </a:lnTo>
                <a:lnTo>
                  <a:pt x="892861" y="234608"/>
                </a:lnTo>
                <a:lnTo>
                  <a:pt x="890832" y="232524"/>
                </a:lnTo>
                <a:lnTo>
                  <a:pt x="887837" y="229398"/>
                </a:lnTo>
                <a:lnTo>
                  <a:pt x="885808" y="227302"/>
                </a:lnTo>
                <a:lnTo>
                  <a:pt x="883779" y="225218"/>
                </a:lnTo>
                <a:lnTo>
                  <a:pt x="881750" y="223134"/>
                </a:lnTo>
                <a:lnTo>
                  <a:pt x="879721" y="221051"/>
                </a:lnTo>
                <a:lnTo>
                  <a:pt x="877692" y="218967"/>
                </a:lnTo>
                <a:lnTo>
                  <a:pt x="875663" y="215841"/>
                </a:lnTo>
                <a:lnTo>
                  <a:pt x="873730" y="214787"/>
                </a:lnTo>
                <a:lnTo>
                  <a:pt x="871701" y="212703"/>
                </a:lnTo>
                <a:lnTo>
                  <a:pt x="869672" y="209578"/>
                </a:lnTo>
                <a:lnTo>
                  <a:pt x="867643" y="208536"/>
                </a:lnTo>
                <a:lnTo>
                  <a:pt x="865614" y="206452"/>
                </a:lnTo>
                <a:lnTo>
                  <a:pt x="863585" y="204368"/>
                </a:lnTo>
                <a:lnTo>
                  <a:pt x="861556" y="202285"/>
                </a:lnTo>
                <a:lnTo>
                  <a:pt x="859624" y="200188"/>
                </a:lnTo>
                <a:lnTo>
                  <a:pt x="857595" y="198104"/>
                </a:lnTo>
                <a:lnTo>
                  <a:pt x="855566" y="197063"/>
                </a:lnTo>
                <a:lnTo>
                  <a:pt x="854503" y="193937"/>
                </a:lnTo>
                <a:lnTo>
                  <a:pt x="853537" y="190811"/>
                </a:lnTo>
                <a:lnTo>
                  <a:pt x="852571" y="187673"/>
                </a:lnTo>
                <a:lnTo>
                  <a:pt x="851508" y="184548"/>
                </a:lnTo>
                <a:lnTo>
                  <a:pt x="850542" y="182464"/>
                </a:lnTo>
                <a:lnTo>
                  <a:pt x="848513" y="179338"/>
                </a:lnTo>
                <a:lnTo>
                  <a:pt x="847450" y="176200"/>
                </a:lnTo>
                <a:lnTo>
                  <a:pt x="846484" y="174116"/>
                </a:lnTo>
                <a:lnTo>
                  <a:pt x="844455" y="170991"/>
                </a:lnTo>
                <a:lnTo>
                  <a:pt x="843489" y="168907"/>
                </a:lnTo>
                <a:lnTo>
                  <a:pt x="841460" y="165782"/>
                </a:lnTo>
                <a:lnTo>
                  <a:pt x="838465" y="161601"/>
                </a:lnTo>
                <a:lnTo>
                  <a:pt x="836436" y="159518"/>
                </a:lnTo>
                <a:lnTo>
                  <a:pt x="835392" y="157434"/>
                </a:lnTo>
                <a:lnTo>
                  <a:pt x="833382" y="155350"/>
                </a:lnTo>
                <a:lnTo>
                  <a:pt x="832368" y="153267"/>
                </a:lnTo>
                <a:lnTo>
                  <a:pt x="830358" y="151183"/>
                </a:lnTo>
                <a:lnTo>
                  <a:pt x="828339" y="150128"/>
                </a:lnTo>
                <a:lnTo>
                  <a:pt x="827334" y="148045"/>
                </a:lnTo>
                <a:lnTo>
                  <a:pt x="825315" y="147003"/>
                </a:lnTo>
                <a:lnTo>
                  <a:pt x="823305" y="145961"/>
                </a:lnTo>
                <a:lnTo>
                  <a:pt x="822291" y="144919"/>
                </a:lnTo>
                <a:lnTo>
                  <a:pt x="820281" y="143877"/>
                </a:lnTo>
                <a:lnTo>
                  <a:pt x="819266" y="143877"/>
                </a:lnTo>
                <a:lnTo>
                  <a:pt x="817257" y="142835"/>
                </a:lnTo>
                <a:lnTo>
                  <a:pt x="814233" y="142835"/>
                </a:lnTo>
                <a:lnTo>
                  <a:pt x="812213" y="143877"/>
                </a:lnTo>
                <a:lnTo>
                  <a:pt x="810204" y="144919"/>
                </a:lnTo>
                <a:lnTo>
                  <a:pt x="809189" y="144919"/>
                </a:lnTo>
                <a:lnTo>
                  <a:pt x="805160" y="150128"/>
                </a:lnTo>
                <a:lnTo>
                  <a:pt x="801131" y="156392"/>
                </a:lnTo>
                <a:lnTo>
                  <a:pt x="797102" y="162643"/>
                </a:lnTo>
                <a:lnTo>
                  <a:pt x="794078" y="168907"/>
                </a:lnTo>
                <a:lnTo>
                  <a:pt x="791054" y="177255"/>
                </a:lnTo>
                <a:lnTo>
                  <a:pt x="788030" y="184548"/>
                </a:lnTo>
                <a:lnTo>
                  <a:pt x="786020" y="192895"/>
                </a:lnTo>
                <a:lnTo>
                  <a:pt x="784001" y="201230"/>
                </a:lnTo>
                <a:lnTo>
                  <a:pt x="781981" y="210619"/>
                </a:lnTo>
                <a:lnTo>
                  <a:pt x="779972" y="220009"/>
                </a:lnTo>
                <a:lnTo>
                  <a:pt x="778967" y="229398"/>
                </a:lnTo>
                <a:lnTo>
                  <a:pt x="776948" y="238775"/>
                </a:lnTo>
                <a:lnTo>
                  <a:pt x="775943" y="248164"/>
                </a:lnTo>
                <a:lnTo>
                  <a:pt x="774928" y="257554"/>
                </a:lnTo>
                <a:lnTo>
                  <a:pt x="774928" y="266943"/>
                </a:lnTo>
                <a:lnTo>
                  <a:pt x="773923" y="276320"/>
                </a:lnTo>
                <a:lnTo>
                  <a:pt x="773923" y="285709"/>
                </a:lnTo>
                <a:lnTo>
                  <a:pt x="772919" y="295099"/>
                </a:lnTo>
                <a:lnTo>
                  <a:pt x="772919" y="342020"/>
                </a:lnTo>
                <a:lnTo>
                  <a:pt x="773923" y="348284"/>
                </a:lnTo>
                <a:lnTo>
                  <a:pt x="773923" y="366008"/>
                </a:lnTo>
                <a:lnTo>
                  <a:pt x="774928" y="369134"/>
                </a:lnTo>
                <a:lnTo>
                  <a:pt x="774928" y="388955"/>
                </a:lnTo>
                <a:lnTo>
                  <a:pt x="773923" y="396260"/>
                </a:lnTo>
                <a:lnTo>
                  <a:pt x="772919" y="403553"/>
                </a:lnTo>
                <a:lnTo>
                  <a:pt x="771904" y="409817"/>
                </a:lnTo>
                <a:lnTo>
                  <a:pt x="769894" y="416068"/>
                </a:lnTo>
                <a:lnTo>
                  <a:pt x="768890" y="421290"/>
                </a:lnTo>
                <a:lnTo>
                  <a:pt x="766870" y="426500"/>
                </a:lnTo>
                <a:lnTo>
                  <a:pt x="763846" y="430667"/>
                </a:lnTo>
                <a:lnTo>
                  <a:pt x="761827" y="434847"/>
                </a:lnTo>
                <a:lnTo>
                  <a:pt x="758812" y="437973"/>
                </a:lnTo>
                <a:lnTo>
                  <a:pt x="755788" y="441098"/>
                </a:lnTo>
                <a:lnTo>
                  <a:pt x="752764" y="444224"/>
                </a:lnTo>
                <a:lnTo>
                  <a:pt x="749740" y="446307"/>
                </a:lnTo>
                <a:lnTo>
                  <a:pt x="746716" y="447362"/>
                </a:lnTo>
                <a:lnTo>
                  <a:pt x="743691" y="449446"/>
                </a:lnTo>
                <a:lnTo>
                  <a:pt x="739662" y="449446"/>
                </a:lnTo>
                <a:lnTo>
                  <a:pt x="736638" y="450488"/>
                </a:lnTo>
                <a:lnTo>
                  <a:pt x="732609" y="451529"/>
                </a:lnTo>
                <a:lnTo>
                  <a:pt x="725556" y="451529"/>
                </a:lnTo>
                <a:lnTo>
                  <a:pt x="721518" y="450488"/>
                </a:lnTo>
                <a:lnTo>
                  <a:pt x="717489" y="450488"/>
                </a:lnTo>
                <a:lnTo>
                  <a:pt x="714464" y="449446"/>
                </a:lnTo>
                <a:lnTo>
                  <a:pt x="710435" y="448404"/>
                </a:lnTo>
                <a:lnTo>
                  <a:pt x="707411" y="448404"/>
                </a:lnTo>
                <a:lnTo>
                  <a:pt x="703382" y="447362"/>
                </a:lnTo>
                <a:lnTo>
                  <a:pt x="700358" y="446307"/>
                </a:lnTo>
                <a:lnTo>
                  <a:pt x="696329" y="444224"/>
                </a:lnTo>
                <a:lnTo>
                  <a:pt x="693305" y="443182"/>
                </a:lnTo>
                <a:lnTo>
                  <a:pt x="690281" y="442140"/>
                </a:lnTo>
                <a:lnTo>
                  <a:pt x="687257" y="441098"/>
                </a:lnTo>
                <a:lnTo>
                  <a:pt x="687257" y="439014"/>
                </a:lnTo>
                <a:lnTo>
                  <a:pt x="686252" y="435889"/>
                </a:lnTo>
                <a:lnTo>
                  <a:pt x="686252" y="433793"/>
                </a:lnTo>
                <a:lnTo>
                  <a:pt x="685247" y="430667"/>
                </a:lnTo>
                <a:lnTo>
                  <a:pt x="685247" y="428583"/>
                </a:lnTo>
                <a:lnTo>
                  <a:pt x="684232" y="425458"/>
                </a:lnTo>
                <a:lnTo>
                  <a:pt x="683228" y="421290"/>
                </a:lnTo>
                <a:lnTo>
                  <a:pt x="682223" y="417110"/>
                </a:lnTo>
                <a:lnTo>
                  <a:pt x="681218" y="413985"/>
                </a:lnTo>
                <a:lnTo>
                  <a:pt x="680203" y="411901"/>
                </a:lnTo>
                <a:lnTo>
                  <a:pt x="679199" y="407721"/>
                </a:lnTo>
                <a:lnTo>
                  <a:pt x="677179" y="404595"/>
                </a:lnTo>
                <a:lnTo>
                  <a:pt x="675170" y="400428"/>
                </a:lnTo>
                <a:lnTo>
                  <a:pt x="673150" y="397302"/>
                </a:lnTo>
                <a:lnTo>
                  <a:pt x="671141" y="393122"/>
                </a:lnTo>
                <a:lnTo>
                  <a:pt x="669121" y="389996"/>
                </a:lnTo>
                <a:lnTo>
                  <a:pt x="667102" y="386871"/>
                </a:lnTo>
                <a:lnTo>
                  <a:pt x="665092" y="383745"/>
                </a:lnTo>
                <a:lnTo>
                  <a:pt x="663073" y="382703"/>
                </a:lnTo>
                <a:lnTo>
                  <a:pt x="662068" y="381649"/>
                </a:lnTo>
                <a:lnTo>
                  <a:pt x="660049" y="378523"/>
                </a:lnTo>
                <a:lnTo>
                  <a:pt x="657025" y="374356"/>
                </a:lnTo>
                <a:lnTo>
                  <a:pt x="654001" y="369134"/>
                </a:lnTo>
                <a:lnTo>
                  <a:pt x="650986" y="366008"/>
                </a:lnTo>
                <a:lnTo>
                  <a:pt x="647962" y="361841"/>
                </a:lnTo>
                <a:lnTo>
                  <a:pt x="644938" y="358715"/>
                </a:lnTo>
                <a:lnTo>
                  <a:pt x="641914" y="355577"/>
                </a:lnTo>
                <a:lnTo>
                  <a:pt x="637885" y="353493"/>
                </a:lnTo>
                <a:lnTo>
                  <a:pt x="634860" y="351410"/>
                </a:lnTo>
                <a:lnTo>
                  <a:pt x="630831" y="349326"/>
                </a:lnTo>
                <a:lnTo>
                  <a:pt x="626793" y="347242"/>
                </a:lnTo>
                <a:lnTo>
                  <a:pt x="623778" y="346200"/>
                </a:lnTo>
                <a:lnTo>
                  <a:pt x="619740" y="345159"/>
                </a:lnTo>
                <a:lnTo>
                  <a:pt x="615711" y="343062"/>
                </a:lnTo>
                <a:lnTo>
                  <a:pt x="612686" y="343062"/>
                </a:lnTo>
                <a:lnTo>
                  <a:pt x="608657" y="342020"/>
                </a:lnTo>
                <a:lnTo>
                  <a:pt x="605633" y="340978"/>
                </a:lnTo>
                <a:lnTo>
                  <a:pt x="601604" y="340978"/>
                </a:lnTo>
                <a:lnTo>
                  <a:pt x="598580" y="339937"/>
                </a:lnTo>
                <a:lnTo>
                  <a:pt x="595556" y="339937"/>
                </a:lnTo>
                <a:lnTo>
                  <a:pt x="591527" y="338895"/>
                </a:lnTo>
                <a:lnTo>
                  <a:pt x="588503" y="338895"/>
                </a:lnTo>
                <a:lnTo>
                  <a:pt x="585479" y="337853"/>
                </a:lnTo>
                <a:lnTo>
                  <a:pt x="583469" y="337853"/>
                </a:lnTo>
                <a:lnTo>
                  <a:pt x="580445" y="336811"/>
                </a:lnTo>
                <a:lnTo>
                  <a:pt x="578426" y="335769"/>
                </a:lnTo>
                <a:lnTo>
                  <a:pt x="575401" y="335769"/>
                </a:lnTo>
                <a:lnTo>
                  <a:pt x="573392" y="334727"/>
                </a:lnTo>
                <a:lnTo>
                  <a:pt x="572377" y="332644"/>
                </a:lnTo>
                <a:lnTo>
                  <a:pt x="570368" y="331602"/>
                </a:lnTo>
                <a:lnTo>
                  <a:pt x="568348" y="328463"/>
                </a:lnTo>
                <a:lnTo>
                  <a:pt x="566329" y="324296"/>
                </a:lnTo>
                <a:lnTo>
                  <a:pt x="564319" y="321170"/>
                </a:lnTo>
                <a:lnTo>
                  <a:pt x="562300" y="318032"/>
                </a:lnTo>
                <a:lnTo>
                  <a:pt x="560290" y="314907"/>
                </a:lnTo>
                <a:lnTo>
                  <a:pt x="559276" y="311781"/>
                </a:lnTo>
                <a:lnTo>
                  <a:pt x="558271" y="308656"/>
                </a:lnTo>
                <a:lnTo>
                  <a:pt x="557266" y="305530"/>
                </a:lnTo>
                <a:lnTo>
                  <a:pt x="556252" y="302392"/>
                </a:lnTo>
                <a:lnTo>
                  <a:pt x="556252" y="286751"/>
                </a:lnTo>
                <a:lnTo>
                  <a:pt x="555247" y="283626"/>
                </a:lnTo>
                <a:lnTo>
                  <a:pt x="554242" y="280500"/>
                </a:lnTo>
                <a:lnTo>
                  <a:pt x="554242" y="277362"/>
                </a:lnTo>
                <a:lnTo>
                  <a:pt x="553237" y="274236"/>
                </a:lnTo>
                <a:lnTo>
                  <a:pt x="552223" y="270069"/>
                </a:lnTo>
                <a:lnTo>
                  <a:pt x="550213" y="267985"/>
                </a:lnTo>
                <a:lnTo>
                  <a:pt x="548194" y="265889"/>
                </a:lnTo>
                <a:lnTo>
                  <a:pt x="546184" y="263805"/>
                </a:lnTo>
                <a:lnTo>
                  <a:pt x="544165" y="262763"/>
                </a:lnTo>
                <a:lnTo>
                  <a:pt x="542145" y="260679"/>
                </a:lnTo>
                <a:lnTo>
                  <a:pt x="540136" y="259637"/>
                </a:lnTo>
                <a:lnTo>
                  <a:pt x="539121" y="258596"/>
                </a:lnTo>
                <a:lnTo>
                  <a:pt x="537111" y="257554"/>
                </a:lnTo>
                <a:lnTo>
                  <a:pt x="535092" y="255470"/>
                </a:lnTo>
                <a:lnTo>
                  <a:pt x="533082" y="254428"/>
                </a:lnTo>
                <a:lnTo>
                  <a:pt x="532068" y="253374"/>
                </a:lnTo>
                <a:lnTo>
                  <a:pt x="530058" y="253374"/>
                </a:lnTo>
                <a:lnTo>
                  <a:pt x="529044" y="252332"/>
                </a:lnTo>
                <a:lnTo>
                  <a:pt x="527034" y="250248"/>
                </a:lnTo>
                <a:lnTo>
                  <a:pt x="525015" y="248164"/>
                </a:lnTo>
                <a:lnTo>
                  <a:pt x="523005" y="245039"/>
                </a:lnTo>
                <a:lnTo>
                  <a:pt x="520986" y="241913"/>
                </a:lnTo>
                <a:lnTo>
                  <a:pt x="520986" y="238775"/>
                </a:lnTo>
                <a:lnTo>
                  <a:pt x="519981" y="235649"/>
                </a:lnTo>
                <a:lnTo>
                  <a:pt x="519981" y="231482"/>
                </a:lnTo>
                <a:lnTo>
                  <a:pt x="518966" y="227302"/>
                </a:lnTo>
                <a:lnTo>
                  <a:pt x="518966" y="220009"/>
                </a:lnTo>
                <a:lnTo>
                  <a:pt x="517962" y="217925"/>
                </a:lnTo>
                <a:lnTo>
                  <a:pt x="517962" y="209578"/>
                </a:lnTo>
                <a:lnTo>
                  <a:pt x="516957" y="207494"/>
                </a:lnTo>
                <a:lnTo>
                  <a:pt x="516957" y="199146"/>
                </a:lnTo>
                <a:lnTo>
                  <a:pt x="515952" y="196021"/>
                </a:lnTo>
                <a:lnTo>
                  <a:pt x="515952" y="188715"/>
                </a:lnTo>
                <a:lnTo>
                  <a:pt x="514937" y="184548"/>
                </a:lnTo>
                <a:lnTo>
                  <a:pt x="514937" y="181422"/>
                </a:lnTo>
                <a:lnTo>
                  <a:pt x="513933" y="177255"/>
                </a:lnTo>
                <a:lnTo>
                  <a:pt x="513933" y="174116"/>
                </a:lnTo>
                <a:lnTo>
                  <a:pt x="512928" y="169949"/>
                </a:lnTo>
                <a:lnTo>
                  <a:pt x="511913" y="164740"/>
                </a:lnTo>
                <a:lnTo>
                  <a:pt x="511913" y="159518"/>
                </a:lnTo>
                <a:lnTo>
                  <a:pt x="510909" y="155350"/>
                </a:lnTo>
                <a:lnTo>
                  <a:pt x="510909" y="145961"/>
                </a:lnTo>
                <a:lnTo>
                  <a:pt x="509904" y="141793"/>
                </a:lnTo>
                <a:lnTo>
                  <a:pt x="509904" y="136584"/>
                </a:lnTo>
                <a:lnTo>
                  <a:pt x="508889" y="132391"/>
                </a:lnTo>
                <a:lnTo>
                  <a:pt x="508889" y="124006"/>
                </a:lnTo>
                <a:lnTo>
                  <a:pt x="507884" y="120956"/>
                </a:lnTo>
                <a:lnTo>
                  <a:pt x="507884" y="112571"/>
                </a:lnTo>
                <a:lnTo>
                  <a:pt x="506880" y="109521"/>
                </a:lnTo>
                <a:lnTo>
                  <a:pt x="506880" y="102152"/>
                </a:lnTo>
                <a:lnTo>
                  <a:pt x="505875" y="98976"/>
                </a:lnTo>
                <a:lnTo>
                  <a:pt x="505875" y="92750"/>
                </a:lnTo>
                <a:lnTo>
                  <a:pt x="504860" y="89701"/>
                </a:lnTo>
                <a:lnTo>
                  <a:pt x="504860" y="83348"/>
                </a:lnTo>
                <a:lnTo>
                  <a:pt x="503855" y="81315"/>
                </a:lnTo>
                <a:lnTo>
                  <a:pt x="503855" y="76106"/>
                </a:lnTo>
                <a:lnTo>
                  <a:pt x="502851" y="72929"/>
                </a:lnTo>
                <a:lnTo>
                  <a:pt x="501836" y="68737"/>
                </a:lnTo>
                <a:lnTo>
                  <a:pt x="501836" y="65687"/>
                </a:lnTo>
                <a:lnTo>
                  <a:pt x="500831" y="61494"/>
                </a:lnTo>
                <a:lnTo>
                  <a:pt x="499826" y="58318"/>
                </a:lnTo>
                <a:lnTo>
                  <a:pt x="498812" y="55269"/>
                </a:lnTo>
                <a:lnTo>
                  <a:pt x="497807" y="52092"/>
                </a:lnTo>
                <a:lnTo>
                  <a:pt x="496802" y="48916"/>
                </a:lnTo>
                <a:lnTo>
                  <a:pt x="494783" y="45867"/>
                </a:lnTo>
                <a:lnTo>
                  <a:pt x="493778" y="42690"/>
                </a:lnTo>
                <a:lnTo>
                  <a:pt x="491759" y="39641"/>
                </a:lnTo>
                <a:lnTo>
                  <a:pt x="489749" y="37481"/>
                </a:lnTo>
                <a:lnTo>
                  <a:pt x="488735" y="34432"/>
                </a:lnTo>
                <a:lnTo>
                  <a:pt x="486725" y="31255"/>
                </a:lnTo>
                <a:lnTo>
                  <a:pt x="484706" y="29222"/>
                </a:lnTo>
                <a:lnTo>
                  <a:pt x="482696" y="26046"/>
                </a:lnTo>
                <a:lnTo>
                  <a:pt x="480677" y="23886"/>
                </a:lnTo>
                <a:lnTo>
                  <a:pt x="478657" y="21853"/>
                </a:lnTo>
                <a:lnTo>
                  <a:pt x="476648" y="19820"/>
                </a:lnTo>
                <a:lnTo>
                  <a:pt x="474628" y="17660"/>
                </a:lnTo>
                <a:lnTo>
                  <a:pt x="472619" y="15627"/>
                </a:lnTo>
                <a:lnTo>
                  <a:pt x="470599" y="13467"/>
                </a:lnTo>
                <a:lnTo>
                  <a:pt x="468580" y="11434"/>
                </a:lnTo>
                <a:lnTo>
                  <a:pt x="466570" y="10418"/>
                </a:lnTo>
                <a:lnTo>
                  <a:pt x="465565" y="8258"/>
                </a:lnTo>
                <a:lnTo>
                  <a:pt x="463546" y="7242"/>
                </a:lnTo>
                <a:lnTo>
                  <a:pt x="461527" y="6225"/>
                </a:lnTo>
                <a:lnTo>
                  <a:pt x="459517" y="4192"/>
                </a:lnTo>
                <a:lnTo>
                  <a:pt x="457498" y="3049"/>
                </a:lnTo>
                <a:lnTo>
                  <a:pt x="456493" y="1016"/>
                </a:lnTo>
                <a:lnTo>
                  <a:pt x="454474" y="0"/>
                </a:lnTo>
                <a:lnTo>
                  <a:pt x="453469" y="2032"/>
                </a:lnTo>
                <a:lnTo>
                  <a:pt x="451449" y="5209"/>
                </a:lnTo>
                <a:lnTo>
                  <a:pt x="449440" y="7242"/>
                </a:lnTo>
                <a:lnTo>
                  <a:pt x="448435" y="10418"/>
                </a:lnTo>
                <a:lnTo>
                  <a:pt x="447420" y="13467"/>
                </a:lnTo>
                <a:lnTo>
                  <a:pt x="446416" y="16644"/>
                </a:lnTo>
                <a:lnTo>
                  <a:pt x="445411" y="19820"/>
                </a:lnTo>
                <a:lnTo>
                  <a:pt x="444396" y="22869"/>
                </a:lnTo>
                <a:lnTo>
                  <a:pt x="443391" y="27062"/>
                </a:lnTo>
                <a:lnTo>
                  <a:pt x="442387" y="30239"/>
                </a:lnTo>
                <a:lnTo>
                  <a:pt x="441372" y="34432"/>
                </a:lnTo>
                <a:lnTo>
                  <a:pt x="441372" y="38497"/>
                </a:lnTo>
                <a:lnTo>
                  <a:pt x="440367" y="41674"/>
                </a:lnTo>
                <a:lnTo>
                  <a:pt x="440367" y="77122"/>
                </a:lnTo>
                <a:lnTo>
                  <a:pt x="439363" y="80299"/>
                </a:lnTo>
                <a:lnTo>
                  <a:pt x="439363" y="94910"/>
                </a:lnTo>
                <a:lnTo>
                  <a:pt x="438358" y="98976"/>
                </a:lnTo>
                <a:lnTo>
                  <a:pt x="438358" y="107361"/>
                </a:lnTo>
                <a:lnTo>
                  <a:pt x="437343" y="110538"/>
                </a:lnTo>
                <a:lnTo>
                  <a:pt x="437343" y="117780"/>
                </a:lnTo>
                <a:lnTo>
                  <a:pt x="436338" y="120956"/>
                </a:lnTo>
                <a:lnTo>
                  <a:pt x="436338" y="126166"/>
                </a:lnTo>
                <a:lnTo>
                  <a:pt x="435334" y="128199"/>
                </a:lnTo>
                <a:lnTo>
                  <a:pt x="435334" y="134551"/>
                </a:lnTo>
                <a:lnTo>
                  <a:pt x="434319" y="137601"/>
                </a:lnTo>
                <a:lnTo>
                  <a:pt x="434319" y="140752"/>
                </a:lnTo>
                <a:lnTo>
                  <a:pt x="433314" y="143877"/>
                </a:lnTo>
                <a:lnTo>
                  <a:pt x="433314" y="150128"/>
                </a:lnTo>
                <a:lnTo>
                  <a:pt x="432309" y="154308"/>
                </a:lnTo>
                <a:lnTo>
                  <a:pt x="431295" y="157434"/>
                </a:lnTo>
                <a:lnTo>
                  <a:pt x="431295" y="160560"/>
                </a:lnTo>
                <a:lnTo>
                  <a:pt x="430290" y="163698"/>
                </a:lnTo>
                <a:lnTo>
                  <a:pt x="429285" y="167865"/>
                </a:lnTo>
                <a:lnTo>
                  <a:pt x="429285" y="170991"/>
                </a:lnTo>
                <a:lnTo>
                  <a:pt x="428280" y="174116"/>
                </a:lnTo>
                <a:lnTo>
                  <a:pt x="427266" y="177255"/>
                </a:lnTo>
                <a:lnTo>
                  <a:pt x="426261" y="180380"/>
                </a:lnTo>
                <a:lnTo>
                  <a:pt x="425256" y="184548"/>
                </a:lnTo>
                <a:lnTo>
                  <a:pt x="424242" y="187673"/>
                </a:lnTo>
                <a:lnTo>
                  <a:pt x="423237" y="190811"/>
                </a:lnTo>
                <a:lnTo>
                  <a:pt x="422232" y="193937"/>
                </a:lnTo>
                <a:lnTo>
                  <a:pt x="421218" y="197063"/>
                </a:lnTo>
                <a:lnTo>
                  <a:pt x="419208" y="200188"/>
                </a:lnTo>
                <a:lnTo>
                  <a:pt x="418203" y="204368"/>
                </a:lnTo>
                <a:lnTo>
                  <a:pt x="416184" y="208536"/>
                </a:lnTo>
                <a:lnTo>
                  <a:pt x="413160" y="212703"/>
                </a:lnTo>
                <a:lnTo>
                  <a:pt x="411140" y="217925"/>
                </a:lnTo>
                <a:lnTo>
                  <a:pt x="408126" y="222093"/>
                </a:lnTo>
                <a:lnTo>
                  <a:pt x="406106" y="227302"/>
                </a:lnTo>
                <a:lnTo>
                  <a:pt x="403082" y="232524"/>
                </a:lnTo>
                <a:lnTo>
                  <a:pt x="400058" y="236691"/>
                </a:lnTo>
                <a:lnTo>
                  <a:pt x="397034" y="241913"/>
                </a:lnTo>
                <a:lnTo>
                  <a:pt x="394010" y="247123"/>
                </a:lnTo>
                <a:lnTo>
                  <a:pt x="389981" y="251290"/>
                </a:lnTo>
                <a:lnTo>
                  <a:pt x="386957" y="256512"/>
                </a:lnTo>
                <a:lnTo>
                  <a:pt x="383932" y="261721"/>
                </a:lnTo>
                <a:lnTo>
                  <a:pt x="379903" y="266943"/>
                </a:lnTo>
                <a:lnTo>
                  <a:pt x="376879" y="271111"/>
                </a:lnTo>
                <a:lnTo>
                  <a:pt x="372850" y="276320"/>
                </a:lnTo>
                <a:lnTo>
                  <a:pt x="369826" y="281542"/>
                </a:lnTo>
                <a:lnTo>
                  <a:pt x="365797" y="285709"/>
                </a:lnTo>
                <a:lnTo>
                  <a:pt x="362773" y="290919"/>
                </a:lnTo>
                <a:lnTo>
                  <a:pt x="359749" y="295099"/>
                </a:lnTo>
                <a:lnTo>
                  <a:pt x="356725" y="300308"/>
                </a:lnTo>
                <a:lnTo>
                  <a:pt x="353701" y="304475"/>
                </a:lnTo>
                <a:lnTo>
                  <a:pt x="350686" y="308656"/>
                </a:lnTo>
                <a:lnTo>
                  <a:pt x="347662" y="312823"/>
                </a:lnTo>
                <a:lnTo>
                  <a:pt x="344638" y="316990"/>
                </a:lnTo>
                <a:lnTo>
                  <a:pt x="342618" y="321170"/>
                </a:lnTo>
                <a:lnTo>
                  <a:pt x="339594" y="325338"/>
                </a:lnTo>
                <a:lnTo>
                  <a:pt x="337585" y="329505"/>
                </a:lnTo>
                <a:lnTo>
                  <a:pt x="335565" y="332644"/>
                </a:lnTo>
                <a:lnTo>
                  <a:pt x="333546" y="335769"/>
                </a:lnTo>
                <a:lnTo>
                  <a:pt x="332541" y="339937"/>
                </a:lnTo>
                <a:lnTo>
                  <a:pt x="331536" y="343062"/>
                </a:lnTo>
                <a:lnTo>
                  <a:pt x="329517" y="344117"/>
                </a:lnTo>
                <a:lnTo>
                  <a:pt x="327507" y="346200"/>
                </a:lnTo>
                <a:lnTo>
                  <a:pt x="325488" y="348284"/>
                </a:lnTo>
                <a:lnTo>
                  <a:pt x="323469" y="350368"/>
                </a:lnTo>
                <a:lnTo>
                  <a:pt x="321459" y="352452"/>
                </a:lnTo>
                <a:lnTo>
                  <a:pt x="319440" y="354535"/>
                </a:lnTo>
                <a:lnTo>
                  <a:pt x="317430" y="356619"/>
                </a:lnTo>
                <a:lnTo>
                  <a:pt x="315411" y="357674"/>
                </a:lnTo>
                <a:lnTo>
                  <a:pt x="313391" y="358715"/>
                </a:lnTo>
                <a:lnTo>
                  <a:pt x="311382" y="360799"/>
                </a:lnTo>
                <a:lnTo>
                  <a:pt x="309362" y="361841"/>
                </a:lnTo>
                <a:lnTo>
                  <a:pt x="307353" y="362883"/>
                </a:lnTo>
                <a:lnTo>
                  <a:pt x="305333" y="362883"/>
                </a:lnTo>
                <a:lnTo>
                  <a:pt x="303314" y="364967"/>
                </a:lnTo>
                <a:lnTo>
                  <a:pt x="301304" y="367050"/>
                </a:lnTo>
                <a:lnTo>
                  <a:pt x="299285" y="366008"/>
                </a:lnTo>
                <a:lnTo>
                  <a:pt x="297275" y="366008"/>
                </a:lnTo>
                <a:lnTo>
                  <a:pt x="295256" y="368092"/>
                </a:lnTo>
                <a:lnTo>
                  <a:pt x="293246" y="370189"/>
                </a:lnTo>
                <a:lnTo>
                  <a:pt x="291227" y="372272"/>
                </a:lnTo>
                <a:lnTo>
                  <a:pt x="290222" y="375398"/>
                </a:lnTo>
                <a:lnTo>
                  <a:pt x="291227" y="378523"/>
                </a:lnTo>
                <a:lnTo>
                  <a:pt x="293246" y="380607"/>
                </a:lnTo>
                <a:lnTo>
                  <a:pt x="295256" y="381649"/>
                </a:lnTo>
                <a:lnTo>
                  <a:pt x="297275" y="382703"/>
                </a:lnTo>
                <a:lnTo>
                  <a:pt x="299285" y="384787"/>
                </a:lnTo>
                <a:lnTo>
                  <a:pt x="301304" y="386871"/>
                </a:lnTo>
                <a:lnTo>
                  <a:pt x="303314" y="388955"/>
                </a:lnTo>
                <a:lnTo>
                  <a:pt x="304328" y="392080"/>
                </a:lnTo>
                <a:lnTo>
                  <a:pt x="305333" y="395206"/>
                </a:lnTo>
                <a:lnTo>
                  <a:pt x="307353" y="398344"/>
                </a:lnTo>
                <a:lnTo>
                  <a:pt x="307353" y="401470"/>
                </a:lnTo>
                <a:lnTo>
                  <a:pt x="309362" y="404595"/>
                </a:lnTo>
                <a:lnTo>
                  <a:pt x="310377" y="408775"/>
                </a:lnTo>
                <a:lnTo>
                  <a:pt x="312386" y="411901"/>
                </a:lnTo>
                <a:lnTo>
                  <a:pt x="313391" y="415026"/>
                </a:lnTo>
                <a:lnTo>
                  <a:pt x="315411" y="418152"/>
                </a:lnTo>
                <a:lnTo>
                  <a:pt x="317430" y="421290"/>
                </a:lnTo>
                <a:lnTo>
                  <a:pt x="319440" y="424416"/>
                </a:lnTo>
                <a:lnTo>
                  <a:pt x="321459" y="427541"/>
                </a:lnTo>
                <a:lnTo>
                  <a:pt x="323469" y="430667"/>
                </a:lnTo>
                <a:lnTo>
                  <a:pt x="325488" y="433793"/>
                </a:lnTo>
                <a:lnTo>
                  <a:pt x="327507" y="436931"/>
                </a:lnTo>
                <a:lnTo>
                  <a:pt x="329517" y="439014"/>
                </a:lnTo>
                <a:lnTo>
                  <a:pt x="328512" y="443182"/>
                </a:lnTo>
                <a:lnTo>
                  <a:pt x="328512" y="458822"/>
                </a:lnTo>
                <a:lnTo>
                  <a:pt x="327507" y="455697"/>
                </a:lnTo>
                <a:lnTo>
                  <a:pt x="326493" y="452571"/>
                </a:lnTo>
                <a:lnTo>
                  <a:pt x="325488" y="449446"/>
                </a:lnTo>
                <a:lnTo>
                  <a:pt x="323469" y="446307"/>
                </a:lnTo>
                <a:lnTo>
                  <a:pt x="322464" y="443182"/>
                </a:lnTo>
                <a:lnTo>
                  <a:pt x="320454" y="439014"/>
                </a:lnTo>
                <a:lnTo>
                  <a:pt x="319440" y="435889"/>
                </a:lnTo>
                <a:lnTo>
                  <a:pt x="317430" y="431709"/>
                </a:lnTo>
                <a:lnTo>
                  <a:pt x="315411" y="428583"/>
                </a:lnTo>
                <a:lnTo>
                  <a:pt x="313391" y="424416"/>
                </a:lnTo>
                <a:lnTo>
                  <a:pt x="311382" y="420236"/>
                </a:lnTo>
                <a:lnTo>
                  <a:pt x="309362" y="418152"/>
                </a:lnTo>
                <a:lnTo>
                  <a:pt x="308357" y="416068"/>
                </a:lnTo>
                <a:lnTo>
                  <a:pt x="306338" y="411901"/>
                </a:lnTo>
                <a:lnTo>
                  <a:pt x="304328" y="408775"/>
                </a:lnTo>
                <a:lnTo>
                  <a:pt x="302309" y="404595"/>
                </a:lnTo>
                <a:lnTo>
                  <a:pt x="300299" y="402511"/>
                </a:lnTo>
                <a:lnTo>
                  <a:pt x="299285" y="400428"/>
                </a:lnTo>
                <a:lnTo>
                  <a:pt x="298280" y="397302"/>
                </a:lnTo>
                <a:lnTo>
                  <a:pt x="296261" y="395206"/>
                </a:lnTo>
                <a:lnTo>
                  <a:pt x="295256" y="393122"/>
                </a:lnTo>
                <a:lnTo>
                  <a:pt x="293246" y="389996"/>
                </a:lnTo>
                <a:lnTo>
                  <a:pt x="292232" y="387913"/>
                </a:lnTo>
                <a:lnTo>
                  <a:pt x="290222" y="385829"/>
                </a:lnTo>
                <a:lnTo>
                  <a:pt x="288203" y="383745"/>
                </a:lnTo>
                <a:lnTo>
                  <a:pt x="286184" y="381649"/>
                </a:lnTo>
                <a:lnTo>
                  <a:pt x="284174" y="379565"/>
                </a:lnTo>
                <a:lnTo>
                  <a:pt x="282155" y="376440"/>
                </a:lnTo>
                <a:lnTo>
                  <a:pt x="280145" y="374356"/>
                </a:lnTo>
                <a:lnTo>
                  <a:pt x="278126" y="372272"/>
                </a:lnTo>
                <a:lnTo>
                  <a:pt x="276106" y="369134"/>
                </a:lnTo>
                <a:lnTo>
                  <a:pt x="274097" y="368092"/>
                </a:lnTo>
                <a:lnTo>
                  <a:pt x="273092" y="364967"/>
                </a:lnTo>
                <a:lnTo>
                  <a:pt x="271072" y="362883"/>
                </a:lnTo>
                <a:lnTo>
                  <a:pt x="269053" y="359757"/>
                </a:lnTo>
                <a:lnTo>
                  <a:pt x="267043" y="356619"/>
                </a:lnTo>
                <a:lnTo>
                  <a:pt x="265024" y="354535"/>
                </a:lnTo>
                <a:lnTo>
                  <a:pt x="263014" y="351410"/>
                </a:lnTo>
                <a:lnTo>
                  <a:pt x="260995" y="349326"/>
                </a:lnTo>
                <a:lnTo>
                  <a:pt x="258976" y="347242"/>
                </a:lnTo>
                <a:lnTo>
                  <a:pt x="256966" y="345159"/>
                </a:lnTo>
                <a:lnTo>
                  <a:pt x="254947" y="344117"/>
                </a:lnTo>
                <a:lnTo>
                  <a:pt x="252937" y="342020"/>
                </a:lnTo>
                <a:lnTo>
                  <a:pt x="250918" y="340978"/>
                </a:lnTo>
                <a:lnTo>
                  <a:pt x="248898" y="338895"/>
                </a:lnTo>
                <a:lnTo>
                  <a:pt x="247894" y="337853"/>
                </a:lnTo>
                <a:lnTo>
                  <a:pt x="245874" y="335769"/>
                </a:lnTo>
                <a:lnTo>
                  <a:pt x="243865" y="333685"/>
                </a:lnTo>
                <a:lnTo>
                  <a:pt x="241845" y="332644"/>
                </a:lnTo>
                <a:lnTo>
                  <a:pt x="239836" y="330547"/>
                </a:lnTo>
                <a:lnTo>
                  <a:pt x="237816" y="329505"/>
                </a:lnTo>
                <a:lnTo>
                  <a:pt x="236811" y="327422"/>
                </a:lnTo>
                <a:lnTo>
                  <a:pt x="234792" y="325338"/>
                </a:lnTo>
                <a:lnTo>
                  <a:pt x="232782" y="324296"/>
                </a:lnTo>
                <a:lnTo>
                  <a:pt x="230763" y="322212"/>
                </a:lnTo>
                <a:lnTo>
                  <a:pt x="229758" y="320129"/>
                </a:lnTo>
                <a:lnTo>
                  <a:pt x="227739" y="319087"/>
                </a:lnTo>
                <a:lnTo>
                  <a:pt x="225720" y="316990"/>
                </a:lnTo>
                <a:lnTo>
                  <a:pt x="223710" y="314907"/>
                </a:lnTo>
                <a:lnTo>
                  <a:pt x="221691" y="312823"/>
                </a:lnTo>
                <a:lnTo>
                  <a:pt x="220686" y="311781"/>
                </a:lnTo>
                <a:lnTo>
                  <a:pt x="218667" y="309697"/>
                </a:lnTo>
                <a:lnTo>
                  <a:pt x="216657" y="307614"/>
                </a:lnTo>
                <a:lnTo>
                  <a:pt x="214638" y="305530"/>
                </a:lnTo>
                <a:lnTo>
                  <a:pt x="213633" y="303434"/>
                </a:lnTo>
                <a:lnTo>
                  <a:pt x="211613" y="302392"/>
                </a:lnTo>
                <a:lnTo>
                  <a:pt x="209604" y="300308"/>
                </a:lnTo>
                <a:lnTo>
                  <a:pt x="207584" y="298224"/>
                </a:lnTo>
                <a:lnTo>
                  <a:pt x="206580" y="296141"/>
                </a:lnTo>
                <a:lnTo>
                  <a:pt x="204560" y="294057"/>
                </a:lnTo>
                <a:lnTo>
                  <a:pt x="202551" y="291960"/>
                </a:lnTo>
                <a:lnTo>
                  <a:pt x="194483" y="283626"/>
                </a:lnTo>
                <a:lnTo>
                  <a:pt x="186425" y="275278"/>
                </a:lnTo>
                <a:lnTo>
                  <a:pt x="180377" y="266943"/>
                </a:lnTo>
                <a:lnTo>
                  <a:pt x="174328" y="258596"/>
                </a:lnTo>
                <a:lnTo>
                  <a:pt x="169294" y="251290"/>
                </a:lnTo>
                <a:lnTo>
                  <a:pt x="165265" y="243997"/>
                </a:lnTo>
                <a:lnTo>
                  <a:pt x="161227" y="236691"/>
                </a:lnTo>
                <a:lnTo>
                  <a:pt x="158203" y="229398"/>
                </a:lnTo>
                <a:lnTo>
                  <a:pt x="156193" y="223134"/>
                </a:lnTo>
                <a:lnTo>
                  <a:pt x="154174" y="217925"/>
                </a:lnTo>
                <a:lnTo>
                  <a:pt x="153169" y="211661"/>
                </a:lnTo>
                <a:lnTo>
                  <a:pt x="152288" y="207095"/>
                </a:lnTo>
                <a:lnTo>
                  <a:pt x="151149" y="210619"/>
                </a:lnTo>
                <a:lnTo>
                  <a:pt x="149140" y="217925"/>
                </a:lnTo>
                <a:lnTo>
                  <a:pt x="148125" y="220009"/>
                </a:lnTo>
                <a:lnTo>
                  <a:pt x="146116" y="222093"/>
                </a:lnTo>
                <a:lnTo>
                  <a:pt x="145111" y="225218"/>
                </a:lnTo>
                <a:lnTo>
                  <a:pt x="144096" y="228356"/>
                </a:lnTo>
                <a:lnTo>
                  <a:pt x="143092" y="231482"/>
                </a:lnTo>
                <a:lnTo>
                  <a:pt x="141072" y="233566"/>
                </a:lnTo>
                <a:lnTo>
                  <a:pt x="140067" y="236691"/>
                </a:lnTo>
                <a:lnTo>
                  <a:pt x="139063" y="239817"/>
                </a:lnTo>
                <a:lnTo>
                  <a:pt x="137043" y="241913"/>
                </a:lnTo>
                <a:lnTo>
                  <a:pt x="136038" y="245039"/>
                </a:lnTo>
                <a:lnTo>
                  <a:pt x="135034" y="248164"/>
                </a:lnTo>
                <a:lnTo>
                  <a:pt x="134019" y="251290"/>
                </a:lnTo>
                <a:lnTo>
                  <a:pt x="132009" y="255470"/>
                </a:lnTo>
                <a:lnTo>
                  <a:pt x="130995" y="259637"/>
                </a:lnTo>
                <a:lnTo>
                  <a:pt x="129990" y="263805"/>
                </a:lnTo>
                <a:lnTo>
                  <a:pt x="128985" y="266943"/>
                </a:lnTo>
                <a:lnTo>
                  <a:pt x="127971" y="269027"/>
                </a:lnTo>
                <a:lnTo>
                  <a:pt x="126966" y="273194"/>
                </a:lnTo>
                <a:lnTo>
                  <a:pt x="125961" y="277362"/>
                </a:lnTo>
                <a:lnTo>
                  <a:pt x="124956" y="281542"/>
                </a:lnTo>
                <a:lnTo>
                  <a:pt x="122937" y="285709"/>
                </a:lnTo>
                <a:lnTo>
                  <a:pt x="121932" y="289877"/>
                </a:lnTo>
                <a:lnTo>
                  <a:pt x="120918" y="293015"/>
                </a:lnTo>
                <a:lnTo>
                  <a:pt x="119913" y="296141"/>
                </a:lnTo>
                <a:lnTo>
                  <a:pt x="117903" y="299266"/>
                </a:lnTo>
                <a:lnTo>
                  <a:pt x="116889" y="302392"/>
                </a:lnTo>
                <a:lnTo>
                  <a:pt x="115884" y="305530"/>
                </a:lnTo>
                <a:lnTo>
                  <a:pt x="114879" y="308656"/>
                </a:lnTo>
                <a:lnTo>
                  <a:pt x="112860" y="312823"/>
                </a:lnTo>
                <a:lnTo>
                  <a:pt x="111855" y="315948"/>
                </a:lnTo>
                <a:lnTo>
                  <a:pt x="110840" y="320129"/>
                </a:lnTo>
                <a:lnTo>
                  <a:pt x="109835" y="324296"/>
                </a:lnTo>
                <a:lnTo>
                  <a:pt x="108831" y="329505"/>
                </a:lnTo>
                <a:lnTo>
                  <a:pt x="107826" y="333685"/>
                </a:lnTo>
                <a:lnTo>
                  <a:pt x="106811" y="338895"/>
                </a:lnTo>
                <a:lnTo>
                  <a:pt x="105806" y="344117"/>
                </a:lnTo>
                <a:lnTo>
                  <a:pt x="104802" y="348284"/>
                </a:lnTo>
                <a:lnTo>
                  <a:pt x="103787" y="353493"/>
                </a:lnTo>
                <a:lnTo>
                  <a:pt x="102782" y="358715"/>
                </a:lnTo>
                <a:lnTo>
                  <a:pt x="102782" y="363925"/>
                </a:lnTo>
                <a:lnTo>
                  <a:pt x="101777" y="369134"/>
                </a:lnTo>
                <a:lnTo>
                  <a:pt x="100763" y="374356"/>
                </a:lnTo>
                <a:lnTo>
                  <a:pt x="99758" y="379565"/>
                </a:lnTo>
                <a:lnTo>
                  <a:pt x="98753" y="384787"/>
                </a:lnTo>
                <a:lnTo>
                  <a:pt x="97748" y="389996"/>
                </a:lnTo>
                <a:lnTo>
                  <a:pt x="96734" y="395206"/>
                </a:lnTo>
                <a:lnTo>
                  <a:pt x="96734" y="399386"/>
                </a:lnTo>
                <a:lnTo>
                  <a:pt x="95729" y="404595"/>
                </a:lnTo>
                <a:lnTo>
                  <a:pt x="94724" y="408775"/>
                </a:lnTo>
                <a:lnTo>
                  <a:pt x="94724" y="412943"/>
                </a:lnTo>
                <a:lnTo>
                  <a:pt x="93710" y="417110"/>
                </a:lnTo>
                <a:lnTo>
                  <a:pt x="92705" y="421290"/>
                </a:lnTo>
                <a:lnTo>
                  <a:pt x="92705" y="424416"/>
                </a:lnTo>
                <a:lnTo>
                  <a:pt x="91700" y="428583"/>
                </a:lnTo>
                <a:lnTo>
                  <a:pt x="91700" y="431709"/>
                </a:lnTo>
                <a:lnTo>
                  <a:pt x="90686" y="433793"/>
                </a:lnTo>
                <a:lnTo>
                  <a:pt x="90686" y="436931"/>
                </a:lnTo>
                <a:lnTo>
                  <a:pt x="89681" y="440056"/>
                </a:lnTo>
                <a:lnTo>
                  <a:pt x="89681" y="446307"/>
                </a:lnTo>
                <a:lnTo>
                  <a:pt x="88676" y="449446"/>
                </a:lnTo>
                <a:lnTo>
                  <a:pt x="88676" y="458822"/>
                </a:lnTo>
                <a:lnTo>
                  <a:pt x="87671" y="461961"/>
                </a:lnTo>
                <a:lnTo>
                  <a:pt x="87671" y="476559"/>
                </a:lnTo>
                <a:lnTo>
                  <a:pt x="86657" y="479685"/>
                </a:lnTo>
                <a:lnTo>
                  <a:pt x="86657" y="500547"/>
                </a:lnTo>
                <a:lnTo>
                  <a:pt x="87671" y="503673"/>
                </a:lnTo>
                <a:lnTo>
                  <a:pt x="87671" y="517230"/>
                </a:lnTo>
                <a:lnTo>
                  <a:pt x="88676" y="520355"/>
                </a:lnTo>
                <a:lnTo>
                  <a:pt x="88676" y="525577"/>
                </a:lnTo>
                <a:lnTo>
                  <a:pt x="89681" y="528703"/>
                </a:lnTo>
                <a:lnTo>
                  <a:pt x="89681" y="535996"/>
                </a:lnTo>
                <a:lnTo>
                  <a:pt x="90686" y="540176"/>
                </a:lnTo>
                <a:lnTo>
                  <a:pt x="90686" y="545385"/>
                </a:lnTo>
                <a:lnTo>
                  <a:pt x="91700" y="549553"/>
                </a:lnTo>
                <a:lnTo>
                  <a:pt x="91700" y="591278"/>
                </a:lnTo>
                <a:lnTo>
                  <a:pt x="90686" y="593362"/>
                </a:lnTo>
                <a:lnTo>
                  <a:pt x="90686" y="597529"/>
                </a:lnTo>
                <a:lnTo>
                  <a:pt x="89681" y="601709"/>
                </a:lnTo>
                <a:lnTo>
                  <a:pt x="89681" y="607960"/>
                </a:lnTo>
                <a:lnTo>
                  <a:pt x="88676" y="613170"/>
                </a:lnTo>
                <a:lnTo>
                  <a:pt x="87671" y="619433"/>
                </a:lnTo>
                <a:lnTo>
                  <a:pt x="86657" y="624643"/>
                </a:lnTo>
                <a:lnTo>
                  <a:pt x="85652" y="630906"/>
                </a:lnTo>
                <a:lnTo>
                  <a:pt x="84647" y="636116"/>
                </a:lnTo>
                <a:lnTo>
                  <a:pt x="82628" y="641338"/>
                </a:lnTo>
                <a:lnTo>
                  <a:pt x="81623" y="646547"/>
                </a:lnTo>
                <a:lnTo>
                  <a:pt x="79603" y="651756"/>
                </a:lnTo>
                <a:lnTo>
                  <a:pt x="77594" y="656978"/>
                </a:lnTo>
                <a:lnTo>
                  <a:pt x="76579" y="662188"/>
                </a:lnTo>
                <a:lnTo>
                  <a:pt x="74570" y="667410"/>
                </a:lnTo>
                <a:lnTo>
                  <a:pt x="72550" y="672619"/>
                </a:lnTo>
                <a:lnTo>
                  <a:pt x="70531" y="676786"/>
                </a:lnTo>
                <a:lnTo>
                  <a:pt x="68521" y="682008"/>
                </a:lnTo>
                <a:lnTo>
                  <a:pt x="66502" y="687217"/>
                </a:lnTo>
                <a:lnTo>
                  <a:pt x="63478" y="691385"/>
                </a:lnTo>
                <a:lnTo>
                  <a:pt x="61468" y="695565"/>
                </a:lnTo>
                <a:lnTo>
                  <a:pt x="58444" y="700774"/>
                </a:lnTo>
                <a:lnTo>
                  <a:pt x="56425" y="704954"/>
                </a:lnTo>
                <a:lnTo>
                  <a:pt x="53401" y="709122"/>
                </a:lnTo>
                <a:lnTo>
                  <a:pt x="51391" y="713289"/>
                </a:lnTo>
                <a:lnTo>
                  <a:pt x="48367" y="717457"/>
                </a:lnTo>
                <a:lnTo>
                  <a:pt x="45343" y="720595"/>
                </a:lnTo>
                <a:lnTo>
                  <a:pt x="42318" y="724762"/>
                </a:lnTo>
                <a:lnTo>
                  <a:pt x="39294" y="728930"/>
                </a:lnTo>
                <a:lnTo>
                  <a:pt x="36270" y="732068"/>
                </a:lnTo>
                <a:lnTo>
                  <a:pt x="33246" y="735194"/>
                </a:lnTo>
                <a:lnTo>
                  <a:pt x="30231" y="739361"/>
                </a:lnTo>
                <a:lnTo>
                  <a:pt x="27207" y="742487"/>
                </a:lnTo>
                <a:lnTo>
                  <a:pt x="23169" y="745625"/>
                </a:lnTo>
                <a:lnTo>
                  <a:pt x="20154" y="748750"/>
                </a:lnTo>
                <a:lnTo>
                  <a:pt x="18135" y="750834"/>
                </a:lnTo>
                <a:lnTo>
                  <a:pt x="17130" y="751876"/>
                </a:lnTo>
                <a:lnTo>
                  <a:pt x="15111" y="753960"/>
                </a:lnTo>
                <a:lnTo>
                  <a:pt x="13091" y="757098"/>
                </a:lnTo>
                <a:lnTo>
                  <a:pt x="11082" y="759182"/>
                </a:lnTo>
                <a:lnTo>
                  <a:pt x="10077" y="761265"/>
                </a:lnTo>
                <a:lnTo>
                  <a:pt x="8057" y="764391"/>
                </a:lnTo>
                <a:lnTo>
                  <a:pt x="6038" y="767517"/>
                </a:lnTo>
                <a:lnTo>
                  <a:pt x="4028" y="770655"/>
                </a:lnTo>
                <a:lnTo>
                  <a:pt x="3014" y="773780"/>
                </a:lnTo>
                <a:lnTo>
                  <a:pt x="2009" y="776906"/>
                </a:lnTo>
                <a:lnTo>
                  <a:pt x="1004" y="780032"/>
                </a:lnTo>
                <a:lnTo>
                  <a:pt x="0" y="784212"/>
                </a:lnTo>
                <a:lnTo>
                  <a:pt x="1004" y="787337"/>
                </a:lnTo>
                <a:lnTo>
                  <a:pt x="1004" y="790463"/>
                </a:lnTo>
                <a:lnTo>
                  <a:pt x="3014" y="793588"/>
                </a:lnTo>
                <a:lnTo>
                  <a:pt x="3014" y="799852"/>
                </a:lnTo>
                <a:lnTo>
                  <a:pt x="4028" y="804020"/>
                </a:lnTo>
                <a:lnTo>
                  <a:pt x="4028" y="810283"/>
                </a:lnTo>
                <a:lnTo>
                  <a:pt x="5033" y="814451"/>
                </a:lnTo>
                <a:lnTo>
                  <a:pt x="5033" y="817576"/>
                </a:lnTo>
                <a:lnTo>
                  <a:pt x="6038" y="820715"/>
                </a:lnTo>
                <a:lnTo>
                  <a:pt x="7053" y="823840"/>
                </a:lnTo>
                <a:lnTo>
                  <a:pt x="8057" y="826966"/>
                </a:lnTo>
                <a:lnTo>
                  <a:pt x="10077" y="828008"/>
                </a:lnTo>
                <a:lnTo>
                  <a:pt x="12086" y="830091"/>
                </a:lnTo>
                <a:lnTo>
                  <a:pt x="14106" y="832175"/>
                </a:lnTo>
                <a:lnTo>
                  <a:pt x="16115" y="834272"/>
                </a:lnTo>
                <a:lnTo>
                  <a:pt x="18135" y="836355"/>
                </a:lnTo>
                <a:lnTo>
                  <a:pt x="20154" y="837397"/>
                </a:lnTo>
                <a:lnTo>
                  <a:pt x="22164" y="837397"/>
                </a:lnTo>
                <a:lnTo>
                  <a:pt x="24183" y="836355"/>
                </a:lnTo>
                <a:lnTo>
                  <a:pt x="26193" y="835313"/>
                </a:lnTo>
                <a:lnTo>
                  <a:pt x="28212" y="834272"/>
                </a:lnTo>
                <a:lnTo>
                  <a:pt x="34260" y="834272"/>
                </a:lnTo>
                <a:lnTo>
                  <a:pt x="36270" y="836355"/>
                </a:lnTo>
                <a:lnTo>
                  <a:pt x="38289" y="838439"/>
                </a:lnTo>
                <a:lnTo>
                  <a:pt x="40309" y="841565"/>
                </a:lnTo>
                <a:lnTo>
                  <a:pt x="42318" y="844690"/>
                </a:lnTo>
                <a:lnTo>
                  <a:pt x="44338" y="844690"/>
                </a:lnTo>
                <a:lnTo>
                  <a:pt x="46347" y="845732"/>
                </a:lnTo>
                <a:lnTo>
                  <a:pt x="48367" y="847828"/>
                </a:lnTo>
                <a:lnTo>
                  <a:pt x="50376" y="850954"/>
                </a:lnTo>
                <a:lnTo>
                  <a:pt x="52396" y="853038"/>
                </a:lnTo>
                <a:lnTo>
                  <a:pt x="53401" y="856163"/>
                </a:lnTo>
                <a:lnTo>
                  <a:pt x="55420" y="858247"/>
                </a:lnTo>
                <a:lnTo>
                  <a:pt x="56425" y="861385"/>
                </a:lnTo>
                <a:lnTo>
                  <a:pt x="58444" y="865553"/>
                </a:lnTo>
                <a:lnTo>
                  <a:pt x="60454" y="867636"/>
                </a:lnTo>
                <a:lnTo>
                  <a:pt x="62473" y="870762"/>
                </a:lnTo>
                <a:lnTo>
                  <a:pt x="64492" y="872858"/>
                </a:lnTo>
                <a:lnTo>
                  <a:pt x="65497" y="875984"/>
                </a:lnTo>
                <a:lnTo>
                  <a:pt x="67517" y="879109"/>
                </a:lnTo>
                <a:lnTo>
                  <a:pt x="67517" y="883277"/>
                </a:lnTo>
                <a:lnTo>
                  <a:pt x="68521" y="886415"/>
                </a:lnTo>
                <a:lnTo>
                  <a:pt x="69526" y="890583"/>
                </a:lnTo>
                <a:lnTo>
                  <a:pt x="70531" y="893708"/>
                </a:lnTo>
                <a:lnTo>
                  <a:pt x="71546" y="895792"/>
                </a:lnTo>
                <a:lnTo>
                  <a:pt x="72550" y="898930"/>
                </a:lnTo>
                <a:lnTo>
                  <a:pt x="73555" y="901014"/>
                </a:lnTo>
                <a:lnTo>
                  <a:pt x="75574" y="904139"/>
                </a:lnTo>
                <a:lnTo>
                  <a:pt x="76579" y="906223"/>
                </a:lnTo>
                <a:lnTo>
                  <a:pt x="78599" y="909349"/>
                </a:lnTo>
                <a:lnTo>
                  <a:pt x="79603" y="911445"/>
                </a:lnTo>
                <a:lnTo>
                  <a:pt x="81623" y="914571"/>
                </a:lnTo>
                <a:lnTo>
                  <a:pt x="82628" y="917696"/>
                </a:lnTo>
                <a:lnTo>
                  <a:pt x="84647" y="919780"/>
                </a:lnTo>
                <a:lnTo>
                  <a:pt x="86657" y="922905"/>
                </a:lnTo>
                <a:lnTo>
                  <a:pt x="87671" y="926044"/>
                </a:lnTo>
                <a:lnTo>
                  <a:pt x="89681" y="928127"/>
                </a:lnTo>
                <a:lnTo>
                  <a:pt x="90686" y="931253"/>
                </a:lnTo>
                <a:lnTo>
                  <a:pt x="91700" y="934379"/>
                </a:lnTo>
                <a:lnTo>
                  <a:pt x="92705" y="936462"/>
                </a:lnTo>
                <a:lnTo>
                  <a:pt x="94724" y="939601"/>
                </a:lnTo>
                <a:lnTo>
                  <a:pt x="94724" y="942726"/>
                </a:lnTo>
                <a:lnTo>
                  <a:pt x="95729" y="944810"/>
                </a:lnTo>
                <a:lnTo>
                  <a:pt x="96734" y="947935"/>
                </a:lnTo>
                <a:lnTo>
                  <a:pt x="96734" y="950032"/>
                </a:lnTo>
                <a:lnTo>
                  <a:pt x="97748" y="953157"/>
                </a:lnTo>
                <a:lnTo>
                  <a:pt x="97748" y="957325"/>
                </a:lnTo>
                <a:lnTo>
                  <a:pt x="96734" y="960450"/>
                </a:lnTo>
                <a:lnTo>
                  <a:pt x="95729" y="962547"/>
                </a:lnTo>
                <a:lnTo>
                  <a:pt x="94724" y="966714"/>
                </a:lnTo>
                <a:lnTo>
                  <a:pt x="94724" y="969840"/>
                </a:lnTo>
                <a:lnTo>
                  <a:pt x="93710" y="971924"/>
                </a:lnTo>
                <a:lnTo>
                  <a:pt x="93710" y="975049"/>
                </a:lnTo>
                <a:lnTo>
                  <a:pt x="92705" y="978187"/>
                </a:lnTo>
                <a:lnTo>
                  <a:pt x="92705" y="981313"/>
                </a:lnTo>
                <a:lnTo>
                  <a:pt x="91700" y="984438"/>
                </a:lnTo>
                <a:lnTo>
                  <a:pt x="91700" y="991744"/>
                </a:lnTo>
                <a:lnTo>
                  <a:pt x="90686" y="995912"/>
                </a:lnTo>
                <a:lnTo>
                  <a:pt x="90686" y="1006343"/>
                </a:lnTo>
                <a:lnTo>
                  <a:pt x="89681" y="1010510"/>
                </a:lnTo>
                <a:lnTo>
                  <a:pt x="89681" y="1026151"/>
                </a:lnTo>
                <a:lnTo>
                  <a:pt x="88676" y="1029289"/>
                </a:lnTo>
                <a:lnTo>
                  <a:pt x="88676" y="1039708"/>
                </a:lnTo>
                <a:lnTo>
                  <a:pt x="87671" y="1042846"/>
                </a:lnTo>
                <a:lnTo>
                  <a:pt x="87671" y="1049097"/>
                </a:lnTo>
                <a:lnTo>
                  <a:pt x="86657" y="1052223"/>
                </a:lnTo>
                <a:lnTo>
                  <a:pt x="86657" y="1055361"/>
                </a:lnTo>
                <a:lnTo>
                  <a:pt x="85652" y="1059528"/>
                </a:lnTo>
                <a:lnTo>
                  <a:pt x="84647" y="1063696"/>
                </a:lnTo>
                <a:lnTo>
                  <a:pt x="82628" y="1067876"/>
                </a:lnTo>
                <a:lnTo>
                  <a:pt x="81623" y="1072043"/>
                </a:lnTo>
                <a:lnTo>
                  <a:pt x="80608" y="1075169"/>
                </a:lnTo>
                <a:lnTo>
                  <a:pt x="80608" y="1077253"/>
                </a:lnTo>
                <a:lnTo>
                  <a:pt x="79603" y="1080391"/>
                </a:lnTo>
                <a:lnTo>
                  <a:pt x="78599" y="1082475"/>
                </a:lnTo>
                <a:lnTo>
                  <a:pt x="78599" y="1085600"/>
                </a:lnTo>
                <a:lnTo>
                  <a:pt x="77594" y="1088726"/>
                </a:lnTo>
                <a:lnTo>
                  <a:pt x="77594" y="1090809"/>
                </a:lnTo>
                <a:lnTo>
                  <a:pt x="76579" y="1093948"/>
                </a:lnTo>
                <a:lnTo>
                  <a:pt x="76579" y="1097073"/>
                </a:lnTo>
                <a:lnTo>
                  <a:pt x="75574" y="1100199"/>
                </a:lnTo>
                <a:lnTo>
                  <a:pt x="75574" y="1103324"/>
                </a:lnTo>
                <a:lnTo>
                  <a:pt x="74570" y="1105421"/>
                </a:lnTo>
                <a:lnTo>
                  <a:pt x="74570" y="1111672"/>
                </a:lnTo>
                <a:lnTo>
                  <a:pt x="73555" y="1113756"/>
                </a:lnTo>
                <a:lnTo>
                  <a:pt x="73555" y="1118978"/>
                </a:lnTo>
                <a:lnTo>
                  <a:pt x="72550" y="1122103"/>
                </a:lnTo>
                <a:lnTo>
                  <a:pt x="72550" y="1141911"/>
                </a:lnTo>
                <a:lnTo>
                  <a:pt x="73555" y="1145049"/>
                </a:lnTo>
                <a:lnTo>
                  <a:pt x="74570" y="1147133"/>
                </a:lnTo>
                <a:lnTo>
                  <a:pt x="75574" y="1150259"/>
                </a:lnTo>
                <a:lnTo>
                  <a:pt x="77594" y="1153384"/>
                </a:lnTo>
                <a:lnTo>
                  <a:pt x="78599" y="1156522"/>
                </a:lnTo>
                <a:lnTo>
                  <a:pt x="80608" y="1158606"/>
                </a:lnTo>
                <a:lnTo>
                  <a:pt x="82628" y="1161732"/>
                </a:lnTo>
                <a:lnTo>
                  <a:pt x="85652" y="1163815"/>
                </a:lnTo>
                <a:lnTo>
                  <a:pt x="87671" y="1166941"/>
                </a:lnTo>
                <a:lnTo>
                  <a:pt x="90686" y="1169037"/>
                </a:lnTo>
                <a:lnTo>
                  <a:pt x="92705" y="1172163"/>
                </a:lnTo>
                <a:lnTo>
                  <a:pt x="95729" y="1174247"/>
                </a:lnTo>
                <a:lnTo>
                  <a:pt x="98753" y="1176330"/>
                </a:lnTo>
                <a:lnTo>
                  <a:pt x="101777" y="1179456"/>
                </a:lnTo>
                <a:lnTo>
                  <a:pt x="104802" y="1181540"/>
                </a:lnTo>
                <a:lnTo>
                  <a:pt x="107826" y="1183636"/>
                </a:lnTo>
                <a:lnTo>
                  <a:pt x="111855" y="1185720"/>
                </a:lnTo>
                <a:lnTo>
                  <a:pt x="114879" y="1187804"/>
                </a:lnTo>
                <a:lnTo>
                  <a:pt x="117903" y="1190929"/>
                </a:lnTo>
                <a:lnTo>
                  <a:pt x="121932" y="1193013"/>
                </a:lnTo>
                <a:lnTo>
                  <a:pt x="124956" y="1195109"/>
                </a:lnTo>
                <a:lnTo>
                  <a:pt x="128985" y="1197193"/>
                </a:lnTo>
                <a:lnTo>
                  <a:pt x="132009" y="1199277"/>
                </a:lnTo>
                <a:lnTo>
                  <a:pt x="136038" y="1201360"/>
                </a:lnTo>
                <a:lnTo>
                  <a:pt x="139063" y="1203444"/>
                </a:lnTo>
                <a:lnTo>
                  <a:pt x="142087" y="1205528"/>
                </a:lnTo>
                <a:lnTo>
                  <a:pt x="146116" y="1207624"/>
                </a:lnTo>
                <a:lnTo>
                  <a:pt x="149140" y="1209708"/>
                </a:lnTo>
                <a:lnTo>
                  <a:pt x="152164" y="1211792"/>
                </a:lnTo>
                <a:lnTo>
                  <a:pt x="155188" y="1212834"/>
                </a:lnTo>
                <a:lnTo>
                  <a:pt x="158203" y="1214917"/>
                </a:lnTo>
                <a:lnTo>
                  <a:pt x="162241" y="1217001"/>
                </a:lnTo>
                <a:lnTo>
                  <a:pt x="165265" y="1218043"/>
                </a:lnTo>
                <a:lnTo>
                  <a:pt x="168280" y="1220126"/>
                </a:lnTo>
                <a:lnTo>
                  <a:pt x="171304" y="1221181"/>
                </a:lnTo>
                <a:lnTo>
                  <a:pt x="175343" y="1222223"/>
                </a:lnTo>
                <a:lnTo>
                  <a:pt x="178357" y="1224307"/>
                </a:lnTo>
                <a:lnTo>
                  <a:pt x="180377" y="1225348"/>
                </a:lnTo>
                <a:lnTo>
                  <a:pt x="183401" y="1226390"/>
                </a:lnTo>
                <a:lnTo>
                  <a:pt x="186425" y="1228474"/>
                </a:lnTo>
                <a:lnTo>
                  <a:pt x="188435" y="1229516"/>
                </a:lnTo>
                <a:lnTo>
                  <a:pt x="191459" y="1230558"/>
                </a:lnTo>
                <a:lnTo>
                  <a:pt x="193478" y="1231600"/>
                </a:lnTo>
                <a:lnTo>
                  <a:pt x="196502" y="1233696"/>
                </a:lnTo>
                <a:lnTo>
                  <a:pt x="198512" y="1234738"/>
                </a:lnTo>
                <a:lnTo>
                  <a:pt x="200531" y="1235780"/>
                </a:lnTo>
                <a:lnTo>
                  <a:pt x="202551" y="1236822"/>
                </a:lnTo>
                <a:lnTo>
                  <a:pt x="204560" y="1236822"/>
                </a:lnTo>
                <a:lnTo>
                  <a:pt x="206580" y="1237863"/>
                </a:lnTo>
                <a:lnTo>
                  <a:pt x="208589" y="1238905"/>
                </a:lnTo>
                <a:lnTo>
                  <a:pt x="210609" y="1239947"/>
                </a:lnTo>
                <a:lnTo>
                  <a:pt x="211613" y="1239947"/>
                </a:lnTo>
                <a:lnTo>
                  <a:pt x="213633" y="1240989"/>
                </a:lnTo>
                <a:lnTo>
                  <a:pt x="221691" y="1240989"/>
                </a:lnTo>
                <a:lnTo>
                  <a:pt x="223710" y="1238905"/>
                </a:lnTo>
                <a:lnTo>
                  <a:pt x="225720" y="1240989"/>
                </a:lnTo>
                <a:lnTo>
                  <a:pt x="227739" y="1242031"/>
                </a:lnTo>
                <a:lnTo>
                  <a:pt x="231768" y="1242031"/>
                </a:lnTo>
                <a:lnTo>
                  <a:pt x="233787" y="1240989"/>
                </a:lnTo>
                <a:lnTo>
                  <a:pt x="235797" y="1239947"/>
                </a:lnTo>
                <a:lnTo>
                  <a:pt x="237816" y="1238905"/>
                </a:lnTo>
                <a:lnTo>
                  <a:pt x="239836" y="1237863"/>
                </a:lnTo>
                <a:lnTo>
                  <a:pt x="240840" y="1236822"/>
                </a:lnTo>
                <a:lnTo>
                  <a:pt x="242860" y="1235780"/>
                </a:lnTo>
                <a:lnTo>
                  <a:pt x="243865" y="1234738"/>
                </a:lnTo>
                <a:lnTo>
                  <a:pt x="245874" y="1233696"/>
                </a:lnTo>
                <a:lnTo>
                  <a:pt x="246889" y="1232641"/>
                </a:lnTo>
                <a:lnTo>
                  <a:pt x="248898" y="1230558"/>
                </a:lnTo>
                <a:lnTo>
                  <a:pt x="250918" y="1229516"/>
                </a:lnTo>
                <a:lnTo>
                  <a:pt x="251923" y="1227432"/>
                </a:lnTo>
                <a:lnTo>
                  <a:pt x="253942" y="1226390"/>
                </a:lnTo>
                <a:lnTo>
                  <a:pt x="255952" y="1224307"/>
                </a:lnTo>
                <a:lnTo>
                  <a:pt x="257971" y="1222223"/>
                </a:lnTo>
                <a:lnTo>
                  <a:pt x="259990" y="1220126"/>
                </a:lnTo>
                <a:lnTo>
                  <a:pt x="262000" y="1218043"/>
                </a:lnTo>
                <a:lnTo>
                  <a:pt x="264019" y="1215959"/>
                </a:lnTo>
                <a:lnTo>
                  <a:pt x="266029" y="1213875"/>
                </a:lnTo>
                <a:lnTo>
                  <a:pt x="268048" y="1210750"/>
                </a:lnTo>
                <a:lnTo>
                  <a:pt x="270068" y="1208666"/>
                </a:lnTo>
                <a:lnTo>
                  <a:pt x="272077" y="1208666"/>
                </a:lnTo>
                <a:lnTo>
                  <a:pt x="274097" y="1207624"/>
                </a:lnTo>
                <a:lnTo>
                  <a:pt x="276106" y="1206570"/>
                </a:lnTo>
                <a:lnTo>
                  <a:pt x="278126" y="1205528"/>
                </a:lnTo>
                <a:lnTo>
                  <a:pt x="281150" y="1203444"/>
                </a:lnTo>
                <a:lnTo>
                  <a:pt x="283169" y="1202402"/>
                </a:lnTo>
                <a:lnTo>
                  <a:pt x="286184" y="1200319"/>
                </a:lnTo>
                <a:lnTo>
                  <a:pt x="289208" y="1198235"/>
                </a:lnTo>
                <a:lnTo>
                  <a:pt x="292232" y="1196151"/>
                </a:lnTo>
                <a:lnTo>
                  <a:pt x="295256" y="1194055"/>
                </a:lnTo>
                <a:lnTo>
                  <a:pt x="298280" y="1191971"/>
                </a:lnTo>
                <a:lnTo>
                  <a:pt x="301304" y="1189887"/>
                </a:lnTo>
                <a:lnTo>
                  <a:pt x="304328" y="1187804"/>
                </a:lnTo>
                <a:lnTo>
                  <a:pt x="307353" y="1184678"/>
                </a:lnTo>
                <a:lnTo>
                  <a:pt x="311382" y="1182594"/>
                </a:lnTo>
                <a:lnTo>
                  <a:pt x="314406" y="1180498"/>
                </a:lnTo>
                <a:lnTo>
                  <a:pt x="317430" y="1177372"/>
                </a:lnTo>
                <a:lnTo>
                  <a:pt x="321459" y="1175289"/>
                </a:lnTo>
                <a:lnTo>
                  <a:pt x="324483" y="1172163"/>
                </a:lnTo>
                <a:lnTo>
                  <a:pt x="328512" y="1170079"/>
                </a:lnTo>
                <a:lnTo>
                  <a:pt x="331536" y="1167983"/>
                </a:lnTo>
                <a:lnTo>
                  <a:pt x="334560" y="1164857"/>
                </a:lnTo>
                <a:lnTo>
                  <a:pt x="338589" y="1162774"/>
                </a:lnTo>
                <a:lnTo>
                  <a:pt x="341614" y="1160690"/>
                </a:lnTo>
                <a:lnTo>
                  <a:pt x="344638" y="1158606"/>
                </a:lnTo>
                <a:lnTo>
                  <a:pt x="347662" y="1156522"/>
                </a:lnTo>
                <a:lnTo>
                  <a:pt x="350686" y="1154426"/>
                </a:lnTo>
                <a:lnTo>
                  <a:pt x="353701" y="1152342"/>
                </a:lnTo>
                <a:lnTo>
                  <a:pt x="356725" y="1151301"/>
                </a:lnTo>
                <a:lnTo>
                  <a:pt x="359749" y="1150259"/>
                </a:lnTo>
                <a:lnTo>
                  <a:pt x="362773" y="1148175"/>
                </a:lnTo>
                <a:lnTo>
                  <a:pt x="364792" y="1147133"/>
                </a:lnTo>
                <a:lnTo>
                  <a:pt x="368821" y="1147133"/>
                </a:lnTo>
                <a:lnTo>
                  <a:pt x="370841" y="1148175"/>
                </a:lnTo>
                <a:lnTo>
                  <a:pt x="372850" y="1148175"/>
                </a:lnTo>
                <a:lnTo>
                  <a:pt x="374870" y="1149217"/>
                </a:lnTo>
                <a:lnTo>
                  <a:pt x="376879" y="1150259"/>
                </a:lnTo>
                <a:lnTo>
                  <a:pt x="378899" y="1151301"/>
                </a:lnTo>
                <a:lnTo>
                  <a:pt x="380908" y="1152342"/>
                </a:lnTo>
                <a:lnTo>
                  <a:pt x="382928" y="1154426"/>
                </a:lnTo>
                <a:lnTo>
                  <a:pt x="384947" y="1155468"/>
                </a:lnTo>
                <a:lnTo>
                  <a:pt x="386957" y="1155468"/>
                </a:lnTo>
                <a:lnTo>
                  <a:pt x="388976" y="1156522"/>
                </a:lnTo>
                <a:lnTo>
                  <a:pt x="393005" y="1156522"/>
                </a:lnTo>
                <a:lnTo>
                  <a:pt x="395024" y="1155468"/>
                </a:lnTo>
                <a:lnTo>
                  <a:pt x="403082" y="1155468"/>
                </a:lnTo>
                <a:lnTo>
                  <a:pt x="404087" y="1156522"/>
                </a:lnTo>
                <a:lnTo>
                  <a:pt x="406106" y="1156522"/>
                </a:lnTo>
                <a:lnTo>
                  <a:pt x="408126" y="1157564"/>
                </a:lnTo>
                <a:lnTo>
                  <a:pt x="409131" y="1158606"/>
                </a:lnTo>
                <a:lnTo>
                  <a:pt x="411140" y="1159648"/>
                </a:lnTo>
                <a:lnTo>
                  <a:pt x="413160" y="1160690"/>
                </a:lnTo>
                <a:lnTo>
                  <a:pt x="414164" y="1162774"/>
                </a:lnTo>
                <a:lnTo>
                  <a:pt x="416184" y="1163815"/>
                </a:lnTo>
                <a:lnTo>
                  <a:pt x="418203" y="1164857"/>
                </a:lnTo>
                <a:lnTo>
                  <a:pt x="419208" y="1166941"/>
                </a:lnTo>
                <a:lnTo>
                  <a:pt x="421218" y="1167983"/>
                </a:lnTo>
                <a:lnTo>
                  <a:pt x="422232" y="1170079"/>
                </a:lnTo>
                <a:lnTo>
                  <a:pt x="424242" y="1171121"/>
                </a:lnTo>
                <a:lnTo>
                  <a:pt x="425256" y="1173205"/>
                </a:lnTo>
                <a:lnTo>
                  <a:pt x="427266" y="1174247"/>
                </a:lnTo>
                <a:lnTo>
                  <a:pt x="428280" y="1175289"/>
                </a:lnTo>
                <a:lnTo>
                  <a:pt x="430290" y="1177372"/>
                </a:lnTo>
                <a:lnTo>
                  <a:pt x="432309" y="1179456"/>
                </a:lnTo>
                <a:lnTo>
                  <a:pt x="434319" y="1181540"/>
                </a:lnTo>
                <a:lnTo>
                  <a:pt x="435334" y="1182594"/>
                </a:lnTo>
                <a:lnTo>
                  <a:pt x="437343" y="1183636"/>
                </a:lnTo>
                <a:lnTo>
                  <a:pt x="438358" y="1183636"/>
                </a:lnTo>
                <a:lnTo>
                  <a:pt x="440367" y="1185720"/>
                </a:lnTo>
                <a:lnTo>
                  <a:pt x="443391" y="1185720"/>
                </a:lnTo>
                <a:lnTo>
                  <a:pt x="447420" y="1187804"/>
                </a:lnTo>
                <a:lnTo>
                  <a:pt x="450445" y="1190929"/>
                </a:lnTo>
                <a:lnTo>
                  <a:pt x="453469" y="1193013"/>
                </a:lnTo>
                <a:lnTo>
                  <a:pt x="457498" y="1196151"/>
                </a:lnTo>
                <a:lnTo>
                  <a:pt x="460522" y="1199277"/>
                </a:lnTo>
                <a:lnTo>
                  <a:pt x="463546" y="1202402"/>
                </a:lnTo>
                <a:lnTo>
                  <a:pt x="466570" y="1205528"/>
                </a:lnTo>
                <a:lnTo>
                  <a:pt x="469594" y="1208666"/>
                </a:lnTo>
                <a:lnTo>
                  <a:pt x="472619" y="1211792"/>
                </a:lnTo>
                <a:lnTo>
                  <a:pt x="475643" y="1214917"/>
                </a:lnTo>
                <a:lnTo>
                  <a:pt x="478657" y="1219085"/>
                </a:lnTo>
                <a:lnTo>
                  <a:pt x="480677" y="1222223"/>
                </a:lnTo>
                <a:lnTo>
                  <a:pt x="483701" y="1226390"/>
                </a:lnTo>
                <a:lnTo>
                  <a:pt x="486725" y="1229516"/>
                </a:lnTo>
                <a:lnTo>
                  <a:pt x="488735" y="1233696"/>
                </a:lnTo>
                <a:lnTo>
                  <a:pt x="491759" y="1236822"/>
                </a:lnTo>
                <a:lnTo>
                  <a:pt x="494783" y="1240989"/>
                </a:lnTo>
                <a:lnTo>
                  <a:pt x="496802" y="1245156"/>
                </a:lnTo>
                <a:lnTo>
                  <a:pt x="499826" y="1248295"/>
                </a:lnTo>
                <a:lnTo>
                  <a:pt x="502851" y="1252462"/>
                </a:lnTo>
                <a:lnTo>
                  <a:pt x="505875" y="1255588"/>
                </a:lnTo>
                <a:lnTo>
                  <a:pt x="507884" y="1259768"/>
                </a:lnTo>
                <a:lnTo>
                  <a:pt x="510909" y="1262893"/>
                </a:lnTo>
                <a:lnTo>
                  <a:pt x="513933" y="1267061"/>
                </a:lnTo>
                <a:lnTo>
                  <a:pt x="516957" y="1270186"/>
                </a:lnTo>
                <a:lnTo>
                  <a:pt x="519981" y="1273325"/>
                </a:lnTo>
                <a:lnTo>
                  <a:pt x="523005" y="1276450"/>
                </a:lnTo>
                <a:lnTo>
                  <a:pt x="527034" y="1279576"/>
                </a:lnTo>
                <a:lnTo>
                  <a:pt x="530058" y="1282705"/>
                </a:lnTo>
                <a:lnTo>
                  <a:pt x="533082" y="1285835"/>
                </a:lnTo>
                <a:lnTo>
                  <a:pt x="537111" y="1288963"/>
                </a:lnTo>
                <a:lnTo>
                  <a:pt x="540136" y="1292092"/>
                </a:lnTo>
                <a:lnTo>
                  <a:pt x="542145" y="1292092"/>
                </a:lnTo>
                <a:lnTo>
                  <a:pt x="543160" y="1293135"/>
                </a:lnTo>
                <a:lnTo>
                  <a:pt x="545169" y="1294177"/>
                </a:lnTo>
                <a:lnTo>
                  <a:pt x="547189" y="1296263"/>
                </a:lnTo>
                <a:lnTo>
                  <a:pt x="549198" y="1297306"/>
                </a:lnTo>
                <a:lnTo>
                  <a:pt x="550213" y="1297306"/>
                </a:lnTo>
                <a:lnTo>
                  <a:pt x="552223" y="1298350"/>
                </a:lnTo>
                <a:lnTo>
                  <a:pt x="553237" y="1298350"/>
                </a:lnTo>
                <a:lnTo>
                  <a:pt x="555247" y="1299391"/>
                </a:lnTo>
                <a:lnTo>
                  <a:pt x="556252" y="1300434"/>
                </a:lnTo>
                <a:lnTo>
                  <a:pt x="559276" y="1300434"/>
                </a:lnTo>
                <a:lnTo>
                  <a:pt x="561295" y="1301478"/>
                </a:lnTo>
                <a:lnTo>
                  <a:pt x="564319" y="1301478"/>
                </a:lnTo>
                <a:lnTo>
                  <a:pt x="566329" y="1302521"/>
                </a:lnTo>
                <a:lnTo>
                  <a:pt x="570368" y="1302521"/>
                </a:lnTo>
                <a:lnTo>
                  <a:pt x="572377" y="1303564"/>
                </a:lnTo>
                <a:lnTo>
                  <a:pt x="584474" y="1303564"/>
                </a:lnTo>
                <a:lnTo>
                  <a:pt x="586484" y="1302521"/>
                </a:lnTo>
                <a:lnTo>
                  <a:pt x="591527" y="1302521"/>
                </a:lnTo>
                <a:lnTo>
                  <a:pt x="594551" y="1301478"/>
                </a:lnTo>
                <a:lnTo>
                  <a:pt x="597575" y="1301478"/>
                </a:lnTo>
                <a:lnTo>
                  <a:pt x="599585" y="1300434"/>
                </a:lnTo>
                <a:lnTo>
                  <a:pt x="602609" y="1300434"/>
                </a:lnTo>
                <a:lnTo>
                  <a:pt x="604628" y="1299391"/>
                </a:lnTo>
                <a:lnTo>
                  <a:pt x="607653" y="1298350"/>
                </a:lnTo>
                <a:lnTo>
                  <a:pt x="609662" y="1297306"/>
                </a:lnTo>
                <a:lnTo>
                  <a:pt x="611682" y="1296263"/>
                </a:lnTo>
                <a:lnTo>
                  <a:pt x="614706" y="1295220"/>
                </a:lnTo>
                <a:lnTo>
                  <a:pt x="616715" y="1294177"/>
                </a:lnTo>
                <a:lnTo>
                  <a:pt x="618735" y="1292092"/>
                </a:lnTo>
                <a:lnTo>
                  <a:pt x="620754" y="1291049"/>
                </a:lnTo>
                <a:lnTo>
                  <a:pt x="622764" y="1288963"/>
                </a:lnTo>
                <a:lnTo>
                  <a:pt x="625788" y="1287920"/>
                </a:lnTo>
                <a:lnTo>
                  <a:pt x="627807" y="1285835"/>
                </a:lnTo>
                <a:lnTo>
                  <a:pt x="629817" y="1283748"/>
                </a:lnTo>
                <a:lnTo>
                  <a:pt x="631836" y="1281659"/>
                </a:lnTo>
                <a:lnTo>
                  <a:pt x="633846" y="1279576"/>
                </a:lnTo>
                <a:lnTo>
                  <a:pt x="635865" y="1277492"/>
                </a:lnTo>
                <a:lnTo>
                  <a:pt x="637885" y="1275408"/>
                </a:lnTo>
                <a:lnTo>
                  <a:pt x="639894" y="1273325"/>
                </a:lnTo>
                <a:lnTo>
                  <a:pt x="640909" y="1270186"/>
                </a:lnTo>
                <a:lnTo>
                  <a:pt x="642918" y="1268103"/>
                </a:lnTo>
                <a:lnTo>
                  <a:pt x="644938" y="1264977"/>
                </a:lnTo>
                <a:lnTo>
                  <a:pt x="646947" y="1261852"/>
                </a:lnTo>
                <a:lnTo>
                  <a:pt x="648967" y="1258713"/>
                </a:lnTo>
                <a:lnTo>
                  <a:pt x="650986" y="1255588"/>
                </a:lnTo>
                <a:lnTo>
                  <a:pt x="652996" y="1252462"/>
                </a:lnTo>
                <a:lnTo>
                  <a:pt x="655015" y="1249337"/>
                </a:lnTo>
                <a:lnTo>
                  <a:pt x="657025" y="1246211"/>
                </a:lnTo>
                <a:lnTo>
                  <a:pt x="659044" y="1242031"/>
                </a:lnTo>
                <a:lnTo>
                  <a:pt x="661063" y="1238905"/>
                </a:lnTo>
                <a:lnTo>
                  <a:pt x="662068" y="1237863"/>
                </a:lnTo>
                <a:lnTo>
                  <a:pt x="664078" y="1235780"/>
                </a:lnTo>
                <a:lnTo>
                  <a:pt x="666097" y="1233696"/>
                </a:lnTo>
                <a:lnTo>
                  <a:pt x="668116" y="1231600"/>
                </a:lnTo>
                <a:lnTo>
                  <a:pt x="669121" y="1228474"/>
                </a:lnTo>
                <a:lnTo>
                  <a:pt x="671141" y="1225348"/>
                </a:lnTo>
                <a:lnTo>
                  <a:pt x="673150" y="1223265"/>
                </a:lnTo>
                <a:lnTo>
                  <a:pt x="675170" y="1219085"/>
                </a:lnTo>
                <a:lnTo>
                  <a:pt x="677179" y="1215959"/>
                </a:lnTo>
                <a:lnTo>
                  <a:pt x="679199" y="1213875"/>
                </a:lnTo>
                <a:lnTo>
                  <a:pt x="681218" y="1210750"/>
                </a:lnTo>
                <a:lnTo>
                  <a:pt x="683228" y="1209708"/>
                </a:lnTo>
                <a:lnTo>
                  <a:pt x="685247" y="1207624"/>
                </a:lnTo>
                <a:lnTo>
                  <a:pt x="687257" y="1206570"/>
                </a:lnTo>
                <a:lnTo>
                  <a:pt x="689276" y="1205528"/>
                </a:lnTo>
                <a:lnTo>
                  <a:pt x="691295" y="1204486"/>
                </a:lnTo>
                <a:lnTo>
                  <a:pt x="692300" y="1202402"/>
                </a:lnTo>
                <a:lnTo>
                  <a:pt x="694310" y="1201360"/>
                </a:lnTo>
                <a:lnTo>
                  <a:pt x="695324" y="1199277"/>
                </a:lnTo>
                <a:lnTo>
                  <a:pt x="697334" y="1198235"/>
                </a:lnTo>
                <a:lnTo>
                  <a:pt x="698348" y="1196151"/>
                </a:lnTo>
                <a:lnTo>
                  <a:pt x="700358" y="1195109"/>
                </a:lnTo>
                <a:lnTo>
                  <a:pt x="702377" y="1190929"/>
                </a:lnTo>
                <a:lnTo>
                  <a:pt x="704387" y="1188845"/>
                </a:lnTo>
                <a:lnTo>
                  <a:pt x="705402" y="1187804"/>
                </a:lnTo>
                <a:lnTo>
                  <a:pt x="707411" y="1185720"/>
                </a:lnTo>
                <a:lnTo>
                  <a:pt x="708426" y="1183636"/>
                </a:lnTo>
                <a:lnTo>
                  <a:pt x="710435" y="1181540"/>
                </a:lnTo>
                <a:lnTo>
                  <a:pt x="711450" y="1180498"/>
                </a:lnTo>
                <a:lnTo>
                  <a:pt x="713460" y="1178414"/>
                </a:lnTo>
                <a:lnTo>
                  <a:pt x="715479" y="1175289"/>
                </a:lnTo>
                <a:lnTo>
                  <a:pt x="717489" y="1174247"/>
                </a:lnTo>
                <a:lnTo>
                  <a:pt x="718503" y="1173205"/>
                </a:lnTo>
                <a:lnTo>
                  <a:pt x="720513" y="1171121"/>
                </a:lnTo>
                <a:lnTo>
                  <a:pt x="721518" y="1171121"/>
                </a:lnTo>
                <a:lnTo>
                  <a:pt x="723537" y="1170079"/>
                </a:lnTo>
                <a:lnTo>
                  <a:pt x="724542" y="1169037"/>
                </a:lnTo>
                <a:lnTo>
                  <a:pt x="731595" y="1169037"/>
                </a:lnTo>
                <a:lnTo>
                  <a:pt x="736638" y="1172163"/>
                </a:lnTo>
                <a:lnTo>
                  <a:pt x="740667" y="1175289"/>
                </a:lnTo>
                <a:lnTo>
                  <a:pt x="744696" y="1179456"/>
                </a:lnTo>
                <a:lnTo>
                  <a:pt x="748735" y="1182594"/>
                </a:lnTo>
                <a:lnTo>
                  <a:pt x="753769" y="1186762"/>
                </a:lnTo>
                <a:lnTo>
                  <a:pt x="757798" y="1189887"/>
                </a:lnTo>
                <a:lnTo>
                  <a:pt x="762841" y="1194055"/>
                </a:lnTo>
                <a:lnTo>
                  <a:pt x="766870" y="1198235"/>
                </a:lnTo>
                <a:lnTo>
                  <a:pt x="770899" y="1201360"/>
                </a:lnTo>
                <a:lnTo>
                  <a:pt x="775943" y="1205528"/>
                </a:lnTo>
                <a:lnTo>
                  <a:pt x="779972" y="1209708"/>
                </a:lnTo>
                <a:lnTo>
                  <a:pt x="785006" y="1213875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7461137" y="5406641"/>
            <a:ext cx="110821" cy="415585"/>
          </a:xfrm>
          <a:custGeom>
            <a:avLst/>
            <a:gdLst/>
            <a:ahLst/>
            <a:cxnLst/>
            <a:rect l="l" t="t" r="r" b="b"/>
            <a:pathLst>
              <a:path w="110821" h="415585">
                <a:moveTo>
                  <a:pt x="79613" y="131400"/>
                </a:moveTo>
                <a:lnTo>
                  <a:pt x="78550" y="129317"/>
                </a:lnTo>
                <a:lnTo>
                  <a:pt x="78550" y="126191"/>
                </a:lnTo>
                <a:lnTo>
                  <a:pt x="77584" y="124107"/>
                </a:lnTo>
                <a:lnTo>
                  <a:pt x="76521" y="120982"/>
                </a:lnTo>
                <a:lnTo>
                  <a:pt x="75555" y="116802"/>
                </a:lnTo>
                <a:lnTo>
                  <a:pt x="74589" y="113676"/>
                </a:lnTo>
                <a:lnTo>
                  <a:pt x="73526" y="111592"/>
                </a:lnTo>
                <a:lnTo>
                  <a:pt x="71497" y="108467"/>
                </a:lnTo>
                <a:lnTo>
                  <a:pt x="69468" y="104287"/>
                </a:lnTo>
                <a:lnTo>
                  <a:pt x="66473" y="101161"/>
                </a:lnTo>
                <a:lnTo>
                  <a:pt x="64444" y="99077"/>
                </a:lnTo>
                <a:lnTo>
                  <a:pt x="63478" y="98036"/>
                </a:lnTo>
                <a:lnTo>
                  <a:pt x="61449" y="95952"/>
                </a:lnTo>
                <a:lnTo>
                  <a:pt x="59420" y="94910"/>
                </a:lnTo>
                <a:lnTo>
                  <a:pt x="57391" y="93855"/>
                </a:lnTo>
                <a:lnTo>
                  <a:pt x="55362" y="92814"/>
                </a:lnTo>
                <a:lnTo>
                  <a:pt x="53333" y="88646"/>
                </a:lnTo>
                <a:lnTo>
                  <a:pt x="51401" y="86562"/>
                </a:lnTo>
                <a:lnTo>
                  <a:pt x="49372" y="84479"/>
                </a:lnTo>
                <a:lnTo>
                  <a:pt x="47343" y="81340"/>
                </a:lnTo>
                <a:lnTo>
                  <a:pt x="44347" y="79257"/>
                </a:lnTo>
                <a:lnTo>
                  <a:pt x="42318" y="77173"/>
                </a:lnTo>
                <a:lnTo>
                  <a:pt x="40289" y="76131"/>
                </a:lnTo>
                <a:lnTo>
                  <a:pt x="38260" y="75089"/>
                </a:lnTo>
                <a:lnTo>
                  <a:pt x="36231" y="75089"/>
                </a:lnTo>
                <a:lnTo>
                  <a:pt x="34202" y="74047"/>
                </a:lnTo>
                <a:lnTo>
                  <a:pt x="30241" y="74047"/>
                </a:lnTo>
                <a:lnTo>
                  <a:pt x="28212" y="73006"/>
                </a:lnTo>
                <a:lnTo>
                  <a:pt x="26183" y="70922"/>
                </a:lnTo>
                <a:lnTo>
                  <a:pt x="24154" y="69880"/>
                </a:lnTo>
                <a:lnTo>
                  <a:pt x="22125" y="66742"/>
                </a:lnTo>
                <a:lnTo>
                  <a:pt x="20096" y="64658"/>
                </a:lnTo>
                <a:lnTo>
                  <a:pt x="18067" y="62574"/>
                </a:lnTo>
                <a:lnTo>
                  <a:pt x="16135" y="58407"/>
                </a:lnTo>
                <a:lnTo>
                  <a:pt x="14106" y="55269"/>
                </a:lnTo>
                <a:lnTo>
                  <a:pt x="12077" y="52143"/>
                </a:lnTo>
                <a:lnTo>
                  <a:pt x="11014" y="49018"/>
                </a:lnTo>
                <a:lnTo>
                  <a:pt x="9082" y="45892"/>
                </a:lnTo>
                <a:lnTo>
                  <a:pt x="8019" y="42754"/>
                </a:lnTo>
                <a:lnTo>
                  <a:pt x="7053" y="38586"/>
                </a:lnTo>
                <a:lnTo>
                  <a:pt x="5990" y="35461"/>
                </a:lnTo>
                <a:lnTo>
                  <a:pt x="5024" y="31293"/>
                </a:lnTo>
                <a:lnTo>
                  <a:pt x="3961" y="26071"/>
                </a:lnTo>
                <a:lnTo>
                  <a:pt x="2995" y="19820"/>
                </a:lnTo>
                <a:lnTo>
                  <a:pt x="2028" y="14598"/>
                </a:lnTo>
                <a:lnTo>
                  <a:pt x="966" y="9389"/>
                </a:lnTo>
                <a:lnTo>
                  <a:pt x="966" y="5221"/>
                </a:lnTo>
                <a:lnTo>
                  <a:pt x="0" y="0"/>
                </a:lnTo>
                <a:lnTo>
                  <a:pt x="0" y="415065"/>
                </a:lnTo>
                <a:lnTo>
                  <a:pt x="1014" y="415585"/>
                </a:lnTo>
                <a:lnTo>
                  <a:pt x="2028" y="415065"/>
                </a:lnTo>
                <a:lnTo>
                  <a:pt x="3961" y="414023"/>
                </a:lnTo>
                <a:lnTo>
                  <a:pt x="5990" y="411939"/>
                </a:lnTo>
                <a:lnTo>
                  <a:pt x="8019" y="410897"/>
                </a:lnTo>
                <a:lnTo>
                  <a:pt x="10048" y="408813"/>
                </a:lnTo>
                <a:lnTo>
                  <a:pt x="12077" y="406730"/>
                </a:lnTo>
                <a:lnTo>
                  <a:pt x="14106" y="405688"/>
                </a:lnTo>
                <a:lnTo>
                  <a:pt x="15072" y="403591"/>
                </a:lnTo>
                <a:lnTo>
                  <a:pt x="17101" y="402550"/>
                </a:lnTo>
                <a:lnTo>
                  <a:pt x="19130" y="400466"/>
                </a:lnTo>
                <a:lnTo>
                  <a:pt x="21159" y="398382"/>
                </a:lnTo>
                <a:lnTo>
                  <a:pt x="23188" y="396298"/>
                </a:lnTo>
                <a:lnTo>
                  <a:pt x="25120" y="393173"/>
                </a:lnTo>
                <a:lnTo>
                  <a:pt x="27149" y="391089"/>
                </a:lnTo>
                <a:lnTo>
                  <a:pt x="28212" y="387951"/>
                </a:lnTo>
                <a:lnTo>
                  <a:pt x="29178" y="384825"/>
                </a:lnTo>
                <a:lnTo>
                  <a:pt x="31207" y="381700"/>
                </a:lnTo>
                <a:lnTo>
                  <a:pt x="33236" y="379616"/>
                </a:lnTo>
                <a:lnTo>
                  <a:pt x="34202" y="376478"/>
                </a:lnTo>
                <a:lnTo>
                  <a:pt x="36231" y="374394"/>
                </a:lnTo>
                <a:lnTo>
                  <a:pt x="38260" y="372310"/>
                </a:lnTo>
                <a:lnTo>
                  <a:pt x="40289" y="370227"/>
                </a:lnTo>
                <a:lnTo>
                  <a:pt x="42318" y="367101"/>
                </a:lnTo>
                <a:lnTo>
                  <a:pt x="44347" y="366059"/>
                </a:lnTo>
                <a:lnTo>
                  <a:pt x="45314" y="363963"/>
                </a:lnTo>
                <a:lnTo>
                  <a:pt x="47343" y="362921"/>
                </a:lnTo>
                <a:lnTo>
                  <a:pt x="49372" y="359795"/>
                </a:lnTo>
                <a:lnTo>
                  <a:pt x="51401" y="358754"/>
                </a:lnTo>
                <a:lnTo>
                  <a:pt x="53333" y="356670"/>
                </a:lnTo>
                <a:lnTo>
                  <a:pt x="54396" y="355628"/>
                </a:lnTo>
                <a:lnTo>
                  <a:pt x="56425" y="353544"/>
                </a:lnTo>
                <a:lnTo>
                  <a:pt x="57391" y="352502"/>
                </a:lnTo>
                <a:lnTo>
                  <a:pt x="59420" y="350406"/>
                </a:lnTo>
                <a:lnTo>
                  <a:pt x="61449" y="349364"/>
                </a:lnTo>
                <a:lnTo>
                  <a:pt x="62415" y="347280"/>
                </a:lnTo>
                <a:lnTo>
                  <a:pt x="66473" y="345197"/>
                </a:lnTo>
                <a:lnTo>
                  <a:pt x="69468" y="342071"/>
                </a:lnTo>
                <a:lnTo>
                  <a:pt x="72560" y="338933"/>
                </a:lnTo>
                <a:lnTo>
                  <a:pt x="74589" y="335807"/>
                </a:lnTo>
                <a:lnTo>
                  <a:pt x="77584" y="332682"/>
                </a:lnTo>
                <a:lnTo>
                  <a:pt x="80579" y="329556"/>
                </a:lnTo>
                <a:lnTo>
                  <a:pt x="83575" y="326418"/>
                </a:lnTo>
                <a:lnTo>
                  <a:pt x="85603" y="323292"/>
                </a:lnTo>
                <a:lnTo>
                  <a:pt x="88695" y="320167"/>
                </a:lnTo>
                <a:lnTo>
                  <a:pt x="90628" y="317041"/>
                </a:lnTo>
                <a:lnTo>
                  <a:pt x="93719" y="313916"/>
                </a:lnTo>
                <a:lnTo>
                  <a:pt x="95748" y="309735"/>
                </a:lnTo>
                <a:lnTo>
                  <a:pt x="97681" y="306610"/>
                </a:lnTo>
                <a:lnTo>
                  <a:pt x="99710" y="303484"/>
                </a:lnTo>
                <a:lnTo>
                  <a:pt x="101739" y="300346"/>
                </a:lnTo>
                <a:lnTo>
                  <a:pt x="102802" y="297221"/>
                </a:lnTo>
                <a:lnTo>
                  <a:pt x="104734" y="294095"/>
                </a:lnTo>
                <a:lnTo>
                  <a:pt x="105797" y="289928"/>
                </a:lnTo>
                <a:lnTo>
                  <a:pt x="107826" y="286789"/>
                </a:lnTo>
                <a:lnTo>
                  <a:pt x="108792" y="283664"/>
                </a:lnTo>
                <a:lnTo>
                  <a:pt x="109855" y="280538"/>
                </a:lnTo>
                <a:lnTo>
                  <a:pt x="109855" y="277413"/>
                </a:lnTo>
                <a:lnTo>
                  <a:pt x="110821" y="274274"/>
                </a:lnTo>
                <a:lnTo>
                  <a:pt x="110821" y="258634"/>
                </a:lnTo>
                <a:lnTo>
                  <a:pt x="109855" y="255508"/>
                </a:lnTo>
                <a:lnTo>
                  <a:pt x="108792" y="252383"/>
                </a:lnTo>
                <a:lnTo>
                  <a:pt x="107826" y="249257"/>
                </a:lnTo>
                <a:lnTo>
                  <a:pt x="106763" y="246119"/>
                </a:lnTo>
                <a:lnTo>
                  <a:pt x="104734" y="242993"/>
                </a:lnTo>
                <a:lnTo>
                  <a:pt x="103768" y="239868"/>
                </a:lnTo>
                <a:lnTo>
                  <a:pt x="102802" y="236742"/>
                </a:lnTo>
                <a:lnTo>
                  <a:pt x="101739" y="233604"/>
                </a:lnTo>
                <a:lnTo>
                  <a:pt x="100773" y="230478"/>
                </a:lnTo>
                <a:lnTo>
                  <a:pt x="98744" y="227353"/>
                </a:lnTo>
                <a:lnTo>
                  <a:pt x="97681" y="224227"/>
                </a:lnTo>
                <a:lnTo>
                  <a:pt x="96715" y="221089"/>
                </a:lnTo>
                <a:lnTo>
                  <a:pt x="95748" y="217963"/>
                </a:lnTo>
                <a:lnTo>
                  <a:pt x="94686" y="215880"/>
                </a:lnTo>
                <a:lnTo>
                  <a:pt x="93719" y="212754"/>
                </a:lnTo>
                <a:lnTo>
                  <a:pt x="92657" y="210670"/>
                </a:lnTo>
                <a:lnTo>
                  <a:pt x="91690" y="207532"/>
                </a:lnTo>
                <a:lnTo>
                  <a:pt x="90628" y="205448"/>
                </a:lnTo>
                <a:lnTo>
                  <a:pt x="89661" y="202323"/>
                </a:lnTo>
                <a:lnTo>
                  <a:pt x="88695" y="200239"/>
                </a:lnTo>
                <a:lnTo>
                  <a:pt x="87632" y="196059"/>
                </a:lnTo>
                <a:lnTo>
                  <a:pt x="85603" y="191891"/>
                </a:lnTo>
                <a:lnTo>
                  <a:pt x="84637" y="187724"/>
                </a:lnTo>
                <a:lnTo>
                  <a:pt x="83575" y="184586"/>
                </a:lnTo>
                <a:lnTo>
                  <a:pt x="82608" y="181460"/>
                </a:lnTo>
                <a:lnTo>
                  <a:pt x="81642" y="177293"/>
                </a:lnTo>
                <a:lnTo>
                  <a:pt x="81642" y="151221"/>
                </a:lnTo>
                <a:lnTo>
                  <a:pt x="80579" y="147054"/>
                </a:lnTo>
                <a:lnTo>
                  <a:pt x="80579" y="137664"/>
                </a:lnTo>
                <a:lnTo>
                  <a:pt x="79613" y="134539"/>
                </a:lnTo>
                <a:lnTo>
                  <a:pt x="79613" y="13140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375792" y="5119101"/>
            <a:ext cx="314406" cy="990449"/>
          </a:xfrm>
          <a:custGeom>
            <a:avLst/>
            <a:gdLst/>
            <a:ahLst/>
            <a:cxnLst/>
            <a:rect l="l" t="t" r="r" b="b"/>
            <a:pathLst>
              <a:path w="314406" h="990449">
                <a:moveTo>
                  <a:pt x="93719" y="898677"/>
                </a:moveTo>
                <a:lnTo>
                  <a:pt x="93719" y="901802"/>
                </a:lnTo>
                <a:lnTo>
                  <a:pt x="94724" y="904928"/>
                </a:lnTo>
                <a:lnTo>
                  <a:pt x="95739" y="908053"/>
                </a:lnTo>
                <a:lnTo>
                  <a:pt x="97748" y="910137"/>
                </a:lnTo>
                <a:lnTo>
                  <a:pt x="98763" y="913275"/>
                </a:lnTo>
                <a:lnTo>
                  <a:pt x="100773" y="916401"/>
                </a:lnTo>
                <a:lnTo>
                  <a:pt x="102792" y="918485"/>
                </a:lnTo>
                <a:lnTo>
                  <a:pt x="104802" y="921610"/>
                </a:lnTo>
                <a:lnTo>
                  <a:pt x="107826" y="923707"/>
                </a:lnTo>
                <a:lnTo>
                  <a:pt x="109845" y="926832"/>
                </a:lnTo>
                <a:lnTo>
                  <a:pt x="112869" y="928916"/>
                </a:lnTo>
                <a:lnTo>
                  <a:pt x="115893" y="931000"/>
                </a:lnTo>
                <a:lnTo>
                  <a:pt x="118908" y="934125"/>
                </a:lnTo>
                <a:lnTo>
                  <a:pt x="121932" y="936209"/>
                </a:lnTo>
                <a:lnTo>
                  <a:pt x="124956" y="938305"/>
                </a:lnTo>
                <a:lnTo>
                  <a:pt x="127980" y="940389"/>
                </a:lnTo>
                <a:lnTo>
                  <a:pt x="131005" y="942473"/>
                </a:lnTo>
                <a:lnTo>
                  <a:pt x="135034" y="944556"/>
                </a:lnTo>
                <a:lnTo>
                  <a:pt x="138058" y="946640"/>
                </a:lnTo>
                <a:lnTo>
                  <a:pt x="141082" y="948724"/>
                </a:lnTo>
                <a:lnTo>
                  <a:pt x="145111" y="950820"/>
                </a:lnTo>
                <a:lnTo>
                  <a:pt x="148135" y="952904"/>
                </a:lnTo>
                <a:lnTo>
                  <a:pt x="151159" y="954988"/>
                </a:lnTo>
                <a:lnTo>
                  <a:pt x="155188" y="957071"/>
                </a:lnTo>
                <a:lnTo>
                  <a:pt x="158212" y="959155"/>
                </a:lnTo>
                <a:lnTo>
                  <a:pt x="161236" y="960197"/>
                </a:lnTo>
                <a:lnTo>
                  <a:pt x="164261" y="962293"/>
                </a:lnTo>
                <a:lnTo>
                  <a:pt x="168290" y="964377"/>
                </a:lnTo>
                <a:lnTo>
                  <a:pt x="171314" y="966461"/>
                </a:lnTo>
                <a:lnTo>
                  <a:pt x="173333" y="967503"/>
                </a:lnTo>
                <a:lnTo>
                  <a:pt x="176357" y="969586"/>
                </a:lnTo>
                <a:lnTo>
                  <a:pt x="180386" y="970628"/>
                </a:lnTo>
                <a:lnTo>
                  <a:pt x="183410" y="972712"/>
                </a:lnTo>
                <a:lnTo>
                  <a:pt x="187439" y="973754"/>
                </a:lnTo>
                <a:lnTo>
                  <a:pt x="190464" y="974796"/>
                </a:lnTo>
                <a:lnTo>
                  <a:pt x="193488" y="975850"/>
                </a:lnTo>
                <a:lnTo>
                  <a:pt x="196512" y="977934"/>
                </a:lnTo>
                <a:lnTo>
                  <a:pt x="199526" y="978976"/>
                </a:lnTo>
                <a:lnTo>
                  <a:pt x="201546" y="980018"/>
                </a:lnTo>
                <a:lnTo>
                  <a:pt x="204570" y="981059"/>
                </a:lnTo>
                <a:lnTo>
                  <a:pt x="207594" y="982101"/>
                </a:lnTo>
                <a:lnTo>
                  <a:pt x="209604" y="983143"/>
                </a:lnTo>
                <a:lnTo>
                  <a:pt x="212628" y="984185"/>
                </a:lnTo>
                <a:lnTo>
                  <a:pt x="214647" y="985227"/>
                </a:lnTo>
                <a:lnTo>
                  <a:pt x="216657" y="986269"/>
                </a:lnTo>
                <a:lnTo>
                  <a:pt x="218676" y="987311"/>
                </a:lnTo>
                <a:lnTo>
                  <a:pt x="220695" y="987311"/>
                </a:lnTo>
                <a:lnTo>
                  <a:pt x="222705" y="988365"/>
                </a:lnTo>
                <a:lnTo>
                  <a:pt x="224724" y="988365"/>
                </a:lnTo>
                <a:lnTo>
                  <a:pt x="226734" y="989407"/>
                </a:lnTo>
                <a:lnTo>
                  <a:pt x="230773" y="989407"/>
                </a:lnTo>
                <a:lnTo>
                  <a:pt x="232782" y="990449"/>
                </a:lnTo>
                <a:lnTo>
                  <a:pt x="234802" y="989407"/>
                </a:lnTo>
                <a:lnTo>
                  <a:pt x="236811" y="988365"/>
                </a:lnTo>
                <a:lnTo>
                  <a:pt x="238831" y="987311"/>
                </a:lnTo>
                <a:lnTo>
                  <a:pt x="240850" y="984185"/>
                </a:lnTo>
                <a:lnTo>
                  <a:pt x="242860" y="985227"/>
                </a:lnTo>
                <a:lnTo>
                  <a:pt x="244879" y="985227"/>
                </a:lnTo>
                <a:lnTo>
                  <a:pt x="246889" y="984185"/>
                </a:lnTo>
                <a:lnTo>
                  <a:pt x="248908" y="983143"/>
                </a:lnTo>
                <a:lnTo>
                  <a:pt x="250927" y="982101"/>
                </a:lnTo>
                <a:lnTo>
                  <a:pt x="252937" y="980018"/>
                </a:lnTo>
                <a:lnTo>
                  <a:pt x="254956" y="978976"/>
                </a:lnTo>
                <a:lnTo>
                  <a:pt x="256966" y="975850"/>
                </a:lnTo>
                <a:lnTo>
                  <a:pt x="258985" y="974796"/>
                </a:lnTo>
                <a:lnTo>
                  <a:pt x="261005" y="971670"/>
                </a:lnTo>
                <a:lnTo>
                  <a:pt x="263014" y="969586"/>
                </a:lnTo>
                <a:lnTo>
                  <a:pt x="264029" y="968545"/>
                </a:lnTo>
                <a:lnTo>
                  <a:pt x="266039" y="966461"/>
                </a:lnTo>
                <a:lnTo>
                  <a:pt x="268058" y="964377"/>
                </a:lnTo>
                <a:lnTo>
                  <a:pt x="269063" y="962293"/>
                </a:lnTo>
                <a:lnTo>
                  <a:pt x="271082" y="960197"/>
                </a:lnTo>
                <a:lnTo>
                  <a:pt x="273092" y="958113"/>
                </a:lnTo>
                <a:lnTo>
                  <a:pt x="274106" y="954988"/>
                </a:lnTo>
                <a:lnTo>
                  <a:pt x="276116" y="952904"/>
                </a:lnTo>
                <a:lnTo>
                  <a:pt x="278135" y="949778"/>
                </a:lnTo>
                <a:lnTo>
                  <a:pt x="280145" y="947682"/>
                </a:lnTo>
                <a:lnTo>
                  <a:pt x="282164" y="944556"/>
                </a:lnTo>
                <a:lnTo>
                  <a:pt x="283169" y="944556"/>
                </a:lnTo>
                <a:lnTo>
                  <a:pt x="285188" y="943515"/>
                </a:lnTo>
                <a:lnTo>
                  <a:pt x="287198" y="942473"/>
                </a:lnTo>
                <a:lnTo>
                  <a:pt x="289217" y="941431"/>
                </a:lnTo>
                <a:lnTo>
                  <a:pt x="292241" y="940389"/>
                </a:lnTo>
                <a:lnTo>
                  <a:pt x="294251" y="938305"/>
                </a:lnTo>
                <a:lnTo>
                  <a:pt x="297275" y="936209"/>
                </a:lnTo>
                <a:lnTo>
                  <a:pt x="299295" y="934125"/>
                </a:lnTo>
                <a:lnTo>
                  <a:pt x="302319" y="932041"/>
                </a:lnTo>
                <a:lnTo>
                  <a:pt x="305343" y="929958"/>
                </a:lnTo>
                <a:lnTo>
                  <a:pt x="308367" y="927874"/>
                </a:lnTo>
                <a:lnTo>
                  <a:pt x="311391" y="924748"/>
                </a:lnTo>
                <a:lnTo>
                  <a:pt x="314406" y="922652"/>
                </a:lnTo>
                <a:lnTo>
                  <a:pt x="314406" y="222881"/>
                </a:lnTo>
                <a:lnTo>
                  <a:pt x="312396" y="219755"/>
                </a:lnTo>
                <a:lnTo>
                  <a:pt x="311391" y="215588"/>
                </a:lnTo>
                <a:lnTo>
                  <a:pt x="310377" y="212450"/>
                </a:lnTo>
                <a:lnTo>
                  <a:pt x="309873" y="211666"/>
                </a:lnTo>
                <a:lnTo>
                  <a:pt x="309372" y="211408"/>
                </a:lnTo>
                <a:lnTo>
                  <a:pt x="307353" y="209324"/>
                </a:lnTo>
                <a:lnTo>
                  <a:pt x="305343" y="207240"/>
                </a:lnTo>
                <a:lnTo>
                  <a:pt x="304328" y="206199"/>
                </a:lnTo>
                <a:lnTo>
                  <a:pt x="302319" y="204115"/>
                </a:lnTo>
                <a:lnTo>
                  <a:pt x="300299" y="202031"/>
                </a:lnTo>
                <a:lnTo>
                  <a:pt x="298290" y="198893"/>
                </a:lnTo>
                <a:lnTo>
                  <a:pt x="296270" y="195767"/>
                </a:lnTo>
                <a:lnTo>
                  <a:pt x="295266" y="194725"/>
                </a:lnTo>
                <a:lnTo>
                  <a:pt x="293246" y="192642"/>
                </a:lnTo>
                <a:lnTo>
                  <a:pt x="292241" y="189516"/>
                </a:lnTo>
                <a:lnTo>
                  <a:pt x="290222" y="186378"/>
                </a:lnTo>
                <a:lnTo>
                  <a:pt x="288213" y="183252"/>
                </a:lnTo>
                <a:lnTo>
                  <a:pt x="287198" y="180127"/>
                </a:lnTo>
                <a:lnTo>
                  <a:pt x="285188" y="178043"/>
                </a:lnTo>
                <a:lnTo>
                  <a:pt x="284184" y="174905"/>
                </a:lnTo>
                <a:lnTo>
                  <a:pt x="282164" y="173863"/>
                </a:lnTo>
                <a:lnTo>
                  <a:pt x="280145" y="172821"/>
                </a:lnTo>
                <a:lnTo>
                  <a:pt x="278135" y="170737"/>
                </a:lnTo>
                <a:lnTo>
                  <a:pt x="276116" y="169696"/>
                </a:lnTo>
                <a:lnTo>
                  <a:pt x="274106" y="168654"/>
                </a:lnTo>
                <a:lnTo>
                  <a:pt x="272087" y="168654"/>
                </a:lnTo>
                <a:lnTo>
                  <a:pt x="270068" y="167612"/>
                </a:lnTo>
                <a:lnTo>
                  <a:pt x="268058" y="166570"/>
                </a:lnTo>
                <a:lnTo>
                  <a:pt x="267043" y="163444"/>
                </a:lnTo>
                <a:lnTo>
                  <a:pt x="269063" y="162390"/>
                </a:lnTo>
                <a:lnTo>
                  <a:pt x="271082" y="161348"/>
                </a:lnTo>
                <a:lnTo>
                  <a:pt x="273092" y="159264"/>
                </a:lnTo>
                <a:lnTo>
                  <a:pt x="275111" y="161348"/>
                </a:lnTo>
                <a:lnTo>
                  <a:pt x="277121" y="163444"/>
                </a:lnTo>
                <a:lnTo>
                  <a:pt x="278135" y="160306"/>
                </a:lnTo>
                <a:lnTo>
                  <a:pt x="280145" y="161348"/>
                </a:lnTo>
                <a:lnTo>
                  <a:pt x="281148" y="161866"/>
                </a:lnTo>
                <a:lnTo>
                  <a:pt x="280145" y="160306"/>
                </a:lnTo>
                <a:lnTo>
                  <a:pt x="278135" y="157181"/>
                </a:lnTo>
                <a:lnTo>
                  <a:pt x="276116" y="155097"/>
                </a:lnTo>
                <a:lnTo>
                  <a:pt x="274106" y="154055"/>
                </a:lnTo>
                <a:lnTo>
                  <a:pt x="272087" y="151971"/>
                </a:lnTo>
                <a:lnTo>
                  <a:pt x="270068" y="149875"/>
                </a:lnTo>
                <a:lnTo>
                  <a:pt x="268058" y="147791"/>
                </a:lnTo>
                <a:lnTo>
                  <a:pt x="266039" y="145707"/>
                </a:lnTo>
                <a:lnTo>
                  <a:pt x="264029" y="143624"/>
                </a:lnTo>
                <a:lnTo>
                  <a:pt x="262010" y="141540"/>
                </a:lnTo>
                <a:lnTo>
                  <a:pt x="259990" y="139456"/>
                </a:lnTo>
                <a:lnTo>
                  <a:pt x="257981" y="136318"/>
                </a:lnTo>
                <a:lnTo>
                  <a:pt x="255961" y="134234"/>
                </a:lnTo>
                <a:lnTo>
                  <a:pt x="253952" y="132151"/>
                </a:lnTo>
                <a:lnTo>
                  <a:pt x="251932" y="129025"/>
                </a:lnTo>
                <a:lnTo>
                  <a:pt x="249913" y="126941"/>
                </a:lnTo>
                <a:lnTo>
                  <a:pt x="247903" y="123803"/>
                </a:lnTo>
                <a:lnTo>
                  <a:pt x="245884" y="121719"/>
                </a:lnTo>
                <a:lnTo>
                  <a:pt x="243874" y="120678"/>
                </a:lnTo>
                <a:lnTo>
                  <a:pt x="241855" y="119636"/>
                </a:lnTo>
                <a:lnTo>
                  <a:pt x="239836" y="117552"/>
                </a:lnTo>
                <a:lnTo>
                  <a:pt x="237826" y="116510"/>
                </a:lnTo>
                <a:lnTo>
                  <a:pt x="235807" y="115468"/>
                </a:lnTo>
                <a:lnTo>
                  <a:pt x="233797" y="113385"/>
                </a:lnTo>
                <a:lnTo>
                  <a:pt x="231778" y="112343"/>
                </a:lnTo>
                <a:lnTo>
                  <a:pt x="230773" y="110246"/>
                </a:lnTo>
                <a:lnTo>
                  <a:pt x="228753" y="109204"/>
                </a:lnTo>
                <a:lnTo>
                  <a:pt x="226734" y="108163"/>
                </a:lnTo>
                <a:lnTo>
                  <a:pt x="224724" y="106079"/>
                </a:lnTo>
                <a:lnTo>
                  <a:pt x="222705" y="105037"/>
                </a:lnTo>
                <a:lnTo>
                  <a:pt x="220695" y="102953"/>
                </a:lnTo>
                <a:lnTo>
                  <a:pt x="218676" y="101911"/>
                </a:lnTo>
                <a:lnTo>
                  <a:pt x="216657" y="99828"/>
                </a:lnTo>
                <a:lnTo>
                  <a:pt x="215652" y="98786"/>
                </a:lnTo>
                <a:lnTo>
                  <a:pt x="213642" y="96689"/>
                </a:lnTo>
                <a:lnTo>
                  <a:pt x="211623" y="95648"/>
                </a:lnTo>
                <a:lnTo>
                  <a:pt x="209604" y="93564"/>
                </a:lnTo>
                <a:lnTo>
                  <a:pt x="207594" y="92522"/>
                </a:lnTo>
                <a:lnTo>
                  <a:pt x="205575" y="90438"/>
                </a:lnTo>
                <a:lnTo>
                  <a:pt x="204570" y="89396"/>
                </a:lnTo>
                <a:lnTo>
                  <a:pt x="202551" y="87313"/>
                </a:lnTo>
                <a:lnTo>
                  <a:pt x="200541" y="85216"/>
                </a:lnTo>
                <a:lnTo>
                  <a:pt x="198522" y="84174"/>
                </a:lnTo>
                <a:lnTo>
                  <a:pt x="196512" y="82091"/>
                </a:lnTo>
                <a:lnTo>
                  <a:pt x="195497" y="81049"/>
                </a:lnTo>
                <a:lnTo>
                  <a:pt x="193488" y="78965"/>
                </a:lnTo>
                <a:lnTo>
                  <a:pt x="191468" y="76881"/>
                </a:lnTo>
                <a:lnTo>
                  <a:pt x="189449" y="75840"/>
                </a:lnTo>
                <a:lnTo>
                  <a:pt x="187439" y="73756"/>
                </a:lnTo>
                <a:lnTo>
                  <a:pt x="186435" y="71659"/>
                </a:lnTo>
                <a:lnTo>
                  <a:pt x="177362" y="64367"/>
                </a:lnTo>
                <a:lnTo>
                  <a:pt x="169294" y="57061"/>
                </a:lnTo>
                <a:lnTo>
                  <a:pt x="162241" y="49768"/>
                </a:lnTo>
                <a:lnTo>
                  <a:pt x="156203" y="42462"/>
                </a:lnTo>
                <a:lnTo>
                  <a:pt x="151159" y="36211"/>
                </a:lnTo>
                <a:lnTo>
                  <a:pt x="146125" y="28905"/>
                </a:lnTo>
                <a:lnTo>
                  <a:pt x="142087" y="22654"/>
                </a:lnTo>
                <a:lnTo>
                  <a:pt x="139063" y="17432"/>
                </a:lnTo>
                <a:lnTo>
                  <a:pt x="136048" y="11181"/>
                </a:lnTo>
                <a:lnTo>
                  <a:pt x="134029" y="5959"/>
                </a:lnTo>
                <a:lnTo>
                  <a:pt x="133024" y="1792"/>
                </a:lnTo>
                <a:lnTo>
                  <a:pt x="132155" y="0"/>
                </a:lnTo>
                <a:lnTo>
                  <a:pt x="132009" y="750"/>
                </a:lnTo>
                <a:lnTo>
                  <a:pt x="131005" y="7001"/>
                </a:lnTo>
                <a:lnTo>
                  <a:pt x="128985" y="13265"/>
                </a:lnTo>
                <a:lnTo>
                  <a:pt x="126976" y="21612"/>
                </a:lnTo>
                <a:lnTo>
                  <a:pt x="125971" y="23696"/>
                </a:lnTo>
                <a:lnTo>
                  <a:pt x="123951" y="26822"/>
                </a:lnTo>
                <a:lnTo>
                  <a:pt x="122947" y="29947"/>
                </a:lnTo>
                <a:lnTo>
                  <a:pt x="121932" y="33073"/>
                </a:lnTo>
                <a:lnTo>
                  <a:pt x="120927" y="36211"/>
                </a:lnTo>
                <a:lnTo>
                  <a:pt x="119922" y="39337"/>
                </a:lnTo>
                <a:lnTo>
                  <a:pt x="118908" y="42462"/>
                </a:lnTo>
                <a:lnTo>
                  <a:pt x="116898" y="45588"/>
                </a:lnTo>
                <a:lnTo>
                  <a:pt x="114879" y="49768"/>
                </a:lnTo>
                <a:lnTo>
                  <a:pt x="113874" y="53935"/>
                </a:lnTo>
                <a:lnTo>
                  <a:pt x="112869" y="58103"/>
                </a:lnTo>
                <a:lnTo>
                  <a:pt x="111855" y="61241"/>
                </a:lnTo>
                <a:lnTo>
                  <a:pt x="110850" y="64367"/>
                </a:lnTo>
                <a:lnTo>
                  <a:pt x="109845" y="66450"/>
                </a:lnTo>
                <a:lnTo>
                  <a:pt x="108840" y="70618"/>
                </a:lnTo>
                <a:lnTo>
                  <a:pt x="107826" y="74798"/>
                </a:lnTo>
                <a:lnTo>
                  <a:pt x="107826" y="77923"/>
                </a:lnTo>
                <a:lnTo>
                  <a:pt x="105816" y="82091"/>
                </a:lnTo>
                <a:lnTo>
                  <a:pt x="104802" y="86271"/>
                </a:lnTo>
                <a:lnTo>
                  <a:pt x="103797" y="90438"/>
                </a:lnTo>
                <a:lnTo>
                  <a:pt x="102792" y="93564"/>
                </a:lnTo>
                <a:lnTo>
                  <a:pt x="101777" y="96689"/>
                </a:lnTo>
                <a:lnTo>
                  <a:pt x="100773" y="99828"/>
                </a:lnTo>
                <a:lnTo>
                  <a:pt x="98763" y="102953"/>
                </a:lnTo>
                <a:lnTo>
                  <a:pt x="97748" y="106079"/>
                </a:lnTo>
                <a:lnTo>
                  <a:pt x="96744" y="109204"/>
                </a:lnTo>
                <a:lnTo>
                  <a:pt x="95739" y="112343"/>
                </a:lnTo>
                <a:lnTo>
                  <a:pt x="95739" y="115468"/>
                </a:lnTo>
                <a:lnTo>
                  <a:pt x="94724" y="119636"/>
                </a:lnTo>
                <a:lnTo>
                  <a:pt x="93719" y="123803"/>
                </a:lnTo>
                <a:lnTo>
                  <a:pt x="92715" y="127983"/>
                </a:lnTo>
                <a:lnTo>
                  <a:pt x="91700" y="132151"/>
                </a:lnTo>
                <a:lnTo>
                  <a:pt x="90695" y="137373"/>
                </a:lnTo>
                <a:lnTo>
                  <a:pt x="89690" y="141540"/>
                </a:lnTo>
                <a:lnTo>
                  <a:pt x="88686" y="146749"/>
                </a:lnTo>
                <a:lnTo>
                  <a:pt x="87671" y="151971"/>
                </a:lnTo>
                <a:lnTo>
                  <a:pt x="87671" y="157181"/>
                </a:lnTo>
                <a:lnTo>
                  <a:pt x="86666" y="162390"/>
                </a:lnTo>
                <a:lnTo>
                  <a:pt x="85661" y="167612"/>
                </a:lnTo>
                <a:lnTo>
                  <a:pt x="84647" y="172821"/>
                </a:lnTo>
                <a:lnTo>
                  <a:pt x="83642" y="178043"/>
                </a:lnTo>
                <a:lnTo>
                  <a:pt x="83642" y="183252"/>
                </a:lnTo>
                <a:lnTo>
                  <a:pt x="82637" y="188462"/>
                </a:lnTo>
                <a:lnTo>
                  <a:pt x="81623" y="193684"/>
                </a:lnTo>
                <a:lnTo>
                  <a:pt x="80618" y="198893"/>
                </a:lnTo>
                <a:lnTo>
                  <a:pt x="80618" y="204115"/>
                </a:lnTo>
                <a:lnTo>
                  <a:pt x="79613" y="208282"/>
                </a:lnTo>
                <a:lnTo>
                  <a:pt x="78608" y="212450"/>
                </a:lnTo>
                <a:lnTo>
                  <a:pt x="78608" y="216630"/>
                </a:lnTo>
                <a:lnTo>
                  <a:pt x="77594" y="220797"/>
                </a:lnTo>
                <a:lnTo>
                  <a:pt x="77594" y="224965"/>
                </a:lnTo>
                <a:lnTo>
                  <a:pt x="76589" y="228103"/>
                </a:lnTo>
                <a:lnTo>
                  <a:pt x="76589" y="231229"/>
                </a:lnTo>
                <a:lnTo>
                  <a:pt x="75584" y="234354"/>
                </a:lnTo>
                <a:lnTo>
                  <a:pt x="75584" y="236438"/>
                </a:lnTo>
                <a:lnTo>
                  <a:pt x="74570" y="239563"/>
                </a:lnTo>
                <a:lnTo>
                  <a:pt x="74570" y="245827"/>
                </a:lnTo>
                <a:lnTo>
                  <a:pt x="73565" y="248953"/>
                </a:lnTo>
                <a:lnTo>
                  <a:pt x="73565" y="258342"/>
                </a:lnTo>
                <a:lnTo>
                  <a:pt x="72560" y="261468"/>
                </a:lnTo>
                <a:lnTo>
                  <a:pt x="72560" y="279205"/>
                </a:lnTo>
                <a:lnTo>
                  <a:pt x="71546" y="282330"/>
                </a:lnTo>
                <a:lnTo>
                  <a:pt x="71546" y="303180"/>
                </a:lnTo>
                <a:lnTo>
                  <a:pt x="72560" y="305277"/>
                </a:lnTo>
                <a:lnTo>
                  <a:pt x="72560" y="321959"/>
                </a:lnTo>
                <a:lnTo>
                  <a:pt x="73565" y="325084"/>
                </a:lnTo>
                <a:lnTo>
                  <a:pt x="73565" y="328210"/>
                </a:lnTo>
                <a:lnTo>
                  <a:pt x="74570" y="332390"/>
                </a:lnTo>
                <a:lnTo>
                  <a:pt x="74570" y="337599"/>
                </a:lnTo>
                <a:lnTo>
                  <a:pt x="75584" y="341767"/>
                </a:lnTo>
                <a:lnTo>
                  <a:pt x="75584" y="354282"/>
                </a:lnTo>
                <a:lnTo>
                  <a:pt x="76589" y="358462"/>
                </a:lnTo>
                <a:lnTo>
                  <a:pt x="76589" y="385576"/>
                </a:lnTo>
                <a:lnTo>
                  <a:pt x="75584" y="389743"/>
                </a:lnTo>
                <a:lnTo>
                  <a:pt x="75584" y="399132"/>
                </a:lnTo>
                <a:lnTo>
                  <a:pt x="74570" y="403300"/>
                </a:lnTo>
                <a:lnTo>
                  <a:pt x="74570" y="409564"/>
                </a:lnTo>
                <a:lnTo>
                  <a:pt x="73565" y="414773"/>
                </a:lnTo>
                <a:lnTo>
                  <a:pt x="72560" y="421037"/>
                </a:lnTo>
                <a:lnTo>
                  <a:pt x="71546" y="426246"/>
                </a:lnTo>
                <a:lnTo>
                  <a:pt x="70541" y="432497"/>
                </a:lnTo>
                <a:lnTo>
                  <a:pt x="69536" y="437719"/>
                </a:lnTo>
                <a:lnTo>
                  <a:pt x="68531" y="442928"/>
                </a:lnTo>
                <a:lnTo>
                  <a:pt x="66512" y="449192"/>
                </a:lnTo>
                <a:lnTo>
                  <a:pt x="65507" y="454402"/>
                </a:lnTo>
                <a:lnTo>
                  <a:pt x="64492" y="459624"/>
                </a:lnTo>
                <a:lnTo>
                  <a:pt x="62483" y="464833"/>
                </a:lnTo>
                <a:lnTo>
                  <a:pt x="60463" y="470042"/>
                </a:lnTo>
                <a:lnTo>
                  <a:pt x="59459" y="475264"/>
                </a:lnTo>
                <a:lnTo>
                  <a:pt x="57439" y="479432"/>
                </a:lnTo>
                <a:lnTo>
                  <a:pt x="55430" y="484641"/>
                </a:lnTo>
                <a:lnTo>
                  <a:pt x="53410" y="488821"/>
                </a:lnTo>
                <a:lnTo>
                  <a:pt x="51391" y="494030"/>
                </a:lnTo>
                <a:lnTo>
                  <a:pt x="49381" y="498210"/>
                </a:lnTo>
                <a:lnTo>
                  <a:pt x="47362" y="503420"/>
                </a:lnTo>
                <a:lnTo>
                  <a:pt x="44338" y="507587"/>
                </a:lnTo>
                <a:lnTo>
                  <a:pt x="42328" y="511767"/>
                </a:lnTo>
                <a:lnTo>
                  <a:pt x="40309" y="515935"/>
                </a:lnTo>
                <a:lnTo>
                  <a:pt x="37285" y="520102"/>
                </a:lnTo>
                <a:lnTo>
                  <a:pt x="35275" y="524282"/>
                </a:lnTo>
                <a:lnTo>
                  <a:pt x="33256" y="527408"/>
                </a:lnTo>
                <a:lnTo>
                  <a:pt x="30231" y="531575"/>
                </a:lnTo>
                <a:lnTo>
                  <a:pt x="27207" y="535743"/>
                </a:lnTo>
                <a:lnTo>
                  <a:pt x="25198" y="538881"/>
                </a:lnTo>
                <a:lnTo>
                  <a:pt x="22173" y="542006"/>
                </a:lnTo>
                <a:lnTo>
                  <a:pt x="19149" y="546174"/>
                </a:lnTo>
                <a:lnTo>
                  <a:pt x="17130" y="549299"/>
                </a:lnTo>
                <a:lnTo>
                  <a:pt x="14106" y="552438"/>
                </a:lnTo>
                <a:lnTo>
                  <a:pt x="12096" y="553479"/>
                </a:lnTo>
                <a:lnTo>
                  <a:pt x="11091" y="555563"/>
                </a:lnTo>
                <a:lnTo>
                  <a:pt x="9072" y="559731"/>
                </a:lnTo>
                <a:lnTo>
                  <a:pt x="7053" y="562869"/>
                </a:lnTo>
                <a:lnTo>
                  <a:pt x="5043" y="565994"/>
                </a:lnTo>
                <a:lnTo>
                  <a:pt x="3024" y="569120"/>
                </a:lnTo>
                <a:lnTo>
                  <a:pt x="2019" y="572246"/>
                </a:lnTo>
                <a:lnTo>
                  <a:pt x="1014" y="575384"/>
                </a:lnTo>
                <a:lnTo>
                  <a:pt x="1014" y="579551"/>
                </a:lnTo>
                <a:lnTo>
                  <a:pt x="0" y="583719"/>
                </a:lnTo>
                <a:lnTo>
                  <a:pt x="1014" y="586844"/>
                </a:lnTo>
                <a:lnTo>
                  <a:pt x="2019" y="589983"/>
                </a:lnTo>
                <a:lnTo>
                  <a:pt x="3024" y="593108"/>
                </a:lnTo>
                <a:lnTo>
                  <a:pt x="5043" y="595192"/>
                </a:lnTo>
                <a:lnTo>
                  <a:pt x="7053" y="597276"/>
                </a:lnTo>
                <a:lnTo>
                  <a:pt x="7053" y="600401"/>
                </a:lnTo>
                <a:lnTo>
                  <a:pt x="8067" y="603539"/>
                </a:lnTo>
                <a:lnTo>
                  <a:pt x="9072" y="607707"/>
                </a:lnTo>
                <a:lnTo>
                  <a:pt x="11091" y="611874"/>
                </a:lnTo>
                <a:lnTo>
                  <a:pt x="12096" y="615012"/>
                </a:lnTo>
                <a:lnTo>
                  <a:pt x="13101" y="618138"/>
                </a:lnTo>
                <a:lnTo>
                  <a:pt x="15120" y="620222"/>
                </a:lnTo>
                <a:lnTo>
                  <a:pt x="17130" y="619180"/>
                </a:lnTo>
                <a:lnTo>
                  <a:pt x="19149" y="617096"/>
                </a:lnTo>
                <a:lnTo>
                  <a:pt x="21169" y="616054"/>
                </a:lnTo>
                <a:lnTo>
                  <a:pt x="22173" y="619180"/>
                </a:lnTo>
                <a:lnTo>
                  <a:pt x="24183" y="620222"/>
                </a:lnTo>
                <a:lnTo>
                  <a:pt x="26202" y="620222"/>
                </a:lnTo>
                <a:lnTo>
                  <a:pt x="28222" y="619180"/>
                </a:lnTo>
                <a:lnTo>
                  <a:pt x="30231" y="618138"/>
                </a:lnTo>
                <a:lnTo>
                  <a:pt x="32251" y="616054"/>
                </a:lnTo>
                <a:lnTo>
                  <a:pt x="34260" y="612916"/>
                </a:lnTo>
                <a:lnTo>
                  <a:pt x="36280" y="611874"/>
                </a:lnTo>
                <a:lnTo>
                  <a:pt x="38299" y="610832"/>
                </a:lnTo>
                <a:lnTo>
                  <a:pt x="40309" y="610832"/>
                </a:lnTo>
                <a:lnTo>
                  <a:pt x="42328" y="612916"/>
                </a:lnTo>
                <a:lnTo>
                  <a:pt x="44338" y="615012"/>
                </a:lnTo>
                <a:lnTo>
                  <a:pt x="46357" y="617096"/>
                </a:lnTo>
                <a:lnTo>
                  <a:pt x="48376" y="615012"/>
                </a:lnTo>
                <a:lnTo>
                  <a:pt x="50386" y="615012"/>
                </a:lnTo>
                <a:lnTo>
                  <a:pt x="52405" y="617096"/>
                </a:lnTo>
                <a:lnTo>
                  <a:pt x="54415" y="618138"/>
                </a:lnTo>
                <a:lnTo>
                  <a:pt x="56434" y="621264"/>
                </a:lnTo>
                <a:lnTo>
                  <a:pt x="58454" y="624389"/>
                </a:lnTo>
                <a:lnTo>
                  <a:pt x="60463" y="627527"/>
                </a:lnTo>
                <a:lnTo>
                  <a:pt x="62483" y="630653"/>
                </a:lnTo>
                <a:lnTo>
                  <a:pt x="64492" y="632737"/>
                </a:lnTo>
                <a:lnTo>
                  <a:pt x="66512" y="634820"/>
                </a:lnTo>
                <a:lnTo>
                  <a:pt x="68531" y="637946"/>
                </a:lnTo>
                <a:lnTo>
                  <a:pt x="70541" y="638988"/>
                </a:lnTo>
                <a:lnTo>
                  <a:pt x="71546" y="642126"/>
                </a:lnTo>
                <a:lnTo>
                  <a:pt x="73565" y="643168"/>
                </a:lnTo>
                <a:lnTo>
                  <a:pt x="73565" y="646294"/>
                </a:lnTo>
                <a:lnTo>
                  <a:pt x="74570" y="650461"/>
                </a:lnTo>
                <a:lnTo>
                  <a:pt x="76589" y="654641"/>
                </a:lnTo>
                <a:lnTo>
                  <a:pt x="78608" y="658809"/>
                </a:lnTo>
                <a:lnTo>
                  <a:pt x="80618" y="660892"/>
                </a:lnTo>
                <a:lnTo>
                  <a:pt x="81623" y="664018"/>
                </a:lnTo>
                <a:lnTo>
                  <a:pt x="83642" y="666114"/>
                </a:lnTo>
                <a:lnTo>
                  <a:pt x="85661" y="669240"/>
                </a:lnTo>
                <a:lnTo>
                  <a:pt x="86666" y="671323"/>
                </a:lnTo>
                <a:lnTo>
                  <a:pt x="88686" y="673407"/>
                </a:lnTo>
                <a:lnTo>
                  <a:pt x="90695" y="676533"/>
                </a:lnTo>
                <a:lnTo>
                  <a:pt x="92715" y="678629"/>
                </a:lnTo>
                <a:lnTo>
                  <a:pt x="94724" y="681755"/>
                </a:lnTo>
                <a:lnTo>
                  <a:pt x="96744" y="683838"/>
                </a:lnTo>
                <a:lnTo>
                  <a:pt x="98763" y="686964"/>
                </a:lnTo>
                <a:lnTo>
                  <a:pt x="100773" y="689048"/>
                </a:lnTo>
                <a:lnTo>
                  <a:pt x="101777" y="692186"/>
                </a:lnTo>
                <a:lnTo>
                  <a:pt x="103797" y="694270"/>
                </a:lnTo>
                <a:lnTo>
                  <a:pt x="105816" y="697395"/>
                </a:lnTo>
                <a:lnTo>
                  <a:pt x="106821" y="699479"/>
                </a:lnTo>
                <a:lnTo>
                  <a:pt x="107826" y="702605"/>
                </a:lnTo>
                <a:lnTo>
                  <a:pt x="108840" y="704701"/>
                </a:lnTo>
                <a:lnTo>
                  <a:pt x="110850" y="708868"/>
                </a:lnTo>
                <a:lnTo>
                  <a:pt x="111855" y="711994"/>
                </a:lnTo>
                <a:lnTo>
                  <a:pt x="111855" y="718258"/>
                </a:lnTo>
                <a:lnTo>
                  <a:pt x="110850" y="722425"/>
                </a:lnTo>
                <a:lnTo>
                  <a:pt x="109845" y="726593"/>
                </a:lnTo>
                <a:lnTo>
                  <a:pt x="108840" y="729718"/>
                </a:lnTo>
                <a:lnTo>
                  <a:pt x="108840" y="732856"/>
                </a:lnTo>
                <a:lnTo>
                  <a:pt x="107826" y="734940"/>
                </a:lnTo>
                <a:lnTo>
                  <a:pt x="107826" y="745371"/>
                </a:lnTo>
                <a:lnTo>
                  <a:pt x="106821" y="748497"/>
                </a:lnTo>
                <a:lnTo>
                  <a:pt x="106821" y="791251"/>
                </a:lnTo>
                <a:lnTo>
                  <a:pt x="105816" y="794377"/>
                </a:lnTo>
                <a:lnTo>
                  <a:pt x="105816" y="806892"/>
                </a:lnTo>
                <a:lnTo>
                  <a:pt x="104802" y="810030"/>
                </a:lnTo>
                <a:lnTo>
                  <a:pt x="104802" y="815239"/>
                </a:lnTo>
                <a:lnTo>
                  <a:pt x="103797" y="819407"/>
                </a:lnTo>
                <a:lnTo>
                  <a:pt x="102792" y="822545"/>
                </a:lnTo>
                <a:lnTo>
                  <a:pt x="100773" y="826712"/>
                </a:lnTo>
                <a:lnTo>
                  <a:pt x="99768" y="830880"/>
                </a:lnTo>
                <a:lnTo>
                  <a:pt x="99768" y="834018"/>
                </a:lnTo>
                <a:lnTo>
                  <a:pt x="98763" y="836102"/>
                </a:lnTo>
                <a:lnTo>
                  <a:pt x="98763" y="839227"/>
                </a:lnTo>
                <a:lnTo>
                  <a:pt x="97748" y="841311"/>
                </a:lnTo>
                <a:lnTo>
                  <a:pt x="97748" y="844437"/>
                </a:lnTo>
                <a:lnTo>
                  <a:pt x="96744" y="847575"/>
                </a:lnTo>
                <a:lnTo>
                  <a:pt x="96744" y="850700"/>
                </a:lnTo>
                <a:lnTo>
                  <a:pt x="95739" y="853826"/>
                </a:lnTo>
                <a:lnTo>
                  <a:pt x="95739" y="855910"/>
                </a:lnTo>
                <a:lnTo>
                  <a:pt x="94724" y="859048"/>
                </a:lnTo>
                <a:lnTo>
                  <a:pt x="94724" y="865299"/>
                </a:lnTo>
                <a:lnTo>
                  <a:pt x="93719" y="868425"/>
                </a:lnTo>
                <a:lnTo>
                  <a:pt x="93719" y="875730"/>
                </a:lnTo>
                <a:lnTo>
                  <a:pt x="92715" y="878856"/>
                </a:lnTo>
                <a:lnTo>
                  <a:pt x="92715" y="895538"/>
                </a:lnTo>
                <a:lnTo>
                  <a:pt x="93719" y="898677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6505792" y="5097947"/>
            <a:ext cx="4028" cy="21154"/>
          </a:xfrm>
          <a:custGeom>
            <a:avLst/>
            <a:gdLst/>
            <a:ahLst/>
            <a:cxnLst/>
            <a:rect l="l" t="t" r="r" b="b"/>
            <a:pathLst>
              <a:path w="4028" h="21154">
                <a:moveTo>
                  <a:pt x="1004" y="18778"/>
                </a:moveTo>
                <a:lnTo>
                  <a:pt x="2155" y="21154"/>
                </a:lnTo>
                <a:lnTo>
                  <a:pt x="3024" y="16695"/>
                </a:lnTo>
                <a:lnTo>
                  <a:pt x="4028" y="12514"/>
                </a:lnTo>
                <a:lnTo>
                  <a:pt x="4028" y="5221"/>
                </a:lnTo>
                <a:lnTo>
                  <a:pt x="3024" y="1041"/>
                </a:lnTo>
                <a:lnTo>
                  <a:pt x="1004" y="0"/>
                </a:lnTo>
                <a:lnTo>
                  <a:pt x="0" y="3125"/>
                </a:lnTo>
                <a:lnTo>
                  <a:pt x="0" y="14598"/>
                </a:lnTo>
                <a:lnTo>
                  <a:pt x="1004" y="18778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7389543" y="5300895"/>
            <a:ext cx="102608" cy="575050"/>
          </a:xfrm>
          <a:custGeom>
            <a:avLst/>
            <a:gdLst/>
            <a:ahLst/>
            <a:cxnLst/>
            <a:rect l="l" t="t" r="r" b="b"/>
            <a:pathLst>
              <a:path w="102608" h="575050">
                <a:moveTo>
                  <a:pt x="4057" y="102620"/>
                </a:moveTo>
                <a:lnTo>
                  <a:pt x="2995" y="101578"/>
                </a:lnTo>
                <a:lnTo>
                  <a:pt x="1062" y="100536"/>
                </a:lnTo>
                <a:lnTo>
                  <a:pt x="0" y="575050"/>
                </a:lnTo>
                <a:lnTo>
                  <a:pt x="1062" y="571912"/>
                </a:lnTo>
                <a:lnTo>
                  <a:pt x="2995" y="568786"/>
                </a:lnTo>
                <a:lnTo>
                  <a:pt x="5024" y="566703"/>
                </a:lnTo>
                <a:lnTo>
                  <a:pt x="7053" y="563577"/>
                </a:lnTo>
                <a:lnTo>
                  <a:pt x="9082" y="560439"/>
                </a:lnTo>
                <a:lnTo>
                  <a:pt x="11111" y="559397"/>
                </a:lnTo>
                <a:lnTo>
                  <a:pt x="12077" y="558355"/>
                </a:lnTo>
                <a:lnTo>
                  <a:pt x="14106" y="556272"/>
                </a:lnTo>
                <a:lnTo>
                  <a:pt x="16135" y="554188"/>
                </a:lnTo>
                <a:lnTo>
                  <a:pt x="18164" y="552104"/>
                </a:lnTo>
                <a:lnTo>
                  <a:pt x="20193" y="551062"/>
                </a:lnTo>
                <a:lnTo>
                  <a:pt x="22222" y="547924"/>
                </a:lnTo>
                <a:lnTo>
                  <a:pt x="24251" y="546882"/>
                </a:lnTo>
                <a:lnTo>
                  <a:pt x="26183" y="543757"/>
                </a:lnTo>
                <a:lnTo>
                  <a:pt x="28212" y="541673"/>
                </a:lnTo>
                <a:lnTo>
                  <a:pt x="30241" y="541673"/>
                </a:lnTo>
                <a:lnTo>
                  <a:pt x="32270" y="539589"/>
                </a:lnTo>
                <a:lnTo>
                  <a:pt x="34299" y="539589"/>
                </a:lnTo>
                <a:lnTo>
                  <a:pt x="35265" y="538547"/>
                </a:lnTo>
                <a:lnTo>
                  <a:pt x="37294" y="537505"/>
                </a:lnTo>
                <a:lnTo>
                  <a:pt x="39323" y="537505"/>
                </a:lnTo>
                <a:lnTo>
                  <a:pt x="40289" y="536464"/>
                </a:lnTo>
                <a:lnTo>
                  <a:pt x="42318" y="536464"/>
                </a:lnTo>
                <a:lnTo>
                  <a:pt x="44347" y="535422"/>
                </a:lnTo>
                <a:lnTo>
                  <a:pt x="46376" y="534367"/>
                </a:lnTo>
                <a:lnTo>
                  <a:pt x="48405" y="534367"/>
                </a:lnTo>
                <a:lnTo>
                  <a:pt x="49372" y="533325"/>
                </a:lnTo>
                <a:lnTo>
                  <a:pt x="53430" y="533325"/>
                </a:lnTo>
                <a:lnTo>
                  <a:pt x="55459" y="532283"/>
                </a:lnTo>
                <a:lnTo>
                  <a:pt x="56425" y="532283"/>
                </a:lnTo>
                <a:lnTo>
                  <a:pt x="58454" y="531242"/>
                </a:lnTo>
                <a:lnTo>
                  <a:pt x="60483" y="531242"/>
                </a:lnTo>
                <a:lnTo>
                  <a:pt x="61449" y="530200"/>
                </a:lnTo>
                <a:lnTo>
                  <a:pt x="64541" y="530200"/>
                </a:lnTo>
                <a:lnTo>
                  <a:pt x="66570" y="529158"/>
                </a:lnTo>
                <a:lnTo>
                  <a:pt x="68502" y="529158"/>
                </a:lnTo>
                <a:lnTo>
                  <a:pt x="70531" y="528116"/>
                </a:lnTo>
                <a:lnTo>
                  <a:pt x="78647" y="528116"/>
                </a:lnTo>
                <a:lnTo>
                  <a:pt x="77584" y="524990"/>
                </a:lnTo>
                <a:lnTo>
                  <a:pt x="75555" y="523949"/>
                </a:lnTo>
                <a:lnTo>
                  <a:pt x="73623" y="521852"/>
                </a:lnTo>
                <a:lnTo>
                  <a:pt x="72608" y="521331"/>
                </a:lnTo>
                <a:lnTo>
                  <a:pt x="71594" y="521852"/>
                </a:lnTo>
                <a:lnTo>
                  <a:pt x="69565" y="522907"/>
                </a:lnTo>
                <a:lnTo>
                  <a:pt x="71594" y="520810"/>
                </a:lnTo>
                <a:lnTo>
                  <a:pt x="71594" y="105745"/>
                </a:lnTo>
                <a:lnTo>
                  <a:pt x="70531" y="101578"/>
                </a:lnTo>
                <a:lnTo>
                  <a:pt x="70531" y="97410"/>
                </a:lnTo>
                <a:lnTo>
                  <a:pt x="69565" y="93230"/>
                </a:lnTo>
                <a:lnTo>
                  <a:pt x="69565" y="89063"/>
                </a:lnTo>
                <a:lnTo>
                  <a:pt x="68502" y="84895"/>
                </a:lnTo>
                <a:lnTo>
                  <a:pt x="68502" y="81757"/>
                </a:lnTo>
                <a:lnTo>
                  <a:pt x="67536" y="77590"/>
                </a:lnTo>
                <a:lnTo>
                  <a:pt x="67536" y="56727"/>
                </a:lnTo>
                <a:lnTo>
                  <a:pt x="68502" y="53602"/>
                </a:lnTo>
                <a:lnTo>
                  <a:pt x="68502" y="50476"/>
                </a:lnTo>
                <a:lnTo>
                  <a:pt x="70531" y="46309"/>
                </a:lnTo>
                <a:lnTo>
                  <a:pt x="71594" y="43170"/>
                </a:lnTo>
                <a:lnTo>
                  <a:pt x="72560" y="41087"/>
                </a:lnTo>
                <a:lnTo>
                  <a:pt x="74589" y="39003"/>
                </a:lnTo>
                <a:lnTo>
                  <a:pt x="75555" y="35877"/>
                </a:lnTo>
                <a:lnTo>
                  <a:pt x="77584" y="33794"/>
                </a:lnTo>
                <a:lnTo>
                  <a:pt x="79613" y="31697"/>
                </a:lnTo>
                <a:lnTo>
                  <a:pt x="81642" y="28572"/>
                </a:lnTo>
                <a:lnTo>
                  <a:pt x="83671" y="26488"/>
                </a:lnTo>
                <a:lnTo>
                  <a:pt x="85700" y="25446"/>
                </a:lnTo>
                <a:lnTo>
                  <a:pt x="87729" y="22321"/>
                </a:lnTo>
                <a:lnTo>
                  <a:pt x="89661" y="19182"/>
                </a:lnTo>
                <a:lnTo>
                  <a:pt x="91690" y="16057"/>
                </a:lnTo>
                <a:lnTo>
                  <a:pt x="93719" y="12931"/>
                </a:lnTo>
                <a:lnTo>
                  <a:pt x="96715" y="9806"/>
                </a:lnTo>
                <a:lnTo>
                  <a:pt x="97777" y="6667"/>
                </a:lnTo>
                <a:lnTo>
                  <a:pt x="99806" y="3542"/>
                </a:lnTo>
                <a:lnTo>
                  <a:pt x="101835" y="2500"/>
                </a:lnTo>
                <a:lnTo>
                  <a:pt x="102608" y="0"/>
                </a:lnTo>
                <a:lnTo>
                  <a:pt x="101835" y="416"/>
                </a:lnTo>
                <a:lnTo>
                  <a:pt x="99806" y="1458"/>
                </a:lnTo>
                <a:lnTo>
                  <a:pt x="97777" y="2500"/>
                </a:lnTo>
                <a:lnTo>
                  <a:pt x="94782" y="3542"/>
                </a:lnTo>
                <a:lnTo>
                  <a:pt x="92753" y="3542"/>
                </a:lnTo>
                <a:lnTo>
                  <a:pt x="90724" y="4584"/>
                </a:lnTo>
                <a:lnTo>
                  <a:pt x="88695" y="3542"/>
                </a:lnTo>
                <a:lnTo>
                  <a:pt x="86666" y="1458"/>
                </a:lnTo>
                <a:lnTo>
                  <a:pt x="84637" y="1458"/>
                </a:lnTo>
                <a:lnTo>
                  <a:pt x="82608" y="3542"/>
                </a:lnTo>
                <a:lnTo>
                  <a:pt x="80676" y="6667"/>
                </a:lnTo>
                <a:lnTo>
                  <a:pt x="78647" y="7722"/>
                </a:lnTo>
                <a:lnTo>
                  <a:pt x="77584" y="10848"/>
                </a:lnTo>
                <a:lnTo>
                  <a:pt x="75555" y="12931"/>
                </a:lnTo>
                <a:lnTo>
                  <a:pt x="73623" y="16057"/>
                </a:lnTo>
                <a:lnTo>
                  <a:pt x="71594" y="19182"/>
                </a:lnTo>
                <a:lnTo>
                  <a:pt x="69565" y="21279"/>
                </a:lnTo>
                <a:lnTo>
                  <a:pt x="67536" y="23362"/>
                </a:lnTo>
                <a:lnTo>
                  <a:pt x="65507" y="25446"/>
                </a:lnTo>
                <a:lnTo>
                  <a:pt x="63478" y="27530"/>
                </a:lnTo>
                <a:lnTo>
                  <a:pt x="61449" y="30655"/>
                </a:lnTo>
                <a:lnTo>
                  <a:pt x="59517" y="32739"/>
                </a:lnTo>
                <a:lnTo>
                  <a:pt x="57488" y="34836"/>
                </a:lnTo>
                <a:lnTo>
                  <a:pt x="55459" y="37961"/>
                </a:lnTo>
                <a:lnTo>
                  <a:pt x="53430" y="39003"/>
                </a:lnTo>
                <a:lnTo>
                  <a:pt x="52463" y="41087"/>
                </a:lnTo>
                <a:lnTo>
                  <a:pt x="50434" y="42129"/>
                </a:lnTo>
                <a:lnTo>
                  <a:pt x="49372" y="44212"/>
                </a:lnTo>
                <a:lnTo>
                  <a:pt x="47343" y="46309"/>
                </a:lnTo>
                <a:lnTo>
                  <a:pt x="46376" y="47351"/>
                </a:lnTo>
                <a:lnTo>
                  <a:pt x="44347" y="49434"/>
                </a:lnTo>
                <a:lnTo>
                  <a:pt x="43381" y="51518"/>
                </a:lnTo>
                <a:lnTo>
                  <a:pt x="41352" y="53602"/>
                </a:lnTo>
                <a:lnTo>
                  <a:pt x="39323" y="55685"/>
                </a:lnTo>
                <a:lnTo>
                  <a:pt x="39323" y="56727"/>
                </a:lnTo>
                <a:lnTo>
                  <a:pt x="37294" y="58824"/>
                </a:lnTo>
                <a:lnTo>
                  <a:pt x="35265" y="60907"/>
                </a:lnTo>
                <a:lnTo>
                  <a:pt x="34322" y="61877"/>
                </a:lnTo>
                <a:lnTo>
                  <a:pt x="34299" y="65075"/>
                </a:lnTo>
                <a:lnTo>
                  <a:pt x="33236" y="67159"/>
                </a:lnTo>
                <a:lnTo>
                  <a:pt x="32270" y="70284"/>
                </a:lnTo>
                <a:lnTo>
                  <a:pt x="30241" y="74464"/>
                </a:lnTo>
                <a:lnTo>
                  <a:pt x="29275" y="77590"/>
                </a:lnTo>
                <a:lnTo>
                  <a:pt x="28212" y="79674"/>
                </a:lnTo>
                <a:lnTo>
                  <a:pt x="26183" y="81757"/>
                </a:lnTo>
                <a:lnTo>
                  <a:pt x="24251" y="85937"/>
                </a:lnTo>
                <a:lnTo>
                  <a:pt x="22222" y="86979"/>
                </a:lnTo>
                <a:lnTo>
                  <a:pt x="20193" y="89063"/>
                </a:lnTo>
                <a:lnTo>
                  <a:pt x="18164" y="91147"/>
                </a:lnTo>
                <a:lnTo>
                  <a:pt x="17101" y="93230"/>
                </a:lnTo>
                <a:lnTo>
                  <a:pt x="15169" y="95314"/>
                </a:lnTo>
                <a:lnTo>
                  <a:pt x="13140" y="97410"/>
                </a:lnTo>
                <a:lnTo>
                  <a:pt x="10048" y="98452"/>
                </a:lnTo>
                <a:lnTo>
                  <a:pt x="8115" y="100536"/>
                </a:lnTo>
                <a:lnTo>
                  <a:pt x="6086" y="102620"/>
                </a:lnTo>
                <a:lnTo>
                  <a:pt x="4057" y="10262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7492152" y="5296103"/>
            <a:ext cx="4251" cy="4792"/>
          </a:xfrm>
          <a:custGeom>
            <a:avLst/>
            <a:gdLst/>
            <a:ahLst/>
            <a:cxnLst/>
            <a:rect l="l" t="t" r="r" b="b"/>
            <a:pathLst>
              <a:path w="4251" h="4792">
                <a:moveTo>
                  <a:pt x="2222" y="2083"/>
                </a:moveTo>
                <a:lnTo>
                  <a:pt x="193" y="4167"/>
                </a:lnTo>
                <a:lnTo>
                  <a:pt x="0" y="4792"/>
                </a:lnTo>
                <a:lnTo>
                  <a:pt x="1159" y="4167"/>
                </a:lnTo>
                <a:lnTo>
                  <a:pt x="3188" y="3125"/>
                </a:lnTo>
                <a:lnTo>
                  <a:pt x="4251" y="0"/>
                </a:lnTo>
                <a:lnTo>
                  <a:pt x="2222" y="2083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656941" y="4933232"/>
            <a:ext cx="768930" cy="1238888"/>
          </a:xfrm>
          <a:custGeom>
            <a:avLst/>
            <a:gdLst/>
            <a:ahLst/>
            <a:cxnLst/>
            <a:rect l="l" t="t" r="r" b="b"/>
            <a:pathLst>
              <a:path w="768930" h="1238888">
                <a:moveTo>
                  <a:pt x="209615" y="75089"/>
                </a:moveTo>
                <a:lnTo>
                  <a:pt x="208600" y="72929"/>
                </a:lnTo>
                <a:lnTo>
                  <a:pt x="208600" y="68737"/>
                </a:lnTo>
                <a:lnTo>
                  <a:pt x="207595" y="64544"/>
                </a:lnTo>
                <a:lnTo>
                  <a:pt x="206590" y="60478"/>
                </a:lnTo>
                <a:lnTo>
                  <a:pt x="205586" y="56285"/>
                </a:lnTo>
                <a:lnTo>
                  <a:pt x="204571" y="53109"/>
                </a:lnTo>
                <a:lnTo>
                  <a:pt x="203566" y="50059"/>
                </a:lnTo>
                <a:lnTo>
                  <a:pt x="202561" y="46883"/>
                </a:lnTo>
                <a:lnTo>
                  <a:pt x="200542" y="44723"/>
                </a:lnTo>
                <a:lnTo>
                  <a:pt x="199537" y="41674"/>
                </a:lnTo>
                <a:lnTo>
                  <a:pt x="197518" y="38497"/>
                </a:lnTo>
                <a:lnTo>
                  <a:pt x="195508" y="35448"/>
                </a:lnTo>
                <a:lnTo>
                  <a:pt x="194494" y="33288"/>
                </a:lnTo>
                <a:lnTo>
                  <a:pt x="192484" y="30239"/>
                </a:lnTo>
                <a:lnTo>
                  <a:pt x="190465" y="28079"/>
                </a:lnTo>
                <a:lnTo>
                  <a:pt x="187441" y="26046"/>
                </a:lnTo>
                <a:lnTo>
                  <a:pt x="185431" y="22869"/>
                </a:lnTo>
                <a:lnTo>
                  <a:pt x="183412" y="20837"/>
                </a:lnTo>
                <a:lnTo>
                  <a:pt x="181392" y="18677"/>
                </a:lnTo>
                <a:lnTo>
                  <a:pt x="179383" y="16644"/>
                </a:lnTo>
                <a:lnTo>
                  <a:pt x="177363" y="14484"/>
                </a:lnTo>
                <a:lnTo>
                  <a:pt x="175354" y="12451"/>
                </a:lnTo>
                <a:lnTo>
                  <a:pt x="173334" y="11434"/>
                </a:lnTo>
                <a:lnTo>
                  <a:pt x="171315" y="9275"/>
                </a:lnTo>
                <a:lnTo>
                  <a:pt x="169305" y="8258"/>
                </a:lnTo>
                <a:lnTo>
                  <a:pt x="167286" y="6225"/>
                </a:lnTo>
                <a:lnTo>
                  <a:pt x="165276" y="5209"/>
                </a:lnTo>
                <a:lnTo>
                  <a:pt x="164262" y="4065"/>
                </a:lnTo>
                <a:lnTo>
                  <a:pt x="162252" y="3049"/>
                </a:lnTo>
                <a:lnTo>
                  <a:pt x="161238" y="2032"/>
                </a:lnTo>
                <a:lnTo>
                  <a:pt x="159228" y="1016"/>
                </a:lnTo>
                <a:lnTo>
                  <a:pt x="157209" y="0"/>
                </a:lnTo>
                <a:lnTo>
                  <a:pt x="155199" y="2032"/>
                </a:lnTo>
                <a:lnTo>
                  <a:pt x="153180" y="3049"/>
                </a:lnTo>
                <a:lnTo>
                  <a:pt x="151160" y="6225"/>
                </a:lnTo>
                <a:lnTo>
                  <a:pt x="149151" y="8258"/>
                </a:lnTo>
                <a:lnTo>
                  <a:pt x="148146" y="11434"/>
                </a:lnTo>
                <a:lnTo>
                  <a:pt x="146127" y="14484"/>
                </a:lnTo>
                <a:lnTo>
                  <a:pt x="144107" y="17660"/>
                </a:lnTo>
                <a:lnTo>
                  <a:pt x="143102" y="20837"/>
                </a:lnTo>
                <a:lnTo>
                  <a:pt x="142098" y="23886"/>
                </a:lnTo>
                <a:lnTo>
                  <a:pt x="141083" y="28079"/>
                </a:lnTo>
                <a:lnTo>
                  <a:pt x="140078" y="32272"/>
                </a:lnTo>
                <a:lnTo>
                  <a:pt x="139073" y="36464"/>
                </a:lnTo>
                <a:lnTo>
                  <a:pt x="139073" y="66704"/>
                </a:lnTo>
                <a:lnTo>
                  <a:pt x="138069" y="69753"/>
                </a:lnTo>
                <a:lnTo>
                  <a:pt x="138069" y="94846"/>
                </a:lnTo>
                <a:lnTo>
                  <a:pt x="137054" y="99014"/>
                </a:lnTo>
                <a:lnTo>
                  <a:pt x="137054" y="103181"/>
                </a:lnTo>
                <a:lnTo>
                  <a:pt x="136049" y="106320"/>
                </a:lnTo>
                <a:lnTo>
                  <a:pt x="136049" y="115696"/>
                </a:lnTo>
                <a:lnTo>
                  <a:pt x="135044" y="118835"/>
                </a:lnTo>
                <a:lnTo>
                  <a:pt x="135044" y="124044"/>
                </a:lnTo>
                <a:lnTo>
                  <a:pt x="134030" y="127169"/>
                </a:lnTo>
                <a:lnTo>
                  <a:pt x="134030" y="132391"/>
                </a:lnTo>
                <a:lnTo>
                  <a:pt x="133025" y="135517"/>
                </a:lnTo>
                <a:lnTo>
                  <a:pt x="133025" y="142823"/>
                </a:lnTo>
                <a:lnTo>
                  <a:pt x="132020" y="145948"/>
                </a:lnTo>
                <a:lnTo>
                  <a:pt x="132020" y="149074"/>
                </a:lnTo>
                <a:lnTo>
                  <a:pt x="131006" y="152199"/>
                </a:lnTo>
                <a:lnTo>
                  <a:pt x="130001" y="155325"/>
                </a:lnTo>
                <a:lnTo>
                  <a:pt x="130001" y="159505"/>
                </a:lnTo>
                <a:lnTo>
                  <a:pt x="128996" y="162631"/>
                </a:lnTo>
                <a:lnTo>
                  <a:pt x="127991" y="165756"/>
                </a:lnTo>
                <a:lnTo>
                  <a:pt x="127991" y="168894"/>
                </a:lnTo>
                <a:lnTo>
                  <a:pt x="126977" y="173062"/>
                </a:lnTo>
                <a:lnTo>
                  <a:pt x="125972" y="176187"/>
                </a:lnTo>
                <a:lnTo>
                  <a:pt x="124967" y="179313"/>
                </a:lnTo>
                <a:lnTo>
                  <a:pt x="123953" y="182451"/>
                </a:lnTo>
                <a:lnTo>
                  <a:pt x="122948" y="185577"/>
                </a:lnTo>
                <a:lnTo>
                  <a:pt x="120929" y="188702"/>
                </a:lnTo>
                <a:lnTo>
                  <a:pt x="119924" y="191828"/>
                </a:lnTo>
                <a:lnTo>
                  <a:pt x="118919" y="194966"/>
                </a:lnTo>
                <a:lnTo>
                  <a:pt x="116900" y="199134"/>
                </a:lnTo>
                <a:lnTo>
                  <a:pt x="114890" y="203301"/>
                </a:lnTo>
                <a:lnTo>
                  <a:pt x="112871" y="207481"/>
                </a:lnTo>
                <a:lnTo>
                  <a:pt x="109846" y="211649"/>
                </a:lnTo>
                <a:lnTo>
                  <a:pt x="106822" y="216858"/>
                </a:lnTo>
                <a:lnTo>
                  <a:pt x="103798" y="221038"/>
                </a:lnTo>
                <a:lnTo>
                  <a:pt x="100774" y="226247"/>
                </a:lnTo>
                <a:lnTo>
                  <a:pt x="97759" y="230415"/>
                </a:lnTo>
                <a:lnTo>
                  <a:pt x="94735" y="235637"/>
                </a:lnTo>
                <a:lnTo>
                  <a:pt x="90697" y="239804"/>
                </a:lnTo>
                <a:lnTo>
                  <a:pt x="87682" y="245013"/>
                </a:lnTo>
                <a:lnTo>
                  <a:pt x="83643" y="250235"/>
                </a:lnTo>
                <a:lnTo>
                  <a:pt x="80629" y="254403"/>
                </a:lnTo>
                <a:lnTo>
                  <a:pt x="76590" y="259625"/>
                </a:lnTo>
                <a:lnTo>
                  <a:pt x="72561" y="263792"/>
                </a:lnTo>
                <a:lnTo>
                  <a:pt x="69537" y="269001"/>
                </a:lnTo>
                <a:lnTo>
                  <a:pt x="65508" y="274223"/>
                </a:lnTo>
                <a:lnTo>
                  <a:pt x="61479" y="278391"/>
                </a:lnTo>
                <a:lnTo>
                  <a:pt x="58455" y="282558"/>
                </a:lnTo>
                <a:lnTo>
                  <a:pt x="54426" y="287780"/>
                </a:lnTo>
                <a:lnTo>
                  <a:pt x="51402" y="291948"/>
                </a:lnTo>
                <a:lnTo>
                  <a:pt x="48378" y="296115"/>
                </a:lnTo>
                <a:lnTo>
                  <a:pt x="45354" y="300295"/>
                </a:lnTo>
                <a:lnTo>
                  <a:pt x="42329" y="304463"/>
                </a:lnTo>
                <a:lnTo>
                  <a:pt x="39305" y="308630"/>
                </a:lnTo>
                <a:lnTo>
                  <a:pt x="36281" y="312810"/>
                </a:lnTo>
                <a:lnTo>
                  <a:pt x="34271" y="315936"/>
                </a:lnTo>
                <a:lnTo>
                  <a:pt x="32252" y="320103"/>
                </a:lnTo>
                <a:lnTo>
                  <a:pt x="30242" y="323241"/>
                </a:lnTo>
                <a:lnTo>
                  <a:pt x="28223" y="326367"/>
                </a:lnTo>
                <a:lnTo>
                  <a:pt x="27218" y="329493"/>
                </a:lnTo>
                <a:lnTo>
                  <a:pt x="25199" y="332618"/>
                </a:lnTo>
                <a:lnTo>
                  <a:pt x="23180" y="334702"/>
                </a:lnTo>
                <a:lnTo>
                  <a:pt x="21170" y="335744"/>
                </a:lnTo>
                <a:lnTo>
                  <a:pt x="19151" y="337840"/>
                </a:lnTo>
                <a:lnTo>
                  <a:pt x="17141" y="339924"/>
                </a:lnTo>
                <a:lnTo>
                  <a:pt x="15122" y="340966"/>
                </a:lnTo>
                <a:lnTo>
                  <a:pt x="13102" y="343049"/>
                </a:lnTo>
                <a:lnTo>
                  <a:pt x="11093" y="344091"/>
                </a:lnTo>
                <a:lnTo>
                  <a:pt x="9073" y="346175"/>
                </a:lnTo>
                <a:lnTo>
                  <a:pt x="7064" y="347217"/>
                </a:lnTo>
                <a:lnTo>
                  <a:pt x="5044" y="348259"/>
                </a:lnTo>
                <a:lnTo>
                  <a:pt x="1015" y="348259"/>
                </a:lnTo>
                <a:lnTo>
                  <a:pt x="0" y="347735"/>
                </a:lnTo>
                <a:lnTo>
                  <a:pt x="1015" y="349313"/>
                </a:lnTo>
                <a:lnTo>
                  <a:pt x="2020" y="351397"/>
                </a:lnTo>
                <a:lnTo>
                  <a:pt x="4039" y="353481"/>
                </a:lnTo>
                <a:lnTo>
                  <a:pt x="6049" y="357648"/>
                </a:lnTo>
                <a:lnTo>
                  <a:pt x="8068" y="359732"/>
                </a:lnTo>
                <a:lnTo>
                  <a:pt x="10088" y="363912"/>
                </a:lnTo>
                <a:lnTo>
                  <a:pt x="12097" y="365996"/>
                </a:lnTo>
                <a:lnTo>
                  <a:pt x="14117" y="370163"/>
                </a:lnTo>
                <a:lnTo>
                  <a:pt x="16126" y="374331"/>
                </a:lnTo>
                <a:lnTo>
                  <a:pt x="18146" y="376427"/>
                </a:lnTo>
                <a:lnTo>
                  <a:pt x="20165" y="380594"/>
                </a:lnTo>
                <a:lnTo>
                  <a:pt x="22175" y="383720"/>
                </a:lnTo>
                <a:lnTo>
                  <a:pt x="24194" y="387900"/>
                </a:lnTo>
                <a:lnTo>
                  <a:pt x="25199" y="392067"/>
                </a:lnTo>
                <a:lnTo>
                  <a:pt x="27218" y="395193"/>
                </a:lnTo>
                <a:lnTo>
                  <a:pt x="28724" y="397535"/>
                </a:lnTo>
                <a:lnTo>
                  <a:pt x="30242" y="398319"/>
                </a:lnTo>
                <a:lnTo>
                  <a:pt x="32252" y="400402"/>
                </a:lnTo>
                <a:lnTo>
                  <a:pt x="34271" y="401457"/>
                </a:lnTo>
                <a:lnTo>
                  <a:pt x="36281" y="402499"/>
                </a:lnTo>
                <a:lnTo>
                  <a:pt x="35276" y="405624"/>
                </a:lnTo>
                <a:lnTo>
                  <a:pt x="35276" y="408750"/>
                </a:lnTo>
                <a:lnTo>
                  <a:pt x="34271" y="411875"/>
                </a:lnTo>
                <a:lnTo>
                  <a:pt x="33257" y="408750"/>
                </a:lnTo>
                <a:lnTo>
                  <a:pt x="33257" y="1108521"/>
                </a:lnTo>
                <a:lnTo>
                  <a:pt x="37296" y="1105395"/>
                </a:lnTo>
                <a:lnTo>
                  <a:pt x="40320" y="1103312"/>
                </a:lnTo>
                <a:lnTo>
                  <a:pt x="43334" y="1100186"/>
                </a:lnTo>
                <a:lnTo>
                  <a:pt x="46358" y="1098102"/>
                </a:lnTo>
                <a:lnTo>
                  <a:pt x="50397" y="1094964"/>
                </a:lnTo>
                <a:lnTo>
                  <a:pt x="53411" y="1091839"/>
                </a:lnTo>
                <a:lnTo>
                  <a:pt x="56436" y="1089755"/>
                </a:lnTo>
                <a:lnTo>
                  <a:pt x="60474" y="1086629"/>
                </a:lnTo>
                <a:lnTo>
                  <a:pt x="63489" y="1084546"/>
                </a:lnTo>
                <a:lnTo>
                  <a:pt x="66513" y="1082449"/>
                </a:lnTo>
                <a:lnTo>
                  <a:pt x="69537" y="1079324"/>
                </a:lnTo>
                <a:lnTo>
                  <a:pt x="72561" y="1077240"/>
                </a:lnTo>
                <a:lnTo>
                  <a:pt x="75585" y="1075156"/>
                </a:lnTo>
                <a:lnTo>
                  <a:pt x="78610" y="1073072"/>
                </a:lnTo>
                <a:lnTo>
                  <a:pt x="81634" y="1072031"/>
                </a:lnTo>
                <a:lnTo>
                  <a:pt x="84658" y="1069934"/>
                </a:lnTo>
                <a:lnTo>
                  <a:pt x="86668" y="1068892"/>
                </a:lnTo>
                <a:lnTo>
                  <a:pt x="89692" y="1067850"/>
                </a:lnTo>
                <a:lnTo>
                  <a:pt x="91711" y="1066809"/>
                </a:lnTo>
                <a:lnTo>
                  <a:pt x="94735" y="1066809"/>
                </a:lnTo>
                <a:lnTo>
                  <a:pt x="96745" y="1067850"/>
                </a:lnTo>
                <a:lnTo>
                  <a:pt x="98764" y="1068892"/>
                </a:lnTo>
                <a:lnTo>
                  <a:pt x="100774" y="1069934"/>
                </a:lnTo>
                <a:lnTo>
                  <a:pt x="102793" y="1070989"/>
                </a:lnTo>
                <a:lnTo>
                  <a:pt x="104813" y="1073072"/>
                </a:lnTo>
                <a:lnTo>
                  <a:pt x="106822" y="1075156"/>
                </a:lnTo>
                <a:lnTo>
                  <a:pt x="108842" y="1076198"/>
                </a:lnTo>
                <a:lnTo>
                  <a:pt x="110851" y="1077240"/>
                </a:lnTo>
                <a:lnTo>
                  <a:pt x="112871" y="1078282"/>
                </a:lnTo>
                <a:lnTo>
                  <a:pt x="123953" y="1078282"/>
                </a:lnTo>
                <a:lnTo>
                  <a:pt x="124967" y="1079324"/>
                </a:lnTo>
                <a:lnTo>
                  <a:pt x="126977" y="1079324"/>
                </a:lnTo>
                <a:lnTo>
                  <a:pt x="127991" y="1080365"/>
                </a:lnTo>
                <a:lnTo>
                  <a:pt x="130001" y="1081407"/>
                </a:lnTo>
                <a:lnTo>
                  <a:pt x="131006" y="1082449"/>
                </a:lnTo>
                <a:lnTo>
                  <a:pt x="133025" y="1084546"/>
                </a:lnTo>
                <a:lnTo>
                  <a:pt x="134030" y="1085587"/>
                </a:lnTo>
                <a:lnTo>
                  <a:pt x="136049" y="1087671"/>
                </a:lnTo>
                <a:lnTo>
                  <a:pt x="137054" y="1088713"/>
                </a:lnTo>
                <a:lnTo>
                  <a:pt x="139073" y="1090797"/>
                </a:lnTo>
                <a:lnTo>
                  <a:pt x="140078" y="1092880"/>
                </a:lnTo>
                <a:lnTo>
                  <a:pt x="142098" y="1093922"/>
                </a:lnTo>
                <a:lnTo>
                  <a:pt x="144107" y="1098102"/>
                </a:lnTo>
                <a:lnTo>
                  <a:pt x="146127" y="1099144"/>
                </a:lnTo>
                <a:lnTo>
                  <a:pt x="147131" y="1101228"/>
                </a:lnTo>
                <a:lnTo>
                  <a:pt x="149151" y="1104353"/>
                </a:lnTo>
                <a:lnTo>
                  <a:pt x="151160" y="1106437"/>
                </a:lnTo>
                <a:lnTo>
                  <a:pt x="152175" y="1107479"/>
                </a:lnTo>
                <a:lnTo>
                  <a:pt x="154185" y="1110617"/>
                </a:lnTo>
                <a:lnTo>
                  <a:pt x="156204" y="1111659"/>
                </a:lnTo>
                <a:lnTo>
                  <a:pt x="157209" y="1112701"/>
                </a:lnTo>
                <a:lnTo>
                  <a:pt x="159228" y="1113743"/>
                </a:lnTo>
                <a:lnTo>
                  <a:pt x="161238" y="1114785"/>
                </a:lnTo>
                <a:lnTo>
                  <a:pt x="165276" y="1116868"/>
                </a:lnTo>
                <a:lnTo>
                  <a:pt x="168301" y="1119994"/>
                </a:lnTo>
                <a:lnTo>
                  <a:pt x="171315" y="1123132"/>
                </a:lnTo>
                <a:lnTo>
                  <a:pt x="174339" y="1126258"/>
                </a:lnTo>
                <a:lnTo>
                  <a:pt x="177363" y="1129383"/>
                </a:lnTo>
                <a:lnTo>
                  <a:pt x="179383" y="1132509"/>
                </a:lnTo>
                <a:lnTo>
                  <a:pt x="182407" y="1135647"/>
                </a:lnTo>
                <a:lnTo>
                  <a:pt x="185431" y="1138773"/>
                </a:lnTo>
                <a:lnTo>
                  <a:pt x="187441" y="1142940"/>
                </a:lnTo>
                <a:lnTo>
                  <a:pt x="190465" y="1146066"/>
                </a:lnTo>
                <a:lnTo>
                  <a:pt x="192484" y="1149204"/>
                </a:lnTo>
                <a:lnTo>
                  <a:pt x="195508" y="1153372"/>
                </a:lnTo>
                <a:lnTo>
                  <a:pt x="197518" y="1157539"/>
                </a:lnTo>
                <a:lnTo>
                  <a:pt x="200542" y="1160665"/>
                </a:lnTo>
                <a:lnTo>
                  <a:pt x="202561" y="1164845"/>
                </a:lnTo>
                <a:lnTo>
                  <a:pt x="205586" y="1167970"/>
                </a:lnTo>
                <a:lnTo>
                  <a:pt x="207595" y="1172138"/>
                </a:lnTo>
                <a:lnTo>
                  <a:pt x="210619" y="1176318"/>
                </a:lnTo>
                <a:lnTo>
                  <a:pt x="212639" y="1179443"/>
                </a:lnTo>
                <a:lnTo>
                  <a:pt x="215663" y="1183611"/>
                </a:lnTo>
                <a:lnTo>
                  <a:pt x="217673" y="1187791"/>
                </a:lnTo>
                <a:lnTo>
                  <a:pt x="220697" y="1190916"/>
                </a:lnTo>
                <a:lnTo>
                  <a:pt x="223721" y="1195084"/>
                </a:lnTo>
                <a:lnTo>
                  <a:pt x="226745" y="1198209"/>
                </a:lnTo>
                <a:lnTo>
                  <a:pt x="229769" y="1201348"/>
                </a:lnTo>
                <a:lnTo>
                  <a:pt x="232793" y="1205515"/>
                </a:lnTo>
                <a:lnTo>
                  <a:pt x="235818" y="1208641"/>
                </a:lnTo>
                <a:lnTo>
                  <a:pt x="238832" y="1211766"/>
                </a:lnTo>
                <a:lnTo>
                  <a:pt x="241856" y="1214905"/>
                </a:lnTo>
                <a:lnTo>
                  <a:pt x="245895" y="1218030"/>
                </a:lnTo>
                <a:lnTo>
                  <a:pt x="248909" y="1220114"/>
                </a:lnTo>
                <a:lnTo>
                  <a:pt x="252948" y="1223243"/>
                </a:lnTo>
                <a:lnTo>
                  <a:pt x="254958" y="1225329"/>
                </a:lnTo>
                <a:lnTo>
                  <a:pt x="256977" y="1225329"/>
                </a:lnTo>
                <a:lnTo>
                  <a:pt x="257982" y="1226373"/>
                </a:lnTo>
                <a:lnTo>
                  <a:pt x="260001" y="1227416"/>
                </a:lnTo>
                <a:lnTo>
                  <a:pt x="262011" y="1228458"/>
                </a:lnTo>
                <a:lnTo>
                  <a:pt x="264030" y="1229501"/>
                </a:lnTo>
                <a:lnTo>
                  <a:pt x="265035" y="1230544"/>
                </a:lnTo>
                <a:lnTo>
                  <a:pt x="267054" y="1230544"/>
                </a:lnTo>
                <a:lnTo>
                  <a:pt x="268059" y="1231587"/>
                </a:lnTo>
                <a:lnTo>
                  <a:pt x="271083" y="1231587"/>
                </a:lnTo>
                <a:lnTo>
                  <a:pt x="273103" y="1232630"/>
                </a:lnTo>
                <a:lnTo>
                  <a:pt x="274107" y="1232630"/>
                </a:lnTo>
                <a:lnTo>
                  <a:pt x="276117" y="1233673"/>
                </a:lnTo>
                <a:lnTo>
                  <a:pt x="282165" y="1233673"/>
                </a:lnTo>
                <a:lnTo>
                  <a:pt x="284185" y="1234715"/>
                </a:lnTo>
                <a:lnTo>
                  <a:pt x="298291" y="1234715"/>
                </a:lnTo>
                <a:lnTo>
                  <a:pt x="299296" y="1233673"/>
                </a:lnTo>
                <a:lnTo>
                  <a:pt x="306349" y="1233673"/>
                </a:lnTo>
                <a:lnTo>
                  <a:pt x="308368" y="1232630"/>
                </a:lnTo>
                <a:lnTo>
                  <a:pt x="311393" y="1232630"/>
                </a:lnTo>
                <a:lnTo>
                  <a:pt x="314417" y="1231587"/>
                </a:lnTo>
                <a:lnTo>
                  <a:pt x="316426" y="1230544"/>
                </a:lnTo>
                <a:lnTo>
                  <a:pt x="318446" y="1230544"/>
                </a:lnTo>
                <a:lnTo>
                  <a:pt x="321470" y="1229501"/>
                </a:lnTo>
                <a:lnTo>
                  <a:pt x="323489" y="1228458"/>
                </a:lnTo>
                <a:lnTo>
                  <a:pt x="325499" y="1227416"/>
                </a:lnTo>
                <a:lnTo>
                  <a:pt x="327518" y="1225329"/>
                </a:lnTo>
                <a:lnTo>
                  <a:pt x="329528" y="1224286"/>
                </a:lnTo>
                <a:lnTo>
                  <a:pt x="331547" y="1223243"/>
                </a:lnTo>
                <a:lnTo>
                  <a:pt x="333567" y="1221156"/>
                </a:lnTo>
                <a:lnTo>
                  <a:pt x="335576" y="1220114"/>
                </a:lnTo>
                <a:lnTo>
                  <a:pt x="337596" y="1218030"/>
                </a:lnTo>
                <a:lnTo>
                  <a:pt x="339605" y="1215946"/>
                </a:lnTo>
                <a:lnTo>
                  <a:pt x="341625" y="1213863"/>
                </a:lnTo>
                <a:lnTo>
                  <a:pt x="343634" y="1211766"/>
                </a:lnTo>
                <a:lnTo>
                  <a:pt x="345653" y="1209683"/>
                </a:lnTo>
                <a:lnTo>
                  <a:pt x="347673" y="1207599"/>
                </a:lnTo>
                <a:lnTo>
                  <a:pt x="348678" y="1204473"/>
                </a:lnTo>
                <a:lnTo>
                  <a:pt x="350697" y="1202390"/>
                </a:lnTo>
                <a:lnTo>
                  <a:pt x="352707" y="1199251"/>
                </a:lnTo>
                <a:lnTo>
                  <a:pt x="353711" y="1196126"/>
                </a:lnTo>
                <a:lnTo>
                  <a:pt x="355731" y="1193000"/>
                </a:lnTo>
                <a:lnTo>
                  <a:pt x="357750" y="1189875"/>
                </a:lnTo>
                <a:lnTo>
                  <a:pt x="359760" y="1186749"/>
                </a:lnTo>
                <a:lnTo>
                  <a:pt x="360774" y="1183611"/>
                </a:lnTo>
                <a:lnTo>
                  <a:pt x="362784" y="1179443"/>
                </a:lnTo>
                <a:lnTo>
                  <a:pt x="364803" y="1176318"/>
                </a:lnTo>
                <a:lnTo>
                  <a:pt x="366813" y="1172138"/>
                </a:lnTo>
                <a:lnTo>
                  <a:pt x="367827" y="1167970"/>
                </a:lnTo>
                <a:lnTo>
                  <a:pt x="368832" y="1167970"/>
                </a:lnTo>
                <a:lnTo>
                  <a:pt x="370852" y="1165886"/>
                </a:lnTo>
                <a:lnTo>
                  <a:pt x="372861" y="1162761"/>
                </a:lnTo>
                <a:lnTo>
                  <a:pt x="374881" y="1159623"/>
                </a:lnTo>
                <a:lnTo>
                  <a:pt x="376890" y="1156497"/>
                </a:lnTo>
                <a:lnTo>
                  <a:pt x="378910" y="1152330"/>
                </a:lnTo>
                <a:lnTo>
                  <a:pt x="379914" y="1149204"/>
                </a:lnTo>
                <a:lnTo>
                  <a:pt x="381934" y="1147108"/>
                </a:lnTo>
                <a:lnTo>
                  <a:pt x="382939" y="1143982"/>
                </a:lnTo>
                <a:lnTo>
                  <a:pt x="384958" y="1140857"/>
                </a:lnTo>
                <a:lnTo>
                  <a:pt x="386968" y="1138773"/>
                </a:lnTo>
                <a:lnTo>
                  <a:pt x="388987" y="1136689"/>
                </a:lnTo>
                <a:lnTo>
                  <a:pt x="391006" y="1135647"/>
                </a:lnTo>
                <a:lnTo>
                  <a:pt x="393016" y="1134593"/>
                </a:lnTo>
                <a:lnTo>
                  <a:pt x="394021" y="1133551"/>
                </a:lnTo>
                <a:lnTo>
                  <a:pt x="396040" y="1131467"/>
                </a:lnTo>
                <a:lnTo>
                  <a:pt x="398059" y="1129383"/>
                </a:lnTo>
                <a:lnTo>
                  <a:pt x="399064" y="1128342"/>
                </a:lnTo>
                <a:lnTo>
                  <a:pt x="401084" y="1124174"/>
                </a:lnTo>
                <a:lnTo>
                  <a:pt x="403093" y="1122078"/>
                </a:lnTo>
                <a:lnTo>
                  <a:pt x="404098" y="1119994"/>
                </a:lnTo>
                <a:lnTo>
                  <a:pt x="406117" y="1115827"/>
                </a:lnTo>
                <a:lnTo>
                  <a:pt x="408137" y="1113743"/>
                </a:lnTo>
                <a:lnTo>
                  <a:pt x="410146" y="1109575"/>
                </a:lnTo>
                <a:lnTo>
                  <a:pt x="412166" y="1107479"/>
                </a:lnTo>
                <a:lnTo>
                  <a:pt x="413171" y="1105395"/>
                </a:lnTo>
                <a:lnTo>
                  <a:pt x="415190" y="1102270"/>
                </a:lnTo>
                <a:lnTo>
                  <a:pt x="417200" y="1100186"/>
                </a:lnTo>
                <a:lnTo>
                  <a:pt x="419219" y="1097061"/>
                </a:lnTo>
                <a:lnTo>
                  <a:pt x="421238" y="1094964"/>
                </a:lnTo>
                <a:lnTo>
                  <a:pt x="422243" y="1093922"/>
                </a:lnTo>
                <a:lnTo>
                  <a:pt x="424253" y="1091839"/>
                </a:lnTo>
                <a:lnTo>
                  <a:pt x="426272" y="1091839"/>
                </a:lnTo>
                <a:lnTo>
                  <a:pt x="428291" y="1090797"/>
                </a:lnTo>
                <a:lnTo>
                  <a:pt x="430301" y="1090797"/>
                </a:lnTo>
                <a:lnTo>
                  <a:pt x="431306" y="1091839"/>
                </a:lnTo>
                <a:lnTo>
                  <a:pt x="435344" y="1094964"/>
                </a:lnTo>
                <a:lnTo>
                  <a:pt x="439373" y="1098102"/>
                </a:lnTo>
                <a:lnTo>
                  <a:pt x="443402" y="1102270"/>
                </a:lnTo>
                <a:lnTo>
                  <a:pt x="447431" y="1105395"/>
                </a:lnTo>
                <a:lnTo>
                  <a:pt x="451460" y="1109575"/>
                </a:lnTo>
                <a:lnTo>
                  <a:pt x="456504" y="1112701"/>
                </a:lnTo>
                <a:lnTo>
                  <a:pt x="460533" y="1116868"/>
                </a:lnTo>
                <a:lnTo>
                  <a:pt x="464562" y="1121036"/>
                </a:lnTo>
                <a:lnTo>
                  <a:pt x="468601" y="1125216"/>
                </a:lnTo>
                <a:lnTo>
                  <a:pt x="473634" y="1129383"/>
                </a:lnTo>
                <a:lnTo>
                  <a:pt x="477663" y="1133551"/>
                </a:lnTo>
                <a:lnTo>
                  <a:pt x="481692" y="1137731"/>
                </a:lnTo>
                <a:lnTo>
                  <a:pt x="486736" y="1141898"/>
                </a:lnTo>
                <a:lnTo>
                  <a:pt x="490765" y="1146066"/>
                </a:lnTo>
                <a:lnTo>
                  <a:pt x="494794" y="1150246"/>
                </a:lnTo>
                <a:lnTo>
                  <a:pt x="499837" y="1154413"/>
                </a:lnTo>
                <a:lnTo>
                  <a:pt x="503866" y="1158581"/>
                </a:lnTo>
                <a:lnTo>
                  <a:pt x="508910" y="1162761"/>
                </a:lnTo>
                <a:lnTo>
                  <a:pt x="512939" y="1166928"/>
                </a:lnTo>
                <a:lnTo>
                  <a:pt x="517973" y="1171096"/>
                </a:lnTo>
                <a:lnTo>
                  <a:pt x="522002" y="1175276"/>
                </a:lnTo>
                <a:lnTo>
                  <a:pt x="527045" y="1179443"/>
                </a:lnTo>
                <a:lnTo>
                  <a:pt x="531074" y="1183611"/>
                </a:lnTo>
                <a:lnTo>
                  <a:pt x="536118" y="1187791"/>
                </a:lnTo>
                <a:lnTo>
                  <a:pt x="540147" y="1190916"/>
                </a:lnTo>
                <a:lnTo>
                  <a:pt x="545180" y="1195084"/>
                </a:lnTo>
                <a:lnTo>
                  <a:pt x="549219" y="1198209"/>
                </a:lnTo>
                <a:lnTo>
                  <a:pt x="554243" y="1201348"/>
                </a:lnTo>
                <a:lnTo>
                  <a:pt x="558301" y="1204473"/>
                </a:lnTo>
                <a:lnTo>
                  <a:pt x="563325" y="1207599"/>
                </a:lnTo>
                <a:lnTo>
                  <a:pt x="567383" y="1210724"/>
                </a:lnTo>
                <a:lnTo>
                  <a:pt x="571345" y="1213863"/>
                </a:lnTo>
                <a:lnTo>
                  <a:pt x="574436" y="1214905"/>
                </a:lnTo>
                <a:lnTo>
                  <a:pt x="577432" y="1216988"/>
                </a:lnTo>
                <a:lnTo>
                  <a:pt x="580427" y="1219072"/>
                </a:lnTo>
                <a:lnTo>
                  <a:pt x="583519" y="1221156"/>
                </a:lnTo>
                <a:lnTo>
                  <a:pt x="586514" y="1222197"/>
                </a:lnTo>
                <a:lnTo>
                  <a:pt x="589509" y="1224286"/>
                </a:lnTo>
                <a:lnTo>
                  <a:pt x="592504" y="1225329"/>
                </a:lnTo>
                <a:lnTo>
                  <a:pt x="595596" y="1227416"/>
                </a:lnTo>
                <a:lnTo>
                  <a:pt x="599557" y="1228458"/>
                </a:lnTo>
                <a:lnTo>
                  <a:pt x="602649" y="1229501"/>
                </a:lnTo>
                <a:lnTo>
                  <a:pt x="605644" y="1230544"/>
                </a:lnTo>
                <a:lnTo>
                  <a:pt x="608639" y="1231587"/>
                </a:lnTo>
                <a:lnTo>
                  <a:pt x="611731" y="1232630"/>
                </a:lnTo>
                <a:lnTo>
                  <a:pt x="614726" y="1233673"/>
                </a:lnTo>
                <a:lnTo>
                  <a:pt x="617722" y="1234715"/>
                </a:lnTo>
                <a:lnTo>
                  <a:pt x="620717" y="1235758"/>
                </a:lnTo>
                <a:lnTo>
                  <a:pt x="623809" y="1235758"/>
                </a:lnTo>
                <a:lnTo>
                  <a:pt x="626804" y="1236801"/>
                </a:lnTo>
                <a:lnTo>
                  <a:pt x="629799" y="1236801"/>
                </a:lnTo>
                <a:lnTo>
                  <a:pt x="632891" y="1237844"/>
                </a:lnTo>
                <a:lnTo>
                  <a:pt x="638881" y="1237844"/>
                </a:lnTo>
                <a:lnTo>
                  <a:pt x="641876" y="1238888"/>
                </a:lnTo>
                <a:lnTo>
                  <a:pt x="647963" y="1238888"/>
                </a:lnTo>
                <a:lnTo>
                  <a:pt x="650958" y="1237844"/>
                </a:lnTo>
                <a:lnTo>
                  <a:pt x="657045" y="1237844"/>
                </a:lnTo>
                <a:lnTo>
                  <a:pt x="660040" y="1236801"/>
                </a:lnTo>
                <a:lnTo>
                  <a:pt x="662069" y="1236801"/>
                </a:lnTo>
                <a:lnTo>
                  <a:pt x="665065" y="1235758"/>
                </a:lnTo>
                <a:lnTo>
                  <a:pt x="668156" y="1235758"/>
                </a:lnTo>
                <a:lnTo>
                  <a:pt x="670185" y="1234715"/>
                </a:lnTo>
                <a:lnTo>
                  <a:pt x="672118" y="1233673"/>
                </a:lnTo>
                <a:lnTo>
                  <a:pt x="674147" y="1232630"/>
                </a:lnTo>
                <a:lnTo>
                  <a:pt x="676176" y="1231587"/>
                </a:lnTo>
                <a:lnTo>
                  <a:pt x="678205" y="1230544"/>
                </a:lnTo>
                <a:lnTo>
                  <a:pt x="680234" y="1229501"/>
                </a:lnTo>
                <a:lnTo>
                  <a:pt x="682263" y="1228458"/>
                </a:lnTo>
                <a:lnTo>
                  <a:pt x="685258" y="1226373"/>
                </a:lnTo>
                <a:lnTo>
                  <a:pt x="687287" y="1225329"/>
                </a:lnTo>
                <a:lnTo>
                  <a:pt x="689316" y="1223243"/>
                </a:lnTo>
                <a:lnTo>
                  <a:pt x="691345" y="1221156"/>
                </a:lnTo>
                <a:lnTo>
                  <a:pt x="693277" y="1220114"/>
                </a:lnTo>
                <a:lnTo>
                  <a:pt x="695306" y="1218030"/>
                </a:lnTo>
                <a:lnTo>
                  <a:pt x="697335" y="1215946"/>
                </a:lnTo>
                <a:lnTo>
                  <a:pt x="700330" y="1213863"/>
                </a:lnTo>
                <a:lnTo>
                  <a:pt x="702359" y="1211766"/>
                </a:lnTo>
                <a:lnTo>
                  <a:pt x="704388" y="1209683"/>
                </a:lnTo>
                <a:lnTo>
                  <a:pt x="706417" y="1207599"/>
                </a:lnTo>
                <a:lnTo>
                  <a:pt x="708446" y="1205515"/>
                </a:lnTo>
                <a:lnTo>
                  <a:pt x="710475" y="1203431"/>
                </a:lnTo>
                <a:lnTo>
                  <a:pt x="712504" y="1201348"/>
                </a:lnTo>
                <a:lnTo>
                  <a:pt x="713470" y="1199251"/>
                </a:lnTo>
                <a:lnTo>
                  <a:pt x="715499" y="1197168"/>
                </a:lnTo>
                <a:lnTo>
                  <a:pt x="717528" y="1194042"/>
                </a:lnTo>
                <a:lnTo>
                  <a:pt x="718495" y="1191958"/>
                </a:lnTo>
                <a:lnTo>
                  <a:pt x="720524" y="1189875"/>
                </a:lnTo>
                <a:lnTo>
                  <a:pt x="722553" y="1187791"/>
                </a:lnTo>
                <a:lnTo>
                  <a:pt x="723519" y="1185694"/>
                </a:lnTo>
                <a:lnTo>
                  <a:pt x="725548" y="1181527"/>
                </a:lnTo>
                <a:lnTo>
                  <a:pt x="727577" y="1179443"/>
                </a:lnTo>
                <a:lnTo>
                  <a:pt x="728543" y="1177360"/>
                </a:lnTo>
                <a:lnTo>
                  <a:pt x="730572" y="1174234"/>
                </a:lnTo>
                <a:lnTo>
                  <a:pt x="732601" y="1171096"/>
                </a:lnTo>
                <a:lnTo>
                  <a:pt x="733664" y="1166928"/>
                </a:lnTo>
                <a:lnTo>
                  <a:pt x="735596" y="1163803"/>
                </a:lnTo>
                <a:lnTo>
                  <a:pt x="736659" y="1160665"/>
                </a:lnTo>
                <a:lnTo>
                  <a:pt x="737625" y="1156497"/>
                </a:lnTo>
                <a:lnTo>
                  <a:pt x="738688" y="1153372"/>
                </a:lnTo>
                <a:lnTo>
                  <a:pt x="738688" y="1149204"/>
                </a:lnTo>
                <a:lnTo>
                  <a:pt x="739654" y="1146066"/>
                </a:lnTo>
                <a:lnTo>
                  <a:pt x="739654" y="1138773"/>
                </a:lnTo>
                <a:lnTo>
                  <a:pt x="738688" y="1134593"/>
                </a:lnTo>
                <a:lnTo>
                  <a:pt x="738688" y="1130425"/>
                </a:lnTo>
                <a:lnTo>
                  <a:pt x="737625" y="1127300"/>
                </a:lnTo>
                <a:lnTo>
                  <a:pt x="736659" y="1123132"/>
                </a:lnTo>
                <a:lnTo>
                  <a:pt x="735596" y="1119994"/>
                </a:lnTo>
                <a:lnTo>
                  <a:pt x="733664" y="1114785"/>
                </a:lnTo>
                <a:lnTo>
                  <a:pt x="732601" y="1110617"/>
                </a:lnTo>
                <a:lnTo>
                  <a:pt x="731635" y="1105395"/>
                </a:lnTo>
                <a:lnTo>
                  <a:pt x="730572" y="1101228"/>
                </a:lnTo>
                <a:lnTo>
                  <a:pt x="729606" y="1096006"/>
                </a:lnTo>
                <a:lnTo>
                  <a:pt x="728543" y="1090797"/>
                </a:lnTo>
                <a:lnTo>
                  <a:pt x="727577" y="1085587"/>
                </a:lnTo>
                <a:lnTo>
                  <a:pt x="727577" y="1080365"/>
                </a:lnTo>
                <a:lnTo>
                  <a:pt x="726611" y="1075156"/>
                </a:lnTo>
                <a:lnTo>
                  <a:pt x="726611" y="1069934"/>
                </a:lnTo>
                <a:lnTo>
                  <a:pt x="725548" y="1064725"/>
                </a:lnTo>
                <a:lnTo>
                  <a:pt x="725548" y="1026138"/>
                </a:lnTo>
                <a:lnTo>
                  <a:pt x="726611" y="1020929"/>
                </a:lnTo>
                <a:lnTo>
                  <a:pt x="726611" y="1004234"/>
                </a:lnTo>
                <a:lnTo>
                  <a:pt x="727577" y="997983"/>
                </a:lnTo>
                <a:lnTo>
                  <a:pt x="727577" y="992761"/>
                </a:lnTo>
                <a:lnTo>
                  <a:pt x="728543" y="987551"/>
                </a:lnTo>
                <a:lnTo>
                  <a:pt x="728543" y="977120"/>
                </a:lnTo>
                <a:lnTo>
                  <a:pt x="729606" y="970869"/>
                </a:lnTo>
                <a:lnTo>
                  <a:pt x="729606" y="960438"/>
                </a:lnTo>
                <a:lnTo>
                  <a:pt x="730572" y="956270"/>
                </a:lnTo>
                <a:lnTo>
                  <a:pt x="730572" y="948965"/>
                </a:lnTo>
                <a:lnTo>
                  <a:pt x="731635" y="945839"/>
                </a:lnTo>
                <a:lnTo>
                  <a:pt x="732601" y="942713"/>
                </a:lnTo>
                <a:lnTo>
                  <a:pt x="733664" y="468199"/>
                </a:lnTo>
                <a:lnTo>
                  <a:pt x="731635" y="467157"/>
                </a:lnTo>
                <a:lnTo>
                  <a:pt x="729606" y="464019"/>
                </a:lnTo>
                <a:lnTo>
                  <a:pt x="729606" y="457768"/>
                </a:lnTo>
                <a:lnTo>
                  <a:pt x="731635" y="454642"/>
                </a:lnTo>
                <a:lnTo>
                  <a:pt x="733664" y="452559"/>
                </a:lnTo>
                <a:lnTo>
                  <a:pt x="735596" y="450462"/>
                </a:lnTo>
                <a:lnTo>
                  <a:pt x="737625" y="449420"/>
                </a:lnTo>
                <a:lnTo>
                  <a:pt x="739654" y="448378"/>
                </a:lnTo>
                <a:lnTo>
                  <a:pt x="741683" y="448378"/>
                </a:lnTo>
                <a:lnTo>
                  <a:pt x="743712" y="447337"/>
                </a:lnTo>
                <a:lnTo>
                  <a:pt x="745741" y="447337"/>
                </a:lnTo>
                <a:lnTo>
                  <a:pt x="747770" y="448378"/>
                </a:lnTo>
                <a:lnTo>
                  <a:pt x="749702" y="446295"/>
                </a:lnTo>
                <a:lnTo>
                  <a:pt x="751731" y="445253"/>
                </a:lnTo>
                <a:lnTo>
                  <a:pt x="753760" y="444211"/>
                </a:lnTo>
                <a:lnTo>
                  <a:pt x="755789" y="442127"/>
                </a:lnTo>
                <a:lnTo>
                  <a:pt x="757818" y="440044"/>
                </a:lnTo>
                <a:lnTo>
                  <a:pt x="759847" y="437947"/>
                </a:lnTo>
                <a:lnTo>
                  <a:pt x="761876" y="435864"/>
                </a:lnTo>
                <a:lnTo>
                  <a:pt x="763905" y="433780"/>
                </a:lnTo>
                <a:lnTo>
                  <a:pt x="765838" y="430654"/>
                </a:lnTo>
                <a:lnTo>
                  <a:pt x="766923" y="429540"/>
                </a:lnTo>
                <a:lnTo>
                  <a:pt x="767867" y="426487"/>
                </a:lnTo>
                <a:lnTo>
                  <a:pt x="767867" y="423349"/>
                </a:lnTo>
                <a:lnTo>
                  <a:pt x="768930" y="420223"/>
                </a:lnTo>
                <a:lnTo>
                  <a:pt x="768930" y="406666"/>
                </a:lnTo>
                <a:lnTo>
                  <a:pt x="767867" y="402499"/>
                </a:lnTo>
                <a:lnTo>
                  <a:pt x="767867" y="394151"/>
                </a:lnTo>
                <a:lnTo>
                  <a:pt x="766901" y="389984"/>
                </a:lnTo>
                <a:lnTo>
                  <a:pt x="765838" y="384762"/>
                </a:lnTo>
                <a:lnTo>
                  <a:pt x="764872" y="380594"/>
                </a:lnTo>
                <a:lnTo>
                  <a:pt x="763905" y="376427"/>
                </a:lnTo>
                <a:lnTo>
                  <a:pt x="762843" y="373289"/>
                </a:lnTo>
                <a:lnTo>
                  <a:pt x="761876" y="370163"/>
                </a:lnTo>
                <a:lnTo>
                  <a:pt x="760814" y="365996"/>
                </a:lnTo>
                <a:lnTo>
                  <a:pt x="759847" y="362870"/>
                </a:lnTo>
                <a:lnTo>
                  <a:pt x="757818" y="359732"/>
                </a:lnTo>
                <a:lnTo>
                  <a:pt x="756852" y="356606"/>
                </a:lnTo>
                <a:lnTo>
                  <a:pt x="755789" y="353481"/>
                </a:lnTo>
                <a:lnTo>
                  <a:pt x="754823" y="350355"/>
                </a:lnTo>
                <a:lnTo>
                  <a:pt x="752794" y="348259"/>
                </a:lnTo>
                <a:lnTo>
                  <a:pt x="751731" y="345133"/>
                </a:lnTo>
                <a:lnTo>
                  <a:pt x="750765" y="342008"/>
                </a:lnTo>
                <a:lnTo>
                  <a:pt x="749702" y="339924"/>
                </a:lnTo>
                <a:lnTo>
                  <a:pt x="747770" y="336798"/>
                </a:lnTo>
                <a:lnTo>
                  <a:pt x="746707" y="334702"/>
                </a:lnTo>
                <a:lnTo>
                  <a:pt x="744678" y="330534"/>
                </a:lnTo>
                <a:lnTo>
                  <a:pt x="742649" y="328451"/>
                </a:lnTo>
                <a:lnTo>
                  <a:pt x="740717" y="324283"/>
                </a:lnTo>
                <a:lnTo>
                  <a:pt x="738688" y="320103"/>
                </a:lnTo>
                <a:lnTo>
                  <a:pt x="736659" y="316978"/>
                </a:lnTo>
                <a:lnTo>
                  <a:pt x="734630" y="313852"/>
                </a:lnTo>
                <a:lnTo>
                  <a:pt x="732601" y="310727"/>
                </a:lnTo>
                <a:lnTo>
                  <a:pt x="730572" y="307588"/>
                </a:lnTo>
                <a:lnTo>
                  <a:pt x="727577" y="304463"/>
                </a:lnTo>
                <a:lnTo>
                  <a:pt x="724582" y="300295"/>
                </a:lnTo>
                <a:lnTo>
                  <a:pt x="721490" y="297157"/>
                </a:lnTo>
                <a:lnTo>
                  <a:pt x="719557" y="294031"/>
                </a:lnTo>
                <a:lnTo>
                  <a:pt x="716466" y="290906"/>
                </a:lnTo>
                <a:lnTo>
                  <a:pt x="713470" y="286738"/>
                </a:lnTo>
                <a:lnTo>
                  <a:pt x="709413" y="283600"/>
                </a:lnTo>
                <a:lnTo>
                  <a:pt x="706417" y="280475"/>
                </a:lnTo>
                <a:lnTo>
                  <a:pt x="703422" y="277349"/>
                </a:lnTo>
                <a:lnTo>
                  <a:pt x="700330" y="274223"/>
                </a:lnTo>
                <a:lnTo>
                  <a:pt x="697335" y="271085"/>
                </a:lnTo>
                <a:lnTo>
                  <a:pt x="693277" y="267960"/>
                </a:lnTo>
                <a:lnTo>
                  <a:pt x="690282" y="264834"/>
                </a:lnTo>
                <a:lnTo>
                  <a:pt x="687287" y="262750"/>
                </a:lnTo>
                <a:lnTo>
                  <a:pt x="684292" y="259625"/>
                </a:lnTo>
                <a:lnTo>
                  <a:pt x="680234" y="256487"/>
                </a:lnTo>
                <a:lnTo>
                  <a:pt x="677239" y="253361"/>
                </a:lnTo>
                <a:lnTo>
                  <a:pt x="673181" y="250235"/>
                </a:lnTo>
                <a:lnTo>
                  <a:pt x="670185" y="248152"/>
                </a:lnTo>
                <a:lnTo>
                  <a:pt x="667094" y="245013"/>
                </a:lnTo>
                <a:lnTo>
                  <a:pt x="663132" y="241888"/>
                </a:lnTo>
                <a:lnTo>
                  <a:pt x="660040" y="239804"/>
                </a:lnTo>
                <a:lnTo>
                  <a:pt x="656079" y="236679"/>
                </a:lnTo>
                <a:lnTo>
                  <a:pt x="652987" y="233553"/>
                </a:lnTo>
                <a:lnTo>
                  <a:pt x="649026" y="231457"/>
                </a:lnTo>
                <a:lnTo>
                  <a:pt x="645934" y="228331"/>
                </a:lnTo>
                <a:lnTo>
                  <a:pt x="641876" y="225205"/>
                </a:lnTo>
                <a:lnTo>
                  <a:pt x="638881" y="223122"/>
                </a:lnTo>
                <a:lnTo>
                  <a:pt x="634823" y="219983"/>
                </a:lnTo>
                <a:lnTo>
                  <a:pt x="631828" y="217900"/>
                </a:lnTo>
                <a:lnTo>
                  <a:pt x="627770" y="214774"/>
                </a:lnTo>
                <a:lnTo>
                  <a:pt x="624775" y="211649"/>
                </a:lnTo>
                <a:lnTo>
                  <a:pt x="622746" y="210607"/>
                </a:lnTo>
                <a:lnTo>
                  <a:pt x="620717" y="209565"/>
                </a:lnTo>
                <a:lnTo>
                  <a:pt x="618784" y="208523"/>
                </a:lnTo>
                <a:lnTo>
                  <a:pt x="616755" y="207481"/>
                </a:lnTo>
                <a:lnTo>
                  <a:pt x="614726" y="205385"/>
                </a:lnTo>
                <a:lnTo>
                  <a:pt x="612697" y="204343"/>
                </a:lnTo>
                <a:lnTo>
                  <a:pt x="610668" y="202259"/>
                </a:lnTo>
                <a:lnTo>
                  <a:pt x="608639" y="200175"/>
                </a:lnTo>
                <a:lnTo>
                  <a:pt x="606610" y="199134"/>
                </a:lnTo>
                <a:lnTo>
                  <a:pt x="604678" y="197050"/>
                </a:lnTo>
                <a:lnTo>
                  <a:pt x="602649" y="194966"/>
                </a:lnTo>
                <a:lnTo>
                  <a:pt x="600620" y="192870"/>
                </a:lnTo>
                <a:lnTo>
                  <a:pt x="598591" y="190786"/>
                </a:lnTo>
                <a:lnTo>
                  <a:pt x="596562" y="189744"/>
                </a:lnTo>
                <a:lnTo>
                  <a:pt x="594533" y="187661"/>
                </a:lnTo>
                <a:lnTo>
                  <a:pt x="592504" y="185577"/>
                </a:lnTo>
                <a:lnTo>
                  <a:pt x="590572" y="184535"/>
                </a:lnTo>
                <a:lnTo>
                  <a:pt x="588543" y="182451"/>
                </a:lnTo>
                <a:lnTo>
                  <a:pt x="586514" y="180355"/>
                </a:lnTo>
                <a:lnTo>
                  <a:pt x="584485" y="179313"/>
                </a:lnTo>
                <a:lnTo>
                  <a:pt x="582456" y="177229"/>
                </a:lnTo>
                <a:lnTo>
                  <a:pt x="580427" y="176187"/>
                </a:lnTo>
                <a:lnTo>
                  <a:pt x="578398" y="175146"/>
                </a:lnTo>
                <a:lnTo>
                  <a:pt x="577432" y="172020"/>
                </a:lnTo>
                <a:lnTo>
                  <a:pt x="576465" y="168894"/>
                </a:lnTo>
                <a:lnTo>
                  <a:pt x="575403" y="166798"/>
                </a:lnTo>
                <a:lnTo>
                  <a:pt x="573374" y="163672"/>
                </a:lnTo>
                <a:lnTo>
                  <a:pt x="572407" y="161589"/>
                </a:lnTo>
                <a:lnTo>
                  <a:pt x="571345" y="158463"/>
                </a:lnTo>
                <a:lnTo>
                  <a:pt x="569412" y="156379"/>
                </a:lnTo>
                <a:lnTo>
                  <a:pt x="568349" y="154283"/>
                </a:lnTo>
                <a:lnTo>
                  <a:pt x="566321" y="151157"/>
                </a:lnTo>
                <a:lnTo>
                  <a:pt x="565354" y="149074"/>
                </a:lnTo>
                <a:lnTo>
                  <a:pt x="563325" y="146990"/>
                </a:lnTo>
                <a:lnTo>
                  <a:pt x="562359" y="144906"/>
                </a:lnTo>
                <a:lnTo>
                  <a:pt x="560330" y="142823"/>
                </a:lnTo>
                <a:lnTo>
                  <a:pt x="558301" y="140726"/>
                </a:lnTo>
                <a:lnTo>
                  <a:pt x="556272" y="138642"/>
                </a:lnTo>
                <a:lnTo>
                  <a:pt x="555306" y="136559"/>
                </a:lnTo>
                <a:lnTo>
                  <a:pt x="553277" y="134475"/>
                </a:lnTo>
                <a:lnTo>
                  <a:pt x="551248" y="133433"/>
                </a:lnTo>
                <a:lnTo>
                  <a:pt x="549219" y="132391"/>
                </a:lnTo>
                <a:lnTo>
                  <a:pt x="548253" y="130308"/>
                </a:lnTo>
                <a:lnTo>
                  <a:pt x="546224" y="129253"/>
                </a:lnTo>
                <a:lnTo>
                  <a:pt x="544176" y="128211"/>
                </a:lnTo>
                <a:lnTo>
                  <a:pt x="542156" y="127169"/>
                </a:lnTo>
                <a:lnTo>
                  <a:pt x="540147" y="127169"/>
                </a:lnTo>
                <a:lnTo>
                  <a:pt x="539132" y="126128"/>
                </a:lnTo>
                <a:lnTo>
                  <a:pt x="534098" y="126128"/>
                </a:lnTo>
                <a:lnTo>
                  <a:pt x="532079" y="127169"/>
                </a:lnTo>
                <a:lnTo>
                  <a:pt x="531074" y="127169"/>
                </a:lnTo>
                <a:lnTo>
                  <a:pt x="529055" y="128211"/>
                </a:lnTo>
                <a:lnTo>
                  <a:pt x="528050" y="129253"/>
                </a:lnTo>
                <a:lnTo>
                  <a:pt x="524021" y="134475"/>
                </a:lnTo>
                <a:lnTo>
                  <a:pt x="519992" y="139684"/>
                </a:lnTo>
                <a:lnTo>
                  <a:pt x="515963" y="145948"/>
                </a:lnTo>
                <a:lnTo>
                  <a:pt x="512939" y="152199"/>
                </a:lnTo>
                <a:lnTo>
                  <a:pt x="509915" y="159505"/>
                </a:lnTo>
                <a:lnTo>
                  <a:pt x="507895" y="167840"/>
                </a:lnTo>
                <a:lnTo>
                  <a:pt x="504871" y="175146"/>
                </a:lnTo>
                <a:lnTo>
                  <a:pt x="502861" y="183493"/>
                </a:lnTo>
                <a:lnTo>
                  <a:pt x="500842" y="192870"/>
                </a:lnTo>
                <a:lnTo>
                  <a:pt x="499837" y="201217"/>
                </a:lnTo>
                <a:lnTo>
                  <a:pt x="497818" y="210607"/>
                </a:lnTo>
                <a:lnTo>
                  <a:pt x="496813" y="219983"/>
                </a:lnTo>
                <a:lnTo>
                  <a:pt x="495808" y="229373"/>
                </a:lnTo>
                <a:lnTo>
                  <a:pt x="494794" y="238762"/>
                </a:lnTo>
                <a:lnTo>
                  <a:pt x="493789" y="248152"/>
                </a:lnTo>
                <a:lnTo>
                  <a:pt x="492784" y="256487"/>
                </a:lnTo>
                <a:lnTo>
                  <a:pt x="492784" y="275265"/>
                </a:lnTo>
                <a:lnTo>
                  <a:pt x="491770" y="283600"/>
                </a:lnTo>
                <a:lnTo>
                  <a:pt x="491770" y="321145"/>
                </a:lnTo>
                <a:lnTo>
                  <a:pt x="492784" y="327409"/>
                </a:lnTo>
                <a:lnTo>
                  <a:pt x="492784" y="369121"/>
                </a:lnTo>
                <a:lnTo>
                  <a:pt x="491770" y="375385"/>
                </a:lnTo>
                <a:lnTo>
                  <a:pt x="490765" y="380594"/>
                </a:lnTo>
                <a:lnTo>
                  <a:pt x="488755" y="384762"/>
                </a:lnTo>
                <a:lnTo>
                  <a:pt x="486736" y="388942"/>
                </a:lnTo>
                <a:lnTo>
                  <a:pt x="484717" y="393109"/>
                </a:lnTo>
                <a:lnTo>
                  <a:pt x="482707" y="396235"/>
                </a:lnTo>
                <a:lnTo>
                  <a:pt x="480688" y="398319"/>
                </a:lnTo>
                <a:lnTo>
                  <a:pt x="477663" y="401457"/>
                </a:lnTo>
                <a:lnTo>
                  <a:pt x="475654" y="402499"/>
                </a:lnTo>
                <a:lnTo>
                  <a:pt x="472630" y="404582"/>
                </a:lnTo>
                <a:lnTo>
                  <a:pt x="469605" y="405624"/>
                </a:lnTo>
                <a:lnTo>
                  <a:pt x="465576" y="406666"/>
                </a:lnTo>
                <a:lnTo>
                  <a:pt x="462552" y="407708"/>
                </a:lnTo>
                <a:lnTo>
                  <a:pt x="452475" y="407708"/>
                </a:lnTo>
                <a:lnTo>
                  <a:pt x="448446" y="406666"/>
                </a:lnTo>
                <a:lnTo>
                  <a:pt x="444407" y="406666"/>
                </a:lnTo>
                <a:lnTo>
                  <a:pt x="440378" y="405624"/>
                </a:lnTo>
                <a:lnTo>
                  <a:pt x="437354" y="404582"/>
                </a:lnTo>
                <a:lnTo>
                  <a:pt x="433325" y="403541"/>
                </a:lnTo>
                <a:lnTo>
                  <a:pt x="429296" y="402499"/>
                </a:lnTo>
                <a:lnTo>
                  <a:pt x="426272" y="401457"/>
                </a:lnTo>
                <a:lnTo>
                  <a:pt x="422243" y="400402"/>
                </a:lnTo>
                <a:lnTo>
                  <a:pt x="418214" y="398319"/>
                </a:lnTo>
                <a:lnTo>
                  <a:pt x="415190" y="397277"/>
                </a:lnTo>
                <a:lnTo>
                  <a:pt x="411161" y="396235"/>
                </a:lnTo>
                <a:lnTo>
                  <a:pt x="408137" y="394151"/>
                </a:lnTo>
                <a:lnTo>
                  <a:pt x="405113" y="393109"/>
                </a:lnTo>
                <a:lnTo>
                  <a:pt x="404098" y="391026"/>
                </a:lnTo>
                <a:lnTo>
                  <a:pt x="404098" y="387900"/>
                </a:lnTo>
                <a:lnTo>
                  <a:pt x="403093" y="385804"/>
                </a:lnTo>
                <a:lnTo>
                  <a:pt x="401084" y="381636"/>
                </a:lnTo>
                <a:lnTo>
                  <a:pt x="400069" y="377469"/>
                </a:lnTo>
                <a:lnTo>
                  <a:pt x="399064" y="374331"/>
                </a:lnTo>
                <a:lnTo>
                  <a:pt x="398059" y="372247"/>
                </a:lnTo>
                <a:lnTo>
                  <a:pt x="396040" y="369121"/>
                </a:lnTo>
                <a:lnTo>
                  <a:pt x="395035" y="364954"/>
                </a:lnTo>
                <a:lnTo>
                  <a:pt x="393016" y="360774"/>
                </a:lnTo>
                <a:lnTo>
                  <a:pt x="391006" y="357648"/>
                </a:lnTo>
                <a:lnTo>
                  <a:pt x="388987" y="355564"/>
                </a:lnTo>
                <a:lnTo>
                  <a:pt x="387982" y="354523"/>
                </a:lnTo>
                <a:lnTo>
                  <a:pt x="385963" y="351397"/>
                </a:lnTo>
                <a:lnTo>
                  <a:pt x="383943" y="348259"/>
                </a:lnTo>
                <a:lnTo>
                  <a:pt x="381934" y="346175"/>
                </a:lnTo>
                <a:lnTo>
                  <a:pt x="379914" y="344091"/>
                </a:lnTo>
                <a:lnTo>
                  <a:pt x="377905" y="342008"/>
                </a:lnTo>
                <a:lnTo>
                  <a:pt x="375885" y="339924"/>
                </a:lnTo>
                <a:lnTo>
                  <a:pt x="373866" y="338882"/>
                </a:lnTo>
                <a:lnTo>
                  <a:pt x="372861" y="337840"/>
                </a:lnTo>
                <a:lnTo>
                  <a:pt x="370852" y="336798"/>
                </a:lnTo>
                <a:lnTo>
                  <a:pt x="367827" y="331576"/>
                </a:lnTo>
                <a:lnTo>
                  <a:pt x="364803" y="328451"/>
                </a:lnTo>
                <a:lnTo>
                  <a:pt x="361779" y="324283"/>
                </a:lnTo>
                <a:lnTo>
                  <a:pt x="358755" y="321145"/>
                </a:lnTo>
                <a:lnTo>
                  <a:pt x="354726" y="319061"/>
                </a:lnTo>
                <a:lnTo>
                  <a:pt x="351702" y="315936"/>
                </a:lnTo>
                <a:lnTo>
                  <a:pt x="347673" y="313852"/>
                </a:lnTo>
                <a:lnTo>
                  <a:pt x="344649" y="311768"/>
                </a:lnTo>
                <a:lnTo>
                  <a:pt x="340620" y="309672"/>
                </a:lnTo>
                <a:lnTo>
                  <a:pt x="336581" y="308630"/>
                </a:lnTo>
                <a:lnTo>
                  <a:pt x="333567" y="307588"/>
                </a:lnTo>
                <a:lnTo>
                  <a:pt x="329528" y="306546"/>
                </a:lnTo>
                <a:lnTo>
                  <a:pt x="325499" y="305505"/>
                </a:lnTo>
                <a:lnTo>
                  <a:pt x="322475" y="304463"/>
                </a:lnTo>
                <a:lnTo>
                  <a:pt x="318446" y="304463"/>
                </a:lnTo>
                <a:lnTo>
                  <a:pt x="314417" y="303421"/>
                </a:lnTo>
                <a:lnTo>
                  <a:pt x="311393" y="303421"/>
                </a:lnTo>
                <a:lnTo>
                  <a:pt x="308368" y="302379"/>
                </a:lnTo>
                <a:lnTo>
                  <a:pt x="301315" y="302379"/>
                </a:lnTo>
                <a:lnTo>
                  <a:pt x="298291" y="301337"/>
                </a:lnTo>
                <a:lnTo>
                  <a:pt x="292243" y="301337"/>
                </a:lnTo>
                <a:lnTo>
                  <a:pt x="290233" y="300295"/>
                </a:lnTo>
                <a:lnTo>
                  <a:pt x="287209" y="300295"/>
                </a:lnTo>
                <a:lnTo>
                  <a:pt x="285190" y="299253"/>
                </a:lnTo>
                <a:lnTo>
                  <a:pt x="283180" y="298212"/>
                </a:lnTo>
                <a:lnTo>
                  <a:pt x="281161" y="297157"/>
                </a:lnTo>
                <a:lnTo>
                  <a:pt x="279141" y="296115"/>
                </a:lnTo>
                <a:lnTo>
                  <a:pt x="277132" y="292990"/>
                </a:lnTo>
                <a:lnTo>
                  <a:pt x="275112" y="289864"/>
                </a:lnTo>
                <a:lnTo>
                  <a:pt x="273103" y="288822"/>
                </a:lnTo>
                <a:lnTo>
                  <a:pt x="272088" y="287780"/>
                </a:lnTo>
                <a:lnTo>
                  <a:pt x="270079" y="286738"/>
                </a:lnTo>
                <a:lnTo>
                  <a:pt x="268059" y="284655"/>
                </a:lnTo>
                <a:lnTo>
                  <a:pt x="266040" y="282558"/>
                </a:lnTo>
                <a:lnTo>
                  <a:pt x="264030" y="279433"/>
                </a:lnTo>
                <a:lnTo>
                  <a:pt x="262011" y="277349"/>
                </a:lnTo>
                <a:lnTo>
                  <a:pt x="262011" y="267960"/>
                </a:lnTo>
                <a:lnTo>
                  <a:pt x="260001" y="269001"/>
                </a:lnTo>
                <a:lnTo>
                  <a:pt x="260001" y="265876"/>
                </a:lnTo>
                <a:lnTo>
                  <a:pt x="258987" y="262750"/>
                </a:lnTo>
                <a:lnTo>
                  <a:pt x="256977" y="260667"/>
                </a:lnTo>
                <a:lnTo>
                  <a:pt x="254958" y="258570"/>
                </a:lnTo>
                <a:lnTo>
                  <a:pt x="252948" y="257528"/>
                </a:lnTo>
                <a:lnTo>
                  <a:pt x="250929" y="256487"/>
                </a:lnTo>
                <a:lnTo>
                  <a:pt x="249924" y="255445"/>
                </a:lnTo>
                <a:lnTo>
                  <a:pt x="247905" y="254403"/>
                </a:lnTo>
                <a:lnTo>
                  <a:pt x="246900" y="254403"/>
                </a:lnTo>
                <a:lnTo>
                  <a:pt x="244880" y="253361"/>
                </a:lnTo>
                <a:lnTo>
                  <a:pt x="243876" y="252319"/>
                </a:lnTo>
                <a:lnTo>
                  <a:pt x="241856" y="251277"/>
                </a:lnTo>
                <a:lnTo>
                  <a:pt x="240851" y="251277"/>
                </a:lnTo>
                <a:lnTo>
                  <a:pt x="238832" y="250235"/>
                </a:lnTo>
                <a:lnTo>
                  <a:pt x="236822" y="249194"/>
                </a:lnTo>
                <a:lnTo>
                  <a:pt x="235818" y="249194"/>
                </a:lnTo>
                <a:lnTo>
                  <a:pt x="233798" y="248152"/>
                </a:lnTo>
                <a:lnTo>
                  <a:pt x="231779" y="247110"/>
                </a:lnTo>
                <a:lnTo>
                  <a:pt x="229769" y="246068"/>
                </a:lnTo>
                <a:lnTo>
                  <a:pt x="228755" y="245013"/>
                </a:lnTo>
                <a:lnTo>
                  <a:pt x="226745" y="242930"/>
                </a:lnTo>
                <a:lnTo>
                  <a:pt x="224726" y="239804"/>
                </a:lnTo>
                <a:lnTo>
                  <a:pt x="223721" y="236679"/>
                </a:lnTo>
                <a:lnTo>
                  <a:pt x="223721" y="233553"/>
                </a:lnTo>
                <a:lnTo>
                  <a:pt x="222716" y="229373"/>
                </a:lnTo>
                <a:lnTo>
                  <a:pt x="222716" y="225205"/>
                </a:lnTo>
                <a:lnTo>
                  <a:pt x="221702" y="221038"/>
                </a:lnTo>
                <a:lnTo>
                  <a:pt x="221702" y="212690"/>
                </a:lnTo>
                <a:lnTo>
                  <a:pt x="220697" y="210607"/>
                </a:lnTo>
                <a:lnTo>
                  <a:pt x="220697" y="199134"/>
                </a:lnTo>
                <a:lnTo>
                  <a:pt x="219692" y="197050"/>
                </a:lnTo>
                <a:lnTo>
                  <a:pt x="219692" y="188702"/>
                </a:lnTo>
                <a:lnTo>
                  <a:pt x="218677" y="186619"/>
                </a:lnTo>
                <a:lnTo>
                  <a:pt x="218677" y="181409"/>
                </a:lnTo>
                <a:lnTo>
                  <a:pt x="217673" y="177229"/>
                </a:lnTo>
                <a:lnTo>
                  <a:pt x="217673" y="173062"/>
                </a:lnTo>
                <a:lnTo>
                  <a:pt x="216668" y="169936"/>
                </a:lnTo>
                <a:lnTo>
                  <a:pt x="216668" y="166798"/>
                </a:lnTo>
                <a:lnTo>
                  <a:pt x="215663" y="162631"/>
                </a:lnTo>
                <a:lnTo>
                  <a:pt x="215663" y="152199"/>
                </a:lnTo>
                <a:lnTo>
                  <a:pt x="214648" y="148032"/>
                </a:lnTo>
                <a:lnTo>
                  <a:pt x="214648" y="138642"/>
                </a:lnTo>
                <a:lnTo>
                  <a:pt x="213644" y="134475"/>
                </a:lnTo>
                <a:lnTo>
                  <a:pt x="213644" y="126128"/>
                </a:lnTo>
                <a:lnTo>
                  <a:pt x="212639" y="121960"/>
                </a:lnTo>
                <a:lnTo>
                  <a:pt x="212639" y="113613"/>
                </a:lnTo>
                <a:lnTo>
                  <a:pt x="211624" y="109445"/>
                </a:lnTo>
                <a:lnTo>
                  <a:pt x="211624" y="99014"/>
                </a:lnTo>
                <a:lnTo>
                  <a:pt x="210619" y="95888"/>
                </a:lnTo>
                <a:lnTo>
                  <a:pt x="210619" y="86499"/>
                </a:lnTo>
                <a:lnTo>
                  <a:pt x="209615" y="83373"/>
                </a:lnTo>
                <a:lnTo>
                  <a:pt x="209615" y="75089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6634778" y="5319036"/>
            <a:ext cx="2019" cy="2096"/>
          </a:xfrm>
          <a:custGeom>
            <a:avLst/>
            <a:gdLst/>
            <a:ahLst/>
            <a:cxnLst/>
            <a:rect l="l" t="t" r="r" b="b"/>
            <a:pathLst>
              <a:path w="2019" h="2096">
                <a:moveTo>
                  <a:pt x="2019" y="2096"/>
                </a:moveTo>
                <a:lnTo>
                  <a:pt x="0" y="0"/>
                </a:lnTo>
                <a:lnTo>
                  <a:pt x="0" y="2096"/>
                </a:lnTo>
                <a:lnTo>
                  <a:pt x="2019" y="2096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492691" y="5139659"/>
            <a:ext cx="3024" cy="12514"/>
          </a:xfrm>
          <a:custGeom>
            <a:avLst/>
            <a:gdLst/>
            <a:ahLst/>
            <a:cxnLst/>
            <a:rect l="l" t="t" r="r" b="b"/>
            <a:pathLst>
              <a:path w="3024" h="12514">
                <a:moveTo>
                  <a:pt x="0" y="4180"/>
                </a:moveTo>
                <a:lnTo>
                  <a:pt x="1004" y="6263"/>
                </a:lnTo>
                <a:lnTo>
                  <a:pt x="2009" y="9389"/>
                </a:lnTo>
                <a:lnTo>
                  <a:pt x="3024" y="12514"/>
                </a:lnTo>
                <a:lnTo>
                  <a:pt x="3024" y="6263"/>
                </a:lnTo>
                <a:lnTo>
                  <a:pt x="2009" y="3138"/>
                </a:lnTo>
                <a:lnTo>
                  <a:pt x="1004" y="0"/>
                </a:lnTo>
                <a:lnTo>
                  <a:pt x="0" y="418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665816" y="4991551"/>
            <a:ext cx="775127" cy="1169097"/>
          </a:xfrm>
          <a:custGeom>
            <a:avLst/>
            <a:gdLst/>
            <a:ahLst/>
            <a:cxnLst/>
            <a:rect l="l" t="t" r="r" b="b"/>
            <a:pathLst>
              <a:path w="775127" h="1169097">
                <a:moveTo>
                  <a:pt x="1213" y="325401"/>
                </a:moveTo>
                <a:lnTo>
                  <a:pt x="3222" y="329582"/>
                </a:lnTo>
                <a:lnTo>
                  <a:pt x="4227" y="331665"/>
                </a:lnTo>
                <a:lnTo>
                  <a:pt x="6246" y="333749"/>
                </a:lnTo>
                <a:lnTo>
                  <a:pt x="8266" y="336875"/>
                </a:lnTo>
                <a:lnTo>
                  <a:pt x="10275" y="341042"/>
                </a:lnTo>
                <a:lnTo>
                  <a:pt x="12295" y="345222"/>
                </a:lnTo>
                <a:lnTo>
                  <a:pt x="13300" y="348348"/>
                </a:lnTo>
                <a:lnTo>
                  <a:pt x="15319" y="352515"/>
                </a:lnTo>
                <a:lnTo>
                  <a:pt x="16324" y="355653"/>
                </a:lnTo>
                <a:lnTo>
                  <a:pt x="18343" y="359821"/>
                </a:lnTo>
                <a:lnTo>
                  <a:pt x="19348" y="362946"/>
                </a:lnTo>
                <a:lnTo>
                  <a:pt x="20353" y="366072"/>
                </a:lnTo>
                <a:lnTo>
                  <a:pt x="20962" y="367957"/>
                </a:lnTo>
                <a:lnTo>
                  <a:pt x="21367" y="368168"/>
                </a:lnTo>
                <a:lnTo>
                  <a:pt x="23377" y="368168"/>
                </a:lnTo>
                <a:lnTo>
                  <a:pt x="23377" y="371294"/>
                </a:lnTo>
                <a:lnTo>
                  <a:pt x="21367" y="369210"/>
                </a:lnTo>
                <a:lnTo>
                  <a:pt x="22372" y="1049161"/>
                </a:lnTo>
                <a:lnTo>
                  <a:pt x="24382" y="1047077"/>
                </a:lnTo>
                <a:lnTo>
                  <a:pt x="26401" y="1044993"/>
                </a:lnTo>
                <a:lnTo>
                  <a:pt x="29425" y="1042909"/>
                </a:lnTo>
                <a:lnTo>
                  <a:pt x="32449" y="1040826"/>
                </a:lnTo>
                <a:lnTo>
                  <a:pt x="35474" y="1038742"/>
                </a:lnTo>
                <a:lnTo>
                  <a:pt x="38498" y="1035604"/>
                </a:lnTo>
                <a:lnTo>
                  <a:pt x="41522" y="1033520"/>
                </a:lnTo>
                <a:lnTo>
                  <a:pt x="44536" y="1030394"/>
                </a:lnTo>
                <a:lnTo>
                  <a:pt x="47561" y="1027269"/>
                </a:lnTo>
                <a:lnTo>
                  <a:pt x="50585" y="1025185"/>
                </a:lnTo>
                <a:lnTo>
                  <a:pt x="53609" y="1022047"/>
                </a:lnTo>
                <a:lnTo>
                  <a:pt x="57638" y="1018921"/>
                </a:lnTo>
                <a:lnTo>
                  <a:pt x="60662" y="1015796"/>
                </a:lnTo>
                <a:lnTo>
                  <a:pt x="63686" y="1013712"/>
                </a:lnTo>
                <a:lnTo>
                  <a:pt x="66710" y="1010574"/>
                </a:lnTo>
                <a:lnTo>
                  <a:pt x="70739" y="1007448"/>
                </a:lnTo>
                <a:lnTo>
                  <a:pt x="73763" y="1005365"/>
                </a:lnTo>
                <a:lnTo>
                  <a:pt x="76788" y="1002239"/>
                </a:lnTo>
                <a:lnTo>
                  <a:pt x="79812" y="1000155"/>
                </a:lnTo>
                <a:lnTo>
                  <a:pt x="82836" y="998059"/>
                </a:lnTo>
                <a:lnTo>
                  <a:pt x="85860" y="995975"/>
                </a:lnTo>
                <a:lnTo>
                  <a:pt x="87870" y="993891"/>
                </a:lnTo>
                <a:lnTo>
                  <a:pt x="90894" y="991808"/>
                </a:lnTo>
                <a:lnTo>
                  <a:pt x="93918" y="990766"/>
                </a:lnTo>
                <a:lnTo>
                  <a:pt x="95937" y="988682"/>
                </a:lnTo>
                <a:lnTo>
                  <a:pt x="97947" y="987640"/>
                </a:lnTo>
                <a:lnTo>
                  <a:pt x="103995" y="987640"/>
                </a:lnTo>
                <a:lnTo>
                  <a:pt x="106015" y="989724"/>
                </a:lnTo>
                <a:lnTo>
                  <a:pt x="108024" y="991808"/>
                </a:lnTo>
                <a:lnTo>
                  <a:pt x="110044" y="993891"/>
                </a:lnTo>
                <a:lnTo>
                  <a:pt x="112053" y="995975"/>
                </a:lnTo>
                <a:lnTo>
                  <a:pt x="114073" y="999101"/>
                </a:lnTo>
                <a:lnTo>
                  <a:pt x="116092" y="1001197"/>
                </a:lnTo>
                <a:lnTo>
                  <a:pt x="118102" y="1001197"/>
                </a:lnTo>
                <a:lnTo>
                  <a:pt x="120121" y="1002239"/>
                </a:lnTo>
                <a:lnTo>
                  <a:pt x="128179" y="1002239"/>
                </a:lnTo>
                <a:lnTo>
                  <a:pt x="130198" y="1004323"/>
                </a:lnTo>
                <a:lnTo>
                  <a:pt x="132208" y="1005365"/>
                </a:lnTo>
                <a:lnTo>
                  <a:pt x="134227" y="1008490"/>
                </a:lnTo>
                <a:lnTo>
                  <a:pt x="136247" y="1009532"/>
                </a:lnTo>
                <a:lnTo>
                  <a:pt x="138256" y="1013712"/>
                </a:lnTo>
                <a:lnTo>
                  <a:pt x="140276" y="1015796"/>
                </a:lnTo>
                <a:lnTo>
                  <a:pt x="142285" y="1018921"/>
                </a:lnTo>
                <a:lnTo>
                  <a:pt x="144305" y="1023089"/>
                </a:lnTo>
                <a:lnTo>
                  <a:pt x="146324" y="1025185"/>
                </a:lnTo>
                <a:lnTo>
                  <a:pt x="147329" y="1027269"/>
                </a:lnTo>
                <a:lnTo>
                  <a:pt x="149348" y="1031436"/>
                </a:lnTo>
                <a:lnTo>
                  <a:pt x="151358" y="1035604"/>
                </a:lnTo>
                <a:lnTo>
                  <a:pt x="153377" y="1038742"/>
                </a:lnTo>
                <a:lnTo>
                  <a:pt x="155387" y="1039784"/>
                </a:lnTo>
                <a:lnTo>
                  <a:pt x="157406" y="1041868"/>
                </a:lnTo>
                <a:lnTo>
                  <a:pt x="159425" y="1043951"/>
                </a:lnTo>
                <a:lnTo>
                  <a:pt x="161435" y="1044993"/>
                </a:lnTo>
                <a:lnTo>
                  <a:pt x="164459" y="1047077"/>
                </a:lnTo>
                <a:lnTo>
                  <a:pt x="166479" y="1050202"/>
                </a:lnTo>
                <a:lnTo>
                  <a:pt x="169493" y="1053341"/>
                </a:lnTo>
                <a:lnTo>
                  <a:pt x="172517" y="1056466"/>
                </a:lnTo>
                <a:lnTo>
                  <a:pt x="174537" y="1059592"/>
                </a:lnTo>
                <a:lnTo>
                  <a:pt x="176556" y="1062717"/>
                </a:lnTo>
                <a:lnTo>
                  <a:pt x="179570" y="1066898"/>
                </a:lnTo>
                <a:lnTo>
                  <a:pt x="181590" y="1070023"/>
                </a:lnTo>
                <a:lnTo>
                  <a:pt x="183609" y="1074191"/>
                </a:lnTo>
                <a:lnTo>
                  <a:pt x="186633" y="1077329"/>
                </a:lnTo>
                <a:lnTo>
                  <a:pt x="188643" y="1081496"/>
                </a:lnTo>
                <a:lnTo>
                  <a:pt x="190662" y="1085664"/>
                </a:lnTo>
                <a:lnTo>
                  <a:pt x="192672" y="1088789"/>
                </a:lnTo>
                <a:lnTo>
                  <a:pt x="195696" y="1092969"/>
                </a:lnTo>
                <a:lnTo>
                  <a:pt x="197715" y="1097137"/>
                </a:lnTo>
                <a:lnTo>
                  <a:pt x="199725" y="1100262"/>
                </a:lnTo>
                <a:lnTo>
                  <a:pt x="202749" y="1104442"/>
                </a:lnTo>
                <a:lnTo>
                  <a:pt x="204769" y="1108610"/>
                </a:lnTo>
                <a:lnTo>
                  <a:pt x="206788" y="1112777"/>
                </a:lnTo>
                <a:lnTo>
                  <a:pt x="209802" y="1115916"/>
                </a:lnTo>
                <a:lnTo>
                  <a:pt x="211822" y="1120083"/>
                </a:lnTo>
                <a:lnTo>
                  <a:pt x="214846" y="1124250"/>
                </a:lnTo>
                <a:lnTo>
                  <a:pt x="216865" y="1127376"/>
                </a:lnTo>
                <a:lnTo>
                  <a:pt x="219880" y="1130514"/>
                </a:lnTo>
                <a:lnTo>
                  <a:pt x="222904" y="1134682"/>
                </a:lnTo>
                <a:lnTo>
                  <a:pt x="225928" y="1137807"/>
                </a:lnTo>
                <a:lnTo>
                  <a:pt x="228952" y="1140933"/>
                </a:lnTo>
                <a:lnTo>
                  <a:pt x="231976" y="1144071"/>
                </a:lnTo>
                <a:lnTo>
                  <a:pt x="235000" y="1147197"/>
                </a:lnTo>
                <a:lnTo>
                  <a:pt x="239029" y="1150322"/>
                </a:lnTo>
                <a:lnTo>
                  <a:pt x="242054" y="1153448"/>
                </a:lnTo>
                <a:lnTo>
                  <a:pt x="246083" y="1155544"/>
                </a:lnTo>
                <a:lnTo>
                  <a:pt x="247097" y="1156586"/>
                </a:lnTo>
                <a:lnTo>
                  <a:pt x="249107" y="1157628"/>
                </a:lnTo>
                <a:lnTo>
                  <a:pt x="251126" y="1159712"/>
                </a:lnTo>
                <a:lnTo>
                  <a:pt x="253136" y="1159712"/>
                </a:lnTo>
                <a:lnTo>
                  <a:pt x="255155" y="1161795"/>
                </a:lnTo>
                <a:lnTo>
                  <a:pt x="257165" y="1161795"/>
                </a:lnTo>
                <a:lnTo>
                  <a:pt x="258179" y="1162837"/>
                </a:lnTo>
                <a:lnTo>
                  <a:pt x="260189" y="1162837"/>
                </a:lnTo>
                <a:lnTo>
                  <a:pt x="261203" y="1163879"/>
                </a:lnTo>
                <a:lnTo>
                  <a:pt x="263213" y="1163879"/>
                </a:lnTo>
                <a:lnTo>
                  <a:pt x="264228" y="1164925"/>
                </a:lnTo>
                <a:lnTo>
                  <a:pt x="266237" y="1164925"/>
                </a:lnTo>
                <a:lnTo>
                  <a:pt x="267242" y="1165968"/>
                </a:lnTo>
                <a:lnTo>
                  <a:pt x="272286" y="1165968"/>
                </a:lnTo>
                <a:lnTo>
                  <a:pt x="274305" y="1167011"/>
                </a:lnTo>
                <a:lnTo>
                  <a:pt x="296469" y="1167011"/>
                </a:lnTo>
                <a:lnTo>
                  <a:pt x="298488" y="1165968"/>
                </a:lnTo>
                <a:lnTo>
                  <a:pt x="301513" y="1165968"/>
                </a:lnTo>
                <a:lnTo>
                  <a:pt x="304537" y="1164925"/>
                </a:lnTo>
                <a:lnTo>
                  <a:pt x="306546" y="1164925"/>
                </a:lnTo>
                <a:lnTo>
                  <a:pt x="309571" y="1163879"/>
                </a:lnTo>
                <a:lnTo>
                  <a:pt x="311590" y="1162837"/>
                </a:lnTo>
                <a:lnTo>
                  <a:pt x="313600" y="1161795"/>
                </a:lnTo>
                <a:lnTo>
                  <a:pt x="315619" y="1160753"/>
                </a:lnTo>
                <a:lnTo>
                  <a:pt x="318643" y="1159712"/>
                </a:lnTo>
                <a:lnTo>
                  <a:pt x="320653" y="1158670"/>
                </a:lnTo>
                <a:lnTo>
                  <a:pt x="322672" y="1157628"/>
                </a:lnTo>
                <a:lnTo>
                  <a:pt x="324691" y="1155544"/>
                </a:lnTo>
                <a:lnTo>
                  <a:pt x="325696" y="1154502"/>
                </a:lnTo>
                <a:lnTo>
                  <a:pt x="327706" y="1152406"/>
                </a:lnTo>
                <a:lnTo>
                  <a:pt x="329725" y="1151364"/>
                </a:lnTo>
                <a:lnTo>
                  <a:pt x="331745" y="1149280"/>
                </a:lnTo>
                <a:lnTo>
                  <a:pt x="333754" y="1147197"/>
                </a:lnTo>
                <a:lnTo>
                  <a:pt x="334759" y="1145113"/>
                </a:lnTo>
                <a:lnTo>
                  <a:pt x="336778" y="1143029"/>
                </a:lnTo>
                <a:lnTo>
                  <a:pt x="337783" y="1139891"/>
                </a:lnTo>
                <a:lnTo>
                  <a:pt x="339803" y="1137807"/>
                </a:lnTo>
                <a:lnTo>
                  <a:pt x="341822" y="1134682"/>
                </a:lnTo>
                <a:lnTo>
                  <a:pt x="342827" y="1131556"/>
                </a:lnTo>
                <a:lnTo>
                  <a:pt x="344836" y="1128431"/>
                </a:lnTo>
                <a:lnTo>
                  <a:pt x="345851" y="1125292"/>
                </a:lnTo>
                <a:lnTo>
                  <a:pt x="347861" y="1122167"/>
                </a:lnTo>
                <a:lnTo>
                  <a:pt x="348875" y="1119041"/>
                </a:lnTo>
                <a:lnTo>
                  <a:pt x="350885" y="1115916"/>
                </a:lnTo>
                <a:lnTo>
                  <a:pt x="351899" y="1111735"/>
                </a:lnTo>
                <a:lnTo>
                  <a:pt x="353909" y="1107568"/>
                </a:lnTo>
                <a:lnTo>
                  <a:pt x="354914" y="1103401"/>
                </a:lnTo>
                <a:lnTo>
                  <a:pt x="356933" y="1099220"/>
                </a:lnTo>
                <a:lnTo>
                  <a:pt x="357938" y="1098179"/>
                </a:lnTo>
                <a:lnTo>
                  <a:pt x="359957" y="1096095"/>
                </a:lnTo>
                <a:lnTo>
                  <a:pt x="360962" y="1092969"/>
                </a:lnTo>
                <a:lnTo>
                  <a:pt x="362981" y="1089844"/>
                </a:lnTo>
                <a:lnTo>
                  <a:pt x="363986" y="1086705"/>
                </a:lnTo>
                <a:lnTo>
                  <a:pt x="364991" y="1083580"/>
                </a:lnTo>
                <a:lnTo>
                  <a:pt x="367010" y="1081496"/>
                </a:lnTo>
                <a:lnTo>
                  <a:pt x="368015" y="1077329"/>
                </a:lnTo>
                <a:lnTo>
                  <a:pt x="370034" y="1074191"/>
                </a:lnTo>
                <a:lnTo>
                  <a:pt x="371039" y="1071065"/>
                </a:lnTo>
                <a:lnTo>
                  <a:pt x="373059" y="1067939"/>
                </a:lnTo>
                <a:lnTo>
                  <a:pt x="375068" y="1066898"/>
                </a:lnTo>
                <a:lnTo>
                  <a:pt x="377088" y="1065856"/>
                </a:lnTo>
                <a:lnTo>
                  <a:pt x="379107" y="1063759"/>
                </a:lnTo>
                <a:lnTo>
                  <a:pt x="381117" y="1060634"/>
                </a:lnTo>
                <a:lnTo>
                  <a:pt x="383136" y="1057508"/>
                </a:lnTo>
                <a:lnTo>
                  <a:pt x="385146" y="1055424"/>
                </a:lnTo>
                <a:lnTo>
                  <a:pt x="387165" y="1051257"/>
                </a:lnTo>
                <a:lnTo>
                  <a:pt x="389184" y="1047077"/>
                </a:lnTo>
                <a:lnTo>
                  <a:pt x="390189" y="1043951"/>
                </a:lnTo>
                <a:lnTo>
                  <a:pt x="392208" y="1039784"/>
                </a:lnTo>
                <a:lnTo>
                  <a:pt x="393213" y="1036646"/>
                </a:lnTo>
                <a:lnTo>
                  <a:pt x="395223" y="1034562"/>
                </a:lnTo>
                <a:lnTo>
                  <a:pt x="396237" y="1032478"/>
                </a:lnTo>
                <a:lnTo>
                  <a:pt x="398247" y="1028311"/>
                </a:lnTo>
                <a:lnTo>
                  <a:pt x="400266" y="1024131"/>
                </a:lnTo>
                <a:lnTo>
                  <a:pt x="402286" y="1021005"/>
                </a:lnTo>
                <a:lnTo>
                  <a:pt x="404295" y="1018921"/>
                </a:lnTo>
                <a:lnTo>
                  <a:pt x="405300" y="1017879"/>
                </a:lnTo>
                <a:lnTo>
                  <a:pt x="407320" y="1015796"/>
                </a:lnTo>
                <a:lnTo>
                  <a:pt x="409339" y="1014754"/>
                </a:lnTo>
                <a:lnTo>
                  <a:pt x="411349" y="1015796"/>
                </a:lnTo>
                <a:lnTo>
                  <a:pt x="415378" y="1018921"/>
                </a:lnTo>
                <a:lnTo>
                  <a:pt x="419416" y="1022047"/>
                </a:lnTo>
                <a:lnTo>
                  <a:pt x="423445" y="1026227"/>
                </a:lnTo>
                <a:lnTo>
                  <a:pt x="427474" y="1029353"/>
                </a:lnTo>
                <a:lnTo>
                  <a:pt x="431503" y="1033520"/>
                </a:lnTo>
                <a:lnTo>
                  <a:pt x="435532" y="1037687"/>
                </a:lnTo>
                <a:lnTo>
                  <a:pt x="439571" y="1040826"/>
                </a:lnTo>
                <a:lnTo>
                  <a:pt x="443600" y="1044993"/>
                </a:lnTo>
                <a:lnTo>
                  <a:pt x="447629" y="1049161"/>
                </a:lnTo>
                <a:lnTo>
                  <a:pt x="451658" y="1053341"/>
                </a:lnTo>
                <a:lnTo>
                  <a:pt x="456701" y="1057508"/>
                </a:lnTo>
                <a:lnTo>
                  <a:pt x="460730" y="1062717"/>
                </a:lnTo>
                <a:lnTo>
                  <a:pt x="464759" y="1066898"/>
                </a:lnTo>
                <a:lnTo>
                  <a:pt x="468788" y="1071065"/>
                </a:lnTo>
                <a:lnTo>
                  <a:pt x="472817" y="1075232"/>
                </a:lnTo>
                <a:lnTo>
                  <a:pt x="477861" y="1079412"/>
                </a:lnTo>
                <a:lnTo>
                  <a:pt x="481890" y="1083580"/>
                </a:lnTo>
                <a:lnTo>
                  <a:pt x="485919" y="1087747"/>
                </a:lnTo>
                <a:lnTo>
                  <a:pt x="490962" y="1091927"/>
                </a:lnTo>
                <a:lnTo>
                  <a:pt x="494991" y="1096095"/>
                </a:lnTo>
                <a:lnTo>
                  <a:pt x="499020" y="1100262"/>
                </a:lnTo>
                <a:lnTo>
                  <a:pt x="504064" y="1104442"/>
                </a:lnTo>
                <a:lnTo>
                  <a:pt x="508093" y="1108610"/>
                </a:lnTo>
                <a:lnTo>
                  <a:pt x="512122" y="1112777"/>
                </a:lnTo>
                <a:lnTo>
                  <a:pt x="517165" y="1116957"/>
                </a:lnTo>
                <a:lnTo>
                  <a:pt x="521194" y="1120083"/>
                </a:lnTo>
                <a:lnTo>
                  <a:pt x="525223" y="1124250"/>
                </a:lnTo>
                <a:lnTo>
                  <a:pt x="530257" y="1127376"/>
                </a:lnTo>
                <a:lnTo>
                  <a:pt x="534296" y="1130514"/>
                </a:lnTo>
                <a:lnTo>
                  <a:pt x="538315" y="1133640"/>
                </a:lnTo>
                <a:lnTo>
                  <a:pt x="543339" y="1136765"/>
                </a:lnTo>
                <a:lnTo>
                  <a:pt x="547397" y="1139891"/>
                </a:lnTo>
                <a:lnTo>
                  <a:pt x="550392" y="1141987"/>
                </a:lnTo>
                <a:lnTo>
                  <a:pt x="553484" y="1144071"/>
                </a:lnTo>
                <a:lnTo>
                  <a:pt x="556479" y="1146155"/>
                </a:lnTo>
                <a:lnTo>
                  <a:pt x="559474" y="1148238"/>
                </a:lnTo>
                <a:lnTo>
                  <a:pt x="562470" y="1150322"/>
                </a:lnTo>
                <a:lnTo>
                  <a:pt x="565561" y="1152406"/>
                </a:lnTo>
                <a:lnTo>
                  <a:pt x="568557" y="1153448"/>
                </a:lnTo>
                <a:lnTo>
                  <a:pt x="571552" y="1155544"/>
                </a:lnTo>
                <a:lnTo>
                  <a:pt x="574643" y="1156586"/>
                </a:lnTo>
                <a:lnTo>
                  <a:pt x="577639" y="1158670"/>
                </a:lnTo>
                <a:lnTo>
                  <a:pt x="580634" y="1159712"/>
                </a:lnTo>
                <a:lnTo>
                  <a:pt x="583629" y="1160753"/>
                </a:lnTo>
                <a:lnTo>
                  <a:pt x="586721" y="1161795"/>
                </a:lnTo>
                <a:lnTo>
                  <a:pt x="589716" y="1162837"/>
                </a:lnTo>
                <a:lnTo>
                  <a:pt x="592711" y="1163879"/>
                </a:lnTo>
                <a:lnTo>
                  <a:pt x="595803" y="1164925"/>
                </a:lnTo>
                <a:lnTo>
                  <a:pt x="598798" y="1165968"/>
                </a:lnTo>
                <a:lnTo>
                  <a:pt x="601793" y="1167011"/>
                </a:lnTo>
                <a:lnTo>
                  <a:pt x="604788" y="1168054"/>
                </a:lnTo>
                <a:lnTo>
                  <a:pt x="607880" y="1168054"/>
                </a:lnTo>
                <a:lnTo>
                  <a:pt x="609909" y="1169097"/>
                </a:lnTo>
                <a:lnTo>
                  <a:pt x="633001" y="1169097"/>
                </a:lnTo>
                <a:lnTo>
                  <a:pt x="636093" y="1168054"/>
                </a:lnTo>
                <a:lnTo>
                  <a:pt x="638122" y="1168054"/>
                </a:lnTo>
                <a:lnTo>
                  <a:pt x="641117" y="1167011"/>
                </a:lnTo>
                <a:lnTo>
                  <a:pt x="643146" y="1167011"/>
                </a:lnTo>
                <a:lnTo>
                  <a:pt x="645175" y="1165968"/>
                </a:lnTo>
                <a:lnTo>
                  <a:pt x="647204" y="1164925"/>
                </a:lnTo>
                <a:lnTo>
                  <a:pt x="649136" y="1163879"/>
                </a:lnTo>
                <a:lnTo>
                  <a:pt x="651165" y="1162837"/>
                </a:lnTo>
                <a:lnTo>
                  <a:pt x="653194" y="1161795"/>
                </a:lnTo>
                <a:lnTo>
                  <a:pt x="655223" y="1159712"/>
                </a:lnTo>
                <a:lnTo>
                  <a:pt x="657252" y="1158670"/>
                </a:lnTo>
                <a:lnTo>
                  <a:pt x="659281" y="1157628"/>
                </a:lnTo>
                <a:lnTo>
                  <a:pt x="661310" y="1155544"/>
                </a:lnTo>
                <a:lnTo>
                  <a:pt x="663243" y="1153448"/>
                </a:lnTo>
                <a:lnTo>
                  <a:pt x="665272" y="1151364"/>
                </a:lnTo>
                <a:lnTo>
                  <a:pt x="667301" y="1150322"/>
                </a:lnTo>
                <a:lnTo>
                  <a:pt x="670296" y="1148238"/>
                </a:lnTo>
                <a:lnTo>
                  <a:pt x="672325" y="1146155"/>
                </a:lnTo>
                <a:lnTo>
                  <a:pt x="674354" y="1144071"/>
                </a:lnTo>
                <a:lnTo>
                  <a:pt x="676383" y="1141987"/>
                </a:lnTo>
                <a:lnTo>
                  <a:pt x="678412" y="1139891"/>
                </a:lnTo>
                <a:lnTo>
                  <a:pt x="680441" y="1136765"/>
                </a:lnTo>
                <a:lnTo>
                  <a:pt x="681407" y="1134682"/>
                </a:lnTo>
                <a:lnTo>
                  <a:pt x="683436" y="1132598"/>
                </a:lnTo>
                <a:lnTo>
                  <a:pt x="685465" y="1130514"/>
                </a:lnTo>
                <a:lnTo>
                  <a:pt x="687494" y="1128431"/>
                </a:lnTo>
                <a:lnTo>
                  <a:pt x="688460" y="1125292"/>
                </a:lnTo>
                <a:lnTo>
                  <a:pt x="690489" y="1123209"/>
                </a:lnTo>
                <a:lnTo>
                  <a:pt x="691455" y="1121125"/>
                </a:lnTo>
                <a:lnTo>
                  <a:pt x="693484" y="1119041"/>
                </a:lnTo>
                <a:lnTo>
                  <a:pt x="694547" y="1116957"/>
                </a:lnTo>
                <a:lnTo>
                  <a:pt x="696576" y="1112777"/>
                </a:lnTo>
                <a:lnTo>
                  <a:pt x="698508" y="1108610"/>
                </a:lnTo>
                <a:lnTo>
                  <a:pt x="700537" y="1104442"/>
                </a:lnTo>
                <a:lnTo>
                  <a:pt x="702566" y="1101304"/>
                </a:lnTo>
                <a:lnTo>
                  <a:pt x="703629" y="1098179"/>
                </a:lnTo>
                <a:lnTo>
                  <a:pt x="704595" y="1095053"/>
                </a:lnTo>
                <a:lnTo>
                  <a:pt x="705562" y="1091927"/>
                </a:lnTo>
                <a:lnTo>
                  <a:pt x="706624" y="1087747"/>
                </a:lnTo>
                <a:lnTo>
                  <a:pt x="706624" y="1084622"/>
                </a:lnTo>
                <a:lnTo>
                  <a:pt x="707591" y="1080454"/>
                </a:lnTo>
                <a:lnTo>
                  <a:pt x="707591" y="1070023"/>
                </a:lnTo>
                <a:lnTo>
                  <a:pt x="706624" y="1065856"/>
                </a:lnTo>
                <a:lnTo>
                  <a:pt x="705562" y="1061676"/>
                </a:lnTo>
                <a:lnTo>
                  <a:pt x="705562" y="1058550"/>
                </a:lnTo>
                <a:lnTo>
                  <a:pt x="703629" y="1054383"/>
                </a:lnTo>
                <a:lnTo>
                  <a:pt x="702566" y="1050202"/>
                </a:lnTo>
                <a:lnTo>
                  <a:pt x="701600" y="1046035"/>
                </a:lnTo>
                <a:lnTo>
                  <a:pt x="699571" y="1040826"/>
                </a:lnTo>
                <a:lnTo>
                  <a:pt x="698508" y="1036646"/>
                </a:lnTo>
                <a:lnTo>
                  <a:pt x="696576" y="1031436"/>
                </a:lnTo>
                <a:lnTo>
                  <a:pt x="695513" y="1026227"/>
                </a:lnTo>
                <a:lnTo>
                  <a:pt x="694547" y="1021005"/>
                </a:lnTo>
                <a:lnTo>
                  <a:pt x="693484" y="1015796"/>
                </a:lnTo>
                <a:lnTo>
                  <a:pt x="692518" y="1010574"/>
                </a:lnTo>
                <a:lnTo>
                  <a:pt x="691455" y="1005365"/>
                </a:lnTo>
                <a:lnTo>
                  <a:pt x="691455" y="1000155"/>
                </a:lnTo>
                <a:lnTo>
                  <a:pt x="690489" y="994933"/>
                </a:lnTo>
                <a:lnTo>
                  <a:pt x="690489" y="989724"/>
                </a:lnTo>
                <a:lnTo>
                  <a:pt x="689523" y="983460"/>
                </a:lnTo>
                <a:lnTo>
                  <a:pt x="689523" y="978251"/>
                </a:lnTo>
                <a:lnTo>
                  <a:pt x="688460" y="973029"/>
                </a:lnTo>
                <a:lnTo>
                  <a:pt x="688460" y="956346"/>
                </a:lnTo>
                <a:lnTo>
                  <a:pt x="687494" y="951137"/>
                </a:lnTo>
                <a:lnTo>
                  <a:pt x="687494" y="924024"/>
                </a:lnTo>
                <a:lnTo>
                  <a:pt x="688460" y="918802"/>
                </a:lnTo>
                <a:lnTo>
                  <a:pt x="688460" y="888562"/>
                </a:lnTo>
                <a:lnTo>
                  <a:pt x="689523" y="884395"/>
                </a:lnTo>
                <a:lnTo>
                  <a:pt x="689523" y="883340"/>
                </a:lnTo>
                <a:lnTo>
                  <a:pt x="690489" y="879173"/>
                </a:lnTo>
                <a:lnTo>
                  <a:pt x="691455" y="876047"/>
                </a:lnTo>
                <a:lnTo>
                  <a:pt x="693484" y="873964"/>
                </a:lnTo>
                <a:lnTo>
                  <a:pt x="695513" y="871880"/>
                </a:lnTo>
                <a:lnTo>
                  <a:pt x="697542" y="869784"/>
                </a:lnTo>
                <a:lnTo>
                  <a:pt x="699571" y="867700"/>
                </a:lnTo>
                <a:lnTo>
                  <a:pt x="701600" y="865616"/>
                </a:lnTo>
                <a:lnTo>
                  <a:pt x="703629" y="864574"/>
                </a:lnTo>
                <a:lnTo>
                  <a:pt x="704595" y="863532"/>
                </a:lnTo>
                <a:lnTo>
                  <a:pt x="706624" y="862491"/>
                </a:lnTo>
                <a:lnTo>
                  <a:pt x="708653" y="861449"/>
                </a:lnTo>
                <a:lnTo>
                  <a:pt x="710682" y="859365"/>
                </a:lnTo>
                <a:lnTo>
                  <a:pt x="712615" y="859365"/>
                </a:lnTo>
                <a:lnTo>
                  <a:pt x="713678" y="858323"/>
                </a:lnTo>
                <a:lnTo>
                  <a:pt x="715707" y="857269"/>
                </a:lnTo>
                <a:lnTo>
                  <a:pt x="717736" y="856227"/>
                </a:lnTo>
                <a:lnTo>
                  <a:pt x="719668" y="855185"/>
                </a:lnTo>
                <a:lnTo>
                  <a:pt x="721697" y="854143"/>
                </a:lnTo>
                <a:lnTo>
                  <a:pt x="723726" y="852059"/>
                </a:lnTo>
                <a:lnTo>
                  <a:pt x="725755" y="851017"/>
                </a:lnTo>
                <a:lnTo>
                  <a:pt x="727784" y="851017"/>
                </a:lnTo>
                <a:lnTo>
                  <a:pt x="728750" y="849976"/>
                </a:lnTo>
                <a:lnTo>
                  <a:pt x="730779" y="849976"/>
                </a:lnTo>
                <a:lnTo>
                  <a:pt x="731842" y="427605"/>
                </a:lnTo>
                <a:lnTo>
                  <a:pt x="729813" y="426563"/>
                </a:lnTo>
                <a:lnTo>
                  <a:pt x="727784" y="424479"/>
                </a:lnTo>
                <a:lnTo>
                  <a:pt x="725755" y="421354"/>
                </a:lnTo>
                <a:lnTo>
                  <a:pt x="726721" y="418215"/>
                </a:lnTo>
                <a:lnTo>
                  <a:pt x="728750" y="417174"/>
                </a:lnTo>
                <a:lnTo>
                  <a:pt x="730779" y="417174"/>
                </a:lnTo>
                <a:lnTo>
                  <a:pt x="732808" y="418215"/>
                </a:lnTo>
                <a:lnTo>
                  <a:pt x="734837" y="419257"/>
                </a:lnTo>
                <a:lnTo>
                  <a:pt x="736866" y="421354"/>
                </a:lnTo>
                <a:lnTo>
                  <a:pt x="738895" y="423437"/>
                </a:lnTo>
                <a:lnTo>
                  <a:pt x="740827" y="422396"/>
                </a:lnTo>
                <a:lnTo>
                  <a:pt x="742856" y="421354"/>
                </a:lnTo>
                <a:lnTo>
                  <a:pt x="744885" y="420312"/>
                </a:lnTo>
                <a:lnTo>
                  <a:pt x="746914" y="419257"/>
                </a:lnTo>
                <a:lnTo>
                  <a:pt x="748943" y="417174"/>
                </a:lnTo>
                <a:lnTo>
                  <a:pt x="750972" y="415090"/>
                </a:lnTo>
                <a:lnTo>
                  <a:pt x="753001" y="414048"/>
                </a:lnTo>
                <a:lnTo>
                  <a:pt x="755030" y="410923"/>
                </a:lnTo>
                <a:lnTo>
                  <a:pt x="756963" y="409881"/>
                </a:lnTo>
                <a:lnTo>
                  <a:pt x="758992" y="407797"/>
                </a:lnTo>
                <a:lnTo>
                  <a:pt x="761021" y="405701"/>
                </a:lnTo>
                <a:lnTo>
                  <a:pt x="763050" y="404659"/>
                </a:lnTo>
                <a:lnTo>
                  <a:pt x="765079" y="401533"/>
                </a:lnTo>
                <a:lnTo>
                  <a:pt x="767108" y="399449"/>
                </a:lnTo>
                <a:lnTo>
                  <a:pt x="769137" y="398408"/>
                </a:lnTo>
                <a:lnTo>
                  <a:pt x="771069" y="396324"/>
                </a:lnTo>
                <a:lnTo>
                  <a:pt x="772132" y="394240"/>
                </a:lnTo>
                <a:lnTo>
                  <a:pt x="773098" y="393738"/>
                </a:lnTo>
                <a:lnTo>
                  <a:pt x="773098" y="393186"/>
                </a:lnTo>
                <a:lnTo>
                  <a:pt x="774161" y="390060"/>
                </a:lnTo>
                <a:lnTo>
                  <a:pt x="774161" y="386934"/>
                </a:lnTo>
                <a:lnTo>
                  <a:pt x="775127" y="383809"/>
                </a:lnTo>
                <a:lnTo>
                  <a:pt x="775127" y="360863"/>
                </a:lnTo>
                <a:lnTo>
                  <a:pt x="774161" y="356695"/>
                </a:lnTo>
                <a:lnTo>
                  <a:pt x="774161" y="351473"/>
                </a:lnTo>
                <a:lnTo>
                  <a:pt x="773098" y="346264"/>
                </a:lnTo>
                <a:lnTo>
                  <a:pt x="772132" y="343138"/>
                </a:lnTo>
                <a:lnTo>
                  <a:pt x="771069" y="338958"/>
                </a:lnTo>
                <a:lnTo>
                  <a:pt x="770103" y="335833"/>
                </a:lnTo>
                <a:lnTo>
                  <a:pt x="769137" y="332707"/>
                </a:lnTo>
                <a:lnTo>
                  <a:pt x="768074" y="329582"/>
                </a:lnTo>
                <a:lnTo>
                  <a:pt x="767108" y="326443"/>
                </a:lnTo>
                <a:lnTo>
                  <a:pt x="765079" y="323318"/>
                </a:lnTo>
                <a:lnTo>
                  <a:pt x="764016" y="320192"/>
                </a:lnTo>
                <a:lnTo>
                  <a:pt x="763050" y="317067"/>
                </a:lnTo>
                <a:lnTo>
                  <a:pt x="762083" y="314970"/>
                </a:lnTo>
                <a:lnTo>
                  <a:pt x="761021" y="311845"/>
                </a:lnTo>
                <a:lnTo>
                  <a:pt x="760054" y="309761"/>
                </a:lnTo>
                <a:lnTo>
                  <a:pt x="758992" y="306635"/>
                </a:lnTo>
                <a:lnTo>
                  <a:pt x="756963" y="304552"/>
                </a:lnTo>
                <a:lnTo>
                  <a:pt x="755996" y="301413"/>
                </a:lnTo>
                <a:lnTo>
                  <a:pt x="755030" y="299330"/>
                </a:lnTo>
                <a:lnTo>
                  <a:pt x="753001" y="295162"/>
                </a:lnTo>
                <a:lnTo>
                  <a:pt x="750972" y="290995"/>
                </a:lnTo>
                <a:lnTo>
                  <a:pt x="748943" y="286815"/>
                </a:lnTo>
                <a:lnTo>
                  <a:pt x="746914" y="283689"/>
                </a:lnTo>
                <a:lnTo>
                  <a:pt x="744885" y="280564"/>
                </a:lnTo>
                <a:lnTo>
                  <a:pt x="742856" y="277425"/>
                </a:lnTo>
                <a:lnTo>
                  <a:pt x="740827" y="274300"/>
                </a:lnTo>
                <a:lnTo>
                  <a:pt x="737832" y="270132"/>
                </a:lnTo>
                <a:lnTo>
                  <a:pt x="734837" y="267007"/>
                </a:lnTo>
                <a:lnTo>
                  <a:pt x="731842" y="263868"/>
                </a:lnTo>
                <a:lnTo>
                  <a:pt x="728750" y="260743"/>
                </a:lnTo>
                <a:lnTo>
                  <a:pt x="725755" y="256575"/>
                </a:lnTo>
                <a:lnTo>
                  <a:pt x="722760" y="253450"/>
                </a:lnTo>
                <a:lnTo>
                  <a:pt x="719668" y="250312"/>
                </a:lnTo>
                <a:lnTo>
                  <a:pt x="716673" y="247186"/>
                </a:lnTo>
                <a:lnTo>
                  <a:pt x="713678" y="245102"/>
                </a:lnTo>
                <a:lnTo>
                  <a:pt x="710682" y="241977"/>
                </a:lnTo>
                <a:lnTo>
                  <a:pt x="706624" y="238838"/>
                </a:lnTo>
                <a:lnTo>
                  <a:pt x="703629" y="235713"/>
                </a:lnTo>
                <a:lnTo>
                  <a:pt x="700537" y="233629"/>
                </a:lnTo>
                <a:lnTo>
                  <a:pt x="696576" y="230504"/>
                </a:lnTo>
                <a:lnTo>
                  <a:pt x="693484" y="227378"/>
                </a:lnTo>
                <a:lnTo>
                  <a:pt x="689523" y="225282"/>
                </a:lnTo>
                <a:lnTo>
                  <a:pt x="686431" y="222156"/>
                </a:lnTo>
                <a:lnTo>
                  <a:pt x="682470" y="220072"/>
                </a:lnTo>
                <a:lnTo>
                  <a:pt x="679378" y="216947"/>
                </a:lnTo>
                <a:lnTo>
                  <a:pt x="675417" y="214863"/>
                </a:lnTo>
                <a:lnTo>
                  <a:pt x="671359" y="212767"/>
                </a:lnTo>
                <a:lnTo>
                  <a:pt x="668363" y="209641"/>
                </a:lnTo>
                <a:lnTo>
                  <a:pt x="664305" y="207557"/>
                </a:lnTo>
                <a:lnTo>
                  <a:pt x="660247" y="204432"/>
                </a:lnTo>
                <a:lnTo>
                  <a:pt x="657252" y="202348"/>
                </a:lnTo>
                <a:lnTo>
                  <a:pt x="653194" y="200252"/>
                </a:lnTo>
                <a:lnTo>
                  <a:pt x="649136" y="198168"/>
                </a:lnTo>
                <a:lnTo>
                  <a:pt x="646141" y="195042"/>
                </a:lnTo>
                <a:lnTo>
                  <a:pt x="642083" y="192959"/>
                </a:lnTo>
                <a:lnTo>
                  <a:pt x="638122" y="190875"/>
                </a:lnTo>
                <a:lnTo>
                  <a:pt x="635030" y="187749"/>
                </a:lnTo>
                <a:lnTo>
                  <a:pt x="631069" y="185653"/>
                </a:lnTo>
                <a:lnTo>
                  <a:pt x="630006" y="184611"/>
                </a:lnTo>
                <a:lnTo>
                  <a:pt x="627977" y="184611"/>
                </a:lnTo>
                <a:lnTo>
                  <a:pt x="625948" y="183569"/>
                </a:lnTo>
                <a:lnTo>
                  <a:pt x="624016" y="182527"/>
                </a:lnTo>
                <a:lnTo>
                  <a:pt x="621987" y="181486"/>
                </a:lnTo>
                <a:lnTo>
                  <a:pt x="619958" y="180444"/>
                </a:lnTo>
                <a:lnTo>
                  <a:pt x="617929" y="178360"/>
                </a:lnTo>
                <a:lnTo>
                  <a:pt x="615900" y="177318"/>
                </a:lnTo>
                <a:lnTo>
                  <a:pt x="613871" y="175234"/>
                </a:lnTo>
                <a:lnTo>
                  <a:pt x="611842" y="174180"/>
                </a:lnTo>
                <a:lnTo>
                  <a:pt x="609909" y="172096"/>
                </a:lnTo>
                <a:lnTo>
                  <a:pt x="607880" y="171054"/>
                </a:lnTo>
                <a:lnTo>
                  <a:pt x="605851" y="168971"/>
                </a:lnTo>
                <a:lnTo>
                  <a:pt x="603822" y="167929"/>
                </a:lnTo>
                <a:lnTo>
                  <a:pt x="601793" y="165845"/>
                </a:lnTo>
                <a:lnTo>
                  <a:pt x="599764" y="164803"/>
                </a:lnTo>
                <a:lnTo>
                  <a:pt x="597735" y="163761"/>
                </a:lnTo>
                <a:lnTo>
                  <a:pt x="595803" y="162720"/>
                </a:lnTo>
                <a:lnTo>
                  <a:pt x="593774" y="160623"/>
                </a:lnTo>
                <a:lnTo>
                  <a:pt x="591745" y="159581"/>
                </a:lnTo>
                <a:lnTo>
                  <a:pt x="588750" y="157498"/>
                </a:lnTo>
                <a:lnTo>
                  <a:pt x="586721" y="156456"/>
                </a:lnTo>
                <a:lnTo>
                  <a:pt x="584692" y="154372"/>
                </a:lnTo>
                <a:lnTo>
                  <a:pt x="582663" y="153330"/>
                </a:lnTo>
                <a:lnTo>
                  <a:pt x="580634" y="151246"/>
                </a:lnTo>
                <a:lnTo>
                  <a:pt x="579668" y="148108"/>
                </a:lnTo>
                <a:lnTo>
                  <a:pt x="577639" y="143941"/>
                </a:lnTo>
                <a:lnTo>
                  <a:pt x="575610" y="141857"/>
                </a:lnTo>
                <a:lnTo>
                  <a:pt x="574643" y="139773"/>
                </a:lnTo>
                <a:lnTo>
                  <a:pt x="573581" y="136648"/>
                </a:lnTo>
                <a:lnTo>
                  <a:pt x="571552" y="134551"/>
                </a:lnTo>
                <a:lnTo>
                  <a:pt x="569523" y="132468"/>
                </a:lnTo>
                <a:lnTo>
                  <a:pt x="568557" y="130384"/>
                </a:lnTo>
                <a:lnTo>
                  <a:pt x="566528" y="128300"/>
                </a:lnTo>
                <a:lnTo>
                  <a:pt x="564499" y="126216"/>
                </a:lnTo>
                <a:lnTo>
                  <a:pt x="562470" y="125175"/>
                </a:lnTo>
                <a:lnTo>
                  <a:pt x="561503" y="123091"/>
                </a:lnTo>
                <a:lnTo>
                  <a:pt x="559474" y="120994"/>
                </a:lnTo>
                <a:lnTo>
                  <a:pt x="557445" y="119953"/>
                </a:lnTo>
                <a:lnTo>
                  <a:pt x="555416" y="117869"/>
                </a:lnTo>
                <a:lnTo>
                  <a:pt x="553484" y="116827"/>
                </a:lnTo>
                <a:lnTo>
                  <a:pt x="551455" y="115785"/>
                </a:lnTo>
                <a:lnTo>
                  <a:pt x="549426" y="113701"/>
                </a:lnTo>
                <a:lnTo>
                  <a:pt x="547397" y="113701"/>
                </a:lnTo>
                <a:lnTo>
                  <a:pt x="545368" y="112660"/>
                </a:lnTo>
                <a:lnTo>
                  <a:pt x="543339" y="111618"/>
                </a:lnTo>
                <a:lnTo>
                  <a:pt x="541310" y="111618"/>
                </a:lnTo>
                <a:lnTo>
                  <a:pt x="538315" y="110576"/>
                </a:lnTo>
                <a:lnTo>
                  <a:pt x="536305" y="110576"/>
                </a:lnTo>
                <a:lnTo>
                  <a:pt x="534296" y="111618"/>
                </a:lnTo>
                <a:lnTo>
                  <a:pt x="532276" y="111618"/>
                </a:lnTo>
                <a:lnTo>
                  <a:pt x="530257" y="112660"/>
                </a:lnTo>
                <a:lnTo>
                  <a:pt x="529252" y="113701"/>
                </a:lnTo>
                <a:lnTo>
                  <a:pt x="527242" y="114743"/>
                </a:lnTo>
                <a:lnTo>
                  <a:pt x="523204" y="119953"/>
                </a:lnTo>
                <a:lnTo>
                  <a:pt x="520180" y="125175"/>
                </a:lnTo>
                <a:lnTo>
                  <a:pt x="516151" y="130384"/>
                </a:lnTo>
                <a:lnTo>
                  <a:pt x="513126" y="136648"/>
                </a:lnTo>
                <a:lnTo>
                  <a:pt x="510102" y="143941"/>
                </a:lnTo>
                <a:lnTo>
                  <a:pt x="508093" y="151246"/>
                </a:lnTo>
                <a:lnTo>
                  <a:pt x="506073" y="158539"/>
                </a:lnTo>
                <a:lnTo>
                  <a:pt x="504064" y="166887"/>
                </a:lnTo>
                <a:lnTo>
                  <a:pt x="502044" y="175234"/>
                </a:lnTo>
                <a:lnTo>
                  <a:pt x="500035" y="184611"/>
                </a:lnTo>
                <a:lnTo>
                  <a:pt x="499020" y="192959"/>
                </a:lnTo>
                <a:lnTo>
                  <a:pt x="497011" y="202348"/>
                </a:lnTo>
                <a:lnTo>
                  <a:pt x="495996" y="210683"/>
                </a:lnTo>
                <a:lnTo>
                  <a:pt x="494991" y="220072"/>
                </a:lnTo>
                <a:lnTo>
                  <a:pt x="494991" y="229462"/>
                </a:lnTo>
                <a:lnTo>
                  <a:pt x="493986" y="237797"/>
                </a:lnTo>
                <a:lnTo>
                  <a:pt x="492972" y="247186"/>
                </a:lnTo>
                <a:lnTo>
                  <a:pt x="492972" y="263868"/>
                </a:lnTo>
                <a:lnTo>
                  <a:pt x="491967" y="272216"/>
                </a:lnTo>
                <a:lnTo>
                  <a:pt x="491967" y="306635"/>
                </a:lnTo>
                <a:lnTo>
                  <a:pt x="492972" y="311845"/>
                </a:lnTo>
                <a:lnTo>
                  <a:pt x="492972" y="338958"/>
                </a:lnTo>
                <a:lnTo>
                  <a:pt x="491967" y="344180"/>
                </a:lnTo>
                <a:lnTo>
                  <a:pt x="491967" y="348348"/>
                </a:lnTo>
                <a:lnTo>
                  <a:pt x="489957" y="351473"/>
                </a:lnTo>
                <a:lnTo>
                  <a:pt x="488943" y="354599"/>
                </a:lnTo>
                <a:lnTo>
                  <a:pt x="486933" y="357737"/>
                </a:lnTo>
                <a:lnTo>
                  <a:pt x="485919" y="359821"/>
                </a:lnTo>
                <a:lnTo>
                  <a:pt x="482895" y="361904"/>
                </a:lnTo>
                <a:lnTo>
                  <a:pt x="480885" y="363988"/>
                </a:lnTo>
                <a:lnTo>
                  <a:pt x="478866" y="365030"/>
                </a:lnTo>
                <a:lnTo>
                  <a:pt x="475841" y="366072"/>
                </a:lnTo>
                <a:lnTo>
                  <a:pt x="472817" y="367114"/>
                </a:lnTo>
                <a:lnTo>
                  <a:pt x="459725" y="367114"/>
                </a:lnTo>
                <a:lnTo>
                  <a:pt x="456701" y="366072"/>
                </a:lnTo>
                <a:lnTo>
                  <a:pt x="452663" y="365030"/>
                </a:lnTo>
                <a:lnTo>
                  <a:pt x="448634" y="363988"/>
                </a:lnTo>
                <a:lnTo>
                  <a:pt x="445609" y="362946"/>
                </a:lnTo>
                <a:lnTo>
                  <a:pt x="441580" y="361904"/>
                </a:lnTo>
                <a:lnTo>
                  <a:pt x="437551" y="360863"/>
                </a:lnTo>
                <a:lnTo>
                  <a:pt x="433522" y="358779"/>
                </a:lnTo>
                <a:lnTo>
                  <a:pt x="429494" y="357737"/>
                </a:lnTo>
                <a:lnTo>
                  <a:pt x="425455" y="355653"/>
                </a:lnTo>
                <a:lnTo>
                  <a:pt x="422431" y="354599"/>
                </a:lnTo>
                <a:lnTo>
                  <a:pt x="418402" y="352515"/>
                </a:lnTo>
                <a:lnTo>
                  <a:pt x="414373" y="351473"/>
                </a:lnTo>
                <a:lnTo>
                  <a:pt x="410344" y="349390"/>
                </a:lnTo>
                <a:lnTo>
                  <a:pt x="407320" y="347306"/>
                </a:lnTo>
                <a:lnTo>
                  <a:pt x="403291" y="346264"/>
                </a:lnTo>
                <a:lnTo>
                  <a:pt x="401271" y="342084"/>
                </a:lnTo>
                <a:lnTo>
                  <a:pt x="400266" y="337916"/>
                </a:lnTo>
                <a:lnTo>
                  <a:pt x="398247" y="333749"/>
                </a:lnTo>
                <a:lnTo>
                  <a:pt x="396237" y="329582"/>
                </a:lnTo>
                <a:lnTo>
                  <a:pt x="394218" y="325401"/>
                </a:lnTo>
                <a:lnTo>
                  <a:pt x="392208" y="322276"/>
                </a:lnTo>
                <a:lnTo>
                  <a:pt x="390189" y="320192"/>
                </a:lnTo>
                <a:lnTo>
                  <a:pt x="388170" y="317067"/>
                </a:lnTo>
                <a:lnTo>
                  <a:pt x="386160" y="313928"/>
                </a:lnTo>
                <a:lnTo>
                  <a:pt x="384141" y="311845"/>
                </a:lnTo>
                <a:lnTo>
                  <a:pt x="382131" y="309761"/>
                </a:lnTo>
                <a:lnTo>
                  <a:pt x="380112" y="307677"/>
                </a:lnTo>
                <a:lnTo>
                  <a:pt x="378092" y="305593"/>
                </a:lnTo>
                <a:lnTo>
                  <a:pt x="376083" y="303510"/>
                </a:lnTo>
                <a:lnTo>
                  <a:pt x="375068" y="302455"/>
                </a:lnTo>
                <a:lnTo>
                  <a:pt x="373059" y="301413"/>
                </a:lnTo>
                <a:lnTo>
                  <a:pt x="372054" y="300371"/>
                </a:lnTo>
                <a:lnTo>
                  <a:pt x="370034" y="299330"/>
                </a:lnTo>
                <a:lnTo>
                  <a:pt x="369030" y="298288"/>
                </a:lnTo>
                <a:lnTo>
                  <a:pt x="367010" y="297246"/>
                </a:lnTo>
                <a:lnTo>
                  <a:pt x="366005" y="296204"/>
                </a:lnTo>
                <a:lnTo>
                  <a:pt x="363986" y="295162"/>
                </a:lnTo>
                <a:lnTo>
                  <a:pt x="360962" y="290995"/>
                </a:lnTo>
                <a:lnTo>
                  <a:pt x="356933" y="287857"/>
                </a:lnTo>
                <a:lnTo>
                  <a:pt x="353909" y="284731"/>
                </a:lnTo>
                <a:lnTo>
                  <a:pt x="349880" y="281605"/>
                </a:lnTo>
                <a:lnTo>
                  <a:pt x="346856" y="279522"/>
                </a:lnTo>
                <a:lnTo>
                  <a:pt x="342827" y="277425"/>
                </a:lnTo>
                <a:lnTo>
                  <a:pt x="338798" y="275342"/>
                </a:lnTo>
                <a:lnTo>
                  <a:pt x="335774" y="273258"/>
                </a:lnTo>
                <a:lnTo>
                  <a:pt x="331745" y="272216"/>
                </a:lnTo>
                <a:lnTo>
                  <a:pt x="327706" y="271174"/>
                </a:lnTo>
                <a:lnTo>
                  <a:pt x="323677" y="270132"/>
                </a:lnTo>
                <a:lnTo>
                  <a:pt x="320653" y="269090"/>
                </a:lnTo>
                <a:lnTo>
                  <a:pt x="316624" y="268049"/>
                </a:lnTo>
                <a:lnTo>
                  <a:pt x="312595" y="268049"/>
                </a:lnTo>
                <a:lnTo>
                  <a:pt x="309571" y="267007"/>
                </a:lnTo>
                <a:lnTo>
                  <a:pt x="302517" y="267007"/>
                </a:lnTo>
                <a:lnTo>
                  <a:pt x="298488" y="265965"/>
                </a:lnTo>
                <a:lnTo>
                  <a:pt x="286392" y="265965"/>
                </a:lnTo>
                <a:lnTo>
                  <a:pt x="283368" y="264923"/>
                </a:lnTo>
                <a:lnTo>
                  <a:pt x="278334" y="264923"/>
                </a:lnTo>
                <a:lnTo>
                  <a:pt x="275310" y="263868"/>
                </a:lnTo>
                <a:lnTo>
                  <a:pt x="273290" y="263868"/>
                </a:lnTo>
                <a:lnTo>
                  <a:pt x="271281" y="262827"/>
                </a:lnTo>
                <a:lnTo>
                  <a:pt x="270266" y="261785"/>
                </a:lnTo>
                <a:lnTo>
                  <a:pt x="268257" y="260743"/>
                </a:lnTo>
                <a:lnTo>
                  <a:pt x="266237" y="258659"/>
                </a:lnTo>
                <a:lnTo>
                  <a:pt x="264228" y="257617"/>
                </a:lnTo>
                <a:lnTo>
                  <a:pt x="262208" y="257617"/>
                </a:lnTo>
                <a:lnTo>
                  <a:pt x="261203" y="256575"/>
                </a:lnTo>
                <a:lnTo>
                  <a:pt x="259184" y="255534"/>
                </a:lnTo>
                <a:lnTo>
                  <a:pt x="258179" y="255534"/>
                </a:lnTo>
                <a:lnTo>
                  <a:pt x="256160" y="254492"/>
                </a:lnTo>
                <a:lnTo>
                  <a:pt x="254150" y="254492"/>
                </a:lnTo>
                <a:lnTo>
                  <a:pt x="252131" y="253450"/>
                </a:lnTo>
                <a:lnTo>
                  <a:pt x="250112" y="253450"/>
                </a:lnTo>
                <a:lnTo>
                  <a:pt x="248102" y="254492"/>
                </a:lnTo>
                <a:lnTo>
                  <a:pt x="248102" y="257617"/>
                </a:lnTo>
                <a:lnTo>
                  <a:pt x="247097" y="260743"/>
                </a:lnTo>
                <a:lnTo>
                  <a:pt x="247097" y="257617"/>
                </a:lnTo>
                <a:lnTo>
                  <a:pt x="245078" y="254492"/>
                </a:lnTo>
                <a:lnTo>
                  <a:pt x="243058" y="253450"/>
                </a:lnTo>
                <a:lnTo>
                  <a:pt x="241049" y="251353"/>
                </a:lnTo>
                <a:lnTo>
                  <a:pt x="239029" y="251353"/>
                </a:lnTo>
                <a:lnTo>
                  <a:pt x="238025" y="250312"/>
                </a:lnTo>
                <a:lnTo>
                  <a:pt x="236005" y="250312"/>
                </a:lnTo>
                <a:lnTo>
                  <a:pt x="235000" y="249270"/>
                </a:lnTo>
                <a:lnTo>
                  <a:pt x="232981" y="249270"/>
                </a:lnTo>
                <a:lnTo>
                  <a:pt x="230971" y="248228"/>
                </a:lnTo>
                <a:lnTo>
                  <a:pt x="229957" y="248228"/>
                </a:lnTo>
                <a:lnTo>
                  <a:pt x="227947" y="247186"/>
                </a:lnTo>
                <a:lnTo>
                  <a:pt x="225928" y="247186"/>
                </a:lnTo>
                <a:lnTo>
                  <a:pt x="223918" y="246144"/>
                </a:lnTo>
                <a:lnTo>
                  <a:pt x="222904" y="246144"/>
                </a:lnTo>
                <a:lnTo>
                  <a:pt x="220894" y="245102"/>
                </a:lnTo>
                <a:lnTo>
                  <a:pt x="218875" y="245102"/>
                </a:lnTo>
                <a:lnTo>
                  <a:pt x="217870" y="244060"/>
                </a:lnTo>
                <a:lnTo>
                  <a:pt x="215851" y="244060"/>
                </a:lnTo>
                <a:lnTo>
                  <a:pt x="214846" y="243019"/>
                </a:lnTo>
                <a:lnTo>
                  <a:pt x="212827" y="241977"/>
                </a:lnTo>
                <a:lnTo>
                  <a:pt x="210817" y="240935"/>
                </a:lnTo>
                <a:lnTo>
                  <a:pt x="210817" y="239893"/>
                </a:lnTo>
                <a:lnTo>
                  <a:pt x="208798" y="238838"/>
                </a:lnTo>
                <a:lnTo>
                  <a:pt x="207793" y="235713"/>
                </a:lnTo>
                <a:lnTo>
                  <a:pt x="207793" y="232587"/>
                </a:lnTo>
                <a:lnTo>
                  <a:pt x="206788" y="228420"/>
                </a:lnTo>
                <a:lnTo>
                  <a:pt x="206788" y="216947"/>
                </a:lnTo>
                <a:lnTo>
                  <a:pt x="205773" y="214863"/>
                </a:lnTo>
                <a:lnTo>
                  <a:pt x="205773" y="203390"/>
                </a:lnTo>
                <a:lnTo>
                  <a:pt x="204769" y="201306"/>
                </a:lnTo>
                <a:lnTo>
                  <a:pt x="204769" y="192959"/>
                </a:lnTo>
                <a:lnTo>
                  <a:pt x="203764" y="189833"/>
                </a:lnTo>
                <a:lnTo>
                  <a:pt x="203764" y="180444"/>
                </a:lnTo>
                <a:lnTo>
                  <a:pt x="202749" y="177318"/>
                </a:lnTo>
                <a:lnTo>
                  <a:pt x="202749" y="172096"/>
                </a:lnTo>
                <a:lnTo>
                  <a:pt x="201744" y="168971"/>
                </a:lnTo>
                <a:lnTo>
                  <a:pt x="201744" y="165845"/>
                </a:lnTo>
                <a:lnTo>
                  <a:pt x="200740" y="161665"/>
                </a:lnTo>
                <a:lnTo>
                  <a:pt x="200740" y="151246"/>
                </a:lnTo>
                <a:lnTo>
                  <a:pt x="199725" y="146024"/>
                </a:lnTo>
                <a:lnTo>
                  <a:pt x="199725" y="132468"/>
                </a:lnTo>
                <a:lnTo>
                  <a:pt x="198720" y="128300"/>
                </a:lnTo>
                <a:lnTo>
                  <a:pt x="198720" y="111618"/>
                </a:lnTo>
                <a:lnTo>
                  <a:pt x="197715" y="107438"/>
                </a:lnTo>
                <a:lnTo>
                  <a:pt x="197715" y="90755"/>
                </a:lnTo>
                <a:lnTo>
                  <a:pt x="196711" y="87630"/>
                </a:lnTo>
                <a:lnTo>
                  <a:pt x="196711" y="76157"/>
                </a:lnTo>
                <a:lnTo>
                  <a:pt x="195696" y="74073"/>
                </a:lnTo>
                <a:lnTo>
                  <a:pt x="195696" y="66767"/>
                </a:lnTo>
                <a:lnTo>
                  <a:pt x="194691" y="63642"/>
                </a:lnTo>
                <a:lnTo>
                  <a:pt x="193686" y="59474"/>
                </a:lnTo>
                <a:lnTo>
                  <a:pt x="192672" y="56336"/>
                </a:lnTo>
                <a:lnTo>
                  <a:pt x="191667" y="53210"/>
                </a:lnTo>
                <a:lnTo>
                  <a:pt x="190662" y="50085"/>
                </a:lnTo>
                <a:lnTo>
                  <a:pt x="189648" y="46959"/>
                </a:lnTo>
                <a:lnTo>
                  <a:pt x="188643" y="43821"/>
                </a:lnTo>
                <a:lnTo>
                  <a:pt x="186633" y="41737"/>
                </a:lnTo>
                <a:lnTo>
                  <a:pt x="184614" y="38612"/>
                </a:lnTo>
                <a:lnTo>
                  <a:pt x="182595" y="35486"/>
                </a:lnTo>
                <a:lnTo>
                  <a:pt x="180585" y="33402"/>
                </a:lnTo>
                <a:lnTo>
                  <a:pt x="178566" y="30264"/>
                </a:lnTo>
                <a:lnTo>
                  <a:pt x="176556" y="28180"/>
                </a:lnTo>
                <a:lnTo>
                  <a:pt x="174537" y="26097"/>
                </a:lnTo>
                <a:lnTo>
                  <a:pt x="172517" y="24013"/>
                </a:lnTo>
                <a:lnTo>
                  <a:pt x="169493" y="20837"/>
                </a:lnTo>
                <a:lnTo>
                  <a:pt x="167483" y="18804"/>
                </a:lnTo>
                <a:lnTo>
                  <a:pt x="165464" y="17787"/>
                </a:lnTo>
                <a:lnTo>
                  <a:pt x="162440" y="15627"/>
                </a:lnTo>
                <a:lnTo>
                  <a:pt x="160430" y="13594"/>
                </a:lnTo>
                <a:lnTo>
                  <a:pt x="158411" y="11434"/>
                </a:lnTo>
                <a:lnTo>
                  <a:pt x="156401" y="10418"/>
                </a:lnTo>
                <a:lnTo>
                  <a:pt x="154382" y="8385"/>
                </a:lnTo>
                <a:lnTo>
                  <a:pt x="152363" y="7369"/>
                </a:lnTo>
                <a:lnTo>
                  <a:pt x="150353" y="6225"/>
                </a:lnTo>
                <a:lnTo>
                  <a:pt x="148334" y="5209"/>
                </a:lnTo>
                <a:lnTo>
                  <a:pt x="147329" y="4192"/>
                </a:lnTo>
                <a:lnTo>
                  <a:pt x="145309" y="3176"/>
                </a:lnTo>
                <a:lnTo>
                  <a:pt x="143300" y="1016"/>
                </a:lnTo>
                <a:lnTo>
                  <a:pt x="141280" y="0"/>
                </a:lnTo>
                <a:lnTo>
                  <a:pt x="139271" y="2159"/>
                </a:lnTo>
                <a:lnTo>
                  <a:pt x="137252" y="3176"/>
                </a:lnTo>
                <a:lnTo>
                  <a:pt x="135232" y="4192"/>
                </a:lnTo>
                <a:lnTo>
                  <a:pt x="133223" y="6225"/>
                </a:lnTo>
                <a:lnTo>
                  <a:pt x="131203" y="8385"/>
                </a:lnTo>
                <a:lnTo>
                  <a:pt x="129194" y="10418"/>
                </a:lnTo>
                <a:lnTo>
                  <a:pt x="127174" y="12578"/>
                </a:lnTo>
                <a:lnTo>
                  <a:pt x="126169" y="15627"/>
                </a:lnTo>
                <a:lnTo>
                  <a:pt x="124150" y="18804"/>
                </a:lnTo>
                <a:lnTo>
                  <a:pt x="123145" y="21929"/>
                </a:lnTo>
                <a:lnTo>
                  <a:pt x="121126" y="25055"/>
                </a:lnTo>
                <a:lnTo>
                  <a:pt x="120121" y="28180"/>
                </a:lnTo>
                <a:lnTo>
                  <a:pt x="119116" y="32348"/>
                </a:lnTo>
                <a:lnTo>
                  <a:pt x="119116" y="36528"/>
                </a:lnTo>
                <a:lnTo>
                  <a:pt x="118102" y="40695"/>
                </a:lnTo>
                <a:lnTo>
                  <a:pt x="118102" y="86588"/>
                </a:lnTo>
                <a:lnTo>
                  <a:pt x="117097" y="89713"/>
                </a:lnTo>
                <a:lnTo>
                  <a:pt x="117097" y="102228"/>
                </a:lnTo>
                <a:lnTo>
                  <a:pt x="116092" y="105354"/>
                </a:lnTo>
                <a:lnTo>
                  <a:pt x="116092" y="114743"/>
                </a:lnTo>
                <a:lnTo>
                  <a:pt x="115078" y="117869"/>
                </a:lnTo>
                <a:lnTo>
                  <a:pt x="115078" y="126216"/>
                </a:lnTo>
                <a:lnTo>
                  <a:pt x="114073" y="129342"/>
                </a:lnTo>
                <a:lnTo>
                  <a:pt x="114073" y="135593"/>
                </a:lnTo>
                <a:lnTo>
                  <a:pt x="113068" y="138731"/>
                </a:lnTo>
                <a:lnTo>
                  <a:pt x="113068" y="141857"/>
                </a:lnTo>
                <a:lnTo>
                  <a:pt x="112053" y="144983"/>
                </a:lnTo>
                <a:lnTo>
                  <a:pt x="112053" y="149163"/>
                </a:lnTo>
                <a:lnTo>
                  <a:pt x="111049" y="152288"/>
                </a:lnTo>
                <a:lnTo>
                  <a:pt x="110044" y="155414"/>
                </a:lnTo>
                <a:lnTo>
                  <a:pt x="110044" y="158539"/>
                </a:lnTo>
                <a:lnTo>
                  <a:pt x="109039" y="162720"/>
                </a:lnTo>
                <a:lnTo>
                  <a:pt x="108024" y="165845"/>
                </a:lnTo>
                <a:lnTo>
                  <a:pt x="107020" y="168971"/>
                </a:lnTo>
                <a:lnTo>
                  <a:pt x="106015" y="172096"/>
                </a:lnTo>
                <a:lnTo>
                  <a:pt x="105000" y="175234"/>
                </a:lnTo>
                <a:lnTo>
                  <a:pt x="103995" y="179402"/>
                </a:lnTo>
                <a:lnTo>
                  <a:pt x="102991" y="182527"/>
                </a:lnTo>
                <a:lnTo>
                  <a:pt x="101976" y="184611"/>
                </a:lnTo>
                <a:lnTo>
                  <a:pt x="100971" y="187749"/>
                </a:lnTo>
                <a:lnTo>
                  <a:pt x="98962" y="190875"/>
                </a:lnTo>
                <a:lnTo>
                  <a:pt x="96942" y="195042"/>
                </a:lnTo>
                <a:lnTo>
                  <a:pt x="94923" y="199210"/>
                </a:lnTo>
                <a:lnTo>
                  <a:pt x="92913" y="203390"/>
                </a:lnTo>
                <a:lnTo>
                  <a:pt x="89889" y="207557"/>
                </a:lnTo>
                <a:lnTo>
                  <a:pt x="86865" y="211725"/>
                </a:lnTo>
                <a:lnTo>
                  <a:pt x="83841" y="216947"/>
                </a:lnTo>
                <a:lnTo>
                  <a:pt x="80817" y="221114"/>
                </a:lnTo>
                <a:lnTo>
                  <a:pt x="77792" y="225282"/>
                </a:lnTo>
                <a:lnTo>
                  <a:pt x="73763" y="230504"/>
                </a:lnTo>
                <a:lnTo>
                  <a:pt x="70739" y="234671"/>
                </a:lnTo>
                <a:lnTo>
                  <a:pt x="66710" y="239893"/>
                </a:lnTo>
                <a:lnTo>
                  <a:pt x="62681" y="244060"/>
                </a:lnTo>
                <a:lnTo>
                  <a:pt x="58652" y="249270"/>
                </a:lnTo>
                <a:lnTo>
                  <a:pt x="54614" y="253450"/>
                </a:lnTo>
                <a:lnTo>
                  <a:pt x="50585" y="258659"/>
                </a:lnTo>
                <a:lnTo>
                  <a:pt x="46556" y="262827"/>
                </a:lnTo>
                <a:lnTo>
                  <a:pt x="42527" y="268049"/>
                </a:lnTo>
                <a:lnTo>
                  <a:pt x="39503" y="272216"/>
                </a:lnTo>
                <a:lnTo>
                  <a:pt x="35474" y="276383"/>
                </a:lnTo>
                <a:lnTo>
                  <a:pt x="31445" y="280564"/>
                </a:lnTo>
                <a:lnTo>
                  <a:pt x="28420" y="284731"/>
                </a:lnTo>
                <a:lnTo>
                  <a:pt x="24382" y="288898"/>
                </a:lnTo>
                <a:lnTo>
                  <a:pt x="21367" y="293078"/>
                </a:lnTo>
                <a:lnTo>
                  <a:pt x="18343" y="297246"/>
                </a:lnTo>
                <a:lnTo>
                  <a:pt x="15319" y="301413"/>
                </a:lnTo>
                <a:lnTo>
                  <a:pt x="12295" y="304552"/>
                </a:lnTo>
                <a:lnTo>
                  <a:pt x="10275" y="307677"/>
                </a:lnTo>
                <a:lnTo>
                  <a:pt x="7251" y="311845"/>
                </a:lnTo>
                <a:lnTo>
                  <a:pt x="5242" y="313928"/>
                </a:lnTo>
                <a:lnTo>
                  <a:pt x="4227" y="317067"/>
                </a:lnTo>
                <a:lnTo>
                  <a:pt x="2217" y="320192"/>
                </a:lnTo>
                <a:lnTo>
                  <a:pt x="198" y="323318"/>
                </a:lnTo>
                <a:lnTo>
                  <a:pt x="0" y="323524"/>
                </a:lnTo>
                <a:lnTo>
                  <a:pt x="1213" y="325401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7396596" y="5353456"/>
            <a:ext cx="171304" cy="499544"/>
          </a:xfrm>
          <a:custGeom>
            <a:avLst/>
            <a:gdLst/>
            <a:ahLst/>
            <a:cxnLst/>
            <a:rect l="l" t="t" r="r" b="b"/>
            <a:pathLst>
              <a:path w="171304" h="499544">
                <a:moveTo>
                  <a:pt x="162222" y="331640"/>
                </a:moveTo>
                <a:lnTo>
                  <a:pt x="161256" y="328514"/>
                </a:lnTo>
                <a:lnTo>
                  <a:pt x="160290" y="326418"/>
                </a:lnTo>
                <a:lnTo>
                  <a:pt x="159227" y="323292"/>
                </a:lnTo>
                <a:lnTo>
                  <a:pt x="158261" y="320167"/>
                </a:lnTo>
                <a:lnTo>
                  <a:pt x="157198" y="317041"/>
                </a:lnTo>
                <a:lnTo>
                  <a:pt x="156232" y="314945"/>
                </a:lnTo>
                <a:lnTo>
                  <a:pt x="156232" y="311819"/>
                </a:lnTo>
                <a:lnTo>
                  <a:pt x="154203" y="307652"/>
                </a:lnTo>
                <a:lnTo>
                  <a:pt x="153236" y="304526"/>
                </a:lnTo>
                <a:lnTo>
                  <a:pt x="152174" y="300346"/>
                </a:lnTo>
                <a:lnTo>
                  <a:pt x="150145" y="296179"/>
                </a:lnTo>
                <a:lnTo>
                  <a:pt x="149178" y="292011"/>
                </a:lnTo>
                <a:lnTo>
                  <a:pt x="148116" y="287831"/>
                </a:lnTo>
                <a:lnTo>
                  <a:pt x="147149" y="284706"/>
                </a:lnTo>
                <a:lnTo>
                  <a:pt x="147149" y="281580"/>
                </a:lnTo>
                <a:lnTo>
                  <a:pt x="146183" y="277413"/>
                </a:lnTo>
                <a:lnTo>
                  <a:pt x="146183" y="249244"/>
                </a:lnTo>
                <a:lnTo>
                  <a:pt x="145120" y="246119"/>
                </a:lnTo>
                <a:lnTo>
                  <a:pt x="145120" y="239868"/>
                </a:lnTo>
                <a:lnTo>
                  <a:pt x="144154" y="236729"/>
                </a:lnTo>
                <a:lnTo>
                  <a:pt x="144154" y="233604"/>
                </a:lnTo>
                <a:lnTo>
                  <a:pt x="143092" y="231520"/>
                </a:lnTo>
                <a:lnTo>
                  <a:pt x="143092" y="228395"/>
                </a:lnTo>
                <a:lnTo>
                  <a:pt x="141063" y="224214"/>
                </a:lnTo>
                <a:lnTo>
                  <a:pt x="140096" y="221089"/>
                </a:lnTo>
                <a:lnTo>
                  <a:pt x="140096" y="219005"/>
                </a:lnTo>
                <a:lnTo>
                  <a:pt x="138067" y="214838"/>
                </a:lnTo>
                <a:lnTo>
                  <a:pt x="136038" y="212754"/>
                </a:lnTo>
                <a:lnTo>
                  <a:pt x="135072" y="211699"/>
                </a:lnTo>
                <a:lnTo>
                  <a:pt x="133043" y="207532"/>
                </a:lnTo>
                <a:lnTo>
                  <a:pt x="131014" y="206490"/>
                </a:lnTo>
                <a:lnTo>
                  <a:pt x="130048" y="204406"/>
                </a:lnTo>
                <a:lnTo>
                  <a:pt x="128019" y="203365"/>
                </a:lnTo>
                <a:lnTo>
                  <a:pt x="125990" y="202323"/>
                </a:lnTo>
                <a:lnTo>
                  <a:pt x="123961" y="201281"/>
                </a:lnTo>
                <a:lnTo>
                  <a:pt x="121932" y="199184"/>
                </a:lnTo>
                <a:lnTo>
                  <a:pt x="119903" y="198143"/>
                </a:lnTo>
                <a:lnTo>
                  <a:pt x="117874" y="197101"/>
                </a:lnTo>
                <a:lnTo>
                  <a:pt x="115942" y="195017"/>
                </a:lnTo>
                <a:lnTo>
                  <a:pt x="113913" y="192933"/>
                </a:lnTo>
                <a:lnTo>
                  <a:pt x="111884" y="190850"/>
                </a:lnTo>
                <a:lnTo>
                  <a:pt x="108889" y="187724"/>
                </a:lnTo>
                <a:lnTo>
                  <a:pt x="106860" y="186682"/>
                </a:lnTo>
                <a:lnTo>
                  <a:pt x="104831" y="185628"/>
                </a:lnTo>
                <a:lnTo>
                  <a:pt x="102802" y="183544"/>
                </a:lnTo>
                <a:lnTo>
                  <a:pt x="100773" y="183544"/>
                </a:lnTo>
                <a:lnTo>
                  <a:pt x="98744" y="182502"/>
                </a:lnTo>
                <a:lnTo>
                  <a:pt x="96715" y="182502"/>
                </a:lnTo>
                <a:lnTo>
                  <a:pt x="94782" y="181460"/>
                </a:lnTo>
                <a:lnTo>
                  <a:pt x="90724" y="181460"/>
                </a:lnTo>
                <a:lnTo>
                  <a:pt x="88695" y="180418"/>
                </a:lnTo>
                <a:lnTo>
                  <a:pt x="86666" y="179377"/>
                </a:lnTo>
                <a:lnTo>
                  <a:pt x="84637" y="178335"/>
                </a:lnTo>
                <a:lnTo>
                  <a:pt x="82608" y="175209"/>
                </a:lnTo>
                <a:lnTo>
                  <a:pt x="80676" y="173113"/>
                </a:lnTo>
                <a:lnTo>
                  <a:pt x="78647" y="171029"/>
                </a:lnTo>
                <a:lnTo>
                  <a:pt x="76618" y="167903"/>
                </a:lnTo>
                <a:lnTo>
                  <a:pt x="74589" y="163736"/>
                </a:lnTo>
                <a:lnTo>
                  <a:pt x="72560" y="159556"/>
                </a:lnTo>
                <a:lnTo>
                  <a:pt x="70531" y="156430"/>
                </a:lnTo>
                <a:lnTo>
                  <a:pt x="69565" y="153305"/>
                </a:lnTo>
                <a:lnTo>
                  <a:pt x="68502" y="149137"/>
                </a:lnTo>
                <a:lnTo>
                  <a:pt x="67536" y="145999"/>
                </a:lnTo>
                <a:lnTo>
                  <a:pt x="66570" y="142873"/>
                </a:lnTo>
                <a:lnTo>
                  <a:pt x="65507" y="136622"/>
                </a:lnTo>
                <a:lnTo>
                  <a:pt x="64541" y="131400"/>
                </a:lnTo>
                <a:lnTo>
                  <a:pt x="64541" y="125149"/>
                </a:lnTo>
                <a:lnTo>
                  <a:pt x="63478" y="119927"/>
                </a:lnTo>
                <a:lnTo>
                  <a:pt x="62512" y="115760"/>
                </a:lnTo>
                <a:lnTo>
                  <a:pt x="62512" y="110551"/>
                </a:lnTo>
                <a:lnTo>
                  <a:pt x="61449" y="106370"/>
                </a:lnTo>
                <a:lnTo>
                  <a:pt x="61449" y="102203"/>
                </a:lnTo>
                <a:lnTo>
                  <a:pt x="60483" y="98036"/>
                </a:lnTo>
                <a:lnTo>
                  <a:pt x="60483" y="93855"/>
                </a:lnTo>
                <a:lnTo>
                  <a:pt x="59517" y="89688"/>
                </a:lnTo>
                <a:lnTo>
                  <a:pt x="59517" y="79257"/>
                </a:lnTo>
                <a:lnTo>
                  <a:pt x="58454" y="76131"/>
                </a:lnTo>
                <a:lnTo>
                  <a:pt x="59517" y="74047"/>
                </a:lnTo>
                <a:lnTo>
                  <a:pt x="59517" y="65700"/>
                </a:lnTo>
                <a:lnTo>
                  <a:pt x="60483" y="62574"/>
                </a:lnTo>
                <a:lnTo>
                  <a:pt x="60483" y="60491"/>
                </a:lnTo>
                <a:lnTo>
                  <a:pt x="61449" y="57352"/>
                </a:lnTo>
                <a:lnTo>
                  <a:pt x="63478" y="53185"/>
                </a:lnTo>
                <a:lnTo>
                  <a:pt x="65507" y="51101"/>
                </a:lnTo>
                <a:lnTo>
                  <a:pt x="66570" y="49018"/>
                </a:lnTo>
                <a:lnTo>
                  <a:pt x="68502" y="46934"/>
                </a:lnTo>
                <a:lnTo>
                  <a:pt x="70531" y="44850"/>
                </a:lnTo>
                <a:lnTo>
                  <a:pt x="72560" y="41712"/>
                </a:lnTo>
                <a:lnTo>
                  <a:pt x="74589" y="39628"/>
                </a:lnTo>
                <a:lnTo>
                  <a:pt x="77584" y="37544"/>
                </a:lnTo>
                <a:lnTo>
                  <a:pt x="79613" y="35461"/>
                </a:lnTo>
                <a:lnTo>
                  <a:pt x="81642" y="34419"/>
                </a:lnTo>
                <a:lnTo>
                  <a:pt x="82608" y="32335"/>
                </a:lnTo>
                <a:lnTo>
                  <a:pt x="84637" y="31281"/>
                </a:lnTo>
                <a:lnTo>
                  <a:pt x="86666" y="28155"/>
                </a:lnTo>
                <a:lnTo>
                  <a:pt x="88695" y="26071"/>
                </a:lnTo>
                <a:lnTo>
                  <a:pt x="90724" y="25029"/>
                </a:lnTo>
                <a:lnTo>
                  <a:pt x="92753" y="21904"/>
                </a:lnTo>
                <a:lnTo>
                  <a:pt x="94782" y="19820"/>
                </a:lnTo>
                <a:lnTo>
                  <a:pt x="96715" y="17724"/>
                </a:lnTo>
                <a:lnTo>
                  <a:pt x="98744" y="14598"/>
                </a:lnTo>
                <a:lnTo>
                  <a:pt x="100773" y="12514"/>
                </a:lnTo>
                <a:lnTo>
                  <a:pt x="102802" y="10431"/>
                </a:lnTo>
                <a:lnTo>
                  <a:pt x="104831" y="8347"/>
                </a:lnTo>
                <a:lnTo>
                  <a:pt x="102802" y="9389"/>
                </a:lnTo>
                <a:lnTo>
                  <a:pt x="100773" y="10431"/>
                </a:lnTo>
                <a:lnTo>
                  <a:pt x="92753" y="10431"/>
                </a:lnTo>
                <a:lnTo>
                  <a:pt x="90724" y="8347"/>
                </a:lnTo>
                <a:lnTo>
                  <a:pt x="88695" y="7305"/>
                </a:lnTo>
                <a:lnTo>
                  <a:pt x="87729" y="4167"/>
                </a:lnTo>
                <a:lnTo>
                  <a:pt x="86666" y="1041"/>
                </a:lnTo>
                <a:lnTo>
                  <a:pt x="84637" y="0"/>
                </a:lnTo>
                <a:lnTo>
                  <a:pt x="82608" y="0"/>
                </a:lnTo>
                <a:lnTo>
                  <a:pt x="80676" y="1041"/>
                </a:lnTo>
                <a:lnTo>
                  <a:pt x="78647" y="2083"/>
                </a:lnTo>
                <a:lnTo>
                  <a:pt x="76618" y="3125"/>
                </a:lnTo>
                <a:lnTo>
                  <a:pt x="74589" y="4167"/>
                </a:lnTo>
                <a:lnTo>
                  <a:pt x="72560" y="6263"/>
                </a:lnTo>
                <a:lnTo>
                  <a:pt x="70531" y="8347"/>
                </a:lnTo>
                <a:lnTo>
                  <a:pt x="68502" y="9389"/>
                </a:lnTo>
                <a:lnTo>
                  <a:pt x="66570" y="11473"/>
                </a:lnTo>
                <a:lnTo>
                  <a:pt x="64541" y="13556"/>
                </a:lnTo>
                <a:lnTo>
                  <a:pt x="62512" y="14598"/>
                </a:lnTo>
                <a:lnTo>
                  <a:pt x="60483" y="15640"/>
                </a:lnTo>
                <a:lnTo>
                  <a:pt x="59517" y="16682"/>
                </a:lnTo>
                <a:lnTo>
                  <a:pt x="57488" y="18766"/>
                </a:lnTo>
                <a:lnTo>
                  <a:pt x="55459" y="19820"/>
                </a:lnTo>
                <a:lnTo>
                  <a:pt x="54396" y="21904"/>
                </a:lnTo>
                <a:lnTo>
                  <a:pt x="52463" y="22946"/>
                </a:lnTo>
                <a:lnTo>
                  <a:pt x="51401" y="23988"/>
                </a:lnTo>
                <a:lnTo>
                  <a:pt x="49372" y="25029"/>
                </a:lnTo>
                <a:lnTo>
                  <a:pt x="48405" y="27113"/>
                </a:lnTo>
                <a:lnTo>
                  <a:pt x="46376" y="28155"/>
                </a:lnTo>
                <a:lnTo>
                  <a:pt x="45410" y="29197"/>
                </a:lnTo>
                <a:lnTo>
                  <a:pt x="43381" y="31281"/>
                </a:lnTo>
                <a:lnTo>
                  <a:pt x="42318" y="31833"/>
                </a:lnTo>
                <a:lnTo>
                  <a:pt x="42318" y="34419"/>
                </a:lnTo>
                <a:lnTo>
                  <a:pt x="40289" y="38586"/>
                </a:lnTo>
                <a:lnTo>
                  <a:pt x="39323" y="41712"/>
                </a:lnTo>
                <a:lnTo>
                  <a:pt x="38357" y="43796"/>
                </a:lnTo>
                <a:lnTo>
                  <a:pt x="36328" y="45892"/>
                </a:lnTo>
                <a:lnTo>
                  <a:pt x="35265" y="47976"/>
                </a:lnTo>
                <a:lnTo>
                  <a:pt x="33236" y="50059"/>
                </a:lnTo>
                <a:lnTo>
                  <a:pt x="32270" y="51101"/>
                </a:lnTo>
                <a:lnTo>
                  <a:pt x="30241" y="53185"/>
                </a:lnTo>
                <a:lnTo>
                  <a:pt x="28212" y="55269"/>
                </a:lnTo>
                <a:lnTo>
                  <a:pt x="27246" y="56311"/>
                </a:lnTo>
                <a:lnTo>
                  <a:pt x="25217" y="58407"/>
                </a:lnTo>
                <a:lnTo>
                  <a:pt x="23188" y="59449"/>
                </a:lnTo>
                <a:lnTo>
                  <a:pt x="21159" y="61532"/>
                </a:lnTo>
                <a:lnTo>
                  <a:pt x="18164" y="62574"/>
                </a:lnTo>
                <a:lnTo>
                  <a:pt x="16135" y="64658"/>
                </a:lnTo>
                <a:lnTo>
                  <a:pt x="14106" y="65700"/>
                </a:lnTo>
                <a:lnTo>
                  <a:pt x="11111" y="67784"/>
                </a:lnTo>
                <a:lnTo>
                  <a:pt x="9082" y="68825"/>
                </a:lnTo>
                <a:lnTo>
                  <a:pt x="7053" y="68825"/>
                </a:lnTo>
                <a:lnTo>
                  <a:pt x="5024" y="67784"/>
                </a:lnTo>
                <a:lnTo>
                  <a:pt x="2995" y="67784"/>
                </a:lnTo>
                <a:lnTo>
                  <a:pt x="1062" y="65700"/>
                </a:lnTo>
                <a:lnTo>
                  <a:pt x="0" y="488071"/>
                </a:lnTo>
                <a:lnTo>
                  <a:pt x="1062" y="487029"/>
                </a:lnTo>
                <a:lnTo>
                  <a:pt x="4057" y="487029"/>
                </a:lnTo>
                <a:lnTo>
                  <a:pt x="6086" y="485987"/>
                </a:lnTo>
                <a:lnTo>
                  <a:pt x="10048" y="485987"/>
                </a:lnTo>
                <a:lnTo>
                  <a:pt x="11111" y="484945"/>
                </a:lnTo>
                <a:lnTo>
                  <a:pt x="19130" y="484945"/>
                </a:lnTo>
                <a:lnTo>
                  <a:pt x="21159" y="483903"/>
                </a:lnTo>
                <a:lnTo>
                  <a:pt x="37294" y="483903"/>
                </a:lnTo>
                <a:lnTo>
                  <a:pt x="39323" y="484945"/>
                </a:lnTo>
                <a:lnTo>
                  <a:pt x="41352" y="485987"/>
                </a:lnTo>
                <a:lnTo>
                  <a:pt x="43381" y="487029"/>
                </a:lnTo>
                <a:lnTo>
                  <a:pt x="45410" y="488071"/>
                </a:lnTo>
                <a:lnTo>
                  <a:pt x="46376" y="491196"/>
                </a:lnTo>
                <a:lnTo>
                  <a:pt x="44347" y="491196"/>
                </a:lnTo>
                <a:lnTo>
                  <a:pt x="42318" y="490154"/>
                </a:lnTo>
                <a:lnTo>
                  <a:pt x="40289" y="493280"/>
                </a:lnTo>
                <a:lnTo>
                  <a:pt x="40289" y="496418"/>
                </a:lnTo>
                <a:lnTo>
                  <a:pt x="42318" y="498502"/>
                </a:lnTo>
                <a:lnTo>
                  <a:pt x="44347" y="499544"/>
                </a:lnTo>
                <a:lnTo>
                  <a:pt x="46376" y="498502"/>
                </a:lnTo>
                <a:lnTo>
                  <a:pt x="48405" y="498502"/>
                </a:lnTo>
                <a:lnTo>
                  <a:pt x="50434" y="497460"/>
                </a:lnTo>
                <a:lnTo>
                  <a:pt x="52463" y="496418"/>
                </a:lnTo>
                <a:lnTo>
                  <a:pt x="54396" y="495364"/>
                </a:lnTo>
                <a:lnTo>
                  <a:pt x="56425" y="494322"/>
                </a:lnTo>
                <a:lnTo>
                  <a:pt x="57488" y="493280"/>
                </a:lnTo>
                <a:lnTo>
                  <a:pt x="59517" y="492238"/>
                </a:lnTo>
                <a:lnTo>
                  <a:pt x="61449" y="491196"/>
                </a:lnTo>
                <a:lnTo>
                  <a:pt x="63478" y="489112"/>
                </a:lnTo>
                <a:lnTo>
                  <a:pt x="65507" y="488071"/>
                </a:lnTo>
                <a:lnTo>
                  <a:pt x="67536" y="485987"/>
                </a:lnTo>
                <a:lnTo>
                  <a:pt x="70531" y="483903"/>
                </a:lnTo>
                <a:lnTo>
                  <a:pt x="72560" y="481807"/>
                </a:lnTo>
                <a:lnTo>
                  <a:pt x="73623" y="479723"/>
                </a:lnTo>
                <a:lnTo>
                  <a:pt x="74589" y="476598"/>
                </a:lnTo>
                <a:lnTo>
                  <a:pt x="76618" y="473472"/>
                </a:lnTo>
                <a:lnTo>
                  <a:pt x="78647" y="471388"/>
                </a:lnTo>
                <a:lnTo>
                  <a:pt x="80676" y="468250"/>
                </a:lnTo>
                <a:lnTo>
                  <a:pt x="82608" y="466166"/>
                </a:lnTo>
                <a:lnTo>
                  <a:pt x="84637" y="464083"/>
                </a:lnTo>
                <a:lnTo>
                  <a:pt x="86666" y="463041"/>
                </a:lnTo>
                <a:lnTo>
                  <a:pt x="88695" y="459915"/>
                </a:lnTo>
                <a:lnTo>
                  <a:pt x="90724" y="458873"/>
                </a:lnTo>
                <a:lnTo>
                  <a:pt x="91690" y="457831"/>
                </a:lnTo>
                <a:lnTo>
                  <a:pt x="93719" y="455735"/>
                </a:lnTo>
                <a:lnTo>
                  <a:pt x="94782" y="454693"/>
                </a:lnTo>
                <a:lnTo>
                  <a:pt x="96715" y="453651"/>
                </a:lnTo>
                <a:lnTo>
                  <a:pt x="98744" y="452609"/>
                </a:lnTo>
                <a:lnTo>
                  <a:pt x="99806" y="450526"/>
                </a:lnTo>
                <a:lnTo>
                  <a:pt x="101835" y="449484"/>
                </a:lnTo>
                <a:lnTo>
                  <a:pt x="103768" y="448442"/>
                </a:lnTo>
                <a:lnTo>
                  <a:pt x="105797" y="446358"/>
                </a:lnTo>
                <a:lnTo>
                  <a:pt x="107826" y="445316"/>
                </a:lnTo>
                <a:lnTo>
                  <a:pt x="110821" y="442178"/>
                </a:lnTo>
                <a:lnTo>
                  <a:pt x="114879" y="440094"/>
                </a:lnTo>
                <a:lnTo>
                  <a:pt x="117874" y="436969"/>
                </a:lnTo>
                <a:lnTo>
                  <a:pt x="120966" y="433843"/>
                </a:lnTo>
                <a:lnTo>
                  <a:pt x="124927" y="431760"/>
                </a:lnTo>
                <a:lnTo>
                  <a:pt x="128019" y="428621"/>
                </a:lnTo>
                <a:lnTo>
                  <a:pt x="131014" y="425496"/>
                </a:lnTo>
                <a:lnTo>
                  <a:pt x="134009" y="422370"/>
                </a:lnTo>
                <a:lnTo>
                  <a:pt x="137101" y="419245"/>
                </a:lnTo>
                <a:lnTo>
                  <a:pt x="140096" y="417148"/>
                </a:lnTo>
                <a:lnTo>
                  <a:pt x="143092" y="414023"/>
                </a:lnTo>
                <a:lnTo>
                  <a:pt x="146183" y="410897"/>
                </a:lnTo>
                <a:lnTo>
                  <a:pt x="149178" y="407772"/>
                </a:lnTo>
                <a:lnTo>
                  <a:pt x="151207" y="404633"/>
                </a:lnTo>
                <a:lnTo>
                  <a:pt x="154203" y="401508"/>
                </a:lnTo>
                <a:lnTo>
                  <a:pt x="156232" y="398382"/>
                </a:lnTo>
                <a:lnTo>
                  <a:pt x="158261" y="395257"/>
                </a:lnTo>
                <a:lnTo>
                  <a:pt x="160290" y="392118"/>
                </a:lnTo>
                <a:lnTo>
                  <a:pt x="162222" y="388993"/>
                </a:lnTo>
                <a:lnTo>
                  <a:pt x="164251" y="385867"/>
                </a:lnTo>
                <a:lnTo>
                  <a:pt x="165314" y="382742"/>
                </a:lnTo>
                <a:lnTo>
                  <a:pt x="167343" y="379603"/>
                </a:lnTo>
                <a:lnTo>
                  <a:pt x="168309" y="376478"/>
                </a:lnTo>
                <a:lnTo>
                  <a:pt x="169275" y="373352"/>
                </a:lnTo>
                <a:lnTo>
                  <a:pt x="170338" y="371268"/>
                </a:lnTo>
                <a:lnTo>
                  <a:pt x="170338" y="365005"/>
                </a:lnTo>
                <a:lnTo>
                  <a:pt x="171304" y="361879"/>
                </a:lnTo>
                <a:lnTo>
                  <a:pt x="170338" y="358754"/>
                </a:lnTo>
                <a:lnTo>
                  <a:pt x="170338" y="355628"/>
                </a:lnTo>
                <a:lnTo>
                  <a:pt x="169275" y="353532"/>
                </a:lnTo>
                <a:lnTo>
                  <a:pt x="169275" y="350406"/>
                </a:lnTo>
                <a:lnTo>
                  <a:pt x="167343" y="347280"/>
                </a:lnTo>
                <a:lnTo>
                  <a:pt x="166280" y="344155"/>
                </a:lnTo>
                <a:lnTo>
                  <a:pt x="165314" y="341029"/>
                </a:lnTo>
                <a:lnTo>
                  <a:pt x="164251" y="337891"/>
                </a:lnTo>
                <a:lnTo>
                  <a:pt x="163285" y="334765"/>
                </a:lnTo>
                <a:lnTo>
                  <a:pt x="162222" y="33164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640826" y="5326689"/>
            <a:ext cx="47362" cy="771388"/>
          </a:xfrm>
          <a:custGeom>
            <a:avLst/>
            <a:gdLst/>
            <a:ahLst/>
            <a:cxnLst/>
            <a:rect l="l" t="t" r="r" b="b"/>
            <a:pathLst>
              <a:path w="47362" h="771388">
                <a:moveTo>
                  <a:pt x="0" y="771388"/>
                </a:moveTo>
                <a:lnTo>
                  <a:pt x="1004" y="768262"/>
                </a:lnTo>
                <a:lnTo>
                  <a:pt x="3024" y="766166"/>
                </a:lnTo>
                <a:lnTo>
                  <a:pt x="5033" y="766166"/>
                </a:lnTo>
                <a:lnTo>
                  <a:pt x="7053" y="764082"/>
                </a:lnTo>
                <a:lnTo>
                  <a:pt x="9072" y="763040"/>
                </a:lnTo>
                <a:lnTo>
                  <a:pt x="11082" y="760956"/>
                </a:lnTo>
                <a:lnTo>
                  <a:pt x="13101" y="757831"/>
                </a:lnTo>
                <a:lnTo>
                  <a:pt x="15111" y="754705"/>
                </a:lnTo>
                <a:lnTo>
                  <a:pt x="17130" y="751567"/>
                </a:lnTo>
                <a:lnTo>
                  <a:pt x="19149" y="750525"/>
                </a:lnTo>
                <a:lnTo>
                  <a:pt x="20154" y="748441"/>
                </a:lnTo>
                <a:lnTo>
                  <a:pt x="22164" y="744274"/>
                </a:lnTo>
                <a:lnTo>
                  <a:pt x="24183" y="742190"/>
                </a:lnTo>
                <a:lnTo>
                  <a:pt x="25188" y="740094"/>
                </a:lnTo>
                <a:lnTo>
                  <a:pt x="27207" y="738010"/>
                </a:lnTo>
                <a:lnTo>
                  <a:pt x="28212" y="734884"/>
                </a:lnTo>
                <a:lnTo>
                  <a:pt x="29217" y="732801"/>
                </a:lnTo>
                <a:lnTo>
                  <a:pt x="31236" y="729675"/>
                </a:lnTo>
                <a:lnTo>
                  <a:pt x="33256" y="727579"/>
                </a:lnTo>
                <a:lnTo>
                  <a:pt x="34260" y="724453"/>
                </a:lnTo>
                <a:lnTo>
                  <a:pt x="36280" y="721328"/>
                </a:lnTo>
                <a:lnTo>
                  <a:pt x="37285" y="719244"/>
                </a:lnTo>
                <a:lnTo>
                  <a:pt x="39294" y="718202"/>
                </a:lnTo>
                <a:lnTo>
                  <a:pt x="41314" y="717160"/>
                </a:lnTo>
                <a:lnTo>
                  <a:pt x="42318" y="716118"/>
                </a:lnTo>
                <a:lnTo>
                  <a:pt x="44338" y="715064"/>
                </a:lnTo>
                <a:lnTo>
                  <a:pt x="47362" y="714022"/>
                </a:lnTo>
                <a:lnTo>
                  <a:pt x="46357" y="34072"/>
                </a:lnTo>
                <a:lnTo>
                  <a:pt x="45952" y="32818"/>
                </a:lnTo>
                <a:lnTo>
                  <a:pt x="44338" y="31975"/>
                </a:lnTo>
                <a:lnTo>
                  <a:pt x="42318" y="30933"/>
                </a:lnTo>
                <a:lnTo>
                  <a:pt x="40309" y="29891"/>
                </a:lnTo>
                <a:lnTo>
                  <a:pt x="38289" y="29891"/>
                </a:lnTo>
                <a:lnTo>
                  <a:pt x="36280" y="27808"/>
                </a:lnTo>
                <a:lnTo>
                  <a:pt x="34260" y="26766"/>
                </a:lnTo>
                <a:lnTo>
                  <a:pt x="32241" y="24682"/>
                </a:lnTo>
                <a:lnTo>
                  <a:pt x="30231" y="23640"/>
                </a:lnTo>
                <a:lnTo>
                  <a:pt x="28212" y="21557"/>
                </a:lnTo>
                <a:lnTo>
                  <a:pt x="26202" y="20515"/>
                </a:lnTo>
                <a:lnTo>
                  <a:pt x="24183" y="18418"/>
                </a:lnTo>
                <a:lnTo>
                  <a:pt x="22164" y="16335"/>
                </a:lnTo>
                <a:lnTo>
                  <a:pt x="20154" y="14251"/>
                </a:lnTo>
                <a:lnTo>
                  <a:pt x="18135" y="11125"/>
                </a:lnTo>
                <a:lnTo>
                  <a:pt x="16125" y="8000"/>
                </a:lnTo>
                <a:lnTo>
                  <a:pt x="14106" y="6945"/>
                </a:lnTo>
                <a:lnTo>
                  <a:pt x="13101" y="3820"/>
                </a:lnTo>
                <a:lnTo>
                  <a:pt x="11082" y="2778"/>
                </a:lnTo>
                <a:lnTo>
                  <a:pt x="9072" y="694"/>
                </a:lnTo>
                <a:lnTo>
                  <a:pt x="8399" y="0"/>
                </a:lnTo>
                <a:lnTo>
                  <a:pt x="7053" y="694"/>
                </a:lnTo>
                <a:lnTo>
                  <a:pt x="5033" y="694"/>
                </a:lnTo>
                <a:lnTo>
                  <a:pt x="3024" y="1736"/>
                </a:lnTo>
                <a:lnTo>
                  <a:pt x="1004" y="694"/>
                </a:lnTo>
                <a:lnTo>
                  <a:pt x="0" y="771388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383860" y="5152174"/>
            <a:ext cx="281956" cy="952154"/>
          </a:xfrm>
          <a:custGeom>
            <a:avLst/>
            <a:gdLst/>
            <a:ahLst/>
            <a:cxnLst/>
            <a:rect l="l" t="t" r="r" b="b"/>
            <a:pathLst>
              <a:path w="281956" h="952154">
                <a:moveTo>
                  <a:pt x="114879" y="870813"/>
                </a:moveTo>
                <a:lnTo>
                  <a:pt x="115884" y="873938"/>
                </a:lnTo>
                <a:lnTo>
                  <a:pt x="116889" y="877064"/>
                </a:lnTo>
                <a:lnTo>
                  <a:pt x="117903" y="880202"/>
                </a:lnTo>
                <a:lnTo>
                  <a:pt x="119913" y="883328"/>
                </a:lnTo>
                <a:lnTo>
                  <a:pt x="121932" y="885411"/>
                </a:lnTo>
                <a:lnTo>
                  <a:pt x="123942" y="888537"/>
                </a:lnTo>
                <a:lnTo>
                  <a:pt x="125961" y="890633"/>
                </a:lnTo>
                <a:lnTo>
                  <a:pt x="127980" y="893759"/>
                </a:lnTo>
                <a:lnTo>
                  <a:pt x="130995" y="895843"/>
                </a:lnTo>
                <a:lnTo>
                  <a:pt x="134019" y="898968"/>
                </a:lnTo>
                <a:lnTo>
                  <a:pt x="136038" y="901052"/>
                </a:lnTo>
                <a:lnTo>
                  <a:pt x="139063" y="903136"/>
                </a:lnTo>
                <a:lnTo>
                  <a:pt x="142087" y="905232"/>
                </a:lnTo>
                <a:lnTo>
                  <a:pt x="145111" y="907316"/>
                </a:lnTo>
                <a:lnTo>
                  <a:pt x="148135" y="909399"/>
                </a:lnTo>
                <a:lnTo>
                  <a:pt x="152164" y="911483"/>
                </a:lnTo>
                <a:lnTo>
                  <a:pt x="155188" y="913567"/>
                </a:lnTo>
                <a:lnTo>
                  <a:pt x="158212" y="915651"/>
                </a:lnTo>
                <a:lnTo>
                  <a:pt x="162241" y="917747"/>
                </a:lnTo>
                <a:lnTo>
                  <a:pt x="165265" y="919831"/>
                </a:lnTo>
                <a:lnTo>
                  <a:pt x="168290" y="921914"/>
                </a:lnTo>
                <a:lnTo>
                  <a:pt x="172319" y="922956"/>
                </a:lnTo>
                <a:lnTo>
                  <a:pt x="175343" y="925040"/>
                </a:lnTo>
                <a:lnTo>
                  <a:pt x="178367" y="927124"/>
                </a:lnTo>
                <a:lnTo>
                  <a:pt x="181381" y="928166"/>
                </a:lnTo>
                <a:lnTo>
                  <a:pt x="184406" y="930262"/>
                </a:lnTo>
                <a:lnTo>
                  <a:pt x="187430" y="931304"/>
                </a:lnTo>
                <a:lnTo>
                  <a:pt x="190454" y="933388"/>
                </a:lnTo>
                <a:lnTo>
                  <a:pt x="193478" y="934429"/>
                </a:lnTo>
                <a:lnTo>
                  <a:pt x="196502" y="936513"/>
                </a:lnTo>
                <a:lnTo>
                  <a:pt x="199526" y="937555"/>
                </a:lnTo>
                <a:lnTo>
                  <a:pt x="203555" y="938597"/>
                </a:lnTo>
                <a:lnTo>
                  <a:pt x="206580" y="939639"/>
                </a:lnTo>
                <a:lnTo>
                  <a:pt x="209604" y="940681"/>
                </a:lnTo>
                <a:lnTo>
                  <a:pt x="212628" y="941722"/>
                </a:lnTo>
                <a:lnTo>
                  <a:pt x="215652" y="942777"/>
                </a:lnTo>
                <a:lnTo>
                  <a:pt x="218667" y="943819"/>
                </a:lnTo>
                <a:lnTo>
                  <a:pt x="221691" y="944861"/>
                </a:lnTo>
                <a:lnTo>
                  <a:pt x="223710" y="945903"/>
                </a:lnTo>
                <a:lnTo>
                  <a:pt x="226734" y="946944"/>
                </a:lnTo>
                <a:lnTo>
                  <a:pt x="228744" y="947986"/>
                </a:lnTo>
                <a:lnTo>
                  <a:pt x="231768" y="949028"/>
                </a:lnTo>
                <a:lnTo>
                  <a:pt x="233787" y="949028"/>
                </a:lnTo>
                <a:lnTo>
                  <a:pt x="235807" y="950070"/>
                </a:lnTo>
                <a:lnTo>
                  <a:pt x="237816" y="950070"/>
                </a:lnTo>
                <a:lnTo>
                  <a:pt x="239836" y="951112"/>
                </a:lnTo>
                <a:lnTo>
                  <a:pt x="241845" y="951112"/>
                </a:lnTo>
                <a:lnTo>
                  <a:pt x="243865" y="952154"/>
                </a:lnTo>
                <a:lnTo>
                  <a:pt x="247894" y="952154"/>
                </a:lnTo>
                <a:lnTo>
                  <a:pt x="249913" y="951112"/>
                </a:lnTo>
                <a:lnTo>
                  <a:pt x="250918" y="951112"/>
                </a:lnTo>
                <a:lnTo>
                  <a:pt x="252937" y="950070"/>
                </a:lnTo>
                <a:lnTo>
                  <a:pt x="254947" y="947986"/>
                </a:lnTo>
                <a:lnTo>
                  <a:pt x="256966" y="945903"/>
                </a:lnTo>
                <a:lnTo>
                  <a:pt x="257971" y="175209"/>
                </a:lnTo>
                <a:lnTo>
                  <a:pt x="255961" y="174167"/>
                </a:lnTo>
                <a:lnTo>
                  <a:pt x="254947" y="171042"/>
                </a:lnTo>
                <a:lnTo>
                  <a:pt x="252937" y="172084"/>
                </a:lnTo>
                <a:lnTo>
                  <a:pt x="250918" y="170000"/>
                </a:lnTo>
                <a:lnTo>
                  <a:pt x="250918" y="168958"/>
                </a:lnTo>
                <a:lnTo>
                  <a:pt x="248898" y="167903"/>
                </a:lnTo>
                <a:lnTo>
                  <a:pt x="246889" y="166862"/>
                </a:lnTo>
                <a:lnTo>
                  <a:pt x="244869" y="165820"/>
                </a:lnTo>
                <a:lnTo>
                  <a:pt x="248898" y="165820"/>
                </a:lnTo>
                <a:lnTo>
                  <a:pt x="250918" y="166862"/>
                </a:lnTo>
                <a:lnTo>
                  <a:pt x="252937" y="168958"/>
                </a:lnTo>
                <a:lnTo>
                  <a:pt x="254947" y="170000"/>
                </a:lnTo>
                <a:lnTo>
                  <a:pt x="257971" y="170000"/>
                </a:lnTo>
                <a:lnTo>
                  <a:pt x="259990" y="171042"/>
                </a:lnTo>
                <a:lnTo>
                  <a:pt x="262000" y="172084"/>
                </a:lnTo>
                <a:lnTo>
                  <a:pt x="264019" y="173125"/>
                </a:lnTo>
                <a:lnTo>
                  <a:pt x="265365" y="174514"/>
                </a:lnTo>
                <a:lnTo>
                  <a:pt x="266039" y="174167"/>
                </a:lnTo>
                <a:lnTo>
                  <a:pt x="268048" y="173125"/>
                </a:lnTo>
                <a:lnTo>
                  <a:pt x="270068" y="172084"/>
                </a:lnTo>
                <a:lnTo>
                  <a:pt x="272077" y="171042"/>
                </a:lnTo>
                <a:lnTo>
                  <a:pt x="274097" y="168958"/>
                </a:lnTo>
                <a:lnTo>
                  <a:pt x="276116" y="167903"/>
                </a:lnTo>
                <a:lnTo>
                  <a:pt x="278126" y="165820"/>
                </a:lnTo>
                <a:lnTo>
                  <a:pt x="280145" y="164778"/>
                </a:lnTo>
                <a:lnTo>
                  <a:pt x="281956" y="162900"/>
                </a:lnTo>
                <a:lnTo>
                  <a:pt x="281150" y="161652"/>
                </a:lnTo>
                <a:lnTo>
                  <a:pt x="279130" y="159569"/>
                </a:lnTo>
                <a:lnTo>
                  <a:pt x="278126" y="157485"/>
                </a:lnTo>
                <a:lnTo>
                  <a:pt x="276116" y="153305"/>
                </a:lnTo>
                <a:lnTo>
                  <a:pt x="274097" y="151221"/>
                </a:lnTo>
                <a:lnTo>
                  <a:pt x="272077" y="147054"/>
                </a:lnTo>
                <a:lnTo>
                  <a:pt x="270068" y="144970"/>
                </a:lnTo>
                <a:lnTo>
                  <a:pt x="269053" y="143928"/>
                </a:lnTo>
                <a:lnTo>
                  <a:pt x="267043" y="141832"/>
                </a:lnTo>
                <a:lnTo>
                  <a:pt x="266039" y="139748"/>
                </a:lnTo>
                <a:lnTo>
                  <a:pt x="264019" y="137664"/>
                </a:lnTo>
                <a:lnTo>
                  <a:pt x="262000" y="136622"/>
                </a:lnTo>
                <a:lnTo>
                  <a:pt x="259990" y="134539"/>
                </a:lnTo>
                <a:lnTo>
                  <a:pt x="257971" y="133497"/>
                </a:lnTo>
                <a:lnTo>
                  <a:pt x="255961" y="131413"/>
                </a:lnTo>
                <a:lnTo>
                  <a:pt x="253942" y="130371"/>
                </a:lnTo>
                <a:lnTo>
                  <a:pt x="251923" y="128275"/>
                </a:lnTo>
                <a:lnTo>
                  <a:pt x="249913" y="126191"/>
                </a:lnTo>
                <a:lnTo>
                  <a:pt x="247894" y="124107"/>
                </a:lnTo>
                <a:lnTo>
                  <a:pt x="245884" y="122024"/>
                </a:lnTo>
                <a:lnTo>
                  <a:pt x="243865" y="119940"/>
                </a:lnTo>
                <a:lnTo>
                  <a:pt x="241845" y="117856"/>
                </a:lnTo>
                <a:lnTo>
                  <a:pt x="239836" y="115760"/>
                </a:lnTo>
                <a:lnTo>
                  <a:pt x="237816" y="113676"/>
                </a:lnTo>
                <a:lnTo>
                  <a:pt x="235807" y="110551"/>
                </a:lnTo>
                <a:lnTo>
                  <a:pt x="233787" y="108467"/>
                </a:lnTo>
                <a:lnTo>
                  <a:pt x="231768" y="107425"/>
                </a:lnTo>
                <a:lnTo>
                  <a:pt x="229758" y="106383"/>
                </a:lnTo>
                <a:lnTo>
                  <a:pt x="227739" y="105341"/>
                </a:lnTo>
                <a:lnTo>
                  <a:pt x="225729" y="104299"/>
                </a:lnTo>
                <a:lnTo>
                  <a:pt x="223710" y="102203"/>
                </a:lnTo>
                <a:lnTo>
                  <a:pt x="221691" y="101161"/>
                </a:lnTo>
                <a:lnTo>
                  <a:pt x="219681" y="100119"/>
                </a:lnTo>
                <a:lnTo>
                  <a:pt x="217662" y="99077"/>
                </a:lnTo>
                <a:lnTo>
                  <a:pt x="215652" y="98036"/>
                </a:lnTo>
                <a:lnTo>
                  <a:pt x="213633" y="95952"/>
                </a:lnTo>
                <a:lnTo>
                  <a:pt x="211613" y="94910"/>
                </a:lnTo>
                <a:lnTo>
                  <a:pt x="209604" y="93868"/>
                </a:lnTo>
                <a:lnTo>
                  <a:pt x="207584" y="92826"/>
                </a:lnTo>
                <a:lnTo>
                  <a:pt x="205575" y="90730"/>
                </a:lnTo>
                <a:lnTo>
                  <a:pt x="204560" y="89688"/>
                </a:lnTo>
                <a:lnTo>
                  <a:pt x="202551" y="88646"/>
                </a:lnTo>
                <a:lnTo>
                  <a:pt x="200531" y="86562"/>
                </a:lnTo>
                <a:lnTo>
                  <a:pt x="198512" y="85521"/>
                </a:lnTo>
                <a:lnTo>
                  <a:pt x="196502" y="84479"/>
                </a:lnTo>
                <a:lnTo>
                  <a:pt x="194483" y="82395"/>
                </a:lnTo>
                <a:lnTo>
                  <a:pt x="192473" y="81353"/>
                </a:lnTo>
                <a:lnTo>
                  <a:pt x="190454" y="80311"/>
                </a:lnTo>
                <a:lnTo>
                  <a:pt x="188444" y="78215"/>
                </a:lnTo>
                <a:lnTo>
                  <a:pt x="187430" y="77173"/>
                </a:lnTo>
                <a:lnTo>
                  <a:pt x="185420" y="76131"/>
                </a:lnTo>
                <a:lnTo>
                  <a:pt x="183401" y="74047"/>
                </a:lnTo>
                <a:lnTo>
                  <a:pt x="181381" y="73006"/>
                </a:lnTo>
                <a:lnTo>
                  <a:pt x="179372" y="70922"/>
                </a:lnTo>
                <a:lnTo>
                  <a:pt x="177352" y="69880"/>
                </a:lnTo>
                <a:lnTo>
                  <a:pt x="176348" y="67796"/>
                </a:lnTo>
                <a:lnTo>
                  <a:pt x="174328" y="66754"/>
                </a:lnTo>
                <a:lnTo>
                  <a:pt x="172319" y="64658"/>
                </a:lnTo>
                <a:lnTo>
                  <a:pt x="170299" y="63616"/>
                </a:lnTo>
                <a:lnTo>
                  <a:pt x="161227" y="57365"/>
                </a:lnTo>
                <a:lnTo>
                  <a:pt x="153169" y="50059"/>
                </a:lnTo>
                <a:lnTo>
                  <a:pt x="146116" y="43808"/>
                </a:lnTo>
                <a:lnTo>
                  <a:pt x="140067" y="37544"/>
                </a:lnTo>
                <a:lnTo>
                  <a:pt x="134019" y="32335"/>
                </a:lnTo>
                <a:lnTo>
                  <a:pt x="128985" y="27126"/>
                </a:lnTo>
                <a:lnTo>
                  <a:pt x="124956" y="20862"/>
                </a:lnTo>
                <a:lnTo>
                  <a:pt x="120918" y="16695"/>
                </a:lnTo>
                <a:lnTo>
                  <a:pt x="117903" y="11473"/>
                </a:lnTo>
                <a:lnTo>
                  <a:pt x="115884" y="7305"/>
                </a:lnTo>
                <a:lnTo>
                  <a:pt x="113864" y="3138"/>
                </a:lnTo>
                <a:lnTo>
                  <a:pt x="111855" y="0"/>
                </a:lnTo>
                <a:lnTo>
                  <a:pt x="111855" y="4180"/>
                </a:lnTo>
                <a:lnTo>
                  <a:pt x="110840" y="9389"/>
                </a:lnTo>
                <a:lnTo>
                  <a:pt x="109835" y="15653"/>
                </a:lnTo>
                <a:lnTo>
                  <a:pt x="108831" y="21904"/>
                </a:lnTo>
                <a:lnTo>
                  <a:pt x="107826" y="29210"/>
                </a:lnTo>
                <a:lnTo>
                  <a:pt x="105806" y="36503"/>
                </a:lnTo>
                <a:lnTo>
                  <a:pt x="105806" y="37544"/>
                </a:lnTo>
                <a:lnTo>
                  <a:pt x="103787" y="40683"/>
                </a:lnTo>
                <a:lnTo>
                  <a:pt x="102782" y="43808"/>
                </a:lnTo>
                <a:lnTo>
                  <a:pt x="101777" y="46934"/>
                </a:lnTo>
                <a:lnTo>
                  <a:pt x="100773" y="50059"/>
                </a:lnTo>
                <a:lnTo>
                  <a:pt x="99758" y="53198"/>
                </a:lnTo>
                <a:lnTo>
                  <a:pt x="99758" y="56323"/>
                </a:lnTo>
                <a:lnTo>
                  <a:pt x="98753" y="59449"/>
                </a:lnTo>
                <a:lnTo>
                  <a:pt x="96734" y="61532"/>
                </a:lnTo>
                <a:lnTo>
                  <a:pt x="95729" y="64658"/>
                </a:lnTo>
                <a:lnTo>
                  <a:pt x="94724" y="67796"/>
                </a:lnTo>
                <a:lnTo>
                  <a:pt x="93710" y="71964"/>
                </a:lnTo>
                <a:lnTo>
                  <a:pt x="92705" y="76131"/>
                </a:lnTo>
                <a:lnTo>
                  <a:pt x="91700" y="80311"/>
                </a:lnTo>
                <a:lnTo>
                  <a:pt x="90695" y="84479"/>
                </a:lnTo>
                <a:lnTo>
                  <a:pt x="90695" y="87604"/>
                </a:lnTo>
                <a:lnTo>
                  <a:pt x="89681" y="91784"/>
                </a:lnTo>
                <a:lnTo>
                  <a:pt x="88676" y="95952"/>
                </a:lnTo>
                <a:lnTo>
                  <a:pt x="87671" y="99077"/>
                </a:lnTo>
                <a:lnTo>
                  <a:pt x="86657" y="103245"/>
                </a:lnTo>
                <a:lnTo>
                  <a:pt x="85652" y="107425"/>
                </a:lnTo>
                <a:lnTo>
                  <a:pt x="84647" y="110551"/>
                </a:lnTo>
                <a:lnTo>
                  <a:pt x="83632" y="114718"/>
                </a:lnTo>
                <a:lnTo>
                  <a:pt x="81623" y="118898"/>
                </a:lnTo>
                <a:lnTo>
                  <a:pt x="80618" y="122024"/>
                </a:lnTo>
                <a:lnTo>
                  <a:pt x="79603" y="124107"/>
                </a:lnTo>
                <a:lnTo>
                  <a:pt x="78599" y="127233"/>
                </a:lnTo>
                <a:lnTo>
                  <a:pt x="77594" y="131413"/>
                </a:lnTo>
                <a:lnTo>
                  <a:pt x="77594" y="134539"/>
                </a:lnTo>
                <a:lnTo>
                  <a:pt x="76579" y="138706"/>
                </a:lnTo>
                <a:lnTo>
                  <a:pt x="75574" y="142886"/>
                </a:lnTo>
                <a:lnTo>
                  <a:pt x="74570" y="148095"/>
                </a:lnTo>
                <a:lnTo>
                  <a:pt x="73555" y="152263"/>
                </a:lnTo>
                <a:lnTo>
                  <a:pt x="73555" y="157485"/>
                </a:lnTo>
                <a:lnTo>
                  <a:pt x="72550" y="162694"/>
                </a:lnTo>
                <a:lnTo>
                  <a:pt x="71546" y="167903"/>
                </a:lnTo>
                <a:lnTo>
                  <a:pt x="70541" y="173125"/>
                </a:lnTo>
                <a:lnTo>
                  <a:pt x="70541" y="178335"/>
                </a:lnTo>
                <a:lnTo>
                  <a:pt x="69526" y="183557"/>
                </a:lnTo>
                <a:lnTo>
                  <a:pt x="68521" y="188766"/>
                </a:lnTo>
                <a:lnTo>
                  <a:pt x="68521" y="193975"/>
                </a:lnTo>
                <a:lnTo>
                  <a:pt x="67517" y="200239"/>
                </a:lnTo>
                <a:lnTo>
                  <a:pt x="66502" y="205448"/>
                </a:lnTo>
                <a:lnTo>
                  <a:pt x="66502" y="209628"/>
                </a:lnTo>
                <a:lnTo>
                  <a:pt x="65497" y="214838"/>
                </a:lnTo>
                <a:lnTo>
                  <a:pt x="65497" y="220047"/>
                </a:lnTo>
                <a:lnTo>
                  <a:pt x="64492" y="224227"/>
                </a:lnTo>
                <a:lnTo>
                  <a:pt x="63478" y="229436"/>
                </a:lnTo>
                <a:lnTo>
                  <a:pt x="63478" y="233617"/>
                </a:lnTo>
                <a:lnTo>
                  <a:pt x="62473" y="237784"/>
                </a:lnTo>
                <a:lnTo>
                  <a:pt x="62473" y="240909"/>
                </a:lnTo>
                <a:lnTo>
                  <a:pt x="61468" y="244035"/>
                </a:lnTo>
                <a:lnTo>
                  <a:pt x="61468" y="250299"/>
                </a:lnTo>
                <a:lnTo>
                  <a:pt x="60463" y="252383"/>
                </a:lnTo>
                <a:lnTo>
                  <a:pt x="60463" y="258634"/>
                </a:lnTo>
                <a:lnTo>
                  <a:pt x="59449" y="261772"/>
                </a:lnTo>
                <a:lnTo>
                  <a:pt x="59449" y="270107"/>
                </a:lnTo>
                <a:lnTo>
                  <a:pt x="58444" y="273245"/>
                </a:lnTo>
                <a:lnTo>
                  <a:pt x="58444" y="287844"/>
                </a:lnTo>
                <a:lnTo>
                  <a:pt x="57439" y="290969"/>
                </a:lnTo>
                <a:lnTo>
                  <a:pt x="57439" y="317041"/>
                </a:lnTo>
                <a:lnTo>
                  <a:pt x="58444" y="320167"/>
                </a:lnTo>
                <a:lnTo>
                  <a:pt x="58444" y="336862"/>
                </a:lnTo>
                <a:lnTo>
                  <a:pt x="59449" y="339987"/>
                </a:lnTo>
                <a:lnTo>
                  <a:pt x="59449" y="347280"/>
                </a:lnTo>
                <a:lnTo>
                  <a:pt x="60463" y="351461"/>
                </a:lnTo>
                <a:lnTo>
                  <a:pt x="60463" y="358754"/>
                </a:lnTo>
                <a:lnTo>
                  <a:pt x="61468" y="362934"/>
                </a:lnTo>
                <a:lnTo>
                  <a:pt x="61468" y="407772"/>
                </a:lnTo>
                <a:lnTo>
                  <a:pt x="60463" y="411939"/>
                </a:lnTo>
                <a:lnTo>
                  <a:pt x="60463" y="416119"/>
                </a:lnTo>
                <a:lnTo>
                  <a:pt x="59449" y="422370"/>
                </a:lnTo>
                <a:lnTo>
                  <a:pt x="59449" y="428634"/>
                </a:lnTo>
                <a:lnTo>
                  <a:pt x="58444" y="434885"/>
                </a:lnTo>
                <a:lnTo>
                  <a:pt x="57439" y="440107"/>
                </a:lnTo>
                <a:lnTo>
                  <a:pt x="56425" y="446358"/>
                </a:lnTo>
                <a:lnTo>
                  <a:pt x="55420" y="451568"/>
                </a:lnTo>
                <a:lnTo>
                  <a:pt x="54415" y="457831"/>
                </a:lnTo>
                <a:lnTo>
                  <a:pt x="53401" y="463041"/>
                </a:lnTo>
                <a:lnTo>
                  <a:pt x="52396" y="468263"/>
                </a:lnTo>
                <a:lnTo>
                  <a:pt x="50386" y="473472"/>
                </a:lnTo>
                <a:lnTo>
                  <a:pt x="49372" y="478694"/>
                </a:lnTo>
                <a:lnTo>
                  <a:pt x="48367" y="483903"/>
                </a:lnTo>
                <a:lnTo>
                  <a:pt x="46347" y="489112"/>
                </a:lnTo>
                <a:lnTo>
                  <a:pt x="45343" y="494334"/>
                </a:lnTo>
                <a:lnTo>
                  <a:pt x="43323" y="499544"/>
                </a:lnTo>
                <a:lnTo>
                  <a:pt x="41314" y="503724"/>
                </a:lnTo>
                <a:lnTo>
                  <a:pt x="40309" y="508933"/>
                </a:lnTo>
                <a:lnTo>
                  <a:pt x="38289" y="513101"/>
                </a:lnTo>
                <a:lnTo>
                  <a:pt x="36270" y="518323"/>
                </a:lnTo>
                <a:lnTo>
                  <a:pt x="34260" y="522490"/>
                </a:lnTo>
                <a:lnTo>
                  <a:pt x="32241" y="526657"/>
                </a:lnTo>
                <a:lnTo>
                  <a:pt x="30231" y="530838"/>
                </a:lnTo>
                <a:lnTo>
                  <a:pt x="28212" y="535005"/>
                </a:lnTo>
                <a:lnTo>
                  <a:pt x="26193" y="539172"/>
                </a:lnTo>
                <a:lnTo>
                  <a:pt x="24183" y="543352"/>
                </a:lnTo>
                <a:lnTo>
                  <a:pt x="22164" y="547520"/>
                </a:lnTo>
                <a:lnTo>
                  <a:pt x="20154" y="550645"/>
                </a:lnTo>
                <a:lnTo>
                  <a:pt x="17130" y="554813"/>
                </a:lnTo>
                <a:lnTo>
                  <a:pt x="15111" y="557951"/>
                </a:lnTo>
                <a:lnTo>
                  <a:pt x="13101" y="561077"/>
                </a:lnTo>
                <a:lnTo>
                  <a:pt x="11082" y="564202"/>
                </a:lnTo>
                <a:lnTo>
                  <a:pt x="8057" y="567328"/>
                </a:lnTo>
                <a:lnTo>
                  <a:pt x="6038" y="571508"/>
                </a:lnTo>
                <a:lnTo>
                  <a:pt x="5033" y="575675"/>
                </a:lnTo>
                <a:lnTo>
                  <a:pt x="3024" y="578801"/>
                </a:lnTo>
                <a:lnTo>
                  <a:pt x="2009" y="581939"/>
                </a:lnTo>
                <a:lnTo>
                  <a:pt x="1004" y="585065"/>
                </a:lnTo>
                <a:lnTo>
                  <a:pt x="1004" y="588190"/>
                </a:lnTo>
                <a:lnTo>
                  <a:pt x="0" y="591316"/>
                </a:lnTo>
                <a:lnTo>
                  <a:pt x="0" y="597580"/>
                </a:lnTo>
                <a:lnTo>
                  <a:pt x="1004" y="600705"/>
                </a:lnTo>
                <a:lnTo>
                  <a:pt x="2009" y="603831"/>
                </a:lnTo>
                <a:lnTo>
                  <a:pt x="4028" y="606969"/>
                </a:lnTo>
                <a:lnTo>
                  <a:pt x="6038" y="609053"/>
                </a:lnTo>
                <a:lnTo>
                  <a:pt x="8057" y="610095"/>
                </a:lnTo>
                <a:lnTo>
                  <a:pt x="10077" y="611137"/>
                </a:lnTo>
                <a:lnTo>
                  <a:pt x="12086" y="613220"/>
                </a:lnTo>
                <a:lnTo>
                  <a:pt x="13101" y="616346"/>
                </a:lnTo>
                <a:lnTo>
                  <a:pt x="15111" y="618430"/>
                </a:lnTo>
                <a:lnTo>
                  <a:pt x="16115" y="621568"/>
                </a:lnTo>
                <a:lnTo>
                  <a:pt x="18135" y="623652"/>
                </a:lnTo>
                <a:lnTo>
                  <a:pt x="20154" y="626777"/>
                </a:lnTo>
                <a:lnTo>
                  <a:pt x="22164" y="627819"/>
                </a:lnTo>
                <a:lnTo>
                  <a:pt x="24183" y="626777"/>
                </a:lnTo>
                <a:lnTo>
                  <a:pt x="25188" y="623652"/>
                </a:lnTo>
                <a:lnTo>
                  <a:pt x="26193" y="620526"/>
                </a:lnTo>
                <a:lnTo>
                  <a:pt x="28212" y="617388"/>
                </a:lnTo>
                <a:lnTo>
                  <a:pt x="29217" y="614262"/>
                </a:lnTo>
                <a:lnTo>
                  <a:pt x="30231" y="617388"/>
                </a:lnTo>
                <a:lnTo>
                  <a:pt x="32241" y="617388"/>
                </a:lnTo>
                <a:lnTo>
                  <a:pt x="34260" y="615304"/>
                </a:lnTo>
                <a:lnTo>
                  <a:pt x="36270" y="612178"/>
                </a:lnTo>
                <a:lnTo>
                  <a:pt x="38289" y="610095"/>
                </a:lnTo>
                <a:lnTo>
                  <a:pt x="39294" y="606969"/>
                </a:lnTo>
                <a:lnTo>
                  <a:pt x="41314" y="604873"/>
                </a:lnTo>
                <a:lnTo>
                  <a:pt x="43323" y="600705"/>
                </a:lnTo>
                <a:lnTo>
                  <a:pt x="45343" y="598622"/>
                </a:lnTo>
                <a:lnTo>
                  <a:pt x="47362" y="598622"/>
                </a:lnTo>
                <a:lnTo>
                  <a:pt x="49372" y="600705"/>
                </a:lnTo>
                <a:lnTo>
                  <a:pt x="51391" y="604873"/>
                </a:lnTo>
                <a:lnTo>
                  <a:pt x="52396" y="600705"/>
                </a:lnTo>
                <a:lnTo>
                  <a:pt x="53401" y="597580"/>
                </a:lnTo>
                <a:lnTo>
                  <a:pt x="57439" y="597580"/>
                </a:lnTo>
                <a:lnTo>
                  <a:pt x="59449" y="598622"/>
                </a:lnTo>
                <a:lnTo>
                  <a:pt x="61468" y="600705"/>
                </a:lnTo>
                <a:lnTo>
                  <a:pt x="63478" y="602789"/>
                </a:lnTo>
                <a:lnTo>
                  <a:pt x="65497" y="604873"/>
                </a:lnTo>
                <a:lnTo>
                  <a:pt x="67517" y="608011"/>
                </a:lnTo>
                <a:lnTo>
                  <a:pt x="69526" y="610095"/>
                </a:lnTo>
                <a:lnTo>
                  <a:pt x="71546" y="612178"/>
                </a:lnTo>
                <a:lnTo>
                  <a:pt x="73555" y="614262"/>
                </a:lnTo>
                <a:lnTo>
                  <a:pt x="75574" y="616346"/>
                </a:lnTo>
                <a:lnTo>
                  <a:pt x="77594" y="618430"/>
                </a:lnTo>
                <a:lnTo>
                  <a:pt x="79603" y="620526"/>
                </a:lnTo>
                <a:lnTo>
                  <a:pt x="81623" y="620526"/>
                </a:lnTo>
                <a:lnTo>
                  <a:pt x="81623" y="624693"/>
                </a:lnTo>
                <a:lnTo>
                  <a:pt x="82628" y="627819"/>
                </a:lnTo>
                <a:lnTo>
                  <a:pt x="84647" y="629903"/>
                </a:lnTo>
                <a:lnTo>
                  <a:pt x="86657" y="634083"/>
                </a:lnTo>
                <a:lnTo>
                  <a:pt x="88676" y="636167"/>
                </a:lnTo>
                <a:lnTo>
                  <a:pt x="90695" y="639292"/>
                </a:lnTo>
                <a:lnTo>
                  <a:pt x="92705" y="641376"/>
                </a:lnTo>
                <a:lnTo>
                  <a:pt x="94724" y="643460"/>
                </a:lnTo>
                <a:lnTo>
                  <a:pt x="96734" y="645556"/>
                </a:lnTo>
                <a:lnTo>
                  <a:pt x="98753" y="647640"/>
                </a:lnTo>
                <a:lnTo>
                  <a:pt x="101777" y="650765"/>
                </a:lnTo>
                <a:lnTo>
                  <a:pt x="103787" y="652849"/>
                </a:lnTo>
                <a:lnTo>
                  <a:pt x="105806" y="654933"/>
                </a:lnTo>
                <a:lnTo>
                  <a:pt x="107826" y="658058"/>
                </a:lnTo>
                <a:lnTo>
                  <a:pt x="110840" y="660155"/>
                </a:lnTo>
                <a:lnTo>
                  <a:pt x="112860" y="662238"/>
                </a:lnTo>
                <a:lnTo>
                  <a:pt x="114879" y="665364"/>
                </a:lnTo>
                <a:lnTo>
                  <a:pt x="116889" y="667448"/>
                </a:lnTo>
                <a:lnTo>
                  <a:pt x="118908" y="669531"/>
                </a:lnTo>
                <a:lnTo>
                  <a:pt x="120918" y="671628"/>
                </a:lnTo>
                <a:lnTo>
                  <a:pt x="121932" y="674753"/>
                </a:lnTo>
                <a:lnTo>
                  <a:pt x="123942" y="676837"/>
                </a:lnTo>
                <a:lnTo>
                  <a:pt x="125961" y="681004"/>
                </a:lnTo>
                <a:lnTo>
                  <a:pt x="126966" y="685185"/>
                </a:lnTo>
                <a:lnTo>
                  <a:pt x="126966" y="689352"/>
                </a:lnTo>
                <a:lnTo>
                  <a:pt x="125961" y="692478"/>
                </a:lnTo>
                <a:lnTo>
                  <a:pt x="124956" y="696645"/>
                </a:lnTo>
                <a:lnTo>
                  <a:pt x="124956" y="704993"/>
                </a:lnTo>
                <a:lnTo>
                  <a:pt x="123942" y="708118"/>
                </a:lnTo>
                <a:lnTo>
                  <a:pt x="123942" y="734190"/>
                </a:lnTo>
                <a:lnTo>
                  <a:pt x="124956" y="737328"/>
                </a:lnTo>
                <a:lnTo>
                  <a:pt x="124956" y="780082"/>
                </a:lnTo>
                <a:lnTo>
                  <a:pt x="123942" y="783208"/>
                </a:lnTo>
                <a:lnTo>
                  <a:pt x="123942" y="785292"/>
                </a:lnTo>
                <a:lnTo>
                  <a:pt x="122937" y="788430"/>
                </a:lnTo>
                <a:lnTo>
                  <a:pt x="121932" y="791555"/>
                </a:lnTo>
                <a:lnTo>
                  <a:pt x="120918" y="795723"/>
                </a:lnTo>
                <a:lnTo>
                  <a:pt x="119913" y="799890"/>
                </a:lnTo>
                <a:lnTo>
                  <a:pt x="119913" y="803029"/>
                </a:lnTo>
                <a:lnTo>
                  <a:pt x="118908" y="805112"/>
                </a:lnTo>
                <a:lnTo>
                  <a:pt x="118908" y="808238"/>
                </a:lnTo>
                <a:lnTo>
                  <a:pt x="117903" y="810322"/>
                </a:lnTo>
                <a:lnTo>
                  <a:pt x="117903" y="813460"/>
                </a:lnTo>
                <a:lnTo>
                  <a:pt x="116889" y="816585"/>
                </a:lnTo>
                <a:lnTo>
                  <a:pt x="116889" y="821795"/>
                </a:lnTo>
                <a:lnTo>
                  <a:pt x="115884" y="824920"/>
                </a:lnTo>
                <a:lnTo>
                  <a:pt x="115884" y="831184"/>
                </a:lnTo>
                <a:lnTo>
                  <a:pt x="114879" y="834310"/>
                </a:lnTo>
                <a:lnTo>
                  <a:pt x="114879" y="842657"/>
                </a:lnTo>
                <a:lnTo>
                  <a:pt x="113864" y="845783"/>
                </a:lnTo>
                <a:lnTo>
                  <a:pt x="113864" y="867687"/>
                </a:lnTo>
                <a:lnTo>
                  <a:pt x="114879" y="870813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7399591" y="5401432"/>
            <a:ext cx="163285" cy="481807"/>
          </a:xfrm>
          <a:custGeom>
            <a:avLst/>
            <a:gdLst/>
            <a:ahLst/>
            <a:cxnLst/>
            <a:rect l="l" t="t" r="r" b="b"/>
            <a:pathLst>
              <a:path w="163285" h="481807">
                <a:moveTo>
                  <a:pt x="56521" y="115760"/>
                </a:moveTo>
                <a:lnTo>
                  <a:pt x="55459" y="111580"/>
                </a:lnTo>
                <a:lnTo>
                  <a:pt x="55459" y="103245"/>
                </a:lnTo>
                <a:lnTo>
                  <a:pt x="54492" y="99065"/>
                </a:lnTo>
                <a:lnTo>
                  <a:pt x="54492" y="83424"/>
                </a:lnTo>
                <a:lnTo>
                  <a:pt x="55459" y="81340"/>
                </a:lnTo>
                <a:lnTo>
                  <a:pt x="55459" y="78215"/>
                </a:lnTo>
                <a:lnTo>
                  <a:pt x="56521" y="76131"/>
                </a:lnTo>
                <a:lnTo>
                  <a:pt x="57488" y="71951"/>
                </a:lnTo>
                <a:lnTo>
                  <a:pt x="58454" y="68825"/>
                </a:lnTo>
                <a:lnTo>
                  <a:pt x="59517" y="66742"/>
                </a:lnTo>
                <a:lnTo>
                  <a:pt x="61545" y="64658"/>
                </a:lnTo>
                <a:lnTo>
                  <a:pt x="62512" y="62574"/>
                </a:lnTo>
                <a:lnTo>
                  <a:pt x="64541" y="60478"/>
                </a:lnTo>
                <a:lnTo>
                  <a:pt x="66570" y="59436"/>
                </a:lnTo>
                <a:lnTo>
                  <a:pt x="68599" y="57352"/>
                </a:lnTo>
                <a:lnTo>
                  <a:pt x="71594" y="55269"/>
                </a:lnTo>
                <a:lnTo>
                  <a:pt x="73623" y="53185"/>
                </a:lnTo>
                <a:lnTo>
                  <a:pt x="76618" y="51101"/>
                </a:lnTo>
                <a:lnTo>
                  <a:pt x="79613" y="49018"/>
                </a:lnTo>
                <a:lnTo>
                  <a:pt x="81642" y="47963"/>
                </a:lnTo>
                <a:lnTo>
                  <a:pt x="82705" y="45879"/>
                </a:lnTo>
                <a:lnTo>
                  <a:pt x="84734" y="44837"/>
                </a:lnTo>
                <a:lnTo>
                  <a:pt x="85700" y="43796"/>
                </a:lnTo>
                <a:lnTo>
                  <a:pt x="87729" y="42754"/>
                </a:lnTo>
                <a:lnTo>
                  <a:pt x="88695" y="40670"/>
                </a:lnTo>
                <a:lnTo>
                  <a:pt x="90724" y="39628"/>
                </a:lnTo>
                <a:lnTo>
                  <a:pt x="92753" y="37544"/>
                </a:lnTo>
                <a:lnTo>
                  <a:pt x="94782" y="36503"/>
                </a:lnTo>
                <a:lnTo>
                  <a:pt x="96811" y="34406"/>
                </a:lnTo>
                <a:lnTo>
                  <a:pt x="98840" y="32322"/>
                </a:lnTo>
                <a:lnTo>
                  <a:pt x="100773" y="30239"/>
                </a:lnTo>
                <a:lnTo>
                  <a:pt x="102802" y="29197"/>
                </a:lnTo>
                <a:lnTo>
                  <a:pt x="104831" y="27113"/>
                </a:lnTo>
                <a:lnTo>
                  <a:pt x="106860" y="25029"/>
                </a:lnTo>
                <a:lnTo>
                  <a:pt x="108889" y="22946"/>
                </a:lnTo>
                <a:lnTo>
                  <a:pt x="102802" y="22946"/>
                </a:lnTo>
                <a:lnTo>
                  <a:pt x="100773" y="21891"/>
                </a:lnTo>
                <a:lnTo>
                  <a:pt x="98840" y="20849"/>
                </a:lnTo>
                <a:lnTo>
                  <a:pt x="96811" y="19807"/>
                </a:lnTo>
                <a:lnTo>
                  <a:pt x="94782" y="17724"/>
                </a:lnTo>
                <a:lnTo>
                  <a:pt x="92753" y="14598"/>
                </a:lnTo>
                <a:lnTo>
                  <a:pt x="92753" y="11473"/>
                </a:lnTo>
                <a:lnTo>
                  <a:pt x="91787" y="8334"/>
                </a:lnTo>
                <a:lnTo>
                  <a:pt x="90724" y="5209"/>
                </a:lnTo>
                <a:lnTo>
                  <a:pt x="89758" y="2083"/>
                </a:lnTo>
                <a:lnTo>
                  <a:pt x="87729" y="0"/>
                </a:lnTo>
                <a:lnTo>
                  <a:pt x="80676" y="0"/>
                </a:lnTo>
                <a:lnTo>
                  <a:pt x="78647" y="1041"/>
                </a:lnTo>
                <a:lnTo>
                  <a:pt x="76618" y="1041"/>
                </a:lnTo>
                <a:lnTo>
                  <a:pt x="74589" y="2083"/>
                </a:lnTo>
                <a:lnTo>
                  <a:pt x="72560" y="3125"/>
                </a:lnTo>
                <a:lnTo>
                  <a:pt x="70628" y="4167"/>
                </a:lnTo>
                <a:lnTo>
                  <a:pt x="68599" y="5209"/>
                </a:lnTo>
                <a:lnTo>
                  <a:pt x="66570" y="6251"/>
                </a:lnTo>
                <a:lnTo>
                  <a:pt x="64541" y="7292"/>
                </a:lnTo>
                <a:lnTo>
                  <a:pt x="62512" y="8334"/>
                </a:lnTo>
                <a:lnTo>
                  <a:pt x="60483" y="9376"/>
                </a:lnTo>
                <a:lnTo>
                  <a:pt x="58454" y="11473"/>
                </a:lnTo>
                <a:lnTo>
                  <a:pt x="55459" y="13556"/>
                </a:lnTo>
                <a:lnTo>
                  <a:pt x="53430" y="14598"/>
                </a:lnTo>
                <a:lnTo>
                  <a:pt x="52463" y="15640"/>
                </a:lnTo>
                <a:lnTo>
                  <a:pt x="50434" y="16682"/>
                </a:lnTo>
                <a:lnTo>
                  <a:pt x="49758" y="17029"/>
                </a:lnTo>
                <a:lnTo>
                  <a:pt x="48405" y="19807"/>
                </a:lnTo>
                <a:lnTo>
                  <a:pt x="46376" y="20849"/>
                </a:lnTo>
                <a:lnTo>
                  <a:pt x="45410" y="22946"/>
                </a:lnTo>
                <a:lnTo>
                  <a:pt x="43381" y="25029"/>
                </a:lnTo>
                <a:lnTo>
                  <a:pt x="41352" y="26071"/>
                </a:lnTo>
                <a:lnTo>
                  <a:pt x="39323" y="28155"/>
                </a:lnTo>
                <a:lnTo>
                  <a:pt x="37294" y="29197"/>
                </a:lnTo>
                <a:lnTo>
                  <a:pt x="35362" y="30239"/>
                </a:lnTo>
                <a:lnTo>
                  <a:pt x="33333" y="32322"/>
                </a:lnTo>
                <a:lnTo>
                  <a:pt x="31304" y="33364"/>
                </a:lnTo>
                <a:lnTo>
                  <a:pt x="29275" y="34406"/>
                </a:lnTo>
                <a:lnTo>
                  <a:pt x="26280" y="35461"/>
                </a:lnTo>
                <a:lnTo>
                  <a:pt x="24251" y="36503"/>
                </a:lnTo>
                <a:lnTo>
                  <a:pt x="22222" y="37544"/>
                </a:lnTo>
                <a:lnTo>
                  <a:pt x="20193" y="39628"/>
                </a:lnTo>
                <a:lnTo>
                  <a:pt x="18164" y="41712"/>
                </a:lnTo>
                <a:lnTo>
                  <a:pt x="16135" y="42754"/>
                </a:lnTo>
                <a:lnTo>
                  <a:pt x="14202" y="44837"/>
                </a:lnTo>
                <a:lnTo>
                  <a:pt x="12173" y="45879"/>
                </a:lnTo>
                <a:lnTo>
                  <a:pt x="10144" y="46921"/>
                </a:lnTo>
                <a:lnTo>
                  <a:pt x="8115" y="46921"/>
                </a:lnTo>
                <a:lnTo>
                  <a:pt x="6086" y="47963"/>
                </a:lnTo>
                <a:lnTo>
                  <a:pt x="4057" y="47963"/>
                </a:lnTo>
                <a:lnTo>
                  <a:pt x="3091" y="44837"/>
                </a:lnTo>
                <a:lnTo>
                  <a:pt x="2028" y="41712"/>
                </a:lnTo>
                <a:lnTo>
                  <a:pt x="0" y="38586"/>
                </a:lnTo>
                <a:lnTo>
                  <a:pt x="1062" y="441136"/>
                </a:lnTo>
                <a:lnTo>
                  <a:pt x="2028" y="441136"/>
                </a:lnTo>
                <a:lnTo>
                  <a:pt x="4057" y="442178"/>
                </a:lnTo>
                <a:lnTo>
                  <a:pt x="7053" y="442178"/>
                </a:lnTo>
                <a:lnTo>
                  <a:pt x="9082" y="443220"/>
                </a:lnTo>
                <a:lnTo>
                  <a:pt x="11111" y="444262"/>
                </a:lnTo>
                <a:lnTo>
                  <a:pt x="13140" y="446346"/>
                </a:lnTo>
                <a:lnTo>
                  <a:pt x="15169" y="448442"/>
                </a:lnTo>
                <a:lnTo>
                  <a:pt x="16135" y="451568"/>
                </a:lnTo>
                <a:lnTo>
                  <a:pt x="18164" y="453651"/>
                </a:lnTo>
                <a:lnTo>
                  <a:pt x="19227" y="456777"/>
                </a:lnTo>
                <a:lnTo>
                  <a:pt x="19227" y="459902"/>
                </a:lnTo>
                <a:lnTo>
                  <a:pt x="18164" y="463041"/>
                </a:lnTo>
                <a:lnTo>
                  <a:pt x="16135" y="464083"/>
                </a:lnTo>
                <a:lnTo>
                  <a:pt x="15169" y="467208"/>
                </a:lnTo>
                <a:lnTo>
                  <a:pt x="15169" y="474514"/>
                </a:lnTo>
                <a:lnTo>
                  <a:pt x="16135" y="477639"/>
                </a:lnTo>
                <a:lnTo>
                  <a:pt x="18164" y="479723"/>
                </a:lnTo>
                <a:lnTo>
                  <a:pt x="20193" y="480765"/>
                </a:lnTo>
                <a:lnTo>
                  <a:pt x="22222" y="481807"/>
                </a:lnTo>
                <a:lnTo>
                  <a:pt x="31304" y="481807"/>
                </a:lnTo>
                <a:lnTo>
                  <a:pt x="32270" y="480765"/>
                </a:lnTo>
                <a:lnTo>
                  <a:pt x="34299" y="479723"/>
                </a:lnTo>
                <a:lnTo>
                  <a:pt x="36328" y="479723"/>
                </a:lnTo>
                <a:lnTo>
                  <a:pt x="38357" y="478681"/>
                </a:lnTo>
                <a:lnTo>
                  <a:pt x="41352" y="476598"/>
                </a:lnTo>
                <a:lnTo>
                  <a:pt x="43381" y="475556"/>
                </a:lnTo>
                <a:lnTo>
                  <a:pt x="45410" y="474514"/>
                </a:lnTo>
                <a:lnTo>
                  <a:pt x="48405" y="472417"/>
                </a:lnTo>
                <a:lnTo>
                  <a:pt x="50434" y="470334"/>
                </a:lnTo>
                <a:lnTo>
                  <a:pt x="51401" y="467208"/>
                </a:lnTo>
                <a:lnTo>
                  <a:pt x="53430" y="464083"/>
                </a:lnTo>
                <a:lnTo>
                  <a:pt x="55459" y="463041"/>
                </a:lnTo>
                <a:lnTo>
                  <a:pt x="58454" y="459902"/>
                </a:lnTo>
                <a:lnTo>
                  <a:pt x="60483" y="457819"/>
                </a:lnTo>
                <a:lnTo>
                  <a:pt x="62512" y="456777"/>
                </a:lnTo>
                <a:lnTo>
                  <a:pt x="64541" y="454693"/>
                </a:lnTo>
                <a:lnTo>
                  <a:pt x="66570" y="452609"/>
                </a:lnTo>
                <a:lnTo>
                  <a:pt x="67536" y="451568"/>
                </a:lnTo>
                <a:lnTo>
                  <a:pt x="69565" y="450526"/>
                </a:lnTo>
                <a:lnTo>
                  <a:pt x="70628" y="449484"/>
                </a:lnTo>
                <a:lnTo>
                  <a:pt x="72560" y="448442"/>
                </a:lnTo>
                <a:lnTo>
                  <a:pt x="74589" y="447387"/>
                </a:lnTo>
                <a:lnTo>
                  <a:pt x="76618" y="446346"/>
                </a:lnTo>
                <a:lnTo>
                  <a:pt x="77681" y="445304"/>
                </a:lnTo>
                <a:lnTo>
                  <a:pt x="79613" y="443220"/>
                </a:lnTo>
                <a:lnTo>
                  <a:pt x="81642" y="442178"/>
                </a:lnTo>
                <a:lnTo>
                  <a:pt x="83671" y="441136"/>
                </a:lnTo>
                <a:lnTo>
                  <a:pt x="85700" y="440094"/>
                </a:lnTo>
                <a:lnTo>
                  <a:pt x="87729" y="439053"/>
                </a:lnTo>
                <a:lnTo>
                  <a:pt x="89758" y="436969"/>
                </a:lnTo>
                <a:lnTo>
                  <a:pt x="91787" y="435927"/>
                </a:lnTo>
                <a:lnTo>
                  <a:pt x="95748" y="433831"/>
                </a:lnTo>
                <a:lnTo>
                  <a:pt x="99806" y="430705"/>
                </a:lnTo>
                <a:lnTo>
                  <a:pt x="102802" y="428621"/>
                </a:lnTo>
                <a:lnTo>
                  <a:pt x="106860" y="425496"/>
                </a:lnTo>
                <a:lnTo>
                  <a:pt x="110918" y="423412"/>
                </a:lnTo>
                <a:lnTo>
                  <a:pt x="113913" y="420274"/>
                </a:lnTo>
                <a:lnTo>
                  <a:pt x="117971" y="418190"/>
                </a:lnTo>
                <a:lnTo>
                  <a:pt x="120966" y="415065"/>
                </a:lnTo>
                <a:lnTo>
                  <a:pt x="125024" y="411939"/>
                </a:lnTo>
                <a:lnTo>
                  <a:pt x="128019" y="409855"/>
                </a:lnTo>
                <a:lnTo>
                  <a:pt x="131014" y="406717"/>
                </a:lnTo>
                <a:lnTo>
                  <a:pt x="135072" y="403591"/>
                </a:lnTo>
                <a:lnTo>
                  <a:pt x="138067" y="400466"/>
                </a:lnTo>
                <a:lnTo>
                  <a:pt x="140096" y="398382"/>
                </a:lnTo>
                <a:lnTo>
                  <a:pt x="143188" y="395244"/>
                </a:lnTo>
                <a:lnTo>
                  <a:pt x="146183" y="392118"/>
                </a:lnTo>
                <a:lnTo>
                  <a:pt x="148212" y="390035"/>
                </a:lnTo>
                <a:lnTo>
                  <a:pt x="151207" y="386909"/>
                </a:lnTo>
                <a:lnTo>
                  <a:pt x="153236" y="383783"/>
                </a:lnTo>
                <a:lnTo>
                  <a:pt x="155265" y="380645"/>
                </a:lnTo>
                <a:lnTo>
                  <a:pt x="157294" y="378561"/>
                </a:lnTo>
                <a:lnTo>
                  <a:pt x="158261" y="375436"/>
                </a:lnTo>
                <a:lnTo>
                  <a:pt x="160290" y="372310"/>
                </a:lnTo>
                <a:lnTo>
                  <a:pt x="161256" y="369172"/>
                </a:lnTo>
                <a:lnTo>
                  <a:pt x="162319" y="367088"/>
                </a:lnTo>
                <a:lnTo>
                  <a:pt x="162319" y="363963"/>
                </a:lnTo>
                <a:lnTo>
                  <a:pt x="163285" y="360837"/>
                </a:lnTo>
                <a:lnTo>
                  <a:pt x="163285" y="353532"/>
                </a:lnTo>
                <a:lnTo>
                  <a:pt x="162319" y="350406"/>
                </a:lnTo>
                <a:lnTo>
                  <a:pt x="161256" y="348322"/>
                </a:lnTo>
                <a:lnTo>
                  <a:pt x="160290" y="345197"/>
                </a:lnTo>
                <a:lnTo>
                  <a:pt x="159227" y="342058"/>
                </a:lnTo>
                <a:lnTo>
                  <a:pt x="158261" y="338933"/>
                </a:lnTo>
                <a:lnTo>
                  <a:pt x="157294" y="335807"/>
                </a:lnTo>
                <a:lnTo>
                  <a:pt x="157294" y="332682"/>
                </a:lnTo>
                <a:lnTo>
                  <a:pt x="156232" y="329543"/>
                </a:lnTo>
                <a:lnTo>
                  <a:pt x="155265" y="326418"/>
                </a:lnTo>
                <a:lnTo>
                  <a:pt x="154203" y="323292"/>
                </a:lnTo>
                <a:lnTo>
                  <a:pt x="153236" y="321209"/>
                </a:lnTo>
                <a:lnTo>
                  <a:pt x="153236" y="318070"/>
                </a:lnTo>
                <a:lnTo>
                  <a:pt x="152174" y="314945"/>
                </a:lnTo>
                <a:lnTo>
                  <a:pt x="150241" y="310777"/>
                </a:lnTo>
                <a:lnTo>
                  <a:pt x="150241" y="307652"/>
                </a:lnTo>
                <a:lnTo>
                  <a:pt x="148212" y="303472"/>
                </a:lnTo>
                <a:lnTo>
                  <a:pt x="148212" y="300346"/>
                </a:lnTo>
                <a:lnTo>
                  <a:pt x="147149" y="296179"/>
                </a:lnTo>
                <a:lnTo>
                  <a:pt x="146183" y="291999"/>
                </a:lnTo>
                <a:lnTo>
                  <a:pt x="145120" y="287831"/>
                </a:lnTo>
                <a:lnTo>
                  <a:pt x="144154" y="284706"/>
                </a:lnTo>
                <a:lnTo>
                  <a:pt x="144154" y="281580"/>
                </a:lnTo>
                <a:lnTo>
                  <a:pt x="143188" y="277400"/>
                </a:lnTo>
                <a:lnTo>
                  <a:pt x="143188" y="249244"/>
                </a:lnTo>
                <a:lnTo>
                  <a:pt x="142125" y="246119"/>
                </a:lnTo>
                <a:lnTo>
                  <a:pt x="142125" y="240897"/>
                </a:lnTo>
                <a:lnTo>
                  <a:pt x="141159" y="237771"/>
                </a:lnTo>
                <a:lnTo>
                  <a:pt x="141159" y="234646"/>
                </a:lnTo>
                <a:lnTo>
                  <a:pt x="140096" y="232562"/>
                </a:lnTo>
                <a:lnTo>
                  <a:pt x="139130" y="229436"/>
                </a:lnTo>
                <a:lnTo>
                  <a:pt x="138067" y="225256"/>
                </a:lnTo>
                <a:lnTo>
                  <a:pt x="136135" y="221089"/>
                </a:lnTo>
                <a:lnTo>
                  <a:pt x="134106" y="216921"/>
                </a:lnTo>
                <a:lnTo>
                  <a:pt x="132077" y="213783"/>
                </a:lnTo>
                <a:lnTo>
                  <a:pt x="130048" y="211699"/>
                </a:lnTo>
                <a:lnTo>
                  <a:pt x="129082" y="209616"/>
                </a:lnTo>
                <a:lnTo>
                  <a:pt x="127053" y="208574"/>
                </a:lnTo>
                <a:lnTo>
                  <a:pt x="125024" y="207532"/>
                </a:lnTo>
                <a:lnTo>
                  <a:pt x="122995" y="206490"/>
                </a:lnTo>
                <a:lnTo>
                  <a:pt x="120966" y="204406"/>
                </a:lnTo>
                <a:lnTo>
                  <a:pt x="118937" y="203365"/>
                </a:lnTo>
                <a:lnTo>
                  <a:pt x="116908" y="202310"/>
                </a:lnTo>
                <a:lnTo>
                  <a:pt x="114879" y="201268"/>
                </a:lnTo>
                <a:lnTo>
                  <a:pt x="111884" y="201268"/>
                </a:lnTo>
                <a:lnTo>
                  <a:pt x="110918" y="199184"/>
                </a:lnTo>
                <a:lnTo>
                  <a:pt x="108889" y="197101"/>
                </a:lnTo>
                <a:lnTo>
                  <a:pt x="105893" y="193975"/>
                </a:lnTo>
                <a:lnTo>
                  <a:pt x="103864" y="192933"/>
                </a:lnTo>
                <a:lnTo>
                  <a:pt x="101835" y="191891"/>
                </a:lnTo>
                <a:lnTo>
                  <a:pt x="99806" y="190850"/>
                </a:lnTo>
                <a:lnTo>
                  <a:pt x="97777" y="189795"/>
                </a:lnTo>
                <a:lnTo>
                  <a:pt x="95748" y="189795"/>
                </a:lnTo>
                <a:lnTo>
                  <a:pt x="93719" y="188753"/>
                </a:lnTo>
                <a:lnTo>
                  <a:pt x="89758" y="188753"/>
                </a:lnTo>
                <a:lnTo>
                  <a:pt x="87729" y="187711"/>
                </a:lnTo>
                <a:lnTo>
                  <a:pt x="81642" y="187711"/>
                </a:lnTo>
                <a:lnTo>
                  <a:pt x="79613" y="185628"/>
                </a:lnTo>
                <a:lnTo>
                  <a:pt x="77681" y="184586"/>
                </a:lnTo>
                <a:lnTo>
                  <a:pt x="75652" y="182502"/>
                </a:lnTo>
                <a:lnTo>
                  <a:pt x="73623" y="180418"/>
                </a:lnTo>
                <a:lnTo>
                  <a:pt x="71594" y="177293"/>
                </a:lnTo>
                <a:lnTo>
                  <a:pt x="69565" y="175196"/>
                </a:lnTo>
                <a:lnTo>
                  <a:pt x="67536" y="172071"/>
                </a:lnTo>
                <a:lnTo>
                  <a:pt x="65507" y="167903"/>
                </a:lnTo>
                <a:lnTo>
                  <a:pt x="64541" y="164778"/>
                </a:lnTo>
                <a:lnTo>
                  <a:pt x="63574" y="161640"/>
                </a:lnTo>
                <a:lnTo>
                  <a:pt x="62512" y="158514"/>
                </a:lnTo>
                <a:lnTo>
                  <a:pt x="61545" y="155388"/>
                </a:lnTo>
                <a:lnTo>
                  <a:pt x="60483" y="152263"/>
                </a:lnTo>
                <a:lnTo>
                  <a:pt x="59517" y="145999"/>
                </a:lnTo>
                <a:lnTo>
                  <a:pt x="59517" y="140790"/>
                </a:lnTo>
                <a:lnTo>
                  <a:pt x="58454" y="135568"/>
                </a:lnTo>
                <a:lnTo>
                  <a:pt x="58454" y="129317"/>
                </a:lnTo>
                <a:lnTo>
                  <a:pt x="57488" y="125136"/>
                </a:lnTo>
                <a:lnTo>
                  <a:pt x="56521" y="119927"/>
                </a:lnTo>
                <a:lnTo>
                  <a:pt x="56521" y="115760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390913" y="5181385"/>
            <a:ext cx="277622" cy="914609"/>
          </a:xfrm>
          <a:custGeom>
            <a:avLst/>
            <a:gdLst/>
            <a:ahLst/>
            <a:cxnLst/>
            <a:rect l="l" t="t" r="r" b="b"/>
            <a:pathLst>
              <a:path w="277622" h="914609">
                <a:moveTo>
                  <a:pt x="234792" y="191891"/>
                </a:moveTo>
                <a:lnTo>
                  <a:pt x="232782" y="190837"/>
                </a:lnTo>
                <a:lnTo>
                  <a:pt x="232782" y="187711"/>
                </a:lnTo>
                <a:lnTo>
                  <a:pt x="231768" y="184586"/>
                </a:lnTo>
                <a:lnTo>
                  <a:pt x="229758" y="184586"/>
                </a:lnTo>
                <a:lnTo>
                  <a:pt x="228753" y="181460"/>
                </a:lnTo>
                <a:lnTo>
                  <a:pt x="227739" y="178335"/>
                </a:lnTo>
                <a:lnTo>
                  <a:pt x="227739" y="175196"/>
                </a:lnTo>
                <a:lnTo>
                  <a:pt x="225729" y="175196"/>
                </a:lnTo>
                <a:lnTo>
                  <a:pt x="224715" y="172071"/>
                </a:lnTo>
                <a:lnTo>
                  <a:pt x="230763" y="172071"/>
                </a:lnTo>
                <a:lnTo>
                  <a:pt x="232782" y="173113"/>
                </a:lnTo>
                <a:lnTo>
                  <a:pt x="237816" y="173113"/>
                </a:lnTo>
                <a:lnTo>
                  <a:pt x="239836" y="174155"/>
                </a:lnTo>
                <a:lnTo>
                  <a:pt x="241845" y="174155"/>
                </a:lnTo>
                <a:lnTo>
                  <a:pt x="242860" y="175196"/>
                </a:lnTo>
                <a:lnTo>
                  <a:pt x="244869" y="176238"/>
                </a:lnTo>
                <a:lnTo>
                  <a:pt x="246889" y="176238"/>
                </a:lnTo>
                <a:lnTo>
                  <a:pt x="248908" y="177280"/>
                </a:lnTo>
                <a:lnTo>
                  <a:pt x="250918" y="178335"/>
                </a:lnTo>
                <a:lnTo>
                  <a:pt x="252937" y="181460"/>
                </a:lnTo>
                <a:lnTo>
                  <a:pt x="254947" y="182502"/>
                </a:lnTo>
                <a:lnTo>
                  <a:pt x="256966" y="184586"/>
                </a:lnTo>
                <a:lnTo>
                  <a:pt x="258985" y="183544"/>
                </a:lnTo>
                <a:lnTo>
                  <a:pt x="260995" y="182502"/>
                </a:lnTo>
                <a:lnTo>
                  <a:pt x="262000" y="179377"/>
                </a:lnTo>
                <a:lnTo>
                  <a:pt x="264019" y="177280"/>
                </a:lnTo>
                <a:lnTo>
                  <a:pt x="265024" y="174155"/>
                </a:lnTo>
                <a:lnTo>
                  <a:pt x="267043" y="172071"/>
                </a:lnTo>
                <a:lnTo>
                  <a:pt x="269063" y="168945"/>
                </a:lnTo>
                <a:lnTo>
                  <a:pt x="272077" y="165820"/>
                </a:lnTo>
                <a:lnTo>
                  <a:pt x="275101" y="161640"/>
                </a:lnTo>
                <a:lnTo>
                  <a:pt x="277622" y="159034"/>
                </a:lnTo>
                <a:lnTo>
                  <a:pt x="276116" y="157472"/>
                </a:lnTo>
                <a:lnTo>
                  <a:pt x="275101" y="155388"/>
                </a:lnTo>
                <a:lnTo>
                  <a:pt x="273092" y="151208"/>
                </a:lnTo>
                <a:lnTo>
                  <a:pt x="271072" y="148083"/>
                </a:lnTo>
                <a:lnTo>
                  <a:pt x="269063" y="145999"/>
                </a:lnTo>
                <a:lnTo>
                  <a:pt x="268048" y="143915"/>
                </a:lnTo>
                <a:lnTo>
                  <a:pt x="266039" y="139748"/>
                </a:lnTo>
                <a:lnTo>
                  <a:pt x="264019" y="138693"/>
                </a:lnTo>
                <a:lnTo>
                  <a:pt x="262000" y="134526"/>
                </a:lnTo>
                <a:lnTo>
                  <a:pt x="259990" y="133484"/>
                </a:lnTo>
                <a:lnTo>
                  <a:pt x="257971" y="129317"/>
                </a:lnTo>
                <a:lnTo>
                  <a:pt x="255961" y="128275"/>
                </a:lnTo>
                <a:lnTo>
                  <a:pt x="253942" y="124095"/>
                </a:lnTo>
                <a:lnTo>
                  <a:pt x="251923" y="123053"/>
                </a:lnTo>
                <a:lnTo>
                  <a:pt x="249913" y="122011"/>
                </a:lnTo>
                <a:lnTo>
                  <a:pt x="247894" y="120969"/>
                </a:lnTo>
                <a:lnTo>
                  <a:pt x="245884" y="119927"/>
                </a:lnTo>
                <a:lnTo>
                  <a:pt x="243865" y="117844"/>
                </a:lnTo>
                <a:lnTo>
                  <a:pt x="241845" y="116802"/>
                </a:lnTo>
                <a:lnTo>
                  <a:pt x="239836" y="115760"/>
                </a:lnTo>
                <a:lnTo>
                  <a:pt x="237816" y="113676"/>
                </a:lnTo>
                <a:lnTo>
                  <a:pt x="235807" y="112622"/>
                </a:lnTo>
                <a:lnTo>
                  <a:pt x="233787" y="110538"/>
                </a:lnTo>
                <a:lnTo>
                  <a:pt x="231768" y="108454"/>
                </a:lnTo>
                <a:lnTo>
                  <a:pt x="229758" y="106370"/>
                </a:lnTo>
                <a:lnTo>
                  <a:pt x="227739" y="104287"/>
                </a:lnTo>
                <a:lnTo>
                  <a:pt x="225729" y="102203"/>
                </a:lnTo>
                <a:lnTo>
                  <a:pt x="223710" y="100107"/>
                </a:lnTo>
                <a:lnTo>
                  <a:pt x="221691" y="98023"/>
                </a:lnTo>
                <a:lnTo>
                  <a:pt x="219681" y="96981"/>
                </a:lnTo>
                <a:lnTo>
                  <a:pt x="217662" y="95939"/>
                </a:lnTo>
                <a:lnTo>
                  <a:pt x="215652" y="94897"/>
                </a:lnTo>
                <a:lnTo>
                  <a:pt x="212628" y="93855"/>
                </a:lnTo>
                <a:lnTo>
                  <a:pt x="210609" y="92814"/>
                </a:lnTo>
                <a:lnTo>
                  <a:pt x="208599" y="91772"/>
                </a:lnTo>
                <a:lnTo>
                  <a:pt x="206580" y="90730"/>
                </a:lnTo>
                <a:lnTo>
                  <a:pt x="204560" y="89688"/>
                </a:lnTo>
                <a:lnTo>
                  <a:pt x="202551" y="88646"/>
                </a:lnTo>
                <a:lnTo>
                  <a:pt x="200531" y="87592"/>
                </a:lnTo>
                <a:lnTo>
                  <a:pt x="198522" y="86550"/>
                </a:lnTo>
                <a:lnTo>
                  <a:pt x="196502" y="85508"/>
                </a:lnTo>
                <a:lnTo>
                  <a:pt x="194483" y="83424"/>
                </a:lnTo>
                <a:lnTo>
                  <a:pt x="192473" y="82382"/>
                </a:lnTo>
                <a:lnTo>
                  <a:pt x="190454" y="81340"/>
                </a:lnTo>
                <a:lnTo>
                  <a:pt x="188444" y="80299"/>
                </a:lnTo>
                <a:lnTo>
                  <a:pt x="186425" y="79257"/>
                </a:lnTo>
                <a:lnTo>
                  <a:pt x="184406" y="78215"/>
                </a:lnTo>
                <a:lnTo>
                  <a:pt x="182396" y="77173"/>
                </a:lnTo>
                <a:lnTo>
                  <a:pt x="180377" y="76131"/>
                </a:lnTo>
                <a:lnTo>
                  <a:pt x="178367" y="74035"/>
                </a:lnTo>
                <a:lnTo>
                  <a:pt x="176348" y="72993"/>
                </a:lnTo>
                <a:lnTo>
                  <a:pt x="174328" y="71951"/>
                </a:lnTo>
                <a:lnTo>
                  <a:pt x="172319" y="70909"/>
                </a:lnTo>
                <a:lnTo>
                  <a:pt x="171314" y="69867"/>
                </a:lnTo>
                <a:lnTo>
                  <a:pt x="169294" y="68825"/>
                </a:lnTo>
                <a:lnTo>
                  <a:pt x="167275" y="66742"/>
                </a:lnTo>
                <a:lnTo>
                  <a:pt x="165265" y="65700"/>
                </a:lnTo>
                <a:lnTo>
                  <a:pt x="163246" y="64658"/>
                </a:lnTo>
                <a:lnTo>
                  <a:pt x="161236" y="63616"/>
                </a:lnTo>
                <a:lnTo>
                  <a:pt x="160222" y="61520"/>
                </a:lnTo>
                <a:lnTo>
                  <a:pt x="158212" y="60478"/>
                </a:lnTo>
                <a:lnTo>
                  <a:pt x="156193" y="59436"/>
                </a:lnTo>
                <a:lnTo>
                  <a:pt x="147121" y="53185"/>
                </a:lnTo>
                <a:lnTo>
                  <a:pt x="138058" y="47963"/>
                </a:lnTo>
                <a:lnTo>
                  <a:pt x="131005" y="42754"/>
                </a:lnTo>
                <a:lnTo>
                  <a:pt x="123942" y="37544"/>
                </a:lnTo>
                <a:lnTo>
                  <a:pt x="117903" y="32322"/>
                </a:lnTo>
                <a:lnTo>
                  <a:pt x="112860" y="28155"/>
                </a:lnTo>
                <a:lnTo>
                  <a:pt x="107826" y="23988"/>
                </a:lnTo>
                <a:lnTo>
                  <a:pt x="103787" y="19807"/>
                </a:lnTo>
                <a:lnTo>
                  <a:pt x="100773" y="15640"/>
                </a:lnTo>
                <a:lnTo>
                  <a:pt x="97748" y="12514"/>
                </a:lnTo>
                <a:lnTo>
                  <a:pt x="95729" y="9376"/>
                </a:lnTo>
                <a:lnTo>
                  <a:pt x="93719" y="6251"/>
                </a:lnTo>
                <a:lnTo>
                  <a:pt x="91700" y="4167"/>
                </a:lnTo>
                <a:lnTo>
                  <a:pt x="89681" y="0"/>
                </a:lnTo>
                <a:lnTo>
                  <a:pt x="89681" y="6251"/>
                </a:lnTo>
                <a:lnTo>
                  <a:pt x="90695" y="8334"/>
                </a:lnTo>
                <a:lnTo>
                  <a:pt x="90695" y="21891"/>
                </a:lnTo>
                <a:lnTo>
                  <a:pt x="89681" y="27113"/>
                </a:lnTo>
                <a:lnTo>
                  <a:pt x="89681" y="33364"/>
                </a:lnTo>
                <a:lnTo>
                  <a:pt x="88676" y="40670"/>
                </a:lnTo>
                <a:lnTo>
                  <a:pt x="87671" y="47963"/>
                </a:lnTo>
                <a:lnTo>
                  <a:pt x="85652" y="56311"/>
                </a:lnTo>
                <a:lnTo>
                  <a:pt x="84647" y="58394"/>
                </a:lnTo>
                <a:lnTo>
                  <a:pt x="83642" y="61520"/>
                </a:lnTo>
                <a:lnTo>
                  <a:pt x="83642" y="64658"/>
                </a:lnTo>
                <a:lnTo>
                  <a:pt x="82628" y="67784"/>
                </a:lnTo>
                <a:lnTo>
                  <a:pt x="81623" y="70909"/>
                </a:lnTo>
                <a:lnTo>
                  <a:pt x="80618" y="74035"/>
                </a:lnTo>
                <a:lnTo>
                  <a:pt x="79603" y="77173"/>
                </a:lnTo>
                <a:lnTo>
                  <a:pt x="78599" y="80299"/>
                </a:lnTo>
                <a:lnTo>
                  <a:pt x="77594" y="83424"/>
                </a:lnTo>
                <a:lnTo>
                  <a:pt x="76579" y="86550"/>
                </a:lnTo>
                <a:lnTo>
                  <a:pt x="75574" y="89688"/>
                </a:lnTo>
                <a:lnTo>
                  <a:pt x="74570" y="93855"/>
                </a:lnTo>
                <a:lnTo>
                  <a:pt x="74570" y="98023"/>
                </a:lnTo>
                <a:lnTo>
                  <a:pt x="73565" y="102203"/>
                </a:lnTo>
                <a:lnTo>
                  <a:pt x="72550" y="105329"/>
                </a:lnTo>
                <a:lnTo>
                  <a:pt x="72550" y="107412"/>
                </a:lnTo>
                <a:lnTo>
                  <a:pt x="71546" y="111580"/>
                </a:lnTo>
                <a:lnTo>
                  <a:pt x="71546" y="114718"/>
                </a:lnTo>
                <a:lnTo>
                  <a:pt x="70541" y="118885"/>
                </a:lnTo>
                <a:lnTo>
                  <a:pt x="69526" y="123053"/>
                </a:lnTo>
                <a:lnTo>
                  <a:pt x="68521" y="127233"/>
                </a:lnTo>
                <a:lnTo>
                  <a:pt x="67517" y="131400"/>
                </a:lnTo>
                <a:lnTo>
                  <a:pt x="66502" y="134526"/>
                </a:lnTo>
                <a:lnTo>
                  <a:pt x="65497" y="137651"/>
                </a:lnTo>
                <a:lnTo>
                  <a:pt x="64492" y="140790"/>
                </a:lnTo>
                <a:lnTo>
                  <a:pt x="63488" y="143915"/>
                </a:lnTo>
                <a:lnTo>
                  <a:pt x="62473" y="147041"/>
                </a:lnTo>
                <a:lnTo>
                  <a:pt x="62473" y="150166"/>
                </a:lnTo>
                <a:lnTo>
                  <a:pt x="61468" y="154347"/>
                </a:lnTo>
                <a:lnTo>
                  <a:pt x="60463" y="158514"/>
                </a:lnTo>
                <a:lnTo>
                  <a:pt x="59449" y="162681"/>
                </a:lnTo>
                <a:lnTo>
                  <a:pt x="59449" y="166862"/>
                </a:lnTo>
                <a:lnTo>
                  <a:pt x="58444" y="172071"/>
                </a:lnTo>
                <a:lnTo>
                  <a:pt x="57439" y="176238"/>
                </a:lnTo>
                <a:lnTo>
                  <a:pt x="57439" y="181460"/>
                </a:lnTo>
                <a:lnTo>
                  <a:pt x="56425" y="186669"/>
                </a:lnTo>
                <a:lnTo>
                  <a:pt x="55420" y="192933"/>
                </a:lnTo>
                <a:lnTo>
                  <a:pt x="55420" y="198143"/>
                </a:lnTo>
                <a:lnTo>
                  <a:pt x="54415" y="203352"/>
                </a:lnTo>
                <a:lnTo>
                  <a:pt x="54415" y="208574"/>
                </a:lnTo>
                <a:lnTo>
                  <a:pt x="53410" y="213783"/>
                </a:lnTo>
                <a:lnTo>
                  <a:pt x="52396" y="220047"/>
                </a:lnTo>
                <a:lnTo>
                  <a:pt x="52396" y="225256"/>
                </a:lnTo>
                <a:lnTo>
                  <a:pt x="51391" y="230478"/>
                </a:lnTo>
                <a:lnTo>
                  <a:pt x="51391" y="235688"/>
                </a:lnTo>
                <a:lnTo>
                  <a:pt x="50386" y="239855"/>
                </a:lnTo>
                <a:lnTo>
                  <a:pt x="50386" y="245077"/>
                </a:lnTo>
                <a:lnTo>
                  <a:pt x="49372" y="249244"/>
                </a:lnTo>
                <a:lnTo>
                  <a:pt x="49372" y="253412"/>
                </a:lnTo>
                <a:lnTo>
                  <a:pt x="48367" y="257592"/>
                </a:lnTo>
                <a:lnTo>
                  <a:pt x="48367" y="263843"/>
                </a:lnTo>
                <a:lnTo>
                  <a:pt x="47362" y="266969"/>
                </a:lnTo>
                <a:lnTo>
                  <a:pt x="47362" y="271149"/>
                </a:lnTo>
                <a:lnTo>
                  <a:pt x="46347" y="274274"/>
                </a:lnTo>
                <a:lnTo>
                  <a:pt x="46347" y="282622"/>
                </a:lnTo>
                <a:lnTo>
                  <a:pt x="45343" y="285747"/>
                </a:lnTo>
                <a:lnTo>
                  <a:pt x="45343" y="306597"/>
                </a:lnTo>
                <a:lnTo>
                  <a:pt x="44338" y="309735"/>
                </a:lnTo>
                <a:lnTo>
                  <a:pt x="44338" y="334765"/>
                </a:lnTo>
                <a:lnTo>
                  <a:pt x="45343" y="337891"/>
                </a:lnTo>
                <a:lnTo>
                  <a:pt x="45343" y="357699"/>
                </a:lnTo>
                <a:lnTo>
                  <a:pt x="46347" y="359795"/>
                </a:lnTo>
                <a:lnTo>
                  <a:pt x="46347" y="367088"/>
                </a:lnTo>
                <a:lnTo>
                  <a:pt x="47362" y="370214"/>
                </a:lnTo>
                <a:lnTo>
                  <a:pt x="47362" y="381687"/>
                </a:lnTo>
                <a:lnTo>
                  <a:pt x="48367" y="385867"/>
                </a:lnTo>
                <a:lnTo>
                  <a:pt x="48367" y="421316"/>
                </a:lnTo>
                <a:lnTo>
                  <a:pt x="47362" y="425496"/>
                </a:lnTo>
                <a:lnTo>
                  <a:pt x="47362" y="433831"/>
                </a:lnTo>
                <a:lnTo>
                  <a:pt x="46347" y="440094"/>
                </a:lnTo>
                <a:lnTo>
                  <a:pt x="46347" y="446346"/>
                </a:lnTo>
                <a:lnTo>
                  <a:pt x="45343" y="452609"/>
                </a:lnTo>
                <a:lnTo>
                  <a:pt x="44338" y="457819"/>
                </a:lnTo>
                <a:lnTo>
                  <a:pt x="44338" y="464083"/>
                </a:lnTo>
                <a:lnTo>
                  <a:pt x="43333" y="469292"/>
                </a:lnTo>
                <a:lnTo>
                  <a:pt x="42318" y="475556"/>
                </a:lnTo>
                <a:lnTo>
                  <a:pt x="41314" y="480765"/>
                </a:lnTo>
                <a:lnTo>
                  <a:pt x="40309" y="487016"/>
                </a:lnTo>
                <a:lnTo>
                  <a:pt x="38289" y="492238"/>
                </a:lnTo>
                <a:lnTo>
                  <a:pt x="37285" y="497447"/>
                </a:lnTo>
                <a:lnTo>
                  <a:pt x="36270" y="502669"/>
                </a:lnTo>
                <a:lnTo>
                  <a:pt x="35265" y="507879"/>
                </a:lnTo>
                <a:lnTo>
                  <a:pt x="33256" y="513101"/>
                </a:lnTo>
                <a:lnTo>
                  <a:pt x="32241" y="518310"/>
                </a:lnTo>
                <a:lnTo>
                  <a:pt x="31236" y="522477"/>
                </a:lnTo>
                <a:lnTo>
                  <a:pt x="29217" y="527699"/>
                </a:lnTo>
                <a:lnTo>
                  <a:pt x="28212" y="531867"/>
                </a:lnTo>
                <a:lnTo>
                  <a:pt x="26193" y="537076"/>
                </a:lnTo>
                <a:lnTo>
                  <a:pt x="24183" y="541256"/>
                </a:lnTo>
                <a:lnTo>
                  <a:pt x="23178" y="545423"/>
                </a:lnTo>
                <a:lnTo>
                  <a:pt x="21159" y="550633"/>
                </a:lnTo>
                <a:lnTo>
                  <a:pt x="20154" y="554813"/>
                </a:lnTo>
                <a:lnTo>
                  <a:pt x="18135" y="557938"/>
                </a:lnTo>
                <a:lnTo>
                  <a:pt x="16125" y="562106"/>
                </a:lnTo>
                <a:lnTo>
                  <a:pt x="15111" y="566286"/>
                </a:lnTo>
                <a:lnTo>
                  <a:pt x="13101" y="570453"/>
                </a:lnTo>
                <a:lnTo>
                  <a:pt x="11082" y="573579"/>
                </a:lnTo>
                <a:lnTo>
                  <a:pt x="9062" y="577759"/>
                </a:lnTo>
                <a:lnTo>
                  <a:pt x="8057" y="580885"/>
                </a:lnTo>
                <a:lnTo>
                  <a:pt x="6048" y="584010"/>
                </a:lnTo>
                <a:lnTo>
                  <a:pt x="4028" y="587136"/>
                </a:lnTo>
                <a:lnTo>
                  <a:pt x="3024" y="591316"/>
                </a:lnTo>
                <a:lnTo>
                  <a:pt x="2009" y="595483"/>
                </a:lnTo>
                <a:lnTo>
                  <a:pt x="1004" y="598609"/>
                </a:lnTo>
                <a:lnTo>
                  <a:pt x="0" y="601735"/>
                </a:lnTo>
                <a:lnTo>
                  <a:pt x="0" y="614249"/>
                </a:lnTo>
                <a:lnTo>
                  <a:pt x="1004" y="617388"/>
                </a:lnTo>
                <a:lnTo>
                  <a:pt x="3024" y="620513"/>
                </a:lnTo>
                <a:lnTo>
                  <a:pt x="5033" y="622597"/>
                </a:lnTo>
                <a:lnTo>
                  <a:pt x="7053" y="624681"/>
                </a:lnTo>
                <a:lnTo>
                  <a:pt x="9062" y="626764"/>
                </a:lnTo>
                <a:lnTo>
                  <a:pt x="11082" y="628848"/>
                </a:lnTo>
                <a:lnTo>
                  <a:pt x="13101" y="628848"/>
                </a:lnTo>
                <a:lnTo>
                  <a:pt x="14106" y="629903"/>
                </a:lnTo>
                <a:lnTo>
                  <a:pt x="16125" y="630945"/>
                </a:lnTo>
                <a:lnTo>
                  <a:pt x="18135" y="633028"/>
                </a:lnTo>
                <a:lnTo>
                  <a:pt x="20154" y="634070"/>
                </a:lnTo>
                <a:lnTo>
                  <a:pt x="21159" y="635112"/>
                </a:lnTo>
                <a:lnTo>
                  <a:pt x="23178" y="637196"/>
                </a:lnTo>
                <a:lnTo>
                  <a:pt x="25188" y="638238"/>
                </a:lnTo>
                <a:lnTo>
                  <a:pt x="27207" y="640321"/>
                </a:lnTo>
                <a:lnTo>
                  <a:pt x="31236" y="640321"/>
                </a:lnTo>
                <a:lnTo>
                  <a:pt x="33256" y="639279"/>
                </a:lnTo>
                <a:lnTo>
                  <a:pt x="34260" y="636154"/>
                </a:lnTo>
                <a:lnTo>
                  <a:pt x="35265" y="633028"/>
                </a:lnTo>
                <a:lnTo>
                  <a:pt x="35265" y="629903"/>
                </a:lnTo>
                <a:lnTo>
                  <a:pt x="36270" y="626764"/>
                </a:lnTo>
                <a:lnTo>
                  <a:pt x="37285" y="622597"/>
                </a:lnTo>
                <a:lnTo>
                  <a:pt x="37285" y="619471"/>
                </a:lnTo>
                <a:lnTo>
                  <a:pt x="39294" y="618430"/>
                </a:lnTo>
                <a:lnTo>
                  <a:pt x="41314" y="618430"/>
                </a:lnTo>
                <a:lnTo>
                  <a:pt x="43333" y="615291"/>
                </a:lnTo>
                <a:lnTo>
                  <a:pt x="44338" y="612166"/>
                </a:lnTo>
                <a:lnTo>
                  <a:pt x="45343" y="609040"/>
                </a:lnTo>
                <a:lnTo>
                  <a:pt x="46347" y="604873"/>
                </a:lnTo>
                <a:lnTo>
                  <a:pt x="48367" y="601735"/>
                </a:lnTo>
                <a:lnTo>
                  <a:pt x="49372" y="597567"/>
                </a:lnTo>
                <a:lnTo>
                  <a:pt x="50386" y="594442"/>
                </a:lnTo>
                <a:lnTo>
                  <a:pt x="52396" y="591316"/>
                </a:lnTo>
                <a:lnTo>
                  <a:pt x="54415" y="589220"/>
                </a:lnTo>
                <a:lnTo>
                  <a:pt x="56425" y="590261"/>
                </a:lnTo>
                <a:lnTo>
                  <a:pt x="57439" y="593400"/>
                </a:lnTo>
                <a:lnTo>
                  <a:pt x="57439" y="590261"/>
                </a:lnTo>
                <a:lnTo>
                  <a:pt x="58444" y="587136"/>
                </a:lnTo>
                <a:lnTo>
                  <a:pt x="59449" y="584010"/>
                </a:lnTo>
                <a:lnTo>
                  <a:pt x="61468" y="582968"/>
                </a:lnTo>
                <a:lnTo>
                  <a:pt x="65497" y="582968"/>
                </a:lnTo>
                <a:lnTo>
                  <a:pt x="67517" y="584010"/>
                </a:lnTo>
                <a:lnTo>
                  <a:pt x="69526" y="586094"/>
                </a:lnTo>
                <a:lnTo>
                  <a:pt x="71546" y="587136"/>
                </a:lnTo>
                <a:lnTo>
                  <a:pt x="73565" y="590261"/>
                </a:lnTo>
                <a:lnTo>
                  <a:pt x="75574" y="591316"/>
                </a:lnTo>
                <a:lnTo>
                  <a:pt x="77594" y="593400"/>
                </a:lnTo>
                <a:lnTo>
                  <a:pt x="79603" y="594442"/>
                </a:lnTo>
                <a:lnTo>
                  <a:pt x="81623" y="596525"/>
                </a:lnTo>
                <a:lnTo>
                  <a:pt x="83642" y="597567"/>
                </a:lnTo>
                <a:lnTo>
                  <a:pt x="85652" y="599651"/>
                </a:lnTo>
                <a:lnTo>
                  <a:pt x="87671" y="600693"/>
                </a:lnTo>
                <a:lnTo>
                  <a:pt x="89681" y="602776"/>
                </a:lnTo>
                <a:lnTo>
                  <a:pt x="90695" y="606956"/>
                </a:lnTo>
                <a:lnTo>
                  <a:pt x="92705" y="610082"/>
                </a:lnTo>
                <a:lnTo>
                  <a:pt x="94724" y="612166"/>
                </a:lnTo>
                <a:lnTo>
                  <a:pt x="95729" y="614249"/>
                </a:lnTo>
                <a:lnTo>
                  <a:pt x="97748" y="615291"/>
                </a:lnTo>
                <a:lnTo>
                  <a:pt x="99758" y="617388"/>
                </a:lnTo>
                <a:lnTo>
                  <a:pt x="102782" y="619471"/>
                </a:lnTo>
                <a:lnTo>
                  <a:pt x="104802" y="621555"/>
                </a:lnTo>
                <a:lnTo>
                  <a:pt x="107826" y="623639"/>
                </a:lnTo>
                <a:lnTo>
                  <a:pt x="109835" y="626764"/>
                </a:lnTo>
                <a:lnTo>
                  <a:pt x="112860" y="628848"/>
                </a:lnTo>
                <a:lnTo>
                  <a:pt x="115884" y="630945"/>
                </a:lnTo>
                <a:lnTo>
                  <a:pt x="117903" y="633028"/>
                </a:lnTo>
                <a:lnTo>
                  <a:pt x="120927" y="635112"/>
                </a:lnTo>
                <a:lnTo>
                  <a:pt x="122937" y="637196"/>
                </a:lnTo>
                <a:lnTo>
                  <a:pt x="125961" y="639279"/>
                </a:lnTo>
                <a:lnTo>
                  <a:pt x="128985" y="641363"/>
                </a:lnTo>
                <a:lnTo>
                  <a:pt x="131005" y="644501"/>
                </a:lnTo>
                <a:lnTo>
                  <a:pt x="133014" y="646585"/>
                </a:lnTo>
                <a:lnTo>
                  <a:pt x="135034" y="648669"/>
                </a:lnTo>
                <a:lnTo>
                  <a:pt x="137043" y="650753"/>
                </a:lnTo>
                <a:lnTo>
                  <a:pt x="139063" y="652836"/>
                </a:lnTo>
                <a:lnTo>
                  <a:pt x="140067" y="654933"/>
                </a:lnTo>
                <a:lnTo>
                  <a:pt x="142087" y="655975"/>
                </a:lnTo>
                <a:lnTo>
                  <a:pt x="143092" y="658058"/>
                </a:lnTo>
                <a:lnTo>
                  <a:pt x="144096" y="662226"/>
                </a:lnTo>
                <a:lnTo>
                  <a:pt x="143092" y="665351"/>
                </a:lnTo>
                <a:lnTo>
                  <a:pt x="142087" y="668489"/>
                </a:lnTo>
                <a:lnTo>
                  <a:pt x="142087" y="699771"/>
                </a:lnTo>
                <a:lnTo>
                  <a:pt x="143092" y="703938"/>
                </a:lnTo>
                <a:lnTo>
                  <a:pt x="143092" y="719591"/>
                </a:lnTo>
                <a:lnTo>
                  <a:pt x="144096" y="723759"/>
                </a:lnTo>
                <a:lnTo>
                  <a:pt x="144096" y="735232"/>
                </a:lnTo>
                <a:lnTo>
                  <a:pt x="145111" y="738357"/>
                </a:lnTo>
                <a:lnTo>
                  <a:pt x="145111" y="759220"/>
                </a:lnTo>
                <a:lnTo>
                  <a:pt x="144096" y="763387"/>
                </a:lnTo>
                <a:lnTo>
                  <a:pt x="143092" y="766513"/>
                </a:lnTo>
                <a:lnTo>
                  <a:pt x="142087" y="770680"/>
                </a:lnTo>
                <a:lnTo>
                  <a:pt x="141082" y="774860"/>
                </a:lnTo>
                <a:lnTo>
                  <a:pt x="141082" y="777986"/>
                </a:lnTo>
                <a:lnTo>
                  <a:pt x="140067" y="780070"/>
                </a:lnTo>
                <a:lnTo>
                  <a:pt x="140067" y="783195"/>
                </a:lnTo>
                <a:lnTo>
                  <a:pt x="139063" y="786333"/>
                </a:lnTo>
                <a:lnTo>
                  <a:pt x="139063" y="791543"/>
                </a:lnTo>
                <a:lnTo>
                  <a:pt x="138058" y="794668"/>
                </a:lnTo>
                <a:lnTo>
                  <a:pt x="138058" y="800932"/>
                </a:lnTo>
                <a:lnTo>
                  <a:pt x="137043" y="804058"/>
                </a:lnTo>
                <a:lnTo>
                  <a:pt x="137043" y="812405"/>
                </a:lnTo>
                <a:lnTo>
                  <a:pt x="136038" y="815531"/>
                </a:lnTo>
                <a:lnTo>
                  <a:pt x="136038" y="840561"/>
                </a:lnTo>
                <a:lnTo>
                  <a:pt x="137043" y="844728"/>
                </a:lnTo>
                <a:lnTo>
                  <a:pt x="138058" y="847854"/>
                </a:lnTo>
                <a:lnTo>
                  <a:pt x="139063" y="850992"/>
                </a:lnTo>
                <a:lnTo>
                  <a:pt x="140067" y="853076"/>
                </a:lnTo>
                <a:lnTo>
                  <a:pt x="142087" y="856201"/>
                </a:lnTo>
                <a:lnTo>
                  <a:pt x="144096" y="859327"/>
                </a:lnTo>
                <a:lnTo>
                  <a:pt x="146116" y="862465"/>
                </a:lnTo>
                <a:lnTo>
                  <a:pt x="148135" y="864549"/>
                </a:lnTo>
                <a:lnTo>
                  <a:pt x="150145" y="867674"/>
                </a:lnTo>
                <a:lnTo>
                  <a:pt x="153169" y="869758"/>
                </a:lnTo>
                <a:lnTo>
                  <a:pt x="155188" y="871842"/>
                </a:lnTo>
                <a:lnTo>
                  <a:pt x="158212" y="873926"/>
                </a:lnTo>
                <a:lnTo>
                  <a:pt x="161236" y="877064"/>
                </a:lnTo>
                <a:lnTo>
                  <a:pt x="164251" y="879148"/>
                </a:lnTo>
                <a:lnTo>
                  <a:pt x="167275" y="881231"/>
                </a:lnTo>
                <a:lnTo>
                  <a:pt x="170299" y="883315"/>
                </a:lnTo>
                <a:lnTo>
                  <a:pt x="173323" y="884357"/>
                </a:lnTo>
                <a:lnTo>
                  <a:pt x="176348" y="886441"/>
                </a:lnTo>
                <a:lnTo>
                  <a:pt x="180377" y="888537"/>
                </a:lnTo>
                <a:lnTo>
                  <a:pt x="183401" y="890621"/>
                </a:lnTo>
                <a:lnTo>
                  <a:pt x="186425" y="891663"/>
                </a:lnTo>
                <a:lnTo>
                  <a:pt x="189449" y="893746"/>
                </a:lnTo>
                <a:lnTo>
                  <a:pt x="193478" y="894788"/>
                </a:lnTo>
                <a:lnTo>
                  <a:pt x="196502" y="896872"/>
                </a:lnTo>
                <a:lnTo>
                  <a:pt x="199526" y="897914"/>
                </a:lnTo>
                <a:lnTo>
                  <a:pt x="202551" y="900010"/>
                </a:lnTo>
                <a:lnTo>
                  <a:pt x="205575" y="901052"/>
                </a:lnTo>
                <a:lnTo>
                  <a:pt x="208599" y="903136"/>
                </a:lnTo>
                <a:lnTo>
                  <a:pt x="211613" y="904177"/>
                </a:lnTo>
                <a:lnTo>
                  <a:pt x="213633" y="905219"/>
                </a:lnTo>
                <a:lnTo>
                  <a:pt x="216657" y="906261"/>
                </a:lnTo>
                <a:lnTo>
                  <a:pt x="219681" y="907303"/>
                </a:lnTo>
                <a:lnTo>
                  <a:pt x="223710" y="908345"/>
                </a:lnTo>
                <a:lnTo>
                  <a:pt x="226734" y="909387"/>
                </a:lnTo>
                <a:lnTo>
                  <a:pt x="229758" y="910429"/>
                </a:lnTo>
                <a:lnTo>
                  <a:pt x="232782" y="911470"/>
                </a:lnTo>
                <a:lnTo>
                  <a:pt x="235807" y="912512"/>
                </a:lnTo>
                <a:lnTo>
                  <a:pt x="238831" y="913567"/>
                </a:lnTo>
                <a:lnTo>
                  <a:pt x="241845" y="914609"/>
                </a:lnTo>
                <a:lnTo>
                  <a:pt x="240840" y="192933"/>
                </a:lnTo>
                <a:lnTo>
                  <a:pt x="236811" y="192933"/>
                </a:lnTo>
                <a:lnTo>
                  <a:pt x="234792" y="191891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631754" y="5051026"/>
            <a:ext cx="825324" cy="1100237"/>
          </a:xfrm>
          <a:custGeom>
            <a:avLst/>
            <a:gdLst/>
            <a:ahLst/>
            <a:cxnLst/>
            <a:rect l="l" t="t" r="r" b="b"/>
            <a:pathLst>
              <a:path w="825324" h="1100237">
                <a:moveTo>
                  <a:pt x="232782" y="196059"/>
                </a:moveTo>
                <a:lnTo>
                  <a:pt x="231778" y="192933"/>
                </a:lnTo>
                <a:lnTo>
                  <a:pt x="231778" y="179364"/>
                </a:lnTo>
                <a:lnTo>
                  <a:pt x="230773" y="175196"/>
                </a:lnTo>
                <a:lnTo>
                  <a:pt x="230773" y="171029"/>
                </a:lnTo>
                <a:lnTo>
                  <a:pt x="229758" y="167903"/>
                </a:lnTo>
                <a:lnTo>
                  <a:pt x="229758" y="163723"/>
                </a:lnTo>
                <a:lnTo>
                  <a:pt x="228753" y="158514"/>
                </a:lnTo>
                <a:lnTo>
                  <a:pt x="228753" y="143915"/>
                </a:lnTo>
                <a:lnTo>
                  <a:pt x="227749" y="138693"/>
                </a:lnTo>
                <a:lnTo>
                  <a:pt x="227749" y="112622"/>
                </a:lnTo>
                <a:lnTo>
                  <a:pt x="226734" y="108454"/>
                </a:lnTo>
                <a:lnTo>
                  <a:pt x="226734" y="81340"/>
                </a:lnTo>
                <a:lnTo>
                  <a:pt x="225729" y="78215"/>
                </a:lnTo>
                <a:lnTo>
                  <a:pt x="225729" y="64658"/>
                </a:lnTo>
                <a:lnTo>
                  <a:pt x="224724" y="61520"/>
                </a:lnTo>
                <a:lnTo>
                  <a:pt x="223710" y="57352"/>
                </a:lnTo>
                <a:lnTo>
                  <a:pt x="223710" y="54227"/>
                </a:lnTo>
                <a:lnTo>
                  <a:pt x="222705" y="51101"/>
                </a:lnTo>
                <a:lnTo>
                  <a:pt x="221700" y="49005"/>
                </a:lnTo>
                <a:lnTo>
                  <a:pt x="220695" y="45879"/>
                </a:lnTo>
                <a:lnTo>
                  <a:pt x="218676" y="42754"/>
                </a:lnTo>
                <a:lnTo>
                  <a:pt x="216657" y="40670"/>
                </a:lnTo>
                <a:lnTo>
                  <a:pt x="215652" y="37532"/>
                </a:lnTo>
                <a:lnTo>
                  <a:pt x="213633" y="34406"/>
                </a:lnTo>
                <a:lnTo>
                  <a:pt x="211623" y="32322"/>
                </a:lnTo>
                <a:lnTo>
                  <a:pt x="208599" y="30239"/>
                </a:lnTo>
                <a:lnTo>
                  <a:pt x="206580" y="27113"/>
                </a:lnTo>
                <a:lnTo>
                  <a:pt x="204570" y="25029"/>
                </a:lnTo>
                <a:lnTo>
                  <a:pt x="201546" y="22933"/>
                </a:lnTo>
                <a:lnTo>
                  <a:pt x="199526" y="20849"/>
                </a:lnTo>
                <a:lnTo>
                  <a:pt x="196502" y="18766"/>
                </a:lnTo>
                <a:lnTo>
                  <a:pt x="194493" y="16682"/>
                </a:lnTo>
                <a:lnTo>
                  <a:pt x="191468" y="14598"/>
                </a:lnTo>
                <a:lnTo>
                  <a:pt x="189449" y="12514"/>
                </a:lnTo>
                <a:lnTo>
                  <a:pt x="186425" y="11460"/>
                </a:lnTo>
                <a:lnTo>
                  <a:pt x="184415" y="9376"/>
                </a:lnTo>
                <a:lnTo>
                  <a:pt x="182396" y="8334"/>
                </a:lnTo>
                <a:lnTo>
                  <a:pt x="180386" y="6251"/>
                </a:lnTo>
                <a:lnTo>
                  <a:pt x="177362" y="5209"/>
                </a:lnTo>
                <a:lnTo>
                  <a:pt x="176348" y="4167"/>
                </a:lnTo>
                <a:lnTo>
                  <a:pt x="174338" y="3125"/>
                </a:lnTo>
                <a:lnTo>
                  <a:pt x="172319" y="2083"/>
                </a:lnTo>
                <a:lnTo>
                  <a:pt x="170309" y="1041"/>
                </a:lnTo>
                <a:lnTo>
                  <a:pt x="168290" y="0"/>
                </a:lnTo>
                <a:lnTo>
                  <a:pt x="166270" y="0"/>
                </a:lnTo>
                <a:lnTo>
                  <a:pt x="165265" y="1041"/>
                </a:lnTo>
                <a:lnTo>
                  <a:pt x="163256" y="2083"/>
                </a:lnTo>
                <a:lnTo>
                  <a:pt x="161236" y="3125"/>
                </a:lnTo>
                <a:lnTo>
                  <a:pt x="160232" y="3125"/>
                </a:lnTo>
                <a:lnTo>
                  <a:pt x="158212" y="5209"/>
                </a:lnTo>
                <a:lnTo>
                  <a:pt x="156193" y="7292"/>
                </a:lnTo>
                <a:lnTo>
                  <a:pt x="154183" y="8334"/>
                </a:lnTo>
                <a:lnTo>
                  <a:pt x="152164" y="10418"/>
                </a:lnTo>
                <a:lnTo>
                  <a:pt x="150154" y="12514"/>
                </a:lnTo>
                <a:lnTo>
                  <a:pt x="148135" y="14598"/>
                </a:lnTo>
                <a:lnTo>
                  <a:pt x="147130" y="17724"/>
                </a:lnTo>
                <a:lnTo>
                  <a:pt x="145111" y="20849"/>
                </a:lnTo>
                <a:lnTo>
                  <a:pt x="144106" y="23975"/>
                </a:lnTo>
                <a:lnTo>
                  <a:pt x="143101" y="27113"/>
                </a:lnTo>
                <a:lnTo>
                  <a:pt x="142087" y="31281"/>
                </a:lnTo>
                <a:lnTo>
                  <a:pt x="141082" y="35448"/>
                </a:lnTo>
                <a:lnTo>
                  <a:pt x="141082" y="80299"/>
                </a:lnTo>
                <a:lnTo>
                  <a:pt x="140077" y="84466"/>
                </a:lnTo>
                <a:lnTo>
                  <a:pt x="140077" y="99065"/>
                </a:lnTo>
                <a:lnTo>
                  <a:pt x="139063" y="103245"/>
                </a:lnTo>
                <a:lnTo>
                  <a:pt x="139063" y="112622"/>
                </a:lnTo>
                <a:lnTo>
                  <a:pt x="138058" y="115760"/>
                </a:lnTo>
                <a:lnTo>
                  <a:pt x="138058" y="124095"/>
                </a:lnTo>
                <a:lnTo>
                  <a:pt x="137053" y="127220"/>
                </a:lnTo>
                <a:lnTo>
                  <a:pt x="137053" y="133484"/>
                </a:lnTo>
                <a:lnTo>
                  <a:pt x="136038" y="136610"/>
                </a:lnTo>
                <a:lnTo>
                  <a:pt x="136038" y="140777"/>
                </a:lnTo>
                <a:lnTo>
                  <a:pt x="135034" y="143915"/>
                </a:lnTo>
                <a:lnTo>
                  <a:pt x="135034" y="147041"/>
                </a:lnTo>
                <a:lnTo>
                  <a:pt x="134029" y="150166"/>
                </a:lnTo>
                <a:lnTo>
                  <a:pt x="133024" y="154347"/>
                </a:lnTo>
                <a:lnTo>
                  <a:pt x="133024" y="157472"/>
                </a:lnTo>
                <a:lnTo>
                  <a:pt x="132009" y="160598"/>
                </a:lnTo>
                <a:lnTo>
                  <a:pt x="131005" y="163723"/>
                </a:lnTo>
                <a:lnTo>
                  <a:pt x="130000" y="167903"/>
                </a:lnTo>
                <a:lnTo>
                  <a:pt x="128985" y="171029"/>
                </a:lnTo>
                <a:lnTo>
                  <a:pt x="127980" y="174155"/>
                </a:lnTo>
                <a:lnTo>
                  <a:pt x="126976" y="177280"/>
                </a:lnTo>
                <a:lnTo>
                  <a:pt x="124956" y="180418"/>
                </a:lnTo>
                <a:lnTo>
                  <a:pt x="123951" y="183544"/>
                </a:lnTo>
                <a:lnTo>
                  <a:pt x="122947" y="185628"/>
                </a:lnTo>
                <a:lnTo>
                  <a:pt x="120927" y="189795"/>
                </a:lnTo>
                <a:lnTo>
                  <a:pt x="117903" y="193975"/>
                </a:lnTo>
                <a:lnTo>
                  <a:pt x="115884" y="198143"/>
                </a:lnTo>
                <a:lnTo>
                  <a:pt x="112869" y="202310"/>
                </a:lnTo>
                <a:lnTo>
                  <a:pt x="109845" y="206490"/>
                </a:lnTo>
                <a:lnTo>
                  <a:pt x="106821" y="210658"/>
                </a:lnTo>
                <a:lnTo>
                  <a:pt x="103797" y="214825"/>
                </a:lnTo>
                <a:lnTo>
                  <a:pt x="99768" y="219005"/>
                </a:lnTo>
                <a:lnTo>
                  <a:pt x="95739" y="224214"/>
                </a:lnTo>
                <a:lnTo>
                  <a:pt x="91700" y="228382"/>
                </a:lnTo>
                <a:lnTo>
                  <a:pt x="87671" y="232562"/>
                </a:lnTo>
                <a:lnTo>
                  <a:pt x="83642" y="237771"/>
                </a:lnTo>
                <a:lnTo>
                  <a:pt x="79613" y="241939"/>
                </a:lnTo>
                <a:lnTo>
                  <a:pt x="75584" y="247161"/>
                </a:lnTo>
                <a:lnTo>
                  <a:pt x="71546" y="251328"/>
                </a:lnTo>
                <a:lnTo>
                  <a:pt x="67517" y="255495"/>
                </a:lnTo>
                <a:lnTo>
                  <a:pt x="63488" y="260717"/>
                </a:lnTo>
                <a:lnTo>
                  <a:pt x="59459" y="264885"/>
                </a:lnTo>
                <a:lnTo>
                  <a:pt x="55430" y="269052"/>
                </a:lnTo>
                <a:lnTo>
                  <a:pt x="51391" y="273232"/>
                </a:lnTo>
                <a:lnTo>
                  <a:pt x="47362" y="277400"/>
                </a:lnTo>
                <a:lnTo>
                  <a:pt x="43333" y="281567"/>
                </a:lnTo>
                <a:lnTo>
                  <a:pt x="40309" y="284706"/>
                </a:lnTo>
                <a:lnTo>
                  <a:pt x="37285" y="288873"/>
                </a:lnTo>
                <a:lnTo>
                  <a:pt x="36781" y="289393"/>
                </a:lnTo>
                <a:lnTo>
                  <a:pt x="37285" y="289915"/>
                </a:lnTo>
                <a:lnTo>
                  <a:pt x="39304" y="293040"/>
                </a:lnTo>
                <a:lnTo>
                  <a:pt x="41314" y="297221"/>
                </a:lnTo>
                <a:lnTo>
                  <a:pt x="43333" y="301388"/>
                </a:lnTo>
                <a:lnTo>
                  <a:pt x="44338" y="304513"/>
                </a:lnTo>
                <a:lnTo>
                  <a:pt x="46357" y="308694"/>
                </a:lnTo>
                <a:lnTo>
                  <a:pt x="48367" y="312861"/>
                </a:lnTo>
                <a:lnTo>
                  <a:pt x="49381" y="315987"/>
                </a:lnTo>
                <a:lnTo>
                  <a:pt x="50386" y="319112"/>
                </a:lnTo>
                <a:lnTo>
                  <a:pt x="51391" y="322250"/>
                </a:lnTo>
                <a:lnTo>
                  <a:pt x="52405" y="325376"/>
                </a:lnTo>
                <a:lnTo>
                  <a:pt x="53410" y="328502"/>
                </a:lnTo>
                <a:lnTo>
                  <a:pt x="55430" y="329543"/>
                </a:lnTo>
                <a:lnTo>
                  <a:pt x="53410" y="332669"/>
                </a:lnTo>
                <a:lnTo>
                  <a:pt x="51391" y="333711"/>
                </a:lnTo>
                <a:lnTo>
                  <a:pt x="49381" y="333711"/>
                </a:lnTo>
                <a:lnTo>
                  <a:pt x="47362" y="332669"/>
                </a:lnTo>
                <a:lnTo>
                  <a:pt x="44338" y="332669"/>
                </a:lnTo>
                <a:lnTo>
                  <a:pt x="42328" y="331627"/>
                </a:lnTo>
                <a:lnTo>
                  <a:pt x="40309" y="330585"/>
                </a:lnTo>
                <a:lnTo>
                  <a:pt x="38289" y="330585"/>
                </a:lnTo>
                <a:lnTo>
                  <a:pt x="37285" y="329543"/>
                </a:lnTo>
                <a:lnTo>
                  <a:pt x="35275" y="329543"/>
                </a:lnTo>
                <a:lnTo>
                  <a:pt x="34260" y="328502"/>
                </a:lnTo>
                <a:lnTo>
                  <a:pt x="32251" y="327460"/>
                </a:lnTo>
                <a:lnTo>
                  <a:pt x="31236" y="326418"/>
                </a:lnTo>
                <a:lnTo>
                  <a:pt x="29227" y="325376"/>
                </a:lnTo>
                <a:lnTo>
                  <a:pt x="27207" y="324334"/>
                </a:lnTo>
                <a:lnTo>
                  <a:pt x="26202" y="323292"/>
                </a:lnTo>
                <a:lnTo>
                  <a:pt x="24183" y="322250"/>
                </a:lnTo>
                <a:lnTo>
                  <a:pt x="23178" y="321196"/>
                </a:lnTo>
                <a:lnTo>
                  <a:pt x="21159" y="320154"/>
                </a:lnTo>
                <a:lnTo>
                  <a:pt x="19149" y="318070"/>
                </a:lnTo>
                <a:lnTo>
                  <a:pt x="18144" y="315987"/>
                </a:lnTo>
                <a:lnTo>
                  <a:pt x="16125" y="314945"/>
                </a:lnTo>
                <a:lnTo>
                  <a:pt x="14106" y="315987"/>
                </a:lnTo>
                <a:lnTo>
                  <a:pt x="12096" y="317028"/>
                </a:lnTo>
                <a:lnTo>
                  <a:pt x="10077" y="318070"/>
                </a:lnTo>
                <a:lnTo>
                  <a:pt x="8067" y="320154"/>
                </a:lnTo>
                <a:lnTo>
                  <a:pt x="6048" y="321196"/>
                </a:lnTo>
                <a:lnTo>
                  <a:pt x="4028" y="322250"/>
                </a:lnTo>
                <a:lnTo>
                  <a:pt x="2019" y="322250"/>
                </a:lnTo>
                <a:lnTo>
                  <a:pt x="0" y="323292"/>
                </a:lnTo>
                <a:lnTo>
                  <a:pt x="1004" y="1044968"/>
                </a:lnTo>
                <a:lnTo>
                  <a:pt x="4028" y="1044968"/>
                </a:lnTo>
                <a:lnTo>
                  <a:pt x="6048" y="1046010"/>
                </a:lnTo>
                <a:lnTo>
                  <a:pt x="9072" y="1047051"/>
                </a:lnTo>
                <a:lnTo>
                  <a:pt x="11082" y="1047051"/>
                </a:lnTo>
                <a:lnTo>
                  <a:pt x="13101" y="1048093"/>
                </a:lnTo>
                <a:lnTo>
                  <a:pt x="17130" y="1048093"/>
                </a:lnTo>
                <a:lnTo>
                  <a:pt x="19149" y="1049135"/>
                </a:lnTo>
                <a:lnTo>
                  <a:pt x="24183" y="1049135"/>
                </a:lnTo>
                <a:lnTo>
                  <a:pt x="26202" y="1048093"/>
                </a:lnTo>
                <a:lnTo>
                  <a:pt x="27207" y="1048093"/>
                </a:lnTo>
                <a:lnTo>
                  <a:pt x="29227" y="1047051"/>
                </a:lnTo>
                <a:lnTo>
                  <a:pt x="31236" y="1046010"/>
                </a:lnTo>
                <a:lnTo>
                  <a:pt x="32251" y="1044968"/>
                </a:lnTo>
                <a:lnTo>
                  <a:pt x="33256" y="1041829"/>
                </a:lnTo>
                <a:lnTo>
                  <a:pt x="35275" y="1038704"/>
                </a:lnTo>
                <a:lnTo>
                  <a:pt x="36280" y="1034536"/>
                </a:lnTo>
                <a:lnTo>
                  <a:pt x="38289" y="1031411"/>
                </a:lnTo>
                <a:lnTo>
                  <a:pt x="40309" y="1028273"/>
                </a:lnTo>
                <a:lnTo>
                  <a:pt x="42328" y="1026189"/>
                </a:lnTo>
                <a:lnTo>
                  <a:pt x="44338" y="1023063"/>
                </a:lnTo>
                <a:lnTo>
                  <a:pt x="46357" y="1019938"/>
                </a:lnTo>
                <a:lnTo>
                  <a:pt x="48367" y="1015758"/>
                </a:lnTo>
                <a:lnTo>
                  <a:pt x="50386" y="1012632"/>
                </a:lnTo>
                <a:lnTo>
                  <a:pt x="52405" y="1008465"/>
                </a:lnTo>
                <a:lnTo>
                  <a:pt x="54415" y="1004285"/>
                </a:lnTo>
                <a:lnTo>
                  <a:pt x="55430" y="1001159"/>
                </a:lnTo>
                <a:lnTo>
                  <a:pt x="56434" y="999075"/>
                </a:lnTo>
                <a:lnTo>
                  <a:pt x="58444" y="995950"/>
                </a:lnTo>
                <a:lnTo>
                  <a:pt x="59459" y="993866"/>
                </a:lnTo>
                <a:lnTo>
                  <a:pt x="60463" y="990728"/>
                </a:lnTo>
                <a:lnTo>
                  <a:pt x="62483" y="988644"/>
                </a:lnTo>
                <a:lnTo>
                  <a:pt x="63488" y="985518"/>
                </a:lnTo>
                <a:lnTo>
                  <a:pt x="64492" y="982393"/>
                </a:lnTo>
                <a:lnTo>
                  <a:pt x="66512" y="979267"/>
                </a:lnTo>
                <a:lnTo>
                  <a:pt x="67517" y="976129"/>
                </a:lnTo>
                <a:lnTo>
                  <a:pt x="68521" y="975087"/>
                </a:lnTo>
                <a:lnTo>
                  <a:pt x="70541" y="975087"/>
                </a:lnTo>
                <a:lnTo>
                  <a:pt x="72560" y="974045"/>
                </a:lnTo>
                <a:lnTo>
                  <a:pt x="73565" y="971962"/>
                </a:lnTo>
                <a:lnTo>
                  <a:pt x="76589" y="970920"/>
                </a:lnTo>
                <a:lnTo>
                  <a:pt x="78599" y="968836"/>
                </a:lnTo>
                <a:lnTo>
                  <a:pt x="80618" y="966752"/>
                </a:lnTo>
                <a:lnTo>
                  <a:pt x="83642" y="964656"/>
                </a:lnTo>
                <a:lnTo>
                  <a:pt x="85661" y="962572"/>
                </a:lnTo>
                <a:lnTo>
                  <a:pt x="88676" y="959447"/>
                </a:lnTo>
                <a:lnTo>
                  <a:pt x="91700" y="957363"/>
                </a:lnTo>
                <a:lnTo>
                  <a:pt x="94724" y="954237"/>
                </a:lnTo>
                <a:lnTo>
                  <a:pt x="97748" y="951099"/>
                </a:lnTo>
                <a:lnTo>
                  <a:pt x="100773" y="947974"/>
                </a:lnTo>
                <a:lnTo>
                  <a:pt x="103797" y="945890"/>
                </a:lnTo>
                <a:lnTo>
                  <a:pt x="106821" y="942764"/>
                </a:lnTo>
                <a:lnTo>
                  <a:pt x="110850" y="939626"/>
                </a:lnTo>
                <a:lnTo>
                  <a:pt x="113874" y="936500"/>
                </a:lnTo>
                <a:lnTo>
                  <a:pt x="116898" y="933375"/>
                </a:lnTo>
                <a:lnTo>
                  <a:pt x="119922" y="930249"/>
                </a:lnTo>
                <a:lnTo>
                  <a:pt x="122947" y="927124"/>
                </a:lnTo>
                <a:lnTo>
                  <a:pt x="125961" y="925027"/>
                </a:lnTo>
                <a:lnTo>
                  <a:pt x="128985" y="921902"/>
                </a:lnTo>
                <a:lnTo>
                  <a:pt x="132009" y="919818"/>
                </a:lnTo>
                <a:lnTo>
                  <a:pt x="135034" y="916692"/>
                </a:lnTo>
                <a:lnTo>
                  <a:pt x="138058" y="914609"/>
                </a:lnTo>
                <a:lnTo>
                  <a:pt x="140077" y="912512"/>
                </a:lnTo>
                <a:lnTo>
                  <a:pt x="143101" y="910429"/>
                </a:lnTo>
                <a:lnTo>
                  <a:pt x="145111" y="909387"/>
                </a:lnTo>
                <a:lnTo>
                  <a:pt x="147130" y="908345"/>
                </a:lnTo>
                <a:lnTo>
                  <a:pt x="149140" y="907303"/>
                </a:lnTo>
                <a:lnTo>
                  <a:pt x="151159" y="906261"/>
                </a:lnTo>
                <a:lnTo>
                  <a:pt x="152164" y="906261"/>
                </a:lnTo>
                <a:lnTo>
                  <a:pt x="154183" y="907303"/>
                </a:lnTo>
                <a:lnTo>
                  <a:pt x="156193" y="909387"/>
                </a:lnTo>
                <a:lnTo>
                  <a:pt x="158212" y="912512"/>
                </a:lnTo>
                <a:lnTo>
                  <a:pt x="160232" y="915651"/>
                </a:lnTo>
                <a:lnTo>
                  <a:pt x="162241" y="918776"/>
                </a:lnTo>
                <a:lnTo>
                  <a:pt x="164261" y="921902"/>
                </a:lnTo>
                <a:lnTo>
                  <a:pt x="166270" y="923985"/>
                </a:lnTo>
                <a:lnTo>
                  <a:pt x="168290" y="925027"/>
                </a:lnTo>
                <a:lnTo>
                  <a:pt x="174338" y="925027"/>
                </a:lnTo>
                <a:lnTo>
                  <a:pt x="175343" y="926069"/>
                </a:lnTo>
                <a:lnTo>
                  <a:pt x="177362" y="928166"/>
                </a:lnTo>
                <a:lnTo>
                  <a:pt x="179372" y="930249"/>
                </a:lnTo>
                <a:lnTo>
                  <a:pt x="181391" y="932333"/>
                </a:lnTo>
                <a:lnTo>
                  <a:pt x="182396" y="934417"/>
                </a:lnTo>
                <a:lnTo>
                  <a:pt x="184415" y="938584"/>
                </a:lnTo>
                <a:lnTo>
                  <a:pt x="186425" y="942764"/>
                </a:lnTo>
                <a:lnTo>
                  <a:pt x="188444" y="946932"/>
                </a:lnTo>
                <a:lnTo>
                  <a:pt x="189449" y="950057"/>
                </a:lnTo>
                <a:lnTo>
                  <a:pt x="190464" y="952141"/>
                </a:lnTo>
                <a:lnTo>
                  <a:pt x="192473" y="956321"/>
                </a:lnTo>
                <a:lnTo>
                  <a:pt x="194493" y="960489"/>
                </a:lnTo>
                <a:lnTo>
                  <a:pt x="196502" y="964656"/>
                </a:lnTo>
                <a:lnTo>
                  <a:pt x="198522" y="967794"/>
                </a:lnTo>
                <a:lnTo>
                  <a:pt x="199526" y="970920"/>
                </a:lnTo>
                <a:lnTo>
                  <a:pt x="201546" y="973003"/>
                </a:lnTo>
                <a:lnTo>
                  <a:pt x="203555" y="973003"/>
                </a:lnTo>
                <a:lnTo>
                  <a:pt x="205575" y="976129"/>
                </a:lnTo>
                <a:lnTo>
                  <a:pt x="208599" y="979267"/>
                </a:lnTo>
                <a:lnTo>
                  <a:pt x="210618" y="982393"/>
                </a:lnTo>
                <a:lnTo>
                  <a:pt x="212628" y="986560"/>
                </a:lnTo>
                <a:lnTo>
                  <a:pt x="214647" y="989686"/>
                </a:lnTo>
                <a:lnTo>
                  <a:pt x="216657" y="992824"/>
                </a:lnTo>
                <a:lnTo>
                  <a:pt x="218676" y="996992"/>
                </a:lnTo>
                <a:lnTo>
                  <a:pt x="221700" y="1000117"/>
                </a:lnTo>
                <a:lnTo>
                  <a:pt x="223710" y="1004285"/>
                </a:lnTo>
                <a:lnTo>
                  <a:pt x="225729" y="1008465"/>
                </a:lnTo>
                <a:lnTo>
                  <a:pt x="227749" y="1012632"/>
                </a:lnTo>
                <a:lnTo>
                  <a:pt x="229758" y="1015758"/>
                </a:lnTo>
                <a:lnTo>
                  <a:pt x="231778" y="1019938"/>
                </a:lnTo>
                <a:lnTo>
                  <a:pt x="233787" y="1024105"/>
                </a:lnTo>
                <a:lnTo>
                  <a:pt x="235807" y="1028273"/>
                </a:lnTo>
                <a:lnTo>
                  <a:pt x="237826" y="1032453"/>
                </a:lnTo>
                <a:lnTo>
                  <a:pt x="239836" y="1035578"/>
                </a:lnTo>
                <a:lnTo>
                  <a:pt x="241855" y="1039746"/>
                </a:lnTo>
                <a:lnTo>
                  <a:pt x="243865" y="1043926"/>
                </a:lnTo>
                <a:lnTo>
                  <a:pt x="246889" y="1048093"/>
                </a:lnTo>
                <a:lnTo>
                  <a:pt x="248908" y="1051219"/>
                </a:lnTo>
                <a:lnTo>
                  <a:pt x="250927" y="1055386"/>
                </a:lnTo>
                <a:lnTo>
                  <a:pt x="253942" y="1059566"/>
                </a:lnTo>
                <a:lnTo>
                  <a:pt x="256966" y="1062692"/>
                </a:lnTo>
                <a:lnTo>
                  <a:pt x="258985" y="1065818"/>
                </a:lnTo>
                <a:lnTo>
                  <a:pt x="262010" y="1069998"/>
                </a:lnTo>
                <a:lnTo>
                  <a:pt x="265034" y="1073123"/>
                </a:lnTo>
                <a:lnTo>
                  <a:pt x="268058" y="1076249"/>
                </a:lnTo>
                <a:lnTo>
                  <a:pt x="272087" y="1079374"/>
                </a:lnTo>
                <a:lnTo>
                  <a:pt x="275111" y="1082513"/>
                </a:lnTo>
                <a:lnTo>
                  <a:pt x="279140" y="1084596"/>
                </a:lnTo>
                <a:lnTo>
                  <a:pt x="282164" y="1087722"/>
                </a:lnTo>
                <a:lnTo>
                  <a:pt x="284174" y="1088764"/>
                </a:lnTo>
                <a:lnTo>
                  <a:pt x="285188" y="1088764"/>
                </a:lnTo>
                <a:lnTo>
                  <a:pt x="287198" y="1090847"/>
                </a:lnTo>
                <a:lnTo>
                  <a:pt x="289217" y="1091889"/>
                </a:lnTo>
                <a:lnTo>
                  <a:pt x="290222" y="1091889"/>
                </a:lnTo>
                <a:lnTo>
                  <a:pt x="292241" y="1092931"/>
                </a:lnTo>
                <a:lnTo>
                  <a:pt x="294251" y="1093973"/>
                </a:lnTo>
                <a:lnTo>
                  <a:pt x="296270" y="1093973"/>
                </a:lnTo>
                <a:lnTo>
                  <a:pt x="297275" y="1095028"/>
                </a:lnTo>
                <a:lnTo>
                  <a:pt x="299295" y="1095028"/>
                </a:lnTo>
                <a:lnTo>
                  <a:pt x="300299" y="1096069"/>
                </a:lnTo>
                <a:lnTo>
                  <a:pt x="302319" y="1096069"/>
                </a:lnTo>
                <a:lnTo>
                  <a:pt x="303324" y="1097111"/>
                </a:lnTo>
                <a:lnTo>
                  <a:pt x="308367" y="1097111"/>
                </a:lnTo>
                <a:lnTo>
                  <a:pt x="309372" y="1098153"/>
                </a:lnTo>
                <a:lnTo>
                  <a:pt x="334560" y="1098153"/>
                </a:lnTo>
                <a:lnTo>
                  <a:pt x="337585" y="1097111"/>
                </a:lnTo>
                <a:lnTo>
                  <a:pt x="340609" y="1097111"/>
                </a:lnTo>
                <a:lnTo>
                  <a:pt x="342628" y="1096069"/>
                </a:lnTo>
                <a:lnTo>
                  <a:pt x="344638" y="1096069"/>
                </a:lnTo>
                <a:lnTo>
                  <a:pt x="347662" y="1095028"/>
                </a:lnTo>
                <a:lnTo>
                  <a:pt x="349681" y="1093973"/>
                </a:lnTo>
                <a:lnTo>
                  <a:pt x="351691" y="1092931"/>
                </a:lnTo>
                <a:lnTo>
                  <a:pt x="353710" y="1091889"/>
                </a:lnTo>
                <a:lnTo>
                  <a:pt x="355730" y="1090847"/>
                </a:lnTo>
                <a:lnTo>
                  <a:pt x="357739" y="1089806"/>
                </a:lnTo>
                <a:lnTo>
                  <a:pt x="359759" y="1087722"/>
                </a:lnTo>
                <a:lnTo>
                  <a:pt x="360763" y="1086680"/>
                </a:lnTo>
                <a:lnTo>
                  <a:pt x="362783" y="1084596"/>
                </a:lnTo>
                <a:lnTo>
                  <a:pt x="364792" y="1082513"/>
                </a:lnTo>
                <a:lnTo>
                  <a:pt x="365807" y="1081458"/>
                </a:lnTo>
                <a:lnTo>
                  <a:pt x="367816" y="1079374"/>
                </a:lnTo>
                <a:lnTo>
                  <a:pt x="368821" y="1076249"/>
                </a:lnTo>
                <a:lnTo>
                  <a:pt x="370841" y="1074165"/>
                </a:lnTo>
                <a:lnTo>
                  <a:pt x="371845" y="1072081"/>
                </a:lnTo>
                <a:lnTo>
                  <a:pt x="373865" y="1068956"/>
                </a:lnTo>
                <a:lnTo>
                  <a:pt x="374870" y="1066859"/>
                </a:lnTo>
                <a:lnTo>
                  <a:pt x="375884" y="1063734"/>
                </a:lnTo>
                <a:lnTo>
                  <a:pt x="377894" y="1060608"/>
                </a:lnTo>
                <a:lnTo>
                  <a:pt x="378899" y="1057483"/>
                </a:lnTo>
                <a:lnTo>
                  <a:pt x="379913" y="1053303"/>
                </a:lnTo>
                <a:lnTo>
                  <a:pt x="381923" y="1050177"/>
                </a:lnTo>
                <a:lnTo>
                  <a:pt x="382937" y="1046010"/>
                </a:lnTo>
                <a:lnTo>
                  <a:pt x="383942" y="1041829"/>
                </a:lnTo>
                <a:lnTo>
                  <a:pt x="384947" y="1037662"/>
                </a:lnTo>
                <a:lnTo>
                  <a:pt x="386966" y="1033495"/>
                </a:lnTo>
                <a:lnTo>
                  <a:pt x="387971" y="1029314"/>
                </a:lnTo>
                <a:lnTo>
                  <a:pt x="388976" y="1028273"/>
                </a:lnTo>
                <a:lnTo>
                  <a:pt x="390995" y="1025147"/>
                </a:lnTo>
                <a:lnTo>
                  <a:pt x="393015" y="1022022"/>
                </a:lnTo>
                <a:lnTo>
                  <a:pt x="394019" y="1017854"/>
                </a:lnTo>
                <a:lnTo>
                  <a:pt x="396039" y="1013674"/>
                </a:lnTo>
                <a:lnTo>
                  <a:pt x="397044" y="1010548"/>
                </a:lnTo>
                <a:lnTo>
                  <a:pt x="398048" y="1006381"/>
                </a:lnTo>
                <a:lnTo>
                  <a:pt x="399053" y="1003243"/>
                </a:lnTo>
                <a:lnTo>
                  <a:pt x="401073" y="1000117"/>
                </a:lnTo>
                <a:lnTo>
                  <a:pt x="402077" y="996992"/>
                </a:lnTo>
                <a:lnTo>
                  <a:pt x="404097" y="994908"/>
                </a:lnTo>
                <a:lnTo>
                  <a:pt x="406116" y="993866"/>
                </a:lnTo>
                <a:lnTo>
                  <a:pt x="408126" y="990728"/>
                </a:lnTo>
                <a:lnTo>
                  <a:pt x="410145" y="987602"/>
                </a:lnTo>
                <a:lnTo>
                  <a:pt x="412155" y="983435"/>
                </a:lnTo>
                <a:lnTo>
                  <a:pt x="414174" y="979267"/>
                </a:lnTo>
                <a:lnTo>
                  <a:pt x="415179" y="976129"/>
                </a:lnTo>
                <a:lnTo>
                  <a:pt x="416193" y="974045"/>
                </a:lnTo>
                <a:lnTo>
                  <a:pt x="417198" y="970920"/>
                </a:lnTo>
                <a:lnTo>
                  <a:pt x="418203" y="968836"/>
                </a:lnTo>
                <a:lnTo>
                  <a:pt x="419208" y="965710"/>
                </a:lnTo>
                <a:lnTo>
                  <a:pt x="420222" y="963614"/>
                </a:lnTo>
                <a:lnTo>
                  <a:pt x="421227" y="960489"/>
                </a:lnTo>
                <a:lnTo>
                  <a:pt x="422232" y="958405"/>
                </a:lnTo>
                <a:lnTo>
                  <a:pt x="423247" y="955279"/>
                </a:lnTo>
                <a:lnTo>
                  <a:pt x="424251" y="951099"/>
                </a:lnTo>
                <a:lnTo>
                  <a:pt x="425256" y="947974"/>
                </a:lnTo>
                <a:lnTo>
                  <a:pt x="427276" y="944848"/>
                </a:lnTo>
                <a:lnTo>
                  <a:pt x="429285" y="941722"/>
                </a:lnTo>
                <a:lnTo>
                  <a:pt x="431305" y="939626"/>
                </a:lnTo>
                <a:lnTo>
                  <a:pt x="433324" y="937542"/>
                </a:lnTo>
                <a:lnTo>
                  <a:pt x="435334" y="938584"/>
                </a:lnTo>
                <a:lnTo>
                  <a:pt x="439363" y="941722"/>
                </a:lnTo>
                <a:lnTo>
                  <a:pt x="442387" y="944848"/>
                </a:lnTo>
                <a:lnTo>
                  <a:pt x="446425" y="949015"/>
                </a:lnTo>
                <a:lnTo>
                  <a:pt x="450454" y="952141"/>
                </a:lnTo>
                <a:lnTo>
                  <a:pt x="454483" y="956321"/>
                </a:lnTo>
                <a:lnTo>
                  <a:pt x="457507" y="960489"/>
                </a:lnTo>
                <a:lnTo>
                  <a:pt x="461536" y="964656"/>
                </a:lnTo>
                <a:lnTo>
                  <a:pt x="465565" y="968836"/>
                </a:lnTo>
                <a:lnTo>
                  <a:pt x="469594" y="973003"/>
                </a:lnTo>
                <a:lnTo>
                  <a:pt x="473633" y="977171"/>
                </a:lnTo>
                <a:lnTo>
                  <a:pt x="477662" y="981351"/>
                </a:lnTo>
                <a:lnTo>
                  <a:pt x="481691" y="985518"/>
                </a:lnTo>
                <a:lnTo>
                  <a:pt x="485720" y="990728"/>
                </a:lnTo>
                <a:lnTo>
                  <a:pt x="489749" y="994908"/>
                </a:lnTo>
                <a:lnTo>
                  <a:pt x="493788" y="999075"/>
                </a:lnTo>
                <a:lnTo>
                  <a:pt x="497817" y="1003243"/>
                </a:lnTo>
                <a:lnTo>
                  <a:pt x="502851" y="1007423"/>
                </a:lnTo>
                <a:lnTo>
                  <a:pt x="506880" y="1012632"/>
                </a:lnTo>
                <a:lnTo>
                  <a:pt x="510918" y="1016800"/>
                </a:lnTo>
                <a:lnTo>
                  <a:pt x="514947" y="1020980"/>
                </a:lnTo>
                <a:lnTo>
                  <a:pt x="518976" y="1025147"/>
                </a:lnTo>
                <a:lnTo>
                  <a:pt x="523005" y="1029314"/>
                </a:lnTo>
                <a:lnTo>
                  <a:pt x="528049" y="1033495"/>
                </a:lnTo>
                <a:lnTo>
                  <a:pt x="532078" y="1037662"/>
                </a:lnTo>
                <a:lnTo>
                  <a:pt x="536107" y="1041829"/>
                </a:lnTo>
                <a:lnTo>
                  <a:pt x="540136" y="1044968"/>
                </a:lnTo>
                <a:lnTo>
                  <a:pt x="544165" y="1049135"/>
                </a:lnTo>
                <a:lnTo>
                  <a:pt x="549208" y="1052261"/>
                </a:lnTo>
                <a:lnTo>
                  <a:pt x="553237" y="1056441"/>
                </a:lnTo>
                <a:lnTo>
                  <a:pt x="557266" y="1059566"/>
                </a:lnTo>
                <a:lnTo>
                  <a:pt x="561305" y="1062692"/>
                </a:lnTo>
                <a:lnTo>
                  <a:pt x="565334" y="1065818"/>
                </a:lnTo>
                <a:lnTo>
                  <a:pt x="568358" y="1067901"/>
                </a:lnTo>
                <a:lnTo>
                  <a:pt x="571411" y="1069998"/>
                </a:lnTo>
                <a:lnTo>
                  <a:pt x="574406" y="1073123"/>
                </a:lnTo>
                <a:lnTo>
                  <a:pt x="577401" y="1075207"/>
                </a:lnTo>
                <a:lnTo>
                  <a:pt x="580493" y="1077291"/>
                </a:lnTo>
                <a:lnTo>
                  <a:pt x="583488" y="1078333"/>
                </a:lnTo>
                <a:lnTo>
                  <a:pt x="586484" y="1080416"/>
                </a:lnTo>
                <a:lnTo>
                  <a:pt x="589479" y="1082513"/>
                </a:lnTo>
                <a:lnTo>
                  <a:pt x="592570" y="1084596"/>
                </a:lnTo>
                <a:lnTo>
                  <a:pt x="595566" y="1085638"/>
                </a:lnTo>
                <a:lnTo>
                  <a:pt x="598561" y="1087722"/>
                </a:lnTo>
                <a:lnTo>
                  <a:pt x="601653" y="1088764"/>
                </a:lnTo>
                <a:lnTo>
                  <a:pt x="604648" y="1090847"/>
                </a:lnTo>
                <a:lnTo>
                  <a:pt x="606677" y="1091889"/>
                </a:lnTo>
                <a:lnTo>
                  <a:pt x="609672" y="1092931"/>
                </a:lnTo>
                <a:lnTo>
                  <a:pt x="612667" y="1093973"/>
                </a:lnTo>
                <a:lnTo>
                  <a:pt x="615759" y="1095028"/>
                </a:lnTo>
                <a:lnTo>
                  <a:pt x="618754" y="1096069"/>
                </a:lnTo>
                <a:lnTo>
                  <a:pt x="621749" y="1097111"/>
                </a:lnTo>
                <a:lnTo>
                  <a:pt x="624744" y="1097111"/>
                </a:lnTo>
                <a:lnTo>
                  <a:pt x="627836" y="1098153"/>
                </a:lnTo>
                <a:lnTo>
                  <a:pt x="629865" y="1099195"/>
                </a:lnTo>
                <a:lnTo>
                  <a:pt x="635856" y="1099195"/>
                </a:lnTo>
                <a:lnTo>
                  <a:pt x="638851" y="1100237"/>
                </a:lnTo>
                <a:lnTo>
                  <a:pt x="646967" y="1100237"/>
                </a:lnTo>
                <a:lnTo>
                  <a:pt x="648996" y="1099195"/>
                </a:lnTo>
                <a:lnTo>
                  <a:pt x="654020" y="1099195"/>
                </a:lnTo>
                <a:lnTo>
                  <a:pt x="657015" y="1098153"/>
                </a:lnTo>
                <a:lnTo>
                  <a:pt x="659044" y="1098153"/>
                </a:lnTo>
                <a:lnTo>
                  <a:pt x="661073" y="1097111"/>
                </a:lnTo>
                <a:lnTo>
                  <a:pt x="662039" y="1096069"/>
                </a:lnTo>
                <a:lnTo>
                  <a:pt x="664068" y="1095028"/>
                </a:lnTo>
                <a:lnTo>
                  <a:pt x="666097" y="1093973"/>
                </a:lnTo>
                <a:lnTo>
                  <a:pt x="668126" y="1092931"/>
                </a:lnTo>
                <a:lnTo>
                  <a:pt x="670155" y="1091889"/>
                </a:lnTo>
                <a:lnTo>
                  <a:pt x="672184" y="1089806"/>
                </a:lnTo>
                <a:lnTo>
                  <a:pt x="674213" y="1088764"/>
                </a:lnTo>
                <a:lnTo>
                  <a:pt x="676145" y="1086680"/>
                </a:lnTo>
                <a:lnTo>
                  <a:pt x="678174" y="1084596"/>
                </a:lnTo>
                <a:lnTo>
                  <a:pt x="680203" y="1082513"/>
                </a:lnTo>
                <a:lnTo>
                  <a:pt x="682232" y="1081458"/>
                </a:lnTo>
                <a:lnTo>
                  <a:pt x="684261" y="1079374"/>
                </a:lnTo>
                <a:lnTo>
                  <a:pt x="686290" y="1077291"/>
                </a:lnTo>
                <a:lnTo>
                  <a:pt x="688319" y="1074165"/>
                </a:lnTo>
                <a:lnTo>
                  <a:pt x="690252" y="1072081"/>
                </a:lnTo>
                <a:lnTo>
                  <a:pt x="692281" y="1069998"/>
                </a:lnTo>
                <a:lnTo>
                  <a:pt x="694310" y="1067901"/>
                </a:lnTo>
                <a:lnTo>
                  <a:pt x="696339" y="1065818"/>
                </a:lnTo>
                <a:lnTo>
                  <a:pt x="698368" y="1062692"/>
                </a:lnTo>
                <a:lnTo>
                  <a:pt x="699334" y="1060608"/>
                </a:lnTo>
                <a:lnTo>
                  <a:pt x="701363" y="1058525"/>
                </a:lnTo>
                <a:lnTo>
                  <a:pt x="703392" y="1056441"/>
                </a:lnTo>
                <a:lnTo>
                  <a:pt x="704358" y="1053303"/>
                </a:lnTo>
                <a:lnTo>
                  <a:pt x="705421" y="1051219"/>
                </a:lnTo>
                <a:lnTo>
                  <a:pt x="707450" y="1049135"/>
                </a:lnTo>
                <a:lnTo>
                  <a:pt x="709479" y="1044968"/>
                </a:lnTo>
                <a:lnTo>
                  <a:pt x="710445" y="1041829"/>
                </a:lnTo>
                <a:lnTo>
                  <a:pt x="712474" y="1037662"/>
                </a:lnTo>
                <a:lnTo>
                  <a:pt x="713440" y="1034536"/>
                </a:lnTo>
                <a:lnTo>
                  <a:pt x="715469" y="1031411"/>
                </a:lnTo>
                <a:lnTo>
                  <a:pt x="716532" y="1028273"/>
                </a:lnTo>
                <a:lnTo>
                  <a:pt x="717498" y="1025147"/>
                </a:lnTo>
                <a:lnTo>
                  <a:pt x="717498" y="1022022"/>
                </a:lnTo>
                <a:lnTo>
                  <a:pt x="718464" y="1017854"/>
                </a:lnTo>
                <a:lnTo>
                  <a:pt x="718464" y="1000117"/>
                </a:lnTo>
                <a:lnTo>
                  <a:pt x="717498" y="995950"/>
                </a:lnTo>
                <a:lnTo>
                  <a:pt x="716532" y="991782"/>
                </a:lnTo>
                <a:lnTo>
                  <a:pt x="715469" y="988644"/>
                </a:lnTo>
                <a:lnTo>
                  <a:pt x="714503" y="984477"/>
                </a:lnTo>
                <a:lnTo>
                  <a:pt x="713440" y="980309"/>
                </a:lnTo>
                <a:lnTo>
                  <a:pt x="711411" y="976129"/>
                </a:lnTo>
                <a:lnTo>
                  <a:pt x="709479" y="970920"/>
                </a:lnTo>
                <a:lnTo>
                  <a:pt x="708416" y="965710"/>
                </a:lnTo>
                <a:lnTo>
                  <a:pt x="706387" y="960489"/>
                </a:lnTo>
                <a:lnTo>
                  <a:pt x="705421" y="955279"/>
                </a:lnTo>
                <a:lnTo>
                  <a:pt x="703392" y="950057"/>
                </a:lnTo>
                <a:lnTo>
                  <a:pt x="702426" y="944848"/>
                </a:lnTo>
                <a:lnTo>
                  <a:pt x="701363" y="939626"/>
                </a:lnTo>
                <a:lnTo>
                  <a:pt x="700397" y="934417"/>
                </a:lnTo>
                <a:lnTo>
                  <a:pt x="699334" y="929207"/>
                </a:lnTo>
                <a:lnTo>
                  <a:pt x="698368" y="923985"/>
                </a:lnTo>
                <a:lnTo>
                  <a:pt x="697305" y="918776"/>
                </a:lnTo>
                <a:lnTo>
                  <a:pt x="696339" y="912512"/>
                </a:lnTo>
                <a:lnTo>
                  <a:pt x="695373" y="907303"/>
                </a:lnTo>
                <a:lnTo>
                  <a:pt x="694310" y="902094"/>
                </a:lnTo>
                <a:lnTo>
                  <a:pt x="694310" y="896872"/>
                </a:lnTo>
                <a:lnTo>
                  <a:pt x="693344" y="891663"/>
                </a:lnTo>
                <a:lnTo>
                  <a:pt x="693344" y="885399"/>
                </a:lnTo>
                <a:lnTo>
                  <a:pt x="692281" y="880189"/>
                </a:lnTo>
                <a:lnTo>
                  <a:pt x="692281" y="874967"/>
                </a:lnTo>
                <a:lnTo>
                  <a:pt x="691315" y="869758"/>
                </a:lnTo>
                <a:lnTo>
                  <a:pt x="691315" y="854118"/>
                </a:lnTo>
                <a:lnTo>
                  <a:pt x="690252" y="848896"/>
                </a:lnTo>
                <a:lnTo>
                  <a:pt x="690252" y="820740"/>
                </a:lnTo>
                <a:lnTo>
                  <a:pt x="691315" y="816573"/>
                </a:lnTo>
                <a:lnTo>
                  <a:pt x="691315" y="813447"/>
                </a:lnTo>
                <a:lnTo>
                  <a:pt x="693344" y="810309"/>
                </a:lnTo>
                <a:lnTo>
                  <a:pt x="695373" y="807183"/>
                </a:lnTo>
                <a:lnTo>
                  <a:pt x="697305" y="806141"/>
                </a:lnTo>
                <a:lnTo>
                  <a:pt x="699334" y="805100"/>
                </a:lnTo>
                <a:lnTo>
                  <a:pt x="700397" y="804058"/>
                </a:lnTo>
                <a:lnTo>
                  <a:pt x="702426" y="801974"/>
                </a:lnTo>
                <a:lnTo>
                  <a:pt x="704358" y="801974"/>
                </a:lnTo>
                <a:lnTo>
                  <a:pt x="705421" y="800932"/>
                </a:lnTo>
                <a:lnTo>
                  <a:pt x="707450" y="799890"/>
                </a:lnTo>
                <a:lnTo>
                  <a:pt x="708416" y="798848"/>
                </a:lnTo>
                <a:lnTo>
                  <a:pt x="710445" y="798848"/>
                </a:lnTo>
                <a:lnTo>
                  <a:pt x="711411" y="797794"/>
                </a:lnTo>
                <a:lnTo>
                  <a:pt x="713440" y="797794"/>
                </a:lnTo>
                <a:lnTo>
                  <a:pt x="714503" y="796752"/>
                </a:lnTo>
                <a:lnTo>
                  <a:pt x="716532" y="795710"/>
                </a:lnTo>
                <a:lnTo>
                  <a:pt x="717498" y="795710"/>
                </a:lnTo>
                <a:lnTo>
                  <a:pt x="719527" y="794668"/>
                </a:lnTo>
                <a:lnTo>
                  <a:pt x="722522" y="794668"/>
                </a:lnTo>
                <a:lnTo>
                  <a:pt x="724551" y="793626"/>
                </a:lnTo>
                <a:lnTo>
                  <a:pt x="727547" y="793626"/>
                </a:lnTo>
                <a:lnTo>
                  <a:pt x="728609" y="792585"/>
                </a:lnTo>
                <a:lnTo>
                  <a:pt x="730638" y="791543"/>
                </a:lnTo>
                <a:lnTo>
                  <a:pt x="734600" y="791543"/>
                </a:lnTo>
                <a:lnTo>
                  <a:pt x="736629" y="790501"/>
                </a:lnTo>
                <a:lnTo>
                  <a:pt x="743682" y="790501"/>
                </a:lnTo>
                <a:lnTo>
                  <a:pt x="744745" y="789459"/>
                </a:lnTo>
                <a:lnTo>
                  <a:pt x="754793" y="789459"/>
                </a:lnTo>
                <a:lnTo>
                  <a:pt x="755759" y="790501"/>
                </a:lnTo>
                <a:lnTo>
                  <a:pt x="764841" y="790501"/>
                </a:lnTo>
                <a:lnTo>
                  <a:pt x="766870" y="791543"/>
                </a:lnTo>
                <a:lnTo>
                  <a:pt x="768899" y="791543"/>
                </a:lnTo>
                <a:lnTo>
                  <a:pt x="767836" y="388993"/>
                </a:lnTo>
                <a:lnTo>
                  <a:pt x="766870" y="385867"/>
                </a:lnTo>
                <a:lnTo>
                  <a:pt x="765904" y="382729"/>
                </a:lnTo>
                <a:lnTo>
                  <a:pt x="767836" y="384813"/>
                </a:lnTo>
                <a:lnTo>
                  <a:pt x="769865" y="385867"/>
                </a:lnTo>
                <a:lnTo>
                  <a:pt x="771894" y="385867"/>
                </a:lnTo>
                <a:lnTo>
                  <a:pt x="773923" y="387951"/>
                </a:lnTo>
                <a:lnTo>
                  <a:pt x="775952" y="387951"/>
                </a:lnTo>
                <a:lnTo>
                  <a:pt x="777981" y="388993"/>
                </a:lnTo>
                <a:lnTo>
                  <a:pt x="780010" y="390035"/>
                </a:lnTo>
                <a:lnTo>
                  <a:pt x="782039" y="390035"/>
                </a:lnTo>
                <a:lnTo>
                  <a:pt x="783972" y="391076"/>
                </a:lnTo>
                <a:lnTo>
                  <a:pt x="787064" y="388993"/>
                </a:lnTo>
                <a:lnTo>
                  <a:pt x="789093" y="387951"/>
                </a:lnTo>
                <a:lnTo>
                  <a:pt x="792088" y="386909"/>
                </a:lnTo>
                <a:lnTo>
                  <a:pt x="794117" y="384813"/>
                </a:lnTo>
                <a:lnTo>
                  <a:pt x="796146" y="383771"/>
                </a:lnTo>
                <a:lnTo>
                  <a:pt x="798078" y="382729"/>
                </a:lnTo>
                <a:lnTo>
                  <a:pt x="798078" y="381687"/>
                </a:lnTo>
                <a:lnTo>
                  <a:pt x="800107" y="380645"/>
                </a:lnTo>
                <a:lnTo>
                  <a:pt x="802136" y="378561"/>
                </a:lnTo>
                <a:lnTo>
                  <a:pt x="804165" y="377520"/>
                </a:lnTo>
                <a:lnTo>
                  <a:pt x="806194" y="375436"/>
                </a:lnTo>
                <a:lnTo>
                  <a:pt x="808223" y="374394"/>
                </a:lnTo>
                <a:lnTo>
                  <a:pt x="809189" y="373352"/>
                </a:lnTo>
                <a:lnTo>
                  <a:pt x="811218" y="371256"/>
                </a:lnTo>
                <a:lnTo>
                  <a:pt x="813247" y="370214"/>
                </a:lnTo>
                <a:lnTo>
                  <a:pt x="815276" y="369172"/>
                </a:lnTo>
                <a:lnTo>
                  <a:pt x="816242" y="368130"/>
                </a:lnTo>
                <a:lnTo>
                  <a:pt x="817595" y="367436"/>
                </a:lnTo>
                <a:lnTo>
                  <a:pt x="818271" y="366046"/>
                </a:lnTo>
                <a:lnTo>
                  <a:pt x="820300" y="363963"/>
                </a:lnTo>
                <a:lnTo>
                  <a:pt x="821266" y="360837"/>
                </a:lnTo>
                <a:lnTo>
                  <a:pt x="822329" y="358741"/>
                </a:lnTo>
                <a:lnTo>
                  <a:pt x="823295" y="355615"/>
                </a:lnTo>
                <a:lnTo>
                  <a:pt x="823295" y="352490"/>
                </a:lnTo>
                <a:lnTo>
                  <a:pt x="824358" y="349364"/>
                </a:lnTo>
                <a:lnTo>
                  <a:pt x="824358" y="346226"/>
                </a:lnTo>
                <a:lnTo>
                  <a:pt x="825324" y="343100"/>
                </a:lnTo>
                <a:lnTo>
                  <a:pt x="825324" y="326418"/>
                </a:lnTo>
                <a:lnTo>
                  <a:pt x="824358" y="322250"/>
                </a:lnTo>
                <a:lnTo>
                  <a:pt x="824358" y="317028"/>
                </a:lnTo>
                <a:lnTo>
                  <a:pt x="823295" y="311819"/>
                </a:lnTo>
                <a:lnTo>
                  <a:pt x="822329" y="307639"/>
                </a:lnTo>
                <a:lnTo>
                  <a:pt x="822329" y="304513"/>
                </a:lnTo>
                <a:lnTo>
                  <a:pt x="821266" y="301388"/>
                </a:lnTo>
                <a:lnTo>
                  <a:pt x="820300" y="298262"/>
                </a:lnTo>
                <a:lnTo>
                  <a:pt x="819237" y="295124"/>
                </a:lnTo>
                <a:lnTo>
                  <a:pt x="818271" y="291999"/>
                </a:lnTo>
                <a:lnTo>
                  <a:pt x="817305" y="288873"/>
                </a:lnTo>
                <a:lnTo>
                  <a:pt x="816242" y="285747"/>
                </a:lnTo>
                <a:lnTo>
                  <a:pt x="815276" y="283664"/>
                </a:lnTo>
                <a:lnTo>
                  <a:pt x="814213" y="280525"/>
                </a:lnTo>
                <a:lnTo>
                  <a:pt x="813247" y="277400"/>
                </a:lnTo>
                <a:lnTo>
                  <a:pt x="812184" y="275316"/>
                </a:lnTo>
                <a:lnTo>
                  <a:pt x="811218" y="272191"/>
                </a:lnTo>
                <a:lnTo>
                  <a:pt x="809189" y="268010"/>
                </a:lnTo>
                <a:lnTo>
                  <a:pt x="808223" y="264885"/>
                </a:lnTo>
                <a:lnTo>
                  <a:pt x="806194" y="262801"/>
                </a:lnTo>
                <a:lnTo>
                  <a:pt x="804165" y="258634"/>
                </a:lnTo>
                <a:lnTo>
                  <a:pt x="802136" y="254454"/>
                </a:lnTo>
                <a:lnTo>
                  <a:pt x="800107" y="251328"/>
                </a:lnTo>
                <a:lnTo>
                  <a:pt x="799141" y="248202"/>
                </a:lnTo>
                <a:lnTo>
                  <a:pt x="797112" y="245077"/>
                </a:lnTo>
                <a:lnTo>
                  <a:pt x="795083" y="240897"/>
                </a:lnTo>
                <a:lnTo>
                  <a:pt x="793054" y="238813"/>
                </a:lnTo>
                <a:lnTo>
                  <a:pt x="791025" y="235688"/>
                </a:lnTo>
                <a:lnTo>
                  <a:pt x="788030" y="231520"/>
                </a:lnTo>
                <a:lnTo>
                  <a:pt x="785035" y="228382"/>
                </a:lnTo>
                <a:lnTo>
                  <a:pt x="782039" y="225256"/>
                </a:lnTo>
                <a:lnTo>
                  <a:pt x="778948" y="222131"/>
                </a:lnTo>
                <a:lnTo>
                  <a:pt x="775952" y="219005"/>
                </a:lnTo>
                <a:lnTo>
                  <a:pt x="772957" y="215867"/>
                </a:lnTo>
                <a:lnTo>
                  <a:pt x="769865" y="212741"/>
                </a:lnTo>
                <a:lnTo>
                  <a:pt x="765904" y="210658"/>
                </a:lnTo>
                <a:lnTo>
                  <a:pt x="762812" y="207532"/>
                </a:lnTo>
                <a:lnTo>
                  <a:pt x="759817" y="205448"/>
                </a:lnTo>
                <a:lnTo>
                  <a:pt x="755759" y="202310"/>
                </a:lnTo>
                <a:lnTo>
                  <a:pt x="752764" y="200226"/>
                </a:lnTo>
                <a:lnTo>
                  <a:pt x="748706" y="197101"/>
                </a:lnTo>
                <a:lnTo>
                  <a:pt x="745711" y="195017"/>
                </a:lnTo>
                <a:lnTo>
                  <a:pt x="741653" y="191879"/>
                </a:lnTo>
                <a:lnTo>
                  <a:pt x="738658" y="189795"/>
                </a:lnTo>
                <a:lnTo>
                  <a:pt x="734600" y="187711"/>
                </a:lnTo>
                <a:lnTo>
                  <a:pt x="730638" y="185628"/>
                </a:lnTo>
                <a:lnTo>
                  <a:pt x="727547" y="183544"/>
                </a:lnTo>
                <a:lnTo>
                  <a:pt x="723585" y="181460"/>
                </a:lnTo>
                <a:lnTo>
                  <a:pt x="719527" y="179364"/>
                </a:lnTo>
                <a:lnTo>
                  <a:pt x="715469" y="176238"/>
                </a:lnTo>
                <a:lnTo>
                  <a:pt x="711411" y="174155"/>
                </a:lnTo>
                <a:lnTo>
                  <a:pt x="708416" y="172071"/>
                </a:lnTo>
                <a:lnTo>
                  <a:pt x="704358" y="169987"/>
                </a:lnTo>
                <a:lnTo>
                  <a:pt x="700397" y="167903"/>
                </a:lnTo>
                <a:lnTo>
                  <a:pt x="696339" y="165807"/>
                </a:lnTo>
                <a:lnTo>
                  <a:pt x="692281" y="164765"/>
                </a:lnTo>
                <a:lnTo>
                  <a:pt x="688319" y="162681"/>
                </a:lnTo>
                <a:lnTo>
                  <a:pt x="684261" y="160598"/>
                </a:lnTo>
                <a:lnTo>
                  <a:pt x="680203" y="158514"/>
                </a:lnTo>
                <a:lnTo>
                  <a:pt x="680203" y="157472"/>
                </a:lnTo>
                <a:lnTo>
                  <a:pt x="676145" y="157472"/>
                </a:lnTo>
                <a:lnTo>
                  <a:pt x="674213" y="156430"/>
                </a:lnTo>
                <a:lnTo>
                  <a:pt x="672184" y="155388"/>
                </a:lnTo>
                <a:lnTo>
                  <a:pt x="670155" y="154347"/>
                </a:lnTo>
                <a:lnTo>
                  <a:pt x="668126" y="153292"/>
                </a:lnTo>
                <a:lnTo>
                  <a:pt x="666097" y="152250"/>
                </a:lnTo>
                <a:lnTo>
                  <a:pt x="664068" y="151208"/>
                </a:lnTo>
                <a:lnTo>
                  <a:pt x="662039" y="150166"/>
                </a:lnTo>
                <a:lnTo>
                  <a:pt x="660010" y="148083"/>
                </a:lnTo>
                <a:lnTo>
                  <a:pt x="658078" y="147041"/>
                </a:lnTo>
                <a:lnTo>
                  <a:pt x="656049" y="145999"/>
                </a:lnTo>
                <a:lnTo>
                  <a:pt x="654020" y="144957"/>
                </a:lnTo>
                <a:lnTo>
                  <a:pt x="651991" y="143915"/>
                </a:lnTo>
                <a:lnTo>
                  <a:pt x="649962" y="141832"/>
                </a:lnTo>
                <a:lnTo>
                  <a:pt x="647933" y="140777"/>
                </a:lnTo>
                <a:lnTo>
                  <a:pt x="645904" y="139735"/>
                </a:lnTo>
                <a:lnTo>
                  <a:pt x="643972" y="138693"/>
                </a:lnTo>
                <a:lnTo>
                  <a:pt x="641943" y="137651"/>
                </a:lnTo>
                <a:lnTo>
                  <a:pt x="639914" y="136610"/>
                </a:lnTo>
                <a:lnTo>
                  <a:pt x="637885" y="135568"/>
                </a:lnTo>
                <a:lnTo>
                  <a:pt x="635856" y="134526"/>
                </a:lnTo>
                <a:lnTo>
                  <a:pt x="633827" y="133484"/>
                </a:lnTo>
                <a:lnTo>
                  <a:pt x="631798" y="132442"/>
                </a:lnTo>
                <a:lnTo>
                  <a:pt x="629865" y="131400"/>
                </a:lnTo>
                <a:lnTo>
                  <a:pt x="627836" y="129317"/>
                </a:lnTo>
                <a:lnTo>
                  <a:pt x="625807" y="125136"/>
                </a:lnTo>
                <a:lnTo>
                  <a:pt x="623778" y="123053"/>
                </a:lnTo>
                <a:lnTo>
                  <a:pt x="621749" y="118885"/>
                </a:lnTo>
                <a:lnTo>
                  <a:pt x="619720" y="116802"/>
                </a:lnTo>
                <a:lnTo>
                  <a:pt x="617691" y="114705"/>
                </a:lnTo>
                <a:lnTo>
                  <a:pt x="616725" y="112622"/>
                </a:lnTo>
                <a:lnTo>
                  <a:pt x="614696" y="111580"/>
                </a:lnTo>
                <a:lnTo>
                  <a:pt x="612667" y="109496"/>
                </a:lnTo>
                <a:lnTo>
                  <a:pt x="610638" y="107412"/>
                </a:lnTo>
                <a:lnTo>
                  <a:pt x="608706" y="105329"/>
                </a:lnTo>
                <a:lnTo>
                  <a:pt x="606677" y="104287"/>
                </a:lnTo>
                <a:lnTo>
                  <a:pt x="604648" y="102190"/>
                </a:lnTo>
                <a:lnTo>
                  <a:pt x="602619" y="101148"/>
                </a:lnTo>
                <a:lnTo>
                  <a:pt x="600590" y="100107"/>
                </a:lnTo>
                <a:lnTo>
                  <a:pt x="598561" y="99065"/>
                </a:lnTo>
                <a:lnTo>
                  <a:pt x="596532" y="96981"/>
                </a:lnTo>
                <a:lnTo>
                  <a:pt x="594599" y="96981"/>
                </a:lnTo>
                <a:lnTo>
                  <a:pt x="592570" y="95939"/>
                </a:lnTo>
                <a:lnTo>
                  <a:pt x="590541" y="94897"/>
                </a:lnTo>
                <a:lnTo>
                  <a:pt x="588512" y="94897"/>
                </a:lnTo>
                <a:lnTo>
                  <a:pt x="585517" y="93855"/>
                </a:lnTo>
                <a:lnTo>
                  <a:pt x="581459" y="93855"/>
                </a:lnTo>
                <a:lnTo>
                  <a:pt x="579430" y="94897"/>
                </a:lnTo>
                <a:lnTo>
                  <a:pt x="577401" y="94897"/>
                </a:lnTo>
                <a:lnTo>
                  <a:pt x="575372" y="95939"/>
                </a:lnTo>
                <a:lnTo>
                  <a:pt x="572377" y="98023"/>
                </a:lnTo>
                <a:lnTo>
                  <a:pt x="570368" y="99065"/>
                </a:lnTo>
                <a:lnTo>
                  <a:pt x="566339" y="103245"/>
                </a:lnTo>
                <a:lnTo>
                  <a:pt x="563314" y="108454"/>
                </a:lnTo>
                <a:lnTo>
                  <a:pt x="559285" y="113663"/>
                </a:lnTo>
                <a:lnTo>
                  <a:pt x="556261" y="119927"/>
                </a:lnTo>
                <a:lnTo>
                  <a:pt x="554242" y="127220"/>
                </a:lnTo>
                <a:lnTo>
                  <a:pt x="551227" y="133484"/>
                </a:lnTo>
                <a:lnTo>
                  <a:pt x="549208" y="141832"/>
                </a:lnTo>
                <a:lnTo>
                  <a:pt x="547189" y="149125"/>
                </a:lnTo>
                <a:lnTo>
                  <a:pt x="545179" y="157472"/>
                </a:lnTo>
                <a:lnTo>
                  <a:pt x="544165" y="165807"/>
                </a:lnTo>
                <a:lnTo>
                  <a:pt x="542155" y="174155"/>
                </a:lnTo>
                <a:lnTo>
                  <a:pt x="541150" y="183544"/>
                </a:lnTo>
                <a:lnTo>
                  <a:pt x="540136" y="191879"/>
                </a:lnTo>
                <a:lnTo>
                  <a:pt x="539131" y="201268"/>
                </a:lnTo>
                <a:lnTo>
                  <a:pt x="538126" y="209616"/>
                </a:lnTo>
                <a:lnTo>
                  <a:pt x="537111" y="217951"/>
                </a:lnTo>
                <a:lnTo>
                  <a:pt x="537111" y="227340"/>
                </a:lnTo>
                <a:lnTo>
                  <a:pt x="536107" y="235688"/>
                </a:lnTo>
                <a:lnTo>
                  <a:pt x="536107" y="251328"/>
                </a:lnTo>
                <a:lnTo>
                  <a:pt x="535102" y="259676"/>
                </a:lnTo>
                <a:lnTo>
                  <a:pt x="535102" y="290957"/>
                </a:lnTo>
                <a:lnTo>
                  <a:pt x="536107" y="295124"/>
                </a:lnTo>
                <a:lnTo>
                  <a:pt x="536107" y="313903"/>
                </a:lnTo>
                <a:lnTo>
                  <a:pt x="535102" y="317028"/>
                </a:lnTo>
                <a:lnTo>
                  <a:pt x="534097" y="319112"/>
                </a:lnTo>
                <a:lnTo>
                  <a:pt x="532078" y="323292"/>
                </a:lnTo>
                <a:lnTo>
                  <a:pt x="530058" y="325376"/>
                </a:lnTo>
                <a:lnTo>
                  <a:pt x="529053" y="326418"/>
                </a:lnTo>
                <a:lnTo>
                  <a:pt x="527034" y="327460"/>
                </a:lnTo>
                <a:lnTo>
                  <a:pt x="524020" y="327460"/>
                </a:lnTo>
                <a:lnTo>
                  <a:pt x="522000" y="328502"/>
                </a:lnTo>
                <a:lnTo>
                  <a:pt x="518976" y="328502"/>
                </a:lnTo>
                <a:lnTo>
                  <a:pt x="515952" y="327460"/>
                </a:lnTo>
                <a:lnTo>
                  <a:pt x="513942" y="327460"/>
                </a:lnTo>
                <a:lnTo>
                  <a:pt x="509904" y="326418"/>
                </a:lnTo>
                <a:lnTo>
                  <a:pt x="506880" y="325376"/>
                </a:lnTo>
                <a:lnTo>
                  <a:pt x="503865" y="324334"/>
                </a:lnTo>
                <a:lnTo>
                  <a:pt x="499826" y="323292"/>
                </a:lnTo>
                <a:lnTo>
                  <a:pt x="496802" y="322250"/>
                </a:lnTo>
                <a:lnTo>
                  <a:pt x="492773" y="320154"/>
                </a:lnTo>
                <a:lnTo>
                  <a:pt x="488744" y="319112"/>
                </a:lnTo>
                <a:lnTo>
                  <a:pt x="484715" y="317028"/>
                </a:lnTo>
                <a:lnTo>
                  <a:pt x="480686" y="314945"/>
                </a:lnTo>
                <a:lnTo>
                  <a:pt x="477662" y="312861"/>
                </a:lnTo>
                <a:lnTo>
                  <a:pt x="472619" y="311819"/>
                </a:lnTo>
                <a:lnTo>
                  <a:pt x="468590" y="309735"/>
                </a:lnTo>
                <a:lnTo>
                  <a:pt x="464561" y="307639"/>
                </a:lnTo>
                <a:lnTo>
                  <a:pt x="460532" y="305555"/>
                </a:lnTo>
                <a:lnTo>
                  <a:pt x="456493" y="303472"/>
                </a:lnTo>
                <a:lnTo>
                  <a:pt x="452464" y="301388"/>
                </a:lnTo>
                <a:lnTo>
                  <a:pt x="448435" y="300346"/>
                </a:lnTo>
                <a:lnTo>
                  <a:pt x="444406" y="298262"/>
                </a:lnTo>
                <a:lnTo>
                  <a:pt x="442387" y="294082"/>
                </a:lnTo>
                <a:lnTo>
                  <a:pt x="440377" y="290957"/>
                </a:lnTo>
                <a:lnTo>
                  <a:pt x="438358" y="286789"/>
                </a:lnTo>
                <a:lnTo>
                  <a:pt x="436348" y="283664"/>
                </a:lnTo>
                <a:lnTo>
                  <a:pt x="434329" y="281567"/>
                </a:lnTo>
                <a:lnTo>
                  <a:pt x="433324" y="279484"/>
                </a:lnTo>
                <a:lnTo>
                  <a:pt x="431305" y="276358"/>
                </a:lnTo>
                <a:lnTo>
                  <a:pt x="429285" y="275316"/>
                </a:lnTo>
                <a:lnTo>
                  <a:pt x="427276" y="272191"/>
                </a:lnTo>
                <a:lnTo>
                  <a:pt x="425256" y="270107"/>
                </a:lnTo>
                <a:lnTo>
                  <a:pt x="424251" y="269052"/>
                </a:lnTo>
                <a:lnTo>
                  <a:pt x="422232" y="268010"/>
                </a:lnTo>
                <a:lnTo>
                  <a:pt x="421227" y="265927"/>
                </a:lnTo>
                <a:lnTo>
                  <a:pt x="419208" y="264885"/>
                </a:lnTo>
                <a:lnTo>
                  <a:pt x="418203" y="263843"/>
                </a:lnTo>
                <a:lnTo>
                  <a:pt x="416193" y="262801"/>
                </a:lnTo>
                <a:lnTo>
                  <a:pt x="415179" y="260717"/>
                </a:lnTo>
                <a:lnTo>
                  <a:pt x="413169" y="259676"/>
                </a:lnTo>
                <a:lnTo>
                  <a:pt x="412155" y="258634"/>
                </a:lnTo>
                <a:lnTo>
                  <a:pt x="410145" y="257592"/>
                </a:lnTo>
                <a:lnTo>
                  <a:pt x="408126" y="256537"/>
                </a:lnTo>
                <a:lnTo>
                  <a:pt x="406116" y="255495"/>
                </a:lnTo>
                <a:lnTo>
                  <a:pt x="405102" y="254454"/>
                </a:lnTo>
                <a:lnTo>
                  <a:pt x="403092" y="253412"/>
                </a:lnTo>
                <a:lnTo>
                  <a:pt x="401073" y="253412"/>
                </a:lnTo>
                <a:lnTo>
                  <a:pt x="399053" y="252370"/>
                </a:lnTo>
                <a:lnTo>
                  <a:pt x="396039" y="249244"/>
                </a:lnTo>
                <a:lnTo>
                  <a:pt x="392000" y="246119"/>
                </a:lnTo>
                <a:lnTo>
                  <a:pt x="388976" y="242981"/>
                </a:lnTo>
                <a:lnTo>
                  <a:pt x="384947" y="240897"/>
                </a:lnTo>
                <a:lnTo>
                  <a:pt x="380918" y="238813"/>
                </a:lnTo>
                <a:lnTo>
                  <a:pt x="376889" y="236729"/>
                </a:lnTo>
                <a:lnTo>
                  <a:pt x="373865" y="235688"/>
                </a:lnTo>
                <a:lnTo>
                  <a:pt x="369836" y="234646"/>
                </a:lnTo>
                <a:lnTo>
                  <a:pt x="365807" y="232562"/>
                </a:lnTo>
                <a:lnTo>
                  <a:pt x="361768" y="231520"/>
                </a:lnTo>
                <a:lnTo>
                  <a:pt x="357739" y="231520"/>
                </a:lnTo>
                <a:lnTo>
                  <a:pt x="354715" y="230466"/>
                </a:lnTo>
                <a:lnTo>
                  <a:pt x="350686" y="230466"/>
                </a:lnTo>
                <a:lnTo>
                  <a:pt x="346657" y="229424"/>
                </a:lnTo>
                <a:lnTo>
                  <a:pt x="335575" y="229424"/>
                </a:lnTo>
                <a:lnTo>
                  <a:pt x="332551" y="228382"/>
                </a:lnTo>
                <a:lnTo>
                  <a:pt x="309372" y="228382"/>
                </a:lnTo>
                <a:lnTo>
                  <a:pt x="307353" y="227340"/>
                </a:lnTo>
                <a:lnTo>
                  <a:pt x="305343" y="227340"/>
                </a:lnTo>
                <a:lnTo>
                  <a:pt x="303324" y="226298"/>
                </a:lnTo>
                <a:lnTo>
                  <a:pt x="302319" y="226298"/>
                </a:lnTo>
                <a:lnTo>
                  <a:pt x="300299" y="225256"/>
                </a:lnTo>
                <a:lnTo>
                  <a:pt x="299295" y="224214"/>
                </a:lnTo>
                <a:lnTo>
                  <a:pt x="297275" y="224214"/>
                </a:lnTo>
                <a:lnTo>
                  <a:pt x="295266" y="223173"/>
                </a:lnTo>
                <a:lnTo>
                  <a:pt x="289217" y="223173"/>
                </a:lnTo>
                <a:lnTo>
                  <a:pt x="287198" y="224214"/>
                </a:lnTo>
                <a:lnTo>
                  <a:pt x="284174" y="224214"/>
                </a:lnTo>
                <a:lnTo>
                  <a:pt x="282164" y="225256"/>
                </a:lnTo>
                <a:lnTo>
                  <a:pt x="280145" y="226298"/>
                </a:lnTo>
                <a:lnTo>
                  <a:pt x="279140" y="229424"/>
                </a:lnTo>
                <a:lnTo>
                  <a:pt x="279140" y="241939"/>
                </a:lnTo>
                <a:lnTo>
                  <a:pt x="278135" y="245077"/>
                </a:lnTo>
                <a:lnTo>
                  <a:pt x="278135" y="251328"/>
                </a:lnTo>
                <a:lnTo>
                  <a:pt x="277121" y="248202"/>
                </a:lnTo>
                <a:lnTo>
                  <a:pt x="275111" y="246119"/>
                </a:lnTo>
                <a:lnTo>
                  <a:pt x="273092" y="245077"/>
                </a:lnTo>
                <a:lnTo>
                  <a:pt x="271082" y="244035"/>
                </a:lnTo>
                <a:lnTo>
                  <a:pt x="269063" y="244035"/>
                </a:lnTo>
                <a:lnTo>
                  <a:pt x="268058" y="242981"/>
                </a:lnTo>
                <a:lnTo>
                  <a:pt x="264019" y="242981"/>
                </a:lnTo>
                <a:lnTo>
                  <a:pt x="262010" y="241939"/>
                </a:lnTo>
                <a:lnTo>
                  <a:pt x="256966" y="241939"/>
                </a:lnTo>
                <a:lnTo>
                  <a:pt x="254956" y="240897"/>
                </a:lnTo>
                <a:lnTo>
                  <a:pt x="250927" y="240897"/>
                </a:lnTo>
                <a:lnTo>
                  <a:pt x="248908" y="239855"/>
                </a:lnTo>
                <a:lnTo>
                  <a:pt x="245884" y="239855"/>
                </a:lnTo>
                <a:lnTo>
                  <a:pt x="243865" y="238813"/>
                </a:lnTo>
                <a:lnTo>
                  <a:pt x="240850" y="238813"/>
                </a:lnTo>
                <a:lnTo>
                  <a:pt x="238831" y="237771"/>
                </a:lnTo>
                <a:lnTo>
                  <a:pt x="236811" y="235688"/>
                </a:lnTo>
                <a:lnTo>
                  <a:pt x="234802" y="233604"/>
                </a:lnTo>
                <a:lnTo>
                  <a:pt x="234802" y="226298"/>
                </a:lnTo>
                <a:lnTo>
                  <a:pt x="233787" y="222131"/>
                </a:lnTo>
                <a:lnTo>
                  <a:pt x="233787" y="209616"/>
                </a:lnTo>
                <a:lnTo>
                  <a:pt x="232782" y="207532"/>
                </a:lnTo>
                <a:lnTo>
                  <a:pt x="232782" y="196059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642836" y="5324258"/>
            <a:ext cx="30908" cy="76521"/>
          </a:xfrm>
          <a:custGeom>
            <a:avLst/>
            <a:gdLst/>
            <a:ahLst/>
            <a:cxnLst/>
            <a:rect l="l" t="t" r="r" b="b"/>
            <a:pathLst>
              <a:path w="30908" h="76521">
                <a:moveTo>
                  <a:pt x="6048" y="6251"/>
                </a:moveTo>
                <a:lnTo>
                  <a:pt x="4038" y="4167"/>
                </a:lnTo>
                <a:lnTo>
                  <a:pt x="2019" y="1041"/>
                </a:lnTo>
                <a:lnTo>
                  <a:pt x="0" y="0"/>
                </a:lnTo>
                <a:lnTo>
                  <a:pt x="1014" y="76131"/>
                </a:lnTo>
                <a:lnTo>
                  <a:pt x="1767" y="76521"/>
                </a:lnTo>
                <a:lnTo>
                  <a:pt x="2019" y="76131"/>
                </a:lnTo>
                <a:lnTo>
                  <a:pt x="5043" y="72993"/>
                </a:lnTo>
                <a:lnTo>
                  <a:pt x="8067" y="69867"/>
                </a:lnTo>
                <a:lnTo>
                  <a:pt x="11091" y="66742"/>
                </a:lnTo>
                <a:lnTo>
                  <a:pt x="14115" y="62574"/>
                </a:lnTo>
                <a:lnTo>
                  <a:pt x="18144" y="59436"/>
                </a:lnTo>
                <a:lnTo>
                  <a:pt x="22173" y="55269"/>
                </a:lnTo>
                <a:lnTo>
                  <a:pt x="26202" y="51101"/>
                </a:lnTo>
                <a:lnTo>
                  <a:pt x="30231" y="47963"/>
                </a:lnTo>
                <a:lnTo>
                  <a:pt x="30908" y="47265"/>
                </a:lnTo>
                <a:lnTo>
                  <a:pt x="29227" y="43796"/>
                </a:lnTo>
                <a:lnTo>
                  <a:pt x="27207" y="39628"/>
                </a:lnTo>
                <a:lnTo>
                  <a:pt x="25198" y="35461"/>
                </a:lnTo>
                <a:lnTo>
                  <a:pt x="23178" y="31281"/>
                </a:lnTo>
                <a:lnTo>
                  <a:pt x="21169" y="28155"/>
                </a:lnTo>
                <a:lnTo>
                  <a:pt x="19149" y="26071"/>
                </a:lnTo>
                <a:lnTo>
                  <a:pt x="17140" y="21891"/>
                </a:lnTo>
                <a:lnTo>
                  <a:pt x="15120" y="17724"/>
                </a:lnTo>
                <a:lnTo>
                  <a:pt x="13101" y="16682"/>
                </a:lnTo>
                <a:lnTo>
                  <a:pt x="12096" y="14598"/>
                </a:lnTo>
                <a:lnTo>
                  <a:pt x="10077" y="11473"/>
                </a:lnTo>
                <a:lnTo>
                  <a:pt x="8067" y="9376"/>
                </a:lnTo>
                <a:lnTo>
                  <a:pt x="6048" y="6251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395947" y="5109420"/>
            <a:ext cx="1162871" cy="1031411"/>
          </a:xfrm>
          <a:custGeom>
            <a:avLst/>
            <a:gdLst/>
            <a:ahLst/>
            <a:cxnLst/>
            <a:rect l="l" t="t" r="r" b="b"/>
            <a:pathLst>
              <a:path w="1162871" h="1031411">
                <a:moveTo>
                  <a:pt x="1161905" y="702909"/>
                </a:moveTo>
                <a:lnTo>
                  <a:pt x="1161905" y="700812"/>
                </a:lnTo>
                <a:lnTo>
                  <a:pt x="1162871" y="697687"/>
                </a:lnTo>
                <a:lnTo>
                  <a:pt x="1162871" y="690394"/>
                </a:lnTo>
                <a:lnTo>
                  <a:pt x="1161905" y="688310"/>
                </a:lnTo>
                <a:lnTo>
                  <a:pt x="1160939" y="685172"/>
                </a:lnTo>
                <a:lnTo>
                  <a:pt x="1159876" y="682046"/>
                </a:lnTo>
                <a:lnTo>
                  <a:pt x="1158910" y="678921"/>
                </a:lnTo>
                <a:lnTo>
                  <a:pt x="1158910" y="675795"/>
                </a:lnTo>
                <a:lnTo>
                  <a:pt x="1157847" y="672657"/>
                </a:lnTo>
                <a:lnTo>
                  <a:pt x="1156881" y="669531"/>
                </a:lnTo>
                <a:lnTo>
                  <a:pt x="1156881" y="667448"/>
                </a:lnTo>
                <a:lnTo>
                  <a:pt x="1155818" y="664322"/>
                </a:lnTo>
                <a:lnTo>
                  <a:pt x="1154852" y="661184"/>
                </a:lnTo>
                <a:lnTo>
                  <a:pt x="1154852" y="659100"/>
                </a:lnTo>
                <a:lnTo>
                  <a:pt x="1153885" y="655975"/>
                </a:lnTo>
                <a:lnTo>
                  <a:pt x="1152823" y="653891"/>
                </a:lnTo>
                <a:lnTo>
                  <a:pt x="1152823" y="650765"/>
                </a:lnTo>
                <a:lnTo>
                  <a:pt x="1151856" y="648669"/>
                </a:lnTo>
                <a:lnTo>
                  <a:pt x="1151856" y="645543"/>
                </a:lnTo>
                <a:lnTo>
                  <a:pt x="1150794" y="643460"/>
                </a:lnTo>
                <a:lnTo>
                  <a:pt x="1149827" y="639292"/>
                </a:lnTo>
                <a:lnTo>
                  <a:pt x="1149827" y="635112"/>
                </a:lnTo>
                <a:lnTo>
                  <a:pt x="1148765" y="630945"/>
                </a:lnTo>
                <a:lnTo>
                  <a:pt x="1147798" y="626777"/>
                </a:lnTo>
                <a:lnTo>
                  <a:pt x="1147798" y="620513"/>
                </a:lnTo>
                <a:lnTo>
                  <a:pt x="1146832" y="617388"/>
                </a:lnTo>
                <a:lnTo>
                  <a:pt x="1146832" y="587149"/>
                </a:lnTo>
                <a:lnTo>
                  <a:pt x="1145769" y="584010"/>
                </a:lnTo>
                <a:lnTo>
                  <a:pt x="1145769" y="580885"/>
                </a:lnTo>
                <a:lnTo>
                  <a:pt x="1144803" y="578801"/>
                </a:lnTo>
                <a:lnTo>
                  <a:pt x="1144803" y="575675"/>
                </a:lnTo>
                <a:lnTo>
                  <a:pt x="1142774" y="571495"/>
                </a:lnTo>
                <a:lnTo>
                  <a:pt x="1142774" y="568370"/>
                </a:lnTo>
                <a:lnTo>
                  <a:pt x="1141711" y="566286"/>
                </a:lnTo>
                <a:lnTo>
                  <a:pt x="1139779" y="562119"/>
                </a:lnTo>
                <a:lnTo>
                  <a:pt x="1137750" y="558980"/>
                </a:lnTo>
                <a:lnTo>
                  <a:pt x="1135721" y="556897"/>
                </a:lnTo>
                <a:lnTo>
                  <a:pt x="1134658" y="555855"/>
                </a:lnTo>
                <a:lnTo>
                  <a:pt x="1131663" y="552729"/>
                </a:lnTo>
                <a:lnTo>
                  <a:pt x="1129634" y="551687"/>
                </a:lnTo>
                <a:lnTo>
                  <a:pt x="1127605" y="549604"/>
                </a:lnTo>
                <a:lnTo>
                  <a:pt x="1125576" y="548562"/>
                </a:lnTo>
                <a:lnTo>
                  <a:pt x="1123644" y="547520"/>
                </a:lnTo>
                <a:lnTo>
                  <a:pt x="1121615" y="546478"/>
                </a:lnTo>
                <a:lnTo>
                  <a:pt x="1118523" y="545423"/>
                </a:lnTo>
                <a:lnTo>
                  <a:pt x="1116591" y="545423"/>
                </a:lnTo>
                <a:lnTo>
                  <a:pt x="1113499" y="544382"/>
                </a:lnTo>
                <a:lnTo>
                  <a:pt x="1112533" y="543340"/>
                </a:lnTo>
                <a:lnTo>
                  <a:pt x="1109537" y="541256"/>
                </a:lnTo>
                <a:lnTo>
                  <a:pt x="1107508" y="539172"/>
                </a:lnTo>
                <a:lnTo>
                  <a:pt x="1105479" y="538131"/>
                </a:lnTo>
                <a:lnTo>
                  <a:pt x="1103450" y="537089"/>
                </a:lnTo>
                <a:lnTo>
                  <a:pt x="1101422" y="537089"/>
                </a:lnTo>
                <a:lnTo>
                  <a:pt x="1099393" y="536047"/>
                </a:lnTo>
                <a:lnTo>
                  <a:pt x="1097364" y="536047"/>
                </a:lnTo>
                <a:lnTo>
                  <a:pt x="1095431" y="535005"/>
                </a:lnTo>
                <a:lnTo>
                  <a:pt x="1083257" y="535005"/>
                </a:lnTo>
                <a:lnTo>
                  <a:pt x="1081325" y="533963"/>
                </a:lnTo>
                <a:lnTo>
                  <a:pt x="1079296" y="532909"/>
                </a:lnTo>
                <a:lnTo>
                  <a:pt x="1077267" y="531867"/>
                </a:lnTo>
                <a:lnTo>
                  <a:pt x="1075238" y="529783"/>
                </a:lnTo>
                <a:lnTo>
                  <a:pt x="1073209" y="527699"/>
                </a:lnTo>
                <a:lnTo>
                  <a:pt x="1071180" y="525616"/>
                </a:lnTo>
                <a:lnTo>
                  <a:pt x="1069151" y="522490"/>
                </a:lnTo>
                <a:lnTo>
                  <a:pt x="1067219" y="518310"/>
                </a:lnTo>
                <a:lnTo>
                  <a:pt x="1065190" y="516226"/>
                </a:lnTo>
                <a:lnTo>
                  <a:pt x="1064127" y="513101"/>
                </a:lnTo>
                <a:lnTo>
                  <a:pt x="1063161" y="509975"/>
                </a:lnTo>
                <a:lnTo>
                  <a:pt x="1062098" y="506837"/>
                </a:lnTo>
                <a:lnTo>
                  <a:pt x="1061132" y="502669"/>
                </a:lnTo>
                <a:lnTo>
                  <a:pt x="1060165" y="496418"/>
                </a:lnTo>
                <a:lnTo>
                  <a:pt x="1060165" y="490154"/>
                </a:lnTo>
                <a:lnTo>
                  <a:pt x="1059103" y="483903"/>
                </a:lnTo>
                <a:lnTo>
                  <a:pt x="1059103" y="478681"/>
                </a:lnTo>
                <a:lnTo>
                  <a:pt x="1058136" y="473472"/>
                </a:lnTo>
                <a:lnTo>
                  <a:pt x="1058136" y="464083"/>
                </a:lnTo>
                <a:lnTo>
                  <a:pt x="1057074" y="459915"/>
                </a:lnTo>
                <a:lnTo>
                  <a:pt x="1057074" y="448442"/>
                </a:lnTo>
                <a:lnTo>
                  <a:pt x="1056107" y="445316"/>
                </a:lnTo>
                <a:lnTo>
                  <a:pt x="1056107" y="442178"/>
                </a:lnTo>
                <a:lnTo>
                  <a:pt x="1057074" y="439053"/>
                </a:lnTo>
                <a:lnTo>
                  <a:pt x="1057074" y="433843"/>
                </a:lnTo>
                <a:lnTo>
                  <a:pt x="1058136" y="431760"/>
                </a:lnTo>
                <a:lnTo>
                  <a:pt x="1058136" y="428621"/>
                </a:lnTo>
                <a:lnTo>
                  <a:pt x="1059103" y="426538"/>
                </a:lnTo>
                <a:lnTo>
                  <a:pt x="1061132" y="422370"/>
                </a:lnTo>
                <a:lnTo>
                  <a:pt x="1063161" y="418203"/>
                </a:lnTo>
                <a:lnTo>
                  <a:pt x="1065190" y="417148"/>
                </a:lnTo>
                <a:lnTo>
                  <a:pt x="1067219" y="415065"/>
                </a:lnTo>
                <a:lnTo>
                  <a:pt x="1069151" y="412981"/>
                </a:lnTo>
                <a:lnTo>
                  <a:pt x="1071180" y="411939"/>
                </a:lnTo>
                <a:lnTo>
                  <a:pt x="1074272" y="409855"/>
                </a:lnTo>
                <a:lnTo>
                  <a:pt x="1076204" y="407772"/>
                </a:lnTo>
                <a:lnTo>
                  <a:pt x="1079296" y="405688"/>
                </a:lnTo>
                <a:lnTo>
                  <a:pt x="1083257" y="404633"/>
                </a:lnTo>
                <a:lnTo>
                  <a:pt x="1086349" y="402550"/>
                </a:lnTo>
                <a:lnTo>
                  <a:pt x="1088378" y="401508"/>
                </a:lnTo>
                <a:lnTo>
                  <a:pt x="1090310" y="399424"/>
                </a:lnTo>
                <a:lnTo>
                  <a:pt x="1092339" y="398382"/>
                </a:lnTo>
                <a:lnTo>
                  <a:pt x="1093402" y="397340"/>
                </a:lnTo>
                <a:lnTo>
                  <a:pt x="1095431" y="396298"/>
                </a:lnTo>
                <a:lnTo>
                  <a:pt x="1097364" y="395257"/>
                </a:lnTo>
                <a:lnTo>
                  <a:pt x="1098426" y="394215"/>
                </a:lnTo>
                <a:lnTo>
                  <a:pt x="1100455" y="393173"/>
                </a:lnTo>
                <a:lnTo>
                  <a:pt x="1101422" y="392131"/>
                </a:lnTo>
                <a:lnTo>
                  <a:pt x="1103450" y="391076"/>
                </a:lnTo>
                <a:lnTo>
                  <a:pt x="1104417" y="390035"/>
                </a:lnTo>
                <a:lnTo>
                  <a:pt x="1106446" y="387951"/>
                </a:lnTo>
                <a:lnTo>
                  <a:pt x="1108475" y="387951"/>
                </a:lnTo>
                <a:lnTo>
                  <a:pt x="1110504" y="385867"/>
                </a:lnTo>
                <a:lnTo>
                  <a:pt x="1112533" y="384825"/>
                </a:lnTo>
                <a:lnTo>
                  <a:pt x="1114562" y="382742"/>
                </a:lnTo>
                <a:lnTo>
                  <a:pt x="1116591" y="380658"/>
                </a:lnTo>
                <a:lnTo>
                  <a:pt x="1118523" y="379616"/>
                </a:lnTo>
                <a:lnTo>
                  <a:pt x="1120552" y="378561"/>
                </a:lnTo>
                <a:lnTo>
                  <a:pt x="1122581" y="376478"/>
                </a:lnTo>
                <a:lnTo>
                  <a:pt x="1120552" y="376478"/>
                </a:lnTo>
                <a:lnTo>
                  <a:pt x="1118523" y="375436"/>
                </a:lnTo>
                <a:lnTo>
                  <a:pt x="1116591" y="375436"/>
                </a:lnTo>
                <a:lnTo>
                  <a:pt x="1114562" y="374394"/>
                </a:lnTo>
                <a:lnTo>
                  <a:pt x="1112533" y="373352"/>
                </a:lnTo>
                <a:lnTo>
                  <a:pt x="1109537" y="371268"/>
                </a:lnTo>
                <a:lnTo>
                  <a:pt x="1107508" y="368143"/>
                </a:lnTo>
                <a:lnTo>
                  <a:pt x="1105479" y="363963"/>
                </a:lnTo>
                <a:lnTo>
                  <a:pt x="1104417" y="360837"/>
                </a:lnTo>
                <a:lnTo>
                  <a:pt x="1103450" y="356670"/>
                </a:lnTo>
                <a:lnTo>
                  <a:pt x="1103450" y="353544"/>
                </a:lnTo>
                <a:lnTo>
                  <a:pt x="1102484" y="350406"/>
                </a:lnTo>
                <a:lnTo>
                  <a:pt x="1102484" y="347280"/>
                </a:lnTo>
                <a:lnTo>
                  <a:pt x="1100455" y="344155"/>
                </a:lnTo>
                <a:lnTo>
                  <a:pt x="1099393" y="341029"/>
                </a:lnTo>
                <a:lnTo>
                  <a:pt x="1097364" y="339975"/>
                </a:lnTo>
                <a:lnTo>
                  <a:pt x="1095431" y="338933"/>
                </a:lnTo>
                <a:lnTo>
                  <a:pt x="1093402" y="337891"/>
                </a:lnTo>
                <a:lnTo>
                  <a:pt x="1089344" y="337891"/>
                </a:lnTo>
                <a:lnTo>
                  <a:pt x="1087315" y="336849"/>
                </a:lnTo>
                <a:lnTo>
                  <a:pt x="1085286" y="336849"/>
                </a:lnTo>
                <a:lnTo>
                  <a:pt x="1083257" y="337891"/>
                </a:lnTo>
                <a:lnTo>
                  <a:pt x="1081325" y="337891"/>
                </a:lnTo>
                <a:lnTo>
                  <a:pt x="1079296" y="338933"/>
                </a:lnTo>
                <a:lnTo>
                  <a:pt x="1077267" y="338933"/>
                </a:lnTo>
                <a:lnTo>
                  <a:pt x="1075238" y="339975"/>
                </a:lnTo>
                <a:lnTo>
                  <a:pt x="1073209" y="341029"/>
                </a:lnTo>
                <a:lnTo>
                  <a:pt x="1072243" y="341029"/>
                </a:lnTo>
                <a:lnTo>
                  <a:pt x="1070214" y="342071"/>
                </a:lnTo>
                <a:lnTo>
                  <a:pt x="1069151" y="342071"/>
                </a:lnTo>
                <a:lnTo>
                  <a:pt x="1067219" y="343113"/>
                </a:lnTo>
                <a:lnTo>
                  <a:pt x="1066156" y="344155"/>
                </a:lnTo>
                <a:lnTo>
                  <a:pt x="1064127" y="344155"/>
                </a:lnTo>
                <a:lnTo>
                  <a:pt x="1063161" y="345197"/>
                </a:lnTo>
                <a:lnTo>
                  <a:pt x="1061132" y="346239"/>
                </a:lnTo>
                <a:lnTo>
                  <a:pt x="1059103" y="347280"/>
                </a:lnTo>
                <a:lnTo>
                  <a:pt x="1058136" y="348322"/>
                </a:lnTo>
                <a:lnTo>
                  <a:pt x="1056107" y="348322"/>
                </a:lnTo>
                <a:lnTo>
                  <a:pt x="1054078" y="349364"/>
                </a:lnTo>
                <a:lnTo>
                  <a:pt x="1052049" y="350406"/>
                </a:lnTo>
                <a:lnTo>
                  <a:pt x="1050020" y="351448"/>
                </a:lnTo>
                <a:lnTo>
                  <a:pt x="1049054" y="352490"/>
                </a:lnTo>
                <a:lnTo>
                  <a:pt x="1047025" y="353544"/>
                </a:lnTo>
                <a:lnTo>
                  <a:pt x="1044996" y="355628"/>
                </a:lnTo>
                <a:lnTo>
                  <a:pt x="1042967" y="356670"/>
                </a:lnTo>
                <a:lnTo>
                  <a:pt x="1040938" y="357712"/>
                </a:lnTo>
                <a:lnTo>
                  <a:pt x="1039006" y="358754"/>
                </a:lnTo>
                <a:lnTo>
                  <a:pt x="1036977" y="359795"/>
                </a:lnTo>
                <a:lnTo>
                  <a:pt x="1034948" y="361879"/>
                </a:lnTo>
                <a:lnTo>
                  <a:pt x="1033885" y="361879"/>
                </a:lnTo>
                <a:lnTo>
                  <a:pt x="1031953" y="362921"/>
                </a:lnTo>
                <a:lnTo>
                  <a:pt x="1029924" y="365005"/>
                </a:lnTo>
                <a:lnTo>
                  <a:pt x="1027895" y="366059"/>
                </a:lnTo>
                <a:lnTo>
                  <a:pt x="1025866" y="367101"/>
                </a:lnTo>
                <a:lnTo>
                  <a:pt x="1023837" y="368143"/>
                </a:lnTo>
                <a:lnTo>
                  <a:pt x="1021808" y="370227"/>
                </a:lnTo>
                <a:lnTo>
                  <a:pt x="1019779" y="371268"/>
                </a:lnTo>
                <a:lnTo>
                  <a:pt x="1017846" y="372310"/>
                </a:lnTo>
                <a:lnTo>
                  <a:pt x="1015818" y="373352"/>
                </a:lnTo>
                <a:lnTo>
                  <a:pt x="1013789" y="373352"/>
                </a:lnTo>
                <a:lnTo>
                  <a:pt x="1011760" y="374394"/>
                </a:lnTo>
                <a:lnTo>
                  <a:pt x="1007702" y="374394"/>
                </a:lnTo>
                <a:lnTo>
                  <a:pt x="1005673" y="372310"/>
                </a:lnTo>
                <a:lnTo>
                  <a:pt x="1005673" y="369185"/>
                </a:lnTo>
                <a:lnTo>
                  <a:pt x="1004706" y="366059"/>
                </a:lnTo>
                <a:lnTo>
                  <a:pt x="1004706" y="362921"/>
                </a:lnTo>
                <a:lnTo>
                  <a:pt x="1003644" y="359795"/>
                </a:lnTo>
                <a:lnTo>
                  <a:pt x="1002677" y="355628"/>
                </a:lnTo>
                <a:lnTo>
                  <a:pt x="1002677" y="347280"/>
                </a:lnTo>
                <a:lnTo>
                  <a:pt x="1004706" y="345197"/>
                </a:lnTo>
                <a:lnTo>
                  <a:pt x="1006735" y="344155"/>
                </a:lnTo>
                <a:lnTo>
                  <a:pt x="1008764" y="345197"/>
                </a:lnTo>
                <a:lnTo>
                  <a:pt x="1010697" y="346239"/>
                </a:lnTo>
                <a:lnTo>
                  <a:pt x="1013789" y="346239"/>
                </a:lnTo>
                <a:lnTo>
                  <a:pt x="1015818" y="347280"/>
                </a:lnTo>
                <a:lnTo>
                  <a:pt x="1016784" y="348322"/>
                </a:lnTo>
                <a:lnTo>
                  <a:pt x="1018813" y="348322"/>
                </a:lnTo>
                <a:lnTo>
                  <a:pt x="1020842" y="349364"/>
                </a:lnTo>
                <a:lnTo>
                  <a:pt x="1022871" y="349364"/>
                </a:lnTo>
                <a:lnTo>
                  <a:pt x="1024900" y="350406"/>
                </a:lnTo>
                <a:lnTo>
                  <a:pt x="1027895" y="351448"/>
                </a:lnTo>
                <a:lnTo>
                  <a:pt x="1029924" y="351448"/>
                </a:lnTo>
                <a:lnTo>
                  <a:pt x="1032919" y="350406"/>
                </a:lnTo>
                <a:lnTo>
                  <a:pt x="1035914" y="350406"/>
                </a:lnTo>
                <a:lnTo>
                  <a:pt x="1037943" y="349364"/>
                </a:lnTo>
                <a:lnTo>
                  <a:pt x="1040938" y="348322"/>
                </a:lnTo>
                <a:lnTo>
                  <a:pt x="1044030" y="347280"/>
                </a:lnTo>
                <a:lnTo>
                  <a:pt x="1046059" y="346239"/>
                </a:lnTo>
                <a:lnTo>
                  <a:pt x="1049054" y="345197"/>
                </a:lnTo>
                <a:lnTo>
                  <a:pt x="1051083" y="344155"/>
                </a:lnTo>
                <a:lnTo>
                  <a:pt x="1053112" y="343113"/>
                </a:lnTo>
                <a:lnTo>
                  <a:pt x="1055045" y="342071"/>
                </a:lnTo>
                <a:lnTo>
                  <a:pt x="1058136" y="341029"/>
                </a:lnTo>
                <a:lnTo>
                  <a:pt x="1060165" y="339975"/>
                </a:lnTo>
                <a:lnTo>
                  <a:pt x="1061132" y="338933"/>
                </a:lnTo>
                <a:lnTo>
                  <a:pt x="1063161" y="336849"/>
                </a:lnTo>
                <a:lnTo>
                  <a:pt x="1065190" y="335807"/>
                </a:lnTo>
                <a:lnTo>
                  <a:pt x="1067219" y="333724"/>
                </a:lnTo>
                <a:lnTo>
                  <a:pt x="1068185" y="331640"/>
                </a:lnTo>
                <a:lnTo>
                  <a:pt x="1070214" y="329556"/>
                </a:lnTo>
                <a:lnTo>
                  <a:pt x="1072243" y="325376"/>
                </a:lnTo>
                <a:lnTo>
                  <a:pt x="1073209" y="322250"/>
                </a:lnTo>
                <a:lnTo>
                  <a:pt x="1074272" y="319125"/>
                </a:lnTo>
                <a:lnTo>
                  <a:pt x="1075238" y="315999"/>
                </a:lnTo>
                <a:lnTo>
                  <a:pt x="1075238" y="312861"/>
                </a:lnTo>
                <a:lnTo>
                  <a:pt x="1076204" y="309735"/>
                </a:lnTo>
                <a:lnTo>
                  <a:pt x="1076204" y="305568"/>
                </a:lnTo>
                <a:lnTo>
                  <a:pt x="1077267" y="302442"/>
                </a:lnTo>
                <a:lnTo>
                  <a:pt x="1077267" y="288886"/>
                </a:lnTo>
                <a:lnTo>
                  <a:pt x="1076204" y="283664"/>
                </a:lnTo>
                <a:lnTo>
                  <a:pt x="1076204" y="277413"/>
                </a:lnTo>
                <a:lnTo>
                  <a:pt x="1075238" y="274274"/>
                </a:lnTo>
                <a:lnTo>
                  <a:pt x="1074272" y="271149"/>
                </a:lnTo>
                <a:lnTo>
                  <a:pt x="1074272" y="268023"/>
                </a:lnTo>
                <a:lnTo>
                  <a:pt x="1073209" y="264898"/>
                </a:lnTo>
                <a:lnTo>
                  <a:pt x="1072243" y="261759"/>
                </a:lnTo>
                <a:lnTo>
                  <a:pt x="1071180" y="258634"/>
                </a:lnTo>
                <a:lnTo>
                  <a:pt x="1070214" y="255508"/>
                </a:lnTo>
                <a:lnTo>
                  <a:pt x="1069151" y="252383"/>
                </a:lnTo>
                <a:lnTo>
                  <a:pt x="1069151" y="249244"/>
                </a:lnTo>
                <a:lnTo>
                  <a:pt x="1068185" y="247161"/>
                </a:lnTo>
                <a:lnTo>
                  <a:pt x="1067219" y="244035"/>
                </a:lnTo>
                <a:lnTo>
                  <a:pt x="1066156" y="241951"/>
                </a:lnTo>
                <a:lnTo>
                  <a:pt x="1065190" y="238826"/>
                </a:lnTo>
                <a:lnTo>
                  <a:pt x="1063161" y="234646"/>
                </a:lnTo>
                <a:lnTo>
                  <a:pt x="1062098" y="231520"/>
                </a:lnTo>
                <a:lnTo>
                  <a:pt x="1061132" y="229436"/>
                </a:lnTo>
                <a:lnTo>
                  <a:pt x="1059103" y="225269"/>
                </a:lnTo>
                <a:lnTo>
                  <a:pt x="1057074" y="221089"/>
                </a:lnTo>
                <a:lnTo>
                  <a:pt x="1055045" y="217963"/>
                </a:lnTo>
                <a:lnTo>
                  <a:pt x="1054078" y="214838"/>
                </a:lnTo>
                <a:lnTo>
                  <a:pt x="1052049" y="211712"/>
                </a:lnTo>
                <a:lnTo>
                  <a:pt x="1050020" y="208574"/>
                </a:lnTo>
                <a:lnTo>
                  <a:pt x="1047991" y="205448"/>
                </a:lnTo>
                <a:lnTo>
                  <a:pt x="1044996" y="201281"/>
                </a:lnTo>
                <a:lnTo>
                  <a:pt x="1042001" y="198143"/>
                </a:lnTo>
                <a:lnTo>
                  <a:pt x="1039972" y="195017"/>
                </a:lnTo>
                <a:lnTo>
                  <a:pt x="1036977" y="191891"/>
                </a:lnTo>
                <a:lnTo>
                  <a:pt x="1033885" y="188766"/>
                </a:lnTo>
                <a:lnTo>
                  <a:pt x="1030890" y="185640"/>
                </a:lnTo>
                <a:lnTo>
                  <a:pt x="1027895" y="182502"/>
                </a:lnTo>
                <a:lnTo>
                  <a:pt x="1023837" y="180418"/>
                </a:lnTo>
                <a:lnTo>
                  <a:pt x="1020842" y="177293"/>
                </a:lnTo>
                <a:lnTo>
                  <a:pt x="1017846" y="175209"/>
                </a:lnTo>
                <a:lnTo>
                  <a:pt x="1013789" y="172071"/>
                </a:lnTo>
                <a:lnTo>
                  <a:pt x="1010697" y="169987"/>
                </a:lnTo>
                <a:lnTo>
                  <a:pt x="1006735" y="167903"/>
                </a:lnTo>
                <a:lnTo>
                  <a:pt x="1003644" y="164778"/>
                </a:lnTo>
                <a:lnTo>
                  <a:pt x="999682" y="162694"/>
                </a:lnTo>
                <a:lnTo>
                  <a:pt x="995624" y="160610"/>
                </a:lnTo>
                <a:lnTo>
                  <a:pt x="991566" y="158514"/>
                </a:lnTo>
                <a:lnTo>
                  <a:pt x="988571" y="156430"/>
                </a:lnTo>
                <a:lnTo>
                  <a:pt x="984513" y="154347"/>
                </a:lnTo>
                <a:lnTo>
                  <a:pt x="980552" y="152263"/>
                </a:lnTo>
                <a:lnTo>
                  <a:pt x="976494" y="151221"/>
                </a:lnTo>
                <a:lnTo>
                  <a:pt x="972436" y="149137"/>
                </a:lnTo>
                <a:lnTo>
                  <a:pt x="968378" y="147054"/>
                </a:lnTo>
                <a:lnTo>
                  <a:pt x="964416" y="144957"/>
                </a:lnTo>
                <a:lnTo>
                  <a:pt x="960358" y="143915"/>
                </a:lnTo>
                <a:lnTo>
                  <a:pt x="956301" y="141832"/>
                </a:lnTo>
                <a:lnTo>
                  <a:pt x="952339" y="139748"/>
                </a:lnTo>
                <a:lnTo>
                  <a:pt x="948281" y="138706"/>
                </a:lnTo>
                <a:lnTo>
                  <a:pt x="944223" y="136622"/>
                </a:lnTo>
                <a:lnTo>
                  <a:pt x="940165" y="135580"/>
                </a:lnTo>
                <a:lnTo>
                  <a:pt x="936204" y="133484"/>
                </a:lnTo>
                <a:lnTo>
                  <a:pt x="932146" y="131400"/>
                </a:lnTo>
                <a:lnTo>
                  <a:pt x="925093" y="131400"/>
                </a:lnTo>
                <a:lnTo>
                  <a:pt x="923064" y="130358"/>
                </a:lnTo>
                <a:lnTo>
                  <a:pt x="921035" y="129317"/>
                </a:lnTo>
                <a:lnTo>
                  <a:pt x="919006" y="128275"/>
                </a:lnTo>
                <a:lnTo>
                  <a:pt x="917073" y="128275"/>
                </a:lnTo>
                <a:lnTo>
                  <a:pt x="915044" y="126191"/>
                </a:lnTo>
                <a:lnTo>
                  <a:pt x="913015" y="126191"/>
                </a:lnTo>
                <a:lnTo>
                  <a:pt x="910986" y="124107"/>
                </a:lnTo>
                <a:lnTo>
                  <a:pt x="908957" y="123065"/>
                </a:lnTo>
                <a:lnTo>
                  <a:pt x="906928" y="123065"/>
                </a:lnTo>
                <a:lnTo>
                  <a:pt x="904899" y="120969"/>
                </a:lnTo>
                <a:lnTo>
                  <a:pt x="902870" y="119927"/>
                </a:lnTo>
                <a:lnTo>
                  <a:pt x="900938" y="119927"/>
                </a:lnTo>
                <a:lnTo>
                  <a:pt x="898909" y="118885"/>
                </a:lnTo>
                <a:lnTo>
                  <a:pt x="896880" y="117844"/>
                </a:lnTo>
                <a:lnTo>
                  <a:pt x="894851" y="116802"/>
                </a:lnTo>
                <a:lnTo>
                  <a:pt x="892822" y="115760"/>
                </a:lnTo>
                <a:lnTo>
                  <a:pt x="890793" y="114718"/>
                </a:lnTo>
                <a:lnTo>
                  <a:pt x="888764" y="114718"/>
                </a:lnTo>
                <a:lnTo>
                  <a:pt x="886832" y="113676"/>
                </a:lnTo>
                <a:lnTo>
                  <a:pt x="884803" y="112634"/>
                </a:lnTo>
                <a:lnTo>
                  <a:pt x="882774" y="112634"/>
                </a:lnTo>
                <a:lnTo>
                  <a:pt x="880745" y="111592"/>
                </a:lnTo>
                <a:lnTo>
                  <a:pt x="878716" y="110551"/>
                </a:lnTo>
                <a:lnTo>
                  <a:pt x="876687" y="109509"/>
                </a:lnTo>
                <a:lnTo>
                  <a:pt x="874658" y="106370"/>
                </a:lnTo>
                <a:lnTo>
                  <a:pt x="872725" y="103245"/>
                </a:lnTo>
                <a:lnTo>
                  <a:pt x="870697" y="101161"/>
                </a:lnTo>
                <a:lnTo>
                  <a:pt x="869634" y="99077"/>
                </a:lnTo>
                <a:lnTo>
                  <a:pt x="867605" y="98036"/>
                </a:lnTo>
                <a:lnTo>
                  <a:pt x="866639" y="95952"/>
                </a:lnTo>
                <a:lnTo>
                  <a:pt x="864610" y="93855"/>
                </a:lnTo>
                <a:lnTo>
                  <a:pt x="862581" y="92814"/>
                </a:lnTo>
                <a:lnTo>
                  <a:pt x="860552" y="90730"/>
                </a:lnTo>
                <a:lnTo>
                  <a:pt x="858619" y="89688"/>
                </a:lnTo>
                <a:lnTo>
                  <a:pt x="856590" y="87604"/>
                </a:lnTo>
                <a:lnTo>
                  <a:pt x="854561" y="86562"/>
                </a:lnTo>
                <a:lnTo>
                  <a:pt x="852532" y="85521"/>
                </a:lnTo>
                <a:lnTo>
                  <a:pt x="850503" y="83437"/>
                </a:lnTo>
                <a:lnTo>
                  <a:pt x="848474" y="82382"/>
                </a:lnTo>
                <a:lnTo>
                  <a:pt x="845479" y="81340"/>
                </a:lnTo>
                <a:lnTo>
                  <a:pt x="843450" y="80299"/>
                </a:lnTo>
                <a:lnTo>
                  <a:pt x="841421" y="80299"/>
                </a:lnTo>
                <a:lnTo>
                  <a:pt x="838426" y="79257"/>
                </a:lnTo>
                <a:lnTo>
                  <a:pt x="836397" y="79257"/>
                </a:lnTo>
                <a:lnTo>
                  <a:pt x="834368" y="78215"/>
                </a:lnTo>
                <a:lnTo>
                  <a:pt x="827315" y="78215"/>
                </a:lnTo>
                <a:lnTo>
                  <a:pt x="825286" y="79257"/>
                </a:lnTo>
                <a:lnTo>
                  <a:pt x="823353" y="79257"/>
                </a:lnTo>
                <a:lnTo>
                  <a:pt x="821324" y="80299"/>
                </a:lnTo>
                <a:lnTo>
                  <a:pt x="818233" y="81340"/>
                </a:lnTo>
                <a:lnTo>
                  <a:pt x="816300" y="82382"/>
                </a:lnTo>
                <a:lnTo>
                  <a:pt x="814271" y="84479"/>
                </a:lnTo>
                <a:lnTo>
                  <a:pt x="811180" y="88646"/>
                </a:lnTo>
                <a:lnTo>
                  <a:pt x="808184" y="92814"/>
                </a:lnTo>
                <a:lnTo>
                  <a:pt x="804165" y="98036"/>
                </a:lnTo>
                <a:lnTo>
                  <a:pt x="802146" y="104287"/>
                </a:lnTo>
                <a:lnTo>
                  <a:pt x="799122" y="110551"/>
                </a:lnTo>
                <a:lnTo>
                  <a:pt x="797112" y="117844"/>
                </a:lnTo>
                <a:lnTo>
                  <a:pt x="794088" y="125149"/>
                </a:lnTo>
                <a:lnTo>
                  <a:pt x="793073" y="132442"/>
                </a:lnTo>
                <a:lnTo>
                  <a:pt x="791064" y="140790"/>
                </a:lnTo>
                <a:lnTo>
                  <a:pt x="789044" y="148095"/>
                </a:lnTo>
                <a:lnTo>
                  <a:pt x="788039" y="156430"/>
                </a:lnTo>
                <a:lnTo>
                  <a:pt x="786020" y="165820"/>
                </a:lnTo>
                <a:lnTo>
                  <a:pt x="785015" y="174167"/>
                </a:lnTo>
                <a:lnTo>
                  <a:pt x="784010" y="182502"/>
                </a:lnTo>
                <a:lnTo>
                  <a:pt x="784010" y="190850"/>
                </a:lnTo>
                <a:lnTo>
                  <a:pt x="782996" y="199197"/>
                </a:lnTo>
                <a:lnTo>
                  <a:pt x="781991" y="208574"/>
                </a:lnTo>
                <a:lnTo>
                  <a:pt x="781991" y="215880"/>
                </a:lnTo>
                <a:lnTo>
                  <a:pt x="780986" y="224214"/>
                </a:lnTo>
                <a:lnTo>
                  <a:pt x="780986" y="289928"/>
                </a:lnTo>
                <a:lnTo>
                  <a:pt x="778967" y="292011"/>
                </a:lnTo>
                <a:lnTo>
                  <a:pt x="776957" y="293053"/>
                </a:lnTo>
                <a:lnTo>
                  <a:pt x="774938" y="294095"/>
                </a:lnTo>
                <a:lnTo>
                  <a:pt x="773933" y="294095"/>
                </a:lnTo>
                <a:lnTo>
                  <a:pt x="771914" y="293053"/>
                </a:lnTo>
                <a:lnTo>
                  <a:pt x="768890" y="293053"/>
                </a:lnTo>
                <a:lnTo>
                  <a:pt x="766880" y="292011"/>
                </a:lnTo>
                <a:lnTo>
                  <a:pt x="764861" y="290969"/>
                </a:lnTo>
                <a:lnTo>
                  <a:pt x="761836" y="289928"/>
                </a:lnTo>
                <a:lnTo>
                  <a:pt x="758812" y="288886"/>
                </a:lnTo>
                <a:lnTo>
                  <a:pt x="755788" y="286789"/>
                </a:lnTo>
                <a:lnTo>
                  <a:pt x="752764" y="285747"/>
                </a:lnTo>
                <a:lnTo>
                  <a:pt x="748735" y="283664"/>
                </a:lnTo>
                <a:lnTo>
                  <a:pt x="745711" y="281580"/>
                </a:lnTo>
                <a:lnTo>
                  <a:pt x="741682" y="279496"/>
                </a:lnTo>
                <a:lnTo>
                  <a:pt x="737653" y="277413"/>
                </a:lnTo>
                <a:lnTo>
                  <a:pt x="734629" y="275316"/>
                </a:lnTo>
                <a:lnTo>
                  <a:pt x="730600" y="273232"/>
                </a:lnTo>
                <a:lnTo>
                  <a:pt x="726571" y="271149"/>
                </a:lnTo>
                <a:lnTo>
                  <a:pt x="722532" y="269065"/>
                </a:lnTo>
                <a:lnTo>
                  <a:pt x="718503" y="265939"/>
                </a:lnTo>
                <a:lnTo>
                  <a:pt x="713469" y="263856"/>
                </a:lnTo>
                <a:lnTo>
                  <a:pt x="709440" y="261759"/>
                </a:lnTo>
                <a:lnTo>
                  <a:pt x="705402" y="259676"/>
                </a:lnTo>
                <a:lnTo>
                  <a:pt x="700368" y="257592"/>
                </a:lnTo>
                <a:lnTo>
                  <a:pt x="696339" y="255508"/>
                </a:lnTo>
                <a:lnTo>
                  <a:pt x="692300" y="253424"/>
                </a:lnTo>
                <a:lnTo>
                  <a:pt x="687266" y="251341"/>
                </a:lnTo>
                <a:lnTo>
                  <a:pt x="685247" y="248202"/>
                </a:lnTo>
                <a:lnTo>
                  <a:pt x="683237" y="244035"/>
                </a:lnTo>
                <a:lnTo>
                  <a:pt x="681218" y="242993"/>
                </a:lnTo>
                <a:lnTo>
                  <a:pt x="679208" y="238826"/>
                </a:lnTo>
                <a:lnTo>
                  <a:pt x="677189" y="237784"/>
                </a:lnTo>
                <a:lnTo>
                  <a:pt x="675170" y="234646"/>
                </a:lnTo>
                <a:lnTo>
                  <a:pt x="673160" y="233604"/>
                </a:lnTo>
                <a:lnTo>
                  <a:pt x="672155" y="231520"/>
                </a:lnTo>
                <a:lnTo>
                  <a:pt x="670136" y="230478"/>
                </a:lnTo>
                <a:lnTo>
                  <a:pt x="669131" y="229436"/>
                </a:lnTo>
                <a:lnTo>
                  <a:pt x="667112" y="227353"/>
                </a:lnTo>
                <a:lnTo>
                  <a:pt x="666107" y="226311"/>
                </a:lnTo>
                <a:lnTo>
                  <a:pt x="664087" y="225269"/>
                </a:lnTo>
                <a:lnTo>
                  <a:pt x="662078" y="224214"/>
                </a:lnTo>
                <a:lnTo>
                  <a:pt x="661063" y="223173"/>
                </a:lnTo>
                <a:lnTo>
                  <a:pt x="659054" y="221089"/>
                </a:lnTo>
                <a:lnTo>
                  <a:pt x="657034" y="220047"/>
                </a:lnTo>
                <a:lnTo>
                  <a:pt x="656030" y="219005"/>
                </a:lnTo>
                <a:lnTo>
                  <a:pt x="654010" y="217963"/>
                </a:lnTo>
                <a:lnTo>
                  <a:pt x="652001" y="216921"/>
                </a:lnTo>
                <a:lnTo>
                  <a:pt x="649981" y="215880"/>
                </a:lnTo>
                <a:lnTo>
                  <a:pt x="647962" y="215880"/>
                </a:lnTo>
                <a:lnTo>
                  <a:pt x="646957" y="214838"/>
                </a:lnTo>
                <a:lnTo>
                  <a:pt x="644938" y="213796"/>
                </a:lnTo>
                <a:lnTo>
                  <a:pt x="642928" y="212754"/>
                </a:lnTo>
                <a:lnTo>
                  <a:pt x="640909" y="211712"/>
                </a:lnTo>
                <a:lnTo>
                  <a:pt x="638899" y="211712"/>
                </a:lnTo>
                <a:lnTo>
                  <a:pt x="636880" y="210658"/>
                </a:lnTo>
                <a:lnTo>
                  <a:pt x="632851" y="207532"/>
                </a:lnTo>
                <a:lnTo>
                  <a:pt x="628822" y="205448"/>
                </a:lnTo>
                <a:lnTo>
                  <a:pt x="624783" y="203365"/>
                </a:lnTo>
                <a:lnTo>
                  <a:pt x="620754" y="201281"/>
                </a:lnTo>
                <a:lnTo>
                  <a:pt x="617730" y="199197"/>
                </a:lnTo>
                <a:lnTo>
                  <a:pt x="613701" y="198143"/>
                </a:lnTo>
                <a:lnTo>
                  <a:pt x="609672" y="197101"/>
                </a:lnTo>
                <a:lnTo>
                  <a:pt x="605643" y="196059"/>
                </a:lnTo>
                <a:lnTo>
                  <a:pt x="601614" y="195017"/>
                </a:lnTo>
                <a:lnTo>
                  <a:pt x="597575" y="193975"/>
                </a:lnTo>
                <a:lnTo>
                  <a:pt x="593546" y="193975"/>
                </a:lnTo>
                <a:lnTo>
                  <a:pt x="589517" y="192933"/>
                </a:lnTo>
                <a:lnTo>
                  <a:pt x="578435" y="192933"/>
                </a:lnTo>
                <a:lnTo>
                  <a:pt x="575411" y="191891"/>
                </a:lnTo>
                <a:lnTo>
                  <a:pt x="568358" y="191891"/>
                </a:lnTo>
                <a:lnTo>
                  <a:pt x="564329" y="192933"/>
                </a:lnTo>
                <a:lnTo>
                  <a:pt x="540136" y="192933"/>
                </a:lnTo>
                <a:lnTo>
                  <a:pt x="538126" y="191891"/>
                </a:lnTo>
                <a:lnTo>
                  <a:pt x="535102" y="191891"/>
                </a:lnTo>
                <a:lnTo>
                  <a:pt x="534097" y="190850"/>
                </a:lnTo>
                <a:lnTo>
                  <a:pt x="529053" y="190850"/>
                </a:lnTo>
                <a:lnTo>
                  <a:pt x="527034" y="191891"/>
                </a:lnTo>
                <a:lnTo>
                  <a:pt x="525024" y="191891"/>
                </a:lnTo>
                <a:lnTo>
                  <a:pt x="523005" y="192933"/>
                </a:lnTo>
                <a:lnTo>
                  <a:pt x="520995" y="192933"/>
                </a:lnTo>
                <a:lnTo>
                  <a:pt x="519981" y="193975"/>
                </a:lnTo>
                <a:lnTo>
                  <a:pt x="517971" y="195017"/>
                </a:lnTo>
                <a:lnTo>
                  <a:pt x="515952" y="196059"/>
                </a:lnTo>
                <a:lnTo>
                  <a:pt x="513942" y="199197"/>
                </a:lnTo>
                <a:lnTo>
                  <a:pt x="511923" y="201281"/>
                </a:lnTo>
                <a:lnTo>
                  <a:pt x="511923" y="204406"/>
                </a:lnTo>
                <a:lnTo>
                  <a:pt x="510918" y="207532"/>
                </a:lnTo>
                <a:lnTo>
                  <a:pt x="510918" y="234646"/>
                </a:lnTo>
                <a:lnTo>
                  <a:pt x="509904" y="237784"/>
                </a:lnTo>
                <a:lnTo>
                  <a:pt x="509904" y="240909"/>
                </a:lnTo>
                <a:lnTo>
                  <a:pt x="507894" y="238826"/>
                </a:lnTo>
                <a:lnTo>
                  <a:pt x="505875" y="238826"/>
                </a:lnTo>
                <a:lnTo>
                  <a:pt x="503865" y="237784"/>
                </a:lnTo>
                <a:lnTo>
                  <a:pt x="496812" y="237784"/>
                </a:lnTo>
                <a:lnTo>
                  <a:pt x="495797" y="236729"/>
                </a:lnTo>
                <a:lnTo>
                  <a:pt x="473633" y="236729"/>
                </a:lnTo>
                <a:lnTo>
                  <a:pt x="471614" y="235688"/>
                </a:lnTo>
                <a:lnTo>
                  <a:pt x="468590" y="235688"/>
                </a:lnTo>
                <a:lnTo>
                  <a:pt x="466580" y="234646"/>
                </a:lnTo>
                <a:lnTo>
                  <a:pt x="464561" y="232562"/>
                </a:lnTo>
                <a:lnTo>
                  <a:pt x="463556" y="229436"/>
                </a:lnTo>
                <a:lnTo>
                  <a:pt x="463556" y="216921"/>
                </a:lnTo>
                <a:lnTo>
                  <a:pt x="462541" y="213796"/>
                </a:lnTo>
                <a:lnTo>
                  <a:pt x="462541" y="200239"/>
                </a:lnTo>
                <a:lnTo>
                  <a:pt x="461536" y="197101"/>
                </a:lnTo>
                <a:lnTo>
                  <a:pt x="461536" y="180418"/>
                </a:lnTo>
                <a:lnTo>
                  <a:pt x="460532" y="176251"/>
                </a:lnTo>
                <a:lnTo>
                  <a:pt x="460532" y="169987"/>
                </a:lnTo>
                <a:lnTo>
                  <a:pt x="459517" y="165820"/>
                </a:lnTo>
                <a:lnTo>
                  <a:pt x="459517" y="152263"/>
                </a:lnTo>
                <a:lnTo>
                  <a:pt x="458512" y="147054"/>
                </a:lnTo>
                <a:lnTo>
                  <a:pt x="458512" y="118885"/>
                </a:lnTo>
                <a:lnTo>
                  <a:pt x="457507" y="114718"/>
                </a:lnTo>
                <a:lnTo>
                  <a:pt x="457507" y="66742"/>
                </a:lnTo>
                <a:lnTo>
                  <a:pt x="456503" y="63616"/>
                </a:lnTo>
                <a:lnTo>
                  <a:pt x="456503" y="60491"/>
                </a:lnTo>
                <a:lnTo>
                  <a:pt x="455488" y="57365"/>
                </a:lnTo>
                <a:lnTo>
                  <a:pt x="455488" y="54227"/>
                </a:lnTo>
                <a:lnTo>
                  <a:pt x="454483" y="51101"/>
                </a:lnTo>
                <a:lnTo>
                  <a:pt x="453478" y="47976"/>
                </a:lnTo>
                <a:lnTo>
                  <a:pt x="452464" y="45892"/>
                </a:lnTo>
                <a:lnTo>
                  <a:pt x="450454" y="42754"/>
                </a:lnTo>
                <a:lnTo>
                  <a:pt x="449440" y="39628"/>
                </a:lnTo>
                <a:lnTo>
                  <a:pt x="447430" y="37544"/>
                </a:lnTo>
                <a:lnTo>
                  <a:pt x="445411" y="35461"/>
                </a:lnTo>
                <a:lnTo>
                  <a:pt x="442387" y="32335"/>
                </a:lnTo>
                <a:lnTo>
                  <a:pt x="440377" y="30239"/>
                </a:lnTo>
                <a:lnTo>
                  <a:pt x="438358" y="28155"/>
                </a:lnTo>
                <a:lnTo>
                  <a:pt x="435334" y="25029"/>
                </a:lnTo>
                <a:lnTo>
                  <a:pt x="433324" y="22946"/>
                </a:lnTo>
                <a:lnTo>
                  <a:pt x="430300" y="20862"/>
                </a:lnTo>
                <a:lnTo>
                  <a:pt x="427276" y="18778"/>
                </a:lnTo>
                <a:lnTo>
                  <a:pt x="425256" y="16682"/>
                </a:lnTo>
                <a:lnTo>
                  <a:pt x="422232" y="15640"/>
                </a:lnTo>
                <a:lnTo>
                  <a:pt x="419218" y="13556"/>
                </a:lnTo>
                <a:lnTo>
                  <a:pt x="417198" y="11473"/>
                </a:lnTo>
                <a:lnTo>
                  <a:pt x="414174" y="10431"/>
                </a:lnTo>
                <a:lnTo>
                  <a:pt x="412155" y="8347"/>
                </a:lnTo>
                <a:lnTo>
                  <a:pt x="409140" y="7305"/>
                </a:lnTo>
                <a:lnTo>
                  <a:pt x="407121" y="6263"/>
                </a:lnTo>
                <a:lnTo>
                  <a:pt x="405102" y="5221"/>
                </a:lnTo>
                <a:lnTo>
                  <a:pt x="403092" y="4167"/>
                </a:lnTo>
                <a:lnTo>
                  <a:pt x="402077" y="3125"/>
                </a:lnTo>
                <a:lnTo>
                  <a:pt x="400068" y="2083"/>
                </a:lnTo>
                <a:lnTo>
                  <a:pt x="399063" y="2083"/>
                </a:lnTo>
                <a:lnTo>
                  <a:pt x="397044" y="0"/>
                </a:lnTo>
                <a:lnTo>
                  <a:pt x="395024" y="1041"/>
                </a:lnTo>
                <a:lnTo>
                  <a:pt x="394019" y="1041"/>
                </a:lnTo>
                <a:lnTo>
                  <a:pt x="392000" y="2083"/>
                </a:lnTo>
                <a:lnTo>
                  <a:pt x="390995" y="2083"/>
                </a:lnTo>
                <a:lnTo>
                  <a:pt x="388986" y="3125"/>
                </a:lnTo>
                <a:lnTo>
                  <a:pt x="386966" y="4167"/>
                </a:lnTo>
                <a:lnTo>
                  <a:pt x="384947" y="5221"/>
                </a:lnTo>
                <a:lnTo>
                  <a:pt x="382937" y="6263"/>
                </a:lnTo>
                <a:lnTo>
                  <a:pt x="380918" y="7305"/>
                </a:lnTo>
                <a:lnTo>
                  <a:pt x="379913" y="8347"/>
                </a:lnTo>
                <a:lnTo>
                  <a:pt x="377894" y="10431"/>
                </a:lnTo>
                <a:lnTo>
                  <a:pt x="375884" y="11473"/>
                </a:lnTo>
                <a:lnTo>
                  <a:pt x="373865" y="13556"/>
                </a:lnTo>
                <a:lnTo>
                  <a:pt x="371845" y="16682"/>
                </a:lnTo>
                <a:lnTo>
                  <a:pt x="369836" y="19820"/>
                </a:lnTo>
                <a:lnTo>
                  <a:pt x="368831" y="22946"/>
                </a:lnTo>
                <a:lnTo>
                  <a:pt x="367816" y="26071"/>
                </a:lnTo>
                <a:lnTo>
                  <a:pt x="366812" y="29197"/>
                </a:lnTo>
                <a:lnTo>
                  <a:pt x="365807" y="33377"/>
                </a:lnTo>
                <a:lnTo>
                  <a:pt x="364792" y="37544"/>
                </a:lnTo>
                <a:lnTo>
                  <a:pt x="364792" y="50059"/>
                </a:lnTo>
                <a:lnTo>
                  <a:pt x="365807" y="53185"/>
                </a:lnTo>
                <a:lnTo>
                  <a:pt x="365807" y="77173"/>
                </a:lnTo>
                <a:lnTo>
                  <a:pt x="364792" y="81340"/>
                </a:lnTo>
                <a:lnTo>
                  <a:pt x="364792" y="98036"/>
                </a:lnTo>
                <a:lnTo>
                  <a:pt x="363788" y="102203"/>
                </a:lnTo>
                <a:lnTo>
                  <a:pt x="363788" y="114718"/>
                </a:lnTo>
                <a:lnTo>
                  <a:pt x="362783" y="117844"/>
                </a:lnTo>
                <a:lnTo>
                  <a:pt x="362783" y="127233"/>
                </a:lnTo>
                <a:lnTo>
                  <a:pt x="361768" y="130358"/>
                </a:lnTo>
                <a:lnTo>
                  <a:pt x="361768" y="133484"/>
                </a:lnTo>
                <a:lnTo>
                  <a:pt x="360763" y="136622"/>
                </a:lnTo>
                <a:lnTo>
                  <a:pt x="360763" y="139748"/>
                </a:lnTo>
                <a:lnTo>
                  <a:pt x="359759" y="143915"/>
                </a:lnTo>
                <a:lnTo>
                  <a:pt x="359759" y="147054"/>
                </a:lnTo>
                <a:lnTo>
                  <a:pt x="358754" y="150179"/>
                </a:lnTo>
                <a:lnTo>
                  <a:pt x="357739" y="154347"/>
                </a:lnTo>
                <a:lnTo>
                  <a:pt x="357739" y="157472"/>
                </a:lnTo>
                <a:lnTo>
                  <a:pt x="356734" y="160610"/>
                </a:lnTo>
                <a:lnTo>
                  <a:pt x="355730" y="163736"/>
                </a:lnTo>
                <a:lnTo>
                  <a:pt x="354715" y="166862"/>
                </a:lnTo>
                <a:lnTo>
                  <a:pt x="352705" y="169987"/>
                </a:lnTo>
                <a:lnTo>
                  <a:pt x="351691" y="173125"/>
                </a:lnTo>
                <a:lnTo>
                  <a:pt x="350686" y="176251"/>
                </a:lnTo>
                <a:lnTo>
                  <a:pt x="349681" y="179377"/>
                </a:lnTo>
                <a:lnTo>
                  <a:pt x="347662" y="182502"/>
                </a:lnTo>
                <a:lnTo>
                  <a:pt x="345652" y="185640"/>
                </a:lnTo>
                <a:lnTo>
                  <a:pt x="343633" y="189808"/>
                </a:lnTo>
                <a:lnTo>
                  <a:pt x="340609" y="192933"/>
                </a:lnTo>
                <a:lnTo>
                  <a:pt x="337585" y="197101"/>
                </a:lnTo>
                <a:lnTo>
                  <a:pt x="334560" y="201281"/>
                </a:lnTo>
                <a:lnTo>
                  <a:pt x="331546" y="205448"/>
                </a:lnTo>
                <a:lnTo>
                  <a:pt x="327507" y="209616"/>
                </a:lnTo>
                <a:lnTo>
                  <a:pt x="323478" y="213796"/>
                </a:lnTo>
                <a:lnTo>
                  <a:pt x="319449" y="219005"/>
                </a:lnTo>
                <a:lnTo>
                  <a:pt x="315420" y="223173"/>
                </a:lnTo>
                <a:lnTo>
                  <a:pt x="311391" y="227353"/>
                </a:lnTo>
                <a:lnTo>
                  <a:pt x="307353" y="231520"/>
                </a:lnTo>
                <a:lnTo>
                  <a:pt x="303324" y="236729"/>
                </a:lnTo>
                <a:lnTo>
                  <a:pt x="298290" y="240909"/>
                </a:lnTo>
                <a:lnTo>
                  <a:pt x="294251" y="245077"/>
                </a:lnTo>
                <a:lnTo>
                  <a:pt x="289217" y="249244"/>
                </a:lnTo>
                <a:lnTo>
                  <a:pt x="285188" y="254466"/>
                </a:lnTo>
                <a:lnTo>
                  <a:pt x="281159" y="258634"/>
                </a:lnTo>
                <a:lnTo>
                  <a:pt x="277797" y="262103"/>
                </a:lnTo>
                <a:lnTo>
                  <a:pt x="278135" y="262801"/>
                </a:lnTo>
                <a:lnTo>
                  <a:pt x="279140" y="265939"/>
                </a:lnTo>
                <a:lnTo>
                  <a:pt x="281159" y="270107"/>
                </a:lnTo>
                <a:lnTo>
                  <a:pt x="282164" y="274274"/>
                </a:lnTo>
                <a:lnTo>
                  <a:pt x="283169" y="277413"/>
                </a:lnTo>
                <a:lnTo>
                  <a:pt x="284174" y="280538"/>
                </a:lnTo>
                <a:lnTo>
                  <a:pt x="285188" y="283664"/>
                </a:lnTo>
                <a:lnTo>
                  <a:pt x="286193" y="286789"/>
                </a:lnTo>
                <a:lnTo>
                  <a:pt x="287198" y="289928"/>
                </a:lnTo>
                <a:lnTo>
                  <a:pt x="287198" y="296179"/>
                </a:lnTo>
                <a:lnTo>
                  <a:pt x="285188" y="299304"/>
                </a:lnTo>
                <a:lnTo>
                  <a:pt x="283169" y="300346"/>
                </a:lnTo>
                <a:lnTo>
                  <a:pt x="271082" y="300346"/>
                </a:lnTo>
                <a:lnTo>
                  <a:pt x="269063" y="299304"/>
                </a:lnTo>
                <a:lnTo>
                  <a:pt x="268058" y="299304"/>
                </a:lnTo>
                <a:lnTo>
                  <a:pt x="266039" y="298262"/>
                </a:lnTo>
                <a:lnTo>
                  <a:pt x="264029" y="298262"/>
                </a:lnTo>
                <a:lnTo>
                  <a:pt x="262010" y="297221"/>
                </a:lnTo>
                <a:lnTo>
                  <a:pt x="259990" y="297221"/>
                </a:lnTo>
                <a:lnTo>
                  <a:pt x="258985" y="296179"/>
                </a:lnTo>
                <a:lnTo>
                  <a:pt x="256966" y="295137"/>
                </a:lnTo>
                <a:lnTo>
                  <a:pt x="254956" y="294095"/>
                </a:lnTo>
                <a:lnTo>
                  <a:pt x="252937" y="294095"/>
                </a:lnTo>
                <a:lnTo>
                  <a:pt x="251932" y="293053"/>
                </a:lnTo>
                <a:lnTo>
                  <a:pt x="249913" y="292011"/>
                </a:lnTo>
                <a:lnTo>
                  <a:pt x="248656" y="291360"/>
                </a:lnTo>
                <a:lnTo>
                  <a:pt x="246889" y="294095"/>
                </a:lnTo>
                <a:lnTo>
                  <a:pt x="244879" y="296179"/>
                </a:lnTo>
                <a:lnTo>
                  <a:pt x="242860" y="298262"/>
                </a:lnTo>
                <a:lnTo>
                  <a:pt x="240850" y="302442"/>
                </a:lnTo>
                <a:lnTo>
                  <a:pt x="238831" y="303484"/>
                </a:lnTo>
                <a:lnTo>
                  <a:pt x="236811" y="304526"/>
                </a:lnTo>
                <a:lnTo>
                  <a:pt x="234802" y="305568"/>
                </a:lnTo>
                <a:lnTo>
                  <a:pt x="232782" y="306610"/>
                </a:lnTo>
                <a:lnTo>
                  <a:pt x="230773" y="307652"/>
                </a:lnTo>
                <a:lnTo>
                  <a:pt x="228753" y="308694"/>
                </a:lnTo>
                <a:lnTo>
                  <a:pt x="226734" y="309735"/>
                </a:lnTo>
                <a:lnTo>
                  <a:pt x="224724" y="310777"/>
                </a:lnTo>
                <a:lnTo>
                  <a:pt x="222705" y="311819"/>
                </a:lnTo>
                <a:lnTo>
                  <a:pt x="214647" y="311819"/>
                </a:lnTo>
                <a:lnTo>
                  <a:pt x="212628" y="310777"/>
                </a:lnTo>
                <a:lnTo>
                  <a:pt x="211623" y="307652"/>
                </a:lnTo>
                <a:lnTo>
                  <a:pt x="211623" y="304526"/>
                </a:lnTo>
                <a:lnTo>
                  <a:pt x="210618" y="301388"/>
                </a:lnTo>
                <a:lnTo>
                  <a:pt x="209604" y="298262"/>
                </a:lnTo>
                <a:lnTo>
                  <a:pt x="208599" y="295137"/>
                </a:lnTo>
                <a:lnTo>
                  <a:pt x="207594" y="292011"/>
                </a:lnTo>
                <a:lnTo>
                  <a:pt x="207594" y="288886"/>
                </a:lnTo>
                <a:lnTo>
                  <a:pt x="206580" y="285747"/>
                </a:lnTo>
                <a:lnTo>
                  <a:pt x="204570" y="282622"/>
                </a:lnTo>
                <a:lnTo>
                  <a:pt x="204570" y="279496"/>
                </a:lnTo>
                <a:lnTo>
                  <a:pt x="206580" y="278454"/>
                </a:lnTo>
                <a:lnTo>
                  <a:pt x="223720" y="278454"/>
                </a:lnTo>
                <a:lnTo>
                  <a:pt x="225729" y="279496"/>
                </a:lnTo>
                <a:lnTo>
                  <a:pt x="226734" y="279496"/>
                </a:lnTo>
                <a:lnTo>
                  <a:pt x="228753" y="280538"/>
                </a:lnTo>
                <a:lnTo>
                  <a:pt x="230773" y="280538"/>
                </a:lnTo>
                <a:lnTo>
                  <a:pt x="232782" y="281580"/>
                </a:lnTo>
                <a:lnTo>
                  <a:pt x="234802" y="282622"/>
                </a:lnTo>
                <a:lnTo>
                  <a:pt x="236811" y="283664"/>
                </a:lnTo>
                <a:lnTo>
                  <a:pt x="238831" y="284706"/>
                </a:lnTo>
                <a:lnTo>
                  <a:pt x="240850" y="286789"/>
                </a:lnTo>
                <a:lnTo>
                  <a:pt x="242860" y="287831"/>
                </a:lnTo>
                <a:lnTo>
                  <a:pt x="244879" y="288886"/>
                </a:lnTo>
                <a:lnTo>
                  <a:pt x="246889" y="289928"/>
                </a:lnTo>
                <a:lnTo>
                  <a:pt x="247903" y="290969"/>
                </a:lnTo>
                <a:lnTo>
                  <a:pt x="246889" y="214838"/>
                </a:lnTo>
                <a:lnTo>
                  <a:pt x="244879" y="211712"/>
                </a:lnTo>
                <a:lnTo>
                  <a:pt x="242860" y="210658"/>
                </a:lnTo>
                <a:lnTo>
                  <a:pt x="242860" y="209616"/>
                </a:lnTo>
                <a:lnTo>
                  <a:pt x="240850" y="208574"/>
                </a:lnTo>
                <a:lnTo>
                  <a:pt x="238831" y="207532"/>
                </a:lnTo>
                <a:lnTo>
                  <a:pt x="236811" y="207532"/>
                </a:lnTo>
                <a:lnTo>
                  <a:pt x="234802" y="206490"/>
                </a:lnTo>
                <a:lnTo>
                  <a:pt x="232782" y="205448"/>
                </a:lnTo>
                <a:lnTo>
                  <a:pt x="230773" y="204406"/>
                </a:lnTo>
                <a:lnTo>
                  <a:pt x="228753" y="203365"/>
                </a:lnTo>
                <a:lnTo>
                  <a:pt x="226734" y="202323"/>
                </a:lnTo>
                <a:lnTo>
                  <a:pt x="224724" y="200239"/>
                </a:lnTo>
                <a:lnTo>
                  <a:pt x="222705" y="199197"/>
                </a:lnTo>
                <a:lnTo>
                  <a:pt x="220695" y="197101"/>
                </a:lnTo>
                <a:lnTo>
                  <a:pt x="218676" y="195017"/>
                </a:lnTo>
                <a:lnTo>
                  <a:pt x="216657" y="193975"/>
                </a:lnTo>
                <a:lnTo>
                  <a:pt x="214647" y="191891"/>
                </a:lnTo>
                <a:lnTo>
                  <a:pt x="212628" y="189808"/>
                </a:lnTo>
                <a:lnTo>
                  <a:pt x="210618" y="188766"/>
                </a:lnTo>
                <a:lnTo>
                  <a:pt x="208599" y="187724"/>
                </a:lnTo>
                <a:lnTo>
                  <a:pt x="206580" y="186682"/>
                </a:lnTo>
                <a:lnTo>
                  <a:pt x="204570" y="185640"/>
                </a:lnTo>
                <a:lnTo>
                  <a:pt x="202551" y="184586"/>
                </a:lnTo>
                <a:lnTo>
                  <a:pt x="199526" y="183544"/>
                </a:lnTo>
                <a:lnTo>
                  <a:pt x="197517" y="183544"/>
                </a:lnTo>
                <a:lnTo>
                  <a:pt x="195497" y="182502"/>
                </a:lnTo>
                <a:lnTo>
                  <a:pt x="193488" y="181460"/>
                </a:lnTo>
                <a:lnTo>
                  <a:pt x="191468" y="180418"/>
                </a:lnTo>
                <a:lnTo>
                  <a:pt x="189449" y="179377"/>
                </a:lnTo>
                <a:lnTo>
                  <a:pt x="186425" y="178335"/>
                </a:lnTo>
                <a:lnTo>
                  <a:pt x="184415" y="177293"/>
                </a:lnTo>
                <a:lnTo>
                  <a:pt x="182396" y="176251"/>
                </a:lnTo>
                <a:lnTo>
                  <a:pt x="180386" y="175209"/>
                </a:lnTo>
                <a:lnTo>
                  <a:pt x="178367" y="175209"/>
                </a:lnTo>
                <a:lnTo>
                  <a:pt x="176357" y="174167"/>
                </a:lnTo>
                <a:lnTo>
                  <a:pt x="174338" y="173125"/>
                </a:lnTo>
                <a:lnTo>
                  <a:pt x="172319" y="172071"/>
                </a:lnTo>
                <a:lnTo>
                  <a:pt x="170309" y="171029"/>
                </a:lnTo>
                <a:lnTo>
                  <a:pt x="168290" y="169987"/>
                </a:lnTo>
                <a:lnTo>
                  <a:pt x="166280" y="168945"/>
                </a:lnTo>
                <a:lnTo>
                  <a:pt x="164261" y="167903"/>
                </a:lnTo>
                <a:lnTo>
                  <a:pt x="162241" y="166862"/>
                </a:lnTo>
                <a:lnTo>
                  <a:pt x="160232" y="165820"/>
                </a:lnTo>
                <a:lnTo>
                  <a:pt x="158212" y="164778"/>
                </a:lnTo>
                <a:lnTo>
                  <a:pt x="156203" y="163736"/>
                </a:lnTo>
                <a:lnTo>
                  <a:pt x="155188" y="162694"/>
                </a:lnTo>
                <a:lnTo>
                  <a:pt x="153178" y="161652"/>
                </a:lnTo>
                <a:lnTo>
                  <a:pt x="151159" y="160610"/>
                </a:lnTo>
                <a:lnTo>
                  <a:pt x="149140" y="159556"/>
                </a:lnTo>
                <a:lnTo>
                  <a:pt x="147130" y="158514"/>
                </a:lnTo>
                <a:lnTo>
                  <a:pt x="145111" y="157472"/>
                </a:lnTo>
                <a:lnTo>
                  <a:pt x="143101" y="156430"/>
                </a:lnTo>
                <a:lnTo>
                  <a:pt x="134029" y="151221"/>
                </a:lnTo>
                <a:lnTo>
                  <a:pt x="124956" y="147054"/>
                </a:lnTo>
                <a:lnTo>
                  <a:pt x="117903" y="142873"/>
                </a:lnTo>
                <a:lnTo>
                  <a:pt x="110850" y="138706"/>
                </a:lnTo>
                <a:lnTo>
                  <a:pt x="103797" y="134539"/>
                </a:lnTo>
                <a:lnTo>
                  <a:pt x="98753" y="130358"/>
                </a:lnTo>
                <a:lnTo>
                  <a:pt x="93719" y="127233"/>
                </a:lnTo>
                <a:lnTo>
                  <a:pt x="88686" y="124107"/>
                </a:lnTo>
                <a:lnTo>
                  <a:pt x="85661" y="120969"/>
                </a:lnTo>
                <a:lnTo>
                  <a:pt x="81623" y="118885"/>
                </a:lnTo>
                <a:lnTo>
                  <a:pt x="79613" y="116802"/>
                </a:lnTo>
                <a:lnTo>
                  <a:pt x="76589" y="114718"/>
                </a:lnTo>
                <a:lnTo>
                  <a:pt x="75584" y="112634"/>
                </a:lnTo>
                <a:lnTo>
                  <a:pt x="73565" y="111592"/>
                </a:lnTo>
                <a:lnTo>
                  <a:pt x="72560" y="111592"/>
                </a:lnTo>
                <a:lnTo>
                  <a:pt x="70541" y="112634"/>
                </a:lnTo>
                <a:lnTo>
                  <a:pt x="70541" y="118885"/>
                </a:lnTo>
                <a:lnTo>
                  <a:pt x="71546" y="122024"/>
                </a:lnTo>
                <a:lnTo>
                  <a:pt x="71546" y="145999"/>
                </a:lnTo>
                <a:lnTo>
                  <a:pt x="70541" y="153305"/>
                </a:lnTo>
                <a:lnTo>
                  <a:pt x="69536" y="160610"/>
                </a:lnTo>
                <a:lnTo>
                  <a:pt x="68531" y="168945"/>
                </a:lnTo>
                <a:lnTo>
                  <a:pt x="67517" y="177293"/>
                </a:lnTo>
                <a:lnTo>
                  <a:pt x="66512" y="180418"/>
                </a:lnTo>
                <a:lnTo>
                  <a:pt x="66512" y="183544"/>
                </a:lnTo>
                <a:lnTo>
                  <a:pt x="65507" y="186682"/>
                </a:lnTo>
                <a:lnTo>
                  <a:pt x="64492" y="189808"/>
                </a:lnTo>
                <a:lnTo>
                  <a:pt x="64492" y="192933"/>
                </a:lnTo>
                <a:lnTo>
                  <a:pt x="63488" y="196059"/>
                </a:lnTo>
                <a:lnTo>
                  <a:pt x="62483" y="199197"/>
                </a:lnTo>
                <a:lnTo>
                  <a:pt x="61468" y="202323"/>
                </a:lnTo>
                <a:lnTo>
                  <a:pt x="60463" y="205448"/>
                </a:lnTo>
                <a:lnTo>
                  <a:pt x="59459" y="208574"/>
                </a:lnTo>
                <a:lnTo>
                  <a:pt x="59459" y="212754"/>
                </a:lnTo>
                <a:lnTo>
                  <a:pt x="58454" y="216921"/>
                </a:lnTo>
                <a:lnTo>
                  <a:pt x="57439" y="221089"/>
                </a:lnTo>
                <a:lnTo>
                  <a:pt x="57439" y="224214"/>
                </a:lnTo>
                <a:lnTo>
                  <a:pt x="56434" y="228395"/>
                </a:lnTo>
                <a:lnTo>
                  <a:pt x="56434" y="231520"/>
                </a:lnTo>
                <a:lnTo>
                  <a:pt x="55430" y="235688"/>
                </a:lnTo>
                <a:lnTo>
                  <a:pt x="55430" y="238826"/>
                </a:lnTo>
                <a:lnTo>
                  <a:pt x="54415" y="240909"/>
                </a:lnTo>
                <a:lnTo>
                  <a:pt x="54415" y="245077"/>
                </a:lnTo>
                <a:lnTo>
                  <a:pt x="53410" y="249244"/>
                </a:lnTo>
                <a:lnTo>
                  <a:pt x="52405" y="252383"/>
                </a:lnTo>
                <a:lnTo>
                  <a:pt x="52405" y="255508"/>
                </a:lnTo>
                <a:lnTo>
                  <a:pt x="51391" y="258634"/>
                </a:lnTo>
                <a:lnTo>
                  <a:pt x="49381" y="261759"/>
                </a:lnTo>
                <a:lnTo>
                  <a:pt x="49381" y="264898"/>
                </a:lnTo>
                <a:lnTo>
                  <a:pt x="48376" y="268023"/>
                </a:lnTo>
                <a:lnTo>
                  <a:pt x="48376" y="271149"/>
                </a:lnTo>
                <a:lnTo>
                  <a:pt x="47362" y="274274"/>
                </a:lnTo>
                <a:lnTo>
                  <a:pt x="46357" y="278454"/>
                </a:lnTo>
                <a:lnTo>
                  <a:pt x="46357" y="282622"/>
                </a:lnTo>
                <a:lnTo>
                  <a:pt x="45352" y="287831"/>
                </a:lnTo>
                <a:lnTo>
                  <a:pt x="45352" y="292011"/>
                </a:lnTo>
                <a:lnTo>
                  <a:pt x="44338" y="297221"/>
                </a:lnTo>
                <a:lnTo>
                  <a:pt x="44338" y="302442"/>
                </a:lnTo>
                <a:lnTo>
                  <a:pt x="43333" y="307652"/>
                </a:lnTo>
                <a:lnTo>
                  <a:pt x="43333" y="312861"/>
                </a:lnTo>
                <a:lnTo>
                  <a:pt x="42328" y="319125"/>
                </a:lnTo>
                <a:lnTo>
                  <a:pt x="42328" y="324334"/>
                </a:lnTo>
                <a:lnTo>
                  <a:pt x="41314" y="329556"/>
                </a:lnTo>
                <a:lnTo>
                  <a:pt x="41314" y="335807"/>
                </a:lnTo>
                <a:lnTo>
                  <a:pt x="40309" y="341029"/>
                </a:lnTo>
                <a:lnTo>
                  <a:pt x="40309" y="346239"/>
                </a:lnTo>
                <a:lnTo>
                  <a:pt x="39304" y="351448"/>
                </a:lnTo>
                <a:lnTo>
                  <a:pt x="39304" y="356670"/>
                </a:lnTo>
                <a:lnTo>
                  <a:pt x="38299" y="361879"/>
                </a:lnTo>
                <a:lnTo>
                  <a:pt x="38299" y="370227"/>
                </a:lnTo>
                <a:lnTo>
                  <a:pt x="37285" y="374394"/>
                </a:lnTo>
                <a:lnTo>
                  <a:pt x="37285" y="378561"/>
                </a:lnTo>
                <a:lnTo>
                  <a:pt x="36280" y="381700"/>
                </a:lnTo>
                <a:lnTo>
                  <a:pt x="36280" y="387951"/>
                </a:lnTo>
                <a:lnTo>
                  <a:pt x="35275" y="391076"/>
                </a:lnTo>
                <a:lnTo>
                  <a:pt x="35275" y="400466"/>
                </a:lnTo>
                <a:lnTo>
                  <a:pt x="34260" y="402550"/>
                </a:lnTo>
                <a:lnTo>
                  <a:pt x="34260" y="420286"/>
                </a:lnTo>
                <a:lnTo>
                  <a:pt x="33256" y="423412"/>
                </a:lnTo>
                <a:lnTo>
                  <a:pt x="33256" y="459915"/>
                </a:lnTo>
                <a:lnTo>
                  <a:pt x="34260" y="463041"/>
                </a:lnTo>
                <a:lnTo>
                  <a:pt x="34260" y="479723"/>
                </a:lnTo>
                <a:lnTo>
                  <a:pt x="35275" y="481807"/>
                </a:lnTo>
                <a:lnTo>
                  <a:pt x="35275" y="491196"/>
                </a:lnTo>
                <a:lnTo>
                  <a:pt x="36280" y="495376"/>
                </a:lnTo>
                <a:lnTo>
                  <a:pt x="36280" y="552729"/>
                </a:lnTo>
                <a:lnTo>
                  <a:pt x="35275" y="558980"/>
                </a:lnTo>
                <a:lnTo>
                  <a:pt x="35275" y="565244"/>
                </a:lnTo>
                <a:lnTo>
                  <a:pt x="34260" y="571495"/>
                </a:lnTo>
                <a:lnTo>
                  <a:pt x="33256" y="576717"/>
                </a:lnTo>
                <a:lnTo>
                  <a:pt x="33256" y="582968"/>
                </a:lnTo>
                <a:lnTo>
                  <a:pt x="32251" y="589232"/>
                </a:lnTo>
                <a:lnTo>
                  <a:pt x="31236" y="594442"/>
                </a:lnTo>
                <a:lnTo>
                  <a:pt x="30231" y="600705"/>
                </a:lnTo>
                <a:lnTo>
                  <a:pt x="29227" y="605915"/>
                </a:lnTo>
                <a:lnTo>
                  <a:pt x="29227" y="611137"/>
                </a:lnTo>
                <a:lnTo>
                  <a:pt x="28222" y="616346"/>
                </a:lnTo>
                <a:lnTo>
                  <a:pt x="26202" y="622597"/>
                </a:lnTo>
                <a:lnTo>
                  <a:pt x="25198" y="627819"/>
                </a:lnTo>
                <a:lnTo>
                  <a:pt x="24183" y="633028"/>
                </a:lnTo>
                <a:lnTo>
                  <a:pt x="23178" y="637208"/>
                </a:lnTo>
                <a:lnTo>
                  <a:pt x="22173" y="642418"/>
                </a:lnTo>
                <a:lnTo>
                  <a:pt x="21159" y="647627"/>
                </a:lnTo>
                <a:lnTo>
                  <a:pt x="20154" y="651807"/>
                </a:lnTo>
                <a:lnTo>
                  <a:pt x="18144" y="657016"/>
                </a:lnTo>
                <a:lnTo>
                  <a:pt x="17130" y="661184"/>
                </a:lnTo>
                <a:lnTo>
                  <a:pt x="16125" y="666406"/>
                </a:lnTo>
                <a:lnTo>
                  <a:pt x="14106" y="670573"/>
                </a:lnTo>
                <a:lnTo>
                  <a:pt x="13101" y="674741"/>
                </a:lnTo>
                <a:lnTo>
                  <a:pt x="12096" y="678921"/>
                </a:lnTo>
                <a:lnTo>
                  <a:pt x="11091" y="683088"/>
                </a:lnTo>
                <a:lnTo>
                  <a:pt x="9072" y="687256"/>
                </a:lnTo>
                <a:lnTo>
                  <a:pt x="8067" y="690394"/>
                </a:lnTo>
                <a:lnTo>
                  <a:pt x="7053" y="694561"/>
                </a:lnTo>
                <a:lnTo>
                  <a:pt x="6048" y="697687"/>
                </a:lnTo>
                <a:lnTo>
                  <a:pt x="4028" y="700812"/>
                </a:lnTo>
                <a:lnTo>
                  <a:pt x="3024" y="704993"/>
                </a:lnTo>
                <a:lnTo>
                  <a:pt x="2019" y="708118"/>
                </a:lnTo>
                <a:lnTo>
                  <a:pt x="1014" y="710202"/>
                </a:lnTo>
                <a:lnTo>
                  <a:pt x="1014" y="713327"/>
                </a:lnTo>
                <a:lnTo>
                  <a:pt x="0" y="717508"/>
                </a:lnTo>
                <a:lnTo>
                  <a:pt x="0" y="724800"/>
                </a:lnTo>
                <a:lnTo>
                  <a:pt x="1014" y="727939"/>
                </a:lnTo>
                <a:lnTo>
                  <a:pt x="1014" y="731064"/>
                </a:lnTo>
                <a:lnTo>
                  <a:pt x="2019" y="734190"/>
                </a:lnTo>
                <a:lnTo>
                  <a:pt x="4028" y="737315"/>
                </a:lnTo>
                <a:lnTo>
                  <a:pt x="6048" y="740454"/>
                </a:lnTo>
                <a:lnTo>
                  <a:pt x="8067" y="742537"/>
                </a:lnTo>
                <a:lnTo>
                  <a:pt x="10077" y="744621"/>
                </a:lnTo>
                <a:lnTo>
                  <a:pt x="12096" y="745663"/>
                </a:lnTo>
                <a:lnTo>
                  <a:pt x="13101" y="746705"/>
                </a:lnTo>
                <a:lnTo>
                  <a:pt x="15120" y="746705"/>
                </a:lnTo>
                <a:lnTo>
                  <a:pt x="16125" y="747747"/>
                </a:lnTo>
                <a:lnTo>
                  <a:pt x="18144" y="748789"/>
                </a:lnTo>
                <a:lnTo>
                  <a:pt x="19149" y="748789"/>
                </a:lnTo>
                <a:lnTo>
                  <a:pt x="21159" y="749830"/>
                </a:lnTo>
                <a:lnTo>
                  <a:pt x="23178" y="750872"/>
                </a:lnTo>
                <a:lnTo>
                  <a:pt x="25198" y="751914"/>
                </a:lnTo>
                <a:lnTo>
                  <a:pt x="27207" y="752969"/>
                </a:lnTo>
                <a:lnTo>
                  <a:pt x="28222" y="752969"/>
                </a:lnTo>
                <a:lnTo>
                  <a:pt x="30231" y="754011"/>
                </a:lnTo>
                <a:lnTo>
                  <a:pt x="32251" y="755052"/>
                </a:lnTo>
                <a:lnTo>
                  <a:pt x="34260" y="756094"/>
                </a:lnTo>
                <a:lnTo>
                  <a:pt x="36280" y="757136"/>
                </a:lnTo>
                <a:lnTo>
                  <a:pt x="38299" y="757136"/>
                </a:lnTo>
                <a:lnTo>
                  <a:pt x="40309" y="756094"/>
                </a:lnTo>
                <a:lnTo>
                  <a:pt x="42328" y="755052"/>
                </a:lnTo>
                <a:lnTo>
                  <a:pt x="44338" y="751914"/>
                </a:lnTo>
                <a:lnTo>
                  <a:pt x="46357" y="747747"/>
                </a:lnTo>
                <a:lnTo>
                  <a:pt x="46357" y="744621"/>
                </a:lnTo>
                <a:lnTo>
                  <a:pt x="47362" y="740454"/>
                </a:lnTo>
                <a:lnTo>
                  <a:pt x="47362" y="733148"/>
                </a:lnTo>
                <a:lnTo>
                  <a:pt x="48376" y="731064"/>
                </a:lnTo>
                <a:lnTo>
                  <a:pt x="48376" y="727939"/>
                </a:lnTo>
                <a:lnTo>
                  <a:pt x="49381" y="724800"/>
                </a:lnTo>
                <a:lnTo>
                  <a:pt x="50386" y="721675"/>
                </a:lnTo>
                <a:lnTo>
                  <a:pt x="52405" y="718549"/>
                </a:lnTo>
                <a:lnTo>
                  <a:pt x="53410" y="715424"/>
                </a:lnTo>
                <a:lnTo>
                  <a:pt x="54415" y="711244"/>
                </a:lnTo>
                <a:lnTo>
                  <a:pt x="55430" y="707076"/>
                </a:lnTo>
                <a:lnTo>
                  <a:pt x="56434" y="702909"/>
                </a:lnTo>
                <a:lnTo>
                  <a:pt x="57439" y="699771"/>
                </a:lnTo>
                <a:lnTo>
                  <a:pt x="57439" y="697687"/>
                </a:lnTo>
                <a:lnTo>
                  <a:pt x="58454" y="693519"/>
                </a:lnTo>
                <a:lnTo>
                  <a:pt x="59459" y="689352"/>
                </a:lnTo>
                <a:lnTo>
                  <a:pt x="60463" y="686214"/>
                </a:lnTo>
                <a:lnTo>
                  <a:pt x="61468" y="683088"/>
                </a:lnTo>
                <a:lnTo>
                  <a:pt x="63488" y="681004"/>
                </a:lnTo>
                <a:lnTo>
                  <a:pt x="65507" y="684130"/>
                </a:lnTo>
                <a:lnTo>
                  <a:pt x="65507" y="679963"/>
                </a:lnTo>
                <a:lnTo>
                  <a:pt x="66512" y="676837"/>
                </a:lnTo>
                <a:lnTo>
                  <a:pt x="67517" y="673699"/>
                </a:lnTo>
                <a:lnTo>
                  <a:pt x="68531" y="670573"/>
                </a:lnTo>
                <a:lnTo>
                  <a:pt x="70541" y="669531"/>
                </a:lnTo>
                <a:lnTo>
                  <a:pt x="72560" y="668489"/>
                </a:lnTo>
                <a:lnTo>
                  <a:pt x="74570" y="669531"/>
                </a:lnTo>
                <a:lnTo>
                  <a:pt x="76589" y="669531"/>
                </a:lnTo>
                <a:lnTo>
                  <a:pt x="78608" y="670573"/>
                </a:lnTo>
                <a:lnTo>
                  <a:pt x="80618" y="672657"/>
                </a:lnTo>
                <a:lnTo>
                  <a:pt x="82637" y="673699"/>
                </a:lnTo>
                <a:lnTo>
                  <a:pt x="84647" y="674741"/>
                </a:lnTo>
                <a:lnTo>
                  <a:pt x="86666" y="675795"/>
                </a:lnTo>
                <a:lnTo>
                  <a:pt x="88686" y="677879"/>
                </a:lnTo>
                <a:lnTo>
                  <a:pt x="90695" y="678921"/>
                </a:lnTo>
                <a:lnTo>
                  <a:pt x="92715" y="679963"/>
                </a:lnTo>
                <a:lnTo>
                  <a:pt x="94724" y="681004"/>
                </a:lnTo>
                <a:lnTo>
                  <a:pt x="96744" y="682046"/>
                </a:lnTo>
                <a:lnTo>
                  <a:pt x="98753" y="683088"/>
                </a:lnTo>
                <a:lnTo>
                  <a:pt x="99768" y="686214"/>
                </a:lnTo>
                <a:lnTo>
                  <a:pt x="101777" y="689352"/>
                </a:lnTo>
                <a:lnTo>
                  <a:pt x="103797" y="690394"/>
                </a:lnTo>
                <a:lnTo>
                  <a:pt x="105816" y="692478"/>
                </a:lnTo>
                <a:lnTo>
                  <a:pt x="107826" y="694561"/>
                </a:lnTo>
                <a:lnTo>
                  <a:pt x="109845" y="695603"/>
                </a:lnTo>
                <a:lnTo>
                  <a:pt x="111855" y="697687"/>
                </a:lnTo>
                <a:lnTo>
                  <a:pt x="114879" y="699771"/>
                </a:lnTo>
                <a:lnTo>
                  <a:pt x="116898" y="701867"/>
                </a:lnTo>
                <a:lnTo>
                  <a:pt x="119922" y="703951"/>
                </a:lnTo>
                <a:lnTo>
                  <a:pt x="122947" y="706034"/>
                </a:lnTo>
                <a:lnTo>
                  <a:pt x="125971" y="708118"/>
                </a:lnTo>
                <a:lnTo>
                  <a:pt x="128985" y="709160"/>
                </a:lnTo>
                <a:lnTo>
                  <a:pt x="132009" y="711244"/>
                </a:lnTo>
                <a:lnTo>
                  <a:pt x="135034" y="713327"/>
                </a:lnTo>
                <a:lnTo>
                  <a:pt x="138058" y="715424"/>
                </a:lnTo>
                <a:lnTo>
                  <a:pt x="141082" y="717508"/>
                </a:lnTo>
                <a:lnTo>
                  <a:pt x="144106" y="719591"/>
                </a:lnTo>
                <a:lnTo>
                  <a:pt x="147130" y="721675"/>
                </a:lnTo>
                <a:lnTo>
                  <a:pt x="149140" y="723759"/>
                </a:lnTo>
                <a:lnTo>
                  <a:pt x="152164" y="725842"/>
                </a:lnTo>
                <a:lnTo>
                  <a:pt x="154183" y="727939"/>
                </a:lnTo>
                <a:lnTo>
                  <a:pt x="156203" y="728981"/>
                </a:lnTo>
                <a:lnTo>
                  <a:pt x="158212" y="731064"/>
                </a:lnTo>
                <a:lnTo>
                  <a:pt x="160232" y="734190"/>
                </a:lnTo>
                <a:lnTo>
                  <a:pt x="162241" y="737315"/>
                </a:lnTo>
                <a:lnTo>
                  <a:pt x="161236" y="741496"/>
                </a:lnTo>
                <a:lnTo>
                  <a:pt x="161236" y="763387"/>
                </a:lnTo>
                <a:lnTo>
                  <a:pt x="162241" y="766526"/>
                </a:lnTo>
                <a:lnTo>
                  <a:pt x="162241" y="773819"/>
                </a:lnTo>
                <a:lnTo>
                  <a:pt x="163256" y="777986"/>
                </a:lnTo>
                <a:lnTo>
                  <a:pt x="163256" y="786333"/>
                </a:lnTo>
                <a:lnTo>
                  <a:pt x="164261" y="790501"/>
                </a:lnTo>
                <a:lnTo>
                  <a:pt x="164261" y="794681"/>
                </a:lnTo>
                <a:lnTo>
                  <a:pt x="165265" y="798848"/>
                </a:lnTo>
                <a:lnTo>
                  <a:pt x="165265" y="806154"/>
                </a:lnTo>
                <a:lnTo>
                  <a:pt x="166280" y="810322"/>
                </a:lnTo>
                <a:lnTo>
                  <a:pt x="166280" y="817627"/>
                </a:lnTo>
                <a:lnTo>
                  <a:pt x="167285" y="820753"/>
                </a:lnTo>
                <a:lnTo>
                  <a:pt x="167285" y="835352"/>
                </a:lnTo>
                <a:lnTo>
                  <a:pt x="166280" y="839519"/>
                </a:lnTo>
                <a:lnTo>
                  <a:pt x="165265" y="842645"/>
                </a:lnTo>
                <a:lnTo>
                  <a:pt x="164261" y="846825"/>
                </a:lnTo>
                <a:lnTo>
                  <a:pt x="164261" y="850992"/>
                </a:lnTo>
                <a:lnTo>
                  <a:pt x="163256" y="854118"/>
                </a:lnTo>
                <a:lnTo>
                  <a:pt x="163256" y="859340"/>
                </a:lnTo>
                <a:lnTo>
                  <a:pt x="162241" y="862465"/>
                </a:lnTo>
                <a:lnTo>
                  <a:pt x="162241" y="871855"/>
                </a:lnTo>
                <a:lnTo>
                  <a:pt x="161236" y="874980"/>
                </a:lnTo>
                <a:lnTo>
                  <a:pt x="161236" y="884370"/>
                </a:lnTo>
                <a:lnTo>
                  <a:pt x="160232" y="886453"/>
                </a:lnTo>
                <a:lnTo>
                  <a:pt x="160232" y="915651"/>
                </a:lnTo>
                <a:lnTo>
                  <a:pt x="161236" y="918776"/>
                </a:lnTo>
                <a:lnTo>
                  <a:pt x="162241" y="921914"/>
                </a:lnTo>
                <a:lnTo>
                  <a:pt x="163256" y="925040"/>
                </a:lnTo>
                <a:lnTo>
                  <a:pt x="164261" y="928166"/>
                </a:lnTo>
                <a:lnTo>
                  <a:pt x="166280" y="931291"/>
                </a:lnTo>
                <a:lnTo>
                  <a:pt x="168290" y="934429"/>
                </a:lnTo>
                <a:lnTo>
                  <a:pt x="170309" y="936513"/>
                </a:lnTo>
                <a:lnTo>
                  <a:pt x="172319" y="939639"/>
                </a:lnTo>
                <a:lnTo>
                  <a:pt x="174338" y="941722"/>
                </a:lnTo>
                <a:lnTo>
                  <a:pt x="176357" y="943806"/>
                </a:lnTo>
                <a:lnTo>
                  <a:pt x="179372" y="946944"/>
                </a:lnTo>
                <a:lnTo>
                  <a:pt x="182396" y="949028"/>
                </a:lnTo>
                <a:lnTo>
                  <a:pt x="185420" y="951112"/>
                </a:lnTo>
                <a:lnTo>
                  <a:pt x="188444" y="953196"/>
                </a:lnTo>
                <a:lnTo>
                  <a:pt x="191468" y="955279"/>
                </a:lnTo>
                <a:lnTo>
                  <a:pt x="194493" y="957363"/>
                </a:lnTo>
                <a:lnTo>
                  <a:pt x="197517" y="958405"/>
                </a:lnTo>
                <a:lnTo>
                  <a:pt x="200541" y="960501"/>
                </a:lnTo>
                <a:lnTo>
                  <a:pt x="203565" y="962585"/>
                </a:lnTo>
                <a:lnTo>
                  <a:pt x="206580" y="963627"/>
                </a:lnTo>
                <a:lnTo>
                  <a:pt x="210618" y="965710"/>
                </a:lnTo>
                <a:lnTo>
                  <a:pt x="213642" y="966752"/>
                </a:lnTo>
                <a:lnTo>
                  <a:pt x="216657" y="968836"/>
                </a:lnTo>
                <a:lnTo>
                  <a:pt x="219681" y="969878"/>
                </a:lnTo>
                <a:lnTo>
                  <a:pt x="222705" y="970920"/>
                </a:lnTo>
                <a:lnTo>
                  <a:pt x="225729" y="973016"/>
                </a:lnTo>
                <a:lnTo>
                  <a:pt x="228753" y="974058"/>
                </a:lnTo>
                <a:lnTo>
                  <a:pt x="231778" y="975100"/>
                </a:lnTo>
                <a:lnTo>
                  <a:pt x="233797" y="976142"/>
                </a:lnTo>
                <a:lnTo>
                  <a:pt x="236811" y="977184"/>
                </a:lnTo>
                <a:lnTo>
                  <a:pt x="238831" y="978225"/>
                </a:lnTo>
                <a:lnTo>
                  <a:pt x="242860" y="979267"/>
                </a:lnTo>
                <a:lnTo>
                  <a:pt x="245884" y="980309"/>
                </a:lnTo>
                <a:lnTo>
                  <a:pt x="249913" y="981351"/>
                </a:lnTo>
                <a:lnTo>
                  <a:pt x="252937" y="981351"/>
                </a:lnTo>
                <a:lnTo>
                  <a:pt x="255961" y="982393"/>
                </a:lnTo>
                <a:lnTo>
                  <a:pt x="258985" y="983435"/>
                </a:lnTo>
                <a:lnTo>
                  <a:pt x="262010" y="983435"/>
                </a:lnTo>
                <a:lnTo>
                  <a:pt x="264029" y="984477"/>
                </a:lnTo>
                <a:lnTo>
                  <a:pt x="267043" y="985531"/>
                </a:lnTo>
                <a:lnTo>
                  <a:pt x="270068" y="985531"/>
                </a:lnTo>
                <a:lnTo>
                  <a:pt x="272087" y="986573"/>
                </a:lnTo>
                <a:lnTo>
                  <a:pt x="285188" y="986573"/>
                </a:lnTo>
                <a:lnTo>
                  <a:pt x="287198" y="985531"/>
                </a:lnTo>
                <a:lnTo>
                  <a:pt x="288213" y="985531"/>
                </a:lnTo>
                <a:lnTo>
                  <a:pt x="290222" y="984477"/>
                </a:lnTo>
                <a:lnTo>
                  <a:pt x="291237" y="983435"/>
                </a:lnTo>
                <a:lnTo>
                  <a:pt x="293246" y="981351"/>
                </a:lnTo>
                <a:lnTo>
                  <a:pt x="295266" y="978225"/>
                </a:lnTo>
                <a:lnTo>
                  <a:pt x="296270" y="975100"/>
                </a:lnTo>
                <a:lnTo>
                  <a:pt x="297275" y="971974"/>
                </a:lnTo>
                <a:lnTo>
                  <a:pt x="297275" y="969878"/>
                </a:lnTo>
                <a:lnTo>
                  <a:pt x="298290" y="966752"/>
                </a:lnTo>
                <a:lnTo>
                  <a:pt x="298290" y="964669"/>
                </a:lnTo>
                <a:lnTo>
                  <a:pt x="300299" y="961543"/>
                </a:lnTo>
                <a:lnTo>
                  <a:pt x="302319" y="958405"/>
                </a:lnTo>
                <a:lnTo>
                  <a:pt x="303324" y="955279"/>
                </a:lnTo>
                <a:lnTo>
                  <a:pt x="304328" y="952154"/>
                </a:lnTo>
                <a:lnTo>
                  <a:pt x="306348" y="949028"/>
                </a:lnTo>
                <a:lnTo>
                  <a:pt x="307353" y="944848"/>
                </a:lnTo>
                <a:lnTo>
                  <a:pt x="309372" y="940681"/>
                </a:lnTo>
                <a:lnTo>
                  <a:pt x="310377" y="936513"/>
                </a:lnTo>
                <a:lnTo>
                  <a:pt x="312396" y="932333"/>
                </a:lnTo>
                <a:lnTo>
                  <a:pt x="313401" y="929207"/>
                </a:lnTo>
                <a:lnTo>
                  <a:pt x="314406" y="927124"/>
                </a:lnTo>
                <a:lnTo>
                  <a:pt x="315420" y="923998"/>
                </a:lnTo>
                <a:lnTo>
                  <a:pt x="316425" y="920873"/>
                </a:lnTo>
                <a:lnTo>
                  <a:pt x="317430" y="917734"/>
                </a:lnTo>
                <a:lnTo>
                  <a:pt x="318444" y="915651"/>
                </a:lnTo>
                <a:lnTo>
                  <a:pt x="319449" y="912525"/>
                </a:lnTo>
                <a:lnTo>
                  <a:pt x="320454" y="909399"/>
                </a:lnTo>
                <a:lnTo>
                  <a:pt x="322473" y="906261"/>
                </a:lnTo>
                <a:lnTo>
                  <a:pt x="323478" y="902094"/>
                </a:lnTo>
                <a:lnTo>
                  <a:pt x="324483" y="898968"/>
                </a:lnTo>
                <a:lnTo>
                  <a:pt x="326502" y="897926"/>
                </a:lnTo>
                <a:lnTo>
                  <a:pt x="328522" y="896885"/>
                </a:lnTo>
                <a:lnTo>
                  <a:pt x="330531" y="895843"/>
                </a:lnTo>
                <a:lnTo>
                  <a:pt x="332551" y="893746"/>
                </a:lnTo>
                <a:lnTo>
                  <a:pt x="334560" y="891663"/>
                </a:lnTo>
                <a:lnTo>
                  <a:pt x="336580" y="889579"/>
                </a:lnTo>
                <a:lnTo>
                  <a:pt x="339604" y="887495"/>
                </a:lnTo>
                <a:lnTo>
                  <a:pt x="341623" y="885411"/>
                </a:lnTo>
                <a:lnTo>
                  <a:pt x="344638" y="882286"/>
                </a:lnTo>
                <a:lnTo>
                  <a:pt x="347662" y="879148"/>
                </a:lnTo>
                <a:lnTo>
                  <a:pt x="350686" y="876022"/>
                </a:lnTo>
                <a:lnTo>
                  <a:pt x="353710" y="872896"/>
                </a:lnTo>
                <a:lnTo>
                  <a:pt x="356734" y="869771"/>
                </a:lnTo>
                <a:lnTo>
                  <a:pt x="359759" y="866633"/>
                </a:lnTo>
                <a:lnTo>
                  <a:pt x="362783" y="863507"/>
                </a:lnTo>
                <a:lnTo>
                  <a:pt x="365807" y="860381"/>
                </a:lnTo>
                <a:lnTo>
                  <a:pt x="368831" y="857256"/>
                </a:lnTo>
                <a:lnTo>
                  <a:pt x="371845" y="854118"/>
                </a:lnTo>
                <a:lnTo>
                  <a:pt x="374870" y="850992"/>
                </a:lnTo>
                <a:lnTo>
                  <a:pt x="377894" y="847866"/>
                </a:lnTo>
                <a:lnTo>
                  <a:pt x="380918" y="844741"/>
                </a:lnTo>
                <a:lnTo>
                  <a:pt x="383942" y="842645"/>
                </a:lnTo>
                <a:lnTo>
                  <a:pt x="386966" y="839519"/>
                </a:lnTo>
                <a:lnTo>
                  <a:pt x="389990" y="837435"/>
                </a:lnTo>
                <a:lnTo>
                  <a:pt x="392000" y="835352"/>
                </a:lnTo>
                <a:lnTo>
                  <a:pt x="395024" y="833268"/>
                </a:lnTo>
                <a:lnTo>
                  <a:pt x="397044" y="831184"/>
                </a:lnTo>
                <a:lnTo>
                  <a:pt x="399063" y="829088"/>
                </a:lnTo>
                <a:lnTo>
                  <a:pt x="401073" y="828046"/>
                </a:lnTo>
                <a:lnTo>
                  <a:pt x="403092" y="827004"/>
                </a:lnTo>
                <a:lnTo>
                  <a:pt x="406116" y="827004"/>
                </a:lnTo>
                <a:lnTo>
                  <a:pt x="408126" y="829088"/>
                </a:lnTo>
                <a:lnTo>
                  <a:pt x="409140" y="832226"/>
                </a:lnTo>
                <a:lnTo>
                  <a:pt x="411150" y="835352"/>
                </a:lnTo>
                <a:lnTo>
                  <a:pt x="412155" y="838477"/>
                </a:lnTo>
                <a:lnTo>
                  <a:pt x="414174" y="841603"/>
                </a:lnTo>
                <a:lnTo>
                  <a:pt x="415179" y="844741"/>
                </a:lnTo>
                <a:lnTo>
                  <a:pt x="417198" y="847866"/>
                </a:lnTo>
                <a:lnTo>
                  <a:pt x="419218" y="848908"/>
                </a:lnTo>
                <a:lnTo>
                  <a:pt x="423247" y="848908"/>
                </a:lnTo>
                <a:lnTo>
                  <a:pt x="425256" y="850992"/>
                </a:lnTo>
                <a:lnTo>
                  <a:pt x="427276" y="854118"/>
                </a:lnTo>
                <a:lnTo>
                  <a:pt x="429295" y="857256"/>
                </a:lnTo>
                <a:lnTo>
                  <a:pt x="430300" y="861423"/>
                </a:lnTo>
                <a:lnTo>
                  <a:pt x="431305" y="864549"/>
                </a:lnTo>
                <a:lnTo>
                  <a:pt x="433324" y="868729"/>
                </a:lnTo>
                <a:lnTo>
                  <a:pt x="434329" y="871855"/>
                </a:lnTo>
                <a:lnTo>
                  <a:pt x="435334" y="873938"/>
                </a:lnTo>
                <a:lnTo>
                  <a:pt x="436348" y="877064"/>
                </a:lnTo>
                <a:lnTo>
                  <a:pt x="437353" y="879148"/>
                </a:lnTo>
                <a:lnTo>
                  <a:pt x="437353" y="882286"/>
                </a:lnTo>
                <a:lnTo>
                  <a:pt x="438358" y="884370"/>
                </a:lnTo>
                <a:lnTo>
                  <a:pt x="439363" y="887495"/>
                </a:lnTo>
                <a:lnTo>
                  <a:pt x="440377" y="889579"/>
                </a:lnTo>
                <a:lnTo>
                  <a:pt x="441382" y="893746"/>
                </a:lnTo>
                <a:lnTo>
                  <a:pt x="443401" y="896885"/>
                </a:lnTo>
                <a:lnTo>
                  <a:pt x="445411" y="901052"/>
                </a:lnTo>
                <a:lnTo>
                  <a:pt x="447430" y="903136"/>
                </a:lnTo>
                <a:lnTo>
                  <a:pt x="449440" y="906261"/>
                </a:lnTo>
                <a:lnTo>
                  <a:pt x="451459" y="909399"/>
                </a:lnTo>
                <a:lnTo>
                  <a:pt x="453478" y="913567"/>
                </a:lnTo>
                <a:lnTo>
                  <a:pt x="455488" y="916692"/>
                </a:lnTo>
                <a:lnTo>
                  <a:pt x="457507" y="920873"/>
                </a:lnTo>
                <a:lnTo>
                  <a:pt x="459517" y="923998"/>
                </a:lnTo>
                <a:lnTo>
                  <a:pt x="460532" y="928166"/>
                </a:lnTo>
                <a:lnTo>
                  <a:pt x="462541" y="932333"/>
                </a:lnTo>
                <a:lnTo>
                  <a:pt x="464561" y="935471"/>
                </a:lnTo>
                <a:lnTo>
                  <a:pt x="465565" y="939639"/>
                </a:lnTo>
                <a:lnTo>
                  <a:pt x="467585" y="943806"/>
                </a:lnTo>
                <a:lnTo>
                  <a:pt x="469594" y="947986"/>
                </a:lnTo>
                <a:lnTo>
                  <a:pt x="471614" y="952154"/>
                </a:lnTo>
                <a:lnTo>
                  <a:pt x="473633" y="956321"/>
                </a:lnTo>
                <a:lnTo>
                  <a:pt x="474638" y="960501"/>
                </a:lnTo>
                <a:lnTo>
                  <a:pt x="476657" y="964669"/>
                </a:lnTo>
                <a:lnTo>
                  <a:pt x="478667" y="968836"/>
                </a:lnTo>
                <a:lnTo>
                  <a:pt x="480686" y="971974"/>
                </a:lnTo>
                <a:lnTo>
                  <a:pt x="482696" y="976142"/>
                </a:lnTo>
                <a:lnTo>
                  <a:pt x="484715" y="980309"/>
                </a:lnTo>
                <a:lnTo>
                  <a:pt x="487739" y="984477"/>
                </a:lnTo>
                <a:lnTo>
                  <a:pt x="489749" y="987615"/>
                </a:lnTo>
                <a:lnTo>
                  <a:pt x="492773" y="991782"/>
                </a:lnTo>
                <a:lnTo>
                  <a:pt x="494793" y="994908"/>
                </a:lnTo>
                <a:lnTo>
                  <a:pt x="497817" y="999088"/>
                </a:lnTo>
                <a:lnTo>
                  <a:pt x="500841" y="1002214"/>
                </a:lnTo>
                <a:lnTo>
                  <a:pt x="502851" y="1005339"/>
                </a:lnTo>
                <a:lnTo>
                  <a:pt x="506889" y="1008465"/>
                </a:lnTo>
                <a:lnTo>
                  <a:pt x="509904" y="1011603"/>
                </a:lnTo>
                <a:lnTo>
                  <a:pt x="512928" y="1014729"/>
                </a:lnTo>
                <a:lnTo>
                  <a:pt x="516966" y="1017854"/>
                </a:lnTo>
                <a:lnTo>
                  <a:pt x="519981" y="1019938"/>
                </a:lnTo>
                <a:lnTo>
                  <a:pt x="522000" y="1020980"/>
                </a:lnTo>
                <a:lnTo>
                  <a:pt x="524020" y="1022022"/>
                </a:lnTo>
                <a:lnTo>
                  <a:pt x="526029" y="1023063"/>
                </a:lnTo>
                <a:lnTo>
                  <a:pt x="528049" y="1024118"/>
                </a:lnTo>
                <a:lnTo>
                  <a:pt x="530058" y="1025160"/>
                </a:lnTo>
                <a:lnTo>
                  <a:pt x="532078" y="1026202"/>
                </a:lnTo>
                <a:lnTo>
                  <a:pt x="534097" y="1027243"/>
                </a:lnTo>
                <a:lnTo>
                  <a:pt x="535102" y="1027243"/>
                </a:lnTo>
                <a:lnTo>
                  <a:pt x="537111" y="1028285"/>
                </a:lnTo>
                <a:lnTo>
                  <a:pt x="540136" y="1028285"/>
                </a:lnTo>
                <a:lnTo>
                  <a:pt x="541150" y="1029327"/>
                </a:lnTo>
                <a:lnTo>
                  <a:pt x="544174" y="1029327"/>
                </a:lnTo>
                <a:lnTo>
                  <a:pt x="546184" y="1030369"/>
                </a:lnTo>
                <a:lnTo>
                  <a:pt x="552232" y="1030369"/>
                </a:lnTo>
                <a:lnTo>
                  <a:pt x="554252" y="1031411"/>
                </a:lnTo>
                <a:lnTo>
                  <a:pt x="566339" y="1031411"/>
                </a:lnTo>
                <a:lnTo>
                  <a:pt x="568358" y="1030369"/>
                </a:lnTo>
                <a:lnTo>
                  <a:pt x="575411" y="1030369"/>
                </a:lnTo>
                <a:lnTo>
                  <a:pt x="577421" y="1029327"/>
                </a:lnTo>
                <a:lnTo>
                  <a:pt x="580445" y="1029327"/>
                </a:lnTo>
                <a:lnTo>
                  <a:pt x="582464" y="1028285"/>
                </a:lnTo>
                <a:lnTo>
                  <a:pt x="584483" y="1027243"/>
                </a:lnTo>
                <a:lnTo>
                  <a:pt x="586493" y="1027243"/>
                </a:lnTo>
                <a:lnTo>
                  <a:pt x="588512" y="1026202"/>
                </a:lnTo>
                <a:lnTo>
                  <a:pt x="590522" y="1025160"/>
                </a:lnTo>
                <a:lnTo>
                  <a:pt x="592541" y="1024118"/>
                </a:lnTo>
                <a:lnTo>
                  <a:pt x="594561" y="1022022"/>
                </a:lnTo>
                <a:lnTo>
                  <a:pt x="596570" y="1020980"/>
                </a:lnTo>
                <a:lnTo>
                  <a:pt x="597575" y="1019938"/>
                </a:lnTo>
                <a:lnTo>
                  <a:pt x="599595" y="1017854"/>
                </a:lnTo>
                <a:lnTo>
                  <a:pt x="600599" y="1015770"/>
                </a:lnTo>
                <a:lnTo>
                  <a:pt x="602619" y="1013687"/>
                </a:lnTo>
                <a:lnTo>
                  <a:pt x="603624" y="1011603"/>
                </a:lnTo>
                <a:lnTo>
                  <a:pt x="605643" y="1009507"/>
                </a:lnTo>
                <a:lnTo>
                  <a:pt x="606648" y="1007423"/>
                </a:lnTo>
                <a:lnTo>
                  <a:pt x="607653" y="1004297"/>
                </a:lnTo>
                <a:lnTo>
                  <a:pt x="608667" y="1002214"/>
                </a:lnTo>
                <a:lnTo>
                  <a:pt x="610677" y="999088"/>
                </a:lnTo>
                <a:lnTo>
                  <a:pt x="611691" y="995950"/>
                </a:lnTo>
                <a:lnTo>
                  <a:pt x="612696" y="992824"/>
                </a:lnTo>
                <a:lnTo>
                  <a:pt x="613701" y="989699"/>
                </a:lnTo>
                <a:lnTo>
                  <a:pt x="614706" y="985531"/>
                </a:lnTo>
                <a:lnTo>
                  <a:pt x="615720" y="982393"/>
                </a:lnTo>
                <a:lnTo>
                  <a:pt x="616725" y="978225"/>
                </a:lnTo>
                <a:lnTo>
                  <a:pt x="617730" y="974058"/>
                </a:lnTo>
                <a:lnTo>
                  <a:pt x="618744" y="969878"/>
                </a:lnTo>
                <a:lnTo>
                  <a:pt x="620754" y="964669"/>
                </a:lnTo>
                <a:lnTo>
                  <a:pt x="621769" y="960501"/>
                </a:lnTo>
                <a:lnTo>
                  <a:pt x="621769" y="959459"/>
                </a:lnTo>
                <a:lnTo>
                  <a:pt x="623778" y="957363"/>
                </a:lnTo>
                <a:lnTo>
                  <a:pt x="624783" y="954237"/>
                </a:lnTo>
                <a:lnTo>
                  <a:pt x="625798" y="950070"/>
                </a:lnTo>
                <a:lnTo>
                  <a:pt x="626802" y="946944"/>
                </a:lnTo>
                <a:lnTo>
                  <a:pt x="627807" y="943806"/>
                </a:lnTo>
                <a:lnTo>
                  <a:pt x="628822" y="939639"/>
                </a:lnTo>
                <a:lnTo>
                  <a:pt x="629827" y="936513"/>
                </a:lnTo>
                <a:lnTo>
                  <a:pt x="630831" y="932333"/>
                </a:lnTo>
                <a:lnTo>
                  <a:pt x="631846" y="928166"/>
                </a:lnTo>
                <a:lnTo>
                  <a:pt x="633856" y="925040"/>
                </a:lnTo>
                <a:lnTo>
                  <a:pt x="635875" y="923998"/>
                </a:lnTo>
                <a:lnTo>
                  <a:pt x="637885" y="921914"/>
                </a:lnTo>
                <a:lnTo>
                  <a:pt x="638899" y="918776"/>
                </a:lnTo>
                <a:lnTo>
                  <a:pt x="640909" y="914609"/>
                </a:lnTo>
                <a:lnTo>
                  <a:pt x="641923" y="910441"/>
                </a:lnTo>
                <a:lnTo>
                  <a:pt x="642928" y="907316"/>
                </a:lnTo>
                <a:lnTo>
                  <a:pt x="643933" y="905219"/>
                </a:lnTo>
                <a:lnTo>
                  <a:pt x="644938" y="902094"/>
                </a:lnTo>
                <a:lnTo>
                  <a:pt x="644938" y="898968"/>
                </a:lnTo>
                <a:lnTo>
                  <a:pt x="645952" y="896885"/>
                </a:lnTo>
                <a:lnTo>
                  <a:pt x="646957" y="893746"/>
                </a:lnTo>
                <a:lnTo>
                  <a:pt x="647962" y="890621"/>
                </a:lnTo>
                <a:lnTo>
                  <a:pt x="648976" y="887495"/>
                </a:lnTo>
                <a:lnTo>
                  <a:pt x="648976" y="884370"/>
                </a:lnTo>
                <a:lnTo>
                  <a:pt x="649981" y="882286"/>
                </a:lnTo>
                <a:lnTo>
                  <a:pt x="650986" y="879148"/>
                </a:lnTo>
                <a:lnTo>
                  <a:pt x="652001" y="876022"/>
                </a:lnTo>
                <a:lnTo>
                  <a:pt x="653005" y="871855"/>
                </a:lnTo>
                <a:lnTo>
                  <a:pt x="655015" y="867674"/>
                </a:lnTo>
                <a:lnTo>
                  <a:pt x="657034" y="863507"/>
                </a:lnTo>
                <a:lnTo>
                  <a:pt x="659054" y="861423"/>
                </a:lnTo>
                <a:lnTo>
                  <a:pt x="661063" y="861423"/>
                </a:lnTo>
                <a:lnTo>
                  <a:pt x="664087" y="865591"/>
                </a:lnTo>
                <a:lnTo>
                  <a:pt x="668116" y="868729"/>
                </a:lnTo>
                <a:lnTo>
                  <a:pt x="671141" y="872896"/>
                </a:lnTo>
                <a:lnTo>
                  <a:pt x="675170" y="876022"/>
                </a:lnTo>
                <a:lnTo>
                  <a:pt x="678194" y="880189"/>
                </a:lnTo>
                <a:lnTo>
                  <a:pt x="682232" y="884370"/>
                </a:lnTo>
                <a:lnTo>
                  <a:pt x="686261" y="888537"/>
                </a:lnTo>
                <a:lnTo>
                  <a:pt x="689286" y="892704"/>
                </a:lnTo>
                <a:lnTo>
                  <a:pt x="693315" y="896885"/>
                </a:lnTo>
                <a:lnTo>
                  <a:pt x="697344" y="902094"/>
                </a:lnTo>
                <a:lnTo>
                  <a:pt x="701373" y="906261"/>
                </a:lnTo>
                <a:lnTo>
                  <a:pt x="705402" y="910441"/>
                </a:lnTo>
                <a:lnTo>
                  <a:pt x="708426" y="914609"/>
                </a:lnTo>
                <a:lnTo>
                  <a:pt x="712455" y="918776"/>
                </a:lnTo>
                <a:lnTo>
                  <a:pt x="716493" y="923998"/>
                </a:lnTo>
                <a:lnTo>
                  <a:pt x="720522" y="928166"/>
                </a:lnTo>
                <a:lnTo>
                  <a:pt x="724551" y="932333"/>
                </a:lnTo>
                <a:lnTo>
                  <a:pt x="728580" y="937555"/>
                </a:lnTo>
                <a:lnTo>
                  <a:pt x="732609" y="941722"/>
                </a:lnTo>
                <a:lnTo>
                  <a:pt x="736648" y="945890"/>
                </a:lnTo>
                <a:lnTo>
                  <a:pt x="740677" y="950070"/>
                </a:lnTo>
                <a:lnTo>
                  <a:pt x="744706" y="954237"/>
                </a:lnTo>
                <a:lnTo>
                  <a:pt x="748735" y="958405"/>
                </a:lnTo>
                <a:lnTo>
                  <a:pt x="752764" y="962585"/>
                </a:lnTo>
                <a:lnTo>
                  <a:pt x="757807" y="966752"/>
                </a:lnTo>
                <a:lnTo>
                  <a:pt x="761836" y="970920"/>
                </a:lnTo>
                <a:lnTo>
                  <a:pt x="765865" y="975100"/>
                </a:lnTo>
                <a:lnTo>
                  <a:pt x="769904" y="979267"/>
                </a:lnTo>
                <a:lnTo>
                  <a:pt x="773933" y="982393"/>
                </a:lnTo>
                <a:lnTo>
                  <a:pt x="777962" y="985531"/>
                </a:lnTo>
                <a:lnTo>
                  <a:pt x="781991" y="989699"/>
                </a:lnTo>
                <a:lnTo>
                  <a:pt x="786020" y="992824"/>
                </a:lnTo>
                <a:lnTo>
                  <a:pt x="789044" y="994908"/>
                </a:lnTo>
                <a:lnTo>
                  <a:pt x="792068" y="998046"/>
                </a:lnTo>
                <a:lnTo>
                  <a:pt x="795093" y="1000130"/>
                </a:lnTo>
                <a:lnTo>
                  <a:pt x="797112" y="1002214"/>
                </a:lnTo>
                <a:lnTo>
                  <a:pt x="800126" y="1004297"/>
                </a:lnTo>
                <a:lnTo>
                  <a:pt x="803151" y="1006381"/>
                </a:lnTo>
                <a:lnTo>
                  <a:pt x="806175" y="1008465"/>
                </a:lnTo>
                <a:lnTo>
                  <a:pt x="809247" y="1010561"/>
                </a:lnTo>
                <a:lnTo>
                  <a:pt x="812242" y="1012645"/>
                </a:lnTo>
                <a:lnTo>
                  <a:pt x="815237" y="1014729"/>
                </a:lnTo>
                <a:lnTo>
                  <a:pt x="818233" y="1016812"/>
                </a:lnTo>
                <a:lnTo>
                  <a:pt x="821324" y="1017854"/>
                </a:lnTo>
                <a:lnTo>
                  <a:pt x="823353" y="1019938"/>
                </a:lnTo>
                <a:lnTo>
                  <a:pt x="826349" y="1020980"/>
                </a:lnTo>
                <a:lnTo>
                  <a:pt x="829344" y="1022022"/>
                </a:lnTo>
                <a:lnTo>
                  <a:pt x="832339" y="1024118"/>
                </a:lnTo>
                <a:lnTo>
                  <a:pt x="835431" y="1025160"/>
                </a:lnTo>
                <a:lnTo>
                  <a:pt x="838426" y="1026202"/>
                </a:lnTo>
                <a:lnTo>
                  <a:pt x="840455" y="1027243"/>
                </a:lnTo>
                <a:lnTo>
                  <a:pt x="843450" y="1028285"/>
                </a:lnTo>
                <a:lnTo>
                  <a:pt x="846445" y="1028285"/>
                </a:lnTo>
                <a:lnTo>
                  <a:pt x="849537" y="1029327"/>
                </a:lnTo>
                <a:lnTo>
                  <a:pt x="851566" y="1030369"/>
                </a:lnTo>
                <a:lnTo>
                  <a:pt x="857556" y="1030369"/>
                </a:lnTo>
                <a:lnTo>
                  <a:pt x="859585" y="1031411"/>
                </a:lnTo>
                <a:lnTo>
                  <a:pt x="869634" y="1031411"/>
                </a:lnTo>
                <a:lnTo>
                  <a:pt x="872725" y="1030369"/>
                </a:lnTo>
                <a:lnTo>
                  <a:pt x="874658" y="1030369"/>
                </a:lnTo>
                <a:lnTo>
                  <a:pt x="876687" y="1029327"/>
                </a:lnTo>
                <a:lnTo>
                  <a:pt x="877750" y="1029327"/>
                </a:lnTo>
                <a:lnTo>
                  <a:pt x="879779" y="1028285"/>
                </a:lnTo>
                <a:lnTo>
                  <a:pt x="881711" y="1027243"/>
                </a:lnTo>
                <a:lnTo>
                  <a:pt x="883740" y="1026202"/>
                </a:lnTo>
                <a:lnTo>
                  <a:pt x="885769" y="1025160"/>
                </a:lnTo>
                <a:lnTo>
                  <a:pt x="887798" y="1024118"/>
                </a:lnTo>
                <a:lnTo>
                  <a:pt x="889827" y="1022022"/>
                </a:lnTo>
                <a:lnTo>
                  <a:pt x="891856" y="1020980"/>
                </a:lnTo>
                <a:lnTo>
                  <a:pt x="893885" y="1018896"/>
                </a:lnTo>
                <a:lnTo>
                  <a:pt x="895817" y="1016812"/>
                </a:lnTo>
                <a:lnTo>
                  <a:pt x="897846" y="1014729"/>
                </a:lnTo>
                <a:lnTo>
                  <a:pt x="898909" y="1012645"/>
                </a:lnTo>
                <a:lnTo>
                  <a:pt x="900938" y="1010561"/>
                </a:lnTo>
                <a:lnTo>
                  <a:pt x="902870" y="1008465"/>
                </a:lnTo>
                <a:lnTo>
                  <a:pt x="904899" y="1006381"/>
                </a:lnTo>
                <a:lnTo>
                  <a:pt x="906928" y="1004297"/>
                </a:lnTo>
                <a:lnTo>
                  <a:pt x="908957" y="1002214"/>
                </a:lnTo>
                <a:lnTo>
                  <a:pt x="910986" y="999088"/>
                </a:lnTo>
                <a:lnTo>
                  <a:pt x="913015" y="996992"/>
                </a:lnTo>
                <a:lnTo>
                  <a:pt x="913982" y="994908"/>
                </a:lnTo>
                <a:lnTo>
                  <a:pt x="916011" y="992824"/>
                </a:lnTo>
                <a:lnTo>
                  <a:pt x="918040" y="989699"/>
                </a:lnTo>
                <a:lnTo>
                  <a:pt x="920069" y="985531"/>
                </a:lnTo>
                <a:lnTo>
                  <a:pt x="922098" y="982393"/>
                </a:lnTo>
                <a:lnTo>
                  <a:pt x="924127" y="978225"/>
                </a:lnTo>
                <a:lnTo>
                  <a:pt x="925093" y="975100"/>
                </a:lnTo>
                <a:lnTo>
                  <a:pt x="926059" y="973016"/>
                </a:lnTo>
                <a:lnTo>
                  <a:pt x="927122" y="968836"/>
                </a:lnTo>
                <a:lnTo>
                  <a:pt x="929151" y="965710"/>
                </a:lnTo>
                <a:lnTo>
                  <a:pt x="930117" y="962585"/>
                </a:lnTo>
                <a:lnTo>
                  <a:pt x="931180" y="959459"/>
                </a:lnTo>
                <a:lnTo>
                  <a:pt x="931180" y="956321"/>
                </a:lnTo>
                <a:lnTo>
                  <a:pt x="932146" y="953196"/>
                </a:lnTo>
                <a:lnTo>
                  <a:pt x="932146" y="938597"/>
                </a:lnTo>
                <a:lnTo>
                  <a:pt x="931180" y="934429"/>
                </a:lnTo>
                <a:lnTo>
                  <a:pt x="931180" y="930249"/>
                </a:lnTo>
                <a:lnTo>
                  <a:pt x="930117" y="927124"/>
                </a:lnTo>
                <a:lnTo>
                  <a:pt x="929151" y="922956"/>
                </a:lnTo>
                <a:lnTo>
                  <a:pt x="928088" y="918776"/>
                </a:lnTo>
                <a:lnTo>
                  <a:pt x="927122" y="914609"/>
                </a:lnTo>
                <a:lnTo>
                  <a:pt x="925093" y="911483"/>
                </a:lnTo>
                <a:lnTo>
                  <a:pt x="923064" y="906261"/>
                </a:lnTo>
                <a:lnTo>
                  <a:pt x="921035" y="901052"/>
                </a:lnTo>
                <a:lnTo>
                  <a:pt x="919006" y="895843"/>
                </a:lnTo>
                <a:lnTo>
                  <a:pt x="918040" y="891663"/>
                </a:lnTo>
                <a:lnTo>
                  <a:pt x="916011" y="886453"/>
                </a:lnTo>
                <a:lnTo>
                  <a:pt x="913982" y="881231"/>
                </a:lnTo>
                <a:lnTo>
                  <a:pt x="913015" y="876022"/>
                </a:lnTo>
                <a:lnTo>
                  <a:pt x="910986" y="869771"/>
                </a:lnTo>
                <a:lnTo>
                  <a:pt x="910020" y="864549"/>
                </a:lnTo>
                <a:lnTo>
                  <a:pt x="908957" y="859340"/>
                </a:lnTo>
                <a:lnTo>
                  <a:pt x="906928" y="854118"/>
                </a:lnTo>
                <a:lnTo>
                  <a:pt x="905962" y="848908"/>
                </a:lnTo>
                <a:lnTo>
                  <a:pt x="904899" y="842645"/>
                </a:lnTo>
                <a:lnTo>
                  <a:pt x="903933" y="837435"/>
                </a:lnTo>
                <a:lnTo>
                  <a:pt x="902870" y="832226"/>
                </a:lnTo>
                <a:lnTo>
                  <a:pt x="901904" y="827004"/>
                </a:lnTo>
                <a:lnTo>
                  <a:pt x="900938" y="821795"/>
                </a:lnTo>
                <a:lnTo>
                  <a:pt x="899875" y="816573"/>
                </a:lnTo>
                <a:lnTo>
                  <a:pt x="898909" y="810322"/>
                </a:lnTo>
                <a:lnTo>
                  <a:pt x="897846" y="805112"/>
                </a:lnTo>
                <a:lnTo>
                  <a:pt x="896880" y="799890"/>
                </a:lnTo>
                <a:lnTo>
                  <a:pt x="896880" y="794681"/>
                </a:lnTo>
                <a:lnTo>
                  <a:pt x="895817" y="790501"/>
                </a:lnTo>
                <a:lnTo>
                  <a:pt x="895817" y="785292"/>
                </a:lnTo>
                <a:lnTo>
                  <a:pt x="894851" y="780082"/>
                </a:lnTo>
                <a:lnTo>
                  <a:pt x="894851" y="766526"/>
                </a:lnTo>
                <a:lnTo>
                  <a:pt x="893885" y="761304"/>
                </a:lnTo>
                <a:lnTo>
                  <a:pt x="893885" y="748789"/>
                </a:lnTo>
                <a:lnTo>
                  <a:pt x="894851" y="747747"/>
                </a:lnTo>
                <a:lnTo>
                  <a:pt x="895817" y="744621"/>
                </a:lnTo>
                <a:lnTo>
                  <a:pt x="897846" y="743579"/>
                </a:lnTo>
                <a:lnTo>
                  <a:pt x="899875" y="742537"/>
                </a:lnTo>
                <a:lnTo>
                  <a:pt x="901904" y="740454"/>
                </a:lnTo>
                <a:lnTo>
                  <a:pt x="903933" y="740454"/>
                </a:lnTo>
                <a:lnTo>
                  <a:pt x="905962" y="738357"/>
                </a:lnTo>
                <a:lnTo>
                  <a:pt x="907991" y="738357"/>
                </a:lnTo>
                <a:lnTo>
                  <a:pt x="908957" y="737315"/>
                </a:lnTo>
                <a:lnTo>
                  <a:pt x="910986" y="737315"/>
                </a:lnTo>
                <a:lnTo>
                  <a:pt x="913015" y="736274"/>
                </a:lnTo>
                <a:lnTo>
                  <a:pt x="913982" y="736274"/>
                </a:lnTo>
                <a:lnTo>
                  <a:pt x="916011" y="735232"/>
                </a:lnTo>
                <a:lnTo>
                  <a:pt x="918040" y="735232"/>
                </a:lnTo>
                <a:lnTo>
                  <a:pt x="920069" y="734190"/>
                </a:lnTo>
                <a:lnTo>
                  <a:pt x="923064" y="734190"/>
                </a:lnTo>
                <a:lnTo>
                  <a:pt x="925093" y="733148"/>
                </a:lnTo>
                <a:lnTo>
                  <a:pt x="931180" y="733148"/>
                </a:lnTo>
                <a:lnTo>
                  <a:pt x="933112" y="732106"/>
                </a:lnTo>
                <a:lnTo>
                  <a:pt x="958329" y="732106"/>
                </a:lnTo>
                <a:lnTo>
                  <a:pt x="960358" y="733148"/>
                </a:lnTo>
                <a:lnTo>
                  <a:pt x="964416" y="733148"/>
                </a:lnTo>
                <a:lnTo>
                  <a:pt x="966445" y="734190"/>
                </a:lnTo>
                <a:lnTo>
                  <a:pt x="970407" y="734190"/>
                </a:lnTo>
                <a:lnTo>
                  <a:pt x="972436" y="735232"/>
                </a:lnTo>
                <a:lnTo>
                  <a:pt x="975431" y="736274"/>
                </a:lnTo>
                <a:lnTo>
                  <a:pt x="977460" y="737315"/>
                </a:lnTo>
                <a:lnTo>
                  <a:pt x="979489" y="737315"/>
                </a:lnTo>
                <a:lnTo>
                  <a:pt x="980552" y="738357"/>
                </a:lnTo>
                <a:lnTo>
                  <a:pt x="982484" y="738357"/>
                </a:lnTo>
                <a:lnTo>
                  <a:pt x="984513" y="740454"/>
                </a:lnTo>
                <a:lnTo>
                  <a:pt x="986542" y="741496"/>
                </a:lnTo>
                <a:lnTo>
                  <a:pt x="988571" y="742537"/>
                </a:lnTo>
                <a:lnTo>
                  <a:pt x="990600" y="744621"/>
                </a:lnTo>
                <a:lnTo>
                  <a:pt x="992629" y="747747"/>
                </a:lnTo>
                <a:lnTo>
                  <a:pt x="993595" y="750872"/>
                </a:lnTo>
                <a:lnTo>
                  <a:pt x="994658" y="754011"/>
                </a:lnTo>
                <a:lnTo>
                  <a:pt x="996590" y="757136"/>
                </a:lnTo>
                <a:lnTo>
                  <a:pt x="997653" y="760262"/>
                </a:lnTo>
                <a:lnTo>
                  <a:pt x="997653" y="766526"/>
                </a:lnTo>
                <a:lnTo>
                  <a:pt x="998619" y="769651"/>
                </a:lnTo>
                <a:lnTo>
                  <a:pt x="997653" y="772777"/>
                </a:lnTo>
                <a:lnTo>
                  <a:pt x="997653" y="775902"/>
                </a:lnTo>
                <a:lnTo>
                  <a:pt x="995624" y="779041"/>
                </a:lnTo>
                <a:lnTo>
                  <a:pt x="995624" y="790501"/>
                </a:lnTo>
                <a:lnTo>
                  <a:pt x="996590" y="793639"/>
                </a:lnTo>
                <a:lnTo>
                  <a:pt x="997653" y="796765"/>
                </a:lnTo>
                <a:lnTo>
                  <a:pt x="999682" y="800932"/>
                </a:lnTo>
                <a:lnTo>
                  <a:pt x="1001711" y="803016"/>
                </a:lnTo>
                <a:lnTo>
                  <a:pt x="1003644" y="804058"/>
                </a:lnTo>
                <a:lnTo>
                  <a:pt x="1005673" y="806154"/>
                </a:lnTo>
                <a:lnTo>
                  <a:pt x="1007702" y="806154"/>
                </a:lnTo>
                <a:lnTo>
                  <a:pt x="1008764" y="807196"/>
                </a:lnTo>
                <a:lnTo>
                  <a:pt x="1017846" y="807196"/>
                </a:lnTo>
                <a:lnTo>
                  <a:pt x="1019779" y="806154"/>
                </a:lnTo>
                <a:lnTo>
                  <a:pt x="1021808" y="806154"/>
                </a:lnTo>
                <a:lnTo>
                  <a:pt x="1024900" y="805112"/>
                </a:lnTo>
                <a:lnTo>
                  <a:pt x="1026832" y="804058"/>
                </a:lnTo>
                <a:lnTo>
                  <a:pt x="1029924" y="803016"/>
                </a:lnTo>
                <a:lnTo>
                  <a:pt x="1031953" y="801974"/>
                </a:lnTo>
                <a:lnTo>
                  <a:pt x="1034948" y="799890"/>
                </a:lnTo>
                <a:lnTo>
                  <a:pt x="1035914" y="796765"/>
                </a:lnTo>
                <a:lnTo>
                  <a:pt x="1037943" y="794681"/>
                </a:lnTo>
                <a:lnTo>
                  <a:pt x="1039972" y="792597"/>
                </a:lnTo>
                <a:lnTo>
                  <a:pt x="1042001" y="791555"/>
                </a:lnTo>
                <a:lnTo>
                  <a:pt x="1044030" y="789459"/>
                </a:lnTo>
                <a:lnTo>
                  <a:pt x="1046059" y="788417"/>
                </a:lnTo>
                <a:lnTo>
                  <a:pt x="1047025" y="787375"/>
                </a:lnTo>
                <a:lnTo>
                  <a:pt x="1049054" y="786333"/>
                </a:lnTo>
                <a:lnTo>
                  <a:pt x="1050020" y="785292"/>
                </a:lnTo>
                <a:lnTo>
                  <a:pt x="1052049" y="784250"/>
                </a:lnTo>
                <a:lnTo>
                  <a:pt x="1053112" y="783208"/>
                </a:lnTo>
                <a:lnTo>
                  <a:pt x="1055045" y="782166"/>
                </a:lnTo>
                <a:lnTo>
                  <a:pt x="1057074" y="781124"/>
                </a:lnTo>
                <a:lnTo>
                  <a:pt x="1058136" y="780082"/>
                </a:lnTo>
                <a:lnTo>
                  <a:pt x="1060165" y="779041"/>
                </a:lnTo>
                <a:lnTo>
                  <a:pt x="1062098" y="777986"/>
                </a:lnTo>
                <a:lnTo>
                  <a:pt x="1064127" y="776944"/>
                </a:lnTo>
                <a:lnTo>
                  <a:pt x="1066156" y="775902"/>
                </a:lnTo>
                <a:lnTo>
                  <a:pt x="1068185" y="774860"/>
                </a:lnTo>
                <a:lnTo>
                  <a:pt x="1070214" y="773819"/>
                </a:lnTo>
                <a:lnTo>
                  <a:pt x="1073209" y="772777"/>
                </a:lnTo>
                <a:lnTo>
                  <a:pt x="1075238" y="771735"/>
                </a:lnTo>
                <a:lnTo>
                  <a:pt x="1077267" y="770693"/>
                </a:lnTo>
                <a:lnTo>
                  <a:pt x="1079296" y="769651"/>
                </a:lnTo>
                <a:lnTo>
                  <a:pt x="1083257" y="766526"/>
                </a:lnTo>
                <a:lnTo>
                  <a:pt x="1087315" y="764429"/>
                </a:lnTo>
                <a:lnTo>
                  <a:pt x="1091373" y="762345"/>
                </a:lnTo>
                <a:lnTo>
                  <a:pt x="1095431" y="760262"/>
                </a:lnTo>
                <a:lnTo>
                  <a:pt x="1100455" y="758178"/>
                </a:lnTo>
                <a:lnTo>
                  <a:pt x="1104417" y="755052"/>
                </a:lnTo>
                <a:lnTo>
                  <a:pt x="1108475" y="752969"/>
                </a:lnTo>
                <a:lnTo>
                  <a:pt x="1112533" y="749830"/>
                </a:lnTo>
                <a:lnTo>
                  <a:pt x="1115528" y="747747"/>
                </a:lnTo>
                <a:lnTo>
                  <a:pt x="1119586" y="745663"/>
                </a:lnTo>
                <a:lnTo>
                  <a:pt x="1123644" y="742537"/>
                </a:lnTo>
                <a:lnTo>
                  <a:pt x="1127605" y="740454"/>
                </a:lnTo>
                <a:lnTo>
                  <a:pt x="1130697" y="737315"/>
                </a:lnTo>
                <a:lnTo>
                  <a:pt x="1133692" y="735232"/>
                </a:lnTo>
                <a:lnTo>
                  <a:pt x="1137750" y="732106"/>
                </a:lnTo>
                <a:lnTo>
                  <a:pt x="1140745" y="730022"/>
                </a:lnTo>
                <a:lnTo>
                  <a:pt x="1143740" y="726897"/>
                </a:lnTo>
                <a:lnTo>
                  <a:pt x="1146832" y="724800"/>
                </a:lnTo>
                <a:lnTo>
                  <a:pt x="1148765" y="721675"/>
                </a:lnTo>
                <a:lnTo>
                  <a:pt x="1151856" y="719591"/>
                </a:lnTo>
                <a:lnTo>
                  <a:pt x="1153885" y="716466"/>
                </a:lnTo>
                <a:lnTo>
                  <a:pt x="1155818" y="713327"/>
                </a:lnTo>
                <a:lnTo>
                  <a:pt x="1157847" y="711244"/>
                </a:lnTo>
                <a:lnTo>
                  <a:pt x="1158910" y="708118"/>
                </a:lnTo>
                <a:lnTo>
                  <a:pt x="1160939" y="706034"/>
                </a:lnTo>
                <a:lnTo>
                  <a:pt x="1161905" y="702909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585396" y="5168870"/>
            <a:ext cx="969460" cy="962572"/>
          </a:xfrm>
          <a:custGeom>
            <a:avLst/>
            <a:gdLst/>
            <a:ahLst/>
            <a:cxnLst/>
            <a:rect l="l" t="t" r="r" b="b"/>
            <a:pathLst>
              <a:path w="969460" h="962572">
                <a:moveTo>
                  <a:pt x="898928" y="221089"/>
                </a:moveTo>
                <a:lnTo>
                  <a:pt x="897866" y="217963"/>
                </a:lnTo>
                <a:lnTo>
                  <a:pt x="896899" y="215867"/>
                </a:lnTo>
                <a:lnTo>
                  <a:pt x="895837" y="212741"/>
                </a:lnTo>
                <a:lnTo>
                  <a:pt x="895837" y="209616"/>
                </a:lnTo>
                <a:lnTo>
                  <a:pt x="894870" y="207532"/>
                </a:lnTo>
                <a:lnTo>
                  <a:pt x="893808" y="204406"/>
                </a:lnTo>
                <a:lnTo>
                  <a:pt x="892841" y="202310"/>
                </a:lnTo>
                <a:lnTo>
                  <a:pt x="890812" y="198143"/>
                </a:lnTo>
                <a:lnTo>
                  <a:pt x="889846" y="195017"/>
                </a:lnTo>
                <a:lnTo>
                  <a:pt x="889846" y="192933"/>
                </a:lnTo>
                <a:lnTo>
                  <a:pt x="887817" y="188753"/>
                </a:lnTo>
                <a:lnTo>
                  <a:pt x="885788" y="185628"/>
                </a:lnTo>
                <a:lnTo>
                  <a:pt x="883759" y="181460"/>
                </a:lnTo>
                <a:lnTo>
                  <a:pt x="882793" y="178335"/>
                </a:lnTo>
                <a:lnTo>
                  <a:pt x="880764" y="175196"/>
                </a:lnTo>
                <a:lnTo>
                  <a:pt x="878735" y="173113"/>
                </a:lnTo>
                <a:lnTo>
                  <a:pt x="877769" y="169987"/>
                </a:lnTo>
                <a:lnTo>
                  <a:pt x="874677" y="166862"/>
                </a:lnTo>
                <a:lnTo>
                  <a:pt x="871682" y="163723"/>
                </a:lnTo>
                <a:lnTo>
                  <a:pt x="869653" y="159556"/>
                </a:lnTo>
                <a:lnTo>
                  <a:pt x="866658" y="156430"/>
                </a:lnTo>
                <a:lnTo>
                  <a:pt x="863663" y="154347"/>
                </a:lnTo>
                <a:lnTo>
                  <a:pt x="860571" y="151208"/>
                </a:lnTo>
                <a:lnTo>
                  <a:pt x="856610" y="148083"/>
                </a:lnTo>
                <a:lnTo>
                  <a:pt x="853518" y="145999"/>
                </a:lnTo>
                <a:lnTo>
                  <a:pt x="850523" y="142873"/>
                </a:lnTo>
                <a:lnTo>
                  <a:pt x="846465" y="140790"/>
                </a:lnTo>
                <a:lnTo>
                  <a:pt x="843469" y="138693"/>
                </a:lnTo>
                <a:lnTo>
                  <a:pt x="839411" y="136610"/>
                </a:lnTo>
                <a:lnTo>
                  <a:pt x="836416" y="134526"/>
                </a:lnTo>
                <a:lnTo>
                  <a:pt x="832358" y="132442"/>
                </a:lnTo>
                <a:lnTo>
                  <a:pt x="828397" y="130358"/>
                </a:lnTo>
                <a:lnTo>
                  <a:pt x="824339" y="128275"/>
                </a:lnTo>
                <a:lnTo>
                  <a:pt x="820281" y="126191"/>
                </a:lnTo>
                <a:lnTo>
                  <a:pt x="817286" y="125136"/>
                </a:lnTo>
                <a:lnTo>
                  <a:pt x="813228" y="123053"/>
                </a:lnTo>
                <a:lnTo>
                  <a:pt x="809170" y="120969"/>
                </a:lnTo>
                <a:lnTo>
                  <a:pt x="805208" y="119927"/>
                </a:lnTo>
                <a:lnTo>
                  <a:pt x="800088" y="117844"/>
                </a:lnTo>
                <a:lnTo>
                  <a:pt x="796126" y="116802"/>
                </a:lnTo>
                <a:lnTo>
                  <a:pt x="792068" y="115760"/>
                </a:lnTo>
                <a:lnTo>
                  <a:pt x="788010" y="113676"/>
                </a:lnTo>
                <a:lnTo>
                  <a:pt x="784049" y="112622"/>
                </a:lnTo>
                <a:lnTo>
                  <a:pt x="778928" y="110538"/>
                </a:lnTo>
                <a:lnTo>
                  <a:pt x="774967" y="109496"/>
                </a:lnTo>
                <a:lnTo>
                  <a:pt x="770909" y="108454"/>
                </a:lnTo>
                <a:lnTo>
                  <a:pt x="766851" y="106370"/>
                </a:lnTo>
                <a:lnTo>
                  <a:pt x="761827" y="105329"/>
                </a:lnTo>
                <a:lnTo>
                  <a:pt x="757769" y="104287"/>
                </a:lnTo>
                <a:lnTo>
                  <a:pt x="749749" y="104287"/>
                </a:lnTo>
                <a:lnTo>
                  <a:pt x="747720" y="103245"/>
                </a:lnTo>
                <a:lnTo>
                  <a:pt x="745691" y="103245"/>
                </a:lnTo>
                <a:lnTo>
                  <a:pt x="743662" y="102203"/>
                </a:lnTo>
                <a:lnTo>
                  <a:pt x="741730" y="101161"/>
                </a:lnTo>
                <a:lnTo>
                  <a:pt x="739701" y="101161"/>
                </a:lnTo>
                <a:lnTo>
                  <a:pt x="737672" y="100107"/>
                </a:lnTo>
                <a:lnTo>
                  <a:pt x="734677" y="99065"/>
                </a:lnTo>
                <a:lnTo>
                  <a:pt x="732648" y="98023"/>
                </a:lnTo>
                <a:lnTo>
                  <a:pt x="730619" y="96981"/>
                </a:lnTo>
                <a:lnTo>
                  <a:pt x="728590" y="95939"/>
                </a:lnTo>
                <a:lnTo>
                  <a:pt x="726561" y="94897"/>
                </a:lnTo>
                <a:lnTo>
                  <a:pt x="724532" y="94897"/>
                </a:lnTo>
                <a:lnTo>
                  <a:pt x="722503" y="93855"/>
                </a:lnTo>
                <a:lnTo>
                  <a:pt x="720571" y="92814"/>
                </a:lnTo>
                <a:lnTo>
                  <a:pt x="718542" y="92814"/>
                </a:lnTo>
                <a:lnTo>
                  <a:pt x="716513" y="91772"/>
                </a:lnTo>
                <a:lnTo>
                  <a:pt x="714484" y="91772"/>
                </a:lnTo>
                <a:lnTo>
                  <a:pt x="712455" y="90730"/>
                </a:lnTo>
                <a:lnTo>
                  <a:pt x="710426" y="90730"/>
                </a:lnTo>
                <a:lnTo>
                  <a:pt x="708397" y="89688"/>
                </a:lnTo>
                <a:lnTo>
                  <a:pt x="706368" y="89688"/>
                </a:lnTo>
                <a:lnTo>
                  <a:pt x="704435" y="88646"/>
                </a:lnTo>
                <a:lnTo>
                  <a:pt x="702406" y="88646"/>
                </a:lnTo>
                <a:lnTo>
                  <a:pt x="700377" y="87604"/>
                </a:lnTo>
                <a:lnTo>
                  <a:pt x="698348" y="86550"/>
                </a:lnTo>
                <a:lnTo>
                  <a:pt x="696319" y="83424"/>
                </a:lnTo>
                <a:lnTo>
                  <a:pt x="694290" y="80299"/>
                </a:lnTo>
                <a:lnTo>
                  <a:pt x="692261" y="79257"/>
                </a:lnTo>
                <a:lnTo>
                  <a:pt x="691295" y="77173"/>
                </a:lnTo>
                <a:lnTo>
                  <a:pt x="689266" y="76131"/>
                </a:lnTo>
                <a:lnTo>
                  <a:pt x="687237" y="74035"/>
                </a:lnTo>
                <a:lnTo>
                  <a:pt x="685208" y="72993"/>
                </a:lnTo>
                <a:lnTo>
                  <a:pt x="683276" y="71951"/>
                </a:lnTo>
                <a:lnTo>
                  <a:pt x="681247" y="69867"/>
                </a:lnTo>
                <a:lnTo>
                  <a:pt x="679218" y="68825"/>
                </a:lnTo>
                <a:lnTo>
                  <a:pt x="677189" y="67784"/>
                </a:lnTo>
                <a:lnTo>
                  <a:pt x="674194" y="66742"/>
                </a:lnTo>
                <a:lnTo>
                  <a:pt x="672165" y="65700"/>
                </a:lnTo>
                <a:lnTo>
                  <a:pt x="670136" y="64658"/>
                </a:lnTo>
                <a:lnTo>
                  <a:pt x="667141" y="63616"/>
                </a:lnTo>
                <a:lnTo>
                  <a:pt x="665112" y="62574"/>
                </a:lnTo>
                <a:lnTo>
                  <a:pt x="663083" y="62574"/>
                </a:lnTo>
                <a:lnTo>
                  <a:pt x="660087" y="61520"/>
                </a:lnTo>
                <a:lnTo>
                  <a:pt x="648010" y="61520"/>
                </a:lnTo>
                <a:lnTo>
                  <a:pt x="644918" y="62574"/>
                </a:lnTo>
                <a:lnTo>
                  <a:pt x="642889" y="63616"/>
                </a:lnTo>
                <a:lnTo>
                  <a:pt x="640957" y="64658"/>
                </a:lnTo>
                <a:lnTo>
                  <a:pt x="638928" y="65700"/>
                </a:lnTo>
                <a:lnTo>
                  <a:pt x="635836" y="66742"/>
                </a:lnTo>
                <a:lnTo>
                  <a:pt x="633904" y="68825"/>
                </a:lnTo>
                <a:lnTo>
                  <a:pt x="630812" y="72993"/>
                </a:lnTo>
                <a:lnTo>
                  <a:pt x="627817" y="77173"/>
                </a:lnTo>
                <a:lnTo>
                  <a:pt x="624822" y="82382"/>
                </a:lnTo>
                <a:lnTo>
                  <a:pt x="621730" y="87604"/>
                </a:lnTo>
                <a:lnTo>
                  <a:pt x="618735" y="93855"/>
                </a:lnTo>
                <a:lnTo>
                  <a:pt x="616725" y="100107"/>
                </a:lnTo>
                <a:lnTo>
                  <a:pt x="614715" y="107412"/>
                </a:lnTo>
                <a:lnTo>
                  <a:pt x="612696" y="114718"/>
                </a:lnTo>
                <a:lnTo>
                  <a:pt x="610677" y="122011"/>
                </a:lnTo>
                <a:lnTo>
                  <a:pt x="609672" y="130358"/>
                </a:lnTo>
                <a:lnTo>
                  <a:pt x="607662" y="138693"/>
                </a:lnTo>
                <a:lnTo>
                  <a:pt x="606648" y="147041"/>
                </a:lnTo>
                <a:lnTo>
                  <a:pt x="605643" y="155388"/>
                </a:lnTo>
                <a:lnTo>
                  <a:pt x="604638" y="163723"/>
                </a:lnTo>
                <a:lnTo>
                  <a:pt x="603624" y="172071"/>
                </a:lnTo>
                <a:lnTo>
                  <a:pt x="602619" y="180418"/>
                </a:lnTo>
                <a:lnTo>
                  <a:pt x="602619" y="187711"/>
                </a:lnTo>
                <a:lnTo>
                  <a:pt x="601614" y="196059"/>
                </a:lnTo>
                <a:lnTo>
                  <a:pt x="601614" y="204406"/>
                </a:lnTo>
                <a:lnTo>
                  <a:pt x="600599" y="211699"/>
                </a:lnTo>
                <a:lnTo>
                  <a:pt x="600599" y="232562"/>
                </a:lnTo>
                <a:lnTo>
                  <a:pt x="599595" y="237771"/>
                </a:lnTo>
                <a:lnTo>
                  <a:pt x="599595" y="259676"/>
                </a:lnTo>
                <a:lnTo>
                  <a:pt x="600599" y="263843"/>
                </a:lnTo>
                <a:lnTo>
                  <a:pt x="598590" y="263843"/>
                </a:lnTo>
                <a:lnTo>
                  <a:pt x="596570" y="261759"/>
                </a:lnTo>
                <a:lnTo>
                  <a:pt x="594561" y="260717"/>
                </a:lnTo>
                <a:lnTo>
                  <a:pt x="593546" y="259676"/>
                </a:lnTo>
                <a:lnTo>
                  <a:pt x="591537" y="258634"/>
                </a:lnTo>
                <a:lnTo>
                  <a:pt x="589517" y="256550"/>
                </a:lnTo>
                <a:lnTo>
                  <a:pt x="586493" y="254454"/>
                </a:lnTo>
                <a:lnTo>
                  <a:pt x="584483" y="253412"/>
                </a:lnTo>
                <a:lnTo>
                  <a:pt x="581459" y="251328"/>
                </a:lnTo>
                <a:lnTo>
                  <a:pt x="578435" y="248202"/>
                </a:lnTo>
                <a:lnTo>
                  <a:pt x="575411" y="246119"/>
                </a:lnTo>
                <a:lnTo>
                  <a:pt x="572387" y="244035"/>
                </a:lnTo>
                <a:lnTo>
                  <a:pt x="569363" y="240897"/>
                </a:lnTo>
                <a:lnTo>
                  <a:pt x="565334" y="238813"/>
                </a:lnTo>
                <a:lnTo>
                  <a:pt x="562310" y="236729"/>
                </a:lnTo>
                <a:lnTo>
                  <a:pt x="558281" y="233604"/>
                </a:lnTo>
                <a:lnTo>
                  <a:pt x="554252" y="230478"/>
                </a:lnTo>
                <a:lnTo>
                  <a:pt x="550223" y="228382"/>
                </a:lnTo>
                <a:lnTo>
                  <a:pt x="546184" y="225256"/>
                </a:lnTo>
                <a:lnTo>
                  <a:pt x="542155" y="223173"/>
                </a:lnTo>
                <a:lnTo>
                  <a:pt x="538126" y="220047"/>
                </a:lnTo>
                <a:lnTo>
                  <a:pt x="533082" y="217963"/>
                </a:lnTo>
                <a:lnTo>
                  <a:pt x="529053" y="214825"/>
                </a:lnTo>
                <a:lnTo>
                  <a:pt x="524020" y="212741"/>
                </a:lnTo>
                <a:lnTo>
                  <a:pt x="519991" y="210658"/>
                </a:lnTo>
                <a:lnTo>
                  <a:pt x="514947" y="207532"/>
                </a:lnTo>
                <a:lnTo>
                  <a:pt x="509913" y="205448"/>
                </a:lnTo>
                <a:lnTo>
                  <a:pt x="505875" y="203352"/>
                </a:lnTo>
                <a:lnTo>
                  <a:pt x="503865" y="202310"/>
                </a:lnTo>
                <a:lnTo>
                  <a:pt x="501846" y="199184"/>
                </a:lnTo>
                <a:lnTo>
                  <a:pt x="499836" y="197101"/>
                </a:lnTo>
                <a:lnTo>
                  <a:pt x="498822" y="196059"/>
                </a:lnTo>
                <a:lnTo>
                  <a:pt x="496812" y="193975"/>
                </a:lnTo>
                <a:lnTo>
                  <a:pt x="495797" y="192933"/>
                </a:lnTo>
                <a:lnTo>
                  <a:pt x="493788" y="191891"/>
                </a:lnTo>
                <a:lnTo>
                  <a:pt x="492783" y="189795"/>
                </a:lnTo>
                <a:lnTo>
                  <a:pt x="490764" y="188753"/>
                </a:lnTo>
                <a:lnTo>
                  <a:pt x="488744" y="187711"/>
                </a:lnTo>
                <a:lnTo>
                  <a:pt x="487739" y="185628"/>
                </a:lnTo>
                <a:lnTo>
                  <a:pt x="485720" y="184586"/>
                </a:lnTo>
                <a:lnTo>
                  <a:pt x="483710" y="183544"/>
                </a:lnTo>
                <a:lnTo>
                  <a:pt x="482706" y="182502"/>
                </a:lnTo>
                <a:lnTo>
                  <a:pt x="480686" y="181460"/>
                </a:lnTo>
                <a:lnTo>
                  <a:pt x="478667" y="180418"/>
                </a:lnTo>
                <a:lnTo>
                  <a:pt x="476657" y="179377"/>
                </a:lnTo>
                <a:lnTo>
                  <a:pt x="475643" y="178335"/>
                </a:lnTo>
                <a:lnTo>
                  <a:pt x="473633" y="177280"/>
                </a:lnTo>
                <a:lnTo>
                  <a:pt x="471614" y="176238"/>
                </a:lnTo>
                <a:lnTo>
                  <a:pt x="469604" y="175196"/>
                </a:lnTo>
                <a:lnTo>
                  <a:pt x="467585" y="174155"/>
                </a:lnTo>
                <a:lnTo>
                  <a:pt x="465565" y="173113"/>
                </a:lnTo>
                <a:lnTo>
                  <a:pt x="463556" y="173113"/>
                </a:lnTo>
                <a:lnTo>
                  <a:pt x="461536" y="172071"/>
                </a:lnTo>
                <a:lnTo>
                  <a:pt x="459527" y="171029"/>
                </a:lnTo>
                <a:lnTo>
                  <a:pt x="457507" y="169987"/>
                </a:lnTo>
                <a:lnTo>
                  <a:pt x="455488" y="169987"/>
                </a:lnTo>
                <a:lnTo>
                  <a:pt x="453478" y="168945"/>
                </a:lnTo>
                <a:lnTo>
                  <a:pt x="451459" y="168945"/>
                </a:lnTo>
                <a:lnTo>
                  <a:pt x="448435" y="167903"/>
                </a:lnTo>
                <a:lnTo>
                  <a:pt x="444406" y="165820"/>
                </a:lnTo>
                <a:lnTo>
                  <a:pt x="440377" y="163723"/>
                </a:lnTo>
                <a:lnTo>
                  <a:pt x="436348" y="162681"/>
                </a:lnTo>
                <a:lnTo>
                  <a:pt x="432319" y="160598"/>
                </a:lnTo>
                <a:lnTo>
                  <a:pt x="428280" y="159556"/>
                </a:lnTo>
                <a:lnTo>
                  <a:pt x="424251" y="158514"/>
                </a:lnTo>
                <a:lnTo>
                  <a:pt x="420222" y="157472"/>
                </a:lnTo>
                <a:lnTo>
                  <a:pt x="416193" y="156430"/>
                </a:lnTo>
                <a:lnTo>
                  <a:pt x="412164" y="155388"/>
                </a:lnTo>
                <a:lnTo>
                  <a:pt x="404097" y="155388"/>
                </a:lnTo>
                <a:lnTo>
                  <a:pt x="400068" y="154347"/>
                </a:lnTo>
                <a:lnTo>
                  <a:pt x="377894" y="154347"/>
                </a:lnTo>
                <a:lnTo>
                  <a:pt x="374879" y="155388"/>
                </a:lnTo>
                <a:lnTo>
                  <a:pt x="365807" y="155388"/>
                </a:lnTo>
                <a:lnTo>
                  <a:pt x="362783" y="156430"/>
                </a:lnTo>
                <a:lnTo>
                  <a:pt x="354725" y="156430"/>
                </a:lnTo>
                <a:lnTo>
                  <a:pt x="352705" y="157472"/>
                </a:lnTo>
                <a:lnTo>
                  <a:pt x="344647" y="157472"/>
                </a:lnTo>
                <a:lnTo>
                  <a:pt x="343633" y="156430"/>
                </a:lnTo>
                <a:lnTo>
                  <a:pt x="340609" y="157472"/>
                </a:lnTo>
                <a:lnTo>
                  <a:pt x="337585" y="158514"/>
                </a:lnTo>
                <a:lnTo>
                  <a:pt x="335575" y="159556"/>
                </a:lnTo>
                <a:lnTo>
                  <a:pt x="332551" y="159556"/>
                </a:lnTo>
                <a:lnTo>
                  <a:pt x="330531" y="160598"/>
                </a:lnTo>
                <a:lnTo>
                  <a:pt x="328522" y="162681"/>
                </a:lnTo>
                <a:lnTo>
                  <a:pt x="327517" y="163723"/>
                </a:lnTo>
                <a:lnTo>
                  <a:pt x="325498" y="164765"/>
                </a:lnTo>
                <a:lnTo>
                  <a:pt x="324493" y="165820"/>
                </a:lnTo>
                <a:lnTo>
                  <a:pt x="322473" y="168945"/>
                </a:lnTo>
                <a:lnTo>
                  <a:pt x="320454" y="172071"/>
                </a:lnTo>
                <a:lnTo>
                  <a:pt x="319449" y="175196"/>
                </a:lnTo>
                <a:lnTo>
                  <a:pt x="318444" y="179377"/>
                </a:lnTo>
                <a:lnTo>
                  <a:pt x="317440" y="182502"/>
                </a:lnTo>
                <a:lnTo>
                  <a:pt x="317440" y="228382"/>
                </a:lnTo>
                <a:lnTo>
                  <a:pt x="316425" y="231520"/>
                </a:lnTo>
                <a:lnTo>
                  <a:pt x="314415" y="231520"/>
                </a:lnTo>
                <a:lnTo>
                  <a:pt x="312396" y="230478"/>
                </a:lnTo>
                <a:lnTo>
                  <a:pt x="294261" y="230478"/>
                </a:lnTo>
                <a:lnTo>
                  <a:pt x="292241" y="231520"/>
                </a:lnTo>
                <a:lnTo>
                  <a:pt x="270068" y="231520"/>
                </a:lnTo>
                <a:lnTo>
                  <a:pt x="268058" y="229436"/>
                </a:lnTo>
                <a:lnTo>
                  <a:pt x="268058" y="226298"/>
                </a:lnTo>
                <a:lnTo>
                  <a:pt x="267053" y="223173"/>
                </a:lnTo>
                <a:lnTo>
                  <a:pt x="267053" y="206490"/>
                </a:lnTo>
                <a:lnTo>
                  <a:pt x="266039" y="203352"/>
                </a:lnTo>
                <a:lnTo>
                  <a:pt x="266039" y="183544"/>
                </a:lnTo>
                <a:lnTo>
                  <a:pt x="265034" y="180418"/>
                </a:lnTo>
                <a:lnTo>
                  <a:pt x="265034" y="166862"/>
                </a:lnTo>
                <a:lnTo>
                  <a:pt x="264029" y="163723"/>
                </a:lnTo>
                <a:lnTo>
                  <a:pt x="264029" y="144957"/>
                </a:lnTo>
                <a:lnTo>
                  <a:pt x="263014" y="139748"/>
                </a:lnTo>
                <a:lnTo>
                  <a:pt x="263014" y="55269"/>
                </a:lnTo>
                <a:lnTo>
                  <a:pt x="262010" y="52143"/>
                </a:lnTo>
                <a:lnTo>
                  <a:pt x="261005" y="49018"/>
                </a:lnTo>
                <a:lnTo>
                  <a:pt x="259990" y="46921"/>
                </a:lnTo>
                <a:lnTo>
                  <a:pt x="258985" y="43796"/>
                </a:lnTo>
                <a:lnTo>
                  <a:pt x="256976" y="41712"/>
                </a:lnTo>
                <a:lnTo>
                  <a:pt x="255961" y="38586"/>
                </a:lnTo>
                <a:lnTo>
                  <a:pt x="253952" y="36503"/>
                </a:lnTo>
                <a:lnTo>
                  <a:pt x="251932" y="33364"/>
                </a:lnTo>
                <a:lnTo>
                  <a:pt x="248908" y="31281"/>
                </a:lnTo>
                <a:lnTo>
                  <a:pt x="246898" y="29197"/>
                </a:lnTo>
                <a:lnTo>
                  <a:pt x="243874" y="27113"/>
                </a:lnTo>
                <a:lnTo>
                  <a:pt x="241855" y="23988"/>
                </a:lnTo>
                <a:lnTo>
                  <a:pt x="238831" y="21891"/>
                </a:lnTo>
                <a:lnTo>
                  <a:pt x="235807" y="19807"/>
                </a:lnTo>
                <a:lnTo>
                  <a:pt x="232782" y="17724"/>
                </a:lnTo>
                <a:lnTo>
                  <a:pt x="229768" y="16682"/>
                </a:lnTo>
                <a:lnTo>
                  <a:pt x="227749" y="14598"/>
                </a:lnTo>
                <a:lnTo>
                  <a:pt x="224724" y="12514"/>
                </a:lnTo>
                <a:lnTo>
                  <a:pt x="221700" y="11473"/>
                </a:lnTo>
                <a:lnTo>
                  <a:pt x="218676" y="9376"/>
                </a:lnTo>
                <a:lnTo>
                  <a:pt x="216667" y="8334"/>
                </a:lnTo>
                <a:lnTo>
                  <a:pt x="213642" y="6251"/>
                </a:lnTo>
                <a:lnTo>
                  <a:pt x="211623" y="5209"/>
                </a:lnTo>
                <a:lnTo>
                  <a:pt x="209613" y="4167"/>
                </a:lnTo>
                <a:lnTo>
                  <a:pt x="207594" y="3125"/>
                </a:lnTo>
                <a:lnTo>
                  <a:pt x="205575" y="2083"/>
                </a:lnTo>
                <a:lnTo>
                  <a:pt x="203565" y="2083"/>
                </a:lnTo>
                <a:lnTo>
                  <a:pt x="201546" y="1041"/>
                </a:lnTo>
                <a:lnTo>
                  <a:pt x="199536" y="0"/>
                </a:lnTo>
                <a:lnTo>
                  <a:pt x="198522" y="0"/>
                </a:lnTo>
                <a:lnTo>
                  <a:pt x="196512" y="1041"/>
                </a:lnTo>
                <a:lnTo>
                  <a:pt x="194493" y="1041"/>
                </a:lnTo>
                <a:lnTo>
                  <a:pt x="193488" y="2083"/>
                </a:lnTo>
                <a:lnTo>
                  <a:pt x="191468" y="2083"/>
                </a:lnTo>
                <a:lnTo>
                  <a:pt x="190464" y="3125"/>
                </a:lnTo>
                <a:lnTo>
                  <a:pt x="188444" y="3125"/>
                </a:lnTo>
                <a:lnTo>
                  <a:pt x="186435" y="4167"/>
                </a:lnTo>
                <a:lnTo>
                  <a:pt x="185420" y="4167"/>
                </a:lnTo>
                <a:lnTo>
                  <a:pt x="183410" y="5209"/>
                </a:lnTo>
                <a:lnTo>
                  <a:pt x="182396" y="6251"/>
                </a:lnTo>
                <a:lnTo>
                  <a:pt x="180386" y="7292"/>
                </a:lnTo>
                <a:lnTo>
                  <a:pt x="178367" y="8334"/>
                </a:lnTo>
                <a:lnTo>
                  <a:pt x="176357" y="9376"/>
                </a:lnTo>
                <a:lnTo>
                  <a:pt x="174338" y="11473"/>
                </a:lnTo>
                <a:lnTo>
                  <a:pt x="172319" y="14598"/>
                </a:lnTo>
                <a:lnTo>
                  <a:pt x="170309" y="16682"/>
                </a:lnTo>
                <a:lnTo>
                  <a:pt x="168290" y="19807"/>
                </a:lnTo>
                <a:lnTo>
                  <a:pt x="166280" y="22933"/>
                </a:lnTo>
                <a:lnTo>
                  <a:pt x="165265" y="27113"/>
                </a:lnTo>
                <a:lnTo>
                  <a:pt x="164261" y="30239"/>
                </a:lnTo>
                <a:lnTo>
                  <a:pt x="164261" y="94897"/>
                </a:lnTo>
                <a:lnTo>
                  <a:pt x="163256" y="99065"/>
                </a:lnTo>
                <a:lnTo>
                  <a:pt x="163256" y="115760"/>
                </a:lnTo>
                <a:lnTo>
                  <a:pt x="162241" y="118885"/>
                </a:lnTo>
                <a:lnTo>
                  <a:pt x="162241" y="125136"/>
                </a:lnTo>
                <a:lnTo>
                  <a:pt x="161236" y="128275"/>
                </a:lnTo>
                <a:lnTo>
                  <a:pt x="161236" y="135568"/>
                </a:lnTo>
                <a:lnTo>
                  <a:pt x="160232" y="138693"/>
                </a:lnTo>
                <a:lnTo>
                  <a:pt x="159227" y="141832"/>
                </a:lnTo>
                <a:lnTo>
                  <a:pt x="159227" y="145999"/>
                </a:lnTo>
                <a:lnTo>
                  <a:pt x="158212" y="149125"/>
                </a:lnTo>
                <a:lnTo>
                  <a:pt x="157207" y="152263"/>
                </a:lnTo>
                <a:lnTo>
                  <a:pt x="156203" y="155388"/>
                </a:lnTo>
                <a:lnTo>
                  <a:pt x="155188" y="159556"/>
                </a:lnTo>
                <a:lnTo>
                  <a:pt x="154183" y="162681"/>
                </a:lnTo>
                <a:lnTo>
                  <a:pt x="153178" y="165820"/>
                </a:lnTo>
                <a:lnTo>
                  <a:pt x="152174" y="168945"/>
                </a:lnTo>
                <a:lnTo>
                  <a:pt x="150154" y="172071"/>
                </a:lnTo>
                <a:lnTo>
                  <a:pt x="149149" y="174155"/>
                </a:lnTo>
                <a:lnTo>
                  <a:pt x="147130" y="177280"/>
                </a:lnTo>
                <a:lnTo>
                  <a:pt x="145111" y="180418"/>
                </a:lnTo>
                <a:lnTo>
                  <a:pt x="143101" y="184586"/>
                </a:lnTo>
                <a:lnTo>
                  <a:pt x="140077" y="187711"/>
                </a:lnTo>
                <a:lnTo>
                  <a:pt x="137053" y="191891"/>
                </a:lnTo>
                <a:lnTo>
                  <a:pt x="134029" y="196059"/>
                </a:lnTo>
                <a:lnTo>
                  <a:pt x="130000" y="200226"/>
                </a:lnTo>
                <a:lnTo>
                  <a:pt x="126976" y="203352"/>
                </a:lnTo>
                <a:lnTo>
                  <a:pt x="122947" y="207532"/>
                </a:lnTo>
                <a:lnTo>
                  <a:pt x="118918" y="212741"/>
                </a:lnTo>
                <a:lnTo>
                  <a:pt x="113874" y="216921"/>
                </a:lnTo>
                <a:lnTo>
                  <a:pt x="109845" y="221089"/>
                </a:lnTo>
                <a:lnTo>
                  <a:pt x="104802" y="225256"/>
                </a:lnTo>
                <a:lnTo>
                  <a:pt x="100773" y="229436"/>
                </a:lnTo>
                <a:lnTo>
                  <a:pt x="95739" y="233604"/>
                </a:lnTo>
                <a:lnTo>
                  <a:pt x="91710" y="237771"/>
                </a:lnTo>
                <a:lnTo>
                  <a:pt x="91710" y="239855"/>
                </a:lnTo>
                <a:lnTo>
                  <a:pt x="92715" y="242993"/>
                </a:lnTo>
                <a:lnTo>
                  <a:pt x="93719" y="246119"/>
                </a:lnTo>
                <a:lnTo>
                  <a:pt x="94724" y="249244"/>
                </a:lnTo>
                <a:lnTo>
                  <a:pt x="94724" y="258634"/>
                </a:lnTo>
                <a:lnTo>
                  <a:pt x="93719" y="261759"/>
                </a:lnTo>
                <a:lnTo>
                  <a:pt x="92715" y="263843"/>
                </a:lnTo>
                <a:lnTo>
                  <a:pt x="90695" y="264885"/>
                </a:lnTo>
                <a:lnTo>
                  <a:pt x="88686" y="266969"/>
                </a:lnTo>
                <a:lnTo>
                  <a:pt x="85661" y="266969"/>
                </a:lnTo>
                <a:lnTo>
                  <a:pt x="83642" y="268023"/>
                </a:lnTo>
                <a:lnTo>
                  <a:pt x="72560" y="268023"/>
                </a:lnTo>
                <a:lnTo>
                  <a:pt x="70541" y="266969"/>
                </a:lnTo>
                <a:lnTo>
                  <a:pt x="66512" y="266969"/>
                </a:lnTo>
                <a:lnTo>
                  <a:pt x="64502" y="265927"/>
                </a:lnTo>
                <a:lnTo>
                  <a:pt x="62483" y="265927"/>
                </a:lnTo>
                <a:lnTo>
                  <a:pt x="61271" y="265302"/>
                </a:lnTo>
                <a:lnTo>
                  <a:pt x="60463" y="265927"/>
                </a:lnTo>
                <a:lnTo>
                  <a:pt x="57439" y="269065"/>
                </a:lnTo>
                <a:lnTo>
                  <a:pt x="53410" y="273232"/>
                </a:lnTo>
                <a:lnTo>
                  <a:pt x="50386" y="276358"/>
                </a:lnTo>
                <a:lnTo>
                  <a:pt x="47362" y="279484"/>
                </a:lnTo>
                <a:lnTo>
                  <a:pt x="44347" y="281580"/>
                </a:lnTo>
                <a:lnTo>
                  <a:pt x="42328" y="284706"/>
                </a:lnTo>
                <a:lnTo>
                  <a:pt x="40309" y="286789"/>
                </a:lnTo>
                <a:lnTo>
                  <a:pt x="38299" y="288873"/>
                </a:lnTo>
                <a:lnTo>
                  <a:pt x="36280" y="291999"/>
                </a:lnTo>
                <a:lnTo>
                  <a:pt x="34270" y="293040"/>
                </a:lnTo>
                <a:lnTo>
                  <a:pt x="32251" y="294095"/>
                </a:lnTo>
                <a:lnTo>
                  <a:pt x="30231" y="294095"/>
                </a:lnTo>
                <a:lnTo>
                  <a:pt x="28222" y="295137"/>
                </a:lnTo>
                <a:lnTo>
                  <a:pt x="26202" y="296179"/>
                </a:lnTo>
                <a:lnTo>
                  <a:pt x="24193" y="297221"/>
                </a:lnTo>
                <a:lnTo>
                  <a:pt x="22173" y="298262"/>
                </a:lnTo>
                <a:lnTo>
                  <a:pt x="20154" y="298262"/>
                </a:lnTo>
                <a:lnTo>
                  <a:pt x="18144" y="299304"/>
                </a:lnTo>
                <a:lnTo>
                  <a:pt x="10077" y="299304"/>
                </a:lnTo>
                <a:lnTo>
                  <a:pt x="8067" y="298262"/>
                </a:lnTo>
                <a:lnTo>
                  <a:pt x="6048" y="296179"/>
                </a:lnTo>
                <a:lnTo>
                  <a:pt x="6048" y="286789"/>
                </a:lnTo>
                <a:lnTo>
                  <a:pt x="5043" y="283664"/>
                </a:lnTo>
                <a:lnTo>
                  <a:pt x="5043" y="782153"/>
                </a:lnTo>
                <a:lnTo>
                  <a:pt x="4038" y="785292"/>
                </a:lnTo>
                <a:lnTo>
                  <a:pt x="4038" y="789459"/>
                </a:lnTo>
                <a:lnTo>
                  <a:pt x="3024" y="793626"/>
                </a:lnTo>
                <a:lnTo>
                  <a:pt x="3024" y="796765"/>
                </a:lnTo>
                <a:lnTo>
                  <a:pt x="2019" y="798848"/>
                </a:lnTo>
                <a:lnTo>
                  <a:pt x="2019" y="808225"/>
                </a:lnTo>
                <a:lnTo>
                  <a:pt x="1014" y="810322"/>
                </a:lnTo>
                <a:lnTo>
                  <a:pt x="1014" y="823878"/>
                </a:lnTo>
                <a:lnTo>
                  <a:pt x="0" y="825962"/>
                </a:lnTo>
                <a:lnTo>
                  <a:pt x="0" y="858285"/>
                </a:lnTo>
                <a:lnTo>
                  <a:pt x="1014" y="861423"/>
                </a:lnTo>
                <a:lnTo>
                  <a:pt x="1014" y="865591"/>
                </a:lnTo>
                <a:lnTo>
                  <a:pt x="3024" y="868716"/>
                </a:lnTo>
                <a:lnTo>
                  <a:pt x="4038" y="871842"/>
                </a:lnTo>
                <a:lnTo>
                  <a:pt x="5043" y="874980"/>
                </a:lnTo>
                <a:lnTo>
                  <a:pt x="7053" y="877064"/>
                </a:lnTo>
                <a:lnTo>
                  <a:pt x="9072" y="880189"/>
                </a:lnTo>
                <a:lnTo>
                  <a:pt x="11091" y="882273"/>
                </a:lnTo>
                <a:lnTo>
                  <a:pt x="14115" y="885399"/>
                </a:lnTo>
                <a:lnTo>
                  <a:pt x="16125" y="887495"/>
                </a:lnTo>
                <a:lnTo>
                  <a:pt x="19149" y="889579"/>
                </a:lnTo>
                <a:lnTo>
                  <a:pt x="21169" y="891663"/>
                </a:lnTo>
                <a:lnTo>
                  <a:pt x="24193" y="893746"/>
                </a:lnTo>
                <a:lnTo>
                  <a:pt x="27207" y="895830"/>
                </a:lnTo>
                <a:lnTo>
                  <a:pt x="30231" y="897914"/>
                </a:lnTo>
                <a:lnTo>
                  <a:pt x="33256" y="900010"/>
                </a:lnTo>
                <a:lnTo>
                  <a:pt x="36280" y="902094"/>
                </a:lnTo>
                <a:lnTo>
                  <a:pt x="39304" y="903136"/>
                </a:lnTo>
                <a:lnTo>
                  <a:pt x="43333" y="905219"/>
                </a:lnTo>
                <a:lnTo>
                  <a:pt x="46357" y="906261"/>
                </a:lnTo>
                <a:lnTo>
                  <a:pt x="49381" y="907303"/>
                </a:lnTo>
                <a:lnTo>
                  <a:pt x="52405" y="909387"/>
                </a:lnTo>
                <a:lnTo>
                  <a:pt x="55430" y="910429"/>
                </a:lnTo>
                <a:lnTo>
                  <a:pt x="58454" y="911470"/>
                </a:lnTo>
                <a:lnTo>
                  <a:pt x="61478" y="912525"/>
                </a:lnTo>
                <a:lnTo>
                  <a:pt x="64502" y="913567"/>
                </a:lnTo>
                <a:lnTo>
                  <a:pt x="66512" y="914609"/>
                </a:lnTo>
                <a:lnTo>
                  <a:pt x="69536" y="915651"/>
                </a:lnTo>
                <a:lnTo>
                  <a:pt x="71555" y="916692"/>
                </a:lnTo>
                <a:lnTo>
                  <a:pt x="74579" y="917734"/>
                </a:lnTo>
                <a:lnTo>
                  <a:pt x="76589" y="918776"/>
                </a:lnTo>
                <a:lnTo>
                  <a:pt x="80618" y="919818"/>
                </a:lnTo>
                <a:lnTo>
                  <a:pt x="83642" y="919818"/>
                </a:lnTo>
                <a:lnTo>
                  <a:pt x="87671" y="920860"/>
                </a:lnTo>
                <a:lnTo>
                  <a:pt x="90695" y="921902"/>
                </a:lnTo>
                <a:lnTo>
                  <a:pt x="93719" y="921902"/>
                </a:lnTo>
                <a:lnTo>
                  <a:pt x="96744" y="922944"/>
                </a:lnTo>
                <a:lnTo>
                  <a:pt x="102792" y="922944"/>
                </a:lnTo>
                <a:lnTo>
                  <a:pt x="104802" y="923985"/>
                </a:lnTo>
                <a:lnTo>
                  <a:pt x="119922" y="923985"/>
                </a:lnTo>
                <a:lnTo>
                  <a:pt x="121942" y="922944"/>
                </a:lnTo>
                <a:lnTo>
                  <a:pt x="122947" y="922944"/>
                </a:lnTo>
                <a:lnTo>
                  <a:pt x="124956" y="921902"/>
                </a:lnTo>
                <a:lnTo>
                  <a:pt x="125971" y="920860"/>
                </a:lnTo>
                <a:lnTo>
                  <a:pt x="127980" y="918776"/>
                </a:lnTo>
                <a:lnTo>
                  <a:pt x="130000" y="915651"/>
                </a:lnTo>
                <a:lnTo>
                  <a:pt x="132019" y="912525"/>
                </a:lnTo>
                <a:lnTo>
                  <a:pt x="133024" y="909387"/>
                </a:lnTo>
                <a:lnTo>
                  <a:pt x="133024" y="907303"/>
                </a:lnTo>
                <a:lnTo>
                  <a:pt x="134029" y="904177"/>
                </a:lnTo>
                <a:lnTo>
                  <a:pt x="134029" y="902094"/>
                </a:lnTo>
                <a:lnTo>
                  <a:pt x="135034" y="898956"/>
                </a:lnTo>
                <a:lnTo>
                  <a:pt x="135034" y="894788"/>
                </a:lnTo>
                <a:lnTo>
                  <a:pt x="136048" y="892704"/>
                </a:lnTo>
                <a:lnTo>
                  <a:pt x="137053" y="889579"/>
                </a:lnTo>
                <a:lnTo>
                  <a:pt x="138058" y="886441"/>
                </a:lnTo>
                <a:lnTo>
                  <a:pt x="139072" y="883315"/>
                </a:lnTo>
                <a:lnTo>
                  <a:pt x="140077" y="880189"/>
                </a:lnTo>
                <a:lnTo>
                  <a:pt x="141082" y="876022"/>
                </a:lnTo>
                <a:lnTo>
                  <a:pt x="142096" y="871842"/>
                </a:lnTo>
                <a:lnTo>
                  <a:pt x="143101" y="868716"/>
                </a:lnTo>
                <a:lnTo>
                  <a:pt x="144106" y="864549"/>
                </a:lnTo>
                <a:lnTo>
                  <a:pt x="145111" y="861423"/>
                </a:lnTo>
                <a:lnTo>
                  <a:pt x="145111" y="859327"/>
                </a:lnTo>
                <a:lnTo>
                  <a:pt x="146125" y="856201"/>
                </a:lnTo>
                <a:lnTo>
                  <a:pt x="147130" y="854118"/>
                </a:lnTo>
                <a:lnTo>
                  <a:pt x="148135" y="850992"/>
                </a:lnTo>
                <a:lnTo>
                  <a:pt x="148135" y="847866"/>
                </a:lnTo>
                <a:lnTo>
                  <a:pt x="149149" y="844728"/>
                </a:lnTo>
                <a:lnTo>
                  <a:pt x="150154" y="841603"/>
                </a:lnTo>
                <a:lnTo>
                  <a:pt x="151159" y="838477"/>
                </a:lnTo>
                <a:lnTo>
                  <a:pt x="152174" y="835352"/>
                </a:lnTo>
                <a:lnTo>
                  <a:pt x="153178" y="832213"/>
                </a:lnTo>
                <a:lnTo>
                  <a:pt x="154183" y="828046"/>
                </a:lnTo>
                <a:lnTo>
                  <a:pt x="155188" y="824920"/>
                </a:lnTo>
                <a:lnTo>
                  <a:pt x="156203" y="820740"/>
                </a:lnTo>
                <a:lnTo>
                  <a:pt x="158212" y="819698"/>
                </a:lnTo>
                <a:lnTo>
                  <a:pt x="159227" y="818656"/>
                </a:lnTo>
                <a:lnTo>
                  <a:pt x="161236" y="817615"/>
                </a:lnTo>
                <a:lnTo>
                  <a:pt x="163256" y="815531"/>
                </a:lnTo>
                <a:lnTo>
                  <a:pt x="165265" y="813447"/>
                </a:lnTo>
                <a:lnTo>
                  <a:pt x="167285" y="811363"/>
                </a:lnTo>
                <a:lnTo>
                  <a:pt x="169304" y="809280"/>
                </a:lnTo>
                <a:lnTo>
                  <a:pt x="172319" y="806141"/>
                </a:lnTo>
                <a:lnTo>
                  <a:pt x="174338" y="804058"/>
                </a:lnTo>
                <a:lnTo>
                  <a:pt x="177362" y="800932"/>
                </a:lnTo>
                <a:lnTo>
                  <a:pt x="180386" y="797807"/>
                </a:lnTo>
                <a:lnTo>
                  <a:pt x="183410" y="794668"/>
                </a:lnTo>
                <a:lnTo>
                  <a:pt x="186435" y="791543"/>
                </a:lnTo>
                <a:lnTo>
                  <a:pt x="189459" y="787375"/>
                </a:lnTo>
                <a:lnTo>
                  <a:pt x="192473" y="784250"/>
                </a:lnTo>
                <a:lnTo>
                  <a:pt x="195497" y="781112"/>
                </a:lnTo>
                <a:lnTo>
                  <a:pt x="198522" y="777986"/>
                </a:lnTo>
                <a:lnTo>
                  <a:pt x="201546" y="773819"/>
                </a:lnTo>
                <a:lnTo>
                  <a:pt x="204570" y="770693"/>
                </a:lnTo>
                <a:lnTo>
                  <a:pt x="207594" y="767555"/>
                </a:lnTo>
                <a:lnTo>
                  <a:pt x="210618" y="764429"/>
                </a:lnTo>
                <a:lnTo>
                  <a:pt x="213642" y="761304"/>
                </a:lnTo>
                <a:lnTo>
                  <a:pt x="215652" y="759220"/>
                </a:lnTo>
                <a:lnTo>
                  <a:pt x="218676" y="756082"/>
                </a:lnTo>
                <a:lnTo>
                  <a:pt x="220695" y="753998"/>
                </a:lnTo>
                <a:lnTo>
                  <a:pt x="223720" y="751914"/>
                </a:lnTo>
                <a:lnTo>
                  <a:pt x="225729" y="749830"/>
                </a:lnTo>
                <a:lnTo>
                  <a:pt x="227749" y="748789"/>
                </a:lnTo>
                <a:lnTo>
                  <a:pt x="228753" y="747747"/>
                </a:lnTo>
                <a:lnTo>
                  <a:pt x="230773" y="746705"/>
                </a:lnTo>
                <a:lnTo>
                  <a:pt x="232782" y="745663"/>
                </a:lnTo>
                <a:lnTo>
                  <a:pt x="234802" y="748789"/>
                </a:lnTo>
                <a:lnTo>
                  <a:pt x="235807" y="751914"/>
                </a:lnTo>
                <a:lnTo>
                  <a:pt x="236821" y="755040"/>
                </a:lnTo>
                <a:lnTo>
                  <a:pt x="237826" y="758178"/>
                </a:lnTo>
                <a:lnTo>
                  <a:pt x="238831" y="761304"/>
                </a:lnTo>
                <a:lnTo>
                  <a:pt x="239845" y="764429"/>
                </a:lnTo>
                <a:lnTo>
                  <a:pt x="240850" y="767555"/>
                </a:lnTo>
                <a:lnTo>
                  <a:pt x="242860" y="770693"/>
                </a:lnTo>
                <a:lnTo>
                  <a:pt x="244879" y="771735"/>
                </a:lnTo>
                <a:lnTo>
                  <a:pt x="246898" y="772777"/>
                </a:lnTo>
                <a:lnTo>
                  <a:pt x="248908" y="774860"/>
                </a:lnTo>
                <a:lnTo>
                  <a:pt x="249913" y="777986"/>
                </a:lnTo>
                <a:lnTo>
                  <a:pt x="251932" y="782153"/>
                </a:lnTo>
                <a:lnTo>
                  <a:pt x="252937" y="786333"/>
                </a:lnTo>
                <a:lnTo>
                  <a:pt x="253952" y="789459"/>
                </a:lnTo>
                <a:lnTo>
                  <a:pt x="254956" y="791543"/>
                </a:lnTo>
                <a:lnTo>
                  <a:pt x="254956" y="794668"/>
                </a:lnTo>
                <a:lnTo>
                  <a:pt x="255961" y="797807"/>
                </a:lnTo>
                <a:lnTo>
                  <a:pt x="256976" y="799890"/>
                </a:lnTo>
                <a:lnTo>
                  <a:pt x="256976" y="803016"/>
                </a:lnTo>
                <a:lnTo>
                  <a:pt x="257981" y="806141"/>
                </a:lnTo>
                <a:lnTo>
                  <a:pt x="258985" y="809280"/>
                </a:lnTo>
                <a:lnTo>
                  <a:pt x="258985" y="811363"/>
                </a:lnTo>
                <a:lnTo>
                  <a:pt x="259990" y="814489"/>
                </a:lnTo>
                <a:lnTo>
                  <a:pt x="261005" y="816573"/>
                </a:lnTo>
                <a:lnTo>
                  <a:pt x="261005" y="819698"/>
                </a:lnTo>
                <a:lnTo>
                  <a:pt x="263014" y="823878"/>
                </a:lnTo>
                <a:lnTo>
                  <a:pt x="264029" y="827004"/>
                </a:lnTo>
                <a:lnTo>
                  <a:pt x="265034" y="830130"/>
                </a:lnTo>
                <a:lnTo>
                  <a:pt x="267053" y="831171"/>
                </a:lnTo>
                <a:lnTo>
                  <a:pt x="268058" y="835352"/>
                </a:lnTo>
                <a:lnTo>
                  <a:pt x="270068" y="838477"/>
                </a:lnTo>
                <a:lnTo>
                  <a:pt x="271082" y="842645"/>
                </a:lnTo>
                <a:lnTo>
                  <a:pt x="273092" y="845770"/>
                </a:lnTo>
                <a:lnTo>
                  <a:pt x="274106" y="849950"/>
                </a:lnTo>
                <a:lnTo>
                  <a:pt x="276116" y="854118"/>
                </a:lnTo>
                <a:lnTo>
                  <a:pt x="277130" y="858285"/>
                </a:lnTo>
                <a:lnTo>
                  <a:pt x="279140" y="862465"/>
                </a:lnTo>
                <a:lnTo>
                  <a:pt x="280145" y="866633"/>
                </a:lnTo>
                <a:lnTo>
                  <a:pt x="282164" y="870800"/>
                </a:lnTo>
                <a:lnTo>
                  <a:pt x="283169" y="874980"/>
                </a:lnTo>
                <a:lnTo>
                  <a:pt x="284184" y="879148"/>
                </a:lnTo>
                <a:lnTo>
                  <a:pt x="286193" y="883315"/>
                </a:lnTo>
                <a:lnTo>
                  <a:pt x="288213" y="887495"/>
                </a:lnTo>
                <a:lnTo>
                  <a:pt x="289217" y="891663"/>
                </a:lnTo>
                <a:lnTo>
                  <a:pt x="291237" y="895830"/>
                </a:lnTo>
                <a:lnTo>
                  <a:pt x="293246" y="900010"/>
                </a:lnTo>
                <a:lnTo>
                  <a:pt x="294261" y="904177"/>
                </a:lnTo>
                <a:lnTo>
                  <a:pt x="296270" y="908345"/>
                </a:lnTo>
                <a:lnTo>
                  <a:pt x="298290" y="912525"/>
                </a:lnTo>
                <a:lnTo>
                  <a:pt x="301314" y="915651"/>
                </a:lnTo>
                <a:lnTo>
                  <a:pt x="303324" y="919818"/>
                </a:lnTo>
                <a:lnTo>
                  <a:pt x="305343" y="923985"/>
                </a:lnTo>
                <a:lnTo>
                  <a:pt x="308367" y="927124"/>
                </a:lnTo>
                <a:lnTo>
                  <a:pt x="310377" y="930249"/>
                </a:lnTo>
                <a:lnTo>
                  <a:pt x="313401" y="934417"/>
                </a:lnTo>
                <a:lnTo>
                  <a:pt x="316425" y="937542"/>
                </a:lnTo>
                <a:lnTo>
                  <a:pt x="319449" y="940681"/>
                </a:lnTo>
                <a:lnTo>
                  <a:pt x="322473" y="943806"/>
                </a:lnTo>
                <a:lnTo>
                  <a:pt x="325498" y="946932"/>
                </a:lnTo>
                <a:lnTo>
                  <a:pt x="329527" y="949015"/>
                </a:lnTo>
                <a:lnTo>
                  <a:pt x="333556" y="952154"/>
                </a:lnTo>
                <a:lnTo>
                  <a:pt x="335575" y="953196"/>
                </a:lnTo>
                <a:lnTo>
                  <a:pt x="337585" y="954237"/>
                </a:lnTo>
                <a:lnTo>
                  <a:pt x="338599" y="954237"/>
                </a:lnTo>
                <a:lnTo>
                  <a:pt x="340609" y="956321"/>
                </a:lnTo>
                <a:lnTo>
                  <a:pt x="342628" y="956321"/>
                </a:lnTo>
                <a:lnTo>
                  <a:pt x="344647" y="957363"/>
                </a:lnTo>
                <a:lnTo>
                  <a:pt x="346657" y="958405"/>
                </a:lnTo>
                <a:lnTo>
                  <a:pt x="347662" y="958405"/>
                </a:lnTo>
                <a:lnTo>
                  <a:pt x="349681" y="959447"/>
                </a:lnTo>
                <a:lnTo>
                  <a:pt x="350686" y="959447"/>
                </a:lnTo>
                <a:lnTo>
                  <a:pt x="352705" y="960489"/>
                </a:lnTo>
                <a:lnTo>
                  <a:pt x="354725" y="960489"/>
                </a:lnTo>
                <a:lnTo>
                  <a:pt x="356734" y="961530"/>
                </a:lnTo>
                <a:lnTo>
                  <a:pt x="362783" y="961530"/>
                </a:lnTo>
                <a:lnTo>
                  <a:pt x="364802" y="962572"/>
                </a:lnTo>
                <a:lnTo>
                  <a:pt x="384957" y="962572"/>
                </a:lnTo>
                <a:lnTo>
                  <a:pt x="387971" y="961530"/>
                </a:lnTo>
                <a:lnTo>
                  <a:pt x="389990" y="961530"/>
                </a:lnTo>
                <a:lnTo>
                  <a:pt x="392010" y="960489"/>
                </a:lnTo>
                <a:lnTo>
                  <a:pt x="395034" y="960489"/>
                </a:lnTo>
                <a:lnTo>
                  <a:pt x="397044" y="959447"/>
                </a:lnTo>
                <a:lnTo>
                  <a:pt x="399063" y="958405"/>
                </a:lnTo>
                <a:lnTo>
                  <a:pt x="401073" y="958405"/>
                </a:lnTo>
                <a:lnTo>
                  <a:pt x="403092" y="957363"/>
                </a:lnTo>
                <a:lnTo>
                  <a:pt x="404097" y="955279"/>
                </a:lnTo>
                <a:lnTo>
                  <a:pt x="406116" y="954237"/>
                </a:lnTo>
                <a:lnTo>
                  <a:pt x="408126" y="953196"/>
                </a:lnTo>
                <a:lnTo>
                  <a:pt x="409140" y="951112"/>
                </a:lnTo>
                <a:lnTo>
                  <a:pt x="411150" y="950057"/>
                </a:lnTo>
                <a:lnTo>
                  <a:pt x="413169" y="945890"/>
                </a:lnTo>
                <a:lnTo>
                  <a:pt x="415179" y="943806"/>
                </a:lnTo>
                <a:lnTo>
                  <a:pt x="416193" y="941722"/>
                </a:lnTo>
                <a:lnTo>
                  <a:pt x="417198" y="938597"/>
                </a:lnTo>
                <a:lnTo>
                  <a:pt x="418203" y="936500"/>
                </a:lnTo>
                <a:lnTo>
                  <a:pt x="419218" y="933375"/>
                </a:lnTo>
                <a:lnTo>
                  <a:pt x="420222" y="930249"/>
                </a:lnTo>
                <a:lnTo>
                  <a:pt x="421227" y="927124"/>
                </a:lnTo>
                <a:lnTo>
                  <a:pt x="422242" y="923985"/>
                </a:lnTo>
                <a:lnTo>
                  <a:pt x="423247" y="920860"/>
                </a:lnTo>
                <a:lnTo>
                  <a:pt x="424251" y="916692"/>
                </a:lnTo>
                <a:lnTo>
                  <a:pt x="425256" y="912525"/>
                </a:lnTo>
                <a:lnTo>
                  <a:pt x="425256" y="908345"/>
                </a:lnTo>
                <a:lnTo>
                  <a:pt x="426271" y="904177"/>
                </a:lnTo>
                <a:lnTo>
                  <a:pt x="427276" y="900010"/>
                </a:lnTo>
                <a:lnTo>
                  <a:pt x="428280" y="894788"/>
                </a:lnTo>
                <a:lnTo>
                  <a:pt x="429295" y="890621"/>
                </a:lnTo>
                <a:lnTo>
                  <a:pt x="430300" y="889579"/>
                </a:lnTo>
                <a:lnTo>
                  <a:pt x="431305" y="886441"/>
                </a:lnTo>
                <a:lnTo>
                  <a:pt x="432319" y="882273"/>
                </a:lnTo>
                <a:lnTo>
                  <a:pt x="432319" y="879148"/>
                </a:lnTo>
                <a:lnTo>
                  <a:pt x="433324" y="876022"/>
                </a:lnTo>
                <a:lnTo>
                  <a:pt x="434329" y="872884"/>
                </a:lnTo>
                <a:lnTo>
                  <a:pt x="434329" y="869758"/>
                </a:lnTo>
                <a:lnTo>
                  <a:pt x="435334" y="866633"/>
                </a:lnTo>
                <a:lnTo>
                  <a:pt x="436348" y="862465"/>
                </a:lnTo>
                <a:lnTo>
                  <a:pt x="437353" y="858285"/>
                </a:lnTo>
                <a:lnTo>
                  <a:pt x="438358" y="855159"/>
                </a:lnTo>
                <a:lnTo>
                  <a:pt x="440377" y="853076"/>
                </a:lnTo>
                <a:lnTo>
                  <a:pt x="442396" y="850992"/>
                </a:lnTo>
                <a:lnTo>
                  <a:pt x="443401" y="847866"/>
                </a:lnTo>
                <a:lnTo>
                  <a:pt x="444406" y="843686"/>
                </a:lnTo>
                <a:lnTo>
                  <a:pt x="445411" y="840561"/>
                </a:lnTo>
                <a:lnTo>
                  <a:pt x="445411" y="838477"/>
                </a:lnTo>
                <a:lnTo>
                  <a:pt x="446425" y="835352"/>
                </a:lnTo>
                <a:lnTo>
                  <a:pt x="447430" y="832213"/>
                </a:lnTo>
                <a:lnTo>
                  <a:pt x="447430" y="829088"/>
                </a:lnTo>
                <a:lnTo>
                  <a:pt x="448435" y="825962"/>
                </a:lnTo>
                <a:lnTo>
                  <a:pt x="449449" y="822837"/>
                </a:lnTo>
                <a:lnTo>
                  <a:pt x="449449" y="819698"/>
                </a:lnTo>
                <a:lnTo>
                  <a:pt x="450454" y="816573"/>
                </a:lnTo>
                <a:lnTo>
                  <a:pt x="450454" y="813447"/>
                </a:lnTo>
                <a:lnTo>
                  <a:pt x="451459" y="810322"/>
                </a:lnTo>
                <a:lnTo>
                  <a:pt x="452474" y="807183"/>
                </a:lnTo>
                <a:lnTo>
                  <a:pt x="452474" y="804058"/>
                </a:lnTo>
                <a:lnTo>
                  <a:pt x="453478" y="800932"/>
                </a:lnTo>
                <a:lnTo>
                  <a:pt x="454483" y="798848"/>
                </a:lnTo>
                <a:lnTo>
                  <a:pt x="454483" y="795710"/>
                </a:lnTo>
                <a:lnTo>
                  <a:pt x="455488" y="793626"/>
                </a:lnTo>
                <a:lnTo>
                  <a:pt x="456503" y="789459"/>
                </a:lnTo>
                <a:lnTo>
                  <a:pt x="458512" y="785292"/>
                </a:lnTo>
                <a:lnTo>
                  <a:pt x="460532" y="784250"/>
                </a:lnTo>
                <a:lnTo>
                  <a:pt x="463556" y="788417"/>
                </a:lnTo>
                <a:lnTo>
                  <a:pt x="467585" y="791543"/>
                </a:lnTo>
                <a:lnTo>
                  <a:pt x="470609" y="795710"/>
                </a:lnTo>
                <a:lnTo>
                  <a:pt x="473633" y="799890"/>
                </a:lnTo>
                <a:lnTo>
                  <a:pt x="477662" y="804058"/>
                </a:lnTo>
                <a:lnTo>
                  <a:pt x="480686" y="808225"/>
                </a:lnTo>
                <a:lnTo>
                  <a:pt x="484715" y="812405"/>
                </a:lnTo>
                <a:lnTo>
                  <a:pt x="487739" y="816573"/>
                </a:lnTo>
                <a:lnTo>
                  <a:pt x="491768" y="820740"/>
                </a:lnTo>
                <a:lnTo>
                  <a:pt x="495797" y="824920"/>
                </a:lnTo>
                <a:lnTo>
                  <a:pt x="498822" y="829088"/>
                </a:lnTo>
                <a:lnTo>
                  <a:pt x="502851" y="834297"/>
                </a:lnTo>
                <a:lnTo>
                  <a:pt x="506889" y="838477"/>
                </a:lnTo>
                <a:lnTo>
                  <a:pt x="509913" y="842645"/>
                </a:lnTo>
                <a:lnTo>
                  <a:pt x="513942" y="847866"/>
                </a:lnTo>
                <a:lnTo>
                  <a:pt x="517971" y="852034"/>
                </a:lnTo>
                <a:lnTo>
                  <a:pt x="522000" y="856201"/>
                </a:lnTo>
                <a:lnTo>
                  <a:pt x="526029" y="861423"/>
                </a:lnTo>
                <a:lnTo>
                  <a:pt x="529053" y="865591"/>
                </a:lnTo>
                <a:lnTo>
                  <a:pt x="533082" y="869758"/>
                </a:lnTo>
                <a:lnTo>
                  <a:pt x="537121" y="873938"/>
                </a:lnTo>
                <a:lnTo>
                  <a:pt x="541150" y="879148"/>
                </a:lnTo>
                <a:lnTo>
                  <a:pt x="545179" y="883315"/>
                </a:lnTo>
                <a:lnTo>
                  <a:pt x="549208" y="887495"/>
                </a:lnTo>
                <a:lnTo>
                  <a:pt x="553237" y="891663"/>
                </a:lnTo>
                <a:lnTo>
                  <a:pt x="557276" y="895830"/>
                </a:lnTo>
                <a:lnTo>
                  <a:pt x="561305" y="900010"/>
                </a:lnTo>
                <a:lnTo>
                  <a:pt x="565334" y="904177"/>
                </a:lnTo>
                <a:lnTo>
                  <a:pt x="569363" y="907303"/>
                </a:lnTo>
                <a:lnTo>
                  <a:pt x="573392" y="911470"/>
                </a:lnTo>
                <a:lnTo>
                  <a:pt x="576416" y="914609"/>
                </a:lnTo>
                <a:lnTo>
                  <a:pt x="580455" y="918776"/>
                </a:lnTo>
                <a:lnTo>
                  <a:pt x="583469" y="920860"/>
                </a:lnTo>
                <a:lnTo>
                  <a:pt x="586493" y="923985"/>
                </a:lnTo>
                <a:lnTo>
                  <a:pt x="589517" y="926082"/>
                </a:lnTo>
                <a:lnTo>
                  <a:pt x="592541" y="929207"/>
                </a:lnTo>
                <a:lnTo>
                  <a:pt x="595566" y="931291"/>
                </a:lnTo>
                <a:lnTo>
                  <a:pt x="597585" y="933375"/>
                </a:lnTo>
                <a:lnTo>
                  <a:pt x="600599" y="935459"/>
                </a:lnTo>
                <a:lnTo>
                  <a:pt x="603624" y="937542"/>
                </a:lnTo>
                <a:lnTo>
                  <a:pt x="606648" y="939639"/>
                </a:lnTo>
                <a:lnTo>
                  <a:pt x="609672" y="941722"/>
                </a:lnTo>
                <a:lnTo>
                  <a:pt x="612696" y="943806"/>
                </a:lnTo>
                <a:lnTo>
                  <a:pt x="614715" y="945890"/>
                </a:lnTo>
                <a:lnTo>
                  <a:pt x="617769" y="947974"/>
                </a:lnTo>
                <a:lnTo>
                  <a:pt x="620764" y="949015"/>
                </a:lnTo>
                <a:lnTo>
                  <a:pt x="623759" y="951112"/>
                </a:lnTo>
                <a:lnTo>
                  <a:pt x="626851" y="952154"/>
                </a:lnTo>
                <a:lnTo>
                  <a:pt x="628783" y="954237"/>
                </a:lnTo>
                <a:lnTo>
                  <a:pt x="631875" y="955279"/>
                </a:lnTo>
                <a:lnTo>
                  <a:pt x="634870" y="956321"/>
                </a:lnTo>
                <a:lnTo>
                  <a:pt x="636899" y="957363"/>
                </a:lnTo>
                <a:lnTo>
                  <a:pt x="639894" y="958405"/>
                </a:lnTo>
                <a:lnTo>
                  <a:pt x="642889" y="959447"/>
                </a:lnTo>
                <a:lnTo>
                  <a:pt x="644918" y="959447"/>
                </a:lnTo>
                <a:lnTo>
                  <a:pt x="648010" y="960489"/>
                </a:lnTo>
                <a:lnTo>
                  <a:pt x="649943" y="961530"/>
                </a:lnTo>
                <a:lnTo>
                  <a:pt x="668107" y="961530"/>
                </a:lnTo>
                <a:lnTo>
                  <a:pt x="670136" y="960489"/>
                </a:lnTo>
                <a:lnTo>
                  <a:pt x="672165" y="959447"/>
                </a:lnTo>
                <a:lnTo>
                  <a:pt x="673131" y="958405"/>
                </a:lnTo>
                <a:lnTo>
                  <a:pt x="675160" y="957363"/>
                </a:lnTo>
                <a:lnTo>
                  <a:pt x="677189" y="956321"/>
                </a:lnTo>
                <a:lnTo>
                  <a:pt x="679218" y="955279"/>
                </a:lnTo>
                <a:lnTo>
                  <a:pt x="681247" y="953196"/>
                </a:lnTo>
                <a:lnTo>
                  <a:pt x="683276" y="952154"/>
                </a:lnTo>
                <a:lnTo>
                  <a:pt x="685208" y="950057"/>
                </a:lnTo>
                <a:lnTo>
                  <a:pt x="687237" y="947974"/>
                </a:lnTo>
                <a:lnTo>
                  <a:pt x="689266" y="945890"/>
                </a:lnTo>
                <a:lnTo>
                  <a:pt x="690329" y="943806"/>
                </a:lnTo>
                <a:lnTo>
                  <a:pt x="692261" y="941722"/>
                </a:lnTo>
                <a:lnTo>
                  <a:pt x="694290" y="939639"/>
                </a:lnTo>
                <a:lnTo>
                  <a:pt x="696319" y="937542"/>
                </a:lnTo>
                <a:lnTo>
                  <a:pt x="698348" y="935459"/>
                </a:lnTo>
                <a:lnTo>
                  <a:pt x="700377" y="932333"/>
                </a:lnTo>
                <a:lnTo>
                  <a:pt x="702406" y="930249"/>
                </a:lnTo>
                <a:lnTo>
                  <a:pt x="703373" y="928166"/>
                </a:lnTo>
                <a:lnTo>
                  <a:pt x="705402" y="925027"/>
                </a:lnTo>
                <a:lnTo>
                  <a:pt x="706368" y="922944"/>
                </a:lnTo>
                <a:lnTo>
                  <a:pt x="708397" y="920860"/>
                </a:lnTo>
                <a:lnTo>
                  <a:pt x="709460" y="917734"/>
                </a:lnTo>
                <a:lnTo>
                  <a:pt x="711489" y="915651"/>
                </a:lnTo>
                <a:lnTo>
                  <a:pt x="712455" y="912525"/>
                </a:lnTo>
                <a:lnTo>
                  <a:pt x="714484" y="908345"/>
                </a:lnTo>
                <a:lnTo>
                  <a:pt x="715450" y="905219"/>
                </a:lnTo>
                <a:lnTo>
                  <a:pt x="716513" y="903136"/>
                </a:lnTo>
                <a:lnTo>
                  <a:pt x="717479" y="898956"/>
                </a:lnTo>
                <a:lnTo>
                  <a:pt x="718542" y="895830"/>
                </a:lnTo>
                <a:lnTo>
                  <a:pt x="719508" y="892704"/>
                </a:lnTo>
                <a:lnTo>
                  <a:pt x="719508" y="889579"/>
                </a:lnTo>
                <a:lnTo>
                  <a:pt x="720571" y="886441"/>
                </a:lnTo>
                <a:lnTo>
                  <a:pt x="720571" y="871842"/>
                </a:lnTo>
                <a:lnTo>
                  <a:pt x="719508" y="868716"/>
                </a:lnTo>
                <a:lnTo>
                  <a:pt x="719508" y="864549"/>
                </a:lnTo>
                <a:lnTo>
                  <a:pt x="718542" y="860369"/>
                </a:lnTo>
                <a:lnTo>
                  <a:pt x="717479" y="857243"/>
                </a:lnTo>
                <a:lnTo>
                  <a:pt x="716513" y="853076"/>
                </a:lnTo>
                <a:lnTo>
                  <a:pt x="715450" y="848908"/>
                </a:lnTo>
                <a:lnTo>
                  <a:pt x="713421" y="844728"/>
                </a:lnTo>
                <a:lnTo>
                  <a:pt x="712455" y="840561"/>
                </a:lnTo>
                <a:lnTo>
                  <a:pt x="710426" y="836393"/>
                </a:lnTo>
                <a:lnTo>
                  <a:pt x="708397" y="831171"/>
                </a:lnTo>
                <a:lnTo>
                  <a:pt x="706368" y="825962"/>
                </a:lnTo>
                <a:lnTo>
                  <a:pt x="704435" y="820740"/>
                </a:lnTo>
                <a:lnTo>
                  <a:pt x="702406" y="815531"/>
                </a:lnTo>
                <a:lnTo>
                  <a:pt x="700377" y="810322"/>
                </a:lnTo>
                <a:lnTo>
                  <a:pt x="698348" y="805100"/>
                </a:lnTo>
                <a:lnTo>
                  <a:pt x="696319" y="799890"/>
                </a:lnTo>
                <a:lnTo>
                  <a:pt x="694290" y="793626"/>
                </a:lnTo>
                <a:lnTo>
                  <a:pt x="693324" y="788417"/>
                </a:lnTo>
                <a:lnTo>
                  <a:pt x="691295" y="783195"/>
                </a:lnTo>
                <a:lnTo>
                  <a:pt x="689266" y="777986"/>
                </a:lnTo>
                <a:lnTo>
                  <a:pt x="688300" y="772777"/>
                </a:lnTo>
                <a:lnTo>
                  <a:pt x="686271" y="766513"/>
                </a:lnTo>
                <a:lnTo>
                  <a:pt x="685208" y="761304"/>
                </a:lnTo>
                <a:lnTo>
                  <a:pt x="683276" y="756082"/>
                </a:lnTo>
                <a:lnTo>
                  <a:pt x="682213" y="750872"/>
                </a:lnTo>
                <a:lnTo>
                  <a:pt x="681247" y="745663"/>
                </a:lnTo>
                <a:lnTo>
                  <a:pt x="680184" y="740441"/>
                </a:lnTo>
                <a:lnTo>
                  <a:pt x="679218" y="735232"/>
                </a:lnTo>
                <a:lnTo>
                  <a:pt x="678155" y="730010"/>
                </a:lnTo>
                <a:lnTo>
                  <a:pt x="677189" y="724800"/>
                </a:lnTo>
                <a:lnTo>
                  <a:pt x="676223" y="719591"/>
                </a:lnTo>
                <a:lnTo>
                  <a:pt x="675160" y="715411"/>
                </a:lnTo>
                <a:lnTo>
                  <a:pt x="674194" y="710202"/>
                </a:lnTo>
                <a:lnTo>
                  <a:pt x="674194" y="706022"/>
                </a:lnTo>
                <a:lnTo>
                  <a:pt x="673131" y="700812"/>
                </a:lnTo>
                <a:lnTo>
                  <a:pt x="673131" y="681004"/>
                </a:lnTo>
                <a:lnTo>
                  <a:pt x="674194" y="678908"/>
                </a:lnTo>
                <a:lnTo>
                  <a:pt x="676223" y="676824"/>
                </a:lnTo>
                <a:lnTo>
                  <a:pt x="678155" y="675782"/>
                </a:lnTo>
                <a:lnTo>
                  <a:pt x="680184" y="674741"/>
                </a:lnTo>
                <a:lnTo>
                  <a:pt x="682213" y="673699"/>
                </a:lnTo>
                <a:lnTo>
                  <a:pt x="684242" y="673699"/>
                </a:lnTo>
                <a:lnTo>
                  <a:pt x="686271" y="672657"/>
                </a:lnTo>
                <a:lnTo>
                  <a:pt x="689266" y="672657"/>
                </a:lnTo>
                <a:lnTo>
                  <a:pt x="691295" y="671615"/>
                </a:lnTo>
                <a:lnTo>
                  <a:pt x="695353" y="671615"/>
                </a:lnTo>
                <a:lnTo>
                  <a:pt x="697382" y="670573"/>
                </a:lnTo>
                <a:lnTo>
                  <a:pt x="727624" y="670573"/>
                </a:lnTo>
                <a:lnTo>
                  <a:pt x="729556" y="671615"/>
                </a:lnTo>
                <a:lnTo>
                  <a:pt x="735643" y="671615"/>
                </a:lnTo>
                <a:lnTo>
                  <a:pt x="737672" y="672657"/>
                </a:lnTo>
                <a:lnTo>
                  <a:pt x="739701" y="672657"/>
                </a:lnTo>
                <a:lnTo>
                  <a:pt x="741730" y="673699"/>
                </a:lnTo>
                <a:lnTo>
                  <a:pt x="743662" y="673699"/>
                </a:lnTo>
                <a:lnTo>
                  <a:pt x="745691" y="674741"/>
                </a:lnTo>
                <a:lnTo>
                  <a:pt x="746754" y="674741"/>
                </a:lnTo>
                <a:lnTo>
                  <a:pt x="748783" y="675782"/>
                </a:lnTo>
                <a:lnTo>
                  <a:pt x="750716" y="675782"/>
                </a:lnTo>
                <a:lnTo>
                  <a:pt x="752745" y="676824"/>
                </a:lnTo>
                <a:lnTo>
                  <a:pt x="754774" y="677866"/>
                </a:lnTo>
                <a:lnTo>
                  <a:pt x="756803" y="677866"/>
                </a:lnTo>
                <a:lnTo>
                  <a:pt x="758832" y="678908"/>
                </a:lnTo>
                <a:lnTo>
                  <a:pt x="760861" y="679950"/>
                </a:lnTo>
                <a:lnTo>
                  <a:pt x="762890" y="681004"/>
                </a:lnTo>
                <a:lnTo>
                  <a:pt x="763856" y="682046"/>
                </a:lnTo>
                <a:lnTo>
                  <a:pt x="765885" y="683088"/>
                </a:lnTo>
                <a:lnTo>
                  <a:pt x="766851" y="684130"/>
                </a:lnTo>
                <a:lnTo>
                  <a:pt x="768880" y="685172"/>
                </a:lnTo>
                <a:lnTo>
                  <a:pt x="769943" y="686214"/>
                </a:lnTo>
                <a:lnTo>
                  <a:pt x="771875" y="687256"/>
                </a:lnTo>
                <a:lnTo>
                  <a:pt x="772938" y="688297"/>
                </a:lnTo>
                <a:lnTo>
                  <a:pt x="774967" y="690381"/>
                </a:lnTo>
                <a:lnTo>
                  <a:pt x="776996" y="694561"/>
                </a:lnTo>
                <a:lnTo>
                  <a:pt x="778928" y="697687"/>
                </a:lnTo>
                <a:lnTo>
                  <a:pt x="779991" y="700812"/>
                </a:lnTo>
                <a:lnTo>
                  <a:pt x="780957" y="703938"/>
                </a:lnTo>
                <a:lnTo>
                  <a:pt x="780957" y="707076"/>
                </a:lnTo>
                <a:lnTo>
                  <a:pt x="782020" y="710202"/>
                </a:lnTo>
                <a:lnTo>
                  <a:pt x="782986" y="713327"/>
                </a:lnTo>
                <a:lnTo>
                  <a:pt x="782986" y="716453"/>
                </a:lnTo>
                <a:lnTo>
                  <a:pt x="784049" y="719591"/>
                </a:lnTo>
                <a:lnTo>
                  <a:pt x="784049" y="737315"/>
                </a:lnTo>
                <a:lnTo>
                  <a:pt x="782986" y="741483"/>
                </a:lnTo>
                <a:lnTo>
                  <a:pt x="782986" y="749830"/>
                </a:lnTo>
                <a:lnTo>
                  <a:pt x="784049" y="753998"/>
                </a:lnTo>
                <a:lnTo>
                  <a:pt x="784049" y="757123"/>
                </a:lnTo>
                <a:lnTo>
                  <a:pt x="785015" y="761304"/>
                </a:lnTo>
                <a:lnTo>
                  <a:pt x="785981" y="765471"/>
                </a:lnTo>
                <a:lnTo>
                  <a:pt x="788010" y="768597"/>
                </a:lnTo>
                <a:lnTo>
                  <a:pt x="790039" y="772777"/>
                </a:lnTo>
                <a:lnTo>
                  <a:pt x="792068" y="775902"/>
                </a:lnTo>
                <a:lnTo>
                  <a:pt x="794097" y="776944"/>
                </a:lnTo>
                <a:lnTo>
                  <a:pt x="795064" y="777986"/>
                </a:lnTo>
                <a:lnTo>
                  <a:pt x="797093" y="779028"/>
                </a:lnTo>
                <a:lnTo>
                  <a:pt x="798155" y="780070"/>
                </a:lnTo>
                <a:lnTo>
                  <a:pt x="800088" y="781112"/>
                </a:lnTo>
                <a:lnTo>
                  <a:pt x="802117" y="781112"/>
                </a:lnTo>
                <a:lnTo>
                  <a:pt x="804146" y="782153"/>
                </a:lnTo>
                <a:lnTo>
                  <a:pt x="812262" y="782153"/>
                </a:lnTo>
                <a:lnTo>
                  <a:pt x="815257" y="781112"/>
                </a:lnTo>
                <a:lnTo>
                  <a:pt x="817286" y="781112"/>
                </a:lnTo>
                <a:lnTo>
                  <a:pt x="820281" y="780070"/>
                </a:lnTo>
                <a:lnTo>
                  <a:pt x="823276" y="779028"/>
                </a:lnTo>
                <a:lnTo>
                  <a:pt x="826368" y="777986"/>
                </a:lnTo>
                <a:lnTo>
                  <a:pt x="826368" y="776944"/>
                </a:lnTo>
                <a:lnTo>
                  <a:pt x="828397" y="773819"/>
                </a:lnTo>
                <a:lnTo>
                  <a:pt x="830329" y="772777"/>
                </a:lnTo>
                <a:lnTo>
                  <a:pt x="832358" y="771735"/>
                </a:lnTo>
                <a:lnTo>
                  <a:pt x="834387" y="769638"/>
                </a:lnTo>
                <a:lnTo>
                  <a:pt x="836416" y="768597"/>
                </a:lnTo>
                <a:lnTo>
                  <a:pt x="838445" y="767555"/>
                </a:lnTo>
                <a:lnTo>
                  <a:pt x="840474" y="766513"/>
                </a:lnTo>
                <a:lnTo>
                  <a:pt x="842503" y="765471"/>
                </a:lnTo>
                <a:lnTo>
                  <a:pt x="843469" y="764429"/>
                </a:lnTo>
                <a:lnTo>
                  <a:pt x="845498" y="764429"/>
                </a:lnTo>
                <a:lnTo>
                  <a:pt x="847527" y="763387"/>
                </a:lnTo>
                <a:lnTo>
                  <a:pt x="849556" y="762345"/>
                </a:lnTo>
                <a:lnTo>
                  <a:pt x="851489" y="761304"/>
                </a:lnTo>
                <a:lnTo>
                  <a:pt x="853518" y="760262"/>
                </a:lnTo>
                <a:lnTo>
                  <a:pt x="855547" y="759220"/>
                </a:lnTo>
                <a:lnTo>
                  <a:pt x="857576" y="758178"/>
                </a:lnTo>
                <a:lnTo>
                  <a:pt x="859605" y="757123"/>
                </a:lnTo>
                <a:lnTo>
                  <a:pt x="861634" y="756082"/>
                </a:lnTo>
                <a:lnTo>
                  <a:pt x="864629" y="755040"/>
                </a:lnTo>
                <a:lnTo>
                  <a:pt x="866658" y="753998"/>
                </a:lnTo>
                <a:lnTo>
                  <a:pt x="868687" y="752956"/>
                </a:lnTo>
                <a:lnTo>
                  <a:pt x="871682" y="751914"/>
                </a:lnTo>
                <a:lnTo>
                  <a:pt x="873711" y="750872"/>
                </a:lnTo>
                <a:lnTo>
                  <a:pt x="877769" y="748789"/>
                </a:lnTo>
                <a:lnTo>
                  <a:pt x="882793" y="746705"/>
                </a:lnTo>
                <a:lnTo>
                  <a:pt x="886755" y="744608"/>
                </a:lnTo>
                <a:lnTo>
                  <a:pt x="891875" y="742525"/>
                </a:lnTo>
                <a:lnTo>
                  <a:pt x="895837" y="740441"/>
                </a:lnTo>
                <a:lnTo>
                  <a:pt x="900861" y="738357"/>
                </a:lnTo>
                <a:lnTo>
                  <a:pt x="904919" y="736274"/>
                </a:lnTo>
                <a:lnTo>
                  <a:pt x="909943" y="734190"/>
                </a:lnTo>
                <a:lnTo>
                  <a:pt x="914001" y="732106"/>
                </a:lnTo>
                <a:lnTo>
                  <a:pt x="918059" y="730010"/>
                </a:lnTo>
                <a:lnTo>
                  <a:pt x="922020" y="726884"/>
                </a:lnTo>
                <a:lnTo>
                  <a:pt x="926078" y="724800"/>
                </a:lnTo>
                <a:lnTo>
                  <a:pt x="930136" y="722717"/>
                </a:lnTo>
                <a:lnTo>
                  <a:pt x="934194" y="720633"/>
                </a:lnTo>
                <a:lnTo>
                  <a:pt x="938156" y="717495"/>
                </a:lnTo>
                <a:lnTo>
                  <a:pt x="942214" y="715411"/>
                </a:lnTo>
                <a:lnTo>
                  <a:pt x="945209" y="713327"/>
                </a:lnTo>
                <a:lnTo>
                  <a:pt x="948300" y="710202"/>
                </a:lnTo>
                <a:lnTo>
                  <a:pt x="951296" y="708118"/>
                </a:lnTo>
                <a:lnTo>
                  <a:pt x="954291" y="706022"/>
                </a:lnTo>
                <a:lnTo>
                  <a:pt x="957383" y="702896"/>
                </a:lnTo>
                <a:lnTo>
                  <a:pt x="959315" y="700812"/>
                </a:lnTo>
                <a:lnTo>
                  <a:pt x="962407" y="698729"/>
                </a:lnTo>
                <a:lnTo>
                  <a:pt x="964436" y="695603"/>
                </a:lnTo>
                <a:lnTo>
                  <a:pt x="965402" y="693519"/>
                </a:lnTo>
                <a:lnTo>
                  <a:pt x="967431" y="691423"/>
                </a:lnTo>
                <a:lnTo>
                  <a:pt x="968397" y="688297"/>
                </a:lnTo>
                <a:lnTo>
                  <a:pt x="969460" y="686214"/>
                </a:lnTo>
                <a:lnTo>
                  <a:pt x="969460" y="678908"/>
                </a:lnTo>
                <a:lnTo>
                  <a:pt x="968397" y="676824"/>
                </a:lnTo>
                <a:lnTo>
                  <a:pt x="968397" y="673699"/>
                </a:lnTo>
                <a:lnTo>
                  <a:pt x="967431" y="670573"/>
                </a:lnTo>
                <a:lnTo>
                  <a:pt x="967431" y="667448"/>
                </a:lnTo>
                <a:lnTo>
                  <a:pt x="966368" y="664309"/>
                </a:lnTo>
                <a:lnTo>
                  <a:pt x="966368" y="662226"/>
                </a:lnTo>
                <a:lnTo>
                  <a:pt x="965402" y="659100"/>
                </a:lnTo>
                <a:lnTo>
                  <a:pt x="964436" y="655975"/>
                </a:lnTo>
                <a:lnTo>
                  <a:pt x="964436" y="652836"/>
                </a:lnTo>
                <a:lnTo>
                  <a:pt x="963373" y="650753"/>
                </a:lnTo>
                <a:lnTo>
                  <a:pt x="963373" y="647627"/>
                </a:lnTo>
                <a:lnTo>
                  <a:pt x="962407" y="645543"/>
                </a:lnTo>
                <a:lnTo>
                  <a:pt x="962407" y="640321"/>
                </a:lnTo>
                <a:lnTo>
                  <a:pt x="961344" y="637196"/>
                </a:lnTo>
                <a:lnTo>
                  <a:pt x="960378" y="633028"/>
                </a:lnTo>
                <a:lnTo>
                  <a:pt x="960378" y="628861"/>
                </a:lnTo>
                <a:lnTo>
                  <a:pt x="959315" y="625723"/>
                </a:lnTo>
                <a:lnTo>
                  <a:pt x="959315" y="623639"/>
                </a:lnTo>
                <a:lnTo>
                  <a:pt x="958349" y="619471"/>
                </a:lnTo>
                <a:lnTo>
                  <a:pt x="958349" y="612166"/>
                </a:lnTo>
                <a:lnTo>
                  <a:pt x="957383" y="609040"/>
                </a:lnTo>
                <a:lnTo>
                  <a:pt x="957383" y="578801"/>
                </a:lnTo>
                <a:lnTo>
                  <a:pt x="956320" y="575663"/>
                </a:lnTo>
                <a:lnTo>
                  <a:pt x="956320" y="570453"/>
                </a:lnTo>
                <a:lnTo>
                  <a:pt x="955354" y="568370"/>
                </a:lnTo>
                <a:lnTo>
                  <a:pt x="955354" y="565244"/>
                </a:lnTo>
                <a:lnTo>
                  <a:pt x="954291" y="563148"/>
                </a:lnTo>
                <a:lnTo>
                  <a:pt x="952262" y="558980"/>
                </a:lnTo>
                <a:lnTo>
                  <a:pt x="951296" y="554813"/>
                </a:lnTo>
                <a:lnTo>
                  <a:pt x="949267" y="552729"/>
                </a:lnTo>
                <a:lnTo>
                  <a:pt x="948300" y="550633"/>
                </a:lnTo>
                <a:lnTo>
                  <a:pt x="946272" y="547507"/>
                </a:lnTo>
                <a:lnTo>
                  <a:pt x="944243" y="546465"/>
                </a:lnTo>
                <a:lnTo>
                  <a:pt x="942214" y="544382"/>
                </a:lnTo>
                <a:lnTo>
                  <a:pt x="941247" y="543340"/>
                </a:lnTo>
                <a:lnTo>
                  <a:pt x="939218" y="542298"/>
                </a:lnTo>
                <a:lnTo>
                  <a:pt x="937189" y="541256"/>
                </a:lnTo>
                <a:lnTo>
                  <a:pt x="935160" y="540214"/>
                </a:lnTo>
                <a:lnTo>
                  <a:pt x="932165" y="539172"/>
                </a:lnTo>
                <a:lnTo>
                  <a:pt x="930136" y="538118"/>
                </a:lnTo>
                <a:lnTo>
                  <a:pt x="927141" y="537076"/>
                </a:lnTo>
                <a:lnTo>
                  <a:pt x="925112" y="537076"/>
                </a:lnTo>
                <a:lnTo>
                  <a:pt x="922020" y="536034"/>
                </a:lnTo>
                <a:lnTo>
                  <a:pt x="920088" y="534992"/>
                </a:lnTo>
                <a:lnTo>
                  <a:pt x="918059" y="533950"/>
                </a:lnTo>
                <a:lnTo>
                  <a:pt x="916996" y="533950"/>
                </a:lnTo>
                <a:lnTo>
                  <a:pt x="914967" y="532909"/>
                </a:lnTo>
                <a:lnTo>
                  <a:pt x="913035" y="531867"/>
                </a:lnTo>
                <a:lnTo>
                  <a:pt x="911006" y="530825"/>
                </a:lnTo>
                <a:lnTo>
                  <a:pt x="908977" y="530825"/>
                </a:lnTo>
                <a:lnTo>
                  <a:pt x="906948" y="529783"/>
                </a:lnTo>
                <a:lnTo>
                  <a:pt x="888783" y="529783"/>
                </a:lnTo>
                <a:lnTo>
                  <a:pt x="886755" y="528741"/>
                </a:lnTo>
                <a:lnTo>
                  <a:pt x="884822" y="527699"/>
                </a:lnTo>
                <a:lnTo>
                  <a:pt x="882793" y="526657"/>
                </a:lnTo>
                <a:lnTo>
                  <a:pt x="880764" y="524561"/>
                </a:lnTo>
                <a:lnTo>
                  <a:pt x="878735" y="522477"/>
                </a:lnTo>
                <a:lnTo>
                  <a:pt x="876706" y="519352"/>
                </a:lnTo>
                <a:lnTo>
                  <a:pt x="874677" y="516226"/>
                </a:lnTo>
                <a:lnTo>
                  <a:pt x="872648" y="513101"/>
                </a:lnTo>
                <a:lnTo>
                  <a:pt x="871682" y="509962"/>
                </a:lnTo>
                <a:lnTo>
                  <a:pt x="870716" y="506837"/>
                </a:lnTo>
                <a:lnTo>
                  <a:pt x="869653" y="503711"/>
                </a:lnTo>
                <a:lnTo>
                  <a:pt x="868687" y="500586"/>
                </a:lnTo>
                <a:lnTo>
                  <a:pt x="868687" y="494322"/>
                </a:lnTo>
                <a:lnTo>
                  <a:pt x="867624" y="488071"/>
                </a:lnTo>
                <a:lnTo>
                  <a:pt x="867624" y="481807"/>
                </a:lnTo>
                <a:lnTo>
                  <a:pt x="866658" y="476598"/>
                </a:lnTo>
                <a:lnTo>
                  <a:pt x="866658" y="467208"/>
                </a:lnTo>
                <a:lnTo>
                  <a:pt x="865595" y="461999"/>
                </a:lnTo>
                <a:lnTo>
                  <a:pt x="865595" y="434872"/>
                </a:lnTo>
                <a:lnTo>
                  <a:pt x="866658" y="432789"/>
                </a:lnTo>
                <a:lnTo>
                  <a:pt x="867624" y="428621"/>
                </a:lnTo>
                <a:lnTo>
                  <a:pt x="869653" y="424454"/>
                </a:lnTo>
                <a:lnTo>
                  <a:pt x="872648" y="420274"/>
                </a:lnTo>
                <a:lnTo>
                  <a:pt x="874677" y="419232"/>
                </a:lnTo>
                <a:lnTo>
                  <a:pt x="875740" y="417148"/>
                </a:lnTo>
                <a:lnTo>
                  <a:pt x="877769" y="416106"/>
                </a:lnTo>
                <a:lnTo>
                  <a:pt x="880764" y="414023"/>
                </a:lnTo>
                <a:lnTo>
                  <a:pt x="882793" y="412981"/>
                </a:lnTo>
                <a:lnTo>
                  <a:pt x="885788" y="410897"/>
                </a:lnTo>
                <a:lnTo>
                  <a:pt x="888783" y="408801"/>
                </a:lnTo>
                <a:lnTo>
                  <a:pt x="892841" y="407759"/>
                </a:lnTo>
                <a:lnTo>
                  <a:pt x="895837" y="405675"/>
                </a:lnTo>
                <a:lnTo>
                  <a:pt x="899895" y="404633"/>
                </a:lnTo>
                <a:lnTo>
                  <a:pt x="901924" y="403591"/>
                </a:lnTo>
                <a:lnTo>
                  <a:pt x="903953" y="402550"/>
                </a:lnTo>
                <a:lnTo>
                  <a:pt x="905982" y="401508"/>
                </a:lnTo>
                <a:lnTo>
                  <a:pt x="907914" y="400466"/>
                </a:lnTo>
                <a:lnTo>
                  <a:pt x="909943" y="399424"/>
                </a:lnTo>
                <a:lnTo>
                  <a:pt x="911972" y="398382"/>
                </a:lnTo>
                <a:lnTo>
                  <a:pt x="914001" y="397340"/>
                </a:lnTo>
                <a:lnTo>
                  <a:pt x="914967" y="396286"/>
                </a:lnTo>
                <a:lnTo>
                  <a:pt x="916996" y="395244"/>
                </a:lnTo>
                <a:lnTo>
                  <a:pt x="918059" y="394202"/>
                </a:lnTo>
                <a:lnTo>
                  <a:pt x="920088" y="393160"/>
                </a:lnTo>
                <a:lnTo>
                  <a:pt x="921054" y="393160"/>
                </a:lnTo>
                <a:lnTo>
                  <a:pt x="923083" y="392118"/>
                </a:lnTo>
                <a:lnTo>
                  <a:pt x="924049" y="391076"/>
                </a:lnTo>
                <a:lnTo>
                  <a:pt x="926078" y="390035"/>
                </a:lnTo>
                <a:lnTo>
                  <a:pt x="928107" y="388993"/>
                </a:lnTo>
                <a:lnTo>
                  <a:pt x="929073" y="387951"/>
                </a:lnTo>
                <a:lnTo>
                  <a:pt x="931102" y="386909"/>
                </a:lnTo>
                <a:lnTo>
                  <a:pt x="933131" y="385867"/>
                </a:lnTo>
                <a:lnTo>
                  <a:pt x="935160" y="383771"/>
                </a:lnTo>
                <a:lnTo>
                  <a:pt x="937189" y="382729"/>
                </a:lnTo>
                <a:lnTo>
                  <a:pt x="939218" y="381687"/>
                </a:lnTo>
                <a:lnTo>
                  <a:pt x="941247" y="379603"/>
                </a:lnTo>
                <a:lnTo>
                  <a:pt x="939218" y="378561"/>
                </a:lnTo>
                <a:lnTo>
                  <a:pt x="937189" y="377520"/>
                </a:lnTo>
                <a:lnTo>
                  <a:pt x="934194" y="375436"/>
                </a:lnTo>
                <a:lnTo>
                  <a:pt x="932165" y="374394"/>
                </a:lnTo>
                <a:lnTo>
                  <a:pt x="930136" y="372310"/>
                </a:lnTo>
                <a:lnTo>
                  <a:pt x="928107" y="370214"/>
                </a:lnTo>
                <a:lnTo>
                  <a:pt x="926078" y="366046"/>
                </a:lnTo>
                <a:lnTo>
                  <a:pt x="924049" y="361879"/>
                </a:lnTo>
                <a:lnTo>
                  <a:pt x="923083" y="358754"/>
                </a:lnTo>
                <a:lnTo>
                  <a:pt x="922020" y="354573"/>
                </a:lnTo>
                <a:lnTo>
                  <a:pt x="922020" y="347280"/>
                </a:lnTo>
                <a:lnTo>
                  <a:pt x="921054" y="344142"/>
                </a:lnTo>
                <a:lnTo>
                  <a:pt x="921054" y="341017"/>
                </a:lnTo>
                <a:lnTo>
                  <a:pt x="920088" y="336849"/>
                </a:lnTo>
                <a:lnTo>
                  <a:pt x="918059" y="332682"/>
                </a:lnTo>
                <a:lnTo>
                  <a:pt x="916996" y="329543"/>
                </a:lnTo>
                <a:lnTo>
                  <a:pt x="914967" y="328502"/>
                </a:lnTo>
                <a:lnTo>
                  <a:pt x="913035" y="326418"/>
                </a:lnTo>
                <a:lnTo>
                  <a:pt x="911006" y="324334"/>
                </a:lnTo>
                <a:lnTo>
                  <a:pt x="908977" y="324334"/>
                </a:lnTo>
                <a:lnTo>
                  <a:pt x="906948" y="323292"/>
                </a:lnTo>
                <a:lnTo>
                  <a:pt x="904919" y="323292"/>
                </a:lnTo>
                <a:lnTo>
                  <a:pt x="902890" y="322250"/>
                </a:lnTo>
                <a:lnTo>
                  <a:pt x="893808" y="322250"/>
                </a:lnTo>
                <a:lnTo>
                  <a:pt x="892841" y="323292"/>
                </a:lnTo>
                <a:lnTo>
                  <a:pt x="887817" y="323292"/>
                </a:lnTo>
                <a:lnTo>
                  <a:pt x="886755" y="324334"/>
                </a:lnTo>
                <a:lnTo>
                  <a:pt x="884822" y="324334"/>
                </a:lnTo>
                <a:lnTo>
                  <a:pt x="882793" y="325376"/>
                </a:lnTo>
                <a:lnTo>
                  <a:pt x="881730" y="325376"/>
                </a:lnTo>
                <a:lnTo>
                  <a:pt x="879701" y="326418"/>
                </a:lnTo>
                <a:lnTo>
                  <a:pt x="877769" y="326418"/>
                </a:lnTo>
                <a:lnTo>
                  <a:pt x="875740" y="327460"/>
                </a:lnTo>
                <a:lnTo>
                  <a:pt x="874677" y="327460"/>
                </a:lnTo>
                <a:lnTo>
                  <a:pt x="872648" y="328502"/>
                </a:lnTo>
                <a:lnTo>
                  <a:pt x="870716" y="329543"/>
                </a:lnTo>
                <a:lnTo>
                  <a:pt x="868687" y="329543"/>
                </a:lnTo>
                <a:lnTo>
                  <a:pt x="866658" y="330585"/>
                </a:lnTo>
                <a:lnTo>
                  <a:pt x="864629" y="331627"/>
                </a:lnTo>
                <a:lnTo>
                  <a:pt x="862600" y="332682"/>
                </a:lnTo>
                <a:lnTo>
                  <a:pt x="860571" y="333724"/>
                </a:lnTo>
                <a:lnTo>
                  <a:pt x="858542" y="333724"/>
                </a:lnTo>
                <a:lnTo>
                  <a:pt x="856610" y="334765"/>
                </a:lnTo>
                <a:lnTo>
                  <a:pt x="854581" y="335807"/>
                </a:lnTo>
                <a:lnTo>
                  <a:pt x="852552" y="336849"/>
                </a:lnTo>
                <a:lnTo>
                  <a:pt x="850523" y="337891"/>
                </a:lnTo>
                <a:lnTo>
                  <a:pt x="847527" y="338933"/>
                </a:lnTo>
                <a:lnTo>
                  <a:pt x="845498" y="339975"/>
                </a:lnTo>
                <a:lnTo>
                  <a:pt x="843469" y="341017"/>
                </a:lnTo>
                <a:lnTo>
                  <a:pt x="841440" y="342058"/>
                </a:lnTo>
                <a:lnTo>
                  <a:pt x="839411" y="343100"/>
                </a:lnTo>
                <a:lnTo>
                  <a:pt x="837382" y="344142"/>
                </a:lnTo>
                <a:lnTo>
                  <a:pt x="835450" y="345184"/>
                </a:lnTo>
                <a:lnTo>
                  <a:pt x="833421" y="346239"/>
                </a:lnTo>
                <a:lnTo>
                  <a:pt x="831392" y="347280"/>
                </a:lnTo>
                <a:lnTo>
                  <a:pt x="829363" y="348322"/>
                </a:lnTo>
                <a:lnTo>
                  <a:pt x="827334" y="349364"/>
                </a:lnTo>
                <a:lnTo>
                  <a:pt x="825305" y="349364"/>
                </a:lnTo>
                <a:lnTo>
                  <a:pt x="823276" y="350406"/>
                </a:lnTo>
                <a:lnTo>
                  <a:pt x="821247" y="350406"/>
                </a:lnTo>
                <a:lnTo>
                  <a:pt x="819315" y="349364"/>
                </a:lnTo>
                <a:lnTo>
                  <a:pt x="817286" y="349364"/>
                </a:lnTo>
                <a:lnTo>
                  <a:pt x="816223" y="346239"/>
                </a:lnTo>
                <a:lnTo>
                  <a:pt x="815257" y="342058"/>
                </a:lnTo>
                <a:lnTo>
                  <a:pt x="815257" y="333724"/>
                </a:lnTo>
                <a:lnTo>
                  <a:pt x="814194" y="329543"/>
                </a:lnTo>
                <a:lnTo>
                  <a:pt x="814194" y="320167"/>
                </a:lnTo>
                <a:lnTo>
                  <a:pt x="815257" y="318070"/>
                </a:lnTo>
                <a:lnTo>
                  <a:pt x="815257" y="313903"/>
                </a:lnTo>
                <a:lnTo>
                  <a:pt x="816223" y="310777"/>
                </a:lnTo>
                <a:lnTo>
                  <a:pt x="818252" y="308694"/>
                </a:lnTo>
                <a:lnTo>
                  <a:pt x="820281" y="306610"/>
                </a:lnTo>
                <a:lnTo>
                  <a:pt x="822310" y="305555"/>
                </a:lnTo>
                <a:lnTo>
                  <a:pt x="827334" y="305555"/>
                </a:lnTo>
                <a:lnTo>
                  <a:pt x="828397" y="306610"/>
                </a:lnTo>
                <a:lnTo>
                  <a:pt x="832358" y="306610"/>
                </a:lnTo>
                <a:lnTo>
                  <a:pt x="834387" y="307652"/>
                </a:lnTo>
                <a:lnTo>
                  <a:pt x="836416" y="307652"/>
                </a:lnTo>
                <a:lnTo>
                  <a:pt x="838445" y="308694"/>
                </a:lnTo>
                <a:lnTo>
                  <a:pt x="840474" y="308694"/>
                </a:lnTo>
                <a:lnTo>
                  <a:pt x="843469" y="309735"/>
                </a:lnTo>
                <a:lnTo>
                  <a:pt x="845498" y="309735"/>
                </a:lnTo>
                <a:lnTo>
                  <a:pt x="848494" y="310777"/>
                </a:lnTo>
                <a:lnTo>
                  <a:pt x="850523" y="311819"/>
                </a:lnTo>
                <a:lnTo>
                  <a:pt x="853518" y="310777"/>
                </a:lnTo>
                <a:lnTo>
                  <a:pt x="856610" y="310777"/>
                </a:lnTo>
                <a:lnTo>
                  <a:pt x="859605" y="309735"/>
                </a:lnTo>
                <a:lnTo>
                  <a:pt x="862600" y="309735"/>
                </a:lnTo>
                <a:lnTo>
                  <a:pt x="865595" y="308694"/>
                </a:lnTo>
                <a:lnTo>
                  <a:pt x="867624" y="307652"/>
                </a:lnTo>
                <a:lnTo>
                  <a:pt x="870716" y="307652"/>
                </a:lnTo>
                <a:lnTo>
                  <a:pt x="873711" y="306610"/>
                </a:lnTo>
                <a:lnTo>
                  <a:pt x="875740" y="306610"/>
                </a:lnTo>
                <a:lnTo>
                  <a:pt x="878735" y="305555"/>
                </a:lnTo>
                <a:lnTo>
                  <a:pt x="880764" y="304513"/>
                </a:lnTo>
                <a:lnTo>
                  <a:pt x="882793" y="303472"/>
                </a:lnTo>
                <a:lnTo>
                  <a:pt x="884822" y="302430"/>
                </a:lnTo>
                <a:lnTo>
                  <a:pt x="886755" y="301388"/>
                </a:lnTo>
                <a:lnTo>
                  <a:pt x="888783" y="299304"/>
                </a:lnTo>
                <a:lnTo>
                  <a:pt x="890812" y="298262"/>
                </a:lnTo>
                <a:lnTo>
                  <a:pt x="892841" y="296179"/>
                </a:lnTo>
                <a:lnTo>
                  <a:pt x="893808" y="295137"/>
                </a:lnTo>
                <a:lnTo>
                  <a:pt x="895837" y="293040"/>
                </a:lnTo>
                <a:lnTo>
                  <a:pt x="896899" y="289915"/>
                </a:lnTo>
                <a:lnTo>
                  <a:pt x="898928" y="287831"/>
                </a:lnTo>
                <a:lnTo>
                  <a:pt x="899895" y="284706"/>
                </a:lnTo>
                <a:lnTo>
                  <a:pt x="900861" y="282622"/>
                </a:lnTo>
                <a:lnTo>
                  <a:pt x="901924" y="279484"/>
                </a:lnTo>
                <a:lnTo>
                  <a:pt x="901924" y="275316"/>
                </a:lnTo>
                <a:lnTo>
                  <a:pt x="902890" y="272191"/>
                </a:lnTo>
                <a:lnTo>
                  <a:pt x="902890" y="268023"/>
                </a:lnTo>
                <a:lnTo>
                  <a:pt x="903953" y="263843"/>
                </a:lnTo>
                <a:lnTo>
                  <a:pt x="903953" y="249244"/>
                </a:lnTo>
                <a:lnTo>
                  <a:pt x="902890" y="242993"/>
                </a:lnTo>
                <a:lnTo>
                  <a:pt x="902890" y="239855"/>
                </a:lnTo>
                <a:lnTo>
                  <a:pt x="901924" y="236729"/>
                </a:lnTo>
                <a:lnTo>
                  <a:pt x="901924" y="233604"/>
                </a:lnTo>
                <a:lnTo>
                  <a:pt x="900861" y="230478"/>
                </a:lnTo>
                <a:lnTo>
                  <a:pt x="899895" y="227340"/>
                </a:lnTo>
                <a:lnTo>
                  <a:pt x="898928" y="224214"/>
                </a:lnTo>
                <a:lnTo>
                  <a:pt x="898928" y="221089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399976" y="5258558"/>
            <a:ext cx="277130" cy="674741"/>
          </a:xfrm>
          <a:custGeom>
            <a:avLst/>
            <a:gdLst/>
            <a:ahLst/>
            <a:cxnLst/>
            <a:rect l="l" t="t" r="r" b="b"/>
            <a:pathLst>
              <a:path w="277130" h="674741">
                <a:moveTo>
                  <a:pt x="5043" y="586094"/>
                </a:moveTo>
                <a:lnTo>
                  <a:pt x="4038" y="590261"/>
                </a:lnTo>
                <a:lnTo>
                  <a:pt x="4038" y="593400"/>
                </a:lnTo>
                <a:lnTo>
                  <a:pt x="3024" y="597567"/>
                </a:lnTo>
                <a:lnTo>
                  <a:pt x="2019" y="600693"/>
                </a:lnTo>
                <a:lnTo>
                  <a:pt x="1014" y="603831"/>
                </a:lnTo>
                <a:lnTo>
                  <a:pt x="1014" y="607998"/>
                </a:lnTo>
                <a:lnTo>
                  <a:pt x="0" y="612166"/>
                </a:lnTo>
                <a:lnTo>
                  <a:pt x="0" y="615291"/>
                </a:lnTo>
                <a:lnTo>
                  <a:pt x="1014" y="619471"/>
                </a:lnTo>
                <a:lnTo>
                  <a:pt x="1014" y="622597"/>
                </a:lnTo>
                <a:lnTo>
                  <a:pt x="2019" y="625723"/>
                </a:lnTo>
                <a:lnTo>
                  <a:pt x="3024" y="628848"/>
                </a:lnTo>
                <a:lnTo>
                  <a:pt x="5043" y="631986"/>
                </a:lnTo>
                <a:lnTo>
                  <a:pt x="6048" y="635112"/>
                </a:lnTo>
                <a:lnTo>
                  <a:pt x="8067" y="637196"/>
                </a:lnTo>
                <a:lnTo>
                  <a:pt x="10077" y="638238"/>
                </a:lnTo>
                <a:lnTo>
                  <a:pt x="11091" y="640321"/>
                </a:lnTo>
                <a:lnTo>
                  <a:pt x="13101" y="642418"/>
                </a:lnTo>
                <a:lnTo>
                  <a:pt x="15120" y="643460"/>
                </a:lnTo>
                <a:lnTo>
                  <a:pt x="16125" y="643460"/>
                </a:lnTo>
                <a:lnTo>
                  <a:pt x="18144" y="644501"/>
                </a:lnTo>
                <a:lnTo>
                  <a:pt x="20154" y="645543"/>
                </a:lnTo>
                <a:lnTo>
                  <a:pt x="21169" y="646585"/>
                </a:lnTo>
                <a:lnTo>
                  <a:pt x="23178" y="646585"/>
                </a:lnTo>
                <a:lnTo>
                  <a:pt x="25198" y="647627"/>
                </a:lnTo>
                <a:lnTo>
                  <a:pt x="27207" y="648669"/>
                </a:lnTo>
                <a:lnTo>
                  <a:pt x="29227" y="648669"/>
                </a:lnTo>
                <a:lnTo>
                  <a:pt x="32251" y="649711"/>
                </a:lnTo>
                <a:lnTo>
                  <a:pt x="34270" y="649711"/>
                </a:lnTo>
                <a:lnTo>
                  <a:pt x="36280" y="650753"/>
                </a:lnTo>
                <a:lnTo>
                  <a:pt x="38299" y="651794"/>
                </a:lnTo>
                <a:lnTo>
                  <a:pt x="39304" y="651794"/>
                </a:lnTo>
                <a:lnTo>
                  <a:pt x="41323" y="652836"/>
                </a:lnTo>
                <a:lnTo>
                  <a:pt x="49381" y="652836"/>
                </a:lnTo>
                <a:lnTo>
                  <a:pt x="51401" y="651794"/>
                </a:lnTo>
                <a:lnTo>
                  <a:pt x="53410" y="649711"/>
                </a:lnTo>
                <a:lnTo>
                  <a:pt x="55430" y="648669"/>
                </a:lnTo>
                <a:lnTo>
                  <a:pt x="56434" y="645543"/>
                </a:lnTo>
                <a:lnTo>
                  <a:pt x="57439" y="642418"/>
                </a:lnTo>
                <a:lnTo>
                  <a:pt x="58454" y="639279"/>
                </a:lnTo>
                <a:lnTo>
                  <a:pt x="59459" y="635112"/>
                </a:lnTo>
                <a:lnTo>
                  <a:pt x="59459" y="627806"/>
                </a:lnTo>
                <a:lnTo>
                  <a:pt x="60463" y="625723"/>
                </a:lnTo>
                <a:lnTo>
                  <a:pt x="60463" y="612166"/>
                </a:lnTo>
                <a:lnTo>
                  <a:pt x="61478" y="609040"/>
                </a:lnTo>
                <a:lnTo>
                  <a:pt x="61478" y="602776"/>
                </a:lnTo>
                <a:lnTo>
                  <a:pt x="63488" y="601735"/>
                </a:lnTo>
                <a:lnTo>
                  <a:pt x="64502" y="598609"/>
                </a:lnTo>
                <a:lnTo>
                  <a:pt x="65507" y="594442"/>
                </a:lnTo>
                <a:lnTo>
                  <a:pt x="65507" y="590261"/>
                </a:lnTo>
                <a:lnTo>
                  <a:pt x="66512" y="587136"/>
                </a:lnTo>
                <a:lnTo>
                  <a:pt x="66512" y="585052"/>
                </a:lnTo>
                <a:lnTo>
                  <a:pt x="67517" y="581927"/>
                </a:lnTo>
                <a:lnTo>
                  <a:pt x="67517" y="575663"/>
                </a:lnTo>
                <a:lnTo>
                  <a:pt x="68531" y="573579"/>
                </a:lnTo>
                <a:lnTo>
                  <a:pt x="68531" y="570453"/>
                </a:lnTo>
                <a:lnTo>
                  <a:pt x="69536" y="567328"/>
                </a:lnTo>
                <a:lnTo>
                  <a:pt x="70541" y="563148"/>
                </a:lnTo>
                <a:lnTo>
                  <a:pt x="70541" y="557938"/>
                </a:lnTo>
                <a:lnTo>
                  <a:pt x="71555" y="554813"/>
                </a:lnTo>
                <a:lnTo>
                  <a:pt x="72560" y="551675"/>
                </a:lnTo>
                <a:lnTo>
                  <a:pt x="74579" y="550633"/>
                </a:lnTo>
                <a:lnTo>
                  <a:pt x="74579" y="547507"/>
                </a:lnTo>
                <a:lnTo>
                  <a:pt x="75584" y="544382"/>
                </a:lnTo>
                <a:lnTo>
                  <a:pt x="76589" y="540214"/>
                </a:lnTo>
                <a:lnTo>
                  <a:pt x="77594" y="537076"/>
                </a:lnTo>
                <a:lnTo>
                  <a:pt x="79613" y="534992"/>
                </a:lnTo>
                <a:lnTo>
                  <a:pt x="81632" y="533950"/>
                </a:lnTo>
                <a:lnTo>
                  <a:pt x="87671" y="533950"/>
                </a:lnTo>
                <a:lnTo>
                  <a:pt x="89690" y="534992"/>
                </a:lnTo>
                <a:lnTo>
                  <a:pt x="91710" y="536034"/>
                </a:lnTo>
                <a:lnTo>
                  <a:pt x="93719" y="537076"/>
                </a:lnTo>
                <a:lnTo>
                  <a:pt x="95739" y="538118"/>
                </a:lnTo>
                <a:lnTo>
                  <a:pt x="97748" y="539172"/>
                </a:lnTo>
                <a:lnTo>
                  <a:pt x="99768" y="540214"/>
                </a:lnTo>
                <a:lnTo>
                  <a:pt x="101787" y="541256"/>
                </a:lnTo>
                <a:lnTo>
                  <a:pt x="103797" y="542298"/>
                </a:lnTo>
                <a:lnTo>
                  <a:pt x="105816" y="543340"/>
                </a:lnTo>
                <a:lnTo>
                  <a:pt x="107826" y="544382"/>
                </a:lnTo>
                <a:lnTo>
                  <a:pt x="109845" y="544382"/>
                </a:lnTo>
                <a:lnTo>
                  <a:pt x="111864" y="546465"/>
                </a:lnTo>
                <a:lnTo>
                  <a:pt x="113874" y="549591"/>
                </a:lnTo>
                <a:lnTo>
                  <a:pt x="115893" y="550633"/>
                </a:lnTo>
                <a:lnTo>
                  <a:pt x="116898" y="551675"/>
                </a:lnTo>
                <a:lnTo>
                  <a:pt x="119922" y="553771"/>
                </a:lnTo>
                <a:lnTo>
                  <a:pt x="121942" y="554813"/>
                </a:lnTo>
                <a:lnTo>
                  <a:pt x="124956" y="556897"/>
                </a:lnTo>
                <a:lnTo>
                  <a:pt x="127980" y="558980"/>
                </a:lnTo>
                <a:lnTo>
                  <a:pt x="131005" y="560022"/>
                </a:lnTo>
                <a:lnTo>
                  <a:pt x="134029" y="562106"/>
                </a:lnTo>
                <a:lnTo>
                  <a:pt x="137053" y="564190"/>
                </a:lnTo>
                <a:lnTo>
                  <a:pt x="141082" y="565244"/>
                </a:lnTo>
                <a:lnTo>
                  <a:pt x="144106" y="567328"/>
                </a:lnTo>
                <a:lnTo>
                  <a:pt x="147130" y="569412"/>
                </a:lnTo>
                <a:lnTo>
                  <a:pt x="151159" y="571495"/>
                </a:lnTo>
                <a:lnTo>
                  <a:pt x="154183" y="573579"/>
                </a:lnTo>
                <a:lnTo>
                  <a:pt x="157207" y="574621"/>
                </a:lnTo>
                <a:lnTo>
                  <a:pt x="161236" y="576705"/>
                </a:lnTo>
                <a:lnTo>
                  <a:pt x="164261" y="578801"/>
                </a:lnTo>
                <a:lnTo>
                  <a:pt x="167285" y="579843"/>
                </a:lnTo>
                <a:lnTo>
                  <a:pt x="169304" y="581927"/>
                </a:lnTo>
                <a:lnTo>
                  <a:pt x="172328" y="584010"/>
                </a:lnTo>
                <a:lnTo>
                  <a:pt x="174338" y="585052"/>
                </a:lnTo>
                <a:lnTo>
                  <a:pt x="176357" y="587136"/>
                </a:lnTo>
                <a:lnTo>
                  <a:pt x="178367" y="588178"/>
                </a:lnTo>
                <a:lnTo>
                  <a:pt x="179381" y="590261"/>
                </a:lnTo>
                <a:lnTo>
                  <a:pt x="181391" y="591316"/>
                </a:lnTo>
                <a:lnTo>
                  <a:pt x="181391" y="609040"/>
                </a:lnTo>
                <a:lnTo>
                  <a:pt x="182396" y="613208"/>
                </a:lnTo>
                <a:lnTo>
                  <a:pt x="182396" y="616333"/>
                </a:lnTo>
                <a:lnTo>
                  <a:pt x="183410" y="619471"/>
                </a:lnTo>
                <a:lnTo>
                  <a:pt x="183410" y="627806"/>
                </a:lnTo>
                <a:lnTo>
                  <a:pt x="184415" y="631986"/>
                </a:lnTo>
                <a:lnTo>
                  <a:pt x="185420" y="635112"/>
                </a:lnTo>
                <a:lnTo>
                  <a:pt x="185420" y="639279"/>
                </a:lnTo>
                <a:lnTo>
                  <a:pt x="186435" y="643460"/>
                </a:lnTo>
                <a:lnTo>
                  <a:pt x="186435" y="647627"/>
                </a:lnTo>
                <a:lnTo>
                  <a:pt x="187439" y="651794"/>
                </a:lnTo>
                <a:lnTo>
                  <a:pt x="187439" y="655975"/>
                </a:lnTo>
                <a:lnTo>
                  <a:pt x="188444" y="660142"/>
                </a:lnTo>
                <a:lnTo>
                  <a:pt x="188444" y="664309"/>
                </a:lnTo>
                <a:lnTo>
                  <a:pt x="189459" y="667435"/>
                </a:lnTo>
                <a:lnTo>
                  <a:pt x="189459" y="671615"/>
                </a:lnTo>
                <a:lnTo>
                  <a:pt x="190464" y="674741"/>
                </a:lnTo>
                <a:lnTo>
                  <a:pt x="190464" y="193975"/>
                </a:lnTo>
                <a:lnTo>
                  <a:pt x="189459" y="190837"/>
                </a:lnTo>
                <a:lnTo>
                  <a:pt x="189459" y="187711"/>
                </a:lnTo>
                <a:lnTo>
                  <a:pt x="188444" y="184586"/>
                </a:lnTo>
                <a:lnTo>
                  <a:pt x="188444" y="178335"/>
                </a:lnTo>
                <a:lnTo>
                  <a:pt x="187439" y="175196"/>
                </a:lnTo>
                <a:lnTo>
                  <a:pt x="186435" y="172071"/>
                </a:lnTo>
                <a:lnTo>
                  <a:pt x="185420" y="168945"/>
                </a:lnTo>
                <a:lnTo>
                  <a:pt x="186435" y="165820"/>
                </a:lnTo>
                <a:lnTo>
                  <a:pt x="188444" y="163723"/>
                </a:lnTo>
                <a:lnTo>
                  <a:pt x="190464" y="163723"/>
                </a:lnTo>
                <a:lnTo>
                  <a:pt x="192473" y="162681"/>
                </a:lnTo>
                <a:lnTo>
                  <a:pt x="212628" y="162681"/>
                </a:lnTo>
                <a:lnTo>
                  <a:pt x="214647" y="163723"/>
                </a:lnTo>
                <a:lnTo>
                  <a:pt x="216667" y="163723"/>
                </a:lnTo>
                <a:lnTo>
                  <a:pt x="218676" y="164765"/>
                </a:lnTo>
                <a:lnTo>
                  <a:pt x="220695" y="164765"/>
                </a:lnTo>
                <a:lnTo>
                  <a:pt x="222705" y="165820"/>
                </a:lnTo>
                <a:lnTo>
                  <a:pt x="224724" y="166862"/>
                </a:lnTo>
                <a:lnTo>
                  <a:pt x="226744" y="167903"/>
                </a:lnTo>
                <a:lnTo>
                  <a:pt x="228753" y="168945"/>
                </a:lnTo>
                <a:lnTo>
                  <a:pt x="230773" y="169987"/>
                </a:lnTo>
                <a:lnTo>
                  <a:pt x="232782" y="171029"/>
                </a:lnTo>
                <a:lnTo>
                  <a:pt x="234802" y="171029"/>
                </a:lnTo>
                <a:lnTo>
                  <a:pt x="235807" y="172071"/>
                </a:lnTo>
                <a:lnTo>
                  <a:pt x="237826" y="173113"/>
                </a:lnTo>
                <a:lnTo>
                  <a:pt x="239845" y="173113"/>
                </a:lnTo>
                <a:lnTo>
                  <a:pt x="241855" y="174155"/>
                </a:lnTo>
                <a:lnTo>
                  <a:pt x="243874" y="175196"/>
                </a:lnTo>
                <a:lnTo>
                  <a:pt x="245884" y="175196"/>
                </a:lnTo>
                <a:lnTo>
                  <a:pt x="246692" y="175613"/>
                </a:lnTo>
                <a:lnTo>
                  <a:pt x="249923" y="173113"/>
                </a:lnTo>
                <a:lnTo>
                  <a:pt x="253952" y="168945"/>
                </a:lnTo>
                <a:lnTo>
                  <a:pt x="258985" y="164765"/>
                </a:lnTo>
                <a:lnTo>
                  <a:pt x="263014" y="160598"/>
                </a:lnTo>
                <a:lnTo>
                  <a:pt x="268058" y="156430"/>
                </a:lnTo>
                <a:lnTo>
                  <a:pt x="272087" y="152250"/>
                </a:lnTo>
                <a:lnTo>
                  <a:pt x="277130" y="148083"/>
                </a:lnTo>
                <a:lnTo>
                  <a:pt x="277130" y="147041"/>
                </a:lnTo>
                <a:lnTo>
                  <a:pt x="276116" y="143915"/>
                </a:lnTo>
                <a:lnTo>
                  <a:pt x="274106" y="139748"/>
                </a:lnTo>
                <a:lnTo>
                  <a:pt x="273092" y="136610"/>
                </a:lnTo>
                <a:lnTo>
                  <a:pt x="272087" y="133484"/>
                </a:lnTo>
                <a:lnTo>
                  <a:pt x="271082" y="130358"/>
                </a:lnTo>
                <a:lnTo>
                  <a:pt x="270068" y="127233"/>
                </a:lnTo>
                <a:lnTo>
                  <a:pt x="268058" y="123053"/>
                </a:lnTo>
                <a:lnTo>
                  <a:pt x="266039" y="118885"/>
                </a:lnTo>
                <a:lnTo>
                  <a:pt x="264029" y="114718"/>
                </a:lnTo>
                <a:lnTo>
                  <a:pt x="262010" y="110538"/>
                </a:lnTo>
                <a:lnTo>
                  <a:pt x="260000" y="106370"/>
                </a:lnTo>
                <a:lnTo>
                  <a:pt x="257981" y="105329"/>
                </a:lnTo>
                <a:lnTo>
                  <a:pt x="255961" y="101161"/>
                </a:lnTo>
                <a:lnTo>
                  <a:pt x="253952" y="96981"/>
                </a:lnTo>
                <a:lnTo>
                  <a:pt x="251932" y="95939"/>
                </a:lnTo>
                <a:lnTo>
                  <a:pt x="250927" y="93855"/>
                </a:lnTo>
                <a:lnTo>
                  <a:pt x="248908" y="90730"/>
                </a:lnTo>
                <a:lnTo>
                  <a:pt x="246898" y="88646"/>
                </a:lnTo>
                <a:lnTo>
                  <a:pt x="244879" y="85508"/>
                </a:lnTo>
                <a:lnTo>
                  <a:pt x="242860" y="84466"/>
                </a:lnTo>
                <a:lnTo>
                  <a:pt x="240850" y="81340"/>
                </a:lnTo>
                <a:lnTo>
                  <a:pt x="238831" y="80299"/>
                </a:lnTo>
                <a:lnTo>
                  <a:pt x="236821" y="77173"/>
                </a:lnTo>
                <a:lnTo>
                  <a:pt x="234802" y="76131"/>
                </a:lnTo>
                <a:lnTo>
                  <a:pt x="233797" y="75077"/>
                </a:lnTo>
                <a:lnTo>
                  <a:pt x="231778" y="74035"/>
                </a:lnTo>
                <a:lnTo>
                  <a:pt x="229768" y="72993"/>
                </a:lnTo>
                <a:lnTo>
                  <a:pt x="225729" y="72993"/>
                </a:lnTo>
                <a:lnTo>
                  <a:pt x="223720" y="71951"/>
                </a:lnTo>
                <a:lnTo>
                  <a:pt x="221700" y="70909"/>
                </a:lnTo>
                <a:lnTo>
                  <a:pt x="219691" y="70909"/>
                </a:lnTo>
                <a:lnTo>
                  <a:pt x="217671" y="69867"/>
                </a:lnTo>
                <a:lnTo>
                  <a:pt x="215652" y="67784"/>
                </a:lnTo>
                <a:lnTo>
                  <a:pt x="213642" y="66742"/>
                </a:lnTo>
                <a:lnTo>
                  <a:pt x="211623" y="65700"/>
                </a:lnTo>
                <a:lnTo>
                  <a:pt x="209613" y="63616"/>
                </a:lnTo>
                <a:lnTo>
                  <a:pt x="207594" y="62574"/>
                </a:lnTo>
                <a:lnTo>
                  <a:pt x="205575" y="61520"/>
                </a:lnTo>
                <a:lnTo>
                  <a:pt x="203565" y="59436"/>
                </a:lnTo>
                <a:lnTo>
                  <a:pt x="201546" y="58394"/>
                </a:lnTo>
                <a:lnTo>
                  <a:pt x="199536" y="56311"/>
                </a:lnTo>
                <a:lnTo>
                  <a:pt x="196512" y="56311"/>
                </a:lnTo>
                <a:lnTo>
                  <a:pt x="194493" y="55269"/>
                </a:lnTo>
                <a:lnTo>
                  <a:pt x="192473" y="54227"/>
                </a:lnTo>
                <a:lnTo>
                  <a:pt x="190464" y="54227"/>
                </a:lnTo>
                <a:lnTo>
                  <a:pt x="187439" y="53185"/>
                </a:lnTo>
                <a:lnTo>
                  <a:pt x="185420" y="52143"/>
                </a:lnTo>
                <a:lnTo>
                  <a:pt x="183410" y="52143"/>
                </a:lnTo>
                <a:lnTo>
                  <a:pt x="181391" y="51101"/>
                </a:lnTo>
                <a:lnTo>
                  <a:pt x="178367" y="50059"/>
                </a:lnTo>
                <a:lnTo>
                  <a:pt x="176357" y="50059"/>
                </a:lnTo>
                <a:lnTo>
                  <a:pt x="174338" y="49005"/>
                </a:lnTo>
                <a:lnTo>
                  <a:pt x="172328" y="47963"/>
                </a:lnTo>
                <a:lnTo>
                  <a:pt x="170309" y="46921"/>
                </a:lnTo>
                <a:lnTo>
                  <a:pt x="168290" y="46921"/>
                </a:lnTo>
                <a:lnTo>
                  <a:pt x="165265" y="45879"/>
                </a:lnTo>
                <a:lnTo>
                  <a:pt x="163256" y="44837"/>
                </a:lnTo>
                <a:lnTo>
                  <a:pt x="161236" y="43796"/>
                </a:lnTo>
                <a:lnTo>
                  <a:pt x="159227" y="43796"/>
                </a:lnTo>
                <a:lnTo>
                  <a:pt x="157207" y="42754"/>
                </a:lnTo>
                <a:lnTo>
                  <a:pt x="155188" y="41712"/>
                </a:lnTo>
                <a:lnTo>
                  <a:pt x="153178" y="40670"/>
                </a:lnTo>
                <a:lnTo>
                  <a:pt x="151159" y="40670"/>
                </a:lnTo>
                <a:lnTo>
                  <a:pt x="149149" y="39628"/>
                </a:lnTo>
                <a:lnTo>
                  <a:pt x="147130" y="38586"/>
                </a:lnTo>
                <a:lnTo>
                  <a:pt x="145111" y="37544"/>
                </a:lnTo>
                <a:lnTo>
                  <a:pt x="143101" y="36503"/>
                </a:lnTo>
                <a:lnTo>
                  <a:pt x="141082" y="36503"/>
                </a:lnTo>
                <a:lnTo>
                  <a:pt x="139072" y="35448"/>
                </a:lnTo>
                <a:lnTo>
                  <a:pt x="138058" y="34406"/>
                </a:lnTo>
                <a:lnTo>
                  <a:pt x="136048" y="33364"/>
                </a:lnTo>
                <a:lnTo>
                  <a:pt x="134029" y="32322"/>
                </a:lnTo>
                <a:lnTo>
                  <a:pt x="132019" y="32322"/>
                </a:lnTo>
                <a:lnTo>
                  <a:pt x="121942" y="28155"/>
                </a:lnTo>
                <a:lnTo>
                  <a:pt x="112869" y="25029"/>
                </a:lnTo>
                <a:lnTo>
                  <a:pt x="104802" y="20849"/>
                </a:lnTo>
                <a:lnTo>
                  <a:pt x="97748" y="17724"/>
                </a:lnTo>
                <a:lnTo>
                  <a:pt x="90695" y="14598"/>
                </a:lnTo>
                <a:lnTo>
                  <a:pt x="84657" y="12514"/>
                </a:lnTo>
                <a:lnTo>
                  <a:pt x="79613" y="9376"/>
                </a:lnTo>
                <a:lnTo>
                  <a:pt x="74579" y="7292"/>
                </a:lnTo>
                <a:lnTo>
                  <a:pt x="70541" y="5209"/>
                </a:lnTo>
                <a:lnTo>
                  <a:pt x="67517" y="4167"/>
                </a:lnTo>
                <a:lnTo>
                  <a:pt x="64502" y="2083"/>
                </a:lnTo>
                <a:lnTo>
                  <a:pt x="61478" y="1041"/>
                </a:lnTo>
                <a:lnTo>
                  <a:pt x="59459" y="1041"/>
                </a:lnTo>
                <a:lnTo>
                  <a:pt x="57439" y="0"/>
                </a:lnTo>
                <a:lnTo>
                  <a:pt x="56434" y="0"/>
                </a:lnTo>
                <a:lnTo>
                  <a:pt x="54425" y="2083"/>
                </a:lnTo>
                <a:lnTo>
                  <a:pt x="53410" y="5209"/>
                </a:lnTo>
                <a:lnTo>
                  <a:pt x="53410" y="43796"/>
                </a:lnTo>
                <a:lnTo>
                  <a:pt x="52405" y="51101"/>
                </a:lnTo>
                <a:lnTo>
                  <a:pt x="52405" y="59436"/>
                </a:lnTo>
                <a:lnTo>
                  <a:pt x="51401" y="67784"/>
                </a:lnTo>
                <a:lnTo>
                  <a:pt x="50386" y="77173"/>
                </a:lnTo>
                <a:lnTo>
                  <a:pt x="50386" y="79257"/>
                </a:lnTo>
                <a:lnTo>
                  <a:pt x="49381" y="82382"/>
                </a:lnTo>
                <a:lnTo>
                  <a:pt x="49381" y="85508"/>
                </a:lnTo>
                <a:lnTo>
                  <a:pt x="48376" y="88646"/>
                </a:lnTo>
                <a:lnTo>
                  <a:pt x="47362" y="91772"/>
                </a:lnTo>
                <a:lnTo>
                  <a:pt x="47362" y="94897"/>
                </a:lnTo>
                <a:lnTo>
                  <a:pt x="46357" y="98023"/>
                </a:lnTo>
                <a:lnTo>
                  <a:pt x="46357" y="101161"/>
                </a:lnTo>
                <a:lnTo>
                  <a:pt x="45352" y="104287"/>
                </a:lnTo>
                <a:lnTo>
                  <a:pt x="44347" y="107412"/>
                </a:lnTo>
                <a:lnTo>
                  <a:pt x="44347" y="110538"/>
                </a:lnTo>
                <a:lnTo>
                  <a:pt x="43333" y="114718"/>
                </a:lnTo>
                <a:lnTo>
                  <a:pt x="43333" y="118885"/>
                </a:lnTo>
                <a:lnTo>
                  <a:pt x="42328" y="122011"/>
                </a:lnTo>
                <a:lnTo>
                  <a:pt x="42328" y="126178"/>
                </a:lnTo>
                <a:lnTo>
                  <a:pt x="41323" y="129317"/>
                </a:lnTo>
                <a:lnTo>
                  <a:pt x="41323" y="136610"/>
                </a:lnTo>
                <a:lnTo>
                  <a:pt x="40309" y="140790"/>
                </a:lnTo>
                <a:lnTo>
                  <a:pt x="40309" y="143915"/>
                </a:lnTo>
                <a:lnTo>
                  <a:pt x="39304" y="145999"/>
                </a:lnTo>
                <a:lnTo>
                  <a:pt x="39304" y="150166"/>
                </a:lnTo>
                <a:lnTo>
                  <a:pt x="38299" y="153305"/>
                </a:lnTo>
                <a:lnTo>
                  <a:pt x="38299" y="156430"/>
                </a:lnTo>
                <a:lnTo>
                  <a:pt x="36280" y="159556"/>
                </a:lnTo>
                <a:lnTo>
                  <a:pt x="35275" y="163723"/>
                </a:lnTo>
                <a:lnTo>
                  <a:pt x="35275" y="169987"/>
                </a:lnTo>
                <a:lnTo>
                  <a:pt x="34270" y="174155"/>
                </a:lnTo>
                <a:lnTo>
                  <a:pt x="34270" y="177280"/>
                </a:lnTo>
                <a:lnTo>
                  <a:pt x="33256" y="182502"/>
                </a:lnTo>
                <a:lnTo>
                  <a:pt x="33256" y="186669"/>
                </a:lnTo>
                <a:lnTo>
                  <a:pt x="32251" y="191891"/>
                </a:lnTo>
                <a:lnTo>
                  <a:pt x="32251" y="197101"/>
                </a:lnTo>
                <a:lnTo>
                  <a:pt x="31246" y="202310"/>
                </a:lnTo>
                <a:lnTo>
                  <a:pt x="31246" y="212741"/>
                </a:lnTo>
                <a:lnTo>
                  <a:pt x="30231" y="217963"/>
                </a:lnTo>
                <a:lnTo>
                  <a:pt x="30231" y="224214"/>
                </a:lnTo>
                <a:lnTo>
                  <a:pt x="29227" y="229424"/>
                </a:lnTo>
                <a:lnTo>
                  <a:pt x="29227" y="240897"/>
                </a:lnTo>
                <a:lnTo>
                  <a:pt x="28222" y="246119"/>
                </a:lnTo>
                <a:lnTo>
                  <a:pt x="28222" y="256550"/>
                </a:lnTo>
                <a:lnTo>
                  <a:pt x="27207" y="261759"/>
                </a:lnTo>
                <a:lnTo>
                  <a:pt x="27207" y="271149"/>
                </a:lnTo>
                <a:lnTo>
                  <a:pt x="26202" y="275316"/>
                </a:lnTo>
                <a:lnTo>
                  <a:pt x="26202" y="281580"/>
                </a:lnTo>
                <a:lnTo>
                  <a:pt x="25198" y="284706"/>
                </a:lnTo>
                <a:lnTo>
                  <a:pt x="25198" y="290957"/>
                </a:lnTo>
                <a:lnTo>
                  <a:pt x="24193" y="294082"/>
                </a:lnTo>
                <a:lnTo>
                  <a:pt x="24193" y="313903"/>
                </a:lnTo>
                <a:lnTo>
                  <a:pt x="23178" y="315987"/>
                </a:lnTo>
                <a:lnTo>
                  <a:pt x="23178" y="361879"/>
                </a:lnTo>
                <a:lnTo>
                  <a:pt x="24193" y="363963"/>
                </a:lnTo>
                <a:lnTo>
                  <a:pt x="24193" y="380645"/>
                </a:lnTo>
                <a:lnTo>
                  <a:pt x="25198" y="384825"/>
                </a:lnTo>
                <a:lnTo>
                  <a:pt x="25198" y="400466"/>
                </a:lnTo>
                <a:lnTo>
                  <a:pt x="26202" y="404633"/>
                </a:lnTo>
                <a:lnTo>
                  <a:pt x="26202" y="442178"/>
                </a:lnTo>
                <a:lnTo>
                  <a:pt x="25198" y="446346"/>
                </a:lnTo>
                <a:lnTo>
                  <a:pt x="25198" y="463041"/>
                </a:lnTo>
                <a:lnTo>
                  <a:pt x="24193" y="469292"/>
                </a:lnTo>
                <a:lnTo>
                  <a:pt x="24193" y="475556"/>
                </a:lnTo>
                <a:lnTo>
                  <a:pt x="23178" y="480765"/>
                </a:lnTo>
                <a:lnTo>
                  <a:pt x="22173" y="487016"/>
                </a:lnTo>
                <a:lnTo>
                  <a:pt x="22173" y="493280"/>
                </a:lnTo>
                <a:lnTo>
                  <a:pt x="21169" y="498489"/>
                </a:lnTo>
                <a:lnTo>
                  <a:pt x="20154" y="503711"/>
                </a:lnTo>
                <a:lnTo>
                  <a:pt x="20154" y="509962"/>
                </a:lnTo>
                <a:lnTo>
                  <a:pt x="19149" y="515184"/>
                </a:lnTo>
                <a:lnTo>
                  <a:pt x="18144" y="520394"/>
                </a:lnTo>
                <a:lnTo>
                  <a:pt x="17130" y="525603"/>
                </a:lnTo>
                <a:lnTo>
                  <a:pt x="16125" y="530825"/>
                </a:lnTo>
                <a:lnTo>
                  <a:pt x="15120" y="536034"/>
                </a:lnTo>
                <a:lnTo>
                  <a:pt x="14115" y="541256"/>
                </a:lnTo>
                <a:lnTo>
                  <a:pt x="13101" y="546465"/>
                </a:lnTo>
                <a:lnTo>
                  <a:pt x="13101" y="550633"/>
                </a:lnTo>
                <a:lnTo>
                  <a:pt x="12096" y="555855"/>
                </a:lnTo>
                <a:lnTo>
                  <a:pt x="11091" y="560022"/>
                </a:lnTo>
                <a:lnTo>
                  <a:pt x="10077" y="565244"/>
                </a:lnTo>
                <a:lnTo>
                  <a:pt x="9072" y="569412"/>
                </a:lnTo>
                <a:lnTo>
                  <a:pt x="8067" y="573579"/>
                </a:lnTo>
                <a:lnTo>
                  <a:pt x="7062" y="577759"/>
                </a:lnTo>
                <a:lnTo>
                  <a:pt x="6048" y="581927"/>
                </a:lnTo>
                <a:lnTo>
                  <a:pt x="5043" y="586094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576334" y="5228306"/>
            <a:ext cx="975431" cy="893759"/>
          </a:xfrm>
          <a:custGeom>
            <a:avLst/>
            <a:gdLst/>
            <a:ahLst/>
            <a:cxnLst/>
            <a:rect l="l" t="t" r="r" b="b"/>
            <a:pathLst>
              <a:path w="975431" h="893759">
                <a:moveTo>
                  <a:pt x="269053" y="189808"/>
                </a:moveTo>
                <a:lnTo>
                  <a:pt x="268048" y="186682"/>
                </a:lnTo>
                <a:lnTo>
                  <a:pt x="268048" y="164778"/>
                </a:lnTo>
                <a:lnTo>
                  <a:pt x="267043" y="161652"/>
                </a:lnTo>
                <a:lnTo>
                  <a:pt x="267043" y="85521"/>
                </a:lnTo>
                <a:lnTo>
                  <a:pt x="268048" y="82395"/>
                </a:lnTo>
                <a:lnTo>
                  <a:pt x="268048" y="50059"/>
                </a:lnTo>
                <a:lnTo>
                  <a:pt x="267043" y="47976"/>
                </a:lnTo>
                <a:lnTo>
                  <a:pt x="266039" y="44850"/>
                </a:lnTo>
                <a:lnTo>
                  <a:pt x="264019" y="42766"/>
                </a:lnTo>
                <a:lnTo>
                  <a:pt x="263014" y="39628"/>
                </a:lnTo>
                <a:lnTo>
                  <a:pt x="260995" y="37544"/>
                </a:lnTo>
                <a:lnTo>
                  <a:pt x="258976" y="35461"/>
                </a:lnTo>
                <a:lnTo>
                  <a:pt x="256966" y="32335"/>
                </a:lnTo>
                <a:lnTo>
                  <a:pt x="253942" y="30251"/>
                </a:lnTo>
                <a:lnTo>
                  <a:pt x="251923" y="28168"/>
                </a:lnTo>
                <a:lnTo>
                  <a:pt x="248908" y="26071"/>
                </a:lnTo>
                <a:lnTo>
                  <a:pt x="245884" y="23988"/>
                </a:lnTo>
                <a:lnTo>
                  <a:pt x="242860" y="21904"/>
                </a:lnTo>
                <a:lnTo>
                  <a:pt x="239836" y="19820"/>
                </a:lnTo>
                <a:lnTo>
                  <a:pt x="236811" y="17736"/>
                </a:lnTo>
                <a:lnTo>
                  <a:pt x="233787" y="15653"/>
                </a:lnTo>
                <a:lnTo>
                  <a:pt x="230763" y="13556"/>
                </a:lnTo>
                <a:lnTo>
                  <a:pt x="227739" y="12514"/>
                </a:lnTo>
                <a:lnTo>
                  <a:pt x="224715" y="10431"/>
                </a:lnTo>
                <a:lnTo>
                  <a:pt x="222705" y="9389"/>
                </a:lnTo>
                <a:lnTo>
                  <a:pt x="219681" y="7305"/>
                </a:lnTo>
                <a:lnTo>
                  <a:pt x="216657" y="6263"/>
                </a:lnTo>
                <a:lnTo>
                  <a:pt x="214638" y="5221"/>
                </a:lnTo>
                <a:lnTo>
                  <a:pt x="211613" y="4180"/>
                </a:lnTo>
                <a:lnTo>
                  <a:pt x="209604" y="3138"/>
                </a:lnTo>
                <a:lnTo>
                  <a:pt x="207584" y="2083"/>
                </a:lnTo>
                <a:lnTo>
                  <a:pt x="206580" y="1041"/>
                </a:lnTo>
                <a:lnTo>
                  <a:pt x="204560" y="1041"/>
                </a:lnTo>
                <a:lnTo>
                  <a:pt x="202551" y="0"/>
                </a:lnTo>
                <a:lnTo>
                  <a:pt x="198522" y="0"/>
                </a:lnTo>
                <a:lnTo>
                  <a:pt x="196502" y="1041"/>
                </a:lnTo>
                <a:lnTo>
                  <a:pt x="192473" y="1041"/>
                </a:lnTo>
                <a:lnTo>
                  <a:pt x="190454" y="2083"/>
                </a:lnTo>
                <a:lnTo>
                  <a:pt x="188444" y="2083"/>
                </a:lnTo>
                <a:lnTo>
                  <a:pt x="187430" y="3138"/>
                </a:lnTo>
                <a:lnTo>
                  <a:pt x="185420" y="3138"/>
                </a:lnTo>
                <a:lnTo>
                  <a:pt x="183401" y="4180"/>
                </a:lnTo>
                <a:lnTo>
                  <a:pt x="182396" y="5221"/>
                </a:lnTo>
                <a:lnTo>
                  <a:pt x="180377" y="5221"/>
                </a:lnTo>
                <a:lnTo>
                  <a:pt x="178367" y="6263"/>
                </a:lnTo>
                <a:lnTo>
                  <a:pt x="177352" y="7305"/>
                </a:lnTo>
                <a:lnTo>
                  <a:pt x="175343" y="8347"/>
                </a:lnTo>
                <a:lnTo>
                  <a:pt x="173323" y="10431"/>
                </a:lnTo>
                <a:lnTo>
                  <a:pt x="171304" y="11473"/>
                </a:lnTo>
                <a:lnTo>
                  <a:pt x="169294" y="13556"/>
                </a:lnTo>
                <a:lnTo>
                  <a:pt x="167275" y="15653"/>
                </a:lnTo>
                <a:lnTo>
                  <a:pt x="165265" y="18778"/>
                </a:lnTo>
                <a:lnTo>
                  <a:pt x="164251" y="21904"/>
                </a:lnTo>
                <a:lnTo>
                  <a:pt x="162241" y="26071"/>
                </a:lnTo>
                <a:lnTo>
                  <a:pt x="162241" y="94910"/>
                </a:lnTo>
                <a:lnTo>
                  <a:pt x="161236" y="99077"/>
                </a:lnTo>
                <a:lnTo>
                  <a:pt x="161236" y="113676"/>
                </a:lnTo>
                <a:lnTo>
                  <a:pt x="160222" y="116802"/>
                </a:lnTo>
                <a:lnTo>
                  <a:pt x="160222" y="124107"/>
                </a:lnTo>
                <a:lnTo>
                  <a:pt x="159217" y="127233"/>
                </a:lnTo>
                <a:lnTo>
                  <a:pt x="159217" y="130358"/>
                </a:lnTo>
                <a:lnTo>
                  <a:pt x="158212" y="133497"/>
                </a:lnTo>
                <a:lnTo>
                  <a:pt x="158212" y="137664"/>
                </a:lnTo>
                <a:lnTo>
                  <a:pt x="157198" y="140790"/>
                </a:lnTo>
                <a:lnTo>
                  <a:pt x="157198" y="143915"/>
                </a:lnTo>
                <a:lnTo>
                  <a:pt x="156193" y="148095"/>
                </a:lnTo>
                <a:lnTo>
                  <a:pt x="155188" y="151221"/>
                </a:lnTo>
                <a:lnTo>
                  <a:pt x="154174" y="154347"/>
                </a:lnTo>
                <a:lnTo>
                  <a:pt x="153169" y="157485"/>
                </a:lnTo>
                <a:lnTo>
                  <a:pt x="152164" y="160610"/>
                </a:lnTo>
                <a:lnTo>
                  <a:pt x="150145" y="163736"/>
                </a:lnTo>
                <a:lnTo>
                  <a:pt x="149140" y="166862"/>
                </a:lnTo>
                <a:lnTo>
                  <a:pt x="147121" y="170000"/>
                </a:lnTo>
                <a:lnTo>
                  <a:pt x="146116" y="172084"/>
                </a:lnTo>
                <a:lnTo>
                  <a:pt x="144096" y="175209"/>
                </a:lnTo>
                <a:lnTo>
                  <a:pt x="141082" y="179377"/>
                </a:lnTo>
                <a:lnTo>
                  <a:pt x="139063" y="182502"/>
                </a:lnTo>
                <a:lnTo>
                  <a:pt x="135034" y="185640"/>
                </a:lnTo>
                <a:lnTo>
                  <a:pt x="132009" y="189808"/>
                </a:lnTo>
                <a:lnTo>
                  <a:pt x="127980" y="193975"/>
                </a:lnTo>
                <a:lnTo>
                  <a:pt x="123942" y="198155"/>
                </a:lnTo>
                <a:lnTo>
                  <a:pt x="119913" y="201281"/>
                </a:lnTo>
                <a:lnTo>
                  <a:pt x="115884" y="205448"/>
                </a:lnTo>
                <a:lnTo>
                  <a:pt x="110850" y="209628"/>
                </a:lnTo>
                <a:lnTo>
                  <a:pt x="106811" y="213796"/>
                </a:lnTo>
                <a:lnTo>
                  <a:pt x="101777" y="219005"/>
                </a:lnTo>
                <a:lnTo>
                  <a:pt x="100773" y="222143"/>
                </a:lnTo>
                <a:lnTo>
                  <a:pt x="100773" y="225269"/>
                </a:lnTo>
                <a:lnTo>
                  <a:pt x="98753" y="228395"/>
                </a:lnTo>
                <a:lnTo>
                  <a:pt x="96734" y="230478"/>
                </a:lnTo>
                <a:lnTo>
                  <a:pt x="95729" y="231520"/>
                </a:lnTo>
                <a:lnTo>
                  <a:pt x="93710" y="232562"/>
                </a:lnTo>
                <a:lnTo>
                  <a:pt x="92705" y="233604"/>
                </a:lnTo>
                <a:lnTo>
                  <a:pt x="90695" y="234658"/>
                </a:lnTo>
                <a:lnTo>
                  <a:pt x="88676" y="234658"/>
                </a:lnTo>
                <a:lnTo>
                  <a:pt x="86657" y="235700"/>
                </a:lnTo>
                <a:lnTo>
                  <a:pt x="82628" y="235700"/>
                </a:lnTo>
                <a:lnTo>
                  <a:pt x="77594" y="238826"/>
                </a:lnTo>
                <a:lnTo>
                  <a:pt x="72550" y="242993"/>
                </a:lnTo>
                <a:lnTo>
                  <a:pt x="67517" y="247173"/>
                </a:lnTo>
                <a:lnTo>
                  <a:pt x="63488" y="251341"/>
                </a:lnTo>
                <a:lnTo>
                  <a:pt x="59449" y="254466"/>
                </a:lnTo>
                <a:lnTo>
                  <a:pt x="54415" y="257592"/>
                </a:lnTo>
                <a:lnTo>
                  <a:pt x="51391" y="261772"/>
                </a:lnTo>
                <a:lnTo>
                  <a:pt x="47362" y="264898"/>
                </a:lnTo>
                <a:lnTo>
                  <a:pt x="43333" y="266981"/>
                </a:lnTo>
                <a:lnTo>
                  <a:pt x="40309" y="270107"/>
                </a:lnTo>
                <a:lnTo>
                  <a:pt x="38289" y="272191"/>
                </a:lnTo>
                <a:lnTo>
                  <a:pt x="35265" y="275329"/>
                </a:lnTo>
                <a:lnTo>
                  <a:pt x="33256" y="277413"/>
                </a:lnTo>
                <a:lnTo>
                  <a:pt x="32241" y="278454"/>
                </a:lnTo>
                <a:lnTo>
                  <a:pt x="30231" y="281580"/>
                </a:lnTo>
                <a:lnTo>
                  <a:pt x="28212" y="281580"/>
                </a:lnTo>
                <a:lnTo>
                  <a:pt x="26193" y="282622"/>
                </a:lnTo>
                <a:lnTo>
                  <a:pt x="24183" y="283664"/>
                </a:lnTo>
                <a:lnTo>
                  <a:pt x="22164" y="284706"/>
                </a:lnTo>
                <a:lnTo>
                  <a:pt x="20154" y="284706"/>
                </a:lnTo>
                <a:lnTo>
                  <a:pt x="18135" y="285747"/>
                </a:lnTo>
                <a:lnTo>
                  <a:pt x="16115" y="286802"/>
                </a:lnTo>
                <a:lnTo>
                  <a:pt x="12086" y="286802"/>
                </a:lnTo>
                <a:lnTo>
                  <a:pt x="10077" y="287844"/>
                </a:lnTo>
                <a:lnTo>
                  <a:pt x="6038" y="287844"/>
                </a:lnTo>
                <a:lnTo>
                  <a:pt x="4028" y="286802"/>
                </a:lnTo>
                <a:lnTo>
                  <a:pt x="2009" y="285747"/>
                </a:lnTo>
                <a:lnTo>
                  <a:pt x="0" y="283664"/>
                </a:lnTo>
                <a:lnTo>
                  <a:pt x="2009" y="611137"/>
                </a:lnTo>
                <a:lnTo>
                  <a:pt x="5033" y="613220"/>
                </a:lnTo>
                <a:lnTo>
                  <a:pt x="9062" y="614262"/>
                </a:lnTo>
                <a:lnTo>
                  <a:pt x="12086" y="616346"/>
                </a:lnTo>
                <a:lnTo>
                  <a:pt x="15111" y="617388"/>
                </a:lnTo>
                <a:lnTo>
                  <a:pt x="18135" y="619471"/>
                </a:lnTo>
                <a:lnTo>
                  <a:pt x="20154" y="620513"/>
                </a:lnTo>
                <a:lnTo>
                  <a:pt x="23178" y="621568"/>
                </a:lnTo>
                <a:lnTo>
                  <a:pt x="25188" y="623652"/>
                </a:lnTo>
                <a:lnTo>
                  <a:pt x="26193" y="624693"/>
                </a:lnTo>
                <a:lnTo>
                  <a:pt x="28212" y="625735"/>
                </a:lnTo>
                <a:lnTo>
                  <a:pt x="29217" y="627819"/>
                </a:lnTo>
                <a:lnTo>
                  <a:pt x="29217" y="639292"/>
                </a:lnTo>
                <a:lnTo>
                  <a:pt x="30231" y="642418"/>
                </a:lnTo>
                <a:lnTo>
                  <a:pt x="30231" y="645543"/>
                </a:lnTo>
                <a:lnTo>
                  <a:pt x="31236" y="648682"/>
                </a:lnTo>
                <a:lnTo>
                  <a:pt x="31236" y="652849"/>
                </a:lnTo>
                <a:lnTo>
                  <a:pt x="32241" y="657016"/>
                </a:lnTo>
                <a:lnTo>
                  <a:pt x="32241" y="660155"/>
                </a:lnTo>
                <a:lnTo>
                  <a:pt x="33256" y="664322"/>
                </a:lnTo>
                <a:lnTo>
                  <a:pt x="34260" y="668489"/>
                </a:lnTo>
                <a:lnTo>
                  <a:pt x="35265" y="672670"/>
                </a:lnTo>
                <a:lnTo>
                  <a:pt x="35265" y="676837"/>
                </a:lnTo>
                <a:lnTo>
                  <a:pt x="36270" y="681004"/>
                </a:lnTo>
                <a:lnTo>
                  <a:pt x="37285" y="685172"/>
                </a:lnTo>
                <a:lnTo>
                  <a:pt x="37285" y="689352"/>
                </a:lnTo>
                <a:lnTo>
                  <a:pt x="38289" y="693519"/>
                </a:lnTo>
                <a:lnTo>
                  <a:pt x="39294" y="697687"/>
                </a:lnTo>
                <a:lnTo>
                  <a:pt x="39294" y="700825"/>
                </a:lnTo>
                <a:lnTo>
                  <a:pt x="40309" y="704993"/>
                </a:lnTo>
                <a:lnTo>
                  <a:pt x="40309" y="708118"/>
                </a:lnTo>
                <a:lnTo>
                  <a:pt x="41314" y="711256"/>
                </a:lnTo>
                <a:lnTo>
                  <a:pt x="41314" y="714382"/>
                </a:lnTo>
                <a:lnTo>
                  <a:pt x="42318" y="717508"/>
                </a:lnTo>
                <a:lnTo>
                  <a:pt x="42318" y="723759"/>
                </a:lnTo>
                <a:lnTo>
                  <a:pt x="41314" y="726897"/>
                </a:lnTo>
                <a:lnTo>
                  <a:pt x="41314" y="730022"/>
                </a:lnTo>
                <a:lnTo>
                  <a:pt x="40309" y="734190"/>
                </a:lnTo>
                <a:lnTo>
                  <a:pt x="40309" y="744621"/>
                </a:lnTo>
                <a:lnTo>
                  <a:pt x="39294" y="746705"/>
                </a:lnTo>
                <a:lnTo>
                  <a:pt x="39294" y="759220"/>
                </a:lnTo>
                <a:lnTo>
                  <a:pt x="38289" y="762345"/>
                </a:lnTo>
                <a:lnTo>
                  <a:pt x="38289" y="786333"/>
                </a:lnTo>
                <a:lnTo>
                  <a:pt x="37285" y="790514"/>
                </a:lnTo>
                <a:lnTo>
                  <a:pt x="37285" y="793639"/>
                </a:lnTo>
                <a:lnTo>
                  <a:pt x="38289" y="797807"/>
                </a:lnTo>
                <a:lnTo>
                  <a:pt x="38289" y="805112"/>
                </a:lnTo>
                <a:lnTo>
                  <a:pt x="39294" y="808238"/>
                </a:lnTo>
                <a:lnTo>
                  <a:pt x="40309" y="811363"/>
                </a:lnTo>
                <a:lnTo>
                  <a:pt x="42318" y="814502"/>
                </a:lnTo>
                <a:lnTo>
                  <a:pt x="43333" y="817627"/>
                </a:lnTo>
                <a:lnTo>
                  <a:pt x="45343" y="820753"/>
                </a:lnTo>
                <a:lnTo>
                  <a:pt x="47362" y="822837"/>
                </a:lnTo>
                <a:lnTo>
                  <a:pt x="49372" y="825962"/>
                </a:lnTo>
                <a:lnTo>
                  <a:pt x="51391" y="828059"/>
                </a:lnTo>
                <a:lnTo>
                  <a:pt x="54415" y="831184"/>
                </a:lnTo>
                <a:lnTo>
                  <a:pt x="56425" y="833268"/>
                </a:lnTo>
                <a:lnTo>
                  <a:pt x="59449" y="835352"/>
                </a:lnTo>
                <a:lnTo>
                  <a:pt x="62473" y="837435"/>
                </a:lnTo>
                <a:lnTo>
                  <a:pt x="65497" y="839519"/>
                </a:lnTo>
                <a:lnTo>
                  <a:pt x="68521" y="840573"/>
                </a:lnTo>
                <a:lnTo>
                  <a:pt x="71546" y="842657"/>
                </a:lnTo>
                <a:lnTo>
                  <a:pt x="74570" y="844741"/>
                </a:lnTo>
                <a:lnTo>
                  <a:pt x="77594" y="845783"/>
                </a:lnTo>
                <a:lnTo>
                  <a:pt x="80618" y="846825"/>
                </a:lnTo>
                <a:lnTo>
                  <a:pt x="83642" y="848908"/>
                </a:lnTo>
                <a:lnTo>
                  <a:pt x="86657" y="849950"/>
                </a:lnTo>
                <a:lnTo>
                  <a:pt x="89681" y="850992"/>
                </a:lnTo>
                <a:lnTo>
                  <a:pt x="92705" y="852034"/>
                </a:lnTo>
                <a:lnTo>
                  <a:pt x="95729" y="853088"/>
                </a:lnTo>
                <a:lnTo>
                  <a:pt x="98753" y="854130"/>
                </a:lnTo>
                <a:lnTo>
                  <a:pt x="101777" y="855172"/>
                </a:lnTo>
                <a:lnTo>
                  <a:pt x="103787" y="856214"/>
                </a:lnTo>
                <a:lnTo>
                  <a:pt x="106811" y="857256"/>
                </a:lnTo>
                <a:lnTo>
                  <a:pt x="108831" y="857256"/>
                </a:lnTo>
                <a:lnTo>
                  <a:pt x="110850" y="858298"/>
                </a:lnTo>
                <a:lnTo>
                  <a:pt x="112860" y="859340"/>
                </a:lnTo>
                <a:lnTo>
                  <a:pt x="116889" y="859340"/>
                </a:lnTo>
                <a:lnTo>
                  <a:pt x="120927" y="860381"/>
                </a:lnTo>
                <a:lnTo>
                  <a:pt x="123942" y="860381"/>
                </a:lnTo>
                <a:lnTo>
                  <a:pt x="126966" y="861423"/>
                </a:lnTo>
                <a:lnTo>
                  <a:pt x="134019" y="861423"/>
                </a:lnTo>
                <a:lnTo>
                  <a:pt x="136038" y="862465"/>
                </a:lnTo>
                <a:lnTo>
                  <a:pt x="152164" y="862465"/>
                </a:lnTo>
                <a:lnTo>
                  <a:pt x="154174" y="861423"/>
                </a:lnTo>
                <a:lnTo>
                  <a:pt x="156193" y="861423"/>
                </a:lnTo>
                <a:lnTo>
                  <a:pt x="158212" y="860381"/>
                </a:lnTo>
                <a:lnTo>
                  <a:pt x="160222" y="858298"/>
                </a:lnTo>
                <a:lnTo>
                  <a:pt x="162241" y="857256"/>
                </a:lnTo>
                <a:lnTo>
                  <a:pt x="164251" y="854130"/>
                </a:lnTo>
                <a:lnTo>
                  <a:pt x="166270" y="850992"/>
                </a:lnTo>
                <a:lnTo>
                  <a:pt x="166270" y="847866"/>
                </a:lnTo>
                <a:lnTo>
                  <a:pt x="168290" y="843699"/>
                </a:lnTo>
                <a:lnTo>
                  <a:pt x="168290" y="840573"/>
                </a:lnTo>
                <a:lnTo>
                  <a:pt x="169294" y="837435"/>
                </a:lnTo>
                <a:lnTo>
                  <a:pt x="169294" y="833268"/>
                </a:lnTo>
                <a:lnTo>
                  <a:pt x="170299" y="830142"/>
                </a:lnTo>
                <a:lnTo>
                  <a:pt x="170299" y="824920"/>
                </a:lnTo>
                <a:lnTo>
                  <a:pt x="171304" y="821795"/>
                </a:lnTo>
                <a:lnTo>
                  <a:pt x="171304" y="818669"/>
                </a:lnTo>
                <a:lnTo>
                  <a:pt x="172319" y="815544"/>
                </a:lnTo>
                <a:lnTo>
                  <a:pt x="173323" y="811363"/>
                </a:lnTo>
                <a:lnTo>
                  <a:pt x="174328" y="807196"/>
                </a:lnTo>
                <a:lnTo>
                  <a:pt x="174328" y="803029"/>
                </a:lnTo>
                <a:lnTo>
                  <a:pt x="175343" y="799890"/>
                </a:lnTo>
                <a:lnTo>
                  <a:pt x="176348" y="795723"/>
                </a:lnTo>
                <a:lnTo>
                  <a:pt x="176348" y="792597"/>
                </a:lnTo>
                <a:lnTo>
                  <a:pt x="177352" y="789472"/>
                </a:lnTo>
                <a:lnTo>
                  <a:pt x="177352" y="787375"/>
                </a:lnTo>
                <a:lnTo>
                  <a:pt x="178367" y="784250"/>
                </a:lnTo>
                <a:lnTo>
                  <a:pt x="178367" y="781124"/>
                </a:lnTo>
                <a:lnTo>
                  <a:pt x="179372" y="777999"/>
                </a:lnTo>
                <a:lnTo>
                  <a:pt x="179372" y="774860"/>
                </a:lnTo>
                <a:lnTo>
                  <a:pt x="180377" y="771735"/>
                </a:lnTo>
                <a:lnTo>
                  <a:pt x="181381" y="768609"/>
                </a:lnTo>
                <a:lnTo>
                  <a:pt x="181381" y="765484"/>
                </a:lnTo>
                <a:lnTo>
                  <a:pt x="182396" y="761304"/>
                </a:lnTo>
                <a:lnTo>
                  <a:pt x="183401" y="758178"/>
                </a:lnTo>
                <a:lnTo>
                  <a:pt x="183401" y="755052"/>
                </a:lnTo>
                <a:lnTo>
                  <a:pt x="184406" y="750885"/>
                </a:lnTo>
                <a:lnTo>
                  <a:pt x="185420" y="746705"/>
                </a:lnTo>
                <a:lnTo>
                  <a:pt x="185420" y="743579"/>
                </a:lnTo>
                <a:lnTo>
                  <a:pt x="186425" y="742537"/>
                </a:lnTo>
                <a:lnTo>
                  <a:pt x="188444" y="741496"/>
                </a:lnTo>
                <a:lnTo>
                  <a:pt x="190454" y="739412"/>
                </a:lnTo>
                <a:lnTo>
                  <a:pt x="191459" y="738370"/>
                </a:lnTo>
                <a:lnTo>
                  <a:pt x="193478" y="736274"/>
                </a:lnTo>
                <a:lnTo>
                  <a:pt x="196502" y="733148"/>
                </a:lnTo>
                <a:lnTo>
                  <a:pt x="198522" y="731064"/>
                </a:lnTo>
                <a:lnTo>
                  <a:pt x="200531" y="727939"/>
                </a:lnTo>
                <a:lnTo>
                  <a:pt x="203555" y="724813"/>
                </a:lnTo>
                <a:lnTo>
                  <a:pt x="205575" y="721675"/>
                </a:lnTo>
                <a:lnTo>
                  <a:pt x="208599" y="718549"/>
                </a:lnTo>
                <a:lnTo>
                  <a:pt x="211613" y="715424"/>
                </a:lnTo>
                <a:lnTo>
                  <a:pt x="214638" y="711256"/>
                </a:lnTo>
                <a:lnTo>
                  <a:pt x="217662" y="708118"/>
                </a:lnTo>
                <a:lnTo>
                  <a:pt x="220686" y="704993"/>
                </a:lnTo>
                <a:lnTo>
                  <a:pt x="223710" y="700825"/>
                </a:lnTo>
                <a:lnTo>
                  <a:pt x="226734" y="697687"/>
                </a:lnTo>
                <a:lnTo>
                  <a:pt x="229758" y="693519"/>
                </a:lnTo>
                <a:lnTo>
                  <a:pt x="232782" y="690394"/>
                </a:lnTo>
                <a:lnTo>
                  <a:pt x="235807" y="687268"/>
                </a:lnTo>
                <a:lnTo>
                  <a:pt x="238831" y="684130"/>
                </a:lnTo>
                <a:lnTo>
                  <a:pt x="240840" y="681004"/>
                </a:lnTo>
                <a:lnTo>
                  <a:pt x="243865" y="677879"/>
                </a:lnTo>
                <a:lnTo>
                  <a:pt x="245884" y="675795"/>
                </a:lnTo>
                <a:lnTo>
                  <a:pt x="248908" y="672670"/>
                </a:lnTo>
                <a:lnTo>
                  <a:pt x="250918" y="670573"/>
                </a:lnTo>
                <a:lnTo>
                  <a:pt x="252937" y="668489"/>
                </a:lnTo>
                <a:lnTo>
                  <a:pt x="253942" y="667448"/>
                </a:lnTo>
                <a:lnTo>
                  <a:pt x="255961" y="666406"/>
                </a:lnTo>
                <a:lnTo>
                  <a:pt x="256966" y="665364"/>
                </a:lnTo>
                <a:lnTo>
                  <a:pt x="258976" y="665364"/>
                </a:lnTo>
                <a:lnTo>
                  <a:pt x="259990" y="668489"/>
                </a:lnTo>
                <a:lnTo>
                  <a:pt x="260995" y="671615"/>
                </a:lnTo>
                <a:lnTo>
                  <a:pt x="262000" y="674753"/>
                </a:lnTo>
                <a:lnTo>
                  <a:pt x="262000" y="677879"/>
                </a:lnTo>
                <a:lnTo>
                  <a:pt x="263014" y="681004"/>
                </a:lnTo>
                <a:lnTo>
                  <a:pt x="263014" y="684130"/>
                </a:lnTo>
                <a:lnTo>
                  <a:pt x="264019" y="687268"/>
                </a:lnTo>
                <a:lnTo>
                  <a:pt x="265024" y="690394"/>
                </a:lnTo>
                <a:lnTo>
                  <a:pt x="266039" y="693519"/>
                </a:lnTo>
                <a:lnTo>
                  <a:pt x="268048" y="694561"/>
                </a:lnTo>
                <a:lnTo>
                  <a:pt x="270068" y="696645"/>
                </a:lnTo>
                <a:lnTo>
                  <a:pt x="271072" y="699783"/>
                </a:lnTo>
                <a:lnTo>
                  <a:pt x="272077" y="703951"/>
                </a:lnTo>
                <a:lnTo>
                  <a:pt x="273092" y="708118"/>
                </a:lnTo>
                <a:lnTo>
                  <a:pt x="274097" y="711256"/>
                </a:lnTo>
                <a:lnTo>
                  <a:pt x="274097" y="714382"/>
                </a:lnTo>
                <a:lnTo>
                  <a:pt x="275101" y="717508"/>
                </a:lnTo>
                <a:lnTo>
                  <a:pt x="275101" y="719591"/>
                </a:lnTo>
                <a:lnTo>
                  <a:pt x="276116" y="722717"/>
                </a:lnTo>
                <a:lnTo>
                  <a:pt x="276116" y="725855"/>
                </a:lnTo>
                <a:lnTo>
                  <a:pt x="277121" y="728981"/>
                </a:lnTo>
                <a:lnTo>
                  <a:pt x="277121" y="732106"/>
                </a:lnTo>
                <a:lnTo>
                  <a:pt x="278126" y="735232"/>
                </a:lnTo>
                <a:lnTo>
                  <a:pt x="278126" y="738370"/>
                </a:lnTo>
                <a:lnTo>
                  <a:pt x="279130" y="741496"/>
                </a:lnTo>
                <a:lnTo>
                  <a:pt x="279130" y="744621"/>
                </a:lnTo>
                <a:lnTo>
                  <a:pt x="280145" y="746705"/>
                </a:lnTo>
                <a:lnTo>
                  <a:pt x="280145" y="749843"/>
                </a:lnTo>
                <a:lnTo>
                  <a:pt x="281150" y="754011"/>
                </a:lnTo>
                <a:lnTo>
                  <a:pt x="282155" y="757136"/>
                </a:lnTo>
                <a:lnTo>
                  <a:pt x="284174" y="760262"/>
                </a:lnTo>
                <a:lnTo>
                  <a:pt x="285179" y="764442"/>
                </a:lnTo>
                <a:lnTo>
                  <a:pt x="287198" y="768609"/>
                </a:lnTo>
                <a:lnTo>
                  <a:pt x="288203" y="771735"/>
                </a:lnTo>
                <a:lnTo>
                  <a:pt x="289208" y="775915"/>
                </a:lnTo>
                <a:lnTo>
                  <a:pt x="290222" y="780082"/>
                </a:lnTo>
                <a:lnTo>
                  <a:pt x="291227" y="784250"/>
                </a:lnTo>
                <a:lnTo>
                  <a:pt x="292232" y="788430"/>
                </a:lnTo>
                <a:lnTo>
                  <a:pt x="293246" y="792597"/>
                </a:lnTo>
                <a:lnTo>
                  <a:pt x="294251" y="796765"/>
                </a:lnTo>
                <a:lnTo>
                  <a:pt x="295256" y="800932"/>
                </a:lnTo>
                <a:lnTo>
                  <a:pt x="297275" y="805112"/>
                </a:lnTo>
                <a:lnTo>
                  <a:pt x="298280" y="810322"/>
                </a:lnTo>
                <a:lnTo>
                  <a:pt x="299285" y="814502"/>
                </a:lnTo>
                <a:lnTo>
                  <a:pt x="301304" y="818669"/>
                </a:lnTo>
                <a:lnTo>
                  <a:pt x="302309" y="822837"/>
                </a:lnTo>
                <a:lnTo>
                  <a:pt x="303324" y="827004"/>
                </a:lnTo>
                <a:lnTo>
                  <a:pt x="305333" y="831184"/>
                </a:lnTo>
                <a:lnTo>
                  <a:pt x="307353" y="835352"/>
                </a:lnTo>
                <a:lnTo>
                  <a:pt x="308357" y="839519"/>
                </a:lnTo>
                <a:lnTo>
                  <a:pt x="310377" y="843699"/>
                </a:lnTo>
                <a:lnTo>
                  <a:pt x="312386" y="847866"/>
                </a:lnTo>
                <a:lnTo>
                  <a:pt x="314406" y="850992"/>
                </a:lnTo>
                <a:lnTo>
                  <a:pt x="317430" y="855172"/>
                </a:lnTo>
                <a:lnTo>
                  <a:pt x="319440" y="858298"/>
                </a:lnTo>
                <a:lnTo>
                  <a:pt x="322464" y="862465"/>
                </a:lnTo>
                <a:lnTo>
                  <a:pt x="324483" y="865591"/>
                </a:lnTo>
                <a:lnTo>
                  <a:pt x="327507" y="868729"/>
                </a:lnTo>
                <a:lnTo>
                  <a:pt x="330531" y="871855"/>
                </a:lnTo>
                <a:lnTo>
                  <a:pt x="333556" y="874980"/>
                </a:lnTo>
                <a:lnTo>
                  <a:pt x="337585" y="878106"/>
                </a:lnTo>
                <a:lnTo>
                  <a:pt x="340609" y="881244"/>
                </a:lnTo>
                <a:lnTo>
                  <a:pt x="344638" y="883328"/>
                </a:lnTo>
                <a:lnTo>
                  <a:pt x="346647" y="884370"/>
                </a:lnTo>
                <a:lnTo>
                  <a:pt x="348667" y="885411"/>
                </a:lnTo>
                <a:lnTo>
                  <a:pt x="349672" y="886453"/>
                </a:lnTo>
                <a:lnTo>
                  <a:pt x="351691" y="887495"/>
                </a:lnTo>
                <a:lnTo>
                  <a:pt x="353710" y="887495"/>
                </a:lnTo>
                <a:lnTo>
                  <a:pt x="355720" y="888537"/>
                </a:lnTo>
                <a:lnTo>
                  <a:pt x="357739" y="889579"/>
                </a:lnTo>
                <a:lnTo>
                  <a:pt x="358744" y="889579"/>
                </a:lnTo>
                <a:lnTo>
                  <a:pt x="360763" y="890621"/>
                </a:lnTo>
                <a:lnTo>
                  <a:pt x="362773" y="891675"/>
                </a:lnTo>
                <a:lnTo>
                  <a:pt x="365797" y="891675"/>
                </a:lnTo>
                <a:lnTo>
                  <a:pt x="367816" y="892717"/>
                </a:lnTo>
                <a:lnTo>
                  <a:pt x="372850" y="892717"/>
                </a:lnTo>
                <a:lnTo>
                  <a:pt x="373865" y="893759"/>
                </a:lnTo>
                <a:lnTo>
                  <a:pt x="398048" y="893759"/>
                </a:lnTo>
                <a:lnTo>
                  <a:pt x="401073" y="892717"/>
                </a:lnTo>
                <a:lnTo>
                  <a:pt x="403082" y="892717"/>
                </a:lnTo>
                <a:lnTo>
                  <a:pt x="405102" y="891675"/>
                </a:lnTo>
                <a:lnTo>
                  <a:pt x="408126" y="891675"/>
                </a:lnTo>
                <a:lnTo>
                  <a:pt x="410135" y="890621"/>
                </a:lnTo>
                <a:lnTo>
                  <a:pt x="411150" y="889579"/>
                </a:lnTo>
                <a:lnTo>
                  <a:pt x="413160" y="888537"/>
                </a:lnTo>
                <a:lnTo>
                  <a:pt x="415179" y="887495"/>
                </a:lnTo>
                <a:lnTo>
                  <a:pt x="416184" y="886453"/>
                </a:lnTo>
                <a:lnTo>
                  <a:pt x="418203" y="885411"/>
                </a:lnTo>
                <a:lnTo>
                  <a:pt x="419208" y="883328"/>
                </a:lnTo>
                <a:lnTo>
                  <a:pt x="421227" y="882286"/>
                </a:lnTo>
                <a:lnTo>
                  <a:pt x="422232" y="880202"/>
                </a:lnTo>
                <a:lnTo>
                  <a:pt x="424242" y="876022"/>
                </a:lnTo>
                <a:lnTo>
                  <a:pt x="425256" y="872896"/>
                </a:lnTo>
                <a:lnTo>
                  <a:pt x="426261" y="870813"/>
                </a:lnTo>
                <a:lnTo>
                  <a:pt x="427266" y="867687"/>
                </a:lnTo>
                <a:lnTo>
                  <a:pt x="428280" y="865591"/>
                </a:lnTo>
                <a:lnTo>
                  <a:pt x="429285" y="862465"/>
                </a:lnTo>
                <a:lnTo>
                  <a:pt x="429285" y="859340"/>
                </a:lnTo>
                <a:lnTo>
                  <a:pt x="430290" y="855172"/>
                </a:lnTo>
                <a:lnTo>
                  <a:pt x="431305" y="852034"/>
                </a:lnTo>
                <a:lnTo>
                  <a:pt x="431305" y="847866"/>
                </a:lnTo>
                <a:lnTo>
                  <a:pt x="432309" y="843699"/>
                </a:lnTo>
                <a:lnTo>
                  <a:pt x="433314" y="839519"/>
                </a:lnTo>
                <a:lnTo>
                  <a:pt x="433314" y="834310"/>
                </a:lnTo>
                <a:lnTo>
                  <a:pt x="434319" y="830142"/>
                </a:lnTo>
                <a:lnTo>
                  <a:pt x="435334" y="824920"/>
                </a:lnTo>
                <a:lnTo>
                  <a:pt x="435334" y="819711"/>
                </a:lnTo>
                <a:lnTo>
                  <a:pt x="436338" y="818669"/>
                </a:lnTo>
                <a:lnTo>
                  <a:pt x="437343" y="815544"/>
                </a:lnTo>
                <a:lnTo>
                  <a:pt x="438358" y="812405"/>
                </a:lnTo>
                <a:lnTo>
                  <a:pt x="438358" y="809280"/>
                </a:lnTo>
                <a:lnTo>
                  <a:pt x="439363" y="806154"/>
                </a:lnTo>
                <a:lnTo>
                  <a:pt x="439363" y="801987"/>
                </a:lnTo>
                <a:lnTo>
                  <a:pt x="440367" y="798848"/>
                </a:lnTo>
                <a:lnTo>
                  <a:pt x="440367" y="795723"/>
                </a:lnTo>
                <a:lnTo>
                  <a:pt x="441382" y="792597"/>
                </a:lnTo>
                <a:lnTo>
                  <a:pt x="441382" y="788430"/>
                </a:lnTo>
                <a:lnTo>
                  <a:pt x="442387" y="785292"/>
                </a:lnTo>
                <a:lnTo>
                  <a:pt x="443391" y="782166"/>
                </a:lnTo>
                <a:lnTo>
                  <a:pt x="445411" y="779041"/>
                </a:lnTo>
                <a:lnTo>
                  <a:pt x="446416" y="775915"/>
                </a:lnTo>
                <a:lnTo>
                  <a:pt x="447420" y="771735"/>
                </a:lnTo>
                <a:lnTo>
                  <a:pt x="447420" y="768609"/>
                </a:lnTo>
                <a:lnTo>
                  <a:pt x="448435" y="766526"/>
                </a:lnTo>
                <a:lnTo>
                  <a:pt x="448435" y="763400"/>
                </a:lnTo>
                <a:lnTo>
                  <a:pt x="449440" y="760262"/>
                </a:lnTo>
                <a:lnTo>
                  <a:pt x="449440" y="756094"/>
                </a:lnTo>
                <a:lnTo>
                  <a:pt x="450445" y="752969"/>
                </a:lnTo>
                <a:lnTo>
                  <a:pt x="450445" y="749843"/>
                </a:lnTo>
                <a:lnTo>
                  <a:pt x="451459" y="745663"/>
                </a:lnTo>
                <a:lnTo>
                  <a:pt x="451459" y="742537"/>
                </a:lnTo>
                <a:lnTo>
                  <a:pt x="452464" y="739412"/>
                </a:lnTo>
                <a:lnTo>
                  <a:pt x="452464" y="735232"/>
                </a:lnTo>
                <a:lnTo>
                  <a:pt x="453469" y="732106"/>
                </a:lnTo>
                <a:lnTo>
                  <a:pt x="453469" y="725855"/>
                </a:lnTo>
                <a:lnTo>
                  <a:pt x="454474" y="722717"/>
                </a:lnTo>
                <a:lnTo>
                  <a:pt x="454474" y="719591"/>
                </a:lnTo>
                <a:lnTo>
                  <a:pt x="455488" y="717508"/>
                </a:lnTo>
                <a:lnTo>
                  <a:pt x="455488" y="714382"/>
                </a:lnTo>
                <a:lnTo>
                  <a:pt x="456493" y="711256"/>
                </a:lnTo>
                <a:lnTo>
                  <a:pt x="457498" y="708118"/>
                </a:lnTo>
                <a:lnTo>
                  <a:pt x="459517" y="707076"/>
                </a:lnTo>
                <a:lnTo>
                  <a:pt x="462541" y="710202"/>
                </a:lnTo>
                <a:lnTo>
                  <a:pt x="465565" y="714382"/>
                </a:lnTo>
                <a:lnTo>
                  <a:pt x="468590" y="718549"/>
                </a:lnTo>
                <a:lnTo>
                  <a:pt x="471614" y="722717"/>
                </a:lnTo>
                <a:lnTo>
                  <a:pt x="474628" y="726897"/>
                </a:lnTo>
                <a:lnTo>
                  <a:pt x="478667" y="731064"/>
                </a:lnTo>
                <a:lnTo>
                  <a:pt x="481691" y="735232"/>
                </a:lnTo>
                <a:lnTo>
                  <a:pt x="484706" y="739412"/>
                </a:lnTo>
                <a:lnTo>
                  <a:pt x="488744" y="743579"/>
                </a:lnTo>
                <a:lnTo>
                  <a:pt x="491768" y="748789"/>
                </a:lnTo>
                <a:lnTo>
                  <a:pt x="495797" y="752969"/>
                </a:lnTo>
                <a:lnTo>
                  <a:pt x="498822" y="757136"/>
                </a:lnTo>
                <a:lnTo>
                  <a:pt x="502851" y="762345"/>
                </a:lnTo>
                <a:lnTo>
                  <a:pt x="505875" y="766526"/>
                </a:lnTo>
                <a:lnTo>
                  <a:pt x="509904" y="770693"/>
                </a:lnTo>
                <a:lnTo>
                  <a:pt x="513933" y="775915"/>
                </a:lnTo>
                <a:lnTo>
                  <a:pt x="516957" y="780082"/>
                </a:lnTo>
                <a:lnTo>
                  <a:pt x="520986" y="785292"/>
                </a:lnTo>
                <a:lnTo>
                  <a:pt x="525015" y="789472"/>
                </a:lnTo>
                <a:lnTo>
                  <a:pt x="529053" y="793639"/>
                </a:lnTo>
                <a:lnTo>
                  <a:pt x="532068" y="798848"/>
                </a:lnTo>
                <a:lnTo>
                  <a:pt x="536107" y="803029"/>
                </a:lnTo>
                <a:lnTo>
                  <a:pt x="540136" y="807196"/>
                </a:lnTo>
                <a:lnTo>
                  <a:pt x="544165" y="812405"/>
                </a:lnTo>
                <a:lnTo>
                  <a:pt x="547189" y="816585"/>
                </a:lnTo>
                <a:lnTo>
                  <a:pt x="551218" y="820753"/>
                </a:lnTo>
                <a:lnTo>
                  <a:pt x="555247" y="824920"/>
                </a:lnTo>
                <a:lnTo>
                  <a:pt x="559285" y="829100"/>
                </a:lnTo>
                <a:lnTo>
                  <a:pt x="562300" y="833268"/>
                </a:lnTo>
                <a:lnTo>
                  <a:pt x="566339" y="836393"/>
                </a:lnTo>
                <a:lnTo>
                  <a:pt x="570368" y="840573"/>
                </a:lnTo>
                <a:lnTo>
                  <a:pt x="574397" y="843699"/>
                </a:lnTo>
                <a:lnTo>
                  <a:pt x="577421" y="846825"/>
                </a:lnTo>
                <a:lnTo>
                  <a:pt x="579440" y="849950"/>
                </a:lnTo>
                <a:lnTo>
                  <a:pt x="582455" y="853088"/>
                </a:lnTo>
                <a:lnTo>
                  <a:pt x="585479" y="855172"/>
                </a:lnTo>
                <a:lnTo>
                  <a:pt x="588503" y="858298"/>
                </a:lnTo>
                <a:lnTo>
                  <a:pt x="591527" y="860381"/>
                </a:lnTo>
                <a:lnTo>
                  <a:pt x="593546" y="862465"/>
                </a:lnTo>
                <a:lnTo>
                  <a:pt x="596570" y="865591"/>
                </a:lnTo>
                <a:lnTo>
                  <a:pt x="599585" y="867687"/>
                </a:lnTo>
                <a:lnTo>
                  <a:pt x="602609" y="869771"/>
                </a:lnTo>
                <a:lnTo>
                  <a:pt x="605633" y="871855"/>
                </a:lnTo>
                <a:lnTo>
                  <a:pt x="607653" y="873938"/>
                </a:lnTo>
                <a:lnTo>
                  <a:pt x="610677" y="876022"/>
                </a:lnTo>
                <a:lnTo>
                  <a:pt x="613701" y="878106"/>
                </a:lnTo>
                <a:lnTo>
                  <a:pt x="616725" y="879160"/>
                </a:lnTo>
                <a:lnTo>
                  <a:pt x="618735" y="881244"/>
                </a:lnTo>
                <a:lnTo>
                  <a:pt x="621759" y="883328"/>
                </a:lnTo>
                <a:lnTo>
                  <a:pt x="624783" y="884370"/>
                </a:lnTo>
                <a:lnTo>
                  <a:pt x="626831" y="885411"/>
                </a:lnTo>
                <a:lnTo>
                  <a:pt x="629827" y="886453"/>
                </a:lnTo>
                <a:lnTo>
                  <a:pt x="631856" y="887495"/>
                </a:lnTo>
                <a:lnTo>
                  <a:pt x="634851" y="888537"/>
                </a:lnTo>
                <a:lnTo>
                  <a:pt x="636880" y="889579"/>
                </a:lnTo>
                <a:lnTo>
                  <a:pt x="639875" y="890621"/>
                </a:lnTo>
                <a:lnTo>
                  <a:pt x="641904" y="891675"/>
                </a:lnTo>
                <a:lnTo>
                  <a:pt x="644899" y="891675"/>
                </a:lnTo>
                <a:lnTo>
                  <a:pt x="646928" y="892717"/>
                </a:lnTo>
                <a:lnTo>
                  <a:pt x="658039" y="892717"/>
                </a:lnTo>
                <a:lnTo>
                  <a:pt x="659005" y="891675"/>
                </a:lnTo>
                <a:lnTo>
                  <a:pt x="661034" y="891675"/>
                </a:lnTo>
                <a:lnTo>
                  <a:pt x="663063" y="890621"/>
                </a:lnTo>
                <a:lnTo>
                  <a:pt x="664126" y="889579"/>
                </a:lnTo>
                <a:lnTo>
                  <a:pt x="666059" y="888537"/>
                </a:lnTo>
                <a:lnTo>
                  <a:pt x="668087" y="887495"/>
                </a:lnTo>
                <a:lnTo>
                  <a:pt x="669150" y="886453"/>
                </a:lnTo>
                <a:lnTo>
                  <a:pt x="671179" y="884370"/>
                </a:lnTo>
                <a:lnTo>
                  <a:pt x="673112" y="883328"/>
                </a:lnTo>
                <a:lnTo>
                  <a:pt x="675141" y="881244"/>
                </a:lnTo>
                <a:lnTo>
                  <a:pt x="677170" y="879160"/>
                </a:lnTo>
                <a:lnTo>
                  <a:pt x="679199" y="877064"/>
                </a:lnTo>
                <a:lnTo>
                  <a:pt x="681228" y="874980"/>
                </a:lnTo>
                <a:lnTo>
                  <a:pt x="682194" y="872896"/>
                </a:lnTo>
                <a:lnTo>
                  <a:pt x="684223" y="870813"/>
                </a:lnTo>
                <a:lnTo>
                  <a:pt x="686252" y="868729"/>
                </a:lnTo>
                <a:lnTo>
                  <a:pt x="688281" y="865591"/>
                </a:lnTo>
                <a:lnTo>
                  <a:pt x="690310" y="863507"/>
                </a:lnTo>
                <a:lnTo>
                  <a:pt x="691276" y="861423"/>
                </a:lnTo>
                <a:lnTo>
                  <a:pt x="693305" y="858298"/>
                </a:lnTo>
                <a:lnTo>
                  <a:pt x="694271" y="856214"/>
                </a:lnTo>
                <a:lnTo>
                  <a:pt x="696300" y="853088"/>
                </a:lnTo>
                <a:lnTo>
                  <a:pt x="697363" y="850992"/>
                </a:lnTo>
                <a:lnTo>
                  <a:pt x="699392" y="847866"/>
                </a:lnTo>
                <a:lnTo>
                  <a:pt x="700358" y="845783"/>
                </a:lnTo>
                <a:lnTo>
                  <a:pt x="701324" y="842657"/>
                </a:lnTo>
                <a:lnTo>
                  <a:pt x="702387" y="840573"/>
                </a:lnTo>
                <a:lnTo>
                  <a:pt x="703353" y="837435"/>
                </a:lnTo>
                <a:lnTo>
                  <a:pt x="704416" y="835352"/>
                </a:lnTo>
                <a:lnTo>
                  <a:pt x="705382" y="831184"/>
                </a:lnTo>
                <a:lnTo>
                  <a:pt x="706445" y="828059"/>
                </a:lnTo>
                <a:lnTo>
                  <a:pt x="706445" y="825962"/>
                </a:lnTo>
                <a:lnTo>
                  <a:pt x="707411" y="822837"/>
                </a:lnTo>
                <a:lnTo>
                  <a:pt x="707411" y="806154"/>
                </a:lnTo>
                <a:lnTo>
                  <a:pt x="706445" y="801987"/>
                </a:lnTo>
                <a:lnTo>
                  <a:pt x="706445" y="797807"/>
                </a:lnTo>
                <a:lnTo>
                  <a:pt x="705382" y="794681"/>
                </a:lnTo>
                <a:lnTo>
                  <a:pt x="704416" y="790514"/>
                </a:lnTo>
                <a:lnTo>
                  <a:pt x="703353" y="786333"/>
                </a:lnTo>
                <a:lnTo>
                  <a:pt x="702387" y="783208"/>
                </a:lnTo>
                <a:lnTo>
                  <a:pt x="700358" y="779041"/>
                </a:lnTo>
                <a:lnTo>
                  <a:pt x="699392" y="774860"/>
                </a:lnTo>
                <a:lnTo>
                  <a:pt x="697363" y="770693"/>
                </a:lnTo>
                <a:lnTo>
                  <a:pt x="695334" y="765484"/>
                </a:lnTo>
                <a:lnTo>
                  <a:pt x="693305" y="760262"/>
                </a:lnTo>
                <a:lnTo>
                  <a:pt x="690310" y="755052"/>
                </a:lnTo>
                <a:lnTo>
                  <a:pt x="688281" y="749843"/>
                </a:lnTo>
                <a:lnTo>
                  <a:pt x="686252" y="744621"/>
                </a:lnTo>
                <a:lnTo>
                  <a:pt x="684223" y="739412"/>
                </a:lnTo>
                <a:lnTo>
                  <a:pt x="682194" y="734190"/>
                </a:lnTo>
                <a:lnTo>
                  <a:pt x="680165" y="728981"/>
                </a:lnTo>
                <a:lnTo>
                  <a:pt x="678232" y="723759"/>
                </a:lnTo>
                <a:lnTo>
                  <a:pt x="675141" y="717508"/>
                </a:lnTo>
                <a:lnTo>
                  <a:pt x="673112" y="712298"/>
                </a:lnTo>
                <a:lnTo>
                  <a:pt x="672145" y="707076"/>
                </a:lnTo>
                <a:lnTo>
                  <a:pt x="670116" y="701867"/>
                </a:lnTo>
                <a:lnTo>
                  <a:pt x="668087" y="695603"/>
                </a:lnTo>
                <a:lnTo>
                  <a:pt x="666059" y="690394"/>
                </a:lnTo>
                <a:lnTo>
                  <a:pt x="664126" y="685172"/>
                </a:lnTo>
                <a:lnTo>
                  <a:pt x="663063" y="679963"/>
                </a:lnTo>
                <a:lnTo>
                  <a:pt x="661034" y="674753"/>
                </a:lnTo>
                <a:lnTo>
                  <a:pt x="659005" y="669531"/>
                </a:lnTo>
                <a:lnTo>
                  <a:pt x="658039" y="664322"/>
                </a:lnTo>
                <a:lnTo>
                  <a:pt x="657073" y="659100"/>
                </a:lnTo>
                <a:lnTo>
                  <a:pt x="655044" y="654933"/>
                </a:lnTo>
                <a:lnTo>
                  <a:pt x="653981" y="649723"/>
                </a:lnTo>
                <a:lnTo>
                  <a:pt x="653015" y="644501"/>
                </a:lnTo>
                <a:lnTo>
                  <a:pt x="651952" y="640334"/>
                </a:lnTo>
                <a:lnTo>
                  <a:pt x="651952" y="636167"/>
                </a:lnTo>
                <a:lnTo>
                  <a:pt x="650986" y="631986"/>
                </a:lnTo>
                <a:lnTo>
                  <a:pt x="650020" y="627819"/>
                </a:lnTo>
                <a:lnTo>
                  <a:pt x="650020" y="619471"/>
                </a:lnTo>
                <a:lnTo>
                  <a:pt x="648957" y="616346"/>
                </a:lnTo>
                <a:lnTo>
                  <a:pt x="648957" y="613220"/>
                </a:lnTo>
                <a:lnTo>
                  <a:pt x="650986" y="611137"/>
                </a:lnTo>
                <a:lnTo>
                  <a:pt x="653015" y="610095"/>
                </a:lnTo>
                <a:lnTo>
                  <a:pt x="655044" y="609053"/>
                </a:lnTo>
                <a:lnTo>
                  <a:pt x="657073" y="609053"/>
                </a:lnTo>
                <a:lnTo>
                  <a:pt x="659005" y="608011"/>
                </a:lnTo>
                <a:lnTo>
                  <a:pt x="664126" y="608011"/>
                </a:lnTo>
                <a:lnTo>
                  <a:pt x="666059" y="606956"/>
                </a:lnTo>
                <a:lnTo>
                  <a:pt x="693305" y="606956"/>
                </a:lnTo>
                <a:lnTo>
                  <a:pt x="695334" y="608011"/>
                </a:lnTo>
                <a:lnTo>
                  <a:pt x="700358" y="608011"/>
                </a:lnTo>
                <a:lnTo>
                  <a:pt x="703353" y="609053"/>
                </a:lnTo>
                <a:lnTo>
                  <a:pt x="705382" y="609053"/>
                </a:lnTo>
                <a:lnTo>
                  <a:pt x="707411" y="610095"/>
                </a:lnTo>
                <a:lnTo>
                  <a:pt x="711469" y="610095"/>
                </a:lnTo>
                <a:lnTo>
                  <a:pt x="713498" y="611137"/>
                </a:lnTo>
                <a:lnTo>
                  <a:pt x="715431" y="611137"/>
                </a:lnTo>
                <a:lnTo>
                  <a:pt x="717460" y="612178"/>
                </a:lnTo>
                <a:lnTo>
                  <a:pt x="719489" y="612178"/>
                </a:lnTo>
                <a:lnTo>
                  <a:pt x="721518" y="613220"/>
                </a:lnTo>
                <a:lnTo>
                  <a:pt x="723547" y="614262"/>
                </a:lnTo>
                <a:lnTo>
                  <a:pt x="725576" y="614262"/>
                </a:lnTo>
                <a:lnTo>
                  <a:pt x="728571" y="615304"/>
                </a:lnTo>
                <a:lnTo>
                  <a:pt x="730600" y="616346"/>
                </a:lnTo>
                <a:lnTo>
                  <a:pt x="732629" y="617388"/>
                </a:lnTo>
                <a:lnTo>
                  <a:pt x="734658" y="617388"/>
                </a:lnTo>
                <a:lnTo>
                  <a:pt x="736687" y="618430"/>
                </a:lnTo>
                <a:lnTo>
                  <a:pt x="738619" y="619471"/>
                </a:lnTo>
                <a:lnTo>
                  <a:pt x="740648" y="620513"/>
                </a:lnTo>
                <a:lnTo>
                  <a:pt x="742677" y="621568"/>
                </a:lnTo>
                <a:lnTo>
                  <a:pt x="744706" y="622610"/>
                </a:lnTo>
                <a:lnTo>
                  <a:pt x="745672" y="624693"/>
                </a:lnTo>
                <a:lnTo>
                  <a:pt x="747701" y="625735"/>
                </a:lnTo>
                <a:lnTo>
                  <a:pt x="749730" y="626777"/>
                </a:lnTo>
                <a:lnTo>
                  <a:pt x="750793" y="627819"/>
                </a:lnTo>
                <a:lnTo>
                  <a:pt x="752725" y="629903"/>
                </a:lnTo>
                <a:lnTo>
                  <a:pt x="753788" y="630945"/>
                </a:lnTo>
                <a:lnTo>
                  <a:pt x="755817" y="631986"/>
                </a:lnTo>
                <a:lnTo>
                  <a:pt x="757846" y="635125"/>
                </a:lnTo>
                <a:lnTo>
                  <a:pt x="759778" y="638250"/>
                </a:lnTo>
                <a:lnTo>
                  <a:pt x="761807" y="642418"/>
                </a:lnTo>
                <a:lnTo>
                  <a:pt x="762870" y="645543"/>
                </a:lnTo>
                <a:lnTo>
                  <a:pt x="763836" y="649723"/>
                </a:lnTo>
                <a:lnTo>
                  <a:pt x="764899" y="652849"/>
                </a:lnTo>
                <a:lnTo>
                  <a:pt x="765865" y="657016"/>
                </a:lnTo>
                <a:lnTo>
                  <a:pt x="765865" y="661196"/>
                </a:lnTo>
                <a:lnTo>
                  <a:pt x="766832" y="665364"/>
                </a:lnTo>
                <a:lnTo>
                  <a:pt x="766832" y="669531"/>
                </a:lnTo>
                <a:lnTo>
                  <a:pt x="767894" y="673711"/>
                </a:lnTo>
                <a:lnTo>
                  <a:pt x="767894" y="676837"/>
                </a:lnTo>
                <a:lnTo>
                  <a:pt x="768861" y="681004"/>
                </a:lnTo>
                <a:lnTo>
                  <a:pt x="768861" y="713340"/>
                </a:lnTo>
                <a:lnTo>
                  <a:pt x="769923" y="716466"/>
                </a:lnTo>
                <a:lnTo>
                  <a:pt x="769923" y="719591"/>
                </a:lnTo>
                <a:lnTo>
                  <a:pt x="770890" y="722717"/>
                </a:lnTo>
                <a:lnTo>
                  <a:pt x="770890" y="725855"/>
                </a:lnTo>
                <a:lnTo>
                  <a:pt x="771952" y="727939"/>
                </a:lnTo>
                <a:lnTo>
                  <a:pt x="772919" y="731064"/>
                </a:lnTo>
                <a:lnTo>
                  <a:pt x="772919" y="733148"/>
                </a:lnTo>
                <a:lnTo>
                  <a:pt x="773885" y="736274"/>
                </a:lnTo>
                <a:lnTo>
                  <a:pt x="775914" y="740454"/>
                </a:lnTo>
                <a:lnTo>
                  <a:pt x="777943" y="742537"/>
                </a:lnTo>
                <a:lnTo>
                  <a:pt x="779972" y="746705"/>
                </a:lnTo>
                <a:lnTo>
                  <a:pt x="782001" y="748789"/>
                </a:lnTo>
                <a:lnTo>
                  <a:pt x="782967" y="749843"/>
                </a:lnTo>
                <a:lnTo>
                  <a:pt x="784996" y="751927"/>
                </a:lnTo>
                <a:lnTo>
                  <a:pt x="787025" y="752969"/>
                </a:lnTo>
                <a:lnTo>
                  <a:pt x="787991" y="754011"/>
                </a:lnTo>
                <a:lnTo>
                  <a:pt x="790020" y="755052"/>
                </a:lnTo>
                <a:lnTo>
                  <a:pt x="792049" y="756094"/>
                </a:lnTo>
                <a:lnTo>
                  <a:pt x="795044" y="757136"/>
                </a:lnTo>
                <a:lnTo>
                  <a:pt x="799102" y="757136"/>
                </a:lnTo>
                <a:lnTo>
                  <a:pt x="802097" y="758178"/>
                </a:lnTo>
                <a:lnTo>
                  <a:pt x="804126" y="758178"/>
                </a:lnTo>
                <a:lnTo>
                  <a:pt x="807218" y="757136"/>
                </a:lnTo>
                <a:lnTo>
                  <a:pt x="810213" y="757136"/>
                </a:lnTo>
                <a:lnTo>
                  <a:pt x="813208" y="756094"/>
                </a:lnTo>
                <a:lnTo>
                  <a:pt x="816204" y="755052"/>
                </a:lnTo>
                <a:lnTo>
                  <a:pt x="817266" y="754011"/>
                </a:lnTo>
                <a:lnTo>
                  <a:pt x="819295" y="751927"/>
                </a:lnTo>
                <a:lnTo>
                  <a:pt x="821324" y="750885"/>
                </a:lnTo>
                <a:lnTo>
                  <a:pt x="823257" y="749843"/>
                </a:lnTo>
                <a:lnTo>
                  <a:pt x="825286" y="748789"/>
                </a:lnTo>
                <a:lnTo>
                  <a:pt x="827315" y="747747"/>
                </a:lnTo>
                <a:lnTo>
                  <a:pt x="829344" y="746705"/>
                </a:lnTo>
                <a:lnTo>
                  <a:pt x="831373" y="746705"/>
                </a:lnTo>
                <a:lnTo>
                  <a:pt x="832339" y="745663"/>
                </a:lnTo>
                <a:lnTo>
                  <a:pt x="834368" y="744621"/>
                </a:lnTo>
                <a:lnTo>
                  <a:pt x="836397" y="744621"/>
                </a:lnTo>
                <a:lnTo>
                  <a:pt x="838426" y="743579"/>
                </a:lnTo>
                <a:lnTo>
                  <a:pt x="840455" y="742537"/>
                </a:lnTo>
                <a:lnTo>
                  <a:pt x="842484" y="741496"/>
                </a:lnTo>
                <a:lnTo>
                  <a:pt x="844513" y="741496"/>
                </a:lnTo>
                <a:lnTo>
                  <a:pt x="846445" y="740454"/>
                </a:lnTo>
                <a:lnTo>
                  <a:pt x="849537" y="739412"/>
                </a:lnTo>
                <a:lnTo>
                  <a:pt x="851566" y="738370"/>
                </a:lnTo>
                <a:lnTo>
                  <a:pt x="853498" y="737328"/>
                </a:lnTo>
                <a:lnTo>
                  <a:pt x="856590" y="736274"/>
                </a:lnTo>
                <a:lnTo>
                  <a:pt x="858619" y="736274"/>
                </a:lnTo>
                <a:lnTo>
                  <a:pt x="861614" y="735232"/>
                </a:lnTo>
                <a:lnTo>
                  <a:pt x="863643" y="734190"/>
                </a:lnTo>
                <a:lnTo>
                  <a:pt x="866639" y="733148"/>
                </a:lnTo>
                <a:lnTo>
                  <a:pt x="870697" y="731064"/>
                </a:lnTo>
                <a:lnTo>
                  <a:pt x="875721" y="728981"/>
                </a:lnTo>
                <a:lnTo>
                  <a:pt x="880745" y="727939"/>
                </a:lnTo>
                <a:lnTo>
                  <a:pt x="885769" y="725855"/>
                </a:lnTo>
                <a:lnTo>
                  <a:pt x="890793" y="723759"/>
                </a:lnTo>
                <a:lnTo>
                  <a:pt x="895817" y="721675"/>
                </a:lnTo>
                <a:lnTo>
                  <a:pt x="900938" y="719591"/>
                </a:lnTo>
                <a:lnTo>
                  <a:pt x="904899" y="717508"/>
                </a:lnTo>
                <a:lnTo>
                  <a:pt x="909924" y="715424"/>
                </a:lnTo>
                <a:lnTo>
                  <a:pt x="915044" y="713340"/>
                </a:lnTo>
                <a:lnTo>
                  <a:pt x="920069" y="711256"/>
                </a:lnTo>
                <a:lnTo>
                  <a:pt x="924030" y="709160"/>
                </a:lnTo>
                <a:lnTo>
                  <a:pt x="929151" y="707076"/>
                </a:lnTo>
                <a:lnTo>
                  <a:pt x="933112" y="704993"/>
                </a:lnTo>
                <a:lnTo>
                  <a:pt x="937170" y="702909"/>
                </a:lnTo>
                <a:lnTo>
                  <a:pt x="941228" y="700825"/>
                </a:lnTo>
                <a:lnTo>
                  <a:pt x="945189" y="698741"/>
                </a:lnTo>
                <a:lnTo>
                  <a:pt x="949247" y="696645"/>
                </a:lnTo>
                <a:lnTo>
                  <a:pt x="953305" y="694561"/>
                </a:lnTo>
                <a:lnTo>
                  <a:pt x="956301" y="692478"/>
                </a:lnTo>
                <a:lnTo>
                  <a:pt x="959392" y="690394"/>
                </a:lnTo>
                <a:lnTo>
                  <a:pt x="962387" y="687268"/>
                </a:lnTo>
                <a:lnTo>
                  <a:pt x="965383" y="685172"/>
                </a:lnTo>
                <a:lnTo>
                  <a:pt x="967412" y="683088"/>
                </a:lnTo>
                <a:lnTo>
                  <a:pt x="969441" y="681004"/>
                </a:lnTo>
                <a:lnTo>
                  <a:pt x="971470" y="678921"/>
                </a:lnTo>
                <a:lnTo>
                  <a:pt x="973499" y="674753"/>
                </a:lnTo>
                <a:lnTo>
                  <a:pt x="975431" y="670573"/>
                </a:lnTo>
                <a:lnTo>
                  <a:pt x="974465" y="666406"/>
                </a:lnTo>
                <a:lnTo>
                  <a:pt x="974465" y="663280"/>
                </a:lnTo>
                <a:lnTo>
                  <a:pt x="973499" y="660155"/>
                </a:lnTo>
                <a:lnTo>
                  <a:pt x="973499" y="657016"/>
                </a:lnTo>
                <a:lnTo>
                  <a:pt x="972436" y="653891"/>
                </a:lnTo>
                <a:lnTo>
                  <a:pt x="972436" y="648682"/>
                </a:lnTo>
                <a:lnTo>
                  <a:pt x="971470" y="645543"/>
                </a:lnTo>
                <a:lnTo>
                  <a:pt x="971470" y="642418"/>
                </a:lnTo>
                <a:lnTo>
                  <a:pt x="970407" y="640334"/>
                </a:lnTo>
                <a:lnTo>
                  <a:pt x="970407" y="634083"/>
                </a:lnTo>
                <a:lnTo>
                  <a:pt x="969441" y="629903"/>
                </a:lnTo>
                <a:lnTo>
                  <a:pt x="969441" y="626777"/>
                </a:lnTo>
                <a:lnTo>
                  <a:pt x="968378" y="622610"/>
                </a:lnTo>
                <a:lnTo>
                  <a:pt x="968378" y="617388"/>
                </a:lnTo>
                <a:lnTo>
                  <a:pt x="967412" y="613220"/>
                </a:lnTo>
                <a:lnTo>
                  <a:pt x="967412" y="600705"/>
                </a:lnTo>
                <a:lnTo>
                  <a:pt x="966445" y="597580"/>
                </a:lnTo>
                <a:lnTo>
                  <a:pt x="966445" y="565244"/>
                </a:lnTo>
                <a:lnTo>
                  <a:pt x="965383" y="562119"/>
                </a:lnTo>
                <a:lnTo>
                  <a:pt x="965383" y="560035"/>
                </a:lnTo>
                <a:lnTo>
                  <a:pt x="964416" y="556909"/>
                </a:lnTo>
                <a:lnTo>
                  <a:pt x="963354" y="552729"/>
                </a:lnTo>
                <a:lnTo>
                  <a:pt x="961325" y="548562"/>
                </a:lnTo>
                <a:lnTo>
                  <a:pt x="959392" y="544394"/>
                </a:lnTo>
                <a:lnTo>
                  <a:pt x="957363" y="541256"/>
                </a:lnTo>
                <a:lnTo>
                  <a:pt x="955334" y="539172"/>
                </a:lnTo>
                <a:lnTo>
                  <a:pt x="952339" y="537089"/>
                </a:lnTo>
                <a:lnTo>
                  <a:pt x="950310" y="535005"/>
                </a:lnTo>
                <a:lnTo>
                  <a:pt x="949247" y="533963"/>
                </a:lnTo>
                <a:lnTo>
                  <a:pt x="946252" y="532921"/>
                </a:lnTo>
                <a:lnTo>
                  <a:pt x="944223" y="531879"/>
                </a:lnTo>
                <a:lnTo>
                  <a:pt x="942194" y="530838"/>
                </a:lnTo>
                <a:lnTo>
                  <a:pt x="940165" y="530838"/>
                </a:lnTo>
                <a:lnTo>
                  <a:pt x="937170" y="529783"/>
                </a:lnTo>
                <a:lnTo>
                  <a:pt x="934175" y="528741"/>
                </a:lnTo>
                <a:lnTo>
                  <a:pt x="931083" y="528741"/>
                </a:lnTo>
                <a:lnTo>
                  <a:pt x="928088" y="527699"/>
                </a:lnTo>
                <a:lnTo>
                  <a:pt x="927122" y="527699"/>
                </a:lnTo>
                <a:lnTo>
                  <a:pt x="925093" y="526657"/>
                </a:lnTo>
                <a:lnTo>
                  <a:pt x="923064" y="525616"/>
                </a:lnTo>
                <a:lnTo>
                  <a:pt x="920069" y="525616"/>
                </a:lnTo>
                <a:lnTo>
                  <a:pt x="918040" y="524574"/>
                </a:lnTo>
                <a:lnTo>
                  <a:pt x="910986" y="524574"/>
                </a:lnTo>
                <a:lnTo>
                  <a:pt x="907991" y="523532"/>
                </a:lnTo>
                <a:lnTo>
                  <a:pt x="905962" y="524574"/>
                </a:lnTo>
                <a:lnTo>
                  <a:pt x="892822" y="524574"/>
                </a:lnTo>
                <a:lnTo>
                  <a:pt x="890793" y="523532"/>
                </a:lnTo>
                <a:lnTo>
                  <a:pt x="888764" y="522490"/>
                </a:lnTo>
                <a:lnTo>
                  <a:pt x="886832" y="521448"/>
                </a:lnTo>
                <a:lnTo>
                  <a:pt x="884803" y="519364"/>
                </a:lnTo>
                <a:lnTo>
                  <a:pt x="882774" y="517268"/>
                </a:lnTo>
                <a:lnTo>
                  <a:pt x="880745" y="515184"/>
                </a:lnTo>
                <a:lnTo>
                  <a:pt x="879779" y="512059"/>
                </a:lnTo>
                <a:lnTo>
                  <a:pt x="877750" y="508933"/>
                </a:lnTo>
                <a:lnTo>
                  <a:pt x="876687" y="505808"/>
                </a:lnTo>
                <a:lnTo>
                  <a:pt x="875721" y="502669"/>
                </a:lnTo>
                <a:lnTo>
                  <a:pt x="874658" y="499544"/>
                </a:lnTo>
                <a:lnTo>
                  <a:pt x="874658" y="485987"/>
                </a:lnTo>
                <a:lnTo>
                  <a:pt x="873692" y="479736"/>
                </a:lnTo>
                <a:lnTo>
                  <a:pt x="873692" y="469305"/>
                </a:lnTo>
                <a:lnTo>
                  <a:pt x="872725" y="464083"/>
                </a:lnTo>
                <a:lnTo>
                  <a:pt x="872725" y="435927"/>
                </a:lnTo>
                <a:lnTo>
                  <a:pt x="874658" y="431760"/>
                </a:lnTo>
                <a:lnTo>
                  <a:pt x="874658" y="428634"/>
                </a:lnTo>
                <a:lnTo>
                  <a:pt x="876687" y="425496"/>
                </a:lnTo>
                <a:lnTo>
                  <a:pt x="878716" y="423412"/>
                </a:lnTo>
                <a:lnTo>
                  <a:pt x="879779" y="422370"/>
                </a:lnTo>
                <a:lnTo>
                  <a:pt x="882774" y="419245"/>
                </a:lnTo>
                <a:lnTo>
                  <a:pt x="885769" y="417161"/>
                </a:lnTo>
                <a:lnTo>
                  <a:pt x="887798" y="416119"/>
                </a:lnTo>
                <a:lnTo>
                  <a:pt x="889827" y="415077"/>
                </a:lnTo>
                <a:lnTo>
                  <a:pt x="892822" y="414023"/>
                </a:lnTo>
                <a:lnTo>
                  <a:pt x="895817" y="411939"/>
                </a:lnTo>
                <a:lnTo>
                  <a:pt x="899875" y="410897"/>
                </a:lnTo>
                <a:lnTo>
                  <a:pt x="902870" y="409855"/>
                </a:lnTo>
                <a:lnTo>
                  <a:pt x="906928" y="407772"/>
                </a:lnTo>
                <a:lnTo>
                  <a:pt x="911953" y="406730"/>
                </a:lnTo>
                <a:lnTo>
                  <a:pt x="913982" y="405688"/>
                </a:lnTo>
                <a:lnTo>
                  <a:pt x="916011" y="404646"/>
                </a:lnTo>
                <a:lnTo>
                  <a:pt x="919006" y="403604"/>
                </a:lnTo>
                <a:lnTo>
                  <a:pt x="921035" y="402562"/>
                </a:lnTo>
                <a:lnTo>
                  <a:pt x="923064" y="401508"/>
                </a:lnTo>
                <a:lnTo>
                  <a:pt x="925093" y="400466"/>
                </a:lnTo>
                <a:lnTo>
                  <a:pt x="927122" y="400466"/>
                </a:lnTo>
                <a:lnTo>
                  <a:pt x="929151" y="399424"/>
                </a:lnTo>
                <a:lnTo>
                  <a:pt x="930117" y="398382"/>
                </a:lnTo>
                <a:lnTo>
                  <a:pt x="932146" y="397340"/>
                </a:lnTo>
                <a:lnTo>
                  <a:pt x="934175" y="397340"/>
                </a:lnTo>
                <a:lnTo>
                  <a:pt x="935141" y="396298"/>
                </a:lnTo>
                <a:lnTo>
                  <a:pt x="937170" y="395257"/>
                </a:lnTo>
                <a:lnTo>
                  <a:pt x="938136" y="394215"/>
                </a:lnTo>
                <a:lnTo>
                  <a:pt x="940165" y="394215"/>
                </a:lnTo>
                <a:lnTo>
                  <a:pt x="942194" y="393173"/>
                </a:lnTo>
                <a:lnTo>
                  <a:pt x="944223" y="392131"/>
                </a:lnTo>
                <a:lnTo>
                  <a:pt x="945189" y="391089"/>
                </a:lnTo>
                <a:lnTo>
                  <a:pt x="947218" y="390047"/>
                </a:lnTo>
                <a:lnTo>
                  <a:pt x="949247" y="389005"/>
                </a:lnTo>
                <a:lnTo>
                  <a:pt x="951276" y="387951"/>
                </a:lnTo>
                <a:lnTo>
                  <a:pt x="953305" y="386909"/>
                </a:lnTo>
                <a:lnTo>
                  <a:pt x="955334" y="385867"/>
                </a:lnTo>
                <a:lnTo>
                  <a:pt x="957363" y="384825"/>
                </a:lnTo>
                <a:lnTo>
                  <a:pt x="957363" y="381700"/>
                </a:lnTo>
                <a:lnTo>
                  <a:pt x="955334" y="379616"/>
                </a:lnTo>
                <a:lnTo>
                  <a:pt x="953305" y="378574"/>
                </a:lnTo>
                <a:lnTo>
                  <a:pt x="951276" y="376490"/>
                </a:lnTo>
                <a:lnTo>
                  <a:pt x="949247" y="374394"/>
                </a:lnTo>
                <a:lnTo>
                  <a:pt x="947218" y="371268"/>
                </a:lnTo>
                <a:lnTo>
                  <a:pt x="945189" y="369185"/>
                </a:lnTo>
                <a:lnTo>
                  <a:pt x="943257" y="365017"/>
                </a:lnTo>
                <a:lnTo>
                  <a:pt x="942194" y="361879"/>
                </a:lnTo>
                <a:lnTo>
                  <a:pt x="940165" y="357712"/>
                </a:lnTo>
                <a:lnTo>
                  <a:pt x="940165" y="354586"/>
                </a:lnTo>
                <a:lnTo>
                  <a:pt x="939199" y="352502"/>
                </a:lnTo>
                <a:lnTo>
                  <a:pt x="939199" y="342071"/>
                </a:lnTo>
                <a:lnTo>
                  <a:pt x="938136" y="337904"/>
                </a:lnTo>
                <a:lnTo>
                  <a:pt x="938136" y="333724"/>
                </a:lnTo>
                <a:lnTo>
                  <a:pt x="937170" y="329556"/>
                </a:lnTo>
                <a:lnTo>
                  <a:pt x="936204" y="326431"/>
                </a:lnTo>
                <a:lnTo>
                  <a:pt x="935141" y="323292"/>
                </a:lnTo>
                <a:lnTo>
                  <a:pt x="934175" y="320167"/>
                </a:lnTo>
                <a:lnTo>
                  <a:pt x="932146" y="317041"/>
                </a:lnTo>
                <a:lnTo>
                  <a:pt x="929151" y="313916"/>
                </a:lnTo>
                <a:lnTo>
                  <a:pt x="927122" y="311832"/>
                </a:lnTo>
                <a:lnTo>
                  <a:pt x="925093" y="310777"/>
                </a:lnTo>
                <a:lnTo>
                  <a:pt x="923064" y="309735"/>
                </a:lnTo>
                <a:lnTo>
                  <a:pt x="921035" y="308694"/>
                </a:lnTo>
                <a:lnTo>
                  <a:pt x="919006" y="307652"/>
                </a:lnTo>
                <a:lnTo>
                  <a:pt x="916977" y="307652"/>
                </a:lnTo>
                <a:lnTo>
                  <a:pt x="916011" y="306610"/>
                </a:lnTo>
                <a:lnTo>
                  <a:pt x="896880" y="306610"/>
                </a:lnTo>
                <a:lnTo>
                  <a:pt x="895817" y="307652"/>
                </a:lnTo>
                <a:lnTo>
                  <a:pt x="891856" y="307652"/>
                </a:lnTo>
                <a:lnTo>
                  <a:pt x="889827" y="308694"/>
                </a:lnTo>
                <a:lnTo>
                  <a:pt x="887798" y="308694"/>
                </a:lnTo>
                <a:lnTo>
                  <a:pt x="885769" y="309735"/>
                </a:lnTo>
                <a:lnTo>
                  <a:pt x="881711" y="309735"/>
                </a:lnTo>
                <a:lnTo>
                  <a:pt x="879779" y="310777"/>
                </a:lnTo>
                <a:lnTo>
                  <a:pt x="877750" y="311832"/>
                </a:lnTo>
                <a:lnTo>
                  <a:pt x="875721" y="311832"/>
                </a:lnTo>
                <a:lnTo>
                  <a:pt x="872725" y="312874"/>
                </a:lnTo>
                <a:lnTo>
                  <a:pt x="870697" y="312874"/>
                </a:lnTo>
                <a:lnTo>
                  <a:pt x="868668" y="313916"/>
                </a:lnTo>
                <a:lnTo>
                  <a:pt x="866639" y="314957"/>
                </a:lnTo>
                <a:lnTo>
                  <a:pt x="864610" y="314957"/>
                </a:lnTo>
                <a:lnTo>
                  <a:pt x="861614" y="315999"/>
                </a:lnTo>
                <a:lnTo>
                  <a:pt x="859585" y="317041"/>
                </a:lnTo>
                <a:lnTo>
                  <a:pt x="857556" y="318083"/>
                </a:lnTo>
                <a:lnTo>
                  <a:pt x="855527" y="318083"/>
                </a:lnTo>
                <a:lnTo>
                  <a:pt x="854561" y="319125"/>
                </a:lnTo>
                <a:lnTo>
                  <a:pt x="852532" y="319125"/>
                </a:lnTo>
                <a:lnTo>
                  <a:pt x="850503" y="320167"/>
                </a:lnTo>
                <a:lnTo>
                  <a:pt x="848474" y="321209"/>
                </a:lnTo>
                <a:lnTo>
                  <a:pt x="846445" y="322250"/>
                </a:lnTo>
                <a:lnTo>
                  <a:pt x="844513" y="322250"/>
                </a:lnTo>
                <a:lnTo>
                  <a:pt x="842484" y="323292"/>
                </a:lnTo>
                <a:lnTo>
                  <a:pt x="840455" y="324334"/>
                </a:lnTo>
                <a:lnTo>
                  <a:pt x="838426" y="324334"/>
                </a:lnTo>
                <a:lnTo>
                  <a:pt x="836397" y="325389"/>
                </a:lnTo>
                <a:lnTo>
                  <a:pt x="834368" y="325389"/>
                </a:lnTo>
                <a:lnTo>
                  <a:pt x="832339" y="326431"/>
                </a:lnTo>
                <a:lnTo>
                  <a:pt x="830310" y="325389"/>
                </a:lnTo>
                <a:lnTo>
                  <a:pt x="828378" y="325389"/>
                </a:lnTo>
                <a:lnTo>
                  <a:pt x="826349" y="324334"/>
                </a:lnTo>
                <a:lnTo>
                  <a:pt x="824320" y="321209"/>
                </a:lnTo>
                <a:lnTo>
                  <a:pt x="824320" y="287844"/>
                </a:lnTo>
                <a:lnTo>
                  <a:pt x="825286" y="284706"/>
                </a:lnTo>
                <a:lnTo>
                  <a:pt x="826349" y="281580"/>
                </a:lnTo>
                <a:lnTo>
                  <a:pt x="826349" y="279496"/>
                </a:lnTo>
                <a:lnTo>
                  <a:pt x="827315" y="276371"/>
                </a:lnTo>
                <a:lnTo>
                  <a:pt x="829344" y="273245"/>
                </a:lnTo>
                <a:lnTo>
                  <a:pt x="831373" y="271149"/>
                </a:lnTo>
                <a:lnTo>
                  <a:pt x="833402" y="269065"/>
                </a:lnTo>
                <a:lnTo>
                  <a:pt x="835431" y="268023"/>
                </a:lnTo>
                <a:lnTo>
                  <a:pt x="837460" y="268023"/>
                </a:lnTo>
                <a:lnTo>
                  <a:pt x="838426" y="266981"/>
                </a:lnTo>
                <a:lnTo>
                  <a:pt x="851566" y="266981"/>
                </a:lnTo>
                <a:lnTo>
                  <a:pt x="853498" y="268023"/>
                </a:lnTo>
                <a:lnTo>
                  <a:pt x="856590" y="268023"/>
                </a:lnTo>
                <a:lnTo>
                  <a:pt x="858619" y="269065"/>
                </a:lnTo>
                <a:lnTo>
                  <a:pt x="861614" y="269065"/>
                </a:lnTo>
                <a:lnTo>
                  <a:pt x="864610" y="270107"/>
                </a:lnTo>
                <a:lnTo>
                  <a:pt x="867605" y="271149"/>
                </a:lnTo>
                <a:lnTo>
                  <a:pt x="879779" y="271149"/>
                </a:lnTo>
                <a:lnTo>
                  <a:pt x="882774" y="270107"/>
                </a:lnTo>
                <a:lnTo>
                  <a:pt x="891856" y="270107"/>
                </a:lnTo>
                <a:lnTo>
                  <a:pt x="893885" y="269065"/>
                </a:lnTo>
                <a:lnTo>
                  <a:pt x="896880" y="269065"/>
                </a:lnTo>
                <a:lnTo>
                  <a:pt x="899875" y="268023"/>
                </a:lnTo>
                <a:lnTo>
                  <a:pt x="901904" y="268023"/>
                </a:lnTo>
                <a:lnTo>
                  <a:pt x="904899" y="266981"/>
                </a:lnTo>
                <a:lnTo>
                  <a:pt x="906928" y="265939"/>
                </a:lnTo>
                <a:lnTo>
                  <a:pt x="908957" y="264898"/>
                </a:lnTo>
                <a:lnTo>
                  <a:pt x="911953" y="263856"/>
                </a:lnTo>
                <a:lnTo>
                  <a:pt x="913982" y="262814"/>
                </a:lnTo>
                <a:lnTo>
                  <a:pt x="916011" y="261772"/>
                </a:lnTo>
                <a:lnTo>
                  <a:pt x="916977" y="259676"/>
                </a:lnTo>
                <a:lnTo>
                  <a:pt x="919006" y="257592"/>
                </a:lnTo>
                <a:lnTo>
                  <a:pt x="921035" y="255508"/>
                </a:lnTo>
                <a:lnTo>
                  <a:pt x="922098" y="253424"/>
                </a:lnTo>
                <a:lnTo>
                  <a:pt x="924030" y="250299"/>
                </a:lnTo>
                <a:lnTo>
                  <a:pt x="925093" y="248215"/>
                </a:lnTo>
                <a:lnTo>
                  <a:pt x="926059" y="245077"/>
                </a:lnTo>
                <a:lnTo>
                  <a:pt x="927122" y="240909"/>
                </a:lnTo>
                <a:lnTo>
                  <a:pt x="928088" y="237784"/>
                </a:lnTo>
                <a:lnTo>
                  <a:pt x="928088" y="233604"/>
                </a:lnTo>
                <a:lnTo>
                  <a:pt x="929151" y="229436"/>
                </a:lnTo>
                <a:lnTo>
                  <a:pt x="929151" y="208587"/>
                </a:lnTo>
                <a:lnTo>
                  <a:pt x="928088" y="205448"/>
                </a:lnTo>
                <a:lnTo>
                  <a:pt x="928088" y="202323"/>
                </a:lnTo>
                <a:lnTo>
                  <a:pt x="927122" y="199197"/>
                </a:lnTo>
                <a:lnTo>
                  <a:pt x="927122" y="196072"/>
                </a:lnTo>
                <a:lnTo>
                  <a:pt x="926059" y="192933"/>
                </a:lnTo>
                <a:lnTo>
                  <a:pt x="926059" y="189808"/>
                </a:lnTo>
                <a:lnTo>
                  <a:pt x="925093" y="186682"/>
                </a:lnTo>
                <a:lnTo>
                  <a:pt x="924030" y="183557"/>
                </a:lnTo>
                <a:lnTo>
                  <a:pt x="924030" y="181460"/>
                </a:lnTo>
                <a:lnTo>
                  <a:pt x="923064" y="178335"/>
                </a:lnTo>
                <a:lnTo>
                  <a:pt x="922098" y="176251"/>
                </a:lnTo>
                <a:lnTo>
                  <a:pt x="922098" y="173125"/>
                </a:lnTo>
                <a:lnTo>
                  <a:pt x="921035" y="171042"/>
                </a:lnTo>
                <a:lnTo>
                  <a:pt x="920069" y="167903"/>
                </a:lnTo>
                <a:lnTo>
                  <a:pt x="919006" y="163736"/>
                </a:lnTo>
                <a:lnTo>
                  <a:pt x="916977" y="159569"/>
                </a:lnTo>
                <a:lnTo>
                  <a:pt x="915044" y="155388"/>
                </a:lnTo>
                <a:lnTo>
                  <a:pt x="913982" y="151221"/>
                </a:lnTo>
                <a:lnTo>
                  <a:pt x="911953" y="147054"/>
                </a:lnTo>
                <a:lnTo>
                  <a:pt x="909924" y="143915"/>
                </a:lnTo>
                <a:lnTo>
                  <a:pt x="908957" y="140790"/>
                </a:lnTo>
                <a:lnTo>
                  <a:pt x="906928" y="137664"/>
                </a:lnTo>
                <a:lnTo>
                  <a:pt x="904899" y="135580"/>
                </a:lnTo>
                <a:lnTo>
                  <a:pt x="902870" y="131413"/>
                </a:lnTo>
                <a:lnTo>
                  <a:pt x="899875" y="128275"/>
                </a:lnTo>
                <a:lnTo>
                  <a:pt x="896880" y="125149"/>
                </a:lnTo>
                <a:lnTo>
                  <a:pt x="893885" y="122024"/>
                </a:lnTo>
                <a:lnTo>
                  <a:pt x="890793" y="118898"/>
                </a:lnTo>
                <a:lnTo>
                  <a:pt x="887798" y="116802"/>
                </a:lnTo>
                <a:lnTo>
                  <a:pt x="884803" y="113676"/>
                </a:lnTo>
                <a:lnTo>
                  <a:pt x="881711" y="111592"/>
                </a:lnTo>
                <a:lnTo>
                  <a:pt x="877750" y="109509"/>
                </a:lnTo>
                <a:lnTo>
                  <a:pt x="874658" y="106383"/>
                </a:lnTo>
                <a:lnTo>
                  <a:pt x="870697" y="104287"/>
                </a:lnTo>
                <a:lnTo>
                  <a:pt x="867605" y="102203"/>
                </a:lnTo>
                <a:lnTo>
                  <a:pt x="863643" y="101161"/>
                </a:lnTo>
                <a:lnTo>
                  <a:pt x="859585" y="99077"/>
                </a:lnTo>
                <a:lnTo>
                  <a:pt x="855527" y="96994"/>
                </a:lnTo>
                <a:lnTo>
                  <a:pt x="851566" y="95952"/>
                </a:lnTo>
                <a:lnTo>
                  <a:pt x="847508" y="93868"/>
                </a:lnTo>
                <a:lnTo>
                  <a:pt x="843450" y="92826"/>
                </a:lnTo>
                <a:lnTo>
                  <a:pt x="839392" y="90730"/>
                </a:lnTo>
                <a:lnTo>
                  <a:pt x="835431" y="89688"/>
                </a:lnTo>
                <a:lnTo>
                  <a:pt x="831373" y="88646"/>
                </a:lnTo>
                <a:lnTo>
                  <a:pt x="827315" y="87604"/>
                </a:lnTo>
                <a:lnTo>
                  <a:pt x="822291" y="86562"/>
                </a:lnTo>
                <a:lnTo>
                  <a:pt x="818233" y="84479"/>
                </a:lnTo>
                <a:lnTo>
                  <a:pt x="814271" y="83437"/>
                </a:lnTo>
                <a:lnTo>
                  <a:pt x="809151" y="82395"/>
                </a:lnTo>
                <a:lnTo>
                  <a:pt x="805189" y="81353"/>
                </a:lnTo>
                <a:lnTo>
                  <a:pt x="800165" y="80311"/>
                </a:lnTo>
                <a:lnTo>
                  <a:pt x="796107" y="79257"/>
                </a:lnTo>
                <a:lnTo>
                  <a:pt x="791083" y="78215"/>
                </a:lnTo>
                <a:lnTo>
                  <a:pt x="787025" y="77173"/>
                </a:lnTo>
                <a:lnTo>
                  <a:pt x="782001" y="76131"/>
                </a:lnTo>
                <a:lnTo>
                  <a:pt x="779972" y="77173"/>
                </a:lnTo>
                <a:lnTo>
                  <a:pt x="777943" y="77173"/>
                </a:lnTo>
                <a:lnTo>
                  <a:pt x="775914" y="78215"/>
                </a:lnTo>
                <a:lnTo>
                  <a:pt x="773885" y="78215"/>
                </a:lnTo>
                <a:lnTo>
                  <a:pt x="771952" y="77173"/>
                </a:lnTo>
                <a:lnTo>
                  <a:pt x="769923" y="77173"/>
                </a:lnTo>
                <a:lnTo>
                  <a:pt x="767894" y="76131"/>
                </a:lnTo>
                <a:lnTo>
                  <a:pt x="764899" y="75089"/>
                </a:lnTo>
                <a:lnTo>
                  <a:pt x="762870" y="75089"/>
                </a:lnTo>
                <a:lnTo>
                  <a:pt x="760841" y="74047"/>
                </a:lnTo>
                <a:lnTo>
                  <a:pt x="758812" y="74047"/>
                </a:lnTo>
                <a:lnTo>
                  <a:pt x="756783" y="73006"/>
                </a:lnTo>
                <a:lnTo>
                  <a:pt x="754754" y="73006"/>
                </a:lnTo>
                <a:lnTo>
                  <a:pt x="752725" y="71964"/>
                </a:lnTo>
                <a:lnTo>
                  <a:pt x="750793" y="70922"/>
                </a:lnTo>
                <a:lnTo>
                  <a:pt x="748764" y="70922"/>
                </a:lnTo>
                <a:lnTo>
                  <a:pt x="746735" y="69880"/>
                </a:lnTo>
                <a:lnTo>
                  <a:pt x="743740" y="69880"/>
                </a:lnTo>
                <a:lnTo>
                  <a:pt x="741711" y="68838"/>
                </a:lnTo>
                <a:lnTo>
                  <a:pt x="739682" y="68838"/>
                </a:lnTo>
                <a:lnTo>
                  <a:pt x="737653" y="67796"/>
                </a:lnTo>
                <a:lnTo>
                  <a:pt x="733595" y="67796"/>
                </a:lnTo>
                <a:lnTo>
                  <a:pt x="731566" y="66754"/>
                </a:lnTo>
                <a:lnTo>
                  <a:pt x="727604" y="66754"/>
                </a:lnTo>
                <a:lnTo>
                  <a:pt x="725576" y="65700"/>
                </a:lnTo>
                <a:lnTo>
                  <a:pt x="723547" y="65700"/>
                </a:lnTo>
                <a:lnTo>
                  <a:pt x="721518" y="64658"/>
                </a:lnTo>
                <a:lnTo>
                  <a:pt x="719489" y="62574"/>
                </a:lnTo>
                <a:lnTo>
                  <a:pt x="717460" y="60491"/>
                </a:lnTo>
                <a:lnTo>
                  <a:pt x="715431" y="59449"/>
                </a:lnTo>
                <a:lnTo>
                  <a:pt x="714464" y="58407"/>
                </a:lnTo>
                <a:lnTo>
                  <a:pt x="712435" y="57365"/>
                </a:lnTo>
                <a:lnTo>
                  <a:pt x="710406" y="55281"/>
                </a:lnTo>
                <a:lnTo>
                  <a:pt x="708377" y="54240"/>
                </a:lnTo>
                <a:lnTo>
                  <a:pt x="706445" y="53185"/>
                </a:lnTo>
                <a:lnTo>
                  <a:pt x="704416" y="52143"/>
                </a:lnTo>
                <a:lnTo>
                  <a:pt x="702387" y="51101"/>
                </a:lnTo>
                <a:lnTo>
                  <a:pt x="700358" y="50059"/>
                </a:lnTo>
                <a:lnTo>
                  <a:pt x="697363" y="49018"/>
                </a:lnTo>
                <a:lnTo>
                  <a:pt x="695334" y="47976"/>
                </a:lnTo>
                <a:lnTo>
                  <a:pt x="693305" y="46934"/>
                </a:lnTo>
                <a:lnTo>
                  <a:pt x="690310" y="45892"/>
                </a:lnTo>
                <a:lnTo>
                  <a:pt x="687218" y="45892"/>
                </a:lnTo>
                <a:lnTo>
                  <a:pt x="685286" y="44850"/>
                </a:lnTo>
                <a:lnTo>
                  <a:pt x="680165" y="44850"/>
                </a:lnTo>
                <a:lnTo>
                  <a:pt x="677170" y="43808"/>
                </a:lnTo>
                <a:lnTo>
                  <a:pt x="674174" y="43808"/>
                </a:lnTo>
                <a:lnTo>
                  <a:pt x="672145" y="44850"/>
                </a:lnTo>
                <a:lnTo>
                  <a:pt x="666059" y="44850"/>
                </a:lnTo>
                <a:lnTo>
                  <a:pt x="664126" y="45892"/>
                </a:lnTo>
                <a:lnTo>
                  <a:pt x="661034" y="46934"/>
                </a:lnTo>
                <a:lnTo>
                  <a:pt x="659005" y="47976"/>
                </a:lnTo>
                <a:lnTo>
                  <a:pt x="656010" y="50059"/>
                </a:lnTo>
                <a:lnTo>
                  <a:pt x="653981" y="51101"/>
                </a:lnTo>
                <a:lnTo>
                  <a:pt x="651952" y="53185"/>
                </a:lnTo>
                <a:lnTo>
                  <a:pt x="647991" y="56323"/>
                </a:lnTo>
                <a:lnTo>
                  <a:pt x="644899" y="60491"/>
                </a:lnTo>
                <a:lnTo>
                  <a:pt x="642967" y="65700"/>
                </a:lnTo>
                <a:lnTo>
                  <a:pt x="639875" y="70922"/>
                </a:lnTo>
                <a:lnTo>
                  <a:pt x="636880" y="77173"/>
                </a:lnTo>
                <a:lnTo>
                  <a:pt x="634851" y="83437"/>
                </a:lnTo>
                <a:lnTo>
                  <a:pt x="632822" y="89688"/>
                </a:lnTo>
                <a:lnTo>
                  <a:pt x="630793" y="96994"/>
                </a:lnTo>
                <a:lnTo>
                  <a:pt x="629827" y="104287"/>
                </a:lnTo>
                <a:lnTo>
                  <a:pt x="627798" y="111592"/>
                </a:lnTo>
                <a:lnTo>
                  <a:pt x="626831" y="119940"/>
                </a:lnTo>
                <a:lnTo>
                  <a:pt x="624783" y="128275"/>
                </a:lnTo>
                <a:lnTo>
                  <a:pt x="623778" y="135580"/>
                </a:lnTo>
                <a:lnTo>
                  <a:pt x="622764" y="143915"/>
                </a:lnTo>
                <a:lnTo>
                  <a:pt x="621759" y="152263"/>
                </a:lnTo>
                <a:lnTo>
                  <a:pt x="621759" y="160610"/>
                </a:lnTo>
                <a:lnTo>
                  <a:pt x="620754" y="167903"/>
                </a:lnTo>
                <a:lnTo>
                  <a:pt x="619740" y="176251"/>
                </a:lnTo>
                <a:lnTo>
                  <a:pt x="619740" y="183557"/>
                </a:lnTo>
                <a:lnTo>
                  <a:pt x="618735" y="190850"/>
                </a:lnTo>
                <a:lnTo>
                  <a:pt x="618735" y="210670"/>
                </a:lnTo>
                <a:lnTo>
                  <a:pt x="617730" y="216921"/>
                </a:lnTo>
                <a:lnTo>
                  <a:pt x="617730" y="239868"/>
                </a:lnTo>
                <a:lnTo>
                  <a:pt x="616725" y="236742"/>
                </a:lnTo>
                <a:lnTo>
                  <a:pt x="615711" y="232562"/>
                </a:lnTo>
                <a:lnTo>
                  <a:pt x="613701" y="230478"/>
                </a:lnTo>
                <a:lnTo>
                  <a:pt x="612686" y="228395"/>
                </a:lnTo>
                <a:lnTo>
                  <a:pt x="610677" y="226311"/>
                </a:lnTo>
                <a:lnTo>
                  <a:pt x="609662" y="223185"/>
                </a:lnTo>
                <a:lnTo>
                  <a:pt x="607653" y="221089"/>
                </a:lnTo>
                <a:lnTo>
                  <a:pt x="604628" y="217963"/>
                </a:lnTo>
                <a:lnTo>
                  <a:pt x="602609" y="214838"/>
                </a:lnTo>
                <a:lnTo>
                  <a:pt x="599585" y="211712"/>
                </a:lnTo>
                <a:lnTo>
                  <a:pt x="597575" y="208587"/>
                </a:lnTo>
                <a:lnTo>
                  <a:pt x="594551" y="205448"/>
                </a:lnTo>
                <a:lnTo>
                  <a:pt x="591527" y="202323"/>
                </a:lnTo>
                <a:lnTo>
                  <a:pt x="587498" y="199197"/>
                </a:lnTo>
                <a:lnTo>
                  <a:pt x="584474" y="196072"/>
                </a:lnTo>
                <a:lnTo>
                  <a:pt x="580445" y="192933"/>
                </a:lnTo>
                <a:lnTo>
                  <a:pt x="576416" y="189808"/>
                </a:lnTo>
                <a:lnTo>
                  <a:pt x="573392" y="186682"/>
                </a:lnTo>
                <a:lnTo>
                  <a:pt x="569363" y="183557"/>
                </a:lnTo>
                <a:lnTo>
                  <a:pt x="564319" y="180418"/>
                </a:lnTo>
                <a:lnTo>
                  <a:pt x="560290" y="177293"/>
                </a:lnTo>
                <a:lnTo>
                  <a:pt x="556261" y="174167"/>
                </a:lnTo>
                <a:lnTo>
                  <a:pt x="551218" y="171042"/>
                </a:lnTo>
                <a:lnTo>
                  <a:pt x="547189" y="167903"/>
                </a:lnTo>
                <a:lnTo>
                  <a:pt x="542145" y="165820"/>
                </a:lnTo>
                <a:lnTo>
                  <a:pt x="537111" y="162694"/>
                </a:lnTo>
                <a:lnTo>
                  <a:pt x="532068" y="160610"/>
                </a:lnTo>
                <a:lnTo>
                  <a:pt x="527034" y="158527"/>
                </a:lnTo>
                <a:lnTo>
                  <a:pt x="521991" y="155388"/>
                </a:lnTo>
                <a:lnTo>
                  <a:pt x="520986" y="154347"/>
                </a:lnTo>
                <a:lnTo>
                  <a:pt x="518976" y="153305"/>
                </a:lnTo>
                <a:lnTo>
                  <a:pt x="516957" y="151221"/>
                </a:lnTo>
                <a:lnTo>
                  <a:pt x="515952" y="150179"/>
                </a:lnTo>
                <a:lnTo>
                  <a:pt x="513933" y="149137"/>
                </a:lnTo>
                <a:lnTo>
                  <a:pt x="511913" y="148095"/>
                </a:lnTo>
                <a:lnTo>
                  <a:pt x="510909" y="146012"/>
                </a:lnTo>
                <a:lnTo>
                  <a:pt x="508899" y="144970"/>
                </a:lnTo>
                <a:lnTo>
                  <a:pt x="506880" y="143915"/>
                </a:lnTo>
                <a:lnTo>
                  <a:pt x="504860" y="142873"/>
                </a:lnTo>
                <a:lnTo>
                  <a:pt x="503855" y="141832"/>
                </a:lnTo>
                <a:lnTo>
                  <a:pt x="501846" y="140790"/>
                </a:lnTo>
                <a:lnTo>
                  <a:pt x="499826" y="139748"/>
                </a:lnTo>
                <a:lnTo>
                  <a:pt x="497807" y="138706"/>
                </a:lnTo>
                <a:lnTo>
                  <a:pt x="495797" y="137664"/>
                </a:lnTo>
                <a:lnTo>
                  <a:pt x="493778" y="136622"/>
                </a:lnTo>
                <a:lnTo>
                  <a:pt x="491768" y="135580"/>
                </a:lnTo>
                <a:lnTo>
                  <a:pt x="489749" y="134539"/>
                </a:lnTo>
                <a:lnTo>
                  <a:pt x="487730" y="133497"/>
                </a:lnTo>
                <a:lnTo>
                  <a:pt x="485720" y="132455"/>
                </a:lnTo>
                <a:lnTo>
                  <a:pt x="483701" y="132455"/>
                </a:lnTo>
                <a:lnTo>
                  <a:pt x="481691" y="131413"/>
                </a:lnTo>
                <a:lnTo>
                  <a:pt x="479672" y="130358"/>
                </a:lnTo>
                <a:lnTo>
                  <a:pt x="477652" y="130358"/>
                </a:lnTo>
                <a:lnTo>
                  <a:pt x="475643" y="129317"/>
                </a:lnTo>
                <a:lnTo>
                  <a:pt x="473623" y="128275"/>
                </a:lnTo>
                <a:lnTo>
                  <a:pt x="471614" y="128275"/>
                </a:lnTo>
                <a:lnTo>
                  <a:pt x="468590" y="127233"/>
                </a:lnTo>
                <a:lnTo>
                  <a:pt x="466570" y="127233"/>
                </a:lnTo>
                <a:lnTo>
                  <a:pt x="464551" y="126191"/>
                </a:lnTo>
                <a:lnTo>
                  <a:pt x="462541" y="126191"/>
                </a:lnTo>
                <a:lnTo>
                  <a:pt x="459517" y="125149"/>
                </a:lnTo>
                <a:lnTo>
                  <a:pt x="455488" y="124107"/>
                </a:lnTo>
                <a:lnTo>
                  <a:pt x="450445" y="122024"/>
                </a:lnTo>
                <a:lnTo>
                  <a:pt x="446416" y="120982"/>
                </a:lnTo>
                <a:lnTo>
                  <a:pt x="442387" y="119940"/>
                </a:lnTo>
                <a:lnTo>
                  <a:pt x="438358" y="118898"/>
                </a:lnTo>
                <a:lnTo>
                  <a:pt x="433314" y="117844"/>
                </a:lnTo>
                <a:lnTo>
                  <a:pt x="429285" y="117844"/>
                </a:lnTo>
                <a:lnTo>
                  <a:pt x="425256" y="116802"/>
                </a:lnTo>
                <a:lnTo>
                  <a:pt x="413160" y="116802"/>
                </a:lnTo>
                <a:lnTo>
                  <a:pt x="409131" y="115760"/>
                </a:lnTo>
                <a:lnTo>
                  <a:pt x="405102" y="115760"/>
                </a:lnTo>
                <a:lnTo>
                  <a:pt x="401073" y="116802"/>
                </a:lnTo>
                <a:lnTo>
                  <a:pt x="390995" y="116802"/>
                </a:lnTo>
                <a:lnTo>
                  <a:pt x="386957" y="117844"/>
                </a:lnTo>
                <a:lnTo>
                  <a:pt x="380918" y="117844"/>
                </a:lnTo>
                <a:lnTo>
                  <a:pt x="376879" y="118898"/>
                </a:lnTo>
                <a:lnTo>
                  <a:pt x="373865" y="118898"/>
                </a:lnTo>
                <a:lnTo>
                  <a:pt x="371845" y="119940"/>
                </a:lnTo>
                <a:lnTo>
                  <a:pt x="365797" y="119940"/>
                </a:lnTo>
                <a:lnTo>
                  <a:pt x="363788" y="120982"/>
                </a:lnTo>
                <a:lnTo>
                  <a:pt x="358744" y="120982"/>
                </a:lnTo>
                <a:lnTo>
                  <a:pt x="356725" y="122024"/>
                </a:lnTo>
                <a:lnTo>
                  <a:pt x="351691" y="122024"/>
                </a:lnTo>
                <a:lnTo>
                  <a:pt x="347662" y="123065"/>
                </a:lnTo>
                <a:lnTo>
                  <a:pt x="344638" y="125149"/>
                </a:lnTo>
                <a:lnTo>
                  <a:pt x="342618" y="126191"/>
                </a:lnTo>
                <a:lnTo>
                  <a:pt x="339594" y="127233"/>
                </a:lnTo>
                <a:lnTo>
                  <a:pt x="337585" y="129317"/>
                </a:lnTo>
                <a:lnTo>
                  <a:pt x="335565" y="131413"/>
                </a:lnTo>
                <a:lnTo>
                  <a:pt x="333556" y="132455"/>
                </a:lnTo>
                <a:lnTo>
                  <a:pt x="331536" y="134539"/>
                </a:lnTo>
                <a:lnTo>
                  <a:pt x="330531" y="136622"/>
                </a:lnTo>
                <a:lnTo>
                  <a:pt x="328512" y="138706"/>
                </a:lnTo>
                <a:lnTo>
                  <a:pt x="327507" y="140790"/>
                </a:lnTo>
                <a:lnTo>
                  <a:pt x="325488" y="144970"/>
                </a:lnTo>
                <a:lnTo>
                  <a:pt x="324483" y="149137"/>
                </a:lnTo>
                <a:lnTo>
                  <a:pt x="323478" y="152263"/>
                </a:lnTo>
                <a:lnTo>
                  <a:pt x="322464" y="156430"/>
                </a:lnTo>
                <a:lnTo>
                  <a:pt x="322464" y="220047"/>
                </a:lnTo>
                <a:lnTo>
                  <a:pt x="321459" y="223185"/>
                </a:lnTo>
                <a:lnTo>
                  <a:pt x="310377" y="223185"/>
                </a:lnTo>
                <a:lnTo>
                  <a:pt x="308357" y="224227"/>
                </a:lnTo>
                <a:lnTo>
                  <a:pt x="303324" y="224227"/>
                </a:lnTo>
                <a:lnTo>
                  <a:pt x="301304" y="225269"/>
                </a:lnTo>
                <a:lnTo>
                  <a:pt x="296270" y="225269"/>
                </a:lnTo>
                <a:lnTo>
                  <a:pt x="294251" y="226311"/>
                </a:lnTo>
                <a:lnTo>
                  <a:pt x="289208" y="226311"/>
                </a:lnTo>
                <a:lnTo>
                  <a:pt x="287198" y="227353"/>
                </a:lnTo>
                <a:lnTo>
                  <a:pt x="280145" y="227353"/>
                </a:lnTo>
                <a:lnTo>
                  <a:pt x="278126" y="228395"/>
                </a:lnTo>
                <a:lnTo>
                  <a:pt x="272077" y="228395"/>
                </a:lnTo>
                <a:lnTo>
                  <a:pt x="270068" y="227353"/>
                </a:lnTo>
                <a:lnTo>
                  <a:pt x="270068" y="216921"/>
                </a:lnTo>
                <a:lnTo>
                  <a:pt x="269053" y="212754"/>
                </a:lnTo>
                <a:lnTo>
                  <a:pt x="269053" y="189808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403000" y="5296103"/>
            <a:ext cx="275111" cy="661184"/>
          </a:xfrm>
          <a:custGeom>
            <a:avLst/>
            <a:gdLst/>
            <a:ahLst/>
            <a:cxnLst/>
            <a:rect l="l" t="t" r="r" b="b"/>
            <a:pathLst>
              <a:path w="275111" h="661184">
                <a:moveTo>
                  <a:pt x="172319" y="203352"/>
                </a:moveTo>
                <a:lnTo>
                  <a:pt x="171314" y="200226"/>
                </a:lnTo>
                <a:lnTo>
                  <a:pt x="171314" y="197101"/>
                </a:lnTo>
                <a:lnTo>
                  <a:pt x="170309" y="193975"/>
                </a:lnTo>
                <a:lnTo>
                  <a:pt x="170309" y="181460"/>
                </a:lnTo>
                <a:lnTo>
                  <a:pt x="169304" y="178322"/>
                </a:lnTo>
                <a:lnTo>
                  <a:pt x="169304" y="175196"/>
                </a:lnTo>
                <a:lnTo>
                  <a:pt x="168290" y="172071"/>
                </a:lnTo>
                <a:lnTo>
                  <a:pt x="168290" y="165807"/>
                </a:lnTo>
                <a:lnTo>
                  <a:pt x="169304" y="162681"/>
                </a:lnTo>
                <a:lnTo>
                  <a:pt x="171314" y="161640"/>
                </a:lnTo>
                <a:lnTo>
                  <a:pt x="173333" y="160598"/>
                </a:lnTo>
                <a:lnTo>
                  <a:pt x="175343" y="159556"/>
                </a:lnTo>
                <a:lnTo>
                  <a:pt x="177362" y="158514"/>
                </a:lnTo>
                <a:lnTo>
                  <a:pt x="182396" y="158514"/>
                </a:lnTo>
                <a:lnTo>
                  <a:pt x="184415" y="157472"/>
                </a:lnTo>
                <a:lnTo>
                  <a:pt x="197517" y="157472"/>
                </a:lnTo>
                <a:lnTo>
                  <a:pt x="199526" y="158514"/>
                </a:lnTo>
                <a:lnTo>
                  <a:pt x="205575" y="158514"/>
                </a:lnTo>
                <a:lnTo>
                  <a:pt x="207594" y="159556"/>
                </a:lnTo>
                <a:lnTo>
                  <a:pt x="209604" y="159556"/>
                </a:lnTo>
                <a:lnTo>
                  <a:pt x="211623" y="160598"/>
                </a:lnTo>
                <a:lnTo>
                  <a:pt x="213642" y="161640"/>
                </a:lnTo>
                <a:lnTo>
                  <a:pt x="215652" y="161640"/>
                </a:lnTo>
                <a:lnTo>
                  <a:pt x="217671" y="162681"/>
                </a:lnTo>
                <a:lnTo>
                  <a:pt x="219681" y="162681"/>
                </a:lnTo>
                <a:lnTo>
                  <a:pt x="221700" y="163723"/>
                </a:lnTo>
                <a:lnTo>
                  <a:pt x="223720" y="164765"/>
                </a:lnTo>
                <a:lnTo>
                  <a:pt x="225729" y="164765"/>
                </a:lnTo>
                <a:lnTo>
                  <a:pt x="227749" y="165807"/>
                </a:lnTo>
                <a:lnTo>
                  <a:pt x="229758" y="165807"/>
                </a:lnTo>
                <a:lnTo>
                  <a:pt x="231778" y="166862"/>
                </a:lnTo>
                <a:lnTo>
                  <a:pt x="235807" y="166862"/>
                </a:lnTo>
                <a:lnTo>
                  <a:pt x="238831" y="167903"/>
                </a:lnTo>
                <a:lnTo>
                  <a:pt x="244879" y="167903"/>
                </a:lnTo>
                <a:lnTo>
                  <a:pt x="247903" y="168945"/>
                </a:lnTo>
                <a:lnTo>
                  <a:pt x="251932" y="168945"/>
                </a:lnTo>
                <a:lnTo>
                  <a:pt x="253952" y="167903"/>
                </a:lnTo>
                <a:lnTo>
                  <a:pt x="255961" y="167903"/>
                </a:lnTo>
                <a:lnTo>
                  <a:pt x="259990" y="163723"/>
                </a:lnTo>
                <a:lnTo>
                  <a:pt x="265034" y="159556"/>
                </a:lnTo>
                <a:lnTo>
                  <a:pt x="270068" y="155388"/>
                </a:lnTo>
                <a:lnTo>
                  <a:pt x="275111" y="151208"/>
                </a:lnTo>
                <a:lnTo>
                  <a:pt x="274106" y="147041"/>
                </a:lnTo>
                <a:lnTo>
                  <a:pt x="274106" y="140790"/>
                </a:lnTo>
                <a:lnTo>
                  <a:pt x="273092" y="137651"/>
                </a:lnTo>
                <a:lnTo>
                  <a:pt x="272087" y="133484"/>
                </a:lnTo>
                <a:lnTo>
                  <a:pt x="271082" y="129317"/>
                </a:lnTo>
                <a:lnTo>
                  <a:pt x="271082" y="126178"/>
                </a:lnTo>
                <a:lnTo>
                  <a:pt x="270068" y="123053"/>
                </a:lnTo>
                <a:lnTo>
                  <a:pt x="269063" y="119927"/>
                </a:lnTo>
                <a:lnTo>
                  <a:pt x="268058" y="116802"/>
                </a:lnTo>
                <a:lnTo>
                  <a:pt x="267043" y="113663"/>
                </a:lnTo>
                <a:lnTo>
                  <a:pt x="266039" y="110538"/>
                </a:lnTo>
                <a:lnTo>
                  <a:pt x="264029" y="107412"/>
                </a:lnTo>
                <a:lnTo>
                  <a:pt x="263014" y="104287"/>
                </a:lnTo>
                <a:lnTo>
                  <a:pt x="262010" y="102203"/>
                </a:lnTo>
                <a:lnTo>
                  <a:pt x="261005" y="98023"/>
                </a:lnTo>
                <a:lnTo>
                  <a:pt x="258985" y="95939"/>
                </a:lnTo>
                <a:lnTo>
                  <a:pt x="257981" y="93855"/>
                </a:lnTo>
                <a:lnTo>
                  <a:pt x="256976" y="90730"/>
                </a:lnTo>
                <a:lnTo>
                  <a:pt x="255961" y="88633"/>
                </a:lnTo>
                <a:lnTo>
                  <a:pt x="253952" y="84466"/>
                </a:lnTo>
                <a:lnTo>
                  <a:pt x="251932" y="80299"/>
                </a:lnTo>
                <a:lnTo>
                  <a:pt x="249913" y="79257"/>
                </a:lnTo>
                <a:lnTo>
                  <a:pt x="248908" y="77173"/>
                </a:lnTo>
                <a:lnTo>
                  <a:pt x="246898" y="72993"/>
                </a:lnTo>
                <a:lnTo>
                  <a:pt x="244879" y="70909"/>
                </a:lnTo>
                <a:lnTo>
                  <a:pt x="243874" y="69867"/>
                </a:lnTo>
                <a:lnTo>
                  <a:pt x="241855" y="66742"/>
                </a:lnTo>
                <a:lnTo>
                  <a:pt x="239836" y="64658"/>
                </a:lnTo>
                <a:lnTo>
                  <a:pt x="237826" y="61520"/>
                </a:lnTo>
                <a:lnTo>
                  <a:pt x="235807" y="60478"/>
                </a:lnTo>
                <a:lnTo>
                  <a:pt x="233797" y="58394"/>
                </a:lnTo>
                <a:lnTo>
                  <a:pt x="231778" y="56311"/>
                </a:lnTo>
                <a:lnTo>
                  <a:pt x="230773" y="55269"/>
                </a:lnTo>
                <a:lnTo>
                  <a:pt x="228753" y="53185"/>
                </a:lnTo>
                <a:lnTo>
                  <a:pt x="226744" y="52143"/>
                </a:lnTo>
                <a:lnTo>
                  <a:pt x="224724" y="51101"/>
                </a:lnTo>
                <a:lnTo>
                  <a:pt x="220695" y="51101"/>
                </a:lnTo>
                <a:lnTo>
                  <a:pt x="218676" y="50047"/>
                </a:lnTo>
                <a:lnTo>
                  <a:pt x="214647" y="50047"/>
                </a:lnTo>
                <a:lnTo>
                  <a:pt x="212628" y="49005"/>
                </a:lnTo>
                <a:lnTo>
                  <a:pt x="210618" y="49005"/>
                </a:lnTo>
                <a:lnTo>
                  <a:pt x="208599" y="47963"/>
                </a:lnTo>
                <a:lnTo>
                  <a:pt x="206589" y="46921"/>
                </a:lnTo>
                <a:lnTo>
                  <a:pt x="204570" y="45879"/>
                </a:lnTo>
                <a:lnTo>
                  <a:pt x="202551" y="44837"/>
                </a:lnTo>
                <a:lnTo>
                  <a:pt x="200541" y="42754"/>
                </a:lnTo>
                <a:lnTo>
                  <a:pt x="198522" y="41712"/>
                </a:lnTo>
                <a:lnTo>
                  <a:pt x="196512" y="40670"/>
                </a:lnTo>
                <a:lnTo>
                  <a:pt x="194493" y="39628"/>
                </a:lnTo>
                <a:lnTo>
                  <a:pt x="192473" y="38586"/>
                </a:lnTo>
                <a:lnTo>
                  <a:pt x="190464" y="37532"/>
                </a:lnTo>
                <a:lnTo>
                  <a:pt x="188444" y="37532"/>
                </a:lnTo>
                <a:lnTo>
                  <a:pt x="185420" y="36490"/>
                </a:lnTo>
                <a:lnTo>
                  <a:pt x="183410" y="36490"/>
                </a:lnTo>
                <a:lnTo>
                  <a:pt x="180386" y="35448"/>
                </a:lnTo>
                <a:lnTo>
                  <a:pt x="178367" y="35448"/>
                </a:lnTo>
                <a:lnTo>
                  <a:pt x="176357" y="34406"/>
                </a:lnTo>
                <a:lnTo>
                  <a:pt x="173333" y="34406"/>
                </a:lnTo>
                <a:lnTo>
                  <a:pt x="171314" y="33364"/>
                </a:lnTo>
                <a:lnTo>
                  <a:pt x="169304" y="33364"/>
                </a:lnTo>
                <a:lnTo>
                  <a:pt x="167285" y="32322"/>
                </a:lnTo>
                <a:lnTo>
                  <a:pt x="164261" y="32322"/>
                </a:lnTo>
                <a:lnTo>
                  <a:pt x="162241" y="31281"/>
                </a:lnTo>
                <a:lnTo>
                  <a:pt x="160232" y="30239"/>
                </a:lnTo>
                <a:lnTo>
                  <a:pt x="158212" y="30239"/>
                </a:lnTo>
                <a:lnTo>
                  <a:pt x="156203" y="29197"/>
                </a:lnTo>
                <a:lnTo>
                  <a:pt x="153178" y="29197"/>
                </a:lnTo>
                <a:lnTo>
                  <a:pt x="151159" y="28155"/>
                </a:lnTo>
                <a:lnTo>
                  <a:pt x="149149" y="28155"/>
                </a:lnTo>
                <a:lnTo>
                  <a:pt x="147130" y="27113"/>
                </a:lnTo>
                <a:lnTo>
                  <a:pt x="145111" y="27113"/>
                </a:lnTo>
                <a:lnTo>
                  <a:pt x="143101" y="26071"/>
                </a:lnTo>
                <a:lnTo>
                  <a:pt x="141082" y="25029"/>
                </a:lnTo>
                <a:lnTo>
                  <a:pt x="139072" y="25029"/>
                </a:lnTo>
                <a:lnTo>
                  <a:pt x="137053" y="23975"/>
                </a:lnTo>
                <a:lnTo>
                  <a:pt x="135034" y="23975"/>
                </a:lnTo>
                <a:lnTo>
                  <a:pt x="133024" y="22933"/>
                </a:lnTo>
                <a:lnTo>
                  <a:pt x="131005" y="21891"/>
                </a:lnTo>
                <a:lnTo>
                  <a:pt x="128995" y="21891"/>
                </a:lnTo>
                <a:lnTo>
                  <a:pt x="126976" y="20849"/>
                </a:lnTo>
                <a:lnTo>
                  <a:pt x="124956" y="20849"/>
                </a:lnTo>
                <a:lnTo>
                  <a:pt x="122947" y="19807"/>
                </a:lnTo>
                <a:lnTo>
                  <a:pt x="120927" y="18766"/>
                </a:lnTo>
                <a:lnTo>
                  <a:pt x="110850" y="16682"/>
                </a:lnTo>
                <a:lnTo>
                  <a:pt x="101777" y="13556"/>
                </a:lnTo>
                <a:lnTo>
                  <a:pt x="93719" y="11460"/>
                </a:lnTo>
                <a:lnTo>
                  <a:pt x="85661" y="9376"/>
                </a:lnTo>
                <a:lnTo>
                  <a:pt x="78608" y="7292"/>
                </a:lnTo>
                <a:lnTo>
                  <a:pt x="72560" y="5209"/>
                </a:lnTo>
                <a:lnTo>
                  <a:pt x="66512" y="4167"/>
                </a:lnTo>
                <a:lnTo>
                  <a:pt x="61478" y="2083"/>
                </a:lnTo>
                <a:lnTo>
                  <a:pt x="57439" y="1041"/>
                </a:lnTo>
                <a:lnTo>
                  <a:pt x="53410" y="1041"/>
                </a:lnTo>
                <a:lnTo>
                  <a:pt x="50386" y="0"/>
                </a:lnTo>
                <a:lnTo>
                  <a:pt x="42328" y="0"/>
                </a:lnTo>
                <a:lnTo>
                  <a:pt x="40309" y="1041"/>
                </a:lnTo>
                <a:lnTo>
                  <a:pt x="38299" y="4167"/>
                </a:lnTo>
                <a:lnTo>
                  <a:pt x="36280" y="8334"/>
                </a:lnTo>
                <a:lnTo>
                  <a:pt x="36280" y="60478"/>
                </a:lnTo>
                <a:lnTo>
                  <a:pt x="35275" y="68825"/>
                </a:lnTo>
                <a:lnTo>
                  <a:pt x="35275" y="78215"/>
                </a:lnTo>
                <a:lnTo>
                  <a:pt x="34260" y="87592"/>
                </a:lnTo>
                <a:lnTo>
                  <a:pt x="34260" y="91772"/>
                </a:lnTo>
                <a:lnTo>
                  <a:pt x="33256" y="94897"/>
                </a:lnTo>
                <a:lnTo>
                  <a:pt x="33256" y="101148"/>
                </a:lnTo>
                <a:lnTo>
                  <a:pt x="32251" y="104287"/>
                </a:lnTo>
                <a:lnTo>
                  <a:pt x="32251" y="107412"/>
                </a:lnTo>
                <a:lnTo>
                  <a:pt x="31246" y="110538"/>
                </a:lnTo>
                <a:lnTo>
                  <a:pt x="31246" y="113663"/>
                </a:lnTo>
                <a:lnTo>
                  <a:pt x="30231" y="116802"/>
                </a:lnTo>
                <a:lnTo>
                  <a:pt x="30231" y="119927"/>
                </a:lnTo>
                <a:lnTo>
                  <a:pt x="29227" y="124095"/>
                </a:lnTo>
                <a:lnTo>
                  <a:pt x="29227" y="131400"/>
                </a:lnTo>
                <a:lnTo>
                  <a:pt x="28222" y="135568"/>
                </a:lnTo>
                <a:lnTo>
                  <a:pt x="28222" y="143915"/>
                </a:lnTo>
                <a:lnTo>
                  <a:pt x="27207" y="145999"/>
                </a:lnTo>
                <a:lnTo>
                  <a:pt x="27207" y="151208"/>
                </a:lnTo>
                <a:lnTo>
                  <a:pt x="26202" y="155388"/>
                </a:lnTo>
                <a:lnTo>
                  <a:pt x="26202" y="161640"/>
                </a:lnTo>
                <a:lnTo>
                  <a:pt x="25198" y="165807"/>
                </a:lnTo>
                <a:lnTo>
                  <a:pt x="25198" y="168945"/>
                </a:lnTo>
                <a:lnTo>
                  <a:pt x="24183" y="172071"/>
                </a:lnTo>
                <a:lnTo>
                  <a:pt x="23178" y="175196"/>
                </a:lnTo>
                <a:lnTo>
                  <a:pt x="23178" y="181460"/>
                </a:lnTo>
                <a:lnTo>
                  <a:pt x="22173" y="184586"/>
                </a:lnTo>
                <a:lnTo>
                  <a:pt x="22173" y="188753"/>
                </a:lnTo>
                <a:lnTo>
                  <a:pt x="21169" y="192933"/>
                </a:lnTo>
                <a:lnTo>
                  <a:pt x="21169" y="202310"/>
                </a:lnTo>
                <a:lnTo>
                  <a:pt x="20154" y="207532"/>
                </a:lnTo>
                <a:lnTo>
                  <a:pt x="20154" y="219005"/>
                </a:lnTo>
                <a:lnTo>
                  <a:pt x="19149" y="224214"/>
                </a:lnTo>
                <a:lnTo>
                  <a:pt x="19149" y="240897"/>
                </a:lnTo>
                <a:lnTo>
                  <a:pt x="18144" y="247161"/>
                </a:lnTo>
                <a:lnTo>
                  <a:pt x="18144" y="258634"/>
                </a:lnTo>
                <a:lnTo>
                  <a:pt x="17130" y="263843"/>
                </a:lnTo>
                <a:lnTo>
                  <a:pt x="17130" y="278442"/>
                </a:lnTo>
                <a:lnTo>
                  <a:pt x="16125" y="282622"/>
                </a:lnTo>
                <a:lnTo>
                  <a:pt x="16125" y="294082"/>
                </a:lnTo>
                <a:lnTo>
                  <a:pt x="15120" y="298262"/>
                </a:lnTo>
                <a:lnTo>
                  <a:pt x="15120" y="314945"/>
                </a:lnTo>
                <a:lnTo>
                  <a:pt x="14106" y="318070"/>
                </a:lnTo>
                <a:lnTo>
                  <a:pt x="14106" y="368130"/>
                </a:lnTo>
                <a:lnTo>
                  <a:pt x="15120" y="371256"/>
                </a:lnTo>
                <a:lnTo>
                  <a:pt x="15120" y="392118"/>
                </a:lnTo>
                <a:lnTo>
                  <a:pt x="16125" y="395244"/>
                </a:lnTo>
                <a:lnTo>
                  <a:pt x="16125" y="466166"/>
                </a:lnTo>
                <a:lnTo>
                  <a:pt x="15120" y="472417"/>
                </a:lnTo>
                <a:lnTo>
                  <a:pt x="15120" y="484932"/>
                </a:lnTo>
                <a:lnTo>
                  <a:pt x="14106" y="490154"/>
                </a:lnTo>
                <a:lnTo>
                  <a:pt x="14106" y="496405"/>
                </a:lnTo>
                <a:lnTo>
                  <a:pt x="13101" y="502669"/>
                </a:lnTo>
                <a:lnTo>
                  <a:pt x="13101" y="507879"/>
                </a:lnTo>
                <a:lnTo>
                  <a:pt x="12096" y="514130"/>
                </a:lnTo>
                <a:lnTo>
                  <a:pt x="11091" y="519352"/>
                </a:lnTo>
                <a:lnTo>
                  <a:pt x="11091" y="525603"/>
                </a:lnTo>
                <a:lnTo>
                  <a:pt x="10077" y="530825"/>
                </a:lnTo>
                <a:lnTo>
                  <a:pt x="10077" y="536034"/>
                </a:lnTo>
                <a:lnTo>
                  <a:pt x="9072" y="541256"/>
                </a:lnTo>
                <a:lnTo>
                  <a:pt x="8067" y="546465"/>
                </a:lnTo>
                <a:lnTo>
                  <a:pt x="8067" y="551675"/>
                </a:lnTo>
                <a:lnTo>
                  <a:pt x="7053" y="556897"/>
                </a:lnTo>
                <a:lnTo>
                  <a:pt x="6048" y="562106"/>
                </a:lnTo>
                <a:lnTo>
                  <a:pt x="6048" y="566286"/>
                </a:lnTo>
                <a:lnTo>
                  <a:pt x="5043" y="571495"/>
                </a:lnTo>
                <a:lnTo>
                  <a:pt x="5043" y="575663"/>
                </a:lnTo>
                <a:lnTo>
                  <a:pt x="4038" y="579843"/>
                </a:lnTo>
                <a:lnTo>
                  <a:pt x="3024" y="585052"/>
                </a:lnTo>
                <a:lnTo>
                  <a:pt x="3024" y="589220"/>
                </a:lnTo>
                <a:lnTo>
                  <a:pt x="2019" y="593400"/>
                </a:lnTo>
                <a:lnTo>
                  <a:pt x="2019" y="600693"/>
                </a:lnTo>
                <a:lnTo>
                  <a:pt x="1014" y="604873"/>
                </a:lnTo>
                <a:lnTo>
                  <a:pt x="1014" y="612166"/>
                </a:lnTo>
                <a:lnTo>
                  <a:pt x="0" y="615291"/>
                </a:lnTo>
                <a:lnTo>
                  <a:pt x="0" y="620513"/>
                </a:lnTo>
                <a:lnTo>
                  <a:pt x="1014" y="624681"/>
                </a:lnTo>
                <a:lnTo>
                  <a:pt x="2019" y="628848"/>
                </a:lnTo>
                <a:lnTo>
                  <a:pt x="3024" y="633028"/>
                </a:lnTo>
                <a:lnTo>
                  <a:pt x="4038" y="636154"/>
                </a:lnTo>
                <a:lnTo>
                  <a:pt x="5043" y="639279"/>
                </a:lnTo>
                <a:lnTo>
                  <a:pt x="7053" y="642405"/>
                </a:lnTo>
                <a:lnTo>
                  <a:pt x="9072" y="645543"/>
                </a:lnTo>
                <a:lnTo>
                  <a:pt x="11091" y="646585"/>
                </a:lnTo>
                <a:lnTo>
                  <a:pt x="13101" y="648669"/>
                </a:lnTo>
                <a:lnTo>
                  <a:pt x="15120" y="649711"/>
                </a:lnTo>
                <a:lnTo>
                  <a:pt x="16125" y="650753"/>
                </a:lnTo>
                <a:lnTo>
                  <a:pt x="18144" y="651794"/>
                </a:lnTo>
                <a:lnTo>
                  <a:pt x="19149" y="652836"/>
                </a:lnTo>
                <a:lnTo>
                  <a:pt x="21169" y="653878"/>
                </a:lnTo>
                <a:lnTo>
                  <a:pt x="23178" y="654920"/>
                </a:lnTo>
                <a:lnTo>
                  <a:pt x="25198" y="655962"/>
                </a:lnTo>
                <a:lnTo>
                  <a:pt x="27207" y="655962"/>
                </a:lnTo>
                <a:lnTo>
                  <a:pt x="29227" y="657016"/>
                </a:lnTo>
                <a:lnTo>
                  <a:pt x="31246" y="658058"/>
                </a:lnTo>
                <a:lnTo>
                  <a:pt x="33256" y="658058"/>
                </a:lnTo>
                <a:lnTo>
                  <a:pt x="36280" y="659100"/>
                </a:lnTo>
                <a:lnTo>
                  <a:pt x="41323" y="659100"/>
                </a:lnTo>
                <a:lnTo>
                  <a:pt x="43333" y="660142"/>
                </a:lnTo>
                <a:lnTo>
                  <a:pt x="46357" y="661184"/>
                </a:lnTo>
                <a:lnTo>
                  <a:pt x="59459" y="661184"/>
                </a:lnTo>
                <a:lnTo>
                  <a:pt x="61478" y="660142"/>
                </a:lnTo>
                <a:lnTo>
                  <a:pt x="63488" y="659100"/>
                </a:lnTo>
                <a:lnTo>
                  <a:pt x="65507" y="658058"/>
                </a:lnTo>
                <a:lnTo>
                  <a:pt x="67517" y="654920"/>
                </a:lnTo>
                <a:lnTo>
                  <a:pt x="69536" y="651794"/>
                </a:lnTo>
                <a:lnTo>
                  <a:pt x="70541" y="647627"/>
                </a:lnTo>
                <a:lnTo>
                  <a:pt x="71555" y="643460"/>
                </a:lnTo>
                <a:lnTo>
                  <a:pt x="72560" y="639279"/>
                </a:lnTo>
                <a:lnTo>
                  <a:pt x="72560" y="636154"/>
                </a:lnTo>
                <a:lnTo>
                  <a:pt x="73565" y="634070"/>
                </a:lnTo>
                <a:lnTo>
                  <a:pt x="73565" y="617375"/>
                </a:lnTo>
                <a:lnTo>
                  <a:pt x="74570" y="613208"/>
                </a:lnTo>
                <a:lnTo>
                  <a:pt x="74570" y="601735"/>
                </a:lnTo>
                <a:lnTo>
                  <a:pt x="75584" y="598609"/>
                </a:lnTo>
                <a:lnTo>
                  <a:pt x="75584" y="595483"/>
                </a:lnTo>
                <a:lnTo>
                  <a:pt x="76589" y="592358"/>
                </a:lnTo>
                <a:lnTo>
                  <a:pt x="77594" y="588178"/>
                </a:lnTo>
                <a:lnTo>
                  <a:pt x="77594" y="582968"/>
                </a:lnTo>
                <a:lnTo>
                  <a:pt x="78608" y="579843"/>
                </a:lnTo>
                <a:lnTo>
                  <a:pt x="78608" y="570453"/>
                </a:lnTo>
                <a:lnTo>
                  <a:pt x="79613" y="567328"/>
                </a:lnTo>
                <a:lnTo>
                  <a:pt x="79613" y="560022"/>
                </a:lnTo>
                <a:lnTo>
                  <a:pt x="80618" y="556897"/>
                </a:lnTo>
                <a:lnTo>
                  <a:pt x="80618" y="550633"/>
                </a:lnTo>
                <a:lnTo>
                  <a:pt x="81632" y="547507"/>
                </a:lnTo>
                <a:lnTo>
                  <a:pt x="81632" y="542298"/>
                </a:lnTo>
                <a:lnTo>
                  <a:pt x="82637" y="538118"/>
                </a:lnTo>
                <a:lnTo>
                  <a:pt x="82637" y="534992"/>
                </a:lnTo>
                <a:lnTo>
                  <a:pt x="84647" y="533950"/>
                </a:lnTo>
                <a:lnTo>
                  <a:pt x="84647" y="526645"/>
                </a:lnTo>
                <a:lnTo>
                  <a:pt x="85661" y="523519"/>
                </a:lnTo>
                <a:lnTo>
                  <a:pt x="85661" y="520394"/>
                </a:lnTo>
                <a:lnTo>
                  <a:pt x="87671" y="516226"/>
                </a:lnTo>
                <a:lnTo>
                  <a:pt x="88686" y="513088"/>
                </a:lnTo>
                <a:lnTo>
                  <a:pt x="90695" y="511004"/>
                </a:lnTo>
                <a:lnTo>
                  <a:pt x="92715" y="509962"/>
                </a:lnTo>
                <a:lnTo>
                  <a:pt x="94724" y="508920"/>
                </a:lnTo>
                <a:lnTo>
                  <a:pt x="98763" y="508920"/>
                </a:lnTo>
                <a:lnTo>
                  <a:pt x="100773" y="509962"/>
                </a:lnTo>
                <a:lnTo>
                  <a:pt x="102792" y="511004"/>
                </a:lnTo>
                <a:lnTo>
                  <a:pt x="104802" y="512046"/>
                </a:lnTo>
                <a:lnTo>
                  <a:pt x="106821" y="512046"/>
                </a:lnTo>
                <a:lnTo>
                  <a:pt x="108840" y="513088"/>
                </a:lnTo>
                <a:lnTo>
                  <a:pt x="110850" y="513088"/>
                </a:lnTo>
                <a:lnTo>
                  <a:pt x="112869" y="514130"/>
                </a:lnTo>
                <a:lnTo>
                  <a:pt x="114879" y="515184"/>
                </a:lnTo>
                <a:lnTo>
                  <a:pt x="116898" y="515184"/>
                </a:lnTo>
                <a:lnTo>
                  <a:pt x="118918" y="516226"/>
                </a:lnTo>
                <a:lnTo>
                  <a:pt x="120927" y="517268"/>
                </a:lnTo>
                <a:lnTo>
                  <a:pt x="122947" y="518310"/>
                </a:lnTo>
                <a:lnTo>
                  <a:pt x="124956" y="519352"/>
                </a:lnTo>
                <a:lnTo>
                  <a:pt x="126976" y="520394"/>
                </a:lnTo>
                <a:lnTo>
                  <a:pt x="127980" y="522477"/>
                </a:lnTo>
                <a:lnTo>
                  <a:pt x="130000" y="523519"/>
                </a:lnTo>
                <a:lnTo>
                  <a:pt x="133024" y="524561"/>
                </a:lnTo>
                <a:lnTo>
                  <a:pt x="136048" y="525603"/>
                </a:lnTo>
                <a:lnTo>
                  <a:pt x="139072" y="527699"/>
                </a:lnTo>
                <a:lnTo>
                  <a:pt x="142087" y="528741"/>
                </a:lnTo>
                <a:lnTo>
                  <a:pt x="145111" y="530825"/>
                </a:lnTo>
                <a:lnTo>
                  <a:pt x="149149" y="531867"/>
                </a:lnTo>
                <a:lnTo>
                  <a:pt x="152164" y="533950"/>
                </a:lnTo>
                <a:lnTo>
                  <a:pt x="156203" y="534992"/>
                </a:lnTo>
                <a:lnTo>
                  <a:pt x="160232" y="537076"/>
                </a:lnTo>
                <a:lnTo>
                  <a:pt x="163256" y="539160"/>
                </a:lnTo>
                <a:lnTo>
                  <a:pt x="167285" y="540214"/>
                </a:lnTo>
                <a:lnTo>
                  <a:pt x="171314" y="542298"/>
                </a:lnTo>
                <a:lnTo>
                  <a:pt x="175343" y="543340"/>
                </a:lnTo>
                <a:lnTo>
                  <a:pt x="173333" y="215867"/>
                </a:lnTo>
                <a:lnTo>
                  <a:pt x="172319" y="212741"/>
                </a:lnTo>
                <a:lnTo>
                  <a:pt x="172319" y="203352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7202122" y="5498413"/>
            <a:ext cx="1043" cy="9389"/>
          </a:xfrm>
          <a:custGeom>
            <a:avLst/>
            <a:gdLst/>
            <a:ahLst/>
            <a:cxnLst/>
            <a:rect l="l" t="t" r="r" b="b"/>
            <a:pathLst>
              <a:path w="1043" h="9389">
                <a:moveTo>
                  <a:pt x="1043" y="9389"/>
                </a:moveTo>
                <a:lnTo>
                  <a:pt x="1043" y="3138"/>
                </a:lnTo>
                <a:lnTo>
                  <a:pt x="0" y="0"/>
                </a:lnTo>
                <a:lnTo>
                  <a:pt x="1043" y="9389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405019" y="5286714"/>
            <a:ext cx="1142784" cy="827004"/>
          </a:xfrm>
          <a:custGeom>
            <a:avLst/>
            <a:gdLst/>
            <a:ahLst/>
            <a:cxnLst/>
            <a:rect l="l" t="t" r="r" b="b"/>
            <a:pathLst>
              <a:path w="1142784" h="827004">
                <a:moveTo>
                  <a:pt x="269063" y="171029"/>
                </a:moveTo>
                <a:lnTo>
                  <a:pt x="268048" y="166862"/>
                </a:lnTo>
                <a:lnTo>
                  <a:pt x="268048" y="163736"/>
                </a:lnTo>
                <a:lnTo>
                  <a:pt x="267043" y="160598"/>
                </a:lnTo>
                <a:lnTo>
                  <a:pt x="267043" y="157472"/>
                </a:lnTo>
                <a:lnTo>
                  <a:pt x="266039" y="153305"/>
                </a:lnTo>
                <a:lnTo>
                  <a:pt x="265024" y="150179"/>
                </a:lnTo>
                <a:lnTo>
                  <a:pt x="264019" y="147041"/>
                </a:lnTo>
                <a:lnTo>
                  <a:pt x="263014" y="142873"/>
                </a:lnTo>
                <a:lnTo>
                  <a:pt x="262010" y="139748"/>
                </a:lnTo>
                <a:lnTo>
                  <a:pt x="260995" y="136610"/>
                </a:lnTo>
                <a:lnTo>
                  <a:pt x="258985" y="132442"/>
                </a:lnTo>
                <a:lnTo>
                  <a:pt x="257971" y="129317"/>
                </a:lnTo>
                <a:lnTo>
                  <a:pt x="256966" y="126191"/>
                </a:lnTo>
                <a:lnTo>
                  <a:pt x="254956" y="122011"/>
                </a:lnTo>
                <a:lnTo>
                  <a:pt x="253942" y="118885"/>
                </a:lnTo>
                <a:lnTo>
                  <a:pt x="252937" y="116802"/>
                </a:lnTo>
                <a:lnTo>
                  <a:pt x="250918" y="112634"/>
                </a:lnTo>
                <a:lnTo>
                  <a:pt x="248908" y="110538"/>
                </a:lnTo>
                <a:lnTo>
                  <a:pt x="247894" y="107412"/>
                </a:lnTo>
                <a:lnTo>
                  <a:pt x="246889" y="105329"/>
                </a:lnTo>
                <a:lnTo>
                  <a:pt x="244879" y="101161"/>
                </a:lnTo>
                <a:lnTo>
                  <a:pt x="242860" y="100119"/>
                </a:lnTo>
                <a:lnTo>
                  <a:pt x="240840" y="95939"/>
                </a:lnTo>
                <a:lnTo>
                  <a:pt x="238831" y="93855"/>
                </a:lnTo>
                <a:lnTo>
                  <a:pt x="237816" y="92814"/>
                </a:lnTo>
                <a:lnTo>
                  <a:pt x="235807" y="88646"/>
                </a:lnTo>
                <a:lnTo>
                  <a:pt x="233787" y="87604"/>
                </a:lnTo>
                <a:lnTo>
                  <a:pt x="231778" y="84466"/>
                </a:lnTo>
                <a:lnTo>
                  <a:pt x="229758" y="83424"/>
                </a:lnTo>
                <a:lnTo>
                  <a:pt x="227739" y="81340"/>
                </a:lnTo>
                <a:lnTo>
                  <a:pt x="225729" y="79257"/>
                </a:lnTo>
                <a:lnTo>
                  <a:pt x="223710" y="78215"/>
                </a:lnTo>
                <a:lnTo>
                  <a:pt x="221700" y="77173"/>
                </a:lnTo>
                <a:lnTo>
                  <a:pt x="219681" y="75089"/>
                </a:lnTo>
                <a:lnTo>
                  <a:pt x="217662" y="75089"/>
                </a:lnTo>
                <a:lnTo>
                  <a:pt x="215652" y="74047"/>
                </a:lnTo>
                <a:lnTo>
                  <a:pt x="213633" y="75089"/>
                </a:lnTo>
                <a:lnTo>
                  <a:pt x="205575" y="75089"/>
                </a:lnTo>
                <a:lnTo>
                  <a:pt x="203555" y="74047"/>
                </a:lnTo>
                <a:lnTo>
                  <a:pt x="201546" y="74047"/>
                </a:lnTo>
                <a:lnTo>
                  <a:pt x="199526" y="73006"/>
                </a:lnTo>
                <a:lnTo>
                  <a:pt x="197507" y="71951"/>
                </a:lnTo>
                <a:lnTo>
                  <a:pt x="195497" y="70909"/>
                </a:lnTo>
                <a:lnTo>
                  <a:pt x="193478" y="69867"/>
                </a:lnTo>
                <a:lnTo>
                  <a:pt x="191468" y="68825"/>
                </a:lnTo>
                <a:lnTo>
                  <a:pt x="189449" y="68825"/>
                </a:lnTo>
                <a:lnTo>
                  <a:pt x="187430" y="67784"/>
                </a:lnTo>
                <a:lnTo>
                  <a:pt x="185420" y="66742"/>
                </a:lnTo>
                <a:lnTo>
                  <a:pt x="183401" y="65700"/>
                </a:lnTo>
                <a:lnTo>
                  <a:pt x="180377" y="65700"/>
                </a:lnTo>
                <a:lnTo>
                  <a:pt x="178367" y="64658"/>
                </a:lnTo>
                <a:lnTo>
                  <a:pt x="173323" y="64658"/>
                </a:lnTo>
                <a:lnTo>
                  <a:pt x="170299" y="63616"/>
                </a:lnTo>
                <a:lnTo>
                  <a:pt x="165265" y="63616"/>
                </a:lnTo>
                <a:lnTo>
                  <a:pt x="163246" y="62574"/>
                </a:lnTo>
                <a:lnTo>
                  <a:pt x="158212" y="62574"/>
                </a:lnTo>
                <a:lnTo>
                  <a:pt x="156193" y="61532"/>
                </a:lnTo>
                <a:lnTo>
                  <a:pt x="151159" y="61532"/>
                </a:lnTo>
                <a:lnTo>
                  <a:pt x="149140" y="60491"/>
                </a:lnTo>
                <a:lnTo>
                  <a:pt x="147130" y="60491"/>
                </a:lnTo>
                <a:lnTo>
                  <a:pt x="145111" y="59436"/>
                </a:lnTo>
                <a:lnTo>
                  <a:pt x="140067" y="59436"/>
                </a:lnTo>
                <a:lnTo>
                  <a:pt x="138058" y="58394"/>
                </a:lnTo>
                <a:lnTo>
                  <a:pt x="134029" y="58394"/>
                </a:lnTo>
                <a:lnTo>
                  <a:pt x="132009" y="57352"/>
                </a:lnTo>
                <a:lnTo>
                  <a:pt x="129990" y="57352"/>
                </a:lnTo>
                <a:lnTo>
                  <a:pt x="127980" y="56311"/>
                </a:lnTo>
                <a:lnTo>
                  <a:pt x="123951" y="56311"/>
                </a:lnTo>
                <a:lnTo>
                  <a:pt x="121932" y="55269"/>
                </a:lnTo>
                <a:lnTo>
                  <a:pt x="117903" y="55269"/>
                </a:lnTo>
                <a:lnTo>
                  <a:pt x="115884" y="54227"/>
                </a:lnTo>
                <a:lnTo>
                  <a:pt x="113874" y="54227"/>
                </a:lnTo>
                <a:lnTo>
                  <a:pt x="111855" y="53185"/>
                </a:lnTo>
                <a:lnTo>
                  <a:pt x="101777" y="52143"/>
                </a:lnTo>
                <a:lnTo>
                  <a:pt x="91700" y="50059"/>
                </a:lnTo>
                <a:lnTo>
                  <a:pt x="83642" y="49018"/>
                </a:lnTo>
                <a:lnTo>
                  <a:pt x="75574" y="47976"/>
                </a:lnTo>
                <a:lnTo>
                  <a:pt x="67517" y="45879"/>
                </a:lnTo>
                <a:lnTo>
                  <a:pt x="61468" y="45879"/>
                </a:lnTo>
                <a:lnTo>
                  <a:pt x="55420" y="44837"/>
                </a:lnTo>
                <a:lnTo>
                  <a:pt x="49381" y="43796"/>
                </a:lnTo>
                <a:lnTo>
                  <a:pt x="40309" y="43796"/>
                </a:lnTo>
                <a:lnTo>
                  <a:pt x="37285" y="44837"/>
                </a:lnTo>
                <a:lnTo>
                  <a:pt x="33256" y="44837"/>
                </a:lnTo>
                <a:lnTo>
                  <a:pt x="30231" y="45879"/>
                </a:lnTo>
                <a:lnTo>
                  <a:pt x="28212" y="46921"/>
                </a:lnTo>
                <a:lnTo>
                  <a:pt x="26202" y="49018"/>
                </a:lnTo>
                <a:lnTo>
                  <a:pt x="24183" y="51101"/>
                </a:lnTo>
                <a:lnTo>
                  <a:pt x="23178" y="53185"/>
                </a:lnTo>
                <a:lnTo>
                  <a:pt x="22164" y="56311"/>
                </a:lnTo>
                <a:lnTo>
                  <a:pt x="21159" y="59436"/>
                </a:lnTo>
                <a:lnTo>
                  <a:pt x="20154" y="62574"/>
                </a:lnTo>
                <a:lnTo>
                  <a:pt x="20154" y="135568"/>
                </a:lnTo>
                <a:lnTo>
                  <a:pt x="19149" y="145999"/>
                </a:lnTo>
                <a:lnTo>
                  <a:pt x="19149" y="155388"/>
                </a:lnTo>
                <a:lnTo>
                  <a:pt x="18135" y="158514"/>
                </a:lnTo>
                <a:lnTo>
                  <a:pt x="18135" y="171029"/>
                </a:lnTo>
                <a:lnTo>
                  <a:pt x="17130" y="174155"/>
                </a:lnTo>
                <a:lnTo>
                  <a:pt x="17130" y="177293"/>
                </a:lnTo>
                <a:lnTo>
                  <a:pt x="16125" y="180418"/>
                </a:lnTo>
                <a:lnTo>
                  <a:pt x="16125" y="187711"/>
                </a:lnTo>
                <a:lnTo>
                  <a:pt x="15111" y="191891"/>
                </a:lnTo>
                <a:lnTo>
                  <a:pt x="15111" y="205448"/>
                </a:lnTo>
                <a:lnTo>
                  <a:pt x="14106" y="209616"/>
                </a:lnTo>
                <a:lnTo>
                  <a:pt x="14106" y="224214"/>
                </a:lnTo>
                <a:lnTo>
                  <a:pt x="13101" y="228395"/>
                </a:lnTo>
                <a:lnTo>
                  <a:pt x="13101" y="231520"/>
                </a:lnTo>
                <a:lnTo>
                  <a:pt x="12086" y="235688"/>
                </a:lnTo>
                <a:lnTo>
                  <a:pt x="12086" y="242993"/>
                </a:lnTo>
                <a:lnTo>
                  <a:pt x="11082" y="246119"/>
                </a:lnTo>
                <a:lnTo>
                  <a:pt x="11082" y="260717"/>
                </a:lnTo>
                <a:lnTo>
                  <a:pt x="10077" y="265927"/>
                </a:lnTo>
                <a:lnTo>
                  <a:pt x="10077" y="282622"/>
                </a:lnTo>
                <a:lnTo>
                  <a:pt x="9072" y="287831"/>
                </a:lnTo>
                <a:lnTo>
                  <a:pt x="9072" y="317028"/>
                </a:lnTo>
                <a:lnTo>
                  <a:pt x="8057" y="322250"/>
                </a:lnTo>
                <a:lnTo>
                  <a:pt x="8057" y="341017"/>
                </a:lnTo>
                <a:lnTo>
                  <a:pt x="7053" y="345197"/>
                </a:lnTo>
                <a:lnTo>
                  <a:pt x="7053" y="365005"/>
                </a:lnTo>
                <a:lnTo>
                  <a:pt x="6048" y="367088"/>
                </a:lnTo>
                <a:lnTo>
                  <a:pt x="6048" y="430705"/>
                </a:lnTo>
                <a:lnTo>
                  <a:pt x="7053" y="433843"/>
                </a:lnTo>
                <a:lnTo>
                  <a:pt x="7053" y="457819"/>
                </a:lnTo>
                <a:lnTo>
                  <a:pt x="8057" y="461999"/>
                </a:lnTo>
                <a:lnTo>
                  <a:pt x="8057" y="515184"/>
                </a:lnTo>
                <a:lnTo>
                  <a:pt x="7053" y="522477"/>
                </a:lnTo>
                <a:lnTo>
                  <a:pt x="7053" y="541256"/>
                </a:lnTo>
                <a:lnTo>
                  <a:pt x="6048" y="547507"/>
                </a:lnTo>
                <a:lnTo>
                  <a:pt x="6048" y="558980"/>
                </a:lnTo>
                <a:lnTo>
                  <a:pt x="5033" y="565244"/>
                </a:lnTo>
                <a:lnTo>
                  <a:pt x="5033" y="576717"/>
                </a:lnTo>
                <a:lnTo>
                  <a:pt x="4028" y="581927"/>
                </a:lnTo>
                <a:lnTo>
                  <a:pt x="4028" y="588178"/>
                </a:lnTo>
                <a:lnTo>
                  <a:pt x="3024" y="593400"/>
                </a:lnTo>
                <a:lnTo>
                  <a:pt x="3024" y="598609"/>
                </a:lnTo>
                <a:lnTo>
                  <a:pt x="2019" y="603831"/>
                </a:lnTo>
                <a:lnTo>
                  <a:pt x="2019" y="614262"/>
                </a:lnTo>
                <a:lnTo>
                  <a:pt x="1004" y="619471"/>
                </a:lnTo>
                <a:lnTo>
                  <a:pt x="1004" y="628861"/>
                </a:lnTo>
                <a:lnTo>
                  <a:pt x="0" y="633028"/>
                </a:lnTo>
                <a:lnTo>
                  <a:pt x="0" y="669531"/>
                </a:lnTo>
                <a:lnTo>
                  <a:pt x="1004" y="673699"/>
                </a:lnTo>
                <a:lnTo>
                  <a:pt x="1004" y="676824"/>
                </a:lnTo>
                <a:lnTo>
                  <a:pt x="2019" y="681004"/>
                </a:lnTo>
                <a:lnTo>
                  <a:pt x="3024" y="685172"/>
                </a:lnTo>
                <a:lnTo>
                  <a:pt x="5033" y="689339"/>
                </a:lnTo>
                <a:lnTo>
                  <a:pt x="6048" y="692478"/>
                </a:lnTo>
                <a:lnTo>
                  <a:pt x="8057" y="695603"/>
                </a:lnTo>
                <a:lnTo>
                  <a:pt x="10077" y="697687"/>
                </a:lnTo>
                <a:lnTo>
                  <a:pt x="11082" y="698729"/>
                </a:lnTo>
                <a:lnTo>
                  <a:pt x="13101" y="701854"/>
                </a:lnTo>
                <a:lnTo>
                  <a:pt x="15111" y="702896"/>
                </a:lnTo>
                <a:lnTo>
                  <a:pt x="16125" y="704993"/>
                </a:lnTo>
                <a:lnTo>
                  <a:pt x="18135" y="706034"/>
                </a:lnTo>
                <a:lnTo>
                  <a:pt x="19149" y="707076"/>
                </a:lnTo>
                <a:lnTo>
                  <a:pt x="21159" y="708118"/>
                </a:lnTo>
                <a:lnTo>
                  <a:pt x="23178" y="709160"/>
                </a:lnTo>
                <a:lnTo>
                  <a:pt x="25188" y="710202"/>
                </a:lnTo>
                <a:lnTo>
                  <a:pt x="27207" y="711244"/>
                </a:lnTo>
                <a:lnTo>
                  <a:pt x="29227" y="712286"/>
                </a:lnTo>
                <a:lnTo>
                  <a:pt x="31236" y="713327"/>
                </a:lnTo>
                <a:lnTo>
                  <a:pt x="33256" y="713327"/>
                </a:lnTo>
                <a:lnTo>
                  <a:pt x="35265" y="714369"/>
                </a:lnTo>
                <a:lnTo>
                  <a:pt x="38289" y="714369"/>
                </a:lnTo>
                <a:lnTo>
                  <a:pt x="40309" y="715411"/>
                </a:lnTo>
                <a:lnTo>
                  <a:pt x="43333" y="715411"/>
                </a:lnTo>
                <a:lnTo>
                  <a:pt x="46357" y="716453"/>
                </a:lnTo>
                <a:lnTo>
                  <a:pt x="51391" y="716453"/>
                </a:lnTo>
                <a:lnTo>
                  <a:pt x="54415" y="717508"/>
                </a:lnTo>
                <a:lnTo>
                  <a:pt x="67517" y="717508"/>
                </a:lnTo>
                <a:lnTo>
                  <a:pt x="69536" y="716453"/>
                </a:lnTo>
                <a:lnTo>
                  <a:pt x="71546" y="716453"/>
                </a:lnTo>
                <a:lnTo>
                  <a:pt x="73565" y="715411"/>
                </a:lnTo>
                <a:lnTo>
                  <a:pt x="74570" y="714369"/>
                </a:lnTo>
                <a:lnTo>
                  <a:pt x="76589" y="713327"/>
                </a:lnTo>
                <a:lnTo>
                  <a:pt x="77594" y="712286"/>
                </a:lnTo>
                <a:lnTo>
                  <a:pt x="79613" y="711244"/>
                </a:lnTo>
                <a:lnTo>
                  <a:pt x="80618" y="710202"/>
                </a:lnTo>
                <a:lnTo>
                  <a:pt x="82628" y="707076"/>
                </a:lnTo>
                <a:lnTo>
                  <a:pt x="83642" y="702896"/>
                </a:lnTo>
                <a:lnTo>
                  <a:pt x="85652" y="698729"/>
                </a:lnTo>
                <a:lnTo>
                  <a:pt x="85652" y="695603"/>
                </a:lnTo>
                <a:lnTo>
                  <a:pt x="86666" y="693519"/>
                </a:lnTo>
                <a:lnTo>
                  <a:pt x="86666" y="690381"/>
                </a:lnTo>
                <a:lnTo>
                  <a:pt x="87671" y="687256"/>
                </a:lnTo>
                <a:lnTo>
                  <a:pt x="87671" y="677866"/>
                </a:lnTo>
                <a:lnTo>
                  <a:pt x="88676" y="673699"/>
                </a:lnTo>
                <a:lnTo>
                  <a:pt x="88676" y="642418"/>
                </a:lnTo>
                <a:lnTo>
                  <a:pt x="89681" y="639279"/>
                </a:lnTo>
                <a:lnTo>
                  <a:pt x="89681" y="633028"/>
                </a:lnTo>
                <a:lnTo>
                  <a:pt x="90695" y="628861"/>
                </a:lnTo>
                <a:lnTo>
                  <a:pt x="90695" y="620513"/>
                </a:lnTo>
                <a:lnTo>
                  <a:pt x="91700" y="616346"/>
                </a:lnTo>
                <a:lnTo>
                  <a:pt x="91700" y="601747"/>
                </a:lnTo>
                <a:lnTo>
                  <a:pt x="92705" y="598609"/>
                </a:lnTo>
                <a:lnTo>
                  <a:pt x="92705" y="587136"/>
                </a:lnTo>
                <a:lnTo>
                  <a:pt x="93719" y="584010"/>
                </a:lnTo>
                <a:lnTo>
                  <a:pt x="93719" y="570453"/>
                </a:lnTo>
                <a:lnTo>
                  <a:pt x="94724" y="566286"/>
                </a:lnTo>
                <a:lnTo>
                  <a:pt x="94724" y="562106"/>
                </a:lnTo>
                <a:lnTo>
                  <a:pt x="95729" y="558980"/>
                </a:lnTo>
                <a:lnTo>
                  <a:pt x="95729" y="555855"/>
                </a:lnTo>
                <a:lnTo>
                  <a:pt x="96744" y="551687"/>
                </a:lnTo>
                <a:lnTo>
                  <a:pt x="96744" y="547507"/>
                </a:lnTo>
                <a:lnTo>
                  <a:pt x="97748" y="544382"/>
                </a:lnTo>
                <a:lnTo>
                  <a:pt x="98753" y="540214"/>
                </a:lnTo>
                <a:lnTo>
                  <a:pt x="99758" y="537089"/>
                </a:lnTo>
                <a:lnTo>
                  <a:pt x="101777" y="534992"/>
                </a:lnTo>
                <a:lnTo>
                  <a:pt x="103797" y="532909"/>
                </a:lnTo>
                <a:lnTo>
                  <a:pt x="105806" y="531867"/>
                </a:lnTo>
                <a:lnTo>
                  <a:pt x="113874" y="531867"/>
                </a:lnTo>
                <a:lnTo>
                  <a:pt x="115884" y="532909"/>
                </a:lnTo>
                <a:lnTo>
                  <a:pt x="119913" y="532909"/>
                </a:lnTo>
                <a:lnTo>
                  <a:pt x="121932" y="533950"/>
                </a:lnTo>
                <a:lnTo>
                  <a:pt x="123951" y="533950"/>
                </a:lnTo>
                <a:lnTo>
                  <a:pt x="125961" y="534992"/>
                </a:lnTo>
                <a:lnTo>
                  <a:pt x="127980" y="534992"/>
                </a:lnTo>
                <a:lnTo>
                  <a:pt x="129990" y="536034"/>
                </a:lnTo>
                <a:lnTo>
                  <a:pt x="134029" y="536034"/>
                </a:lnTo>
                <a:lnTo>
                  <a:pt x="136038" y="537089"/>
                </a:lnTo>
                <a:lnTo>
                  <a:pt x="138058" y="538131"/>
                </a:lnTo>
                <a:lnTo>
                  <a:pt x="140067" y="539172"/>
                </a:lnTo>
                <a:lnTo>
                  <a:pt x="142087" y="540214"/>
                </a:lnTo>
                <a:lnTo>
                  <a:pt x="144106" y="541256"/>
                </a:lnTo>
                <a:lnTo>
                  <a:pt x="147130" y="542298"/>
                </a:lnTo>
                <a:lnTo>
                  <a:pt x="150145" y="543340"/>
                </a:lnTo>
                <a:lnTo>
                  <a:pt x="153169" y="545423"/>
                </a:lnTo>
                <a:lnTo>
                  <a:pt x="157207" y="546465"/>
                </a:lnTo>
                <a:lnTo>
                  <a:pt x="160222" y="547507"/>
                </a:lnTo>
                <a:lnTo>
                  <a:pt x="164261" y="548549"/>
                </a:lnTo>
                <a:lnTo>
                  <a:pt x="168290" y="550645"/>
                </a:lnTo>
                <a:lnTo>
                  <a:pt x="172319" y="551687"/>
                </a:lnTo>
                <a:lnTo>
                  <a:pt x="176348" y="553771"/>
                </a:lnTo>
                <a:lnTo>
                  <a:pt x="180377" y="554813"/>
                </a:lnTo>
                <a:lnTo>
                  <a:pt x="185420" y="555855"/>
                </a:lnTo>
                <a:lnTo>
                  <a:pt x="189449" y="557938"/>
                </a:lnTo>
                <a:lnTo>
                  <a:pt x="193478" y="558980"/>
                </a:lnTo>
                <a:lnTo>
                  <a:pt x="197507" y="561064"/>
                </a:lnTo>
                <a:lnTo>
                  <a:pt x="200531" y="562106"/>
                </a:lnTo>
                <a:lnTo>
                  <a:pt x="204570" y="563160"/>
                </a:lnTo>
                <a:lnTo>
                  <a:pt x="207584" y="565244"/>
                </a:lnTo>
                <a:lnTo>
                  <a:pt x="211623" y="566286"/>
                </a:lnTo>
                <a:lnTo>
                  <a:pt x="214647" y="567328"/>
                </a:lnTo>
                <a:lnTo>
                  <a:pt x="216657" y="568370"/>
                </a:lnTo>
                <a:lnTo>
                  <a:pt x="218676" y="569412"/>
                </a:lnTo>
                <a:lnTo>
                  <a:pt x="220686" y="570453"/>
                </a:lnTo>
                <a:lnTo>
                  <a:pt x="222705" y="571495"/>
                </a:lnTo>
                <a:lnTo>
                  <a:pt x="224724" y="573579"/>
                </a:lnTo>
                <a:lnTo>
                  <a:pt x="224724" y="580885"/>
                </a:lnTo>
                <a:lnTo>
                  <a:pt x="225729" y="584010"/>
                </a:lnTo>
                <a:lnTo>
                  <a:pt x="225729" y="587136"/>
                </a:lnTo>
                <a:lnTo>
                  <a:pt x="226734" y="590274"/>
                </a:lnTo>
                <a:lnTo>
                  <a:pt x="226734" y="593400"/>
                </a:lnTo>
                <a:lnTo>
                  <a:pt x="227739" y="596525"/>
                </a:lnTo>
                <a:lnTo>
                  <a:pt x="228753" y="600693"/>
                </a:lnTo>
                <a:lnTo>
                  <a:pt x="229758" y="604873"/>
                </a:lnTo>
                <a:lnTo>
                  <a:pt x="229758" y="609040"/>
                </a:lnTo>
                <a:lnTo>
                  <a:pt x="230763" y="613208"/>
                </a:lnTo>
                <a:lnTo>
                  <a:pt x="231778" y="617388"/>
                </a:lnTo>
                <a:lnTo>
                  <a:pt x="232782" y="621555"/>
                </a:lnTo>
                <a:lnTo>
                  <a:pt x="233787" y="625723"/>
                </a:lnTo>
                <a:lnTo>
                  <a:pt x="234802" y="629903"/>
                </a:lnTo>
                <a:lnTo>
                  <a:pt x="235807" y="634070"/>
                </a:lnTo>
                <a:lnTo>
                  <a:pt x="235807" y="638238"/>
                </a:lnTo>
                <a:lnTo>
                  <a:pt x="236811" y="642418"/>
                </a:lnTo>
                <a:lnTo>
                  <a:pt x="237816" y="646585"/>
                </a:lnTo>
                <a:lnTo>
                  <a:pt x="238831" y="649711"/>
                </a:lnTo>
                <a:lnTo>
                  <a:pt x="238831" y="652849"/>
                </a:lnTo>
                <a:lnTo>
                  <a:pt x="239836" y="655975"/>
                </a:lnTo>
                <a:lnTo>
                  <a:pt x="239836" y="659100"/>
                </a:lnTo>
                <a:lnTo>
                  <a:pt x="240840" y="662226"/>
                </a:lnTo>
                <a:lnTo>
                  <a:pt x="240840" y="664309"/>
                </a:lnTo>
                <a:lnTo>
                  <a:pt x="241855" y="667448"/>
                </a:lnTo>
                <a:lnTo>
                  <a:pt x="240840" y="670573"/>
                </a:lnTo>
                <a:lnTo>
                  <a:pt x="240840" y="676824"/>
                </a:lnTo>
                <a:lnTo>
                  <a:pt x="239836" y="679963"/>
                </a:lnTo>
                <a:lnTo>
                  <a:pt x="239836" y="696645"/>
                </a:lnTo>
                <a:lnTo>
                  <a:pt x="238831" y="699771"/>
                </a:lnTo>
                <a:lnTo>
                  <a:pt x="238831" y="727926"/>
                </a:lnTo>
                <a:lnTo>
                  <a:pt x="237816" y="730022"/>
                </a:lnTo>
                <a:lnTo>
                  <a:pt x="237816" y="741483"/>
                </a:lnTo>
                <a:lnTo>
                  <a:pt x="238831" y="744621"/>
                </a:lnTo>
                <a:lnTo>
                  <a:pt x="238831" y="748789"/>
                </a:lnTo>
                <a:lnTo>
                  <a:pt x="239836" y="751914"/>
                </a:lnTo>
                <a:lnTo>
                  <a:pt x="240840" y="756094"/>
                </a:lnTo>
                <a:lnTo>
                  <a:pt x="241855" y="759220"/>
                </a:lnTo>
                <a:lnTo>
                  <a:pt x="243865" y="762345"/>
                </a:lnTo>
                <a:lnTo>
                  <a:pt x="245884" y="764429"/>
                </a:lnTo>
                <a:lnTo>
                  <a:pt x="247894" y="767555"/>
                </a:lnTo>
                <a:lnTo>
                  <a:pt x="249913" y="769651"/>
                </a:lnTo>
                <a:lnTo>
                  <a:pt x="251932" y="772777"/>
                </a:lnTo>
                <a:lnTo>
                  <a:pt x="253942" y="774860"/>
                </a:lnTo>
                <a:lnTo>
                  <a:pt x="256966" y="776944"/>
                </a:lnTo>
                <a:lnTo>
                  <a:pt x="259990" y="779028"/>
                </a:lnTo>
                <a:lnTo>
                  <a:pt x="263014" y="781112"/>
                </a:lnTo>
                <a:lnTo>
                  <a:pt x="265024" y="783208"/>
                </a:lnTo>
                <a:lnTo>
                  <a:pt x="268048" y="785292"/>
                </a:lnTo>
                <a:lnTo>
                  <a:pt x="271072" y="786333"/>
                </a:lnTo>
                <a:lnTo>
                  <a:pt x="274097" y="788417"/>
                </a:lnTo>
                <a:lnTo>
                  <a:pt x="277121" y="789459"/>
                </a:lnTo>
                <a:lnTo>
                  <a:pt x="281150" y="790501"/>
                </a:lnTo>
                <a:lnTo>
                  <a:pt x="284174" y="791543"/>
                </a:lnTo>
                <a:lnTo>
                  <a:pt x="287198" y="792585"/>
                </a:lnTo>
                <a:lnTo>
                  <a:pt x="290222" y="793626"/>
                </a:lnTo>
                <a:lnTo>
                  <a:pt x="292241" y="794681"/>
                </a:lnTo>
                <a:lnTo>
                  <a:pt x="295256" y="795723"/>
                </a:lnTo>
                <a:lnTo>
                  <a:pt x="298280" y="796765"/>
                </a:lnTo>
                <a:lnTo>
                  <a:pt x="301304" y="797807"/>
                </a:lnTo>
                <a:lnTo>
                  <a:pt x="303324" y="797807"/>
                </a:lnTo>
                <a:lnTo>
                  <a:pt x="305333" y="798848"/>
                </a:lnTo>
                <a:lnTo>
                  <a:pt x="308357" y="799890"/>
                </a:lnTo>
                <a:lnTo>
                  <a:pt x="309372" y="799890"/>
                </a:lnTo>
                <a:lnTo>
                  <a:pt x="311382" y="800932"/>
                </a:lnTo>
                <a:lnTo>
                  <a:pt x="322473" y="800932"/>
                </a:lnTo>
                <a:lnTo>
                  <a:pt x="326502" y="801974"/>
                </a:lnTo>
                <a:lnTo>
                  <a:pt x="347662" y="801974"/>
                </a:lnTo>
                <a:lnTo>
                  <a:pt x="349681" y="800932"/>
                </a:lnTo>
                <a:lnTo>
                  <a:pt x="351691" y="800932"/>
                </a:lnTo>
                <a:lnTo>
                  <a:pt x="352696" y="799890"/>
                </a:lnTo>
                <a:lnTo>
                  <a:pt x="354715" y="798848"/>
                </a:lnTo>
                <a:lnTo>
                  <a:pt x="355720" y="797807"/>
                </a:lnTo>
                <a:lnTo>
                  <a:pt x="357739" y="796765"/>
                </a:lnTo>
                <a:lnTo>
                  <a:pt x="359759" y="793626"/>
                </a:lnTo>
                <a:lnTo>
                  <a:pt x="361768" y="790501"/>
                </a:lnTo>
                <a:lnTo>
                  <a:pt x="363788" y="786333"/>
                </a:lnTo>
                <a:lnTo>
                  <a:pt x="364792" y="783208"/>
                </a:lnTo>
                <a:lnTo>
                  <a:pt x="364792" y="780070"/>
                </a:lnTo>
                <a:lnTo>
                  <a:pt x="365797" y="776944"/>
                </a:lnTo>
                <a:lnTo>
                  <a:pt x="365797" y="773819"/>
                </a:lnTo>
                <a:lnTo>
                  <a:pt x="366812" y="770693"/>
                </a:lnTo>
                <a:lnTo>
                  <a:pt x="366812" y="766513"/>
                </a:lnTo>
                <a:lnTo>
                  <a:pt x="367816" y="762345"/>
                </a:lnTo>
                <a:lnTo>
                  <a:pt x="367816" y="751914"/>
                </a:lnTo>
                <a:lnTo>
                  <a:pt x="368821" y="748789"/>
                </a:lnTo>
                <a:lnTo>
                  <a:pt x="368821" y="744621"/>
                </a:lnTo>
                <a:lnTo>
                  <a:pt x="369836" y="740441"/>
                </a:lnTo>
                <a:lnTo>
                  <a:pt x="369836" y="737315"/>
                </a:lnTo>
                <a:lnTo>
                  <a:pt x="370841" y="733148"/>
                </a:lnTo>
                <a:lnTo>
                  <a:pt x="370841" y="724800"/>
                </a:lnTo>
                <a:lnTo>
                  <a:pt x="371845" y="721675"/>
                </a:lnTo>
                <a:lnTo>
                  <a:pt x="371845" y="716453"/>
                </a:lnTo>
                <a:lnTo>
                  <a:pt x="372850" y="713327"/>
                </a:lnTo>
                <a:lnTo>
                  <a:pt x="372850" y="707076"/>
                </a:lnTo>
                <a:lnTo>
                  <a:pt x="373865" y="703938"/>
                </a:lnTo>
                <a:lnTo>
                  <a:pt x="373865" y="696645"/>
                </a:lnTo>
                <a:lnTo>
                  <a:pt x="374870" y="693519"/>
                </a:lnTo>
                <a:lnTo>
                  <a:pt x="374870" y="689339"/>
                </a:lnTo>
                <a:lnTo>
                  <a:pt x="375874" y="686214"/>
                </a:lnTo>
                <a:lnTo>
                  <a:pt x="375874" y="682046"/>
                </a:lnTo>
                <a:lnTo>
                  <a:pt x="376889" y="678921"/>
                </a:lnTo>
                <a:lnTo>
                  <a:pt x="376889" y="674741"/>
                </a:lnTo>
                <a:lnTo>
                  <a:pt x="377894" y="670573"/>
                </a:lnTo>
                <a:lnTo>
                  <a:pt x="377894" y="666406"/>
                </a:lnTo>
                <a:lnTo>
                  <a:pt x="379913" y="664309"/>
                </a:lnTo>
                <a:lnTo>
                  <a:pt x="381923" y="663268"/>
                </a:lnTo>
                <a:lnTo>
                  <a:pt x="382928" y="661184"/>
                </a:lnTo>
                <a:lnTo>
                  <a:pt x="384947" y="659100"/>
                </a:lnTo>
                <a:lnTo>
                  <a:pt x="386966" y="655975"/>
                </a:lnTo>
                <a:lnTo>
                  <a:pt x="388976" y="653891"/>
                </a:lnTo>
                <a:lnTo>
                  <a:pt x="392000" y="650753"/>
                </a:lnTo>
                <a:lnTo>
                  <a:pt x="394019" y="647627"/>
                </a:lnTo>
                <a:lnTo>
                  <a:pt x="397044" y="644501"/>
                </a:lnTo>
                <a:lnTo>
                  <a:pt x="400068" y="641376"/>
                </a:lnTo>
                <a:lnTo>
                  <a:pt x="403082" y="637196"/>
                </a:lnTo>
                <a:lnTo>
                  <a:pt x="405102" y="634070"/>
                </a:lnTo>
                <a:lnTo>
                  <a:pt x="408126" y="629903"/>
                </a:lnTo>
                <a:lnTo>
                  <a:pt x="411150" y="625723"/>
                </a:lnTo>
                <a:lnTo>
                  <a:pt x="414174" y="622597"/>
                </a:lnTo>
                <a:lnTo>
                  <a:pt x="417198" y="618430"/>
                </a:lnTo>
                <a:lnTo>
                  <a:pt x="420222" y="615304"/>
                </a:lnTo>
                <a:lnTo>
                  <a:pt x="423237" y="611124"/>
                </a:lnTo>
                <a:lnTo>
                  <a:pt x="426261" y="607998"/>
                </a:lnTo>
                <a:lnTo>
                  <a:pt x="428280" y="604873"/>
                </a:lnTo>
                <a:lnTo>
                  <a:pt x="431305" y="601747"/>
                </a:lnTo>
                <a:lnTo>
                  <a:pt x="433314" y="598609"/>
                </a:lnTo>
                <a:lnTo>
                  <a:pt x="436338" y="595483"/>
                </a:lnTo>
                <a:lnTo>
                  <a:pt x="438358" y="593400"/>
                </a:lnTo>
                <a:lnTo>
                  <a:pt x="440367" y="591316"/>
                </a:lnTo>
                <a:lnTo>
                  <a:pt x="441382" y="589232"/>
                </a:lnTo>
                <a:lnTo>
                  <a:pt x="443391" y="587136"/>
                </a:lnTo>
                <a:lnTo>
                  <a:pt x="445411" y="585052"/>
                </a:lnTo>
                <a:lnTo>
                  <a:pt x="447430" y="586094"/>
                </a:lnTo>
                <a:lnTo>
                  <a:pt x="447430" y="589232"/>
                </a:lnTo>
                <a:lnTo>
                  <a:pt x="448435" y="592358"/>
                </a:lnTo>
                <a:lnTo>
                  <a:pt x="448435" y="596525"/>
                </a:lnTo>
                <a:lnTo>
                  <a:pt x="449440" y="599651"/>
                </a:lnTo>
                <a:lnTo>
                  <a:pt x="449440" y="602789"/>
                </a:lnTo>
                <a:lnTo>
                  <a:pt x="450445" y="605915"/>
                </a:lnTo>
                <a:lnTo>
                  <a:pt x="450445" y="612166"/>
                </a:lnTo>
                <a:lnTo>
                  <a:pt x="451459" y="615304"/>
                </a:lnTo>
                <a:lnTo>
                  <a:pt x="452464" y="618430"/>
                </a:lnTo>
                <a:lnTo>
                  <a:pt x="454483" y="620513"/>
                </a:lnTo>
                <a:lnTo>
                  <a:pt x="455488" y="623639"/>
                </a:lnTo>
                <a:lnTo>
                  <a:pt x="455488" y="626764"/>
                </a:lnTo>
                <a:lnTo>
                  <a:pt x="456493" y="630945"/>
                </a:lnTo>
                <a:lnTo>
                  <a:pt x="456493" y="634070"/>
                </a:lnTo>
                <a:lnTo>
                  <a:pt x="457507" y="637196"/>
                </a:lnTo>
                <a:lnTo>
                  <a:pt x="457507" y="643460"/>
                </a:lnTo>
                <a:lnTo>
                  <a:pt x="458512" y="646585"/>
                </a:lnTo>
                <a:lnTo>
                  <a:pt x="458512" y="653891"/>
                </a:lnTo>
                <a:lnTo>
                  <a:pt x="459517" y="657016"/>
                </a:lnTo>
                <a:lnTo>
                  <a:pt x="459517" y="663268"/>
                </a:lnTo>
                <a:lnTo>
                  <a:pt x="460522" y="666406"/>
                </a:lnTo>
                <a:lnTo>
                  <a:pt x="460522" y="672657"/>
                </a:lnTo>
                <a:lnTo>
                  <a:pt x="461536" y="675782"/>
                </a:lnTo>
                <a:lnTo>
                  <a:pt x="461536" y="678921"/>
                </a:lnTo>
                <a:lnTo>
                  <a:pt x="462541" y="683088"/>
                </a:lnTo>
                <a:lnTo>
                  <a:pt x="462541" y="687256"/>
                </a:lnTo>
                <a:lnTo>
                  <a:pt x="463546" y="690381"/>
                </a:lnTo>
                <a:lnTo>
                  <a:pt x="464561" y="694561"/>
                </a:lnTo>
                <a:lnTo>
                  <a:pt x="465565" y="698729"/>
                </a:lnTo>
                <a:lnTo>
                  <a:pt x="466570" y="701854"/>
                </a:lnTo>
                <a:lnTo>
                  <a:pt x="466570" y="707076"/>
                </a:lnTo>
                <a:lnTo>
                  <a:pt x="467585" y="711244"/>
                </a:lnTo>
                <a:lnTo>
                  <a:pt x="468590" y="715411"/>
                </a:lnTo>
                <a:lnTo>
                  <a:pt x="469594" y="719591"/>
                </a:lnTo>
                <a:lnTo>
                  <a:pt x="470599" y="723759"/>
                </a:lnTo>
                <a:lnTo>
                  <a:pt x="470599" y="727926"/>
                </a:lnTo>
                <a:lnTo>
                  <a:pt x="471614" y="733148"/>
                </a:lnTo>
                <a:lnTo>
                  <a:pt x="472619" y="737315"/>
                </a:lnTo>
                <a:lnTo>
                  <a:pt x="473623" y="741483"/>
                </a:lnTo>
                <a:lnTo>
                  <a:pt x="474638" y="745663"/>
                </a:lnTo>
                <a:lnTo>
                  <a:pt x="475643" y="750872"/>
                </a:lnTo>
                <a:lnTo>
                  <a:pt x="477662" y="755040"/>
                </a:lnTo>
                <a:lnTo>
                  <a:pt x="478667" y="759220"/>
                </a:lnTo>
                <a:lnTo>
                  <a:pt x="479672" y="763387"/>
                </a:lnTo>
                <a:lnTo>
                  <a:pt x="481691" y="767555"/>
                </a:lnTo>
                <a:lnTo>
                  <a:pt x="482696" y="771735"/>
                </a:lnTo>
                <a:lnTo>
                  <a:pt x="484715" y="775902"/>
                </a:lnTo>
                <a:lnTo>
                  <a:pt x="486725" y="780070"/>
                </a:lnTo>
                <a:lnTo>
                  <a:pt x="488744" y="784250"/>
                </a:lnTo>
                <a:lnTo>
                  <a:pt x="490754" y="787375"/>
                </a:lnTo>
                <a:lnTo>
                  <a:pt x="492773" y="791543"/>
                </a:lnTo>
                <a:lnTo>
                  <a:pt x="495797" y="794681"/>
                </a:lnTo>
                <a:lnTo>
                  <a:pt x="498822" y="798848"/>
                </a:lnTo>
                <a:lnTo>
                  <a:pt x="500831" y="801974"/>
                </a:lnTo>
                <a:lnTo>
                  <a:pt x="503855" y="805100"/>
                </a:lnTo>
                <a:lnTo>
                  <a:pt x="507894" y="808238"/>
                </a:lnTo>
                <a:lnTo>
                  <a:pt x="510909" y="810322"/>
                </a:lnTo>
                <a:lnTo>
                  <a:pt x="514947" y="813447"/>
                </a:lnTo>
                <a:lnTo>
                  <a:pt x="517962" y="815531"/>
                </a:lnTo>
                <a:lnTo>
                  <a:pt x="518976" y="816573"/>
                </a:lnTo>
                <a:lnTo>
                  <a:pt x="520986" y="817615"/>
                </a:lnTo>
                <a:lnTo>
                  <a:pt x="522000" y="817615"/>
                </a:lnTo>
                <a:lnTo>
                  <a:pt x="524010" y="818656"/>
                </a:lnTo>
                <a:lnTo>
                  <a:pt x="526029" y="819698"/>
                </a:lnTo>
                <a:lnTo>
                  <a:pt x="527034" y="820753"/>
                </a:lnTo>
                <a:lnTo>
                  <a:pt x="529053" y="821795"/>
                </a:lnTo>
                <a:lnTo>
                  <a:pt x="531063" y="821795"/>
                </a:lnTo>
                <a:lnTo>
                  <a:pt x="532078" y="822837"/>
                </a:lnTo>
                <a:lnTo>
                  <a:pt x="534087" y="822837"/>
                </a:lnTo>
                <a:lnTo>
                  <a:pt x="536107" y="823878"/>
                </a:lnTo>
                <a:lnTo>
                  <a:pt x="538116" y="823878"/>
                </a:lnTo>
                <a:lnTo>
                  <a:pt x="539131" y="824920"/>
                </a:lnTo>
                <a:lnTo>
                  <a:pt x="544165" y="824920"/>
                </a:lnTo>
                <a:lnTo>
                  <a:pt x="545179" y="825962"/>
                </a:lnTo>
                <a:lnTo>
                  <a:pt x="552232" y="825962"/>
                </a:lnTo>
                <a:lnTo>
                  <a:pt x="553237" y="827004"/>
                </a:lnTo>
                <a:lnTo>
                  <a:pt x="569363" y="827004"/>
                </a:lnTo>
                <a:lnTo>
                  <a:pt x="571372" y="825962"/>
                </a:lnTo>
                <a:lnTo>
                  <a:pt x="576416" y="825962"/>
                </a:lnTo>
                <a:lnTo>
                  <a:pt x="578426" y="824920"/>
                </a:lnTo>
                <a:lnTo>
                  <a:pt x="580445" y="824920"/>
                </a:lnTo>
                <a:lnTo>
                  <a:pt x="582464" y="823878"/>
                </a:lnTo>
                <a:lnTo>
                  <a:pt x="584474" y="822837"/>
                </a:lnTo>
                <a:lnTo>
                  <a:pt x="586493" y="821795"/>
                </a:lnTo>
                <a:lnTo>
                  <a:pt x="587498" y="820753"/>
                </a:lnTo>
                <a:lnTo>
                  <a:pt x="589517" y="819698"/>
                </a:lnTo>
                <a:lnTo>
                  <a:pt x="591527" y="816573"/>
                </a:lnTo>
                <a:lnTo>
                  <a:pt x="593546" y="813447"/>
                </a:lnTo>
                <a:lnTo>
                  <a:pt x="595556" y="809280"/>
                </a:lnTo>
                <a:lnTo>
                  <a:pt x="596570" y="806141"/>
                </a:lnTo>
                <a:lnTo>
                  <a:pt x="597575" y="804058"/>
                </a:lnTo>
                <a:lnTo>
                  <a:pt x="598580" y="800932"/>
                </a:lnTo>
                <a:lnTo>
                  <a:pt x="598580" y="797807"/>
                </a:lnTo>
                <a:lnTo>
                  <a:pt x="599595" y="794681"/>
                </a:lnTo>
                <a:lnTo>
                  <a:pt x="600599" y="791543"/>
                </a:lnTo>
                <a:lnTo>
                  <a:pt x="600599" y="788417"/>
                </a:lnTo>
                <a:lnTo>
                  <a:pt x="601604" y="784250"/>
                </a:lnTo>
                <a:lnTo>
                  <a:pt x="601604" y="780070"/>
                </a:lnTo>
                <a:lnTo>
                  <a:pt x="602619" y="775902"/>
                </a:lnTo>
                <a:lnTo>
                  <a:pt x="602619" y="771735"/>
                </a:lnTo>
                <a:lnTo>
                  <a:pt x="603624" y="766513"/>
                </a:lnTo>
                <a:lnTo>
                  <a:pt x="603624" y="756094"/>
                </a:lnTo>
                <a:lnTo>
                  <a:pt x="604628" y="750872"/>
                </a:lnTo>
                <a:lnTo>
                  <a:pt x="604628" y="748789"/>
                </a:lnTo>
                <a:lnTo>
                  <a:pt x="605633" y="745663"/>
                </a:lnTo>
                <a:lnTo>
                  <a:pt x="605633" y="742525"/>
                </a:lnTo>
                <a:lnTo>
                  <a:pt x="606648" y="739399"/>
                </a:lnTo>
                <a:lnTo>
                  <a:pt x="606648" y="733148"/>
                </a:lnTo>
                <a:lnTo>
                  <a:pt x="607653" y="728968"/>
                </a:lnTo>
                <a:lnTo>
                  <a:pt x="607653" y="722717"/>
                </a:lnTo>
                <a:lnTo>
                  <a:pt x="608657" y="719591"/>
                </a:lnTo>
                <a:lnTo>
                  <a:pt x="608657" y="713327"/>
                </a:lnTo>
                <a:lnTo>
                  <a:pt x="610677" y="711244"/>
                </a:lnTo>
                <a:lnTo>
                  <a:pt x="610677" y="708118"/>
                </a:lnTo>
                <a:lnTo>
                  <a:pt x="611682" y="703938"/>
                </a:lnTo>
                <a:lnTo>
                  <a:pt x="611682" y="700812"/>
                </a:lnTo>
                <a:lnTo>
                  <a:pt x="612696" y="697687"/>
                </a:lnTo>
                <a:lnTo>
                  <a:pt x="612696" y="691436"/>
                </a:lnTo>
                <a:lnTo>
                  <a:pt x="613701" y="688297"/>
                </a:lnTo>
                <a:lnTo>
                  <a:pt x="613701" y="681004"/>
                </a:lnTo>
                <a:lnTo>
                  <a:pt x="614706" y="677866"/>
                </a:lnTo>
                <a:lnTo>
                  <a:pt x="614706" y="669531"/>
                </a:lnTo>
                <a:lnTo>
                  <a:pt x="615711" y="666406"/>
                </a:lnTo>
                <a:lnTo>
                  <a:pt x="615711" y="659100"/>
                </a:lnTo>
                <a:lnTo>
                  <a:pt x="616725" y="654933"/>
                </a:lnTo>
                <a:lnTo>
                  <a:pt x="616725" y="645543"/>
                </a:lnTo>
                <a:lnTo>
                  <a:pt x="617730" y="642418"/>
                </a:lnTo>
                <a:lnTo>
                  <a:pt x="617730" y="639279"/>
                </a:lnTo>
                <a:lnTo>
                  <a:pt x="618735" y="635112"/>
                </a:lnTo>
                <a:lnTo>
                  <a:pt x="619749" y="630945"/>
                </a:lnTo>
                <a:lnTo>
                  <a:pt x="622773" y="634070"/>
                </a:lnTo>
                <a:lnTo>
                  <a:pt x="625788" y="638238"/>
                </a:lnTo>
                <a:lnTo>
                  <a:pt x="628812" y="642418"/>
                </a:lnTo>
                <a:lnTo>
                  <a:pt x="631836" y="646585"/>
                </a:lnTo>
                <a:lnTo>
                  <a:pt x="634860" y="650753"/>
                </a:lnTo>
                <a:lnTo>
                  <a:pt x="637885" y="654933"/>
                </a:lnTo>
                <a:lnTo>
                  <a:pt x="640909" y="659100"/>
                </a:lnTo>
                <a:lnTo>
                  <a:pt x="643933" y="663268"/>
                </a:lnTo>
                <a:lnTo>
                  <a:pt x="647962" y="668489"/>
                </a:lnTo>
                <a:lnTo>
                  <a:pt x="650986" y="672657"/>
                </a:lnTo>
                <a:lnTo>
                  <a:pt x="654010" y="676824"/>
                </a:lnTo>
                <a:lnTo>
                  <a:pt x="658039" y="682046"/>
                </a:lnTo>
                <a:lnTo>
                  <a:pt x="661063" y="686214"/>
                </a:lnTo>
                <a:lnTo>
                  <a:pt x="664087" y="691436"/>
                </a:lnTo>
                <a:lnTo>
                  <a:pt x="668116" y="695603"/>
                </a:lnTo>
                <a:lnTo>
                  <a:pt x="671141" y="700812"/>
                </a:lnTo>
                <a:lnTo>
                  <a:pt x="675170" y="704993"/>
                </a:lnTo>
                <a:lnTo>
                  <a:pt x="679199" y="710202"/>
                </a:lnTo>
                <a:lnTo>
                  <a:pt x="682223" y="714369"/>
                </a:lnTo>
                <a:lnTo>
                  <a:pt x="686252" y="719591"/>
                </a:lnTo>
                <a:lnTo>
                  <a:pt x="689276" y="723759"/>
                </a:lnTo>
                <a:lnTo>
                  <a:pt x="693305" y="728968"/>
                </a:lnTo>
                <a:lnTo>
                  <a:pt x="697344" y="733148"/>
                </a:lnTo>
                <a:lnTo>
                  <a:pt x="700368" y="737315"/>
                </a:lnTo>
                <a:lnTo>
                  <a:pt x="704397" y="741483"/>
                </a:lnTo>
                <a:lnTo>
                  <a:pt x="708426" y="746705"/>
                </a:lnTo>
                <a:lnTo>
                  <a:pt x="711450" y="750872"/>
                </a:lnTo>
                <a:lnTo>
                  <a:pt x="715479" y="755040"/>
                </a:lnTo>
                <a:lnTo>
                  <a:pt x="718503" y="759220"/>
                </a:lnTo>
                <a:lnTo>
                  <a:pt x="722532" y="763387"/>
                </a:lnTo>
                <a:lnTo>
                  <a:pt x="726561" y="767555"/>
                </a:lnTo>
                <a:lnTo>
                  <a:pt x="729585" y="770693"/>
                </a:lnTo>
                <a:lnTo>
                  <a:pt x="732609" y="773819"/>
                </a:lnTo>
                <a:lnTo>
                  <a:pt x="735633" y="776944"/>
                </a:lnTo>
                <a:lnTo>
                  <a:pt x="738658" y="780070"/>
                </a:lnTo>
                <a:lnTo>
                  <a:pt x="741682" y="783208"/>
                </a:lnTo>
                <a:lnTo>
                  <a:pt x="743691" y="785292"/>
                </a:lnTo>
                <a:lnTo>
                  <a:pt x="746716" y="788417"/>
                </a:lnTo>
                <a:lnTo>
                  <a:pt x="749740" y="791543"/>
                </a:lnTo>
                <a:lnTo>
                  <a:pt x="752764" y="793626"/>
                </a:lnTo>
                <a:lnTo>
                  <a:pt x="754783" y="795723"/>
                </a:lnTo>
                <a:lnTo>
                  <a:pt x="757807" y="798848"/>
                </a:lnTo>
                <a:lnTo>
                  <a:pt x="760832" y="800932"/>
                </a:lnTo>
                <a:lnTo>
                  <a:pt x="762841" y="803016"/>
                </a:lnTo>
                <a:lnTo>
                  <a:pt x="765865" y="805100"/>
                </a:lnTo>
                <a:lnTo>
                  <a:pt x="768890" y="807183"/>
                </a:lnTo>
                <a:lnTo>
                  <a:pt x="770899" y="809280"/>
                </a:lnTo>
                <a:lnTo>
                  <a:pt x="773923" y="811363"/>
                </a:lnTo>
                <a:lnTo>
                  <a:pt x="775943" y="812405"/>
                </a:lnTo>
                <a:lnTo>
                  <a:pt x="778967" y="814489"/>
                </a:lnTo>
                <a:lnTo>
                  <a:pt x="781991" y="815531"/>
                </a:lnTo>
                <a:lnTo>
                  <a:pt x="784001" y="817615"/>
                </a:lnTo>
                <a:lnTo>
                  <a:pt x="786020" y="818656"/>
                </a:lnTo>
                <a:lnTo>
                  <a:pt x="789044" y="819698"/>
                </a:lnTo>
                <a:lnTo>
                  <a:pt x="791054" y="820753"/>
                </a:lnTo>
                <a:lnTo>
                  <a:pt x="794078" y="821795"/>
                </a:lnTo>
                <a:lnTo>
                  <a:pt x="796097" y="822837"/>
                </a:lnTo>
                <a:lnTo>
                  <a:pt x="798146" y="822837"/>
                </a:lnTo>
                <a:lnTo>
                  <a:pt x="800175" y="823878"/>
                </a:lnTo>
                <a:lnTo>
                  <a:pt x="803170" y="823878"/>
                </a:lnTo>
                <a:lnTo>
                  <a:pt x="805199" y="824920"/>
                </a:lnTo>
                <a:lnTo>
                  <a:pt x="811189" y="824920"/>
                </a:lnTo>
                <a:lnTo>
                  <a:pt x="812252" y="823878"/>
                </a:lnTo>
                <a:lnTo>
                  <a:pt x="814281" y="823878"/>
                </a:lnTo>
                <a:lnTo>
                  <a:pt x="815247" y="822837"/>
                </a:lnTo>
                <a:lnTo>
                  <a:pt x="817276" y="821795"/>
                </a:lnTo>
                <a:lnTo>
                  <a:pt x="818242" y="820753"/>
                </a:lnTo>
                <a:lnTo>
                  <a:pt x="820271" y="819698"/>
                </a:lnTo>
                <a:lnTo>
                  <a:pt x="822300" y="818656"/>
                </a:lnTo>
                <a:lnTo>
                  <a:pt x="824329" y="816573"/>
                </a:lnTo>
                <a:lnTo>
                  <a:pt x="825295" y="815531"/>
                </a:lnTo>
                <a:lnTo>
                  <a:pt x="827324" y="813447"/>
                </a:lnTo>
                <a:lnTo>
                  <a:pt x="829353" y="811363"/>
                </a:lnTo>
                <a:lnTo>
                  <a:pt x="831382" y="809280"/>
                </a:lnTo>
                <a:lnTo>
                  <a:pt x="833411" y="807183"/>
                </a:lnTo>
                <a:lnTo>
                  <a:pt x="834378" y="805100"/>
                </a:lnTo>
                <a:lnTo>
                  <a:pt x="836407" y="803016"/>
                </a:lnTo>
                <a:lnTo>
                  <a:pt x="838436" y="799890"/>
                </a:lnTo>
                <a:lnTo>
                  <a:pt x="840465" y="797807"/>
                </a:lnTo>
                <a:lnTo>
                  <a:pt x="841431" y="795723"/>
                </a:lnTo>
                <a:lnTo>
                  <a:pt x="843460" y="792585"/>
                </a:lnTo>
                <a:lnTo>
                  <a:pt x="845489" y="790501"/>
                </a:lnTo>
                <a:lnTo>
                  <a:pt x="846455" y="787375"/>
                </a:lnTo>
                <a:lnTo>
                  <a:pt x="847518" y="784250"/>
                </a:lnTo>
                <a:lnTo>
                  <a:pt x="849547" y="782166"/>
                </a:lnTo>
                <a:lnTo>
                  <a:pt x="850513" y="779028"/>
                </a:lnTo>
                <a:lnTo>
                  <a:pt x="851479" y="776944"/>
                </a:lnTo>
                <a:lnTo>
                  <a:pt x="852542" y="773819"/>
                </a:lnTo>
                <a:lnTo>
                  <a:pt x="853508" y="771735"/>
                </a:lnTo>
                <a:lnTo>
                  <a:pt x="854571" y="768597"/>
                </a:lnTo>
                <a:lnTo>
                  <a:pt x="855537" y="764429"/>
                </a:lnTo>
                <a:lnTo>
                  <a:pt x="856600" y="761304"/>
                </a:lnTo>
                <a:lnTo>
                  <a:pt x="856600" y="758178"/>
                </a:lnTo>
                <a:lnTo>
                  <a:pt x="857566" y="753998"/>
                </a:lnTo>
                <a:lnTo>
                  <a:pt x="857566" y="743579"/>
                </a:lnTo>
                <a:lnTo>
                  <a:pt x="856600" y="740441"/>
                </a:lnTo>
                <a:lnTo>
                  <a:pt x="856600" y="737315"/>
                </a:lnTo>
                <a:lnTo>
                  <a:pt x="855537" y="733148"/>
                </a:lnTo>
                <a:lnTo>
                  <a:pt x="854571" y="728968"/>
                </a:lnTo>
                <a:lnTo>
                  <a:pt x="853508" y="725842"/>
                </a:lnTo>
                <a:lnTo>
                  <a:pt x="852542" y="721675"/>
                </a:lnTo>
                <a:lnTo>
                  <a:pt x="851479" y="717508"/>
                </a:lnTo>
                <a:lnTo>
                  <a:pt x="849547" y="713327"/>
                </a:lnTo>
                <a:lnTo>
                  <a:pt x="848484" y="710202"/>
                </a:lnTo>
                <a:lnTo>
                  <a:pt x="846455" y="706034"/>
                </a:lnTo>
                <a:lnTo>
                  <a:pt x="844426" y="701854"/>
                </a:lnTo>
                <a:lnTo>
                  <a:pt x="842494" y="696645"/>
                </a:lnTo>
                <a:lnTo>
                  <a:pt x="840465" y="691436"/>
                </a:lnTo>
                <a:lnTo>
                  <a:pt x="837373" y="686214"/>
                </a:lnTo>
                <a:lnTo>
                  <a:pt x="835440" y="681004"/>
                </a:lnTo>
                <a:lnTo>
                  <a:pt x="832349" y="674741"/>
                </a:lnTo>
                <a:lnTo>
                  <a:pt x="830320" y="669531"/>
                </a:lnTo>
                <a:lnTo>
                  <a:pt x="828387" y="664309"/>
                </a:lnTo>
                <a:lnTo>
                  <a:pt x="825295" y="659100"/>
                </a:lnTo>
                <a:lnTo>
                  <a:pt x="823266" y="653891"/>
                </a:lnTo>
                <a:lnTo>
                  <a:pt x="820271" y="647627"/>
                </a:lnTo>
                <a:lnTo>
                  <a:pt x="818242" y="642418"/>
                </a:lnTo>
                <a:lnTo>
                  <a:pt x="816213" y="637196"/>
                </a:lnTo>
                <a:lnTo>
                  <a:pt x="813218" y="631986"/>
                </a:lnTo>
                <a:lnTo>
                  <a:pt x="811189" y="625723"/>
                </a:lnTo>
                <a:lnTo>
                  <a:pt x="809160" y="620513"/>
                </a:lnTo>
                <a:lnTo>
                  <a:pt x="807228" y="615304"/>
                </a:lnTo>
                <a:lnTo>
                  <a:pt x="805199" y="610082"/>
                </a:lnTo>
                <a:lnTo>
                  <a:pt x="803170" y="604873"/>
                </a:lnTo>
                <a:lnTo>
                  <a:pt x="801141" y="599651"/>
                </a:lnTo>
                <a:lnTo>
                  <a:pt x="799112" y="594442"/>
                </a:lnTo>
                <a:lnTo>
                  <a:pt x="798146" y="590274"/>
                </a:lnTo>
                <a:lnTo>
                  <a:pt x="796097" y="585052"/>
                </a:lnTo>
                <a:lnTo>
                  <a:pt x="795093" y="580885"/>
                </a:lnTo>
                <a:lnTo>
                  <a:pt x="793073" y="575675"/>
                </a:lnTo>
                <a:lnTo>
                  <a:pt x="792068" y="571495"/>
                </a:lnTo>
                <a:lnTo>
                  <a:pt x="791054" y="567328"/>
                </a:lnTo>
                <a:lnTo>
                  <a:pt x="790049" y="563160"/>
                </a:lnTo>
                <a:lnTo>
                  <a:pt x="790049" y="560022"/>
                </a:lnTo>
                <a:lnTo>
                  <a:pt x="789044" y="555855"/>
                </a:lnTo>
                <a:lnTo>
                  <a:pt x="789044" y="552729"/>
                </a:lnTo>
                <a:lnTo>
                  <a:pt x="788039" y="548549"/>
                </a:lnTo>
                <a:lnTo>
                  <a:pt x="789044" y="545423"/>
                </a:lnTo>
                <a:lnTo>
                  <a:pt x="791054" y="544382"/>
                </a:lnTo>
                <a:lnTo>
                  <a:pt x="793073" y="544382"/>
                </a:lnTo>
                <a:lnTo>
                  <a:pt x="795093" y="543340"/>
                </a:lnTo>
                <a:lnTo>
                  <a:pt x="799112" y="543340"/>
                </a:lnTo>
                <a:lnTo>
                  <a:pt x="798146" y="217963"/>
                </a:lnTo>
                <a:lnTo>
                  <a:pt x="798146" y="216921"/>
                </a:lnTo>
                <a:lnTo>
                  <a:pt x="798146" y="217963"/>
                </a:lnTo>
                <a:lnTo>
                  <a:pt x="799112" y="543340"/>
                </a:lnTo>
                <a:lnTo>
                  <a:pt x="823266" y="543340"/>
                </a:lnTo>
                <a:lnTo>
                  <a:pt x="825295" y="544382"/>
                </a:lnTo>
                <a:lnTo>
                  <a:pt x="831382" y="544382"/>
                </a:lnTo>
                <a:lnTo>
                  <a:pt x="833411" y="545423"/>
                </a:lnTo>
                <a:lnTo>
                  <a:pt x="836407" y="545423"/>
                </a:lnTo>
                <a:lnTo>
                  <a:pt x="839402" y="546465"/>
                </a:lnTo>
                <a:lnTo>
                  <a:pt x="842494" y="546465"/>
                </a:lnTo>
                <a:lnTo>
                  <a:pt x="844426" y="547507"/>
                </a:lnTo>
                <a:lnTo>
                  <a:pt x="847518" y="547507"/>
                </a:lnTo>
                <a:lnTo>
                  <a:pt x="850513" y="548549"/>
                </a:lnTo>
                <a:lnTo>
                  <a:pt x="852542" y="549604"/>
                </a:lnTo>
                <a:lnTo>
                  <a:pt x="854571" y="549604"/>
                </a:lnTo>
                <a:lnTo>
                  <a:pt x="857566" y="550645"/>
                </a:lnTo>
                <a:lnTo>
                  <a:pt x="859595" y="551687"/>
                </a:lnTo>
                <a:lnTo>
                  <a:pt x="861624" y="551687"/>
                </a:lnTo>
                <a:lnTo>
                  <a:pt x="863653" y="552729"/>
                </a:lnTo>
                <a:lnTo>
                  <a:pt x="866648" y="553771"/>
                </a:lnTo>
                <a:lnTo>
                  <a:pt x="868677" y="554813"/>
                </a:lnTo>
                <a:lnTo>
                  <a:pt x="870706" y="555855"/>
                </a:lnTo>
                <a:lnTo>
                  <a:pt x="872639" y="556897"/>
                </a:lnTo>
                <a:lnTo>
                  <a:pt x="874668" y="557938"/>
                </a:lnTo>
                <a:lnTo>
                  <a:pt x="877759" y="558980"/>
                </a:lnTo>
                <a:lnTo>
                  <a:pt x="879692" y="560022"/>
                </a:lnTo>
                <a:lnTo>
                  <a:pt x="881721" y="561064"/>
                </a:lnTo>
                <a:lnTo>
                  <a:pt x="883750" y="562106"/>
                </a:lnTo>
                <a:lnTo>
                  <a:pt x="885779" y="564202"/>
                </a:lnTo>
                <a:lnTo>
                  <a:pt x="887808" y="565244"/>
                </a:lnTo>
                <a:lnTo>
                  <a:pt x="889837" y="566286"/>
                </a:lnTo>
                <a:lnTo>
                  <a:pt x="891866" y="568370"/>
                </a:lnTo>
                <a:lnTo>
                  <a:pt x="893798" y="569412"/>
                </a:lnTo>
                <a:lnTo>
                  <a:pt x="894861" y="571495"/>
                </a:lnTo>
                <a:lnTo>
                  <a:pt x="896890" y="572537"/>
                </a:lnTo>
                <a:lnTo>
                  <a:pt x="898919" y="574621"/>
                </a:lnTo>
                <a:lnTo>
                  <a:pt x="899885" y="575675"/>
                </a:lnTo>
                <a:lnTo>
                  <a:pt x="901914" y="577759"/>
                </a:lnTo>
                <a:lnTo>
                  <a:pt x="902880" y="579843"/>
                </a:lnTo>
                <a:lnTo>
                  <a:pt x="904909" y="584010"/>
                </a:lnTo>
                <a:lnTo>
                  <a:pt x="906938" y="587136"/>
                </a:lnTo>
                <a:lnTo>
                  <a:pt x="908001" y="590274"/>
                </a:lnTo>
                <a:lnTo>
                  <a:pt x="908967" y="592358"/>
                </a:lnTo>
                <a:lnTo>
                  <a:pt x="909933" y="596525"/>
                </a:lnTo>
                <a:lnTo>
                  <a:pt x="909933" y="600693"/>
                </a:lnTo>
                <a:lnTo>
                  <a:pt x="910996" y="604873"/>
                </a:lnTo>
                <a:lnTo>
                  <a:pt x="911962" y="607998"/>
                </a:lnTo>
                <a:lnTo>
                  <a:pt x="911962" y="610082"/>
                </a:lnTo>
                <a:lnTo>
                  <a:pt x="913025" y="614262"/>
                </a:lnTo>
                <a:lnTo>
                  <a:pt x="913025" y="617388"/>
                </a:lnTo>
                <a:lnTo>
                  <a:pt x="913991" y="621555"/>
                </a:lnTo>
                <a:lnTo>
                  <a:pt x="913991" y="631986"/>
                </a:lnTo>
                <a:lnTo>
                  <a:pt x="915054" y="634070"/>
                </a:lnTo>
                <a:lnTo>
                  <a:pt x="915054" y="644501"/>
                </a:lnTo>
                <a:lnTo>
                  <a:pt x="916020" y="648669"/>
                </a:lnTo>
                <a:lnTo>
                  <a:pt x="916020" y="663268"/>
                </a:lnTo>
                <a:lnTo>
                  <a:pt x="916986" y="666406"/>
                </a:lnTo>
                <a:lnTo>
                  <a:pt x="916986" y="675782"/>
                </a:lnTo>
                <a:lnTo>
                  <a:pt x="918049" y="678921"/>
                </a:lnTo>
                <a:lnTo>
                  <a:pt x="918049" y="683088"/>
                </a:lnTo>
                <a:lnTo>
                  <a:pt x="919015" y="686214"/>
                </a:lnTo>
                <a:lnTo>
                  <a:pt x="919015" y="689339"/>
                </a:lnTo>
                <a:lnTo>
                  <a:pt x="920078" y="693519"/>
                </a:lnTo>
                <a:lnTo>
                  <a:pt x="921044" y="696645"/>
                </a:lnTo>
                <a:lnTo>
                  <a:pt x="922107" y="699771"/>
                </a:lnTo>
                <a:lnTo>
                  <a:pt x="923073" y="702896"/>
                </a:lnTo>
                <a:lnTo>
                  <a:pt x="924040" y="706034"/>
                </a:lnTo>
                <a:lnTo>
                  <a:pt x="925102" y="708118"/>
                </a:lnTo>
                <a:lnTo>
                  <a:pt x="926069" y="711244"/>
                </a:lnTo>
                <a:lnTo>
                  <a:pt x="927131" y="714369"/>
                </a:lnTo>
                <a:lnTo>
                  <a:pt x="929160" y="716453"/>
                </a:lnTo>
                <a:lnTo>
                  <a:pt x="930127" y="718549"/>
                </a:lnTo>
                <a:lnTo>
                  <a:pt x="932156" y="720633"/>
                </a:lnTo>
                <a:lnTo>
                  <a:pt x="933122" y="722717"/>
                </a:lnTo>
                <a:lnTo>
                  <a:pt x="935151" y="724800"/>
                </a:lnTo>
                <a:lnTo>
                  <a:pt x="937180" y="726884"/>
                </a:lnTo>
                <a:lnTo>
                  <a:pt x="939209" y="728968"/>
                </a:lnTo>
                <a:lnTo>
                  <a:pt x="941238" y="730022"/>
                </a:lnTo>
                <a:lnTo>
                  <a:pt x="943267" y="731064"/>
                </a:lnTo>
                <a:lnTo>
                  <a:pt x="945199" y="732106"/>
                </a:lnTo>
                <a:lnTo>
                  <a:pt x="948291" y="733148"/>
                </a:lnTo>
                <a:lnTo>
                  <a:pt x="950320" y="734190"/>
                </a:lnTo>
                <a:lnTo>
                  <a:pt x="953315" y="735232"/>
                </a:lnTo>
                <a:lnTo>
                  <a:pt x="964426" y="735232"/>
                </a:lnTo>
                <a:lnTo>
                  <a:pt x="968387" y="734190"/>
                </a:lnTo>
                <a:lnTo>
                  <a:pt x="968387" y="733148"/>
                </a:lnTo>
                <a:lnTo>
                  <a:pt x="970416" y="732106"/>
                </a:lnTo>
                <a:lnTo>
                  <a:pt x="972445" y="731064"/>
                </a:lnTo>
                <a:lnTo>
                  <a:pt x="974474" y="731064"/>
                </a:lnTo>
                <a:lnTo>
                  <a:pt x="976503" y="730022"/>
                </a:lnTo>
                <a:lnTo>
                  <a:pt x="978532" y="728968"/>
                </a:lnTo>
                <a:lnTo>
                  <a:pt x="980465" y="728968"/>
                </a:lnTo>
                <a:lnTo>
                  <a:pt x="982494" y="727926"/>
                </a:lnTo>
                <a:lnTo>
                  <a:pt x="983557" y="727926"/>
                </a:lnTo>
                <a:lnTo>
                  <a:pt x="985586" y="726884"/>
                </a:lnTo>
                <a:lnTo>
                  <a:pt x="987518" y="725842"/>
                </a:lnTo>
                <a:lnTo>
                  <a:pt x="989547" y="725842"/>
                </a:lnTo>
                <a:lnTo>
                  <a:pt x="991576" y="724800"/>
                </a:lnTo>
                <a:lnTo>
                  <a:pt x="993605" y="724800"/>
                </a:lnTo>
                <a:lnTo>
                  <a:pt x="995634" y="723759"/>
                </a:lnTo>
                <a:lnTo>
                  <a:pt x="998629" y="722717"/>
                </a:lnTo>
                <a:lnTo>
                  <a:pt x="1000658" y="722717"/>
                </a:lnTo>
                <a:lnTo>
                  <a:pt x="1002687" y="721675"/>
                </a:lnTo>
                <a:lnTo>
                  <a:pt x="1005682" y="720633"/>
                </a:lnTo>
                <a:lnTo>
                  <a:pt x="1007711" y="720633"/>
                </a:lnTo>
                <a:lnTo>
                  <a:pt x="1010706" y="719591"/>
                </a:lnTo>
                <a:lnTo>
                  <a:pt x="1013798" y="718549"/>
                </a:lnTo>
                <a:lnTo>
                  <a:pt x="1015827" y="717508"/>
                </a:lnTo>
                <a:lnTo>
                  <a:pt x="1018822" y="717508"/>
                </a:lnTo>
                <a:lnTo>
                  <a:pt x="1021818" y="716453"/>
                </a:lnTo>
                <a:lnTo>
                  <a:pt x="1026842" y="714369"/>
                </a:lnTo>
                <a:lnTo>
                  <a:pt x="1031866" y="713327"/>
                </a:lnTo>
                <a:lnTo>
                  <a:pt x="1036987" y="711244"/>
                </a:lnTo>
                <a:lnTo>
                  <a:pt x="1042011" y="710202"/>
                </a:lnTo>
                <a:lnTo>
                  <a:pt x="1048001" y="708118"/>
                </a:lnTo>
                <a:lnTo>
                  <a:pt x="1053025" y="706034"/>
                </a:lnTo>
                <a:lnTo>
                  <a:pt x="1058146" y="704993"/>
                </a:lnTo>
                <a:lnTo>
                  <a:pt x="1064136" y="702896"/>
                </a:lnTo>
                <a:lnTo>
                  <a:pt x="1069161" y="700812"/>
                </a:lnTo>
                <a:lnTo>
                  <a:pt x="1074185" y="699771"/>
                </a:lnTo>
                <a:lnTo>
                  <a:pt x="1079306" y="697687"/>
                </a:lnTo>
                <a:lnTo>
                  <a:pt x="1084330" y="695603"/>
                </a:lnTo>
                <a:lnTo>
                  <a:pt x="1089354" y="693519"/>
                </a:lnTo>
                <a:lnTo>
                  <a:pt x="1094378" y="691436"/>
                </a:lnTo>
                <a:lnTo>
                  <a:pt x="1099402" y="689339"/>
                </a:lnTo>
                <a:lnTo>
                  <a:pt x="1103460" y="688297"/>
                </a:lnTo>
                <a:lnTo>
                  <a:pt x="1108484" y="686214"/>
                </a:lnTo>
                <a:lnTo>
                  <a:pt x="1112542" y="684130"/>
                </a:lnTo>
                <a:lnTo>
                  <a:pt x="1116504" y="682046"/>
                </a:lnTo>
                <a:lnTo>
                  <a:pt x="1120562" y="679963"/>
                </a:lnTo>
                <a:lnTo>
                  <a:pt x="1123653" y="677866"/>
                </a:lnTo>
                <a:lnTo>
                  <a:pt x="1127615" y="675782"/>
                </a:lnTo>
                <a:lnTo>
                  <a:pt x="1130707" y="673699"/>
                </a:lnTo>
                <a:lnTo>
                  <a:pt x="1132639" y="671615"/>
                </a:lnTo>
                <a:lnTo>
                  <a:pt x="1135731" y="669531"/>
                </a:lnTo>
                <a:lnTo>
                  <a:pt x="1137760" y="667448"/>
                </a:lnTo>
                <a:lnTo>
                  <a:pt x="1139692" y="665351"/>
                </a:lnTo>
                <a:lnTo>
                  <a:pt x="1140755" y="663268"/>
                </a:lnTo>
                <a:lnTo>
                  <a:pt x="1142784" y="660142"/>
                </a:lnTo>
                <a:lnTo>
                  <a:pt x="1142784" y="652849"/>
                </a:lnTo>
                <a:lnTo>
                  <a:pt x="1141721" y="649711"/>
                </a:lnTo>
                <a:lnTo>
                  <a:pt x="1141721" y="643460"/>
                </a:lnTo>
                <a:lnTo>
                  <a:pt x="1140755" y="641376"/>
                </a:lnTo>
                <a:lnTo>
                  <a:pt x="1140755" y="629903"/>
                </a:lnTo>
                <a:lnTo>
                  <a:pt x="1139692" y="626764"/>
                </a:lnTo>
                <a:lnTo>
                  <a:pt x="1139692" y="617388"/>
                </a:lnTo>
                <a:lnTo>
                  <a:pt x="1138726" y="614262"/>
                </a:lnTo>
                <a:lnTo>
                  <a:pt x="1138726" y="567328"/>
                </a:lnTo>
                <a:lnTo>
                  <a:pt x="1137760" y="564202"/>
                </a:lnTo>
                <a:lnTo>
                  <a:pt x="1137760" y="554813"/>
                </a:lnTo>
                <a:lnTo>
                  <a:pt x="1136697" y="550645"/>
                </a:lnTo>
                <a:lnTo>
                  <a:pt x="1135731" y="547507"/>
                </a:lnTo>
                <a:lnTo>
                  <a:pt x="1135731" y="545423"/>
                </a:lnTo>
                <a:lnTo>
                  <a:pt x="1133702" y="541256"/>
                </a:lnTo>
                <a:lnTo>
                  <a:pt x="1131673" y="537089"/>
                </a:lnTo>
                <a:lnTo>
                  <a:pt x="1129644" y="533950"/>
                </a:lnTo>
                <a:lnTo>
                  <a:pt x="1127615" y="532909"/>
                </a:lnTo>
                <a:lnTo>
                  <a:pt x="1126649" y="530825"/>
                </a:lnTo>
                <a:lnTo>
                  <a:pt x="1124620" y="529783"/>
                </a:lnTo>
                <a:lnTo>
                  <a:pt x="1122591" y="528741"/>
                </a:lnTo>
                <a:lnTo>
                  <a:pt x="1121624" y="527699"/>
                </a:lnTo>
                <a:lnTo>
                  <a:pt x="1119595" y="526657"/>
                </a:lnTo>
                <a:lnTo>
                  <a:pt x="1116504" y="525616"/>
                </a:lnTo>
                <a:lnTo>
                  <a:pt x="1114571" y="524574"/>
                </a:lnTo>
                <a:lnTo>
                  <a:pt x="1112542" y="523519"/>
                </a:lnTo>
                <a:lnTo>
                  <a:pt x="1109450" y="522477"/>
                </a:lnTo>
                <a:lnTo>
                  <a:pt x="1106455" y="522477"/>
                </a:lnTo>
                <a:lnTo>
                  <a:pt x="1103460" y="521435"/>
                </a:lnTo>
                <a:lnTo>
                  <a:pt x="1097373" y="521435"/>
                </a:lnTo>
                <a:lnTo>
                  <a:pt x="1096407" y="520394"/>
                </a:lnTo>
                <a:lnTo>
                  <a:pt x="1093412" y="520394"/>
                </a:lnTo>
                <a:lnTo>
                  <a:pt x="1091383" y="519352"/>
                </a:lnTo>
                <a:lnTo>
                  <a:pt x="1073219" y="519352"/>
                </a:lnTo>
                <a:lnTo>
                  <a:pt x="1071190" y="520394"/>
                </a:lnTo>
                <a:lnTo>
                  <a:pt x="1058146" y="520394"/>
                </a:lnTo>
                <a:lnTo>
                  <a:pt x="1056117" y="519352"/>
                </a:lnTo>
                <a:lnTo>
                  <a:pt x="1054088" y="518310"/>
                </a:lnTo>
                <a:lnTo>
                  <a:pt x="1051093" y="515184"/>
                </a:lnTo>
                <a:lnTo>
                  <a:pt x="1049064" y="513101"/>
                </a:lnTo>
                <a:lnTo>
                  <a:pt x="1047035" y="511017"/>
                </a:lnTo>
                <a:lnTo>
                  <a:pt x="1045972" y="507879"/>
                </a:lnTo>
                <a:lnTo>
                  <a:pt x="1045006" y="504753"/>
                </a:lnTo>
                <a:lnTo>
                  <a:pt x="1044040" y="501627"/>
                </a:lnTo>
                <a:lnTo>
                  <a:pt x="1042977" y="498502"/>
                </a:lnTo>
                <a:lnTo>
                  <a:pt x="1042977" y="479723"/>
                </a:lnTo>
                <a:lnTo>
                  <a:pt x="1042011" y="473472"/>
                </a:lnTo>
                <a:lnTo>
                  <a:pt x="1042011" y="438011"/>
                </a:lnTo>
                <a:lnTo>
                  <a:pt x="1042977" y="435927"/>
                </a:lnTo>
                <a:lnTo>
                  <a:pt x="1044040" y="432789"/>
                </a:lnTo>
                <a:lnTo>
                  <a:pt x="1044040" y="430705"/>
                </a:lnTo>
                <a:lnTo>
                  <a:pt x="1045972" y="427579"/>
                </a:lnTo>
                <a:lnTo>
                  <a:pt x="1048001" y="425496"/>
                </a:lnTo>
                <a:lnTo>
                  <a:pt x="1049064" y="424454"/>
                </a:lnTo>
                <a:lnTo>
                  <a:pt x="1051093" y="422370"/>
                </a:lnTo>
                <a:lnTo>
                  <a:pt x="1052059" y="421328"/>
                </a:lnTo>
                <a:lnTo>
                  <a:pt x="1055054" y="420274"/>
                </a:lnTo>
                <a:lnTo>
                  <a:pt x="1057083" y="419232"/>
                </a:lnTo>
                <a:lnTo>
                  <a:pt x="1060078" y="418190"/>
                </a:lnTo>
                <a:lnTo>
                  <a:pt x="1062107" y="417148"/>
                </a:lnTo>
                <a:lnTo>
                  <a:pt x="1065199" y="416106"/>
                </a:lnTo>
                <a:lnTo>
                  <a:pt x="1069161" y="414023"/>
                </a:lnTo>
                <a:lnTo>
                  <a:pt x="1073219" y="412981"/>
                </a:lnTo>
                <a:lnTo>
                  <a:pt x="1077277" y="411939"/>
                </a:lnTo>
                <a:lnTo>
                  <a:pt x="1081238" y="410897"/>
                </a:lnTo>
                <a:lnTo>
                  <a:pt x="1086359" y="409855"/>
                </a:lnTo>
                <a:lnTo>
                  <a:pt x="1088291" y="408813"/>
                </a:lnTo>
                <a:lnTo>
                  <a:pt x="1091383" y="407772"/>
                </a:lnTo>
                <a:lnTo>
                  <a:pt x="1093412" y="406717"/>
                </a:lnTo>
                <a:lnTo>
                  <a:pt x="1096407" y="406717"/>
                </a:lnTo>
                <a:lnTo>
                  <a:pt x="1098436" y="405675"/>
                </a:lnTo>
                <a:lnTo>
                  <a:pt x="1100465" y="404633"/>
                </a:lnTo>
                <a:lnTo>
                  <a:pt x="1102397" y="403591"/>
                </a:lnTo>
                <a:lnTo>
                  <a:pt x="1104426" y="403591"/>
                </a:lnTo>
                <a:lnTo>
                  <a:pt x="1106455" y="402550"/>
                </a:lnTo>
                <a:lnTo>
                  <a:pt x="1108484" y="401508"/>
                </a:lnTo>
                <a:lnTo>
                  <a:pt x="1110513" y="401508"/>
                </a:lnTo>
                <a:lnTo>
                  <a:pt x="1112542" y="400466"/>
                </a:lnTo>
                <a:lnTo>
                  <a:pt x="1113508" y="399424"/>
                </a:lnTo>
                <a:lnTo>
                  <a:pt x="1115537" y="399424"/>
                </a:lnTo>
                <a:lnTo>
                  <a:pt x="1116504" y="398382"/>
                </a:lnTo>
                <a:lnTo>
                  <a:pt x="1118533" y="398382"/>
                </a:lnTo>
                <a:lnTo>
                  <a:pt x="1119595" y="397340"/>
                </a:lnTo>
                <a:lnTo>
                  <a:pt x="1121624" y="397340"/>
                </a:lnTo>
                <a:lnTo>
                  <a:pt x="1122591" y="396298"/>
                </a:lnTo>
                <a:lnTo>
                  <a:pt x="1125586" y="395257"/>
                </a:lnTo>
                <a:lnTo>
                  <a:pt x="1127615" y="394202"/>
                </a:lnTo>
                <a:lnTo>
                  <a:pt x="1129644" y="393160"/>
                </a:lnTo>
                <a:lnTo>
                  <a:pt x="1131673" y="392118"/>
                </a:lnTo>
                <a:lnTo>
                  <a:pt x="1133702" y="391076"/>
                </a:lnTo>
                <a:lnTo>
                  <a:pt x="1135731" y="390035"/>
                </a:lnTo>
                <a:lnTo>
                  <a:pt x="1136697" y="386909"/>
                </a:lnTo>
                <a:lnTo>
                  <a:pt x="1135731" y="383783"/>
                </a:lnTo>
                <a:lnTo>
                  <a:pt x="1133702" y="381687"/>
                </a:lnTo>
                <a:lnTo>
                  <a:pt x="1131673" y="379603"/>
                </a:lnTo>
                <a:lnTo>
                  <a:pt x="1129644" y="376478"/>
                </a:lnTo>
                <a:lnTo>
                  <a:pt x="1127615" y="373352"/>
                </a:lnTo>
                <a:lnTo>
                  <a:pt x="1125586" y="370227"/>
                </a:lnTo>
                <a:lnTo>
                  <a:pt x="1123653" y="367088"/>
                </a:lnTo>
                <a:lnTo>
                  <a:pt x="1121624" y="362921"/>
                </a:lnTo>
                <a:lnTo>
                  <a:pt x="1120562" y="359795"/>
                </a:lnTo>
                <a:lnTo>
                  <a:pt x="1120562" y="357712"/>
                </a:lnTo>
                <a:lnTo>
                  <a:pt x="1119595" y="354573"/>
                </a:lnTo>
                <a:lnTo>
                  <a:pt x="1119595" y="352490"/>
                </a:lnTo>
                <a:lnTo>
                  <a:pt x="1118533" y="349364"/>
                </a:lnTo>
                <a:lnTo>
                  <a:pt x="1118533" y="334765"/>
                </a:lnTo>
                <a:lnTo>
                  <a:pt x="1117566" y="331640"/>
                </a:lnTo>
                <a:lnTo>
                  <a:pt x="1117566" y="327460"/>
                </a:lnTo>
                <a:lnTo>
                  <a:pt x="1116504" y="324334"/>
                </a:lnTo>
                <a:lnTo>
                  <a:pt x="1116504" y="322250"/>
                </a:lnTo>
                <a:lnTo>
                  <a:pt x="1115537" y="318083"/>
                </a:lnTo>
                <a:lnTo>
                  <a:pt x="1114571" y="313903"/>
                </a:lnTo>
                <a:lnTo>
                  <a:pt x="1112542" y="310777"/>
                </a:lnTo>
                <a:lnTo>
                  <a:pt x="1111479" y="307652"/>
                </a:lnTo>
                <a:lnTo>
                  <a:pt x="1109450" y="304513"/>
                </a:lnTo>
                <a:lnTo>
                  <a:pt x="1107518" y="302430"/>
                </a:lnTo>
                <a:lnTo>
                  <a:pt x="1105489" y="300346"/>
                </a:lnTo>
                <a:lnTo>
                  <a:pt x="1103460" y="298262"/>
                </a:lnTo>
                <a:lnTo>
                  <a:pt x="1101431" y="296179"/>
                </a:lnTo>
                <a:lnTo>
                  <a:pt x="1099402" y="296179"/>
                </a:lnTo>
                <a:lnTo>
                  <a:pt x="1098436" y="295137"/>
                </a:lnTo>
                <a:lnTo>
                  <a:pt x="1096407" y="294095"/>
                </a:lnTo>
                <a:lnTo>
                  <a:pt x="1094378" y="293053"/>
                </a:lnTo>
                <a:lnTo>
                  <a:pt x="1093412" y="293053"/>
                </a:lnTo>
                <a:lnTo>
                  <a:pt x="1091383" y="292011"/>
                </a:lnTo>
                <a:lnTo>
                  <a:pt x="1088291" y="292011"/>
                </a:lnTo>
                <a:lnTo>
                  <a:pt x="1087325" y="290957"/>
                </a:lnTo>
                <a:lnTo>
                  <a:pt x="1064136" y="290957"/>
                </a:lnTo>
                <a:lnTo>
                  <a:pt x="1061141" y="292011"/>
                </a:lnTo>
                <a:lnTo>
                  <a:pt x="1057083" y="292011"/>
                </a:lnTo>
                <a:lnTo>
                  <a:pt x="1055054" y="293053"/>
                </a:lnTo>
                <a:lnTo>
                  <a:pt x="1050030" y="293053"/>
                </a:lnTo>
                <a:lnTo>
                  <a:pt x="1048001" y="294095"/>
                </a:lnTo>
                <a:lnTo>
                  <a:pt x="1045972" y="294095"/>
                </a:lnTo>
                <a:lnTo>
                  <a:pt x="1044040" y="295137"/>
                </a:lnTo>
                <a:lnTo>
                  <a:pt x="1040948" y="295137"/>
                </a:lnTo>
                <a:lnTo>
                  <a:pt x="1038919" y="296179"/>
                </a:lnTo>
                <a:lnTo>
                  <a:pt x="1036987" y="296179"/>
                </a:lnTo>
                <a:lnTo>
                  <a:pt x="1033895" y="297221"/>
                </a:lnTo>
                <a:lnTo>
                  <a:pt x="1031866" y="297221"/>
                </a:lnTo>
                <a:lnTo>
                  <a:pt x="1029933" y="298262"/>
                </a:lnTo>
                <a:lnTo>
                  <a:pt x="1025875" y="298262"/>
                </a:lnTo>
                <a:lnTo>
                  <a:pt x="1023847" y="299304"/>
                </a:lnTo>
                <a:lnTo>
                  <a:pt x="1021818" y="299304"/>
                </a:lnTo>
                <a:lnTo>
                  <a:pt x="1019789" y="300346"/>
                </a:lnTo>
                <a:lnTo>
                  <a:pt x="1017760" y="300346"/>
                </a:lnTo>
                <a:lnTo>
                  <a:pt x="1015827" y="301388"/>
                </a:lnTo>
                <a:lnTo>
                  <a:pt x="1013798" y="301388"/>
                </a:lnTo>
                <a:lnTo>
                  <a:pt x="1011769" y="302430"/>
                </a:lnTo>
                <a:lnTo>
                  <a:pt x="1009740" y="302430"/>
                </a:lnTo>
                <a:lnTo>
                  <a:pt x="1007711" y="303472"/>
                </a:lnTo>
                <a:lnTo>
                  <a:pt x="1001624" y="303472"/>
                </a:lnTo>
                <a:lnTo>
                  <a:pt x="999692" y="302430"/>
                </a:lnTo>
                <a:lnTo>
                  <a:pt x="997663" y="300346"/>
                </a:lnTo>
                <a:lnTo>
                  <a:pt x="995634" y="299304"/>
                </a:lnTo>
                <a:lnTo>
                  <a:pt x="994571" y="296179"/>
                </a:lnTo>
                <a:lnTo>
                  <a:pt x="994571" y="276358"/>
                </a:lnTo>
                <a:lnTo>
                  <a:pt x="995634" y="270107"/>
                </a:lnTo>
                <a:lnTo>
                  <a:pt x="995634" y="265927"/>
                </a:lnTo>
                <a:lnTo>
                  <a:pt x="996600" y="260717"/>
                </a:lnTo>
                <a:lnTo>
                  <a:pt x="996600" y="256550"/>
                </a:lnTo>
                <a:lnTo>
                  <a:pt x="997663" y="252370"/>
                </a:lnTo>
                <a:lnTo>
                  <a:pt x="998629" y="248202"/>
                </a:lnTo>
                <a:lnTo>
                  <a:pt x="999692" y="245077"/>
                </a:lnTo>
                <a:lnTo>
                  <a:pt x="1001624" y="241951"/>
                </a:lnTo>
                <a:lnTo>
                  <a:pt x="1003653" y="237771"/>
                </a:lnTo>
                <a:lnTo>
                  <a:pt x="1005682" y="235688"/>
                </a:lnTo>
                <a:lnTo>
                  <a:pt x="1007711" y="233604"/>
                </a:lnTo>
                <a:lnTo>
                  <a:pt x="1009740" y="232562"/>
                </a:lnTo>
                <a:lnTo>
                  <a:pt x="1011769" y="231520"/>
                </a:lnTo>
                <a:lnTo>
                  <a:pt x="1013798" y="230478"/>
                </a:lnTo>
                <a:lnTo>
                  <a:pt x="1015827" y="229436"/>
                </a:lnTo>
                <a:lnTo>
                  <a:pt x="1017760" y="228395"/>
                </a:lnTo>
                <a:lnTo>
                  <a:pt x="1033895" y="228395"/>
                </a:lnTo>
                <a:lnTo>
                  <a:pt x="1036987" y="229436"/>
                </a:lnTo>
                <a:lnTo>
                  <a:pt x="1038919" y="229436"/>
                </a:lnTo>
                <a:lnTo>
                  <a:pt x="1042011" y="230478"/>
                </a:lnTo>
                <a:lnTo>
                  <a:pt x="1045972" y="230478"/>
                </a:lnTo>
                <a:lnTo>
                  <a:pt x="1049064" y="231520"/>
                </a:lnTo>
                <a:lnTo>
                  <a:pt x="1052059" y="231520"/>
                </a:lnTo>
                <a:lnTo>
                  <a:pt x="1055054" y="232562"/>
                </a:lnTo>
                <a:lnTo>
                  <a:pt x="1086359" y="232562"/>
                </a:lnTo>
                <a:lnTo>
                  <a:pt x="1088291" y="231520"/>
                </a:lnTo>
                <a:lnTo>
                  <a:pt x="1091383" y="231520"/>
                </a:lnTo>
                <a:lnTo>
                  <a:pt x="1093412" y="230478"/>
                </a:lnTo>
                <a:lnTo>
                  <a:pt x="1096407" y="229436"/>
                </a:lnTo>
                <a:lnTo>
                  <a:pt x="1098436" y="228395"/>
                </a:lnTo>
                <a:lnTo>
                  <a:pt x="1100465" y="227340"/>
                </a:lnTo>
                <a:lnTo>
                  <a:pt x="1102397" y="226298"/>
                </a:lnTo>
                <a:lnTo>
                  <a:pt x="1104426" y="224214"/>
                </a:lnTo>
                <a:lnTo>
                  <a:pt x="1106455" y="222131"/>
                </a:lnTo>
                <a:lnTo>
                  <a:pt x="1108484" y="220047"/>
                </a:lnTo>
                <a:lnTo>
                  <a:pt x="1109450" y="217963"/>
                </a:lnTo>
                <a:lnTo>
                  <a:pt x="1111479" y="214838"/>
                </a:lnTo>
                <a:lnTo>
                  <a:pt x="1112542" y="211699"/>
                </a:lnTo>
                <a:lnTo>
                  <a:pt x="1113508" y="208574"/>
                </a:lnTo>
                <a:lnTo>
                  <a:pt x="1114571" y="204406"/>
                </a:lnTo>
                <a:lnTo>
                  <a:pt x="1115537" y="200226"/>
                </a:lnTo>
                <a:lnTo>
                  <a:pt x="1116504" y="196059"/>
                </a:lnTo>
                <a:lnTo>
                  <a:pt x="1116504" y="171029"/>
                </a:lnTo>
                <a:lnTo>
                  <a:pt x="1115537" y="167903"/>
                </a:lnTo>
                <a:lnTo>
                  <a:pt x="1115537" y="161640"/>
                </a:lnTo>
                <a:lnTo>
                  <a:pt x="1114571" y="159556"/>
                </a:lnTo>
                <a:lnTo>
                  <a:pt x="1114571" y="156430"/>
                </a:lnTo>
                <a:lnTo>
                  <a:pt x="1113508" y="153305"/>
                </a:lnTo>
                <a:lnTo>
                  <a:pt x="1113508" y="150179"/>
                </a:lnTo>
                <a:lnTo>
                  <a:pt x="1112542" y="148083"/>
                </a:lnTo>
                <a:lnTo>
                  <a:pt x="1112542" y="144957"/>
                </a:lnTo>
                <a:lnTo>
                  <a:pt x="1111479" y="142873"/>
                </a:lnTo>
                <a:lnTo>
                  <a:pt x="1111479" y="139748"/>
                </a:lnTo>
                <a:lnTo>
                  <a:pt x="1110513" y="137664"/>
                </a:lnTo>
                <a:lnTo>
                  <a:pt x="1109450" y="134526"/>
                </a:lnTo>
                <a:lnTo>
                  <a:pt x="1108484" y="130358"/>
                </a:lnTo>
                <a:lnTo>
                  <a:pt x="1107518" y="126191"/>
                </a:lnTo>
                <a:lnTo>
                  <a:pt x="1105489" y="122011"/>
                </a:lnTo>
                <a:lnTo>
                  <a:pt x="1103460" y="117844"/>
                </a:lnTo>
                <a:lnTo>
                  <a:pt x="1102397" y="113676"/>
                </a:lnTo>
                <a:lnTo>
                  <a:pt x="1100465" y="110538"/>
                </a:lnTo>
                <a:lnTo>
                  <a:pt x="1099402" y="107412"/>
                </a:lnTo>
                <a:lnTo>
                  <a:pt x="1097373" y="104287"/>
                </a:lnTo>
                <a:lnTo>
                  <a:pt x="1095344" y="101161"/>
                </a:lnTo>
                <a:lnTo>
                  <a:pt x="1093412" y="98023"/>
                </a:lnTo>
                <a:lnTo>
                  <a:pt x="1090320" y="94897"/>
                </a:lnTo>
                <a:lnTo>
                  <a:pt x="1087325" y="91772"/>
                </a:lnTo>
                <a:lnTo>
                  <a:pt x="1084330" y="88646"/>
                </a:lnTo>
                <a:lnTo>
                  <a:pt x="1081238" y="85508"/>
                </a:lnTo>
                <a:lnTo>
                  <a:pt x="1078243" y="83424"/>
                </a:lnTo>
                <a:lnTo>
                  <a:pt x="1075248" y="80299"/>
                </a:lnTo>
                <a:lnTo>
                  <a:pt x="1071190" y="78215"/>
                </a:lnTo>
                <a:lnTo>
                  <a:pt x="1068194" y="76131"/>
                </a:lnTo>
                <a:lnTo>
                  <a:pt x="1064136" y="74047"/>
                </a:lnTo>
                <a:lnTo>
                  <a:pt x="1061141" y="71951"/>
                </a:lnTo>
                <a:lnTo>
                  <a:pt x="1057083" y="69867"/>
                </a:lnTo>
                <a:lnTo>
                  <a:pt x="1053025" y="68825"/>
                </a:lnTo>
                <a:lnTo>
                  <a:pt x="1049064" y="66742"/>
                </a:lnTo>
                <a:lnTo>
                  <a:pt x="1045006" y="65700"/>
                </a:lnTo>
                <a:lnTo>
                  <a:pt x="1040948" y="63616"/>
                </a:lnTo>
                <a:lnTo>
                  <a:pt x="1036987" y="62574"/>
                </a:lnTo>
                <a:lnTo>
                  <a:pt x="1032929" y="61532"/>
                </a:lnTo>
                <a:lnTo>
                  <a:pt x="1028871" y="60491"/>
                </a:lnTo>
                <a:lnTo>
                  <a:pt x="1024813" y="59436"/>
                </a:lnTo>
                <a:lnTo>
                  <a:pt x="1019789" y="58394"/>
                </a:lnTo>
                <a:lnTo>
                  <a:pt x="1015827" y="57352"/>
                </a:lnTo>
                <a:lnTo>
                  <a:pt x="1010706" y="56311"/>
                </a:lnTo>
                <a:lnTo>
                  <a:pt x="1006745" y="55269"/>
                </a:lnTo>
                <a:lnTo>
                  <a:pt x="1001624" y="55269"/>
                </a:lnTo>
                <a:lnTo>
                  <a:pt x="997663" y="54227"/>
                </a:lnTo>
                <a:lnTo>
                  <a:pt x="992639" y="53185"/>
                </a:lnTo>
                <a:lnTo>
                  <a:pt x="987518" y="53185"/>
                </a:lnTo>
                <a:lnTo>
                  <a:pt x="983557" y="52143"/>
                </a:lnTo>
                <a:lnTo>
                  <a:pt x="978532" y="51101"/>
                </a:lnTo>
                <a:lnTo>
                  <a:pt x="973412" y="51101"/>
                </a:lnTo>
                <a:lnTo>
                  <a:pt x="969450" y="50059"/>
                </a:lnTo>
                <a:lnTo>
                  <a:pt x="967421" y="50059"/>
                </a:lnTo>
                <a:lnTo>
                  <a:pt x="965392" y="51101"/>
                </a:lnTo>
                <a:lnTo>
                  <a:pt x="963363" y="52143"/>
                </a:lnTo>
                <a:lnTo>
                  <a:pt x="957373" y="52143"/>
                </a:lnTo>
                <a:lnTo>
                  <a:pt x="955344" y="51101"/>
                </a:lnTo>
                <a:lnTo>
                  <a:pt x="951286" y="51101"/>
                </a:lnTo>
                <a:lnTo>
                  <a:pt x="949257" y="50059"/>
                </a:lnTo>
                <a:lnTo>
                  <a:pt x="947228" y="50059"/>
                </a:lnTo>
                <a:lnTo>
                  <a:pt x="945199" y="49018"/>
                </a:lnTo>
                <a:lnTo>
                  <a:pt x="943267" y="49018"/>
                </a:lnTo>
                <a:lnTo>
                  <a:pt x="941238" y="47976"/>
                </a:lnTo>
                <a:lnTo>
                  <a:pt x="936214" y="47976"/>
                </a:lnTo>
                <a:lnTo>
                  <a:pt x="934185" y="46921"/>
                </a:lnTo>
                <a:lnTo>
                  <a:pt x="930127" y="46921"/>
                </a:lnTo>
                <a:lnTo>
                  <a:pt x="928098" y="45879"/>
                </a:lnTo>
                <a:lnTo>
                  <a:pt x="922107" y="45879"/>
                </a:lnTo>
                <a:lnTo>
                  <a:pt x="920078" y="44837"/>
                </a:lnTo>
                <a:lnTo>
                  <a:pt x="909933" y="44837"/>
                </a:lnTo>
                <a:lnTo>
                  <a:pt x="908001" y="43796"/>
                </a:lnTo>
                <a:lnTo>
                  <a:pt x="905972" y="43796"/>
                </a:lnTo>
                <a:lnTo>
                  <a:pt x="903943" y="42754"/>
                </a:lnTo>
                <a:lnTo>
                  <a:pt x="901914" y="41712"/>
                </a:lnTo>
                <a:lnTo>
                  <a:pt x="899885" y="39628"/>
                </a:lnTo>
                <a:lnTo>
                  <a:pt x="897856" y="38586"/>
                </a:lnTo>
                <a:lnTo>
                  <a:pt x="895827" y="37544"/>
                </a:lnTo>
                <a:lnTo>
                  <a:pt x="894861" y="36503"/>
                </a:lnTo>
                <a:lnTo>
                  <a:pt x="892832" y="35461"/>
                </a:lnTo>
                <a:lnTo>
                  <a:pt x="889837" y="34419"/>
                </a:lnTo>
                <a:lnTo>
                  <a:pt x="887808" y="34419"/>
                </a:lnTo>
                <a:lnTo>
                  <a:pt x="885779" y="33364"/>
                </a:lnTo>
                <a:lnTo>
                  <a:pt x="883750" y="32322"/>
                </a:lnTo>
                <a:lnTo>
                  <a:pt x="880754" y="31281"/>
                </a:lnTo>
                <a:lnTo>
                  <a:pt x="878726" y="30239"/>
                </a:lnTo>
                <a:lnTo>
                  <a:pt x="875730" y="30239"/>
                </a:lnTo>
                <a:lnTo>
                  <a:pt x="872639" y="29197"/>
                </a:lnTo>
                <a:lnTo>
                  <a:pt x="870706" y="29197"/>
                </a:lnTo>
                <a:lnTo>
                  <a:pt x="867614" y="28155"/>
                </a:lnTo>
                <a:lnTo>
                  <a:pt x="853508" y="28155"/>
                </a:lnTo>
                <a:lnTo>
                  <a:pt x="850513" y="29197"/>
                </a:lnTo>
                <a:lnTo>
                  <a:pt x="847518" y="29197"/>
                </a:lnTo>
                <a:lnTo>
                  <a:pt x="844426" y="30239"/>
                </a:lnTo>
                <a:lnTo>
                  <a:pt x="842494" y="31281"/>
                </a:lnTo>
                <a:lnTo>
                  <a:pt x="839402" y="33364"/>
                </a:lnTo>
                <a:lnTo>
                  <a:pt x="836407" y="34419"/>
                </a:lnTo>
                <a:lnTo>
                  <a:pt x="834378" y="36503"/>
                </a:lnTo>
                <a:lnTo>
                  <a:pt x="831382" y="38586"/>
                </a:lnTo>
                <a:lnTo>
                  <a:pt x="828387" y="41712"/>
                </a:lnTo>
                <a:lnTo>
                  <a:pt x="825295" y="45879"/>
                </a:lnTo>
                <a:lnTo>
                  <a:pt x="823266" y="50059"/>
                </a:lnTo>
                <a:lnTo>
                  <a:pt x="820271" y="55269"/>
                </a:lnTo>
                <a:lnTo>
                  <a:pt x="818242" y="60491"/>
                </a:lnTo>
                <a:lnTo>
                  <a:pt x="816213" y="66742"/>
                </a:lnTo>
                <a:lnTo>
                  <a:pt x="814281" y="73006"/>
                </a:lnTo>
                <a:lnTo>
                  <a:pt x="812252" y="80299"/>
                </a:lnTo>
                <a:lnTo>
                  <a:pt x="810223" y="87604"/>
                </a:lnTo>
                <a:lnTo>
                  <a:pt x="809160" y="94897"/>
                </a:lnTo>
                <a:lnTo>
                  <a:pt x="807228" y="102203"/>
                </a:lnTo>
                <a:lnTo>
                  <a:pt x="806165" y="109496"/>
                </a:lnTo>
                <a:lnTo>
                  <a:pt x="805199" y="117844"/>
                </a:lnTo>
                <a:lnTo>
                  <a:pt x="804136" y="126191"/>
                </a:lnTo>
                <a:lnTo>
                  <a:pt x="803170" y="133484"/>
                </a:lnTo>
                <a:lnTo>
                  <a:pt x="802107" y="141832"/>
                </a:lnTo>
                <a:lnTo>
                  <a:pt x="801141" y="149125"/>
                </a:lnTo>
                <a:lnTo>
                  <a:pt x="801141" y="156430"/>
                </a:lnTo>
                <a:lnTo>
                  <a:pt x="800175" y="164778"/>
                </a:lnTo>
                <a:lnTo>
                  <a:pt x="800175" y="171029"/>
                </a:lnTo>
                <a:lnTo>
                  <a:pt x="799112" y="178335"/>
                </a:lnTo>
                <a:lnTo>
                  <a:pt x="799112" y="190850"/>
                </a:lnTo>
                <a:lnTo>
                  <a:pt x="798146" y="197101"/>
                </a:lnTo>
                <a:lnTo>
                  <a:pt x="798146" y="221089"/>
                </a:lnTo>
                <a:lnTo>
                  <a:pt x="797102" y="211699"/>
                </a:lnTo>
                <a:lnTo>
                  <a:pt x="796097" y="207532"/>
                </a:lnTo>
                <a:lnTo>
                  <a:pt x="795093" y="204406"/>
                </a:lnTo>
                <a:lnTo>
                  <a:pt x="794078" y="201268"/>
                </a:lnTo>
                <a:lnTo>
                  <a:pt x="793073" y="197101"/>
                </a:lnTo>
                <a:lnTo>
                  <a:pt x="791054" y="192933"/>
                </a:lnTo>
                <a:lnTo>
                  <a:pt x="790049" y="189808"/>
                </a:lnTo>
                <a:lnTo>
                  <a:pt x="788039" y="185628"/>
                </a:lnTo>
                <a:lnTo>
                  <a:pt x="786020" y="181460"/>
                </a:lnTo>
                <a:lnTo>
                  <a:pt x="782996" y="178335"/>
                </a:lnTo>
                <a:lnTo>
                  <a:pt x="780977" y="174155"/>
                </a:lnTo>
                <a:lnTo>
                  <a:pt x="777962" y="169987"/>
                </a:lnTo>
                <a:lnTo>
                  <a:pt x="774938" y="165820"/>
                </a:lnTo>
                <a:lnTo>
                  <a:pt x="771914" y="162681"/>
                </a:lnTo>
                <a:lnTo>
                  <a:pt x="768890" y="158514"/>
                </a:lnTo>
                <a:lnTo>
                  <a:pt x="764861" y="154347"/>
                </a:lnTo>
                <a:lnTo>
                  <a:pt x="761836" y="150179"/>
                </a:lnTo>
                <a:lnTo>
                  <a:pt x="757807" y="147041"/>
                </a:lnTo>
                <a:lnTo>
                  <a:pt x="753769" y="142873"/>
                </a:lnTo>
                <a:lnTo>
                  <a:pt x="749740" y="139748"/>
                </a:lnTo>
                <a:lnTo>
                  <a:pt x="745711" y="135568"/>
                </a:lnTo>
                <a:lnTo>
                  <a:pt x="740677" y="132442"/>
                </a:lnTo>
                <a:lnTo>
                  <a:pt x="736638" y="129317"/>
                </a:lnTo>
                <a:lnTo>
                  <a:pt x="731605" y="126191"/>
                </a:lnTo>
                <a:lnTo>
                  <a:pt x="726561" y="123053"/>
                </a:lnTo>
                <a:lnTo>
                  <a:pt x="721527" y="119927"/>
                </a:lnTo>
                <a:lnTo>
                  <a:pt x="716484" y="116802"/>
                </a:lnTo>
                <a:lnTo>
                  <a:pt x="711450" y="113676"/>
                </a:lnTo>
                <a:lnTo>
                  <a:pt x="706406" y="111592"/>
                </a:lnTo>
                <a:lnTo>
                  <a:pt x="700368" y="109496"/>
                </a:lnTo>
                <a:lnTo>
                  <a:pt x="699353" y="107412"/>
                </a:lnTo>
                <a:lnTo>
                  <a:pt x="697344" y="106370"/>
                </a:lnTo>
                <a:lnTo>
                  <a:pt x="695324" y="105329"/>
                </a:lnTo>
                <a:lnTo>
                  <a:pt x="693305" y="104287"/>
                </a:lnTo>
                <a:lnTo>
                  <a:pt x="691295" y="103245"/>
                </a:lnTo>
                <a:lnTo>
                  <a:pt x="690290" y="102203"/>
                </a:lnTo>
                <a:lnTo>
                  <a:pt x="688271" y="101161"/>
                </a:lnTo>
                <a:lnTo>
                  <a:pt x="686252" y="100119"/>
                </a:lnTo>
                <a:lnTo>
                  <a:pt x="684242" y="99077"/>
                </a:lnTo>
                <a:lnTo>
                  <a:pt x="682223" y="98023"/>
                </a:lnTo>
                <a:lnTo>
                  <a:pt x="680213" y="96981"/>
                </a:lnTo>
                <a:lnTo>
                  <a:pt x="678194" y="95939"/>
                </a:lnTo>
                <a:lnTo>
                  <a:pt x="676174" y="94897"/>
                </a:lnTo>
                <a:lnTo>
                  <a:pt x="674165" y="93855"/>
                </a:lnTo>
                <a:lnTo>
                  <a:pt x="672145" y="92814"/>
                </a:lnTo>
                <a:lnTo>
                  <a:pt x="670136" y="92814"/>
                </a:lnTo>
                <a:lnTo>
                  <a:pt x="667112" y="91772"/>
                </a:lnTo>
                <a:lnTo>
                  <a:pt x="665092" y="90730"/>
                </a:lnTo>
                <a:lnTo>
                  <a:pt x="663083" y="90730"/>
                </a:lnTo>
                <a:lnTo>
                  <a:pt x="661063" y="89688"/>
                </a:lnTo>
                <a:lnTo>
                  <a:pt x="659044" y="88646"/>
                </a:lnTo>
                <a:lnTo>
                  <a:pt x="656020" y="88646"/>
                </a:lnTo>
                <a:lnTo>
                  <a:pt x="654010" y="87604"/>
                </a:lnTo>
                <a:lnTo>
                  <a:pt x="651991" y="87604"/>
                </a:lnTo>
                <a:lnTo>
                  <a:pt x="649981" y="86562"/>
                </a:lnTo>
                <a:lnTo>
                  <a:pt x="646957" y="86562"/>
                </a:lnTo>
                <a:lnTo>
                  <a:pt x="644938" y="85508"/>
                </a:lnTo>
                <a:lnTo>
                  <a:pt x="642928" y="85508"/>
                </a:lnTo>
                <a:lnTo>
                  <a:pt x="639904" y="84466"/>
                </a:lnTo>
                <a:lnTo>
                  <a:pt x="632851" y="84466"/>
                </a:lnTo>
                <a:lnTo>
                  <a:pt x="627807" y="82382"/>
                </a:lnTo>
                <a:lnTo>
                  <a:pt x="622773" y="82382"/>
                </a:lnTo>
                <a:lnTo>
                  <a:pt x="618735" y="81340"/>
                </a:lnTo>
                <a:lnTo>
                  <a:pt x="613701" y="80299"/>
                </a:lnTo>
                <a:lnTo>
                  <a:pt x="609672" y="80299"/>
                </a:lnTo>
                <a:lnTo>
                  <a:pt x="604628" y="79257"/>
                </a:lnTo>
                <a:lnTo>
                  <a:pt x="592541" y="79257"/>
                </a:lnTo>
                <a:lnTo>
                  <a:pt x="588503" y="78215"/>
                </a:lnTo>
                <a:lnTo>
                  <a:pt x="584474" y="79257"/>
                </a:lnTo>
                <a:lnTo>
                  <a:pt x="568348" y="79257"/>
                </a:lnTo>
                <a:lnTo>
                  <a:pt x="565334" y="80299"/>
                </a:lnTo>
                <a:lnTo>
                  <a:pt x="561295" y="80299"/>
                </a:lnTo>
                <a:lnTo>
                  <a:pt x="558271" y="81340"/>
                </a:lnTo>
                <a:lnTo>
                  <a:pt x="555256" y="81340"/>
                </a:lnTo>
                <a:lnTo>
                  <a:pt x="551218" y="82382"/>
                </a:lnTo>
                <a:lnTo>
                  <a:pt x="548194" y="82382"/>
                </a:lnTo>
                <a:lnTo>
                  <a:pt x="545179" y="83424"/>
                </a:lnTo>
                <a:lnTo>
                  <a:pt x="542155" y="83424"/>
                </a:lnTo>
                <a:lnTo>
                  <a:pt x="540136" y="84466"/>
                </a:lnTo>
                <a:lnTo>
                  <a:pt x="537111" y="85508"/>
                </a:lnTo>
                <a:lnTo>
                  <a:pt x="534087" y="85508"/>
                </a:lnTo>
                <a:lnTo>
                  <a:pt x="532078" y="86562"/>
                </a:lnTo>
                <a:lnTo>
                  <a:pt x="530058" y="86562"/>
                </a:lnTo>
                <a:lnTo>
                  <a:pt x="527034" y="87604"/>
                </a:lnTo>
                <a:lnTo>
                  <a:pt x="525024" y="88646"/>
                </a:lnTo>
                <a:lnTo>
                  <a:pt x="523005" y="88646"/>
                </a:lnTo>
                <a:lnTo>
                  <a:pt x="522000" y="89688"/>
                </a:lnTo>
                <a:lnTo>
                  <a:pt x="517962" y="90730"/>
                </a:lnTo>
                <a:lnTo>
                  <a:pt x="514947" y="92814"/>
                </a:lnTo>
                <a:lnTo>
                  <a:pt x="511923" y="94897"/>
                </a:lnTo>
                <a:lnTo>
                  <a:pt x="508899" y="96981"/>
                </a:lnTo>
                <a:lnTo>
                  <a:pt x="505875" y="99077"/>
                </a:lnTo>
                <a:lnTo>
                  <a:pt x="503855" y="101161"/>
                </a:lnTo>
                <a:lnTo>
                  <a:pt x="501846" y="103245"/>
                </a:lnTo>
                <a:lnTo>
                  <a:pt x="499826" y="105329"/>
                </a:lnTo>
                <a:lnTo>
                  <a:pt x="497817" y="108454"/>
                </a:lnTo>
                <a:lnTo>
                  <a:pt x="496802" y="110538"/>
                </a:lnTo>
                <a:lnTo>
                  <a:pt x="495797" y="113676"/>
                </a:lnTo>
                <a:lnTo>
                  <a:pt x="494793" y="115760"/>
                </a:lnTo>
                <a:lnTo>
                  <a:pt x="493778" y="118885"/>
                </a:lnTo>
                <a:lnTo>
                  <a:pt x="492773" y="120969"/>
                </a:lnTo>
                <a:lnTo>
                  <a:pt x="491768" y="124095"/>
                </a:lnTo>
                <a:lnTo>
                  <a:pt x="490754" y="127233"/>
                </a:lnTo>
                <a:lnTo>
                  <a:pt x="490754" y="133484"/>
                </a:lnTo>
                <a:lnTo>
                  <a:pt x="489749" y="136610"/>
                </a:lnTo>
                <a:lnTo>
                  <a:pt x="489749" y="212741"/>
                </a:lnTo>
                <a:lnTo>
                  <a:pt x="488744" y="215880"/>
                </a:lnTo>
                <a:lnTo>
                  <a:pt x="482696" y="215880"/>
                </a:lnTo>
                <a:lnTo>
                  <a:pt x="480677" y="216921"/>
                </a:lnTo>
                <a:lnTo>
                  <a:pt x="478667" y="216921"/>
                </a:lnTo>
                <a:lnTo>
                  <a:pt x="476648" y="217963"/>
                </a:lnTo>
                <a:lnTo>
                  <a:pt x="472619" y="217963"/>
                </a:lnTo>
                <a:lnTo>
                  <a:pt x="469594" y="219005"/>
                </a:lnTo>
                <a:lnTo>
                  <a:pt x="467585" y="220047"/>
                </a:lnTo>
                <a:lnTo>
                  <a:pt x="464561" y="220047"/>
                </a:lnTo>
                <a:lnTo>
                  <a:pt x="462541" y="221089"/>
                </a:lnTo>
                <a:lnTo>
                  <a:pt x="459517" y="221089"/>
                </a:lnTo>
                <a:lnTo>
                  <a:pt x="457507" y="222131"/>
                </a:lnTo>
                <a:lnTo>
                  <a:pt x="454483" y="222131"/>
                </a:lnTo>
                <a:lnTo>
                  <a:pt x="452464" y="223173"/>
                </a:lnTo>
                <a:lnTo>
                  <a:pt x="449440" y="223173"/>
                </a:lnTo>
                <a:lnTo>
                  <a:pt x="447430" y="224214"/>
                </a:lnTo>
                <a:lnTo>
                  <a:pt x="445411" y="224214"/>
                </a:lnTo>
                <a:lnTo>
                  <a:pt x="443391" y="225256"/>
                </a:lnTo>
                <a:lnTo>
                  <a:pt x="439363" y="225256"/>
                </a:lnTo>
                <a:lnTo>
                  <a:pt x="437353" y="226298"/>
                </a:lnTo>
                <a:lnTo>
                  <a:pt x="435334" y="226298"/>
                </a:lnTo>
                <a:lnTo>
                  <a:pt x="434329" y="223173"/>
                </a:lnTo>
                <a:lnTo>
                  <a:pt x="434329" y="203365"/>
                </a:lnTo>
                <a:lnTo>
                  <a:pt x="433314" y="200226"/>
                </a:lnTo>
                <a:lnTo>
                  <a:pt x="433314" y="168945"/>
                </a:lnTo>
                <a:lnTo>
                  <a:pt x="432309" y="164778"/>
                </a:lnTo>
                <a:lnTo>
                  <a:pt x="432309" y="106370"/>
                </a:lnTo>
                <a:lnTo>
                  <a:pt x="433314" y="102203"/>
                </a:lnTo>
                <a:lnTo>
                  <a:pt x="433314" y="83424"/>
                </a:lnTo>
                <a:lnTo>
                  <a:pt x="434329" y="80299"/>
                </a:lnTo>
                <a:lnTo>
                  <a:pt x="434329" y="68825"/>
                </a:lnTo>
                <a:lnTo>
                  <a:pt x="435334" y="65700"/>
                </a:lnTo>
                <a:lnTo>
                  <a:pt x="435334" y="50059"/>
                </a:lnTo>
                <a:lnTo>
                  <a:pt x="434329" y="46921"/>
                </a:lnTo>
                <a:lnTo>
                  <a:pt x="432309" y="42754"/>
                </a:lnTo>
                <a:lnTo>
                  <a:pt x="430290" y="39628"/>
                </a:lnTo>
                <a:lnTo>
                  <a:pt x="428280" y="37544"/>
                </a:lnTo>
                <a:lnTo>
                  <a:pt x="426261" y="35461"/>
                </a:lnTo>
                <a:lnTo>
                  <a:pt x="424251" y="32322"/>
                </a:lnTo>
                <a:lnTo>
                  <a:pt x="421227" y="30239"/>
                </a:lnTo>
                <a:lnTo>
                  <a:pt x="418203" y="28155"/>
                </a:lnTo>
                <a:lnTo>
                  <a:pt x="416184" y="26071"/>
                </a:lnTo>
                <a:lnTo>
                  <a:pt x="413160" y="23988"/>
                </a:lnTo>
                <a:lnTo>
                  <a:pt x="410145" y="21904"/>
                </a:lnTo>
                <a:lnTo>
                  <a:pt x="406106" y="19807"/>
                </a:lnTo>
                <a:lnTo>
                  <a:pt x="403082" y="17724"/>
                </a:lnTo>
                <a:lnTo>
                  <a:pt x="400068" y="15640"/>
                </a:lnTo>
                <a:lnTo>
                  <a:pt x="397044" y="14598"/>
                </a:lnTo>
                <a:lnTo>
                  <a:pt x="394019" y="12514"/>
                </a:lnTo>
                <a:lnTo>
                  <a:pt x="390995" y="11473"/>
                </a:lnTo>
                <a:lnTo>
                  <a:pt x="387971" y="9389"/>
                </a:lnTo>
                <a:lnTo>
                  <a:pt x="384947" y="8347"/>
                </a:lnTo>
                <a:lnTo>
                  <a:pt x="381923" y="7292"/>
                </a:lnTo>
                <a:lnTo>
                  <a:pt x="378899" y="6251"/>
                </a:lnTo>
                <a:lnTo>
                  <a:pt x="376889" y="4167"/>
                </a:lnTo>
                <a:lnTo>
                  <a:pt x="374870" y="4167"/>
                </a:lnTo>
                <a:lnTo>
                  <a:pt x="372850" y="3125"/>
                </a:lnTo>
                <a:lnTo>
                  <a:pt x="370841" y="2083"/>
                </a:lnTo>
                <a:lnTo>
                  <a:pt x="368821" y="1041"/>
                </a:lnTo>
                <a:lnTo>
                  <a:pt x="367816" y="1041"/>
                </a:lnTo>
                <a:lnTo>
                  <a:pt x="365797" y="0"/>
                </a:lnTo>
                <a:lnTo>
                  <a:pt x="363788" y="1041"/>
                </a:lnTo>
                <a:lnTo>
                  <a:pt x="355720" y="1041"/>
                </a:lnTo>
                <a:lnTo>
                  <a:pt x="353710" y="2083"/>
                </a:lnTo>
                <a:lnTo>
                  <a:pt x="351691" y="2083"/>
                </a:lnTo>
                <a:lnTo>
                  <a:pt x="349681" y="3125"/>
                </a:lnTo>
                <a:lnTo>
                  <a:pt x="347662" y="3125"/>
                </a:lnTo>
                <a:lnTo>
                  <a:pt x="345643" y="4167"/>
                </a:lnTo>
                <a:lnTo>
                  <a:pt x="343633" y="4167"/>
                </a:lnTo>
                <a:lnTo>
                  <a:pt x="341614" y="5209"/>
                </a:lnTo>
                <a:lnTo>
                  <a:pt x="340609" y="5209"/>
                </a:lnTo>
                <a:lnTo>
                  <a:pt x="338589" y="6251"/>
                </a:lnTo>
                <a:lnTo>
                  <a:pt x="336580" y="7292"/>
                </a:lnTo>
                <a:lnTo>
                  <a:pt x="335565" y="8347"/>
                </a:lnTo>
                <a:lnTo>
                  <a:pt x="333556" y="8347"/>
                </a:lnTo>
                <a:lnTo>
                  <a:pt x="332551" y="9389"/>
                </a:lnTo>
                <a:lnTo>
                  <a:pt x="330531" y="10431"/>
                </a:lnTo>
                <a:lnTo>
                  <a:pt x="328512" y="13556"/>
                </a:lnTo>
                <a:lnTo>
                  <a:pt x="326502" y="15640"/>
                </a:lnTo>
                <a:lnTo>
                  <a:pt x="324483" y="18766"/>
                </a:lnTo>
                <a:lnTo>
                  <a:pt x="323478" y="21904"/>
                </a:lnTo>
                <a:lnTo>
                  <a:pt x="322473" y="26071"/>
                </a:lnTo>
                <a:lnTo>
                  <a:pt x="321459" y="29197"/>
                </a:lnTo>
                <a:lnTo>
                  <a:pt x="321459" y="42754"/>
                </a:lnTo>
                <a:lnTo>
                  <a:pt x="322473" y="45879"/>
                </a:lnTo>
                <a:lnTo>
                  <a:pt x="322473" y="107412"/>
                </a:lnTo>
                <a:lnTo>
                  <a:pt x="321459" y="110538"/>
                </a:lnTo>
                <a:lnTo>
                  <a:pt x="321459" y="119927"/>
                </a:lnTo>
                <a:lnTo>
                  <a:pt x="320454" y="123053"/>
                </a:lnTo>
                <a:lnTo>
                  <a:pt x="320454" y="127233"/>
                </a:lnTo>
                <a:lnTo>
                  <a:pt x="319449" y="130358"/>
                </a:lnTo>
                <a:lnTo>
                  <a:pt x="319449" y="133484"/>
                </a:lnTo>
                <a:lnTo>
                  <a:pt x="318435" y="137664"/>
                </a:lnTo>
                <a:lnTo>
                  <a:pt x="317430" y="140790"/>
                </a:lnTo>
                <a:lnTo>
                  <a:pt x="316425" y="143915"/>
                </a:lnTo>
                <a:lnTo>
                  <a:pt x="316425" y="148083"/>
                </a:lnTo>
                <a:lnTo>
                  <a:pt x="315411" y="151221"/>
                </a:lnTo>
                <a:lnTo>
                  <a:pt x="313401" y="154347"/>
                </a:lnTo>
                <a:lnTo>
                  <a:pt x="312396" y="157472"/>
                </a:lnTo>
                <a:lnTo>
                  <a:pt x="311382" y="160598"/>
                </a:lnTo>
                <a:lnTo>
                  <a:pt x="309372" y="163736"/>
                </a:lnTo>
                <a:lnTo>
                  <a:pt x="308357" y="165820"/>
                </a:lnTo>
                <a:lnTo>
                  <a:pt x="306348" y="168945"/>
                </a:lnTo>
                <a:lnTo>
                  <a:pt x="304328" y="172071"/>
                </a:lnTo>
                <a:lnTo>
                  <a:pt x="302319" y="175196"/>
                </a:lnTo>
                <a:lnTo>
                  <a:pt x="299295" y="178335"/>
                </a:lnTo>
                <a:lnTo>
                  <a:pt x="295256" y="181460"/>
                </a:lnTo>
                <a:lnTo>
                  <a:pt x="292241" y="185628"/>
                </a:lnTo>
                <a:lnTo>
                  <a:pt x="288203" y="188766"/>
                </a:lnTo>
                <a:lnTo>
                  <a:pt x="284174" y="192933"/>
                </a:lnTo>
                <a:lnTo>
                  <a:pt x="280145" y="197101"/>
                </a:lnTo>
                <a:lnTo>
                  <a:pt x="275101" y="200226"/>
                </a:lnTo>
                <a:lnTo>
                  <a:pt x="270068" y="204406"/>
                </a:lnTo>
                <a:lnTo>
                  <a:pt x="265024" y="208574"/>
                </a:lnTo>
                <a:lnTo>
                  <a:pt x="259990" y="212741"/>
                </a:lnTo>
                <a:lnTo>
                  <a:pt x="254956" y="216921"/>
                </a:lnTo>
                <a:lnTo>
                  <a:pt x="249913" y="221089"/>
                </a:lnTo>
                <a:lnTo>
                  <a:pt x="244879" y="225256"/>
                </a:lnTo>
                <a:lnTo>
                  <a:pt x="239836" y="229436"/>
                </a:lnTo>
                <a:lnTo>
                  <a:pt x="234802" y="232562"/>
                </a:lnTo>
                <a:lnTo>
                  <a:pt x="229758" y="236729"/>
                </a:lnTo>
                <a:lnTo>
                  <a:pt x="224724" y="240909"/>
                </a:lnTo>
                <a:lnTo>
                  <a:pt x="220686" y="244035"/>
                </a:lnTo>
                <a:lnTo>
                  <a:pt x="215652" y="248202"/>
                </a:lnTo>
                <a:lnTo>
                  <a:pt x="211623" y="251328"/>
                </a:lnTo>
                <a:lnTo>
                  <a:pt x="207584" y="254466"/>
                </a:lnTo>
                <a:lnTo>
                  <a:pt x="203555" y="257592"/>
                </a:lnTo>
                <a:lnTo>
                  <a:pt x="199526" y="259676"/>
                </a:lnTo>
                <a:lnTo>
                  <a:pt x="196502" y="262801"/>
                </a:lnTo>
                <a:lnTo>
                  <a:pt x="194493" y="264885"/>
                </a:lnTo>
                <a:lnTo>
                  <a:pt x="191468" y="266981"/>
                </a:lnTo>
                <a:lnTo>
                  <a:pt x="189449" y="269065"/>
                </a:lnTo>
                <a:lnTo>
                  <a:pt x="187430" y="271149"/>
                </a:lnTo>
                <a:lnTo>
                  <a:pt x="185420" y="272191"/>
                </a:lnTo>
                <a:lnTo>
                  <a:pt x="183401" y="273232"/>
                </a:lnTo>
                <a:lnTo>
                  <a:pt x="181391" y="273232"/>
                </a:lnTo>
                <a:lnTo>
                  <a:pt x="179372" y="274274"/>
                </a:lnTo>
                <a:lnTo>
                  <a:pt x="177352" y="274274"/>
                </a:lnTo>
                <a:lnTo>
                  <a:pt x="175343" y="275316"/>
                </a:lnTo>
                <a:lnTo>
                  <a:pt x="171314" y="275316"/>
                </a:lnTo>
                <a:lnTo>
                  <a:pt x="169294" y="276358"/>
                </a:lnTo>
                <a:lnTo>
                  <a:pt x="161236" y="276358"/>
                </a:lnTo>
                <a:lnTo>
                  <a:pt x="159217" y="275316"/>
                </a:lnTo>
                <a:lnTo>
                  <a:pt x="157207" y="274274"/>
                </a:lnTo>
                <a:lnTo>
                  <a:pt x="155188" y="273232"/>
                </a:lnTo>
                <a:lnTo>
                  <a:pt x="154183" y="270107"/>
                </a:lnTo>
                <a:lnTo>
                  <a:pt x="154183" y="254466"/>
                </a:lnTo>
                <a:lnTo>
                  <a:pt x="153169" y="251328"/>
                </a:lnTo>
                <a:lnTo>
                  <a:pt x="153169" y="234646"/>
                </a:lnTo>
                <a:lnTo>
                  <a:pt x="152164" y="231520"/>
                </a:lnTo>
                <a:lnTo>
                  <a:pt x="152164" y="221089"/>
                </a:lnTo>
                <a:lnTo>
                  <a:pt x="151159" y="217963"/>
                </a:lnTo>
                <a:lnTo>
                  <a:pt x="151159" y="214838"/>
                </a:lnTo>
                <a:lnTo>
                  <a:pt x="152164" y="211699"/>
                </a:lnTo>
                <a:lnTo>
                  <a:pt x="153169" y="208574"/>
                </a:lnTo>
                <a:lnTo>
                  <a:pt x="155188" y="205448"/>
                </a:lnTo>
                <a:lnTo>
                  <a:pt x="157207" y="204406"/>
                </a:lnTo>
                <a:lnTo>
                  <a:pt x="159217" y="203365"/>
                </a:lnTo>
                <a:lnTo>
                  <a:pt x="161236" y="202323"/>
                </a:lnTo>
                <a:lnTo>
                  <a:pt x="162241" y="202323"/>
                </a:lnTo>
                <a:lnTo>
                  <a:pt x="164261" y="201268"/>
                </a:lnTo>
                <a:lnTo>
                  <a:pt x="168290" y="201268"/>
                </a:lnTo>
                <a:lnTo>
                  <a:pt x="170299" y="200226"/>
                </a:lnTo>
                <a:lnTo>
                  <a:pt x="195497" y="200226"/>
                </a:lnTo>
                <a:lnTo>
                  <a:pt x="197507" y="201268"/>
                </a:lnTo>
                <a:lnTo>
                  <a:pt x="199526" y="201268"/>
                </a:lnTo>
                <a:lnTo>
                  <a:pt x="201546" y="202323"/>
                </a:lnTo>
                <a:lnTo>
                  <a:pt x="203555" y="202323"/>
                </a:lnTo>
                <a:lnTo>
                  <a:pt x="205575" y="203365"/>
                </a:lnTo>
                <a:lnTo>
                  <a:pt x="209604" y="203365"/>
                </a:lnTo>
                <a:lnTo>
                  <a:pt x="211623" y="204406"/>
                </a:lnTo>
                <a:lnTo>
                  <a:pt x="213633" y="204406"/>
                </a:lnTo>
                <a:lnTo>
                  <a:pt x="215652" y="205448"/>
                </a:lnTo>
                <a:lnTo>
                  <a:pt x="222705" y="205448"/>
                </a:lnTo>
                <a:lnTo>
                  <a:pt x="224724" y="206490"/>
                </a:lnTo>
                <a:lnTo>
                  <a:pt x="239836" y="206490"/>
                </a:lnTo>
                <a:lnTo>
                  <a:pt x="242860" y="205448"/>
                </a:lnTo>
                <a:lnTo>
                  <a:pt x="247894" y="205448"/>
                </a:lnTo>
                <a:lnTo>
                  <a:pt x="249913" y="204406"/>
                </a:lnTo>
                <a:lnTo>
                  <a:pt x="251932" y="204406"/>
                </a:lnTo>
                <a:lnTo>
                  <a:pt x="253942" y="203365"/>
                </a:lnTo>
                <a:lnTo>
                  <a:pt x="255961" y="202323"/>
                </a:lnTo>
                <a:lnTo>
                  <a:pt x="257971" y="202323"/>
                </a:lnTo>
                <a:lnTo>
                  <a:pt x="259990" y="201268"/>
                </a:lnTo>
                <a:lnTo>
                  <a:pt x="262010" y="200226"/>
                </a:lnTo>
                <a:lnTo>
                  <a:pt x="263014" y="198143"/>
                </a:lnTo>
                <a:lnTo>
                  <a:pt x="265024" y="197101"/>
                </a:lnTo>
                <a:lnTo>
                  <a:pt x="267043" y="193975"/>
                </a:lnTo>
                <a:lnTo>
                  <a:pt x="269063" y="190850"/>
                </a:lnTo>
                <a:lnTo>
                  <a:pt x="269063" y="186669"/>
                </a:lnTo>
                <a:lnTo>
                  <a:pt x="270068" y="183544"/>
                </a:lnTo>
                <a:lnTo>
                  <a:pt x="270068" y="180418"/>
                </a:lnTo>
                <a:lnTo>
                  <a:pt x="269063" y="177293"/>
                </a:lnTo>
                <a:lnTo>
                  <a:pt x="269063" y="171029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7211185" y="5535958"/>
            <a:ext cx="1062" cy="9389"/>
          </a:xfrm>
          <a:custGeom>
            <a:avLst/>
            <a:gdLst/>
            <a:ahLst/>
            <a:cxnLst/>
            <a:rect l="l" t="t" r="r" b="b"/>
            <a:pathLst>
              <a:path w="1062" h="9389">
                <a:moveTo>
                  <a:pt x="1062" y="9389"/>
                </a:moveTo>
                <a:lnTo>
                  <a:pt x="1062" y="4180"/>
                </a:lnTo>
                <a:lnTo>
                  <a:pt x="0" y="0"/>
                </a:lnTo>
                <a:lnTo>
                  <a:pt x="1062" y="9389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403000" y="5346150"/>
            <a:ext cx="1146832" cy="758178"/>
          </a:xfrm>
          <a:custGeom>
            <a:avLst/>
            <a:gdLst/>
            <a:ahLst/>
            <a:cxnLst/>
            <a:rect l="l" t="t" r="r" b="b"/>
            <a:pathLst>
              <a:path w="1146832" h="758178">
                <a:moveTo>
                  <a:pt x="1132726" y="362934"/>
                </a:moveTo>
                <a:lnTo>
                  <a:pt x="1131663" y="360837"/>
                </a:lnTo>
                <a:lnTo>
                  <a:pt x="1130697" y="357712"/>
                </a:lnTo>
                <a:lnTo>
                  <a:pt x="1130697" y="354586"/>
                </a:lnTo>
                <a:lnTo>
                  <a:pt x="1129634" y="352502"/>
                </a:lnTo>
                <a:lnTo>
                  <a:pt x="1129634" y="349377"/>
                </a:lnTo>
                <a:lnTo>
                  <a:pt x="1128668" y="345197"/>
                </a:lnTo>
                <a:lnTo>
                  <a:pt x="1128668" y="328514"/>
                </a:lnTo>
                <a:lnTo>
                  <a:pt x="1127605" y="325389"/>
                </a:lnTo>
                <a:lnTo>
                  <a:pt x="1127605" y="319125"/>
                </a:lnTo>
                <a:lnTo>
                  <a:pt x="1126639" y="317041"/>
                </a:lnTo>
                <a:lnTo>
                  <a:pt x="1126639" y="313916"/>
                </a:lnTo>
                <a:lnTo>
                  <a:pt x="1125673" y="311832"/>
                </a:lnTo>
                <a:lnTo>
                  <a:pt x="1125673" y="308694"/>
                </a:lnTo>
                <a:lnTo>
                  <a:pt x="1123644" y="304526"/>
                </a:lnTo>
                <a:lnTo>
                  <a:pt x="1122581" y="300359"/>
                </a:lnTo>
                <a:lnTo>
                  <a:pt x="1120552" y="296179"/>
                </a:lnTo>
                <a:lnTo>
                  <a:pt x="1118523" y="293053"/>
                </a:lnTo>
                <a:lnTo>
                  <a:pt x="1116591" y="289928"/>
                </a:lnTo>
                <a:lnTo>
                  <a:pt x="1114562" y="287844"/>
                </a:lnTo>
                <a:lnTo>
                  <a:pt x="1112533" y="284718"/>
                </a:lnTo>
                <a:lnTo>
                  <a:pt x="1110504" y="283664"/>
                </a:lnTo>
                <a:lnTo>
                  <a:pt x="1108475" y="281580"/>
                </a:lnTo>
                <a:lnTo>
                  <a:pt x="1106446" y="280538"/>
                </a:lnTo>
                <a:lnTo>
                  <a:pt x="1105479" y="279496"/>
                </a:lnTo>
                <a:lnTo>
                  <a:pt x="1103450" y="278454"/>
                </a:lnTo>
                <a:lnTo>
                  <a:pt x="1102484" y="278454"/>
                </a:lnTo>
                <a:lnTo>
                  <a:pt x="1100455" y="277413"/>
                </a:lnTo>
                <a:lnTo>
                  <a:pt x="1099393" y="276371"/>
                </a:lnTo>
                <a:lnTo>
                  <a:pt x="1097364" y="276371"/>
                </a:lnTo>
                <a:lnTo>
                  <a:pt x="1095431" y="275329"/>
                </a:lnTo>
                <a:lnTo>
                  <a:pt x="1093402" y="275329"/>
                </a:lnTo>
                <a:lnTo>
                  <a:pt x="1091373" y="274287"/>
                </a:lnTo>
                <a:lnTo>
                  <a:pt x="1085286" y="274287"/>
                </a:lnTo>
                <a:lnTo>
                  <a:pt x="1083257" y="273245"/>
                </a:lnTo>
                <a:lnTo>
                  <a:pt x="1061132" y="273245"/>
                </a:lnTo>
                <a:lnTo>
                  <a:pt x="1059103" y="274287"/>
                </a:lnTo>
                <a:lnTo>
                  <a:pt x="1050020" y="274287"/>
                </a:lnTo>
                <a:lnTo>
                  <a:pt x="1047025" y="275329"/>
                </a:lnTo>
                <a:lnTo>
                  <a:pt x="1039972" y="275329"/>
                </a:lnTo>
                <a:lnTo>
                  <a:pt x="1036977" y="276371"/>
                </a:lnTo>
                <a:lnTo>
                  <a:pt x="1029924" y="276371"/>
                </a:lnTo>
                <a:lnTo>
                  <a:pt x="1028861" y="277413"/>
                </a:lnTo>
                <a:lnTo>
                  <a:pt x="1022871" y="277413"/>
                </a:lnTo>
                <a:lnTo>
                  <a:pt x="1020842" y="278454"/>
                </a:lnTo>
                <a:lnTo>
                  <a:pt x="1016784" y="278454"/>
                </a:lnTo>
                <a:lnTo>
                  <a:pt x="1014755" y="279496"/>
                </a:lnTo>
                <a:lnTo>
                  <a:pt x="1004706" y="279496"/>
                </a:lnTo>
                <a:lnTo>
                  <a:pt x="1002677" y="278454"/>
                </a:lnTo>
                <a:lnTo>
                  <a:pt x="1000648" y="277413"/>
                </a:lnTo>
                <a:lnTo>
                  <a:pt x="998619" y="275329"/>
                </a:lnTo>
                <a:lnTo>
                  <a:pt x="996590" y="273245"/>
                </a:lnTo>
                <a:lnTo>
                  <a:pt x="996590" y="247173"/>
                </a:lnTo>
                <a:lnTo>
                  <a:pt x="997653" y="240909"/>
                </a:lnTo>
                <a:lnTo>
                  <a:pt x="997653" y="234658"/>
                </a:lnTo>
                <a:lnTo>
                  <a:pt x="998619" y="228395"/>
                </a:lnTo>
                <a:lnTo>
                  <a:pt x="999682" y="223185"/>
                </a:lnTo>
                <a:lnTo>
                  <a:pt x="1001711" y="219005"/>
                </a:lnTo>
                <a:lnTo>
                  <a:pt x="1002677" y="214838"/>
                </a:lnTo>
                <a:lnTo>
                  <a:pt x="1003644" y="210670"/>
                </a:lnTo>
                <a:lnTo>
                  <a:pt x="1005673" y="206490"/>
                </a:lnTo>
                <a:lnTo>
                  <a:pt x="1007702" y="203365"/>
                </a:lnTo>
                <a:lnTo>
                  <a:pt x="1009731" y="201281"/>
                </a:lnTo>
                <a:lnTo>
                  <a:pt x="1011760" y="198155"/>
                </a:lnTo>
                <a:lnTo>
                  <a:pt x="1013789" y="196072"/>
                </a:lnTo>
                <a:lnTo>
                  <a:pt x="1015818" y="193988"/>
                </a:lnTo>
                <a:lnTo>
                  <a:pt x="1017846" y="192933"/>
                </a:lnTo>
                <a:lnTo>
                  <a:pt x="1020842" y="190850"/>
                </a:lnTo>
                <a:lnTo>
                  <a:pt x="1023837" y="189808"/>
                </a:lnTo>
                <a:lnTo>
                  <a:pt x="1025866" y="189808"/>
                </a:lnTo>
                <a:lnTo>
                  <a:pt x="1028861" y="188766"/>
                </a:lnTo>
                <a:lnTo>
                  <a:pt x="1031953" y="188766"/>
                </a:lnTo>
                <a:lnTo>
                  <a:pt x="1034948" y="187724"/>
                </a:lnTo>
                <a:lnTo>
                  <a:pt x="1040938" y="187724"/>
                </a:lnTo>
                <a:lnTo>
                  <a:pt x="1044030" y="188766"/>
                </a:lnTo>
                <a:lnTo>
                  <a:pt x="1051083" y="188766"/>
                </a:lnTo>
                <a:lnTo>
                  <a:pt x="1054078" y="189808"/>
                </a:lnTo>
                <a:lnTo>
                  <a:pt x="1057074" y="189808"/>
                </a:lnTo>
                <a:lnTo>
                  <a:pt x="1061132" y="190850"/>
                </a:lnTo>
                <a:lnTo>
                  <a:pt x="1064127" y="191891"/>
                </a:lnTo>
                <a:lnTo>
                  <a:pt x="1067219" y="191891"/>
                </a:lnTo>
                <a:lnTo>
                  <a:pt x="1071180" y="192933"/>
                </a:lnTo>
                <a:lnTo>
                  <a:pt x="1074272" y="192933"/>
                </a:lnTo>
                <a:lnTo>
                  <a:pt x="1078233" y="193988"/>
                </a:lnTo>
                <a:lnTo>
                  <a:pt x="1084320" y="193988"/>
                </a:lnTo>
                <a:lnTo>
                  <a:pt x="1088378" y="195030"/>
                </a:lnTo>
                <a:lnTo>
                  <a:pt x="1108475" y="195030"/>
                </a:lnTo>
                <a:lnTo>
                  <a:pt x="1111470" y="193988"/>
                </a:lnTo>
                <a:lnTo>
                  <a:pt x="1114562" y="192933"/>
                </a:lnTo>
                <a:lnTo>
                  <a:pt x="1116591" y="191891"/>
                </a:lnTo>
                <a:lnTo>
                  <a:pt x="1118523" y="190850"/>
                </a:lnTo>
                <a:lnTo>
                  <a:pt x="1120552" y="188766"/>
                </a:lnTo>
                <a:lnTo>
                  <a:pt x="1123644" y="187724"/>
                </a:lnTo>
                <a:lnTo>
                  <a:pt x="1124610" y="185640"/>
                </a:lnTo>
                <a:lnTo>
                  <a:pt x="1126639" y="183557"/>
                </a:lnTo>
                <a:lnTo>
                  <a:pt x="1128668" y="180418"/>
                </a:lnTo>
                <a:lnTo>
                  <a:pt x="1129634" y="177293"/>
                </a:lnTo>
                <a:lnTo>
                  <a:pt x="1131663" y="174167"/>
                </a:lnTo>
                <a:lnTo>
                  <a:pt x="1132726" y="170000"/>
                </a:lnTo>
                <a:lnTo>
                  <a:pt x="1133692" y="166862"/>
                </a:lnTo>
                <a:lnTo>
                  <a:pt x="1133692" y="161652"/>
                </a:lnTo>
                <a:lnTo>
                  <a:pt x="1134658" y="157485"/>
                </a:lnTo>
                <a:lnTo>
                  <a:pt x="1134658" y="152263"/>
                </a:lnTo>
                <a:lnTo>
                  <a:pt x="1135721" y="146012"/>
                </a:lnTo>
                <a:lnTo>
                  <a:pt x="1135721" y="139748"/>
                </a:lnTo>
                <a:lnTo>
                  <a:pt x="1134658" y="136622"/>
                </a:lnTo>
                <a:lnTo>
                  <a:pt x="1134658" y="127233"/>
                </a:lnTo>
                <a:lnTo>
                  <a:pt x="1133692" y="125149"/>
                </a:lnTo>
                <a:lnTo>
                  <a:pt x="1133692" y="118898"/>
                </a:lnTo>
                <a:lnTo>
                  <a:pt x="1132726" y="115760"/>
                </a:lnTo>
                <a:lnTo>
                  <a:pt x="1132726" y="110551"/>
                </a:lnTo>
                <a:lnTo>
                  <a:pt x="1131663" y="108467"/>
                </a:lnTo>
                <a:lnTo>
                  <a:pt x="1131663" y="105341"/>
                </a:lnTo>
                <a:lnTo>
                  <a:pt x="1129634" y="101161"/>
                </a:lnTo>
                <a:lnTo>
                  <a:pt x="1129634" y="98036"/>
                </a:lnTo>
                <a:lnTo>
                  <a:pt x="1128668" y="95952"/>
                </a:lnTo>
                <a:lnTo>
                  <a:pt x="1127605" y="91784"/>
                </a:lnTo>
                <a:lnTo>
                  <a:pt x="1126639" y="87604"/>
                </a:lnTo>
                <a:lnTo>
                  <a:pt x="1124610" y="83437"/>
                </a:lnTo>
                <a:lnTo>
                  <a:pt x="1123644" y="79269"/>
                </a:lnTo>
                <a:lnTo>
                  <a:pt x="1121615" y="76131"/>
                </a:lnTo>
                <a:lnTo>
                  <a:pt x="1119586" y="73006"/>
                </a:lnTo>
                <a:lnTo>
                  <a:pt x="1117557" y="69880"/>
                </a:lnTo>
                <a:lnTo>
                  <a:pt x="1116591" y="66754"/>
                </a:lnTo>
                <a:lnTo>
                  <a:pt x="1113499" y="62574"/>
                </a:lnTo>
                <a:lnTo>
                  <a:pt x="1111470" y="59449"/>
                </a:lnTo>
                <a:lnTo>
                  <a:pt x="1108475" y="56323"/>
                </a:lnTo>
                <a:lnTo>
                  <a:pt x="1105479" y="53198"/>
                </a:lnTo>
                <a:lnTo>
                  <a:pt x="1102484" y="51101"/>
                </a:lnTo>
                <a:lnTo>
                  <a:pt x="1099393" y="47976"/>
                </a:lnTo>
                <a:lnTo>
                  <a:pt x="1095431" y="45892"/>
                </a:lnTo>
                <a:lnTo>
                  <a:pt x="1092339" y="43808"/>
                </a:lnTo>
                <a:lnTo>
                  <a:pt x="1089344" y="41725"/>
                </a:lnTo>
                <a:lnTo>
                  <a:pt x="1085286" y="39641"/>
                </a:lnTo>
                <a:lnTo>
                  <a:pt x="1081325" y="38586"/>
                </a:lnTo>
                <a:lnTo>
                  <a:pt x="1078233" y="36503"/>
                </a:lnTo>
                <a:lnTo>
                  <a:pt x="1074272" y="35461"/>
                </a:lnTo>
                <a:lnTo>
                  <a:pt x="1070214" y="33377"/>
                </a:lnTo>
                <a:lnTo>
                  <a:pt x="1066156" y="32335"/>
                </a:lnTo>
                <a:lnTo>
                  <a:pt x="1062098" y="31293"/>
                </a:lnTo>
                <a:lnTo>
                  <a:pt x="1057074" y="30251"/>
                </a:lnTo>
                <a:lnTo>
                  <a:pt x="1053112" y="29210"/>
                </a:lnTo>
                <a:lnTo>
                  <a:pt x="1049054" y="28168"/>
                </a:lnTo>
                <a:lnTo>
                  <a:pt x="1044030" y="28168"/>
                </a:lnTo>
                <a:lnTo>
                  <a:pt x="1039972" y="27126"/>
                </a:lnTo>
                <a:lnTo>
                  <a:pt x="1034948" y="27126"/>
                </a:lnTo>
                <a:lnTo>
                  <a:pt x="1029924" y="26071"/>
                </a:lnTo>
                <a:lnTo>
                  <a:pt x="1025866" y="26071"/>
                </a:lnTo>
                <a:lnTo>
                  <a:pt x="1020842" y="25029"/>
                </a:lnTo>
                <a:lnTo>
                  <a:pt x="1015818" y="25029"/>
                </a:lnTo>
                <a:lnTo>
                  <a:pt x="1010793" y="23988"/>
                </a:lnTo>
                <a:lnTo>
                  <a:pt x="1001711" y="23988"/>
                </a:lnTo>
                <a:lnTo>
                  <a:pt x="996590" y="22946"/>
                </a:lnTo>
                <a:lnTo>
                  <a:pt x="983547" y="22946"/>
                </a:lnTo>
                <a:lnTo>
                  <a:pt x="981518" y="23988"/>
                </a:lnTo>
                <a:lnTo>
                  <a:pt x="979489" y="25029"/>
                </a:lnTo>
                <a:lnTo>
                  <a:pt x="977460" y="26071"/>
                </a:lnTo>
                <a:lnTo>
                  <a:pt x="975431" y="26071"/>
                </a:lnTo>
                <a:lnTo>
                  <a:pt x="973499" y="25029"/>
                </a:lnTo>
                <a:lnTo>
                  <a:pt x="965383" y="25029"/>
                </a:lnTo>
                <a:lnTo>
                  <a:pt x="963354" y="23988"/>
                </a:lnTo>
                <a:lnTo>
                  <a:pt x="959392" y="23988"/>
                </a:lnTo>
                <a:lnTo>
                  <a:pt x="957363" y="22946"/>
                </a:lnTo>
                <a:lnTo>
                  <a:pt x="949247" y="22946"/>
                </a:lnTo>
                <a:lnTo>
                  <a:pt x="947218" y="21904"/>
                </a:lnTo>
                <a:lnTo>
                  <a:pt x="920069" y="21904"/>
                </a:lnTo>
                <a:lnTo>
                  <a:pt x="918040" y="20862"/>
                </a:lnTo>
                <a:lnTo>
                  <a:pt x="916011" y="19820"/>
                </a:lnTo>
                <a:lnTo>
                  <a:pt x="913982" y="18778"/>
                </a:lnTo>
                <a:lnTo>
                  <a:pt x="911953" y="18778"/>
                </a:lnTo>
                <a:lnTo>
                  <a:pt x="910986" y="17736"/>
                </a:lnTo>
                <a:lnTo>
                  <a:pt x="908957" y="16695"/>
                </a:lnTo>
                <a:lnTo>
                  <a:pt x="906928" y="15653"/>
                </a:lnTo>
                <a:lnTo>
                  <a:pt x="904899" y="15653"/>
                </a:lnTo>
                <a:lnTo>
                  <a:pt x="901904" y="14611"/>
                </a:lnTo>
                <a:lnTo>
                  <a:pt x="899875" y="13569"/>
                </a:lnTo>
                <a:lnTo>
                  <a:pt x="896880" y="13569"/>
                </a:lnTo>
                <a:lnTo>
                  <a:pt x="894851" y="12514"/>
                </a:lnTo>
                <a:lnTo>
                  <a:pt x="891856" y="12514"/>
                </a:lnTo>
                <a:lnTo>
                  <a:pt x="888764" y="11473"/>
                </a:lnTo>
                <a:lnTo>
                  <a:pt x="886832" y="11473"/>
                </a:lnTo>
                <a:lnTo>
                  <a:pt x="883740" y="10431"/>
                </a:lnTo>
                <a:lnTo>
                  <a:pt x="871663" y="10431"/>
                </a:lnTo>
                <a:lnTo>
                  <a:pt x="868668" y="11473"/>
                </a:lnTo>
                <a:lnTo>
                  <a:pt x="865672" y="11473"/>
                </a:lnTo>
                <a:lnTo>
                  <a:pt x="862581" y="12514"/>
                </a:lnTo>
                <a:lnTo>
                  <a:pt x="859585" y="13569"/>
                </a:lnTo>
                <a:lnTo>
                  <a:pt x="856590" y="14611"/>
                </a:lnTo>
                <a:lnTo>
                  <a:pt x="853498" y="15653"/>
                </a:lnTo>
                <a:lnTo>
                  <a:pt x="850503" y="16695"/>
                </a:lnTo>
                <a:lnTo>
                  <a:pt x="847508" y="18778"/>
                </a:lnTo>
                <a:lnTo>
                  <a:pt x="845479" y="20862"/>
                </a:lnTo>
                <a:lnTo>
                  <a:pt x="842484" y="22946"/>
                </a:lnTo>
                <a:lnTo>
                  <a:pt x="839392" y="26071"/>
                </a:lnTo>
                <a:lnTo>
                  <a:pt x="836397" y="29210"/>
                </a:lnTo>
                <a:lnTo>
                  <a:pt x="834368" y="33377"/>
                </a:lnTo>
                <a:lnTo>
                  <a:pt x="831373" y="38586"/>
                </a:lnTo>
                <a:lnTo>
                  <a:pt x="829344" y="43808"/>
                </a:lnTo>
                <a:lnTo>
                  <a:pt x="827315" y="50059"/>
                </a:lnTo>
                <a:lnTo>
                  <a:pt x="825286" y="56323"/>
                </a:lnTo>
                <a:lnTo>
                  <a:pt x="823353" y="62574"/>
                </a:lnTo>
                <a:lnTo>
                  <a:pt x="822291" y="68838"/>
                </a:lnTo>
                <a:lnTo>
                  <a:pt x="820262" y="76131"/>
                </a:lnTo>
                <a:lnTo>
                  <a:pt x="819295" y="83437"/>
                </a:lnTo>
                <a:lnTo>
                  <a:pt x="817266" y="90743"/>
                </a:lnTo>
                <a:lnTo>
                  <a:pt x="816300" y="99077"/>
                </a:lnTo>
                <a:lnTo>
                  <a:pt x="815237" y="106383"/>
                </a:lnTo>
                <a:lnTo>
                  <a:pt x="814271" y="113676"/>
                </a:lnTo>
                <a:lnTo>
                  <a:pt x="813208" y="122024"/>
                </a:lnTo>
                <a:lnTo>
                  <a:pt x="813208" y="129329"/>
                </a:lnTo>
                <a:lnTo>
                  <a:pt x="812242" y="136622"/>
                </a:lnTo>
                <a:lnTo>
                  <a:pt x="811180" y="143928"/>
                </a:lnTo>
                <a:lnTo>
                  <a:pt x="811180" y="151221"/>
                </a:lnTo>
                <a:lnTo>
                  <a:pt x="810213" y="157485"/>
                </a:lnTo>
                <a:lnTo>
                  <a:pt x="810213" y="170000"/>
                </a:lnTo>
                <a:lnTo>
                  <a:pt x="809247" y="175209"/>
                </a:lnTo>
                <a:lnTo>
                  <a:pt x="809247" y="199197"/>
                </a:lnTo>
                <a:lnTo>
                  <a:pt x="808184" y="189808"/>
                </a:lnTo>
                <a:lnTo>
                  <a:pt x="808184" y="184598"/>
                </a:lnTo>
                <a:lnTo>
                  <a:pt x="807218" y="179377"/>
                </a:lnTo>
                <a:lnTo>
                  <a:pt x="806155" y="174167"/>
                </a:lnTo>
                <a:lnTo>
                  <a:pt x="805189" y="170000"/>
                </a:lnTo>
                <a:lnTo>
                  <a:pt x="804126" y="164778"/>
                </a:lnTo>
                <a:lnTo>
                  <a:pt x="802194" y="159569"/>
                </a:lnTo>
                <a:lnTo>
                  <a:pt x="801131" y="154347"/>
                </a:lnTo>
                <a:lnTo>
                  <a:pt x="799122" y="149137"/>
                </a:lnTo>
                <a:lnTo>
                  <a:pt x="797112" y="144970"/>
                </a:lnTo>
                <a:lnTo>
                  <a:pt x="794088" y="139748"/>
                </a:lnTo>
                <a:lnTo>
                  <a:pt x="792068" y="134539"/>
                </a:lnTo>
                <a:lnTo>
                  <a:pt x="789044" y="130371"/>
                </a:lnTo>
                <a:lnTo>
                  <a:pt x="786020" y="125149"/>
                </a:lnTo>
                <a:lnTo>
                  <a:pt x="782996" y="120982"/>
                </a:lnTo>
                <a:lnTo>
                  <a:pt x="779981" y="115760"/>
                </a:lnTo>
                <a:lnTo>
                  <a:pt x="776957" y="111592"/>
                </a:lnTo>
                <a:lnTo>
                  <a:pt x="772919" y="107425"/>
                </a:lnTo>
                <a:lnTo>
                  <a:pt x="768890" y="103245"/>
                </a:lnTo>
                <a:lnTo>
                  <a:pt x="765865" y="98036"/>
                </a:lnTo>
                <a:lnTo>
                  <a:pt x="760832" y="94910"/>
                </a:lnTo>
                <a:lnTo>
                  <a:pt x="756803" y="90743"/>
                </a:lnTo>
                <a:lnTo>
                  <a:pt x="752774" y="86562"/>
                </a:lnTo>
                <a:lnTo>
                  <a:pt x="747730" y="82395"/>
                </a:lnTo>
                <a:lnTo>
                  <a:pt x="742696" y="79269"/>
                </a:lnTo>
                <a:lnTo>
                  <a:pt x="737653" y="76131"/>
                </a:lnTo>
                <a:lnTo>
                  <a:pt x="732619" y="73006"/>
                </a:lnTo>
                <a:lnTo>
                  <a:pt x="727576" y="69880"/>
                </a:lnTo>
                <a:lnTo>
                  <a:pt x="721527" y="66754"/>
                </a:lnTo>
                <a:lnTo>
                  <a:pt x="715479" y="63616"/>
                </a:lnTo>
                <a:lnTo>
                  <a:pt x="710445" y="61532"/>
                </a:lnTo>
                <a:lnTo>
                  <a:pt x="708426" y="60491"/>
                </a:lnTo>
                <a:lnTo>
                  <a:pt x="706416" y="59449"/>
                </a:lnTo>
                <a:lnTo>
                  <a:pt x="704397" y="58407"/>
                </a:lnTo>
                <a:lnTo>
                  <a:pt x="702387" y="57365"/>
                </a:lnTo>
                <a:lnTo>
                  <a:pt x="700368" y="56323"/>
                </a:lnTo>
                <a:lnTo>
                  <a:pt x="698348" y="55281"/>
                </a:lnTo>
                <a:lnTo>
                  <a:pt x="696339" y="54240"/>
                </a:lnTo>
                <a:lnTo>
                  <a:pt x="693315" y="53198"/>
                </a:lnTo>
                <a:lnTo>
                  <a:pt x="691295" y="52156"/>
                </a:lnTo>
                <a:lnTo>
                  <a:pt x="689286" y="52156"/>
                </a:lnTo>
                <a:lnTo>
                  <a:pt x="687266" y="51101"/>
                </a:lnTo>
                <a:lnTo>
                  <a:pt x="685247" y="50059"/>
                </a:lnTo>
                <a:lnTo>
                  <a:pt x="683237" y="49018"/>
                </a:lnTo>
                <a:lnTo>
                  <a:pt x="680213" y="49018"/>
                </a:lnTo>
                <a:lnTo>
                  <a:pt x="678194" y="47976"/>
                </a:lnTo>
                <a:lnTo>
                  <a:pt x="676184" y="46934"/>
                </a:lnTo>
                <a:lnTo>
                  <a:pt x="674165" y="46934"/>
                </a:lnTo>
                <a:lnTo>
                  <a:pt x="671141" y="45892"/>
                </a:lnTo>
                <a:lnTo>
                  <a:pt x="669131" y="45892"/>
                </a:lnTo>
                <a:lnTo>
                  <a:pt x="667112" y="44850"/>
                </a:lnTo>
                <a:lnTo>
                  <a:pt x="664087" y="44850"/>
                </a:lnTo>
                <a:lnTo>
                  <a:pt x="662078" y="43808"/>
                </a:lnTo>
                <a:lnTo>
                  <a:pt x="657034" y="43808"/>
                </a:lnTo>
                <a:lnTo>
                  <a:pt x="654010" y="42766"/>
                </a:lnTo>
                <a:lnTo>
                  <a:pt x="648976" y="42766"/>
                </a:lnTo>
                <a:lnTo>
                  <a:pt x="646957" y="41725"/>
                </a:lnTo>
                <a:lnTo>
                  <a:pt x="635875" y="41725"/>
                </a:lnTo>
                <a:lnTo>
                  <a:pt x="630831" y="40683"/>
                </a:lnTo>
                <a:lnTo>
                  <a:pt x="625798" y="40683"/>
                </a:lnTo>
                <a:lnTo>
                  <a:pt x="621769" y="39641"/>
                </a:lnTo>
                <a:lnTo>
                  <a:pt x="585488" y="39641"/>
                </a:lnTo>
                <a:lnTo>
                  <a:pt x="581459" y="40683"/>
                </a:lnTo>
                <a:lnTo>
                  <a:pt x="578435" y="40683"/>
                </a:lnTo>
                <a:lnTo>
                  <a:pt x="574406" y="41725"/>
                </a:lnTo>
                <a:lnTo>
                  <a:pt x="570368" y="41725"/>
                </a:lnTo>
                <a:lnTo>
                  <a:pt x="566339" y="42766"/>
                </a:lnTo>
                <a:lnTo>
                  <a:pt x="563314" y="42766"/>
                </a:lnTo>
                <a:lnTo>
                  <a:pt x="560290" y="43808"/>
                </a:lnTo>
                <a:lnTo>
                  <a:pt x="556261" y="43808"/>
                </a:lnTo>
                <a:lnTo>
                  <a:pt x="553237" y="44850"/>
                </a:lnTo>
                <a:lnTo>
                  <a:pt x="550213" y="45892"/>
                </a:lnTo>
                <a:lnTo>
                  <a:pt x="547198" y="45892"/>
                </a:lnTo>
                <a:lnTo>
                  <a:pt x="544174" y="46934"/>
                </a:lnTo>
                <a:lnTo>
                  <a:pt x="541150" y="47976"/>
                </a:lnTo>
                <a:lnTo>
                  <a:pt x="539131" y="49018"/>
                </a:lnTo>
                <a:lnTo>
                  <a:pt x="536107" y="50059"/>
                </a:lnTo>
                <a:lnTo>
                  <a:pt x="533082" y="50059"/>
                </a:lnTo>
                <a:lnTo>
                  <a:pt x="531073" y="51101"/>
                </a:lnTo>
                <a:lnTo>
                  <a:pt x="529053" y="52156"/>
                </a:lnTo>
                <a:lnTo>
                  <a:pt x="526029" y="53198"/>
                </a:lnTo>
                <a:lnTo>
                  <a:pt x="524020" y="54240"/>
                </a:lnTo>
                <a:lnTo>
                  <a:pt x="522000" y="55281"/>
                </a:lnTo>
                <a:lnTo>
                  <a:pt x="518976" y="57365"/>
                </a:lnTo>
                <a:lnTo>
                  <a:pt x="514947" y="59449"/>
                </a:lnTo>
                <a:lnTo>
                  <a:pt x="511923" y="61532"/>
                </a:lnTo>
                <a:lnTo>
                  <a:pt x="508899" y="64658"/>
                </a:lnTo>
                <a:lnTo>
                  <a:pt x="505875" y="66754"/>
                </a:lnTo>
                <a:lnTo>
                  <a:pt x="502851" y="69880"/>
                </a:lnTo>
                <a:lnTo>
                  <a:pt x="500841" y="73006"/>
                </a:lnTo>
                <a:lnTo>
                  <a:pt x="498822" y="75089"/>
                </a:lnTo>
                <a:lnTo>
                  <a:pt x="496812" y="78228"/>
                </a:lnTo>
                <a:lnTo>
                  <a:pt x="495797" y="81353"/>
                </a:lnTo>
                <a:lnTo>
                  <a:pt x="493788" y="84479"/>
                </a:lnTo>
                <a:lnTo>
                  <a:pt x="492773" y="87604"/>
                </a:lnTo>
                <a:lnTo>
                  <a:pt x="491768" y="91784"/>
                </a:lnTo>
                <a:lnTo>
                  <a:pt x="490764" y="94910"/>
                </a:lnTo>
                <a:lnTo>
                  <a:pt x="489759" y="98036"/>
                </a:lnTo>
                <a:lnTo>
                  <a:pt x="489759" y="102203"/>
                </a:lnTo>
                <a:lnTo>
                  <a:pt x="488744" y="105341"/>
                </a:lnTo>
                <a:lnTo>
                  <a:pt x="488744" y="109509"/>
                </a:lnTo>
                <a:lnTo>
                  <a:pt x="487739" y="112634"/>
                </a:lnTo>
                <a:lnTo>
                  <a:pt x="487739" y="207545"/>
                </a:lnTo>
                <a:lnTo>
                  <a:pt x="483710" y="207545"/>
                </a:lnTo>
                <a:lnTo>
                  <a:pt x="482696" y="208587"/>
                </a:lnTo>
                <a:lnTo>
                  <a:pt x="480686" y="208587"/>
                </a:lnTo>
                <a:lnTo>
                  <a:pt x="478667" y="209628"/>
                </a:lnTo>
                <a:lnTo>
                  <a:pt x="476657" y="209628"/>
                </a:lnTo>
                <a:lnTo>
                  <a:pt x="474638" y="210670"/>
                </a:lnTo>
                <a:lnTo>
                  <a:pt x="472619" y="211712"/>
                </a:lnTo>
                <a:lnTo>
                  <a:pt x="469604" y="211712"/>
                </a:lnTo>
                <a:lnTo>
                  <a:pt x="466580" y="212754"/>
                </a:lnTo>
                <a:lnTo>
                  <a:pt x="464561" y="213796"/>
                </a:lnTo>
                <a:lnTo>
                  <a:pt x="461536" y="214838"/>
                </a:lnTo>
                <a:lnTo>
                  <a:pt x="458512" y="214838"/>
                </a:lnTo>
                <a:lnTo>
                  <a:pt x="456503" y="215880"/>
                </a:lnTo>
                <a:lnTo>
                  <a:pt x="453478" y="216921"/>
                </a:lnTo>
                <a:lnTo>
                  <a:pt x="450454" y="217963"/>
                </a:lnTo>
                <a:lnTo>
                  <a:pt x="448435" y="217963"/>
                </a:lnTo>
                <a:lnTo>
                  <a:pt x="445411" y="219005"/>
                </a:lnTo>
                <a:lnTo>
                  <a:pt x="443401" y="220060"/>
                </a:lnTo>
                <a:lnTo>
                  <a:pt x="441382" y="220060"/>
                </a:lnTo>
                <a:lnTo>
                  <a:pt x="439372" y="221102"/>
                </a:lnTo>
                <a:lnTo>
                  <a:pt x="437353" y="221102"/>
                </a:lnTo>
                <a:lnTo>
                  <a:pt x="435334" y="222143"/>
                </a:lnTo>
                <a:lnTo>
                  <a:pt x="433324" y="222143"/>
                </a:lnTo>
                <a:lnTo>
                  <a:pt x="431305" y="223185"/>
                </a:lnTo>
                <a:lnTo>
                  <a:pt x="429295" y="221102"/>
                </a:lnTo>
                <a:lnTo>
                  <a:pt x="429295" y="174167"/>
                </a:lnTo>
                <a:lnTo>
                  <a:pt x="428280" y="172084"/>
                </a:lnTo>
                <a:lnTo>
                  <a:pt x="428280" y="123065"/>
                </a:lnTo>
                <a:lnTo>
                  <a:pt x="429295" y="117856"/>
                </a:lnTo>
                <a:lnTo>
                  <a:pt x="429295" y="99077"/>
                </a:lnTo>
                <a:lnTo>
                  <a:pt x="430300" y="94910"/>
                </a:lnTo>
                <a:lnTo>
                  <a:pt x="430300" y="83437"/>
                </a:lnTo>
                <a:lnTo>
                  <a:pt x="431305" y="80311"/>
                </a:lnTo>
                <a:lnTo>
                  <a:pt x="431305" y="70922"/>
                </a:lnTo>
                <a:lnTo>
                  <a:pt x="432309" y="67796"/>
                </a:lnTo>
                <a:lnTo>
                  <a:pt x="432309" y="60491"/>
                </a:lnTo>
                <a:lnTo>
                  <a:pt x="433324" y="57365"/>
                </a:lnTo>
                <a:lnTo>
                  <a:pt x="433324" y="47976"/>
                </a:lnTo>
                <a:lnTo>
                  <a:pt x="431305" y="43808"/>
                </a:lnTo>
                <a:lnTo>
                  <a:pt x="430300" y="40683"/>
                </a:lnTo>
                <a:lnTo>
                  <a:pt x="428280" y="38586"/>
                </a:lnTo>
                <a:lnTo>
                  <a:pt x="426271" y="36503"/>
                </a:lnTo>
                <a:lnTo>
                  <a:pt x="424251" y="34419"/>
                </a:lnTo>
                <a:lnTo>
                  <a:pt x="422242" y="32335"/>
                </a:lnTo>
                <a:lnTo>
                  <a:pt x="419218" y="29210"/>
                </a:lnTo>
                <a:lnTo>
                  <a:pt x="416193" y="27126"/>
                </a:lnTo>
                <a:lnTo>
                  <a:pt x="413169" y="25029"/>
                </a:lnTo>
                <a:lnTo>
                  <a:pt x="410145" y="22946"/>
                </a:lnTo>
                <a:lnTo>
                  <a:pt x="407121" y="20862"/>
                </a:lnTo>
                <a:lnTo>
                  <a:pt x="404097" y="18778"/>
                </a:lnTo>
                <a:lnTo>
                  <a:pt x="400068" y="17736"/>
                </a:lnTo>
                <a:lnTo>
                  <a:pt x="397044" y="15653"/>
                </a:lnTo>
                <a:lnTo>
                  <a:pt x="394019" y="13569"/>
                </a:lnTo>
                <a:lnTo>
                  <a:pt x="389990" y="12514"/>
                </a:lnTo>
                <a:lnTo>
                  <a:pt x="386966" y="10431"/>
                </a:lnTo>
                <a:lnTo>
                  <a:pt x="383942" y="9389"/>
                </a:lnTo>
                <a:lnTo>
                  <a:pt x="380918" y="7305"/>
                </a:lnTo>
                <a:lnTo>
                  <a:pt x="377894" y="6263"/>
                </a:lnTo>
                <a:lnTo>
                  <a:pt x="374870" y="5221"/>
                </a:lnTo>
                <a:lnTo>
                  <a:pt x="371855" y="4180"/>
                </a:lnTo>
                <a:lnTo>
                  <a:pt x="369836" y="3138"/>
                </a:lnTo>
                <a:lnTo>
                  <a:pt x="367816" y="2096"/>
                </a:lnTo>
                <a:lnTo>
                  <a:pt x="365807" y="1054"/>
                </a:lnTo>
                <a:lnTo>
                  <a:pt x="363788" y="1054"/>
                </a:lnTo>
                <a:lnTo>
                  <a:pt x="362783" y="0"/>
                </a:lnTo>
                <a:lnTo>
                  <a:pt x="351701" y="0"/>
                </a:lnTo>
                <a:lnTo>
                  <a:pt x="349681" y="1054"/>
                </a:lnTo>
                <a:lnTo>
                  <a:pt x="342628" y="1054"/>
                </a:lnTo>
                <a:lnTo>
                  <a:pt x="340609" y="2096"/>
                </a:lnTo>
                <a:lnTo>
                  <a:pt x="338599" y="2096"/>
                </a:lnTo>
                <a:lnTo>
                  <a:pt x="336580" y="3138"/>
                </a:lnTo>
                <a:lnTo>
                  <a:pt x="334570" y="3138"/>
                </a:lnTo>
                <a:lnTo>
                  <a:pt x="332551" y="4180"/>
                </a:lnTo>
                <a:lnTo>
                  <a:pt x="330531" y="4180"/>
                </a:lnTo>
                <a:lnTo>
                  <a:pt x="328522" y="5221"/>
                </a:lnTo>
                <a:lnTo>
                  <a:pt x="326502" y="6263"/>
                </a:lnTo>
                <a:lnTo>
                  <a:pt x="325498" y="7305"/>
                </a:lnTo>
                <a:lnTo>
                  <a:pt x="323478" y="7305"/>
                </a:lnTo>
                <a:lnTo>
                  <a:pt x="322473" y="8347"/>
                </a:lnTo>
                <a:lnTo>
                  <a:pt x="320454" y="9389"/>
                </a:lnTo>
                <a:lnTo>
                  <a:pt x="318444" y="12514"/>
                </a:lnTo>
                <a:lnTo>
                  <a:pt x="316425" y="14611"/>
                </a:lnTo>
                <a:lnTo>
                  <a:pt x="314415" y="17736"/>
                </a:lnTo>
                <a:lnTo>
                  <a:pt x="313401" y="20862"/>
                </a:lnTo>
                <a:lnTo>
                  <a:pt x="312396" y="23988"/>
                </a:lnTo>
                <a:lnTo>
                  <a:pt x="312396" y="46934"/>
                </a:lnTo>
                <a:lnTo>
                  <a:pt x="313401" y="50059"/>
                </a:lnTo>
                <a:lnTo>
                  <a:pt x="313401" y="108467"/>
                </a:lnTo>
                <a:lnTo>
                  <a:pt x="312396" y="111592"/>
                </a:lnTo>
                <a:lnTo>
                  <a:pt x="312396" y="118898"/>
                </a:lnTo>
                <a:lnTo>
                  <a:pt x="311391" y="122024"/>
                </a:lnTo>
                <a:lnTo>
                  <a:pt x="311391" y="125149"/>
                </a:lnTo>
                <a:lnTo>
                  <a:pt x="310377" y="129329"/>
                </a:lnTo>
                <a:lnTo>
                  <a:pt x="310377" y="132455"/>
                </a:lnTo>
                <a:lnTo>
                  <a:pt x="309372" y="135580"/>
                </a:lnTo>
                <a:lnTo>
                  <a:pt x="308367" y="139748"/>
                </a:lnTo>
                <a:lnTo>
                  <a:pt x="307353" y="142886"/>
                </a:lnTo>
                <a:lnTo>
                  <a:pt x="306348" y="146012"/>
                </a:lnTo>
                <a:lnTo>
                  <a:pt x="305343" y="149137"/>
                </a:lnTo>
                <a:lnTo>
                  <a:pt x="304338" y="152263"/>
                </a:lnTo>
                <a:lnTo>
                  <a:pt x="302319" y="155401"/>
                </a:lnTo>
                <a:lnTo>
                  <a:pt x="301314" y="158527"/>
                </a:lnTo>
                <a:lnTo>
                  <a:pt x="299295" y="161652"/>
                </a:lnTo>
                <a:lnTo>
                  <a:pt x="297275" y="163736"/>
                </a:lnTo>
                <a:lnTo>
                  <a:pt x="295266" y="166862"/>
                </a:lnTo>
                <a:lnTo>
                  <a:pt x="293246" y="170000"/>
                </a:lnTo>
                <a:lnTo>
                  <a:pt x="290222" y="173125"/>
                </a:lnTo>
                <a:lnTo>
                  <a:pt x="286193" y="176251"/>
                </a:lnTo>
                <a:lnTo>
                  <a:pt x="283169" y="179377"/>
                </a:lnTo>
                <a:lnTo>
                  <a:pt x="279140" y="183557"/>
                </a:lnTo>
                <a:lnTo>
                  <a:pt x="274106" y="186682"/>
                </a:lnTo>
                <a:lnTo>
                  <a:pt x="270068" y="190850"/>
                </a:lnTo>
                <a:lnTo>
                  <a:pt x="265034" y="193988"/>
                </a:lnTo>
                <a:lnTo>
                  <a:pt x="259990" y="198155"/>
                </a:lnTo>
                <a:lnTo>
                  <a:pt x="254956" y="202323"/>
                </a:lnTo>
                <a:lnTo>
                  <a:pt x="249913" y="206490"/>
                </a:lnTo>
                <a:lnTo>
                  <a:pt x="244879" y="210670"/>
                </a:lnTo>
                <a:lnTo>
                  <a:pt x="238831" y="213796"/>
                </a:lnTo>
                <a:lnTo>
                  <a:pt x="233797" y="217963"/>
                </a:lnTo>
                <a:lnTo>
                  <a:pt x="228753" y="222143"/>
                </a:lnTo>
                <a:lnTo>
                  <a:pt x="222705" y="225269"/>
                </a:lnTo>
                <a:lnTo>
                  <a:pt x="217671" y="229436"/>
                </a:lnTo>
                <a:lnTo>
                  <a:pt x="212628" y="232575"/>
                </a:lnTo>
                <a:lnTo>
                  <a:pt x="207594" y="236742"/>
                </a:lnTo>
                <a:lnTo>
                  <a:pt x="203565" y="239868"/>
                </a:lnTo>
                <a:lnTo>
                  <a:pt x="198522" y="242993"/>
                </a:lnTo>
                <a:lnTo>
                  <a:pt x="194493" y="246131"/>
                </a:lnTo>
                <a:lnTo>
                  <a:pt x="190464" y="248215"/>
                </a:lnTo>
                <a:lnTo>
                  <a:pt x="186435" y="251341"/>
                </a:lnTo>
                <a:lnTo>
                  <a:pt x="183410" y="253424"/>
                </a:lnTo>
                <a:lnTo>
                  <a:pt x="180386" y="255508"/>
                </a:lnTo>
                <a:lnTo>
                  <a:pt x="178367" y="257592"/>
                </a:lnTo>
                <a:lnTo>
                  <a:pt x="176357" y="258646"/>
                </a:lnTo>
                <a:lnTo>
                  <a:pt x="174338" y="259688"/>
                </a:lnTo>
                <a:lnTo>
                  <a:pt x="173333" y="261772"/>
                </a:lnTo>
                <a:lnTo>
                  <a:pt x="167285" y="261772"/>
                </a:lnTo>
                <a:lnTo>
                  <a:pt x="165265" y="262814"/>
                </a:lnTo>
                <a:lnTo>
                  <a:pt x="163256" y="262814"/>
                </a:lnTo>
                <a:lnTo>
                  <a:pt x="161236" y="263856"/>
                </a:lnTo>
                <a:lnTo>
                  <a:pt x="157207" y="263856"/>
                </a:lnTo>
                <a:lnTo>
                  <a:pt x="155188" y="264898"/>
                </a:lnTo>
                <a:lnTo>
                  <a:pt x="149149" y="264898"/>
                </a:lnTo>
                <a:lnTo>
                  <a:pt x="147130" y="263856"/>
                </a:lnTo>
                <a:lnTo>
                  <a:pt x="145111" y="262814"/>
                </a:lnTo>
                <a:lnTo>
                  <a:pt x="143101" y="261772"/>
                </a:lnTo>
                <a:lnTo>
                  <a:pt x="141082" y="260730"/>
                </a:lnTo>
                <a:lnTo>
                  <a:pt x="140077" y="257592"/>
                </a:lnTo>
                <a:lnTo>
                  <a:pt x="140077" y="219005"/>
                </a:lnTo>
                <a:lnTo>
                  <a:pt x="139072" y="215880"/>
                </a:lnTo>
                <a:lnTo>
                  <a:pt x="139072" y="189808"/>
                </a:lnTo>
                <a:lnTo>
                  <a:pt x="140077" y="186682"/>
                </a:lnTo>
                <a:lnTo>
                  <a:pt x="141082" y="183557"/>
                </a:lnTo>
                <a:lnTo>
                  <a:pt x="143101" y="181473"/>
                </a:lnTo>
                <a:lnTo>
                  <a:pt x="145111" y="179377"/>
                </a:lnTo>
                <a:lnTo>
                  <a:pt x="147130" y="178335"/>
                </a:lnTo>
                <a:lnTo>
                  <a:pt x="149149" y="177293"/>
                </a:lnTo>
                <a:lnTo>
                  <a:pt x="151159" y="176251"/>
                </a:lnTo>
                <a:lnTo>
                  <a:pt x="153178" y="176251"/>
                </a:lnTo>
                <a:lnTo>
                  <a:pt x="155188" y="175209"/>
                </a:lnTo>
                <a:lnTo>
                  <a:pt x="157207" y="175209"/>
                </a:lnTo>
                <a:lnTo>
                  <a:pt x="159227" y="174167"/>
                </a:lnTo>
                <a:lnTo>
                  <a:pt x="162241" y="174167"/>
                </a:lnTo>
                <a:lnTo>
                  <a:pt x="165265" y="173125"/>
                </a:lnTo>
                <a:lnTo>
                  <a:pt x="190464" y="173125"/>
                </a:lnTo>
                <a:lnTo>
                  <a:pt x="192473" y="174167"/>
                </a:lnTo>
                <a:lnTo>
                  <a:pt x="196512" y="174167"/>
                </a:lnTo>
                <a:lnTo>
                  <a:pt x="198522" y="175209"/>
                </a:lnTo>
                <a:lnTo>
                  <a:pt x="204570" y="175209"/>
                </a:lnTo>
                <a:lnTo>
                  <a:pt x="207594" y="176251"/>
                </a:lnTo>
                <a:lnTo>
                  <a:pt x="228753" y="176251"/>
                </a:lnTo>
                <a:lnTo>
                  <a:pt x="230773" y="175209"/>
                </a:lnTo>
                <a:lnTo>
                  <a:pt x="236821" y="175209"/>
                </a:lnTo>
                <a:lnTo>
                  <a:pt x="238831" y="174167"/>
                </a:lnTo>
                <a:lnTo>
                  <a:pt x="241855" y="174167"/>
                </a:lnTo>
                <a:lnTo>
                  <a:pt x="244879" y="173125"/>
                </a:lnTo>
                <a:lnTo>
                  <a:pt x="246898" y="172084"/>
                </a:lnTo>
                <a:lnTo>
                  <a:pt x="249913" y="172084"/>
                </a:lnTo>
                <a:lnTo>
                  <a:pt x="251932" y="171042"/>
                </a:lnTo>
                <a:lnTo>
                  <a:pt x="253952" y="170000"/>
                </a:lnTo>
                <a:lnTo>
                  <a:pt x="255961" y="168958"/>
                </a:lnTo>
                <a:lnTo>
                  <a:pt x="257981" y="166862"/>
                </a:lnTo>
                <a:lnTo>
                  <a:pt x="259990" y="165820"/>
                </a:lnTo>
                <a:lnTo>
                  <a:pt x="262010" y="164778"/>
                </a:lnTo>
                <a:lnTo>
                  <a:pt x="263014" y="162694"/>
                </a:lnTo>
                <a:lnTo>
                  <a:pt x="265034" y="160610"/>
                </a:lnTo>
                <a:lnTo>
                  <a:pt x="267043" y="156443"/>
                </a:lnTo>
                <a:lnTo>
                  <a:pt x="268058" y="152263"/>
                </a:lnTo>
                <a:lnTo>
                  <a:pt x="268058" y="149137"/>
                </a:lnTo>
                <a:lnTo>
                  <a:pt x="269063" y="147054"/>
                </a:lnTo>
                <a:lnTo>
                  <a:pt x="269063" y="142886"/>
                </a:lnTo>
                <a:lnTo>
                  <a:pt x="268058" y="138706"/>
                </a:lnTo>
                <a:lnTo>
                  <a:pt x="268058" y="130371"/>
                </a:lnTo>
                <a:lnTo>
                  <a:pt x="267043" y="126191"/>
                </a:lnTo>
                <a:lnTo>
                  <a:pt x="267043" y="122024"/>
                </a:lnTo>
                <a:lnTo>
                  <a:pt x="266039" y="117856"/>
                </a:lnTo>
                <a:lnTo>
                  <a:pt x="265034" y="113676"/>
                </a:lnTo>
                <a:lnTo>
                  <a:pt x="264029" y="109509"/>
                </a:lnTo>
                <a:lnTo>
                  <a:pt x="263014" y="105341"/>
                </a:lnTo>
                <a:lnTo>
                  <a:pt x="262010" y="102203"/>
                </a:lnTo>
                <a:lnTo>
                  <a:pt x="261005" y="98036"/>
                </a:lnTo>
                <a:lnTo>
                  <a:pt x="259990" y="93868"/>
                </a:lnTo>
                <a:lnTo>
                  <a:pt x="258985" y="89688"/>
                </a:lnTo>
                <a:lnTo>
                  <a:pt x="256976" y="86562"/>
                </a:lnTo>
                <a:lnTo>
                  <a:pt x="255961" y="82395"/>
                </a:lnTo>
                <a:lnTo>
                  <a:pt x="254956" y="79269"/>
                </a:lnTo>
                <a:lnTo>
                  <a:pt x="253952" y="77173"/>
                </a:lnTo>
                <a:lnTo>
                  <a:pt x="252937" y="74047"/>
                </a:lnTo>
                <a:lnTo>
                  <a:pt x="251932" y="71964"/>
                </a:lnTo>
                <a:lnTo>
                  <a:pt x="249913" y="69880"/>
                </a:lnTo>
                <a:lnTo>
                  <a:pt x="248908" y="66754"/>
                </a:lnTo>
                <a:lnTo>
                  <a:pt x="246898" y="62574"/>
                </a:lnTo>
                <a:lnTo>
                  <a:pt x="244879" y="60491"/>
                </a:lnTo>
                <a:lnTo>
                  <a:pt x="243874" y="58407"/>
                </a:lnTo>
                <a:lnTo>
                  <a:pt x="241855" y="54240"/>
                </a:lnTo>
                <a:lnTo>
                  <a:pt x="239836" y="52156"/>
                </a:lnTo>
                <a:lnTo>
                  <a:pt x="237826" y="47976"/>
                </a:lnTo>
                <a:lnTo>
                  <a:pt x="235807" y="45892"/>
                </a:lnTo>
                <a:lnTo>
                  <a:pt x="233797" y="42766"/>
                </a:lnTo>
                <a:lnTo>
                  <a:pt x="231778" y="41725"/>
                </a:lnTo>
                <a:lnTo>
                  <a:pt x="229758" y="38586"/>
                </a:lnTo>
                <a:lnTo>
                  <a:pt x="227749" y="37544"/>
                </a:lnTo>
                <a:lnTo>
                  <a:pt x="225729" y="34419"/>
                </a:lnTo>
                <a:lnTo>
                  <a:pt x="223720" y="34419"/>
                </a:lnTo>
                <a:lnTo>
                  <a:pt x="221700" y="32335"/>
                </a:lnTo>
                <a:lnTo>
                  <a:pt x="219681" y="31293"/>
                </a:lnTo>
                <a:lnTo>
                  <a:pt x="218676" y="31293"/>
                </a:lnTo>
                <a:lnTo>
                  <a:pt x="216667" y="30251"/>
                </a:lnTo>
                <a:lnTo>
                  <a:pt x="214647" y="29210"/>
                </a:lnTo>
                <a:lnTo>
                  <a:pt x="211623" y="29210"/>
                </a:lnTo>
                <a:lnTo>
                  <a:pt x="209604" y="30251"/>
                </a:lnTo>
                <a:lnTo>
                  <a:pt x="207594" y="30251"/>
                </a:lnTo>
                <a:lnTo>
                  <a:pt x="205575" y="31293"/>
                </a:lnTo>
                <a:lnTo>
                  <a:pt x="197517" y="31293"/>
                </a:lnTo>
                <a:lnTo>
                  <a:pt x="195497" y="30251"/>
                </a:lnTo>
                <a:lnTo>
                  <a:pt x="193488" y="29210"/>
                </a:lnTo>
                <a:lnTo>
                  <a:pt x="191468" y="28168"/>
                </a:lnTo>
                <a:lnTo>
                  <a:pt x="189449" y="28168"/>
                </a:lnTo>
                <a:lnTo>
                  <a:pt x="187439" y="27126"/>
                </a:lnTo>
                <a:lnTo>
                  <a:pt x="185420" y="26071"/>
                </a:lnTo>
                <a:lnTo>
                  <a:pt x="183410" y="26071"/>
                </a:lnTo>
                <a:lnTo>
                  <a:pt x="181391" y="25029"/>
                </a:lnTo>
                <a:lnTo>
                  <a:pt x="176357" y="25029"/>
                </a:lnTo>
                <a:lnTo>
                  <a:pt x="174338" y="23988"/>
                </a:lnTo>
                <a:lnTo>
                  <a:pt x="161236" y="23988"/>
                </a:lnTo>
                <a:lnTo>
                  <a:pt x="159227" y="22946"/>
                </a:lnTo>
                <a:lnTo>
                  <a:pt x="147130" y="22946"/>
                </a:lnTo>
                <a:lnTo>
                  <a:pt x="144106" y="21904"/>
                </a:lnTo>
                <a:lnTo>
                  <a:pt x="133024" y="21904"/>
                </a:lnTo>
                <a:lnTo>
                  <a:pt x="131005" y="20862"/>
                </a:lnTo>
                <a:lnTo>
                  <a:pt x="121932" y="20862"/>
                </a:lnTo>
                <a:lnTo>
                  <a:pt x="119922" y="19820"/>
                </a:lnTo>
                <a:lnTo>
                  <a:pt x="111855" y="19820"/>
                </a:lnTo>
                <a:lnTo>
                  <a:pt x="109845" y="18778"/>
                </a:lnTo>
                <a:lnTo>
                  <a:pt x="105816" y="18778"/>
                </a:lnTo>
                <a:lnTo>
                  <a:pt x="95739" y="17736"/>
                </a:lnTo>
                <a:lnTo>
                  <a:pt x="85661" y="17736"/>
                </a:lnTo>
                <a:lnTo>
                  <a:pt x="76589" y="16695"/>
                </a:lnTo>
                <a:lnTo>
                  <a:pt x="47362" y="16695"/>
                </a:lnTo>
                <a:lnTo>
                  <a:pt x="41323" y="17736"/>
                </a:lnTo>
                <a:lnTo>
                  <a:pt x="36280" y="17736"/>
                </a:lnTo>
                <a:lnTo>
                  <a:pt x="32251" y="18778"/>
                </a:lnTo>
                <a:lnTo>
                  <a:pt x="28222" y="19820"/>
                </a:lnTo>
                <a:lnTo>
                  <a:pt x="24183" y="21904"/>
                </a:lnTo>
                <a:lnTo>
                  <a:pt x="21169" y="22946"/>
                </a:lnTo>
                <a:lnTo>
                  <a:pt x="18144" y="25029"/>
                </a:lnTo>
                <a:lnTo>
                  <a:pt x="16125" y="28168"/>
                </a:lnTo>
                <a:lnTo>
                  <a:pt x="14106" y="30251"/>
                </a:lnTo>
                <a:lnTo>
                  <a:pt x="12096" y="33377"/>
                </a:lnTo>
                <a:lnTo>
                  <a:pt x="11091" y="37544"/>
                </a:lnTo>
                <a:lnTo>
                  <a:pt x="10077" y="40683"/>
                </a:lnTo>
                <a:lnTo>
                  <a:pt x="9072" y="45892"/>
                </a:lnTo>
                <a:lnTo>
                  <a:pt x="8067" y="50059"/>
                </a:lnTo>
                <a:lnTo>
                  <a:pt x="8067" y="160610"/>
                </a:lnTo>
                <a:lnTo>
                  <a:pt x="7053" y="163736"/>
                </a:lnTo>
                <a:lnTo>
                  <a:pt x="7053" y="187724"/>
                </a:lnTo>
                <a:lnTo>
                  <a:pt x="6048" y="189808"/>
                </a:lnTo>
                <a:lnTo>
                  <a:pt x="6048" y="217963"/>
                </a:lnTo>
                <a:lnTo>
                  <a:pt x="5043" y="221102"/>
                </a:lnTo>
                <a:lnTo>
                  <a:pt x="5043" y="231520"/>
                </a:lnTo>
                <a:lnTo>
                  <a:pt x="4038" y="235700"/>
                </a:lnTo>
                <a:lnTo>
                  <a:pt x="4038" y="277413"/>
                </a:lnTo>
                <a:lnTo>
                  <a:pt x="3024" y="283664"/>
                </a:lnTo>
                <a:lnTo>
                  <a:pt x="3024" y="331640"/>
                </a:lnTo>
                <a:lnTo>
                  <a:pt x="2019" y="335820"/>
                </a:lnTo>
                <a:lnTo>
                  <a:pt x="2019" y="424454"/>
                </a:lnTo>
                <a:lnTo>
                  <a:pt x="3024" y="426550"/>
                </a:lnTo>
                <a:lnTo>
                  <a:pt x="3024" y="535005"/>
                </a:lnTo>
                <a:lnTo>
                  <a:pt x="2019" y="541256"/>
                </a:lnTo>
                <a:lnTo>
                  <a:pt x="2019" y="564202"/>
                </a:lnTo>
                <a:lnTo>
                  <a:pt x="1014" y="570466"/>
                </a:lnTo>
                <a:lnTo>
                  <a:pt x="1014" y="592358"/>
                </a:lnTo>
                <a:lnTo>
                  <a:pt x="0" y="597580"/>
                </a:lnTo>
                <a:lnTo>
                  <a:pt x="0" y="621568"/>
                </a:lnTo>
                <a:lnTo>
                  <a:pt x="1014" y="626777"/>
                </a:lnTo>
                <a:lnTo>
                  <a:pt x="1014" y="639292"/>
                </a:lnTo>
                <a:lnTo>
                  <a:pt x="2019" y="643460"/>
                </a:lnTo>
                <a:lnTo>
                  <a:pt x="2019" y="647640"/>
                </a:lnTo>
                <a:lnTo>
                  <a:pt x="3024" y="651807"/>
                </a:lnTo>
                <a:lnTo>
                  <a:pt x="3024" y="655975"/>
                </a:lnTo>
                <a:lnTo>
                  <a:pt x="4038" y="659113"/>
                </a:lnTo>
                <a:lnTo>
                  <a:pt x="5043" y="663280"/>
                </a:lnTo>
                <a:lnTo>
                  <a:pt x="6048" y="666406"/>
                </a:lnTo>
                <a:lnTo>
                  <a:pt x="7053" y="670586"/>
                </a:lnTo>
                <a:lnTo>
                  <a:pt x="9072" y="674753"/>
                </a:lnTo>
                <a:lnTo>
                  <a:pt x="11091" y="678921"/>
                </a:lnTo>
                <a:lnTo>
                  <a:pt x="13101" y="682046"/>
                </a:lnTo>
                <a:lnTo>
                  <a:pt x="15120" y="684143"/>
                </a:lnTo>
                <a:lnTo>
                  <a:pt x="17130" y="687268"/>
                </a:lnTo>
                <a:lnTo>
                  <a:pt x="19149" y="688310"/>
                </a:lnTo>
                <a:lnTo>
                  <a:pt x="20154" y="690394"/>
                </a:lnTo>
                <a:lnTo>
                  <a:pt x="22173" y="691436"/>
                </a:lnTo>
                <a:lnTo>
                  <a:pt x="24183" y="692478"/>
                </a:lnTo>
                <a:lnTo>
                  <a:pt x="26202" y="694561"/>
                </a:lnTo>
                <a:lnTo>
                  <a:pt x="27207" y="695603"/>
                </a:lnTo>
                <a:lnTo>
                  <a:pt x="29227" y="696658"/>
                </a:lnTo>
                <a:lnTo>
                  <a:pt x="31246" y="697700"/>
                </a:lnTo>
                <a:lnTo>
                  <a:pt x="33256" y="698741"/>
                </a:lnTo>
                <a:lnTo>
                  <a:pt x="36280" y="699783"/>
                </a:lnTo>
                <a:lnTo>
                  <a:pt x="38299" y="700825"/>
                </a:lnTo>
                <a:lnTo>
                  <a:pt x="40309" y="700825"/>
                </a:lnTo>
                <a:lnTo>
                  <a:pt x="43333" y="701867"/>
                </a:lnTo>
                <a:lnTo>
                  <a:pt x="45352" y="702909"/>
                </a:lnTo>
                <a:lnTo>
                  <a:pt x="48376" y="702909"/>
                </a:lnTo>
                <a:lnTo>
                  <a:pt x="50386" y="703951"/>
                </a:lnTo>
                <a:lnTo>
                  <a:pt x="53410" y="703951"/>
                </a:lnTo>
                <a:lnTo>
                  <a:pt x="56434" y="704993"/>
                </a:lnTo>
                <a:lnTo>
                  <a:pt x="81632" y="704993"/>
                </a:lnTo>
                <a:lnTo>
                  <a:pt x="83642" y="703951"/>
                </a:lnTo>
                <a:lnTo>
                  <a:pt x="86666" y="702909"/>
                </a:lnTo>
                <a:lnTo>
                  <a:pt x="88686" y="702909"/>
                </a:lnTo>
                <a:lnTo>
                  <a:pt x="90695" y="701867"/>
                </a:lnTo>
                <a:lnTo>
                  <a:pt x="92715" y="700825"/>
                </a:lnTo>
                <a:lnTo>
                  <a:pt x="94724" y="698741"/>
                </a:lnTo>
                <a:lnTo>
                  <a:pt x="95739" y="697700"/>
                </a:lnTo>
                <a:lnTo>
                  <a:pt x="97748" y="695603"/>
                </a:lnTo>
                <a:lnTo>
                  <a:pt x="99768" y="692478"/>
                </a:lnTo>
                <a:lnTo>
                  <a:pt x="101777" y="688310"/>
                </a:lnTo>
                <a:lnTo>
                  <a:pt x="102792" y="685185"/>
                </a:lnTo>
                <a:lnTo>
                  <a:pt x="103797" y="683088"/>
                </a:lnTo>
                <a:lnTo>
                  <a:pt x="103797" y="679963"/>
                </a:lnTo>
                <a:lnTo>
                  <a:pt x="104802" y="676837"/>
                </a:lnTo>
                <a:lnTo>
                  <a:pt x="105816" y="673711"/>
                </a:lnTo>
                <a:lnTo>
                  <a:pt x="105816" y="667448"/>
                </a:lnTo>
                <a:lnTo>
                  <a:pt x="106821" y="663280"/>
                </a:lnTo>
                <a:lnTo>
                  <a:pt x="106821" y="642418"/>
                </a:lnTo>
                <a:lnTo>
                  <a:pt x="107826" y="637208"/>
                </a:lnTo>
                <a:lnTo>
                  <a:pt x="107826" y="601747"/>
                </a:lnTo>
                <a:lnTo>
                  <a:pt x="108840" y="598622"/>
                </a:lnTo>
                <a:lnTo>
                  <a:pt x="108840" y="568382"/>
                </a:lnTo>
                <a:lnTo>
                  <a:pt x="109845" y="564202"/>
                </a:lnTo>
                <a:lnTo>
                  <a:pt x="109845" y="529796"/>
                </a:lnTo>
                <a:lnTo>
                  <a:pt x="110850" y="527699"/>
                </a:lnTo>
                <a:lnTo>
                  <a:pt x="110850" y="512059"/>
                </a:lnTo>
                <a:lnTo>
                  <a:pt x="111855" y="508933"/>
                </a:lnTo>
                <a:lnTo>
                  <a:pt x="111855" y="506849"/>
                </a:lnTo>
                <a:lnTo>
                  <a:pt x="112869" y="502669"/>
                </a:lnTo>
                <a:lnTo>
                  <a:pt x="112869" y="498502"/>
                </a:lnTo>
                <a:lnTo>
                  <a:pt x="113874" y="495376"/>
                </a:lnTo>
                <a:lnTo>
                  <a:pt x="115893" y="492251"/>
                </a:lnTo>
                <a:lnTo>
                  <a:pt x="117903" y="489112"/>
                </a:lnTo>
                <a:lnTo>
                  <a:pt x="119922" y="487029"/>
                </a:lnTo>
                <a:lnTo>
                  <a:pt x="121932" y="485987"/>
                </a:lnTo>
                <a:lnTo>
                  <a:pt x="123951" y="484945"/>
                </a:lnTo>
                <a:lnTo>
                  <a:pt x="136048" y="484945"/>
                </a:lnTo>
                <a:lnTo>
                  <a:pt x="138058" y="485987"/>
                </a:lnTo>
                <a:lnTo>
                  <a:pt x="142087" y="485987"/>
                </a:lnTo>
                <a:lnTo>
                  <a:pt x="144106" y="487029"/>
                </a:lnTo>
                <a:lnTo>
                  <a:pt x="154183" y="487029"/>
                </a:lnTo>
                <a:lnTo>
                  <a:pt x="156203" y="488071"/>
                </a:lnTo>
                <a:lnTo>
                  <a:pt x="158212" y="489112"/>
                </a:lnTo>
                <a:lnTo>
                  <a:pt x="160232" y="490167"/>
                </a:lnTo>
                <a:lnTo>
                  <a:pt x="162241" y="490167"/>
                </a:lnTo>
                <a:lnTo>
                  <a:pt x="165265" y="491209"/>
                </a:lnTo>
                <a:lnTo>
                  <a:pt x="168290" y="492251"/>
                </a:lnTo>
                <a:lnTo>
                  <a:pt x="172319" y="493293"/>
                </a:lnTo>
                <a:lnTo>
                  <a:pt x="176357" y="494334"/>
                </a:lnTo>
                <a:lnTo>
                  <a:pt x="180386" y="496418"/>
                </a:lnTo>
                <a:lnTo>
                  <a:pt x="184415" y="497460"/>
                </a:lnTo>
                <a:lnTo>
                  <a:pt x="188444" y="498502"/>
                </a:lnTo>
                <a:lnTo>
                  <a:pt x="193488" y="499544"/>
                </a:lnTo>
                <a:lnTo>
                  <a:pt x="197517" y="500586"/>
                </a:lnTo>
                <a:lnTo>
                  <a:pt x="202551" y="502669"/>
                </a:lnTo>
                <a:lnTo>
                  <a:pt x="206589" y="503724"/>
                </a:lnTo>
                <a:lnTo>
                  <a:pt x="211623" y="504766"/>
                </a:lnTo>
                <a:lnTo>
                  <a:pt x="215652" y="505808"/>
                </a:lnTo>
                <a:lnTo>
                  <a:pt x="219681" y="506849"/>
                </a:lnTo>
                <a:lnTo>
                  <a:pt x="223720" y="508933"/>
                </a:lnTo>
                <a:lnTo>
                  <a:pt x="227749" y="509975"/>
                </a:lnTo>
                <a:lnTo>
                  <a:pt x="231778" y="511017"/>
                </a:lnTo>
                <a:lnTo>
                  <a:pt x="235807" y="512059"/>
                </a:lnTo>
                <a:lnTo>
                  <a:pt x="238831" y="513101"/>
                </a:lnTo>
                <a:lnTo>
                  <a:pt x="241855" y="514142"/>
                </a:lnTo>
                <a:lnTo>
                  <a:pt x="243874" y="515184"/>
                </a:lnTo>
                <a:lnTo>
                  <a:pt x="245884" y="515184"/>
                </a:lnTo>
                <a:lnTo>
                  <a:pt x="247903" y="516239"/>
                </a:lnTo>
                <a:lnTo>
                  <a:pt x="248908" y="516239"/>
                </a:lnTo>
                <a:lnTo>
                  <a:pt x="249913" y="519364"/>
                </a:lnTo>
                <a:lnTo>
                  <a:pt x="250927" y="522490"/>
                </a:lnTo>
                <a:lnTo>
                  <a:pt x="251932" y="526657"/>
                </a:lnTo>
                <a:lnTo>
                  <a:pt x="252937" y="529796"/>
                </a:lnTo>
                <a:lnTo>
                  <a:pt x="252937" y="532921"/>
                </a:lnTo>
                <a:lnTo>
                  <a:pt x="253952" y="536047"/>
                </a:lnTo>
                <a:lnTo>
                  <a:pt x="254956" y="540214"/>
                </a:lnTo>
                <a:lnTo>
                  <a:pt x="255961" y="544394"/>
                </a:lnTo>
                <a:lnTo>
                  <a:pt x="256976" y="547520"/>
                </a:lnTo>
                <a:lnTo>
                  <a:pt x="257981" y="551687"/>
                </a:lnTo>
                <a:lnTo>
                  <a:pt x="258985" y="555867"/>
                </a:lnTo>
                <a:lnTo>
                  <a:pt x="259990" y="561077"/>
                </a:lnTo>
                <a:lnTo>
                  <a:pt x="261005" y="565244"/>
                </a:lnTo>
                <a:lnTo>
                  <a:pt x="262010" y="569424"/>
                </a:lnTo>
                <a:lnTo>
                  <a:pt x="263014" y="573592"/>
                </a:lnTo>
                <a:lnTo>
                  <a:pt x="264029" y="577759"/>
                </a:lnTo>
                <a:lnTo>
                  <a:pt x="265034" y="581939"/>
                </a:lnTo>
                <a:lnTo>
                  <a:pt x="266039" y="586107"/>
                </a:lnTo>
                <a:lnTo>
                  <a:pt x="266039" y="590274"/>
                </a:lnTo>
                <a:lnTo>
                  <a:pt x="267043" y="593412"/>
                </a:lnTo>
                <a:lnTo>
                  <a:pt x="268058" y="596538"/>
                </a:lnTo>
                <a:lnTo>
                  <a:pt x="269063" y="599664"/>
                </a:lnTo>
                <a:lnTo>
                  <a:pt x="269063" y="602789"/>
                </a:lnTo>
                <a:lnTo>
                  <a:pt x="270068" y="605915"/>
                </a:lnTo>
                <a:lnTo>
                  <a:pt x="270068" y="608011"/>
                </a:lnTo>
                <a:lnTo>
                  <a:pt x="271082" y="611137"/>
                </a:lnTo>
                <a:lnTo>
                  <a:pt x="271082" y="624693"/>
                </a:lnTo>
                <a:lnTo>
                  <a:pt x="270068" y="626777"/>
                </a:lnTo>
                <a:lnTo>
                  <a:pt x="270068" y="670586"/>
                </a:lnTo>
                <a:lnTo>
                  <a:pt x="269063" y="672670"/>
                </a:lnTo>
                <a:lnTo>
                  <a:pt x="269063" y="684143"/>
                </a:lnTo>
                <a:lnTo>
                  <a:pt x="270068" y="688310"/>
                </a:lnTo>
                <a:lnTo>
                  <a:pt x="270068" y="691436"/>
                </a:lnTo>
                <a:lnTo>
                  <a:pt x="271082" y="695603"/>
                </a:lnTo>
                <a:lnTo>
                  <a:pt x="272087" y="698741"/>
                </a:lnTo>
                <a:lnTo>
                  <a:pt x="273092" y="701867"/>
                </a:lnTo>
                <a:lnTo>
                  <a:pt x="275111" y="704993"/>
                </a:lnTo>
                <a:lnTo>
                  <a:pt x="276116" y="708118"/>
                </a:lnTo>
                <a:lnTo>
                  <a:pt x="278135" y="711256"/>
                </a:lnTo>
                <a:lnTo>
                  <a:pt x="280145" y="713340"/>
                </a:lnTo>
                <a:lnTo>
                  <a:pt x="283169" y="715424"/>
                </a:lnTo>
                <a:lnTo>
                  <a:pt x="285188" y="718549"/>
                </a:lnTo>
                <a:lnTo>
                  <a:pt x="288213" y="720633"/>
                </a:lnTo>
                <a:lnTo>
                  <a:pt x="290222" y="722729"/>
                </a:lnTo>
                <a:lnTo>
                  <a:pt x="293246" y="724813"/>
                </a:lnTo>
                <a:lnTo>
                  <a:pt x="296270" y="725855"/>
                </a:lnTo>
                <a:lnTo>
                  <a:pt x="299295" y="727939"/>
                </a:lnTo>
                <a:lnTo>
                  <a:pt x="302319" y="728981"/>
                </a:lnTo>
                <a:lnTo>
                  <a:pt x="305343" y="731064"/>
                </a:lnTo>
                <a:lnTo>
                  <a:pt x="308367" y="732106"/>
                </a:lnTo>
                <a:lnTo>
                  <a:pt x="311391" y="733148"/>
                </a:lnTo>
                <a:lnTo>
                  <a:pt x="314415" y="734190"/>
                </a:lnTo>
                <a:lnTo>
                  <a:pt x="317430" y="735244"/>
                </a:lnTo>
                <a:lnTo>
                  <a:pt x="320454" y="736286"/>
                </a:lnTo>
                <a:lnTo>
                  <a:pt x="323478" y="737328"/>
                </a:lnTo>
                <a:lnTo>
                  <a:pt x="325498" y="737328"/>
                </a:lnTo>
                <a:lnTo>
                  <a:pt x="328522" y="738370"/>
                </a:lnTo>
                <a:lnTo>
                  <a:pt x="330531" y="739412"/>
                </a:lnTo>
                <a:lnTo>
                  <a:pt x="335575" y="739412"/>
                </a:lnTo>
                <a:lnTo>
                  <a:pt x="337585" y="740454"/>
                </a:lnTo>
                <a:lnTo>
                  <a:pt x="344638" y="740454"/>
                </a:lnTo>
                <a:lnTo>
                  <a:pt x="348676" y="741496"/>
                </a:lnTo>
                <a:lnTo>
                  <a:pt x="369836" y="741496"/>
                </a:lnTo>
                <a:lnTo>
                  <a:pt x="372860" y="740454"/>
                </a:lnTo>
                <a:lnTo>
                  <a:pt x="374870" y="740454"/>
                </a:lnTo>
                <a:lnTo>
                  <a:pt x="376889" y="739412"/>
                </a:lnTo>
                <a:lnTo>
                  <a:pt x="378908" y="739412"/>
                </a:lnTo>
                <a:lnTo>
                  <a:pt x="380918" y="738370"/>
                </a:lnTo>
                <a:lnTo>
                  <a:pt x="381932" y="737328"/>
                </a:lnTo>
                <a:lnTo>
                  <a:pt x="383942" y="736286"/>
                </a:lnTo>
                <a:lnTo>
                  <a:pt x="384947" y="735244"/>
                </a:lnTo>
                <a:lnTo>
                  <a:pt x="386966" y="733148"/>
                </a:lnTo>
                <a:lnTo>
                  <a:pt x="388986" y="730022"/>
                </a:lnTo>
                <a:lnTo>
                  <a:pt x="390995" y="725855"/>
                </a:lnTo>
                <a:lnTo>
                  <a:pt x="392010" y="722729"/>
                </a:lnTo>
                <a:lnTo>
                  <a:pt x="392010" y="720633"/>
                </a:lnTo>
                <a:lnTo>
                  <a:pt x="393015" y="717508"/>
                </a:lnTo>
                <a:lnTo>
                  <a:pt x="394019" y="714382"/>
                </a:lnTo>
                <a:lnTo>
                  <a:pt x="394019" y="710215"/>
                </a:lnTo>
                <a:lnTo>
                  <a:pt x="395024" y="707076"/>
                </a:lnTo>
                <a:lnTo>
                  <a:pt x="395024" y="693519"/>
                </a:lnTo>
                <a:lnTo>
                  <a:pt x="396039" y="688310"/>
                </a:lnTo>
                <a:lnTo>
                  <a:pt x="396039" y="672670"/>
                </a:lnTo>
                <a:lnTo>
                  <a:pt x="397044" y="670586"/>
                </a:lnTo>
                <a:lnTo>
                  <a:pt x="397044" y="650765"/>
                </a:lnTo>
                <a:lnTo>
                  <a:pt x="398048" y="647640"/>
                </a:lnTo>
                <a:lnTo>
                  <a:pt x="398048" y="631999"/>
                </a:lnTo>
                <a:lnTo>
                  <a:pt x="399063" y="627819"/>
                </a:lnTo>
                <a:lnTo>
                  <a:pt x="399063" y="613220"/>
                </a:lnTo>
                <a:lnTo>
                  <a:pt x="400068" y="609053"/>
                </a:lnTo>
                <a:lnTo>
                  <a:pt x="400068" y="592358"/>
                </a:lnTo>
                <a:lnTo>
                  <a:pt x="401073" y="588190"/>
                </a:lnTo>
                <a:lnTo>
                  <a:pt x="403092" y="586107"/>
                </a:lnTo>
                <a:lnTo>
                  <a:pt x="405102" y="582981"/>
                </a:lnTo>
                <a:lnTo>
                  <a:pt x="407121" y="580897"/>
                </a:lnTo>
                <a:lnTo>
                  <a:pt x="409140" y="577759"/>
                </a:lnTo>
                <a:lnTo>
                  <a:pt x="411150" y="575675"/>
                </a:lnTo>
                <a:lnTo>
                  <a:pt x="413169" y="572550"/>
                </a:lnTo>
                <a:lnTo>
                  <a:pt x="416193" y="569424"/>
                </a:lnTo>
                <a:lnTo>
                  <a:pt x="418203" y="565244"/>
                </a:lnTo>
                <a:lnTo>
                  <a:pt x="421227" y="562119"/>
                </a:lnTo>
                <a:lnTo>
                  <a:pt x="424251" y="557951"/>
                </a:lnTo>
                <a:lnTo>
                  <a:pt x="427276" y="554826"/>
                </a:lnTo>
                <a:lnTo>
                  <a:pt x="430300" y="550645"/>
                </a:lnTo>
                <a:lnTo>
                  <a:pt x="432309" y="546478"/>
                </a:lnTo>
                <a:lnTo>
                  <a:pt x="435334" y="542311"/>
                </a:lnTo>
                <a:lnTo>
                  <a:pt x="438358" y="539172"/>
                </a:lnTo>
                <a:lnTo>
                  <a:pt x="441382" y="535005"/>
                </a:lnTo>
                <a:lnTo>
                  <a:pt x="444406" y="530838"/>
                </a:lnTo>
                <a:lnTo>
                  <a:pt x="447430" y="527699"/>
                </a:lnTo>
                <a:lnTo>
                  <a:pt x="449449" y="524574"/>
                </a:lnTo>
                <a:lnTo>
                  <a:pt x="452464" y="520406"/>
                </a:lnTo>
                <a:lnTo>
                  <a:pt x="454483" y="518323"/>
                </a:lnTo>
                <a:lnTo>
                  <a:pt x="456503" y="515184"/>
                </a:lnTo>
                <a:lnTo>
                  <a:pt x="458512" y="512059"/>
                </a:lnTo>
                <a:lnTo>
                  <a:pt x="460532" y="509975"/>
                </a:lnTo>
                <a:lnTo>
                  <a:pt x="461536" y="507891"/>
                </a:lnTo>
                <a:lnTo>
                  <a:pt x="463556" y="506849"/>
                </a:lnTo>
                <a:lnTo>
                  <a:pt x="465565" y="505808"/>
                </a:lnTo>
                <a:lnTo>
                  <a:pt x="466580" y="508933"/>
                </a:lnTo>
                <a:lnTo>
                  <a:pt x="466580" y="519364"/>
                </a:lnTo>
                <a:lnTo>
                  <a:pt x="467585" y="522490"/>
                </a:lnTo>
                <a:lnTo>
                  <a:pt x="467585" y="536047"/>
                </a:lnTo>
                <a:lnTo>
                  <a:pt x="468590" y="539172"/>
                </a:lnTo>
                <a:lnTo>
                  <a:pt x="469604" y="542311"/>
                </a:lnTo>
                <a:lnTo>
                  <a:pt x="469604" y="545436"/>
                </a:lnTo>
                <a:lnTo>
                  <a:pt x="470609" y="549604"/>
                </a:lnTo>
                <a:lnTo>
                  <a:pt x="470609" y="562119"/>
                </a:lnTo>
                <a:lnTo>
                  <a:pt x="471614" y="565244"/>
                </a:lnTo>
                <a:lnTo>
                  <a:pt x="471614" y="582981"/>
                </a:lnTo>
                <a:lnTo>
                  <a:pt x="472619" y="587149"/>
                </a:lnTo>
                <a:lnTo>
                  <a:pt x="472619" y="606969"/>
                </a:lnTo>
                <a:lnTo>
                  <a:pt x="473633" y="611137"/>
                </a:lnTo>
                <a:lnTo>
                  <a:pt x="473633" y="615304"/>
                </a:lnTo>
                <a:lnTo>
                  <a:pt x="474638" y="618430"/>
                </a:lnTo>
                <a:lnTo>
                  <a:pt x="474638" y="627819"/>
                </a:lnTo>
                <a:lnTo>
                  <a:pt x="475643" y="631999"/>
                </a:lnTo>
                <a:lnTo>
                  <a:pt x="475643" y="636167"/>
                </a:lnTo>
                <a:lnTo>
                  <a:pt x="476657" y="640334"/>
                </a:lnTo>
                <a:lnTo>
                  <a:pt x="476657" y="645556"/>
                </a:lnTo>
                <a:lnTo>
                  <a:pt x="477662" y="649723"/>
                </a:lnTo>
                <a:lnTo>
                  <a:pt x="477662" y="653891"/>
                </a:lnTo>
                <a:lnTo>
                  <a:pt x="478667" y="659113"/>
                </a:lnTo>
                <a:lnTo>
                  <a:pt x="478667" y="663280"/>
                </a:lnTo>
                <a:lnTo>
                  <a:pt x="479681" y="668489"/>
                </a:lnTo>
                <a:lnTo>
                  <a:pt x="480686" y="672670"/>
                </a:lnTo>
                <a:lnTo>
                  <a:pt x="480686" y="676837"/>
                </a:lnTo>
                <a:lnTo>
                  <a:pt x="481691" y="682046"/>
                </a:lnTo>
                <a:lnTo>
                  <a:pt x="482696" y="686226"/>
                </a:lnTo>
                <a:lnTo>
                  <a:pt x="483710" y="690394"/>
                </a:lnTo>
                <a:lnTo>
                  <a:pt x="485720" y="694561"/>
                </a:lnTo>
                <a:lnTo>
                  <a:pt x="486735" y="699783"/>
                </a:lnTo>
                <a:lnTo>
                  <a:pt x="487739" y="703951"/>
                </a:lnTo>
                <a:lnTo>
                  <a:pt x="489759" y="708118"/>
                </a:lnTo>
                <a:lnTo>
                  <a:pt x="491768" y="711256"/>
                </a:lnTo>
                <a:lnTo>
                  <a:pt x="493788" y="715424"/>
                </a:lnTo>
                <a:lnTo>
                  <a:pt x="495797" y="719591"/>
                </a:lnTo>
                <a:lnTo>
                  <a:pt x="497817" y="723771"/>
                </a:lnTo>
                <a:lnTo>
                  <a:pt x="499836" y="726897"/>
                </a:lnTo>
                <a:lnTo>
                  <a:pt x="502851" y="730022"/>
                </a:lnTo>
                <a:lnTo>
                  <a:pt x="505875" y="733148"/>
                </a:lnTo>
                <a:lnTo>
                  <a:pt x="508899" y="736286"/>
                </a:lnTo>
                <a:lnTo>
                  <a:pt x="511923" y="739412"/>
                </a:lnTo>
                <a:lnTo>
                  <a:pt x="514947" y="742537"/>
                </a:lnTo>
                <a:lnTo>
                  <a:pt x="518976" y="745663"/>
                </a:lnTo>
                <a:lnTo>
                  <a:pt x="522000" y="747747"/>
                </a:lnTo>
                <a:lnTo>
                  <a:pt x="524020" y="747747"/>
                </a:lnTo>
                <a:lnTo>
                  <a:pt x="526029" y="749843"/>
                </a:lnTo>
                <a:lnTo>
                  <a:pt x="528049" y="750885"/>
                </a:lnTo>
                <a:lnTo>
                  <a:pt x="530058" y="750885"/>
                </a:lnTo>
                <a:lnTo>
                  <a:pt x="532078" y="751927"/>
                </a:lnTo>
                <a:lnTo>
                  <a:pt x="534097" y="752969"/>
                </a:lnTo>
                <a:lnTo>
                  <a:pt x="536107" y="754011"/>
                </a:lnTo>
                <a:lnTo>
                  <a:pt x="538126" y="754011"/>
                </a:lnTo>
                <a:lnTo>
                  <a:pt x="540136" y="755052"/>
                </a:lnTo>
                <a:lnTo>
                  <a:pt x="542155" y="755052"/>
                </a:lnTo>
                <a:lnTo>
                  <a:pt x="543160" y="756094"/>
                </a:lnTo>
                <a:lnTo>
                  <a:pt x="546184" y="756094"/>
                </a:lnTo>
                <a:lnTo>
                  <a:pt x="548203" y="757136"/>
                </a:lnTo>
                <a:lnTo>
                  <a:pt x="554252" y="757136"/>
                </a:lnTo>
                <a:lnTo>
                  <a:pt x="556261" y="758178"/>
                </a:lnTo>
                <a:lnTo>
                  <a:pt x="575411" y="758178"/>
                </a:lnTo>
                <a:lnTo>
                  <a:pt x="577430" y="757136"/>
                </a:lnTo>
                <a:lnTo>
                  <a:pt x="582464" y="757136"/>
                </a:lnTo>
                <a:lnTo>
                  <a:pt x="584483" y="756094"/>
                </a:lnTo>
                <a:lnTo>
                  <a:pt x="586493" y="755052"/>
                </a:lnTo>
                <a:lnTo>
                  <a:pt x="587508" y="755052"/>
                </a:lnTo>
                <a:lnTo>
                  <a:pt x="589517" y="754011"/>
                </a:lnTo>
                <a:lnTo>
                  <a:pt x="591537" y="752969"/>
                </a:lnTo>
                <a:lnTo>
                  <a:pt x="593546" y="749843"/>
                </a:lnTo>
                <a:lnTo>
                  <a:pt x="595566" y="746705"/>
                </a:lnTo>
                <a:lnTo>
                  <a:pt x="597575" y="742537"/>
                </a:lnTo>
                <a:lnTo>
                  <a:pt x="598590" y="738370"/>
                </a:lnTo>
                <a:lnTo>
                  <a:pt x="599595" y="735244"/>
                </a:lnTo>
                <a:lnTo>
                  <a:pt x="600599" y="733148"/>
                </a:lnTo>
                <a:lnTo>
                  <a:pt x="600599" y="730022"/>
                </a:lnTo>
                <a:lnTo>
                  <a:pt x="601614" y="726897"/>
                </a:lnTo>
                <a:lnTo>
                  <a:pt x="601614" y="719591"/>
                </a:lnTo>
                <a:lnTo>
                  <a:pt x="602619" y="715424"/>
                </a:lnTo>
                <a:lnTo>
                  <a:pt x="602619" y="701867"/>
                </a:lnTo>
                <a:lnTo>
                  <a:pt x="603624" y="696658"/>
                </a:lnTo>
                <a:lnTo>
                  <a:pt x="603624" y="678921"/>
                </a:lnTo>
                <a:lnTo>
                  <a:pt x="604638" y="675795"/>
                </a:lnTo>
                <a:lnTo>
                  <a:pt x="604638" y="664322"/>
                </a:lnTo>
                <a:lnTo>
                  <a:pt x="605643" y="660155"/>
                </a:lnTo>
                <a:lnTo>
                  <a:pt x="605643" y="645556"/>
                </a:lnTo>
                <a:lnTo>
                  <a:pt x="606648" y="642418"/>
                </a:lnTo>
                <a:lnTo>
                  <a:pt x="606648" y="639292"/>
                </a:lnTo>
                <a:lnTo>
                  <a:pt x="607653" y="636167"/>
                </a:lnTo>
                <a:lnTo>
                  <a:pt x="607653" y="619484"/>
                </a:lnTo>
                <a:lnTo>
                  <a:pt x="608667" y="616346"/>
                </a:lnTo>
                <a:lnTo>
                  <a:pt x="608667" y="596538"/>
                </a:lnTo>
                <a:lnTo>
                  <a:pt x="609672" y="592358"/>
                </a:lnTo>
                <a:lnTo>
                  <a:pt x="609672" y="569424"/>
                </a:lnTo>
                <a:lnTo>
                  <a:pt x="610677" y="566286"/>
                </a:lnTo>
                <a:lnTo>
                  <a:pt x="610677" y="556909"/>
                </a:lnTo>
                <a:lnTo>
                  <a:pt x="611691" y="552729"/>
                </a:lnTo>
                <a:lnTo>
                  <a:pt x="614715" y="556909"/>
                </a:lnTo>
                <a:lnTo>
                  <a:pt x="616725" y="561077"/>
                </a:lnTo>
                <a:lnTo>
                  <a:pt x="619749" y="565244"/>
                </a:lnTo>
                <a:lnTo>
                  <a:pt x="622773" y="569424"/>
                </a:lnTo>
                <a:lnTo>
                  <a:pt x="625798" y="573592"/>
                </a:lnTo>
                <a:lnTo>
                  <a:pt x="627807" y="577759"/>
                </a:lnTo>
                <a:lnTo>
                  <a:pt x="630831" y="581939"/>
                </a:lnTo>
                <a:lnTo>
                  <a:pt x="633856" y="587149"/>
                </a:lnTo>
                <a:lnTo>
                  <a:pt x="637885" y="591316"/>
                </a:lnTo>
                <a:lnTo>
                  <a:pt x="640909" y="596538"/>
                </a:lnTo>
                <a:lnTo>
                  <a:pt x="643933" y="600705"/>
                </a:lnTo>
                <a:lnTo>
                  <a:pt x="646957" y="605915"/>
                </a:lnTo>
                <a:lnTo>
                  <a:pt x="649981" y="610095"/>
                </a:lnTo>
                <a:lnTo>
                  <a:pt x="654010" y="615304"/>
                </a:lnTo>
                <a:lnTo>
                  <a:pt x="657034" y="619484"/>
                </a:lnTo>
                <a:lnTo>
                  <a:pt x="660058" y="624693"/>
                </a:lnTo>
                <a:lnTo>
                  <a:pt x="664087" y="628861"/>
                </a:lnTo>
                <a:lnTo>
                  <a:pt x="667112" y="634083"/>
                </a:lnTo>
                <a:lnTo>
                  <a:pt x="670136" y="638250"/>
                </a:lnTo>
                <a:lnTo>
                  <a:pt x="674165" y="643460"/>
                </a:lnTo>
                <a:lnTo>
                  <a:pt x="677189" y="647640"/>
                </a:lnTo>
                <a:lnTo>
                  <a:pt x="681218" y="652849"/>
                </a:lnTo>
                <a:lnTo>
                  <a:pt x="684242" y="657016"/>
                </a:lnTo>
                <a:lnTo>
                  <a:pt x="688271" y="662238"/>
                </a:lnTo>
                <a:lnTo>
                  <a:pt x="691295" y="666406"/>
                </a:lnTo>
                <a:lnTo>
                  <a:pt x="695324" y="670586"/>
                </a:lnTo>
                <a:lnTo>
                  <a:pt x="698348" y="675795"/>
                </a:lnTo>
                <a:lnTo>
                  <a:pt x="702387" y="679963"/>
                </a:lnTo>
                <a:lnTo>
                  <a:pt x="705402" y="684143"/>
                </a:lnTo>
                <a:lnTo>
                  <a:pt x="709440" y="688310"/>
                </a:lnTo>
                <a:lnTo>
                  <a:pt x="712464" y="692478"/>
                </a:lnTo>
                <a:lnTo>
                  <a:pt x="716493" y="696658"/>
                </a:lnTo>
                <a:lnTo>
                  <a:pt x="719518" y="699783"/>
                </a:lnTo>
                <a:lnTo>
                  <a:pt x="721527" y="702909"/>
                </a:lnTo>
                <a:lnTo>
                  <a:pt x="724551" y="706034"/>
                </a:lnTo>
                <a:lnTo>
                  <a:pt x="727576" y="709160"/>
                </a:lnTo>
                <a:lnTo>
                  <a:pt x="730600" y="712298"/>
                </a:lnTo>
                <a:lnTo>
                  <a:pt x="732619" y="715424"/>
                </a:lnTo>
                <a:lnTo>
                  <a:pt x="735633" y="717508"/>
                </a:lnTo>
                <a:lnTo>
                  <a:pt x="738658" y="720633"/>
                </a:lnTo>
                <a:lnTo>
                  <a:pt x="740677" y="723771"/>
                </a:lnTo>
                <a:lnTo>
                  <a:pt x="743701" y="725855"/>
                </a:lnTo>
                <a:lnTo>
                  <a:pt x="746725" y="728981"/>
                </a:lnTo>
                <a:lnTo>
                  <a:pt x="748735" y="731064"/>
                </a:lnTo>
                <a:lnTo>
                  <a:pt x="751759" y="733148"/>
                </a:lnTo>
                <a:lnTo>
                  <a:pt x="754783" y="735244"/>
                </a:lnTo>
                <a:lnTo>
                  <a:pt x="756803" y="737328"/>
                </a:lnTo>
                <a:lnTo>
                  <a:pt x="759827" y="739412"/>
                </a:lnTo>
                <a:lnTo>
                  <a:pt x="761836" y="741496"/>
                </a:lnTo>
                <a:lnTo>
                  <a:pt x="764861" y="743579"/>
                </a:lnTo>
                <a:lnTo>
                  <a:pt x="766880" y="744621"/>
                </a:lnTo>
                <a:lnTo>
                  <a:pt x="768890" y="746705"/>
                </a:lnTo>
                <a:lnTo>
                  <a:pt x="771914" y="747747"/>
                </a:lnTo>
                <a:lnTo>
                  <a:pt x="773933" y="749843"/>
                </a:lnTo>
                <a:lnTo>
                  <a:pt x="775943" y="750885"/>
                </a:lnTo>
                <a:lnTo>
                  <a:pt x="778967" y="751927"/>
                </a:lnTo>
                <a:lnTo>
                  <a:pt x="780986" y="752969"/>
                </a:lnTo>
                <a:lnTo>
                  <a:pt x="782996" y="754011"/>
                </a:lnTo>
                <a:lnTo>
                  <a:pt x="785015" y="754011"/>
                </a:lnTo>
                <a:lnTo>
                  <a:pt x="787035" y="755052"/>
                </a:lnTo>
                <a:lnTo>
                  <a:pt x="789044" y="755052"/>
                </a:lnTo>
                <a:lnTo>
                  <a:pt x="791064" y="756094"/>
                </a:lnTo>
                <a:lnTo>
                  <a:pt x="795093" y="756094"/>
                </a:lnTo>
                <a:lnTo>
                  <a:pt x="797112" y="755052"/>
                </a:lnTo>
                <a:lnTo>
                  <a:pt x="799122" y="754011"/>
                </a:lnTo>
                <a:lnTo>
                  <a:pt x="800165" y="754011"/>
                </a:lnTo>
                <a:lnTo>
                  <a:pt x="802194" y="752969"/>
                </a:lnTo>
                <a:lnTo>
                  <a:pt x="805189" y="749843"/>
                </a:lnTo>
                <a:lnTo>
                  <a:pt x="807218" y="748801"/>
                </a:lnTo>
                <a:lnTo>
                  <a:pt x="809247" y="746705"/>
                </a:lnTo>
                <a:lnTo>
                  <a:pt x="810213" y="744621"/>
                </a:lnTo>
                <a:lnTo>
                  <a:pt x="812242" y="742537"/>
                </a:lnTo>
                <a:lnTo>
                  <a:pt x="814271" y="740454"/>
                </a:lnTo>
                <a:lnTo>
                  <a:pt x="816300" y="738370"/>
                </a:lnTo>
                <a:lnTo>
                  <a:pt x="817266" y="736286"/>
                </a:lnTo>
                <a:lnTo>
                  <a:pt x="819295" y="734190"/>
                </a:lnTo>
                <a:lnTo>
                  <a:pt x="821324" y="731064"/>
                </a:lnTo>
                <a:lnTo>
                  <a:pt x="822291" y="728981"/>
                </a:lnTo>
                <a:lnTo>
                  <a:pt x="824320" y="725855"/>
                </a:lnTo>
                <a:lnTo>
                  <a:pt x="826349" y="723771"/>
                </a:lnTo>
                <a:lnTo>
                  <a:pt x="827315" y="720633"/>
                </a:lnTo>
                <a:lnTo>
                  <a:pt x="829344" y="717508"/>
                </a:lnTo>
                <a:lnTo>
                  <a:pt x="830407" y="715424"/>
                </a:lnTo>
                <a:lnTo>
                  <a:pt x="831373" y="712298"/>
                </a:lnTo>
                <a:lnTo>
                  <a:pt x="832339" y="710215"/>
                </a:lnTo>
                <a:lnTo>
                  <a:pt x="833402" y="707076"/>
                </a:lnTo>
                <a:lnTo>
                  <a:pt x="834368" y="703951"/>
                </a:lnTo>
                <a:lnTo>
                  <a:pt x="835431" y="701867"/>
                </a:lnTo>
                <a:lnTo>
                  <a:pt x="836397" y="698741"/>
                </a:lnTo>
                <a:lnTo>
                  <a:pt x="837460" y="694561"/>
                </a:lnTo>
                <a:lnTo>
                  <a:pt x="838426" y="691436"/>
                </a:lnTo>
                <a:lnTo>
                  <a:pt x="838426" y="676837"/>
                </a:lnTo>
                <a:lnTo>
                  <a:pt x="837460" y="673711"/>
                </a:lnTo>
                <a:lnTo>
                  <a:pt x="836397" y="670586"/>
                </a:lnTo>
                <a:lnTo>
                  <a:pt x="836397" y="667448"/>
                </a:lnTo>
                <a:lnTo>
                  <a:pt x="835431" y="663280"/>
                </a:lnTo>
                <a:lnTo>
                  <a:pt x="834368" y="659113"/>
                </a:lnTo>
                <a:lnTo>
                  <a:pt x="832339" y="655975"/>
                </a:lnTo>
                <a:lnTo>
                  <a:pt x="831373" y="651807"/>
                </a:lnTo>
                <a:lnTo>
                  <a:pt x="830407" y="647640"/>
                </a:lnTo>
                <a:lnTo>
                  <a:pt x="828378" y="643460"/>
                </a:lnTo>
                <a:lnTo>
                  <a:pt x="826349" y="639292"/>
                </a:lnTo>
                <a:lnTo>
                  <a:pt x="825286" y="636167"/>
                </a:lnTo>
                <a:lnTo>
                  <a:pt x="824320" y="633041"/>
                </a:lnTo>
                <a:lnTo>
                  <a:pt x="823353" y="630945"/>
                </a:lnTo>
                <a:lnTo>
                  <a:pt x="820262" y="625735"/>
                </a:lnTo>
                <a:lnTo>
                  <a:pt x="818233" y="620526"/>
                </a:lnTo>
                <a:lnTo>
                  <a:pt x="815237" y="615304"/>
                </a:lnTo>
                <a:lnTo>
                  <a:pt x="813208" y="610095"/>
                </a:lnTo>
                <a:lnTo>
                  <a:pt x="810213" y="604873"/>
                </a:lnTo>
                <a:lnTo>
                  <a:pt x="807218" y="599664"/>
                </a:lnTo>
                <a:lnTo>
                  <a:pt x="805189" y="593412"/>
                </a:lnTo>
                <a:lnTo>
                  <a:pt x="802194" y="588190"/>
                </a:lnTo>
                <a:lnTo>
                  <a:pt x="799122" y="582981"/>
                </a:lnTo>
                <a:lnTo>
                  <a:pt x="797112" y="576717"/>
                </a:lnTo>
                <a:lnTo>
                  <a:pt x="794088" y="571508"/>
                </a:lnTo>
                <a:lnTo>
                  <a:pt x="791064" y="566286"/>
                </a:lnTo>
                <a:lnTo>
                  <a:pt x="789044" y="561077"/>
                </a:lnTo>
                <a:lnTo>
                  <a:pt x="786020" y="554826"/>
                </a:lnTo>
                <a:lnTo>
                  <a:pt x="782996" y="549604"/>
                </a:lnTo>
                <a:lnTo>
                  <a:pt x="780986" y="544394"/>
                </a:lnTo>
                <a:lnTo>
                  <a:pt x="778967" y="539172"/>
                </a:lnTo>
                <a:lnTo>
                  <a:pt x="775943" y="533963"/>
                </a:lnTo>
                <a:lnTo>
                  <a:pt x="773933" y="529796"/>
                </a:lnTo>
                <a:lnTo>
                  <a:pt x="771914" y="524574"/>
                </a:lnTo>
                <a:lnTo>
                  <a:pt x="769904" y="519364"/>
                </a:lnTo>
                <a:lnTo>
                  <a:pt x="767885" y="515184"/>
                </a:lnTo>
                <a:lnTo>
                  <a:pt x="765865" y="509975"/>
                </a:lnTo>
                <a:lnTo>
                  <a:pt x="764861" y="505808"/>
                </a:lnTo>
                <a:lnTo>
                  <a:pt x="762851" y="501627"/>
                </a:lnTo>
                <a:lnTo>
                  <a:pt x="761836" y="497460"/>
                </a:lnTo>
                <a:lnTo>
                  <a:pt x="760832" y="494334"/>
                </a:lnTo>
                <a:lnTo>
                  <a:pt x="759827" y="490167"/>
                </a:lnTo>
                <a:lnTo>
                  <a:pt x="758812" y="487029"/>
                </a:lnTo>
                <a:lnTo>
                  <a:pt x="758812" y="483903"/>
                </a:lnTo>
                <a:lnTo>
                  <a:pt x="757807" y="480778"/>
                </a:lnTo>
                <a:lnTo>
                  <a:pt x="757807" y="477652"/>
                </a:lnTo>
                <a:lnTo>
                  <a:pt x="759827" y="477652"/>
                </a:lnTo>
                <a:lnTo>
                  <a:pt x="761836" y="476598"/>
                </a:lnTo>
                <a:lnTo>
                  <a:pt x="768890" y="476598"/>
                </a:lnTo>
                <a:lnTo>
                  <a:pt x="770909" y="477652"/>
                </a:lnTo>
                <a:lnTo>
                  <a:pt x="781991" y="477652"/>
                </a:lnTo>
                <a:lnTo>
                  <a:pt x="785015" y="478694"/>
                </a:lnTo>
                <a:lnTo>
                  <a:pt x="790059" y="478694"/>
                </a:lnTo>
                <a:lnTo>
                  <a:pt x="793073" y="479736"/>
                </a:lnTo>
                <a:lnTo>
                  <a:pt x="796097" y="479736"/>
                </a:lnTo>
                <a:lnTo>
                  <a:pt x="799122" y="480778"/>
                </a:lnTo>
                <a:lnTo>
                  <a:pt x="802194" y="480778"/>
                </a:lnTo>
                <a:lnTo>
                  <a:pt x="805189" y="481819"/>
                </a:lnTo>
                <a:lnTo>
                  <a:pt x="808184" y="481819"/>
                </a:lnTo>
                <a:lnTo>
                  <a:pt x="811180" y="482861"/>
                </a:lnTo>
                <a:lnTo>
                  <a:pt x="809247" y="195030"/>
                </a:lnTo>
                <a:lnTo>
                  <a:pt x="811180" y="482861"/>
                </a:lnTo>
                <a:lnTo>
                  <a:pt x="814271" y="483903"/>
                </a:lnTo>
                <a:lnTo>
                  <a:pt x="817266" y="483903"/>
                </a:lnTo>
                <a:lnTo>
                  <a:pt x="820262" y="484945"/>
                </a:lnTo>
                <a:lnTo>
                  <a:pt x="823353" y="485987"/>
                </a:lnTo>
                <a:lnTo>
                  <a:pt x="826349" y="487029"/>
                </a:lnTo>
                <a:lnTo>
                  <a:pt x="828378" y="488071"/>
                </a:lnTo>
                <a:lnTo>
                  <a:pt x="831373" y="489112"/>
                </a:lnTo>
                <a:lnTo>
                  <a:pt x="833402" y="490167"/>
                </a:lnTo>
                <a:lnTo>
                  <a:pt x="836397" y="491209"/>
                </a:lnTo>
                <a:lnTo>
                  <a:pt x="838426" y="492251"/>
                </a:lnTo>
                <a:lnTo>
                  <a:pt x="841421" y="493293"/>
                </a:lnTo>
                <a:lnTo>
                  <a:pt x="843450" y="494334"/>
                </a:lnTo>
                <a:lnTo>
                  <a:pt x="845479" y="495376"/>
                </a:lnTo>
                <a:lnTo>
                  <a:pt x="848474" y="496418"/>
                </a:lnTo>
                <a:lnTo>
                  <a:pt x="850503" y="497460"/>
                </a:lnTo>
                <a:lnTo>
                  <a:pt x="852532" y="499544"/>
                </a:lnTo>
                <a:lnTo>
                  <a:pt x="855527" y="500586"/>
                </a:lnTo>
                <a:lnTo>
                  <a:pt x="857556" y="501627"/>
                </a:lnTo>
                <a:lnTo>
                  <a:pt x="859585" y="503724"/>
                </a:lnTo>
                <a:lnTo>
                  <a:pt x="861614" y="504766"/>
                </a:lnTo>
                <a:lnTo>
                  <a:pt x="863643" y="506849"/>
                </a:lnTo>
                <a:lnTo>
                  <a:pt x="865672" y="507891"/>
                </a:lnTo>
                <a:lnTo>
                  <a:pt x="867605" y="509975"/>
                </a:lnTo>
                <a:lnTo>
                  <a:pt x="869634" y="512059"/>
                </a:lnTo>
                <a:lnTo>
                  <a:pt x="871663" y="514142"/>
                </a:lnTo>
                <a:lnTo>
                  <a:pt x="873692" y="515184"/>
                </a:lnTo>
                <a:lnTo>
                  <a:pt x="875721" y="517281"/>
                </a:lnTo>
                <a:lnTo>
                  <a:pt x="876687" y="519364"/>
                </a:lnTo>
                <a:lnTo>
                  <a:pt x="878716" y="521448"/>
                </a:lnTo>
                <a:lnTo>
                  <a:pt x="879779" y="523532"/>
                </a:lnTo>
                <a:lnTo>
                  <a:pt x="880745" y="526657"/>
                </a:lnTo>
                <a:lnTo>
                  <a:pt x="881711" y="528741"/>
                </a:lnTo>
                <a:lnTo>
                  <a:pt x="883740" y="532921"/>
                </a:lnTo>
                <a:lnTo>
                  <a:pt x="884803" y="536047"/>
                </a:lnTo>
                <a:lnTo>
                  <a:pt x="885769" y="538131"/>
                </a:lnTo>
                <a:lnTo>
                  <a:pt x="886832" y="541256"/>
                </a:lnTo>
                <a:lnTo>
                  <a:pt x="886832" y="545436"/>
                </a:lnTo>
                <a:lnTo>
                  <a:pt x="887798" y="548562"/>
                </a:lnTo>
                <a:lnTo>
                  <a:pt x="887798" y="553771"/>
                </a:lnTo>
                <a:lnTo>
                  <a:pt x="888764" y="555867"/>
                </a:lnTo>
                <a:lnTo>
                  <a:pt x="888764" y="562119"/>
                </a:lnTo>
                <a:lnTo>
                  <a:pt x="889827" y="564202"/>
                </a:lnTo>
                <a:lnTo>
                  <a:pt x="889827" y="570466"/>
                </a:lnTo>
                <a:lnTo>
                  <a:pt x="890793" y="572550"/>
                </a:lnTo>
                <a:lnTo>
                  <a:pt x="890793" y="581939"/>
                </a:lnTo>
                <a:lnTo>
                  <a:pt x="891856" y="584023"/>
                </a:lnTo>
                <a:lnTo>
                  <a:pt x="891856" y="593412"/>
                </a:lnTo>
                <a:lnTo>
                  <a:pt x="892822" y="596538"/>
                </a:lnTo>
                <a:lnTo>
                  <a:pt x="892822" y="608011"/>
                </a:lnTo>
                <a:lnTo>
                  <a:pt x="893885" y="611137"/>
                </a:lnTo>
                <a:lnTo>
                  <a:pt x="893885" y="619484"/>
                </a:lnTo>
                <a:lnTo>
                  <a:pt x="894851" y="622610"/>
                </a:lnTo>
                <a:lnTo>
                  <a:pt x="894851" y="630945"/>
                </a:lnTo>
                <a:lnTo>
                  <a:pt x="895817" y="635125"/>
                </a:lnTo>
                <a:lnTo>
                  <a:pt x="895817" y="639292"/>
                </a:lnTo>
                <a:lnTo>
                  <a:pt x="896880" y="643460"/>
                </a:lnTo>
                <a:lnTo>
                  <a:pt x="896880" y="647640"/>
                </a:lnTo>
                <a:lnTo>
                  <a:pt x="897846" y="651807"/>
                </a:lnTo>
                <a:lnTo>
                  <a:pt x="898909" y="655975"/>
                </a:lnTo>
                <a:lnTo>
                  <a:pt x="899875" y="660155"/>
                </a:lnTo>
                <a:lnTo>
                  <a:pt x="900938" y="663280"/>
                </a:lnTo>
                <a:lnTo>
                  <a:pt x="901904" y="667448"/>
                </a:lnTo>
                <a:lnTo>
                  <a:pt x="902967" y="670586"/>
                </a:lnTo>
                <a:lnTo>
                  <a:pt x="903933" y="673711"/>
                </a:lnTo>
                <a:lnTo>
                  <a:pt x="904899" y="677879"/>
                </a:lnTo>
                <a:lnTo>
                  <a:pt x="905962" y="681004"/>
                </a:lnTo>
                <a:lnTo>
                  <a:pt x="907991" y="684143"/>
                </a:lnTo>
                <a:lnTo>
                  <a:pt x="908957" y="687268"/>
                </a:lnTo>
                <a:lnTo>
                  <a:pt x="910986" y="690394"/>
                </a:lnTo>
                <a:lnTo>
                  <a:pt x="911953" y="692478"/>
                </a:lnTo>
                <a:lnTo>
                  <a:pt x="913982" y="695603"/>
                </a:lnTo>
                <a:lnTo>
                  <a:pt x="916011" y="697700"/>
                </a:lnTo>
                <a:lnTo>
                  <a:pt x="918040" y="699783"/>
                </a:lnTo>
                <a:lnTo>
                  <a:pt x="920069" y="701867"/>
                </a:lnTo>
                <a:lnTo>
                  <a:pt x="922098" y="703951"/>
                </a:lnTo>
                <a:lnTo>
                  <a:pt x="924127" y="706034"/>
                </a:lnTo>
                <a:lnTo>
                  <a:pt x="927122" y="707076"/>
                </a:lnTo>
                <a:lnTo>
                  <a:pt x="929151" y="708118"/>
                </a:lnTo>
                <a:lnTo>
                  <a:pt x="932146" y="710215"/>
                </a:lnTo>
                <a:lnTo>
                  <a:pt x="935141" y="710215"/>
                </a:lnTo>
                <a:lnTo>
                  <a:pt x="938233" y="711256"/>
                </a:lnTo>
                <a:lnTo>
                  <a:pt x="941228" y="712298"/>
                </a:lnTo>
                <a:lnTo>
                  <a:pt x="950310" y="712298"/>
                </a:lnTo>
                <a:lnTo>
                  <a:pt x="951276" y="711256"/>
                </a:lnTo>
                <a:lnTo>
                  <a:pt x="953305" y="711256"/>
                </a:lnTo>
                <a:lnTo>
                  <a:pt x="955334" y="710215"/>
                </a:lnTo>
                <a:lnTo>
                  <a:pt x="957363" y="709160"/>
                </a:lnTo>
                <a:lnTo>
                  <a:pt x="960358" y="709160"/>
                </a:lnTo>
                <a:lnTo>
                  <a:pt x="962387" y="708118"/>
                </a:lnTo>
                <a:lnTo>
                  <a:pt x="965383" y="708118"/>
                </a:lnTo>
                <a:lnTo>
                  <a:pt x="967412" y="707076"/>
                </a:lnTo>
                <a:lnTo>
                  <a:pt x="969441" y="707076"/>
                </a:lnTo>
                <a:lnTo>
                  <a:pt x="971470" y="706034"/>
                </a:lnTo>
                <a:lnTo>
                  <a:pt x="973499" y="706034"/>
                </a:lnTo>
                <a:lnTo>
                  <a:pt x="975431" y="704993"/>
                </a:lnTo>
                <a:lnTo>
                  <a:pt x="977460" y="704993"/>
                </a:lnTo>
                <a:lnTo>
                  <a:pt x="980552" y="703951"/>
                </a:lnTo>
                <a:lnTo>
                  <a:pt x="982484" y="703951"/>
                </a:lnTo>
                <a:lnTo>
                  <a:pt x="985576" y="702909"/>
                </a:lnTo>
                <a:lnTo>
                  <a:pt x="987605" y="702909"/>
                </a:lnTo>
                <a:lnTo>
                  <a:pt x="990600" y="701867"/>
                </a:lnTo>
                <a:lnTo>
                  <a:pt x="992629" y="701867"/>
                </a:lnTo>
                <a:lnTo>
                  <a:pt x="995624" y="700825"/>
                </a:lnTo>
                <a:lnTo>
                  <a:pt x="998619" y="699783"/>
                </a:lnTo>
                <a:lnTo>
                  <a:pt x="1001711" y="699783"/>
                </a:lnTo>
                <a:lnTo>
                  <a:pt x="1004706" y="698741"/>
                </a:lnTo>
                <a:lnTo>
                  <a:pt x="1007702" y="697700"/>
                </a:lnTo>
                <a:lnTo>
                  <a:pt x="1012726" y="696658"/>
                </a:lnTo>
                <a:lnTo>
                  <a:pt x="1018813" y="695603"/>
                </a:lnTo>
                <a:lnTo>
                  <a:pt x="1023837" y="694561"/>
                </a:lnTo>
                <a:lnTo>
                  <a:pt x="1029924" y="692478"/>
                </a:lnTo>
                <a:lnTo>
                  <a:pt x="1034948" y="691436"/>
                </a:lnTo>
                <a:lnTo>
                  <a:pt x="1040938" y="689352"/>
                </a:lnTo>
                <a:lnTo>
                  <a:pt x="1047025" y="688310"/>
                </a:lnTo>
                <a:lnTo>
                  <a:pt x="1053112" y="687268"/>
                </a:lnTo>
                <a:lnTo>
                  <a:pt x="1058136" y="685185"/>
                </a:lnTo>
                <a:lnTo>
                  <a:pt x="1064127" y="683088"/>
                </a:lnTo>
                <a:lnTo>
                  <a:pt x="1070214" y="682046"/>
                </a:lnTo>
                <a:lnTo>
                  <a:pt x="1075238" y="679963"/>
                </a:lnTo>
                <a:lnTo>
                  <a:pt x="1081325" y="678921"/>
                </a:lnTo>
                <a:lnTo>
                  <a:pt x="1086349" y="676837"/>
                </a:lnTo>
                <a:lnTo>
                  <a:pt x="1091373" y="674753"/>
                </a:lnTo>
                <a:lnTo>
                  <a:pt x="1096397" y="673711"/>
                </a:lnTo>
                <a:lnTo>
                  <a:pt x="1101422" y="671628"/>
                </a:lnTo>
                <a:lnTo>
                  <a:pt x="1106446" y="669531"/>
                </a:lnTo>
                <a:lnTo>
                  <a:pt x="1110504" y="668489"/>
                </a:lnTo>
                <a:lnTo>
                  <a:pt x="1114562" y="666406"/>
                </a:lnTo>
                <a:lnTo>
                  <a:pt x="1118523" y="664322"/>
                </a:lnTo>
                <a:lnTo>
                  <a:pt x="1122581" y="662238"/>
                </a:lnTo>
                <a:lnTo>
                  <a:pt x="1125673" y="661196"/>
                </a:lnTo>
                <a:lnTo>
                  <a:pt x="1129634" y="659113"/>
                </a:lnTo>
                <a:lnTo>
                  <a:pt x="1131663" y="657016"/>
                </a:lnTo>
                <a:lnTo>
                  <a:pt x="1134658" y="655975"/>
                </a:lnTo>
                <a:lnTo>
                  <a:pt x="1136687" y="653891"/>
                </a:lnTo>
                <a:lnTo>
                  <a:pt x="1138716" y="651807"/>
                </a:lnTo>
                <a:lnTo>
                  <a:pt x="1140745" y="648682"/>
                </a:lnTo>
                <a:lnTo>
                  <a:pt x="1141711" y="644501"/>
                </a:lnTo>
                <a:lnTo>
                  <a:pt x="1140745" y="641376"/>
                </a:lnTo>
                <a:lnTo>
                  <a:pt x="1140745" y="616346"/>
                </a:lnTo>
                <a:lnTo>
                  <a:pt x="1139779" y="614262"/>
                </a:lnTo>
                <a:lnTo>
                  <a:pt x="1139779" y="579843"/>
                </a:lnTo>
                <a:lnTo>
                  <a:pt x="1140745" y="575675"/>
                </a:lnTo>
                <a:lnTo>
                  <a:pt x="1140745" y="555867"/>
                </a:lnTo>
                <a:lnTo>
                  <a:pt x="1139779" y="552729"/>
                </a:lnTo>
                <a:lnTo>
                  <a:pt x="1139779" y="544394"/>
                </a:lnTo>
                <a:lnTo>
                  <a:pt x="1138716" y="542311"/>
                </a:lnTo>
                <a:lnTo>
                  <a:pt x="1138716" y="539172"/>
                </a:lnTo>
                <a:lnTo>
                  <a:pt x="1136687" y="535005"/>
                </a:lnTo>
                <a:lnTo>
                  <a:pt x="1135721" y="530838"/>
                </a:lnTo>
                <a:lnTo>
                  <a:pt x="1133692" y="527699"/>
                </a:lnTo>
                <a:lnTo>
                  <a:pt x="1131663" y="525616"/>
                </a:lnTo>
                <a:lnTo>
                  <a:pt x="1129634" y="522490"/>
                </a:lnTo>
                <a:lnTo>
                  <a:pt x="1127605" y="521448"/>
                </a:lnTo>
                <a:lnTo>
                  <a:pt x="1124610" y="519364"/>
                </a:lnTo>
                <a:lnTo>
                  <a:pt x="1122581" y="518323"/>
                </a:lnTo>
                <a:lnTo>
                  <a:pt x="1119586" y="517281"/>
                </a:lnTo>
                <a:lnTo>
                  <a:pt x="1117557" y="516239"/>
                </a:lnTo>
                <a:lnTo>
                  <a:pt x="1115528" y="515184"/>
                </a:lnTo>
                <a:lnTo>
                  <a:pt x="1112533" y="515184"/>
                </a:lnTo>
                <a:lnTo>
                  <a:pt x="1109537" y="514142"/>
                </a:lnTo>
                <a:lnTo>
                  <a:pt x="1106446" y="514142"/>
                </a:lnTo>
                <a:lnTo>
                  <a:pt x="1103450" y="513101"/>
                </a:lnTo>
                <a:lnTo>
                  <a:pt x="1091373" y="513101"/>
                </a:lnTo>
                <a:lnTo>
                  <a:pt x="1090310" y="512059"/>
                </a:lnTo>
                <a:lnTo>
                  <a:pt x="1088378" y="512059"/>
                </a:lnTo>
                <a:lnTo>
                  <a:pt x="1086349" y="513101"/>
                </a:lnTo>
                <a:lnTo>
                  <a:pt x="1077267" y="513101"/>
                </a:lnTo>
                <a:lnTo>
                  <a:pt x="1075238" y="514142"/>
                </a:lnTo>
                <a:lnTo>
                  <a:pt x="1070214" y="514142"/>
                </a:lnTo>
                <a:lnTo>
                  <a:pt x="1068185" y="515184"/>
                </a:lnTo>
                <a:lnTo>
                  <a:pt x="1056107" y="515184"/>
                </a:lnTo>
                <a:lnTo>
                  <a:pt x="1053112" y="514142"/>
                </a:lnTo>
                <a:lnTo>
                  <a:pt x="1051083" y="513101"/>
                </a:lnTo>
                <a:lnTo>
                  <a:pt x="1049054" y="512059"/>
                </a:lnTo>
                <a:lnTo>
                  <a:pt x="1047025" y="508933"/>
                </a:lnTo>
                <a:lnTo>
                  <a:pt x="1044996" y="506849"/>
                </a:lnTo>
                <a:lnTo>
                  <a:pt x="1044030" y="503724"/>
                </a:lnTo>
                <a:lnTo>
                  <a:pt x="1042967" y="500586"/>
                </a:lnTo>
                <a:lnTo>
                  <a:pt x="1042001" y="497460"/>
                </a:lnTo>
                <a:lnTo>
                  <a:pt x="1042001" y="439065"/>
                </a:lnTo>
                <a:lnTo>
                  <a:pt x="1042967" y="435927"/>
                </a:lnTo>
                <a:lnTo>
                  <a:pt x="1042967" y="433843"/>
                </a:lnTo>
                <a:lnTo>
                  <a:pt x="1044996" y="429676"/>
                </a:lnTo>
                <a:lnTo>
                  <a:pt x="1047025" y="426550"/>
                </a:lnTo>
                <a:lnTo>
                  <a:pt x="1049054" y="424454"/>
                </a:lnTo>
                <a:lnTo>
                  <a:pt x="1050020" y="423412"/>
                </a:lnTo>
                <a:lnTo>
                  <a:pt x="1052049" y="422370"/>
                </a:lnTo>
                <a:lnTo>
                  <a:pt x="1054078" y="421328"/>
                </a:lnTo>
                <a:lnTo>
                  <a:pt x="1057074" y="420286"/>
                </a:lnTo>
                <a:lnTo>
                  <a:pt x="1059103" y="419245"/>
                </a:lnTo>
                <a:lnTo>
                  <a:pt x="1062098" y="418203"/>
                </a:lnTo>
                <a:lnTo>
                  <a:pt x="1065190" y="417161"/>
                </a:lnTo>
                <a:lnTo>
                  <a:pt x="1068185" y="417161"/>
                </a:lnTo>
                <a:lnTo>
                  <a:pt x="1072243" y="416119"/>
                </a:lnTo>
                <a:lnTo>
                  <a:pt x="1076204" y="415077"/>
                </a:lnTo>
                <a:lnTo>
                  <a:pt x="1081325" y="414035"/>
                </a:lnTo>
                <a:lnTo>
                  <a:pt x="1085286" y="412994"/>
                </a:lnTo>
                <a:lnTo>
                  <a:pt x="1090310" y="410897"/>
                </a:lnTo>
                <a:lnTo>
                  <a:pt x="1093402" y="410897"/>
                </a:lnTo>
                <a:lnTo>
                  <a:pt x="1096397" y="409855"/>
                </a:lnTo>
                <a:lnTo>
                  <a:pt x="1099393" y="409855"/>
                </a:lnTo>
                <a:lnTo>
                  <a:pt x="1101422" y="408813"/>
                </a:lnTo>
                <a:lnTo>
                  <a:pt x="1104417" y="407772"/>
                </a:lnTo>
                <a:lnTo>
                  <a:pt x="1106446" y="407772"/>
                </a:lnTo>
                <a:lnTo>
                  <a:pt x="1108475" y="406730"/>
                </a:lnTo>
                <a:lnTo>
                  <a:pt x="1111470" y="406730"/>
                </a:lnTo>
                <a:lnTo>
                  <a:pt x="1113499" y="405688"/>
                </a:lnTo>
                <a:lnTo>
                  <a:pt x="1115528" y="404646"/>
                </a:lnTo>
                <a:lnTo>
                  <a:pt x="1117557" y="404646"/>
                </a:lnTo>
                <a:lnTo>
                  <a:pt x="1119586" y="403604"/>
                </a:lnTo>
                <a:lnTo>
                  <a:pt x="1121615" y="403604"/>
                </a:lnTo>
                <a:lnTo>
                  <a:pt x="1122581" y="402562"/>
                </a:lnTo>
                <a:lnTo>
                  <a:pt x="1124610" y="402562"/>
                </a:lnTo>
                <a:lnTo>
                  <a:pt x="1126639" y="401520"/>
                </a:lnTo>
                <a:lnTo>
                  <a:pt x="1127605" y="401520"/>
                </a:lnTo>
                <a:lnTo>
                  <a:pt x="1129634" y="400479"/>
                </a:lnTo>
                <a:lnTo>
                  <a:pt x="1131663" y="399424"/>
                </a:lnTo>
                <a:lnTo>
                  <a:pt x="1134658" y="399424"/>
                </a:lnTo>
                <a:lnTo>
                  <a:pt x="1136687" y="398382"/>
                </a:lnTo>
                <a:lnTo>
                  <a:pt x="1138716" y="397340"/>
                </a:lnTo>
                <a:lnTo>
                  <a:pt x="1140745" y="396298"/>
                </a:lnTo>
                <a:lnTo>
                  <a:pt x="1142774" y="395257"/>
                </a:lnTo>
                <a:lnTo>
                  <a:pt x="1144803" y="394215"/>
                </a:lnTo>
                <a:lnTo>
                  <a:pt x="1146832" y="392131"/>
                </a:lnTo>
                <a:lnTo>
                  <a:pt x="1146832" y="389005"/>
                </a:lnTo>
                <a:lnTo>
                  <a:pt x="1145769" y="385867"/>
                </a:lnTo>
                <a:lnTo>
                  <a:pt x="1143740" y="382742"/>
                </a:lnTo>
                <a:lnTo>
                  <a:pt x="1141711" y="380658"/>
                </a:lnTo>
                <a:lnTo>
                  <a:pt x="1139779" y="377532"/>
                </a:lnTo>
                <a:lnTo>
                  <a:pt x="1137750" y="374407"/>
                </a:lnTo>
                <a:lnTo>
                  <a:pt x="1135721" y="370227"/>
                </a:lnTo>
                <a:lnTo>
                  <a:pt x="1133692" y="366059"/>
                </a:lnTo>
                <a:lnTo>
                  <a:pt x="1132726" y="362934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396961" y="5565156"/>
            <a:ext cx="824271" cy="192933"/>
          </a:xfrm>
          <a:custGeom>
            <a:avLst/>
            <a:gdLst/>
            <a:ahLst/>
            <a:cxnLst/>
            <a:rect l="l" t="t" r="r" b="b"/>
            <a:pathLst>
              <a:path w="824271" h="192933">
                <a:moveTo>
                  <a:pt x="824271" y="9389"/>
                </a:moveTo>
                <a:lnTo>
                  <a:pt x="823305" y="0"/>
                </a:lnTo>
                <a:lnTo>
                  <a:pt x="824271" y="17736"/>
                </a:lnTo>
                <a:lnTo>
                  <a:pt x="824271" y="9389"/>
                </a:lnTo>
                <a:close/>
              </a:path>
              <a:path w="824271" h="192933">
                <a:moveTo>
                  <a:pt x="20144" y="505808"/>
                </a:moveTo>
                <a:lnTo>
                  <a:pt x="23169" y="511017"/>
                </a:lnTo>
                <a:lnTo>
                  <a:pt x="27207" y="515184"/>
                </a:lnTo>
                <a:lnTo>
                  <a:pt x="31236" y="519364"/>
                </a:lnTo>
                <a:lnTo>
                  <a:pt x="36270" y="522490"/>
                </a:lnTo>
                <a:lnTo>
                  <a:pt x="41314" y="525616"/>
                </a:lnTo>
                <a:lnTo>
                  <a:pt x="47362" y="527699"/>
                </a:lnTo>
                <a:lnTo>
                  <a:pt x="53401" y="529796"/>
                </a:lnTo>
                <a:lnTo>
                  <a:pt x="60454" y="531879"/>
                </a:lnTo>
                <a:lnTo>
                  <a:pt x="67517" y="532921"/>
                </a:lnTo>
                <a:lnTo>
                  <a:pt x="75574" y="533963"/>
                </a:lnTo>
                <a:lnTo>
                  <a:pt x="92705" y="533963"/>
                </a:lnTo>
                <a:lnTo>
                  <a:pt x="96734" y="532921"/>
                </a:lnTo>
                <a:lnTo>
                  <a:pt x="99758" y="532921"/>
                </a:lnTo>
                <a:lnTo>
                  <a:pt x="103787" y="531879"/>
                </a:lnTo>
                <a:lnTo>
                  <a:pt x="106811" y="530838"/>
                </a:lnTo>
                <a:lnTo>
                  <a:pt x="109835" y="529796"/>
                </a:lnTo>
                <a:lnTo>
                  <a:pt x="111855" y="527699"/>
                </a:lnTo>
                <a:lnTo>
                  <a:pt x="114879" y="526657"/>
                </a:lnTo>
                <a:lnTo>
                  <a:pt x="116889" y="524574"/>
                </a:lnTo>
                <a:lnTo>
                  <a:pt x="118908" y="522490"/>
                </a:lnTo>
                <a:lnTo>
                  <a:pt x="119913" y="519364"/>
                </a:lnTo>
                <a:lnTo>
                  <a:pt x="121932" y="517281"/>
                </a:lnTo>
                <a:lnTo>
                  <a:pt x="122937" y="514142"/>
                </a:lnTo>
                <a:lnTo>
                  <a:pt x="124956" y="511017"/>
                </a:lnTo>
                <a:lnTo>
                  <a:pt x="125961" y="507891"/>
                </a:lnTo>
                <a:lnTo>
                  <a:pt x="126966" y="504766"/>
                </a:lnTo>
                <a:lnTo>
                  <a:pt x="126966" y="500586"/>
                </a:lnTo>
                <a:lnTo>
                  <a:pt x="127971" y="496418"/>
                </a:lnTo>
                <a:lnTo>
                  <a:pt x="128985" y="492251"/>
                </a:lnTo>
                <a:lnTo>
                  <a:pt x="128985" y="482861"/>
                </a:lnTo>
                <a:lnTo>
                  <a:pt x="129990" y="478694"/>
                </a:lnTo>
                <a:lnTo>
                  <a:pt x="129990" y="308694"/>
                </a:lnTo>
                <a:lnTo>
                  <a:pt x="130995" y="304526"/>
                </a:lnTo>
                <a:lnTo>
                  <a:pt x="130995" y="301401"/>
                </a:lnTo>
                <a:lnTo>
                  <a:pt x="132009" y="297233"/>
                </a:lnTo>
                <a:lnTo>
                  <a:pt x="133014" y="294095"/>
                </a:lnTo>
                <a:lnTo>
                  <a:pt x="133014" y="290969"/>
                </a:lnTo>
                <a:lnTo>
                  <a:pt x="134019" y="288886"/>
                </a:lnTo>
                <a:lnTo>
                  <a:pt x="136038" y="286802"/>
                </a:lnTo>
                <a:lnTo>
                  <a:pt x="137043" y="284718"/>
                </a:lnTo>
                <a:lnTo>
                  <a:pt x="139063" y="281580"/>
                </a:lnTo>
                <a:lnTo>
                  <a:pt x="141072" y="280538"/>
                </a:lnTo>
                <a:lnTo>
                  <a:pt x="142087" y="279496"/>
                </a:lnTo>
                <a:lnTo>
                  <a:pt x="144096" y="278454"/>
                </a:lnTo>
                <a:lnTo>
                  <a:pt x="147121" y="278454"/>
                </a:lnTo>
                <a:lnTo>
                  <a:pt x="149140" y="277413"/>
                </a:lnTo>
                <a:lnTo>
                  <a:pt x="158203" y="277413"/>
                </a:lnTo>
                <a:lnTo>
                  <a:pt x="160222" y="278454"/>
                </a:lnTo>
                <a:lnTo>
                  <a:pt x="174328" y="278454"/>
                </a:lnTo>
                <a:lnTo>
                  <a:pt x="280145" y="301401"/>
                </a:lnTo>
                <a:lnTo>
                  <a:pt x="305333" y="396298"/>
                </a:lnTo>
                <a:lnTo>
                  <a:pt x="304328" y="467221"/>
                </a:lnTo>
                <a:lnTo>
                  <a:pt x="304328" y="471388"/>
                </a:lnTo>
                <a:lnTo>
                  <a:pt x="305333" y="475556"/>
                </a:lnTo>
                <a:lnTo>
                  <a:pt x="306338" y="478694"/>
                </a:lnTo>
                <a:lnTo>
                  <a:pt x="307353" y="482861"/>
                </a:lnTo>
                <a:lnTo>
                  <a:pt x="308357" y="485987"/>
                </a:lnTo>
                <a:lnTo>
                  <a:pt x="309362" y="489112"/>
                </a:lnTo>
                <a:lnTo>
                  <a:pt x="311382" y="492251"/>
                </a:lnTo>
                <a:lnTo>
                  <a:pt x="313391" y="494334"/>
                </a:lnTo>
                <a:lnTo>
                  <a:pt x="315411" y="497460"/>
                </a:lnTo>
                <a:lnTo>
                  <a:pt x="317430" y="499544"/>
                </a:lnTo>
                <a:lnTo>
                  <a:pt x="320454" y="501627"/>
                </a:lnTo>
                <a:lnTo>
                  <a:pt x="322464" y="503724"/>
                </a:lnTo>
                <a:lnTo>
                  <a:pt x="325488" y="505808"/>
                </a:lnTo>
                <a:lnTo>
                  <a:pt x="328512" y="507891"/>
                </a:lnTo>
                <a:lnTo>
                  <a:pt x="331536" y="509975"/>
                </a:lnTo>
                <a:lnTo>
                  <a:pt x="334560" y="511017"/>
                </a:lnTo>
                <a:lnTo>
                  <a:pt x="336570" y="512059"/>
                </a:lnTo>
                <a:lnTo>
                  <a:pt x="339594" y="514142"/>
                </a:lnTo>
                <a:lnTo>
                  <a:pt x="342618" y="515184"/>
                </a:lnTo>
                <a:lnTo>
                  <a:pt x="345643" y="516239"/>
                </a:lnTo>
                <a:lnTo>
                  <a:pt x="348667" y="517281"/>
                </a:lnTo>
                <a:lnTo>
                  <a:pt x="351691" y="518323"/>
                </a:lnTo>
                <a:lnTo>
                  <a:pt x="354715" y="518323"/>
                </a:lnTo>
                <a:lnTo>
                  <a:pt x="357739" y="519364"/>
                </a:lnTo>
                <a:lnTo>
                  <a:pt x="359749" y="519364"/>
                </a:lnTo>
                <a:lnTo>
                  <a:pt x="362773" y="520406"/>
                </a:lnTo>
                <a:lnTo>
                  <a:pt x="366802" y="520406"/>
                </a:lnTo>
                <a:lnTo>
                  <a:pt x="369826" y="521448"/>
                </a:lnTo>
                <a:lnTo>
                  <a:pt x="394010" y="521448"/>
                </a:lnTo>
                <a:lnTo>
                  <a:pt x="398048" y="520406"/>
                </a:lnTo>
                <a:lnTo>
                  <a:pt x="402077" y="520406"/>
                </a:lnTo>
                <a:lnTo>
                  <a:pt x="405102" y="519364"/>
                </a:lnTo>
                <a:lnTo>
                  <a:pt x="409131" y="518323"/>
                </a:lnTo>
                <a:lnTo>
                  <a:pt x="411140" y="517281"/>
                </a:lnTo>
                <a:lnTo>
                  <a:pt x="414164" y="516239"/>
                </a:lnTo>
                <a:lnTo>
                  <a:pt x="416184" y="514142"/>
                </a:lnTo>
                <a:lnTo>
                  <a:pt x="418203" y="512059"/>
                </a:lnTo>
                <a:lnTo>
                  <a:pt x="420213" y="509975"/>
                </a:lnTo>
                <a:lnTo>
                  <a:pt x="421218" y="506849"/>
                </a:lnTo>
                <a:lnTo>
                  <a:pt x="423237" y="503724"/>
                </a:lnTo>
                <a:lnTo>
                  <a:pt x="424242" y="500586"/>
                </a:lnTo>
                <a:lnTo>
                  <a:pt x="425256" y="495376"/>
                </a:lnTo>
                <a:lnTo>
                  <a:pt x="425256" y="491209"/>
                </a:lnTo>
                <a:lnTo>
                  <a:pt x="426261" y="485987"/>
                </a:lnTo>
                <a:lnTo>
                  <a:pt x="427266" y="479736"/>
                </a:lnTo>
                <a:lnTo>
                  <a:pt x="427266" y="457831"/>
                </a:lnTo>
                <a:lnTo>
                  <a:pt x="428280" y="449484"/>
                </a:lnTo>
                <a:lnTo>
                  <a:pt x="428280" y="429676"/>
                </a:lnTo>
                <a:lnTo>
                  <a:pt x="427266" y="419245"/>
                </a:lnTo>
                <a:lnTo>
                  <a:pt x="427266" y="351461"/>
                </a:lnTo>
                <a:lnTo>
                  <a:pt x="488735" y="263856"/>
                </a:lnTo>
                <a:lnTo>
                  <a:pt x="488735" y="417161"/>
                </a:lnTo>
                <a:lnTo>
                  <a:pt x="489749" y="423412"/>
                </a:lnTo>
                <a:lnTo>
                  <a:pt x="489749" y="435927"/>
                </a:lnTo>
                <a:lnTo>
                  <a:pt x="490754" y="441149"/>
                </a:lnTo>
                <a:lnTo>
                  <a:pt x="491759" y="447400"/>
                </a:lnTo>
                <a:lnTo>
                  <a:pt x="491759" y="453664"/>
                </a:lnTo>
                <a:lnTo>
                  <a:pt x="492773" y="458873"/>
                </a:lnTo>
                <a:lnTo>
                  <a:pt x="494783" y="465137"/>
                </a:lnTo>
                <a:lnTo>
                  <a:pt x="495797" y="470346"/>
                </a:lnTo>
                <a:lnTo>
                  <a:pt x="497807" y="476598"/>
                </a:lnTo>
                <a:lnTo>
                  <a:pt x="499826" y="481819"/>
                </a:lnTo>
                <a:lnTo>
                  <a:pt x="501836" y="487029"/>
                </a:lnTo>
                <a:lnTo>
                  <a:pt x="503855" y="492251"/>
                </a:lnTo>
                <a:lnTo>
                  <a:pt x="506880" y="496418"/>
                </a:lnTo>
                <a:lnTo>
                  <a:pt x="509904" y="500586"/>
                </a:lnTo>
                <a:lnTo>
                  <a:pt x="513933" y="504766"/>
                </a:lnTo>
                <a:lnTo>
                  <a:pt x="516957" y="508933"/>
                </a:lnTo>
                <a:lnTo>
                  <a:pt x="520986" y="513101"/>
                </a:lnTo>
                <a:lnTo>
                  <a:pt x="526020" y="516239"/>
                </a:lnTo>
                <a:lnTo>
                  <a:pt x="531063" y="519364"/>
                </a:lnTo>
                <a:lnTo>
                  <a:pt x="536097" y="522490"/>
                </a:lnTo>
                <a:lnTo>
                  <a:pt x="542145" y="524574"/>
                </a:lnTo>
                <a:lnTo>
                  <a:pt x="548194" y="526657"/>
                </a:lnTo>
                <a:lnTo>
                  <a:pt x="555247" y="527699"/>
                </a:lnTo>
                <a:lnTo>
                  <a:pt x="562300" y="528741"/>
                </a:lnTo>
                <a:lnTo>
                  <a:pt x="569353" y="529796"/>
                </a:lnTo>
                <a:lnTo>
                  <a:pt x="587498" y="529796"/>
                </a:lnTo>
                <a:lnTo>
                  <a:pt x="590522" y="528741"/>
                </a:lnTo>
                <a:lnTo>
                  <a:pt x="592532" y="528741"/>
                </a:lnTo>
                <a:lnTo>
                  <a:pt x="593546" y="527699"/>
                </a:lnTo>
                <a:lnTo>
                  <a:pt x="595556" y="526657"/>
                </a:lnTo>
                <a:lnTo>
                  <a:pt x="596561" y="525616"/>
                </a:lnTo>
                <a:lnTo>
                  <a:pt x="598580" y="524574"/>
                </a:lnTo>
                <a:lnTo>
                  <a:pt x="599585" y="523532"/>
                </a:lnTo>
                <a:lnTo>
                  <a:pt x="601604" y="520406"/>
                </a:lnTo>
                <a:lnTo>
                  <a:pt x="603614" y="517281"/>
                </a:lnTo>
                <a:lnTo>
                  <a:pt x="604628" y="513101"/>
                </a:lnTo>
                <a:lnTo>
                  <a:pt x="605633" y="509975"/>
                </a:lnTo>
                <a:lnTo>
                  <a:pt x="605633" y="504766"/>
                </a:lnTo>
                <a:lnTo>
                  <a:pt x="606638" y="501627"/>
                </a:lnTo>
                <a:lnTo>
                  <a:pt x="606638" y="315999"/>
                </a:lnTo>
                <a:lnTo>
                  <a:pt x="611682" y="323305"/>
                </a:lnTo>
                <a:lnTo>
                  <a:pt x="616715" y="331640"/>
                </a:lnTo>
                <a:lnTo>
                  <a:pt x="620754" y="338946"/>
                </a:lnTo>
                <a:lnTo>
                  <a:pt x="625788" y="347280"/>
                </a:lnTo>
                <a:lnTo>
                  <a:pt x="631836" y="355628"/>
                </a:lnTo>
                <a:lnTo>
                  <a:pt x="636870" y="363975"/>
                </a:lnTo>
                <a:lnTo>
                  <a:pt x="642918" y="373352"/>
                </a:lnTo>
                <a:lnTo>
                  <a:pt x="647962" y="381700"/>
                </a:lnTo>
                <a:lnTo>
                  <a:pt x="654001" y="390047"/>
                </a:lnTo>
                <a:lnTo>
                  <a:pt x="660049" y="399424"/>
                </a:lnTo>
                <a:lnTo>
                  <a:pt x="666097" y="407772"/>
                </a:lnTo>
                <a:lnTo>
                  <a:pt x="672145" y="417161"/>
                </a:lnTo>
                <a:lnTo>
                  <a:pt x="678194" y="425496"/>
                </a:lnTo>
                <a:lnTo>
                  <a:pt x="684232" y="433843"/>
                </a:lnTo>
                <a:lnTo>
                  <a:pt x="691286" y="442191"/>
                </a:lnTo>
                <a:lnTo>
                  <a:pt x="697334" y="450526"/>
                </a:lnTo>
                <a:lnTo>
                  <a:pt x="703382" y="458873"/>
                </a:lnTo>
                <a:lnTo>
                  <a:pt x="709431" y="466179"/>
                </a:lnTo>
                <a:lnTo>
                  <a:pt x="715479" y="473472"/>
                </a:lnTo>
                <a:lnTo>
                  <a:pt x="721518" y="480778"/>
                </a:lnTo>
                <a:lnTo>
                  <a:pt x="727566" y="487029"/>
                </a:lnTo>
                <a:lnTo>
                  <a:pt x="733614" y="493293"/>
                </a:lnTo>
                <a:lnTo>
                  <a:pt x="739662" y="499544"/>
                </a:lnTo>
                <a:lnTo>
                  <a:pt x="744696" y="504766"/>
                </a:lnTo>
                <a:lnTo>
                  <a:pt x="750745" y="509975"/>
                </a:lnTo>
                <a:lnTo>
                  <a:pt x="755788" y="514142"/>
                </a:lnTo>
                <a:lnTo>
                  <a:pt x="760822" y="518323"/>
                </a:lnTo>
                <a:lnTo>
                  <a:pt x="765865" y="521448"/>
                </a:lnTo>
                <a:lnTo>
                  <a:pt x="769894" y="523532"/>
                </a:lnTo>
                <a:lnTo>
                  <a:pt x="774928" y="525616"/>
                </a:lnTo>
                <a:lnTo>
                  <a:pt x="778957" y="526657"/>
                </a:lnTo>
                <a:lnTo>
                  <a:pt x="785006" y="526657"/>
                </a:lnTo>
                <a:lnTo>
                  <a:pt x="787025" y="525616"/>
                </a:lnTo>
                <a:lnTo>
                  <a:pt x="788030" y="525616"/>
                </a:lnTo>
                <a:lnTo>
                  <a:pt x="790049" y="524574"/>
                </a:lnTo>
                <a:lnTo>
                  <a:pt x="791054" y="522490"/>
                </a:lnTo>
                <a:lnTo>
                  <a:pt x="793073" y="521448"/>
                </a:lnTo>
                <a:lnTo>
                  <a:pt x="794078" y="520406"/>
                </a:lnTo>
                <a:lnTo>
                  <a:pt x="796097" y="518323"/>
                </a:lnTo>
                <a:lnTo>
                  <a:pt x="798107" y="516239"/>
                </a:lnTo>
                <a:lnTo>
                  <a:pt x="799112" y="514142"/>
                </a:lnTo>
                <a:lnTo>
                  <a:pt x="801131" y="512059"/>
                </a:lnTo>
                <a:lnTo>
                  <a:pt x="803151" y="509975"/>
                </a:lnTo>
                <a:lnTo>
                  <a:pt x="804155" y="507891"/>
                </a:lnTo>
                <a:lnTo>
                  <a:pt x="806204" y="504766"/>
                </a:lnTo>
                <a:lnTo>
                  <a:pt x="808233" y="502669"/>
                </a:lnTo>
                <a:lnTo>
                  <a:pt x="809199" y="499544"/>
                </a:lnTo>
                <a:lnTo>
                  <a:pt x="811228" y="497460"/>
                </a:lnTo>
                <a:lnTo>
                  <a:pt x="812194" y="494334"/>
                </a:lnTo>
                <a:lnTo>
                  <a:pt x="814223" y="492251"/>
                </a:lnTo>
                <a:lnTo>
                  <a:pt x="815286" y="489112"/>
                </a:lnTo>
                <a:lnTo>
                  <a:pt x="817218" y="485987"/>
                </a:lnTo>
                <a:lnTo>
                  <a:pt x="818281" y="482861"/>
                </a:lnTo>
                <a:lnTo>
                  <a:pt x="819247" y="480778"/>
                </a:lnTo>
                <a:lnTo>
                  <a:pt x="820310" y="477652"/>
                </a:lnTo>
                <a:lnTo>
                  <a:pt x="821276" y="474514"/>
                </a:lnTo>
                <a:lnTo>
                  <a:pt x="822339" y="472430"/>
                </a:lnTo>
                <a:lnTo>
                  <a:pt x="822339" y="469305"/>
                </a:lnTo>
                <a:lnTo>
                  <a:pt x="823305" y="467221"/>
                </a:lnTo>
                <a:lnTo>
                  <a:pt x="823305" y="464083"/>
                </a:lnTo>
                <a:lnTo>
                  <a:pt x="824271" y="461999"/>
                </a:lnTo>
                <a:lnTo>
                  <a:pt x="824271" y="458873"/>
                </a:lnTo>
                <a:lnTo>
                  <a:pt x="823305" y="454706"/>
                </a:lnTo>
                <a:lnTo>
                  <a:pt x="823305" y="449484"/>
                </a:lnTo>
                <a:lnTo>
                  <a:pt x="821276" y="443233"/>
                </a:lnTo>
                <a:lnTo>
                  <a:pt x="820310" y="438011"/>
                </a:lnTo>
                <a:lnTo>
                  <a:pt x="818281" y="431760"/>
                </a:lnTo>
                <a:lnTo>
                  <a:pt x="815286" y="424454"/>
                </a:lnTo>
                <a:lnTo>
                  <a:pt x="812194" y="418203"/>
                </a:lnTo>
                <a:lnTo>
                  <a:pt x="809199" y="410897"/>
                </a:lnTo>
                <a:lnTo>
                  <a:pt x="806204" y="403604"/>
                </a:lnTo>
                <a:lnTo>
                  <a:pt x="803151" y="396298"/>
                </a:lnTo>
                <a:lnTo>
                  <a:pt x="799112" y="387964"/>
                </a:lnTo>
                <a:lnTo>
                  <a:pt x="795083" y="380658"/>
                </a:lnTo>
                <a:lnTo>
                  <a:pt x="791054" y="373352"/>
                </a:lnTo>
                <a:lnTo>
                  <a:pt x="787025" y="365017"/>
                </a:lnTo>
                <a:lnTo>
                  <a:pt x="781981" y="357712"/>
                </a:lnTo>
                <a:lnTo>
                  <a:pt x="777952" y="349377"/>
                </a:lnTo>
                <a:lnTo>
                  <a:pt x="773923" y="342071"/>
                </a:lnTo>
                <a:lnTo>
                  <a:pt x="769894" y="333724"/>
                </a:lnTo>
                <a:lnTo>
                  <a:pt x="764851" y="326431"/>
                </a:lnTo>
                <a:lnTo>
                  <a:pt x="760822" y="319125"/>
                </a:lnTo>
                <a:lnTo>
                  <a:pt x="756793" y="311832"/>
                </a:lnTo>
                <a:lnTo>
                  <a:pt x="753769" y="304526"/>
                </a:lnTo>
                <a:lnTo>
                  <a:pt x="749740" y="297233"/>
                </a:lnTo>
                <a:lnTo>
                  <a:pt x="746716" y="290969"/>
                </a:lnTo>
                <a:lnTo>
                  <a:pt x="743691" y="284718"/>
                </a:lnTo>
                <a:lnTo>
                  <a:pt x="740667" y="278454"/>
                </a:lnTo>
                <a:lnTo>
                  <a:pt x="737643" y="272203"/>
                </a:lnTo>
                <a:lnTo>
                  <a:pt x="735633" y="266981"/>
                </a:lnTo>
                <a:lnTo>
                  <a:pt x="734619" y="262814"/>
                </a:lnTo>
                <a:lnTo>
                  <a:pt x="732609" y="257592"/>
                </a:lnTo>
                <a:lnTo>
                  <a:pt x="732609" y="253424"/>
                </a:lnTo>
                <a:lnTo>
                  <a:pt x="731595" y="250299"/>
                </a:lnTo>
                <a:lnTo>
                  <a:pt x="737643" y="250299"/>
                </a:lnTo>
                <a:lnTo>
                  <a:pt x="740667" y="251341"/>
                </a:lnTo>
                <a:lnTo>
                  <a:pt x="747720" y="251341"/>
                </a:lnTo>
                <a:lnTo>
                  <a:pt x="751749" y="252383"/>
                </a:lnTo>
                <a:lnTo>
                  <a:pt x="756793" y="253424"/>
                </a:lnTo>
                <a:lnTo>
                  <a:pt x="761827" y="254466"/>
                </a:lnTo>
                <a:lnTo>
                  <a:pt x="766870" y="255508"/>
                </a:lnTo>
                <a:lnTo>
                  <a:pt x="771904" y="256550"/>
                </a:lnTo>
                <a:lnTo>
                  <a:pt x="777952" y="257592"/>
                </a:lnTo>
                <a:lnTo>
                  <a:pt x="784001" y="258646"/>
                </a:lnTo>
                <a:lnTo>
                  <a:pt x="790049" y="260730"/>
                </a:lnTo>
                <a:lnTo>
                  <a:pt x="796097" y="262814"/>
                </a:lnTo>
                <a:lnTo>
                  <a:pt x="802136" y="264898"/>
                </a:lnTo>
                <a:lnTo>
                  <a:pt x="808233" y="266981"/>
                </a:lnTo>
                <a:lnTo>
                  <a:pt x="814223" y="270107"/>
                </a:lnTo>
                <a:lnTo>
                  <a:pt x="820310" y="272203"/>
                </a:lnTo>
                <a:lnTo>
                  <a:pt x="826300" y="275329"/>
                </a:lnTo>
                <a:lnTo>
                  <a:pt x="832387" y="279496"/>
                </a:lnTo>
                <a:lnTo>
                  <a:pt x="837411" y="282622"/>
                </a:lnTo>
                <a:lnTo>
                  <a:pt x="842436" y="286802"/>
                </a:lnTo>
                <a:lnTo>
                  <a:pt x="847460" y="290969"/>
                </a:lnTo>
                <a:lnTo>
                  <a:pt x="851518" y="295137"/>
                </a:lnTo>
                <a:lnTo>
                  <a:pt x="855576" y="300359"/>
                </a:lnTo>
                <a:lnTo>
                  <a:pt x="859537" y="305568"/>
                </a:lnTo>
                <a:lnTo>
                  <a:pt x="862629" y="310790"/>
                </a:lnTo>
                <a:lnTo>
                  <a:pt x="864658" y="317041"/>
                </a:lnTo>
                <a:lnTo>
                  <a:pt x="866590" y="323305"/>
                </a:lnTo>
                <a:lnTo>
                  <a:pt x="867653" y="330598"/>
                </a:lnTo>
                <a:lnTo>
                  <a:pt x="868619" y="336862"/>
                </a:lnTo>
                <a:lnTo>
                  <a:pt x="869682" y="344155"/>
                </a:lnTo>
                <a:lnTo>
                  <a:pt x="870648" y="352502"/>
                </a:lnTo>
                <a:lnTo>
                  <a:pt x="870648" y="359795"/>
                </a:lnTo>
                <a:lnTo>
                  <a:pt x="871711" y="368143"/>
                </a:lnTo>
                <a:lnTo>
                  <a:pt x="872677" y="375449"/>
                </a:lnTo>
                <a:lnTo>
                  <a:pt x="872677" y="383783"/>
                </a:lnTo>
                <a:lnTo>
                  <a:pt x="873643" y="392131"/>
                </a:lnTo>
                <a:lnTo>
                  <a:pt x="874706" y="400479"/>
                </a:lnTo>
                <a:lnTo>
                  <a:pt x="874706" y="408813"/>
                </a:lnTo>
                <a:lnTo>
                  <a:pt x="875672" y="417161"/>
                </a:lnTo>
                <a:lnTo>
                  <a:pt x="876735" y="425496"/>
                </a:lnTo>
                <a:lnTo>
                  <a:pt x="877701" y="433843"/>
                </a:lnTo>
                <a:lnTo>
                  <a:pt x="878764" y="442191"/>
                </a:lnTo>
                <a:lnTo>
                  <a:pt x="879730" y="449484"/>
                </a:lnTo>
                <a:lnTo>
                  <a:pt x="881759" y="457831"/>
                </a:lnTo>
                <a:lnTo>
                  <a:pt x="882726" y="465137"/>
                </a:lnTo>
                <a:lnTo>
                  <a:pt x="884754" y="472430"/>
                </a:lnTo>
                <a:lnTo>
                  <a:pt x="886783" y="479736"/>
                </a:lnTo>
                <a:lnTo>
                  <a:pt x="888812" y="485987"/>
                </a:lnTo>
                <a:lnTo>
                  <a:pt x="891808" y="492251"/>
                </a:lnTo>
                <a:lnTo>
                  <a:pt x="893837" y="498502"/>
                </a:lnTo>
                <a:lnTo>
                  <a:pt x="896832" y="503724"/>
                </a:lnTo>
                <a:lnTo>
                  <a:pt x="899924" y="508933"/>
                </a:lnTo>
                <a:lnTo>
                  <a:pt x="903885" y="514142"/>
                </a:lnTo>
                <a:lnTo>
                  <a:pt x="906977" y="518323"/>
                </a:lnTo>
                <a:lnTo>
                  <a:pt x="910938" y="521448"/>
                </a:lnTo>
                <a:lnTo>
                  <a:pt x="916059" y="524574"/>
                </a:lnTo>
                <a:lnTo>
                  <a:pt x="921083" y="526657"/>
                </a:lnTo>
                <a:lnTo>
                  <a:pt x="926107" y="528741"/>
                </a:lnTo>
                <a:lnTo>
                  <a:pt x="932098" y="529796"/>
                </a:lnTo>
                <a:lnTo>
                  <a:pt x="943209" y="529796"/>
                </a:lnTo>
                <a:lnTo>
                  <a:pt x="946204" y="528741"/>
                </a:lnTo>
                <a:lnTo>
                  <a:pt x="951325" y="527699"/>
                </a:lnTo>
                <a:lnTo>
                  <a:pt x="956349" y="527699"/>
                </a:lnTo>
                <a:lnTo>
                  <a:pt x="963402" y="526657"/>
                </a:lnTo>
                <a:lnTo>
                  <a:pt x="970455" y="524574"/>
                </a:lnTo>
                <a:lnTo>
                  <a:pt x="977508" y="523532"/>
                </a:lnTo>
                <a:lnTo>
                  <a:pt x="985528" y="522490"/>
                </a:lnTo>
                <a:lnTo>
                  <a:pt x="993644" y="521448"/>
                </a:lnTo>
                <a:lnTo>
                  <a:pt x="1002629" y="519364"/>
                </a:lnTo>
                <a:lnTo>
                  <a:pt x="1011711" y="517281"/>
                </a:lnTo>
                <a:lnTo>
                  <a:pt x="1021856" y="516239"/>
                </a:lnTo>
                <a:lnTo>
                  <a:pt x="1030938" y="514142"/>
                </a:lnTo>
                <a:lnTo>
                  <a:pt x="1040987" y="512059"/>
                </a:lnTo>
                <a:lnTo>
                  <a:pt x="1050069" y="509975"/>
                </a:lnTo>
                <a:lnTo>
                  <a:pt x="1060117" y="507891"/>
                </a:lnTo>
                <a:lnTo>
                  <a:pt x="1069199" y="505808"/>
                </a:lnTo>
                <a:lnTo>
                  <a:pt x="1078281" y="503724"/>
                </a:lnTo>
                <a:lnTo>
                  <a:pt x="1087364" y="500586"/>
                </a:lnTo>
                <a:lnTo>
                  <a:pt x="1096349" y="498502"/>
                </a:lnTo>
                <a:lnTo>
                  <a:pt x="1104465" y="496418"/>
                </a:lnTo>
                <a:lnTo>
                  <a:pt x="1111518" y="494334"/>
                </a:lnTo>
                <a:lnTo>
                  <a:pt x="1118571" y="491209"/>
                </a:lnTo>
                <a:lnTo>
                  <a:pt x="1124562" y="489112"/>
                </a:lnTo>
                <a:lnTo>
                  <a:pt x="1130649" y="487029"/>
                </a:lnTo>
                <a:lnTo>
                  <a:pt x="1134707" y="483903"/>
                </a:lnTo>
                <a:lnTo>
                  <a:pt x="1138765" y="481819"/>
                </a:lnTo>
                <a:lnTo>
                  <a:pt x="1141760" y="478694"/>
                </a:lnTo>
                <a:lnTo>
                  <a:pt x="1143789" y="476598"/>
                </a:lnTo>
                <a:lnTo>
                  <a:pt x="1143789" y="456790"/>
                </a:lnTo>
                <a:lnTo>
                  <a:pt x="1144755" y="449484"/>
                </a:lnTo>
                <a:lnTo>
                  <a:pt x="1144755" y="433843"/>
                </a:lnTo>
                <a:lnTo>
                  <a:pt x="1145818" y="427592"/>
                </a:lnTo>
                <a:lnTo>
                  <a:pt x="1145818" y="407772"/>
                </a:lnTo>
                <a:lnTo>
                  <a:pt x="1146784" y="402562"/>
                </a:lnTo>
                <a:lnTo>
                  <a:pt x="1146784" y="382742"/>
                </a:lnTo>
                <a:lnTo>
                  <a:pt x="1145818" y="378574"/>
                </a:lnTo>
                <a:lnTo>
                  <a:pt x="1145818" y="374407"/>
                </a:lnTo>
                <a:lnTo>
                  <a:pt x="1144755" y="370227"/>
                </a:lnTo>
                <a:lnTo>
                  <a:pt x="1143789" y="367101"/>
                </a:lnTo>
                <a:lnTo>
                  <a:pt x="1142726" y="363975"/>
                </a:lnTo>
                <a:lnTo>
                  <a:pt x="1141760" y="360837"/>
                </a:lnTo>
                <a:lnTo>
                  <a:pt x="1139731" y="358754"/>
                </a:lnTo>
                <a:lnTo>
                  <a:pt x="1137702" y="356670"/>
                </a:lnTo>
                <a:lnTo>
                  <a:pt x="1135673" y="354586"/>
                </a:lnTo>
                <a:lnTo>
                  <a:pt x="1133644" y="352502"/>
                </a:lnTo>
                <a:lnTo>
                  <a:pt x="1130649" y="350419"/>
                </a:lnTo>
                <a:lnTo>
                  <a:pt x="1127653" y="349377"/>
                </a:lnTo>
                <a:lnTo>
                  <a:pt x="1123595" y="348322"/>
                </a:lnTo>
                <a:lnTo>
                  <a:pt x="1120600" y="347280"/>
                </a:lnTo>
                <a:lnTo>
                  <a:pt x="1115576" y="346239"/>
                </a:lnTo>
                <a:lnTo>
                  <a:pt x="1111518" y="346239"/>
                </a:lnTo>
                <a:lnTo>
                  <a:pt x="1106494" y="345197"/>
                </a:lnTo>
                <a:lnTo>
                  <a:pt x="1096349" y="345197"/>
                </a:lnTo>
                <a:lnTo>
                  <a:pt x="1094417" y="346239"/>
                </a:lnTo>
                <a:lnTo>
                  <a:pt x="1088330" y="346239"/>
                </a:lnTo>
                <a:lnTo>
                  <a:pt x="1086301" y="347280"/>
                </a:lnTo>
                <a:lnTo>
                  <a:pt x="1083306" y="347280"/>
                </a:lnTo>
                <a:lnTo>
                  <a:pt x="1081277" y="348322"/>
                </a:lnTo>
                <a:lnTo>
                  <a:pt x="1077219" y="348322"/>
                </a:lnTo>
                <a:lnTo>
                  <a:pt x="1075190" y="349377"/>
                </a:lnTo>
                <a:lnTo>
                  <a:pt x="1071228" y="349377"/>
                </a:lnTo>
                <a:lnTo>
                  <a:pt x="1070165" y="350419"/>
                </a:lnTo>
                <a:lnTo>
                  <a:pt x="1064175" y="350419"/>
                </a:lnTo>
                <a:lnTo>
                  <a:pt x="1062146" y="351461"/>
                </a:lnTo>
                <a:lnTo>
                  <a:pt x="1058088" y="351461"/>
                </a:lnTo>
                <a:lnTo>
                  <a:pt x="1056059" y="350419"/>
                </a:lnTo>
                <a:lnTo>
                  <a:pt x="1054030" y="350419"/>
                </a:lnTo>
                <a:lnTo>
                  <a:pt x="1052098" y="348322"/>
                </a:lnTo>
                <a:lnTo>
                  <a:pt x="1050069" y="346239"/>
                </a:lnTo>
                <a:lnTo>
                  <a:pt x="1048040" y="345197"/>
                </a:lnTo>
                <a:lnTo>
                  <a:pt x="1046977" y="342071"/>
                </a:lnTo>
                <a:lnTo>
                  <a:pt x="1046011" y="338946"/>
                </a:lnTo>
                <a:lnTo>
                  <a:pt x="1045045" y="335820"/>
                </a:lnTo>
                <a:lnTo>
                  <a:pt x="1045045" y="290969"/>
                </a:lnTo>
                <a:lnTo>
                  <a:pt x="1046011" y="286802"/>
                </a:lnTo>
                <a:lnTo>
                  <a:pt x="1046011" y="280538"/>
                </a:lnTo>
                <a:lnTo>
                  <a:pt x="1046977" y="277413"/>
                </a:lnTo>
                <a:lnTo>
                  <a:pt x="1046977" y="275329"/>
                </a:lnTo>
                <a:lnTo>
                  <a:pt x="1048040" y="272203"/>
                </a:lnTo>
                <a:lnTo>
                  <a:pt x="1050069" y="269065"/>
                </a:lnTo>
                <a:lnTo>
                  <a:pt x="1052098" y="265939"/>
                </a:lnTo>
                <a:lnTo>
                  <a:pt x="1054030" y="264898"/>
                </a:lnTo>
                <a:lnTo>
                  <a:pt x="1056059" y="263856"/>
                </a:lnTo>
                <a:lnTo>
                  <a:pt x="1058088" y="262814"/>
                </a:lnTo>
                <a:lnTo>
                  <a:pt x="1060117" y="261772"/>
                </a:lnTo>
                <a:lnTo>
                  <a:pt x="1063112" y="260730"/>
                </a:lnTo>
                <a:lnTo>
                  <a:pt x="1066204" y="260730"/>
                </a:lnTo>
                <a:lnTo>
                  <a:pt x="1069199" y="259688"/>
                </a:lnTo>
                <a:lnTo>
                  <a:pt x="1072194" y="258646"/>
                </a:lnTo>
                <a:lnTo>
                  <a:pt x="1076252" y="257592"/>
                </a:lnTo>
                <a:lnTo>
                  <a:pt x="1080310" y="257592"/>
                </a:lnTo>
                <a:lnTo>
                  <a:pt x="1084272" y="256550"/>
                </a:lnTo>
                <a:lnTo>
                  <a:pt x="1089296" y="255508"/>
                </a:lnTo>
                <a:lnTo>
                  <a:pt x="1094417" y="254466"/>
                </a:lnTo>
                <a:lnTo>
                  <a:pt x="1099441" y="253424"/>
                </a:lnTo>
                <a:lnTo>
                  <a:pt x="1109489" y="252383"/>
                </a:lnTo>
                <a:lnTo>
                  <a:pt x="1117508" y="250299"/>
                </a:lnTo>
                <a:lnTo>
                  <a:pt x="1125624" y="249257"/>
                </a:lnTo>
                <a:lnTo>
                  <a:pt x="1131711" y="247173"/>
                </a:lnTo>
                <a:lnTo>
                  <a:pt x="1137702" y="246131"/>
                </a:lnTo>
                <a:lnTo>
                  <a:pt x="1142726" y="245077"/>
                </a:lnTo>
                <a:lnTo>
                  <a:pt x="1146784" y="242993"/>
                </a:lnTo>
                <a:lnTo>
                  <a:pt x="1150842" y="241951"/>
                </a:lnTo>
                <a:lnTo>
                  <a:pt x="1153837" y="240909"/>
                </a:lnTo>
                <a:lnTo>
                  <a:pt x="1156832" y="239868"/>
                </a:lnTo>
                <a:lnTo>
                  <a:pt x="1157895" y="238826"/>
                </a:lnTo>
                <a:lnTo>
                  <a:pt x="1159924" y="236742"/>
                </a:lnTo>
                <a:lnTo>
                  <a:pt x="1160890" y="234658"/>
                </a:lnTo>
                <a:lnTo>
                  <a:pt x="1160890" y="230478"/>
                </a:lnTo>
                <a:lnTo>
                  <a:pt x="1158861" y="227353"/>
                </a:lnTo>
                <a:lnTo>
                  <a:pt x="1156832" y="223185"/>
                </a:lnTo>
                <a:lnTo>
                  <a:pt x="1155866" y="220060"/>
                </a:lnTo>
                <a:lnTo>
                  <a:pt x="1153837" y="217963"/>
                </a:lnTo>
                <a:lnTo>
                  <a:pt x="1151808" y="214838"/>
                </a:lnTo>
                <a:lnTo>
                  <a:pt x="1150842" y="211712"/>
                </a:lnTo>
                <a:lnTo>
                  <a:pt x="1148813" y="207545"/>
                </a:lnTo>
                <a:lnTo>
                  <a:pt x="1147750" y="204406"/>
                </a:lnTo>
                <a:lnTo>
                  <a:pt x="1145818" y="200239"/>
                </a:lnTo>
                <a:lnTo>
                  <a:pt x="1144755" y="195030"/>
                </a:lnTo>
                <a:lnTo>
                  <a:pt x="1143789" y="190850"/>
                </a:lnTo>
                <a:lnTo>
                  <a:pt x="1142726" y="185640"/>
                </a:lnTo>
                <a:lnTo>
                  <a:pt x="1142726" y="165820"/>
                </a:lnTo>
                <a:lnTo>
                  <a:pt x="1141760" y="158527"/>
                </a:lnTo>
                <a:lnTo>
                  <a:pt x="1140697" y="151221"/>
                </a:lnTo>
                <a:lnTo>
                  <a:pt x="1139731" y="144970"/>
                </a:lnTo>
                <a:lnTo>
                  <a:pt x="1138765" y="138706"/>
                </a:lnTo>
                <a:lnTo>
                  <a:pt x="1137702" y="133497"/>
                </a:lnTo>
                <a:lnTo>
                  <a:pt x="1135673" y="128275"/>
                </a:lnTo>
                <a:lnTo>
                  <a:pt x="1133644" y="124107"/>
                </a:lnTo>
                <a:lnTo>
                  <a:pt x="1130649" y="119940"/>
                </a:lnTo>
                <a:lnTo>
                  <a:pt x="1128620" y="115760"/>
                </a:lnTo>
                <a:lnTo>
                  <a:pt x="1125624" y="112634"/>
                </a:lnTo>
                <a:lnTo>
                  <a:pt x="1122629" y="109509"/>
                </a:lnTo>
                <a:lnTo>
                  <a:pt x="1119537" y="107425"/>
                </a:lnTo>
                <a:lnTo>
                  <a:pt x="1116542" y="105341"/>
                </a:lnTo>
                <a:lnTo>
                  <a:pt x="1112484" y="103245"/>
                </a:lnTo>
                <a:lnTo>
                  <a:pt x="1109489" y="101161"/>
                </a:lnTo>
                <a:lnTo>
                  <a:pt x="1105431" y="100119"/>
                </a:lnTo>
                <a:lnTo>
                  <a:pt x="1101470" y="99077"/>
                </a:lnTo>
                <a:lnTo>
                  <a:pt x="1097412" y="98036"/>
                </a:lnTo>
                <a:lnTo>
                  <a:pt x="1093354" y="96994"/>
                </a:lnTo>
                <a:lnTo>
                  <a:pt x="1089296" y="95952"/>
                </a:lnTo>
                <a:lnTo>
                  <a:pt x="1025818" y="95952"/>
                </a:lnTo>
                <a:lnTo>
                  <a:pt x="1023885" y="96994"/>
                </a:lnTo>
                <a:lnTo>
                  <a:pt x="1013740" y="96994"/>
                </a:lnTo>
                <a:lnTo>
                  <a:pt x="1011711" y="95952"/>
                </a:lnTo>
                <a:lnTo>
                  <a:pt x="1009682" y="95952"/>
                </a:lnTo>
                <a:lnTo>
                  <a:pt x="1007750" y="94910"/>
                </a:lnTo>
                <a:lnTo>
                  <a:pt x="1005721" y="92826"/>
                </a:lnTo>
                <a:lnTo>
                  <a:pt x="1003692" y="90743"/>
                </a:lnTo>
                <a:lnTo>
                  <a:pt x="1002629" y="87604"/>
                </a:lnTo>
                <a:lnTo>
                  <a:pt x="1001663" y="84479"/>
                </a:lnTo>
                <a:lnTo>
                  <a:pt x="1002629" y="66754"/>
                </a:lnTo>
                <a:lnTo>
                  <a:pt x="1003692" y="51101"/>
                </a:lnTo>
                <a:lnTo>
                  <a:pt x="1005721" y="37544"/>
                </a:lnTo>
                <a:lnTo>
                  <a:pt x="1008716" y="26071"/>
                </a:lnTo>
                <a:lnTo>
                  <a:pt x="1011711" y="16695"/>
                </a:lnTo>
                <a:lnTo>
                  <a:pt x="1015769" y="8347"/>
                </a:lnTo>
                <a:lnTo>
                  <a:pt x="1020793" y="2096"/>
                </a:lnTo>
                <a:lnTo>
                  <a:pt x="1025818" y="-3125"/>
                </a:lnTo>
                <a:lnTo>
                  <a:pt x="1031904" y="-6251"/>
                </a:lnTo>
                <a:lnTo>
                  <a:pt x="1037991" y="-9376"/>
                </a:lnTo>
                <a:lnTo>
                  <a:pt x="1045045" y="-10418"/>
                </a:lnTo>
                <a:lnTo>
                  <a:pt x="1051035" y="-11460"/>
                </a:lnTo>
                <a:lnTo>
                  <a:pt x="1058088" y="-11460"/>
                </a:lnTo>
                <a:lnTo>
                  <a:pt x="1065141" y="-10418"/>
                </a:lnTo>
                <a:lnTo>
                  <a:pt x="1072194" y="-9376"/>
                </a:lnTo>
                <a:lnTo>
                  <a:pt x="1080310" y="-8334"/>
                </a:lnTo>
                <a:lnTo>
                  <a:pt x="1087364" y="-6251"/>
                </a:lnTo>
                <a:lnTo>
                  <a:pt x="1094417" y="-5209"/>
                </a:lnTo>
                <a:lnTo>
                  <a:pt x="1101470" y="-3125"/>
                </a:lnTo>
                <a:lnTo>
                  <a:pt x="1108523" y="-2083"/>
                </a:lnTo>
                <a:lnTo>
                  <a:pt x="1115576" y="-1041"/>
                </a:lnTo>
                <a:lnTo>
                  <a:pt x="1127653" y="-1041"/>
                </a:lnTo>
                <a:lnTo>
                  <a:pt x="1133644" y="-2083"/>
                </a:lnTo>
                <a:lnTo>
                  <a:pt x="1138765" y="-4167"/>
                </a:lnTo>
                <a:lnTo>
                  <a:pt x="1143789" y="-6251"/>
                </a:lnTo>
                <a:lnTo>
                  <a:pt x="1147750" y="-10418"/>
                </a:lnTo>
                <a:lnTo>
                  <a:pt x="1150842" y="-16682"/>
                </a:lnTo>
                <a:lnTo>
                  <a:pt x="1153837" y="-22933"/>
                </a:lnTo>
                <a:lnTo>
                  <a:pt x="1155866" y="-32322"/>
                </a:lnTo>
                <a:lnTo>
                  <a:pt x="1157895" y="-42754"/>
                </a:lnTo>
                <a:lnTo>
                  <a:pt x="1157895" y="-64658"/>
                </a:lnTo>
                <a:lnTo>
                  <a:pt x="1156832" y="-75077"/>
                </a:lnTo>
                <a:lnTo>
                  <a:pt x="1155866" y="-83424"/>
                </a:lnTo>
                <a:lnTo>
                  <a:pt x="1154803" y="-91772"/>
                </a:lnTo>
                <a:lnTo>
                  <a:pt x="1152871" y="-100107"/>
                </a:lnTo>
                <a:lnTo>
                  <a:pt x="1150842" y="-107412"/>
                </a:lnTo>
                <a:lnTo>
                  <a:pt x="1148813" y="-113663"/>
                </a:lnTo>
                <a:lnTo>
                  <a:pt x="1145818" y="-119927"/>
                </a:lnTo>
                <a:lnTo>
                  <a:pt x="1142726" y="-126178"/>
                </a:lnTo>
                <a:lnTo>
                  <a:pt x="1138765" y="-131400"/>
                </a:lnTo>
                <a:lnTo>
                  <a:pt x="1135673" y="-135568"/>
                </a:lnTo>
                <a:lnTo>
                  <a:pt x="1131711" y="-139735"/>
                </a:lnTo>
                <a:lnTo>
                  <a:pt x="1126591" y="-143915"/>
                </a:lnTo>
                <a:lnTo>
                  <a:pt x="1122629" y="-147041"/>
                </a:lnTo>
                <a:lnTo>
                  <a:pt x="1117508" y="-150166"/>
                </a:lnTo>
                <a:lnTo>
                  <a:pt x="1112484" y="-152250"/>
                </a:lnTo>
                <a:lnTo>
                  <a:pt x="1107460" y="-155388"/>
                </a:lnTo>
                <a:lnTo>
                  <a:pt x="1101470" y="-156430"/>
                </a:lnTo>
                <a:lnTo>
                  <a:pt x="1096349" y="-158514"/>
                </a:lnTo>
                <a:lnTo>
                  <a:pt x="1090359" y="-159556"/>
                </a:lnTo>
                <a:lnTo>
                  <a:pt x="1084272" y="-161640"/>
                </a:lnTo>
                <a:lnTo>
                  <a:pt x="1077219" y="-161640"/>
                </a:lnTo>
                <a:lnTo>
                  <a:pt x="1071228" y="-162681"/>
                </a:lnTo>
                <a:lnTo>
                  <a:pt x="1065141" y="-163723"/>
                </a:lnTo>
                <a:lnTo>
                  <a:pt x="1051035" y="-163723"/>
                </a:lnTo>
                <a:lnTo>
                  <a:pt x="1043982" y="-164765"/>
                </a:lnTo>
                <a:lnTo>
                  <a:pt x="1007750" y="-164765"/>
                </a:lnTo>
                <a:lnTo>
                  <a:pt x="1005721" y="-163723"/>
                </a:lnTo>
                <a:lnTo>
                  <a:pt x="1003692" y="-162681"/>
                </a:lnTo>
                <a:lnTo>
                  <a:pt x="1001663" y="-161640"/>
                </a:lnTo>
                <a:lnTo>
                  <a:pt x="999634" y="-160598"/>
                </a:lnTo>
                <a:lnTo>
                  <a:pt x="997605" y="-159556"/>
                </a:lnTo>
                <a:lnTo>
                  <a:pt x="995576" y="-159556"/>
                </a:lnTo>
                <a:lnTo>
                  <a:pt x="993644" y="-160598"/>
                </a:lnTo>
                <a:lnTo>
                  <a:pt x="979537" y="-160598"/>
                </a:lnTo>
                <a:lnTo>
                  <a:pt x="977508" y="-161640"/>
                </a:lnTo>
                <a:lnTo>
                  <a:pt x="957315" y="-161640"/>
                </a:lnTo>
                <a:lnTo>
                  <a:pt x="955286" y="-160598"/>
                </a:lnTo>
                <a:lnTo>
                  <a:pt x="941180" y="-160598"/>
                </a:lnTo>
                <a:lnTo>
                  <a:pt x="939151" y="-159556"/>
                </a:lnTo>
                <a:lnTo>
                  <a:pt x="937218" y="-160598"/>
                </a:lnTo>
                <a:lnTo>
                  <a:pt x="935189" y="-160598"/>
                </a:lnTo>
                <a:lnTo>
                  <a:pt x="933160" y="-161640"/>
                </a:lnTo>
                <a:lnTo>
                  <a:pt x="929102" y="-161640"/>
                </a:lnTo>
                <a:lnTo>
                  <a:pt x="927073" y="-162681"/>
                </a:lnTo>
                <a:lnTo>
                  <a:pt x="925044" y="-162681"/>
                </a:lnTo>
                <a:lnTo>
                  <a:pt x="923112" y="-163723"/>
                </a:lnTo>
                <a:lnTo>
                  <a:pt x="920020" y="-163723"/>
                </a:lnTo>
                <a:lnTo>
                  <a:pt x="917991" y="-164765"/>
                </a:lnTo>
                <a:lnTo>
                  <a:pt x="914996" y="-164765"/>
                </a:lnTo>
                <a:lnTo>
                  <a:pt x="912001" y="-165807"/>
                </a:lnTo>
                <a:lnTo>
                  <a:pt x="906977" y="-165807"/>
                </a:lnTo>
                <a:lnTo>
                  <a:pt x="903885" y="-166849"/>
                </a:lnTo>
                <a:lnTo>
                  <a:pt x="894803" y="-166849"/>
                </a:lnTo>
                <a:lnTo>
                  <a:pt x="890841" y="-165807"/>
                </a:lnTo>
                <a:lnTo>
                  <a:pt x="884754" y="-165807"/>
                </a:lnTo>
                <a:lnTo>
                  <a:pt x="881759" y="-164765"/>
                </a:lnTo>
                <a:lnTo>
                  <a:pt x="878764" y="-163723"/>
                </a:lnTo>
                <a:lnTo>
                  <a:pt x="875672" y="-162681"/>
                </a:lnTo>
                <a:lnTo>
                  <a:pt x="872677" y="-161640"/>
                </a:lnTo>
                <a:lnTo>
                  <a:pt x="869682" y="-160598"/>
                </a:lnTo>
                <a:lnTo>
                  <a:pt x="865624" y="-158514"/>
                </a:lnTo>
                <a:lnTo>
                  <a:pt x="862629" y="-157472"/>
                </a:lnTo>
                <a:lnTo>
                  <a:pt x="860600" y="-155388"/>
                </a:lnTo>
                <a:lnTo>
                  <a:pt x="857605" y="-152250"/>
                </a:lnTo>
                <a:lnTo>
                  <a:pt x="854513" y="-150166"/>
                </a:lnTo>
                <a:lnTo>
                  <a:pt x="851518" y="-145999"/>
                </a:lnTo>
                <a:lnTo>
                  <a:pt x="849489" y="-141832"/>
                </a:lnTo>
                <a:lnTo>
                  <a:pt x="847460" y="-137651"/>
                </a:lnTo>
                <a:lnTo>
                  <a:pt x="844465" y="-132442"/>
                </a:lnTo>
                <a:lnTo>
                  <a:pt x="842436" y="-127220"/>
                </a:lnTo>
                <a:lnTo>
                  <a:pt x="841469" y="-120969"/>
                </a:lnTo>
                <a:lnTo>
                  <a:pt x="839440" y="-114705"/>
                </a:lnTo>
                <a:lnTo>
                  <a:pt x="837411" y="-108454"/>
                </a:lnTo>
                <a:lnTo>
                  <a:pt x="836445" y="-101148"/>
                </a:lnTo>
                <a:lnTo>
                  <a:pt x="834416" y="-93855"/>
                </a:lnTo>
                <a:lnTo>
                  <a:pt x="833353" y="-87592"/>
                </a:lnTo>
                <a:lnTo>
                  <a:pt x="832387" y="-80299"/>
                </a:lnTo>
                <a:lnTo>
                  <a:pt x="831324" y="-71951"/>
                </a:lnTo>
                <a:lnTo>
                  <a:pt x="830358" y="-64658"/>
                </a:lnTo>
                <a:lnTo>
                  <a:pt x="829392" y="-57352"/>
                </a:lnTo>
                <a:lnTo>
                  <a:pt x="828329" y="-50047"/>
                </a:lnTo>
                <a:lnTo>
                  <a:pt x="827363" y="-42754"/>
                </a:lnTo>
                <a:lnTo>
                  <a:pt x="827363" y="-36490"/>
                </a:lnTo>
                <a:lnTo>
                  <a:pt x="826300" y="-29197"/>
                </a:lnTo>
                <a:lnTo>
                  <a:pt x="826300" y="-22933"/>
                </a:lnTo>
                <a:lnTo>
                  <a:pt x="825334" y="-16682"/>
                </a:lnTo>
                <a:lnTo>
                  <a:pt x="825334" y="-5209"/>
                </a:lnTo>
                <a:lnTo>
                  <a:pt x="824271" y="0"/>
                </a:lnTo>
                <a:lnTo>
                  <a:pt x="824271" y="17736"/>
                </a:lnTo>
                <a:lnTo>
                  <a:pt x="823305" y="0"/>
                </a:lnTo>
                <a:lnTo>
                  <a:pt x="822339" y="-8334"/>
                </a:lnTo>
                <a:lnTo>
                  <a:pt x="821276" y="-16682"/>
                </a:lnTo>
                <a:lnTo>
                  <a:pt x="819247" y="-25017"/>
                </a:lnTo>
                <a:lnTo>
                  <a:pt x="818281" y="-33364"/>
                </a:lnTo>
                <a:lnTo>
                  <a:pt x="815286" y="-41712"/>
                </a:lnTo>
                <a:lnTo>
                  <a:pt x="813257" y="-50047"/>
                </a:lnTo>
                <a:lnTo>
                  <a:pt x="810165" y="-57352"/>
                </a:lnTo>
                <a:lnTo>
                  <a:pt x="807170" y="-65700"/>
                </a:lnTo>
                <a:lnTo>
                  <a:pt x="803151" y="-72993"/>
                </a:lnTo>
                <a:lnTo>
                  <a:pt x="799112" y="-80299"/>
                </a:lnTo>
                <a:lnTo>
                  <a:pt x="795083" y="-87592"/>
                </a:lnTo>
                <a:lnTo>
                  <a:pt x="790049" y="-93855"/>
                </a:lnTo>
                <a:lnTo>
                  <a:pt x="785006" y="-101148"/>
                </a:lnTo>
                <a:lnTo>
                  <a:pt x="779972" y="-107412"/>
                </a:lnTo>
                <a:lnTo>
                  <a:pt x="773923" y="-112622"/>
                </a:lnTo>
                <a:lnTo>
                  <a:pt x="767875" y="-118885"/>
                </a:lnTo>
                <a:lnTo>
                  <a:pt x="761827" y="-124095"/>
                </a:lnTo>
                <a:lnTo>
                  <a:pt x="754774" y="-129317"/>
                </a:lnTo>
                <a:lnTo>
                  <a:pt x="747720" y="-134526"/>
                </a:lnTo>
                <a:lnTo>
                  <a:pt x="739662" y="-138693"/>
                </a:lnTo>
                <a:lnTo>
                  <a:pt x="731595" y="-142873"/>
                </a:lnTo>
                <a:lnTo>
                  <a:pt x="723537" y="-145999"/>
                </a:lnTo>
                <a:lnTo>
                  <a:pt x="714464" y="-149125"/>
                </a:lnTo>
                <a:lnTo>
                  <a:pt x="705402" y="-152250"/>
                </a:lnTo>
                <a:lnTo>
                  <a:pt x="696329" y="-155388"/>
                </a:lnTo>
                <a:lnTo>
                  <a:pt x="686252" y="-157472"/>
                </a:lnTo>
                <a:lnTo>
                  <a:pt x="676174" y="-158514"/>
                </a:lnTo>
                <a:lnTo>
                  <a:pt x="666097" y="-159556"/>
                </a:lnTo>
                <a:lnTo>
                  <a:pt x="655015" y="-160598"/>
                </a:lnTo>
                <a:lnTo>
                  <a:pt x="613691" y="-160598"/>
                </a:lnTo>
                <a:lnTo>
                  <a:pt x="599585" y="-159556"/>
                </a:lnTo>
                <a:lnTo>
                  <a:pt x="587498" y="-157472"/>
                </a:lnTo>
                <a:lnTo>
                  <a:pt x="575401" y="-155388"/>
                </a:lnTo>
                <a:lnTo>
                  <a:pt x="565324" y="-153292"/>
                </a:lnTo>
                <a:lnTo>
                  <a:pt x="555247" y="-151208"/>
                </a:lnTo>
                <a:lnTo>
                  <a:pt x="546174" y="-148083"/>
                </a:lnTo>
                <a:lnTo>
                  <a:pt x="538116" y="-144957"/>
                </a:lnTo>
                <a:lnTo>
                  <a:pt x="531063" y="-140777"/>
                </a:lnTo>
                <a:lnTo>
                  <a:pt x="524010" y="-137651"/>
                </a:lnTo>
                <a:lnTo>
                  <a:pt x="518966" y="-133484"/>
                </a:lnTo>
                <a:lnTo>
                  <a:pt x="513933" y="-128262"/>
                </a:lnTo>
                <a:lnTo>
                  <a:pt x="508889" y="-124095"/>
                </a:lnTo>
                <a:lnTo>
                  <a:pt x="504860" y="-118885"/>
                </a:lnTo>
                <a:lnTo>
                  <a:pt x="501836" y="-113663"/>
                </a:lnTo>
                <a:lnTo>
                  <a:pt x="498812" y="-108454"/>
                </a:lnTo>
                <a:lnTo>
                  <a:pt x="496802" y="-103245"/>
                </a:lnTo>
                <a:lnTo>
                  <a:pt x="494783" y="-96981"/>
                </a:lnTo>
                <a:lnTo>
                  <a:pt x="492773" y="-90730"/>
                </a:lnTo>
                <a:lnTo>
                  <a:pt x="491759" y="-85508"/>
                </a:lnTo>
                <a:lnTo>
                  <a:pt x="490754" y="-79257"/>
                </a:lnTo>
                <a:lnTo>
                  <a:pt x="489749" y="-71951"/>
                </a:lnTo>
                <a:lnTo>
                  <a:pt x="489749" y="-25017"/>
                </a:lnTo>
                <a:lnTo>
                  <a:pt x="490754" y="-18766"/>
                </a:lnTo>
                <a:lnTo>
                  <a:pt x="490754" y="38586"/>
                </a:lnTo>
                <a:lnTo>
                  <a:pt x="429285" y="60491"/>
                </a:lnTo>
                <a:lnTo>
                  <a:pt x="428280" y="-6251"/>
                </a:lnTo>
                <a:lnTo>
                  <a:pt x="428280" y="-29197"/>
                </a:lnTo>
                <a:lnTo>
                  <a:pt x="429285" y="-34406"/>
                </a:lnTo>
                <a:lnTo>
                  <a:pt x="429285" y="-54227"/>
                </a:lnTo>
                <a:lnTo>
                  <a:pt x="430290" y="-59436"/>
                </a:lnTo>
                <a:lnTo>
                  <a:pt x="430290" y="-67784"/>
                </a:lnTo>
                <a:lnTo>
                  <a:pt x="431295" y="-71951"/>
                </a:lnTo>
                <a:lnTo>
                  <a:pt x="431295" y="-79257"/>
                </a:lnTo>
                <a:lnTo>
                  <a:pt x="432309" y="-82382"/>
                </a:lnTo>
                <a:lnTo>
                  <a:pt x="432309" y="-88633"/>
                </a:lnTo>
                <a:lnTo>
                  <a:pt x="433314" y="-91772"/>
                </a:lnTo>
                <a:lnTo>
                  <a:pt x="433314" y="-94897"/>
                </a:lnTo>
                <a:lnTo>
                  <a:pt x="434319" y="-99065"/>
                </a:lnTo>
                <a:lnTo>
                  <a:pt x="434319" y="-103245"/>
                </a:lnTo>
                <a:lnTo>
                  <a:pt x="435334" y="-107412"/>
                </a:lnTo>
                <a:lnTo>
                  <a:pt x="436338" y="-110538"/>
                </a:lnTo>
                <a:lnTo>
                  <a:pt x="435334" y="-114705"/>
                </a:lnTo>
                <a:lnTo>
                  <a:pt x="434319" y="-117844"/>
                </a:lnTo>
                <a:lnTo>
                  <a:pt x="432309" y="-119927"/>
                </a:lnTo>
                <a:lnTo>
                  <a:pt x="431295" y="-122011"/>
                </a:lnTo>
                <a:lnTo>
                  <a:pt x="429285" y="-124095"/>
                </a:lnTo>
                <a:lnTo>
                  <a:pt x="426261" y="-126178"/>
                </a:lnTo>
                <a:lnTo>
                  <a:pt x="424242" y="-128262"/>
                </a:lnTo>
                <a:lnTo>
                  <a:pt x="421218" y="-131400"/>
                </a:lnTo>
                <a:lnTo>
                  <a:pt x="418203" y="-133484"/>
                </a:lnTo>
                <a:lnTo>
                  <a:pt x="415179" y="-135568"/>
                </a:lnTo>
                <a:lnTo>
                  <a:pt x="412155" y="-136610"/>
                </a:lnTo>
                <a:lnTo>
                  <a:pt x="408126" y="-138693"/>
                </a:lnTo>
                <a:lnTo>
                  <a:pt x="405102" y="-140777"/>
                </a:lnTo>
                <a:lnTo>
                  <a:pt x="401063" y="-142873"/>
                </a:lnTo>
                <a:lnTo>
                  <a:pt x="398048" y="-144957"/>
                </a:lnTo>
                <a:lnTo>
                  <a:pt x="394010" y="-145999"/>
                </a:lnTo>
                <a:lnTo>
                  <a:pt x="390986" y="-148083"/>
                </a:lnTo>
                <a:lnTo>
                  <a:pt x="386957" y="-149125"/>
                </a:lnTo>
                <a:lnTo>
                  <a:pt x="383932" y="-151208"/>
                </a:lnTo>
                <a:lnTo>
                  <a:pt x="380908" y="-152250"/>
                </a:lnTo>
                <a:lnTo>
                  <a:pt x="377894" y="-153292"/>
                </a:lnTo>
                <a:lnTo>
                  <a:pt x="374870" y="-154347"/>
                </a:lnTo>
                <a:lnTo>
                  <a:pt x="371845" y="-155388"/>
                </a:lnTo>
                <a:lnTo>
                  <a:pt x="368821" y="-156430"/>
                </a:lnTo>
                <a:lnTo>
                  <a:pt x="366802" y="-157472"/>
                </a:lnTo>
                <a:lnTo>
                  <a:pt x="364792" y="-158514"/>
                </a:lnTo>
                <a:lnTo>
                  <a:pt x="362773" y="-158514"/>
                </a:lnTo>
                <a:lnTo>
                  <a:pt x="361768" y="-159556"/>
                </a:lnTo>
                <a:lnTo>
                  <a:pt x="339594" y="-159556"/>
                </a:lnTo>
                <a:lnTo>
                  <a:pt x="337585" y="-158514"/>
                </a:lnTo>
                <a:lnTo>
                  <a:pt x="332541" y="-158514"/>
                </a:lnTo>
                <a:lnTo>
                  <a:pt x="330531" y="-157472"/>
                </a:lnTo>
                <a:lnTo>
                  <a:pt x="328512" y="-157472"/>
                </a:lnTo>
                <a:lnTo>
                  <a:pt x="326493" y="-156430"/>
                </a:lnTo>
                <a:lnTo>
                  <a:pt x="324483" y="-156430"/>
                </a:lnTo>
                <a:lnTo>
                  <a:pt x="322464" y="-155388"/>
                </a:lnTo>
                <a:lnTo>
                  <a:pt x="321459" y="-154347"/>
                </a:lnTo>
                <a:lnTo>
                  <a:pt x="319440" y="-154347"/>
                </a:lnTo>
                <a:lnTo>
                  <a:pt x="317430" y="-153292"/>
                </a:lnTo>
                <a:lnTo>
                  <a:pt x="316415" y="-152250"/>
                </a:lnTo>
                <a:lnTo>
                  <a:pt x="314406" y="-151208"/>
                </a:lnTo>
                <a:lnTo>
                  <a:pt x="313391" y="-150166"/>
                </a:lnTo>
                <a:lnTo>
                  <a:pt x="311382" y="-148083"/>
                </a:lnTo>
                <a:lnTo>
                  <a:pt x="309362" y="-144957"/>
                </a:lnTo>
                <a:lnTo>
                  <a:pt x="308357" y="-141832"/>
                </a:lnTo>
                <a:lnTo>
                  <a:pt x="307353" y="-138693"/>
                </a:lnTo>
                <a:lnTo>
                  <a:pt x="306338" y="-134526"/>
                </a:lnTo>
                <a:lnTo>
                  <a:pt x="306338" y="-127220"/>
                </a:lnTo>
                <a:lnTo>
                  <a:pt x="307353" y="-124095"/>
                </a:lnTo>
                <a:lnTo>
                  <a:pt x="307353" y="-107412"/>
                </a:lnTo>
                <a:lnTo>
                  <a:pt x="308357" y="-104287"/>
                </a:lnTo>
                <a:lnTo>
                  <a:pt x="308357" y="-49005"/>
                </a:lnTo>
                <a:lnTo>
                  <a:pt x="307353" y="-45879"/>
                </a:lnTo>
                <a:lnTo>
                  <a:pt x="307353" y="-42754"/>
                </a:lnTo>
                <a:lnTo>
                  <a:pt x="306338" y="-38586"/>
                </a:lnTo>
                <a:lnTo>
                  <a:pt x="306338" y="-35448"/>
                </a:lnTo>
                <a:lnTo>
                  <a:pt x="305333" y="-32322"/>
                </a:lnTo>
                <a:lnTo>
                  <a:pt x="305333" y="-28155"/>
                </a:lnTo>
                <a:lnTo>
                  <a:pt x="304328" y="-25017"/>
                </a:lnTo>
                <a:lnTo>
                  <a:pt x="303314" y="-21891"/>
                </a:lnTo>
                <a:lnTo>
                  <a:pt x="302309" y="-18766"/>
                </a:lnTo>
                <a:lnTo>
                  <a:pt x="301304" y="-14598"/>
                </a:lnTo>
                <a:lnTo>
                  <a:pt x="299285" y="-11460"/>
                </a:lnTo>
                <a:lnTo>
                  <a:pt x="298280" y="-9376"/>
                </a:lnTo>
                <a:lnTo>
                  <a:pt x="296261" y="-6251"/>
                </a:lnTo>
                <a:lnTo>
                  <a:pt x="295256" y="-3125"/>
                </a:lnTo>
                <a:lnTo>
                  <a:pt x="293237" y="-1041"/>
                </a:lnTo>
                <a:lnTo>
                  <a:pt x="291227" y="2096"/>
                </a:lnTo>
                <a:lnTo>
                  <a:pt x="288203" y="4180"/>
                </a:lnTo>
                <a:lnTo>
                  <a:pt x="285179" y="7305"/>
                </a:lnTo>
                <a:lnTo>
                  <a:pt x="282155" y="10431"/>
                </a:lnTo>
                <a:lnTo>
                  <a:pt x="278126" y="13569"/>
                </a:lnTo>
                <a:lnTo>
                  <a:pt x="274097" y="17736"/>
                </a:lnTo>
                <a:lnTo>
                  <a:pt x="269053" y="20862"/>
                </a:lnTo>
                <a:lnTo>
                  <a:pt x="264019" y="25029"/>
                </a:lnTo>
                <a:lnTo>
                  <a:pt x="258976" y="28168"/>
                </a:lnTo>
                <a:lnTo>
                  <a:pt x="253942" y="32335"/>
                </a:lnTo>
                <a:lnTo>
                  <a:pt x="248898" y="36503"/>
                </a:lnTo>
                <a:lnTo>
                  <a:pt x="243865" y="39641"/>
                </a:lnTo>
                <a:lnTo>
                  <a:pt x="237816" y="43808"/>
                </a:lnTo>
                <a:lnTo>
                  <a:pt x="232782" y="47976"/>
                </a:lnTo>
                <a:lnTo>
                  <a:pt x="226734" y="51101"/>
                </a:lnTo>
                <a:lnTo>
                  <a:pt x="220686" y="55281"/>
                </a:lnTo>
                <a:lnTo>
                  <a:pt x="215642" y="58407"/>
                </a:lnTo>
                <a:lnTo>
                  <a:pt x="210609" y="62574"/>
                </a:lnTo>
                <a:lnTo>
                  <a:pt x="204560" y="65713"/>
                </a:lnTo>
                <a:lnTo>
                  <a:pt x="199526" y="68838"/>
                </a:lnTo>
                <a:lnTo>
                  <a:pt x="194483" y="71964"/>
                </a:lnTo>
                <a:lnTo>
                  <a:pt x="190454" y="75089"/>
                </a:lnTo>
                <a:lnTo>
                  <a:pt x="185410" y="78228"/>
                </a:lnTo>
                <a:lnTo>
                  <a:pt x="181381" y="80311"/>
                </a:lnTo>
                <a:lnTo>
                  <a:pt x="177352" y="83437"/>
                </a:lnTo>
                <a:lnTo>
                  <a:pt x="174328" y="85521"/>
                </a:lnTo>
                <a:lnTo>
                  <a:pt x="171304" y="86562"/>
                </a:lnTo>
                <a:lnTo>
                  <a:pt x="169294" y="88646"/>
                </a:lnTo>
                <a:lnTo>
                  <a:pt x="167275" y="89688"/>
                </a:lnTo>
                <a:lnTo>
                  <a:pt x="165265" y="90743"/>
                </a:lnTo>
                <a:lnTo>
                  <a:pt x="164251" y="91784"/>
                </a:lnTo>
                <a:lnTo>
                  <a:pt x="154174" y="91784"/>
                </a:lnTo>
                <a:lnTo>
                  <a:pt x="152164" y="92826"/>
                </a:lnTo>
                <a:lnTo>
                  <a:pt x="138048" y="92826"/>
                </a:lnTo>
                <a:lnTo>
                  <a:pt x="136038" y="91784"/>
                </a:lnTo>
                <a:lnTo>
                  <a:pt x="134019" y="90743"/>
                </a:lnTo>
                <a:lnTo>
                  <a:pt x="132009" y="88646"/>
                </a:lnTo>
                <a:lnTo>
                  <a:pt x="129990" y="86562"/>
                </a:lnTo>
                <a:lnTo>
                  <a:pt x="128985" y="83437"/>
                </a:lnTo>
                <a:lnTo>
                  <a:pt x="129990" y="58407"/>
                </a:lnTo>
                <a:lnTo>
                  <a:pt x="129990" y="10431"/>
                </a:lnTo>
                <a:lnTo>
                  <a:pt x="130995" y="7305"/>
                </a:lnTo>
                <a:lnTo>
                  <a:pt x="130995" y="4180"/>
                </a:lnTo>
                <a:lnTo>
                  <a:pt x="133014" y="1054"/>
                </a:lnTo>
                <a:lnTo>
                  <a:pt x="134019" y="-2083"/>
                </a:lnTo>
                <a:lnTo>
                  <a:pt x="136038" y="-4167"/>
                </a:lnTo>
                <a:lnTo>
                  <a:pt x="138048" y="-5209"/>
                </a:lnTo>
                <a:lnTo>
                  <a:pt x="139063" y="-6251"/>
                </a:lnTo>
                <a:lnTo>
                  <a:pt x="141072" y="-7292"/>
                </a:lnTo>
                <a:lnTo>
                  <a:pt x="143092" y="-8334"/>
                </a:lnTo>
                <a:lnTo>
                  <a:pt x="145111" y="-9376"/>
                </a:lnTo>
                <a:lnTo>
                  <a:pt x="147121" y="-10418"/>
                </a:lnTo>
                <a:lnTo>
                  <a:pt x="150145" y="-10418"/>
                </a:lnTo>
                <a:lnTo>
                  <a:pt x="153169" y="-11460"/>
                </a:lnTo>
                <a:lnTo>
                  <a:pt x="156193" y="-11460"/>
                </a:lnTo>
                <a:lnTo>
                  <a:pt x="159217" y="-12514"/>
                </a:lnTo>
                <a:lnTo>
                  <a:pt x="163246" y="-12514"/>
                </a:lnTo>
                <a:lnTo>
                  <a:pt x="166270" y="-13556"/>
                </a:lnTo>
                <a:lnTo>
                  <a:pt x="193478" y="-13556"/>
                </a:lnTo>
                <a:lnTo>
                  <a:pt x="195488" y="-12514"/>
                </a:lnTo>
                <a:lnTo>
                  <a:pt x="213633" y="-12514"/>
                </a:lnTo>
                <a:lnTo>
                  <a:pt x="216657" y="-13556"/>
                </a:lnTo>
                <a:lnTo>
                  <a:pt x="224715" y="-13556"/>
                </a:lnTo>
                <a:lnTo>
                  <a:pt x="227739" y="-14598"/>
                </a:lnTo>
                <a:lnTo>
                  <a:pt x="230763" y="-14598"/>
                </a:lnTo>
                <a:lnTo>
                  <a:pt x="233787" y="-15640"/>
                </a:lnTo>
                <a:lnTo>
                  <a:pt x="236811" y="-15640"/>
                </a:lnTo>
                <a:lnTo>
                  <a:pt x="239836" y="-16682"/>
                </a:lnTo>
                <a:lnTo>
                  <a:pt x="242860" y="-17724"/>
                </a:lnTo>
                <a:lnTo>
                  <a:pt x="245874" y="-18766"/>
                </a:lnTo>
                <a:lnTo>
                  <a:pt x="248898" y="-19807"/>
                </a:lnTo>
                <a:lnTo>
                  <a:pt x="250918" y="-20849"/>
                </a:lnTo>
                <a:lnTo>
                  <a:pt x="253942" y="-21891"/>
                </a:lnTo>
                <a:lnTo>
                  <a:pt x="255952" y="-22933"/>
                </a:lnTo>
                <a:lnTo>
                  <a:pt x="257971" y="-25017"/>
                </a:lnTo>
                <a:lnTo>
                  <a:pt x="259990" y="-26071"/>
                </a:lnTo>
                <a:lnTo>
                  <a:pt x="262000" y="-28155"/>
                </a:lnTo>
                <a:lnTo>
                  <a:pt x="264019" y="-29197"/>
                </a:lnTo>
                <a:lnTo>
                  <a:pt x="266029" y="-31281"/>
                </a:lnTo>
                <a:lnTo>
                  <a:pt x="267043" y="-33364"/>
                </a:lnTo>
                <a:lnTo>
                  <a:pt x="269053" y="-36490"/>
                </a:lnTo>
                <a:lnTo>
                  <a:pt x="271072" y="-40670"/>
                </a:lnTo>
                <a:lnTo>
                  <a:pt x="271072" y="-43796"/>
                </a:lnTo>
                <a:lnTo>
                  <a:pt x="272077" y="-46921"/>
                </a:lnTo>
                <a:lnTo>
                  <a:pt x="272077" y="-56311"/>
                </a:lnTo>
                <a:lnTo>
                  <a:pt x="271072" y="-61520"/>
                </a:lnTo>
                <a:lnTo>
                  <a:pt x="271072" y="-67784"/>
                </a:lnTo>
                <a:lnTo>
                  <a:pt x="270068" y="-74035"/>
                </a:lnTo>
                <a:lnTo>
                  <a:pt x="270068" y="-79257"/>
                </a:lnTo>
                <a:lnTo>
                  <a:pt x="269053" y="-85508"/>
                </a:lnTo>
                <a:lnTo>
                  <a:pt x="267043" y="-91772"/>
                </a:lnTo>
                <a:lnTo>
                  <a:pt x="266029" y="-96981"/>
                </a:lnTo>
                <a:lnTo>
                  <a:pt x="265024" y="-102190"/>
                </a:lnTo>
                <a:lnTo>
                  <a:pt x="263014" y="-107412"/>
                </a:lnTo>
                <a:lnTo>
                  <a:pt x="262000" y="-112622"/>
                </a:lnTo>
                <a:lnTo>
                  <a:pt x="259990" y="-117844"/>
                </a:lnTo>
                <a:lnTo>
                  <a:pt x="257971" y="-123053"/>
                </a:lnTo>
                <a:lnTo>
                  <a:pt x="255952" y="-128262"/>
                </a:lnTo>
                <a:lnTo>
                  <a:pt x="253942" y="-132442"/>
                </a:lnTo>
                <a:lnTo>
                  <a:pt x="251923" y="-136610"/>
                </a:lnTo>
                <a:lnTo>
                  <a:pt x="249913" y="-141832"/>
                </a:lnTo>
                <a:lnTo>
                  <a:pt x="247894" y="-144957"/>
                </a:lnTo>
                <a:lnTo>
                  <a:pt x="245874" y="-149125"/>
                </a:lnTo>
                <a:lnTo>
                  <a:pt x="242860" y="-153292"/>
                </a:lnTo>
                <a:lnTo>
                  <a:pt x="240840" y="-156430"/>
                </a:lnTo>
                <a:lnTo>
                  <a:pt x="238821" y="-159556"/>
                </a:lnTo>
                <a:lnTo>
                  <a:pt x="235797" y="-162681"/>
                </a:lnTo>
                <a:lnTo>
                  <a:pt x="233787" y="-164765"/>
                </a:lnTo>
                <a:lnTo>
                  <a:pt x="231768" y="-167903"/>
                </a:lnTo>
                <a:lnTo>
                  <a:pt x="228744" y="-169987"/>
                </a:lnTo>
                <a:lnTo>
                  <a:pt x="226734" y="-171029"/>
                </a:lnTo>
                <a:lnTo>
                  <a:pt x="224715" y="-173113"/>
                </a:lnTo>
                <a:lnTo>
                  <a:pt x="222705" y="-174155"/>
                </a:lnTo>
                <a:lnTo>
                  <a:pt x="219681" y="-175196"/>
                </a:lnTo>
                <a:lnTo>
                  <a:pt x="212628" y="-175196"/>
                </a:lnTo>
                <a:lnTo>
                  <a:pt x="210609" y="-174155"/>
                </a:lnTo>
                <a:lnTo>
                  <a:pt x="208589" y="-173113"/>
                </a:lnTo>
                <a:lnTo>
                  <a:pt x="206580" y="-173113"/>
                </a:lnTo>
                <a:lnTo>
                  <a:pt x="204560" y="-172071"/>
                </a:lnTo>
                <a:lnTo>
                  <a:pt x="194483" y="-172071"/>
                </a:lnTo>
                <a:lnTo>
                  <a:pt x="192473" y="-173113"/>
                </a:lnTo>
                <a:lnTo>
                  <a:pt x="190454" y="-174155"/>
                </a:lnTo>
                <a:lnTo>
                  <a:pt x="188435" y="-174155"/>
                </a:lnTo>
                <a:lnTo>
                  <a:pt x="186425" y="-175196"/>
                </a:lnTo>
                <a:lnTo>
                  <a:pt x="84647" y="-175196"/>
                </a:lnTo>
                <a:lnTo>
                  <a:pt x="73555" y="-174155"/>
                </a:lnTo>
                <a:lnTo>
                  <a:pt x="62473" y="-173113"/>
                </a:lnTo>
                <a:lnTo>
                  <a:pt x="53401" y="-172071"/>
                </a:lnTo>
                <a:lnTo>
                  <a:pt x="44338" y="-171029"/>
                </a:lnTo>
                <a:lnTo>
                  <a:pt x="37285" y="-168945"/>
                </a:lnTo>
                <a:lnTo>
                  <a:pt x="30222" y="-166849"/>
                </a:lnTo>
                <a:lnTo>
                  <a:pt x="24183" y="-164765"/>
                </a:lnTo>
                <a:lnTo>
                  <a:pt x="15111" y="-158514"/>
                </a:lnTo>
                <a:lnTo>
                  <a:pt x="8057" y="-151208"/>
                </a:lnTo>
                <a:lnTo>
                  <a:pt x="4028" y="-140777"/>
                </a:lnTo>
                <a:lnTo>
                  <a:pt x="2009" y="-135568"/>
                </a:lnTo>
                <a:lnTo>
                  <a:pt x="1004" y="-129317"/>
                </a:lnTo>
                <a:lnTo>
                  <a:pt x="0" y="-122011"/>
                </a:lnTo>
                <a:lnTo>
                  <a:pt x="0" y="-76118"/>
                </a:lnTo>
                <a:lnTo>
                  <a:pt x="1004" y="-63603"/>
                </a:lnTo>
                <a:lnTo>
                  <a:pt x="1004" y="-38586"/>
                </a:lnTo>
                <a:lnTo>
                  <a:pt x="2009" y="-23975"/>
                </a:lnTo>
                <a:lnTo>
                  <a:pt x="2009" y="257592"/>
                </a:lnTo>
                <a:lnTo>
                  <a:pt x="3014" y="262814"/>
                </a:lnTo>
                <a:lnTo>
                  <a:pt x="3014" y="373352"/>
                </a:lnTo>
                <a:lnTo>
                  <a:pt x="2009" y="383783"/>
                </a:lnTo>
                <a:lnTo>
                  <a:pt x="2009" y="411939"/>
                </a:lnTo>
                <a:lnTo>
                  <a:pt x="3014" y="421328"/>
                </a:lnTo>
                <a:lnTo>
                  <a:pt x="3014" y="439065"/>
                </a:lnTo>
                <a:lnTo>
                  <a:pt x="4028" y="447400"/>
                </a:lnTo>
                <a:lnTo>
                  <a:pt x="5033" y="454706"/>
                </a:lnTo>
                <a:lnTo>
                  <a:pt x="5033" y="463041"/>
                </a:lnTo>
                <a:lnTo>
                  <a:pt x="7053" y="470346"/>
                </a:lnTo>
                <a:lnTo>
                  <a:pt x="8057" y="476598"/>
                </a:lnTo>
                <a:lnTo>
                  <a:pt x="10077" y="483903"/>
                </a:lnTo>
                <a:lnTo>
                  <a:pt x="12086" y="489112"/>
                </a:lnTo>
                <a:lnTo>
                  <a:pt x="14106" y="495376"/>
                </a:lnTo>
                <a:lnTo>
                  <a:pt x="17130" y="500586"/>
                </a:lnTo>
                <a:lnTo>
                  <a:pt x="20144" y="50580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7235339" y="5416031"/>
            <a:ext cx="276135" cy="661184"/>
          </a:xfrm>
          <a:custGeom>
            <a:avLst/>
            <a:gdLst/>
            <a:ahLst/>
            <a:cxnLst/>
            <a:rect l="l" t="t" r="r" b="b"/>
            <a:pathLst>
              <a:path w="276135" h="661184">
                <a:moveTo>
                  <a:pt x="123961" y="418190"/>
                </a:moveTo>
                <a:lnTo>
                  <a:pt x="125990" y="417148"/>
                </a:lnTo>
                <a:lnTo>
                  <a:pt x="128019" y="416106"/>
                </a:lnTo>
                <a:lnTo>
                  <a:pt x="130048" y="416106"/>
                </a:lnTo>
                <a:lnTo>
                  <a:pt x="132077" y="415065"/>
                </a:lnTo>
                <a:lnTo>
                  <a:pt x="135072" y="414023"/>
                </a:lnTo>
                <a:lnTo>
                  <a:pt x="138067" y="412981"/>
                </a:lnTo>
                <a:lnTo>
                  <a:pt x="141159" y="412981"/>
                </a:lnTo>
                <a:lnTo>
                  <a:pt x="145120" y="411939"/>
                </a:lnTo>
                <a:lnTo>
                  <a:pt x="149178" y="411939"/>
                </a:lnTo>
                <a:lnTo>
                  <a:pt x="153236" y="410897"/>
                </a:lnTo>
                <a:lnTo>
                  <a:pt x="157198" y="409855"/>
                </a:lnTo>
                <a:lnTo>
                  <a:pt x="162319" y="408813"/>
                </a:lnTo>
                <a:lnTo>
                  <a:pt x="167343" y="407772"/>
                </a:lnTo>
                <a:lnTo>
                  <a:pt x="176425" y="406717"/>
                </a:lnTo>
                <a:lnTo>
                  <a:pt x="185507" y="404633"/>
                </a:lnTo>
                <a:lnTo>
                  <a:pt x="193526" y="403591"/>
                </a:lnTo>
                <a:lnTo>
                  <a:pt x="200580" y="402550"/>
                </a:lnTo>
                <a:lnTo>
                  <a:pt x="206666" y="401508"/>
                </a:lnTo>
                <a:lnTo>
                  <a:pt x="212657" y="400466"/>
                </a:lnTo>
                <a:lnTo>
                  <a:pt x="218744" y="399424"/>
                </a:lnTo>
                <a:lnTo>
                  <a:pt x="223768" y="398382"/>
                </a:lnTo>
                <a:lnTo>
                  <a:pt x="228792" y="397340"/>
                </a:lnTo>
                <a:lnTo>
                  <a:pt x="232850" y="397340"/>
                </a:lnTo>
                <a:lnTo>
                  <a:pt x="236811" y="396298"/>
                </a:lnTo>
                <a:lnTo>
                  <a:pt x="239903" y="395257"/>
                </a:lnTo>
                <a:lnTo>
                  <a:pt x="242898" y="394202"/>
                </a:lnTo>
                <a:lnTo>
                  <a:pt x="245894" y="393160"/>
                </a:lnTo>
                <a:lnTo>
                  <a:pt x="247923" y="392118"/>
                </a:lnTo>
                <a:lnTo>
                  <a:pt x="249952" y="391076"/>
                </a:lnTo>
                <a:lnTo>
                  <a:pt x="250918" y="390035"/>
                </a:lnTo>
                <a:lnTo>
                  <a:pt x="252947" y="388993"/>
                </a:lnTo>
                <a:lnTo>
                  <a:pt x="254976" y="385867"/>
                </a:lnTo>
                <a:lnTo>
                  <a:pt x="256039" y="381700"/>
                </a:lnTo>
                <a:lnTo>
                  <a:pt x="257005" y="378561"/>
                </a:lnTo>
                <a:lnTo>
                  <a:pt x="257005" y="342058"/>
                </a:lnTo>
                <a:lnTo>
                  <a:pt x="256039" y="334765"/>
                </a:lnTo>
                <a:lnTo>
                  <a:pt x="256039" y="327460"/>
                </a:lnTo>
                <a:lnTo>
                  <a:pt x="254976" y="320167"/>
                </a:lnTo>
                <a:lnTo>
                  <a:pt x="254010" y="313903"/>
                </a:lnTo>
                <a:lnTo>
                  <a:pt x="252947" y="307652"/>
                </a:lnTo>
                <a:lnTo>
                  <a:pt x="251981" y="302430"/>
                </a:lnTo>
                <a:lnTo>
                  <a:pt x="249952" y="297221"/>
                </a:lnTo>
                <a:lnTo>
                  <a:pt x="247923" y="293053"/>
                </a:lnTo>
                <a:lnTo>
                  <a:pt x="245894" y="288873"/>
                </a:lnTo>
                <a:lnTo>
                  <a:pt x="242898" y="284706"/>
                </a:lnTo>
                <a:lnTo>
                  <a:pt x="240869" y="281580"/>
                </a:lnTo>
                <a:lnTo>
                  <a:pt x="237874" y="277400"/>
                </a:lnTo>
                <a:lnTo>
                  <a:pt x="234879" y="275316"/>
                </a:lnTo>
                <a:lnTo>
                  <a:pt x="231787" y="272191"/>
                </a:lnTo>
                <a:lnTo>
                  <a:pt x="228792" y="270107"/>
                </a:lnTo>
                <a:lnTo>
                  <a:pt x="224734" y="268023"/>
                </a:lnTo>
                <a:lnTo>
                  <a:pt x="221739" y="265939"/>
                </a:lnTo>
                <a:lnTo>
                  <a:pt x="217681" y="264885"/>
                </a:lnTo>
                <a:lnTo>
                  <a:pt x="213720" y="262801"/>
                </a:lnTo>
                <a:lnTo>
                  <a:pt x="209662" y="261759"/>
                </a:lnTo>
                <a:lnTo>
                  <a:pt x="205604" y="260717"/>
                </a:lnTo>
                <a:lnTo>
                  <a:pt x="201546" y="259676"/>
                </a:lnTo>
                <a:lnTo>
                  <a:pt x="196522" y="259676"/>
                </a:lnTo>
                <a:lnTo>
                  <a:pt x="192560" y="258634"/>
                </a:lnTo>
                <a:lnTo>
                  <a:pt x="188502" y="258634"/>
                </a:lnTo>
                <a:lnTo>
                  <a:pt x="183478" y="257592"/>
                </a:lnTo>
                <a:lnTo>
                  <a:pt x="147149" y="257592"/>
                </a:lnTo>
                <a:lnTo>
                  <a:pt x="145120" y="258634"/>
                </a:lnTo>
                <a:lnTo>
                  <a:pt x="133043" y="258634"/>
                </a:lnTo>
                <a:lnTo>
                  <a:pt x="128985" y="256550"/>
                </a:lnTo>
                <a:lnTo>
                  <a:pt x="125024" y="253424"/>
                </a:lnTo>
                <a:lnTo>
                  <a:pt x="122995" y="250286"/>
                </a:lnTo>
                <a:lnTo>
                  <a:pt x="122995" y="229436"/>
                </a:lnTo>
                <a:lnTo>
                  <a:pt x="123961" y="214838"/>
                </a:lnTo>
                <a:lnTo>
                  <a:pt x="125990" y="201281"/>
                </a:lnTo>
                <a:lnTo>
                  <a:pt x="128985" y="190850"/>
                </a:lnTo>
                <a:lnTo>
                  <a:pt x="133043" y="181460"/>
                </a:lnTo>
                <a:lnTo>
                  <a:pt x="137101" y="173113"/>
                </a:lnTo>
                <a:lnTo>
                  <a:pt x="141159" y="166862"/>
                </a:lnTo>
                <a:lnTo>
                  <a:pt x="146183" y="161640"/>
                </a:lnTo>
                <a:lnTo>
                  <a:pt x="152174" y="157472"/>
                </a:lnTo>
                <a:lnTo>
                  <a:pt x="158261" y="155388"/>
                </a:lnTo>
                <a:lnTo>
                  <a:pt x="164251" y="153305"/>
                </a:lnTo>
                <a:lnTo>
                  <a:pt x="171304" y="152263"/>
                </a:lnTo>
                <a:lnTo>
                  <a:pt x="192560" y="152263"/>
                </a:lnTo>
                <a:lnTo>
                  <a:pt x="199613" y="153305"/>
                </a:lnTo>
                <a:lnTo>
                  <a:pt x="206666" y="154347"/>
                </a:lnTo>
                <a:lnTo>
                  <a:pt x="213720" y="155388"/>
                </a:lnTo>
                <a:lnTo>
                  <a:pt x="220773" y="156430"/>
                </a:lnTo>
                <a:lnTo>
                  <a:pt x="227826" y="157472"/>
                </a:lnTo>
                <a:lnTo>
                  <a:pt x="233816" y="158514"/>
                </a:lnTo>
                <a:lnTo>
                  <a:pt x="240869" y="158514"/>
                </a:lnTo>
                <a:lnTo>
                  <a:pt x="246956" y="157472"/>
                </a:lnTo>
                <a:lnTo>
                  <a:pt x="251981" y="156430"/>
                </a:lnTo>
                <a:lnTo>
                  <a:pt x="257005" y="154347"/>
                </a:lnTo>
                <a:lnTo>
                  <a:pt x="262029" y="151221"/>
                </a:lnTo>
                <a:lnTo>
                  <a:pt x="266087" y="147041"/>
                </a:lnTo>
                <a:lnTo>
                  <a:pt x="270145" y="140790"/>
                </a:lnTo>
                <a:lnTo>
                  <a:pt x="272077" y="134526"/>
                </a:lnTo>
                <a:lnTo>
                  <a:pt x="274106" y="126191"/>
                </a:lnTo>
                <a:lnTo>
                  <a:pt x="276135" y="115760"/>
                </a:lnTo>
                <a:lnTo>
                  <a:pt x="276135" y="93855"/>
                </a:lnTo>
                <a:lnTo>
                  <a:pt x="275169" y="85521"/>
                </a:lnTo>
                <a:lnTo>
                  <a:pt x="274106" y="76131"/>
                </a:lnTo>
                <a:lnTo>
                  <a:pt x="273140" y="68825"/>
                </a:lnTo>
                <a:lnTo>
                  <a:pt x="271111" y="60491"/>
                </a:lnTo>
                <a:lnTo>
                  <a:pt x="269082" y="54227"/>
                </a:lnTo>
                <a:lnTo>
                  <a:pt x="267053" y="47976"/>
                </a:lnTo>
                <a:lnTo>
                  <a:pt x="264058" y="41712"/>
                </a:lnTo>
                <a:lnTo>
                  <a:pt x="262029" y="36503"/>
                </a:lnTo>
                <a:lnTo>
                  <a:pt x="257971" y="31281"/>
                </a:lnTo>
                <a:lnTo>
                  <a:pt x="254976" y="27113"/>
                </a:lnTo>
                <a:lnTo>
                  <a:pt x="250918" y="22946"/>
                </a:lnTo>
                <a:lnTo>
                  <a:pt x="246956" y="19807"/>
                </a:lnTo>
                <a:lnTo>
                  <a:pt x="242898" y="16682"/>
                </a:lnTo>
                <a:lnTo>
                  <a:pt x="237874" y="13556"/>
                </a:lnTo>
                <a:lnTo>
                  <a:pt x="232850" y="11473"/>
                </a:lnTo>
                <a:lnTo>
                  <a:pt x="227826" y="8347"/>
                </a:lnTo>
                <a:lnTo>
                  <a:pt x="222705" y="7292"/>
                </a:lnTo>
                <a:lnTo>
                  <a:pt x="217681" y="5209"/>
                </a:lnTo>
                <a:lnTo>
                  <a:pt x="211691" y="4167"/>
                </a:lnTo>
                <a:lnTo>
                  <a:pt x="205604" y="3125"/>
                </a:lnTo>
                <a:lnTo>
                  <a:pt x="199613" y="2083"/>
                </a:lnTo>
                <a:lnTo>
                  <a:pt x="193526" y="1041"/>
                </a:lnTo>
                <a:lnTo>
                  <a:pt x="187439" y="1041"/>
                </a:lnTo>
                <a:lnTo>
                  <a:pt x="181449" y="0"/>
                </a:lnTo>
                <a:lnTo>
                  <a:pt x="131014" y="0"/>
                </a:lnTo>
                <a:lnTo>
                  <a:pt x="128985" y="1041"/>
                </a:lnTo>
                <a:lnTo>
                  <a:pt x="127053" y="3125"/>
                </a:lnTo>
                <a:lnTo>
                  <a:pt x="125024" y="3125"/>
                </a:lnTo>
                <a:lnTo>
                  <a:pt x="122995" y="4167"/>
                </a:lnTo>
                <a:lnTo>
                  <a:pt x="118937" y="4167"/>
                </a:lnTo>
                <a:lnTo>
                  <a:pt x="116908" y="3125"/>
                </a:lnTo>
                <a:lnTo>
                  <a:pt x="103864" y="3125"/>
                </a:lnTo>
                <a:lnTo>
                  <a:pt x="101835" y="2083"/>
                </a:lnTo>
                <a:lnTo>
                  <a:pt x="87729" y="2083"/>
                </a:lnTo>
                <a:lnTo>
                  <a:pt x="84734" y="3125"/>
                </a:lnTo>
                <a:lnTo>
                  <a:pt x="72560" y="3125"/>
                </a:lnTo>
                <a:lnTo>
                  <a:pt x="70628" y="4167"/>
                </a:lnTo>
                <a:lnTo>
                  <a:pt x="66570" y="4167"/>
                </a:lnTo>
                <a:lnTo>
                  <a:pt x="64541" y="3125"/>
                </a:lnTo>
                <a:lnTo>
                  <a:pt x="60483" y="3125"/>
                </a:lnTo>
                <a:lnTo>
                  <a:pt x="58454" y="2083"/>
                </a:lnTo>
                <a:lnTo>
                  <a:pt x="56425" y="2083"/>
                </a:lnTo>
                <a:lnTo>
                  <a:pt x="54492" y="1041"/>
                </a:lnTo>
                <a:lnTo>
                  <a:pt x="52463" y="1041"/>
                </a:lnTo>
                <a:lnTo>
                  <a:pt x="50434" y="0"/>
                </a:lnTo>
                <a:lnTo>
                  <a:pt x="48405" y="0"/>
                </a:lnTo>
                <a:lnTo>
                  <a:pt x="44347" y="1041"/>
                </a:lnTo>
                <a:lnTo>
                  <a:pt x="41352" y="2083"/>
                </a:lnTo>
                <a:lnTo>
                  <a:pt x="37294" y="5209"/>
                </a:lnTo>
                <a:lnTo>
                  <a:pt x="34299" y="9389"/>
                </a:lnTo>
                <a:lnTo>
                  <a:pt x="31304" y="13556"/>
                </a:lnTo>
                <a:lnTo>
                  <a:pt x="28212" y="19807"/>
                </a:lnTo>
                <a:lnTo>
                  <a:pt x="25217" y="26071"/>
                </a:lnTo>
                <a:lnTo>
                  <a:pt x="23188" y="33364"/>
                </a:lnTo>
                <a:lnTo>
                  <a:pt x="21159" y="40670"/>
                </a:lnTo>
                <a:lnTo>
                  <a:pt x="19227" y="50059"/>
                </a:lnTo>
                <a:lnTo>
                  <a:pt x="17198" y="59449"/>
                </a:lnTo>
                <a:lnTo>
                  <a:pt x="15169" y="68825"/>
                </a:lnTo>
                <a:lnTo>
                  <a:pt x="14106" y="79257"/>
                </a:lnTo>
                <a:lnTo>
                  <a:pt x="13140" y="90730"/>
                </a:lnTo>
                <a:lnTo>
                  <a:pt x="11111" y="101161"/>
                </a:lnTo>
                <a:lnTo>
                  <a:pt x="10144" y="113676"/>
                </a:lnTo>
                <a:lnTo>
                  <a:pt x="10144" y="125149"/>
                </a:lnTo>
                <a:lnTo>
                  <a:pt x="9082" y="137664"/>
                </a:lnTo>
                <a:lnTo>
                  <a:pt x="8115" y="150179"/>
                </a:lnTo>
                <a:lnTo>
                  <a:pt x="8115" y="162694"/>
                </a:lnTo>
                <a:lnTo>
                  <a:pt x="7053" y="176251"/>
                </a:lnTo>
                <a:lnTo>
                  <a:pt x="7053" y="201281"/>
                </a:lnTo>
                <a:lnTo>
                  <a:pt x="6086" y="214838"/>
                </a:lnTo>
                <a:lnTo>
                  <a:pt x="6086" y="331640"/>
                </a:lnTo>
                <a:lnTo>
                  <a:pt x="5120" y="336849"/>
                </a:lnTo>
                <a:lnTo>
                  <a:pt x="5120" y="353532"/>
                </a:lnTo>
                <a:lnTo>
                  <a:pt x="4057" y="358754"/>
                </a:lnTo>
                <a:lnTo>
                  <a:pt x="4057" y="377520"/>
                </a:lnTo>
                <a:lnTo>
                  <a:pt x="3091" y="383783"/>
                </a:lnTo>
                <a:lnTo>
                  <a:pt x="3091" y="402550"/>
                </a:lnTo>
                <a:lnTo>
                  <a:pt x="2028" y="407772"/>
                </a:lnTo>
                <a:lnTo>
                  <a:pt x="2028" y="420286"/>
                </a:lnTo>
                <a:lnTo>
                  <a:pt x="1062" y="426538"/>
                </a:lnTo>
                <a:lnTo>
                  <a:pt x="1062" y="447400"/>
                </a:lnTo>
                <a:lnTo>
                  <a:pt x="0" y="452609"/>
                </a:lnTo>
                <a:lnTo>
                  <a:pt x="0" y="501627"/>
                </a:lnTo>
                <a:lnTo>
                  <a:pt x="1062" y="508920"/>
                </a:lnTo>
                <a:lnTo>
                  <a:pt x="1062" y="532909"/>
                </a:lnTo>
                <a:lnTo>
                  <a:pt x="2028" y="541256"/>
                </a:lnTo>
                <a:lnTo>
                  <a:pt x="3091" y="549604"/>
                </a:lnTo>
                <a:lnTo>
                  <a:pt x="3091" y="556897"/>
                </a:lnTo>
                <a:lnTo>
                  <a:pt x="4057" y="565244"/>
                </a:lnTo>
                <a:lnTo>
                  <a:pt x="5120" y="572537"/>
                </a:lnTo>
                <a:lnTo>
                  <a:pt x="6086" y="580885"/>
                </a:lnTo>
                <a:lnTo>
                  <a:pt x="8115" y="588190"/>
                </a:lnTo>
                <a:lnTo>
                  <a:pt x="9082" y="595483"/>
                </a:lnTo>
                <a:lnTo>
                  <a:pt x="11111" y="601747"/>
                </a:lnTo>
                <a:lnTo>
                  <a:pt x="13140" y="609040"/>
                </a:lnTo>
                <a:lnTo>
                  <a:pt x="15169" y="615304"/>
                </a:lnTo>
                <a:lnTo>
                  <a:pt x="17198" y="621555"/>
                </a:lnTo>
                <a:lnTo>
                  <a:pt x="20193" y="626777"/>
                </a:lnTo>
                <a:lnTo>
                  <a:pt x="23188" y="633028"/>
                </a:lnTo>
                <a:lnTo>
                  <a:pt x="26280" y="637196"/>
                </a:lnTo>
                <a:lnTo>
                  <a:pt x="29275" y="642418"/>
                </a:lnTo>
                <a:lnTo>
                  <a:pt x="33333" y="646585"/>
                </a:lnTo>
                <a:lnTo>
                  <a:pt x="36328" y="649711"/>
                </a:lnTo>
                <a:lnTo>
                  <a:pt x="40386" y="653891"/>
                </a:lnTo>
                <a:lnTo>
                  <a:pt x="45410" y="655975"/>
                </a:lnTo>
                <a:lnTo>
                  <a:pt x="50434" y="658058"/>
                </a:lnTo>
                <a:lnTo>
                  <a:pt x="55459" y="660142"/>
                </a:lnTo>
                <a:lnTo>
                  <a:pt x="60483" y="661184"/>
                </a:lnTo>
                <a:lnTo>
                  <a:pt x="68599" y="661184"/>
                </a:lnTo>
                <a:lnTo>
                  <a:pt x="71594" y="660142"/>
                </a:lnTo>
                <a:lnTo>
                  <a:pt x="74589" y="660142"/>
                </a:lnTo>
                <a:lnTo>
                  <a:pt x="79613" y="659100"/>
                </a:lnTo>
                <a:lnTo>
                  <a:pt x="84734" y="658058"/>
                </a:lnTo>
                <a:lnTo>
                  <a:pt x="90724" y="657016"/>
                </a:lnTo>
                <a:lnTo>
                  <a:pt x="96811" y="655975"/>
                </a:lnTo>
                <a:lnTo>
                  <a:pt x="103864" y="654933"/>
                </a:lnTo>
                <a:lnTo>
                  <a:pt x="111884" y="653891"/>
                </a:lnTo>
                <a:lnTo>
                  <a:pt x="120000" y="652849"/>
                </a:lnTo>
                <a:lnTo>
                  <a:pt x="128985" y="650753"/>
                </a:lnTo>
                <a:lnTo>
                  <a:pt x="137101" y="649711"/>
                </a:lnTo>
                <a:lnTo>
                  <a:pt x="146183" y="647627"/>
                </a:lnTo>
                <a:lnTo>
                  <a:pt x="155265" y="645543"/>
                </a:lnTo>
                <a:lnTo>
                  <a:pt x="164251" y="643460"/>
                </a:lnTo>
                <a:lnTo>
                  <a:pt x="174396" y="642418"/>
                </a:lnTo>
                <a:lnTo>
                  <a:pt x="183478" y="640334"/>
                </a:lnTo>
                <a:lnTo>
                  <a:pt x="192560" y="638238"/>
                </a:lnTo>
                <a:lnTo>
                  <a:pt x="200580" y="636154"/>
                </a:lnTo>
                <a:lnTo>
                  <a:pt x="209662" y="633028"/>
                </a:lnTo>
                <a:lnTo>
                  <a:pt x="217681" y="630945"/>
                </a:lnTo>
                <a:lnTo>
                  <a:pt x="224734" y="628861"/>
                </a:lnTo>
                <a:lnTo>
                  <a:pt x="231787" y="626777"/>
                </a:lnTo>
                <a:lnTo>
                  <a:pt x="238840" y="624681"/>
                </a:lnTo>
                <a:lnTo>
                  <a:pt x="244927" y="621555"/>
                </a:lnTo>
                <a:lnTo>
                  <a:pt x="249952" y="619471"/>
                </a:lnTo>
                <a:lnTo>
                  <a:pt x="254976" y="617388"/>
                </a:lnTo>
                <a:lnTo>
                  <a:pt x="257971" y="614262"/>
                </a:lnTo>
                <a:lnTo>
                  <a:pt x="261063" y="612166"/>
                </a:lnTo>
                <a:lnTo>
                  <a:pt x="263092" y="607998"/>
                </a:lnTo>
                <a:lnTo>
                  <a:pt x="263092" y="591316"/>
                </a:lnTo>
                <a:lnTo>
                  <a:pt x="262029" y="584010"/>
                </a:lnTo>
                <a:lnTo>
                  <a:pt x="261063" y="576717"/>
                </a:lnTo>
                <a:lnTo>
                  <a:pt x="260000" y="570453"/>
                </a:lnTo>
                <a:lnTo>
                  <a:pt x="259034" y="564202"/>
                </a:lnTo>
                <a:lnTo>
                  <a:pt x="257971" y="557938"/>
                </a:lnTo>
                <a:lnTo>
                  <a:pt x="256039" y="551687"/>
                </a:lnTo>
                <a:lnTo>
                  <a:pt x="254976" y="546465"/>
                </a:lnTo>
                <a:lnTo>
                  <a:pt x="252947" y="541256"/>
                </a:lnTo>
                <a:lnTo>
                  <a:pt x="250918" y="537089"/>
                </a:lnTo>
                <a:lnTo>
                  <a:pt x="248985" y="532909"/>
                </a:lnTo>
                <a:lnTo>
                  <a:pt x="245894" y="528741"/>
                </a:lnTo>
                <a:lnTo>
                  <a:pt x="243865" y="524574"/>
                </a:lnTo>
                <a:lnTo>
                  <a:pt x="240869" y="521435"/>
                </a:lnTo>
                <a:lnTo>
                  <a:pt x="237874" y="517268"/>
                </a:lnTo>
                <a:lnTo>
                  <a:pt x="234879" y="515184"/>
                </a:lnTo>
                <a:lnTo>
                  <a:pt x="231787" y="512059"/>
                </a:lnTo>
                <a:lnTo>
                  <a:pt x="227826" y="508920"/>
                </a:lnTo>
                <a:lnTo>
                  <a:pt x="223768" y="506837"/>
                </a:lnTo>
                <a:lnTo>
                  <a:pt x="220773" y="504753"/>
                </a:lnTo>
                <a:lnTo>
                  <a:pt x="216715" y="502669"/>
                </a:lnTo>
                <a:lnTo>
                  <a:pt x="212657" y="501627"/>
                </a:lnTo>
                <a:lnTo>
                  <a:pt x="207633" y="500586"/>
                </a:lnTo>
                <a:lnTo>
                  <a:pt x="203575" y="498502"/>
                </a:lnTo>
                <a:lnTo>
                  <a:pt x="198551" y="497447"/>
                </a:lnTo>
                <a:lnTo>
                  <a:pt x="194493" y="497447"/>
                </a:lnTo>
                <a:lnTo>
                  <a:pt x="189468" y="496405"/>
                </a:lnTo>
                <a:lnTo>
                  <a:pt x="184444" y="495364"/>
                </a:lnTo>
                <a:lnTo>
                  <a:pt x="159227" y="495364"/>
                </a:lnTo>
                <a:lnTo>
                  <a:pt x="158261" y="496405"/>
                </a:lnTo>
                <a:lnTo>
                  <a:pt x="153236" y="496405"/>
                </a:lnTo>
                <a:lnTo>
                  <a:pt x="151207" y="497447"/>
                </a:lnTo>
                <a:lnTo>
                  <a:pt x="148212" y="497447"/>
                </a:lnTo>
                <a:lnTo>
                  <a:pt x="146183" y="498502"/>
                </a:lnTo>
                <a:lnTo>
                  <a:pt x="143092" y="498502"/>
                </a:lnTo>
                <a:lnTo>
                  <a:pt x="141159" y="499544"/>
                </a:lnTo>
                <a:lnTo>
                  <a:pt x="137101" y="499544"/>
                </a:lnTo>
                <a:lnTo>
                  <a:pt x="134106" y="500586"/>
                </a:lnTo>
                <a:lnTo>
                  <a:pt x="127053" y="500586"/>
                </a:lnTo>
                <a:lnTo>
                  <a:pt x="122995" y="498502"/>
                </a:lnTo>
                <a:lnTo>
                  <a:pt x="118937" y="495364"/>
                </a:lnTo>
                <a:lnTo>
                  <a:pt x="116908" y="492238"/>
                </a:lnTo>
                <a:lnTo>
                  <a:pt x="115942" y="489112"/>
                </a:lnTo>
                <a:lnTo>
                  <a:pt x="115942" y="432789"/>
                </a:lnTo>
                <a:lnTo>
                  <a:pt x="116908" y="428621"/>
                </a:lnTo>
                <a:lnTo>
                  <a:pt x="117971" y="425496"/>
                </a:lnTo>
                <a:lnTo>
                  <a:pt x="120000" y="422370"/>
                </a:lnTo>
                <a:lnTo>
                  <a:pt x="121932" y="419232"/>
                </a:lnTo>
                <a:lnTo>
                  <a:pt x="123961" y="41819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7235339" y="5416031"/>
            <a:ext cx="276135" cy="661184"/>
          </a:xfrm>
          <a:custGeom>
            <a:avLst/>
            <a:gdLst/>
            <a:ahLst/>
            <a:cxnLst/>
            <a:rect l="l" t="t" r="r" b="b"/>
            <a:pathLst>
              <a:path w="276135" h="661184">
                <a:moveTo>
                  <a:pt x="0" y="470334"/>
                </a:moveTo>
                <a:lnTo>
                  <a:pt x="0" y="456777"/>
                </a:lnTo>
                <a:lnTo>
                  <a:pt x="1062" y="436969"/>
                </a:lnTo>
                <a:lnTo>
                  <a:pt x="2028" y="414023"/>
                </a:lnTo>
                <a:lnTo>
                  <a:pt x="3091" y="390035"/>
                </a:lnTo>
                <a:lnTo>
                  <a:pt x="4057" y="365005"/>
                </a:lnTo>
                <a:lnTo>
                  <a:pt x="5120" y="342058"/>
                </a:lnTo>
                <a:lnTo>
                  <a:pt x="6086" y="323292"/>
                </a:lnTo>
                <a:lnTo>
                  <a:pt x="6086" y="309735"/>
                </a:lnTo>
                <a:lnTo>
                  <a:pt x="6086" y="287831"/>
                </a:lnTo>
                <a:lnTo>
                  <a:pt x="6086" y="263843"/>
                </a:lnTo>
                <a:lnTo>
                  <a:pt x="6086" y="239868"/>
                </a:lnTo>
                <a:lnTo>
                  <a:pt x="6086" y="214838"/>
                </a:lnTo>
                <a:lnTo>
                  <a:pt x="7053" y="188766"/>
                </a:lnTo>
                <a:lnTo>
                  <a:pt x="8115" y="162694"/>
                </a:lnTo>
                <a:lnTo>
                  <a:pt x="9082" y="137664"/>
                </a:lnTo>
                <a:lnTo>
                  <a:pt x="10144" y="113676"/>
                </a:lnTo>
                <a:lnTo>
                  <a:pt x="13140" y="90730"/>
                </a:lnTo>
                <a:lnTo>
                  <a:pt x="15169" y="68825"/>
                </a:lnTo>
                <a:lnTo>
                  <a:pt x="19227" y="50059"/>
                </a:lnTo>
                <a:lnTo>
                  <a:pt x="23188" y="33364"/>
                </a:lnTo>
                <a:lnTo>
                  <a:pt x="28212" y="19807"/>
                </a:lnTo>
                <a:lnTo>
                  <a:pt x="34299" y="9389"/>
                </a:lnTo>
                <a:lnTo>
                  <a:pt x="41352" y="2083"/>
                </a:lnTo>
                <a:lnTo>
                  <a:pt x="48405" y="0"/>
                </a:lnTo>
                <a:lnTo>
                  <a:pt x="53430" y="1041"/>
                </a:lnTo>
                <a:lnTo>
                  <a:pt x="57488" y="2083"/>
                </a:lnTo>
                <a:lnTo>
                  <a:pt x="62512" y="3125"/>
                </a:lnTo>
                <a:lnTo>
                  <a:pt x="66570" y="4167"/>
                </a:lnTo>
                <a:lnTo>
                  <a:pt x="73623" y="3125"/>
                </a:lnTo>
                <a:lnTo>
                  <a:pt x="80676" y="3125"/>
                </a:lnTo>
                <a:lnTo>
                  <a:pt x="87729" y="2083"/>
                </a:lnTo>
                <a:lnTo>
                  <a:pt x="93719" y="2083"/>
                </a:lnTo>
                <a:lnTo>
                  <a:pt x="97777" y="2083"/>
                </a:lnTo>
                <a:lnTo>
                  <a:pt x="101835" y="2083"/>
                </a:lnTo>
                <a:lnTo>
                  <a:pt x="104831" y="3125"/>
                </a:lnTo>
                <a:lnTo>
                  <a:pt x="108889" y="3125"/>
                </a:lnTo>
                <a:lnTo>
                  <a:pt x="112947" y="3125"/>
                </a:lnTo>
                <a:lnTo>
                  <a:pt x="115942" y="3125"/>
                </a:lnTo>
                <a:lnTo>
                  <a:pt x="120000" y="4167"/>
                </a:lnTo>
                <a:lnTo>
                  <a:pt x="123961" y="4167"/>
                </a:lnTo>
                <a:lnTo>
                  <a:pt x="125990" y="3125"/>
                </a:lnTo>
                <a:lnTo>
                  <a:pt x="128019" y="2083"/>
                </a:lnTo>
                <a:lnTo>
                  <a:pt x="131014" y="0"/>
                </a:lnTo>
                <a:lnTo>
                  <a:pt x="133043" y="0"/>
                </a:lnTo>
                <a:lnTo>
                  <a:pt x="161256" y="0"/>
                </a:lnTo>
                <a:lnTo>
                  <a:pt x="187439" y="1041"/>
                </a:lnTo>
                <a:lnTo>
                  <a:pt x="211691" y="4167"/>
                </a:lnTo>
                <a:lnTo>
                  <a:pt x="232850" y="11473"/>
                </a:lnTo>
                <a:lnTo>
                  <a:pt x="250918" y="22946"/>
                </a:lnTo>
                <a:lnTo>
                  <a:pt x="264058" y="41712"/>
                </a:lnTo>
                <a:lnTo>
                  <a:pt x="273140" y="68825"/>
                </a:lnTo>
                <a:lnTo>
                  <a:pt x="276135" y="104287"/>
                </a:lnTo>
                <a:lnTo>
                  <a:pt x="274106" y="126191"/>
                </a:lnTo>
                <a:lnTo>
                  <a:pt x="270145" y="140790"/>
                </a:lnTo>
                <a:lnTo>
                  <a:pt x="262029" y="151221"/>
                </a:lnTo>
                <a:lnTo>
                  <a:pt x="251981" y="156430"/>
                </a:lnTo>
                <a:lnTo>
                  <a:pt x="240869" y="158514"/>
                </a:lnTo>
                <a:lnTo>
                  <a:pt x="227826" y="157472"/>
                </a:lnTo>
                <a:lnTo>
                  <a:pt x="213720" y="155388"/>
                </a:lnTo>
                <a:lnTo>
                  <a:pt x="199613" y="153305"/>
                </a:lnTo>
                <a:lnTo>
                  <a:pt x="185507" y="152263"/>
                </a:lnTo>
                <a:lnTo>
                  <a:pt x="171304" y="152263"/>
                </a:lnTo>
                <a:lnTo>
                  <a:pt x="158261" y="155388"/>
                </a:lnTo>
                <a:lnTo>
                  <a:pt x="146183" y="161640"/>
                </a:lnTo>
                <a:lnTo>
                  <a:pt x="137101" y="173113"/>
                </a:lnTo>
                <a:lnTo>
                  <a:pt x="128985" y="190850"/>
                </a:lnTo>
                <a:lnTo>
                  <a:pt x="123961" y="214838"/>
                </a:lnTo>
                <a:lnTo>
                  <a:pt x="122995" y="247161"/>
                </a:lnTo>
                <a:lnTo>
                  <a:pt x="123961" y="252370"/>
                </a:lnTo>
                <a:lnTo>
                  <a:pt x="127053" y="255508"/>
                </a:lnTo>
                <a:lnTo>
                  <a:pt x="131014" y="257592"/>
                </a:lnTo>
                <a:lnTo>
                  <a:pt x="136038" y="258634"/>
                </a:lnTo>
                <a:lnTo>
                  <a:pt x="141159" y="258634"/>
                </a:lnTo>
                <a:lnTo>
                  <a:pt x="145120" y="257592"/>
                </a:lnTo>
                <a:lnTo>
                  <a:pt x="150145" y="257592"/>
                </a:lnTo>
                <a:lnTo>
                  <a:pt x="155265" y="257592"/>
                </a:lnTo>
                <a:lnTo>
                  <a:pt x="174396" y="257592"/>
                </a:lnTo>
                <a:lnTo>
                  <a:pt x="192560" y="258634"/>
                </a:lnTo>
                <a:lnTo>
                  <a:pt x="209662" y="261759"/>
                </a:lnTo>
                <a:lnTo>
                  <a:pt x="224734" y="268023"/>
                </a:lnTo>
                <a:lnTo>
                  <a:pt x="237874" y="277400"/>
                </a:lnTo>
                <a:lnTo>
                  <a:pt x="247923" y="293053"/>
                </a:lnTo>
                <a:lnTo>
                  <a:pt x="254010" y="313903"/>
                </a:lnTo>
                <a:lnTo>
                  <a:pt x="257005" y="342058"/>
                </a:lnTo>
                <a:lnTo>
                  <a:pt x="257005" y="361879"/>
                </a:lnTo>
                <a:lnTo>
                  <a:pt x="257005" y="376478"/>
                </a:lnTo>
                <a:lnTo>
                  <a:pt x="254976" y="385867"/>
                </a:lnTo>
                <a:lnTo>
                  <a:pt x="249952" y="391076"/>
                </a:lnTo>
                <a:lnTo>
                  <a:pt x="239903" y="395257"/>
                </a:lnTo>
                <a:lnTo>
                  <a:pt x="223768" y="398382"/>
                </a:lnTo>
                <a:lnTo>
                  <a:pt x="200580" y="402550"/>
                </a:lnTo>
                <a:lnTo>
                  <a:pt x="167343" y="407772"/>
                </a:lnTo>
                <a:lnTo>
                  <a:pt x="149178" y="411939"/>
                </a:lnTo>
                <a:lnTo>
                  <a:pt x="135072" y="414023"/>
                </a:lnTo>
                <a:lnTo>
                  <a:pt x="125990" y="417148"/>
                </a:lnTo>
                <a:lnTo>
                  <a:pt x="120000" y="422370"/>
                </a:lnTo>
                <a:lnTo>
                  <a:pt x="116908" y="430705"/>
                </a:lnTo>
                <a:lnTo>
                  <a:pt x="115942" y="443220"/>
                </a:lnTo>
                <a:lnTo>
                  <a:pt x="115942" y="460957"/>
                </a:lnTo>
                <a:lnTo>
                  <a:pt x="115942" y="485987"/>
                </a:lnTo>
                <a:lnTo>
                  <a:pt x="116908" y="492238"/>
                </a:lnTo>
                <a:lnTo>
                  <a:pt x="120000" y="496405"/>
                </a:lnTo>
                <a:lnTo>
                  <a:pt x="123961" y="499544"/>
                </a:lnTo>
                <a:lnTo>
                  <a:pt x="128019" y="500586"/>
                </a:lnTo>
                <a:lnTo>
                  <a:pt x="133043" y="500586"/>
                </a:lnTo>
                <a:lnTo>
                  <a:pt x="138067" y="499544"/>
                </a:lnTo>
                <a:lnTo>
                  <a:pt x="143092" y="498502"/>
                </a:lnTo>
                <a:lnTo>
                  <a:pt x="148212" y="497447"/>
                </a:lnTo>
                <a:lnTo>
                  <a:pt x="153236" y="496405"/>
                </a:lnTo>
                <a:lnTo>
                  <a:pt x="158261" y="496405"/>
                </a:lnTo>
                <a:lnTo>
                  <a:pt x="163285" y="495364"/>
                </a:lnTo>
                <a:lnTo>
                  <a:pt x="168309" y="495364"/>
                </a:lnTo>
                <a:lnTo>
                  <a:pt x="189468" y="496405"/>
                </a:lnTo>
                <a:lnTo>
                  <a:pt x="207633" y="500586"/>
                </a:lnTo>
                <a:lnTo>
                  <a:pt x="223768" y="506837"/>
                </a:lnTo>
                <a:lnTo>
                  <a:pt x="237874" y="517268"/>
                </a:lnTo>
                <a:lnTo>
                  <a:pt x="248985" y="532909"/>
                </a:lnTo>
                <a:lnTo>
                  <a:pt x="256039" y="551687"/>
                </a:lnTo>
                <a:lnTo>
                  <a:pt x="261063" y="576717"/>
                </a:lnTo>
                <a:lnTo>
                  <a:pt x="263092" y="607998"/>
                </a:lnTo>
                <a:lnTo>
                  <a:pt x="261063" y="612166"/>
                </a:lnTo>
                <a:lnTo>
                  <a:pt x="254976" y="617388"/>
                </a:lnTo>
                <a:lnTo>
                  <a:pt x="244927" y="621555"/>
                </a:lnTo>
                <a:lnTo>
                  <a:pt x="231787" y="626777"/>
                </a:lnTo>
                <a:lnTo>
                  <a:pt x="217681" y="630945"/>
                </a:lnTo>
                <a:lnTo>
                  <a:pt x="200580" y="636154"/>
                </a:lnTo>
                <a:lnTo>
                  <a:pt x="183478" y="640334"/>
                </a:lnTo>
                <a:lnTo>
                  <a:pt x="164251" y="643460"/>
                </a:lnTo>
                <a:lnTo>
                  <a:pt x="146183" y="647627"/>
                </a:lnTo>
                <a:lnTo>
                  <a:pt x="128985" y="650753"/>
                </a:lnTo>
                <a:lnTo>
                  <a:pt x="111884" y="653891"/>
                </a:lnTo>
                <a:lnTo>
                  <a:pt x="96811" y="655975"/>
                </a:lnTo>
                <a:lnTo>
                  <a:pt x="84734" y="658058"/>
                </a:lnTo>
                <a:lnTo>
                  <a:pt x="74589" y="660142"/>
                </a:lnTo>
                <a:lnTo>
                  <a:pt x="68599" y="661184"/>
                </a:lnTo>
                <a:lnTo>
                  <a:pt x="66570" y="661184"/>
                </a:lnTo>
                <a:lnTo>
                  <a:pt x="55459" y="660142"/>
                </a:lnTo>
                <a:lnTo>
                  <a:pt x="45410" y="655975"/>
                </a:lnTo>
                <a:lnTo>
                  <a:pt x="36328" y="649711"/>
                </a:lnTo>
                <a:lnTo>
                  <a:pt x="29275" y="642418"/>
                </a:lnTo>
                <a:lnTo>
                  <a:pt x="23188" y="633028"/>
                </a:lnTo>
                <a:lnTo>
                  <a:pt x="17198" y="621555"/>
                </a:lnTo>
                <a:lnTo>
                  <a:pt x="13140" y="609040"/>
                </a:lnTo>
                <a:lnTo>
                  <a:pt x="9082" y="595483"/>
                </a:lnTo>
                <a:lnTo>
                  <a:pt x="6086" y="580885"/>
                </a:lnTo>
                <a:lnTo>
                  <a:pt x="4057" y="565244"/>
                </a:lnTo>
                <a:lnTo>
                  <a:pt x="3091" y="549604"/>
                </a:lnTo>
                <a:lnTo>
                  <a:pt x="1062" y="532909"/>
                </a:lnTo>
                <a:lnTo>
                  <a:pt x="1062" y="517268"/>
                </a:lnTo>
                <a:lnTo>
                  <a:pt x="0" y="501627"/>
                </a:lnTo>
                <a:lnTo>
                  <a:pt x="0" y="485987"/>
                </a:lnTo>
                <a:lnTo>
                  <a:pt x="0" y="470334"/>
                </a:lnTo>
              </a:path>
            </a:pathLst>
          </a:custGeom>
          <a:ln w="206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874614" y="5419156"/>
            <a:ext cx="323478" cy="658058"/>
          </a:xfrm>
          <a:custGeom>
            <a:avLst/>
            <a:gdLst/>
            <a:ahLst/>
            <a:cxnLst/>
            <a:rect l="l" t="t" r="r" b="b"/>
            <a:pathLst>
              <a:path w="323478" h="658058">
                <a:moveTo>
                  <a:pt x="239836" y="418203"/>
                </a:moveTo>
                <a:lnTo>
                  <a:pt x="236811" y="412981"/>
                </a:lnTo>
                <a:lnTo>
                  <a:pt x="234802" y="407772"/>
                </a:lnTo>
                <a:lnTo>
                  <a:pt x="233787" y="402550"/>
                </a:lnTo>
                <a:lnTo>
                  <a:pt x="232782" y="398382"/>
                </a:lnTo>
                <a:lnTo>
                  <a:pt x="231778" y="395257"/>
                </a:lnTo>
                <a:lnTo>
                  <a:pt x="231778" y="391076"/>
                </a:lnTo>
                <a:lnTo>
                  <a:pt x="233787" y="388993"/>
                </a:lnTo>
                <a:lnTo>
                  <a:pt x="235807" y="386909"/>
                </a:lnTo>
                <a:lnTo>
                  <a:pt x="237826" y="383783"/>
                </a:lnTo>
                <a:lnTo>
                  <a:pt x="239836" y="381700"/>
                </a:lnTo>
                <a:lnTo>
                  <a:pt x="242860" y="377520"/>
                </a:lnTo>
                <a:lnTo>
                  <a:pt x="245884" y="374394"/>
                </a:lnTo>
                <a:lnTo>
                  <a:pt x="248908" y="370227"/>
                </a:lnTo>
                <a:lnTo>
                  <a:pt x="252937" y="366059"/>
                </a:lnTo>
                <a:lnTo>
                  <a:pt x="256966" y="360837"/>
                </a:lnTo>
                <a:lnTo>
                  <a:pt x="261005" y="355628"/>
                </a:lnTo>
                <a:lnTo>
                  <a:pt x="265034" y="350406"/>
                </a:lnTo>
                <a:lnTo>
                  <a:pt x="269063" y="344155"/>
                </a:lnTo>
                <a:lnTo>
                  <a:pt x="273092" y="337891"/>
                </a:lnTo>
                <a:lnTo>
                  <a:pt x="277121" y="331640"/>
                </a:lnTo>
                <a:lnTo>
                  <a:pt x="282164" y="325376"/>
                </a:lnTo>
                <a:lnTo>
                  <a:pt x="286193" y="318083"/>
                </a:lnTo>
                <a:lnTo>
                  <a:pt x="290222" y="311819"/>
                </a:lnTo>
                <a:lnTo>
                  <a:pt x="294251" y="304526"/>
                </a:lnTo>
                <a:lnTo>
                  <a:pt x="298290" y="297221"/>
                </a:lnTo>
                <a:lnTo>
                  <a:pt x="302319" y="289928"/>
                </a:lnTo>
                <a:lnTo>
                  <a:pt x="306348" y="281580"/>
                </a:lnTo>
                <a:lnTo>
                  <a:pt x="309372" y="274274"/>
                </a:lnTo>
                <a:lnTo>
                  <a:pt x="312396" y="265939"/>
                </a:lnTo>
                <a:lnTo>
                  <a:pt x="315420" y="258634"/>
                </a:lnTo>
                <a:lnTo>
                  <a:pt x="317430" y="250299"/>
                </a:lnTo>
                <a:lnTo>
                  <a:pt x="319449" y="241951"/>
                </a:lnTo>
                <a:lnTo>
                  <a:pt x="321459" y="234646"/>
                </a:lnTo>
                <a:lnTo>
                  <a:pt x="322473" y="226311"/>
                </a:lnTo>
                <a:lnTo>
                  <a:pt x="323478" y="217963"/>
                </a:lnTo>
                <a:lnTo>
                  <a:pt x="323478" y="201281"/>
                </a:lnTo>
                <a:lnTo>
                  <a:pt x="322473" y="192933"/>
                </a:lnTo>
                <a:lnTo>
                  <a:pt x="322473" y="184586"/>
                </a:lnTo>
                <a:lnTo>
                  <a:pt x="320454" y="175209"/>
                </a:lnTo>
                <a:lnTo>
                  <a:pt x="319449" y="166862"/>
                </a:lnTo>
                <a:lnTo>
                  <a:pt x="317430" y="157472"/>
                </a:lnTo>
                <a:lnTo>
                  <a:pt x="315420" y="148095"/>
                </a:lnTo>
                <a:lnTo>
                  <a:pt x="312396" y="139748"/>
                </a:lnTo>
                <a:lnTo>
                  <a:pt x="309372" y="130358"/>
                </a:lnTo>
                <a:lnTo>
                  <a:pt x="306348" y="122024"/>
                </a:lnTo>
                <a:lnTo>
                  <a:pt x="302319" y="112634"/>
                </a:lnTo>
                <a:lnTo>
                  <a:pt x="298290" y="104287"/>
                </a:lnTo>
                <a:lnTo>
                  <a:pt x="294251" y="95952"/>
                </a:lnTo>
                <a:lnTo>
                  <a:pt x="289217" y="87604"/>
                </a:lnTo>
                <a:lnTo>
                  <a:pt x="284174" y="79257"/>
                </a:lnTo>
                <a:lnTo>
                  <a:pt x="279140" y="71964"/>
                </a:lnTo>
                <a:lnTo>
                  <a:pt x="273092" y="63616"/>
                </a:lnTo>
                <a:lnTo>
                  <a:pt x="267043" y="56323"/>
                </a:lnTo>
                <a:lnTo>
                  <a:pt x="261005" y="49018"/>
                </a:lnTo>
                <a:lnTo>
                  <a:pt x="253942" y="42754"/>
                </a:lnTo>
                <a:lnTo>
                  <a:pt x="246889" y="36503"/>
                </a:lnTo>
                <a:lnTo>
                  <a:pt x="239836" y="30239"/>
                </a:lnTo>
                <a:lnTo>
                  <a:pt x="231778" y="25029"/>
                </a:lnTo>
                <a:lnTo>
                  <a:pt x="223710" y="19820"/>
                </a:lnTo>
                <a:lnTo>
                  <a:pt x="215652" y="15640"/>
                </a:lnTo>
                <a:lnTo>
                  <a:pt x="206580" y="11473"/>
                </a:lnTo>
                <a:lnTo>
                  <a:pt x="197517" y="8347"/>
                </a:lnTo>
                <a:lnTo>
                  <a:pt x="188444" y="5221"/>
                </a:lnTo>
                <a:lnTo>
                  <a:pt x="178367" y="3125"/>
                </a:lnTo>
                <a:lnTo>
                  <a:pt x="168290" y="1041"/>
                </a:lnTo>
                <a:lnTo>
                  <a:pt x="158212" y="0"/>
                </a:lnTo>
                <a:lnTo>
                  <a:pt x="132009" y="0"/>
                </a:lnTo>
                <a:lnTo>
                  <a:pt x="117903" y="1041"/>
                </a:lnTo>
                <a:lnTo>
                  <a:pt x="105816" y="2083"/>
                </a:lnTo>
                <a:lnTo>
                  <a:pt x="93719" y="3125"/>
                </a:lnTo>
                <a:lnTo>
                  <a:pt x="82637" y="5221"/>
                </a:lnTo>
                <a:lnTo>
                  <a:pt x="72560" y="7305"/>
                </a:lnTo>
                <a:lnTo>
                  <a:pt x="62483" y="9389"/>
                </a:lnTo>
                <a:lnTo>
                  <a:pt x="54415" y="12514"/>
                </a:lnTo>
                <a:lnTo>
                  <a:pt x="46357" y="15640"/>
                </a:lnTo>
                <a:lnTo>
                  <a:pt x="40309" y="18778"/>
                </a:lnTo>
                <a:lnTo>
                  <a:pt x="33256" y="22946"/>
                </a:lnTo>
                <a:lnTo>
                  <a:pt x="28222" y="26071"/>
                </a:lnTo>
                <a:lnTo>
                  <a:pt x="23178" y="31293"/>
                </a:lnTo>
                <a:lnTo>
                  <a:pt x="19149" y="35461"/>
                </a:lnTo>
                <a:lnTo>
                  <a:pt x="15120" y="39628"/>
                </a:lnTo>
                <a:lnTo>
                  <a:pt x="12096" y="44850"/>
                </a:lnTo>
                <a:lnTo>
                  <a:pt x="9072" y="50059"/>
                </a:lnTo>
                <a:lnTo>
                  <a:pt x="7053" y="55269"/>
                </a:lnTo>
                <a:lnTo>
                  <a:pt x="5043" y="60491"/>
                </a:lnTo>
                <a:lnTo>
                  <a:pt x="4028" y="66742"/>
                </a:lnTo>
                <a:lnTo>
                  <a:pt x="2019" y="71964"/>
                </a:lnTo>
                <a:lnTo>
                  <a:pt x="2019" y="78215"/>
                </a:lnTo>
                <a:lnTo>
                  <a:pt x="1004" y="84479"/>
                </a:lnTo>
                <a:lnTo>
                  <a:pt x="1004" y="90730"/>
                </a:lnTo>
                <a:lnTo>
                  <a:pt x="0" y="96994"/>
                </a:lnTo>
                <a:lnTo>
                  <a:pt x="0" y="103245"/>
                </a:lnTo>
                <a:lnTo>
                  <a:pt x="1004" y="109509"/>
                </a:lnTo>
                <a:lnTo>
                  <a:pt x="1004" y="381700"/>
                </a:lnTo>
                <a:lnTo>
                  <a:pt x="0" y="384825"/>
                </a:lnTo>
                <a:lnTo>
                  <a:pt x="0" y="562119"/>
                </a:lnTo>
                <a:lnTo>
                  <a:pt x="1004" y="568370"/>
                </a:lnTo>
                <a:lnTo>
                  <a:pt x="1004" y="573592"/>
                </a:lnTo>
                <a:lnTo>
                  <a:pt x="2019" y="579843"/>
                </a:lnTo>
                <a:lnTo>
                  <a:pt x="3024" y="585065"/>
                </a:lnTo>
                <a:lnTo>
                  <a:pt x="4028" y="590274"/>
                </a:lnTo>
                <a:lnTo>
                  <a:pt x="5043" y="596525"/>
                </a:lnTo>
                <a:lnTo>
                  <a:pt x="7053" y="601747"/>
                </a:lnTo>
                <a:lnTo>
                  <a:pt x="8067" y="606956"/>
                </a:lnTo>
                <a:lnTo>
                  <a:pt x="10077" y="612178"/>
                </a:lnTo>
                <a:lnTo>
                  <a:pt x="12096" y="616346"/>
                </a:lnTo>
                <a:lnTo>
                  <a:pt x="14106" y="621555"/>
                </a:lnTo>
                <a:lnTo>
                  <a:pt x="17130" y="625735"/>
                </a:lnTo>
                <a:lnTo>
                  <a:pt x="20154" y="629903"/>
                </a:lnTo>
                <a:lnTo>
                  <a:pt x="23178" y="634070"/>
                </a:lnTo>
                <a:lnTo>
                  <a:pt x="27207" y="638250"/>
                </a:lnTo>
                <a:lnTo>
                  <a:pt x="31236" y="641376"/>
                </a:lnTo>
                <a:lnTo>
                  <a:pt x="35275" y="644501"/>
                </a:lnTo>
                <a:lnTo>
                  <a:pt x="40309" y="647627"/>
                </a:lnTo>
                <a:lnTo>
                  <a:pt x="45352" y="650765"/>
                </a:lnTo>
                <a:lnTo>
                  <a:pt x="50386" y="652849"/>
                </a:lnTo>
                <a:lnTo>
                  <a:pt x="56434" y="654933"/>
                </a:lnTo>
                <a:lnTo>
                  <a:pt x="62483" y="655975"/>
                </a:lnTo>
                <a:lnTo>
                  <a:pt x="69536" y="657016"/>
                </a:lnTo>
                <a:lnTo>
                  <a:pt x="76589" y="658058"/>
                </a:lnTo>
                <a:lnTo>
                  <a:pt x="91700" y="658058"/>
                </a:lnTo>
                <a:lnTo>
                  <a:pt x="93719" y="657016"/>
                </a:lnTo>
                <a:lnTo>
                  <a:pt x="95739" y="657016"/>
                </a:lnTo>
                <a:lnTo>
                  <a:pt x="97748" y="655975"/>
                </a:lnTo>
                <a:lnTo>
                  <a:pt x="99768" y="655975"/>
                </a:lnTo>
                <a:lnTo>
                  <a:pt x="100773" y="654933"/>
                </a:lnTo>
                <a:lnTo>
                  <a:pt x="102792" y="653891"/>
                </a:lnTo>
                <a:lnTo>
                  <a:pt x="103797" y="652849"/>
                </a:lnTo>
                <a:lnTo>
                  <a:pt x="105816" y="650765"/>
                </a:lnTo>
                <a:lnTo>
                  <a:pt x="107826" y="647627"/>
                </a:lnTo>
                <a:lnTo>
                  <a:pt x="109845" y="643460"/>
                </a:lnTo>
                <a:lnTo>
                  <a:pt x="110850" y="639292"/>
                </a:lnTo>
                <a:lnTo>
                  <a:pt x="110850" y="636154"/>
                </a:lnTo>
                <a:lnTo>
                  <a:pt x="111855" y="634070"/>
                </a:lnTo>
                <a:lnTo>
                  <a:pt x="111855" y="620513"/>
                </a:lnTo>
                <a:lnTo>
                  <a:pt x="112869" y="616346"/>
                </a:lnTo>
                <a:lnTo>
                  <a:pt x="112869" y="454693"/>
                </a:lnTo>
                <a:lnTo>
                  <a:pt x="116898" y="460957"/>
                </a:lnTo>
                <a:lnTo>
                  <a:pt x="120927" y="468250"/>
                </a:lnTo>
                <a:lnTo>
                  <a:pt x="125961" y="476598"/>
                </a:lnTo>
                <a:lnTo>
                  <a:pt x="131005" y="483903"/>
                </a:lnTo>
                <a:lnTo>
                  <a:pt x="136038" y="492238"/>
                </a:lnTo>
                <a:lnTo>
                  <a:pt x="141082" y="500586"/>
                </a:lnTo>
                <a:lnTo>
                  <a:pt x="146116" y="508933"/>
                </a:lnTo>
                <a:lnTo>
                  <a:pt x="152164" y="517268"/>
                </a:lnTo>
                <a:lnTo>
                  <a:pt x="157207" y="525616"/>
                </a:lnTo>
                <a:lnTo>
                  <a:pt x="163256" y="533963"/>
                </a:lnTo>
                <a:lnTo>
                  <a:pt x="168290" y="542298"/>
                </a:lnTo>
                <a:lnTo>
                  <a:pt x="174338" y="550645"/>
                </a:lnTo>
                <a:lnTo>
                  <a:pt x="180386" y="558993"/>
                </a:lnTo>
                <a:lnTo>
                  <a:pt x="186425" y="566286"/>
                </a:lnTo>
                <a:lnTo>
                  <a:pt x="192473" y="574634"/>
                </a:lnTo>
                <a:lnTo>
                  <a:pt x="198522" y="581927"/>
                </a:lnTo>
                <a:lnTo>
                  <a:pt x="203565" y="590274"/>
                </a:lnTo>
                <a:lnTo>
                  <a:pt x="209604" y="597580"/>
                </a:lnTo>
                <a:lnTo>
                  <a:pt x="215652" y="603831"/>
                </a:lnTo>
                <a:lnTo>
                  <a:pt x="221700" y="611137"/>
                </a:lnTo>
                <a:lnTo>
                  <a:pt x="226734" y="617388"/>
                </a:lnTo>
                <a:lnTo>
                  <a:pt x="232782" y="623652"/>
                </a:lnTo>
                <a:lnTo>
                  <a:pt x="237826" y="628861"/>
                </a:lnTo>
                <a:lnTo>
                  <a:pt x="243865" y="634070"/>
                </a:lnTo>
                <a:lnTo>
                  <a:pt x="248908" y="639292"/>
                </a:lnTo>
                <a:lnTo>
                  <a:pt x="253942" y="643460"/>
                </a:lnTo>
                <a:lnTo>
                  <a:pt x="258985" y="646585"/>
                </a:lnTo>
                <a:lnTo>
                  <a:pt x="263014" y="649723"/>
                </a:lnTo>
                <a:lnTo>
                  <a:pt x="268058" y="651807"/>
                </a:lnTo>
                <a:lnTo>
                  <a:pt x="272087" y="653891"/>
                </a:lnTo>
                <a:lnTo>
                  <a:pt x="276116" y="654933"/>
                </a:lnTo>
                <a:lnTo>
                  <a:pt x="282164" y="654933"/>
                </a:lnTo>
                <a:lnTo>
                  <a:pt x="284174" y="652849"/>
                </a:lnTo>
                <a:lnTo>
                  <a:pt x="286193" y="652849"/>
                </a:lnTo>
                <a:lnTo>
                  <a:pt x="287198" y="650765"/>
                </a:lnTo>
                <a:lnTo>
                  <a:pt x="289217" y="649723"/>
                </a:lnTo>
                <a:lnTo>
                  <a:pt x="290222" y="648669"/>
                </a:lnTo>
                <a:lnTo>
                  <a:pt x="292241" y="646585"/>
                </a:lnTo>
                <a:lnTo>
                  <a:pt x="294251" y="644501"/>
                </a:lnTo>
                <a:lnTo>
                  <a:pt x="295266" y="643460"/>
                </a:lnTo>
                <a:lnTo>
                  <a:pt x="297275" y="641376"/>
                </a:lnTo>
                <a:lnTo>
                  <a:pt x="298290" y="639292"/>
                </a:lnTo>
                <a:lnTo>
                  <a:pt x="300299" y="636154"/>
                </a:lnTo>
                <a:lnTo>
                  <a:pt x="302319" y="634070"/>
                </a:lnTo>
                <a:lnTo>
                  <a:pt x="303324" y="631986"/>
                </a:lnTo>
                <a:lnTo>
                  <a:pt x="305343" y="628861"/>
                </a:lnTo>
                <a:lnTo>
                  <a:pt x="306348" y="626777"/>
                </a:lnTo>
                <a:lnTo>
                  <a:pt x="308367" y="624693"/>
                </a:lnTo>
                <a:lnTo>
                  <a:pt x="309372" y="621555"/>
                </a:lnTo>
                <a:lnTo>
                  <a:pt x="310377" y="618430"/>
                </a:lnTo>
                <a:lnTo>
                  <a:pt x="312396" y="616346"/>
                </a:lnTo>
                <a:lnTo>
                  <a:pt x="313401" y="613220"/>
                </a:lnTo>
                <a:lnTo>
                  <a:pt x="314406" y="611137"/>
                </a:lnTo>
                <a:lnTo>
                  <a:pt x="315420" y="607998"/>
                </a:lnTo>
                <a:lnTo>
                  <a:pt x="316425" y="605915"/>
                </a:lnTo>
                <a:lnTo>
                  <a:pt x="317430" y="602789"/>
                </a:lnTo>
                <a:lnTo>
                  <a:pt x="317430" y="600705"/>
                </a:lnTo>
                <a:lnTo>
                  <a:pt x="318444" y="597580"/>
                </a:lnTo>
                <a:lnTo>
                  <a:pt x="318444" y="586107"/>
                </a:lnTo>
                <a:lnTo>
                  <a:pt x="317430" y="580885"/>
                </a:lnTo>
                <a:lnTo>
                  <a:pt x="316425" y="575675"/>
                </a:lnTo>
                <a:lnTo>
                  <a:pt x="315420" y="570453"/>
                </a:lnTo>
                <a:lnTo>
                  <a:pt x="313401" y="564202"/>
                </a:lnTo>
                <a:lnTo>
                  <a:pt x="310377" y="557938"/>
                </a:lnTo>
                <a:lnTo>
                  <a:pt x="308367" y="551687"/>
                </a:lnTo>
                <a:lnTo>
                  <a:pt x="305343" y="544382"/>
                </a:lnTo>
                <a:lnTo>
                  <a:pt x="302319" y="537089"/>
                </a:lnTo>
                <a:lnTo>
                  <a:pt x="298290" y="530825"/>
                </a:lnTo>
                <a:lnTo>
                  <a:pt x="295266" y="523532"/>
                </a:lnTo>
                <a:lnTo>
                  <a:pt x="291237" y="516226"/>
                </a:lnTo>
                <a:lnTo>
                  <a:pt x="287198" y="507891"/>
                </a:lnTo>
                <a:lnTo>
                  <a:pt x="283169" y="500586"/>
                </a:lnTo>
                <a:lnTo>
                  <a:pt x="279140" y="493280"/>
                </a:lnTo>
                <a:lnTo>
                  <a:pt x="275111" y="485987"/>
                </a:lnTo>
                <a:lnTo>
                  <a:pt x="271082" y="478681"/>
                </a:lnTo>
                <a:lnTo>
                  <a:pt x="267043" y="471388"/>
                </a:lnTo>
                <a:lnTo>
                  <a:pt x="263014" y="464083"/>
                </a:lnTo>
                <a:lnTo>
                  <a:pt x="258985" y="456790"/>
                </a:lnTo>
                <a:lnTo>
                  <a:pt x="254956" y="449484"/>
                </a:lnTo>
                <a:lnTo>
                  <a:pt x="251932" y="443233"/>
                </a:lnTo>
                <a:lnTo>
                  <a:pt x="247903" y="435927"/>
                </a:lnTo>
                <a:lnTo>
                  <a:pt x="244879" y="429663"/>
                </a:lnTo>
                <a:lnTo>
                  <a:pt x="241855" y="424454"/>
                </a:lnTo>
                <a:lnTo>
                  <a:pt x="239836" y="4182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874614" y="5419156"/>
            <a:ext cx="323478" cy="658058"/>
          </a:xfrm>
          <a:custGeom>
            <a:avLst/>
            <a:gdLst/>
            <a:ahLst/>
            <a:cxnLst/>
            <a:rect l="l" t="t" r="r" b="b"/>
            <a:pathLst>
              <a:path w="323478" h="658058">
                <a:moveTo>
                  <a:pt x="112869" y="454693"/>
                </a:moveTo>
                <a:lnTo>
                  <a:pt x="112869" y="543340"/>
                </a:lnTo>
                <a:lnTo>
                  <a:pt x="112869" y="582968"/>
                </a:lnTo>
                <a:lnTo>
                  <a:pt x="112869" y="603831"/>
                </a:lnTo>
                <a:lnTo>
                  <a:pt x="111855" y="620513"/>
                </a:lnTo>
                <a:lnTo>
                  <a:pt x="111855" y="634070"/>
                </a:lnTo>
                <a:lnTo>
                  <a:pt x="109845" y="643460"/>
                </a:lnTo>
                <a:lnTo>
                  <a:pt x="105816" y="650765"/>
                </a:lnTo>
                <a:lnTo>
                  <a:pt x="100773" y="654933"/>
                </a:lnTo>
                <a:lnTo>
                  <a:pt x="93719" y="657016"/>
                </a:lnTo>
                <a:lnTo>
                  <a:pt x="84647" y="658058"/>
                </a:lnTo>
                <a:lnTo>
                  <a:pt x="56434" y="654933"/>
                </a:lnTo>
                <a:lnTo>
                  <a:pt x="35275" y="644501"/>
                </a:lnTo>
                <a:lnTo>
                  <a:pt x="20154" y="629903"/>
                </a:lnTo>
                <a:lnTo>
                  <a:pt x="10077" y="612178"/>
                </a:lnTo>
                <a:lnTo>
                  <a:pt x="4028" y="590274"/>
                </a:lnTo>
                <a:lnTo>
                  <a:pt x="1004" y="568370"/>
                </a:lnTo>
                <a:lnTo>
                  <a:pt x="0" y="545423"/>
                </a:lnTo>
                <a:lnTo>
                  <a:pt x="0" y="522490"/>
                </a:lnTo>
                <a:lnTo>
                  <a:pt x="0" y="447400"/>
                </a:lnTo>
                <a:lnTo>
                  <a:pt x="0" y="384825"/>
                </a:lnTo>
                <a:lnTo>
                  <a:pt x="1004" y="378574"/>
                </a:lnTo>
                <a:lnTo>
                  <a:pt x="1004" y="115760"/>
                </a:lnTo>
                <a:lnTo>
                  <a:pt x="0" y="103245"/>
                </a:lnTo>
                <a:lnTo>
                  <a:pt x="1004" y="90730"/>
                </a:lnTo>
                <a:lnTo>
                  <a:pt x="2019" y="78215"/>
                </a:lnTo>
                <a:lnTo>
                  <a:pt x="4028" y="66742"/>
                </a:lnTo>
                <a:lnTo>
                  <a:pt x="7053" y="55269"/>
                </a:lnTo>
                <a:lnTo>
                  <a:pt x="12096" y="44850"/>
                </a:lnTo>
                <a:lnTo>
                  <a:pt x="19149" y="35461"/>
                </a:lnTo>
                <a:lnTo>
                  <a:pt x="28222" y="26071"/>
                </a:lnTo>
                <a:lnTo>
                  <a:pt x="40309" y="18778"/>
                </a:lnTo>
                <a:lnTo>
                  <a:pt x="54415" y="12514"/>
                </a:lnTo>
                <a:lnTo>
                  <a:pt x="72560" y="7305"/>
                </a:lnTo>
                <a:lnTo>
                  <a:pt x="93719" y="3125"/>
                </a:lnTo>
                <a:lnTo>
                  <a:pt x="117903" y="1041"/>
                </a:lnTo>
                <a:lnTo>
                  <a:pt x="147130" y="0"/>
                </a:lnTo>
                <a:lnTo>
                  <a:pt x="168290" y="1041"/>
                </a:lnTo>
                <a:lnTo>
                  <a:pt x="188444" y="5221"/>
                </a:lnTo>
                <a:lnTo>
                  <a:pt x="206580" y="11473"/>
                </a:lnTo>
                <a:lnTo>
                  <a:pt x="223710" y="19820"/>
                </a:lnTo>
                <a:lnTo>
                  <a:pt x="239836" y="30239"/>
                </a:lnTo>
                <a:lnTo>
                  <a:pt x="253942" y="42754"/>
                </a:lnTo>
                <a:lnTo>
                  <a:pt x="267043" y="56323"/>
                </a:lnTo>
                <a:lnTo>
                  <a:pt x="279140" y="71964"/>
                </a:lnTo>
                <a:lnTo>
                  <a:pt x="289217" y="87604"/>
                </a:lnTo>
                <a:lnTo>
                  <a:pt x="298290" y="104287"/>
                </a:lnTo>
                <a:lnTo>
                  <a:pt x="306348" y="122024"/>
                </a:lnTo>
                <a:lnTo>
                  <a:pt x="312396" y="139748"/>
                </a:lnTo>
                <a:lnTo>
                  <a:pt x="317430" y="157472"/>
                </a:lnTo>
                <a:lnTo>
                  <a:pt x="320454" y="175209"/>
                </a:lnTo>
                <a:lnTo>
                  <a:pt x="322473" y="192933"/>
                </a:lnTo>
                <a:lnTo>
                  <a:pt x="323478" y="209616"/>
                </a:lnTo>
                <a:lnTo>
                  <a:pt x="322473" y="226311"/>
                </a:lnTo>
                <a:lnTo>
                  <a:pt x="319449" y="241951"/>
                </a:lnTo>
                <a:lnTo>
                  <a:pt x="315420" y="258634"/>
                </a:lnTo>
                <a:lnTo>
                  <a:pt x="309372" y="274274"/>
                </a:lnTo>
                <a:lnTo>
                  <a:pt x="302319" y="289928"/>
                </a:lnTo>
                <a:lnTo>
                  <a:pt x="294251" y="304526"/>
                </a:lnTo>
                <a:lnTo>
                  <a:pt x="286193" y="318083"/>
                </a:lnTo>
                <a:lnTo>
                  <a:pt x="277121" y="331640"/>
                </a:lnTo>
                <a:lnTo>
                  <a:pt x="269063" y="344155"/>
                </a:lnTo>
                <a:lnTo>
                  <a:pt x="261005" y="355628"/>
                </a:lnTo>
                <a:lnTo>
                  <a:pt x="252937" y="366059"/>
                </a:lnTo>
                <a:lnTo>
                  <a:pt x="245884" y="374394"/>
                </a:lnTo>
                <a:lnTo>
                  <a:pt x="239836" y="381700"/>
                </a:lnTo>
                <a:lnTo>
                  <a:pt x="235807" y="386909"/>
                </a:lnTo>
                <a:lnTo>
                  <a:pt x="232782" y="390035"/>
                </a:lnTo>
                <a:lnTo>
                  <a:pt x="231778" y="391076"/>
                </a:lnTo>
                <a:lnTo>
                  <a:pt x="232782" y="398382"/>
                </a:lnTo>
                <a:lnTo>
                  <a:pt x="234802" y="407772"/>
                </a:lnTo>
                <a:lnTo>
                  <a:pt x="239836" y="418203"/>
                </a:lnTo>
                <a:lnTo>
                  <a:pt x="244879" y="429663"/>
                </a:lnTo>
                <a:lnTo>
                  <a:pt x="251932" y="443233"/>
                </a:lnTo>
                <a:lnTo>
                  <a:pt x="258985" y="456790"/>
                </a:lnTo>
                <a:lnTo>
                  <a:pt x="267043" y="471388"/>
                </a:lnTo>
                <a:lnTo>
                  <a:pt x="275111" y="485987"/>
                </a:lnTo>
                <a:lnTo>
                  <a:pt x="283169" y="500586"/>
                </a:lnTo>
                <a:lnTo>
                  <a:pt x="291237" y="516226"/>
                </a:lnTo>
                <a:lnTo>
                  <a:pt x="298290" y="530825"/>
                </a:lnTo>
                <a:lnTo>
                  <a:pt x="305343" y="544382"/>
                </a:lnTo>
                <a:lnTo>
                  <a:pt x="310377" y="557938"/>
                </a:lnTo>
                <a:lnTo>
                  <a:pt x="315420" y="570453"/>
                </a:lnTo>
                <a:lnTo>
                  <a:pt x="317430" y="580885"/>
                </a:lnTo>
                <a:lnTo>
                  <a:pt x="318444" y="590274"/>
                </a:lnTo>
                <a:lnTo>
                  <a:pt x="317430" y="600705"/>
                </a:lnTo>
                <a:lnTo>
                  <a:pt x="314406" y="611137"/>
                </a:lnTo>
                <a:lnTo>
                  <a:pt x="309372" y="621555"/>
                </a:lnTo>
                <a:lnTo>
                  <a:pt x="303324" y="631986"/>
                </a:lnTo>
                <a:lnTo>
                  <a:pt x="297275" y="641376"/>
                </a:lnTo>
                <a:lnTo>
                  <a:pt x="290222" y="648669"/>
                </a:lnTo>
                <a:lnTo>
                  <a:pt x="284174" y="652849"/>
                </a:lnTo>
                <a:lnTo>
                  <a:pt x="280145" y="654933"/>
                </a:lnTo>
                <a:lnTo>
                  <a:pt x="272087" y="653891"/>
                </a:lnTo>
                <a:lnTo>
                  <a:pt x="263014" y="649723"/>
                </a:lnTo>
                <a:lnTo>
                  <a:pt x="253942" y="643460"/>
                </a:lnTo>
                <a:lnTo>
                  <a:pt x="243865" y="634070"/>
                </a:lnTo>
                <a:lnTo>
                  <a:pt x="232782" y="623652"/>
                </a:lnTo>
                <a:lnTo>
                  <a:pt x="221700" y="611137"/>
                </a:lnTo>
                <a:lnTo>
                  <a:pt x="209604" y="597580"/>
                </a:lnTo>
                <a:lnTo>
                  <a:pt x="198522" y="581927"/>
                </a:lnTo>
                <a:lnTo>
                  <a:pt x="186425" y="566286"/>
                </a:lnTo>
                <a:lnTo>
                  <a:pt x="174338" y="550645"/>
                </a:lnTo>
                <a:lnTo>
                  <a:pt x="163256" y="533963"/>
                </a:lnTo>
                <a:lnTo>
                  <a:pt x="152164" y="517268"/>
                </a:lnTo>
                <a:lnTo>
                  <a:pt x="141082" y="500586"/>
                </a:lnTo>
                <a:lnTo>
                  <a:pt x="131005" y="483903"/>
                </a:lnTo>
                <a:lnTo>
                  <a:pt x="120927" y="468250"/>
                </a:lnTo>
                <a:lnTo>
                  <a:pt x="112869" y="454693"/>
                </a:lnTo>
              </a:path>
            </a:pathLst>
          </a:custGeom>
          <a:ln w="2091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699271" y="5420198"/>
            <a:ext cx="123951" cy="648682"/>
          </a:xfrm>
          <a:custGeom>
            <a:avLst/>
            <a:gdLst/>
            <a:ahLst/>
            <a:cxnLst/>
            <a:rect l="l" t="t" r="r" b="b"/>
            <a:pathLst>
              <a:path w="123951" h="648682">
                <a:moveTo>
                  <a:pt x="1004" y="607998"/>
                </a:moveTo>
                <a:lnTo>
                  <a:pt x="2019" y="611137"/>
                </a:lnTo>
                <a:lnTo>
                  <a:pt x="3024" y="614262"/>
                </a:lnTo>
                <a:lnTo>
                  <a:pt x="4028" y="617388"/>
                </a:lnTo>
                <a:lnTo>
                  <a:pt x="6048" y="620513"/>
                </a:lnTo>
                <a:lnTo>
                  <a:pt x="8067" y="622610"/>
                </a:lnTo>
                <a:lnTo>
                  <a:pt x="10077" y="625735"/>
                </a:lnTo>
                <a:lnTo>
                  <a:pt x="12096" y="627819"/>
                </a:lnTo>
                <a:lnTo>
                  <a:pt x="14106" y="629903"/>
                </a:lnTo>
                <a:lnTo>
                  <a:pt x="17130" y="631986"/>
                </a:lnTo>
                <a:lnTo>
                  <a:pt x="19149" y="634070"/>
                </a:lnTo>
                <a:lnTo>
                  <a:pt x="22173" y="635112"/>
                </a:lnTo>
                <a:lnTo>
                  <a:pt x="25198" y="637208"/>
                </a:lnTo>
                <a:lnTo>
                  <a:pt x="27207" y="638250"/>
                </a:lnTo>
                <a:lnTo>
                  <a:pt x="30231" y="640334"/>
                </a:lnTo>
                <a:lnTo>
                  <a:pt x="33256" y="641376"/>
                </a:lnTo>
                <a:lnTo>
                  <a:pt x="36280" y="642418"/>
                </a:lnTo>
                <a:lnTo>
                  <a:pt x="39304" y="643460"/>
                </a:lnTo>
                <a:lnTo>
                  <a:pt x="41314" y="644501"/>
                </a:lnTo>
                <a:lnTo>
                  <a:pt x="44338" y="645543"/>
                </a:lnTo>
                <a:lnTo>
                  <a:pt x="47362" y="645543"/>
                </a:lnTo>
                <a:lnTo>
                  <a:pt x="49381" y="646585"/>
                </a:lnTo>
                <a:lnTo>
                  <a:pt x="52405" y="646585"/>
                </a:lnTo>
                <a:lnTo>
                  <a:pt x="54415" y="647627"/>
                </a:lnTo>
                <a:lnTo>
                  <a:pt x="59459" y="647627"/>
                </a:lnTo>
                <a:lnTo>
                  <a:pt x="61468" y="648682"/>
                </a:lnTo>
                <a:lnTo>
                  <a:pt x="84647" y="648682"/>
                </a:lnTo>
                <a:lnTo>
                  <a:pt x="88676" y="647627"/>
                </a:lnTo>
                <a:lnTo>
                  <a:pt x="92715" y="647627"/>
                </a:lnTo>
                <a:lnTo>
                  <a:pt x="95739" y="646585"/>
                </a:lnTo>
                <a:lnTo>
                  <a:pt x="98753" y="645543"/>
                </a:lnTo>
                <a:lnTo>
                  <a:pt x="101777" y="644501"/>
                </a:lnTo>
                <a:lnTo>
                  <a:pt x="103797" y="643460"/>
                </a:lnTo>
                <a:lnTo>
                  <a:pt x="105816" y="641376"/>
                </a:lnTo>
                <a:lnTo>
                  <a:pt x="107826" y="640334"/>
                </a:lnTo>
                <a:lnTo>
                  <a:pt x="109845" y="637208"/>
                </a:lnTo>
                <a:lnTo>
                  <a:pt x="110850" y="635112"/>
                </a:lnTo>
                <a:lnTo>
                  <a:pt x="111855" y="631986"/>
                </a:lnTo>
                <a:lnTo>
                  <a:pt x="112869" y="627819"/>
                </a:lnTo>
                <a:lnTo>
                  <a:pt x="113874" y="624693"/>
                </a:lnTo>
                <a:lnTo>
                  <a:pt x="114879" y="619471"/>
                </a:lnTo>
                <a:lnTo>
                  <a:pt x="115893" y="614262"/>
                </a:lnTo>
                <a:lnTo>
                  <a:pt x="115893" y="609040"/>
                </a:lnTo>
                <a:lnTo>
                  <a:pt x="116898" y="602789"/>
                </a:lnTo>
                <a:lnTo>
                  <a:pt x="116898" y="255508"/>
                </a:lnTo>
                <a:lnTo>
                  <a:pt x="117903" y="251341"/>
                </a:lnTo>
                <a:lnTo>
                  <a:pt x="117903" y="209616"/>
                </a:lnTo>
                <a:lnTo>
                  <a:pt x="116898" y="146012"/>
                </a:lnTo>
                <a:lnTo>
                  <a:pt x="116898" y="135580"/>
                </a:lnTo>
                <a:lnTo>
                  <a:pt x="117903" y="129317"/>
                </a:lnTo>
                <a:lnTo>
                  <a:pt x="117903" y="104287"/>
                </a:lnTo>
                <a:lnTo>
                  <a:pt x="118908" y="100119"/>
                </a:lnTo>
                <a:lnTo>
                  <a:pt x="118908" y="91772"/>
                </a:lnTo>
                <a:lnTo>
                  <a:pt x="119922" y="87604"/>
                </a:lnTo>
                <a:lnTo>
                  <a:pt x="119922" y="80299"/>
                </a:lnTo>
                <a:lnTo>
                  <a:pt x="120927" y="77173"/>
                </a:lnTo>
                <a:lnTo>
                  <a:pt x="120927" y="69880"/>
                </a:lnTo>
                <a:lnTo>
                  <a:pt x="121932" y="66742"/>
                </a:lnTo>
                <a:lnTo>
                  <a:pt x="121932" y="61532"/>
                </a:lnTo>
                <a:lnTo>
                  <a:pt x="122947" y="59449"/>
                </a:lnTo>
                <a:lnTo>
                  <a:pt x="122947" y="55281"/>
                </a:lnTo>
                <a:lnTo>
                  <a:pt x="123951" y="52143"/>
                </a:lnTo>
                <a:lnTo>
                  <a:pt x="123951" y="41712"/>
                </a:lnTo>
                <a:lnTo>
                  <a:pt x="122947" y="39628"/>
                </a:lnTo>
                <a:lnTo>
                  <a:pt x="120927" y="37544"/>
                </a:lnTo>
                <a:lnTo>
                  <a:pt x="119922" y="35461"/>
                </a:lnTo>
                <a:lnTo>
                  <a:pt x="117903" y="33377"/>
                </a:lnTo>
                <a:lnTo>
                  <a:pt x="115893" y="31293"/>
                </a:lnTo>
                <a:lnTo>
                  <a:pt x="112869" y="29197"/>
                </a:lnTo>
                <a:lnTo>
                  <a:pt x="110850" y="27113"/>
                </a:lnTo>
                <a:lnTo>
                  <a:pt x="107826" y="25029"/>
                </a:lnTo>
                <a:lnTo>
                  <a:pt x="104802" y="22946"/>
                </a:lnTo>
                <a:lnTo>
                  <a:pt x="101777" y="21904"/>
                </a:lnTo>
                <a:lnTo>
                  <a:pt x="98753" y="19820"/>
                </a:lnTo>
                <a:lnTo>
                  <a:pt x="94724" y="17736"/>
                </a:lnTo>
                <a:lnTo>
                  <a:pt x="91700" y="15640"/>
                </a:lnTo>
                <a:lnTo>
                  <a:pt x="88676" y="14598"/>
                </a:lnTo>
                <a:lnTo>
                  <a:pt x="84647" y="12514"/>
                </a:lnTo>
                <a:lnTo>
                  <a:pt x="81623" y="11473"/>
                </a:lnTo>
                <a:lnTo>
                  <a:pt x="78599" y="9389"/>
                </a:lnTo>
                <a:lnTo>
                  <a:pt x="75584" y="8347"/>
                </a:lnTo>
                <a:lnTo>
                  <a:pt x="71546" y="7305"/>
                </a:lnTo>
                <a:lnTo>
                  <a:pt x="68521" y="6263"/>
                </a:lnTo>
                <a:lnTo>
                  <a:pt x="66512" y="4180"/>
                </a:lnTo>
                <a:lnTo>
                  <a:pt x="63488" y="3125"/>
                </a:lnTo>
                <a:lnTo>
                  <a:pt x="61468" y="3125"/>
                </a:lnTo>
                <a:lnTo>
                  <a:pt x="58444" y="2083"/>
                </a:lnTo>
                <a:lnTo>
                  <a:pt x="57439" y="1041"/>
                </a:lnTo>
                <a:lnTo>
                  <a:pt x="55430" y="1041"/>
                </a:lnTo>
                <a:lnTo>
                  <a:pt x="54415" y="0"/>
                </a:lnTo>
                <a:lnTo>
                  <a:pt x="33256" y="0"/>
                </a:lnTo>
                <a:lnTo>
                  <a:pt x="31236" y="1041"/>
                </a:lnTo>
                <a:lnTo>
                  <a:pt x="26202" y="1041"/>
                </a:lnTo>
                <a:lnTo>
                  <a:pt x="24183" y="2083"/>
                </a:lnTo>
                <a:lnTo>
                  <a:pt x="22173" y="2083"/>
                </a:lnTo>
                <a:lnTo>
                  <a:pt x="20154" y="3125"/>
                </a:lnTo>
                <a:lnTo>
                  <a:pt x="18144" y="3125"/>
                </a:lnTo>
                <a:lnTo>
                  <a:pt x="17130" y="4180"/>
                </a:lnTo>
                <a:lnTo>
                  <a:pt x="15120" y="5221"/>
                </a:lnTo>
                <a:lnTo>
                  <a:pt x="13101" y="5221"/>
                </a:lnTo>
                <a:lnTo>
                  <a:pt x="12096" y="6263"/>
                </a:lnTo>
                <a:lnTo>
                  <a:pt x="10077" y="7305"/>
                </a:lnTo>
                <a:lnTo>
                  <a:pt x="9072" y="8347"/>
                </a:lnTo>
                <a:lnTo>
                  <a:pt x="7053" y="10431"/>
                </a:lnTo>
                <a:lnTo>
                  <a:pt x="5043" y="12514"/>
                </a:lnTo>
                <a:lnTo>
                  <a:pt x="3024" y="15640"/>
                </a:lnTo>
                <a:lnTo>
                  <a:pt x="2019" y="18778"/>
                </a:lnTo>
                <a:lnTo>
                  <a:pt x="1004" y="21904"/>
                </a:lnTo>
                <a:lnTo>
                  <a:pt x="1004" y="29197"/>
                </a:lnTo>
                <a:lnTo>
                  <a:pt x="2019" y="32335"/>
                </a:lnTo>
                <a:lnTo>
                  <a:pt x="2019" y="44850"/>
                </a:lnTo>
                <a:lnTo>
                  <a:pt x="3024" y="47976"/>
                </a:lnTo>
                <a:lnTo>
                  <a:pt x="3024" y="177293"/>
                </a:lnTo>
                <a:lnTo>
                  <a:pt x="2019" y="180418"/>
                </a:lnTo>
                <a:lnTo>
                  <a:pt x="2019" y="204406"/>
                </a:lnTo>
                <a:lnTo>
                  <a:pt x="1004" y="208574"/>
                </a:lnTo>
                <a:lnTo>
                  <a:pt x="1004" y="231520"/>
                </a:lnTo>
                <a:lnTo>
                  <a:pt x="0" y="236742"/>
                </a:lnTo>
                <a:lnTo>
                  <a:pt x="0" y="604873"/>
                </a:lnTo>
                <a:lnTo>
                  <a:pt x="1004" y="6079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699271" y="5420198"/>
            <a:ext cx="124956" cy="648682"/>
          </a:xfrm>
          <a:custGeom>
            <a:avLst/>
            <a:gdLst/>
            <a:ahLst/>
            <a:cxnLst/>
            <a:rect l="l" t="t" r="r" b="b"/>
            <a:pathLst>
              <a:path w="124956" h="648682">
                <a:moveTo>
                  <a:pt x="0" y="528741"/>
                </a:moveTo>
                <a:lnTo>
                  <a:pt x="0" y="429676"/>
                </a:lnTo>
                <a:lnTo>
                  <a:pt x="0" y="287844"/>
                </a:lnTo>
                <a:lnTo>
                  <a:pt x="0" y="266981"/>
                </a:lnTo>
                <a:lnTo>
                  <a:pt x="0" y="247161"/>
                </a:lnTo>
                <a:lnTo>
                  <a:pt x="1004" y="227353"/>
                </a:lnTo>
                <a:lnTo>
                  <a:pt x="1004" y="208574"/>
                </a:lnTo>
                <a:lnTo>
                  <a:pt x="2019" y="191891"/>
                </a:lnTo>
                <a:lnTo>
                  <a:pt x="3024" y="177293"/>
                </a:lnTo>
                <a:lnTo>
                  <a:pt x="3024" y="164778"/>
                </a:lnTo>
                <a:lnTo>
                  <a:pt x="3024" y="47976"/>
                </a:lnTo>
                <a:lnTo>
                  <a:pt x="2019" y="43808"/>
                </a:lnTo>
                <a:lnTo>
                  <a:pt x="2019" y="38586"/>
                </a:lnTo>
                <a:lnTo>
                  <a:pt x="2019" y="34419"/>
                </a:lnTo>
                <a:lnTo>
                  <a:pt x="1004" y="29197"/>
                </a:lnTo>
                <a:lnTo>
                  <a:pt x="1004" y="23988"/>
                </a:lnTo>
                <a:lnTo>
                  <a:pt x="2019" y="16695"/>
                </a:lnTo>
                <a:lnTo>
                  <a:pt x="6048" y="11473"/>
                </a:lnTo>
                <a:lnTo>
                  <a:pt x="10077" y="7305"/>
                </a:lnTo>
                <a:lnTo>
                  <a:pt x="17130" y="4180"/>
                </a:lnTo>
                <a:lnTo>
                  <a:pt x="24183" y="2083"/>
                </a:lnTo>
                <a:lnTo>
                  <a:pt x="33256" y="0"/>
                </a:lnTo>
                <a:lnTo>
                  <a:pt x="42328" y="0"/>
                </a:lnTo>
                <a:lnTo>
                  <a:pt x="52405" y="0"/>
                </a:lnTo>
                <a:lnTo>
                  <a:pt x="55430" y="1041"/>
                </a:lnTo>
                <a:lnTo>
                  <a:pt x="63488" y="3125"/>
                </a:lnTo>
                <a:lnTo>
                  <a:pt x="75584" y="8347"/>
                </a:lnTo>
                <a:lnTo>
                  <a:pt x="88676" y="14598"/>
                </a:lnTo>
                <a:lnTo>
                  <a:pt x="101777" y="21904"/>
                </a:lnTo>
                <a:lnTo>
                  <a:pt x="112869" y="29197"/>
                </a:lnTo>
                <a:lnTo>
                  <a:pt x="120927" y="37544"/>
                </a:lnTo>
                <a:lnTo>
                  <a:pt x="124956" y="46934"/>
                </a:lnTo>
                <a:lnTo>
                  <a:pt x="123951" y="47976"/>
                </a:lnTo>
                <a:lnTo>
                  <a:pt x="122947" y="53185"/>
                </a:lnTo>
                <a:lnTo>
                  <a:pt x="121932" y="61532"/>
                </a:lnTo>
                <a:lnTo>
                  <a:pt x="120927" y="73006"/>
                </a:lnTo>
                <a:lnTo>
                  <a:pt x="119922" y="87604"/>
                </a:lnTo>
                <a:lnTo>
                  <a:pt x="117903" y="104287"/>
                </a:lnTo>
                <a:lnTo>
                  <a:pt x="117903" y="124107"/>
                </a:lnTo>
                <a:lnTo>
                  <a:pt x="116898" y="146012"/>
                </a:lnTo>
                <a:lnTo>
                  <a:pt x="117903" y="209616"/>
                </a:lnTo>
                <a:lnTo>
                  <a:pt x="117903" y="223185"/>
                </a:lnTo>
                <a:lnTo>
                  <a:pt x="117903" y="235700"/>
                </a:lnTo>
                <a:lnTo>
                  <a:pt x="117903" y="248202"/>
                </a:lnTo>
                <a:lnTo>
                  <a:pt x="116898" y="261772"/>
                </a:lnTo>
                <a:lnTo>
                  <a:pt x="116898" y="579843"/>
                </a:lnTo>
                <a:lnTo>
                  <a:pt x="115893" y="609040"/>
                </a:lnTo>
                <a:lnTo>
                  <a:pt x="112869" y="627819"/>
                </a:lnTo>
                <a:lnTo>
                  <a:pt x="107826" y="640334"/>
                </a:lnTo>
                <a:lnTo>
                  <a:pt x="98753" y="645543"/>
                </a:lnTo>
                <a:lnTo>
                  <a:pt x="84647" y="648682"/>
                </a:lnTo>
                <a:lnTo>
                  <a:pt x="66512" y="648682"/>
                </a:lnTo>
                <a:lnTo>
                  <a:pt x="59459" y="647627"/>
                </a:lnTo>
                <a:lnTo>
                  <a:pt x="49381" y="646585"/>
                </a:lnTo>
                <a:lnTo>
                  <a:pt x="39304" y="643460"/>
                </a:lnTo>
                <a:lnTo>
                  <a:pt x="27207" y="638250"/>
                </a:lnTo>
                <a:lnTo>
                  <a:pt x="17130" y="631986"/>
                </a:lnTo>
                <a:lnTo>
                  <a:pt x="8067" y="622610"/>
                </a:lnTo>
                <a:lnTo>
                  <a:pt x="2019" y="611137"/>
                </a:lnTo>
                <a:lnTo>
                  <a:pt x="0" y="597580"/>
                </a:lnTo>
                <a:lnTo>
                  <a:pt x="0" y="528741"/>
                </a:lnTo>
              </a:path>
            </a:pathLst>
          </a:custGeom>
          <a:ln w="199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6423155" y="5426462"/>
            <a:ext cx="246889" cy="643460"/>
          </a:xfrm>
          <a:custGeom>
            <a:avLst/>
            <a:gdLst/>
            <a:ahLst/>
            <a:cxnLst/>
            <a:rect l="l" t="t" r="r" b="b"/>
            <a:pathLst>
              <a:path w="246889" h="643460">
                <a:moveTo>
                  <a:pt x="118918" y="409855"/>
                </a:moveTo>
                <a:lnTo>
                  <a:pt x="119922" y="406717"/>
                </a:lnTo>
                <a:lnTo>
                  <a:pt x="120927" y="403591"/>
                </a:lnTo>
                <a:lnTo>
                  <a:pt x="122947" y="400466"/>
                </a:lnTo>
                <a:lnTo>
                  <a:pt x="124956" y="399424"/>
                </a:lnTo>
                <a:lnTo>
                  <a:pt x="126976" y="398382"/>
                </a:lnTo>
                <a:lnTo>
                  <a:pt x="128995" y="398382"/>
                </a:lnTo>
                <a:lnTo>
                  <a:pt x="131005" y="397340"/>
                </a:lnTo>
                <a:lnTo>
                  <a:pt x="136048" y="397340"/>
                </a:lnTo>
                <a:lnTo>
                  <a:pt x="144106" y="394202"/>
                </a:lnTo>
                <a:lnTo>
                  <a:pt x="153178" y="393160"/>
                </a:lnTo>
                <a:lnTo>
                  <a:pt x="161236" y="391076"/>
                </a:lnTo>
                <a:lnTo>
                  <a:pt x="168290" y="390035"/>
                </a:lnTo>
                <a:lnTo>
                  <a:pt x="175343" y="388993"/>
                </a:lnTo>
                <a:lnTo>
                  <a:pt x="182396" y="386909"/>
                </a:lnTo>
                <a:lnTo>
                  <a:pt x="188444" y="386909"/>
                </a:lnTo>
                <a:lnTo>
                  <a:pt x="193488" y="385867"/>
                </a:lnTo>
                <a:lnTo>
                  <a:pt x="199526" y="384825"/>
                </a:lnTo>
                <a:lnTo>
                  <a:pt x="203565" y="383771"/>
                </a:lnTo>
                <a:lnTo>
                  <a:pt x="208599" y="383771"/>
                </a:lnTo>
                <a:lnTo>
                  <a:pt x="212628" y="382729"/>
                </a:lnTo>
                <a:lnTo>
                  <a:pt x="216667" y="381687"/>
                </a:lnTo>
                <a:lnTo>
                  <a:pt x="219681" y="381687"/>
                </a:lnTo>
                <a:lnTo>
                  <a:pt x="222705" y="380645"/>
                </a:lnTo>
                <a:lnTo>
                  <a:pt x="225729" y="379603"/>
                </a:lnTo>
                <a:lnTo>
                  <a:pt x="228753" y="378561"/>
                </a:lnTo>
                <a:lnTo>
                  <a:pt x="230773" y="377520"/>
                </a:lnTo>
                <a:lnTo>
                  <a:pt x="232782" y="376478"/>
                </a:lnTo>
                <a:lnTo>
                  <a:pt x="234802" y="374394"/>
                </a:lnTo>
                <a:lnTo>
                  <a:pt x="235807" y="372310"/>
                </a:lnTo>
                <a:lnTo>
                  <a:pt x="237826" y="371268"/>
                </a:lnTo>
                <a:lnTo>
                  <a:pt x="238831" y="368130"/>
                </a:lnTo>
                <a:lnTo>
                  <a:pt x="239836" y="366046"/>
                </a:lnTo>
                <a:lnTo>
                  <a:pt x="240850" y="362921"/>
                </a:lnTo>
                <a:lnTo>
                  <a:pt x="240850" y="359795"/>
                </a:lnTo>
                <a:lnTo>
                  <a:pt x="241855" y="355615"/>
                </a:lnTo>
                <a:lnTo>
                  <a:pt x="241855" y="342058"/>
                </a:lnTo>
                <a:lnTo>
                  <a:pt x="242860" y="336849"/>
                </a:lnTo>
                <a:lnTo>
                  <a:pt x="242860" y="330585"/>
                </a:lnTo>
                <a:lnTo>
                  <a:pt x="241855" y="324334"/>
                </a:lnTo>
                <a:lnTo>
                  <a:pt x="241855" y="313903"/>
                </a:lnTo>
                <a:lnTo>
                  <a:pt x="240850" y="308694"/>
                </a:lnTo>
                <a:lnTo>
                  <a:pt x="239836" y="303472"/>
                </a:lnTo>
                <a:lnTo>
                  <a:pt x="238831" y="299304"/>
                </a:lnTo>
                <a:lnTo>
                  <a:pt x="237826" y="294095"/>
                </a:lnTo>
                <a:lnTo>
                  <a:pt x="235807" y="289915"/>
                </a:lnTo>
                <a:lnTo>
                  <a:pt x="234802" y="285747"/>
                </a:lnTo>
                <a:lnTo>
                  <a:pt x="232782" y="282622"/>
                </a:lnTo>
                <a:lnTo>
                  <a:pt x="230773" y="278442"/>
                </a:lnTo>
                <a:lnTo>
                  <a:pt x="227749" y="275316"/>
                </a:lnTo>
                <a:lnTo>
                  <a:pt x="225729" y="271149"/>
                </a:lnTo>
                <a:lnTo>
                  <a:pt x="222705" y="268023"/>
                </a:lnTo>
                <a:lnTo>
                  <a:pt x="220695" y="265927"/>
                </a:lnTo>
                <a:lnTo>
                  <a:pt x="217671" y="262801"/>
                </a:lnTo>
                <a:lnTo>
                  <a:pt x="214647" y="259676"/>
                </a:lnTo>
                <a:lnTo>
                  <a:pt x="211623" y="257592"/>
                </a:lnTo>
                <a:lnTo>
                  <a:pt x="207594" y="255508"/>
                </a:lnTo>
                <a:lnTo>
                  <a:pt x="204570" y="253412"/>
                </a:lnTo>
                <a:lnTo>
                  <a:pt x="200541" y="251328"/>
                </a:lnTo>
                <a:lnTo>
                  <a:pt x="196512" y="250286"/>
                </a:lnTo>
                <a:lnTo>
                  <a:pt x="192473" y="248202"/>
                </a:lnTo>
                <a:lnTo>
                  <a:pt x="188444" y="247161"/>
                </a:lnTo>
                <a:lnTo>
                  <a:pt x="183410" y="246119"/>
                </a:lnTo>
                <a:lnTo>
                  <a:pt x="179372" y="245077"/>
                </a:lnTo>
                <a:lnTo>
                  <a:pt x="174338" y="244035"/>
                </a:lnTo>
                <a:lnTo>
                  <a:pt x="170309" y="242993"/>
                </a:lnTo>
                <a:lnTo>
                  <a:pt x="165265" y="242993"/>
                </a:lnTo>
                <a:lnTo>
                  <a:pt x="160232" y="241939"/>
                </a:lnTo>
                <a:lnTo>
                  <a:pt x="142087" y="241939"/>
                </a:lnTo>
                <a:lnTo>
                  <a:pt x="140077" y="242993"/>
                </a:lnTo>
                <a:lnTo>
                  <a:pt x="125971" y="242993"/>
                </a:lnTo>
                <a:lnTo>
                  <a:pt x="123951" y="241939"/>
                </a:lnTo>
                <a:lnTo>
                  <a:pt x="121932" y="241939"/>
                </a:lnTo>
                <a:lnTo>
                  <a:pt x="119922" y="239855"/>
                </a:lnTo>
                <a:lnTo>
                  <a:pt x="117903" y="237771"/>
                </a:lnTo>
                <a:lnTo>
                  <a:pt x="117903" y="168945"/>
                </a:lnTo>
                <a:lnTo>
                  <a:pt x="118918" y="165820"/>
                </a:lnTo>
                <a:lnTo>
                  <a:pt x="119922" y="161640"/>
                </a:lnTo>
                <a:lnTo>
                  <a:pt x="120927" y="158514"/>
                </a:lnTo>
                <a:lnTo>
                  <a:pt x="122947" y="156430"/>
                </a:lnTo>
                <a:lnTo>
                  <a:pt x="124956" y="154347"/>
                </a:lnTo>
                <a:lnTo>
                  <a:pt x="126976" y="153305"/>
                </a:lnTo>
                <a:lnTo>
                  <a:pt x="127980" y="152263"/>
                </a:lnTo>
                <a:lnTo>
                  <a:pt x="130000" y="151208"/>
                </a:lnTo>
                <a:lnTo>
                  <a:pt x="132009" y="151208"/>
                </a:lnTo>
                <a:lnTo>
                  <a:pt x="134029" y="150166"/>
                </a:lnTo>
                <a:lnTo>
                  <a:pt x="136048" y="149125"/>
                </a:lnTo>
                <a:lnTo>
                  <a:pt x="139072" y="149125"/>
                </a:lnTo>
                <a:lnTo>
                  <a:pt x="141082" y="148083"/>
                </a:lnTo>
                <a:lnTo>
                  <a:pt x="144106" y="148083"/>
                </a:lnTo>
                <a:lnTo>
                  <a:pt x="148135" y="147041"/>
                </a:lnTo>
                <a:lnTo>
                  <a:pt x="159217" y="147041"/>
                </a:lnTo>
                <a:lnTo>
                  <a:pt x="163256" y="145999"/>
                </a:lnTo>
                <a:lnTo>
                  <a:pt x="169294" y="145999"/>
                </a:lnTo>
                <a:lnTo>
                  <a:pt x="171314" y="147041"/>
                </a:lnTo>
                <a:lnTo>
                  <a:pt x="199526" y="147041"/>
                </a:lnTo>
                <a:lnTo>
                  <a:pt x="201546" y="145999"/>
                </a:lnTo>
                <a:lnTo>
                  <a:pt x="207594" y="145999"/>
                </a:lnTo>
                <a:lnTo>
                  <a:pt x="209604" y="144957"/>
                </a:lnTo>
                <a:lnTo>
                  <a:pt x="212628" y="144957"/>
                </a:lnTo>
                <a:lnTo>
                  <a:pt x="215652" y="143915"/>
                </a:lnTo>
                <a:lnTo>
                  <a:pt x="217671" y="143915"/>
                </a:lnTo>
                <a:lnTo>
                  <a:pt x="220695" y="142873"/>
                </a:lnTo>
                <a:lnTo>
                  <a:pt x="222705" y="141832"/>
                </a:lnTo>
                <a:lnTo>
                  <a:pt x="225729" y="141832"/>
                </a:lnTo>
                <a:lnTo>
                  <a:pt x="227749" y="140790"/>
                </a:lnTo>
                <a:lnTo>
                  <a:pt x="229758" y="139748"/>
                </a:lnTo>
                <a:lnTo>
                  <a:pt x="232782" y="137651"/>
                </a:lnTo>
                <a:lnTo>
                  <a:pt x="234802" y="136610"/>
                </a:lnTo>
                <a:lnTo>
                  <a:pt x="236821" y="135568"/>
                </a:lnTo>
                <a:lnTo>
                  <a:pt x="237826" y="133484"/>
                </a:lnTo>
                <a:lnTo>
                  <a:pt x="239836" y="132442"/>
                </a:lnTo>
                <a:lnTo>
                  <a:pt x="240850" y="130358"/>
                </a:lnTo>
                <a:lnTo>
                  <a:pt x="242860" y="128275"/>
                </a:lnTo>
                <a:lnTo>
                  <a:pt x="243874" y="126178"/>
                </a:lnTo>
                <a:lnTo>
                  <a:pt x="245884" y="122011"/>
                </a:lnTo>
                <a:lnTo>
                  <a:pt x="245884" y="118885"/>
                </a:lnTo>
                <a:lnTo>
                  <a:pt x="246889" y="116802"/>
                </a:lnTo>
                <a:lnTo>
                  <a:pt x="246889" y="108454"/>
                </a:lnTo>
                <a:lnTo>
                  <a:pt x="245884" y="103245"/>
                </a:lnTo>
                <a:lnTo>
                  <a:pt x="245884" y="96981"/>
                </a:lnTo>
                <a:lnTo>
                  <a:pt x="244879" y="91772"/>
                </a:lnTo>
                <a:lnTo>
                  <a:pt x="244879" y="86550"/>
                </a:lnTo>
                <a:lnTo>
                  <a:pt x="243874" y="81340"/>
                </a:lnTo>
                <a:lnTo>
                  <a:pt x="242860" y="76131"/>
                </a:lnTo>
                <a:lnTo>
                  <a:pt x="241855" y="70909"/>
                </a:lnTo>
                <a:lnTo>
                  <a:pt x="239836" y="65700"/>
                </a:lnTo>
                <a:lnTo>
                  <a:pt x="238831" y="61520"/>
                </a:lnTo>
                <a:lnTo>
                  <a:pt x="237826" y="56311"/>
                </a:lnTo>
                <a:lnTo>
                  <a:pt x="235807" y="52143"/>
                </a:lnTo>
                <a:lnTo>
                  <a:pt x="233797" y="46921"/>
                </a:lnTo>
                <a:lnTo>
                  <a:pt x="232782" y="42754"/>
                </a:lnTo>
                <a:lnTo>
                  <a:pt x="230773" y="38586"/>
                </a:lnTo>
                <a:lnTo>
                  <a:pt x="228753" y="34406"/>
                </a:lnTo>
                <a:lnTo>
                  <a:pt x="226744" y="31281"/>
                </a:lnTo>
                <a:lnTo>
                  <a:pt x="224724" y="27113"/>
                </a:lnTo>
                <a:lnTo>
                  <a:pt x="222705" y="23988"/>
                </a:lnTo>
                <a:lnTo>
                  <a:pt x="220695" y="19807"/>
                </a:lnTo>
                <a:lnTo>
                  <a:pt x="218676" y="16682"/>
                </a:lnTo>
                <a:lnTo>
                  <a:pt x="216667" y="14598"/>
                </a:lnTo>
                <a:lnTo>
                  <a:pt x="214647" y="11473"/>
                </a:lnTo>
                <a:lnTo>
                  <a:pt x="211623" y="9376"/>
                </a:lnTo>
                <a:lnTo>
                  <a:pt x="209604" y="7292"/>
                </a:lnTo>
                <a:lnTo>
                  <a:pt x="207594" y="5209"/>
                </a:lnTo>
                <a:lnTo>
                  <a:pt x="205575" y="3125"/>
                </a:lnTo>
                <a:lnTo>
                  <a:pt x="203565" y="2083"/>
                </a:lnTo>
                <a:lnTo>
                  <a:pt x="201546" y="1041"/>
                </a:lnTo>
                <a:lnTo>
                  <a:pt x="199526" y="0"/>
                </a:lnTo>
                <a:lnTo>
                  <a:pt x="193488" y="0"/>
                </a:lnTo>
                <a:lnTo>
                  <a:pt x="191468" y="1041"/>
                </a:lnTo>
                <a:lnTo>
                  <a:pt x="189449" y="1041"/>
                </a:lnTo>
                <a:lnTo>
                  <a:pt x="187439" y="2083"/>
                </a:lnTo>
                <a:lnTo>
                  <a:pt x="185420" y="3125"/>
                </a:lnTo>
                <a:lnTo>
                  <a:pt x="177362" y="3125"/>
                </a:lnTo>
                <a:lnTo>
                  <a:pt x="175343" y="2083"/>
                </a:lnTo>
                <a:lnTo>
                  <a:pt x="173333" y="1041"/>
                </a:lnTo>
                <a:lnTo>
                  <a:pt x="171314" y="1041"/>
                </a:lnTo>
                <a:lnTo>
                  <a:pt x="169294" y="0"/>
                </a:lnTo>
                <a:lnTo>
                  <a:pt x="88686" y="0"/>
                </a:lnTo>
                <a:lnTo>
                  <a:pt x="77594" y="1041"/>
                </a:lnTo>
                <a:lnTo>
                  <a:pt x="66512" y="1041"/>
                </a:lnTo>
                <a:lnTo>
                  <a:pt x="57439" y="2083"/>
                </a:lnTo>
                <a:lnTo>
                  <a:pt x="48376" y="3125"/>
                </a:lnTo>
                <a:lnTo>
                  <a:pt x="40309" y="4167"/>
                </a:lnTo>
                <a:lnTo>
                  <a:pt x="34260" y="5209"/>
                </a:lnTo>
                <a:lnTo>
                  <a:pt x="28222" y="7292"/>
                </a:lnTo>
                <a:lnTo>
                  <a:pt x="22173" y="9376"/>
                </a:lnTo>
                <a:lnTo>
                  <a:pt x="18144" y="12514"/>
                </a:lnTo>
                <a:lnTo>
                  <a:pt x="14106" y="14598"/>
                </a:lnTo>
                <a:lnTo>
                  <a:pt x="10077" y="17724"/>
                </a:lnTo>
                <a:lnTo>
                  <a:pt x="8067" y="21891"/>
                </a:lnTo>
                <a:lnTo>
                  <a:pt x="5043" y="26071"/>
                </a:lnTo>
                <a:lnTo>
                  <a:pt x="4028" y="31281"/>
                </a:lnTo>
                <a:lnTo>
                  <a:pt x="2019" y="36503"/>
                </a:lnTo>
                <a:lnTo>
                  <a:pt x="1014" y="41712"/>
                </a:lnTo>
                <a:lnTo>
                  <a:pt x="0" y="47963"/>
                </a:lnTo>
                <a:lnTo>
                  <a:pt x="0" y="90730"/>
                </a:lnTo>
                <a:lnTo>
                  <a:pt x="1014" y="101161"/>
                </a:lnTo>
                <a:lnTo>
                  <a:pt x="1014" y="124095"/>
                </a:lnTo>
                <a:lnTo>
                  <a:pt x="2019" y="137651"/>
                </a:lnTo>
                <a:lnTo>
                  <a:pt x="2019" y="393160"/>
                </a:lnTo>
                <a:lnTo>
                  <a:pt x="3024" y="397340"/>
                </a:lnTo>
                <a:lnTo>
                  <a:pt x="3024" y="556897"/>
                </a:lnTo>
                <a:lnTo>
                  <a:pt x="4028" y="564190"/>
                </a:lnTo>
                <a:lnTo>
                  <a:pt x="4028" y="571495"/>
                </a:lnTo>
                <a:lnTo>
                  <a:pt x="5043" y="578801"/>
                </a:lnTo>
                <a:lnTo>
                  <a:pt x="6048" y="585052"/>
                </a:lnTo>
                <a:lnTo>
                  <a:pt x="8067" y="591316"/>
                </a:lnTo>
                <a:lnTo>
                  <a:pt x="9072" y="597567"/>
                </a:lnTo>
                <a:lnTo>
                  <a:pt x="11091" y="602776"/>
                </a:lnTo>
                <a:lnTo>
                  <a:pt x="13101" y="607998"/>
                </a:lnTo>
                <a:lnTo>
                  <a:pt x="16125" y="613208"/>
                </a:lnTo>
                <a:lnTo>
                  <a:pt x="18144" y="618430"/>
                </a:lnTo>
                <a:lnTo>
                  <a:pt x="21169" y="622597"/>
                </a:lnTo>
                <a:lnTo>
                  <a:pt x="25198" y="625723"/>
                </a:lnTo>
                <a:lnTo>
                  <a:pt x="29227" y="629903"/>
                </a:lnTo>
                <a:lnTo>
                  <a:pt x="33256" y="633028"/>
                </a:lnTo>
                <a:lnTo>
                  <a:pt x="38299" y="635112"/>
                </a:lnTo>
                <a:lnTo>
                  <a:pt x="43333" y="638238"/>
                </a:lnTo>
                <a:lnTo>
                  <a:pt x="49381" y="640321"/>
                </a:lnTo>
                <a:lnTo>
                  <a:pt x="55430" y="641363"/>
                </a:lnTo>
                <a:lnTo>
                  <a:pt x="61478" y="642418"/>
                </a:lnTo>
                <a:lnTo>
                  <a:pt x="68531" y="643460"/>
                </a:lnTo>
                <a:lnTo>
                  <a:pt x="84647" y="643460"/>
                </a:lnTo>
                <a:lnTo>
                  <a:pt x="87671" y="642418"/>
                </a:lnTo>
                <a:lnTo>
                  <a:pt x="90695" y="642418"/>
                </a:lnTo>
                <a:lnTo>
                  <a:pt x="93719" y="641363"/>
                </a:lnTo>
                <a:lnTo>
                  <a:pt x="96744" y="640321"/>
                </a:lnTo>
                <a:lnTo>
                  <a:pt x="99768" y="639279"/>
                </a:lnTo>
                <a:lnTo>
                  <a:pt x="101777" y="638238"/>
                </a:lnTo>
                <a:lnTo>
                  <a:pt x="103797" y="636154"/>
                </a:lnTo>
                <a:lnTo>
                  <a:pt x="105816" y="634070"/>
                </a:lnTo>
                <a:lnTo>
                  <a:pt x="107826" y="633028"/>
                </a:lnTo>
                <a:lnTo>
                  <a:pt x="108840" y="629903"/>
                </a:lnTo>
                <a:lnTo>
                  <a:pt x="110850" y="627806"/>
                </a:lnTo>
                <a:lnTo>
                  <a:pt x="111855" y="625723"/>
                </a:lnTo>
                <a:lnTo>
                  <a:pt x="112869" y="622597"/>
                </a:lnTo>
                <a:lnTo>
                  <a:pt x="113874" y="619471"/>
                </a:lnTo>
                <a:lnTo>
                  <a:pt x="114879" y="616346"/>
                </a:lnTo>
                <a:lnTo>
                  <a:pt x="115893" y="613208"/>
                </a:lnTo>
                <a:lnTo>
                  <a:pt x="115893" y="609040"/>
                </a:lnTo>
                <a:lnTo>
                  <a:pt x="116898" y="605915"/>
                </a:lnTo>
                <a:lnTo>
                  <a:pt x="116898" y="601735"/>
                </a:lnTo>
                <a:lnTo>
                  <a:pt x="117903" y="597567"/>
                </a:lnTo>
                <a:lnTo>
                  <a:pt x="117903" y="421316"/>
                </a:lnTo>
                <a:lnTo>
                  <a:pt x="118918" y="418190"/>
                </a:lnTo>
                <a:lnTo>
                  <a:pt x="118918" y="40985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423155" y="5426462"/>
            <a:ext cx="246889" cy="643460"/>
          </a:xfrm>
          <a:custGeom>
            <a:avLst/>
            <a:gdLst/>
            <a:ahLst/>
            <a:cxnLst/>
            <a:rect l="l" t="t" r="r" b="b"/>
            <a:pathLst>
              <a:path w="246889" h="643460">
                <a:moveTo>
                  <a:pt x="2019" y="320167"/>
                </a:moveTo>
                <a:lnTo>
                  <a:pt x="2019" y="203352"/>
                </a:lnTo>
                <a:lnTo>
                  <a:pt x="2019" y="151208"/>
                </a:lnTo>
                <a:lnTo>
                  <a:pt x="1014" y="124095"/>
                </a:lnTo>
                <a:lnTo>
                  <a:pt x="1014" y="101161"/>
                </a:lnTo>
                <a:lnTo>
                  <a:pt x="0" y="80299"/>
                </a:lnTo>
                <a:lnTo>
                  <a:pt x="0" y="63616"/>
                </a:lnTo>
                <a:lnTo>
                  <a:pt x="0" y="47963"/>
                </a:lnTo>
                <a:lnTo>
                  <a:pt x="2019" y="36503"/>
                </a:lnTo>
                <a:lnTo>
                  <a:pt x="5043" y="26071"/>
                </a:lnTo>
                <a:lnTo>
                  <a:pt x="10077" y="17724"/>
                </a:lnTo>
                <a:lnTo>
                  <a:pt x="18144" y="12514"/>
                </a:lnTo>
                <a:lnTo>
                  <a:pt x="28222" y="7292"/>
                </a:lnTo>
                <a:lnTo>
                  <a:pt x="40309" y="4167"/>
                </a:lnTo>
                <a:lnTo>
                  <a:pt x="57439" y="2083"/>
                </a:lnTo>
                <a:lnTo>
                  <a:pt x="77594" y="1041"/>
                </a:lnTo>
                <a:lnTo>
                  <a:pt x="101777" y="0"/>
                </a:lnTo>
                <a:lnTo>
                  <a:pt x="130000" y="0"/>
                </a:lnTo>
                <a:lnTo>
                  <a:pt x="163256" y="0"/>
                </a:lnTo>
                <a:lnTo>
                  <a:pt x="168290" y="0"/>
                </a:lnTo>
                <a:lnTo>
                  <a:pt x="173333" y="1041"/>
                </a:lnTo>
                <a:lnTo>
                  <a:pt x="177362" y="3125"/>
                </a:lnTo>
                <a:lnTo>
                  <a:pt x="182396" y="3125"/>
                </a:lnTo>
                <a:lnTo>
                  <a:pt x="185420" y="3125"/>
                </a:lnTo>
                <a:lnTo>
                  <a:pt x="189449" y="1041"/>
                </a:lnTo>
                <a:lnTo>
                  <a:pt x="192473" y="0"/>
                </a:lnTo>
                <a:lnTo>
                  <a:pt x="195497" y="0"/>
                </a:lnTo>
                <a:lnTo>
                  <a:pt x="203565" y="2083"/>
                </a:lnTo>
                <a:lnTo>
                  <a:pt x="211623" y="9376"/>
                </a:lnTo>
                <a:lnTo>
                  <a:pt x="220695" y="19807"/>
                </a:lnTo>
                <a:lnTo>
                  <a:pt x="228753" y="34406"/>
                </a:lnTo>
                <a:lnTo>
                  <a:pt x="235807" y="52143"/>
                </a:lnTo>
                <a:lnTo>
                  <a:pt x="241855" y="70909"/>
                </a:lnTo>
                <a:lnTo>
                  <a:pt x="244879" y="91772"/>
                </a:lnTo>
                <a:lnTo>
                  <a:pt x="246889" y="113676"/>
                </a:lnTo>
                <a:lnTo>
                  <a:pt x="244879" y="124095"/>
                </a:lnTo>
                <a:lnTo>
                  <a:pt x="239836" y="132442"/>
                </a:lnTo>
                <a:lnTo>
                  <a:pt x="232782" y="137651"/>
                </a:lnTo>
                <a:lnTo>
                  <a:pt x="222705" y="141832"/>
                </a:lnTo>
                <a:lnTo>
                  <a:pt x="212628" y="144957"/>
                </a:lnTo>
                <a:lnTo>
                  <a:pt x="201546" y="145999"/>
                </a:lnTo>
                <a:lnTo>
                  <a:pt x="191468" y="147041"/>
                </a:lnTo>
                <a:lnTo>
                  <a:pt x="181391" y="147041"/>
                </a:lnTo>
                <a:lnTo>
                  <a:pt x="178367" y="147041"/>
                </a:lnTo>
                <a:lnTo>
                  <a:pt x="174338" y="147041"/>
                </a:lnTo>
                <a:lnTo>
                  <a:pt x="171314" y="147041"/>
                </a:lnTo>
                <a:lnTo>
                  <a:pt x="168290" y="145999"/>
                </a:lnTo>
                <a:lnTo>
                  <a:pt x="151159" y="147041"/>
                </a:lnTo>
                <a:lnTo>
                  <a:pt x="139072" y="149125"/>
                </a:lnTo>
                <a:lnTo>
                  <a:pt x="130000" y="151208"/>
                </a:lnTo>
                <a:lnTo>
                  <a:pt x="123951" y="155388"/>
                </a:lnTo>
                <a:lnTo>
                  <a:pt x="119922" y="159556"/>
                </a:lnTo>
                <a:lnTo>
                  <a:pt x="118918" y="165820"/>
                </a:lnTo>
                <a:lnTo>
                  <a:pt x="117903" y="172071"/>
                </a:lnTo>
                <a:lnTo>
                  <a:pt x="117903" y="179377"/>
                </a:lnTo>
                <a:lnTo>
                  <a:pt x="117903" y="211699"/>
                </a:lnTo>
                <a:lnTo>
                  <a:pt x="117903" y="234646"/>
                </a:lnTo>
                <a:lnTo>
                  <a:pt x="118918" y="238813"/>
                </a:lnTo>
                <a:lnTo>
                  <a:pt x="121932" y="241939"/>
                </a:lnTo>
                <a:lnTo>
                  <a:pt x="125971" y="242993"/>
                </a:lnTo>
                <a:lnTo>
                  <a:pt x="131005" y="242993"/>
                </a:lnTo>
                <a:lnTo>
                  <a:pt x="136048" y="242993"/>
                </a:lnTo>
                <a:lnTo>
                  <a:pt x="140077" y="242993"/>
                </a:lnTo>
                <a:lnTo>
                  <a:pt x="145111" y="241939"/>
                </a:lnTo>
                <a:lnTo>
                  <a:pt x="149149" y="241939"/>
                </a:lnTo>
                <a:lnTo>
                  <a:pt x="170309" y="242993"/>
                </a:lnTo>
                <a:lnTo>
                  <a:pt x="188444" y="247161"/>
                </a:lnTo>
                <a:lnTo>
                  <a:pt x="204570" y="253412"/>
                </a:lnTo>
                <a:lnTo>
                  <a:pt x="217671" y="262801"/>
                </a:lnTo>
                <a:lnTo>
                  <a:pt x="227749" y="275316"/>
                </a:lnTo>
                <a:lnTo>
                  <a:pt x="235807" y="289915"/>
                </a:lnTo>
                <a:lnTo>
                  <a:pt x="240850" y="308694"/>
                </a:lnTo>
                <a:lnTo>
                  <a:pt x="242860" y="330585"/>
                </a:lnTo>
                <a:lnTo>
                  <a:pt x="241855" y="351448"/>
                </a:lnTo>
                <a:lnTo>
                  <a:pt x="239836" y="366046"/>
                </a:lnTo>
                <a:lnTo>
                  <a:pt x="234802" y="374394"/>
                </a:lnTo>
                <a:lnTo>
                  <a:pt x="225729" y="379603"/>
                </a:lnTo>
                <a:lnTo>
                  <a:pt x="212628" y="382729"/>
                </a:lnTo>
                <a:lnTo>
                  <a:pt x="193488" y="385867"/>
                </a:lnTo>
                <a:lnTo>
                  <a:pt x="168290" y="390035"/>
                </a:lnTo>
                <a:lnTo>
                  <a:pt x="136048" y="397340"/>
                </a:lnTo>
                <a:lnTo>
                  <a:pt x="130000" y="398382"/>
                </a:lnTo>
                <a:lnTo>
                  <a:pt x="125971" y="399424"/>
                </a:lnTo>
                <a:lnTo>
                  <a:pt x="122947" y="400466"/>
                </a:lnTo>
                <a:lnTo>
                  <a:pt x="120927" y="404633"/>
                </a:lnTo>
                <a:lnTo>
                  <a:pt x="118918" y="409855"/>
                </a:lnTo>
                <a:lnTo>
                  <a:pt x="118918" y="418190"/>
                </a:lnTo>
                <a:lnTo>
                  <a:pt x="117903" y="431747"/>
                </a:lnTo>
                <a:lnTo>
                  <a:pt x="117903" y="448429"/>
                </a:lnTo>
                <a:lnTo>
                  <a:pt x="117903" y="541256"/>
                </a:lnTo>
                <a:lnTo>
                  <a:pt x="117903" y="566286"/>
                </a:lnTo>
                <a:lnTo>
                  <a:pt x="117903" y="588178"/>
                </a:lnTo>
                <a:lnTo>
                  <a:pt x="116898" y="605915"/>
                </a:lnTo>
                <a:lnTo>
                  <a:pt x="113874" y="619471"/>
                </a:lnTo>
                <a:lnTo>
                  <a:pt x="108840" y="629903"/>
                </a:lnTo>
                <a:lnTo>
                  <a:pt x="101777" y="638238"/>
                </a:lnTo>
                <a:lnTo>
                  <a:pt x="90695" y="642418"/>
                </a:lnTo>
                <a:lnTo>
                  <a:pt x="76589" y="643460"/>
                </a:lnTo>
                <a:lnTo>
                  <a:pt x="61478" y="642418"/>
                </a:lnTo>
                <a:lnTo>
                  <a:pt x="49381" y="640321"/>
                </a:lnTo>
                <a:lnTo>
                  <a:pt x="38299" y="635112"/>
                </a:lnTo>
                <a:lnTo>
                  <a:pt x="29227" y="629903"/>
                </a:lnTo>
                <a:lnTo>
                  <a:pt x="21169" y="622597"/>
                </a:lnTo>
                <a:lnTo>
                  <a:pt x="16125" y="613208"/>
                </a:lnTo>
                <a:lnTo>
                  <a:pt x="11091" y="602776"/>
                </a:lnTo>
                <a:lnTo>
                  <a:pt x="8067" y="591316"/>
                </a:lnTo>
                <a:lnTo>
                  <a:pt x="5043" y="578801"/>
                </a:lnTo>
                <a:lnTo>
                  <a:pt x="4028" y="564190"/>
                </a:lnTo>
                <a:lnTo>
                  <a:pt x="3024" y="549591"/>
                </a:lnTo>
                <a:lnTo>
                  <a:pt x="3024" y="532909"/>
                </a:lnTo>
                <a:lnTo>
                  <a:pt x="3024" y="515184"/>
                </a:lnTo>
                <a:lnTo>
                  <a:pt x="3024" y="405675"/>
                </a:lnTo>
                <a:lnTo>
                  <a:pt x="2019" y="387951"/>
                </a:lnTo>
                <a:lnTo>
                  <a:pt x="2019" y="371268"/>
                </a:lnTo>
                <a:lnTo>
                  <a:pt x="2019" y="353532"/>
                </a:lnTo>
                <a:lnTo>
                  <a:pt x="2019" y="336849"/>
                </a:lnTo>
                <a:lnTo>
                  <a:pt x="2019" y="320167"/>
                </a:lnTo>
              </a:path>
            </a:pathLst>
          </a:custGeom>
          <a:ln w="2050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6447338" y="5909311"/>
            <a:ext cx="4038" cy="468263"/>
          </a:xfrm>
          <a:custGeom>
            <a:avLst/>
            <a:gdLst/>
            <a:ahLst/>
            <a:cxnLst/>
            <a:rect l="l" t="t" r="r" b="b"/>
            <a:pathLst>
              <a:path w="4038" h="468263">
                <a:moveTo>
                  <a:pt x="4038" y="4167"/>
                </a:moveTo>
                <a:lnTo>
                  <a:pt x="3024" y="0"/>
                </a:lnTo>
                <a:lnTo>
                  <a:pt x="3024" y="27113"/>
                </a:lnTo>
                <a:lnTo>
                  <a:pt x="4038" y="33377"/>
                </a:lnTo>
                <a:lnTo>
                  <a:pt x="4038" y="4167"/>
                </a:lnTo>
                <a:close/>
              </a:path>
              <a:path w="4038" h="468263">
                <a:moveTo>
                  <a:pt x="2019" y="-336849"/>
                </a:moveTo>
                <a:lnTo>
                  <a:pt x="2019" y="-325376"/>
                </a:lnTo>
                <a:lnTo>
                  <a:pt x="3024" y="-312861"/>
                </a:lnTo>
                <a:lnTo>
                  <a:pt x="3024" y="-70909"/>
                </a:lnTo>
                <a:lnTo>
                  <a:pt x="4038" y="-66742"/>
                </a:lnTo>
                <a:lnTo>
                  <a:pt x="4038" y="45892"/>
                </a:lnTo>
                <a:lnTo>
                  <a:pt x="5043" y="53185"/>
                </a:lnTo>
                <a:lnTo>
                  <a:pt x="6048" y="59449"/>
                </a:lnTo>
                <a:lnTo>
                  <a:pt x="7062" y="66742"/>
                </a:lnTo>
                <a:lnTo>
                  <a:pt x="8067" y="73006"/>
                </a:lnTo>
                <a:lnTo>
                  <a:pt x="9072" y="80299"/>
                </a:lnTo>
                <a:lnTo>
                  <a:pt x="10077" y="86562"/>
                </a:lnTo>
                <a:lnTo>
                  <a:pt x="12096" y="91772"/>
                </a:lnTo>
                <a:lnTo>
                  <a:pt x="13101" y="98036"/>
                </a:lnTo>
                <a:lnTo>
                  <a:pt x="15120" y="103245"/>
                </a:lnTo>
                <a:lnTo>
                  <a:pt x="18144" y="107425"/>
                </a:lnTo>
                <a:lnTo>
                  <a:pt x="20154" y="111592"/>
                </a:lnTo>
                <a:lnTo>
                  <a:pt x="23178" y="114718"/>
                </a:lnTo>
                <a:lnTo>
                  <a:pt x="25198" y="116802"/>
                </a:lnTo>
                <a:lnTo>
                  <a:pt x="29227" y="118885"/>
                </a:lnTo>
                <a:lnTo>
                  <a:pt x="46357" y="118885"/>
                </a:lnTo>
                <a:lnTo>
                  <a:pt x="49381" y="117844"/>
                </a:lnTo>
                <a:lnTo>
                  <a:pt x="51401" y="117844"/>
                </a:lnTo>
                <a:lnTo>
                  <a:pt x="54425" y="116802"/>
                </a:lnTo>
                <a:lnTo>
                  <a:pt x="56434" y="115760"/>
                </a:lnTo>
                <a:lnTo>
                  <a:pt x="58454" y="115760"/>
                </a:lnTo>
                <a:lnTo>
                  <a:pt x="59459" y="114718"/>
                </a:lnTo>
                <a:lnTo>
                  <a:pt x="61478" y="112634"/>
                </a:lnTo>
                <a:lnTo>
                  <a:pt x="62483" y="111592"/>
                </a:lnTo>
                <a:lnTo>
                  <a:pt x="64502" y="108467"/>
                </a:lnTo>
                <a:lnTo>
                  <a:pt x="65507" y="104287"/>
                </a:lnTo>
                <a:lnTo>
                  <a:pt x="66512" y="100119"/>
                </a:lnTo>
                <a:lnTo>
                  <a:pt x="67517" y="96994"/>
                </a:lnTo>
                <a:lnTo>
                  <a:pt x="67517" y="69880"/>
                </a:lnTo>
                <a:lnTo>
                  <a:pt x="66512" y="64658"/>
                </a:lnTo>
                <a:lnTo>
                  <a:pt x="66512" y="-89688"/>
                </a:lnTo>
                <a:lnTo>
                  <a:pt x="67517" y="-93855"/>
                </a:lnTo>
                <a:lnTo>
                  <a:pt x="67517" y="-98023"/>
                </a:lnTo>
                <a:lnTo>
                  <a:pt x="68531" y="-101161"/>
                </a:lnTo>
                <a:lnTo>
                  <a:pt x="69536" y="-104287"/>
                </a:lnTo>
                <a:lnTo>
                  <a:pt x="71555" y="-105329"/>
                </a:lnTo>
                <a:lnTo>
                  <a:pt x="73565" y="-107412"/>
                </a:lnTo>
                <a:lnTo>
                  <a:pt x="77594" y="-107412"/>
                </a:lnTo>
                <a:lnTo>
                  <a:pt x="78608" y="-108454"/>
                </a:lnTo>
                <a:lnTo>
                  <a:pt x="83642" y="-108454"/>
                </a:lnTo>
                <a:lnTo>
                  <a:pt x="91710" y="-110538"/>
                </a:lnTo>
                <a:lnTo>
                  <a:pt x="99768" y="-111580"/>
                </a:lnTo>
                <a:lnTo>
                  <a:pt x="106821" y="-112634"/>
                </a:lnTo>
                <a:lnTo>
                  <a:pt x="112869" y="-114718"/>
                </a:lnTo>
                <a:lnTo>
                  <a:pt x="119922" y="-115760"/>
                </a:lnTo>
                <a:lnTo>
                  <a:pt x="125971" y="-116802"/>
                </a:lnTo>
                <a:lnTo>
                  <a:pt x="131005" y="-117844"/>
                </a:lnTo>
                <a:lnTo>
                  <a:pt x="136048" y="-118885"/>
                </a:lnTo>
                <a:lnTo>
                  <a:pt x="141082" y="-119927"/>
                </a:lnTo>
                <a:lnTo>
                  <a:pt x="146125" y="-120969"/>
                </a:lnTo>
                <a:lnTo>
                  <a:pt x="150154" y="-122011"/>
                </a:lnTo>
                <a:lnTo>
                  <a:pt x="154183" y="-123053"/>
                </a:lnTo>
                <a:lnTo>
                  <a:pt x="158212" y="-124095"/>
                </a:lnTo>
                <a:lnTo>
                  <a:pt x="161236" y="-125149"/>
                </a:lnTo>
                <a:lnTo>
                  <a:pt x="164261" y="-126191"/>
                </a:lnTo>
                <a:lnTo>
                  <a:pt x="167285" y="-128275"/>
                </a:lnTo>
                <a:lnTo>
                  <a:pt x="169304" y="-129317"/>
                </a:lnTo>
                <a:lnTo>
                  <a:pt x="172328" y="-130358"/>
                </a:lnTo>
                <a:lnTo>
                  <a:pt x="174338" y="-132442"/>
                </a:lnTo>
                <a:lnTo>
                  <a:pt x="175343" y="-133484"/>
                </a:lnTo>
                <a:lnTo>
                  <a:pt x="177362" y="-135568"/>
                </a:lnTo>
                <a:lnTo>
                  <a:pt x="178367" y="-137664"/>
                </a:lnTo>
                <a:lnTo>
                  <a:pt x="180386" y="-141832"/>
                </a:lnTo>
                <a:lnTo>
                  <a:pt x="182406" y="-145999"/>
                </a:lnTo>
                <a:lnTo>
                  <a:pt x="182406" y="-149125"/>
                </a:lnTo>
                <a:lnTo>
                  <a:pt x="183410" y="-152263"/>
                </a:lnTo>
                <a:lnTo>
                  <a:pt x="183410" y="-161640"/>
                </a:lnTo>
                <a:lnTo>
                  <a:pt x="182406" y="-164778"/>
                </a:lnTo>
                <a:lnTo>
                  <a:pt x="182406" y="-169987"/>
                </a:lnTo>
                <a:lnTo>
                  <a:pt x="181391" y="-175196"/>
                </a:lnTo>
                <a:lnTo>
                  <a:pt x="181391" y="-180418"/>
                </a:lnTo>
                <a:lnTo>
                  <a:pt x="180386" y="-184586"/>
                </a:lnTo>
                <a:lnTo>
                  <a:pt x="179381" y="-188753"/>
                </a:lnTo>
                <a:lnTo>
                  <a:pt x="178367" y="-191891"/>
                </a:lnTo>
                <a:lnTo>
                  <a:pt x="177362" y="-195017"/>
                </a:lnTo>
                <a:lnTo>
                  <a:pt x="176357" y="-197101"/>
                </a:lnTo>
                <a:lnTo>
                  <a:pt x="174338" y="-199184"/>
                </a:lnTo>
                <a:lnTo>
                  <a:pt x="173333" y="-201268"/>
                </a:lnTo>
                <a:lnTo>
                  <a:pt x="171314" y="-203365"/>
                </a:lnTo>
                <a:lnTo>
                  <a:pt x="169304" y="-204406"/>
                </a:lnTo>
                <a:lnTo>
                  <a:pt x="167285" y="-205448"/>
                </a:lnTo>
                <a:lnTo>
                  <a:pt x="165265" y="-206490"/>
                </a:lnTo>
                <a:lnTo>
                  <a:pt x="162251" y="-207532"/>
                </a:lnTo>
                <a:lnTo>
                  <a:pt x="157207" y="-207532"/>
                </a:lnTo>
                <a:lnTo>
                  <a:pt x="155188" y="-208574"/>
                </a:lnTo>
                <a:lnTo>
                  <a:pt x="152174" y="-207532"/>
                </a:lnTo>
                <a:lnTo>
                  <a:pt x="142096" y="-207532"/>
                </a:lnTo>
                <a:lnTo>
                  <a:pt x="138058" y="-206490"/>
                </a:lnTo>
                <a:lnTo>
                  <a:pt x="134029" y="-206490"/>
                </a:lnTo>
                <a:lnTo>
                  <a:pt x="130000" y="-205448"/>
                </a:lnTo>
                <a:lnTo>
                  <a:pt x="121942" y="-205448"/>
                </a:lnTo>
                <a:lnTo>
                  <a:pt x="116898" y="-204406"/>
                </a:lnTo>
                <a:lnTo>
                  <a:pt x="107826" y="-204406"/>
                </a:lnTo>
                <a:lnTo>
                  <a:pt x="102792" y="-203365"/>
                </a:lnTo>
                <a:lnTo>
                  <a:pt x="96744" y="-203365"/>
                </a:lnTo>
                <a:lnTo>
                  <a:pt x="95739" y="-204406"/>
                </a:lnTo>
                <a:lnTo>
                  <a:pt x="93719" y="-204406"/>
                </a:lnTo>
                <a:lnTo>
                  <a:pt x="91710" y="-205448"/>
                </a:lnTo>
                <a:lnTo>
                  <a:pt x="89690" y="-206490"/>
                </a:lnTo>
                <a:lnTo>
                  <a:pt x="87671" y="-206490"/>
                </a:lnTo>
                <a:lnTo>
                  <a:pt x="85661" y="-208574"/>
                </a:lnTo>
                <a:lnTo>
                  <a:pt x="83642" y="-209616"/>
                </a:lnTo>
                <a:lnTo>
                  <a:pt x="81632" y="-209616"/>
                </a:lnTo>
                <a:lnTo>
                  <a:pt x="79613" y="-210658"/>
                </a:lnTo>
                <a:lnTo>
                  <a:pt x="77594" y="-211699"/>
                </a:lnTo>
                <a:lnTo>
                  <a:pt x="75584" y="-212741"/>
                </a:lnTo>
                <a:lnTo>
                  <a:pt x="69536" y="-212741"/>
                </a:lnTo>
                <a:lnTo>
                  <a:pt x="65507" y="-214825"/>
                </a:lnTo>
                <a:lnTo>
                  <a:pt x="61478" y="-217963"/>
                </a:lnTo>
                <a:lnTo>
                  <a:pt x="53410" y="-296179"/>
                </a:lnTo>
                <a:lnTo>
                  <a:pt x="53410" y="-337891"/>
                </a:lnTo>
                <a:lnTo>
                  <a:pt x="54425" y="-341017"/>
                </a:lnTo>
                <a:lnTo>
                  <a:pt x="54425" y="-344155"/>
                </a:lnTo>
                <a:lnTo>
                  <a:pt x="55430" y="-348322"/>
                </a:lnTo>
                <a:lnTo>
                  <a:pt x="57439" y="-351448"/>
                </a:lnTo>
                <a:lnTo>
                  <a:pt x="59459" y="-353532"/>
                </a:lnTo>
                <a:lnTo>
                  <a:pt x="61478" y="-355615"/>
                </a:lnTo>
                <a:lnTo>
                  <a:pt x="63488" y="-356670"/>
                </a:lnTo>
                <a:lnTo>
                  <a:pt x="65507" y="-356670"/>
                </a:lnTo>
                <a:lnTo>
                  <a:pt x="67517" y="-357712"/>
                </a:lnTo>
                <a:lnTo>
                  <a:pt x="69536" y="-358754"/>
                </a:lnTo>
                <a:lnTo>
                  <a:pt x="71555" y="-358754"/>
                </a:lnTo>
                <a:lnTo>
                  <a:pt x="74579" y="-359795"/>
                </a:lnTo>
                <a:lnTo>
                  <a:pt x="76589" y="-360837"/>
                </a:lnTo>
                <a:lnTo>
                  <a:pt x="83642" y="-360837"/>
                </a:lnTo>
                <a:lnTo>
                  <a:pt x="86666" y="-361879"/>
                </a:lnTo>
                <a:lnTo>
                  <a:pt x="110850" y="-361879"/>
                </a:lnTo>
                <a:lnTo>
                  <a:pt x="112869" y="-360837"/>
                </a:lnTo>
                <a:lnTo>
                  <a:pt x="137053" y="-360837"/>
                </a:lnTo>
                <a:lnTo>
                  <a:pt x="139072" y="-361879"/>
                </a:lnTo>
                <a:lnTo>
                  <a:pt x="146125" y="-361879"/>
                </a:lnTo>
                <a:lnTo>
                  <a:pt x="147130" y="-362921"/>
                </a:lnTo>
                <a:lnTo>
                  <a:pt x="151159" y="-362921"/>
                </a:lnTo>
                <a:lnTo>
                  <a:pt x="153178" y="-363963"/>
                </a:lnTo>
                <a:lnTo>
                  <a:pt x="155188" y="-363963"/>
                </a:lnTo>
                <a:lnTo>
                  <a:pt x="157207" y="-365005"/>
                </a:lnTo>
                <a:lnTo>
                  <a:pt x="158212" y="-365005"/>
                </a:lnTo>
                <a:lnTo>
                  <a:pt x="160232" y="-366046"/>
                </a:lnTo>
                <a:lnTo>
                  <a:pt x="162251" y="-367088"/>
                </a:lnTo>
                <a:lnTo>
                  <a:pt x="164261" y="-368130"/>
                </a:lnTo>
                <a:lnTo>
                  <a:pt x="166280" y="-369172"/>
                </a:lnTo>
                <a:lnTo>
                  <a:pt x="168290" y="-370227"/>
                </a:lnTo>
                <a:lnTo>
                  <a:pt x="170309" y="-371268"/>
                </a:lnTo>
                <a:lnTo>
                  <a:pt x="172328" y="-372310"/>
                </a:lnTo>
                <a:lnTo>
                  <a:pt x="175343" y="-373352"/>
                </a:lnTo>
                <a:lnTo>
                  <a:pt x="177362" y="-375436"/>
                </a:lnTo>
                <a:lnTo>
                  <a:pt x="179381" y="-376478"/>
                </a:lnTo>
                <a:lnTo>
                  <a:pt x="181391" y="-377520"/>
                </a:lnTo>
                <a:lnTo>
                  <a:pt x="183410" y="-379603"/>
                </a:lnTo>
                <a:lnTo>
                  <a:pt x="185420" y="-380645"/>
                </a:lnTo>
                <a:lnTo>
                  <a:pt x="186435" y="-381687"/>
                </a:lnTo>
                <a:lnTo>
                  <a:pt x="188444" y="-384825"/>
                </a:lnTo>
                <a:lnTo>
                  <a:pt x="190464" y="-386909"/>
                </a:lnTo>
                <a:lnTo>
                  <a:pt x="192483" y="-391076"/>
                </a:lnTo>
                <a:lnTo>
                  <a:pt x="193488" y="-394202"/>
                </a:lnTo>
                <a:lnTo>
                  <a:pt x="194493" y="-398382"/>
                </a:lnTo>
                <a:lnTo>
                  <a:pt x="194493" y="-402550"/>
                </a:lnTo>
                <a:lnTo>
                  <a:pt x="193488" y="-406717"/>
                </a:lnTo>
                <a:lnTo>
                  <a:pt x="191468" y="-409855"/>
                </a:lnTo>
                <a:lnTo>
                  <a:pt x="189459" y="-411939"/>
                </a:lnTo>
                <a:lnTo>
                  <a:pt x="187439" y="-414023"/>
                </a:lnTo>
                <a:lnTo>
                  <a:pt x="185420" y="-415065"/>
                </a:lnTo>
                <a:lnTo>
                  <a:pt x="184415" y="-416106"/>
                </a:lnTo>
                <a:lnTo>
                  <a:pt x="182406" y="-417148"/>
                </a:lnTo>
                <a:lnTo>
                  <a:pt x="180386" y="-419232"/>
                </a:lnTo>
                <a:lnTo>
                  <a:pt x="179381" y="-422370"/>
                </a:lnTo>
                <a:lnTo>
                  <a:pt x="178367" y="-425496"/>
                </a:lnTo>
                <a:lnTo>
                  <a:pt x="177362" y="-428621"/>
                </a:lnTo>
                <a:lnTo>
                  <a:pt x="175343" y="-430705"/>
                </a:lnTo>
                <a:lnTo>
                  <a:pt x="173333" y="-431747"/>
                </a:lnTo>
                <a:lnTo>
                  <a:pt x="169304" y="-431747"/>
                </a:lnTo>
                <a:lnTo>
                  <a:pt x="167285" y="-432789"/>
                </a:lnTo>
                <a:lnTo>
                  <a:pt x="165265" y="-432789"/>
                </a:lnTo>
                <a:lnTo>
                  <a:pt x="163256" y="-433831"/>
                </a:lnTo>
                <a:lnTo>
                  <a:pt x="161236" y="-433831"/>
                </a:lnTo>
                <a:lnTo>
                  <a:pt x="159227" y="-434885"/>
                </a:lnTo>
                <a:lnTo>
                  <a:pt x="69536" y="-434885"/>
                </a:lnTo>
                <a:lnTo>
                  <a:pt x="59459" y="-433831"/>
                </a:lnTo>
                <a:lnTo>
                  <a:pt x="50386" y="-433831"/>
                </a:lnTo>
                <a:lnTo>
                  <a:pt x="41323" y="-432789"/>
                </a:lnTo>
                <a:lnTo>
                  <a:pt x="34270" y="-431747"/>
                </a:lnTo>
                <a:lnTo>
                  <a:pt x="28222" y="-429663"/>
                </a:lnTo>
                <a:lnTo>
                  <a:pt x="22173" y="-428621"/>
                </a:lnTo>
                <a:lnTo>
                  <a:pt x="17140" y="-426538"/>
                </a:lnTo>
                <a:lnTo>
                  <a:pt x="13101" y="-424454"/>
                </a:lnTo>
                <a:lnTo>
                  <a:pt x="10077" y="-421328"/>
                </a:lnTo>
                <a:lnTo>
                  <a:pt x="7062" y="-418190"/>
                </a:lnTo>
                <a:lnTo>
                  <a:pt x="5043" y="-414023"/>
                </a:lnTo>
                <a:lnTo>
                  <a:pt x="3024" y="-409855"/>
                </a:lnTo>
                <a:lnTo>
                  <a:pt x="1014" y="-405675"/>
                </a:lnTo>
                <a:lnTo>
                  <a:pt x="0" y="-400466"/>
                </a:lnTo>
                <a:lnTo>
                  <a:pt x="0" y="-366046"/>
                </a:lnTo>
                <a:lnTo>
                  <a:pt x="1014" y="-356670"/>
                </a:lnTo>
                <a:lnTo>
                  <a:pt x="1014" y="-347280"/>
                </a:lnTo>
                <a:lnTo>
                  <a:pt x="2019" y="-3368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6729503" y="5481731"/>
            <a:ext cx="59459" cy="547507"/>
          </a:xfrm>
          <a:custGeom>
            <a:avLst/>
            <a:gdLst/>
            <a:ahLst/>
            <a:cxnLst/>
            <a:rect l="l" t="t" r="r" b="b"/>
            <a:pathLst>
              <a:path w="59459" h="547507">
                <a:moveTo>
                  <a:pt x="52405" y="531867"/>
                </a:moveTo>
                <a:lnTo>
                  <a:pt x="53410" y="529783"/>
                </a:lnTo>
                <a:lnTo>
                  <a:pt x="53410" y="522490"/>
                </a:lnTo>
                <a:lnTo>
                  <a:pt x="54415" y="519352"/>
                </a:lnTo>
                <a:lnTo>
                  <a:pt x="54415" y="495364"/>
                </a:lnTo>
                <a:lnTo>
                  <a:pt x="53410" y="490154"/>
                </a:lnTo>
                <a:lnTo>
                  <a:pt x="53410" y="471388"/>
                </a:lnTo>
                <a:lnTo>
                  <a:pt x="52405" y="465124"/>
                </a:lnTo>
                <a:lnTo>
                  <a:pt x="52405" y="193975"/>
                </a:lnTo>
                <a:lnTo>
                  <a:pt x="53410" y="190850"/>
                </a:lnTo>
                <a:lnTo>
                  <a:pt x="53410" y="167903"/>
                </a:lnTo>
                <a:lnTo>
                  <a:pt x="52405" y="110551"/>
                </a:lnTo>
                <a:lnTo>
                  <a:pt x="52405" y="90730"/>
                </a:lnTo>
                <a:lnTo>
                  <a:pt x="53410" y="86562"/>
                </a:lnTo>
                <a:lnTo>
                  <a:pt x="53410" y="68825"/>
                </a:lnTo>
                <a:lnTo>
                  <a:pt x="54415" y="65700"/>
                </a:lnTo>
                <a:lnTo>
                  <a:pt x="54415" y="57352"/>
                </a:lnTo>
                <a:lnTo>
                  <a:pt x="55430" y="54227"/>
                </a:lnTo>
                <a:lnTo>
                  <a:pt x="55430" y="44837"/>
                </a:lnTo>
                <a:lnTo>
                  <a:pt x="56434" y="41712"/>
                </a:lnTo>
                <a:lnTo>
                  <a:pt x="56434" y="37544"/>
                </a:lnTo>
                <a:lnTo>
                  <a:pt x="57439" y="34419"/>
                </a:lnTo>
                <a:lnTo>
                  <a:pt x="57439" y="30239"/>
                </a:lnTo>
                <a:lnTo>
                  <a:pt x="58444" y="27113"/>
                </a:lnTo>
                <a:lnTo>
                  <a:pt x="58444" y="23988"/>
                </a:lnTo>
                <a:lnTo>
                  <a:pt x="59459" y="20862"/>
                </a:lnTo>
                <a:lnTo>
                  <a:pt x="58444" y="17724"/>
                </a:lnTo>
                <a:lnTo>
                  <a:pt x="58444" y="13556"/>
                </a:lnTo>
                <a:lnTo>
                  <a:pt x="56434" y="11473"/>
                </a:lnTo>
                <a:lnTo>
                  <a:pt x="55430" y="8347"/>
                </a:lnTo>
                <a:lnTo>
                  <a:pt x="53410" y="6251"/>
                </a:lnTo>
                <a:lnTo>
                  <a:pt x="51391" y="5209"/>
                </a:lnTo>
                <a:lnTo>
                  <a:pt x="49381" y="3125"/>
                </a:lnTo>
                <a:lnTo>
                  <a:pt x="47362" y="2083"/>
                </a:lnTo>
                <a:lnTo>
                  <a:pt x="45352" y="2083"/>
                </a:lnTo>
                <a:lnTo>
                  <a:pt x="44338" y="1041"/>
                </a:lnTo>
                <a:lnTo>
                  <a:pt x="42328" y="1041"/>
                </a:lnTo>
                <a:lnTo>
                  <a:pt x="40309" y="0"/>
                </a:lnTo>
                <a:lnTo>
                  <a:pt x="21159" y="0"/>
                </a:lnTo>
                <a:lnTo>
                  <a:pt x="19149" y="1041"/>
                </a:lnTo>
                <a:lnTo>
                  <a:pt x="16125" y="1041"/>
                </a:lnTo>
                <a:lnTo>
                  <a:pt x="14106" y="2083"/>
                </a:lnTo>
                <a:lnTo>
                  <a:pt x="11082" y="2083"/>
                </a:lnTo>
                <a:lnTo>
                  <a:pt x="9072" y="4167"/>
                </a:lnTo>
                <a:lnTo>
                  <a:pt x="7053" y="5209"/>
                </a:lnTo>
                <a:lnTo>
                  <a:pt x="5043" y="8347"/>
                </a:lnTo>
                <a:lnTo>
                  <a:pt x="3024" y="10431"/>
                </a:lnTo>
                <a:lnTo>
                  <a:pt x="2019" y="13556"/>
                </a:lnTo>
                <a:lnTo>
                  <a:pt x="2019" y="37544"/>
                </a:lnTo>
                <a:lnTo>
                  <a:pt x="3024" y="40670"/>
                </a:lnTo>
                <a:lnTo>
                  <a:pt x="3024" y="162694"/>
                </a:lnTo>
                <a:lnTo>
                  <a:pt x="2019" y="165820"/>
                </a:lnTo>
                <a:lnTo>
                  <a:pt x="2019" y="187724"/>
                </a:lnTo>
                <a:lnTo>
                  <a:pt x="1004" y="191891"/>
                </a:lnTo>
                <a:lnTo>
                  <a:pt x="1004" y="217963"/>
                </a:lnTo>
                <a:lnTo>
                  <a:pt x="0" y="222131"/>
                </a:lnTo>
                <a:lnTo>
                  <a:pt x="0" y="525616"/>
                </a:lnTo>
                <a:lnTo>
                  <a:pt x="1004" y="528741"/>
                </a:lnTo>
                <a:lnTo>
                  <a:pt x="1004" y="530825"/>
                </a:lnTo>
                <a:lnTo>
                  <a:pt x="2019" y="535005"/>
                </a:lnTo>
                <a:lnTo>
                  <a:pt x="4028" y="539172"/>
                </a:lnTo>
                <a:lnTo>
                  <a:pt x="6048" y="541256"/>
                </a:lnTo>
                <a:lnTo>
                  <a:pt x="8067" y="543340"/>
                </a:lnTo>
                <a:lnTo>
                  <a:pt x="10077" y="545423"/>
                </a:lnTo>
                <a:lnTo>
                  <a:pt x="12096" y="546465"/>
                </a:lnTo>
                <a:lnTo>
                  <a:pt x="16125" y="546465"/>
                </a:lnTo>
                <a:lnTo>
                  <a:pt x="18135" y="547507"/>
                </a:lnTo>
                <a:lnTo>
                  <a:pt x="24183" y="547507"/>
                </a:lnTo>
                <a:lnTo>
                  <a:pt x="26202" y="546465"/>
                </a:lnTo>
                <a:lnTo>
                  <a:pt x="32251" y="546465"/>
                </a:lnTo>
                <a:lnTo>
                  <a:pt x="35275" y="547507"/>
                </a:lnTo>
                <a:lnTo>
                  <a:pt x="37285" y="546465"/>
                </a:lnTo>
                <a:lnTo>
                  <a:pt x="42328" y="546465"/>
                </a:lnTo>
                <a:lnTo>
                  <a:pt x="44338" y="545423"/>
                </a:lnTo>
                <a:lnTo>
                  <a:pt x="45352" y="544382"/>
                </a:lnTo>
                <a:lnTo>
                  <a:pt x="47362" y="543340"/>
                </a:lnTo>
                <a:lnTo>
                  <a:pt x="49381" y="539172"/>
                </a:lnTo>
                <a:lnTo>
                  <a:pt x="51391" y="535005"/>
                </a:lnTo>
                <a:lnTo>
                  <a:pt x="52405" y="53186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6899812" y="5462965"/>
            <a:ext cx="264019" cy="571495"/>
          </a:xfrm>
          <a:custGeom>
            <a:avLst/>
            <a:gdLst/>
            <a:ahLst/>
            <a:cxnLst/>
            <a:rect l="l" t="t" r="r" b="b"/>
            <a:pathLst>
              <a:path w="264019" h="571495">
                <a:moveTo>
                  <a:pt x="2009" y="530825"/>
                </a:moveTo>
                <a:lnTo>
                  <a:pt x="1004" y="534992"/>
                </a:lnTo>
                <a:lnTo>
                  <a:pt x="1004" y="538118"/>
                </a:lnTo>
                <a:lnTo>
                  <a:pt x="0" y="541256"/>
                </a:lnTo>
                <a:lnTo>
                  <a:pt x="1004" y="544382"/>
                </a:lnTo>
                <a:lnTo>
                  <a:pt x="1004" y="547507"/>
                </a:lnTo>
                <a:lnTo>
                  <a:pt x="2009" y="549591"/>
                </a:lnTo>
                <a:lnTo>
                  <a:pt x="3024" y="552716"/>
                </a:lnTo>
                <a:lnTo>
                  <a:pt x="4028" y="554813"/>
                </a:lnTo>
                <a:lnTo>
                  <a:pt x="6038" y="556897"/>
                </a:lnTo>
                <a:lnTo>
                  <a:pt x="8057" y="558980"/>
                </a:lnTo>
                <a:lnTo>
                  <a:pt x="11082" y="560022"/>
                </a:lnTo>
                <a:lnTo>
                  <a:pt x="14106" y="562106"/>
                </a:lnTo>
                <a:lnTo>
                  <a:pt x="18135" y="563148"/>
                </a:lnTo>
                <a:lnTo>
                  <a:pt x="22164" y="564190"/>
                </a:lnTo>
                <a:lnTo>
                  <a:pt x="27207" y="565231"/>
                </a:lnTo>
                <a:lnTo>
                  <a:pt x="33246" y="566273"/>
                </a:lnTo>
                <a:lnTo>
                  <a:pt x="50386" y="566273"/>
                </a:lnTo>
                <a:lnTo>
                  <a:pt x="52396" y="565231"/>
                </a:lnTo>
                <a:lnTo>
                  <a:pt x="56425" y="565231"/>
                </a:lnTo>
                <a:lnTo>
                  <a:pt x="58444" y="563148"/>
                </a:lnTo>
                <a:lnTo>
                  <a:pt x="60463" y="561064"/>
                </a:lnTo>
                <a:lnTo>
                  <a:pt x="62473" y="558980"/>
                </a:lnTo>
                <a:lnTo>
                  <a:pt x="62473" y="555855"/>
                </a:lnTo>
                <a:lnTo>
                  <a:pt x="63478" y="551675"/>
                </a:lnTo>
                <a:lnTo>
                  <a:pt x="63478" y="536034"/>
                </a:lnTo>
                <a:lnTo>
                  <a:pt x="62473" y="532909"/>
                </a:lnTo>
                <a:lnTo>
                  <a:pt x="62473" y="522477"/>
                </a:lnTo>
                <a:lnTo>
                  <a:pt x="61468" y="518310"/>
                </a:lnTo>
                <a:lnTo>
                  <a:pt x="61468" y="454693"/>
                </a:lnTo>
                <a:lnTo>
                  <a:pt x="63478" y="343100"/>
                </a:lnTo>
                <a:lnTo>
                  <a:pt x="64492" y="345184"/>
                </a:lnTo>
                <a:lnTo>
                  <a:pt x="66502" y="348322"/>
                </a:lnTo>
                <a:lnTo>
                  <a:pt x="69526" y="351448"/>
                </a:lnTo>
                <a:lnTo>
                  <a:pt x="72550" y="356657"/>
                </a:lnTo>
                <a:lnTo>
                  <a:pt x="75574" y="361879"/>
                </a:lnTo>
                <a:lnTo>
                  <a:pt x="79603" y="368130"/>
                </a:lnTo>
                <a:lnTo>
                  <a:pt x="84647" y="375436"/>
                </a:lnTo>
                <a:lnTo>
                  <a:pt x="89681" y="382729"/>
                </a:lnTo>
                <a:lnTo>
                  <a:pt x="94724" y="391076"/>
                </a:lnTo>
                <a:lnTo>
                  <a:pt x="100763" y="399424"/>
                </a:lnTo>
                <a:lnTo>
                  <a:pt x="106811" y="407759"/>
                </a:lnTo>
                <a:lnTo>
                  <a:pt x="113864" y="417148"/>
                </a:lnTo>
                <a:lnTo>
                  <a:pt x="119913" y="426538"/>
                </a:lnTo>
                <a:lnTo>
                  <a:pt x="126966" y="436956"/>
                </a:lnTo>
                <a:lnTo>
                  <a:pt x="134019" y="446346"/>
                </a:lnTo>
                <a:lnTo>
                  <a:pt x="142087" y="456777"/>
                </a:lnTo>
                <a:lnTo>
                  <a:pt x="149140" y="466166"/>
                </a:lnTo>
                <a:lnTo>
                  <a:pt x="156193" y="476598"/>
                </a:lnTo>
                <a:lnTo>
                  <a:pt x="163246" y="485974"/>
                </a:lnTo>
                <a:lnTo>
                  <a:pt x="171304" y="495364"/>
                </a:lnTo>
                <a:lnTo>
                  <a:pt x="178367" y="504753"/>
                </a:lnTo>
                <a:lnTo>
                  <a:pt x="185420" y="514130"/>
                </a:lnTo>
                <a:lnTo>
                  <a:pt x="192473" y="522477"/>
                </a:lnTo>
                <a:lnTo>
                  <a:pt x="199526" y="530825"/>
                </a:lnTo>
                <a:lnTo>
                  <a:pt x="205575" y="538118"/>
                </a:lnTo>
                <a:lnTo>
                  <a:pt x="211613" y="545423"/>
                </a:lnTo>
                <a:lnTo>
                  <a:pt x="217662" y="551675"/>
                </a:lnTo>
                <a:lnTo>
                  <a:pt x="223710" y="557938"/>
                </a:lnTo>
                <a:lnTo>
                  <a:pt x="228744" y="562106"/>
                </a:lnTo>
                <a:lnTo>
                  <a:pt x="233787" y="566273"/>
                </a:lnTo>
                <a:lnTo>
                  <a:pt x="237816" y="569412"/>
                </a:lnTo>
                <a:lnTo>
                  <a:pt x="241845" y="571495"/>
                </a:lnTo>
                <a:lnTo>
                  <a:pt x="244869" y="571495"/>
                </a:lnTo>
                <a:lnTo>
                  <a:pt x="246889" y="570453"/>
                </a:lnTo>
                <a:lnTo>
                  <a:pt x="247894" y="567328"/>
                </a:lnTo>
                <a:lnTo>
                  <a:pt x="248898" y="564190"/>
                </a:lnTo>
                <a:lnTo>
                  <a:pt x="249913" y="561064"/>
                </a:lnTo>
                <a:lnTo>
                  <a:pt x="249913" y="557938"/>
                </a:lnTo>
                <a:lnTo>
                  <a:pt x="250918" y="553771"/>
                </a:lnTo>
                <a:lnTo>
                  <a:pt x="250918" y="545423"/>
                </a:lnTo>
                <a:lnTo>
                  <a:pt x="251923" y="541256"/>
                </a:lnTo>
                <a:lnTo>
                  <a:pt x="251923" y="517268"/>
                </a:lnTo>
                <a:lnTo>
                  <a:pt x="250918" y="513088"/>
                </a:lnTo>
                <a:lnTo>
                  <a:pt x="249913" y="507879"/>
                </a:lnTo>
                <a:lnTo>
                  <a:pt x="247894" y="502669"/>
                </a:lnTo>
                <a:lnTo>
                  <a:pt x="245884" y="497447"/>
                </a:lnTo>
                <a:lnTo>
                  <a:pt x="243865" y="491196"/>
                </a:lnTo>
                <a:lnTo>
                  <a:pt x="240840" y="485974"/>
                </a:lnTo>
                <a:lnTo>
                  <a:pt x="237816" y="479723"/>
                </a:lnTo>
                <a:lnTo>
                  <a:pt x="234792" y="473459"/>
                </a:lnTo>
                <a:lnTo>
                  <a:pt x="230763" y="466166"/>
                </a:lnTo>
                <a:lnTo>
                  <a:pt x="227739" y="459902"/>
                </a:lnTo>
                <a:lnTo>
                  <a:pt x="223710" y="453651"/>
                </a:lnTo>
                <a:lnTo>
                  <a:pt x="219681" y="446346"/>
                </a:lnTo>
                <a:lnTo>
                  <a:pt x="215652" y="440094"/>
                </a:lnTo>
                <a:lnTo>
                  <a:pt x="211613" y="432789"/>
                </a:lnTo>
                <a:lnTo>
                  <a:pt x="207584" y="425496"/>
                </a:lnTo>
                <a:lnTo>
                  <a:pt x="203555" y="419232"/>
                </a:lnTo>
                <a:lnTo>
                  <a:pt x="199526" y="411926"/>
                </a:lnTo>
                <a:lnTo>
                  <a:pt x="195497" y="405675"/>
                </a:lnTo>
                <a:lnTo>
                  <a:pt x="191459" y="399424"/>
                </a:lnTo>
                <a:lnTo>
                  <a:pt x="187430" y="393160"/>
                </a:lnTo>
                <a:lnTo>
                  <a:pt x="183401" y="386909"/>
                </a:lnTo>
                <a:lnTo>
                  <a:pt x="180377" y="380645"/>
                </a:lnTo>
                <a:lnTo>
                  <a:pt x="176348" y="374394"/>
                </a:lnTo>
                <a:lnTo>
                  <a:pt x="174328" y="369172"/>
                </a:lnTo>
                <a:lnTo>
                  <a:pt x="171304" y="363963"/>
                </a:lnTo>
                <a:lnTo>
                  <a:pt x="168290" y="358741"/>
                </a:lnTo>
                <a:lnTo>
                  <a:pt x="166270" y="354573"/>
                </a:lnTo>
                <a:lnTo>
                  <a:pt x="165265" y="350406"/>
                </a:lnTo>
                <a:lnTo>
                  <a:pt x="164251" y="346226"/>
                </a:lnTo>
                <a:lnTo>
                  <a:pt x="163246" y="343100"/>
                </a:lnTo>
                <a:lnTo>
                  <a:pt x="163246" y="338933"/>
                </a:lnTo>
                <a:lnTo>
                  <a:pt x="165265" y="336849"/>
                </a:lnTo>
                <a:lnTo>
                  <a:pt x="167275" y="334765"/>
                </a:lnTo>
                <a:lnTo>
                  <a:pt x="169294" y="332669"/>
                </a:lnTo>
                <a:lnTo>
                  <a:pt x="172319" y="329543"/>
                </a:lnTo>
                <a:lnTo>
                  <a:pt x="175343" y="326418"/>
                </a:lnTo>
                <a:lnTo>
                  <a:pt x="178367" y="323292"/>
                </a:lnTo>
                <a:lnTo>
                  <a:pt x="182396" y="319112"/>
                </a:lnTo>
                <a:lnTo>
                  <a:pt x="186425" y="314945"/>
                </a:lnTo>
                <a:lnTo>
                  <a:pt x="190454" y="310777"/>
                </a:lnTo>
                <a:lnTo>
                  <a:pt x="194483" y="305555"/>
                </a:lnTo>
                <a:lnTo>
                  <a:pt x="199526" y="300346"/>
                </a:lnTo>
                <a:lnTo>
                  <a:pt x="203555" y="295124"/>
                </a:lnTo>
                <a:lnTo>
                  <a:pt x="208589" y="288873"/>
                </a:lnTo>
                <a:lnTo>
                  <a:pt x="213633" y="283664"/>
                </a:lnTo>
                <a:lnTo>
                  <a:pt x="218667" y="277400"/>
                </a:lnTo>
                <a:lnTo>
                  <a:pt x="222705" y="271149"/>
                </a:lnTo>
                <a:lnTo>
                  <a:pt x="227739" y="263843"/>
                </a:lnTo>
                <a:lnTo>
                  <a:pt x="231768" y="257592"/>
                </a:lnTo>
                <a:lnTo>
                  <a:pt x="236811" y="250286"/>
                </a:lnTo>
                <a:lnTo>
                  <a:pt x="240840" y="244022"/>
                </a:lnTo>
                <a:lnTo>
                  <a:pt x="244869" y="236729"/>
                </a:lnTo>
                <a:lnTo>
                  <a:pt x="247894" y="229424"/>
                </a:lnTo>
                <a:lnTo>
                  <a:pt x="251923" y="222131"/>
                </a:lnTo>
                <a:lnTo>
                  <a:pt x="254947" y="214825"/>
                </a:lnTo>
                <a:lnTo>
                  <a:pt x="256966" y="207532"/>
                </a:lnTo>
                <a:lnTo>
                  <a:pt x="259990" y="200226"/>
                </a:lnTo>
                <a:lnTo>
                  <a:pt x="260995" y="192933"/>
                </a:lnTo>
                <a:lnTo>
                  <a:pt x="263014" y="185628"/>
                </a:lnTo>
                <a:lnTo>
                  <a:pt x="264019" y="178322"/>
                </a:lnTo>
                <a:lnTo>
                  <a:pt x="264019" y="155388"/>
                </a:lnTo>
                <a:lnTo>
                  <a:pt x="263014" y="148083"/>
                </a:lnTo>
                <a:lnTo>
                  <a:pt x="263014" y="140777"/>
                </a:lnTo>
                <a:lnTo>
                  <a:pt x="262000" y="133484"/>
                </a:lnTo>
                <a:lnTo>
                  <a:pt x="260995" y="125136"/>
                </a:lnTo>
                <a:lnTo>
                  <a:pt x="259990" y="117844"/>
                </a:lnTo>
                <a:lnTo>
                  <a:pt x="257971" y="110538"/>
                </a:lnTo>
                <a:lnTo>
                  <a:pt x="256966" y="103245"/>
                </a:lnTo>
                <a:lnTo>
                  <a:pt x="254947" y="95939"/>
                </a:lnTo>
                <a:lnTo>
                  <a:pt x="252937" y="89675"/>
                </a:lnTo>
                <a:lnTo>
                  <a:pt x="250918" y="82382"/>
                </a:lnTo>
                <a:lnTo>
                  <a:pt x="247894" y="75077"/>
                </a:lnTo>
                <a:lnTo>
                  <a:pt x="245884" y="68825"/>
                </a:lnTo>
                <a:lnTo>
                  <a:pt x="242860" y="62562"/>
                </a:lnTo>
                <a:lnTo>
                  <a:pt x="239836" y="56311"/>
                </a:lnTo>
                <a:lnTo>
                  <a:pt x="235807" y="50047"/>
                </a:lnTo>
                <a:lnTo>
                  <a:pt x="231768" y="44837"/>
                </a:lnTo>
                <a:lnTo>
                  <a:pt x="227739" y="39628"/>
                </a:lnTo>
                <a:lnTo>
                  <a:pt x="223710" y="34406"/>
                </a:lnTo>
                <a:lnTo>
                  <a:pt x="218667" y="29197"/>
                </a:lnTo>
                <a:lnTo>
                  <a:pt x="213633" y="25017"/>
                </a:lnTo>
                <a:lnTo>
                  <a:pt x="208589" y="20849"/>
                </a:lnTo>
                <a:lnTo>
                  <a:pt x="203555" y="16682"/>
                </a:lnTo>
                <a:lnTo>
                  <a:pt x="197507" y="13556"/>
                </a:lnTo>
                <a:lnTo>
                  <a:pt x="190454" y="10418"/>
                </a:lnTo>
                <a:lnTo>
                  <a:pt x="184406" y="7292"/>
                </a:lnTo>
                <a:lnTo>
                  <a:pt x="177352" y="5209"/>
                </a:lnTo>
                <a:lnTo>
                  <a:pt x="170299" y="3125"/>
                </a:lnTo>
                <a:lnTo>
                  <a:pt x="162241" y="2083"/>
                </a:lnTo>
                <a:lnTo>
                  <a:pt x="154174" y="1041"/>
                </a:lnTo>
                <a:lnTo>
                  <a:pt x="146116" y="0"/>
                </a:lnTo>
                <a:lnTo>
                  <a:pt x="119913" y="0"/>
                </a:lnTo>
                <a:lnTo>
                  <a:pt x="107826" y="1041"/>
                </a:lnTo>
                <a:lnTo>
                  <a:pt x="96734" y="2083"/>
                </a:lnTo>
                <a:lnTo>
                  <a:pt x="87671" y="3125"/>
                </a:lnTo>
                <a:lnTo>
                  <a:pt x="78599" y="5209"/>
                </a:lnTo>
                <a:lnTo>
                  <a:pt x="69526" y="7292"/>
                </a:lnTo>
                <a:lnTo>
                  <a:pt x="62473" y="9376"/>
                </a:lnTo>
                <a:lnTo>
                  <a:pt x="55420" y="12514"/>
                </a:lnTo>
                <a:lnTo>
                  <a:pt x="49372" y="15640"/>
                </a:lnTo>
                <a:lnTo>
                  <a:pt x="43323" y="18766"/>
                </a:lnTo>
                <a:lnTo>
                  <a:pt x="38289" y="21891"/>
                </a:lnTo>
                <a:lnTo>
                  <a:pt x="34260" y="26071"/>
                </a:lnTo>
                <a:lnTo>
                  <a:pt x="30231" y="30239"/>
                </a:lnTo>
                <a:lnTo>
                  <a:pt x="27207" y="34406"/>
                </a:lnTo>
                <a:lnTo>
                  <a:pt x="24183" y="39628"/>
                </a:lnTo>
                <a:lnTo>
                  <a:pt x="22164" y="43796"/>
                </a:lnTo>
                <a:lnTo>
                  <a:pt x="19140" y="49005"/>
                </a:lnTo>
                <a:lnTo>
                  <a:pt x="18135" y="54227"/>
                </a:lnTo>
                <a:lnTo>
                  <a:pt x="16115" y="59436"/>
                </a:lnTo>
                <a:lnTo>
                  <a:pt x="15111" y="64658"/>
                </a:lnTo>
                <a:lnTo>
                  <a:pt x="15111" y="69867"/>
                </a:lnTo>
                <a:lnTo>
                  <a:pt x="14106" y="75077"/>
                </a:lnTo>
                <a:lnTo>
                  <a:pt x="14106" y="343100"/>
                </a:lnTo>
                <a:lnTo>
                  <a:pt x="13101" y="347268"/>
                </a:lnTo>
                <a:lnTo>
                  <a:pt x="13101" y="475543"/>
                </a:lnTo>
                <a:lnTo>
                  <a:pt x="12086" y="480765"/>
                </a:lnTo>
                <a:lnTo>
                  <a:pt x="12086" y="484932"/>
                </a:lnTo>
                <a:lnTo>
                  <a:pt x="11082" y="490154"/>
                </a:lnTo>
                <a:lnTo>
                  <a:pt x="10077" y="494322"/>
                </a:lnTo>
                <a:lnTo>
                  <a:pt x="9062" y="498489"/>
                </a:lnTo>
                <a:lnTo>
                  <a:pt x="8057" y="503711"/>
                </a:lnTo>
                <a:lnTo>
                  <a:pt x="7053" y="507879"/>
                </a:lnTo>
                <a:lnTo>
                  <a:pt x="6038" y="512046"/>
                </a:lnTo>
                <a:lnTo>
                  <a:pt x="5033" y="516226"/>
                </a:lnTo>
                <a:lnTo>
                  <a:pt x="4028" y="519352"/>
                </a:lnTo>
                <a:lnTo>
                  <a:pt x="3024" y="523519"/>
                </a:lnTo>
                <a:lnTo>
                  <a:pt x="2009" y="527687"/>
                </a:lnTo>
                <a:lnTo>
                  <a:pt x="2009" y="5308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257562" y="5445228"/>
            <a:ext cx="226763" cy="597580"/>
          </a:xfrm>
          <a:custGeom>
            <a:avLst/>
            <a:gdLst/>
            <a:ahLst/>
            <a:cxnLst/>
            <a:rect l="l" t="t" r="r" b="b"/>
            <a:pathLst>
              <a:path w="226763" h="597580">
                <a:moveTo>
                  <a:pt x="72560" y="416106"/>
                </a:moveTo>
                <a:lnTo>
                  <a:pt x="73526" y="410897"/>
                </a:lnTo>
                <a:lnTo>
                  <a:pt x="73526" y="405688"/>
                </a:lnTo>
                <a:lnTo>
                  <a:pt x="74589" y="400466"/>
                </a:lnTo>
                <a:lnTo>
                  <a:pt x="74589" y="396298"/>
                </a:lnTo>
                <a:lnTo>
                  <a:pt x="75555" y="391089"/>
                </a:lnTo>
                <a:lnTo>
                  <a:pt x="76618" y="386909"/>
                </a:lnTo>
                <a:lnTo>
                  <a:pt x="77584" y="382742"/>
                </a:lnTo>
                <a:lnTo>
                  <a:pt x="79613" y="378574"/>
                </a:lnTo>
                <a:lnTo>
                  <a:pt x="80579" y="374394"/>
                </a:lnTo>
                <a:lnTo>
                  <a:pt x="82608" y="371268"/>
                </a:lnTo>
                <a:lnTo>
                  <a:pt x="84637" y="368143"/>
                </a:lnTo>
                <a:lnTo>
                  <a:pt x="87632" y="365005"/>
                </a:lnTo>
                <a:lnTo>
                  <a:pt x="90724" y="361879"/>
                </a:lnTo>
                <a:lnTo>
                  <a:pt x="92657" y="359795"/>
                </a:lnTo>
                <a:lnTo>
                  <a:pt x="96715" y="357712"/>
                </a:lnTo>
                <a:lnTo>
                  <a:pt x="99710" y="355628"/>
                </a:lnTo>
                <a:lnTo>
                  <a:pt x="103768" y="353544"/>
                </a:lnTo>
                <a:lnTo>
                  <a:pt x="108792" y="352502"/>
                </a:lnTo>
                <a:lnTo>
                  <a:pt x="112850" y="351448"/>
                </a:lnTo>
                <a:lnTo>
                  <a:pt x="120869" y="349364"/>
                </a:lnTo>
                <a:lnTo>
                  <a:pt x="128985" y="348322"/>
                </a:lnTo>
                <a:lnTo>
                  <a:pt x="136038" y="347280"/>
                </a:lnTo>
                <a:lnTo>
                  <a:pt x="143092" y="346239"/>
                </a:lnTo>
                <a:lnTo>
                  <a:pt x="150145" y="346239"/>
                </a:lnTo>
                <a:lnTo>
                  <a:pt x="156232" y="345197"/>
                </a:lnTo>
                <a:lnTo>
                  <a:pt x="162222" y="345197"/>
                </a:lnTo>
                <a:lnTo>
                  <a:pt x="167246" y="344155"/>
                </a:lnTo>
                <a:lnTo>
                  <a:pt x="185410" y="344155"/>
                </a:lnTo>
                <a:lnTo>
                  <a:pt x="189468" y="343113"/>
                </a:lnTo>
                <a:lnTo>
                  <a:pt x="195459" y="343113"/>
                </a:lnTo>
                <a:lnTo>
                  <a:pt x="198551" y="342071"/>
                </a:lnTo>
                <a:lnTo>
                  <a:pt x="201546" y="342071"/>
                </a:lnTo>
                <a:lnTo>
                  <a:pt x="203575" y="341029"/>
                </a:lnTo>
                <a:lnTo>
                  <a:pt x="205604" y="341029"/>
                </a:lnTo>
                <a:lnTo>
                  <a:pt x="207536" y="339987"/>
                </a:lnTo>
                <a:lnTo>
                  <a:pt x="208599" y="337891"/>
                </a:lnTo>
                <a:lnTo>
                  <a:pt x="210628" y="336849"/>
                </a:lnTo>
                <a:lnTo>
                  <a:pt x="212657" y="333724"/>
                </a:lnTo>
                <a:lnTo>
                  <a:pt x="213623" y="330598"/>
                </a:lnTo>
                <a:lnTo>
                  <a:pt x="214589" y="328514"/>
                </a:lnTo>
                <a:lnTo>
                  <a:pt x="214589" y="325376"/>
                </a:lnTo>
                <a:lnTo>
                  <a:pt x="215652" y="322250"/>
                </a:lnTo>
                <a:lnTo>
                  <a:pt x="215652" y="313916"/>
                </a:lnTo>
                <a:lnTo>
                  <a:pt x="216618" y="309735"/>
                </a:lnTo>
                <a:lnTo>
                  <a:pt x="216618" y="304526"/>
                </a:lnTo>
                <a:lnTo>
                  <a:pt x="215652" y="298262"/>
                </a:lnTo>
                <a:lnTo>
                  <a:pt x="215652" y="292011"/>
                </a:lnTo>
                <a:lnTo>
                  <a:pt x="213623" y="285747"/>
                </a:lnTo>
                <a:lnTo>
                  <a:pt x="211594" y="280538"/>
                </a:lnTo>
                <a:lnTo>
                  <a:pt x="209565" y="275329"/>
                </a:lnTo>
                <a:lnTo>
                  <a:pt x="207536" y="271149"/>
                </a:lnTo>
                <a:lnTo>
                  <a:pt x="204541" y="268023"/>
                </a:lnTo>
                <a:lnTo>
                  <a:pt x="200483" y="263856"/>
                </a:lnTo>
                <a:lnTo>
                  <a:pt x="197488" y="260717"/>
                </a:lnTo>
                <a:lnTo>
                  <a:pt x="193430" y="258634"/>
                </a:lnTo>
                <a:lnTo>
                  <a:pt x="189468" y="256550"/>
                </a:lnTo>
                <a:lnTo>
                  <a:pt x="184444" y="254466"/>
                </a:lnTo>
                <a:lnTo>
                  <a:pt x="180386" y="252383"/>
                </a:lnTo>
                <a:lnTo>
                  <a:pt x="175362" y="251341"/>
                </a:lnTo>
                <a:lnTo>
                  <a:pt x="171304" y="250299"/>
                </a:lnTo>
                <a:lnTo>
                  <a:pt x="166280" y="249257"/>
                </a:lnTo>
                <a:lnTo>
                  <a:pt x="156232" y="249257"/>
                </a:lnTo>
                <a:lnTo>
                  <a:pt x="152174" y="248202"/>
                </a:lnTo>
                <a:lnTo>
                  <a:pt x="143092" y="248202"/>
                </a:lnTo>
                <a:lnTo>
                  <a:pt x="139034" y="249257"/>
                </a:lnTo>
                <a:lnTo>
                  <a:pt x="131014" y="249257"/>
                </a:lnTo>
                <a:lnTo>
                  <a:pt x="126956" y="250299"/>
                </a:lnTo>
                <a:lnTo>
                  <a:pt x="123961" y="250299"/>
                </a:lnTo>
                <a:lnTo>
                  <a:pt x="120869" y="251341"/>
                </a:lnTo>
                <a:lnTo>
                  <a:pt x="115845" y="251341"/>
                </a:lnTo>
                <a:lnTo>
                  <a:pt x="114879" y="252383"/>
                </a:lnTo>
                <a:lnTo>
                  <a:pt x="101739" y="252383"/>
                </a:lnTo>
                <a:lnTo>
                  <a:pt x="99710" y="253424"/>
                </a:lnTo>
                <a:lnTo>
                  <a:pt x="93719" y="253424"/>
                </a:lnTo>
                <a:lnTo>
                  <a:pt x="91690" y="252383"/>
                </a:lnTo>
                <a:lnTo>
                  <a:pt x="89661" y="252383"/>
                </a:lnTo>
                <a:lnTo>
                  <a:pt x="87632" y="251341"/>
                </a:lnTo>
                <a:lnTo>
                  <a:pt x="85603" y="249257"/>
                </a:lnTo>
                <a:lnTo>
                  <a:pt x="83671" y="246119"/>
                </a:lnTo>
                <a:lnTo>
                  <a:pt x="82608" y="242993"/>
                </a:lnTo>
                <a:lnTo>
                  <a:pt x="80579" y="219005"/>
                </a:lnTo>
                <a:lnTo>
                  <a:pt x="78550" y="198155"/>
                </a:lnTo>
                <a:lnTo>
                  <a:pt x="78550" y="163736"/>
                </a:lnTo>
                <a:lnTo>
                  <a:pt x="80579" y="149137"/>
                </a:lnTo>
                <a:lnTo>
                  <a:pt x="82608" y="136622"/>
                </a:lnTo>
                <a:lnTo>
                  <a:pt x="85603" y="126191"/>
                </a:lnTo>
                <a:lnTo>
                  <a:pt x="89661" y="116802"/>
                </a:lnTo>
                <a:lnTo>
                  <a:pt x="94686" y="109509"/>
                </a:lnTo>
                <a:lnTo>
                  <a:pt x="99710" y="103245"/>
                </a:lnTo>
                <a:lnTo>
                  <a:pt x="105797" y="99077"/>
                </a:lnTo>
                <a:lnTo>
                  <a:pt x="112850" y="95952"/>
                </a:lnTo>
                <a:lnTo>
                  <a:pt x="118937" y="92814"/>
                </a:lnTo>
                <a:lnTo>
                  <a:pt x="125990" y="91772"/>
                </a:lnTo>
                <a:lnTo>
                  <a:pt x="134009" y="90730"/>
                </a:lnTo>
                <a:lnTo>
                  <a:pt x="141063" y="91772"/>
                </a:lnTo>
                <a:lnTo>
                  <a:pt x="149082" y="91772"/>
                </a:lnTo>
                <a:lnTo>
                  <a:pt x="156232" y="92814"/>
                </a:lnTo>
                <a:lnTo>
                  <a:pt x="164251" y="93855"/>
                </a:lnTo>
                <a:lnTo>
                  <a:pt x="171304" y="95952"/>
                </a:lnTo>
                <a:lnTo>
                  <a:pt x="178357" y="96994"/>
                </a:lnTo>
                <a:lnTo>
                  <a:pt x="185410" y="99077"/>
                </a:lnTo>
                <a:lnTo>
                  <a:pt x="192464" y="100119"/>
                </a:lnTo>
                <a:lnTo>
                  <a:pt x="198551" y="101161"/>
                </a:lnTo>
                <a:lnTo>
                  <a:pt x="209565" y="101161"/>
                </a:lnTo>
                <a:lnTo>
                  <a:pt x="214589" y="100119"/>
                </a:lnTo>
                <a:lnTo>
                  <a:pt x="218647" y="98036"/>
                </a:lnTo>
                <a:lnTo>
                  <a:pt x="221642" y="95952"/>
                </a:lnTo>
                <a:lnTo>
                  <a:pt x="224734" y="91772"/>
                </a:lnTo>
                <a:lnTo>
                  <a:pt x="225700" y="86562"/>
                </a:lnTo>
                <a:lnTo>
                  <a:pt x="226763" y="80299"/>
                </a:lnTo>
                <a:lnTo>
                  <a:pt x="225700" y="71964"/>
                </a:lnTo>
                <a:lnTo>
                  <a:pt x="225700" y="55269"/>
                </a:lnTo>
                <a:lnTo>
                  <a:pt x="224734" y="49018"/>
                </a:lnTo>
                <a:lnTo>
                  <a:pt x="223671" y="42754"/>
                </a:lnTo>
                <a:lnTo>
                  <a:pt x="222705" y="36503"/>
                </a:lnTo>
                <a:lnTo>
                  <a:pt x="220676" y="31293"/>
                </a:lnTo>
                <a:lnTo>
                  <a:pt x="219710" y="26071"/>
                </a:lnTo>
                <a:lnTo>
                  <a:pt x="217681" y="21904"/>
                </a:lnTo>
                <a:lnTo>
                  <a:pt x="215652" y="18778"/>
                </a:lnTo>
                <a:lnTo>
                  <a:pt x="212657" y="14598"/>
                </a:lnTo>
                <a:lnTo>
                  <a:pt x="210628" y="12514"/>
                </a:lnTo>
                <a:lnTo>
                  <a:pt x="207536" y="9389"/>
                </a:lnTo>
                <a:lnTo>
                  <a:pt x="205604" y="7305"/>
                </a:lnTo>
                <a:lnTo>
                  <a:pt x="201546" y="5221"/>
                </a:lnTo>
                <a:lnTo>
                  <a:pt x="198551" y="4167"/>
                </a:lnTo>
                <a:lnTo>
                  <a:pt x="195459" y="3125"/>
                </a:lnTo>
                <a:lnTo>
                  <a:pt x="191497" y="2083"/>
                </a:lnTo>
                <a:lnTo>
                  <a:pt x="187439" y="1041"/>
                </a:lnTo>
                <a:lnTo>
                  <a:pt x="183381" y="1041"/>
                </a:lnTo>
                <a:lnTo>
                  <a:pt x="179323" y="0"/>
                </a:lnTo>
                <a:lnTo>
                  <a:pt x="160193" y="0"/>
                </a:lnTo>
                <a:lnTo>
                  <a:pt x="155169" y="1041"/>
                </a:lnTo>
                <a:lnTo>
                  <a:pt x="139034" y="1041"/>
                </a:lnTo>
                <a:lnTo>
                  <a:pt x="133043" y="2083"/>
                </a:lnTo>
                <a:lnTo>
                  <a:pt x="118937" y="2083"/>
                </a:lnTo>
                <a:lnTo>
                  <a:pt x="116908" y="3125"/>
                </a:lnTo>
                <a:lnTo>
                  <a:pt x="114879" y="5221"/>
                </a:lnTo>
                <a:lnTo>
                  <a:pt x="94686" y="5221"/>
                </a:lnTo>
                <a:lnTo>
                  <a:pt x="92657" y="4167"/>
                </a:lnTo>
                <a:lnTo>
                  <a:pt x="77584" y="4167"/>
                </a:lnTo>
                <a:lnTo>
                  <a:pt x="75555" y="5221"/>
                </a:lnTo>
                <a:lnTo>
                  <a:pt x="56425" y="5221"/>
                </a:lnTo>
                <a:lnTo>
                  <a:pt x="54396" y="4167"/>
                </a:lnTo>
                <a:lnTo>
                  <a:pt x="52367" y="4167"/>
                </a:lnTo>
                <a:lnTo>
                  <a:pt x="50338" y="3125"/>
                </a:lnTo>
                <a:lnTo>
                  <a:pt x="48405" y="3125"/>
                </a:lnTo>
                <a:lnTo>
                  <a:pt x="46376" y="2083"/>
                </a:lnTo>
                <a:lnTo>
                  <a:pt x="44347" y="2083"/>
                </a:lnTo>
                <a:lnTo>
                  <a:pt x="40289" y="3125"/>
                </a:lnTo>
                <a:lnTo>
                  <a:pt x="37294" y="4167"/>
                </a:lnTo>
                <a:lnTo>
                  <a:pt x="34202" y="7305"/>
                </a:lnTo>
                <a:lnTo>
                  <a:pt x="31207" y="10431"/>
                </a:lnTo>
                <a:lnTo>
                  <a:pt x="28212" y="14598"/>
                </a:lnTo>
                <a:lnTo>
                  <a:pt x="26183" y="19820"/>
                </a:lnTo>
                <a:lnTo>
                  <a:pt x="23188" y="25029"/>
                </a:lnTo>
                <a:lnTo>
                  <a:pt x="21159" y="32335"/>
                </a:lnTo>
                <a:lnTo>
                  <a:pt x="19130" y="38586"/>
                </a:lnTo>
                <a:lnTo>
                  <a:pt x="17101" y="46934"/>
                </a:lnTo>
                <a:lnTo>
                  <a:pt x="16135" y="55269"/>
                </a:lnTo>
                <a:lnTo>
                  <a:pt x="14106" y="64658"/>
                </a:lnTo>
                <a:lnTo>
                  <a:pt x="13043" y="74047"/>
                </a:lnTo>
                <a:lnTo>
                  <a:pt x="12077" y="83437"/>
                </a:lnTo>
                <a:lnTo>
                  <a:pt x="11111" y="93855"/>
                </a:lnTo>
                <a:lnTo>
                  <a:pt x="10048" y="104287"/>
                </a:lnTo>
                <a:lnTo>
                  <a:pt x="9082" y="114718"/>
                </a:lnTo>
                <a:lnTo>
                  <a:pt x="8019" y="126191"/>
                </a:lnTo>
                <a:lnTo>
                  <a:pt x="8019" y="137664"/>
                </a:lnTo>
                <a:lnTo>
                  <a:pt x="7053" y="149137"/>
                </a:lnTo>
                <a:lnTo>
                  <a:pt x="7053" y="172084"/>
                </a:lnTo>
                <a:lnTo>
                  <a:pt x="5990" y="183544"/>
                </a:lnTo>
                <a:lnTo>
                  <a:pt x="5990" y="297221"/>
                </a:lnTo>
                <a:lnTo>
                  <a:pt x="5024" y="301401"/>
                </a:lnTo>
                <a:lnTo>
                  <a:pt x="5024" y="320167"/>
                </a:lnTo>
                <a:lnTo>
                  <a:pt x="4057" y="325376"/>
                </a:lnTo>
                <a:lnTo>
                  <a:pt x="4057" y="342071"/>
                </a:lnTo>
                <a:lnTo>
                  <a:pt x="2995" y="347280"/>
                </a:lnTo>
                <a:lnTo>
                  <a:pt x="2995" y="363963"/>
                </a:lnTo>
                <a:lnTo>
                  <a:pt x="2028" y="369185"/>
                </a:lnTo>
                <a:lnTo>
                  <a:pt x="2028" y="385867"/>
                </a:lnTo>
                <a:lnTo>
                  <a:pt x="966" y="391089"/>
                </a:lnTo>
                <a:lnTo>
                  <a:pt x="966" y="412981"/>
                </a:lnTo>
                <a:lnTo>
                  <a:pt x="0" y="417161"/>
                </a:lnTo>
                <a:lnTo>
                  <a:pt x="0" y="446358"/>
                </a:lnTo>
                <a:lnTo>
                  <a:pt x="966" y="453651"/>
                </a:lnTo>
                <a:lnTo>
                  <a:pt x="966" y="474514"/>
                </a:lnTo>
                <a:lnTo>
                  <a:pt x="2028" y="481819"/>
                </a:lnTo>
                <a:lnTo>
                  <a:pt x="2028" y="489112"/>
                </a:lnTo>
                <a:lnTo>
                  <a:pt x="2995" y="496418"/>
                </a:lnTo>
                <a:lnTo>
                  <a:pt x="2995" y="503711"/>
                </a:lnTo>
                <a:lnTo>
                  <a:pt x="4057" y="511017"/>
                </a:lnTo>
                <a:lnTo>
                  <a:pt x="5024" y="518310"/>
                </a:lnTo>
                <a:lnTo>
                  <a:pt x="5990" y="524574"/>
                </a:lnTo>
                <a:lnTo>
                  <a:pt x="7053" y="530825"/>
                </a:lnTo>
                <a:lnTo>
                  <a:pt x="9082" y="538131"/>
                </a:lnTo>
                <a:lnTo>
                  <a:pt x="10048" y="544382"/>
                </a:lnTo>
                <a:lnTo>
                  <a:pt x="12077" y="550645"/>
                </a:lnTo>
                <a:lnTo>
                  <a:pt x="14106" y="555855"/>
                </a:lnTo>
                <a:lnTo>
                  <a:pt x="16135" y="561077"/>
                </a:lnTo>
                <a:lnTo>
                  <a:pt x="18164" y="566286"/>
                </a:lnTo>
                <a:lnTo>
                  <a:pt x="21159" y="571508"/>
                </a:lnTo>
                <a:lnTo>
                  <a:pt x="24154" y="575675"/>
                </a:lnTo>
                <a:lnTo>
                  <a:pt x="27149" y="579843"/>
                </a:lnTo>
                <a:lnTo>
                  <a:pt x="30241" y="584010"/>
                </a:lnTo>
                <a:lnTo>
                  <a:pt x="33236" y="587149"/>
                </a:lnTo>
                <a:lnTo>
                  <a:pt x="37294" y="590274"/>
                </a:lnTo>
                <a:lnTo>
                  <a:pt x="41256" y="592358"/>
                </a:lnTo>
                <a:lnTo>
                  <a:pt x="45314" y="594442"/>
                </a:lnTo>
                <a:lnTo>
                  <a:pt x="50338" y="595483"/>
                </a:lnTo>
                <a:lnTo>
                  <a:pt x="55459" y="596525"/>
                </a:lnTo>
                <a:lnTo>
                  <a:pt x="60483" y="597580"/>
                </a:lnTo>
                <a:lnTo>
                  <a:pt x="61449" y="596525"/>
                </a:lnTo>
                <a:lnTo>
                  <a:pt x="66473" y="596525"/>
                </a:lnTo>
                <a:lnTo>
                  <a:pt x="69565" y="595483"/>
                </a:lnTo>
                <a:lnTo>
                  <a:pt x="73526" y="595483"/>
                </a:lnTo>
                <a:lnTo>
                  <a:pt x="77584" y="594442"/>
                </a:lnTo>
                <a:lnTo>
                  <a:pt x="82608" y="594442"/>
                </a:lnTo>
                <a:lnTo>
                  <a:pt x="87632" y="593400"/>
                </a:lnTo>
                <a:lnTo>
                  <a:pt x="92657" y="592358"/>
                </a:lnTo>
                <a:lnTo>
                  <a:pt x="98744" y="591316"/>
                </a:lnTo>
                <a:lnTo>
                  <a:pt x="104831" y="590274"/>
                </a:lnTo>
                <a:lnTo>
                  <a:pt x="110821" y="589232"/>
                </a:lnTo>
                <a:lnTo>
                  <a:pt x="117874" y="588190"/>
                </a:lnTo>
                <a:lnTo>
                  <a:pt x="123961" y="587149"/>
                </a:lnTo>
                <a:lnTo>
                  <a:pt x="131014" y="585065"/>
                </a:lnTo>
                <a:lnTo>
                  <a:pt x="137005" y="584010"/>
                </a:lnTo>
                <a:lnTo>
                  <a:pt x="144058" y="582968"/>
                </a:lnTo>
                <a:lnTo>
                  <a:pt x="150145" y="580885"/>
                </a:lnTo>
                <a:lnTo>
                  <a:pt x="157198" y="579843"/>
                </a:lnTo>
                <a:lnTo>
                  <a:pt x="163285" y="577759"/>
                </a:lnTo>
                <a:lnTo>
                  <a:pt x="168309" y="576717"/>
                </a:lnTo>
                <a:lnTo>
                  <a:pt x="174299" y="574634"/>
                </a:lnTo>
                <a:lnTo>
                  <a:pt x="179323" y="572550"/>
                </a:lnTo>
                <a:lnTo>
                  <a:pt x="184444" y="571508"/>
                </a:lnTo>
                <a:lnTo>
                  <a:pt x="188406" y="569412"/>
                </a:lnTo>
                <a:lnTo>
                  <a:pt x="192464" y="567328"/>
                </a:lnTo>
                <a:lnTo>
                  <a:pt x="195459" y="565244"/>
                </a:lnTo>
                <a:lnTo>
                  <a:pt x="197488" y="563160"/>
                </a:lnTo>
                <a:lnTo>
                  <a:pt x="199517" y="561077"/>
                </a:lnTo>
                <a:lnTo>
                  <a:pt x="201546" y="558993"/>
                </a:lnTo>
                <a:lnTo>
                  <a:pt x="201546" y="543340"/>
                </a:lnTo>
                <a:lnTo>
                  <a:pt x="200483" y="537089"/>
                </a:lnTo>
                <a:lnTo>
                  <a:pt x="200483" y="531867"/>
                </a:lnTo>
                <a:lnTo>
                  <a:pt x="199517" y="526657"/>
                </a:lnTo>
                <a:lnTo>
                  <a:pt x="198551" y="522490"/>
                </a:lnTo>
                <a:lnTo>
                  <a:pt x="197488" y="518310"/>
                </a:lnTo>
                <a:lnTo>
                  <a:pt x="196522" y="514142"/>
                </a:lnTo>
                <a:lnTo>
                  <a:pt x="195459" y="511017"/>
                </a:lnTo>
                <a:lnTo>
                  <a:pt x="193430" y="508933"/>
                </a:lnTo>
                <a:lnTo>
                  <a:pt x="191497" y="506837"/>
                </a:lnTo>
                <a:lnTo>
                  <a:pt x="190435" y="504753"/>
                </a:lnTo>
                <a:lnTo>
                  <a:pt x="188406" y="502669"/>
                </a:lnTo>
                <a:lnTo>
                  <a:pt x="186377" y="501627"/>
                </a:lnTo>
                <a:lnTo>
                  <a:pt x="183381" y="500586"/>
                </a:lnTo>
                <a:lnTo>
                  <a:pt x="181352" y="499544"/>
                </a:lnTo>
                <a:lnTo>
                  <a:pt x="178357" y="499544"/>
                </a:lnTo>
                <a:lnTo>
                  <a:pt x="176328" y="498502"/>
                </a:lnTo>
                <a:lnTo>
                  <a:pt x="170338" y="498502"/>
                </a:lnTo>
                <a:lnTo>
                  <a:pt x="167246" y="499544"/>
                </a:lnTo>
                <a:lnTo>
                  <a:pt x="160193" y="499544"/>
                </a:lnTo>
                <a:lnTo>
                  <a:pt x="156232" y="500586"/>
                </a:lnTo>
                <a:lnTo>
                  <a:pt x="152174" y="500586"/>
                </a:lnTo>
                <a:lnTo>
                  <a:pt x="148116" y="501627"/>
                </a:lnTo>
                <a:lnTo>
                  <a:pt x="144058" y="501627"/>
                </a:lnTo>
                <a:lnTo>
                  <a:pt x="140096" y="502669"/>
                </a:lnTo>
                <a:lnTo>
                  <a:pt x="125990" y="502669"/>
                </a:lnTo>
                <a:lnTo>
                  <a:pt x="120869" y="503711"/>
                </a:lnTo>
                <a:lnTo>
                  <a:pt x="111884" y="503711"/>
                </a:lnTo>
                <a:lnTo>
                  <a:pt x="109855" y="504753"/>
                </a:lnTo>
                <a:lnTo>
                  <a:pt x="105797" y="504753"/>
                </a:lnTo>
                <a:lnTo>
                  <a:pt x="103768" y="505795"/>
                </a:lnTo>
                <a:lnTo>
                  <a:pt x="100773" y="505795"/>
                </a:lnTo>
                <a:lnTo>
                  <a:pt x="98744" y="506837"/>
                </a:lnTo>
                <a:lnTo>
                  <a:pt x="94686" y="506837"/>
                </a:lnTo>
                <a:lnTo>
                  <a:pt x="92657" y="507891"/>
                </a:lnTo>
                <a:lnTo>
                  <a:pt x="82608" y="507891"/>
                </a:lnTo>
                <a:lnTo>
                  <a:pt x="80579" y="506837"/>
                </a:lnTo>
                <a:lnTo>
                  <a:pt x="78550" y="504753"/>
                </a:lnTo>
                <a:lnTo>
                  <a:pt x="76618" y="503711"/>
                </a:lnTo>
                <a:lnTo>
                  <a:pt x="75555" y="500586"/>
                </a:lnTo>
                <a:lnTo>
                  <a:pt x="74589" y="497460"/>
                </a:lnTo>
                <a:lnTo>
                  <a:pt x="74589" y="488071"/>
                </a:lnTo>
                <a:lnTo>
                  <a:pt x="73526" y="481819"/>
                </a:lnTo>
                <a:lnTo>
                  <a:pt x="73526" y="450526"/>
                </a:lnTo>
                <a:lnTo>
                  <a:pt x="72560" y="444275"/>
                </a:lnTo>
                <a:lnTo>
                  <a:pt x="72560" y="41610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6966315" y="5532833"/>
            <a:ext cx="138058" cy="219005"/>
          </a:xfrm>
          <a:custGeom>
            <a:avLst/>
            <a:gdLst/>
            <a:ahLst/>
            <a:cxnLst/>
            <a:rect l="l" t="t" r="r" b="b"/>
            <a:pathLst>
              <a:path w="138058" h="219005">
                <a:moveTo>
                  <a:pt x="17130" y="18766"/>
                </a:moveTo>
                <a:lnTo>
                  <a:pt x="16125" y="21904"/>
                </a:lnTo>
                <a:lnTo>
                  <a:pt x="14115" y="26071"/>
                </a:lnTo>
                <a:lnTo>
                  <a:pt x="13101" y="28155"/>
                </a:lnTo>
                <a:lnTo>
                  <a:pt x="13101" y="32322"/>
                </a:lnTo>
                <a:lnTo>
                  <a:pt x="12096" y="35461"/>
                </a:lnTo>
                <a:lnTo>
                  <a:pt x="11091" y="39628"/>
                </a:lnTo>
                <a:lnTo>
                  <a:pt x="9072" y="43796"/>
                </a:lnTo>
                <a:lnTo>
                  <a:pt x="8067" y="47976"/>
                </a:lnTo>
                <a:lnTo>
                  <a:pt x="7053" y="53185"/>
                </a:lnTo>
                <a:lnTo>
                  <a:pt x="6048" y="58394"/>
                </a:lnTo>
                <a:lnTo>
                  <a:pt x="5043" y="64658"/>
                </a:lnTo>
                <a:lnTo>
                  <a:pt x="4038" y="69867"/>
                </a:lnTo>
                <a:lnTo>
                  <a:pt x="3024" y="76131"/>
                </a:lnTo>
                <a:lnTo>
                  <a:pt x="2019" y="82382"/>
                </a:lnTo>
                <a:lnTo>
                  <a:pt x="2019" y="89688"/>
                </a:lnTo>
                <a:lnTo>
                  <a:pt x="1014" y="96981"/>
                </a:lnTo>
                <a:lnTo>
                  <a:pt x="0" y="104287"/>
                </a:lnTo>
                <a:lnTo>
                  <a:pt x="0" y="142873"/>
                </a:lnTo>
                <a:lnTo>
                  <a:pt x="1014" y="151221"/>
                </a:lnTo>
                <a:lnTo>
                  <a:pt x="2019" y="160598"/>
                </a:lnTo>
                <a:lnTo>
                  <a:pt x="3024" y="168945"/>
                </a:lnTo>
                <a:lnTo>
                  <a:pt x="4038" y="178335"/>
                </a:lnTo>
                <a:lnTo>
                  <a:pt x="5043" y="186669"/>
                </a:lnTo>
                <a:lnTo>
                  <a:pt x="7053" y="196059"/>
                </a:lnTo>
                <a:lnTo>
                  <a:pt x="10077" y="205448"/>
                </a:lnTo>
                <a:lnTo>
                  <a:pt x="10077" y="207532"/>
                </a:lnTo>
                <a:lnTo>
                  <a:pt x="12096" y="210658"/>
                </a:lnTo>
                <a:lnTo>
                  <a:pt x="13101" y="212741"/>
                </a:lnTo>
                <a:lnTo>
                  <a:pt x="15120" y="214838"/>
                </a:lnTo>
                <a:lnTo>
                  <a:pt x="16125" y="215880"/>
                </a:lnTo>
                <a:lnTo>
                  <a:pt x="18144" y="216921"/>
                </a:lnTo>
                <a:lnTo>
                  <a:pt x="20154" y="217963"/>
                </a:lnTo>
                <a:lnTo>
                  <a:pt x="22173" y="217963"/>
                </a:lnTo>
                <a:lnTo>
                  <a:pt x="25198" y="219005"/>
                </a:lnTo>
                <a:lnTo>
                  <a:pt x="32251" y="219005"/>
                </a:lnTo>
                <a:lnTo>
                  <a:pt x="35275" y="217963"/>
                </a:lnTo>
                <a:lnTo>
                  <a:pt x="37285" y="216921"/>
                </a:lnTo>
                <a:lnTo>
                  <a:pt x="40309" y="216921"/>
                </a:lnTo>
                <a:lnTo>
                  <a:pt x="43333" y="215880"/>
                </a:lnTo>
                <a:lnTo>
                  <a:pt x="45352" y="214838"/>
                </a:lnTo>
                <a:lnTo>
                  <a:pt x="48376" y="213796"/>
                </a:lnTo>
                <a:lnTo>
                  <a:pt x="50386" y="212741"/>
                </a:lnTo>
                <a:lnTo>
                  <a:pt x="53410" y="211699"/>
                </a:lnTo>
                <a:lnTo>
                  <a:pt x="55430" y="210658"/>
                </a:lnTo>
                <a:lnTo>
                  <a:pt x="57439" y="208574"/>
                </a:lnTo>
                <a:lnTo>
                  <a:pt x="60463" y="207532"/>
                </a:lnTo>
                <a:lnTo>
                  <a:pt x="61478" y="206490"/>
                </a:lnTo>
                <a:lnTo>
                  <a:pt x="63488" y="205448"/>
                </a:lnTo>
                <a:lnTo>
                  <a:pt x="65507" y="204406"/>
                </a:lnTo>
                <a:lnTo>
                  <a:pt x="66512" y="203365"/>
                </a:lnTo>
                <a:lnTo>
                  <a:pt x="68531" y="203365"/>
                </a:lnTo>
                <a:lnTo>
                  <a:pt x="70541" y="201281"/>
                </a:lnTo>
                <a:lnTo>
                  <a:pt x="71555" y="200226"/>
                </a:lnTo>
                <a:lnTo>
                  <a:pt x="73565" y="198143"/>
                </a:lnTo>
                <a:lnTo>
                  <a:pt x="75584" y="196059"/>
                </a:lnTo>
                <a:lnTo>
                  <a:pt x="77594" y="191891"/>
                </a:lnTo>
                <a:lnTo>
                  <a:pt x="79613" y="188766"/>
                </a:lnTo>
                <a:lnTo>
                  <a:pt x="82637" y="184586"/>
                </a:lnTo>
                <a:lnTo>
                  <a:pt x="85661" y="179377"/>
                </a:lnTo>
                <a:lnTo>
                  <a:pt x="88686" y="174155"/>
                </a:lnTo>
                <a:lnTo>
                  <a:pt x="92715" y="167903"/>
                </a:lnTo>
                <a:lnTo>
                  <a:pt x="95739" y="162694"/>
                </a:lnTo>
                <a:lnTo>
                  <a:pt x="99768" y="155388"/>
                </a:lnTo>
                <a:lnTo>
                  <a:pt x="102792" y="149137"/>
                </a:lnTo>
                <a:lnTo>
                  <a:pt x="106821" y="141832"/>
                </a:lnTo>
                <a:lnTo>
                  <a:pt x="110850" y="134526"/>
                </a:lnTo>
                <a:lnTo>
                  <a:pt x="113874" y="127233"/>
                </a:lnTo>
                <a:lnTo>
                  <a:pt x="116898" y="118885"/>
                </a:lnTo>
                <a:lnTo>
                  <a:pt x="120927" y="111592"/>
                </a:lnTo>
                <a:lnTo>
                  <a:pt x="123951" y="104287"/>
                </a:lnTo>
                <a:lnTo>
                  <a:pt x="126976" y="95939"/>
                </a:lnTo>
                <a:lnTo>
                  <a:pt x="128995" y="88646"/>
                </a:lnTo>
                <a:lnTo>
                  <a:pt x="132009" y="80299"/>
                </a:lnTo>
                <a:lnTo>
                  <a:pt x="134029" y="73006"/>
                </a:lnTo>
                <a:lnTo>
                  <a:pt x="136048" y="65700"/>
                </a:lnTo>
                <a:lnTo>
                  <a:pt x="137053" y="58394"/>
                </a:lnTo>
                <a:lnTo>
                  <a:pt x="138058" y="51101"/>
                </a:lnTo>
                <a:lnTo>
                  <a:pt x="138058" y="37544"/>
                </a:lnTo>
                <a:lnTo>
                  <a:pt x="137053" y="31281"/>
                </a:lnTo>
                <a:lnTo>
                  <a:pt x="136048" y="26071"/>
                </a:lnTo>
                <a:lnTo>
                  <a:pt x="134029" y="20862"/>
                </a:lnTo>
                <a:lnTo>
                  <a:pt x="132009" y="15640"/>
                </a:lnTo>
                <a:lnTo>
                  <a:pt x="130000" y="13556"/>
                </a:lnTo>
                <a:lnTo>
                  <a:pt x="127980" y="11473"/>
                </a:lnTo>
                <a:lnTo>
                  <a:pt x="125971" y="10431"/>
                </a:lnTo>
                <a:lnTo>
                  <a:pt x="124956" y="9389"/>
                </a:lnTo>
                <a:lnTo>
                  <a:pt x="122947" y="8347"/>
                </a:lnTo>
                <a:lnTo>
                  <a:pt x="121932" y="7305"/>
                </a:lnTo>
                <a:lnTo>
                  <a:pt x="119922" y="7305"/>
                </a:lnTo>
                <a:lnTo>
                  <a:pt x="118918" y="6251"/>
                </a:lnTo>
                <a:lnTo>
                  <a:pt x="116898" y="5209"/>
                </a:lnTo>
                <a:lnTo>
                  <a:pt x="114879" y="5209"/>
                </a:lnTo>
                <a:lnTo>
                  <a:pt x="113874" y="4167"/>
                </a:lnTo>
                <a:lnTo>
                  <a:pt x="111864" y="4167"/>
                </a:lnTo>
                <a:lnTo>
                  <a:pt x="109845" y="3125"/>
                </a:lnTo>
                <a:lnTo>
                  <a:pt x="106821" y="3125"/>
                </a:lnTo>
                <a:lnTo>
                  <a:pt x="104802" y="2083"/>
                </a:lnTo>
                <a:lnTo>
                  <a:pt x="101787" y="2083"/>
                </a:lnTo>
                <a:lnTo>
                  <a:pt x="99768" y="1041"/>
                </a:lnTo>
                <a:lnTo>
                  <a:pt x="91710" y="1041"/>
                </a:lnTo>
                <a:lnTo>
                  <a:pt x="89690" y="0"/>
                </a:lnTo>
                <a:lnTo>
                  <a:pt x="82637" y="0"/>
                </a:lnTo>
                <a:lnTo>
                  <a:pt x="80618" y="1041"/>
                </a:lnTo>
                <a:lnTo>
                  <a:pt x="74570" y="1041"/>
                </a:lnTo>
                <a:lnTo>
                  <a:pt x="72560" y="2083"/>
                </a:lnTo>
                <a:lnTo>
                  <a:pt x="67517" y="2083"/>
                </a:lnTo>
                <a:lnTo>
                  <a:pt x="64492" y="3125"/>
                </a:lnTo>
                <a:lnTo>
                  <a:pt x="61478" y="3125"/>
                </a:lnTo>
                <a:lnTo>
                  <a:pt x="58454" y="4167"/>
                </a:lnTo>
                <a:lnTo>
                  <a:pt x="55430" y="4167"/>
                </a:lnTo>
                <a:lnTo>
                  <a:pt x="52405" y="5209"/>
                </a:lnTo>
                <a:lnTo>
                  <a:pt x="50386" y="5209"/>
                </a:lnTo>
                <a:lnTo>
                  <a:pt x="47362" y="6251"/>
                </a:lnTo>
                <a:lnTo>
                  <a:pt x="44338" y="7305"/>
                </a:lnTo>
                <a:lnTo>
                  <a:pt x="41323" y="7305"/>
                </a:lnTo>
                <a:lnTo>
                  <a:pt x="38299" y="8347"/>
                </a:lnTo>
                <a:lnTo>
                  <a:pt x="35275" y="9389"/>
                </a:lnTo>
                <a:lnTo>
                  <a:pt x="33256" y="9389"/>
                </a:lnTo>
                <a:lnTo>
                  <a:pt x="30231" y="10431"/>
                </a:lnTo>
                <a:lnTo>
                  <a:pt x="28222" y="11473"/>
                </a:lnTo>
                <a:lnTo>
                  <a:pt x="26202" y="12514"/>
                </a:lnTo>
                <a:lnTo>
                  <a:pt x="24193" y="13556"/>
                </a:lnTo>
                <a:lnTo>
                  <a:pt x="22173" y="13556"/>
                </a:lnTo>
                <a:lnTo>
                  <a:pt x="20154" y="14598"/>
                </a:lnTo>
                <a:lnTo>
                  <a:pt x="18144" y="16682"/>
                </a:lnTo>
                <a:lnTo>
                  <a:pt x="17130" y="1876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6990508" y="5549515"/>
            <a:ext cx="95729" cy="176251"/>
          </a:xfrm>
          <a:custGeom>
            <a:avLst/>
            <a:gdLst/>
            <a:ahLst/>
            <a:cxnLst/>
            <a:rect l="l" t="t" r="r" b="b"/>
            <a:pathLst>
              <a:path w="95729" h="176251">
                <a:moveTo>
                  <a:pt x="7053" y="22946"/>
                </a:moveTo>
                <a:lnTo>
                  <a:pt x="7053" y="28155"/>
                </a:lnTo>
                <a:lnTo>
                  <a:pt x="6038" y="39628"/>
                </a:lnTo>
                <a:lnTo>
                  <a:pt x="5033" y="55281"/>
                </a:lnTo>
                <a:lnTo>
                  <a:pt x="4028" y="74047"/>
                </a:lnTo>
                <a:lnTo>
                  <a:pt x="3014" y="93868"/>
                </a:lnTo>
                <a:lnTo>
                  <a:pt x="2009" y="112634"/>
                </a:lnTo>
                <a:lnTo>
                  <a:pt x="2009" y="129317"/>
                </a:lnTo>
                <a:lnTo>
                  <a:pt x="2009" y="141832"/>
                </a:lnTo>
                <a:lnTo>
                  <a:pt x="2009" y="147054"/>
                </a:lnTo>
                <a:lnTo>
                  <a:pt x="1004" y="152263"/>
                </a:lnTo>
                <a:lnTo>
                  <a:pt x="1004" y="157472"/>
                </a:lnTo>
                <a:lnTo>
                  <a:pt x="0" y="163736"/>
                </a:lnTo>
                <a:lnTo>
                  <a:pt x="0" y="168945"/>
                </a:lnTo>
                <a:lnTo>
                  <a:pt x="1004" y="173125"/>
                </a:lnTo>
                <a:lnTo>
                  <a:pt x="2009" y="175209"/>
                </a:lnTo>
                <a:lnTo>
                  <a:pt x="4028" y="176251"/>
                </a:lnTo>
                <a:lnTo>
                  <a:pt x="10067" y="173125"/>
                </a:lnTo>
                <a:lnTo>
                  <a:pt x="20144" y="163736"/>
                </a:lnTo>
                <a:lnTo>
                  <a:pt x="35265" y="148095"/>
                </a:lnTo>
                <a:lnTo>
                  <a:pt x="51391" y="129317"/>
                </a:lnTo>
                <a:lnTo>
                  <a:pt x="67517" y="105329"/>
                </a:lnTo>
                <a:lnTo>
                  <a:pt x="81623" y="79257"/>
                </a:lnTo>
                <a:lnTo>
                  <a:pt x="91700" y="52143"/>
                </a:lnTo>
                <a:lnTo>
                  <a:pt x="95729" y="22946"/>
                </a:lnTo>
                <a:lnTo>
                  <a:pt x="92705" y="12514"/>
                </a:lnTo>
                <a:lnTo>
                  <a:pt x="86657" y="5221"/>
                </a:lnTo>
                <a:lnTo>
                  <a:pt x="78599" y="1041"/>
                </a:lnTo>
                <a:lnTo>
                  <a:pt x="70531" y="0"/>
                </a:lnTo>
                <a:lnTo>
                  <a:pt x="64492" y="0"/>
                </a:lnTo>
                <a:lnTo>
                  <a:pt x="57439" y="2083"/>
                </a:lnTo>
                <a:lnTo>
                  <a:pt x="47362" y="4180"/>
                </a:lnTo>
                <a:lnTo>
                  <a:pt x="37285" y="7305"/>
                </a:lnTo>
                <a:lnTo>
                  <a:pt x="26193" y="10431"/>
                </a:lnTo>
                <a:lnTo>
                  <a:pt x="17130" y="14598"/>
                </a:lnTo>
                <a:lnTo>
                  <a:pt x="11082" y="18778"/>
                </a:lnTo>
                <a:lnTo>
                  <a:pt x="7053" y="22946"/>
                </a:lnTo>
              </a:path>
            </a:pathLst>
          </a:custGeom>
          <a:ln w="211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4611911" y="2199722"/>
            <a:ext cx="112869" cy="581952"/>
          </a:xfrm>
          <a:custGeom>
            <a:avLst/>
            <a:gdLst/>
            <a:ahLst/>
            <a:cxnLst/>
            <a:rect l="l" t="t" r="r" b="b"/>
            <a:pathLst>
              <a:path w="112869" h="581952">
                <a:moveTo>
                  <a:pt x="112869" y="5221"/>
                </a:moveTo>
                <a:lnTo>
                  <a:pt x="112581" y="4029"/>
                </a:lnTo>
                <a:lnTo>
                  <a:pt x="110850" y="3125"/>
                </a:lnTo>
                <a:lnTo>
                  <a:pt x="108840" y="1041"/>
                </a:lnTo>
                <a:lnTo>
                  <a:pt x="106821" y="0"/>
                </a:lnTo>
                <a:lnTo>
                  <a:pt x="112869" y="5221"/>
                </a:lnTo>
                <a:close/>
              </a:path>
              <a:path w="112869" h="581952">
                <a:moveTo>
                  <a:pt x="255961" y="-236729"/>
                </a:moveTo>
                <a:lnTo>
                  <a:pt x="281159" y="-26071"/>
                </a:lnTo>
                <a:lnTo>
                  <a:pt x="413169" y="32335"/>
                </a:lnTo>
                <a:lnTo>
                  <a:pt x="472619" y="-125149"/>
                </a:lnTo>
                <a:lnTo>
                  <a:pt x="576464" y="-4167"/>
                </a:lnTo>
                <a:lnTo>
                  <a:pt x="683228" y="16682"/>
                </a:lnTo>
                <a:lnTo>
                  <a:pt x="762841" y="-138706"/>
                </a:lnTo>
                <a:lnTo>
                  <a:pt x="764870" y="-144957"/>
                </a:lnTo>
                <a:lnTo>
                  <a:pt x="765836" y="-153305"/>
                </a:lnTo>
                <a:lnTo>
                  <a:pt x="766899" y="-160598"/>
                </a:lnTo>
                <a:lnTo>
                  <a:pt x="766899" y="-169987"/>
                </a:lnTo>
                <a:lnTo>
                  <a:pt x="767865" y="-178335"/>
                </a:lnTo>
                <a:lnTo>
                  <a:pt x="767865" y="-225256"/>
                </a:lnTo>
                <a:lnTo>
                  <a:pt x="766899" y="-234646"/>
                </a:lnTo>
                <a:lnTo>
                  <a:pt x="766899" y="-243972"/>
                </a:lnTo>
                <a:lnTo>
                  <a:pt x="765836" y="-254517"/>
                </a:lnTo>
                <a:lnTo>
                  <a:pt x="764870" y="-263792"/>
                </a:lnTo>
                <a:lnTo>
                  <a:pt x="763807" y="-273194"/>
                </a:lnTo>
                <a:lnTo>
                  <a:pt x="762841" y="-282596"/>
                </a:lnTo>
                <a:lnTo>
                  <a:pt x="762841" y="-291999"/>
                </a:lnTo>
                <a:lnTo>
                  <a:pt x="761875" y="-300384"/>
                </a:lnTo>
                <a:lnTo>
                  <a:pt x="760812" y="-308643"/>
                </a:lnTo>
                <a:lnTo>
                  <a:pt x="759846" y="-317028"/>
                </a:lnTo>
                <a:lnTo>
                  <a:pt x="758783" y="-325414"/>
                </a:lnTo>
                <a:lnTo>
                  <a:pt x="757817" y="-332656"/>
                </a:lnTo>
                <a:lnTo>
                  <a:pt x="756754" y="-338882"/>
                </a:lnTo>
                <a:lnTo>
                  <a:pt x="755788" y="-345235"/>
                </a:lnTo>
                <a:lnTo>
                  <a:pt x="754822" y="-351461"/>
                </a:lnTo>
                <a:lnTo>
                  <a:pt x="753759" y="-356670"/>
                </a:lnTo>
                <a:lnTo>
                  <a:pt x="753759" y="-360863"/>
                </a:lnTo>
                <a:lnTo>
                  <a:pt x="752793" y="-365055"/>
                </a:lnTo>
                <a:lnTo>
                  <a:pt x="751730" y="-367088"/>
                </a:lnTo>
                <a:lnTo>
                  <a:pt x="751730" y="-357686"/>
                </a:lnTo>
                <a:lnTo>
                  <a:pt x="750764" y="-353493"/>
                </a:lnTo>
                <a:lnTo>
                  <a:pt x="750764" y="-345235"/>
                </a:lnTo>
                <a:lnTo>
                  <a:pt x="749701" y="-340026"/>
                </a:lnTo>
                <a:lnTo>
                  <a:pt x="749701" y="-334816"/>
                </a:lnTo>
                <a:lnTo>
                  <a:pt x="748735" y="-328463"/>
                </a:lnTo>
                <a:lnTo>
                  <a:pt x="747769" y="-322238"/>
                </a:lnTo>
                <a:lnTo>
                  <a:pt x="746706" y="-316012"/>
                </a:lnTo>
                <a:lnTo>
                  <a:pt x="745740" y="-308643"/>
                </a:lnTo>
                <a:lnTo>
                  <a:pt x="743711" y="-301401"/>
                </a:lnTo>
                <a:lnTo>
                  <a:pt x="742648" y="-294031"/>
                </a:lnTo>
                <a:lnTo>
                  <a:pt x="740716" y="-285773"/>
                </a:lnTo>
                <a:lnTo>
                  <a:pt x="738687" y="-277387"/>
                </a:lnTo>
                <a:lnTo>
                  <a:pt x="735595" y="-267985"/>
                </a:lnTo>
                <a:lnTo>
                  <a:pt x="733662" y="-258583"/>
                </a:lnTo>
                <a:lnTo>
                  <a:pt x="730571" y="-249308"/>
                </a:lnTo>
                <a:lnTo>
                  <a:pt x="727576" y="-238813"/>
                </a:lnTo>
                <a:lnTo>
                  <a:pt x="723518" y="-229436"/>
                </a:lnTo>
                <a:lnTo>
                  <a:pt x="720522" y="-217963"/>
                </a:lnTo>
                <a:lnTo>
                  <a:pt x="716464" y="-207532"/>
                </a:lnTo>
                <a:lnTo>
                  <a:pt x="711440" y="-196059"/>
                </a:lnTo>
                <a:lnTo>
                  <a:pt x="706416" y="-183544"/>
                </a:lnTo>
                <a:lnTo>
                  <a:pt x="701392" y="-172071"/>
                </a:lnTo>
                <a:lnTo>
                  <a:pt x="696368" y="-159556"/>
                </a:lnTo>
                <a:lnTo>
                  <a:pt x="690281" y="-147041"/>
                </a:lnTo>
                <a:lnTo>
                  <a:pt x="685257" y="-135568"/>
                </a:lnTo>
                <a:lnTo>
                  <a:pt x="680232" y="-126191"/>
                </a:lnTo>
                <a:lnTo>
                  <a:pt x="675208" y="-116802"/>
                </a:lnTo>
                <a:lnTo>
                  <a:pt x="670184" y="-107412"/>
                </a:lnTo>
                <a:lnTo>
                  <a:pt x="666126" y="-100119"/>
                </a:lnTo>
                <a:lnTo>
                  <a:pt x="662068" y="-92814"/>
                </a:lnTo>
                <a:lnTo>
                  <a:pt x="658010" y="-86562"/>
                </a:lnTo>
                <a:lnTo>
                  <a:pt x="654049" y="-81340"/>
                </a:lnTo>
                <a:lnTo>
                  <a:pt x="649991" y="-76131"/>
                </a:lnTo>
                <a:lnTo>
                  <a:pt x="646996" y="-71951"/>
                </a:lnTo>
                <a:lnTo>
                  <a:pt x="643904" y="-68825"/>
                </a:lnTo>
                <a:lnTo>
                  <a:pt x="640909" y="-65700"/>
                </a:lnTo>
                <a:lnTo>
                  <a:pt x="637914" y="-62574"/>
                </a:lnTo>
                <a:lnTo>
                  <a:pt x="634822" y="-60491"/>
                </a:lnTo>
                <a:lnTo>
                  <a:pt x="632889" y="-58394"/>
                </a:lnTo>
                <a:lnTo>
                  <a:pt x="629798" y="-57352"/>
                </a:lnTo>
                <a:lnTo>
                  <a:pt x="627769" y="-56311"/>
                </a:lnTo>
                <a:lnTo>
                  <a:pt x="625836" y="-55269"/>
                </a:lnTo>
                <a:lnTo>
                  <a:pt x="617720" y="-55269"/>
                </a:lnTo>
                <a:lnTo>
                  <a:pt x="615691" y="-56311"/>
                </a:lnTo>
                <a:lnTo>
                  <a:pt x="611730" y="-56311"/>
                </a:lnTo>
                <a:lnTo>
                  <a:pt x="609701" y="-57352"/>
                </a:lnTo>
                <a:lnTo>
                  <a:pt x="607672" y="-58394"/>
                </a:lnTo>
                <a:lnTo>
                  <a:pt x="604677" y="-59436"/>
                </a:lnTo>
                <a:lnTo>
                  <a:pt x="602648" y="-60491"/>
                </a:lnTo>
                <a:lnTo>
                  <a:pt x="599556" y="-61532"/>
                </a:lnTo>
                <a:lnTo>
                  <a:pt x="595595" y="-63616"/>
                </a:lnTo>
                <a:lnTo>
                  <a:pt x="592503" y="-65700"/>
                </a:lnTo>
                <a:lnTo>
                  <a:pt x="588541" y="-67784"/>
                </a:lnTo>
                <a:lnTo>
                  <a:pt x="584483" y="-70909"/>
                </a:lnTo>
                <a:lnTo>
                  <a:pt x="580426" y="-72993"/>
                </a:lnTo>
                <a:lnTo>
                  <a:pt x="576464" y="-76131"/>
                </a:lnTo>
                <a:lnTo>
                  <a:pt x="572406" y="-79257"/>
                </a:lnTo>
                <a:lnTo>
                  <a:pt x="567382" y="-83424"/>
                </a:lnTo>
                <a:lnTo>
                  <a:pt x="563314" y="-86562"/>
                </a:lnTo>
                <a:lnTo>
                  <a:pt x="558281" y="-90730"/>
                </a:lnTo>
                <a:lnTo>
                  <a:pt x="554252" y="-95939"/>
                </a:lnTo>
                <a:lnTo>
                  <a:pt x="549208" y="-100119"/>
                </a:lnTo>
                <a:lnTo>
                  <a:pt x="544174" y="-105329"/>
                </a:lnTo>
                <a:lnTo>
                  <a:pt x="540136" y="-110538"/>
                </a:lnTo>
                <a:lnTo>
                  <a:pt x="535102" y="-115760"/>
                </a:lnTo>
                <a:lnTo>
                  <a:pt x="530068" y="-120969"/>
                </a:lnTo>
                <a:lnTo>
                  <a:pt x="526029" y="-127233"/>
                </a:lnTo>
                <a:lnTo>
                  <a:pt x="522000" y="-133484"/>
                </a:lnTo>
                <a:lnTo>
                  <a:pt x="516966" y="-139748"/>
                </a:lnTo>
                <a:lnTo>
                  <a:pt x="512928" y="-147041"/>
                </a:lnTo>
                <a:lnTo>
                  <a:pt x="508899" y="-154347"/>
                </a:lnTo>
                <a:lnTo>
                  <a:pt x="505875" y="-161640"/>
                </a:lnTo>
                <a:lnTo>
                  <a:pt x="501846" y="-168945"/>
                </a:lnTo>
                <a:lnTo>
                  <a:pt x="500841" y="-172071"/>
                </a:lnTo>
                <a:lnTo>
                  <a:pt x="498822" y="-175196"/>
                </a:lnTo>
                <a:lnTo>
                  <a:pt x="496812" y="-179377"/>
                </a:lnTo>
                <a:lnTo>
                  <a:pt x="493788" y="-185628"/>
                </a:lnTo>
                <a:lnTo>
                  <a:pt x="490764" y="-191891"/>
                </a:lnTo>
                <a:lnTo>
                  <a:pt x="487739" y="-199184"/>
                </a:lnTo>
                <a:lnTo>
                  <a:pt x="483710" y="-207532"/>
                </a:lnTo>
                <a:lnTo>
                  <a:pt x="479681" y="-215880"/>
                </a:lnTo>
                <a:lnTo>
                  <a:pt x="474638" y="-225256"/>
                </a:lnTo>
                <a:lnTo>
                  <a:pt x="469604" y="-235688"/>
                </a:lnTo>
                <a:lnTo>
                  <a:pt x="465565" y="-246131"/>
                </a:lnTo>
                <a:lnTo>
                  <a:pt x="460532" y="-257566"/>
                </a:lnTo>
                <a:lnTo>
                  <a:pt x="454483" y="-267985"/>
                </a:lnTo>
                <a:lnTo>
                  <a:pt x="449449" y="-279547"/>
                </a:lnTo>
                <a:lnTo>
                  <a:pt x="444406" y="-291999"/>
                </a:lnTo>
                <a:lnTo>
                  <a:pt x="439372" y="-303434"/>
                </a:lnTo>
                <a:lnTo>
                  <a:pt x="434329" y="-316012"/>
                </a:lnTo>
                <a:lnTo>
                  <a:pt x="429295" y="-327447"/>
                </a:lnTo>
                <a:lnTo>
                  <a:pt x="425256" y="-340026"/>
                </a:lnTo>
                <a:lnTo>
                  <a:pt x="420222" y="-351461"/>
                </a:lnTo>
                <a:lnTo>
                  <a:pt x="416193" y="-362896"/>
                </a:lnTo>
                <a:lnTo>
                  <a:pt x="412164" y="-374331"/>
                </a:lnTo>
                <a:lnTo>
                  <a:pt x="408126" y="-385893"/>
                </a:lnTo>
                <a:lnTo>
                  <a:pt x="405102" y="-396311"/>
                </a:lnTo>
                <a:lnTo>
                  <a:pt x="403092" y="-406730"/>
                </a:lnTo>
                <a:lnTo>
                  <a:pt x="400068" y="-416132"/>
                </a:lnTo>
                <a:lnTo>
                  <a:pt x="399063" y="-425534"/>
                </a:lnTo>
                <a:lnTo>
                  <a:pt x="398048" y="-433793"/>
                </a:lnTo>
                <a:lnTo>
                  <a:pt x="397044" y="-441162"/>
                </a:lnTo>
                <a:lnTo>
                  <a:pt x="398048" y="-447387"/>
                </a:lnTo>
                <a:lnTo>
                  <a:pt x="399063" y="-453613"/>
                </a:lnTo>
                <a:lnTo>
                  <a:pt x="400068" y="-457806"/>
                </a:lnTo>
                <a:lnTo>
                  <a:pt x="398048" y="-455773"/>
                </a:lnTo>
                <a:lnTo>
                  <a:pt x="396039" y="-453613"/>
                </a:lnTo>
                <a:lnTo>
                  <a:pt x="395024" y="-451580"/>
                </a:lnTo>
                <a:lnTo>
                  <a:pt x="393015" y="-449420"/>
                </a:lnTo>
                <a:lnTo>
                  <a:pt x="392010" y="-446371"/>
                </a:lnTo>
                <a:lnTo>
                  <a:pt x="389990" y="-442178"/>
                </a:lnTo>
                <a:lnTo>
                  <a:pt x="387971" y="-439002"/>
                </a:lnTo>
                <a:lnTo>
                  <a:pt x="385961" y="-433793"/>
                </a:lnTo>
                <a:lnTo>
                  <a:pt x="383942" y="-428583"/>
                </a:lnTo>
                <a:lnTo>
                  <a:pt x="381932" y="-422358"/>
                </a:lnTo>
                <a:lnTo>
                  <a:pt x="379913" y="-416132"/>
                </a:lnTo>
                <a:lnTo>
                  <a:pt x="377894" y="-408763"/>
                </a:lnTo>
                <a:lnTo>
                  <a:pt x="375884" y="-400504"/>
                </a:lnTo>
                <a:lnTo>
                  <a:pt x="373865" y="-392118"/>
                </a:lnTo>
                <a:lnTo>
                  <a:pt x="371855" y="-382716"/>
                </a:lnTo>
                <a:lnTo>
                  <a:pt x="370841" y="-372298"/>
                </a:lnTo>
                <a:lnTo>
                  <a:pt x="369836" y="-361879"/>
                </a:lnTo>
                <a:lnTo>
                  <a:pt x="368831" y="-349301"/>
                </a:lnTo>
                <a:lnTo>
                  <a:pt x="367816" y="-336849"/>
                </a:lnTo>
                <a:lnTo>
                  <a:pt x="367816" y="-293015"/>
                </a:lnTo>
                <a:lnTo>
                  <a:pt x="368831" y="-276371"/>
                </a:lnTo>
                <a:lnTo>
                  <a:pt x="369836" y="-258583"/>
                </a:lnTo>
                <a:lnTo>
                  <a:pt x="371855" y="-239906"/>
                </a:lnTo>
                <a:lnTo>
                  <a:pt x="373865" y="-221089"/>
                </a:lnTo>
                <a:lnTo>
                  <a:pt x="376889" y="-200226"/>
                </a:lnTo>
                <a:lnTo>
                  <a:pt x="379913" y="-178335"/>
                </a:lnTo>
                <a:lnTo>
                  <a:pt x="383942" y="-155388"/>
                </a:lnTo>
                <a:lnTo>
                  <a:pt x="384947" y="-150166"/>
                </a:lnTo>
                <a:lnTo>
                  <a:pt x="384947" y="-142873"/>
                </a:lnTo>
                <a:lnTo>
                  <a:pt x="383942" y="-140790"/>
                </a:lnTo>
                <a:lnTo>
                  <a:pt x="381932" y="-136610"/>
                </a:lnTo>
                <a:lnTo>
                  <a:pt x="379913" y="-135568"/>
                </a:lnTo>
                <a:lnTo>
                  <a:pt x="378908" y="-134526"/>
                </a:lnTo>
                <a:lnTo>
                  <a:pt x="376889" y="-133484"/>
                </a:lnTo>
                <a:lnTo>
                  <a:pt x="374870" y="-132442"/>
                </a:lnTo>
                <a:lnTo>
                  <a:pt x="371855" y="-132442"/>
                </a:lnTo>
                <a:lnTo>
                  <a:pt x="369836" y="-131400"/>
                </a:lnTo>
                <a:lnTo>
                  <a:pt x="367816" y="-130358"/>
                </a:lnTo>
                <a:lnTo>
                  <a:pt x="364792" y="-130358"/>
                </a:lnTo>
                <a:lnTo>
                  <a:pt x="362783" y="-129317"/>
                </a:lnTo>
                <a:lnTo>
                  <a:pt x="360763" y="-127233"/>
                </a:lnTo>
                <a:lnTo>
                  <a:pt x="358754" y="-126191"/>
                </a:lnTo>
                <a:lnTo>
                  <a:pt x="356734" y="-124095"/>
                </a:lnTo>
                <a:lnTo>
                  <a:pt x="354725" y="-120969"/>
                </a:lnTo>
                <a:lnTo>
                  <a:pt x="352705" y="-117844"/>
                </a:lnTo>
                <a:lnTo>
                  <a:pt x="350686" y="-113676"/>
                </a:lnTo>
                <a:lnTo>
                  <a:pt x="349681" y="-109496"/>
                </a:lnTo>
                <a:lnTo>
                  <a:pt x="348676" y="-104287"/>
                </a:lnTo>
                <a:lnTo>
                  <a:pt x="348676" y="-82382"/>
                </a:lnTo>
                <a:lnTo>
                  <a:pt x="349681" y="-72993"/>
                </a:lnTo>
                <a:lnTo>
                  <a:pt x="350686" y="-62574"/>
                </a:lnTo>
                <a:lnTo>
                  <a:pt x="351701" y="-51101"/>
                </a:lnTo>
                <a:lnTo>
                  <a:pt x="354725" y="-37544"/>
                </a:lnTo>
                <a:lnTo>
                  <a:pt x="356734" y="-23988"/>
                </a:lnTo>
                <a:lnTo>
                  <a:pt x="360763" y="-7292"/>
                </a:lnTo>
                <a:lnTo>
                  <a:pt x="358754" y="-8334"/>
                </a:lnTo>
                <a:lnTo>
                  <a:pt x="356734" y="-9389"/>
                </a:lnTo>
                <a:lnTo>
                  <a:pt x="354725" y="-10431"/>
                </a:lnTo>
                <a:lnTo>
                  <a:pt x="352705" y="-11473"/>
                </a:lnTo>
                <a:lnTo>
                  <a:pt x="350686" y="-12514"/>
                </a:lnTo>
                <a:lnTo>
                  <a:pt x="348676" y="-14598"/>
                </a:lnTo>
                <a:lnTo>
                  <a:pt x="345652" y="-16682"/>
                </a:lnTo>
                <a:lnTo>
                  <a:pt x="342628" y="-18766"/>
                </a:lnTo>
                <a:lnTo>
                  <a:pt x="340609" y="-21904"/>
                </a:lnTo>
                <a:lnTo>
                  <a:pt x="337585" y="-25029"/>
                </a:lnTo>
                <a:lnTo>
                  <a:pt x="334570" y="-29197"/>
                </a:lnTo>
                <a:lnTo>
                  <a:pt x="331546" y="-33364"/>
                </a:lnTo>
                <a:lnTo>
                  <a:pt x="328522" y="-37544"/>
                </a:lnTo>
                <a:lnTo>
                  <a:pt x="325498" y="-42754"/>
                </a:lnTo>
                <a:lnTo>
                  <a:pt x="322473" y="-49018"/>
                </a:lnTo>
                <a:lnTo>
                  <a:pt x="320454" y="-55269"/>
                </a:lnTo>
                <a:lnTo>
                  <a:pt x="317430" y="-62574"/>
                </a:lnTo>
                <a:lnTo>
                  <a:pt x="314415" y="-70909"/>
                </a:lnTo>
                <a:lnTo>
                  <a:pt x="312396" y="-79257"/>
                </a:lnTo>
                <a:lnTo>
                  <a:pt x="309372" y="-88646"/>
                </a:lnTo>
                <a:lnTo>
                  <a:pt x="307353" y="-98023"/>
                </a:lnTo>
                <a:lnTo>
                  <a:pt x="305343" y="-109496"/>
                </a:lnTo>
                <a:lnTo>
                  <a:pt x="303324" y="-120969"/>
                </a:lnTo>
                <a:lnTo>
                  <a:pt x="302319" y="-133484"/>
                </a:lnTo>
                <a:lnTo>
                  <a:pt x="301314" y="-147041"/>
                </a:lnTo>
                <a:lnTo>
                  <a:pt x="300299" y="-161640"/>
                </a:lnTo>
                <a:lnTo>
                  <a:pt x="299295" y="-176238"/>
                </a:lnTo>
                <a:lnTo>
                  <a:pt x="299295" y="-209616"/>
                </a:lnTo>
                <a:lnTo>
                  <a:pt x="298290" y="-212741"/>
                </a:lnTo>
                <a:lnTo>
                  <a:pt x="297275" y="-216921"/>
                </a:lnTo>
                <a:lnTo>
                  <a:pt x="295266" y="-222131"/>
                </a:lnTo>
                <a:lnTo>
                  <a:pt x="293246" y="-228395"/>
                </a:lnTo>
                <a:lnTo>
                  <a:pt x="290222" y="-236729"/>
                </a:lnTo>
                <a:lnTo>
                  <a:pt x="287198" y="-245115"/>
                </a:lnTo>
                <a:lnTo>
                  <a:pt x="283169" y="-254517"/>
                </a:lnTo>
                <a:lnTo>
                  <a:pt x="279140" y="-265952"/>
                </a:lnTo>
                <a:lnTo>
                  <a:pt x="275111" y="-277387"/>
                </a:lnTo>
                <a:lnTo>
                  <a:pt x="271082" y="-289966"/>
                </a:lnTo>
                <a:lnTo>
                  <a:pt x="266039" y="-302417"/>
                </a:lnTo>
                <a:lnTo>
                  <a:pt x="261005" y="-317028"/>
                </a:lnTo>
                <a:lnTo>
                  <a:pt x="255961" y="-330623"/>
                </a:lnTo>
                <a:lnTo>
                  <a:pt x="250927" y="-345235"/>
                </a:lnTo>
                <a:lnTo>
                  <a:pt x="245884" y="-360863"/>
                </a:lnTo>
                <a:lnTo>
                  <a:pt x="239836" y="-375474"/>
                </a:lnTo>
                <a:lnTo>
                  <a:pt x="234802" y="-391102"/>
                </a:lnTo>
                <a:lnTo>
                  <a:pt x="229758" y="-406730"/>
                </a:lnTo>
                <a:lnTo>
                  <a:pt x="223720" y="-422358"/>
                </a:lnTo>
                <a:lnTo>
                  <a:pt x="218676" y="-437985"/>
                </a:lnTo>
                <a:lnTo>
                  <a:pt x="213642" y="-452597"/>
                </a:lnTo>
                <a:lnTo>
                  <a:pt x="208599" y="-468225"/>
                </a:lnTo>
                <a:lnTo>
                  <a:pt x="203565" y="-482836"/>
                </a:lnTo>
                <a:lnTo>
                  <a:pt x="198522" y="-496431"/>
                </a:lnTo>
                <a:lnTo>
                  <a:pt x="194493" y="-511042"/>
                </a:lnTo>
                <a:lnTo>
                  <a:pt x="190464" y="-523494"/>
                </a:lnTo>
                <a:lnTo>
                  <a:pt x="186435" y="-536072"/>
                </a:lnTo>
                <a:lnTo>
                  <a:pt x="183410" y="-547507"/>
                </a:lnTo>
                <a:lnTo>
                  <a:pt x="179381" y="-558942"/>
                </a:lnTo>
                <a:lnTo>
                  <a:pt x="177362" y="-568344"/>
                </a:lnTo>
                <a:lnTo>
                  <a:pt x="174338" y="-576730"/>
                </a:lnTo>
                <a:lnTo>
                  <a:pt x="174338" y="-517268"/>
                </a:lnTo>
                <a:lnTo>
                  <a:pt x="173333" y="-504689"/>
                </a:lnTo>
                <a:lnTo>
                  <a:pt x="173333" y="-491222"/>
                </a:lnTo>
                <a:lnTo>
                  <a:pt x="172319" y="-477627"/>
                </a:lnTo>
                <a:lnTo>
                  <a:pt x="171314" y="-463015"/>
                </a:lnTo>
                <a:lnTo>
                  <a:pt x="170309" y="-447387"/>
                </a:lnTo>
                <a:lnTo>
                  <a:pt x="169304" y="-431760"/>
                </a:lnTo>
                <a:lnTo>
                  <a:pt x="168290" y="-416132"/>
                </a:lnTo>
                <a:lnTo>
                  <a:pt x="167285" y="-400504"/>
                </a:lnTo>
                <a:lnTo>
                  <a:pt x="165265" y="-384876"/>
                </a:lnTo>
                <a:lnTo>
                  <a:pt x="164261" y="-368105"/>
                </a:lnTo>
                <a:lnTo>
                  <a:pt x="162241" y="-352477"/>
                </a:lnTo>
                <a:lnTo>
                  <a:pt x="160232" y="-336849"/>
                </a:lnTo>
                <a:lnTo>
                  <a:pt x="157207" y="-321221"/>
                </a:lnTo>
                <a:lnTo>
                  <a:pt x="154183" y="-306610"/>
                </a:lnTo>
                <a:lnTo>
                  <a:pt x="152164" y="-291999"/>
                </a:lnTo>
                <a:lnTo>
                  <a:pt x="148135" y="-278404"/>
                </a:lnTo>
                <a:lnTo>
                  <a:pt x="145111" y="-264936"/>
                </a:lnTo>
                <a:lnTo>
                  <a:pt x="141082" y="-253374"/>
                </a:lnTo>
                <a:lnTo>
                  <a:pt x="137053" y="-241939"/>
                </a:lnTo>
                <a:lnTo>
                  <a:pt x="133024" y="-231520"/>
                </a:lnTo>
                <a:lnTo>
                  <a:pt x="127980" y="-222131"/>
                </a:lnTo>
                <a:lnTo>
                  <a:pt x="122947" y="-213783"/>
                </a:lnTo>
                <a:lnTo>
                  <a:pt x="117903" y="-206490"/>
                </a:lnTo>
                <a:lnTo>
                  <a:pt x="116898" y="-205448"/>
                </a:lnTo>
                <a:lnTo>
                  <a:pt x="116898" y="-201268"/>
                </a:lnTo>
                <a:lnTo>
                  <a:pt x="115893" y="-198143"/>
                </a:lnTo>
                <a:lnTo>
                  <a:pt x="114879" y="-195017"/>
                </a:lnTo>
                <a:lnTo>
                  <a:pt x="114879" y="-190850"/>
                </a:lnTo>
                <a:lnTo>
                  <a:pt x="113874" y="-185628"/>
                </a:lnTo>
                <a:lnTo>
                  <a:pt x="112869" y="-180418"/>
                </a:lnTo>
                <a:lnTo>
                  <a:pt x="111855" y="-175196"/>
                </a:lnTo>
                <a:lnTo>
                  <a:pt x="111855" y="-168945"/>
                </a:lnTo>
                <a:lnTo>
                  <a:pt x="110850" y="-161640"/>
                </a:lnTo>
                <a:lnTo>
                  <a:pt x="109845" y="-155388"/>
                </a:lnTo>
                <a:lnTo>
                  <a:pt x="108840" y="-148083"/>
                </a:lnTo>
                <a:lnTo>
                  <a:pt x="107826" y="-140790"/>
                </a:lnTo>
                <a:lnTo>
                  <a:pt x="107826" y="-132442"/>
                </a:lnTo>
                <a:lnTo>
                  <a:pt x="106821" y="-124095"/>
                </a:lnTo>
                <a:lnTo>
                  <a:pt x="105816" y="-116802"/>
                </a:lnTo>
                <a:lnTo>
                  <a:pt x="105816" y="-107412"/>
                </a:lnTo>
                <a:lnTo>
                  <a:pt x="104802" y="-99077"/>
                </a:lnTo>
                <a:lnTo>
                  <a:pt x="104802" y="-55269"/>
                </a:lnTo>
                <a:lnTo>
                  <a:pt x="105816" y="-45879"/>
                </a:lnTo>
                <a:lnTo>
                  <a:pt x="105816" y="-37544"/>
                </a:lnTo>
                <a:lnTo>
                  <a:pt x="106821" y="-28155"/>
                </a:lnTo>
                <a:lnTo>
                  <a:pt x="107826" y="-19807"/>
                </a:lnTo>
                <a:lnTo>
                  <a:pt x="108840" y="-11473"/>
                </a:lnTo>
                <a:lnTo>
                  <a:pt x="110850" y="-3125"/>
                </a:lnTo>
                <a:lnTo>
                  <a:pt x="112581" y="4029"/>
                </a:lnTo>
                <a:lnTo>
                  <a:pt x="112869" y="4180"/>
                </a:lnTo>
                <a:lnTo>
                  <a:pt x="112869" y="5221"/>
                </a:lnTo>
                <a:lnTo>
                  <a:pt x="106821" y="0"/>
                </a:lnTo>
                <a:lnTo>
                  <a:pt x="104802" y="-2083"/>
                </a:lnTo>
                <a:lnTo>
                  <a:pt x="102792" y="-5209"/>
                </a:lnTo>
                <a:lnTo>
                  <a:pt x="100773" y="-7292"/>
                </a:lnTo>
                <a:lnTo>
                  <a:pt x="99768" y="-9389"/>
                </a:lnTo>
                <a:lnTo>
                  <a:pt x="97748" y="-11473"/>
                </a:lnTo>
                <a:lnTo>
                  <a:pt x="96744" y="-14598"/>
                </a:lnTo>
                <a:lnTo>
                  <a:pt x="94724" y="-16682"/>
                </a:lnTo>
                <a:lnTo>
                  <a:pt x="93719" y="-19807"/>
                </a:lnTo>
                <a:lnTo>
                  <a:pt x="91710" y="-22946"/>
                </a:lnTo>
                <a:lnTo>
                  <a:pt x="90695" y="-27113"/>
                </a:lnTo>
                <a:lnTo>
                  <a:pt x="88686" y="-30239"/>
                </a:lnTo>
                <a:lnTo>
                  <a:pt x="87671" y="-34406"/>
                </a:lnTo>
                <a:lnTo>
                  <a:pt x="85661" y="-39628"/>
                </a:lnTo>
                <a:lnTo>
                  <a:pt x="84647" y="-43796"/>
                </a:lnTo>
                <a:lnTo>
                  <a:pt x="83642" y="-49018"/>
                </a:lnTo>
                <a:lnTo>
                  <a:pt x="81632" y="-54227"/>
                </a:lnTo>
                <a:lnTo>
                  <a:pt x="80618" y="-60491"/>
                </a:lnTo>
                <a:lnTo>
                  <a:pt x="79613" y="-65700"/>
                </a:lnTo>
                <a:lnTo>
                  <a:pt x="78608" y="-71951"/>
                </a:lnTo>
                <a:lnTo>
                  <a:pt x="76589" y="-79257"/>
                </a:lnTo>
                <a:lnTo>
                  <a:pt x="75584" y="-86562"/>
                </a:lnTo>
                <a:lnTo>
                  <a:pt x="75584" y="-90730"/>
                </a:lnTo>
                <a:lnTo>
                  <a:pt x="74570" y="-94897"/>
                </a:lnTo>
                <a:lnTo>
                  <a:pt x="74570" y="-98023"/>
                </a:lnTo>
                <a:lnTo>
                  <a:pt x="73565" y="-102203"/>
                </a:lnTo>
                <a:lnTo>
                  <a:pt x="73565" y="-105329"/>
                </a:lnTo>
                <a:lnTo>
                  <a:pt x="72560" y="-109496"/>
                </a:lnTo>
                <a:lnTo>
                  <a:pt x="72560" y="-115760"/>
                </a:lnTo>
                <a:lnTo>
                  <a:pt x="71555" y="-118885"/>
                </a:lnTo>
                <a:lnTo>
                  <a:pt x="71555" y="-125149"/>
                </a:lnTo>
                <a:lnTo>
                  <a:pt x="70541" y="-128275"/>
                </a:lnTo>
                <a:lnTo>
                  <a:pt x="70541" y="-153305"/>
                </a:lnTo>
                <a:lnTo>
                  <a:pt x="71555" y="-156430"/>
                </a:lnTo>
                <a:lnTo>
                  <a:pt x="71555" y="-158514"/>
                </a:lnTo>
                <a:lnTo>
                  <a:pt x="72560" y="-161640"/>
                </a:lnTo>
                <a:lnTo>
                  <a:pt x="73565" y="-165820"/>
                </a:lnTo>
                <a:lnTo>
                  <a:pt x="74570" y="-168945"/>
                </a:lnTo>
                <a:lnTo>
                  <a:pt x="74570" y="-171029"/>
                </a:lnTo>
                <a:lnTo>
                  <a:pt x="75584" y="-174155"/>
                </a:lnTo>
                <a:lnTo>
                  <a:pt x="76589" y="-176238"/>
                </a:lnTo>
                <a:lnTo>
                  <a:pt x="77594" y="-179377"/>
                </a:lnTo>
                <a:lnTo>
                  <a:pt x="78608" y="-182502"/>
                </a:lnTo>
                <a:lnTo>
                  <a:pt x="80618" y="-184586"/>
                </a:lnTo>
                <a:lnTo>
                  <a:pt x="81632" y="-187711"/>
                </a:lnTo>
                <a:lnTo>
                  <a:pt x="82637" y="-190850"/>
                </a:lnTo>
                <a:lnTo>
                  <a:pt x="83642" y="-193975"/>
                </a:lnTo>
                <a:lnTo>
                  <a:pt x="85661" y="-197101"/>
                </a:lnTo>
                <a:lnTo>
                  <a:pt x="86666" y="-200226"/>
                </a:lnTo>
                <a:lnTo>
                  <a:pt x="87671" y="-204406"/>
                </a:lnTo>
                <a:lnTo>
                  <a:pt x="88686" y="-207532"/>
                </a:lnTo>
                <a:lnTo>
                  <a:pt x="90695" y="-211699"/>
                </a:lnTo>
                <a:lnTo>
                  <a:pt x="91710" y="-215880"/>
                </a:lnTo>
                <a:lnTo>
                  <a:pt x="92715" y="-220047"/>
                </a:lnTo>
                <a:lnTo>
                  <a:pt x="93719" y="-224214"/>
                </a:lnTo>
                <a:lnTo>
                  <a:pt x="94724" y="-228395"/>
                </a:lnTo>
                <a:lnTo>
                  <a:pt x="95739" y="-232562"/>
                </a:lnTo>
                <a:lnTo>
                  <a:pt x="96744" y="-237771"/>
                </a:lnTo>
                <a:lnTo>
                  <a:pt x="96744" y="-242955"/>
                </a:lnTo>
                <a:lnTo>
                  <a:pt x="97748" y="-248164"/>
                </a:lnTo>
                <a:lnTo>
                  <a:pt x="97748" y="-253374"/>
                </a:lnTo>
                <a:lnTo>
                  <a:pt x="98763" y="-258583"/>
                </a:lnTo>
                <a:lnTo>
                  <a:pt x="98763" y="-283613"/>
                </a:lnTo>
                <a:lnTo>
                  <a:pt x="97748" y="-290982"/>
                </a:lnTo>
                <a:lnTo>
                  <a:pt x="97748" y="-298224"/>
                </a:lnTo>
                <a:lnTo>
                  <a:pt x="96744" y="-305593"/>
                </a:lnTo>
                <a:lnTo>
                  <a:pt x="95739" y="-312836"/>
                </a:lnTo>
                <a:lnTo>
                  <a:pt x="94724" y="-321221"/>
                </a:lnTo>
                <a:lnTo>
                  <a:pt x="92715" y="-329607"/>
                </a:lnTo>
                <a:lnTo>
                  <a:pt x="91710" y="-337866"/>
                </a:lnTo>
                <a:lnTo>
                  <a:pt x="89690" y="-347268"/>
                </a:lnTo>
                <a:lnTo>
                  <a:pt x="88686" y="-345235"/>
                </a:lnTo>
                <a:lnTo>
                  <a:pt x="87671" y="-341042"/>
                </a:lnTo>
                <a:lnTo>
                  <a:pt x="85661" y="-337866"/>
                </a:lnTo>
                <a:lnTo>
                  <a:pt x="84647" y="-333673"/>
                </a:lnTo>
                <a:lnTo>
                  <a:pt x="82637" y="-328463"/>
                </a:lnTo>
                <a:lnTo>
                  <a:pt x="80618" y="-324271"/>
                </a:lnTo>
                <a:lnTo>
                  <a:pt x="78608" y="-318045"/>
                </a:lnTo>
                <a:lnTo>
                  <a:pt x="76589" y="-312836"/>
                </a:lnTo>
                <a:lnTo>
                  <a:pt x="73565" y="-306610"/>
                </a:lnTo>
                <a:lnTo>
                  <a:pt x="70541" y="-299368"/>
                </a:lnTo>
                <a:lnTo>
                  <a:pt x="68531" y="-293015"/>
                </a:lnTo>
                <a:lnTo>
                  <a:pt x="65507" y="-285773"/>
                </a:lnTo>
                <a:lnTo>
                  <a:pt x="61478" y="-278404"/>
                </a:lnTo>
                <a:lnTo>
                  <a:pt x="58454" y="-271161"/>
                </a:lnTo>
                <a:lnTo>
                  <a:pt x="55430" y="-262776"/>
                </a:lnTo>
                <a:lnTo>
                  <a:pt x="51401" y="-255534"/>
                </a:lnTo>
                <a:lnTo>
                  <a:pt x="48376" y="-248164"/>
                </a:lnTo>
                <a:lnTo>
                  <a:pt x="44338" y="-240922"/>
                </a:lnTo>
                <a:lnTo>
                  <a:pt x="41323" y="-233604"/>
                </a:lnTo>
                <a:lnTo>
                  <a:pt x="37285" y="-226298"/>
                </a:lnTo>
                <a:lnTo>
                  <a:pt x="33256" y="-219005"/>
                </a:lnTo>
                <a:lnTo>
                  <a:pt x="29227" y="-211699"/>
                </a:lnTo>
                <a:lnTo>
                  <a:pt x="26202" y="-205448"/>
                </a:lnTo>
                <a:lnTo>
                  <a:pt x="22173" y="-199184"/>
                </a:lnTo>
                <a:lnTo>
                  <a:pt x="18144" y="-193975"/>
                </a:lnTo>
                <a:lnTo>
                  <a:pt x="14115" y="-188753"/>
                </a:lnTo>
                <a:lnTo>
                  <a:pt x="11091" y="-183544"/>
                </a:lnTo>
                <a:lnTo>
                  <a:pt x="7053" y="-179377"/>
                </a:lnTo>
                <a:lnTo>
                  <a:pt x="4038" y="-175196"/>
                </a:lnTo>
                <a:lnTo>
                  <a:pt x="0" y="-172071"/>
                </a:lnTo>
                <a:lnTo>
                  <a:pt x="62483" y="21904"/>
                </a:lnTo>
                <a:lnTo>
                  <a:pt x="149149" y="32335"/>
                </a:lnTo>
                <a:lnTo>
                  <a:pt x="164261" y="-114718"/>
                </a:lnTo>
                <a:lnTo>
                  <a:pt x="255961" y="-236729"/>
                </a:lnTo>
                <a:close/>
              </a:path>
            </a:pathLst>
          </a:custGeom>
          <a:solidFill>
            <a:srgbClr val="FF4B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4605872" y="1828441"/>
            <a:ext cx="32241" cy="189820"/>
          </a:xfrm>
          <a:custGeom>
            <a:avLst/>
            <a:gdLst/>
            <a:ahLst/>
            <a:cxnLst/>
            <a:rect l="l" t="t" r="r" b="b"/>
            <a:pathLst>
              <a:path w="32241" h="189820">
                <a:moveTo>
                  <a:pt x="30231" y="10418"/>
                </a:moveTo>
                <a:lnTo>
                  <a:pt x="31236" y="7369"/>
                </a:lnTo>
                <a:lnTo>
                  <a:pt x="32241" y="3176"/>
                </a:lnTo>
                <a:lnTo>
                  <a:pt x="32241" y="0"/>
                </a:lnTo>
                <a:lnTo>
                  <a:pt x="31236" y="3176"/>
                </a:lnTo>
                <a:lnTo>
                  <a:pt x="31236" y="6225"/>
                </a:lnTo>
                <a:lnTo>
                  <a:pt x="30231" y="10418"/>
                </a:lnTo>
                <a:close/>
              </a:path>
              <a:path w="32241" h="189820">
                <a:moveTo>
                  <a:pt x="125961" y="308706"/>
                </a:moveTo>
                <a:lnTo>
                  <a:pt x="122937" y="304539"/>
                </a:lnTo>
                <a:lnTo>
                  <a:pt x="119913" y="300371"/>
                </a:lnTo>
                <a:lnTo>
                  <a:pt x="115884" y="295150"/>
                </a:lnTo>
                <a:lnTo>
                  <a:pt x="112860" y="289940"/>
                </a:lnTo>
                <a:lnTo>
                  <a:pt x="108831" y="283676"/>
                </a:lnTo>
                <a:lnTo>
                  <a:pt x="104802" y="276383"/>
                </a:lnTo>
                <a:lnTo>
                  <a:pt x="100763" y="269078"/>
                </a:lnTo>
                <a:lnTo>
                  <a:pt x="95729" y="261785"/>
                </a:lnTo>
                <a:lnTo>
                  <a:pt x="91700" y="252395"/>
                </a:lnTo>
                <a:lnTo>
                  <a:pt x="86657" y="243006"/>
                </a:lnTo>
                <a:lnTo>
                  <a:pt x="81623" y="232575"/>
                </a:lnTo>
                <a:lnTo>
                  <a:pt x="76579" y="221114"/>
                </a:lnTo>
                <a:lnTo>
                  <a:pt x="70531" y="208599"/>
                </a:lnTo>
                <a:lnTo>
                  <a:pt x="65497" y="196084"/>
                </a:lnTo>
                <a:lnTo>
                  <a:pt x="60454" y="184611"/>
                </a:lnTo>
                <a:lnTo>
                  <a:pt x="55420" y="172096"/>
                </a:lnTo>
                <a:lnTo>
                  <a:pt x="51391" y="161665"/>
                </a:lnTo>
                <a:lnTo>
                  <a:pt x="47362" y="150192"/>
                </a:lnTo>
                <a:lnTo>
                  <a:pt x="44338" y="139761"/>
                </a:lnTo>
                <a:lnTo>
                  <a:pt x="41314" y="129342"/>
                </a:lnTo>
                <a:lnTo>
                  <a:pt x="39294" y="118923"/>
                </a:lnTo>
                <a:lnTo>
                  <a:pt x="36270" y="109521"/>
                </a:lnTo>
                <a:lnTo>
                  <a:pt x="35265" y="100119"/>
                </a:lnTo>
                <a:lnTo>
                  <a:pt x="33246" y="91734"/>
                </a:lnTo>
                <a:lnTo>
                  <a:pt x="32241" y="83475"/>
                </a:lnTo>
                <a:lnTo>
                  <a:pt x="30231" y="75089"/>
                </a:lnTo>
                <a:lnTo>
                  <a:pt x="30231" y="67847"/>
                </a:lnTo>
                <a:lnTo>
                  <a:pt x="29217" y="60478"/>
                </a:lnTo>
                <a:lnTo>
                  <a:pt x="29217" y="53236"/>
                </a:lnTo>
                <a:lnTo>
                  <a:pt x="28212" y="47010"/>
                </a:lnTo>
                <a:lnTo>
                  <a:pt x="28212" y="30239"/>
                </a:lnTo>
                <a:lnTo>
                  <a:pt x="29217" y="25029"/>
                </a:lnTo>
                <a:lnTo>
                  <a:pt x="29217" y="16644"/>
                </a:lnTo>
                <a:lnTo>
                  <a:pt x="30231" y="13594"/>
                </a:lnTo>
                <a:lnTo>
                  <a:pt x="30231" y="10418"/>
                </a:lnTo>
                <a:lnTo>
                  <a:pt x="29217" y="14611"/>
                </a:lnTo>
                <a:lnTo>
                  <a:pt x="27207" y="19820"/>
                </a:lnTo>
                <a:lnTo>
                  <a:pt x="26193" y="25029"/>
                </a:lnTo>
                <a:lnTo>
                  <a:pt x="24183" y="31255"/>
                </a:lnTo>
                <a:lnTo>
                  <a:pt x="23169" y="37608"/>
                </a:lnTo>
                <a:lnTo>
                  <a:pt x="21159" y="44850"/>
                </a:lnTo>
                <a:lnTo>
                  <a:pt x="19140" y="53236"/>
                </a:lnTo>
                <a:lnTo>
                  <a:pt x="17130" y="60478"/>
                </a:lnTo>
                <a:lnTo>
                  <a:pt x="16115" y="68864"/>
                </a:lnTo>
                <a:lnTo>
                  <a:pt x="14106" y="78266"/>
                </a:lnTo>
                <a:lnTo>
                  <a:pt x="12086" y="86524"/>
                </a:lnTo>
                <a:lnTo>
                  <a:pt x="10077" y="95926"/>
                </a:lnTo>
                <a:lnTo>
                  <a:pt x="9062" y="105329"/>
                </a:lnTo>
                <a:lnTo>
                  <a:pt x="7053" y="114731"/>
                </a:lnTo>
                <a:lnTo>
                  <a:pt x="6038" y="124133"/>
                </a:lnTo>
                <a:lnTo>
                  <a:pt x="4028" y="134551"/>
                </a:lnTo>
                <a:lnTo>
                  <a:pt x="3014" y="143941"/>
                </a:lnTo>
                <a:lnTo>
                  <a:pt x="2009" y="153317"/>
                </a:lnTo>
                <a:lnTo>
                  <a:pt x="1004" y="162707"/>
                </a:lnTo>
                <a:lnTo>
                  <a:pt x="1004" y="172096"/>
                </a:lnTo>
                <a:lnTo>
                  <a:pt x="0" y="181473"/>
                </a:lnTo>
                <a:lnTo>
                  <a:pt x="0" y="207545"/>
                </a:lnTo>
                <a:lnTo>
                  <a:pt x="1004" y="214850"/>
                </a:lnTo>
                <a:lnTo>
                  <a:pt x="2009" y="223198"/>
                </a:lnTo>
                <a:lnTo>
                  <a:pt x="3014" y="229449"/>
                </a:lnTo>
                <a:lnTo>
                  <a:pt x="83632" y="384838"/>
                </a:lnTo>
                <a:lnTo>
                  <a:pt x="190454" y="363988"/>
                </a:lnTo>
                <a:lnTo>
                  <a:pt x="282155" y="174180"/>
                </a:lnTo>
                <a:lnTo>
                  <a:pt x="352696" y="400479"/>
                </a:lnTo>
                <a:lnTo>
                  <a:pt x="485720" y="342084"/>
                </a:lnTo>
                <a:lnTo>
                  <a:pt x="510909" y="131375"/>
                </a:lnTo>
                <a:lnTo>
                  <a:pt x="601633" y="253437"/>
                </a:lnTo>
                <a:lnTo>
                  <a:pt x="617769" y="400479"/>
                </a:lnTo>
                <a:lnTo>
                  <a:pt x="704435" y="390060"/>
                </a:lnTo>
                <a:lnTo>
                  <a:pt x="825305" y="208599"/>
                </a:lnTo>
                <a:lnTo>
                  <a:pt x="821247" y="205461"/>
                </a:lnTo>
                <a:lnTo>
                  <a:pt x="818252" y="201294"/>
                </a:lnTo>
                <a:lnTo>
                  <a:pt x="814194" y="196084"/>
                </a:lnTo>
                <a:lnTo>
                  <a:pt x="810233" y="190862"/>
                </a:lnTo>
                <a:lnTo>
                  <a:pt x="805208" y="184611"/>
                </a:lnTo>
                <a:lnTo>
                  <a:pt x="801151" y="177305"/>
                </a:lnTo>
                <a:lnTo>
                  <a:pt x="797093" y="170013"/>
                </a:lnTo>
                <a:lnTo>
                  <a:pt x="792068" y="161665"/>
                </a:lnTo>
                <a:lnTo>
                  <a:pt x="788010" y="153317"/>
                </a:lnTo>
                <a:lnTo>
                  <a:pt x="782986" y="143941"/>
                </a:lnTo>
                <a:lnTo>
                  <a:pt x="778928" y="134551"/>
                </a:lnTo>
                <a:lnTo>
                  <a:pt x="773904" y="125149"/>
                </a:lnTo>
                <a:lnTo>
                  <a:pt x="769846" y="115747"/>
                </a:lnTo>
                <a:lnTo>
                  <a:pt x="764822" y="106345"/>
                </a:lnTo>
                <a:lnTo>
                  <a:pt x="760861" y="95926"/>
                </a:lnTo>
                <a:lnTo>
                  <a:pt x="756803" y="86524"/>
                </a:lnTo>
                <a:lnTo>
                  <a:pt x="751778" y="77249"/>
                </a:lnTo>
                <a:lnTo>
                  <a:pt x="747720" y="67847"/>
                </a:lnTo>
                <a:lnTo>
                  <a:pt x="743662" y="58445"/>
                </a:lnTo>
                <a:lnTo>
                  <a:pt x="740667" y="49043"/>
                </a:lnTo>
                <a:lnTo>
                  <a:pt x="736609" y="40657"/>
                </a:lnTo>
                <a:lnTo>
                  <a:pt x="733614" y="32399"/>
                </a:lnTo>
                <a:lnTo>
                  <a:pt x="730619" y="24013"/>
                </a:lnTo>
                <a:lnTo>
                  <a:pt x="727527" y="16644"/>
                </a:lnTo>
                <a:lnTo>
                  <a:pt x="724532" y="10418"/>
                </a:lnTo>
                <a:lnTo>
                  <a:pt x="722503" y="4192"/>
                </a:lnTo>
                <a:lnTo>
                  <a:pt x="720474" y="-1016"/>
                </a:lnTo>
                <a:lnTo>
                  <a:pt x="718542" y="-5209"/>
                </a:lnTo>
                <a:lnTo>
                  <a:pt x="717479" y="-8385"/>
                </a:lnTo>
                <a:lnTo>
                  <a:pt x="716513" y="-11434"/>
                </a:lnTo>
                <a:lnTo>
                  <a:pt x="715450" y="-13594"/>
                </a:lnTo>
                <a:lnTo>
                  <a:pt x="712455" y="-10418"/>
                </a:lnTo>
                <a:lnTo>
                  <a:pt x="710426" y="-6225"/>
                </a:lnTo>
                <a:lnTo>
                  <a:pt x="708397" y="-2032"/>
                </a:lnTo>
                <a:lnTo>
                  <a:pt x="706368" y="2159"/>
                </a:lnTo>
                <a:lnTo>
                  <a:pt x="705402" y="7369"/>
                </a:lnTo>
                <a:lnTo>
                  <a:pt x="703373" y="12578"/>
                </a:lnTo>
                <a:lnTo>
                  <a:pt x="702406" y="17787"/>
                </a:lnTo>
                <a:lnTo>
                  <a:pt x="702406" y="22997"/>
                </a:lnTo>
                <a:lnTo>
                  <a:pt x="701344" y="29222"/>
                </a:lnTo>
                <a:lnTo>
                  <a:pt x="701344" y="35448"/>
                </a:lnTo>
                <a:lnTo>
                  <a:pt x="700377" y="41674"/>
                </a:lnTo>
                <a:lnTo>
                  <a:pt x="700377" y="54252"/>
                </a:lnTo>
                <a:lnTo>
                  <a:pt x="701344" y="60478"/>
                </a:lnTo>
                <a:lnTo>
                  <a:pt x="701344" y="66704"/>
                </a:lnTo>
                <a:lnTo>
                  <a:pt x="702406" y="74073"/>
                </a:lnTo>
                <a:lnTo>
                  <a:pt x="702406" y="80299"/>
                </a:lnTo>
                <a:lnTo>
                  <a:pt x="703373" y="86524"/>
                </a:lnTo>
                <a:lnTo>
                  <a:pt x="704435" y="92877"/>
                </a:lnTo>
                <a:lnTo>
                  <a:pt x="705402" y="99103"/>
                </a:lnTo>
                <a:lnTo>
                  <a:pt x="706368" y="105329"/>
                </a:lnTo>
                <a:lnTo>
                  <a:pt x="707431" y="111554"/>
                </a:lnTo>
                <a:lnTo>
                  <a:pt x="708397" y="116764"/>
                </a:lnTo>
                <a:lnTo>
                  <a:pt x="709460" y="123116"/>
                </a:lnTo>
                <a:lnTo>
                  <a:pt x="710426" y="128326"/>
                </a:lnTo>
                <a:lnTo>
                  <a:pt x="711489" y="133509"/>
                </a:lnTo>
                <a:lnTo>
                  <a:pt x="713421" y="138719"/>
                </a:lnTo>
                <a:lnTo>
                  <a:pt x="714484" y="142886"/>
                </a:lnTo>
                <a:lnTo>
                  <a:pt x="715450" y="147066"/>
                </a:lnTo>
                <a:lnTo>
                  <a:pt x="716513" y="151234"/>
                </a:lnTo>
                <a:lnTo>
                  <a:pt x="718542" y="154359"/>
                </a:lnTo>
                <a:lnTo>
                  <a:pt x="719508" y="157498"/>
                </a:lnTo>
                <a:lnTo>
                  <a:pt x="720474" y="159581"/>
                </a:lnTo>
                <a:lnTo>
                  <a:pt x="721537" y="162707"/>
                </a:lnTo>
                <a:lnTo>
                  <a:pt x="722503" y="164791"/>
                </a:lnTo>
                <a:lnTo>
                  <a:pt x="723566" y="167916"/>
                </a:lnTo>
                <a:lnTo>
                  <a:pt x="723566" y="170013"/>
                </a:lnTo>
                <a:lnTo>
                  <a:pt x="724532" y="173138"/>
                </a:lnTo>
                <a:lnTo>
                  <a:pt x="725595" y="175222"/>
                </a:lnTo>
                <a:lnTo>
                  <a:pt x="725595" y="178347"/>
                </a:lnTo>
                <a:lnTo>
                  <a:pt x="726561" y="180431"/>
                </a:lnTo>
                <a:lnTo>
                  <a:pt x="726561" y="185653"/>
                </a:lnTo>
                <a:lnTo>
                  <a:pt x="727527" y="188779"/>
                </a:lnTo>
                <a:lnTo>
                  <a:pt x="727527" y="201294"/>
                </a:lnTo>
                <a:lnTo>
                  <a:pt x="726561" y="204419"/>
                </a:lnTo>
                <a:lnTo>
                  <a:pt x="726561" y="211725"/>
                </a:lnTo>
                <a:lnTo>
                  <a:pt x="725595" y="214850"/>
                </a:lnTo>
                <a:lnTo>
                  <a:pt x="724532" y="219018"/>
                </a:lnTo>
                <a:lnTo>
                  <a:pt x="724532" y="223198"/>
                </a:lnTo>
                <a:lnTo>
                  <a:pt x="723566" y="227365"/>
                </a:lnTo>
                <a:lnTo>
                  <a:pt x="722503" y="232575"/>
                </a:lnTo>
                <a:lnTo>
                  <a:pt x="721537" y="237797"/>
                </a:lnTo>
                <a:lnTo>
                  <a:pt x="720474" y="241964"/>
                </a:lnTo>
                <a:lnTo>
                  <a:pt x="719508" y="248228"/>
                </a:lnTo>
                <a:lnTo>
                  <a:pt x="717479" y="253437"/>
                </a:lnTo>
                <a:lnTo>
                  <a:pt x="716513" y="259701"/>
                </a:lnTo>
                <a:lnTo>
                  <a:pt x="714484" y="265952"/>
                </a:lnTo>
                <a:lnTo>
                  <a:pt x="712455" y="272203"/>
                </a:lnTo>
                <a:lnTo>
                  <a:pt x="711489" y="279509"/>
                </a:lnTo>
                <a:lnTo>
                  <a:pt x="709460" y="285773"/>
                </a:lnTo>
                <a:lnTo>
                  <a:pt x="707431" y="293066"/>
                </a:lnTo>
                <a:lnTo>
                  <a:pt x="705402" y="299330"/>
                </a:lnTo>
                <a:lnTo>
                  <a:pt x="702406" y="305581"/>
                </a:lnTo>
                <a:lnTo>
                  <a:pt x="700377" y="310790"/>
                </a:lnTo>
                <a:lnTo>
                  <a:pt x="698348" y="316012"/>
                </a:lnTo>
                <a:lnTo>
                  <a:pt x="696319" y="321221"/>
                </a:lnTo>
                <a:lnTo>
                  <a:pt x="693324" y="325401"/>
                </a:lnTo>
                <a:lnTo>
                  <a:pt x="691295" y="330611"/>
                </a:lnTo>
                <a:lnTo>
                  <a:pt x="689266" y="334778"/>
                </a:lnTo>
                <a:lnTo>
                  <a:pt x="686271" y="338958"/>
                </a:lnTo>
                <a:lnTo>
                  <a:pt x="684242" y="342084"/>
                </a:lnTo>
                <a:lnTo>
                  <a:pt x="682213" y="345209"/>
                </a:lnTo>
                <a:lnTo>
                  <a:pt x="679218" y="348335"/>
                </a:lnTo>
                <a:lnTo>
                  <a:pt x="677189" y="351473"/>
                </a:lnTo>
                <a:lnTo>
                  <a:pt x="675160" y="354599"/>
                </a:lnTo>
                <a:lnTo>
                  <a:pt x="673131" y="356682"/>
                </a:lnTo>
                <a:lnTo>
                  <a:pt x="671102" y="359808"/>
                </a:lnTo>
                <a:lnTo>
                  <a:pt x="669073" y="361892"/>
                </a:lnTo>
                <a:lnTo>
                  <a:pt x="667141" y="362946"/>
                </a:lnTo>
                <a:lnTo>
                  <a:pt x="665112" y="365030"/>
                </a:lnTo>
                <a:lnTo>
                  <a:pt x="663083" y="366072"/>
                </a:lnTo>
                <a:lnTo>
                  <a:pt x="662020" y="368156"/>
                </a:lnTo>
                <a:lnTo>
                  <a:pt x="660087" y="369197"/>
                </a:lnTo>
                <a:lnTo>
                  <a:pt x="658058" y="370239"/>
                </a:lnTo>
                <a:lnTo>
                  <a:pt x="656030" y="372323"/>
                </a:lnTo>
                <a:lnTo>
                  <a:pt x="654001" y="373365"/>
                </a:lnTo>
                <a:lnTo>
                  <a:pt x="656030" y="365030"/>
                </a:lnTo>
                <a:lnTo>
                  <a:pt x="656996" y="356682"/>
                </a:lnTo>
                <a:lnTo>
                  <a:pt x="658058" y="348335"/>
                </a:lnTo>
                <a:lnTo>
                  <a:pt x="659025" y="340000"/>
                </a:lnTo>
                <a:lnTo>
                  <a:pt x="660087" y="331653"/>
                </a:lnTo>
                <a:lnTo>
                  <a:pt x="660087" y="323305"/>
                </a:lnTo>
                <a:lnTo>
                  <a:pt x="661054" y="314970"/>
                </a:lnTo>
                <a:lnTo>
                  <a:pt x="661054" y="306623"/>
                </a:lnTo>
                <a:lnTo>
                  <a:pt x="660087" y="298288"/>
                </a:lnTo>
                <a:lnTo>
                  <a:pt x="660087" y="281593"/>
                </a:lnTo>
                <a:lnTo>
                  <a:pt x="659025" y="273258"/>
                </a:lnTo>
                <a:lnTo>
                  <a:pt x="658058" y="264910"/>
                </a:lnTo>
                <a:lnTo>
                  <a:pt x="656996" y="257605"/>
                </a:lnTo>
                <a:lnTo>
                  <a:pt x="656030" y="249270"/>
                </a:lnTo>
                <a:lnTo>
                  <a:pt x="654967" y="241964"/>
                </a:lnTo>
                <a:lnTo>
                  <a:pt x="654001" y="234671"/>
                </a:lnTo>
                <a:lnTo>
                  <a:pt x="653034" y="228407"/>
                </a:lnTo>
                <a:lnTo>
                  <a:pt x="651972" y="221114"/>
                </a:lnTo>
                <a:lnTo>
                  <a:pt x="651005" y="214850"/>
                </a:lnTo>
                <a:lnTo>
                  <a:pt x="649943" y="208599"/>
                </a:lnTo>
                <a:lnTo>
                  <a:pt x="647914" y="203377"/>
                </a:lnTo>
                <a:lnTo>
                  <a:pt x="646947" y="198168"/>
                </a:lnTo>
                <a:lnTo>
                  <a:pt x="645981" y="193988"/>
                </a:lnTo>
                <a:lnTo>
                  <a:pt x="644918" y="189820"/>
                </a:lnTo>
                <a:lnTo>
                  <a:pt x="643952" y="185653"/>
                </a:lnTo>
                <a:lnTo>
                  <a:pt x="643952" y="182527"/>
                </a:lnTo>
                <a:lnTo>
                  <a:pt x="642889" y="179389"/>
                </a:lnTo>
                <a:lnTo>
                  <a:pt x="641923" y="176264"/>
                </a:lnTo>
                <a:lnTo>
                  <a:pt x="641923" y="174180"/>
                </a:lnTo>
                <a:lnTo>
                  <a:pt x="634870" y="166874"/>
                </a:lnTo>
                <a:lnTo>
                  <a:pt x="629846" y="158539"/>
                </a:lnTo>
                <a:lnTo>
                  <a:pt x="623759" y="150192"/>
                </a:lnTo>
                <a:lnTo>
                  <a:pt x="619701" y="141844"/>
                </a:lnTo>
                <a:lnTo>
                  <a:pt x="614677" y="132468"/>
                </a:lnTo>
                <a:lnTo>
                  <a:pt x="610715" y="121973"/>
                </a:lnTo>
                <a:lnTo>
                  <a:pt x="607624" y="112698"/>
                </a:lnTo>
                <a:lnTo>
                  <a:pt x="604628" y="102279"/>
                </a:lnTo>
                <a:lnTo>
                  <a:pt x="601633" y="91734"/>
                </a:lnTo>
                <a:lnTo>
                  <a:pt x="599604" y="81315"/>
                </a:lnTo>
                <a:lnTo>
                  <a:pt x="596609" y="70896"/>
                </a:lnTo>
                <a:lnTo>
                  <a:pt x="595546" y="59461"/>
                </a:lnTo>
                <a:lnTo>
                  <a:pt x="593517" y="49043"/>
                </a:lnTo>
                <a:lnTo>
                  <a:pt x="592551" y="38624"/>
                </a:lnTo>
                <a:lnTo>
                  <a:pt x="591488" y="28206"/>
                </a:lnTo>
                <a:lnTo>
                  <a:pt x="590522" y="17787"/>
                </a:lnTo>
                <a:lnTo>
                  <a:pt x="590522" y="7369"/>
                </a:lnTo>
                <a:lnTo>
                  <a:pt x="589556" y="-2032"/>
                </a:lnTo>
                <a:lnTo>
                  <a:pt x="589556" y="-45867"/>
                </a:lnTo>
                <a:lnTo>
                  <a:pt x="590522" y="-53109"/>
                </a:lnTo>
                <a:lnTo>
                  <a:pt x="590522" y="-65687"/>
                </a:lnTo>
                <a:lnTo>
                  <a:pt x="591488" y="-69880"/>
                </a:lnTo>
                <a:lnTo>
                  <a:pt x="591488" y="-78139"/>
                </a:lnTo>
                <a:lnTo>
                  <a:pt x="592551" y="-82331"/>
                </a:lnTo>
                <a:lnTo>
                  <a:pt x="587527" y="-77122"/>
                </a:lnTo>
                <a:lnTo>
                  <a:pt x="582503" y="-70896"/>
                </a:lnTo>
                <a:lnTo>
                  <a:pt x="577382" y="-63654"/>
                </a:lnTo>
                <a:lnTo>
                  <a:pt x="572377" y="-56285"/>
                </a:lnTo>
                <a:lnTo>
                  <a:pt x="567343" y="-49043"/>
                </a:lnTo>
                <a:lnTo>
                  <a:pt x="562300" y="-39641"/>
                </a:lnTo>
                <a:lnTo>
                  <a:pt x="557266" y="-31255"/>
                </a:lnTo>
                <a:lnTo>
                  <a:pt x="552223" y="-21853"/>
                </a:lnTo>
                <a:lnTo>
                  <a:pt x="546174" y="-12451"/>
                </a:lnTo>
                <a:lnTo>
                  <a:pt x="541140" y="-2032"/>
                </a:lnTo>
                <a:lnTo>
                  <a:pt x="536107" y="7369"/>
                </a:lnTo>
                <a:lnTo>
                  <a:pt x="531063" y="17787"/>
                </a:lnTo>
                <a:lnTo>
                  <a:pt x="526029" y="28206"/>
                </a:lnTo>
                <a:lnTo>
                  <a:pt x="520986" y="37608"/>
                </a:lnTo>
                <a:lnTo>
                  <a:pt x="515952" y="48026"/>
                </a:lnTo>
                <a:lnTo>
                  <a:pt x="510909" y="58445"/>
                </a:lnTo>
                <a:lnTo>
                  <a:pt x="506880" y="67847"/>
                </a:lnTo>
                <a:lnTo>
                  <a:pt x="501836" y="78266"/>
                </a:lnTo>
                <a:lnTo>
                  <a:pt x="497807" y="87668"/>
                </a:lnTo>
                <a:lnTo>
                  <a:pt x="493778" y="95926"/>
                </a:lnTo>
                <a:lnTo>
                  <a:pt x="489749" y="105329"/>
                </a:lnTo>
                <a:lnTo>
                  <a:pt x="485720" y="113714"/>
                </a:lnTo>
                <a:lnTo>
                  <a:pt x="482696" y="120956"/>
                </a:lnTo>
                <a:lnTo>
                  <a:pt x="479672" y="128326"/>
                </a:lnTo>
                <a:lnTo>
                  <a:pt x="476648" y="134551"/>
                </a:lnTo>
                <a:lnTo>
                  <a:pt x="474628" y="140802"/>
                </a:lnTo>
                <a:lnTo>
                  <a:pt x="471604" y="146024"/>
                </a:lnTo>
                <a:lnTo>
                  <a:pt x="470599" y="150192"/>
                </a:lnTo>
                <a:lnTo>
                  <a:pt x="468580" y="153317"/>
                </a:lnTo>
                <a:lnTo>
                  <a:pt x="467575" y="156456"/>
                </a:lnTo>
                <a:lnTo>
                  <a:pt x="466570" y="158539"/>
                </a:lnTo>
                <a:lnTo>
                  <a:pt x="467575" y="175222"/>
                </a:lnTo>
                <a:lnTo>
                  <a:pt x="466570" y="191904"/>
                </a:lnTo>
                <a:lnTo>
                  <a:pt x="466570" y="206503"/>
                </a:lnTo>
                <a:lnTo>
                  <a:pt x="465565" y="221114"/>
                </a:lnTo>
                <a:lnTo>
                  <a:pt x="464551" y="234671"/>
                </a:lnTo>
                <a:lnTo>
                  <a:pt x="462541" y="247186"/>
                </a:lnTo>
                <a:lnTo>
                  <a:pt x="461527" y="258646"/>
                </a:lnTo>
                <a:lnTo>
                  <a:pt x="459517" y="270120"/>
                </a:lnTo>
                <a:lnTo>
                  <a:pt x="457498" y="279509"/>
                </a:lnTo>
                <a:lnTo>
                  <a:pt x="454474" y="288898"/>
                </a:lnTo>
                <a:lnTo>
                  <a:pt x="452464" y="297233"/>
                </a:lnTo>
                <a:lnTo>
                  <a:pt x="449440" y="305581"/>
                </a:lnTo>
                <a:lnTo>
                  <a:pt x="446416" y="312886"/>
                </a:lnTo>
                <a:lnTo>
                  <a:pt x="444396" y="319138"/>
                </a:lnTo>
                <a:lnTo>
                  <a:pt x="441372" y="325401"/>
                </a:lnTo>
                <a:lnTo>
                  <a:pt x="438358" y="330611"/>
                </a:lnTo>
                <a:lnTo>
                  <a:pt x="435334" y="334778"/>
                </a:lnTo>
                <a:lnTo>
                  <a:pt x="432309" y="338958"/>
                </a:lnTo>
                <a:lnTo>
                  <a:pt x="429285" y="343126"/>
                </a:lnTo>
                <a:lnTo>
                  <a:pt x="426261" y="346251"/>
                </a:lnTo>
                <a:lnTo>
                  <a:pt x="423237" y="349377"/>
                </a:lnTo>
                <a:lnTo>
                  <a:pt x="421218" y="351473"/>
                </a:lnTo>
                <a:lnTo>
                  <a:pt x="418203" y="353557"/>
                </a:lnTo>
                <a:lnTo>
                  <a:pt x="416184" y="355641"/>
                </a:lnTo>
                <a:lnTo>
                  <a:pt x="414164" y="356682"/>
                </a:lnTo>
                <a:lnTo>
                  <a:pt x="412155" y="357724"/>
                </a:lnTo>
                <a:lnTo>
                  <a:pt x="410135" y="358766"/>
                </a:lnTo>
                <a:lnTo>
                  <a:pt x="408126" y="359808"/>
                </a:lnTo>
                <a:lnTo>
                  <a:pt x="406106" y="360850"/>
                </a:lnTo>
                <a:lnTo>
                  <a:pt x="409131" y="344168"/>
                </a:lnTo>
                <a:lnTo>
                  <a:pt x="412155" y="330611"/>
                </a:lnTo>
                <a:lnTo>
                  <a:pt x="414164" y="317054"/>
                </a:lnTo>
                <a:lnTo>
                  <a:pt x="416184" y="305581"/>
                </a:lnTo>
                <a:lnTo>
                  <a:pt x="417189" y="295150"/>
                </a:lnTo>
                <a:lnTo>
                  <a:pt x="418203" y="285773"/>
                </a:lnTo>
                <a:lnTo>
                  <a:pt x="418203" y="263868"/>
                </a:lnTo>
                <a:lnTo>
                  <a:pt x="417189" y="258646"/>
                </a:lnTo>
                <a:lnTo>
                  <a:pt x="416184" y="254479"/>
                </a:lnTo>
                <a:lnTo>
                  <a:pt x="414164" y="250312"/>
                </a:lnTo>
                <a:lnTo>
                  <a:pt x="412155" y="247186"/>
                </a:lnTo>
                <a:lnTo>
                  <a:pt x="411140" y="244048"/>
                </a:lnTo>
                <a:lnTo>
                  <a:pt x="408126" y="241964"/>
                </a:lnTo>
                <a:lnTo>
                  <a:pt x="406106" y="240922"/>
                </a:lnTo>
                <a:lnTo>
                  <a:pt x="404087" y="238838"/>
                </a:lnTo>
                <a:lnTo>
                  <a:pt x="402077" y="237797"/>
                </a:lnTo>
                <a:lnTo>
                  <a:pt x="399053" y="237797"/>
                </a:lnTo>
                <a:lnTo>
                  <a:pt x="397034" y="236755"/>
                </a:lnTo>
                <a:lnTo>
                  <a:pt x="395024" y="235713"/>
                </a:lnTo>
                <a:lnTo>
                  <a:pt x="392000" y="235713"/>
                </a:lnTo>
                <a:lnTo>
                  <a:pt x="389981" y="234671"/>
                </a:lnTo>
                <a:lnTo>
                  <a:pt x="387971" y="233629"/>
                </a:lnTo>
                <a:lnTo>
                  <a:pt x="386957" y="232575"/>
                </a:lnTo>
                <a:lnTo>
                  <a:pt x="384947" y="231533"/>
                </a:lnTo>
                <a:lnTo>
                  <a:pt x="382928" y="227365"/>
                </a:lnTo>
                <a:lnTo>
                  <a:pt x="381923" y="225282"/>
                </a:lnTo>
                <a:lnTo>
                  <a:pt x="381923" y="217976"/>
                </a:lnTo>
                <a:lnTo>
                  <a:pt x="382928" y="212767"/>
                </a:lnTo>
                <a:lnTo>
                  <a:pt x="384947" y="192946"/>
                </a:lnTo>
                <a:lnTo>
                  <a:pt x="386957" y="174180"/>
                </a:lnTo>
                <a:lnTo>
                  <a:pt x="388976" y="154359"/>
                </a:lnTo>
                <a:lnTo>
                  <a:pt x="389981" y="135593"/>
                </a:lnTo>
                <a:lnTo>
                  <a:pt x="389981" y="116764"/>
                </a:lnTo>
                <a:lnTo>
                  <a:pt x="388976" y="98086"/>
                </a:lnTo>
                <a:lnTo>
                  <a:pt x="388976" y="80299"/>
                </a:lnTo>
                <a:lnTo>
                  <a:pt x="387971" y="62638"/>
                </a:lnTo>
                <a:lnTo>
                  <a:pt x="385952" y="44850"/>
                </a:lnTo>
                <a:lnTo>
                  <a:pt x="383932" y="28206"/>
                </a:lnTo>
                <a:lnTo>
                  <a:pt x="381923" y="11434"/>
                </a:lnTo>
                <a:lnTo>
                  <a:pt x="378899" y="-4192"/>
                </a:lnTo>
                <a:lnTo>
                  <a:pt x="375874" y="-19820"/>
                </a:lnTo>
                <a:lnTo>
                  <a:pt x="372850" y="-34432"/>
                </a:lnTo>
                <a:lnTo>
                  <a:pt x="369826" y="-49043"/>
                </a:lnTo>
                <a:lnTo>
                  <a:pt x="366802" y="-62511"/>
                </a:lnTo>
                <a:lnTo>
                  <a:pt x="362773" y="-76106"/>
                </a:lnTo>
                <a:lnTo>
                  <a:pt x="359749" y="-88684"/>
                </a:lnTo>
                <a:lnTo>
                  <a:pt x="355720" y="-100119"/>
                </a:lnTo>
                <a:lnTo>
                  <a:pt x="352696" y="-111554"/>
                </a:lnTo>
                <a:lnTo>
                  <a:pt x="348667" y="-121973"/>
                </a:lnTo>
                <a:lnTo>
                  <a:pt x="345643" y="-131375"/>
                </a:lnTo>
                <a:lnTo>
                  <a:pt x="342618" y="-139761"/>
                </a:lnTo>
                <a:lnTo>
                  <a:pt x="339594" y="-148019"/>
                </a:lnTo>
                <a:lnTo>
                  <a:pt x="336570" y="-155388"/>
                </a:lnTo>
                <a:lnTo>
                  <a:pt x="333546" y="-161614"/>
                </a:lnTo>
                <a:lnTo>
                  <a:pt x="331536" y="-166823"/>
                </a:lnTo>
                <a:lnTo>
                  <a:pt x="329517" y="-171016"/>
                </a:lnTo>
                <a:lnTo>
                  <a:pt x="327507" y="-175209"/>
                </a:lnTo>
                <a:lnTo>
                  <a:pt x="325488" y="-179402"/>
                </a:lnTo>
                <a:lnTo>
                  <a:pt x="328512" y="-173049"/>
                </a:lnTo>
                <a:lnTo>
                  <a:pt x="330531" y="-164791"/>
                </a:lnTo>
                <a:lnTo>
                  <a:pt x="331536" y="-156405"/>
                </a:lnTo>
                <a:lnTo>
                  <a:pt x="331536" y="-147003"/>
                </a:lnTo>
                <a:lnTo>
                  <a:pt x="330531" y="-137601"/>
                </a:lnTo>
                <a:lnTo>
                  <a:pt x="329517" y="-127182"/>
                </a:lnTo>
                <a:lnTo>
                  <a:pt x="327507" y="-115747"/>
                </a:lnTo>
                <a:lnTo>
                  <a:pt x="325488" y="-104312"/>
                </a:lnTo>
                <a:lnTo>
                  <a:pt x="322464" y="-91734"/>
                </a:lnTo>
                <a:lnTo>
                  <a:pt x="318435" y="-79282"/>
                </a:lnTo>
                <a:lnTo>
                  <a:pt x="314406" y="-65687"/>
                </a:lnTo>
                <a:lnTo>
                  <a:pt x="310377" y="-53109"/>
                </a:lnTo>
                <a:lnTo>
                  <a:pt x="305333" y="-39641"/>
                </a:lnTo>
                <a:lnTo>
                  <a:pt x="300299" y="-26046"/>
                </a:lnTo>
                <a:lnTo>
                  <a:pt x="294251" y="-11434"/>
                </a:lnTo>
                <a:lnTo>
                  <a:pt x="288203" y="2159"/>
                </a:lnTo>
                <a:lnTo>
                  <a:pt x="282155" y="16644"/>
                </a:lnTo>
                <a:lnTo>
                  <a:pt x="276106" y="30239"/>
                </a:lnTo>
                <a:lnTo>
                  <a:pt x="270068" y="43834"/>
                </a:lnTo>
                <a:lnTo>
                  <a:pt x="264019" y="58445"/>
                </a:lnTo>
                <a:lnTo>
                  <a:pt x="256966" y="71913"/>
                </a:lnTo>
                <a:lnTo>
                  <a:pt x="250918" y="85508"/>
                </a:lnTo>
                <a:lnTo>
                  <a:pt x="244869" y="98086"/>
                </a:lnTo>
                <a:lnTo>
                  <a:pt x="238821" y="111554"/>
                </a:lnTo>
                <a:lnTo>
                  <a:pt x="232782" y="124133"/>
                </a:lnTo>
                <a:lnTo>
                  <a:pt x="226734" y="135593"/>
                </a:lnTo>
                <a:lnTo>
                  <a:pt x="221691" y="147066"/>
                </a:lnTo>
                <a:lnTo>
                  <a:pt x="215642" y="158539"/>
                </a:lnTo>
                <a:lnTo>
                  <a:pt x="210609" y="168958"/>
                </a:lnTo>
                <a:lnTo>
                  <a:pt x="206580" y="178347"/>
                </a:lnTo>
                <a:lnTo>
                  <a:pt x="202551" y="187737"/>
                </a:lnTo>
                <a:lnTo>
                  <a:pt x="198512" y="196084"/>
                </a:lnTo>
                <a:lnTo>
                  <a:pt x="195497" y="203377"/>
                </a:lnTo>
                <a:lnTo>
                  <a:pt x="192473" y="211725"/>
                </a:lnTo>
                <a:lnTo>
                  <a:pt x="189449" y="219018"/>
                </a:lnTo>
                <a:lnTo>
                  <a:pt x="186425" y="226324"/>
                </a:lnTo>
                <a:lnTo>
                  <a:pt x="183401" y="232575"/>
                </a:lnTo>
                <a:lnTo>
                  <a:pt x="180377" y="239880"/>
                </a:lnTo>
                <a:lnTo>
                  <a:pt x="178357" y="246131"/>
                </a:lnTo>
                <a:lnTo>
                  <a:pt x="175343" y="252395"/>
                </a:lnTo>
                <a:lnTo>
                  <a:pt x="173323" y="258646"/>
                </a:lnTo>
                <a:lnTo>
                  <a:pt x="171304" y="264910"/>
                </a:lnTo>
                <a:lnTo>
                  <a:pt x="169294" y="270120"/>
                </a:lnTo>
                <a:lnTo>
                  <a:pt x="167275" y="275342"/>
                </a:lnTo>
                <a:lnTo>
                  <a:pt x="166270" y="280551"/>
                </a:lnTo>
                <a:lnTo>
                  <a:pt x="164251" y="285773"/>
                </a:lnTo>
                <a:lnTo>
                  <a:pt x="163246" y="290982"/>
                </a:lnTo>
                <a:lnTo>
                  <a:pt x="161227" y="295150"/>
                </a:lnTo>
                <a:lnTo>
                  <a:pt x="160222" y="299330"/>
                </a:lnTo>
                <a:lnTo>
                  <a:pt x="159217" y="303497"/>
                </a:lnTo>
                <a:lnTo>
                  <a:pt x="158203" y="306623"/>
                </a:lnTo>
                <a:lnTo>
                  <a:pt x="157198" y="309748"/>
                </a:lnTo>
                <a:lnTo>
                  <a:pt x="156193" y="312886"/>
                </a:lnTo>
                <a:lnTo>
                  <a:pt x="155188" y="316012"/>
                </a:lnTo>
                <a:lnTo>
                  <a:pt x="154174" y="320179"/>
                </a:lnTo>
                <a:lnTo>
                  <a:pt x="153169" y="324360"/>
                </a:lnTo>
                <a:lnTo>
                  <a:pt x="152164" y="327485"/>
                </a:lnTo>
                <a:lnTo>
                  <a:pt x="150145" y="326443"/>
                </a:lnTo>
                <a:lnTo>
                  <a:pt x="148125" y="326443"/>
                </a:lnTo>
                <a:lnTo>
                  <a:pt x="146116" y="325401"/>
                </a:lnTo>
                <a:lnTo>
                  <a:pt x="144096" y="324360"/>
                </a:lnTo>
                <a:lnTo>
                  <a:pt x="142087" y="323305"/>
                </a:lnTo>
                <a:lnTo>
                  <a:pt x="140067" y="322263"/>
                </a:lnTo>
                <a:lnTo>
                  <a:pt x="138048" y="321221"/>
                </a:lnTo>
                <a:lnTo>
                  <a:pt x="136038" y="319138"/>
                </a:lnTo>
                <a:lnTo>
                  <a:pt x="134019" y="317054"/>
                </a:lnTo>
                <a:lnTo>
                  <a:pt x="130995" y="314970"/>
                </a:lnTo>
                <a:lnTo>
                  <a:pt x="128985" y="311845"/>
                </a:lnTo>
                <a:lnTo>
                  <a:pt x="125961" y="308706"/>
                </a:lnTo>
                <a:close/>
              </a:path>
            </a:pathLst>
          </a:custGeom>
          <a:solidFill>
            <a:srgbClr val="FF7E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4210842" y="1456985"/>
            <a:ext cx="1431930" cy="1757465"/>
          </a:xfrm>
          <a:custGeom>
            <a:avLst/>
            <a:gdLst/>
            <a:ahLst/>
            <a:cxnLst/>
            <a:rect l="l" t="t" r="r" b="b"/>
            <a:pathLst>
              <a:path w="1431930" h="1757465">
                <a:moveTo>
                  <a:pt x="888809" y="251515"/>
                </a:moveTo>
                <a:lnTo>
                  <a:pt x="886789" y="242113"/>
                </a:lnTo>
                <a:lnTo>
                  <a:pt x="885784" y="233854"/>
                </a:lnTo>
                <a:lnTo>
                  <a:pt x="883765" y="225469"/>
                </a:lnTo>
                <a:lnTo>
                  <a:pt x="882760" y="219243"/>
                </a:lnTo>
                <a:lnTo>
                  <a:pt x="881755" y="214034"/>
                </a:lnTo>
                <a:lnTo>
                  <a:pt x="881755" y="209841"/>
                </a:lnTo>
                <a:lnTo>
                  <a:pt x="880751" y="205648"/>
                </a:lnTo>
                <a:lnTo>
                  <a:pt x="880751" y="203615"/>
                </a:lnTo>
                <a:lnTo>
                  <a:pt x="874702" y="209841"/>
                </a:lnTo>
                <a:lnTo>
                  <a:pt x="869659" y="218226"/>
                </a:lnTo>
                <a:lnTo>
                  <a:pt x="865630" y="225469"/>
                </a:lnTo>
                <a:lnTo>
                  <a:pt x="861601" y="234871"/>
                </a:lnTo>
                <a:lnTo>
                  <a:pt x="857572" y="244273"/>
                </a:lnTo>
                <a:lnTo>
                  <a:pt x="854548" y="253675"/>
                </a:lnTo>
                <a:lnTo>
                  <a:pt x="851523" y="264093"/>
                </a:lnTo>
                <a:lnTo>
                  <a:pt x="849504" y="274512"/>
                </a:lnTo>
                <a:lnTo>
                  <a:pt x="846480" y="284931"/>
                </a:lnTo>
                <a:lnTo>
                  <a:pt x="845475" y="296366"/>
                </a:lnTo>
                <a:lnTo>
                  <a:pt x="843465" y="306784"/>
                </a:lnTo>
                <a:lnTo>
                  <a:pt x="842451" y="318346"/>
                </a:lnTo>
                <a:lnTo>
                  <a:pt x="841446" y="329781"/>
                </a:lnTo>
                <a:lnTo>
                  <a:pt x="840441" y="341216"/>
                </a:lnTo>
                <a:lnTo>
                  <a:pt x="839427" y="352651"/>
                </a:lnTo>
                <a:lnTo>
                  <a:pt x="839427" y="404871"/>
                </a:lnTo>
                <a:lnTo>
                  <a:pt x="840441" y="414273"/>
                </a:lnTo>
                <a:lnTo>
                  <a:pt x="840441" y="423675"/>
                </a:lnTo>
                <a:lnTo>
                  <a:pt x="841446" y="431934"/>
                </a:lnTo>
                <a:lnTo>
                  <a:pt x="841446" y="439303"/>
                </a:lnTo>
                <a:lnTo>
                  <a:pt x="842451" y="446545"/>
                </a:lnTo>
                <a:lnTo>
                  <a:pt x="842451" y="452771"/>
                </a:lnTo>
                <a:lnTo>
                  <a:pt x="843465" y="457980"/>
                </a:lnTo>
                <a:lnTo>
                  <a:pt x="843465" y="463189"/>
                </a:lnTo>
                <a:lnTo>
                  <a:pt x="844470" y="466366"/>
                </a:lnTo>
                <a:lnTo>
                  <a:pt x="844470" y="533121"/>
                </a:lnTo>
                <a:lnTo>
                  <a:pt x="842451" y="550845"/>
                </a:lnTo>
                <a:lnTo>
                  <a:pt x="841446" y="567540"/>
                </a:lnTo>
                <a:lnTo>
                  <a:pt x="839427" y="583181"/>
                </a:lnTo>
                <a:lnTo>
                  <a:pt x="837417" y="597779"/>
                </a:lnTo>
                <a:lnTo>
                  <a:pt x="835398" y="611336"/>
                </a:lnTo>
                <a:lnTo>
                  <a:pt x="832374" y="623851"/>
                </a:lnTo>
                <a:lnTo>
                  <a:pt x="829349" y="635324"/>
                </a:lnTo>
                <a:lnTo>
                  <a:pt x="826325" y="645756"/>
                </a:lnTo>
                <a:lnTo>
                  <a:pt x="823311" y="656174"/>
                </a:lnTo>
                <a:lnTo>
                  <a:pt x="819272" y="664522"/>
                </a:lnTo>
                <a:lnTo>
                  <a:pt x="816248" y="672869"/>
                </a:lnTo>
                <a:lnTo>
                  <a:pt x="812219" y="680162"/>
                </a:lnTo>
                <a:lnTo>
                  <a:pt x="808190" y="686426"/>
                </a:lnTo>
                <a:lnTo>
                  <a:pt x="805166" y="692677"/>
                </a:lnTo>
                <a:lnTo>
                  <a:pt x="801137" y="697899"/>
                </a:lnTo>
                <a:lnTo>
                  <a:pt x="797108" y="703108"/>
                </a:lnTo>
                <a:lnTo>
                  <a:pt x="794084" y="707276"/>
                </a:lnTo>
                <a:lnTo>
                  <a:pt x="790055" y="710414"/>
                </a:lnTo>
                <a:lnTo>
                  <a:pt x="787031" y="713540"/>
                </a:lnTo>
                <a:lnTo>
                  <a:pt x="784006" y="715623"/>
                </a:lnTo>
                <a:lnTo>
                  <a:pt x="780982" y="717707"/>
                </a:lnTo>
                <a:lnTo>
                  <a:pt x="777958" y="719791"/>
                </a:lnTo>
                <a:lnTo>
                  <a:pt x="775939" y="720833"/>
                </a:lnTo>
                <a:lnTo>
                  <a:pt x="773929" y="721887"/>
                </a:lnTo>
                <a:lnTo>
                  <a:pt x="771910" y="722929"/>
                </a:lnTo>
                <a:lnTo>
                  <a:pt x="770905" y="723971"/>
                </a:lnTo>
                <a:lnTo>
                  <a:pt x="768886" y="723971"/>
                </a:lnTo>
                <a:lnTo>
                  <a:pt x="772924" y="704150"/>
                </a:lnTo>
                <a:lnTo>
                  <a:pt x="775939" y="686426"/>
                </a:lnTo>
                <a:lnTo>
                  <a:pt x="777958" y="669744"/>
                </a:lnTo>
                <a:lnTo>
                  <a:pt x="779977" y="654090"/>
                </a:lnTo>
                <a:lnTo>
                  <a:pt x="780982" y="640534"/>
                </a:lnTo>
                <a:lnTo>
                  <a:pt x="780982" y="629060"/>
                </a:lnTo>
                <a:lnTo>
                  <a:pt x="779977" y="617587"/>
                </a:lnTo>
                <a:lnTo>
                  <a:pt x="778963" y="608211"/>
                </a:lnTo>
                <a:lnTo>
                  <a:pt x="776953" y="598821"/>
                </a:lnTo>
                <a:lnTo>
                  <a:pt x="774934" y="591516"/>
                </a:lnTo>
                <a:lnTo>
                  <a:pt x="771910" y="584223"/>
                </a:lnTo>
                <a:lnTo>
                  <a:pt x="768886" y="579001"/>
                </a:lnTo>
                <a:lnTo>
                  <a:pt x="764857" y="573791"/>
                </a:lnTo>
                <a:lnTo>
                  <a:pt x="761832" y="568582"/>
                </a:lnTo>
                <a:lnTo>
                  <a:pt x="757803" y="565444"/>
                </a:lnTo>
                <a:lnTo>
                  <a:pt x="752770" y="561276"/>
                </a:lnTo>
                <a:lnTo>
                  <a:pt x="748731" y="559193"/>
                </a:lnTo>
                <a:lnTo>
                  <a:pt x="744702" y="556067"/>
                </a:lnTo>
                <a:lnTo>
                  <a:pt x="739668" y="553983"/>
                </a:lnTo>
                <a:lnTo>
                  <a:pt x="735639" y="551887"/>
                </a:lnTo>
                <a:lnTo>
                  <a:pt x="731601" y="549803"/>
                </a:lnTo>
                <a:lnTo>
                  <a:pt x="727572" y="547719"/>
                </a:lnTo>
                <a:lnTo>
                  <a:pt x="723543" y="546678"/>
                </a:lnTo>
                <a:lnTo>
                  <a:pt x="719514" y="544594"/>
                </a:lnTo>
                <a:lnTo>
                  <a:pt x="716489" y="542510"/>
                </a:lnTo>
                <a:lnTo>
                  <a:pt x="713465" y="539372"/>
                </a:lnTo>
                <a:lnTo>
                  <a:pt x="711446" y="536246"/>
                </a:lnTo>
                <a:lnTo>
                  <a:pt x="709436" y="533121"/>
                </a:lnTo>
                <a:lnTo>
                  <a:pt x="707417" y="529995"/>
                </a:lnTo>
                <a:lnTo>
                  <a:pt x="706412" y="524773"/>
                </a:lnTo>
                <a:lnTo>
                  <a:pt x="706412" y="519564"/>
                </a:lnTo>
                <a:lnTo>
                  <a:pt x="707417" y="514342"/>
                </a:lnTo>
                <a:lnTo>
                  <a:pt x="710441" y="489363"/>
                </a:lnTo>
                <a:lnTo>
                  <a:pt x="713465" y="464333"/>
                </a:lnTo>
                <a:lnTo>
                  <a:pt x="715485" y="439303"/>
                </a:lnTo>
                <a:lnTo>
                  <a:pt x="716489" y="414273"/>
                </a:lnTo>
                <a:lnTo>
                  <a:pt x="716489" y="364213"/>
                </a:lnTo>
                <a:lnTo>
                  <a:pt x="715485" y="339183"/>
                </a:lnTo>
                <a:lnTo>
                  <a:pt x="713465" y="314153"/>
                </a:lnTo>
                <a:lnTo>
                  <a:pt x="711446" y="290140"/>
                </a:lnTo>
                <a:lnTo>
                  <a:pt x="709436" y="266126"/>
                </a:lnTo>
                <a:lnTo>
                  <a:pt x="706412" y="243256"/>
                </a:lnTo>
                <a:lnTo>
                  <a:pt x="703388" y="219243"/>
                </a:lnTo>
                <a:lnTo>
                  <a:pt x="699359" y="197262"/>
                </a:lnTo>
                <a:lnTo>
                  <a:pt x="695330" y="175409"/>
                </a:lnTo>
                <a:lnTo>
                  <a:pt x="691291" y="153555"/>
                </a:lnTo>
                <a:lnTo>
                  <a:pt x="687262" y="133734"/>
                </a:lnTo>
                <a:lnTo>
                  <a:pt x="683233" y="113914"/>
                </a:lnTo>
                <a:lnTo>
                  <a:pt x="678199" y="95110"/>
                </a:lnTo>
                <a:lnTo>
                  <a:pt x="674161" y="76305"/>
                </a:lnTo>
                <a:lnTo>
                  <a:pt x="669127" y="59661"/>
                </a:lnTo>
                <a:lnTo>
                  <a:pt x="665098" y="43017"/>
                </a:lnTo>
                <a:lnTo>
                  <a:pt x="661059" y="28405"/>
                </a:lnTo>
                <a:lnTo>
                  <a:pt x="657030" y="14810"/>
                </a:lnTo>
                <a:lnTo>
                  <a:pt x="653001" y="2232"/>
                </a:lnTo>
                <a:lnTo>
                  <a:pt x="652411" y="0"/>
                </a:lnTo>
                <a:lnTo>
                  <a:pt x="653001" y="8585"/>
                </a:lnTo>
                <a:lnTo>
                  <a:pt x="653001" y="24213"/>
                </a:lnTo>
                <a:lnTo>
                  <a:pt x="651997" y="40857"/>
                </a:lnTo>
                <a:lnTo>
                  <a:pt x="650982" y="58645"/>
                </a:lnTo>
                <a:lnTo>
                  <a:pt x="647968" y="77322"/>
                </a:lnTo>
                <a:lnTo>
                  <a:pt x="644943" y="97142"/>
                </a:lnTo>
                <a:lnTo>
                  <a:pt x="641919" y="116963"/>
                </a:lnTo>
                <a:lnTo>
                  <a:pt x="636876" y="137927"/>
                </a:lnTo>
                <a:lnTo>
                  <a:pt x="631842" y="159781"/>
                </a:lnTo>
                <a:lnTo>
                  <a:pt x="626798" y="180618"/>
                </a:lnTo>
                <a:lnTo>
                  <a:pt x="620750" y="203615"/>
                </a:lnTo>
                <a:lnTo>
                  <a:pt x="614711" y="225469"/>
                </a:lnTo>
                <a:lnTo>
                  <a:pt x="607658" y="247322"/>
                </a:lnTo>
                <a:lnTo>
                  <a:pt x="601610" y="270319"/>
                </a:lnTo>
                <a:lnTo>
                  <a:pt x="594557" y="292173"/>
                </a:lnTo>
                <a:lnTo>
                  <a:pt x="586489" y="314153"/>
                </a:lnTo>
                <a:lnTo>
                  <a:pt x="579436" y="336007"/>
                </a:lnTo>
                <a:lnTo>
                  <a:pt x="572383" y="356844"/>
                </a:lnTo>
                <a:lnTo>
                  <a:pt x="565330" y="377681"/>
                </a:lnTo>
                <a:lnTo>
                  <a:pt x="557272" y="397502"/>
                </a:lnTo>
                <a:lnTo>
                  <a:pt x="550219" y="416306"/>
                </a:lnTo>
                <a:lnTo>
                  <a:pt x="543156" y="435110"/>
                </a:lnTo>
                <a:lnTo>
                  <a:pt x="537117" y="451754"/>
                </a:lnTo>
                <a:lnTo>
                  <a:pt x="530064" y="467382"/>
                </a:lnTo>
                <a:lnTo>
                  <a:pt x="524016" y="483010"/>
                </a:lnTo>
                <a:lnTo>
                  <a:pt x="518972" y="496605"/>
                </a:lnTo>
                <a:lnTo>
                  <a:pt x="513938" y="509133"/>
                </a:lnTo>
                <a:lnTo>
                  <a:pt x="508895" y="519564"/>
                </a:lnTo>
                <a:lnTo>
                  <a:pt x="504866" y="528953"/>
                </a:lnTo>
                <a:lnTo>
                  <a:pt x="501842" y="539372"/>
                </a:lnTo>
                <a:lnTo>
                  <a:pt x="497813" y="548761"/>
                </a:lnTo>
                <a:lnTo>
                  <a:pt x="494789" y="559193"/>
                </a:lnTo>
                <a:lnTo>
                  <a:pt x="492779" y="568582"/>
                </a:lnTo>
                <a:lnTo>
                  <a:pt x="490760" y="577959"/>
                </a:lnTo>
                <a:lnTo>
                  <a:pt x="488740" y="587348"/>
                </a:lnTo>
                <a:lnTo>
                  <a:pt x="486731" y="597779"/>
                </a:lnTo>
                <a:lnTo>
                  <a:pt x="485716" y="606127"/>
                </a:lnTo>
                <a:lnTo>
                  <a:pt x="484711" y="615504"/>
                </a:lnTo>
                <a:lnTo>
                  <a:pt x="483706" y="624893"/>
                </a:lnTo>
                <a:lnTo>
                  <a:pt x="482702" y="633241"/>
                </a:lnTo>
                <a:lnTo>
                  <a:pt x="482702" y="641575"/>
                </a:lnTo>
                <a:lnTo>
                  <a:pt x="481687" y="649923"/>
                </a:lnTo>
                <a:lnTo>
                  <a:pt x="481687" y="672869"/>
                </a:lnTo>
                <a:lnTo>
                  <a:pt x="482702" y="680162"/>
                </a:lnTo>
                <a:lnTo>
                  <a:pt x="482702" y="686426"/>
                </a:lnTo>
                <a:lnTo>
                  <a:pt x="483706" y="692677"/>
                </a:lnTo>
                <a:lnTo>
                  <a:pt x="483706" y="698941"/>
                </a:lnTo>
                <a:lnTo>
                  <a:pt x="484711" y="704150"/>
                </a:lnTo>
                <a:lnTo>
                  <a:pt x="484711" y="709372"/>
                </a:lnTo>
                <a:lnTo>
                  <a:pt x="485716" y="713540"/>
                </a:lnTo>
                <a:lnTo>
                  <a:pt x="486731" y="717707"/>
                </a:lnTo>
                <a:lnTo>
                  <a:pt x="486731" y="720833"/>
                </a:lnTo>
                <a:lnTo>
                  <a:pt x="487735" y="723971"/>
                </a:lnTo>
                <a:lnTo>
                  <a:pt x="488740" y="728138"/>
                </a:lnTo>
                <a:lnTo>
                  <a:pt x="487735" y="723971"/>
                </a:lnTo>
                <a:lnTo>
                  <a:pt x="485716" y="719791"/>
                </a:lnTo>
                <a:lnTo>
                  <a:pt x="484711" y="715623"/>
                </a:lnTo>
                <a:lnTo>
                  <a:pt x="483706" y="712498"/>
                </a:lnTo>
                <a:lnTo>
                  <a:pt x="482702" y="708330"/>
                </a:lnTo>
                <a:lnTo>
                  <a:pt x="480682" y="704150"/>
                </a:lnTo>
                <a:lnTo>
                  <a:pt x="478663" y="698941"/>
                </a:lnTo>
                <a:lnTo>
                  <a:pt x="476653" y="693719"/>
                </a:lnTo>
                <a:lnTo>
                  <a:pt x="474634" y="687468"/>
                </a:lnTo>
                <a:lnTo>
                  <a:pt x="472624" y="681204"/>
                </a:lnTo>
                <a:lnTo>
                  <a:pt x="469600" y="674953"/>
                </a:lnTo>
                <a:lnTo>
                  <a:pt x="466576" y="667647"/>
                </a:lnTo>
                <a:lnTo>
                  <a:pt x="463552" y="659312"/>
                </a:lnTo>
                <a:lnTo>
                  <a:pt x="460528" y="650965"/>
                </a:lnTo>
                <a:lnTo>
                  <a:pt x="456499" y="642617"/>
                </a:lnTo>
                <a:lnTo>
                  <a:pt x="452470" y="633241"/>
                </a:lnTo>
                <a:lnTo>
                  <a:pt x="448431" y="623851"/>
                </a:lnTo>
                <a:lnTo>
                  <a:pt x="444402" y="613420"/>
                </a:lnTo>
                <a:lnTo>
                  <a:pt x="440373" y="602989"/>
                </a:lnTo>
                <a:lnTo>
                  <a:pt x="435330" y="591516"/>
                </a:lnTo>
                <a:lnTo>
                  <a:pt x="430296" y="580055"/>
                </a:lnTo>
                <a:lnTo>
                  <a:pt x="425262" y="567540"/>
                </a:lnTo>
                <a:lnTo>
                  <a:pt x="419214" y="553983"/>
                </a:lnTo>
                <a:lnTo>
                  <a:pt x="413165" y="541468"/>
                </a:lnTo>
                <a:lnTo>
                  <a:pt x="407117" y="526857"/>
                </a:lnTo>
                <a:lnTo>
                  <a:pt x="401069" y="513300"/>
                </a:lnTo>
                <a:lnTo>
                  <a:pt x="394015" y="497621"/>
                </a:lnTo>
                <a:lnTo>
                  <a:pt x="386962" y="481994"/>
                </a:lnTo>
                <a:lnTo>
                  <a:pt x="380914" y="466366"/>
                </a:lnTo>
                <a:lnTo>
                  <a:pt x="374875" y="451754"/>
                </a:lnTo>
                <a:lnTo>
                  <a:pt x="370837" y="436127"/>
                </a:lnTo>
                <a:lnTo>
                  <a:pt x="366808" y="421515"/>
                </a:lnTo>
                <a:lnTo>
                  <a:pt x="364798" y="406904"/>
                </a:lnTo>
                <a:lnTo>
                  <a:pt x="362779" y="393436"/>
                </a:lnTo>
                <a:lnTo>
                  <a:pt x="360759" y="379841"/>
                </a:lnTo>
                <a:lnTo>
                  <a:pt x="360759" y="342233"/>
                </a:lnTo>
                <a:lnTo>
                  <a:pt x="361774" y="330798"/>
                </a:lnTo>
                <a:lnTo>
                  <a:pt x="363784" y="319363"/>
                </a:lnTo>
                <a:lnTo>
                  <a:pt x="365803" y="308944"/>
                </a:lnTo>
                <a:lnTo>
                  <a:pt x="367813" y="298525"/>
                </a:lnTo>
                <a:lnTo>
                  <a:pt x="369832" y="289123"/>
                </a:lnTo>
                <a:lnTo>
                  <a:pt x="371851" y="280738"/>
                </a:lnTo>
                <a:lnTo>
                  <a:pt x="374875" y="272352"/>
                </a:lnTo>
                <a:lnTo>
                  <a:pt x="376885" y="265110"/>
                </a:lnTo>
                <a:lnTo>
                  <a:pt x="378904" y="257741"/>
                </a:lnTo>
                <a:lnTo>
                  <a:pt x="380914" y="251515"/>
                </a:lnTo>
                <a:lnTo>
                  <a:pt x="382933" y="246306"/>
                </a:lnTo>
                <a:lnTo>
                  <a:pt x="384953" y="242113"/>
                </a:lnTo>
                <a:lnTo>
                  <a:pt x="385957" y="238047"/>
                </a:lnTo>
                <a:lnTo>
                  <a:pt x="386962" y="234871"/>
                </a:lnTo>
                <a:lnTo>
                  <a:pt x="387967" y="230678"/>
                </a:lnTo>
                <a:lnTo>
                  <a:pt x="385957" y="230678"/>
                </a:lnTo>
                <a:lnTo>
                  <a:pt x="382933" y="231694"/>
                </a:lnTo>
                <a:lnTo>
                  <a:pt x="380914" y="233854"/>
                </a:lnTo>
                <a:lnTo>
                  <a:pt x="376885" y="236904"/>
                </a:lnTo>
                <a:lnTo>
                  <a:pt x="371851" y="240080"/>
                </a:lnTo>
                <a:lnTo>
                  <a:pt x="366808" y="245289"/>
                </a:lnTo>
                <a:lnTo>
                  <a:pt x="360759" y="250498"/>
                </a:lnTo>
                <a:lnTo>
                  <a:pt x="355726" y="256724"/>
                </a:lnTo>
                <a:lnTo>
                  <a:pt x="350682" y="264093"/>
                </a:lnTo>
                <a:lnTo>
                  <a:pt x="344643" y="271336"/>
                </a:lnTo>
                <a:lnTo>
                  <a:pt x="339600" y="279721"/>
                </a:lnTo>
                <a:lnTo>
                  <a:pt x="334566" y="287980"/>
                </a:lnTo>
                <a:lnTo>
                  <a:pt x="328518" y="297382"/>
                </a:lnTo>
                <a:lnTo>
                  <a:pt x="323474" y="306784"/>
                </a:lnTo>
                <a:lnTo>
                  <a:pt x="318440" y="317203"/>
                </a:lnTo>
                <a:lnTo>
                  <a:pt x="313397" y="326605"/>
                </a:lnTo>
                <a:lnTo>
                  <a:pt x="308363" y="338040"/>
                </a:lnTo>
                <a:lnTo>
                  <a:pt x="303320" y="348585"/>
                </a:lnTo>
                <a:lnTo>
                  <a:pt x="298286" y="360020"/>
                </a:lnTo>
                <a:lnTo>
                  <a:pt x="294257" y="371455"/>
                </a:lnTo>
                <a:lnTo>
                  <a:pt x="290218" y="382890"/>
                </a:lnTo>
                <a:lnTo>
                  <a:pt x="286189" y="394452"/>
                </a:lnTo>
                <a:lnTo>
                  <a:pt x="282160" y="406904"/>
                </a:lnTo>
                <a:lnTo>
                  <a:pt x="278131" y="418466"/>
                </a:lnTo>
                <a:lnTo>
                  <a:pt x="275107" y="430917"/>
                </a:lnTo>
                <a:lnTo>
                  <a:pt x="272083" y="442352"/>
                </a:lnTo>
                <a:lnTo>
                  <a:pt x="270064" y="454931"/>
                </a:lnTo>
                <a:lnTo>
                  <a:pt x="267049" y="466366"/>
                </a:lnTo>
                <a:lnTo>
                  <a:pt x="265030" y="477801"/>
                </a:lnTo>
                <a:lnTo>
                  <a:pt x="264025" y="489363"/>
                </a:lnTo>
                <a:lnTo>
                  <a:pt x="263010" y="500798"/>
                </a:lnTo>
                <a:lnTo>
                  <a:pt x="262006" y="511216"/>
                </a:lnTo>
                <a:lnTo>
                  <a:pt x="262006" y="542510"/>
                </a:lnTo>
                <a:lnTo>
                  <a:pt x="263010" y="551887"/>
                </a:lnTo>
                <a:lnTo>
                  <a:pt x="265030" y="561276"/>
                </a:lnTo>
                <a:lnTo>
                  <a:pt x="267049" y="569624"/>
                </a:lnTo>
                <a:lnTo>
                  <a:pt x="268054" y="579001"/>
                </a:lnTo>
                <a:lnTo>
                  <a:pt x="269059" y="587348"/>
                </a:lnTo>
                <a:lnTo>
                  <a:pt x="270064" y="595696"/>
                </a:lnTo>
                <a:lnTo>
                  <a:pt x="270064" y="612378"/>
                </a:lnTo>
                <a:lnTo>
                  <a:pt x="269059" y="620726"/>
                </a:lnTo>
                <a:lnTo>
                  <a:pt x="268054" y="628019"/>
                </a:lnTo>
                <a:lnTo>
                  <a:pt x="267049" y="636366"/>
                </a:lnTo>
                <a:lnTo>
                  <a:pt x="265030" y="643659"/>
                </a:lnTo>
                <a:lnTo>
                  <a:pt x="263010" y="650965"/>
                </a:lnTo>
                <a:lnTo>
                  <a:pt x="261001" y="658271"/>
                </a:lnTo>
                <a:lnTo>
                  <a:pt x="257977" y="665563"/>
                </a:lnTo>
                <a:lnTo>
                  <a:pt x="254952" y="672869"/>
                </a:lnTo>
                <a:lnTo>
                  <a:pt x="251928" y="679120"/>
                </a:lnTo>
                <a:lnTo>
                  <a:pt x="247899" y="686426"/>
                </a:lnTo>
                <a:lnTo>
                  <a:pt x="242856" y="692677"/>
                </a:lnTo>
                <a:lnTo>
                  <a:pt x="238827" y="698941"/>
                </a:lnTo>
                <a:lnTo>
                  <a:pt x="233793" y="705192"/>
                </a:lnTo>
                <a:lnTo>
                  <a:pt x="227745" y="711456"/>
                </a:lnTo>
                <a:lnTo>
                  <a:pt x="221696" y="717707"/>
                </a:lnTo>
                <a:lnTo>
                  <a:pt x="215648" y="722929"/>
                </a:lnTo>
                <a:lnTo>
                  <a:pt x="209609" y="729180"/>
                </a:lnTo>
                <a:lnTo>
                  <a:pt x="202547" y="734402"/>
                </a:lnTo>
                <a:lnTo>
                  <a:pt x="195493" y="739611"/>
                </a:lnTo>
                <a:lnTo>
                  <a:pt x="187435" y="744821"/>
                </a:lnTo>
                <a:lnTo>
                  <a:pt x="179377" y="750043"/>
                </a:lnTo>
                <a:lnTo>
                  <a:pt x="170305" y="754210"/>
                </a:lnTo>
                <a:lnTo>
                  <a:pt x="162247" y="758378"/>
                </a:lnTo>
                <a:lnTo>
                  <a:pt x="152170" y="763600"/>
                </a:lnTo>
                <a:lnTo>
                  <a:pt x="143097" y="767767"/>
                </a:lnTo>
                <a:lnTo>
                  <a:pt x="133020" y="771934"/>
                </a:lnTo>
                <a:lnTo>
                  <a:pt x="121938" y="776115"/>
                </a:lnTo>
                <a:lnTo>
                  <a:pt x="111860" y="780282"/>
                </a:lnTo>
                <a:lnTo>
                  <a:pt x="101783" y="785504"/>
                </a:lnTo>
                <a:lnTo>
                  <a:pt x="92710" y="789671"/>
                </a:lnTo>
                <a:lnTo>
                  <a:pt x="84648" y="794881"/>
                </a:lnTo>
                <a:lnTo>
                  <a:pt x="76586" y="800103"/>
                </a:lnTo>
                <a:lnTo>
                  <a:pt x="69532" y="805312"/>
                </a:lnTo>
                <a:lnTo>
                  <a:pt x="63485" y="809479"/>
                </a:lnTo>
                <a:lnTo>
                  <a:pt x="57439" y="814701"/>
                </a:lnTo>
                <a:lnTo>
                  <a:pt x="52400" y="819911"/>
                </a:lnTo>
                <a:lnTo>
                  <a:pt x="47363" y="826174"/>
                </a:lnTo>
                <a:lnTo>
                  <a:pt x="43332" y="831384"/>
                </a:lnTo>
                <a:lnTo>
                  <a:pt x="39301" y="836593"/>
                </a:lnTo>
                <a:lnTo>
                  <a:pt x="35270" y="841815"/>
                </a:lnTo>
                <a:lnTo>
                  <a:pt x="32247" y="848066"/>
                </a:lnTo>
                <a:lnTo>
                  <a:pt x="30231" y="853288"/>
                </a:lnTo>
                <a:lnTo>
                  <a:pt x="28216" y="858497"/>
                </a:lnTo>
                <a:lnTo>
                  <a:pt x="26200" y="864761"/>
                </a:lnTo>
                <a:lnTo>
                  <a:pt x="24185" y="871012"/>
                </a:lnTo>
                <a:lnTo>
                  <a:pt x="23177" y="876234"/>
                </a:lnTo>
                <a:lnTo>
                  <a:pt x="22169" y="882485"/>
                </a:lnTo>
                <a:lnTo>
                  <a:pt x="22169" y="893959"/>
                </a:lnTo>
                <a:lnTo>
                  <a:pt x="21162" y="900210"/>
                </a:lnTo>
                <a:lnTo>
                  <a:pt x="22169" y="906473"/>
                </a:lnTo>
                <a:lnTo>
                  <a:pt x="22169" y="918988"/>
                </a:lnTo>
                <a:lnTo>
                  <a:pt x="23177" y="925240"/>
                </a:lnTo>
                <a:lnTo>
                  <a:pt x="24185" y="931503"/>
                </a:lnTo>
                <a:lnTo>
                  <a:pt x="24185" y="937755"/>
                </a:lnTo>
                <a:lnTo>
                  <a:pt x="25193" y="944018"/>
                </a:lnTo>
                <a:lnTo>
                  <a:pt x="26200" y="950270"/>
                </a:lnTo>
                <a:lnTo>
                  <a:pt x="27208" y="956533"/>
                </a:lnTo>
                <a:lnTo>
                  <a:pt x="28216" y="962784"/>
                </a:lnTo>
                <a:lnTo>
                  <a:pt x="30231" y="968006"/>
                </a:lnTo>
                <a:lnTo>
                  <a:pt x="31239" y="974258"/>
                </a:lnTo>
                <a:lnTo>
                  <a:pt x="33255" y="979480"/>
                </a:lnTo>
                <a:lnTo>
                  <a:pt x="35270" y="983647"/>
                </a:lnTo>
                <a:lnTo>
                  <a:pt x="37285" y="988856"/>
                </a:lnTo>
                <a:lnTo>
                  <a:pt x="39301" y="993036"/>
                </a:lnTo>
                <a:lnTo>
                  <a:pt x="41316" y="998246"/>
                </a:lnTo>
                <a:lnTo>
                  <a:pt x="44340" y="1002413"/>
                </a:lnTo>
                <a:lnTo>
                  <a:pt x="46355" y="1007635"/>
                </a:lnTo>
                <a:lnTo>
                  <a:pt x="49377" y="1011803"/>
                </a:lnTo>
                <a:lnTo>
                  <a:pt x="51393" y="1015970"/>
                </a:lnTo>
                <a:lnTo>
                  <a:pt x="54416" y="1021192"/>
                </a:lnTo>
                <a:lnTo>
                  <a:pt x="56431" y="1025359"/>
                </a:lnTo>
                <a:lnTo>
                  <a:pt x="59455" y="1030581"/>
                </a:lnTo>
                <a:lnTo>
                  <a:pt x="61470" y="1034749"/>
                </a:lnTo>
                <a:lnTo>
                  <a:pt x="64493" y="1039958"/>
                </a:lnTo>
                <a:lnTo>
                  <a:pt x="67516" y="1045180"/>
                </a:lnTo>
                <a:lnTo>
                  <a:pt x="69532" y="1050389"/>
                </a:lnTo>
                <a:lnTo>
                  <a:pt x="72555" y="1056653"/>
                </a:lnTo>
                <a:lnTo>
                  <a:pt x="74571" y="1062904"/>
                </a:lnTo>
                <a:lnTo>
                  <a:pt x="76586" y="1069168"/>
                </a:lnTo>
                <a:lnTo>
                  <a:pt x="79609" y="1075419"/>
                </a:lnTo>
                <a:lnTo>
                  <a:pt x="81625" y="1082725"/>
                </a:lnTo>
                <a:lnTo>
                  <a:pt x="83640" y="1090018"/>
                </a:lnTo>
                <a:lnTo>
                  <a:pt x="85656" y="1098365"/>
                </a:lnTo>
                <a:lnTo>
                  <a:pt x="86663" y="1106700"/>
                </a:lnTo>
                <a:lnTo>
                  <a:pt x="88679" y="1115048"/>
                </a:lnTo>
                <a:lnTo>
                  <a:pt x="89686" y="1124437"/>
                </a:lnTo>
                <a:lnTo>
                  <a:pt x="91702" y="1134869"/>
                </a:lnTo>
                <a:lnTo>
                  <a:pt x="92710" y="1145287"/>
                </a:lnTo>
                <a:lnTo>
                  <a:pt x="92710" y="1179706"/>
                </a:lnTo>
                <a:lnTo>
                  <a:pt x="90694" y="1191180"/>
                </a:lnTo>
                <a:lnTo>
                  <a:pt x="88679" y="1203694"/>
                </a:lnTo>
                <a:lnTo>
                  <a:pt x="86663" y="1216209"/>
                </a:lnTo>
                <a:lnTo>
                  <a:pt x="83640" y="1228724"/>
                </a:lnTo>
                <a:lnTo>
                  <a:pt x="80617" y="1241239"/>
                </a:lnTo>
                <a:lnTo>
                  <a:pt x="77594" y="1254796"/>
                </a:lnTo>
                <a:lnTo>
                  <a:pt x="73563" y="1267311"/>
                </a:lnTo>
                <a:lnTo>
                  <a:pt x="69532" y="1279826"/>
                </a:lnTo>
                <a:lnTo>
                  <a:pt x="65501" y="1293383"/>
                </a:lnTo>
                <a:lnTo>
                  <a:pt x="60462" y="1305898"/>
                </a:lnTo>
                <a:lnTo>
                  <a:pt x="56431" y="1318413"/>
                </a:lnTo>
                <a:lnTo>
                  <a:pt x="51393" y="1330928"/>
                </a:lnTo>
                <a:lnTo>
                  <a:pt x="46355" y="1343443"/>
                </a:lnTo>
                <a:lnTo>
                  <a:pt x="42324" y="1355958"/>
                </a:lnTo>
                <a:lnTo>
                  <a:pt x="37285" y="1367431"/>
                </a:lnTo>
                <a:lnTo>
                  <a:pt x="32247" y="1379946"/>
                </a:lnTo>
                <a:lnTo>
                  <a:pt x="28216" y="1390364"/>
                </a:lnTo>
                <a:lnTo>
                  <a:pt x="24185" y="1401838"/>
                </a:lnTo>
                <a:lnTo>
                  <a:pt x="20154" y="1412269"/>
                </a:lnTo>
                <a:lnTo>
                  <a:pt x="16123" y="1422700"/>
                </a:lnTo>
                <a:lnTo>
                  <a:pt x="12092" y="1432090"/>
                </a:lnTo>
                <a:lnTo>
                  <a:pt x="9069" y="1441466"/>
                </a:lnTo>
                <a:lnTo>
                  <a:pt x="6046" y="1449814"/>
                </a:lnTo>
                <a:lnTo>
                  <a:pt x="4030" y="1458161"/>
                </a:lnTo>
                <a:lnTo>
                  <a:pt x="2015" y="1465454"/>
                </a:lnTo>
                <a:lnTo>
                  <a:pt x="1007" y="1471718"/>
                </a:lnTo>
                <a:lnTo>
                  <a:pt x="0" y="1477969"/>
                </a:lnTo>
                <a:lnTo>
                  <a:pt x="0" y="1483191"/>
                </a:lnTo>
                <a:lnTo>
                  <a:pt x="1007" y="1487359"/>
                </a:lnTo>
                <a:lnTo>
                  <a:pt x="2015" y="1491526"/>
                </a:lnTo>
                <a:lnTo>
                  <a:pt x="4030" y="1495706"/>
                </a:lnTo>
                <a:lnTo>
                  <a:pt x="7054" y="1499874"/>
                </a:lnTo>
                <a:lnTo>
                  <a:pt x="10077" y="1504041"/>
                </a:lnTo>
                <a:lnTo>
                  <a:pt x="14108" y="1508221"/>
                </a:lnTo>
                <a:lnTo>
                  <a:pt x="18139" y="1513430"/>
                </a:lnTo>
                <a:lnTo>
                  <a:pt x="23177" y="1518640"/>
                </a:lnTo>
                <a:lnTo>
                  <a:pt x="28216" y="1522820"/>
                </a:lnTo>
                <a:lnTo>
                  <a:pt x="34262" y="1528029"/>
                </a:lnTo>
                <a:lnTo>
                  <a:pt x="40309" y="1533251"/>
                </a:lnTo>
                <a:lnTo>
                  <a:pt x="46355" y="1538460"/>
                </a:lnTo>
                <a:lnTo>
                  <a:pt x="53408" y="1544712"/>
                </a:lnTo>
                <a:lnTo>
                  <a:pt x="60462" y="1549934"/>
                </a:lnTo>
                <a:lnTo>
                  <a:pt x="67516" y="1555143"/>
                </a:lnTo>
                <a:lnTo>
                  <a:pt x="74571" y="1561407"/>
                </a:lnTo>
                <a:lnTo>
                  <a:pt x="81625" y="1567658"/>
                </a:lnTo>
                <a:lnTo>
                  <a:pt x="88679" y="1572880"/>
                </a:lnTo>
                <a:lnTo>
                  <a:pt x="95733" y="1579131"/>
                </a:lnTo>
                <a:lnTo>
                  <a:pt x="103793" y="1585395"/>
                </a:lnTo>
                <a:lnTo>
                  <a:pt x="110846" y="1591646"/>
                </a:lnTo>
                <a:lnTo>
                  <a:pt x="117899" y="1597910"/>
                </a:lnTo>
                <a:lnTo>
                  <a:pt x="123947" y="1604161"/>
                </a:lnTo>
                <a:lnTo>
                  <a:pt x="131001" y="1610425"/>
                </a:lnTo>
                <a:lnTo>
                  <a:pt x="137049" y="1617718"/>
                </a:lnTo>
                <a:lnTo>
                  <a:pt x="143097" y="1623981"/>
                </a:lnTo>
                <a:lnTo>
                  <a:pt x="149146" y="1630233"/>
                </a:lnTo>
                <a:lnTo>
                  <a:pt x="154179" y="1637538"/>
                </a:lnTo>
                <a:lnTo>
                  <a:pt x="159223" y="1643789"/>
                </a:lnTo>
                <a:lnTo>
                  <a:pt x="164257" y="1651091"/>
                </a:lnTo>
                <a:lnTo>
                  <a:pt x="167281" y="1657349"/>
                </a:lnTo>
                <a:lnTo>
                  <a:pt x="171310" y="1664648"/>
                </a:lnTo>
                <a:lnTo>
                  <a:pt x="173329" y="1670906"/>
                </a:lnTo>
                <a:lnTo>
                  <a:pt x="176353" y="1678206"/>
                </a:lnTo>
                <a:lnTo>
                  <a:pt x="179377" y="1683421"/>
                </a:lnTo>
                <a:lnTo>
                  <a:pt x="182392" y="1688635"/>
                </a:lnTo>
                <a:lnTo>
                  <a:pt x="186431" y="1692806"/>
                </a:lnTo>
                <a:lnTo>
                  <a:pt x="190460" y="1696977"/>
                </a:lnTo>
                <a:lnTo>
                  <a:pt x="194489" y="1700107"/>
                </a:lnTo>
                <a:lnTo>
                  <a:pt x="199532" y="1702192"/>
                </a:lnTo>
                <a:lnTo>
                  <a:pt x="204566" y="1704278"/>
                </a:lnTo>
                <a:lnTo>
                  <a:pt x="210614" y="1705321"/>
                </a:lnTo>
                <a:lnTo>
                  <a:pt x="216663" y="1706364"/>
                </a:lnTo>
                <a:lnTo>
                  <a:pt x="228750" y="1706364"/>
                </a:lnTo>
                <a:lnTo>
                  <a:pt x="235803" y="1705321"/>
                </a:lnTo>
                <a:lnTo>
                  <a:pt x="242856" y="1704278"/>
                </a:lnTo>
                <a:lnTo>
                  <a:pt x="250923" y="1703235"/>
                </a:lnTo>
                <a:lnTo>
                  <a:pt x="258981" y="1701150"/>
                </a:lnTo>
                <a:lnTo>
                  <a:pt x="267049" y="1699064"/>
                </a:lnTo>
                <a:lnTo>
                  <a:pt x="276112" y="1696977"/>
                </a:lnTo>
                <a:lnTo>
                  <a:pt x="284180" y="1693849"/>
                </a:lnTo>
                <a:lnTo>
                  <a:pt x="294257" y="1690721"/>
                </a:lnTo>
                <a:lnTo>
                  <a:pt x="303320" y="1687592"/>
                </a:lnTo>
                <a:lnTo>
                  <a:pt x="313397" y="1684464"/>
                </a:lnTo>
                <a:lnTo>
                  <a:pt x="323474" y="1681334"/>
                </a:lnTo>
                <a:lnTo>
                  <a:pt x="333552" y="1677163"/>
                </a:lnTo>
                <a:lnTo>
                  <a:pt x="344643" y="1672992"/>
                </a:lnTo>
                <a:lnTo>
                  <a:pt x="355726" y="1668819"/>
                </a:lnTo>
                <a:lnTo>
                  <a:pt x="366808" y="1665691"/>
                </a:lnTo>
                <a:lnTo>
                  <a:pt x="378904" y="1661520"/>
                </a:lnTo>
                <a:lnTo>
                  <a:pt x="389986" y="1657349"/>
                </a:lnTo>
                <a:lnTo>
                  <a:pt x="403088" y="1653176"/>
                </a:lnTo>
                <a:lnTo>
                  <a:pt x="415185" y="1649005"/>
                </a:lnTo>
                <a:lnTo>
                  <a:pt x="428276" y="1644831"/>
                </a:lnTo>
                <a:lnTo>
                  <a:pt x="440373" y="1641706"/>
                </a:lnTo>
                <a:lnTo>
                  <a:pt x="452470" y="1638580"/>
                </a:lnTo>
                <a:lnTo>
                  <a:pt x="463552" y="1636496"/>
                </a:lnTo>
                <a:lnTo>
                  <a:pt x="474634" y="1634400"/>
                </a:lnTo>
                <a:lnTo>
                  <a:pt x="485716" y="1633358"/>
                </a:lnTo>
                <a:lnTo>
                  <a:pt x="495793" y="1632316"/>
                </a:lnTo>
                <a:lnTo>
                  <a:pt x="513938" y="1632316"/>
                </a:lnTo>
                <a:lnTo>
                  <a:pt x="523001" y="1633358"/>
                </a:lnTo>
                <a:lnTo>
                  <a:pt x="531069" y="1634400"/>
                </a:lnTo>
                <a:lnTo>
                  <a:pt x="539127" y="1636496"/>
                </a:lnTo>
                <a:lnTo>
                  <a:pt x="547194" y="1638580"/>
                </a:lnTo>
                <a:lnTo>
                  <a:pt x="554248" y="1640664"/>
                </a:lnTo>
                <a:lnTo>
                  <a:pt x="561301" y="1643789"/>
                </a:lnTo>
                <a:lnTo>
                  <a:pt x="568354" y="1646919"/>
                </a:lnTo>
                <a:lnTo>
                  <a:pt x="574402" y="1650048"/>
                </a:lnTo>
                <a:lnTo>
                  <a:pt x="580451" y="1654219"/>
                </a:lnTo>
                <a:lnTo>
                  <a:pt x="586489" y="1657349"/>
                </a:lnTo>
                <a:lnTo>
                  <a:pt x="592538" y="1661520"/>
                </a:lnTo>
                <a:lnTo>
                  <a:pt x="597581" y="1665691"/>
                </a:lnTo>
                <a:lnTo>
                  <a:pt x="603620" y="1669863"/>
                </a:lnTo>
                <a:lnTo>
                  <a:pt x="608663" y="1674035"/>
                </a:lnTo>
                <a:lnTo>
                  <a:pt x="613697" y="1679249"/>
                </a:lnTo>
                <a:lnTo>
                  <a:pt x="618740" y="1683421"/>
                </a:lnTo>
                <a:lnTo>
                  <a:pt x="623774" y="1687592"/>
                </a:lnTo>
                <a:lnTo>
                  <a:pt x="627813" y="1692806"/>
                </a:lnTo>
                <a:lnTo>
                  <a:pt x="632847" y="1696977"/>
                </a:lnTo>
                <a:lnTo>
                  <a:pt x="637890" y="1701150"/>
                </a:lnTo>
                <a:lnTo>
                  <a:pt x="641919" y="1706364"/>
                </a:lnTo>
                <a:lnTo>
                  <a:pt x="646953" y="1710536"/>
                </a:lnTo>
                <a:lnTo>
                  <a:pt x="651997" y="1714707"/>
                </a:lnTo>
                <a:lnTo>
                  <a:pt x="656026" y="1718878"/>
                </a:lnTo>
                <a:lnTo>
                  <a:pt x="661059" y="1722007"/>
                </a:lnTo>
                <a:lnTo>
                  <a:pt x="666103" y="1725135"/>
                </a:lnTo>
                <a:lnTo>
                  <a:pt x="671137" y="1727222"/>
                </a:lnTo>
                <a:lnTo>
                  <a:pt x="676180" y="1729307"/>
                </a:lnTo>
                <a:lnTo>
                  <a:pt x="681214" y="1730350"/>
                </a:lnTo>
                <a:lnTo>
                  <a:pt x="686257" y="1731393"/>
                </a:lnTo>
                <a:lnTo>
                  <a:pt x="696335" y="1731393"/>
                </a:lnTo>
                <a:lnTo>
                  <a:pt x="702383" y="1730350"/>
                </a:lnTo>
                <a:lnTo>
                  <a:pt x="707417" y="1729307"/>
                </a:lnTo>
                <a:lnTo>
                  <a:pt x="713465" y="1728265"/>
                </a:lnTo>
                <a:lnTo>
                  <a:pt x="718499" y="1726179"/>
                </a:lnTo>
                <a:lnTo>
                  <a:pt x="724547" y="1724092"/>
                </a:lnTo>
                <a:lnTo>
                  <a:pt x="730596" y="1722007"/>
                </a:lnTo>
                <a:lnTo>
                  <a:pt x="736644" y="1719921"/>
                </a:lnTo>
                <a:lnTo>
                  <a:pt x="742692" y="1716793"/>
                </a:lnTo>
                <a:lnTo>
                  <a:pt x="748731" y="1713664"/>
                </a:lnTo>
                <a:lnTo>
                  <a:pt x="754779" y="1709492"/>
                </a:lnTo>
                <a:lnTo>
                  <a:pt x="760828" y="1706364"/>
                </a:lnTo>
                <a:lnTo>
                  <a:pt x="767881" y="1702192"/>
                </a:lnTo>
                <a:lnTo>
                  <a:pt x="773929" y="1699064"/>
                </a:lnTo>
                <a:lnTo>
                  <a:pt x="780982" y="1694892"/>
                </a:lnTo>
                <a:lnTo>
                  <a:pt x="788035" y="1690721"/>
                </a:lnTo>
                <a:lnTo>
                  <a:pt x="795089" y="1686549"/>
                </a:lnTo>
                <a:lnTo>
                  <a:pt x="802142" y="1682377"/>
                </a:lnTo>
                <a:lnTo>
                  <a:pt x="809195" y="1678206"/>
                </a:lnTo>
                <a:lnTo>
                  <a:pt x="816248" y="1674035"/>
                </a:lnTo>
                <a:lnTo>
                  <a:pt x="823311" y="1670906"/>
                </a:lnTo>
                <a:lnTo>
                  <a:pt x="831369" y="1666734"/>
                </a:lnTo>
                <a:lnTo>
                  <a:pt x="839427" y="1662563"/>
                </a:lnTo>
                <a:lnTo>
                  <a:pt x="846480" y="1659434"/>
                </a:lnTo>
                <a:lnTo>
                  <a:pt x="854548" y="1655263"/>
                </a:lnTo>
                <a:lnTo>
                  <a:pt x="862606" y="1652133"/>
                </a:lnTo>
                <a:lnTo>
                  <a:pt x="871678" y="1650048"/>
                </a:lnTo>
                <a:lnTo>
                  <a:pt x="879736" y="1649005"/>
                </a:lnTo>
                <a:lnTo>
                  <a:pt x="895862" y="1649005"/>
                </a:lnTo>
                <a:lnTo>
                  <a:pt x="903920" y="1650048"/>
                </a:lnTo>
                <a:lnTo>
                  <a:pt x="911987" y="1651091"/>
                </a:lnTo>
                <a:lnTo>
                  <a:pt x="921060" y="1653176"/>
                </a:lnTo>
                <a:lnTo>
                  <a:pt x="929118" y="1656306"/>
                </a:lnTo>
                <a:lnTo>
                  <a:pt x="937176" y="1659434"/>
                </a:lnTo>
                <a:lnTo>
                  <a:pt x="945243" y="1662563"/>
                </a:lnTo>
                <a:lnTo>
                  <a:pt x="954306" y="1666734"/>
                </a:lnTo>
                <a:lnTo>
                  <a:pt x="962374" y="1670906"/>
                </a:lnTo>
                <a:lnTo>
                  <a:pt x="970480" y="1676120"/>
                </a:lnTo>
                <a:lnTo>
                  <a:pt x="978499" y="1680291"/>
                </a:lnTo>
                <a:lnTo>
                  <a:pt x="987582" y="1685506"/>
                </a:lnTo>
                <a:lnTo>
                  <a:pt x="995601" y="1690721"/>
                </a:lnTo>
                <a:lnTo>
                  <a:pt x="1003717" y="1695936"/>
                </a:lnTo>
                <a:lnTo>
                  <a:pt x="1011736" y="1702192"/>
                </a:lnTo>
                <a:lnTo>
                  <a:pt x="1020818" y="1707406"/>
                </a:lnTo>
                <a:lnTo>
                  <a:pt x="1028838" y="1712621"/>
                </a:lnTo>
                <a:lnTo>
                  <a:pt x="1036954" y="1717835"/>
                </a:lnTo>
                <a:lnTo>
                  <a:pt x="1044973" y="1723051"/>
                </a:lnTo>
                <a:lnTo>
                  <a:pt x="1054055" y="1728265"/>
                </a:lnTo>
                <a:lnTo>
                  <a:pt x="1062171" y="1732436"/>
                </a:lnTo>
                <a:lnTo>
                  <a:pt x="1070190" y="1737650"/>
                </a:lnTo>
                <a:lnTo>
                  <a:pt x="1078306" y="1741822"/>
                </a:lnTo>
                <a:lnTo>
                  <a:pt x="1086326" y="1744951"/>
                </a:lnTo>
                <a:lnTo>
                  <a:pt x="1094345" y="1748079"/>
                </a:lnTo>
                <a:lnTo>
                  <a:pt x="1103427" y="1751207"/>
                </a:lnTo>
                <a:lnTo>
                  <a:pt x="1111543" y="1753294"/>
                </a:lnTo>
                <a:lnTo>
                  <a:pt x="1119562" y="1755380"/>
                </a:lnTo>
                <a:lnTo>
                  <a:pt x="1127678" y="1756422"/>
                </a:lnTo>
                <a:lnTo>
                  <a:pt x="1136664" y="1757465"/>
                </a:lnTo>
                <a:lnTo>
                  <a:pt x="1144780" y="1757465"/>
                </a:lnTo>
                <a:lnTo>
                  <a:pt x="1153862" y="1756422"/>
                </a:lnTo>
                <a:lnTo>
                  <a:pt x="1163910" y="1755380"/>
                </a:lnTo>
                <a:lnTo>
                  <a:pt x="1172993" y="1754337"/>
                </a:lnTo>
                <a:lnTo>
                  <a:pt x="1183041" y="1752250"/>
                </a:lnTo>
                <a:lnTo>
                  <a:pt x="1193186" y="1749122"/>
                </a:lnTo>
                <a:lnTo>
                  <a:pt x="1203234" y="1747036"/>
                </a:lnTo>
                <a:lnTo>
                  <a:pt x="1212316" y="1743908"/>
                </a:lnTo>
                <a:lnTo>
                  <a:pt x="1222365" y="1739737"/>
                </a:lnTo>
                <a:lnTo>
                  <a:pt x="1232413" y="1735564"/>
                </a:lnTo>
                <a:lnTo>
                  <a:pt x="1241495" y="1731393"/>
                </a:lnTo>
                <a:lnTo>
                  <a:pt x="1251543" y="1727222"/>
                </a:lnTo>
                <a:lnTo>
                  <a:pt x="1260626" y="1723051"/>
                </a:lnTo>
                <a:lnTo>
                  <a:pt x="1269708" y="1717835"/>
                </a:lnTo>
                <a:lnTo>
                  <a:pt x="1278790" y="1712621"/>
                </a:lnTo>
                <a:lnTo>
                  <a:pt x="1286809" y="1707406"/>
                </a:lnTo>
                <a:lnTo>
                  <a:pt x="1294925" y="1702192"/>
                </a:lnTo>
                <a:lnTo>
                  <a:pt x="1302944" y="1695936"/>
                </a:lnTo>
                <a:lnTo>
                  <a:pt x="1309998" y="1690721"/>
                </a:lnTo>
                <a:lnTo>
                  <a:pt x="1317051" y="1684464"/>
                </a:lnTo>
                <a:lnTo>
                  <a:pt x="1323138" y="1679249"/>
                </a:lnTo>
                <a:lnTo>
                  <a:pt x="1329225" y="1672992"/>
                </a:lnTo>
                <a:lnTo>
                  <a:pt x="1334249" y="1667778"/>
                </a:lnTo>
                <a:lnTo>
                  <a:pt x="1338210" y="1661520"/>
                </a:lnTo>
                <a:lnTo>
                  <a:pt x="1341302" y="1656306"/>
                </a:lnTo>
                <a:lnTo>
                  <a:pt x="1344297" y="1650048"/>
                </a:lnTo>
                <a:lnTo>
                  <a:pt x="1346326" y="1644831"/>
                </a:lnTo>
                <a:lnTo>
                  <a:pt x="1348355" y="1639622"/>
                </a:lnTo>
                <a:lnTo>
                  <a:pt x="1348355" y="1629191"/>
                </a:lnTo>
                <a:lnTo>
                  <a:pt x="1347292" y="1623981"/>
                </a:lnTo>
                <a:lnTo>
                  <a:pt x="1347292" y="1618760"/>
                </a:lnTo>
                <a:lnTo>
                  <a:pt x="1348355" y="1613550"/>
                </a:lnTo>
                <a:lnTo>
                  <a:pt x="1349321" y="1607286"/>
                </a:lnTo>
                <a:lnTo>
                  <a:pt x="1351350" y="1601035"/>
                </a:lnTo>
                <a:lnTo>
                  <a:pt x="1354345" y="1594771"/>
                </a:lnTo>
                <a:lnTo>
                  <a:pt x="1356374" y="1588520"/>
                </a:lnTo>
                <a:lnTo>
                  <a:pt x="1360432" y="1581215"/>
                </a:lnTo>
                <a:lnTo>
                  <a:pt x="1363428" y="1573922"/>
                </a:lnTo>
                <a:lnTo>
                  <a:pt x="1367486" y="1566616"/>
                </a:lnTo>
                <a:lnTo>
                  <a:pt x="1371544" y="1559323"/>
                </a:lnTo>
                <a:lnTo>
                  <a:pt x="1375505" y="1550975"/>
                </a:lnTo>
                <a:lnTo>
                  <a:pt x="1379563" y="1543670"/>
                </a:lnTo>
                <a:lnTo>
                  <a:pt x="1383621" y="1535335"/>
                </a:lnTo>
                <a:lnTo>
                  <a:pt x="1387582" y="1526987"/>
                </a:lnTo>
                <a:lnTo>
                  <a:pt x="1390674" y="1517598"/>
                </a:lnTo>
                <a:lnTo>
                  <a:pt x="1394635" y="1509263"/>
                </a:lnTo>
                <a:lnTo>
                  <a:pt x="1398693" y="1499874"/>
                </a:lnTo>
                <a:lnTo>
                  <a:pt x="1401785" y="1490484"/>
                </a:lnTo>
                <a:lnTo>
                  <a:pt x="1403718" y="1481095"/>
                </a:lnTo>
                <a:lnTo>
                  <a:pt x="1406809" y="1471718"/>
                </a:lnTo>
                <a:lnTo>
                  <a:pt x="1408838" y="1462329"/>
                </a:lnTo>
                <a:lnTo>
                  <a:pt x="1409804" y="1451897"/>
                </a:lnTo>
                <a:lnTo>
                  <a:pt x="1410771" y="1441466"/>
                </a:lnTo>
                <a:lnTo>
                  <a:pt x="1410771" y="1421658"/>
                </a:lnTo>
                <a:lnTo>
                  <a:pt x="1408838" y="1410185"/>
                </a:lnTo>
                <a:lnTo>
                  <a:pt x="1406809" y="1399754"/>
                </a:lnTo>
                <a:lnTo>
                  <a:pt x="1403718" y="1389323"/>
                </a:lnTo>
                <a:lnTo>
                  <a:pt x="1399756" y="1377850"/>
                </a:lnTo>
                <a:lnTo>
                  <a:pt x="1394635" y="1367431"/>
                </a:lnTo>
                <a:lnTo>
                  <a:pt x="1388645" y="1355958"/>
                </a:lnTo>
                <a:lnTo>
                  <a:pt x="1385650" y="1350736"/>
                </a:lnTo>
                <a:lnTo>
                  <a:pt x="1383621" y="1345527"/>
                </a:lnTo>
                <a:lnTo>
                  <a:pt x="1382558" y="1340317"/>
                </a:lnTo>
                <a:lnTo>
                  <a:pt x="1382558" y="1329886"/>
                </a:lnTo>
                <a:lnTo>
                  <a:pt x="1383621" y="1324664"/>
                </a:lnTo>
                <a:lnTo>
                  <a:pt x="1385650" y="1319455"/>
                </a:lnTo>
                <a:lnTo>
                  <a:pt x="1386616" y="1314246"/>
                </a:lnTo>
                <a:lnTo>
                  <a:pt x="1389611" y="1309024"/>
                </a:lnTo>
                <a:lnTo>
                  <a:pt x="1391640" y="1303814"/>
                </a:lnTo>
                <a:lnTo>
                  <a:pt x="1394635" y="1298592"/>
                </a:lnTo>
                <a:lnTo>
                  <a:pt x="1397727" y="1292341"/>
                </a:lnTo>
                <a:lnTo>
                  <a:pt x="1401785" y="1287119"/>
                </a:lnTo>
                <a:lnTo>
                  <a:pt x="1404780" y="1280868"/>
                </a:lnTo>
                <a:lnTo>
                  <a:pt x="1407776" y="1275659"/>
                </a:lnTo>
                <a:lnTo>
                  <a:pt x="1411833" y="1269395"/>
                </a:lnTo>
                <a:lnTo>
                  <a:pt x="1414829" y="1263144"/>
                </a:lnTo>
                <a:lnTo>
                  <a:pt x="1417824" y="1255838"/>
                </a:lnTo>
                <a:lnTo>
                  <a:pt x="1420916" y="1249587"/>
                </a:lnTo>
                <a:lnTo>
                  <a:pt x="1423911" y="1242281"/>
                </a:lnTo>
                <a:lnTo>
                  <a:pt x="1425940" y="1234976"/>
                </a:lnTo>
                <a:lnTo>
                  <a:pt x="1427969" y="1227683"/>
                </a:lnTo>
                <a:lnTo>
                  <a:pt x="1429998" y="1220377"/>
                </a:lnTo>
                <a:lnTo>
                  <a:pt x="1430964" y="1212042"/>
                </a:lnTo>
                <a:lnTo>
                  <a:pt x="1431930" y="1203694"/>
                </a:lnTo>
                <a:lnTo>
                  <a:pt x="1430964" y="1195347"/>
                </a:lnTo>
                <a:lnTo>
                  <a:pt x="1430964" y="1185970"/>
                </a:lnTo>
                <a:lnTo>
                  <a:pt x="1428935" y="1176581"/>
                </a:lnTo>
                <a:lnTo>
                  <a:pt x="1426906" y="1167191"/>
                </a:lnTo>
                <a:lnTo>
                  <a:pt x="1422945" y="1156760"/>
                </a:lnTo>
                <a:lnTo>
                  <a:pt x="1418887" y="1145287"/>
                </a:lnTo>
                <a:lnTo>
                  <a:pt x="1413862" y="1134869"/>
                </a:lnTo>
                <a:lnTo>
                  <a:pt x="1410771" y="1128605"/>
                </a:lnTo>
                <a:lnTo>
                  <a:pt x="1408838" y="1123395"/>
                </a:lnTo>
                <a:lnTo>
                  <a:pt x="1406809" y="1117132"/>
                </a:lnTo>
                <a:lnTo>
                  <a:pt x="1404780" y="1111922"/>
                </a:lnTo>
                <a:lnTo>
                  <a:pt x="1403718" y="1105658"/>
                </a:lnTo>
                <a:lnTo>
                  <a:pt x="1401785" y="1099407"/>
                </a:lnTo>
                <a:lnTo>
                  <a:pt x="1400722" y="1094185"/>
                </a:lnTo>
                <a:lnTo>
                  <a:pt x="1400722" y="1087934"/>
                </a:lnTo>
                <a:lnTo>
                  <a:pt x="1399756" y="1081670"/>
                </a:lnTo>
                <a:lnTo>
                  <a:pt x="1399756" y="1050389"/>
                </a:lnTo>
                <a:lnTo>
                  <a:pt x="1400722" y="1044138"/>
                </a:lnTo>
                <a:lnTo>
                  <a:pt x="1401785" y="1036832"/>
                </a:lnTo>
                <a:lnTo>
                  <a:pt x="1401785" y="1030581"/>
                </a:lnTo>
                <a:lnTo>
                  <a:pt x="1402751" y="1023276"/>
                </a:lnTo>
                <a:lnTo>
                  <a:pt x="1403718" y="1015970"/>
                </a:lnTo>
                <a:lnTo>
                  <a:pt x="1404780" y="1009719"/>
                </a:lnTo>
                <a:lnTo>
                  <a:pt x="1405747" y="1002413"/>
                </a:lnTo>
                <a:lnTo>
                  <a:pt x="1407776" y="995120"/>
                </a:lnTo>
                <a:lnTo>
                  <a:pt x="1408838" y="986773"/>
                </a:lnTo>
                <a:lnTo>
                  <a:pt x="1409804" y="979480"/>
                </a:lnTo>
                <a:lnTo>
                  <a:pt x="1410771" y="972174"/>
                </a:lnTo>
                <a:lnTo>
                  <a:pt x="1411833" y="963826"/>
                </a:lnTo>
                <a:lnTo>
                  <a:pt x="1413862" y="956533"/>
                </a:lnTo>
                <a:lnTo>
                  <a:pt x="1414829" y="948186"/>
                </a:lnTo>
                <a:lnTo>
                  <a:pt x="1415891" y="939838"/>
                </a:lnTo>
                <a:lnTo>
                  <a:pt x="1416858" y="931503"/>
                </a:lnTo>
                <a:lnTo>
                  <a:pt x="1417824" y="922114"/>
                </a:lnTo>
                <a:lnTo>
                  <a:pt x="1418887" y="913766"/>
                </a:lnTo>
                <a:lnTo>
                  <a:pt x="1419853" y="904390"/>
                </a:lnTo>
                <a:lnTo>
                  <a:pt x="1419853" y="896042"/>
                </a:lnTo>
                <a:lnTo>
                  <a:pt x="1418887" y="886653"/>
                </a:lnTo>
                <a:lnTo>
                  <a:pt x="1416858" y="877276"/>
                </a:lnTo>
                <a:lnTo>
                  <a:pt x="1414829" y="867887"/>
                </a:lnTo>
                <a:lnTo>
                  <a:pt x="1412800" y="858497"/>
                </a:lnTo>
                <a:lnTo>
                  <a:pt x="1409804" y="849108"/>
                </a:lnTo>
                <a:lnTo>
                  <a:pt x="1405747" y="838689"/>
                </a:lnTo>
                <a:lnTo>
                  <a:pt x="1401785" y="829300"/>
                </a:lnTo>
                <a:lnTo>
                  <a:pt x="1397727" y="819911"/>
                </a:lnTo>
                <a:lnTo>
                  <a:pt x="1392703" y="811576"/>
                </a:lnTo>
                <a:lnTo>
                  <a:pt x="1388645" y="802186"/>
                </a:lnTo>
                <a:lnTo>
                  <a:pt x="1383621" y="792797"/>
                </a:lnTo>
                <a:lnTo>
                  <a:pt x="1377534" y="784449"/>
                </a:lnTo>
                <a:lnTo>
                  <a:pt x="1372510" y="775073"/>
                </a:lnTo>
                <a:lnTo>
                  <a:pt x="1367486" y="766725"/>
                </a:lnTo>
                <a:lnTo>
                  <a:pt x="1361399" y="759419"/>
                </a:lnTo>
                <a:lnTo>
                  <a:pt x="1356374" y="751085"/>
                </a:lnTo>
                <a:lnTo>
                  <a:pt x="1350384" y="743779"/>
                </a:lnTo>
                <a:lnTo>
                  <a:pt x="1345263" y="736486"/>
                </a:lnTo>
                <a:lnTo>
                  <a:pt x="1340239" y="729180"/>
                </a:lnTo>
                <a:lnTo>
                  <a:pt x="1335215" y="722929"/>
                </a:lnTo>
                <a:lnTo>
                  <a:pt x="1331157" y="717707"/>
                </a:lnTo>
                <a:lnTo>
                  <a:pt x="1326133" y="711456"/>
                </a:lnTo>
                <a:lnTo>
                  <a:pt x="1322172" y="706234"/>
                </a:lnTo>
                <a:lnTo>
                  <a:pt x="1319080" y="702067"/>
                </a:lnTo>
                <a:lnTo>
                  <a:pt x="1315118" y="697899"/>
                </a:lnTo>
                <a:lnTo>
                  <a:pt x="1313089" y="694761"/>
                </a:lnTo>
                <a:lnTo>
                  <a:pt x="1309998" y="691635"/>
                </a:lnTo>
                <a:lnTo>
                  <a:pt x="1309031" y="689552"/>
                </a:lnTo>
                <a:lnTo>
                  <a:pt x="1307002" y="687468"/>
                </a:lnTo>
                <a:lnTo>
                  <a:pt x="1307002" y="647839"/>
                </a:lnTo>
                <a:lnTo>
                  <a:pt x="1306036" y="638450"/>
                </a:lnTo>
                <a:lnTo>
                  <a:pt x="1306036" y="621767"/>
                </a:lnTo>
                <a:lnTo>
                  <a:pt x="1304973" y="614462"/>
                </a:lnTo>
                <a:lnTo>
                  <a:pt x="1304973" y="607169"/>
                </a:lnTo>
                <a:lnTo>
                  <a:pt x="1304007" y="599863"/>
                </a:lnTo>
                <a:lnTo>
                  <a:pt x="1302944" y="593612"/>
                </a:lnTo>
                <a:lnTo>
                  <a:pt x="1302944" y="587348"/>
                </a:lnTo>
                <a:lnTo>
                  <a:pt x="1301978" y="582139"/>
                </a:lnTo>
                <a:lnTo>
                  <a:pt x="1301012" y="576917"/>
                </a:lnTo>
                <a:lnTo>
                  <a:pt x="1301012" y="571708"/>
                </a:lnTo>
                <a:lnTo>
                  <a:pt x="1299949" y="567540"/>
                </a:lnTo>
                <a:lnTo>
                  <a:pt x="1298983" y="563360"/>
                </a:lnTo>
                <a:lnTo>
                  <a:pt x="1297920" y="559193"/>
                </a:lnTo>
                <a:lnTo>
                  <a:pt x="1297920" y="556067"/>
                </a:lnTo>
                <a:lnTo>
                  <a:pt x="1296954" y="551887"/>
                </a:lnTo>
                <a:lnTo>
                  <a:pt x="1295891" y="549803"/>
                </a:lnTo>
                <a:lnTo>
                  <a:pt x="1295891" y="546678"/>
                </a:lnTo>
                <a:lnTo>
                  <a:pt x="1294925" y="542510"/>
                </a:lnTo>
                <a:lnTo>
                  <a:pt x="1293959" y="539372"/>
                </a:lnTo>
                <a:lnTo>
                  <a:pt x="1291930" y="535205"/>
                </a:lnTo>
                <a:lnTo>
                  <a:pt x="1287872" y="531037"/>
                </a:lnTo>
                <a:lnTo>
                  <a:pt x="1283814" y="525815"/>
                </a:lnTo>
                <a:lnTo>
                  <a:pt x="1279756" y="519564"/>
                </a:lnTo>
                <a:lnTo>
                  <a:pt x="1274732" y="513300"/>
                </a:lnTo>
                <a:lnTo>
                  <a:pt x="1270770" y="506007"/>
                </a:lnTo>
                <a:lnTo>
                  <a:pt x="1266712" y="497621"/>
                </a:lnTo>
                <a:lnTo>
                  <a:pt x="1262655" y="488219"/>
                </a:lnTo>
                <a:lnTo>
                  <a:pt x="1259659" y="478944"/>
                </a:lnTo>
                <a:lnTo>
                  <a:pt x="1255601" y="469542"/>
                </a:lnTo>
                <a:lnTo>
                  <a:pt x="1251543" y="459124"/>
                </a:lnTo>
                <a:lnTo>
                  <a:pt x="1248548" y="448705"/>
                </a:lnTo>
                <a:lnTo>
                  <a:pt x="1244490" y="437143"/>
                </a:lnTo>
                <a:lnTo>
                  <a:pt x="1241495" y="425708"/>
                </a:lnTo>
                <a:lnTo>
                  <a:pt x="1237437" y="415290"/>
                </a:lnTo>
                <a:lnTo>
                  <a:pt x="1234442" y="403855"/>
                </a:lnTo>
                <a:lnTo>
                  <a:pt x="1231447" y="392292"/>
                </a:lnTo>
                <a:lnTo>
                  <a:pt x="1228452" y="380857"/>
                </a:lnTo>
                <a:lnTo>
                  <a:pt x="1226423" y="370439"/>
                </a:lnTo>
                <a:lnTo>
                  <a:pt x="1223331" y="360020"/>
                </a:lnTo>
                <a:lnTo>
                  <a:pt x="1221398" y="349602"/>
                </a:lnTo>
                <a:lnTo>
                  <a:pt x="1218307" y="339183"/>
                </a:lnTo>
                <a:lnTo>
                  <a:pt x="1216278" y="329781"/>
                </a:lnTo>
                <a:lnTo>
                  <a:pt x="1214345" y="320379"/>
                </a:lnTo>
                <a:lnTo>
                  <a:pt x="1212316" y="311993"/>
                </a:lnTo>
                <a:lnTo>
                  <a:pt x="1211253" y="304751"/>
                </a:lnTo>
                <a:lnTo>
                  <a:pt x="1209224" y="298525"/>
                </a:lnTo>
                <a:lnTo>
                  <a:pt x="1208258" y="292173"/>
                </a:lnTo>
                <a:lnTo>
                  <a:pt x="1207292" y="286963"/>
                </a:lnTo>
                <a:lnTo>
                  <a:pt x="1206229" y="282771"/>
                </a:lnTo>
                <a:lnTo>
                  <a:pt x="1206229" y="279721"/>
                </a:lnTo>
                <a:lnTo>
                  <a:pt x="1205263" y="277561"/>
                </a:lnTo>
                <a:lnTo>
                  <a:pt x="1202171" y="281754"/>
                </a:lnTo>
                <a:lnTo>
                  <a:pt x="1199176" y="285947"/>
                </a:lnTo>
                <a:lnTo>
                  <a:pt x="1196181" y="290140"/>
                </a:lnTo>
                <a:lnTo>
                  <a:pt x="1194152" y="295349"/>
                </a:lnTo>
                <a:lnTo>
                  <a:pt x="1191157" y="300558"/>
                </a:lnTo>
                <a:lnTo>
                  <a:pt x="1189128" y="305768"/>
                </a:lnTo>
                <a:lnTo>
                  <a:pt x="1187099" y="310977"/>
                </a:lnTo>
                <a:lnTo>
                  <a:pt x="1185070" y="317203"/>
                </a:lnTo>
                <a:lnTo>
                  <a:pt x="1184104" y="322412"/>
                </a:lnTo>
                <a:lnTo>
                  <a:pt x="1182075" y="328765"/>
                </a:lnTo>
                <a:lnTo>
                  <a:pt x="1181012" y="334990"/>
                </a:lnTo>
                <a:lnTo>
                  <a:pt x="1180046" y="341216"/>
                </a:lnTo>
                <a:lnTo>
                  <a:pt x="1179079" y="347442"/>
                </a:lnTo>
                <a:lnTo>
                  <a:pt x="1178017" y="353795"/>
                </a:lnTo>
                <a:lnTo>
                  <a:pt x="1177051" y="360020"/>
                </a:lnTo>
                <a:lnTo>
                  <a:pt x="1175988" y="366246"/>
                </a:lnTo>
                <a:lnTo>
                  <a:pt x="1175988" y="402711"/>
                </a:lnTo>
                <a:lnTo>
                  <a:pt x="1177051" y="409064"/>
                </a:lnTo>
                <a:lnTo>
                  <a:pt x="1177051" y="414273"/>
                </a:lnTo>
                <a:lnTo>
                  <a:pt x="1178017" y="419482"/>
                </a:lnTo>
                <a:lnTo>
                  <a:pt x="1178017" y="424692"/>
                </a:lnTo>
                <a:lnTo>
                  <a:pt x="1179079" y="429901"/>
                </a:lnTo>
                <a:lnTo>
                  <a:pt x="1180046" y="434094"/>
                </a:lnTo>
                <a:lnTo>
                  <a:pt x="1181012" y="439303"/>
                </a:lnTo>
                <a:lnTo>
                  <a:pt x="1183041" y="443369"/>
                </a:lnTo>
                <a:lnTo>
                  <a:pt x="1184104" y="447562"/>
                </a:lnTo>
                <a:lnTo>
                  <a:pt x="1185070" y="450738"/>
                </a:lnTo>
                <a:lnTo>
                  <a:pt x="1187099" y="453914"/>
                </a:lnTo>
                <a:lnTo>
                  <a:pt x="1188065" y="457980"/>
                </a:lnTo>
                <a:lnTo>
                  <a:pt x="1189128" y="461157"/>
                </a:lnTo>
                <a:lnTo>
                  <a:pt x="1190094" y="464333"/>
                </a:lnTo>
                <a:lnTo>
                  <a:pt x="1191157" y="467382"/>
                </a:lnTo>
                <a:lnTo>
                  <a:pt x="1192123" y="470559"/>
                </a:lnTo>
                <a:lnTo>
                  <a:pt x="1193186" y="473735"/>
                </a:lnTo>
                <a:lnTo>
                  <a:pt x="1194152" y="476784"/>
                </a:lnTo>
                <a:lnTo>
                  <a:pt x="1194152" y="479961"/>
                </a:lnTo>
                <a:lnTo>
                  <a:pt x="1195118" y="483010"/>
                </a:lnTo>
                <a:lnTo>
                  <a:pt x="1195118" y="490379"/>
                </a:lnTo>
                <a:lnTo>
                  <a:pt x="1196181" y="493429"/>
                </a:lnTo>
                <a:lnTo>
                  <a:pt x="1196181" y="501814"/>
                </a:lnTo>
                <a:lnTo>
                  <a:pt x="1195118" y="504965"/>
                </a:lnTo>
                <a:lnTo>
                  <a:pt x="1195118" y="514342"/>
                </a:lnTo>
                <a:lnTo>
                  <a:pt x="1194152" y="518522"/>
                </a:lnTo>
                <a:lnTo>
                  <a:pt x="1194152" y="523731"/>
                </a:lnTo>
                <a:lnTo>
                  <a:pt x="1193186" y="527912"/>
                </a:lnTo>
                <a:lnTo>
                  <a:pt x="1192123" y="533121"/>
                </a:lnTo>
                <a:lnTo>
                  <a:pt x="1191157" y="539372"/>
                </a:lnTo>
                <a:lnTo>
                  <a:pt x="1190094" y="544594"/>
                </a:lnTo>
                <a:lnTo>
                  <a:pt x="1188065" y="550845"/>
                </a:lnTo>
                <a:lnTo>
                  <a:pt x="1187099" y="557109"/>
                </a:lnTo>
                <a:lnTo>
                  <a:pt x="1185070" y="564402"/>
                </a:lnTo>
                <a:lnTo>
                  <a:pt x="1184104" y="571708"/>
                </a:lnTo>
                <a:lnTo>
                  <a:pt x="1182075" y="579001"/>
                </a:lnTo>
                <a:lnTo>
                  <a:pt x="1180046" y="586306"/>
                </a:lnTo>
                <a:lnTo>
                  <a:pt x="1178017" y="594654"/>
                </a:lnTo>
                <a:lnTo>
                  <a:pt x="1175022" y="602989"/>
                </a:lnTo>
                <a:lnTo>
                  <a:pt x="1172993" y="612378"/>
                </a:lnTo>
                <a:lnTo>
                  <a:pt x="1169997" y="620726"/>
                </a:lnTo>
                <a:lnTo>
                  <a:pt x="1166906" y="629060"/>
                </a:lnTo>
                <a:lnTo>
                  <a:pt x="1163910" y="636366"/>
                </a:lnTo>
                <a:lnTo>
                  <a:pt x="1160915" y="643659"/>
                </a:lnTo>
                <a:lnTo>
                  <a:pt x="1156857" y="650965"/>
                </a:lnTo>
                <a:lnTo>
                  <a:pt x="1152799" y="658271"/>
                </a:lnTo>
                <a:lnTo>
                  <a:pt x="1149804" y="664522"/>
                </a:lnTo>
                <a:lnTo>
                  <a:pt x="1145746" y="670785"/>
                </a:lnTo>
                <a:lnTo>
                  <a:pt x="1141785" y="677037"/>
                </a:lnTo>
                <a:lnTo>
                  <a:pt x="1137727" y="683300"/>
                </a:lnTo>
                <a:lnTo>
                  <a:pt x="1133669" y="688510"/>
                </a:lnTo>
                <a:lnTo>
                  <a:pt x="1129611" y="693719"/>
                </a:lnTo>
                <a:lnTo>
                  <a:pt x="1125649" y="697899"/>
                </a:lnTo>
                <a:lnTo>
                  <a:pt x="1121591" y="703108"/>
                </a:lnTo>
                <a:lnTo>
                  <a:pt x="1117534" y="707276"/>
                </a:lnTo>
                <a:lnTo>
                  <a:pt x="1113572" y="711456"/>
                </a:lnTo>
                <a:lnTo>
                  <a:pt x="1109514" y="714582"/>
                </a:lnTo>
                <a:lnTo>
                  <a:pt x="1105456" y="718749"/>
                </a:lnTo>
                <a:lnTo>
                  <a:pt x="1102461" y="721887"/>
                </a:lnTo>
                <a:lnTo>
                  <a:pt x="1099466" y="725013"/>
                </a:lnTo>
                <a:lnTo>
                  <a:pt x="1095408" y="727096"/>
                </a:lnTo>
                <a:lnTo>
                  <a:pt x="1092413" y="730222"/>
                </a:lnTo>
                <a:lnTo>
                  <a:pt x="1090384" y="732306"/>
                </a:lnTo>
                <a:lnTo>
                  <a:pt x="1087292" y="733348"/>
                </a:lnTo>
                <a:lnTo>
                  <a:pt x="1085360" y="735444"/>
                </a:lnTo>
                <a:lnTo>
                  <a:pt x="1083331" y="736486"/>
                </a:lnTo>
                <a:lnTo>
                  <a:pt x="1081302" y="737528"/>
                </a:lnTo>
                <a:lnTo>
                  <a:pt x="1080239" y="738570"/>
                </a:lnTo>
                <a:lnTo>
                  <a:pt x="1078306" y="739611"/>
                </a:lnTo>
                <a:lnTo>
                  <a:pt x="1080239" y="730222"/>
                </a:lnTo>
                <a:lnTo>
                  <a:pt x="1082268" y="720833"/>
                </a:lnTo>
                <a:lnTo>
                  <a:pt x="1082268" y="691635"/>
                </a:lnTo>
                <a:lnTo>
                  <a:pt x="1081302" y="682246"/>
                </a:lnTo>
                <a:lnTo>
                  <a:pt x="1079273" y="672869"/>
                </a:lnTo>
                <a:lnTo>
                  <a:pt x="1077244" y="663480"/>
                </a:lnTo>
                <a:lnTo>
                  <a:pt x="1075215" y="654090"/>
                </a:lnTo>
                <a:lnTo>
                  <a:pt x="1072219" y="645756"/>
                </a:lnTo>
                <a:lnTo>
                  <a:pt x="1069224" y="637408"/>
                </a:lnTo>
                <a:lnTo>
                  <a:pt x="1065166" y="629060"/>
                </a:lnTo>
                <a:lnTo>
                  <a:pt x="1062171" y="620726"/>
                </a:lnTo>
                <a:lnTo>
                  <a:pt x="1058113" y="613420"/>
                </a:lnTo>
                <a:lnTo>
                  <a:pt x="1054055" y="605085"/>
                </a:lnTo>
                <a:lnTo>
                  <a:pt x="1049997" y="597779"/>
                </a:lnTo>
                <a:lnTo>
                  <a:pt x="1046036" y="591516"/>
                </a:lnTo>
                <a:lnTo>
                  <a:pt x="1041012" y="584223"/>
                </a:lnTo>
                <a:lnTo>
                  <a:pt x="1036954" y="577959"/>
                </a:lnTo>
                <a:lnTo>
                  <a:pt x="1032896" y="571708"/>
                </a:lnTo>
                <a:lnTo>
                  <a:pt x="1028838" y="566498"/>
                </a:lnTo>
                <a:lnTo>
                  <a:pt x="1024876" y="561276"/>
                </a:lnTo>
                <a:lnTo>
                  <a:pt x="1020818" y="556067"/>
                </a:lnTo>
                <a:lnTo>
                  <a:pt x="1017823" y="551887"/>
                </a:lnTo>
                <a:lnTo>
                  <a:pt x="1014731" y="548761"/>
                </a:lnTo>
                <a:lnTo>
                  <a:pt x="1011736" y="544594"/>
                </a:lnTo>
                <a:lnTo>
                  <a:pt x="1008741" y="541468"/>
                </a:lnTo>
                <a:lnTo>
                  <a:pt x="1006712" y="539372"/>
                </a:lnTo>
                <a:lnTo>
                  <a:pt x="1004683" y="537288"/>
                </a:lnTo>
                <a:lnTo>
                  <a:pt x="1002654" y="535205"/>
                </a:lnTo>
                <a:lnTo>
                  <a:pt x="994635" y="525815"/>
                </a:lnTo>
                <a:lnTo>
                  <a:pt x="986519" y="515397"/>
                </a:lnTo>
                <a:lnTo>
                  <a:pt x="979466" y="504965"/>
                </a:lnTo>
                <a:lnTo>
                  <a:pt x="972413" y="493429"/>
                </a:lnTo>
                <a:lnTo>
                  <a:pt x="965398" y="481994"/>
                </a:lnTo>
                <a:lnTo>
                  <a:pt x="959350" y="469542"/>
                </a:lnTo>
                <a:lnTo>
                  <a:pt x="952297" y="455947"/>
                </a:lnTo>
                <a:lnTo>
                  <a:pt x="947253" y="443369"/>
                </a:lnTo>
                <a:lnTo>
                  <a:pt x="941205" y="429901"/>
                </a:lnTo>
                <a:lnTo>
                  <a:pt x="936171" y="416306"/>
                </a:lnTo>
                <a:lnTo>
                  <a:pt x="931137" y="402711"/>
                </a:lnTo>
                <a:lnTo>
                  <a:pt x="926094" y="388100"/>
                </a:lnTo>
                <a:lnTo>
                  <a:pt x="921060" y="374632"/>
                </a:lnTo>
                <a:lnTo>
                  <a:pt x="917021" y="361037"/>
                </a:lnTo>
                <a:lnTo>
                  <a:pt x="912992" y="347442"/>
                </a:lnTo>
                <a:lnTo>
                  <a:pt x="908963" y="333974"/>
                </a:lnTo>
                <a:lnTo>
                  <a:pt x="904934" y="320379"/>
                </a:lnTo>
                <a:lnTo>
                  <a:pt x="901910" y="307801"/>
                </a:lnTo>
                <a:lnTo>
                  <a:pt x="898886" y="295349"/>
                </a:lnTo>
                <a:lnTo>
                  <a:pt x="895862" y="283914"/>
                </a:lnTo>
                <a:lnTo>
                  <a:pt x="893842" y="272352"/>
                </a:lnTo>
                <a:lnTo>
                  <a:pt x="890828" y="260917"/>
                </a:lnTo>
                <a:lnTo>
                  <a:pt x="888809" y="251515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5428183" y="1836826"/>
            <a:ext cx="189468" cy="1344251"/>
          </a:xfrm>
          <a:custGeom>
            <a:avLst/>
            <a:gdLst/>
            <a:ahLst/>
            <a:cxnLst/>
            <a:rect l="l" t="t" r="r" b="b"/>
            <a:pathLst>
              <a:path w="189468" h="1344251">
                <a:moveTo>
                  <a:pt x="189468" y="826979"/>
                </a:moveTo>
                <a:lnTo>
                  <a:pt x="188406" y="823853"/>
                </a:lnTo>
                <a:lnTo>
                  <a:pt x="188406" y="819686"/>
                </a:lnTo>
                <a:lnTo>
                  <a:pt x="187439" y="816547"/>
                </a:lnTo>
                <a:lnTo>
                  <a:pt x="187439" y="812380"/>
                </a:lnTo>
                <a:lnTo>
                  <a:pt x="186377" y="809254"/>
                </a:lnTo>
                <a:lnTo>
                  <a:pt x="185410" y="805087"/>
                </a:lnTo>
                <a:lnTo>
                  <a:pt x="183381" y="801949"/>
                </a:lnTo>
                <a:lnTo>
                  <a:pt x="182415" y="797781"/>
                </a:lnTo>
                <a:lnTo>
                  <a:pt x="181352" y="793614"/>
                </a:lnTo>
                <a:lnTo>
                  <a:pt x="179323" y="789434"/>
                </a:lnTo>
                <a:lnTo>
                  <a:pt x="177294" y="785266"/>
                </a:lnTo>
                <a:lnTo>
                  <a:pt x="175362" y="781099"/>
                </a:lnTo>
                <a:lnTo>
                  <a:pt x="173333" y="776919"/>
                </a:lnTo>
                <a:lnTo>
                  <a:pt x="171304" y="773793"/>
                </a:lnTo>
                <a:lnTo>
                  <a:pt x="170241" y="769626"/>
                </a:lnTo>
                <a:lnTo>
                  <a:pt x="168309" y="766500"/>
                </a:lnTo>
                <a:lnTo>
                  <a:pt x="167246" y="763362"/>
                </a:lnTo>
                <a:lnTo>
                  <a:pt x="166280" y="759194"/>
                </a:lnTo>
                <a:lnTo>
                  <a:pt x="165217" y="756069"/>
                </a:lnTo>
                <a:lnTo>
                  <a:pt x="164251" y="751889"/>
                </a:lnTo>
                <a:lnTo>
                  <a:pt x="163188" y="748763"/>
                </a:lnTo>
                <a:lnTo>
                  <a:pt x="162222" y="744596"/>
                </a:lnTo>
                <a:lnTo>
                  <a:pt x="162222" y="741470"/>
                </a:lnTo>
                <a:lnTo>
                  <a:pt x="161256" y="737290"/>
                </a:lnTo>
                <a:lnTo>
                  <a:pt x="161256" y="706009"/>
                </a:lnTo>
                <a:lnTo>
                  <a:pt x="162222" y="701829"/>
                </a:lnTo>
                <a:lnTo>
                  <a:pt x="162222" y="697661"/>
                </a:lnTo>
                <a:lnTo>
                  <a:pt x="163188" y="693494"/>
                </a:lnTo>
                <a:lnTo>
                  <a:pt x="163188" y="689327"/>
                </a:lnTo>
                <a:lnTo>
                  <a:pt x="164251" y="685146"/>
                </a:lnTo>
                <a:lnTo>
                  <a:pt x="165217" y="680979"/>
                </a:lnTo>
                <a:lnTo>
                  <a:pt x="166280" y="675757"/>
                </a:lnTo>
                <a:lnTo>
                  <a:pt x="166280" y="671590"/>
                </a:lnTo>
                <a:lnTo>
                  <a:pt x="167246" y="667422"/>
                </a:lnTo>
                <a:lnTo>
                  <a:pt x="168309" y="662200"/>
                </a:lnTo>
                <a:lnTo>
                  <a:pt x="169275" y="656991"/>
                </a:lnTo>
                <a:lnTo>
                  <a:pt x="170241" y="652824"/>
                </a:lnTo>
                <a:lnTo>
                  <a:pt x="171304" y="647602"/>
                </a:lnTo>
                <a:lnTo>
                  <a:pt x="172270" y="645518"/>
                </a:lnTo>
                <a:lnTo>
                  <a:pt x="172270" y="641350"/>
                </a:lnTo>
                <a:lnTo>
                  <a:pt x="173333" y="637170"/>
                </a:lnTo>
                <a:lnTo>
                  <a:pt x="174299" y="633003"/>
                </a:lnTo>
                <a:lnTo>
                  <a:pt x="175362" y="628835"/>
                </a:lnTo>
                <a:lnTo>
                  <a:pt x="175362" y="624655"/>
                </a:lnTo>
                <a:lnTo>
                  <a:pt x="176328" y="620488"/>
                </a:lnTo>
                <a:lnTo>
                  <a:pt x="177294" y="617362"/>
                </a:lnTo>
                <a:lnTo>
                  <a:pt x="178357" y="613195"/>
                </a:lnTo>
                <a:lnTo>
                  <a:pt x="179323" y="609015"/>
                </a:lnTo>
                <a:lnTo>
                  <a:pt x="179323" y="605889"/>
                </a:lnTo>
                <a:lnTo>
                  <a:pt x="180386" y="601722"/>
                </a:lnTo>
                <a:lnTo>
                  <a:pt x="181352" y="597542"/>
                </a:lnTo>
                <a:lnTo>
                  <a:pt x="181352" y="594416"/>
                </a:lnTo>
                <a:lnTo>
                  <a:pt x="182415" y="590249"/>
                </a:lnTo>
                <a:lnTo>
                  <a:pt x="183381" y="587123"/>
                </a:lnTo>
                <a:lnTo>
                  <a:pt x="184444" y="582943"/>
                </a:lnTo>
                <a:lnTo>
                  <a:pt x="184444" y="579817"/>
                </a:lnTo>
                <a:lnTo>
                  <a:pt x="185410" y="575650"/>
                </a:lnTo>
                <a:lnTo>
                  <a:pt x="186377" y="570428"/>
                </a:lnTo>
                <a:lnTo>
                  <a:pt x="187439" y="566261"/>
                </a:lnTo>
                <a:lnTo>
                  <a:pt x="187439" y="547494"/>
                </a:lnTo>
                <a:lnTo>
                  <a:pt x="186377" y="542273"/>
                </a:lnTo>
                <a:lnTo>
                  <a:pt x="186377" y="537063"/>
                </a:lnTo>
                <a:lnTo>
                  <a:pt x="185410" y="532883"/>
                </a:lnTo>
                <a:lnTo>
                  <a:pt x="184444" y="527674"/>
                </a:lnTo>
                <a:lnTo>
                  <a:pt x="183381" y="522465"/>
                </a:lnTo>
                <a:lnTo>
                  <a:pt x="182415" y="518284"/>
                </a:lnTo>
                <a:lnTo>
                  <a:pt x="181352" y="513075"/>
                </a:lnTo>
                <a:lnTo>
                  <a:pt x="180386" y="507853"/>
                </a:lnTo>
                <a:lnTo>
                  <a:pt x="178357" y="503686"/>
                </a:lnTo>
                <a:lnTo>
                  <a:pt x="177294" y="498476"/>
                </a:lnTo>
                <a:lnTo>
                  <a:pt x="175362" y="493254"/>
                </a:lnTo>
                <a:lnTo>
                  <a:pt x="173333" y="488045"/>
                </a:lnTo>
                <a:lnTo>
                  <a:pt x="171304" y="483878"/>
                </a:lnTo>
                <a:lnTo>
                  <a:pt x="169275" y="478656"/>
                </a:lnTo>
                <a:lnTo>
                  <a:pt x="167246" y="474488"/>
                </a:lnTo>
                <a:lnTo>
                  <a:pt x="165217" y="469266"/>
                </a:lnTo>
                <a:lnTo>
                  <a:pt x="162222" y="465099"/>
                </a:lnTo>
                <a:lnTo>
                  <a:pt x="160193" y="459890"/>
                </a:lnTo>
                <a:lnTo>
                  <a:pt x="158164" y="455710"/>
                </a:lnTo>
                <a:lnTo>
                  <a:pt x="155169" y="450500"/>
                </a:lnTo>
                <a:lnTo>
                  <a:pt x="152174" y="446333"/>
                </a:lnTo>
                <a:lnTo>
                  <a:pt x="150145" y="442153"/>
                </a:lnTo>
                <a:lnTo>
                  <a:pt x="147149" y="437985"/>
                </a:lnTo>
                <a:lnTo>
                  <a:pt x="145120" y="433818"/>
                </a:lnTo>
                <a:lnTo>
                  <a:pt x="142029" y="428596"/>
                </a:lnTo>
                <a:lnTo>
                  <a:pt x="139034" y="424429"/>
                </a:lnTo>
                <a:lnTo>
                  <a:pt x="137005" y="421303"/>
                </a:lnTo>
                <a:lnTo>
                  <a:pt x="134009" y="418165"/>
                </a:lnTo>
                <a:lnTo>
                  <a:pt x="131980" y="413997"/>
                </a:lnTo>
                <a:lnTo>
                  <a:pt x="129951" y="410872"/>
                </a:lnTo>
                <a:lnTo>
                  <a:pt x="127922" y="407746"/>
                </a:lnTo>
                <a:lnTo>
                  <a:pt x="124927" y="404608"/>
                </a:lnTo>
                <a:lnTo>
                  <a:pt x="122898" y="401482"/>
                </a:lnTo>
                <a:lnTo>
                  <a:pt x="120869" y="398357"/>
                </a:lnTo>
                <a:lnTo>
                  <a:pt x="118937" y="395231"/>
                </a:lnTo>
                <a:lnTo>
                  <a:pt x="116908" y="392093"/>
                </a:lnTo>
                <a:lnTo>
                  <a:pt x="114879" y="390009"/>
                </a:lnTo>
                <a:lnTo>
                  <a:pt x="112850" y="386884"/>
                </a:lnTo>
                <a:lnTo>
                  <a:pt x="110821" y="384800"/>
                </a:lnTo>
                <a:lnTo>
                  <a:pt x="108792" y="381674"/>
                </a:lnTo>
                <a:lnTo>
                  <a:pt x="106763" y="379578"/>
                </a:lnTo>
                <a:lnTo>
                  <a:pt x="103768" y="375410"/>
                </a:lnTo>
                <a:lnTo>
                  <a:pt x="101739" y="372285"/>
                </a:lnTo>
                <a:lnTo>
                  <a:pt x="100773" y="371243"/>
                </a:lnTo>
                <a:lnTo>
                  <a:pt x="98744" y="369159"/>
                </a:lnTo>
                <a:lnTo>
                  <a:pt x="97777" y="367076"/>
                </a:lnTo>
                <a:lnTo>
                  <a:pt x="95748" y="363937"/>
                </a:lnTo>
                <a:lnTo>
                  <a:pt x="93719" y="360812"/>
                </a:lnTo>
                <a:lnTo>
                  <a:pt x="91690" y="357686"/>
                </a:lnTo>
                <a:lnTo>
                  <a:pt x="89661" y="355603"/>
                </a:lnTo>
                <a:lnTo>
                  <a:pt x="89661" y="313877"/>
                </a:lnTo>
                <a:lnTo>
                  <a:pt x="88695" y="309710"/>
                </a:lnTo>
                <a:lnTo>
                  <a:pt x="88695" y="296153"/>
                </a:lnTo>
                <a:lnTo>
                  <a:pt x="87632" y="293028"/>
                </a:lnTo>
                <a:lnTo>
                  <a:pt x="87632" y="286764"/>
                </a:lnTo>
                <a:lnTo>
                  <a:pt x="86666" y="283638"/>
                </a:lnTo>
                <a:lnTo>
                  <a:pt x="86666" y="277387"/>
                </a:lnTo>
                <a:lnTo>
                  <a:pt x="85603" y="274249"/>
                </a:lnTo>
                <a:lnTo>
                  <a:pt x="85603" y="269040"/>
                </a:lnTo>
                <a:lnTo>
                  <a:pt x="84637" y="266956"/>
                </a:lnTo>
                <a:lnTo>
                  <a:pt x="84637" y="263818"/>
                </a:lnTo>
                <a:lnTo>
                  <a:pt x="83671" y="259650"/>
                </a:lnTo>
                <a:lnTo>
                  <a:pt x="83671" y="256525"/>
                </a:lnTo>
                <a:lnTo>
                  <a:pt x="82608" y="254441"/>
                </a:lnTo>
                <a:lnTo>
                  <a:pt x="81642" y="250261"/>
                </a:lnTo>
                <a:lnTo>
                  <a:pt x="81642" y="247135"/>
                </a:lnTo>
                <a:lnTo>
                  <a:pt x="80579" y="245052"/>
                </a:lnTo>
                <a:lnTo>
                  <a:pt x="80579" y="241926"/>
                </a:lnTo>
                <a:lnTo>
                  <a:pt x="79613" y="237746"/>
                </a:lnTo>
                <a:lnTo>
                  <a:pt x="78550" y="233578"/>
                </a:lnTo>
                <a:lnTo>
                  <a:pt x="77584" y="229411"/>
                </a:lnTo>
                <a:lnTo>
                  <a:pt x="76618" y="226285"/>
                </a:lnTo>
                <a:lnTo>
                  <a:pt x="75555" y="223147"/>
                </a:lnTo>
                <a:lnTo>
                  <a:pt x="74589" y="218980"/>
                </a:lnTo>
                <a:lnTo>
                  <a:pt x="73526" y="215854"/>
                </a:lnTo>
                <a:lnTo>
                  <a:pt x="71497" y="212729"/>
                </a:lnTo>
                <a:lnTo>
                  <a:pt x="70531" y="209590"/>
                </a:lnTo>
                <a:lnTo>
                  <a:pt x="68502" y="208548"/>
                </a:lnTo>
                <a:lnTo>
                  <a:pt x="67536" y="207507"/>
                </a:lnTo>
                <a:lnTo>
                  <a:pt x="65507" y="205423"/>
                </a:lnTo>
                <a:lnTo>
                  <a:pt x="63478" y="202297"/>
                </a:lnTo>
                <a:lnTo>
                  <a:pt x="61449" y="201255"/>
                </a:lnTo>
                <a:lnTo>
                  <a:pt x="60483" y="199159"/>
                </a:lnTo>
                <a:lnTo>
                  <a:pt x="58454" y="196033"/>
                </a:lnTo>
                <a:lnTo>
                  <a:pt x="56425" y="192908"/>
                </a:lnTo>
                <a:lnTo>
                  <a:pt x="54396" y="190824"/>
                </a:lnTo>
                <a:lnTo>
                  <a:pt x="52367" y="186657"/>
                </a:lnTo>
                <a:lnTo>
                  <a:pt x="50338" y="182477"/>
                </a:lnTo>
                <a:lnTo>
                  <a:pt x="48309" y="178309"/>
                </a:lnTo>
                <a:lnTo>
                  <a:pt x="47343" y="175184"/>
                </a:lnTo>
                <a:lnTo>
                  <a:pt x="45314" y="173087"/>
                </a:lnTo>
                <a:lnTo>
                  <a:pt x="44347" y="171004"/>
                </a:lnTo>
                <a:lnTo>
                  <a:pt x="43285" y="167878"/>
                </a:lnTo>
                <a:lnTo>
                  <a:pt x="42318" y="165794"/>
                </a:lnTo>
                <a:lnTo>
                  <a:pt x="41256" y="162669"/>
                </a:lnTo>
                <a:lnTo>
                  <a:pt x="40289" y="160572"/>
                </a:lnTo>
                <a:lnTo>
                  <a:pt x="39323" y="157447"/>
                </a:lnTo>
                <a:lnTo>
                  <a:pt x="38260" y="155363"/>
                </a:lnTo>
                <a:lnTo>
                  <a:pt x="37294" y="152237"/>
                </a:lnTo>
                <a:lnTo>
                  <a:pt x="36231" y="149112"/>
                </a:lnTo>
                <a:lnTo>
                  <a:pt x="35265" y="147015"/>
                </a:lnTo>
                <a:lnTo>
                  <a:pt x="34202" y="143890"/>
                </a:lnTo>
                <a:lnTo>
                  <a:pt x="33236" y="139722"/>
                </a:lnTo>
                <a:lnTo>
                  <a:pt x="31207" y="135555"/>
                </a:lnTo>
                <a:lnTo>
                  <a:pt x="30241" y="130333"/>
                </a:lnTo>
                <a:lnTo>
                  <a:pt x="28212" y="126166"/>
                </a:lnTo>
                <a:lnTo>
                  <a:pt x="27149" y="121973"/>
                </a:lnTo>
                <a:lnTo>
                  <a:pt x="26183" y="116764"/>
                </a:lnTo>
                <a:lnTo>
                  <a:pt x="24154" y="112571"/>
                </a:lnTo>
                <a:lnTo>
                  <a:pt x="23188" y="108378"/>
                </a:lnTo>
                <a:lnTo>
                  <a:pt x="22125" y="103169"/>
                </a:lnTo>
                <a:lnTo>
                  <a:pt x="20096" y="99103"/>
                </a:lnTo>
                <a:lnTo>
                  <a:pt x="19130" y="94910"/>
                </a:lnTo>
                <a:lnTo>
                  <a:pt x="18164" y="90717"/>
                </a:lnTo>
                <a:lnTo>
                  <a:pt x="17101" y="85508"/>
                </a:lnTo>
                <a:lnTo>
                  <a:pt x="16135" y="81315"/>
                </a:lnTo>
                <a:lnTo>
                  <a:pt x="15072" y="77122"/>
                </a:lnTo>
                <a:lnTo>
                  <a:pt x="14106" y="72929"/>
                </a:lnTo>
                <a:lnTo>
                  <a:pt x="13043" y="67720"/>
                </a:lnTo>
                <a:lnTo>
                  <a:pt x="12077" y="63527"/>
                </a:lnTo>
                <a:lnTo>
                  <a:pt x="11111" y="59461"/>
                </a:lnTo>
                <a:lnTo>
                  <a:pt x="10048" y="55269"/>
                </a:lnTo>
                <a:lnTo>
                  <a:pt x="9082" y="51076"/>
                </a:lnTo>
                <a:lnTo>
                  <a:pt x="8019" y="46883"/>
                </a:lnTo>
                <a:lnTo>
                  <a:pt x="7053" y="42690"/>
                </a:lnTo>
                <a:lnTo>
                  <a:pt x="5990" y="38624"/>
                </a:lnTo>
                <a:lnTo>
                  <a:pt x="5024" y="34432"/>
                </a:lnTo>
                <a:lnTo>
                  <a:pt x="5024" y="30239"/>
                </a:lnTo>
                <a:lnTo>
                  <a:pt x="4057" y="26046"/>
                </a:lnTo>
                <a:lnTo>
                  <a:pt x="2995" y="22869"/>
                </a:lnTo>
                <a:lnTo>
                  <a:pt x="2995" y="18804"/>
                </a:lnTo>
                <a:lnTo>
                  <a:pt x="2028" y="15627"/>
                </a:lnTo>
                <a:lnTo>
                  <a:pt x="2028" y="8258"/>
                </a:lnTo>
                <a:lnTo>
                  <a:pt x="966" y="5209"/>
                </a:lnTo>
                <a:lnTo>
                  <a:pt x="966" y="3049"/>
                </a:lnTo>
                <a:lnTo>
                  <a:pt x="0" y="0"/>
                </a:lnTo>
                <a:lnTo>
                  <a:pt x="2028" y="1344251"/>
                </a:lnTo>
                <a:lnTo>
                  <a:pt x="5024" y="1343209"/>
                </a:lnTo>
                <a:lnTo>
                  <a:pt x="8019" y="1342166"/>
                </a:lnTo>
                <a:lnTo>
                  <a:pt x="11111" y="1341123"/>
                </a:lnTo>
                <a:lnTo>
                  <a:pt x="13043" y="1339036"/>
                </a:lnTo>
                <a:lnTo>
                  <a:pt x="16135" y="1337993"/>
                </a:lnTo>
                <a:lnTo>
                  <a:pt x="19130" y="1336952"/>
                </a:lnTo>
                <a:lnTo>
                  <a:pt x="21159" y="1334865"/>
                </a:lnTo>
                <a:lnTo>
                  <a:pt x="24154" y="1333822"/>
                </a:lnTo>
                <a:lnTo>
                  <a:pt x="26183" y="1332779"/>
                </a:lnTo>
                <a:lnTo>
                  <a:pt x="29178" y="1330694"/>
                </a:lnTo>
                <a:lnTo>
                  <a:pt x="32270" y="1329651"/>
                </a:lnTo>
                <a:lnTo>
                  <a:pt x="34202" y="1327565"/>
                </a:lnTo>
                <a:lnTo>
                  <a:pt x="37294" y="1326523"/>
                </a:lnTo>
                <a:lnTo>
                  <a:pt x="39323" y="1324437"/>
                </a:lnTo>
                <a:lnTo>
                  <a:pt x="42318" y="1323393"/>
                </a:lnTo>
                <a:lnTo>
                  <a:pt x="44347" y="1321308"/>
                </a:lnTo>
                <a:lnTo>
                  <a:pt x="47343" y="1320265"/>
                </a:lnTo>
                <a:lnTo>
                  <a:pt x="49372" y="1318179"/>
                </a:lnTo>
                <a:lnTo>
                  <a:pt x="51401" y="1317136"/>
                </a:lnTo>
                <a:lnTo>
                  <a:pt x="54396" y="1315051"/>
                </a:lnTo>
                <a:lnTo>
                  <a:pt x="56425" y="1312965"/>
                </a:lnTo>
                <a:lnTo>
                  <a:pt x="58454" y="1311922"/>
                </a:lnTo>
                <a:lnTo>
                  <a:pt x="60483" y="1309837"/>
                </a:lnTo>
                <a:lnTo>
                  <a:pt x="62415" y="1307750"/>
                </a:lnTo>
                <a:lnTo>
                  <a:pt x="65507" y="1306707"/>
                </a:lnTo>
                <a:lnTo>
                  <a:pt x="67536" y="1304622"/>
                </a:lnTo>
                <a:lnTo>
                  <a:pt x="69468" y="1302536"/>
                </a:lnTo>
                <a:lnTo>
                  <a:pt x="71497" y="1301493"/>
                </a:lnTo>
                <a:lnTo>
                  <a:pt x="73526" y="1299408"/>
                </a:lnTo>
                <a:lnTo>
                  <a:pt x="74589" y="1297322"/>
                </a:lnTo>
                <a:lnTo>
                  <a:pt x="76618" y="1296278"/>
                </a:lnTo>
                <a:lnTo>
                  <a:pt x="78550" y="1294194"/>
                </a:lnTo>
                <a:lnTo>
                  <a:pt x="80579" y="1292107"/>
                </a:lnTo>
                <a:lnTo>
                  <a:pt x="82608" y="1291064"/>
                </a:lnTo>
                <a:lnTo>
                  <a:pt x="84637" y="1288978"/>
                </a:lnTo>
                <a:lnTo>
                  <a:pt x="86666" y="1286893"/>
                </a:lnTo>
                <a:lnTo>
                  <a:pt x="87632" y="1284807"/>
                </a:lnTo>
                <a:lnTo>
                  <a:pt x="89661" y="1282722"/>
                </a:lnTo>
                <a:lnTo>
                  <a:pt x="90724" y="1281679"/>
                </a:lnTo>
                <a:lnTo>
                  <a:pt x="92657" y="1279592"/>
                </a:lnTo>
                <a:lnTo>
                  <a:pt x="93719" y="1277507"/>
                </a:lnTo>
                <a:lnTo>
                  <a:pt x="95748" y="1275421"/>
                </a:lnTo>
                <a:lnTo>
                  <a:pt x="96715" y="1274378"/>
                </a:lnTo>
                <a:lnTo>
                  <a:pt x="98744" y="1270207"/>
                </a:lnTo>
                <a:lnTo>
                  <a:pt x="100773" y="1268120"/>
                </a:lnTo>
                <a:lnTo>
                  <a:pt x="101739" y="1266032"/>
                </a:lnTo>
                <a:lnTo>
                  <a:pt x="102802" y="1262906"/>
                </a:lnTo>
                <a:lnTo>
                  <a:pt x="104831" y="1258739"/>
                </a:lnTo>
                <a:lnTo>
                  <a:pt x="105797" y="1255600"/>
                </a:lnTo>
                <a:lnTo>
                  <a:pt x="106763" y="1252475"/>
                </a:lnTo>
                <a:lnTo>
                  <a:pt x="107826" y="1248307"/>
                </a:lnTo>
                <a:lnTo>
                  <a:pt x="107826" y="1242044"/>
                </a:lnTo>
                <a:lnTo>
                  <a:pt x="106763" y="1238918"/>
                </a:lnTo>
                <a:lnTo>
                  <a:pt x="105797" y="1234751"/>
                </a:lnTo>
                <a:lnTo>
                  <a:pt x="105797" y="1226403"/>
                </a:lnTo>
                <a:lnTo>
                  <a:pt x="106763" y="1222236"/>
                </a:lnTo>
                <a:lnTo>
                  <a:pt x="106763" y="1218068"/>
                </a:lnTo>
                <a:lnTo>
                  <a:pt x="107826" y="1212846"/>
                </a:lnTo>
                <a:lnTo>
                  <a:pt x="109855" y="1208679"/>
                </a:lnTo>
                <a:lnTo>
                  <a:pt x="110821" y="1203457"/>
                </a:lnTo>
                <a:lnTo>
                  <a:pt x="112850" y="1199289"/>
                </a:lnTo>
                <a:lnTo>
                  <a:pt x="114879" y="1194080"/>
                </a:lnTo>
                <a:lnTo>
                  <a:pt x="116908" y="1188858"/>
                </a:lnTo>
                <a:lnTo>
                  <a:pt x="118937" y="1183649"/>
                </a:lnTo>
                <a:lnTo>
                  <a:pt x="121932" y="1177385"/>
                </a:lnTo>
                <a:lnTo>
                  <a:pt x="123961" y="1172176"/>
                </a:lnTo>
                <a:lnTo>
                  <a:pt x="126956" y="1166966"/>
                </a:lnTo>
                <a:lnTo>
                  <a:pt x="128985" y="1160703"/>
                </a:lnTo>
                <a:lnTo>
                  <a:pt x="131980" y="1154451"/>
                </a:lnTo>
                <a:lnTo>
                  <a:pt x="134009" y="1149230"/>
                </a:lnTo>
                <a:lnTo>
                  <a:pt x="137005" y="1142978"/>
                </a:lnTo>
                <a:lnTo>
                  <a:pt x="140096" y="1136715"/>
                </a:lnTo>
                <a:lnTo>
                  <a:pt x="142029" y="1130463"/>
                </a:lnTo>
                <a:lnTo>
                  <a:pt x="145120" y="1124200"/>
                </a:lnTo>
                <a:lnTo>
                  <a:pt x="147149" y="1116907"/>
                </a:lnTo>
                <a:lnTo>
                  <a:pt x="150145" y="1110643"/>
                </a:lnTo>
                <a:lnTo>
                  <a:pt x="152174" y="1104392"/>
                </a:lnTo>
                <a:lnTo>
                  <a:pt x="154203" y="1097086"/>
                </a:lnTo>
                <a:lnTo>
                  <a:pt x="156135" y="1090835"/>
                </a:lnTo>
                <a:lnTo>
                  <a:pt x="157198" y="1083529"/>
                </a:lnTo>
                <a:lnTo>
                  <a:pt x="158164" y="1076236"/>
                </a:lnTo>
                <a:lnTo>
                  <a:pt x="160193" y="1068930"/>
                </a:lnTo>
                <a:lnTo>
                  <a:pt x="160193" y="1062667"/>
                </a:lnTo>
                <a:lnTo>
                  <a:pt x="161256" y="1055374"/>
                </a:lnTo>
                <a:lnTo>
                  <a:pt x="161256" y="1027218"/>
                </a:lnTo>
                <a:lnTo>
                  <a:pt x="160193" y="1023038"/>
                </a:lnTo>
                <a:lnTo>
                  <a:pt x="160193" y="1019912"/>
                </a:lnTo>
                <a:lnTo>
                  <a:pt x="159227" y="1017829"/>
                </a:lnTo>
                <a:lnTo>
                  <a:pt x="159227" y="1012619"/>
                </a:lnTo>
                <a:lnTo>
                  <a:pt x="158164" y="1009481"/>
                </a:lnTo>
                <a:lnTo>
                  <a:pt x="157198" y="1007397"/>
                </a:lnTo>
                <a:lnTo>
                  <a:pt x="157198" y="1004272"/>
                </a:lnTo>
                <a:lnTo>
                  <a:pt x="155169" y="1000104"/>
                </a:lnTo>
                <a:lnTo>
                  <a:pt x="155169" y="996966"/>
                </a:lnTo>
                <a:lnTo>
                  <a:pt x="154203" y="994882"/>
                </a:lnTo>
                <a:lnTo>
                  <a:pt x="153140" y="991757"/>
                </a:lnTo>
                <a:lnTo>
                  <a:pt x="152174" y="989673"/>
                </a:lnTo>
                <a:lnTo>
                  <a:pt x="151111" y="986548"/>
                </a:lnTo>
                <a:lnTo>
                  <a:pt x="150145" y="984451"/>
                </a:lnTo>
                <a:lnTo>
                  <a:pt x="149082" y="981326"/>
                </a:lnTo>
                <a:lnTo>
                  <a:pt x="148116" y="979242"/>
                </a:lnTo>
                <a:lnTo>
                  <a:pt x="146087" y="976116"/>
                </a:lnTo>
                <a:lnTo>
                  <a:pt x="145120" y="974033"/>
                </a:lnTo>
                <a:lnTo>
                  <a:pt x="144058" y="970894"/>
                </a:lnTo>
                <a:lnTo>
                  <a:pt x="143092" y="967769"/>
                </a:lnTo>
                <a:lnTo>
                  <a:pt x="142029" y="965685"/>
                </a:lnTo>
                <a:lnTo>
                  <a:pt x="141063" y="962560"/>
                </a:lnTo>
                <a:lnTo>
                  <a:pt x="141063" y="949003"/>
                </a:lnTo>
                <a:lnTo>
                  <a:pt x="142029" y="946919"/>
                </a:lnTo>
                <a:lnTo>
                  <a:pt x="143092" y="943781"/>
                </a:lnTo>
                <a:lnTo>
                  <a:pt x="144058" y="940655"/>
                </a:lnTo>
                <a:lnTo>
                  <a:pt x="145120" y="938571"/>
                </a:lnTo>
                <a:lnTo>
                  <a:pt x="146087" y="935446"/>
                </a:lnTo>
                <a:lnTo>
                  <a:pt x="147149" y="933349"/>
                </a:lnTo>
                <a:lnTo>
                  <a:pt x="149082" y="930224"/>
                </a:lnTo>
                <a:lnTo>
                  <a:pt x="150145" y="927098"/>
                </a:lnTo>
                <a:lnTo>
                  <a:pt x="152174" y="925015"/>
                </a:lnTo>
                <a:lnTo>
                  <a:pt x="153140" y="921889"/>
                </a:lnTo>
                <a:lnTo>
                  <a:pt x="155169" y="918751"/>
                </a:lnTo>
                <a:lnTo>
                  <a:pt x="157198" y="916667"/>
                </a:lnTo>
                <a:lnTo>
                  <a:pt x="159227" y="913541"/>
                </a:lnTo>
                <a:lnTo>
                  <a:pt x="161256" y="910416"/>
                </a:lnTo>
                <a:lnTo>
                  <a:pt x="163188" y="907278"/>
                </a:lnTo>
                <a:lnTo>
                  <a:pt x="165217" y="904152"/>
                </a:lnTo>
                <a:lnTo>
                  <a:pt x="167246" y="902068"/>
                </a:lnTo>
                <a:lnTo>
                  <a:pt x="168309" y="898943"/>
                </a:lnTo>
                <a:lnTo>
                  <a:pt x="170241" y="895817"/>
                </a:lnTo>
                <a:lnTo>
                  <a:pt x="172270" y="892679"/>
                </a:lnTo>
                <a:lnTo>
                  <a:pt x="174299" y="888512"/>
                </a:lnTo>
                <a:lnTo>
                  <a:pt x="176328" y="885386"/>
                </a:lnTo>
                <a:lnTo>
                  <a:pt x="178357" y="882248"/>
                </a:lnTo>
                <a:lnTo>
                  <a:pt x="179323" y="880164"/>
                </a:lnTo>
                <a:lnTo>
                  <a:pt x="180386" y="877038"/>
                </a:lnTo>
                <a:lnTo>
                  <a:pt x="181352" y="874955"/>
                </a:lnTo>
                <a:lnTo>
                  <a:pt x="182415" y="871829"/>
                </a:lnTo>
                <a:lnTo>
                  <a:pt x="183381" y="869745"/>
                </a:lnTo>
                <a:lnTo>
                  <a:pt x="184444" y="866607"/>
                </a:lnTo>
                <a:lnTo>
                  <a:pt x="185410" y="863482"/>
                </a:lnTo>
                <a:lnTo>
                  <a:pt x="186377" y="861398"/>
                </a:lnTo>
                <a:lnTo>
                  <a:pt x="186377" y="858272"/>
                </a:lnTo>
                <a:lnTo>
                  <a:pt x="187439" y="855134"/>
                </a:lnTo>
                <a:lnTo>
                  <a:pt x="188406" y="852008"/>
                </a:lnTo>
                <a:lnTo>
                  <a:pt x="188406" y="846799"/>
                </a:lnTo>
                <a:lnTo>
                  <a:pt x="189468" y="843661"/>
                </a:lnTo>
                <a:lnTo>
                  <a:pt x="189468" y="826979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4694549" y="2062070"/>
            <a:ext cx="1004" cy="135568"/>
          </a:xfrm>
          <a:custGeom>
            <a:avLst/>
            <a:gdLst/>
            <a:ahLst/>
            <a:cxnLst/>
            <a:rect l="l" t="t" r="r" b="b"/>
            <a:pathLst>
              <a:path w="1004" h="135568">
                <a:moveTo>
                  <a:pt x="0" y="2083"/>
                </a:moveTo>
                <a:lnTo>
                  <a:pt x="0" y="5209"/>
                </a:lnTo>
                <a:lnTo>
                  <a:pt x="1004" y="135568"/>
                </a:lnTo>
                <a:lnTo>
                  <a:pt x="1004" y="0"/>
                </a:lnTo>
                <a:lnTo>
                  <a:pt x="0" y="2083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4860820" y="1510421"/>
            <a:ext cx="6048" cy="23156"/>
          </a:xfrm>
          <a:custGeom>
            <a:avLst/>
            <a:gdLst/>
            <a:ahLst/>
            <a:cxnLst/>
            <a:rect l="l" t="t" r="r" b="b"/>
            <a:pathLst>
              <a:path w="6048" h="23156">
                <a:moveTo>
                  <a:pt x="1004" y="10418"/>
                </a:moveTo>
                <a:lnTo>
                  <a:pt x="2019" y="13467"/>
                </a:lnTo>
                <a:lnTo>
                  <a:pt x="3024" y="15627"/>
                </a:lnTo>
                <a:lnTo>
                  <a:pt x="4028" y="18677"/>
                </a:lnTo>
                <a:lnTo>
                  <a:pt x="4028" y="22869"/>
                </a:lnTo>
                <a:lnTo>
                  <a:pt x="4211" y="23156"/>
                </a:lnTo>
                <a:lnTo>
                  <a:pt x="5043" y="19820"/>
                </a:lnTo>
                <a:lnTo>
                  <a:pt x="5043" y="17660"/>
                </a:lnTo>
                <a:lnTo>
                  <a:pt x="6048" y="14611"/>
                </a:lnTo>
                <a:lnTo>
                  <a:pt x="5043" y="11434"/>
                </a:lnTo>
                <a:lnTo>
                  <a:pt x="5043" y="7242"/>
                </a:lnTo>
                <a:lnTo>
                  <a:pt x="3024" y="5209"/>
                </a:lnTo>
                <a:lnTo>
                  <a:pt x="2019" y="2032"/>
                </a:lnTo>
                <a:lnTo>
                  <a:pt x="0" y="0"/>
                </a:lnTo>
                <a:lnTo>
                  <a:pt x="0" y="6225"/>
                </a:lnTo>
                <a:lnTo>
                  <a:pt x="1004" y="10418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4240066" y="1533577"/>
            <a:ext cx="1190145" cy="1667316"/>
          </a:xfrm>
          <a:custGeom>
            <a:avLst/>
            <a:gdLst/>
            <a:ahLst/>
            <a:cxnLst/>
            <a:rect l="l" t="t" r="r" b="b"/>
            <a:pathLst>
              <a:path w="1190145" h="1667316">
                <a:moveTo>
                  <a:pt x="1157875" y="402352"/>
                </a:moveTo>
                <a:lnTo>
                  <a:pt x="1157875" y="406418"/>
                </a:lnTo>
                <a:lnTo>
                  <a:pt x="1159904" y="410611"/>
                </a:lnTo>
                <a:lnTo>
                  <a:pt x="1160870" y="414803"/>
                </a:lnTo>
                <a:lnTo>
                  <a:pt x="1161933" y="417980"/>
                </a:lnTo>
                <a:lnTo>
                  <a:pt x="1162899" y="421029"/>
                </a:lnTo>
                <a:lnTo>
                  <a:pt x="1163962" y="425222"/>
                </a:lnTo>
                <a:lnTo>
                  <a:pt x="1165894" y="429415"/>
                </a:lnTo>
                <a:lnTo>
                  <a:pt x="1166957" y="433582"/>
                </a:lnTo>
                <a:lnTo>
                  <a:pt x="1166957" y="436708"/>
                </a:lnTo>
                <a:lnTo>
                  <a:pt x="1167923" y="438804"/>
                </a:lnTo>
                <a:lnTo>
                  <a:pt x="1167923" y="442972"/>
                </a:lnTo>
                <a:lnTo>
                  <a:pt x="1168986" y="447139"/>
                </a:lnTo>
                <a:lnTo>
                  <a:pt x="1168986" y="464876"/>
                </a:lnTo>
                <a:lnTo>
                  <a:pt x="1167923" y="468002"/>
                </a:lnTo>
                <a:lnTo>
                  <a:pt x="1167923" y="473211"/>
                </a:lnTo>
                <a:lnTo>
                  <a:pt x="1166957" y="476336"/>
                </a:lnTo>
                <a:lnTo>
                  <a:pt x="1166957" y="479475"/>
                </a:lnTo>
                <a:lnTo>
                  <a:pt x="1165894" y="482600"/>
                </a:lnTo>
                <a:lnTo>
                  <a:pt x="1165894" y="485726"/>
                </a:lnTo>
                <a:lnTo>
                  <a:pt x="1164928" y="489906"/>
                </a:lnTo>
                <a:lnTo>
                  <a:pt x="1163962" y="493032"/>
                </a:lnTo>
                <a:lnTo>
                  <a:pt x="1162899" y="497199"/>
                </a:lnTo>
                <a:lnTo>
                  <a:pt x="1161933" y="500325"/>
                </a:lnTo>
                <a:lnTo>
                  <a:pt x="1160870" y="504505"/>
                </a:lnTo>
                <a:lnTo>
                  <a:pt x="1159904" y="507630"/>
                </a:lnTo>
                <a:lnTo>
                  <a:pt x="1159904" y="510756"/>
                </a:lnTo>
                <a:lnTo>
                  <a:pt x="1158841" y="513881"/>
                </a:lnTo>
                <a:lnTo>
                  <a:pt x="1157875" y="517020"/>
                </a:lnTo>
                <a:lnTo>
                  <a:pt x="1156909" y="520145"/>
                </a:lnTo>
                <a:lnTo>
                  <a:pt x="1155846" y="523271"/>
                </a:lnTo>
                <a:lnTo>
                  <a:pt x="1154880" y="526396"/>
                </a:lnTo>
                <a:lnTo>
                  <a:pt x="1154880" y="529535"/>
                </a:lnTo>
                <a:lnTo>
                  <a:pt x="1153817" y="532660"/>
                </a:lnTo>
                <a:lnTo>
                  <a:pt x="1152851" y="535786"/>
                </a:lnTo>
                <a:lnTo>
                  <a:pt x="1151788" y="538911"/>
                </a:lnTo>
                <a:lnTo>
                  <a:pt x="1150822" y="542050"/>
                </a:lnTo>
                <a:lnTo>
                  <a:pt x="1149855" y="545175"/>
                </a:lnTo>
                <a:lnTo>
                  <a:pt x="1148793" y="548301"/>
                </a:lnTo>
                <a:lnTo>
                  <a:pt x="1147826" y="551426"/>
                </a:lnTo>
                <a:lnTo>
                  <a:pt x="1146764" y="554565"/>
                </a:lnTo>
                <a:lnTo>
                  <a:pt x="1145797" y="557690"/>
                </a:lnTo>
                <a:lnTo>
                  <a:pt x="1144735" y="560816"/>
                </a:lnTo>
                <a:lnTo>
                  <a:pt x="1142706" y="568121"/>
                </a:lnTo>
                <a:lnTo>
                  <a:pt x="1140773" y="575414"/>
                </a:lnTo>
                <a:lnTo>
                  <a:pt x="1137681" y="582720"/>
                </a:lnTo>
                <a:lnTo>
                  <a:pt x="1134686" y="588971"/>
                </a:lnTo>
                <a:lnTo>
                  <a:pt x="1131691" y="596277"/>
                </a:lnTo>
                <a:lnTo>
                  <a:pt x="1128599" y="602528"/>
                </a:lnTo>
                <a:lnTo>
                  <a:pt x="1124638" y="608792"/>
                </a:lnTo>
                <a:lnTo>
                  <a:pt x="1121546" y="614001"/>
                </a:lnTo>
                <a:lnTo>
                  <a:pt x="1117585" y="620265"/>
                </a:lnTo>
                <a:lnTo>
                  <a:pt x="1114493" y="625474"/>
                </a:lnTo>
                <a:lnTo>
                  <a:pt x="1110532" y="630684"/>
                </a:lnTo>
                <a:lnTo>
                  <a:pt x="1107440" y="634864"/>
                </a:lnTo>
                <a:lnTo>
                  <a:pt x="1103479" y="640073"/>
                </a:lnTo>
                <a:lnTo>
                  <a:pt x="1099421" y="644240"/>
                </a:lnTo>
                <a:lnTo>
                  <a:pt x="1096425" y="648420"/>
                </a:lnTo>
                <a:lnTo>
                  <a:pt x="1092367" y="652588"/>
                </a:lnTo>
                <a:lnTo>
                  <a:pt x="1089372" y="655713"/>
                </a:lnTo>
                <a:lnTo>
                  <a:pt x="1085314" y="658852"/>
                </a:lnTo>
                <a:lnTo>
                  <a:pt x="1082319" y="663019"/>
                </a:lnTo>
                <a:lnTo>
                  <a:pt x="1079227" y="665103"/>
                </a:lnTo>
                <a:lnTo>
                  <a:pt x="1076232" y="668228"/>
                </a:lnTo>
                <a:lnTo>
                  <a:pt x="1073237" y="670325"/>
                </a:lnTo>
                <a:lnTo>
                  <a:pt x="1071208" y="673450"/>
                </a:lnTo>
                <a:lnTo>
                  <a:pt x="1068213" y="674492"/>
                </a:lnTo>
                <a:lnTo>
                  <a:pt x="1066184" y="676576"/>
                </a:lnTo>
                <a:lnTo>
                  <a:pt x="1064155" y="678660"/>
                </a:lnTo>
                <a:lnTo>
                  <a:pt x="1063189" y="679702"/>
                </a:lnTo>
                <a:lnTo>
                  <a:pt x="1061160" y="680743"/>
                </a:lnTo>
                <a:lnTo>
                  <a:pt x="1059131" y="682827"/>
                </a:lnTo>
                <a:lnTo>
                  <a:pt x="1061160" y="678660"/>
                </a:lnTo>
                <a:lnTo>
                  <a:pt x="1062126" y="674492"/>
                </a:lnTo>
                <a:lnTo>
                  <a:pt x="1063189" y="670325"/>
                </a:lnTo>
                <a:lnTo>
                  <a:pt x="1063189" y="666145"/>
                </a:lnTo>
                <a:lnTo>
                  <a:pt x="1064155" y="661977"/>
                </a:lnTo>
                <a:lnTo>
                  <a:pt x="1064155" y="657810"/>
                </a:lnTo>
                <a:lnTo>
                  <a:pt x="1065121" y="653630"/>
                </a:lnTo>
                <a:lnTo>
                  <a:pt x="1065121" y="632780"/>
                </a:lnTo>
                <a:lnTo>
                  <a:pt x="1064155" y="628600"/>
                </a:lnTo>
                <a:lnTo>
                  <a:pt x="1064155" y="624432"/>
                </a:lnTo>
                <a:lnTo>
                  <a:pt x="1063189" y="620265"/>
                </a:lnTo>
                <a:lnTo>
                  <a:pt x="1063189" y="616085"/>
                </a:lnTo>
                <a:lnTo>
                  <a:pt x="1062126" y="611917"/>
                </a:lnTo>
                <a:lnTo>
                  <a:pt x="1061160" y="607750"/>
                </a:lnTo>
                <a:lnTo>
                  <a:pt x="1060097" y="604612"/>
                </a:lnTo>
                <a:lnTo>
                  <a:pt x="1059131" y="600444"/>
                </a:lnTo>
                <a:lnTo>
                  <a:pt x="1058068" y="596277"/>
                </a:lnTo>
                <a:lnTo>
                  <a:pt x="1057102" y="592097"/>
                </a:lnTo>
                <a:lnTo>
                  <a:pt x="1056135" y="588971"/>
                </a:lnTo>
                <a:lnTo>
                  <a:pt x="1054106" y="584804"/>
                </a:lnTo>
                <a:lnTo>
                  <a:pt x="1053044" y="580636"/>
                </a:lnTo>
                <a:lnTo>
                  <a:pt x="1052077" y="576456"/>
                </a:lnTo>
                <a:lnTo>
                  <a:pt x="1050048" y="573331"/>
                </a:lnTo>
                <a:lnTo>
                  <a:pt x="1049082" y="569163"/>
                </a:lnTo>
                <a:lnTo>
                  <a:pt x="1047053" y="566025"/>
                </a:lnTo>
                <a:lnTo>
                  <a:pt x="1045024" y="561858"/>
                </a:lnTo>
                <a:lnTo>
                  <a:pt x="1043962" y="557690"/>
                </a:lnTo>
                <a:lnTo>
                  <a:pt x="1042029" y="554565"/>
                </a:lnTo>
                <a:lnTo>
                  <a:pt x="1040000" y="550384"/>
                </a:lnTo>
                <a:lnTo>
                  <a:pt x="1037971" y="546217"/>
                </a:lnTo>
                <a:lnTo>
                  <a:pt x="1035942" y="543091"/>
                </a:lnTo>
                <a:lnTo>
                  <a:pt x="1033913" y="538911"/>
                </a:lnTo>
                <a:lnTo>
                  <a:pt x="1031884" y="535786"/>
                </a:lnTo>
                <a:lnTo>
                  <a:pt x="1028889" y="532660"/>
                </a:lnTo>
                <a:lnTo>
                  <a:pt x="1026860" y="528493"/>
                </a:lnTo>
                <a:lnTo>
                  <a:pt x="1024831" y="525354"/>
                </a:lnTo>
                <a:lnTo>
                  <a:pt x="1022802" y="522229"/>
                </a:lnTo>
                <a:lnTo>
                  <a:pt x="1020773" y="519103"/>
                </a:lnTo>
                <a:lnTo>
                  <a:pt x="1018841" y="515978"/>
                </a:lnTo>
                <a:lnTo>
                  <a:pt x="1016812" y="513881"/>
                </a:lnTo>
                <a:lnTo>
                  <a:pt x="1014783" y="510756"/>
                </a:lnTo>
                <a:lnTo>
                  <a:pt x="1012754" y="508672"/>
                </a:lnTo>
                <a:lnTo>
                  <a:pt x="1010725" y="505547"/>
                </a:lnTo>
                <a:lnTo>
                  <a:pt x="1008696" y="503463"/>
                </a:lnTo>
                <a:lnTo>
                  <a:pt x="1007730" y="501366"/>
                </a:lnTo>
                <a:lnTo>
                  <a:pt x="1005701" y="499283"/>
                </a:lnTo>
                <a:lnTo>
                  <a:pt x="1003672" y="497199"/>
                </a:lnTo>
                <a:lnTo>
                  <a:pt x="1002705" y="495115"/>
                </a:lnTo>
                <a:lnTo>
                  <a:pt x="1000676" y="493032"/>
                </a:lnTo>
                <a:lnTo>
                  <a:pt x="998647" y="489906"/>
                </a:lnTo>
                <a:lnTo>
                  <a:pt x="996618" y="488851"/>
                </a:lnTo>
                <a:lnTo>
                  <a:pt x="995652" y="487810"/>
                </a:lnTo>
                <a:lnTo>
                  <a:pt x="993623" y="484684"/>
                </a:lnTo>
                <a:lnTo>
                  <a:pt x="991594" y="482600"/>
                </a:lnTo>
                <a:lnTo>
                  <a:pt x="988599" y="479475"/>
                </a:lnTo>
                <a:lnTo>
                  <a:pt x="985507" y="475295"/>
                </a:lnTo>
                <a:lnTo>
                  <a:pt x="982512" y="472169"/>
                </a:lnTo>
                <a:lnTo>
                  <a:pt x="979517" y="468002"/>
                </a:lnTo>
                <a:lnTo>
                  <a:pt x="976522" y="463821"/>
                </a:lnTo>
                <a:lnTo>
                  <a:pt x="973430" y="459654"/>
                </a:lnTo>
                <a:lnTo>
                  <a:pt x="970435" y="455487"/>
                </a:lnTo>
                <a:lnTo>
                  <a:pt x="967440" y="451319"/>
                </a:lnTo>
                <a:lnTo>
                  <a:pt x="965411" y="447139"/>
                </a:lnTo>
                <a:lnTo>
                  <a:pt x="962415" y="442972"/>
                </a:lnTo>
                <a:lnTo>
                  <a:pt x="959324" y="438804"/>
                </a:lnTo>
                <a:lnTo>
                  <a:pt x="956329" y="434624"/>
                </a:lnTo>
                <a:lnTo>
                  <a:pt x="954300" y="429415"/>
                </a:lnTo>
                <a:lnTo>
                  <a:pt x="951304" y="425222"/>
                </a:lnTo>
                <a:lnTo>
                  <a:pt x="948309" y="420013"/>
                </a:lnTo>
                <a:lnTo>
                  <a:pt x="946280" y="415820"/>
                </a:lnTo>
                <a:lnTo>
                  <a:pt x="943188" y="410611"/>
                </a:lnTo>
                <a:lnTo>
                  <a:pt x="941256" y="406418"/>
                </a:lnTo>
                <a:lnTo>
                  <a:pt x="938184" y="401209"/>
                </a:lnTo>
                <a:lnTo>
                  <a:pt x="936174" y="395999"/>
                </a:lnTo>
                <a:lnTo>
                  <a:pt x="933150" y="391806"/>
                </a:lnTo>
                <a:lnTo>
                  <a:pt x="931130" y="386597"/>
                </a:lnTo>
                <a:lnTo>
                  <a:pt x="929121" y="381388"/>
                </a:lnTo>
                <a:lnTo>
                  <a:pt x="926097" y="376179"/>
                </a:lnTo>
                <a:lnTo>
                  <a:pt x="924077" y="372113"/>
                </a:lnTo>
                <a:lnTo>
                  <a:pt x="922058" y="366776"/>
                </a:lnTo>
                <a:lnTo>
                  <a:pt x="920048" y="361567"/>
                </a:lnTo>
                <a:lnTo>
                  <a:pt x="918029" y="356358"/>
                </a:lnTo>
                <a:lnTo>
                  <a:pt x="915005" y="351149"/>
                </a:lnTo>
                <a:lnTo>
                  <a:pt x="912995" y="345939"/>
                </a:lnTo>
                <a:lnTo>
                  <a:pt x="910976" y="340730"/>
                </a:lnTo>
                <a:lnTo>
                  <a:pt x="908966" y="335521"/>
                </a:lnTo>
                <a:lnTo>
                  <a:pt x="907952" y="333488"/>
                </a:lnTo>
                <a:lnTo>
                  <a:pt x="906947" y="330312"/>
                </a:lnTo>
                <a:lnTo>
                  <a:pt x="905942" y="327262"/>
                </a:lnTo>
                <a:lnTo>
                  <a:pt x="904927" y="324086"/>
                </a:lnTo>
                <a:lnTo>
                  <a:pt x="903923" y="320909"/>
                </a:lnTo>
                <a:lnTo>
                  <a:pt x="902918" y="317860"/>
                </a:lnTo>
                <a:lnTo>
                  <a:pt x="900898" y="314684"/>
                </a:lnTo>
                <a:lnTo>
                  <a:pt x="899894" y="311507"/>
                </a:lnTo>
                <a:lnTo>
                  <a:pt x="898889" y="308458"/>
                </a:lnTo>
                <a:lnTo>
                  <a:pt x="897874" y="305282"/>
                </a:lnTo>
                <a:lnTo>
                  <a:pt x="896869" y="302232"/>
                </a:lnTo>
                <a:lnTo>
                  <a:pt x="895865" y="299056"/>
                </a:lnTo>
                <a:lnTo>
                  <a:pt x="894850" y="295879"/>
                </a:lnTo>
                <a:lnTo>
                  <a:pt x="893845" y="292830"/>
                </a:lnTo>
                <a:lnTo>
                  <a:pt x="892841" y="289654"/>
                </a:lnTo>
                <a:lnTo>
                  <a:pt x="891836" y="286477"/>
                </a:lnTo>
                <a:lnTo>
                  <a:pt x="890821" y="283428"/>
                </a:lnTo>
                <a:lnTo>
                  <a:pt x="889816" y="280252"/>
                </a:lnTo>
                <a:lnTo>
                  <a:pt x="888812" y="277202"/>
                </a:lnTo>
                <a:lnTo>
                  <a:pt x="887797" y="274026"/>
                </a:lnTo>
                <a:lnTo>
                  <a:pt x="886792" y="270850"/>
                </a:lnTo>
                <a:lnTo>
                  <a:pt x="885787" y="267800"/>
                </a:lnTo>
                <a:lnTo>
                  <a:pt x="884773" y="264624"/>
                </a:lnTo>
                <a:lnTo>
                  <a:pt x="883768" y="261447"/>
                </a:lnTo>
                <a:lnTo>
                  <a:pt x="881758" y="256238"/>
                </a:lnTo>
                <a:lnTo>
                  <a:pt x="880744" y="251029"/>
                </a:lnTo>
                <a:lnTo>
                  <a:pt x="879739" y="246963"/>
                </a:lnTo>
                <a:lnTo>
                  <a:pt x="878734" y="242770"/>
                </a:lnTo>
                <a:lnTo>
                  <a:pt x="877720" y="237561"/>
                </a:lnTo>
                <a:lnTo>
                  <a:pt x="875710" y="233368"/>
                </a:lnTo>
                <a:lnTo>
                  <a:pt x="874696" y="229175"/>
                </a:lnTo>
                <a:lnTo>
                  <a:pt x="873691" y="224982"/>
                </a:lnTo>
                <a:lnTo>
                  <a:pt x="872686" y="220790"/>
                </a:lnTo>
                <a:lnTo>
                  <a:pt x="871681" y="216724"/>
                </a:lnTo>
                <a:lnTo>
                  <a:pt x="869662" y="213547"/>
                </a:lnTo>
                <a:lnTo>
                  <a:pt x="868657" y="209355"/>
                </a:lnTo>
                <a:lnTo>
                  <a:pt x="867642" y="206178"/>
                </a:lnTo>
                <a:lnTo>
                  <a:pt x="866638" y="203129"/>
                </a:lnTo>
                <a:lnTo>
                  <a:pt x="865633" y="198936"/>
                </a:lnTo>
                <a:lnTo>
                  <a:pt x="864618" y="196903"/>
                </a:lnTo>
                <a:lnTo>
                  <a:pt x="863613" y="193727"/>
                </a:lnTo>
                <a:lnTo>
                  <a:pt x="862609" y="190550"/>
                </a:lnTo>
                <a:lnTo>
                  <a:pt x="861604" y="188518"/>
                </a:lnTo>
                <a:lnTo>
                  <a:pt x="860589" y="185341"/>
                </a:lnTo>
                <a:lnTo>
                  <a:pt x="859584" y="181148"/>
                </a:lnTo>
                <a:lnTo>
                  <a:pt x="857565" y="178099"/>
                </a:lnTo>
                <a:lnTo>
                  <a:pt x="856560" y="173906"/>
                </a:lnTo>
                <a:lnTo>
                  <a:pt x="854541" y="171873"/>
                </a:lnTo>
                <a:lnTo>
                  <a:pt x="849507" y="178099"/>
                </a:lnTo>
                <a:lnTo>
                  <a:pt x="844464" y="185341"/>
                </a:lnTo>
                <a:lnTo>
                  <a:pt x="840435" y="193727"/>
                </a:lnTo>
                <a:lnTo>
                  <a:pt x="836406" y="202112"/>
                </a:lnTo>
                <a:lnTo>
                  <a:pt x="832377" y="210371"/>
                </a:lnTo>
                <a:lnTo>
                  <a:pt x="829352" y="219773"/>
                </a:lnTo>
                <a:lnTo>
                  <a:pt x="827333" y="230192"/>
                </a:lnTo>
                <a:lnTo>
                  <a:pt x="825323" y="240610"/>
                </a:lnTo>
                <a:lnTo>
                  <a:pt x="823304" y="251029"/>
                </a:lnTo>
                <a:lnTo>
                  <a:pt x="821294" y="261447"/>
                </a:lnTo>
                <a:lnTo>
                  <a:pt x="820280" y="271993"/>
                </a:lnTo>
                <a:lnTo>
                  <a:pt x="819275" y="283428"/>
                </a:lnTo>
                <a:lnTo>
                  <a:pt x="818270" y="293847"/>
                </a:lnTo>
                <a:lnTo>
                  <a:pt x="817256" y="305282"/>
                </a:lnTo>
                <a:lnTo>
                  <a:pt x="817256" y="348099"/>
                </a:lnTo>
                <a:lnTo>
                  <a:pt x="818270" y="357501"/>
                </a:lnTo>
                <a:lnTo>
                  <a:pt x="818270" y="376179"/>
                </a:lnTo>
                <a:lnTo>
                  <a:pt x="819275" y="385581"/>
                </a:lnTo>
                <a:lnTo>
                  <a:pt x="820280" y="393966"/>
                </a:lnTo>
                <a:lnTo>
                  <a:pt x="820280" y="401209"/>
                </a:lnTo>
                <a:lnTo>
                  <a:pt x="821294" y="408578"/>
                </a:lnTo>
                <a:lnTo>
                  <a:pt x="822299" y="413787"/>
                </a:lnTo>
                <a:lnTo>
                  <a:pt x="822299" y="420013"/>
                </a:lnTo>
                <a:lnTo>
                  <a:pt x="823304" y="424206"/>
                </a:lnTo>
                <a:lnTo>
                  <a:pt x="823304" y="427331"/>
                </a:lnTo>
                <a:lnTo>
                  <a:pt x="824309" y="430457"/>
                </a:lnTo>
                <a:lnTo>
                  <a:pt x="824309" y="471127"/>
                </a:lnTo>
                <a:lnTo>
                  <a:pt x="823304" y="488851"/>
                </a:lnTo>
                <a:lnTo>
                  <a:pt x="822299" y="504505"/>
                </a:lnTo>
                <a:lnTo>
                  <a:pt x="821294" y="520145"/>
                </a:lnTo>
                <a:lnTo>
                  <a:pt x="819275" y="534744"/>
                </a:lnTo>
                <a:lnTo>
                  <a:pt x="817256" y="548301"/>
                </a:lnTo>
                <a:lnTo>
                  <a:pt x="814241" y="559774"/>
                </a:lnTo>
                <a:lnTo>
                  <a:pt x="812222" y="571247"/>
                </a:lnTo>
                <a:lnTo>
                  <a:pt x="809198" y="581678"/>
                </a:lnTo>
                <a:lnTo>
                  <a:pt x="806174" y="592097"/>
                </a:lnTo>
                <a:lnTo>
                  <a:pt x="803150" y="600444"/>
                </a:lnTo>
                <a:lnTo>
                  <a:pt x="799121" y="608792"/>
                </a:lnTo>
                <a:lnTo>
                  <a:pt x="796096" y="616085"/>
                </a:lnTo>
                <a:lnTo>
                  <a:pt x="792067" y="622349"/>
                </a:lnTo>
                <a:lnTo>
                  <a:pt x="789043" y="628600"/>
                </a:lnTo>
                <a:lnTo>
                  <a:pt x="785014" y="633822"/>
                </a:lnTo>
                <a:lnTo>
                  <a:pt x="780985" y="637989"/>
                </a:lnTo>
                <a:lnTo>
                  <a:pt x="777961" y="642157"/>
                </a:lnTo>
                <a:lnTo>
                  <a:pt x="773932" y="645295"/>
                </a:lnTo>
                <a:lnTo>
                  <a:pt x="770908" y="648420"/>
                </a:lnTo>
                <a:lnTo>
                  <a:pt x="766869" y="651546"/>
                </a:lnTo>
                <a:lnTo>
                  <a:pt x="763855" y="653630"/>
                </a:lnTo>
                <a:lnTo>
                  <a:pt x="760831" y="655713"/>
                </a:lnTo>
                <a:lnTo>
                  <a:pt x="757806" y="656755"/>
                </a:lnTo>
                <a:lnTo>
                  <a:pt x="755787" y="657810"/>
                </a:lnTo>
                <a:lnTo>
                  <a:pt x="753777" y="658852"/>
                </a:lnTo>
                <a:lnTo>
                  <a:pt x="749739" y="658852"/>
                </a:lnTo>
                <a:lnTo>
                  <a:pt x="747729" y="659894"/>
                </a:lnTo>
                <a:lnTo>
                  <a:pt x="746715" y="658852"/>
                </a:lnTo>
                <a:lnTo>
                  <a:pt x="746715" y="655713"/>
                </a:lnTo>
                <a:lnTo>
                  <a:pt x="747729" y="651546"/>
                </a:lnTo>
                <a:lnTo>
                  <a:pt x="748734" y="648420"/>
                </a:lnTo>
                <a:lnTo>
                  <a:pt x="748734" y="644240"/>
                </a:lnTo>
                <a:lnTo>
                  <a:pt x="749739" y="641115"/>
                </a:lnTo>
                <a:lnTo>
                  <a:pt x="750753" y="636947"/>
                </a:lnTo>
                <a:lnTo>
                  <a:pt x="750753" y="633822"/>
                </a:lnTo>
                <a:lnTo>
                  <a:pt x="751758" y="630684"/>
                </a:lnTo>
                <a:lnTo>
                  <a:pt x="751758" y="623391"/>
                </a:lnTo>
                <a:lnTo>
                  <a:pt x="752763" y="620265"/>
                </a:lnTo>
                <a:lnTo>
                  <a:pt x="752763" y="614001"/>
                </a:lnTo>
                <a:lnTo>
                  <a:pt x="753777" y="610876"/>
                </a:lnTo>
                <a:lnTo>
                  <a:pt x="753777" y="599402"/>
                </a:lnTo>
                <a:lnTo>
                  <a:pt x="754782" y="596277"/>
                </a:lnTo>
                <a:lnTo>
                  <a:pt x="754782" y="581678"/>
                </a:lnTo>
                <a:lnTo>
                  <a:pt x="753777" y="578540"/>
                </a:lnTo>
                <a:lnTo>
                  <a:pt x="753777" y="569163"/>
                </a:lnTo>
                <a:lnTo>
                  <a:pt x="752763" y="564983"/>
                </a:lnTo>
                <a:lnTo>
                  <a:pt x="751758" y="557690"/>
                </a:lnTo>
                <a:lnTo>
                  <a:pt x="750753" y="550384"/>
                </a:lnTo>
                <a:lnTo>
                  <a:pt x="749739" y="543091"/>
                </a:lnTo>
                <a:lnTo>
                  <a:pt x="747729" y="536828"/>
                </a:lnTo>
                <a:lnTo>
                  <a:pt x="744705" y="531618"/>
                </a:lnTo>
                <a:lnTo>
                  <a:pt x="742686" y="526396"/>
                </a:lnTo>
                <a:lnTo>
                  <a:pt x="739662" y="522229"/>
                </a:lnTo>
                <a:lnTo>
                  <a:pt x="736637" y="518061"/>
                </a:lnTo>
                <a:lnTo>
                  <a:pt x="733623" y="514923"/>
                </a:lnTo>
                <a:lnTo>
                  <a:pt x="730599" y="511798"/>
                </a:lnTo>
                <a:lnTo>
                  <a:pt x="727575" y="508672"/>
                </a:lnTo>
                <a:lnTo>
                  <a:pt x="723546" y="506588"/>
                </a:lnTo>
                <a:lnTo>
                  <a:pt x="720521" y="504505"/>
                </a:lnTo>
                <a:lnTo>
                  <a:pt x="716492" y="502408"/>
                </a:lnTo>
                <a:lnTo>
                  <a:pt x="713468" y="500325"/>
                </a:lnTo>
                <a:lnTo>
                  <a:pt x="709430" y="499283"/>
                </a:lnTo>
                <a:lnTo>
                  <a:pt x="706415" y="497199"/>
                </a:lnTo>
                <a:lnTo>
                  <a:pt x="702376" y="496157"/>
                </a:lnTo>
                <a:lnTo>
                  <a:pt x="699352" y="494073"/>
                </a:lnTo>
                <a:lnTo>
                  <a:pt x="696338" y="493032"/>
                </a:lnTo>
                <a:lnTo>
                  <a:pt x="693314" y="491990"/>
                </a:lnTo>
                <a:lnTo>
                  <a:pt x="690289" y="489906"/>
                </a:lnTo>
                <a:lnTo>
                  <a:pt x="687265" y="488851"/>
                </a:lnTo>
                <a:lnTo>
                  <a:pt x="685246" y="486768"/>
                </a:lnTo>
                <a:lnTo>
                  <a:pt x="683236" y="484684"/>
                </a:lnTo>
                <a:lnTo>
                  <a:pt x="681217" y="482600"/>
                </a:lnTo>
                <a:lnTo>
                  <a:pt x="679198" y="480517"/>
                </a:lnTo>
                <a:lnTo>
                  <a:pt x="678193" y="477391"/>
                </a:lnTo>
                <a:lnTo>
                  <a:pt x="677188" y="474253"/>
                </a:lnTo>
                <a:lnTo>
                  <a:pt x="677188" y="457570"/>
                </a:lnTo>
                <a:lnTo>
                  <a:pt x="678193" y="453403"/>
                </a:lnTo>
                <a:lnTo>
                  <a:pt x="678193" y="448181"/>
                </a:lnTo>
                <a:lnTo>
                  <a:pt x="679198" y="444014"/>
                </a:lnTo>
                <a:lnTo>
                  <a:pt x="679198" y="438804"/>
                </a:lnTo>
                <a:lnTo>
                  <a:pt x="680212" y="433582"/>
                </a:lnTo>
                <a:lnTo>
                  <a:pt x="680212" y="424206"/>
                </a:lnTo>
                <a:lnTo>
                  <a:pt x="681217" y="420013"/>
                </a:lnTo>
                <a:lnTo>
                  <a:pt x="681217" y="410611"/>
                </a:lnTo>
                <a:lnTo>
                  <a:pt x="682222" y="405401"/>
                </a:lnTo>
                <a:lnTo>
                  <a:pt x="682222" y="386597"/>
                </a:lnTo>
                <a:lnTo>
                  <a:pt x="683236" y="382531"/>
                </a:lnTo>
                <a:lnTo>
                  <a:pt x="683236" y="322053"/>
                </a:lnTo>
                <a:lnTo>
                  <a:pt x="682222" y="316844"/>
                </a:lnTo>
                <a:lnTo>
                  <a:pt x="682222" y="304265"/>
                </a:lnTo>
                <a:lnTo>
                  <a:pt x="681217" y="300072"/>
                </a:lnTo>
                <a:lnTo>
                  <a:pt x="681217" y="287621"/>
                </a:lnTo>
                <a:lnTo>
                  <a:pt x="680212" y="284444"/>
                </a:lnTo>
                <a:lnTo>
                  <a:pt x="680212" y="274026"/>
                </a:lnTo>
                <a:lnTo>
                  <a:pt x="679198" y="270850"/>
                </a:lnTo>
                <a:lnTo>
                  <a:pt x="679198" y="264624"/>
                </a:lnTo>
                <a:lnTo>
                  <a:pt x="678193" y="261447"/>
                </a:lnTo>
                <a:lnTo>
                  <a:pt x="678193" y="254205"/>
                </a:lnTo>
                <a:lnTo>
                  <a:pt x="677188" y="250012"/>
                </a:lnTo>
                <a:lnTo>
                  <a:pt x="676183" y="245820"/>
                </a:lnTo>
                <a:lnTo>
                  <a:pt x="676183" y="242770"/>
                </a:lnTo>
                <a:lnTo>
                  <a:pt x="675169" y="238577"/>
                </a:lnTo>
                <a:lnTo>
                  <a:pt x="674164" y="234385"/>
                </a:lnTo>
                <a:lnTo>
                  <a:pt x="674164" y="231208"/>
                </a:lnTo>
                <a:lnTo>
                  <a:pt x="673159" y="229175"/>
                </a:lnTo>
                <a:lnTo>
                  <a:pt x="673159" y="224982"/>
                </a:lnTo>
                <a:lnTo>
                  <a:pt x="672145" y="220790"/>
                </a:lnTo>
                <a:lnTo>
                  <a:pt x="671140" y="216724"/>
                </a:lnTo>
                <a:lnTo>
                  <a:pt x="670135" y="213547"/>
                </a:lnTo>
                <a:lnTo>
                  <a:pt x="669120" y="209355"/>
                </a:lnTo>
                <a:lnTo>
                  <a:pt x="668116" y="205162"/>
                </a:lnTo>
                <a:lnTo>
                  <a:pt x="667111" y="200969"/>
                </a:lnTo>
                <a:lnTo>
                  <a:pt x="667111" y="197920"/>
                </a:lnTo>
                <a:lnTo>
                  <a:pt x="666106" y="193727"/>
                </a:lnTo>
                <a:lnTo>
                  <a:pt x="665091" y="189534"/>
                </a:lnTo>
                <a:lnTo>
                  <a:pt x="665091" y="185341"/>
                </a:lnTo>
                <a:lnTo>
                  <a:pt x="664087" y="182292"/>
                </a:lnTo>
                <a:lnTo>
                  <a:pt x="664087" y="180132"/>
                </a:lnTo>
                <a:lnTo>
                  <a:pt x="663082" y="175939"/>
                </a:lnTo>
                <a:lnTo>
                  <a:pt x="663082" y="172890"/>
                </a:lnTo>
                <a:lnTo>
                  <a:pt x="662067" y="170730"/>
                </a:lnTo>
                <a:lnTo>
                  <a:pt x="662067" y="166664"/>
                </a:lnTo>
                <a:lnTo>
                  <a:pt x="661062" y="163488"/>
                </a:lnTo>
                <a:lnTo>
                  <a:pt x="660058" y="159295"/>
                </a:lnTo>
                <a:lnTo>
                  <a:pt x="660058" y="156118"/>
                </a:lnTo>
                <a:lnTo>
                  <a:pt x="659043" y="152053"/>
                </a:lnTo>
                <a:lnTo>
                  <a:pt x="659043" y="148876"/>
                </a:lnTo>
                <a:lnTo>
                  <a:pt x="658038" y="146843"/>
                </a:lnTo>
                <a:lnTo>
                  <a:pt x="657033" y="142651"/>
                </a:lnTo>
                <a:lnTo>
                  <a:pt x="657033" y="137441"/>
                </a:lnTo>
                <a:lnTo>
                  <a:pt x="656029" y="133248"/>
                </a:lnTo>
                <a:lnTo>
                  <a:pt x="655014" y="130072"/>
                </a:lnTo>
                <a:lnTo>
                  <a:pt x="654009" y="125879"/>
                </a:lnTo>
                <a:lnTo>
                  <a:pt x="654009" y="121813"/>
                </a:lnTo>
                <a:lnTo>
                  <a:pt x="653004" y="117621"/>
                </a:lnTo>
                <a:lnTo>
                  <a:pt x="651990" y="113428"/>
                </a:lnTo>
                <a:lnTo>
                  <a:pt x="650985" y="109235"/>
                </a:lnTo>
                <a:lnTo>
                  <a:pt x="649980" y="105042"/>
                </a:lnTo>
                <a:lnTo>
                  <a:pt x="648975" y="100849"/>
                </a:lnTo>
                <a:lnTo>
                  <a:pt x="648975" y="96783"/>
                </a:lnTo>
                <a:lnTo>
                  <a:pt x="647961" y="92591"/>
                </a:lnTo>
                <a:lnTo>
                  <a:pt x="646956" y="89414"/>
                </a:lnTo>
                <a:lnTo>
                  <a:pt x="645951" y="85221"/>
                </a:lnTo>
                <a:lnTo>
                  <a:pt x="644937" y="81029"/>
                </a:lnTo>
                <a:lnTo>
                  <a:pt x="644937" y="77979"/>
                </a:lnTo>
                <a:lnTo>
                  <a:pt x="643932" y="73786"/>
                </a:lnTo>
                <a:lnTo>
                  <a:pt x="642927" y="69594"/>
                </a:lnTo>
                <a:lnTo>
                  <a:pt x="641913" y="66544"/>
                </a:lnTo>
                <a:lnTo>
                  <a:pt x="640908" y="62351"/>
                </a:lnTo>
                <a:lnTo>
                  <a:pt x="640908" y="59175"/>
                </a:lnTo>
                <a:lnTo>
                  <a:pt x="639903" y="55999"/>
                </a:lnTo>
                <a:lnTo>
                  <a:pt x="638898" y="51933"/>
                </a:lnTo>
                <a:lnTo>
                  <a:pt x="637884" y="48756"/>
                </a:lnTo>
                <a:lnTo>
                  <a:pt x="636879" y="45580"/>
                </a:lnTo>
                <a:lnTo>
                  <a:pt x="636879" y="41514"/>
                </a:lnTo>
                <a:lnTo>
                  <a:pt x="635874" y="38338"/>
                </a:lnTo>
                <a:lnTo>
                  <a:pt x="634859" y="35162"/>
                </a:lnTo>
                <a:lnTo>
                  <a:pt x="633855" y="32112"/>
                </a:lnTo>
                <a:lnTo>
                  <a:pt x="632850" y="28936"/>
                </a:lnTo>
                <a:lnTo>
                  <a:pt x="632850" y="25759"/>
                </a:lnTo>
                <a:lnTo>
                  <a:pt x="631835" y="22710"/>
                </a:lnTo>
                <a:lnTo>
                  <a:pt x="630830" y="19534"/>
                </a:lnTo>
                <a:lnTo>
                  <a:pt x="629826" y="17501"/>
                </a:lnTo>
                <a:lnTo>
                  <a:pt x="629826" y="14324"/>
                </a:lnTo>
                <a:lnTo>
                  <a:pt x="628821" y="11275"/>
                </a:lnTo>
                <a:lnTo>
                  <a:pt x="627806" y="8099"/>
                </a:lnTo>
                <a:lnTo>
                  <a:pt x="626801" y="5939"/>
                </a:lnTo>
                <a:lnTo>
                  <a:pt x="626801" y="2889"/>
                </a:lnTo>
                <a:lnTo>
                  <a:pt x="624964" y="0"/>
                </a:lnTo>
                <a:lnTo>
                  <a:pt x="624782" y="729"/>
                </a:lnTo>
                <a:lnTo>
                  <a:pt x="624782" y="3906"/>
                </a:lnTo>
                <a:lnTo>
                  <a:pt x="623777" y="5939"/>
                </a:lnTo>
                <a:lnTo>
                  <a:pt x="622772" y="9115"/>
                </a:lnTo>
                <a:lnTo>
                  <a:pt x="622772" y="11275"/>
                </a:lnTo>
                <a:lnTo>
                  <a:pt x="621758" y="14324"/>
                </a:lnTo>
                <a:lnTo>
                  <a:pt x="620753" y="17501"/>
                </a:lnTo>
                <a:lnTo>
                  <a:pt x="619748" y="19534"/>
                </a:lnTo>
                <a:lnTo>
                  <a:pt x="618743" y="22710"/>
                </a:lnTo>
                <a:lnTo>
                  <a:pt x="617729" y="25759"/>
                </a:lnTo>
                <a:lnTo>
                  <a:pt x="616724" y="27919"/>
                </a:lnTo>
                <a:lnTo>
                  <a:pt x="615719" y="30969"/>
                </a:lnTo>
                <a:lnTo>
                  <a:pt x="614705" y="34145"/>
                </a:lnTo>
                <a:lnTo>
                  <a:pt x="613700" y="36305"/>
                </a:lnTo>
                <a:lnTo>
                  <a:pt x="612695" y="39354"/>
                </a:lnTo>
                <a:lnTo>
                  <a:pt x="611681" y="42531"/>
                </a:lnTo>
                <a:lnTo>
                  <a:pt x="610676" y="44564"/>
                </a:lnTo>
                <a:lnTo>
                  <a:pt x="610676" y="47740"/>
                </a:lnTo>
                <a:lnTo>
                  <a:pt x="609671" y="49773"/>
                </a:lnTo>
                <a:lnTo>
                  <a:pt x="608666" y="53966"/>
                </a:lnTo>
                <a:lnTo>
                  <a:pt x="607652" y="58159"/>
                </a:lnTo>
                <a:lnTo>
                  <a:pt x="607652" y="61335"/>
                </a:lnTo>
                <a:lnTo>
                  <a:pt x="606647" y="64384"/>
                </a:lnTo>
                <a:lnTo>
                  <a:pt x="606647" y="67561"/>
                </a:lnTo>
                <a:lnTo>
                  <a:pt x="605642" y="69594"/>
                </a:lnTo>
                <a:lnTo>
                  <a:pt x="605642" y="72770"/>
                </a:lnTo>
                <a:lnTo>
                  <a:pt x="604627" y="75819"/>
                </a:lnTo>
                <a:lnTo>
                  <a:pt x="604627" y="78996"/>
                </a:lnTo>
                <a:lnTo>
                  <a:pt x="603623" y="82172"/>
                </a:lnTo>
                <a:lnTo>
                  <a:pt x="603623" y="85221"/>
                </a:lnTo>
                <a:lnTo>
                  <a:pt x="602618" y="88398"/>
                </a:lnTo>
                <a:lnTo>
                  <a:pt x="602618" y="91574"/>
                </a:lnTo>
                <a:lnTo>
                  <a:pt x="601603" y="94624"/>
                </a:lnTo>
                <a:lnTo>
                  <a:pt x="601603" y="97800"/>
                </a:lnTo>
                <a:lnTo>
                  <a:pt x="600599" y="100849"/>
                </a:lnTo>
                <a:lnTo>
                  <a:pt x="599594" y="104026"/>
                </a:lnTo>
                <a:lnTo>
                  <a:pt x="599594" y="107202"/>
                </a:lnTo>
                <a:lnTo>
                  <a:pt x="598589" y="110251"/>
                </a:lnTo>
                <a:lnTo>
                  <a:pt x="597574" y="113428"/>
                </a:lnTo>
                <a:lnTo>
                  <a:pt x="597574" y="116604"/>
                </a:lnTo>
                <a:lnTo>
                  <a:pt x="596570" y="120670"/>
                </a:lnTo>
                <a:lnTo>
                  <a:pt x="595565" y="123846"/>
                </a:lnTo>
                <a:lnTo>
                  <a:pt x="595565" y="127023"/>
                </a:lnTo>
                <a:lnTo>
                  <a:pt x="594550" y="130072"/>
                </a:lnTo>
                <a:lnTo>
                  <a:pt x="593545" y="133248"/>
                </a:lnTo>
                <a:lnTo>
                  <a:pt x="592541" y="136425"/>
                </a:lnTo>
                <a:lnTo>
                  <a:pt x="591526" y="140491"/>
                </a:lnTo>
                <a:lnTo>
                  <a:pt x="591526" y="143667"/>
                </a:lnTo>
                <a:lnTo>
                  <a:pt x="590521" y="146843"/>
                </a:lnTo>
                <a:lnTo>
                  <a:pt x="589516" y="149893"/>
                </a:lnTo>
                <a:lnTo>
                  <a:pt x="588512" y="153069"/>
                </a:lnTo>
                <a:lnTo>
                  <a:pt x="587497" y="157262"/>
                </a:lnTo>
                <a:lnTo>
                  <a:pt x="586492" y="160311"/>
                </a:lnTo>
                <a:lnTo>
                  <a:pt x="585487" y="165521"/>
                </a:lnTo>
                <a:lnTo>
                  <a:pt x="583468" y="170730"/>
                </a:lnTo>
                <a:lnTo>
                  <a:pt x="582463" y="177083"/>
                </a:lnTo>
                <a:lnTo>
                  <a:pt x="580444" y="182292"/>
                </a:lnTo>
                <a:lnTo>
                  <a:pt x="578434" y="187501"/>
                </a:lnTo>
                <a:lnTo>
                  <a:pt x="576415" y="193727"/>
                </a:lnTo>
                <a:lnTo>
                  <a:pt x="575410" y="198936"/>
                </a:lnTo>
                <a:lnTo>
                  <a:pt x="573391" y="205162"/>
                </a:lnTo>
                <a:lnTo>
                  <a:pt x="571371" y="210371"/>
                </a:lnTo>
                <a:lnTo>
                  <a:pt x="569362" y="216724"/>
                </a:lnTo>
                <a:lnTo>
                  <a:pt x="567342" y="221933"/>
                </a:lnTo>
                <a:lnTo>
                  <a:pt x="565333" y="228159"/>
                </a:lnTo>
                <a:lnTo>
                  <a:pt x="563313" y="233368"/>
                </a:lnTo>
                <a:lnTo>
                  <a:pt x="561304" y="238577"/>
                </a:lnTo>
                <a:lnTo>
                  <a:pt x="559284" y="244803"/>
                </a:lnTo>
                <a:lnTo>
                  <a:pt x="557265" y="250012"/>
                </a:lnTo>
                <a:lnTo>
                  <a:pt x="555255" y="256238"/>
                </a:lnTo>
                <a:lnTo>
                  <a:pt x="553236" y="261447"/>
                </a:lnTo>
                <a:lnTo>
                  <a:pt x="551226" y="266784"/>
                </a:lnTo>
                <a:lnTo>
                  <a:pt x="549207" y="273009"/>
                </a:lnTo>
                <a:lnTo>
                  <a:pt x="546183" y="278219"/>
                </a:lnTo>
                <a:lnTo>
                  <a:pt x="544164" y="283428"/>
                </a:lnTo>
                <a:lnTo>
                  <a:pt x="542154" y="289654"/>
                </a:lnTo>
                <a:lnTo>
                  <a:pt x="540135" y="294863"/>
                </a:lnTo>
                <a:lnTo>
                  <a:pt x="538125" y="300072"/>
                </a:lnTo>
                <a:lnTo>
                  <a:pt x="536106" y="305282"/>
                </a:lnTo>
                <a:lnTo>
                  <a:pt x="534086" y="310491"/>
                </a:lnTo>
                <a:lnTo>
                  <a:pt x="532077" y="316844"/>
                </a:lnTo>
                <a:lnTo>
                  <a:pt x="531072" y="322053"/>
                </a:lnTo>
                <a:lnTo>
                  <a:pt x="529052" y="327262"/>
                </a:lnTo>
                <a:lnTo>
                  <a:pt x="527033" y="331328"/>
                </a:lnTo>
                <a:lnTo>
                  <a:pt x="525024" y="336537"/>
                </a:lnTo>
                <a:lnTo>
                  <a:pt x="524009" y="338697"/>
                </a:lnTo>
                <a:lnTo>
                  <a:pt x="523004" y="341874"/>
                </a:lnTo>
                <a:lnTo>
                  <a:pt x="521999" y="344923"/>
                </a:lnTo>
                <a:lnTo>
                  <a:pt x="519980" y="348099"/>
                </a:lnTo>
                <a:lnTo>
                  <a:pt x="518975" y="351149"/>
                </a:lnTo>
                <a:lnTo>
                  <a:pt x="517970" y="354325"/>
                </a:lnTo>
                <a:lnTo>
                  <a:pt x="515951" y="357501"/>
                </a:lnTo>
                <a:lnTo>
                  <a:pt x="514946" y="360551"/>
                </a:lnTo>
                <a:lnTo>
                  <a:pt x="513932" y="363727"/>
                </a:lnTo>
                <a:lnTo>
                  <a:pt x="511922" y="366776"/>
                </a:lnTo>
                <a:lnTo>
                  <a:pt x="510917" y="369953"/>
                </a:lnTo>
                <a:lnTo>
                  <a:pt x="509903" y="373129"/>
                </a:lnTo>
                <a:lnTo>
                  <a:pt x="507893" y="376179"/>
                </a:lnTo>
                <a:lnTo>
                  <a:pt x="506879" y="379355"/>
                </a:lnTo>
                <a:lnTo>
                  <a:pt x="505874" y="382531"/>
                </a:lnTo>
                <a:lnTo>
                  <a:pt x="504869" y="385581"/>
                </a:lnTo>
                <a:lnTo>
                  <a:pt x="502850" y="388757"/>
                </a:lnTo>
                <a:lnTo>
                  <a:pt x="501845" y="391806"/>
                </a:lnTo>
                <a:lnTo>
                  <a:pt x="500840" y="394983"/>
                </a:lnTo>
                <a:lnTo>
                  <a:pt x="499825" y="398159"/>
                </a:lnTo>
                <a:lnTo>
                  <a:pt x="498821" y="401209"/>
                </a:lnTo>
                <a:lnTo>
                  <a:pt x="496801" y="404385"/>
                </a:lnTo>
                <a:lnTo>
                  <a:pt x="495796" y="407561"/>
                </a:lnTo>
                <a:lnTo>
                  <a:pt x="494792" y="410611"/>
                </a:lnTo>
                <a:lnTo>
                  <a:pt x="492772" y="412771"/>
                </a:lnTo>
                <a:lnTo>
                  <a:pt x="491767" y="415820"/>
                </a:lnTo>
                <a:lnTo>
                  <a:pt x="490763" y="418996"/>
                </a:lnTo>
                <a:lnTo>
                  <a:pt x="489748" y="422173"/>
                </a:lnTo>
                <a:lnTo>
                  <a:pt x="487738" y="424206"/>
                </a:lnTo>
                <a:lnTo>
                  <a:pt x="486724" y="428373"/>
                </a:lnTo>
                <a:lnTo>
                  <a:pt x="484714" y="432540"/>
                </a:lnTo>
                <a:lnTo>
                  <a:pt x="483700" y="435666"/>
                </a:lnTo>
                <a:lnTo>
                  <a:pt x="481690" y="438804"/>
                </a:lnTo>
                <a:lnTo>
                  <a:pt x="480685" y="442972"/>
                </a:lnTo>
                <a:lnTo>
                  <a:pt x="479671" y="446097"/>
                </a:lnTo>
                <a:lnTo>
                  <a:pt x="477661" y="449223"/>
                </a:lnTo>
                <a:lnTo>
                  <a:pt x="476647" y="452361"/>
                </a:lnTo>
                <a:lnTo>
                  <a:pt x="475642" y="455487"/>
                </a:lnTo>
                <a:lnTo>
                  <a:pt x="474637" y="458612"/>
                </a:lnTo>
                <a:lnTo>
                  <a:pt x="472618" y="462780"/>
                </a:lnTo>
                <a:lnTo>
                  <a:pt x="470608" y="466960"/>
                </a:lnTo>
                <a:lnTo>
                  <a:pt x="469593" y="471127"/>
                </a:lnTo>
                <a:lnTo>
                  <a:pt x="468589" y="475295"/>
                </a:lnTo>
                <a:lnTo>
                  <a:pt x="467584" y="478433"/>
                </a:lnTo>
                <a:lnTo>
                  <a:pt x="466569" y="481558"/>
                </a:lnTo>
                <a:lnTo>
                  <a:pt x="465564" y="484684"/>
                </a:lnTo>
                <a:lnTo>
                  <a:pt x="464560" y="487810"/>
                </a:lnTo>
                <a:lnTo>
                  <a:pt x="463555" y="490948"/>
                </a:lnTo>
                <a:lnTo>
                  <a:pt x="462540" y="494073"/>
                </a:lnTo>
                <a:lnTo>
                  <a:pt x="461535" y="497199"/>
                </a:lnTo>
                <a:lnTo>
                  <a:pt x="461535" y="500325"/>
                </a:lnTo>
                <a:lnTo>
                  <a:pt x="460531" y="503463"/>
                </a:lnTo>
                <a:lnTo>
                  <a:pt x="459516" y="506588"/>
                </a:lnTo>
                <a:lnTo>
                  <a:pt x="458511" y="509714"/>
                </a:lnTo>
                <a:lnTo>
                  <a:pt x="458511" y="512840"/>
                </a:lnTo>
                <a:lnTo>
                  <a:pt x="457506" y="515978"/>
                </a:lnTo>
                <a:lnTo>
                  <a:pt x="456492" y="519103"/>
                </a:lnTo>
                <a:lnTo>
                  <a:pt x="456492" y="522229"/>
                </a:lnTo>
                <a:lnTo>
                  <a:pt x="455487" y="525354"/>
                </a:lnTo>
                <a:lnTo>
                  <a:pt x="455487" y="664061"/>
                </a:lnTo>
                <a:lnTo>
                  <a:pt x="454482" y="533702"/>
                </a:lnTo>
                <a:lnTo>
                  <a:pt x="453477" y="536828"/>
                </a:lnTo>
                <a:lnTo>
                  <a:pt x="453477" y="543091"/>
                </a:lnTo>
                <a:lnTo>
                  <a:pt x="452463" y="546217"/>
                </a:lnTo>
                <a:lnTo>
                  <a:pt x="452463" y="551426"/>
                </a:lnTo>
                <a:lnTo>
                  <a:pt x="451458" y="554565"/>
                </a:lnTo>
                <a:lnTo>
                  <a:pt x="451458" y="566025"/>
                </a:lnTo>
                <a:lnTo>
                  <a:pt x="450453" y="568121"/>
                </a:lnTo>
                <a:lnTo>
                  <a:pt x="450453" y="584804"/>
                </a:lnTo>
                <a:lnTo>
                  <a:pt x="449439" y="588971"/>
                </a:lnTo>
                <a:lnTo>
                  <a:pt x="449439" y="620265"/>
                </a:lnTo>
                <a:lnTo>
                  <a:pt x="450453" y="623391"/>
                </a:lnTo>
                <a:lnTo>
                  <a:pt x="450453" y="633822"/>
                </a:lnTo>
                <a:lnTo>
                  <a:pt x="451458" y="636947"/>
                </a:lnTo>
                <a:lnTo>
                  <a:pt x="451458" y="645295"/>
                </a:lnTo>
                <a:lnTo>
                  <a:pt x="452463" y="647379"/>
                </a:lnTo>
                <a:lnTo>
                  <a:pt x="452463" y="650504"/>
                </a:lnTo>
                <a:lnTo>
                  <a:pt x="453477" y="654672"/>
                </a:lnTo>
                <a:lnTo>
                  <a:pt x="453477" y="657810"/>
                </a:lnTo>
                <a:lnTo>
                  <a:pt x="454482" y="660935"/>
                </a:lnTo>
                <a:lnTo>
                  <a:pt x="452463" y="657810"/>
                </a:lnTo>
                <a:lnTo>
                  <a:pt x="451458" y="654672"/>
                </a:lnTo>
                <a:lnTo>
                  <a:pt x="450453" y="650504"/>
                </a:lnTo>
                <a:lnTo>
                  <a:pt x="449439" y="647379"/>
                </a:lnTo>
                <a:lnTo>
                  <a:pt x="448434" y="644240"/>
                </a:lnTo>
                <a:lnTo>
                  <a:pt x="447429" y="642157"/>
                </a:lnTo>
                <a:lnTo>
                  <a:pt x="445410" y="637989"/>
                </a:lnTo>
                <a:lnTo>
                  <a:pt x="444405" y="634864"/>
                </a:lnTo>
                <a:lnTo>
                  <a:pt x="443400" y="631738"/>
                </a:lnTo>
                <a:lnTo>
                  <a:pt x="442386" y="629642"/>
                </a:lnTo>
                <a:lnTo>
                  <a:pt x="441381" y="626516"/>
                </a:lnTo>
                <a:lnTo>
                  <a:pt x="440376" y="623391"/>
                </a:lnTo>
                <a:lnTo>
                  <a:pt x="438357" y="620265"/>
                </a:lnTo>
                <a:lnTo>
                  <a:pt x="437352" y="617127"/>
                </a:lnTo>
                <a:lnTo>
                  <a:pt x="436337" y="612959"/>
                </a:lnTo>
                <a:lnTo>
                  <a:pt x="434328" y="609834"/>
                </a:lnTo>
                <a:lnTo>
                  <a:pt x="433323" y="605654"/>
                </a:lnTo>
                <a:lnTo>
                  <a:pt x="431304" y="601486"/>
                </a:lnTo>
                <a:lnTo>
                  <a:pt x="429284" y="598361"/>
                </a:lnTo>
                <a:lnTo>
                  <a:pt x="428279" y="594193"/>
                </a:lnTo>
                <a:lnTo>
                  <a:pt x="426260" y="591055"/>
                </a:lnTo>
                <a:lnTo>
                  <a:pt x="425255" y="587929"/>
                </a:lnTo>
                <a:lnTo>
                  <a:pt x="424250" y="584804"/>
                </a:lnTo>
                <a:lnTo>
                  <a:pt x="422231" y="581678"/>
                </a:lnTo>
                <a:lnTo>
                  <a:pt x="421226" y="578540"/>
                </a:lnTo>
                <a:lnTo>
                  <a:pt x="420221" y="575414"/>
                </a:lnTo>
                <a:lnTo>
                  <a:pt x="418202" y="573331"/>
                </a:lnTo>
                <a:lnTo>
                  <a:pt x="417197" y="570205"/>
                </a:lnTo>
                <a:lnTo>
                  <a:pt x="416183" y="567067"/>
                </a:lnTo>
                <a:lnTo>
                  <a:pt x="415178" y="563941"/>
                </a:lnTo>
                <a:lnTo>
                  <a:pt x="413168" y="560816"/>
                </a:lnTo>
                <a:lnTo>
                  <a:pt x="411149" y="557690"/>
                </a:lnTo>
                <a:lnTo>
                  <a:pt x="410144" y="554565"/>
                </a:lnTo>
                <a:lnTo>
                  <a:pt x="409130" y="551426"/>
                </a:lnTo>
                <a:lnTo>
                  <a:pt x="408125" y="548301"/>
                </a:lnTo>
                <a:lnTo>
                  <a:pt x="406105" y="545175"/>
                </a:lnTo>
                <a:lnTo>
                  <a:pt x="404096" y="540995"/>
                </a:lnTo>
                <a:lnTo>
                  <a:pt x="403091" y="537869"/>
                </a:lnTo>
                <a:lnTo>
                  <a:pt x="401072" y="534744"/>
                </a:lnTo>
                <a:lnTo>
                  <a:pt x="400067" y="531618"/>
                </a:lnTo>
                <a:lnTo>
                  <a:pt x="399052" y="528493"/>
                </a:lnTo>
                <a:lnTo>
                  <a:pt x="397043" y="526396"/>
                </a:lnTo>
                <a:lnTo>
                  <a:pt x="396038" y="522229"/>
                </a:lnTo>
                <a:lnTo>
                  <a:pt x="394018" y="519103"/>
                </a:lnTo>
                <a:lnTo>
                  <a:pt x="391999" y="514923"/>
                </a:lnTo>
                <a:lnTo>
                  <a:pt x="389989" y="511798"/>
                </a:lnTo>
                <a:lnTo>
                  <a:pt x="388975" y="508672"/>
                </a:lnTo>
                <a:lnTo>
                  <a:pt x="387970" y="506588"/>
                </a:lnTo>
                <a:lnTo>
                  <a:pt x="385960" y="503463"/>
                </a:lnTo>
                <a:lnTo>
                  <a:pt x="384946" y="501366"/>
                </a:lnTo>
                <a:lnTo>
                  <a:pt x="383941" y="498241"/>
                </a:lnTo>
                <a:lnTo>
                  <a:pt x="381922" y="495115"/>
                </a:lnTo>
                <a:lnTo>
                  <a:pt x="380917" y="493032"/>
                </a:lnTo>
                <a:lnTo>
                  <a:pt x="379912" y="489906"/>
                </a:lnTo>
                <a:lnTo>
                  <a:pt x="377893" y="486768"/>
                </a:lnTo>
                <a:lnTo>
                  <a:pt x="376888" y="483642"/>
                </a:lnTo>
                <a:lnTo>
                  <a:pt x="374869" y="480517"/>
                </a:lnTo>
                <a:lnTo>
                  <a:pt x="373864" y="478433"/>
                </a:lnTo>
                <a:lnTo>
                  <a:pt x="371845" y="475295"/>
                </a:lnTo>
                <a:lnTo>
                  <a:pt x="370840" y="472169"/>
                </a:lnTo>
                <a:lnTo>
                  <a:pt x="369835" y="469043"/>
                </a:lnTo>
                <a:lnTo>
                  <a:pt x="367816" y="465918"/>
                </a:lnTo>
                <a:lnTo>
                  <a:pt x="366811" y="462780"/>
                </a:lnTo>
                <a:lnTo>
                  <a:pt x="364791" y="459654"/>
                </a:lnTo>
                <a:lnTo>
                  <a:pt x="362782" y="456528"/>
                </a:lnTo>
                <a:lnTo>
                  <a:pt x="361767" y="453403"/>
                </a:lnTo>
                <a:lnTo>
                  <a:pt x="359758" y="450265"/>
                </a:lnTo>
                <a:lnTo>
                  <a:pt x="358743" y="447139"/>
                </a:lnTo>
                <a:lnTo>
                  <a:pt x="356733" y="444014"/>
                </a:lnTo>
                <a:lnTo>
                  <a:pt x="355729" y="440888"/>
                </a:lnTo>
                <a:lnTo>
                  <a:pt x="353709" y="436708"/>
                </a:lnTo>
                <a:lnTo>
                  <a:pt x="351690" y="433582"/>
                </a:lnTo>
                <a:lnTo>
                  <a:pt x="350685" y="430457"/>
                </a:lnTo>
                <a:lnTo>
                  <a:pt x="343632" y="415820"/>
                </a:lnTo>
                <a:lnTo>
                  <a:pt x="337584" y="401209"/>
                </a:lnTo>
                <a:lnTo>
                  <a:pt x="332550" y="387741"/>
                </a:lnTo>
                <a:lnTo>
                  <a:pt x="328511" y="374146"/>
                </a:lnTo>
                <a:lnTo>
                  <a:pt x="325497" y="360551"/>
                </a:lnTo>
                <a:lnTo>
                  <a:pt x="323477" y="347083"/>
                </a:lnTo>
                <a:lnTo>
                  <a:pt x="321458" y="334504"/>
                </a:lnTo>
                <a:lnTo>
                  <a:pt x="320453" y="323069"/>
                </a:lnTo>
                <a:lnTo>
                  <a:pt x="320453" y="299056"/>
                </a:lnTo>
                <a:lnTo>
                  <a:pt x="321458" y="288637"/>
                </a:lnTo>
                <a:lnTo>
                  <a:pt x="322472" y="278219"/>
                </a:lnTo>
                <a:lnTo>
                  <a:pt x="323477" y="268817"/>
                </a:lnTo>
                <a:lnTo>
                  <a:pt x="324482" y="259415"/>
                </a:lnTo>
                <a:lnTo>
                  <a:pt x="326501" y="250012"/>
                </a:lnTo>
                <a:lnTo>
                  <a:pt x="328511" y="242770"/>
                </a:lnTo>
                <a:lnTo>
                  <a:pt x="330530" y="235401"/>
                </a:lnTo>
                <a:lnTo>
                  <a:pt x="332550" y="228159"/>
                </a:lnTo>
                <a:lnTo>
                  <a:pt x="334559" y="221933"/>
                </a:lnTo>
                <a:lnTo>
                  <a:pt x="336579" y="216724"/>
                </a:lnTo>
                <a:lnTo>
                  <a:pt x="337584" y="211388"/>
                </a:lnTo>
                <a:lnTo>
                  <a:pt x="339603" y="207322"/>
                </a:lnTo>
                <a:lnTo>
                  <a:pt x="340608" y="204145"/>
                </a:lnTo>
                <a:lnTo>
                  <a:pt x="341613" y="202112"/>
                </a:lnTo>
                <a:lnTo>
                  <a:pt x="341613" y="198936"/>
                </a:lnTo>
                <a:lnTo>
                  <a:pt x="339603" y="198936"/>
                </a:lnTo>
                <a:lnTo>
                  <a:pt x="337584" y="200969"/>
                </a:lnTo>
                <a:lnTo>
                  <a:pt x="334559" y="203129"/>
                </a:lnTo>
                <a:lnTo>
                  <a:pt x="331535" y="207322"/>
                </a:lnTo>
                <a:lnTo>
                  <a:pt x="326501" y="211388"/>
                </a:lnTo>
                <a:lnTo>
                  <a:pt x="325497" y="212531"/>
                </a:lnTo>
                <a:lnTo>
                  <a:pt x="323477" y="214564"/>
                </a:lnTo>
                <a:lnTo>
                  <a:pt x="322472" y="217740"/>
                </a:lnTo>
                <a:lnTo>
                  <a:pt x="320453" y="219773"/>
                </a:lnTo>
                <a:lnTo>
                  <a:pt x="318434" y="222950"/>
                </a:lnTo>
                <a:lnTo>
                  <a:pt x="317429" y="225999"/>
                </a:lnTo>
                <a:lnTo>
                  <a:pt x="315419" y="228159"/>
                </a:lnTo>
                <a:lnTo>
                  <a:pt x="314405" y="231208"/>
                </a:lnTo>
                <a:lnTo>
                  <a:pt x="312395" y="232352"/>
                </a:lnTo>
                <a:lnTo>
                  <a:pt x="310376" y="235401"/>
                </a:lnTo>
                <a:lnTo>
                  <a:pt x="308366" y="238577"/>
                </a:lnTo>
                <a:lnTo>
                  <a:pt x="306347" y="241754"/>
                </a:lnTo>
                <a:lnTo>
                  <a:pt x="304328" y="244803"/>
                </a:lnTo>
                <a:lnTo>
                  <a:pt x="302318" y="247980"/>
                </a:lnTo>
                <a:lnTo>
                  <a:pt x="300299" y="252172"/>
                </a:lnTo>
                <a:lnTo>
                  <a:pt x="298289" y="253189"/>
                </a:lnTo>
                <a:lnTo>
                  <a:pt x="296270" y="257382"/>
                </a:lnTo>
                <a:lnTo>
                  <a:pt x="294250" y="261447"/>
                </a:lnTo>
                <a:lnTo>
                  <a:pt x="292241" y="264624"/>
                </a:lnTo>
                <a:lnTo>
                  <a:pt x="290221" y="268817"/>
                </a:lnTo>
                <a:lnTo>
                  <a:pt x="288212" y="273009"/>
                </a:lnTo>
                <a:lnTo>
                  <a:pt x="286192" y="277202"/>
                </a:lnTo>
                <a:lnTo>
                  <a:pt x="284173" y="281268"/>
                </a:lnTo>
                <a:lnTo>
                  <a:pt x="282163" y="284444"/>
                </a:lnTo>
                <a:lnTo>
                  <a:pt x="280144" y="288637"/>
                </a:lnTo>
                <a:lnTo>
                  <a:pt x="278134" y="292830"/>
                </a:lnTo>
                <a:lnTo>
                  <a:pt x="276115" y="297023"/>
                </a:lnTo>
                <a:lnTo>
                  <a:pt x="274096" y="300072"/>
                </a:lnTo>
                <a:lnTo>
                  <a:pt x="272086" y="304265"/>
                </a:lnTo>
                <a:lnTo>
                  <a:pt x="270067" y="308458"/>
                </a:lnTo>
                <a:lnTo>
                  <a:pt x="269062" y="312651"/>
                </a:lnTo>
                <a:lnTo>
                  <a:pt x="267042" y="316844"/>
                </a:lnTo>
                <a:lnTo>
                  <a:pt x="265033" y="322053"/>
                </a:lnTo>
                <a:lnTo>
                  <a:pt x="263013" y="326119"/>
                </a:lnTo>
                <a:lnTo>
                  <a:pt x="262009" y="330312"/>
                </a:lnTo>
                <a:lnTo>
                  <a:pt x="259989" y="334504"/>
                </a:lnTo>
                <a:lnTo>
                  <a:pt x="257980" y="339714"/>
                </a:lnTo>
                <a:lnTo>
                  <a:pt x="256965" y="343906"/>
                </a:lnTo>
                <a:lnTo>
                  <a:pt x="254955" y="349116"/>
                </a:lnTo>
                <a:lnTo>
                  <a:pt x="253941" y="353309"/>
                </a:lnTo>
                <a:lnTo>
                  <a:pt x="251931" y="357501"/>
                </a:lnTo>
                <a:lnTo>
                  <a:pt x="250917" y="362711"/>
                </a:lnTo>
                <a:lnTo>
                  <a:pt x="248907" y="366776"/>
                </a:lnTo>
                <a:lnTo>
                  <a:pt x="247902" y="372113"/>
                </a:lnTo>
                <a:lnTo>
                  <a:pt x="245883" y="377322"/>
                </a:lnTo>
                <a:lnTo>
                  <a:pt x="244878" y="381388"/>
                </a:lnTo>
                <a:lnTo>
                  <a:pt x="243864" y="386597"/>
                </a:lnTo>
                <a:lnTo>
                  <a:pt x="242859" y="390790"/>
                </a:lnTo>
                <a:lnTo>
                  <a:pt x="240839" y="395999"/>
                </a:lnTo>
                <a:lnTo>
                  <a:pt x="239835" y="400192"/>
                </a:lnTo>
                <a:lnTo>
                  <a:pt x="238830" y="404385"/>
                </a:lnTo>
                <a:lnTo>
                  <a:pt x="237825" y="409594"/>
                </a:lnTo>
                <a:lnTo>
                  <a:pt x="236810" y="413787"/>
                </a:lnTo>
                <a:lnTo>
                  <a:pt x="235806" y="418996"/>
                </a:lnTo>
                <a:lnTo>
                  <a:pt x="234801" y="423189"/>
                </a:lnTo>
                <a:lnTo>
                  <a:pt x="233786" y="427331"/>
                </a:lnTo>
                <a:lnTo>
                  <a:pt x="232782" y="431499"/>
                </a:lnTo>
                <a:lnTo>
                  <a:pt x="231777" y="435666"/>
                </a:lnTo>
                <a:lnTo>
                  <a:pt x="231777" y="438804"/>
                </a:lnTo>
                <a:lnTo>
                  <a:pt x="230762" y="441930"/>
                </a:lnTo>
                <a:lnTo>
                  <a:pt x="230762" y="445055"/>
                </a:lnTo>
                <a:lnTo>
                  <a:pt x="229757" y="449223"/>
                </a:lnTo>
                <a:lnTo>
                  <a:pt x="229757" y="452361"/>
                </a:lnTo>
                <a:lnTo>
                  <a:pt x="228753" y="455487"/>
                </a:lnTo>
                <a:lnTo>
                  <a:pt x="228753" y="458612"/>
                </a:lnTo>
                <a:lnTo>
                  <a:pt x="227748" y="461738"/>
                </a:lnTo>
                <a:lnTo>
                  <a:pt x="227748" y="472169"/>
                </a:lnTo>
                <a:lnTo>
                  <a:pt x="226733" y="475295"/>
                </a:lnTo>
                <a:lnTo>
                  <a:pt x="226733" y="512840"/>
                </a:lnTo>
                <a:lnTo>
                  <a:pt x="227748" y="514923"/>
                </a:lnTo>
                <a:lnTo>
                  <a:pt x="227748" y="521187"/>
                </a:lnTo>
                <a:lnTo>
                  <a:pt x="228753" y="524313"/>
                </a:lnTo>
                <a:lnTo>
                  <a:pt x="228753" y="526396"/>
                </a:lnTo>
                <a:lnTo>
                  <a:pt x="229757" y="529535"/>
                </a:lnTo>
                <a:lnTo>
                  <a:pt x="229757" y="531618"/>
                </a:lnTo>
                <a:lnTo>
                  <a:pt x="230762" y="534744"/>
                </a:lnTo>
                <a:lnTo>
                  <a:pt x="230762" y="539953"/>
                </a:lnTo>
                <a:lnTo>
                  <a:pt x="231777" y="542050"/>
                </a:lnTo>
                <a:lnTo>
                  <a:pt x="231777" y="545175"/>
                </a:lnTo>
                <a:lnTo>
                  <a:pt x="232782" y="547259"/>
                </a:lnTo>
                <a:lnTo>
                  <a:pt x="232782" y="554565"/>
                </a:lnTo>
                <a:lnTo>
                  <a:pt x="233786" y="557690"/>
                </a:lnTo>
                <a:lnTo>
                  <a:pt x="233786" y="588971"/>
                </a:lnTo>
                <a:lnTo>
                  <a:pt x="232782" y="593151"/>
                </a:lnTo>
                <a:lnTo>
                  <a:pt x="232782" y="600444"/>
                </a:lnTo>
                <a:lnTo>
                  <a:pt x="231777" y="604612"/>
                </a:lnTo>
                <a:lnTo>
                  <a:pt x="230762" y="607750"/>
                </a:lnTo>
                <a:lnTo>
                  <a:pt x="230762" y="609834"/>
                </a:lnTo>
                <a:lnTo>
                  <a:pt x="229757" y="615043"/>
                </a:lnTo>
                <a:lnTo>
                  <a:pt x="227748" y="620265"/>
                </a:lnTo>
                <a:lnTo>
                  <a:pt x="226733" y="625474"/>
                </a:lnTo>
                <a:lnTo>
                  <a:pt x="224724" y="630684"/>
                </a:lnTo>
                <a:lnTo>
                  <a:pt x="222704" y="635905"/>
                </a:lnTo>
                <a:lnTo>
                  <a:pt x="220695" y="641115"/>
                </a:lnTo>
                <a:lnTo>
                  <a:pt x="218675" y="646337"/>
                </a:lnTo>
                <a:lnTo>
                  <a:pt x="216656" y="650504"/>
                </a:lnTo>
                <a:lnTo>
                  <a:pt x="213632" y="655713"/>
                </a:lnTo>
                <a:lnTo>
                  <a:pt x="210617" y="660935"/>
                </a:lnTo>
                <a:lnTo>
                  <a:pt x="208598" y="665103"/>
                </a:lnTo>
                <a:lnTo>
                  <a:pt x="204569" y="669270"/>
                </a:lnTo>
                <a:lnTo>
                  <a:pt x="201545" y="674492"/>
                </a:lnTo>
                <a:lnTo>
                  <a:pt x="198521" y="678660"/>
                </a:lnTo>
                <a:lnTo>
                  <a:pt x="194492" y="682827"/>
                </a:lnTo>
                <a:lnTo>
                  <a:pt x="190463" y="687007"/>
                </a:lnTo>
                <a:lnTo>
                  <a:pt x="186424" y="691175"/>
                </a:lnTo>
                <a:lnTo>
                  <a:pt x="182395" y="695342"/>
                </a:lnTo>
                <a:lnTo>
                  <a:pt x="178366" y="699522"/>
                </a:lnTo>
                <a:lnTo>
                  <a:pt x="174337" y="703690"/>
                </a:lnTo>
                <a:lnTo>
                  <a:pt x="169293" y="706815"/>
                </a:lnTo>
                <a:lnTo>
                  <a:pt x="164260" y="710995"/>
                </a:lnTo>
                <a:lnTo>
                  <a:pt x="159216" y="715163"/>
                </a:lnTo>
                <a:lnTo>
                  <a:pt x="154182" y="718288"/>
                </a:lnTo>
                <a:lnTo>
                  <a:pt x="149139" y="721414"/>
                </a:lnTo>
                <a:lnTo>
                  <a:pt x="143100" y="725594"/>
                </a:lnTo>
                <a:lnTo>
                  <a:pt x="138057" y="728720"/>
                </a:lnTo>
                <a:lnTo>
                  <a:pt x="132008" y="731845"/>
                </a:lnTo>
                <a:lnTo>
                  <a:pt x="125960" y="734983"/>
                </a:lnTo>
                <a:lnTo>
                  <a:pt x="119921" y="738109"/>
                </a:lnTo>
                <a:lnTo>
                  <a:pt x="112868" y="741235"/>
                </a:lnTo>
                <a:lnTo>
                  <a:pt x="106820" y="743318"/>
                </a:lnTo>
                <a:lnTo>
                  <a:pt x="102791" y="745402"/>
                </a:lnTo>
                <a:lnTo>
                  <a:pt x="99767" y="746444"/>
                </a:lnTo>
                <a:lnTo>
                  <a:pt x="96743" y="748540"/>
                </a:lnTo>
                <a:lnTo>
                  <a:pt x="93718" y="749582"/>
                </a:lnTo>
                <a:lnTo>
                  <a:pt x="89689" y="751666"/>
                </a:lnTo>
                <a:lnTo>
                  <a:pt x="86665" y="752708"/>
                </a:lnTo>
                <a:lnTo>
                  <a:pt x="83641" y="754791"/>
                </a:lnTo>
                <a:lnTo>
                  <a:pt x="80617" y="755833"/>
                </a:lnTo>
                <a:lnTo>
                  <a:pt x="78598" y="757917"/>
                </a:lnTo>
                <a:lnTo>
                  <a:pt x="75574" y="758959"/>
                </a:lnTo>
                <a:lnTo>
                  <a:pt x="72559" y="761055"/>
                </a:lnTo>
                <a:lnTo>
                  <a:pt x="70540" y="762097"/>
                </a:lnTo>
                <a:lnTo>
                  <a:pt x="67517" y="764181"/>
                </a:lnTo>
                <a:lnTo>
                  <a:pt x="65501" y="765223"/>
                </a:lnTo>
                <a:lnTo>
                  <a:pt x="62478" y="767306"/>
                </a:lnTo>
                <a:lnTo>
                  <a:pt x="60462" y="769390"/>
                </a:lnTo>
                <a:lnTo>
                  <a:pt x="58447" y="770432"/>
                </a:lnTo>
                <a:lnTo>
                  <a:pt x="55424" y="772516"/>
                </a:lnTo>
                <a:lnTo>
                  <a:pt x="53408" y="773570"/>
                </a:lnTo>
                <a:lnTo>
                  <a:pt x="51393" y="775654"/>
                </a:lnTo>
                <a:lnTo>
                  <a:pt x="49377" y="776696"/>
                </a:lnTo>
                <a:lnTo>
                  <a:pt x="47362" y="778779"/>
                </a:lnTo>
                <a:lnTo>
                  <a:pt x="46354" y="779821"/>
                </a:lnTo>
                <a:lnTo>
                  <a:pt x="44339" y="781905"/>
                </a:lnTo>
                <a:lnTo>
                  <a:pt x="42323" y="783989"/>
                </a:lnTo>
                <a:lnTo>
                  <a:pt x="40308" y="785031"/>
                </a:lnTo>
                <a:lnTo>
                  <a:pt x="39300" y="787127"/>
                </a:lnTo>
                <a:lnTo>
                  <a:pt x="37285" y="788169"/>
                </a:lnTo>
                <a:lnTo>
                  <a:pt x="36277" y="790253"/>
                </a:lnTo>
                <a:lnTo>
                  <a:pt x="34261" y="792336"/>
                </a:lnTo>
                <a:lnTo>
                  <a:pt x="32246" y="795462"/>
                </a:lnTo>
                <a:lnTo>
                  <a:pt x="29223" y="798587"/>
                </a:lnTo>
                <a:lnTo>
                  <a:pt x="27207" y="801726"/>
                </a:lnTo>
                <a:lnTo>
                  <a:pt x="24184" y="804851"/>
                </a:lnTo>
                <a:lnTo>
                  <a:pt x="22169" y="809019"/>
                </a:lnTo>
                <a:lnTo>
                  <a:pt x="21161" y="812157"/>
                </a:lnTo>
                <a:lnTo>
                  <a:pt x="19146" y="815283"/>
                </a:lnTo>
                <a:lnTo>
                  <a:pt x="17131" y="818408"/>
                </a:lnTo>
                <a:lnTo>
                  <a:pt x="16123" y="822575"/>
                </a:lnTo>
                <a:lnTo>
                  <a:pt x="15115" y="825714"/>
                </a:lnTo>
                <a:lnTo>
                  <a:pt x="13100" y="828839"/>
                </a:lnTo>
                <a:lnTo>
                  <a:pt x="12092" y="833007"/>
                </a:lnTo>
                <a:lnTo>
                  <a:pt x="12092" y="836132"/>
                </a:lnTo>
                <a:lnTo>
                  <a:pt x="11085" y="840312"/>
                </a:lnTo>
                <a:lnTo>
                  <a:pt x="10077" y="843438"/>
                </a:lnTo>
                <a:lnTo>
                  <a:pt x="10077" y="846564"/>
                </a:lnTo>
                <a:lnTo>
                  <a:pt x="9069" y="850744"/>
                </a:lnTo>
                <a:lnTo>
                  <a:pt x="9069" y="875761"/>
                </a:lnTo>
                <a:lnTo>
                  <a:pt x="10077" y="878899"/>
                </a:lnTo>
                <a:lnTo>
                  <a:pt x="10077" y="886192"/>
                </a:lnTo>
                <a:lnTo>
                  <a:pt x="11085" y="890372"/>
                </a:lnTo>
                <a:lnTo>
                  <a:pt x="11085" y="893498"/>
                </a:lnTo>
                <a:lnTo>
                  <a:pt x="12092" y="897665"/>
                </a:lnTo>
                <a:lnTo>
                  <a:pt x="13100" y="900791"/>
                </a:lnTo>
                <a:lnTo>
                  <a:pt x="13100" y="904971"/>
                </a:lnTo>
                <a:lnTo>
                  <a:pt x="14108" y="908097"/>
                </a:lnTo>
                <a:lnTo>
                  <a:pt x="14108" y="910180"/>
                </a:lnTo>
                <a:lnTo>
                  <a:pt x="15115" y="913306"/>
                </a:lnTo>
                <a:lnTo>
                  <a:pt x="15115" y="916444"/>
                </a:lnTo>
                <a:lnTo>
                  <a:pt x="16123" y="919570"/>
                </a:lnTo>
                <a:lnTo>
                  <a:pt x="17131" y="922695"/>
                </a:lnTo>
                <a:lnTo>
                  <a:pt x="18139" y="925821"/>
                </a:lnTo>
                <a:lnTo>
                  <a:pt x="19146" y="928959"/>
                </a:lnTo>
                <a:lnTo>
                  <a:pt x="20153" y="932085"/>
                </a:lnTo>
                <a:lnTo>
                  <a:pt x="21161" y="935210"/>
                </a:lnTo>
                <a:lnTo>
                  <a:pt x="22169" y="938336"/>
                </a:lnTo>
                <a:lnTo>
                  <a:pt x="23176" y="941474"/>
                </a:lnTo>
                <a:lnTo>
                  <a:pt x="25192" y="943558"/>
                </a:lnTo>
                <a:lnTo>
                  <a:pt x="26200" y="946683"/>
                </a:lnTo>
                <a:lnTo>
                  <a:pt x="27207" y="948767"/>
                </a:lnTo>
                <a:lnTo>
                  <a:pt x="29223" y="951893"/>
                </a:lnTo>
                <a:lnTo>
                  <a:pt x="30230" y="953989"/>
                </a:lnTo>
                <a:lnTo>
                  <a:pt x="32246" y="957115"/>
                </a:lnTo>
                <a:lnTo>
                  <a:pt x="33254" y="959198"/>
                </a:lnTo>
                <a:lnTo>
                  <a:pt x="35269" y="962324"/>
                </a:lnTo>
                <a:lnTo>
                  <a:pt x="36277" y="964408"/>
                </a:lnTo>
                <a:lnTo>
                  <a:pt x="38292" y="966491"/>
                </a:lnTo>
                <a:lnTo>
                  <a:pt x="39300" y="969630"/>
                </a:lnTo>
                <a:lnTo>
                  <a:pt x="41316" y="971713"/>
                </a:lnTo>
                <a:lnTo>
                  <a:pt x="42323" y="974839"/>
                </a:lnTo>
                <a:lnTo>
                  <a:pt x="44339" y="976923"/>
                </a:lnTo>
                <a:lnTo>
                  <a:pt x="46354" y="980061"/>
                </a:lnTo>
                <a:lnTo>
                  <a:pt x="47362" y="982145"/>
                </a:lnTo>
                <a:lnTo>
                  <a:pt x="49377" y="985270"/>
                </a:lnTo>
                <a:lnTo>
                  <a:pt x="50385" y="988396"/>
                </a:lnTo>
                <a:lnTo>
                  <a:pt x="52401" y="991521"/>
                </a:lnTo>
                <a:lnTo>
                  <a:pt x="53408" y="994660"/>
                </a:lnTo>
                <a:lnTo>
                  <a:pt x="55424" y="997785"/>
                </a:lnTo>
                <a:lnTo>
                  <a:pt x="56431" y="1000911"/>
                </a:lnTo>
                <a:lnTo>
                  <a:pt x="58447" y="1005078"/>
                </a:lnTo>
                <a:lnTo>
                  <a:pt x="59455" y="1008216"/>
                </a:lnTo>
                <a:lnTo>
                  <a:pt x="61470" y="1012384"/>
                </a:lnTo>
                <a:lnTo>
                  <a:pt x="62478" y="1016551"/>
                </a:lnTo>
                <a:lnTo>
                  <a:pt x="63486" y="1020731"/>
                </a:lnTo>
                <a:lnTo>
                  <a:pt x="65501" y="1024899"/>
                </a:lnTo>
                <a:lnTo>
                  <a:pt x="66509" y="1028024"/>
                </a:lnTo>
                <a:lnTo>
                  <a:pt x="67517" y="1031163"/>
                </a:lnTo>
                <a:lnTo>
                  <a:pt x="68524" y="1034288"/>
                </a:lnTo>
                <a:lnTo>
                  <a:pt x="68524" y="1037414"/>
                </a:lnTo>
                <a:lnTo>
                  <a:pt x="69535" y="1040539"/>
                </a:lnTo>
                <a:lnTo>
                  <a:pt x="70540" y="1043665"/>
                </a:lnTo>
                <a:lnTo>
                  <a:pt x="71545" y="1046803"/>
                </a:lnTo>
                <a:lnTo>
                  <a:pt x="72559" y="1050971"/>
                </a:lnTo>
                <a:lnTo>
                  <a:pt x="72559" y="1054096"/>
                </a:lnTo>
                <a:lnTo>
                  <a:pt x="73564" y="1058276"/>
                </a:lnTo>
                <a:lnTo>
                  <a:pt x="74569" y="1061402"/>
                </a:lnTo>
                <a:lnTo>
                  <a:pt x="74569" y="1065569"/>
                </a:lnTo>
                <a:lnTo>
                  <a:pt x="75574" y="1069749"/>
                </a:lnTo>
                <a:lnTo>
                  <a:pt x="76588" y="1073917"/>
                </a:lnTo>
                <a:lnTo>
                  <a:pt x="76588" y="1078084"/>
                </a:lnTo>
                <a:lnTo>
                  <a:pt x="77593" y="1082252"/>
                </a:lnTo>
                <a:lnTo>
                  <a:pt x="77593" y="1088515"/>
                </a:lnTo>
                <a:lnTo>
                  <a:pt x="78598" y="1091641"/>
                </a:lnTo>
                <a:lnTo>
                  <a:pt x="78598" y="1113545"/>
                </a:lnTo>
                <a:lnTo>
                  <a:pt x="77593" y="1117713"/>
                </a:lnTo>
                <a:lnTo>
                  <a:pt x="77593" y="1125018"/>
                </a:lnTo>
                <a:lnTo>
                  <a:pt x="76588" y="1129186"/>
                </a:lnTo>
                <a:lnTo>
                  <a:pt x="76588" y="1136492"/>
                </a:lnTo>
                <a:lnTo>
                  <a:pt x="75574" y="1139617"/>
                </a:lnTo>
                <a:lnTo>
                  <a:pt x="75574" y="1143785"/>
                </a:lnTo>
                <a:lnTo>
                  <a:pt x="74569" y="1147965"/>
                </a:lnTo>
                <a:lnTo>
                  <a:pt x="74569" y="1151090"/>
                </a:lnTo>
                <a:lnTo>
                  <a:pt x="73564" y="1155258"/>
                </a:lnTo>
                <a:lnTo>
                  <a:pt x="73564" y="1159425"/>
                </a:lnTo>
                <a:lnTo>
                  <a:pt x="72559" y="1162563"/>
                </a:lnTo>
                <a:lnTo>
                  <a:pt x="72559" y="1166731"/>
                </a:lnTo>
                <a:lnTo>
                  <a:pt x="71545" y="1170898"/>
                </a:lnTo>
                <a:lnTo>
                  <a:pt x="70540" y="1175078"/>
                </a:lnTo>
                <a:lnTo>
                  <a:pt x="70540" y="1179246"/>
                </a:lnTo>
                <a:lnTo>
                  <a:pt x="69535" y="1182371"/>
                </a:lnTo>
                <a:lnTo>
                  <a:pt x="68524" y="1186551"/>
                </a:lnTo>
                <a:lnTo>
                  <a:pt x="67517" y="1190719"/>
                </a:lnTo>
                <a:lnTo>
                  <a:pt x="66509" y="1194886"/>
                </a:lnTo>
                <a:lnTo>
                  <a:pt x="65501" y="1198012"/>
                </a:lnTo>
                <a:lnTo>
                  <a:pt x="64493" y="1202192"/>
                </a:lnTo>
                <a:lnTo>
                  <a:pt x="63486" y="1206359"/>
                </a:lnTo>
                <a:lnTo>
                  <a:pt x="62478" y="1210527"/>
                </a:lnTo>
                <a:lnTo>
                  <a:pt x="61470" y="1213665"/>
                </a:lnTo>
                <a:lnTo>
                  <a:pt x="60462" y="1217833"/>
                </a:lnTo>
                <a:lnTo>
                  <a:pt x="59455" y="1222000"/>
                </a:lnTo>
                <a:lnTo>
                  <a:pt x="57439" y="1226180"/>
                </a:lnTo>
                <a:lnTo>
                  <a:pt x="56431" y="1229306"/>
                </a:lnTo>
                <a:lnTo>
                  <a:pt x="55424" y="1233473"/>
                </a:lnTo>
                <a:lnTo>
                  <a:pt x="54416" y="1236599"/>
                </a:lnTo>
                <a:lnTo>
                  <a:pt x="53408" y="1239737"/>
                </a:lnTo>
                <a:lnTo>
                  <a:pt x="51393" y="1242862"/>
                </a:lnTo>
                <a:lnTo>
                  <a:pt x="50385" y="1247030"/>
                </a:lnTo>
                <a:lnTo>
                  <a:pt x="49377" y="1250168"/>
                </a:lnTo>
                <a:lnTo>
                  <a:pt x="48370" y="1253294"/>
                </a:lnTo>
                <a:lnTo>
                  <a:pt x="47362" y="1257461"/>
                </a:lnTo>
                <a:lnTo>
                  <a:pt x="45346" y="1260587"/>
                </a:lnTo>
                <a:lnTo>
                  <a:pt x="44339" y="1263725"/>
                </a:lnTo>
                <a:lnTo>
                  <a:pt x="43331" y="1267892"/>
                </a:lnTo>
                <a:lnTo>
                  <a:pt x="42323" y="1271018"/>
                </a:lnTo>
                <a:lnTo>
                  <a:pt x="41316" y="1274144"/>
                </a:lnTo>
                <a:lnTo>
                  <a:pt x="40308" y="1278324"/>
                </a:lnTo>
                <a:lnTo>
                  <a:pt x="38292" y="1281449"/>
                </a:lnTo>
                <a:lnTo>
                  <a:pt x="37285" y="1284575"/>
                </a:lnTo>
                <a:lnTo>
                  <a:pt x="36277" y="1287700"/>
                </a:lnTo>
                <a:lnTo>
                  <a:pt x="35269" y="1291881"/>
                </a:lnTo>
                <a:lnTo>
                  <a:pt x="34261" y="1295006"/>
                </a:lnTo>
                <a:lnTo>
                  <a:pt x="33254" y="1298132"/>
                </a:lnTo>
                <a:lnTo>
                  <a:pt x="32246" y="1301257"/>
                </a:lnTo>
                <a:lnTo>
                  <a:pt x="30230" y="1304395"/>
                </a:lnTo>
                <a:lnTo>
                  <a:pt x="29223" y="1307521"/>
                </a:lnTo>
                <a:lnTo>
                  <a:pt x="28215" y="1311688"/>
                </a:lnTo>
                <a:lnTo>
                  <a:pt x="27207" y="1314827"/>
                </a:lnTo>
                <a:lnTo>
                  <a:pt x="26200" y="1317952"/>
                </a:lnTo>
                <a:lnTo>
                  <a:pt x="25192" y="1321078"/>
                </a:lnTo>
                <a:lnTo>
                  <a:pt x="24184" y="1323162"/>
                </a:lnTo>
                <a:lnTo>
                  <a:pt x="23176" y="1326287"/>
                </a:lnTo>
                <a:lnTo>
                  <a:pt x="22169" y="1329425"/>
                </a:lnTo>
                <a:lnTo>
                  <a:pt x="21161" y="1332551"/>
                </a:lnTo>
                <a:lnTo>
                  <a:pt x="19146" y="1334635"/>
                </a:lnTo>
                <a:lnTo>
                  <a:pt x="18139" y="1337760"/>
                </a:lnTo>
                <a:lnTo>
                  <a:pt x="17131" y="1340899"/>
                </a:lnTo>
                <a:lnTo>
                  <a:pt x="16123" y="1344024"/>
                </a:lnTo>
                <a:lnTo>
                  <a:pt x="15115" y="1347150"/>
                </a:lnTo>
                <a:lnTo>
                  <a:pt x="14108" y="1350275"/>
                </a:lnTo>
                <a:lnTo>
                  <a:pt x="13100" y="1353414"/>
                </a:lnTo>
                <a:lnTo>
                  <a:pt x="12092" y="1356539"/>
                </a:lnTo>
                <a:lnTo>
                  <a:pt x="11085" y="1359665"/>
                </a:lnTo>
                <a:lnTo>
                  <a:pt x="10077" y="1362790"/>
                </a:lnTo>
                <a:lnTo>
                  <a:pt x="9069" y="1365916"/>
                </a:lnTo>
                <a:lnTo>
                  <a:pt x="8061" y="1368012"/>
                </a:lnTo>
                <a:lnTo>
                  <a:pt x="7054" y="1371138"/>
                </a:lnTo>
                <a:lnTo>
                  <a:pt x="6046" y="1374263"/>
                </a:lnTo>
                <a:lnTo>
                  <a:pt x="6046" y="1376347"/>
                </a:lnTo>
                <a:lnTo>
                  <a:pt x="5038" y="1379485"/>
                </a:lnTo>
                <a:lnTo>
                  <a:pt x="4030" y="1381569"/>
                </a:lnTo>
                <a:lnTo>
                  <a:pt x="4030" y="1384695"/>
                </a:lnTo>
                <a:lnTo>
                  <a:pt x="3023" y="1386778"/>
                </a:lnTo>
                <a:lnTo>
                  <a:pt x="2015" y="1390946"/>
                </a:lnTo>
                <a:lnTo>
                  <a:pt x="2015" y="1394084"/>
                </a:lnTo>
                <a:lnTo>
                  <a:pt x="1007" y="1398251"/>
                </a:lnTo>
                <a:lnTo>
                  <a:pt x="0" y="1401377"/>
                </a:lnTo>
                <a:lnTo>
                  <a:pt x="0" y="1408683"/>
                </a:lnTo>
                <a:lnTo>
                  <a:pt x="1007" y="1411808"/>
                </a:lnTo>
                <a:lnTo>
                  <a:pt x="1007" y="1414934"/>
                </a:lnTo>
                <a:lnTo>
                  <a:pt x="2015" y="1418072"/>
                </a:lnTo>
                <a:lnTo>
                  <a:pt x="3023" y="1420156"/>
                </a:lnTo>
                <a:lnTo>
                  <a:pt x="5038" y="1422239"/>
                </a:lnTo>
                <a:lnTo>
                  <a:pt x="6046" y="1425365"/>
                </a:lnTo>
                <a:lnTo>
                  <a:pt x="8061" y="1427449"/>
                </a:lnTo>
                <a:lnTo>
                  <a:pt x="10077" y="1430587"/>
                </a:lnTo>
                <a:lnTo>
                  <a:pt x="12092" y="1432671"/>
                </a:lnTo>
                <a:lnTo>
                  <a:pt x="14108" y="1435796"/>
                </a:lnTo>
                <a:lnTo>
                  <a:pt x="17131" y="1437880"/>
                </a:lnTo>
                <a:lnTo>
                  <a:pt x="19146" y="1441006"/>
                </a:lnTo>
                <a:lnTo>
                  <a:pt x="22169" y="1444144"/>
                </a:lnTo>
                <a:lnTo>
                  <a:pt x="25192" y="1446228"/>
                </a:lnTo>
                <a:lnTo>
                  <a:pt x="28215" y="1449353"/>
                </a:lnTo>
                <a:lnTo>
                  <a:pt x="31238" y="1452479"/>
                </a:lnTo>
                <a:lnTo>
                  <a:pt x="35269" y="1454562"/>
                </a:lnTo>
                <a:lnTo>
                  <a:pt x="38292" y="1457701"/>
                </a:lnTo>
                <a:lnTo>
                  <a:pt x="42323" y="1460826"/>
                </a:lnTo>
                <a:lnTo>
                  <a:pt x="45346" y="1463952"/>
                </a:lnTo>
                <a:lnTo>
                  <a:pt x="49377" y="1467077"/>
                </a:lnTo>
                <a:lnTo>
                  <a:pt x="53408" y="1470216"/>
                </a:lnTo>
                <a:lnTo>
                  <a:pt x="56431" y="1473341"/>
                </a:lnTo>
                <a:lnTo>
                  <a:pt x="60462" y="1475425"/>
                </a:lnTo>
                <a:lnTo>
                  <a:pt x="64493" y="1478551"/>
                </a:lnTo>
                <a:lnTo>
                  <a:pt x="68524" y="1481676"/>
                </a:lnTo>
                <a:lnTo>
                  <a:pt x="72559" y="1484814"/>
                </a:lnTo>
                <a:lnTo>
                  <a:pt x="76588" y="1488982"/>
                </a:lnTo>
                <a:lnTo>
                  <a:pt x="80617" y="1492107"/>
                </a:lnTo>
                <a:lnTo>
                  <a:pt x="84646" y="1495246"/>
                </a:lnTo>
                <a:lnTo>
                  <a:pt x="88675" y="1498371"/>
                </a:lnTo>
                <a:lnTo>
                  <a:pt x="92714" y="1501497"/>
                </a:lnTo>
                <a:lnTo>
                  <a:pt x="96743" y="1504622"/>
                </a:lnTo>
                <a:lnTo>
                  <a:pt x="99767" y="1506706"/>
                </a:lnTo>
                <a:lnTo>
                  <a:pt x="102791" y="1509844"/>
                </a:lnTo>
                <a:lnTo>
                  <a:pt x="105805" y="1511928"/>
                </a:lnTo>
                <a:lnTo>
                  <a:pt x="108830" y="1515054"/>
                </a:lnTo>
                <a:lnTo>
                  <a:pt x="111854" y="1517137"/>
                </a:lnTo>
                <a:lnTo>
                  <a:pt x="114878" y="1519221"/>
                </a:lnTo>
                <a:lnTo>
                  <a:pt x="117902" y="1522359"/>
                </a:lnTo>
                <a:lnTo>
                  <a:pt x="120926" y="1524443"/>
                </a:lnTo>
                <a:lnTo>
                  <a:pt x="123950" y="1527569"/>
                </a:lnTo>
                <a:lnTo>
                  <a:pt x="126975" y="1529652"/>
                </a:lnTo>
                <a:lnTo>
                  <a:pt x="129999" y="1531736"/>
                </a:lnTo>
                <a:lnTo>
                  <a:pt x="132008" y="1534874"/>
                </a:lnTo>
                <a:lnTo>
                  <a:pt x="135033" y="1536958"/>
                </a:lnTo>
                <a:lnTo>
                  <a:pt x="137052" y="1540083"/>
                </a:lnTo>
                <a:lnTo>
                  <a:pt x="140076" y="1542167"/>
                </a:lnTo>
                <a:lnTo>
                  <a:pt x="142086" y="1545293"/>
                </a:lnTo>
                <a:lnTo>
                  <a:pt x="145110" y="1547389"/>
                </a:lnTo>
                <a:lnTo>
                  <a:pt x="147129" y="1550515"/>
                </a:lnTo>
                <a:lnTo>
                  <a:pt x="149139" y="1552598"/>
                </a:lnTo>
                <a:lnTo>
                  <a:pt x="151158" y="1554682"/>
                </a:lnTo>
                <a:lnTo>
                  <a:pt x="153168" y="1557808"/>
                </a:lnTo>
                <a:lnTo>
                  <a:pt x="155187" y="1559904"/>
                </a:lnTo>
                <a:lnTo>
                  <a:pt x="157207" y="1563030"/>
                </a:lnTo>
                <a:lnTo>
                  <a:pt x="159216" y="1565113"/>
                </a:lnTo>
                <a:lnTo>
                  <a:pt x="161235" y="1567197"/>
                </a:lnTo>
                <a:lnTo>
                  <a:pt x="163245" y="1570327"/>
                </a:lnTo>
                <a:lnTo>
                  <a:pt x="164260" y="1572413"/>
                </a:lnTo>
                <a:lnTo>
                  <a:pt x="166269" y="1575541"/>
                </a:lnTo>
                <a:lnTo>
                  <a:pt x="168289" y="1579713"/>
                </a:lnTo>
                <a:lnTo>
                  <a:pt x="169293" y="1582841"/>
                </a:lnTo>
                <a:lnTo>
                  <a:pt x="170308" y="1584928"/>
                </a:lnTo>
                <a:lnTo>
                  <a:pt x="171313" y="1588056"/>
                </a:lnTo>
                <a:lnTo>
                  <a:pt x="173322" y="1590142"/>
                </a:lnTo>
                <a:lnTo>
                  <a:pt x="174337" y="1593270"/>
                </a:lnTo>
                <a:lnTo>
                  <a:pt x="175342" y="1595356"/>
                </a:lnTo>
                <a:lnTo>
                  <a:pt x="177361" y="1597443"/>
                </a:lnTo>
                <a:lnTo>
                  <a:pt x="178366" y="1599528"/>
                </a:lnTo>
                <a:lnTo>
                  <a:pt x="180385" y="1601614"/>
                </a:lnTo>
                <a:lnTo>
                  <a:pt x="182395" y="1603699"/>
                </a:lnTo>
                <a:lnTo>
                  <a:pt x="183400" y="1605785"/>
                </a:lnTo>
                <a:lnTo>
                  <a:pt x="185419" y="1606828"/>
                </a:lnTo>
                <a:lnTo>
                  <a:pt x="187438" y="1607871"/>
                </a:lnTo>
                <a:lnTo>
                  <a:pt x="189448" y="1608913"/>
                </a:lnTo>
                <a:lnTo>
                  <a:pt x="192472" y="1609956"/>
                </a:lnTo>
                <a:lnTo>
                  <a:pt x="194492" y="1611000"/>
                </a:lnTo>
                <a:lnTo>
                  <a:pt x="196501" y="1612043"/>
                </a:lnTo>
                <a:lnTo>
                  <a:pt x="198521" y="1613086"/>
                </a:lnTo>
                <a:lnTo>
                  <a:pt x="203554" y="1613086"/>
                </a:lnTo>
                <a:lnTo>
                  <a:pt x="206579" y="1614129"/>
                </a:lnTo>
                <a:lnTo>
                  <a:pt x="217670" y="1614129"/>
                </a:lnTo>
                <a:lnTo>
                  <a:pt x="220695" y="1613086"/>
                </a:lnTo>
                <a:lnTo>
                  <a:pt x="223709" y="1613086"/>
                </a:lnTo>
                <a:lnTo>
                  <a:pt x="226733" y="1612043"/>
                </a:lnTo>
                <a:lnTo>
                  <a:pt x="230762" y="1612043"/>
                </a:lnTo>
                <a:lnTo>
                  <a:pt x="233786" y="1611000"/>
                </a:lnTo>
                <a:lnTo>
                  <a:pt x="236810" y="1609956"/>
                </a:lnTo>
                <a:lnTo>
                  <a:pt x="240839" y="1608913"/>
                </a:lnTo>
                <a:lnTo>
                  <a:pt x="243864" y="1607871"/>
                </a:lnTo>
                <a:lnTo>
                  <a:pt x="247902" y="1606828"/>
                </a:lnTo>
                <a:lnTo>
                  <a:pt x="250917" y="1606828"/>
                </a:lnTo>
                <a:lnTo>
                  <a:pt x="253941" y="1605785"/>
                </a:lnTo>
                <a:lnTo>
                  <a:pt x="256965" y="1604742"/>
                </a:lnTo>
                <a:lnTo>
                  <a:pt x="259989" y="1603699"/>
                </a:lnTo>
                <a:lnTo>
                  <a:pt x="263013" y="1602657"/>
                </a:lnTo>
                <a:lnTo>
                  <a:pt x="266038" y="1601614"/>
                </a:lnTo>
                <a:lnTo>
                  <a:pt x="269062" y="1600571"/>
                </a:lnTo>
                <a:lnTo>
                  <a:pt x="273091" y="1599528"/>
                </a:lnTo>
                <a:lnTo>
                  <a:pt x="276115" y="1598485"/>
                </a:lnTo>
                <a:lnTo>
                  <a:pt x="279139" y="1597443"/>
                </a:lnTo>
                <a:lnTo>
                  <a:pt x="283168" y="1595356"/>
                </a:lnTo>
                <a:lnTo>
                  <a:pt x="286192" y="1594313"/>
                </a:lnTo>
                <a:lnTo>
                  <a:pt x="290221" y="1593270"/>
                </a:lnTo>
                <a:lnTo>
                  <a:pt x="294250" y="1591185"/>
                </a:lnTo>
                <a:lnTo>
                  <a:pt x="297274" y="1590142"/>
                </a:lnTo>
                <a:lnTo>
                  <a:pt x="301303" y="1588056"/>
                </a:lnTo>
                <a:lnTo>
                  <a:pt x="305342" y="1587013"/>
                </a:lnTo>
                <a:lnTo>
                  <a:pt x="308366" y="1585971"/>
                </a:lnTo>
                <a:lnTo>
                  <a:pt x="312395" y="1583885"/>
                </a:lnTo>
                <a:lnTo>
                  <a:pt x="316424" y="1582841"/>
                </a:lnTo>
                <a:lnTo>
                  <a:pt x="320453" y="1580757"/>
                </a:lnTo>
                <a:lnTo>
                  <a:pt x="324482" y="1578670"/>
                </a:lnTo>
                <a:lnTo>
                  <a:pt x="328511" y="1577627"/>
                </a:lnTo>
                <a:lnTo>
                  <a:pt x="332550" y="1575541"/>
                </a:lnTo>
                <a:lnTo>
                  <a:pt x="336579" y="1574499"/>
                </a:lnTo>
                <a:lnTo>
                  <a:pt x="340608" y="1572413"/>
                </a:lnTo>
                <a:lnTo>
                  <a:pt x="344637" y="1571370"/>
                </a:lnTo>
                <a:lnTo>
                  <a:pt x="348666" y="1569281"/>
                </a:lnTo>
                <a:lnTo>
                  <a:pt x="352704" y="1568239"/>
                </a:lnTo>
                <a:lnTo>
                  <a:pt x="356733" y="1566155"/>
                </a:lnTo>
                <a:lnTo>
                  <a:pt x="360762" y="1565113"/>
                </a:lnTo>
                <a:lnTo>
                  <a:pt x="364791" y="1564072"/>
                </a:lnTo>
                <a:lnTo>
                  <a:pt x="366811" y="1563030"/>
                </a:lnTo>
                <a:lnTo>
                  <a:pt x="368820" y="1561988"/>
                </a:lnTo>
                <a:lnTo>
                  <a:pt x="370840" y="1561988"/>
                </a:lnTo>
                <a:lnTo>
                  <a:pt x="371845" y="1560946"/>
                </a:lnTo>
                <a:lnTo>
                  <a:pt x="373864" y="1560946"/>
                </a:lnTo>
                <a:lnTo>
                  <a:pt x="374869" y="1559904"/>
                </a:lnTo>
                <a:lnTo>
                  <a:pt x="377893" y="1559904"/>
                </a:lnTo>
                <a:lnTo>
                  <a:pt x="379912" y="1558850"/>
                </a:lnTo>
                <a:lnTo>
                  <a:pt x="381922" y="1558850"/>
                </a:lnTo>
                <a:lnTo>
                  <a:pt x="383941" y="1557808"/>
                </a:lnTo>
                <a:lnTo>
                  <a:pt x="384946" y="1557808"/>
                </a:lnTo>
                <a:lnTo>
                  <a:pt x="386965" y="1556766"/>
                </a:lnTo>
                <a:lnTo>
                  <a:pt x="389989" y="1556766"/>
                </a:lnTo>
                <a:lnTo>
                  <a:pt x="390994" y="1555724"/>
                </a:lnTo>
                <a:lnTo>
                  <a:pt x="394018" y="1555724"/>
                </a:lnTo>
                <a:lnTo>
                  <a:pt x="396038" y="1554682"/>
                </a:lnTo>
                <a:lnTo>
                  <a:pt x="399052" y="1554682"/>
                </a:lnTo>
                <a:lnTo>
                  <a:pt x="400067" y="1553640"/>
                </a:lnTo>
                <a:lnTo>
                  <a:pt x="402076" y="1553640"/>
                </a:lnTo>
                <a:lnTo>
                  <a:pt x="403091" y="1552598"/>
                </a:lnTo>
                <a:lnTo>
                  <a:pt x="406105" y="1552598"/>
                </a:lnTo>
                <a:lnTo>
                  <a:pt x="408125" y="1551557"/>
                </a:lnTo>
                <a:lnTo>
                  <a:pt x="409130" y="1551557"/>
                </a:lnTo>
                <a:lnTo>
                  <a:pt x="411149" y="1550515"/>
                </a:lnTo>
                <a:lnTo>
                  <a:pt x="412154" y="1550515"/>
                </a:lnTo>
                <a:lnTo>
                  <a:pt x="415178" y="1549473"/>
                </a:lnTo>
                <a:lnTo>
                  <a:pt x="418202" y="1548431"/>
                </a:lnTo>
                <a:lnTo>
                  <a:pt x="421226" y="1547389"/>
                </a:lnTo>
                <a:lnTo>
                  <a:pt x="424250" y="1547389"/>
                </a:lnTo>
                <a:lnTo>
                  <a:pt x="427275" y="1546335"/>
                </a:lnTo>
                <a:lnTo>
                  <a:pt x="430299" y="1546335"/>
                </a:lnTo>
                <a:lnTo>
                  <a:pt x="433323" y="1545293"/>
                </a:lnTo>
                <a:lnTo>
                  <a:pt x="436337" y="1545293"/>
                </a:lnTo>
                <a:lnTo>
                  <a:pt x="439362" y="1544251"/>
                </a:lnTo>
                <a:lnTo>
                  <a:pt x="444405" y="1544251"/>
                </a:lnTo>
                <a:lnTo>
                  <a:pt x="447429" y="1543209"/>
                </a:lnTo>
                <a:lnTo>
                  <a:pt x="484714" y="1543209"/>
                </a:lnTo>
                <a:lnTo>
                  <a:pt x="486724" y="1544251"/>
                </a:lnTo>
                <a:lnTo>
                  <a:pt x="495796" y="1544251"/>
                </a:lnTo>
                <a:lnTo>
                  <a:pt x="501845" y="1545293"/>
                </a:lnTo>
                <a:lnTo>
                  <a:pt x="507893" y="1546335"/>
                </a:lnTo>
                <a:lnTo>
                  <a:pt x="513932" y="1548431"/>
                </a:lnTo>
                <a:lnTo>
                  <a:pt x="518975" y="1549473"/>
                </a:lnTo>
                <a:lnTo>
                  <a:pt x="524009" y="1551557"/>
                </a:lnTo>
                <a:lnTo>
                  <a:pt x="529052" y="1553640"/>
                </a:lnTo>
                <a:lnTo>
                  <a:pt x="534086" y="1555724"/>
                </a:lnTo>
                <a:lnTo>
                  <a:pt x="539130" y="1557808"/>
                </a:lnTo>
                <a:lnTo>
                  <a:pt x="544164" y="1559904"/>
                </a:lnTo>
                <a:lnTo>
                  <a:pt x="548202" y="1563030"/>
                </a:lnTo>
                <a:lnTo>
                  <a:pt x="553236" y="1565113"/>
                </a:lnTo>
                <a:lnTo>
                  <a:pt x="557265" y="1568239"/>
                </a:lnTo>
                <a:lnTo>
                  <a:pt x="561304" y="1571370"/>
                </a:lnTo>
                <a:lnTo>
                  <a:pt x="565333" y="1574499"/>
                </a:lnTo>
                <a:lnTo>
                  <a:pt x="569362" y="1577627"/>
                </a:lnTo>
                <a:lnTo>
                  <a:pt x="573391" y="1580757"/>
                </a:lnTo>
                <a:lnTo>
                  <a:pt x="577420" y="1583885"/>
                </a:lnTo>
                <a:lnTo>
                  <a:pt x="580444" y="1587013"/>
                </a:lnTo>
                <a:lnTo>
                  <a:pt x="584473" y="1590142"/>
                </a:lnTo>
                <a:lnTo>
                  <a:pt x="587497" y="1593270"/>
                </a:lnTo>
                <a:lnTo>
                  <a:pt x="591526" y="1597443"/>
                </a:lnTo>
                <a:lnTo>
                  <a:pt x="594550" y="1600571"/>
                </a:lnTo>
                <a:lnTo>
                  <a:pt x="598589" y="1603699"/>
                </a:lnTo>
                <a:lnTo>
                  <a:pt x="601603" y="1607871"/>
                </a:lnTo>
                <a:lnTo>
                  <a:pt x="605642" y="1611000"/>
                </a:lnTo>
                <a:lnTo>
                  <a:pt x="608666" y="1614129"/>
                </a:lnTo>
                <a:lnTo>
                  <a:pt x="612695" y="1617257"/>
                </a:lnTo>
                <a:lnTo>
                  <a:pt x="615719" y="1620385"/>
                </a:lnTo>
                <a:lnTo>
                  <a:pt x="618743" y="1623515"/>
                </a:lnTo>
                <a:lnTo>
                  <a:pt x="622772" y="1626643"/>
                </a:lnTo>
                <a:lnTo>
                  <a:pt x="625797" y="1629772"/>
                </a:lnTo>
                <a:lnTo>
                  <a:pt x="629826" y="1632900"/>
                </a:lnTo>
                <a:lnTo>
                  <a:pt x="630830" y="1633943"/>
                </a:lnTo>
                <a:lnTo>
                  <a:pt x="632850" y="1634986"/>
                </a:lnTo>
                <a:lnTo>
                  <a:pt x="634859" y="1637071"/>
                </a:lnTo>
                <a:lnTo>
                  <a:pt x="635874" y="1638114"/>
                </a:lnTo>
                <a:lnTo>
                  <a:pt x="637884" y="1638114"/>
                </a:lnTo>
                <a:lnTo>
                  <a:pt x="638898" y="1639158"/>
                </a:lnTo>
                <a:lnTo>
                  <a:pt x="640908" y="1640201"/>
                </a:lnTo>
                <a:lnTo>
                  <a:pt x="641913" y="1641243"/>
                </a:lnTo>
                <a:lnTo>
                  <a:pt x="643932" y="1642286"/>
                </a:lnTo>
                <a:lnTo>
                  <a:pt x="645951" y="1642286"/>
                </a:lnTo>
                <a:lnTo>
                  <a:pt x="646956" y="1643329"/>
                </a:lnTo>
                <a:lnTo>
                  <a:pt x="648975" y="1643329"/>
                </a:lnTo>
                <a:lnTo>
                  <a:pt x="650985" y="1644372"/>
                </a:lnTo>
                <a:lnTo>
                  <a:pt x="651990" y="1644372"/>
                </a:lnTo>
                <a:lnTo>
                  <a:pt x="654009" y="1645415"/>
                </a:lnTo>
                <a:lnTo>
                  <a:pt x="660058" y="1645415"/>
                </a:lnTo>
                <a:lnTo>
                  <a:pt x="662067" y="1646458"/>
                </a:lnTo>
                <a:lnTo>
                  <a:pt x="669120" y="1646458"/>
                </a:lnTo>
                <a:lnTo>
                  <a:pt x="671140" y="1645415"/>
                </a:lnTo>
                <a:lnTo>
                  <a:pt x="676183" y="1645415"/>
                </a:lnTo>
                <a:lnTo>
                  <a:pt x="678193" y="1644372"/>
                </a:lnTo>
                <a:lnTo>
                  <a:pt x="681217" y="1644372"/>
                </a:lnTo>
                <a:lnTo>
                  <a:pt x="683236" y="1643329"/>
                </a:lnTo>
                <a:lnTo>
                  <a:pt x="686260" y="1643329"/>
                </a:lnTo>
                <a:lnTo>
                  <a:pt x="689275" y="1642286"/>
                </a:lnTo>
                <a:lnTo>
                  <a:pt x="692299" y="1641243"/>
                </a:lnTo>
                <a:lnTo>
                  <a:pt x="694318" y="1640201"/>
                </a:lnTo>
                <a:lnTo>
                  <a:pt x="697343" y="1639158"/>
                </a:lnTo>
                <a:lnTo>
                  <a:pt x="700367" y="1638114"/>
                </a:lnTo>
                <a:lnTo>
                  <a:pt x="703391" y="1637071"/>
                </a:lnTo>
                <a:lnTo>
                  <a:pt x="705401" y="1636028"/>
                </a:lnTo>
                <a:lnTo>
                  <a:pt x="708425" y="1633943"/>
                </a:lnTo>
                <a:lnTo>
                  <a:pt x="711449" y="1632900"/>
                </a:lnTo>
                <a:lnTo>
                  <a:pt x="714473" y="1631857"/>
                </a:lnTo>
                <a:lnTo>
                  <a:pt x="717497" y="1629772"/>
                </a:lnTo>
                <a:lnTo>
                  <a:pt x="720521" y="1628729"/>
                </a:lnTo>
                <a:lnTo>
                  <a:pt x="723546" y="1626643"/>
                </a:lnTo>
                <a:lnTo>
                  <a:pt x="725555" y="1624558"/>
                </a:lnTo>
                <a:lnTo>
                  <a:pt x="728579" y="1623515"/>
                </a:lnTo>
                <a:lnTo>
                  <a:pt x="731604" y="1621428"/>
                </a:lnTo>
                <a:lnTo>
                  <a:pt x="734628" y="1619343"/>
                </a:lnTo>
                <a:lnTo>
                  <a:pt x="737652" y="1617257"/>
                </a:lnTo>
                <a:lnTo>
                  <a:pt x="740676" y="1615171"/>
                </a:lnTo>
                <a:lnTo>
                  <a:pt x="743700" y="1614129"/>
                </a:lnTo>
                <a:lnTo>
                  <a:pt x="746715" y="1612043"/>
                </a:lnTo>
                <a:lnTo>
                  <a:pt x="750753" y="1609956"/>
                </a:lnTo>
                <a:lnTo>
                  <a:pt x="753777" y="1607871"/>
                </a:lnTo>
                <a:lnTo>
                  <a:pt x="756792" y="1605785"/>
                </a:lnTo>
                <a:lnTo>
                  <a:pt x="759816" y="1603699"/>
                </a:lnTo>
                <a:lnTo>
                  <a:pt x="762840" y="1600571"/>
                </a:lnTo>
                <a:lnTo>
                  <a:pt x="765864" y="1598485"/>
                </a:lnTo>
                <a:lnTo>
                  <a:pt x="769893" y="1596400"/>
                </a:lnTo>
                <a:lnTo>
                  <a:pt x="772918" y="1594313"/>
                </a:lnTo>
                <a:lnTo>
                  <a:pt x="775942" y="1592227"/>
                </a:lnTo>
                <a:lnTo>
                  <a:pt x="778966" y="1590142"/>
                </a:lnTo>
                <a:lnTo>
                  <a:pt x="780985" y="1589099"/>
                </a:lnTo>
                <a:lnTo>
                  <a:pt x="781990" y="1588056"/>
                </a:lnTo>
                <a:lnTo>
                  <a:pt x="784009" y="1587013"/>
                </a:lnTo>
                <a:lnTo>
                  <a:pt x="786019" y="1585971"/>
                </a:lnTo>
                <a:lnTo>
                  <a:pt x="787024" y="1585971"/>
                </a:lnTo>
                <a:lnTo>
                  <a:pt x="789043" y="1583885"/>
                </a:lnTo>
                <a:lnTo>
                  <a:pt x="791063" y="1582841"/>
                </a:lnTo>
                <a:lnTo>
                  <a:pt x="792067" y="1582841"/>
                </a:lnTo>
                <a:lnTo>
                  <a:pt x="794087" y="1580757"/>
                </a:lnTo>
                <a:lnTo>
                  <a:pt x="796096" y="1580757"/>
                </a:lnTo>
                <a:lnTo>
                  <a:pt x="797101" y="1579713"/>
                </a:lnTo>
                <a:lnTo>
                  <a:pt x="799121" y="1577627"/>
                </a:lnTo>
                <a:lnTo>
                  <a:pt x="801140" y="1577627"/>
                </a:lnTo>
                <a:lnTo>
                  <a:pt x="802145" y="1576584"/>
                </a:lnTo>
                <a:lnTo>
                  <a:pt x="804164" y="1574499"/>
                </a:lnTo>
                <a:lnTo>
                  <a:pt x="806174" y="1574499"/>
                </a:lnTo>
                <a:lnTo>
                  <a:pt x="808193" y="1572413"/>
                </a:lnTo>
                <a:lnTo>
                  <a:pt x="810203" y="1572413"/>
                </a:lnTo>
                <a:lnTo>
                  <a:pt x="811217" y="1571370"/>
                </a:lnTo>
                <a:lnTo>
                  <a:pt x="813227" y="1570327"/>
                </a:lnTo>
                <a:lnTo>
                  <a:pt x="815246" y="1569281"/>
                </a:lnTo>
                <a:lnTo>
                  <a:pt x="817256" y="1568239"/>
                </a:lnTo>
                <a:lnTo>
                  <a:pt x="819275" y="1567197"/>
                </a:lnTo>
                <a:lnTo>
                  <a:pt x="820280" y="1567197"/>
                </a:lnTo>
                <a:lnTo>
                  <a:pt x="822299" y="1566155"/>
                </a:lnTo>
                <a:lnTo>
                  <a:pt x="825323" y="1565113"/>
                </a:lnTo>
                <a:lnTo>
                  <a:pt x="827333" y="1564072"/>
                </a:lnTo>
                <a:lnTo>
                  <a:pt x="829352" y="1563030"/>
                </a:lnTo>
                <a:lnTo>
                  <a:pt x="832377" y="1563030"/>
                </a:lnTo>
                <a:lnTo>
                  <a:pt x="834386" y="1561988"/>
                </a:lnTo>
                <a:lnTo>
                  <a:pt x="837410" y="1560946"/>
                </a:lnTo>
                <a:lnTo>
                  <a:pt x="839430" y="1560946"/>
                </a:lnTo>
                <a:lnTo>
                  <a:pt x="841449" y="1559904"/>
                </a:lnTo>
                <a:lnTo>
                  <a:pt x="844464" y="1559904"/>
                </a:lnTo>
                <a:lnTo>
                  <a:pt x="846483" y="1558850"/>
                </a:lnTo>
                <a:lnTo>
                  <a:pt x="849507" y="1558850"/>
                </a:lnTo>
                <a:lnTo>
                  <a:pt x="851526" y="1557808"/>
                </a:lnTo>
                <a:lnTo>
                  <a:pt x="873691" y="1557808"/>
                </a:lnTo>
                <a:lnTo>
                  <a:pt x="875710" y="1558850"/>
                </a:lnTo>
                <a:lnTo>
                  <a:pt x="880744" y="1558850"/>
                </a:lnTo>
                <a:lnTo>
                  <a:pt x="882763" y="1559904"/>
                </a:lnTo>
                <a:lnTo>
                  <a:pt x="885787" y="1560946"/>
                </a:lnTo>
                <a:lnTo>
                  <a:pt x="887797" y="1560946"/>
                </a:lnTo>
                <a:lnTo>
                  <a:pt x="890821" y="1561988"/>
                </a:lnTo>
                <a:lnTo>
                  <a:pt x="892841" y="1563030"/>
                </a:lnTo>
                <a:lnTo>
                  <a:pt x="894850" y="1564072"/>
                </a:lnTo>
                <a:lnTo>
                  <a:pt x="897874" y="1564072"/>
                </a:lnTo>
                <a:lnTo>
                  <a:pt x="902918" y="1567197"/>
                </a:lnTo>
                <a:lnTo>
                  <a:pt x="908966" y="1570327"/>
                </a:lnTo>
                <a:lnTo>
                  <a:pt x="914000" y="1572413"/>
                </a:lnTo>
                <a:lnTo>
                  <a:pt x="920048" y="1575541"/>
                </a:lnTo>
                <a:lnTo>
                  <a:pt x="925082" y="1578670"/>
                </a:lnTo>
                <a:lnTo>
                  <a:pt x="931130" y="1582841"/>
                </a:lnTo>
                <a:lnTo>
                  <a:pt x="936174" y="1585971"/>
                </a:lnTo>
                <a:lnTo>
                  <a:pt x="942222" y="1589099"/>
                </a:lnTo>
                <a:lnTo>
                  <a:pt x="947246" y="1593270"/>
                </a:lnTo>
                <a:lnTo>
                  <a:pt x="953333" y="1596400"/>
                </a:lnTo>
                <a:lnTo>
                  <a:pt x="958358" y="1600571"/>
                </a:lnTo>
                <a:lnTo>
                  <a:pt x="964348" y="1603699"/>
                </a:lnTo>
                <a:lnTo>
                  <a:pt x="969469" y="1607871"/>
                </a:lnTo>
                <a:lnTo>
                  <a:pt x="975459" y="1612043"/>
                </a:lnTo>
                <a:lnTo>
                  <a:pt x="980483" y="1615171"/>
                </a:lnTo>
                <a:lnTo>
                  <a:pt x="986570" y="1619343"/>
                </a:lnTo>
                <a:lnTo>
                  <a:pt x="991594" y="1622471"/>
                </a:lnTo>
                <a:lnTo>
                  <a:pt x="997681" y="1626643"/>
                </a:lnTo>
                <a:lnTo>
                  <a:pt x="1002705" y="1629772"/>
                </a:lnTo>
                <a:lnTo>
                  <a:pt x="1008696" y="1633943"/>
                </a:lnTo>
                <a:lnTo>
                  <a:pt x="1013720" y="1637071"/>
                </a:lnTo>
                <a:lnTo>
                  <a:pt x="1019807" y="1640201"/>
                </a:lnTo>
                <a:lnTo>
                  <a:pt x="1024831" y="1643329"/>
                </a:lnTo>
                <a:lnTo>
                  <a:pt x="1030918" y="1646458"/>
                </a:lnTo>
                <a:lnTo>
                  <a:pt x="1035942" y="1649586"/>
                </a:lnTo>
                <a:lnTo>
                  <a:pt x="1042029" y="1652714"/>
                </a:lnTo>
                <a:lnTo>
                  <a:pt x="1047053" y="1654801"/>
                </a:lnTo>
                <a:lnTo>
                  <a:pt x="1053044" y="1656887"/>
                </a:lnTo>
                <a:lnTo>
                  <a:pt x="1058068" y="1658972"/>
                </a:lnTo>
                <a:lnTo>
                  <a:pt x="1063189" y="1661058"/>
                </a:lnTo>
                <a:lnTo>
                  <a:pt x="1069179" y="1663144"/>
                </a:lnTo>
                <a:lnTo>
                  <a:pt x="1074203" y="1664186"/>
                </a:lnTo>
                <a:lnTo>
                  <a:pt x="1077295" y="1665229"/>
                </a:lnTo>
                <a:lnTo>
                  <a:pt x="1080290" y="1665229"/>
                </a:lnTo>
                <a:lnTo>
                  <a:pt x="1084348" y="1666273"/>
                </a:lnTo>
                <a:lnTo>
                  <a:pt x="1090338" y="1666273"/>
                </a:lnTo>
                <a:lnTo>
                  <a:pt x="1093334" y="1667316"/>
                </a:lnTo>
                <a:lnTo>
                  <a:pt x="1114493" y="1667316"/>
                </a:lnTo>
                <a:lnTo>
                  <a:pt x="1118551" y="1666273"/>
                </a:lnTo>
                <a:lnTo>
                  <a:pt x="1125604" y="1666273"/>
                </a:lnTo>
                <a:lnTo>
                  <a:pt x="1128599" y="1665229"/>
                </a:lnTo>
                <a:lnTo>
                  <a:pt x="1132657" y="1665229"/>
                </a:lnTo>
                <a:lnTo>
                  <a:pt x="1136715" y="1664186"/>
                </a:lnTo>
                <a:lnTo>
                  <a:pt x="1139710" y="1663144"/>
                </a:lnTo>
                <a:lnTo>
                  <a:pt x="1143768" y="1663144"/>
                </a:lnTo>
                <a:lnTo>
                  <a:pt x="1147826" y="1662101"/>
                </a:lnTo>
                <a:lnTo>
                  <a:pt x="1150822" y="1661058"/>
                </a:lnTo>
                <a:lnTo>
                  <a:pt x="1154880" y="1660015"/>
                </a:lnTo>
                <a:lnTo>
                  <a:pt x="1158841" y="1658972"/>
                </a:lnTo>
                <a:lnTo>
                  <a:pt x="1161933" y="1657929"/>
                </a:lnTo>
                <a:lnTo>
                  <a:pt x="1165894" y="1656887"/>
                </a:lnTo>
                <a:lnTo>
                  <a:pt x="1169952" y="1655844"/>
                </a:lnTo>
                <a:lnTo>
                  <a:pt x="1172947" y="1654801"/>
                </a:lnTo>
                <a:lnTo>
                  <a:pt x="1177005" y="1652714"/>
                </a:lnTo>
                <a:lnTo>
                  <a:pt x="1181063" y="1651673"/>
                </a:lnTo>
                <a:lnTo>
                  <a:pt x="1184058" y="1650629"/>
                </a:lnTo>
                <a:lnTo>
                  <a:pt x="1188116" y="1648543"/>
                </a:lnTo>
                <a:lnTo>
                  <a:pt x="1190145" y="1647500"/>
                </a:lnTo>
                <a:lnTo>
                  <a:pt x="1188116" y="303249"/>
                </a:lnTo>
                <a:lnTo>
                  <a:pt x="1188116" y="299056"/>
                </a:lnTo>
                <a:lnTo>
                  <a:pt x="1187054" y="294863"/>
                </a:lnTo>
                <a:lnTo>
                  <a:pt x="1186087" y="290670"/>
                </a:lnTo>
                <a:lnTo>
                  <a:pt x="1186087" y="286477"/>
                </a:lnTo>
                <a:lnTo>
                  <a:pt x="1185121" y="282412"/>
                </a:lnTo>
                <a:lnTo>
                  <a:pt x="1185121" y="279235"/>
                </a:lnTo>
                <a:lnTo>
                  <a:pt x="1184058" y="275042"/>
                </a:lnTo>
                <a:lnTo>
                  <a:pt x="1184058" y="264624"/>
                </a:lnTo>
                <a:lnTo>
                  <a:pt x="1182029" y="265640"/>
                </a:lnTo>
                <a:lnTo>
                  <a:pt x="1180000" y="269833"/>
                </a:lnTo>
                <a:lnTo>
                  <a:pt x="1178068" y="270850"/>
                </a:lnTo>
                <a:lnTo>
                  <a:pt x="1176039" y="275042"/>
                </a:lnTo>
                <a:lnTo>
                  <a:pt x="1174010" y="279235"/>
                </a:lnTo>
                <a:lnTo>
                  <a:pt x="1171981" y="283428"/>
                </a:lnTo>
                <a:lnTo>
                  <a:pt x="1169952" y="287621"/>
                </a:lnTo>
                <a:lnTo>
                  <a:pt x="1167923" y="291814"/>
                </a:lnTo>
                <a:lnTo>
                  <a:pt x="1165894" y="295879"/>
                </a:lnTo>
                <a:lnTo>
                  <a:pt x="1163962" y="300072"/>
                </a:lnTo>
                <a:lnTo>
                  <a:pt x="1162899" y="303249"/>
                </a:lnTo>
                <a:lnTo>
                  <a:pt x="1162899" y="305282"/>
                </a:lnTo>
                <a:lnTo>
                  <a:pt x="1160870" y="309474"/>
                </a:lnTo>
                <a:lnTo>
                  <a:pt x="1159904" y="312651"/>
                </a:lnTo>
                <a:lnTo>
                  <a:pt x="1158841" y="316844"/>
                </a:lnTo>
                <a:lnTo>
                  <a:pt x="1158841" y="319893"/>
                </a:lnTo>
                <a:lnTo>
                  <a:pt x="1157875" y="322053"/>
                </a:lnTo>
                <a:lnTo>
                  <a:pt x="1156909" y="326119"/>
                </a:lnTo>
                <a:lnTo>
                  <a:pt x="1156909" y="329295"/>
                </a:lnTo>
                <a:lnTo>
                  <a:pt x="1155846" y="333488"/>
                </a:lnTo>
                <a:lnTo>
                  <a:pt x="1155846" y="339714"/>
                </a:lnTo>
                <a:lnTo>
                  <a:pt x="1154880" y="342890"/>
                </a:lnTo>
                <a:lnTo>
                  <a:pt x="1154880" y="355341"/>
                </a:lnTo>
                <a:lnTo>
                  <a:pt x="1153817" y="357501"/>
                </a:lnTo>
                <a:lnTo>
                  <a:pt x="1153817" y="369953"/>
                </a:lnTo>
                <a:lnTo>
                  <a:pt x="1154880" y="373129"/>
                </a:lnTo>
                <a:lnTo>
                  <a:pt x="1154880" y="386597"/>
                </a:lnTo>
                <a:lnTo>
                  <a:pt x="1155846" y="389774"/>
                </a:lnTo>
                <a:lnTo>
                  <a:pt x="1155846" y="394983"/>
                </a:lnTo>
                <a:lnTo>
                  <a:pt x="1156909" y="399176"/>
                </a:lnTo>
                <a:lnTo>
                  <a:pt x="1157875" y="402352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854771" y="1566706"/>
            <a:ext cx="2019" cy="7242"/>
          </a:xfrm>
          <a:custGeom>
            <a:avLst/>
            <a:gdLst/>
            <a:ahLst/>
            <a:cxnLst/>
            <a:rect l="l" t="t" r="r" b="b"/>
            <a:pathLst>
              <a:path w="2019" h="7242">
                <a:moveTo>
                  <a:pt x="2019" y="3176"/>
                </a:moveTo>
                <a:lnTo>
                  <a:pt x="0" y="0"/>
                </a:lnTo>
                <a:lnTo>
                  <a:pt x="1014" y="3176"/>
                </a:lnTo>
                <a:lnTo>
                  <a:pt x="2019" y="7242"/>
                </a:lnTo>
                <a:lnTo>
                  <a:pt x="2019" y="3176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4266266" y="1573948"/>
            <a:ext cx="1335250" cy="1613386"/>
          </a:xfrm>
          <a:custGeom>
            <a:avLst/>
            <a:gdLst/>
            <a:ahLst/>
            <a:cxnLst/>
            <a:rect l="l" t="t" r="r" b="b"/>
            <a:pathLst>
              <a:path w="1335250" h="1613386">
                <a:moveTo>
                  <a:pt x="731606" y="559031"/>
                </a:moveTo>
                <a:lnTo>
                  <a:pt x="730592" y="554864"/>
                </a:lnTo>
                <a:lnTo>
                  <a:pt x="730592" y="551725"/>
                </a:lnTo>
                <a:lnTo>
                  <a:pt x="729587" y="549642"/>
                </a:lnTo>
                <a:lnTo>
                  <a:pt x="729587" y="545474"/>
                </a:lnTo>
                <a:lnTo>
                  <a:pt x="728582" y="542349"/>
                </a:lnTo>
                <a:lnTo>
                  <a:pt x="727577" y="534001"/>
                </a:lnTo>
                <a:lnTo>
                  <a:pt x="725558" y="527750"/>
                </a:lnTo>
                <a:lnTo>
                  <a:pt x="723539" y="521486"/>
                </a:lnTo>
                <a:lnTo>
                  <a:pt x="721529" y="515235"/>
                </a:lnTo>
                <a:lnTo>
                  <a:pt x="719510" y="510013"/>
                </a:lnTo>
                <a:lnTo>
                  <a:pt x="716486" y="505846"/>
                </a:lnTo>
                <a:lnTo>
                  <a:pt x="713461" y="501678"/>
                </a:lnTo>
                <a:lnTo>
                  <a:pt x="710437" y="497498"/>
                </a:lnTo>
                <a:lnTo>
                  <a:pt x="707423" y="494373"/>
                </a:lnTo>
                <a:lnTo>
                  <a:pt x="704399" y="492289"/>
                </a:lnTo>
                <a:lnTo>
                  <a:pt x="701375" y="489163"/>
                </a:lnTo>
                <a:lnTo>
                  <a:pt x="697346" y="487067"/>
                </a:lnTo>
                <a:lnTo>
                  <a:pt x="694321" y="484983"/>
                </a:lnTo>
                <a:lnTo>
                  <a:pt x="690292" y="482899"/>
                </a:lnTo>
                <a:lnTo>
                  <a:pt x="687268" y="481858"/>
                </a:lnTo>
                <a:lnTo>
                  <a:pt x="683230" y="479774"/>
                </a:lnTo>
                <a:lnTo>
                  <a:pt x="680215" y="478732"/>
                </a:lnTo>
                <a:lnTo>
                  <a:pt x="676176" y="477690"/>
                </a:lnTo>
                <a:lnTo>
                  <a:pt x="673152" y="476648"/>
                </a:lnTo>
                <a:lnTo>
                  <a:pt x="670138" y="475606"/>
                </a:lnTo>
                <a:lnTo>
                  <a:pt x="667114" y="473510"/>
                </a:lnTo>
                <a:lnTo>
                  <a:pt x="664089" y="472468"/>
                </a:lnTo>
                <a:lnTo>
                  <a:pt x="661065" y="471426"/>
                </a:lnTo>
                <a:lnTo>
                  <a:pt x="659046" y="469343"/>
                </a:lnTo>
                <a:lnTo>
                  <a:pt x="656022" y="468301"/>
                </a:lnTo>
                <a:lnTo>
                  <a:pt x="654012" y="466217"/>
                </a:lnTo>
                <a:lnTo>
                  <a:pt x="652998" y="464133"/>
                </a:lnTo>
                <a:lnTo>
                  <a:pt x="650988" y="460995"/>
                </a:lnTo>
                <a:lnTo>
                  <a:pt x="649983" y="457870"/>
                </a:lnTo>
                <a:lnTo>
                  <a:pt x="649983" y="434923"/>
                </a:lnTo>
                <a:lnTo>
                  <a:pt x="650988" y="430756"/>
                </a:lnTo>
                <a:lnTo>
                  <a:pt x="650988" y="409893"/>
                </a:lnTo>
                <a:lnTo>
                  <a:pt x="651993" y="405726"/>
                </a:lnTo>
                <a:lnTo>
                  <a:pt x="651993" y="380658"/>
                </a:lnTo>
                <a:lnTo>
                  <a:pt x="652998" y="376465"/>
                </a:lnTo>
                <a:lnTo>
                  <a:pt x="652998" y="323356"/>
                </a:lnTo>
                <a:lnTo>
                  <a:pt x="651993" y="319163"/>
                </a:lnTo>
                <a:lnTo>
                  <a:pt x="651993" y="302519"/>
                </a:lnTo>
                <a:lnTo>
                  <a:pt x="650988" y="298326"/>
                </a:lnTo>
                <a:lnTo>
                  <a:pt x="650988" y="292100"/>
                </a:lnTo>
                <a:lnTo>
                  <a:pt x="649983" y="288924"/>
                </a:lnTo>
                <a:lnTo>
                  <a:pt x="649983" y="280538"/>
                </a:lnTo>
                <a:lnTo>
                  <a:pt x="648969" y="277489"/>
                </a:lnTo>
                <a:lnTo>
                  <a:pt x="648969" y="271136"/>
                </a:lnTo>
                <a:lnTo>
                  <a:pt x="647964" y="267070"/>
                </a:lnTo>
                <a:lnTo>
                  <a:pt x="647964" y="262877"/>
                </a:lnTo>
                <a:lnTo>
                  <a:pt x="646959" y="258685"/>
                </a:lnTo>
                <a:lnTo>
                  <a:pt x="645944" y="254492"/>
                </a:lnTo>
                <a:lnTo>
                  <a:pt x="644940" y="250299"/>
                </a:lnTo>
                <a:lnTo>
                  <a:pt x="643935" y="246106"/>
                </a:lnTo>
                <a:lnTo>
                  <a:pt x="642920" y="242040"/>
                </a:lnTo>
                <a:lnTo>
                  <a:pt x="640911" y="237847"/>
                </a:lnTo>
                <a:lnTo>
                  <a:pt x="639906" y="233655"/>
                </a:lnTo>
                <a:lnTo>
                  <a:pt x="638891" y="230478"/>
                </a:lnTo>
                <a:lnTo>
                  <a:pt x="637886" y="226412"/>
                </a:lnTo>
                <a:lnTo>
                  <a:pt x="635867" y="222220"/>
                </a:lnTo>
                <a:lnTo>
                  <a:pt x="634862" y="218027"/>
                </a:lnTo>
                <a:lnTo>
                  <a:pt x="633857" y="213834"/>
                </a:lnTo>
                <a:lnTo>
                  <a:pt x="632843" y="209641"/>
                </a:lnTo>
                <a:lnTo>
                  <a:pt x="631838" y="205448"/>
                </a:lnTo>
                <a:lnTo>
                  <a:pt x="631838" y="201383"/>
                </a:lnTo>
                <a:lnTo>
                  <a:pt x="630833" y="197190"/>
                </a:lnTo>
                <a:lnTo>
                  <a:pt x="629828" y="192997"/>
                </a:lnTo>
                <a:lnTo>
                  <a:pt x="629828" y="187788"/>
                </a:lnTo>
                <a:lnTo>
                  <a:pt x="628814" y="183595"/>
                </a:lnTo>
                <a:lnTo>
                  <a:pt x="628814" y="180418"/>
                </a:lnTo>
                <a:lnTo>
                  <a:pt x="627809" y="176353"/>
                </a:lnTo>
                <a:lnTo>
                  <a:pt x="626804" y="173176"/>
                </a:lnTo>
                <a:lnTo>
                  <a:pt x="626804" y="167967"/>
                </a:lnTo>
                <a:lnTo>
                  <a:pt x="625790" y="163774"/>
                </a:lnTo>
                <a:lnTo>
                  <a:pt x="625790" y="160598"/>
                </a:lnTo>
                <a:lnTo>
                  <a:pt x="624785" y="158565"/>
                </a:lnTo>
                <a:lnTo>
                  <a:pt x="623780" y="154372"/>
                </a:lnTo>
                <a:lnTo>
                  <a:pt x="623780" y="149163"/>
                </a:lnTo>
                <a:lnTo>
                  <a:pt x="622775" y="144970"/>
                </a:lnTo>
                <a:lnTo>
                  <a:pt x="621761" y="140777"/>
                </a:lnTo>
                <a:lnTo>
                  <a:pt x="620756" y="137728"/>
                </a:lnTo>
                <a:lnTo>
                  <a:pt x="620756" y="133535"/>
                </a:lnTo>
                <a:lnTo>
                  <a:pt x="619751" y="130358"/>
                </a:lnTo>
                <a:lnTo>
                  <a:pt x="618737" y="126293"/>
                </a:lnTo>
                <a:lnTo>
                  <a:pt x="617732" y="122100"/>
                </a:lnTo>
                <a:lnTo>
                  <a:pt x="617732" y="117907"/>
                </a:lnTo>
                <a:lnTo>
                  <a:pt x="616727" y="113714"/>
                </a:lnTo>
                <a:lnTo>
                  <a:pt x="615713" y="109521"/>
                </a:lnTo>
                <a:lnTo>
                  <a:pt x="614708" y="105329"/>
                </a:lnTo>
                <a:lnTo>
                  <a:pt x="614708" y="101263"/>
                </a:lnTo>
                <a:lnTo>
                  <a:pt x="613703" y="97070"/>
                </a:lnTo>
                <a:lnTo>
                  <a:pt x="612698" y="93894"/>
                </a:lnTo>
                <a:lnTo>
                  <a:pt x="611684" y="89701"/>
                </a:lnTo>
                <a:lnTo>
                  <a:pt x="611684" y="85508"/>
                </a:lnTo>
                <a:lnTo>
                  <a:pt x="610679" y="82459"/>
                </a:lnTo>
                <a:lnTo>
                  <a:pt x="609674" y="78266"/>
                </a:lnTo>
                <a:lnTo>
                  <a:pt x="609674" y="75089"/>
                </a:lnTo>
                <a:lnTo>
                  <a:pt x="608659" y="71024"/>
                </a:lnTo>
                <a:lnTo>
                  <a:pt x="607655" y="67847"/>
                </a:lnTo>
                <a:lnTo>
                  <a:pt x="606650" y="64671"/>
                </a:lnTo>
                <a:lnTo>
                  <a:pt x="606650" y="61621"/>
                </a:lnTo>
                <a:lnTo>
                  <a:pt x="605635" y="57429"/>
                </a:lnTo>
                <a:lnTo>
                  <a:pt x="604630" y="54252"/>
                </a:lnTo>
                <a:lnTo>
                  <a:pt x="604630" y="51203"/>
                </a:lnTo>
                <a:lnTo>
                  <a:pt x="603626" y="48026"/>
                </a:lnTo>
                <a:lnTo>
                  <a:pt x="602621" y="44850"/>
                </a:lnTo>
                <a:lnTo>
                  <a:pt x="601606" y="41801"/>
                </a:lnTo>
                <a:lnTo>
                  <a:pt x="601606" y="39641"/>
                </a:lnTo>
                <a:lnTo>
                  <a:pt x="600601" y="36591"/>
                </a:lnTo>
                <a:lnTo>
                  <a:pt x="599597" y="33415"/>
                </a:lnTo>
                <a:lnTo>
                  <a:pt x="599597" y="30239"/>
                </a:lnTo>
                <a:lnTo>
                  <a:pt x="598582" y="28206"/>
                </a:lnTo>
                <a:lnTo>
                  <a:pt x="597577" y="25029"/>
                </a:lnTo>
                <a:lnTo>
                  <a:pt x="596572" y="20964"/>
                </a:lnTo>
                <a:lnTo>
                  <a:pt x="595558" y="16771"/>
                </a:lnTo>
                <a:lnTo>
                  <a:pt x="594553" y="13594"/>
                </a:lnTo>
                <a:lnTo>
                  <a:pt x="593548" y="10418"/>
                </a:lnTo>
                <a:lnTo>
                  <a:pt x="592543" y="7369"/>
                </a:lnTo>
                <a:lnTo>
                  <a:pt x="591529" y="4192"/>
                </a:lnTo>
                <a:lnTo>
                  <a:pt x="590524" y="0"/>
                </a:lnTo>
                <a:lnTo>
                  <a:pt x="590524" y="2159"/>
                </a:lnTo>
                <a:lnTo>
                  <a:pt x="588505" y="5209"/>
                </a:lnTo>
                <a:lnTo>
                  <a:pt x="587500" y="8385"/>
                </a:lnTo>
                <a:lnTo>
                  <a:pt x="586495" y="11562"/>
                </a:lnTo>
                <a:lnTo>
                  <a:pt x="584476" y="14611"/>
                </a:lnTo>
                <a:lnTo>
                  <a:pt x="584476" y="18804"/>
                </a:lnTo>
                <a:lnTo>
                  <a:pt x="583471" y="21980"/>
                </a:lnTo>
                <a:lnTo>
                  <a:pt x="583471" y="29222"/>
                </a:lnTo>
                <a:lnTo>
                  <a:pt x="582466" y="32399"/>
                </a:lnTo>
                <a:lnTo>
                  <a:pt x="582466" y="39641"/>
                </a:lnTo>
                <a:lnTo>
                  <a:pt x="581452" y="42817"/>
                </a:lnTo>
                <a:lnTo>
                  <a:pt x="580447" y="45994"/>
                </a:lnTo>
                <a:lnTo>
                  <a:pt x="578427" y="49043"/>
                </a:lnTo>
                <a:lnTo>
                  <a:pt x="577423" y="52219"/>
                </a:lnTo>
                <a:lnTo>
                  <a:pt x="575403" y="55269"/>
                </a:lnTo>
                <a:lnTo>
                  <a:pt x="574398" y="58445"/>
                </a:lnTo>
                <a:lnTo>
                  <a:pt x="573394" y="61621"/>
                </a:lnTo>
                <a:lnTo>
                  <a:pt x="572389" y="64671"/>
                </a:lnTo>
                <a:lnTo>
                  <a:pt x="571374" y="67847"/>
                </a:lnTo>
                <a:lnTo>
                  <a:pt x="570369" y="72040"/>
                </a:lnTo>
                <a:lnTo>
                  <a:pt x="570369" y="76233"/>
                </a:lnTo>
                <a:lnTo>
                  <a:pt x="569365" y="79282"/>
                </a:lnTo>
                <a:lnTo>
                  <a:pt x="569365" y="84491"/>
                </a:lnTo>
                <a:lnTo>
                  <a:pt x="568350" y="87668"/>
                </a:lnTo>
                <a:lnTo>
                  <a:pt x="568350" y="90717"/>
                </a:lnTo>
                <a:lnTo>
                  <a:pt x="567345" y="93894"/>
                </a:lnTo>
                <a:lnTo>
                  <a:pt x="567345" y="96053"/>
                </a:lnTo>
                <a:lnTo>
                  <a:pt x="566340" y="99103"/>
                </a:lnTo>
                <a:lnTo>
                  <a:pt x="566340" y="102279"/>
                </a:lnTo>
                <a:lnTo>
                  <a:pt x="565326" y="105329"/>
                </a:lnTo>
                <a:lnTo>
                  <a:pt x="565326" y="108505"/>
                </a:lnTo>
                <a:lnTo>
                  <a:pt x="564321" y="111681"/>
                </a:lnTo>
                <a:lnTo>
                  <a:pt x="563316" y="114731"/>
                </a:lnTo>
                <a:lnTo>
                  <a:pt x="563316" y="117907"/>
                </a:lnTo>
                <a:lnTo>
                  <a:pt x="562311" y="121083"/>
                </a:lnTo>
                <a:lnTo>
                  <a:pt x="562311" y="124133"/>
                </a:lnTo>
                <a:lnTo>
                  <a:pt x="561297" y="128326"/>
                </a:lnTo>
                <a:lnTo>
                  <a:pt x="560292" y="131502"/>
                </a:lnTo>
                <a:lnTo>
                  <a:pt x="560292" y="134551"/>
                </a:lnTo>
                <a:lnTo>
                  <a:pt x="559287" y="137728"/>
                </a:lnTo>
                <a:lnTo>
                  <a:pt x="558273" y="140777"/>
                </a:lnTo>
                <a:lnTo>
                  <a:pt x="557268" y="143953"/>
                </a:lnTo>
                <a:lnTo>
                  <a:pt x="557268" y="148146"/>
                </a:lnTo>
                <a:lnTo>
                  <a:pt x="556263" y="151323"/>
                </a:lnTo>
                <a:lnTo>
                  <a:pt x="555249" y="154372"/>
                </a:lnTo>
                <a:lnTo>
                  <a:pt x="554244" y="157548"/>
                </a:lnTo>
                <a:lnTo>
                  <a:pt x="553239" y="160598"/>
                </a:lnTo>
                <a:lnTo>
                  <a:pt x="552234" y="164791"/>
                </a:lnTo>
                <a:lnTo>
                  <a:pt x="551220" y="167967"/>
                </a:lnTo>
                <a:lnTo>
                  <a:pt x="550215" y="171016"/>
                </a:lnTo>
                <a:lnTo>
                  <a:pt x="549210" y="174193"/>
                </a:lnTo>
                <a:lnTo>
                  <a:pt x="548196" y="179402"/>
                </a:lnTo>
                <a:lnTo>
                  <a:pt x="546186" y="184611"/>
                </a:lnTo>
                <a:lnTo>
                  <a:pt x="545171" y="189820"/>
                </a:lnTo>
                <a:lnTo>
                  <a:pt x="543162" y="196046"/>
                </a:lnTo>
                <a:lnTo>
                  <a:pt x="541142" y="201383"/>
                </a:lnTo>
                <a:lnTo>
                  <a:pt x="539133" y="206592"/>
                </a:lnTo>
                <a:lnTo>
                  <a:pt x="537113" y="211801"/>
                </a:lnTo>
                <a:lnTo>
                  <a:pt x="535104" y="218027"/>
                </a:lnTo>
                <a:lnTo>
                  <a:pt x="533084" y="223236"/>
                </a:lnTo>
                <a:lnTo>
                  <a:pt x="531065" y="228445"/>
                </a:lnTo>
                <a:lnTo>
                  <a:pt x="528041" y="234671"/>
                </a:lnTo>
                <a:lnTo>
                  <a:pt x="526031" y="239880"/>
                </a:lnTo>
                <a:lnTo>
                  <a:pt x="524012" y="245090"/>
                </a:lnTo>
                <a:lnTo>
                  <a:pt x="522002" y="251442"/>
                </a:lnTo>
                <a:lnTo>
                  <a:pt x="519983" y="256652"/>
                </a:lnTo>
                <a:lnTo>
                  <a:pt x="516959" y="261861"/>
                </a:lnTo>
                <a:lnTo>
                  <a:pt x="514949" y="268087"/>
                </a:lnTo>
                <a:lnTo>
                  <a:pt x="512930" y="273296"/>
                </a:lnTo>
                <a:lnTo>
                  <a:pt x="509906" y="278505"/>
                </a:lnTo>
                <a:lnTo>
                  <a:pt x="507886" y="283715"/>
                </a:lnTo>
                <a:lnTo>
                  <a:pt x="505877" y="289940"/>
                </a:lnTo>
                <a:lnTo>
                  <a:pt x="503857" y="295150"/>
                </a:lnTo>
                <a:lnTo>
                  <a:pt x="501848" y="300359"/>
                </a:lnTo>
                <a:lnTo>
                  <a:pt x="498823" y="305568"/>
                </a:lnTo>
                <a:lnTo>
                  <a:pt x="496804" y="310777"/>
                </a:lnTo>
                <a:lnTo>
                  <a:pt x="494794" y="315987"/>
                </a:lnTo>
                <a:lnTo>
                  <a:pt x="492775" y="321196"/>
                </a:lnTo>
                <a:lnTo>
                  <a:pt x="490756" y="326405"/>
                </a:lnTo>
                <a:lnTo>
                  <a:pt x="488746" y="330598"/>
                </a:lnTo>
                <a:lnTo>
                  <a:pt x="486727" y="335807"/>
                </a:lnTo>
                <a:lnTo>
                  <a:pt x="485722" y="341017"/>
                </a:lnTo>
                <a:lnTo>
                  <a:pt x="483703" y="345209"/>
                </a:lnTo>
                <a:lnTo>
                  <a:pt x="482698" y="346226"/>
                </a:lnTo>
                <a:lnTo>
                  <a:pt x="481693" y="349402"/>
                </a:lnTo>
                <a:lnTo>
                  <a:pt x="480679" y="352579"/>
                </a:lnTo>
                <a:lnTo>
                  <a:pt x="478669" y="355628"/>
                </a:lnTo>
                <a:lnTo>
                  <a:pt x="477654" y="358804"/>
                </a:lnTo>
                <a:lnTo>
                  <a:pt x="475645" y="360837"/>
                </a:lnTo>
                <a:lnTo>
                  <a:pt x="474640" y="364014"/>
                </a:lnTo>
                <a:lnTo>
                  <a:pt x="472621" y="367190"/>
                </a:lnTo>
                <a:lnTo>
                  <a:pt x="471616" y="370239"/>
                </a:lnTo>
                <a:lnTo>
                  <a:pt x="469596" y="373416"/>
                </a:lnTo>
                <a:lnTo>
                  <a:pt x="468592" y="376465"/>
                </a:lnTo>
                <a:lnTo>
                  <a:pt x="466572" y="378625"/>
                </a:lnTo>
                <a:lnTo>
                  <a:pt x="465567" y="381801"/>
                </a:lnTo>
                <a:lnTo>
                  <a:pt x="464563" y="384851"/>
                </a:lnTo>
                <a:lnTo>
                  <a:pt x="462543" y="388002"/>
                </a:lnTo>
                <a:lnTo>
                  <a:pt x="461538" y="391127"/>
                </a:lnTo>
                <a:lnTo>
                  <a:pt x="460524" y="394253"/>
                </a:lnTo>
                <a:lnTo>
                  <a:pt x="458514" y="396337"/>
                </a:lnTo>
                <a:lnTo>
                  <a:pt x="457500" y="399475"/>
                </a:lnTo>
                <a:lnTo>
                  <a:pt x="456495" y="402600"/>
                </a:lnTo>
                <a:lnTo>
                  <a:pt x="455490" y="405726"/>
                </a:lnTo>
                <a:lnTo>
                  <a:pt x="453471" y="407810"/>
                </a:lnTo>
                <a:lnTo>
                  <a:pt x="452466" y="410948"/>
                </a:lnTo>
                <a:lnTo>
                  <a:pt x="451461" y="414073"/>
                </a:lnTo>
                <a:lnTo>
                  <a:pt x="449442" y="416157"/>
                </a:lnTo>
                <a:lnTo>
                  <a:pt x="448437" y="419283"/>
                </a:lnTo>
                <a:lnTo>
                  <a:pt x="447432" y="422408"/>
                </a:lnTo>
                <a:lnTo>
                  <a:pt x="445413" y="425547"/>
                </a:lnTo>
                <a:lnTo>
                  <a:pt x="444408" y="428672"/>
                </a:lnTo>
                <a:lnTo>
                  <a:pt x="442389" y="431798"/>
                </a:lnTo>
                <a:lnTo>
                  <a:pt x="441384" y="434923"/>
                </a:lnTo>
                <a:lnTo>
                  <a:pt x="440369" y="438062"/>
                </a:lnTo>
                <a:lnTo>
                  <a:pt x="438360" y="441187"/>
                </a:lnTo>
                <a:lnTo>
                  <a:pt x="437355" y="445355"/>
                </a:lnTo>
                <a:lnTo>
                  <a:pt x="435335" y="449535"/>
                </a:lnTo>
                <a:lnTo>
                  <a:pt x="434331" y="452660"/>
                </a:lnTo>
                <a:lnTo>
                  <a:pt x="433316" y="455786"/>
                </a:lnTo>
                <a:lnTo>
                  <a:pt x="432311" y="458911"/>
                </a:lnTo>
                <a:lnTo>
                  <a:pt x="432311" y="463092"/>
                </a:lnTo>
                <a:lnTo>
                  <a:pt x="431306" y="466217"/>
                </a:lnTo>
                <a:lnTo>
                  <a:pt x="431306" y="469343"/>
                </a:lnTo>
                <a:lnTo>
                  <a:pt x="430292" y="472468"/>
                </a:lnTo>
                <a:lnTo>
                  <a:pt x="430292" y="475606"/>
                </a:lnTo>
                <a:lnTo>
                  <a:pt x="429287" y="478732"/>
                </a:lnTo>
                <a:lnTo>
                  <a:pt x="428282" y="481858"/>
                </a:lnTo>
                <a:lnTo>
                  <a:pt x="427277" y="484983"/>
                </a:lnTo>
                <a:lnTo>
                  <a:pt x="427277" y="488121"/>
                </a:lnTo>
                <a:lnTo>
                  <a:pt x="426263" y="491247"/>
                </a:lnTo>
                <a:lnTo>
                  <a:pt x="426263" y="494373"/>
                </a:lnTo>
                <a:lnTo>
                  <a:pt x="425258" y="497498"/>
                </a:lnTo>
                <a:lnTo>
                  <a:pt x="425258" y="499582"/>
                </a:lnTo>
                <a:lnTo>
                  <a:pt x="424253" y="502720"/>
                </a:lnTo>
                <a:lnTo>
                  <a:pt x="424253" y="505846"/>
                </a:lnTo>
                <a:lnTo>
                  <a:pt x="423239" y="508971"/>
                </a:lnTo>
                <a:lnTo>
                  <a:pt x="423239" y="514193"/>
                </a:lnTo>
                <a:lnTo>
                  <a:pt x="422234" y="517319"/>
                </a:lnTo>
                <a:lnTo>
                  <a:pt x="422234" y="525654"/>
                </a:lnTo>
                <a:lnTo>
                  <a:pt x="421229" y="527750"/>
                </a:lnTo>
                <a:lnTo>
                  <a:pt x="421229" y="565282"/>
                </a:lnTo>
                <a:lnTo>
                  <a:pt x="420215" y="569462"/>
                </a:lnTo>
                <a:lnTo>
                  <a:pt x="420215" y="598660"/>
                </a:lnTo>
                <a:lnTo>
                  <a:pt x="421229" y="601785"/>
                </a:lnTo>
                <a:lnTo>
                  <a:pt x="421229" y="613258"/>
                </a:lnTo>
                <a:lnTo>
                  <a:pt x="422234" y="616384"/>
                </a:lnTo>
                <a:lnTo>
                  <a:pt x="422234" y="621606"/>
                </a:lnTo>
                <a:lnTo>
                  <a:pt x="423239" y="625773"/>
                </a:lnTo>
                <a:lnTo>
                  <a:pt x="423239" y="628899"/>
                </a:lnTo>
                <a:lnTo>
                  <a:pt x="424253" y="632037"/>
                </a:lnTo>
                <a:lnTo>
                  <a:pt x="424253" y="636205"/>
                </a:lnTo>
                <a:lnTo>
                  <a:pt x="423239" y="633079"/>
                </a:lnTo>
                <a:lnTo>
                  <a:pt x="422234" y="628899"/>
                </a:lnTo>
                <a:lnTo>
                  <a:pt x="420215" y="625773"/>
                </a:lnTo>
                <a:lnTo>
                  <a:pt x="419210" y="621606"/>
                </a:lnTo>
                <a:lnTo>
                  <a:pt x="418205" y="618480"/>
                </a:lnTo>
                <a:lnTo>
                  <a:pt x="417200" y="615342"/>
                </a:lnTo>
                <a:lnTo>
                  <a:pt x="416186" y="613258"/>
                </a:lnTo>
                <a:lnTo>
                  <a:pt x="414176" y="609091"/>
                </a:lnTo>
                <a:lnTo>
                  <a:pt x="413161" y="605965"/>
                </a:lnTo>
                <a:lnTo>
                  <a:pt x="412157" y="603869"/>
                </a:lnTo>
                <a:lnTo>
                  <a:pt x="411152" y="600743"/>
                </a:lnTo>
                <a:lnTo>
                  <a:pt x="409133" y="597618"/>
                </a:lnTo>
                <a:lnTo>
                  <a:pt x="408128" y="595534"/>
                </a:lnTo>
                <a:lnTo>
                  <a:pt x="407123" y="592409"/>
                </a:lnTo>
                <a:lnTo>
                  <a:pt x="406108" y="589270"/>
                </a:lnTo>
                <a:lnTo>
                  <a:pt x="404099" y="585103"/>
                </a:lnTo>
                <a:lnTo>
                  <a:pt x="403084" y="581977"/>
                </a:lnTo>
                <a:lnTo>
                  <a:pt x="401075" y="578852"/>
                </a:lnTo>
                <a:lnTo>
                  <a:pt x="400060" y="574672"/>
                </a:lnTo>
                <a:lnTo>
                  <a:pt x="398050" y="571546"/>
                </a:lnTo>
                <a:lnTo>
                  <a:pt x="396031" y="567379"/>
                </a:lnTo>
                <a:lnTo>
                  <a:pt x="395026" y="565282"/>
                </a:lnTo>
                <a:lnTo>
                  <a:pt x="394021" y="562157"/>
                </a:lnTo>
                <a:lnTo>
                  <a:pt x="392002" y="559031"/>
                </a:lnTo>
                <a:lnTo>
                  <a:pt x="390997" y="555906"/>
                </a:lnTo>
                <a:lnTo>
                  <a:pt x="388978" y="552780"/>
                </a:lnTo>
                <a:lnTo>
                  <a:pt x="387973" y="549642"/>
                </a:lnTo>
                <a:lnTo>
                  <a:pt x="385954" y="546516"/>
                </a:lnTo>
                <a:lnTo>
                  <a:pt x="384949" y="543391"/>
                </a:lnTo>
                <a:lnTo>
                  <a:pt x="382930" y="540265"/>
                </a:lnTo>
                <a:lnTo>
                  <a:pt x="381925" y="537127"/>
                </a:lnTo>
                <a:lnTo>
                  <a:pt x="379905" y="534001"/>
                </a:lnTo>
                <a:lnTo>
                  <a:pt x="377896" y="529834"/>
                </a:lnTo>
                <a:lnTo>
                  <a:pt x="376891" y="526696"/>
                </a:lnTo>
                <a:lnTo>
                  <a:pt x="374872" y="524612"/>
                </a:lnTo>
                <a:lnTo>
                  <a:pt x="373867" y="521486"/>
                </a:lnTo>
                <a:lnTo>
                  <a:pt x="372852" y="518361"/>
                </a:lnTo>
                <a:lnTo>
                  <a:pt x="370843" y="515235"/>
                </a:lnTo>
                <a:lnTo>
                  <a:pt x="369838" y="512097"/>
                </a:lnTo>
                <a:lnTo>
                  <a:pt x="367818" y="508971"/>
                </a:lnTo>
                <a:lnTo>
                  <a:pt x="366814" y="505846"/>
                </a:lnTo>
                <a:lnTo>
                  <a:pt x="364794" y="502720"/>
                </a:lnTo>
                <a:lnTo>
                  <a:pt x="362775" y="498540"/>
                </a:lnTo>
                <a:lnTo>
                  <a:pt x="360765" y="495414"/>
                </a:lnTo>
                <a:lnTo>
                  <a:pt x="359760" y="493331"/>
                </a:lnTo>
                <a:lnTo>
                  <a:pt x="357741" y="491247"/>
                </a:lnTo>
                <a:lnTo>
                  <a:pt x="356736" y="488121"/>
                </a:lnTo>
                <a:lnTo>
                  <a:pt x="355722" y="486025"/>
                </a:lnTo>
                <a:lnTo>
                  <a:pt x="353712" y="482899"/>
                </a:lnTo>
                <a:lnTo>
                  <a:pt x="352698" y="480816"/>
                </a:lnTo>
                <a:lnTo>
                  <a:pt x="350688" y="477690"/>
                </a:lnTo>
                <a:lnTo>
                  <a:pt x="349683" y="475606"/>
                </a:lnTo>
                <a:lnTo>
                  <a:pt x="347664" y="472468"/>
                </a:lnTo>
                <a:lnTo>
                  <a:pt x="346659" y="470384"/>
                </a:lnTo>
                <a:lnTo>
                  <a:pt x="345644" y="467259"/>
                </a:lnTo>
                <a:lnTo>
                  <a:pt x="343635" y="465175"/>
                </a:lnTo>
                <a:lnTo>
                  <a:pt x="342620" y="462037"/>
                </a:lnTo>
                <a:lnTo>
                  <a:pt x="340611" y="458911"/>
                </a:lnTo>
                <a:lnTo>
                  <a:pt x="339606" y="456828"/>
                </a:lnTo>
                <a:lnTo>
                  <a:pt x="337586" y="453702"/>
                </a:lnTo>
                <a:lnTo>
                  <a:pt x="335567" y="450577"/>
                </a:lnTo>
                <a:lnTo>
                  <a:pt x="334562" y="448480"/>
                </a:lnTo>
                <a:lnTo>
                  <a:pt x="332543" y="445355"/>
                </a:lnTo>
                <a:lnTo>
                  <a:pt x="331538" y="442229"/>
                </a:lnTo>
                <a:lnTo>
                  <a:pt x="329529" y="439103"/>
                </a:lnTo>
                <a:lnTo>
                  <a:pt x="328514" y="437020"/>
                </a:lnTo>
                <a:lnTo>
                  <a:pt x="326504" y="433881"/>
                </a:lnTo>
                <a:lnTo>
                  <a:pt x="324485" y="430756"/>
                </a:lnTo>
                <a:lnTo>
                  <a:pt x="323480" y="427630"/>
                </a:lnTo>
                <a:lnTo>
                  <a:pt x="321461" y="424505"/>
                </a:lnTo>
                <a:lnTo>
                  <a:pt x="320456" y="421366"/>
                </a:lnTo>
                <a:lnTo>
                  <a:pt x="318437" y="418241"/>
                </a:lnTo>
                <a:lnTo>
                  <a:pt x="316427" y="415115"/>
                </a:lnTo>
                <a:lnTo>
                  <a:pt x="309374" y="401559"/>
                </a:lnTo>
                <a:lnTo>
                  <a:pt x="303326" y="388002"/>
                </a:lnTo>
                <a:lnTo>
                  <a:pt x="298282" y="375449"/>
                </a:lnTo>
                <a:lnTo>
                  <a:pt x="294253" y="361981"/>
                </a:lnTo>
                <a:lnTo>
                  <a:pt x="291229" y="349402"/>
                </a:lnTo>
                <a:lnTo>
                  <a:pt x="288205" y="337967"/>
                </a:lnTo>
                <a:lnTo>
                  <a:pt x="286195" y="326405"/>
                </a:lnTo>
                <a:lnTo>
                  <a:pt x="285181" y="314970"/>
                </a:lnTo>
                <a:lnTo>
                  <a:pt x="284176" y="303535"/>
                </a:lnTo>
                <a:lnTo>
                  <a:pt x="284176" y="283715"/>
                </a:lnTo>
                <a:lnTo>
                  <a:pt x="285181" y="274312"/>
                </a:lnTo>
                <a:lnTo>
                  <a:pt x="286195" y="264910"/>
                </a:lnTo>
                <a:lnTo>
                  <a:pt x="288205" y="256652"/>
                </a:lnTo>
                <a:lnTo>
                  <a:pt x="289219" y="249282"/>
                </a:lnTo>
                <a:lnTo>
                  <a:pt x="291229" y="242040"/>
                </a:lnTo>
                <a:lnTo>
                  <a:pt x="293248" y="234671"/>
                </a:lnTo>
                <a:lnTo>
                  <a:pt x="295258" y="229462"/>
                </a:lnTo>
                <a:lnTo>
                  <a:pt x="297277" y="223236"/>
                </a:lnTo>
                <a:lnTo>
                  <a:pt x="298282" y="219043"/>
                </a:lnTo>
                <a:lnTo>
                  <a:pt x="300301" y="214850"/>
                </a:lnTo>
                <a:lnTo>
                  <a:pt x="301306" y="211801"/>
                </a:lnTo>
                <a:lnTo>
                  <a:pt x="302311" y="208625"/>
                </a:lnTo>
                <a:lnTo>
                  <a:pt x="304330" y="205448"/>
                </a:lnTo>
                <a:lnTo>
                  <a:pt x="302311" y="207608"/>
                </a:lnTo>
                <a:lnTo>
                  <a:pt x="300301" y="209641"/>
                </a:lnTo>
                <a:lnTo>
                  <a:pt x="298282" y="212818"/>
                </a:lnTo>
                <a:lnTo>
                  <a:pt x="294253" y="215867"/>
                </a:lnTo>
                <a:lnTo>
                  <a:pt x="290224" y="221076"/>
                </a:lnTo>
                <a:lnTo>
                  <a:pt x="288205" y="223236"/>
                </a:lnTo>
                <a:lnTo>
                  <a:pt x="286195" y="226412"/>
                </a:lnTo>
                <a:lnTo>
                  <a:pt x="284176" y="228445"/>
                </a:lnTo>
                <a:lnTo>
                  <a:pt x="282166" y="231622"/>
                </a:lnTo>
                <a:lnTo>
                  <a:pt x="280147" y="233655"/>
                </a:lnTo>
                <a:lnTo>
                  <a:pt x="278127" y="236831"/>
                </a:lnTo>
                <a:lnTo>
                  <a:pt x="276118" y="238864"/>
                </a:lnTo>
                <a:lnTo>
                  <a:pt x="274098" y="242040"/>
                </a:lnTo>
                <a:lnTo>
                  <a:pt x="272089" y="245090"/>
                </a:lnTo>
                <a:lnTo>
                  <a:pt x="270069" y="248266"/>
                </a:lnTo>
                <a:lnTo>
                  <a:pt x="268050" y="251442"/>
                </a:lnTo>
                <a:lnTo>
                  <a:pt x="266040" y="255508"/>
                </a:lnTo>
                <a:lnTo>
                  <a:pt x="264021" y="258685"/>
                </a:lnTo>
                <a:lnTo>
                  <a:pt x="262012" y="262877"/>
                </a:lnTo>
                <a:lnTo>
                  <a:pt x="259992" y="265927"/>
                </a:lnTo>
                <a:lnTo>
                  <a:pt x="257973" y="270120"/>
                </a:lnTo>
                <a:lnTo>
                  <a:pt x="255963" y="274312"/>
                </a:lnTo>
                <a:lnTo>
                  <a:pt x="253944" y="278505"/>
                </a:lnTo>
                <a:lnTo>
                  <a:pt x="251934" y="281682"/>
                </a:lnTo>
                <a:lnTo>
                  <a:pt x="249915" y="285747"/>
                </a:lnTo>
                <a:lnTo>
                  <a:pt x="247896" y="289940"/>
                </a:lnTo>
                <a:lnTo>
                  <a:pt x="245886" y="294133"/>
                </a:lnTo>
                <a:lnTo>
                  <a:pt x="243867" y="298326"/>
                </a:lnTo>
                <a:lnTo>
                  <a:pt x="241857" y="301502"/>
                </a:lnTo>
                <a:lnTo>
                  <a:pt x="240842" y="304552"/>
                </a:lnTo>
                <a:lnTo>
                  <a:pt x="238833" y="308744"/>
                </a:lnTo>
                <a:lnTo>
                  <a:pt x="236813" y="312937"/>
                </a:lnTo>
                <a:lnTo>
                  <a:pt x="234794" y="317130"/>
                </a:lnTo>
                <a:lnTo>
                  <a:pt x="233789" y="321196"/>
                </a:lnTo>
                <a:lnTo>
                  <a:pt x="231780" y="325389"/>
                </a:lnTo>
                <a:lnTo>
                  <a:pt x="230765" y="329582"/>
                </a:lnTo>
                <a:lnTo>
                  <a:pt x="228755" y="333774"/>
                </a:lnTo>
                <a:lnTo>
                  <a:pt x="226736" y="338984"/>
                </a:lnTo>
                <a:lnTo>
                  <a:pt x="225731" y="343176"/>
                </a:lnTo>
                <a:lnTo>
                  <a:pt x="223712" y="347369"/>
                </a:lnTo>
                <a:lnTo>
                  <a:pt x="222707" y="352579"/>
                </a:lnTo>
                <a:lnTo>
                  <a:pt x="220688" y="356771"/>
                </a:lnTo>
                <a:lnTo>
                  <a:pt x="219683" y="361981"/>
                </a:lnTo>
                <a:lnTo>
                  <a:pt x="217664" y="366046"/>
                </a:lnTo>
                <a:lnTo>
                  <a:pt x="216659" y="371256"/>
                </a:lnTo>
                <a:lnTo>
                  <a:pt x="215654" y="376465"/>
                </a:lnTo>
                <a:lnTo>
                  <a:pt x="213635" y="380658"/>
                </a:lnTo>
                <a:lnTo>
                  <a:pt x="212630" y="385867"/>
                </a:lnTo>
                <a:lnTo>
                  <a:pt x="211625" y="390085"/>
                </a:lnTo>
                <a:lnTo>
                  <a:pt x="210610" y="395295"/>
                </a:lnTo>
                <a:lnTo>
                  <a:pt x="208601" y="399475"/>
                </a:lnTo>
                <a:lnTo>
                  <a:pt x="207586" y="404684"/>
                </a:lnTo>
                <a:lnTo>
                  <a:pt x="206581" y="408852"/>
                </a:lnTo>
                <a:lnTo>
                  <a:pt x="205577" y="414073"/>
                </a:lnTo>
                <a:lnTo>
                  <a:pt x="204562" y="418241"/>
                </a:lnTo>
                <a:lnTo>
                  <a:pt x="203557" y="422408"/>
                </a:lnTo>
                <a:lnTo>
                  <a:pt x="202552" y="426588"/>
                </a:lnTo>
                <a:lnTo>
                  <a:pt x="201548" y="431798"/>
                </a:lnTo>
                <a:lnTo>
                  <a:pt x="200533" y="435965"/>
                </a:lnTo>
                <a:lnTo>
                  <a:pt x="199528" y="439103"/>
                </a:lnTo>
                <a:lnTo>
                  <a:pt x="199528" y="443271"/>
                </a:lnTo>
                <a:lnTo>
                  <a:pt x="198523" y="446396"/>
                </a:lnTo>
                <a:lnTo>
                  <a:pt x="198523" y="449535"/>
                </a:lnTo>
                <a:lnTo>
                  <a:pt x="197509" y="452660"/>
                </a:lnTo>
                <a:lnTo>
                  <a:pt x="197509" y="456828"/>
                </a:lnTo>
                <a:lnTo>
                  <a:pt x="196504" y="459953"/>
                </a:lnTo>
                <a:lnTo>
                  <a:pt x="196504" y="466217"/>
                </a:lnTo>
                <a:lnTo>
                  <a:pt x="195499" y="469343"/>
                </a:lnTo>
                <a:lnTo>
                  <a:pt x="195499" y="476648"/>
                </a:lnTo>
                <a:lnTo>
                  <a:pt x="194494" y="479774"/>
                </a:lnTo>
                <a:lnTo>
                  <a:pt x="194494" y="522528"/>
                </a:lnTo>
                <a:lnTo>
                  <a:pt x="195499" y="525654"/>
                </a:lnTo>
                <a:lnTo>
                  <a:pt x="195499" y="530876"/>
                </a:lnTo>
                <a:lnTo>
                  <a:pt x="196504" y="534001"/>
                </a:lnTo>
                <a:lnTo>
                  <a:pt x="196504" y="536085"/>
                </a:lnTo>
                <a:lnTo>
                  <a:pt x="197509" y="539210"/>
                </a:lnTo>
                <a:lnTo>
                  <a:pt x="197509" y="541307"/>
                </a:lnTo>
                <a:lnTo>
                  <a:pt x="198523" y="544432"/>
                </a:lnTo>
                <a:lnTo>
                  <a:pt x="198523" y="549642"/>
                </a:lnTo>
                <a:lnTo>
                  <a:pt x="199528" y="553822"/>
                </a:lnTo>
                <a:lnTo>
                  <a:pt x="199528" y="556947"/>
                </a:lnTo>
                <a:lnTo>
                  <a:pt x="200533" y="559031"/>
                </a:lnTo>
                <a:lnTo>
                  <a:pt x="200533" y="566337"/>
                </a:lnTo>
                <a:lnTo>
                  <a:pt x="201548" y="569462"/>
                </a:lnTo>
                <a:lnTo>
                  <a:pt x="201548" y="593450"/>
                </a:lnTo>
                <a:lnTo>
                  <a:pt x="200533" y="597618"/>
                </a:lnTo>
                <a:lnTo>
                  <a:pt x="200533" y="604924"/>
                </a:lnTo>
                <a:lnTo>
                  <a:pt x="199528" y="607007"/>
                </a:lnTo>
                <a:lnTo>
                  <a:pt x="199528" y="611175"/>
                </a:lnTo>
                <a:lnTo>
                  <a:pt x="198523" y="615342"/>
                </a:lnTo>
                <a:lnTo>
                  <a:pt x="197509" y="621606"/>
                </a:lnTo>
                <a:lnTo>
                  <a:pt x="196504" y="626815"/>
                </a:lnTo>
                <a:lnTo>
                  <a:pt x="194494" y="632037"/>
                </a:lnTo>
                <a:lnTo>
                  <a:pt x="193480" y="637247"/>
                </a:lnTo>
                <a:lnTo>
                  <a:pt x="191470" y="642456"/>
                </a:lnTo>
                <a:lnTo>
                  <a:pt x="189451" y="647678"/>
                </a:lnTo>
                <a:lnTo>
                  <a:pt x="187432" y="652887"/>
                </a:lnTo>
                <a:lnTo>
                  <a:pt x="185422" y="658109"/>
                </a:lnTo>
                <a:lnTo>
                  <a:pt x="182398" y="662276"/>
                </a:lnTo>
                <a:lnTo>
                  <a:pt x="180379" y="667486"/>
                </a:lnTo>
                <a:lnTo>
                  <a:pt x="177354" y="671666"/>
                </a:lnTo>
                <a:lnTo>
                  <a:pt x="174340" y="676875"/>
                </a:lnTo>
                <a:lnTo>
                  <a:pt x="171316" y="681043"/>
                </a:lnTo>
                <a:lnTo>
                  <a:pt x="168292" y="686265"/>
                </a:lnTo>
                <a:lnTo>
                  <a:pt x="164263" y="690432"/>
                </a:lnTo>
                <a:lnTo>
                  <a:pt x="161238" y="694612"/>
                </a:lnTo>
                <a:lnTo>
                  <a:pt x="157200" y="698780"/>
                </a:lnTo>
                <a:lnTo>
                  <a:pt x="153171" y="702947"/>
                </a:lnTo>
                <a:lnTo>
                  <a:pt x="149142" y="707114"/>
                </a:lnTo>
                <a:lnTo>
                  <a:pt x="145113" y="711294"/>
                </a:lnTo>
                <a:lnTo>
                  <a:pt x="141084" y="715462"/>
                </a:lnTo>
                <a:lnTo>
                  <a:pt x="136040" y="718587"/>
                </a:lnTo>
                <a:lnTo>
                  <a:pt x="132011" y="722768"/>
                </a:lnTo>
                <a:lnTo>
                  <a:pt x="126968" y="725893"/>
                </a:lnTo>
                <a:lnTo>
                  <a:pt x="121934" y="730061"/>
                </a:lnTo>
                <a:lnTo>
                  <a:pt x="116900" y="733199"/>
                </a:lnTo>
                <a:lnTo>
                  <a:pt x="111857" y="736324"/>
                </a:lnTo>
                <a:lnTo>
                  <a:pt x="105808" y="740492"/>
                </a:lnTo>
                <a:lnTo>
                  <a:pt x="100775" y="743617"/>
                </a:lnTo>
                <a:lnTo>
                  <a:pt x="94726" y="746756"/>
                </a:lnTo>
                <a:lnTo>
                  <a:pt x="89683" y="749881"/>
                </a:lnTo>
                <a:lnTo>
                  <a:pt x="83644" y="751965"/>
                </a:lnTo>
                <a:lnTo>
                  <a:pt x="79605" y="754049"/>
                </a:lnTo>
                <a:lnTo>
                  <a:pt x="76591" y="755091"/>
                </a:lnTo>
                <a:lnTo>
                  <a:pt x="73567" y="757174"/>
                </a:lnTo>
                <a:lnTo>
                  <a:pt x="70543" y="758216"/>
                </a:lnTo>
                <a:lnTo>
                  <a:pt x="68523" y="760313"/>
                </a:lnTo>
                <a:lnTo>
                  <a:pt x="65499" y="761354"/>
                </a:lnTo>
                <a:lnTo>
                  <a:pt x="62475" y="763438"/>
                </a:lnTo>
                <a:lnTo>
                  <a:pt x="60465" y="764480"/>
                </a:lnTo>
                <a:lnTo>
                  <a:pt x="57441" y="766564"/>
                </a:lnTo>
                <a:lnTo>
                  <a:pt x="55422" y="767606"/>
                </a:lnTo>
                <a:lnTo>
                  <a:pt x="52398" y="769689"/>
                </a:lnTo>
                <a:lnTo>
                  <a:pt x="50388" y="771786"/>
                </a:lnTo>
                <a:lnTo>
                  <a:pt x="48369" y="772827"/>
                </a:lnTo>
                <a:lnTo>
                  <a:pt x="45344" y="774911"/>
                </a:lnTo>
                <a:lnTo>
                  <a:pt x="43335" y="775953"/>
                </a:lnTo>
                <a:lnTo>
                  <a:pt x="41316" y="778037"/>
                </a:lnTo>
                <a:lnTo>
                  <a:pt x="39301" y="779079"/>
                </a:lnTo>
                <a:lnTo>
                  <a:pt x="37286" y="781162"/>
                </a:lnTo>
                <a:lnTo>
                  <a:pt x="36278" y="782204"/>
                </a:lnTo>
                <a:lnTo>
                  <a:pt x="34262" y="784288"/>
                </a:lnTo>
                <a:lnTo>
                  <a:pt x="32247" y="785342"/>
                </a:lnTo>
                <a:lnTo>
                  <a:pt x="31239" y="787426"/>
                </a:lnTo>
                <a:lnTo>
                  <a:pt x="29224" y="788468"/>
                </a:lnTo>
                <a:lnTo>
                  <a:pt x="28216" y="790552"/>
                </a:lnTo>
                <a:lnTo>
                  <a:pt x="26201" y="791594"/>
                </a:lnTo>
                <a:lnTo>
                  <a:pt x="25193" y="793677"/>
                </a:lnTo>
                <a:lnTo>
                  <a:pt x="23177" y="794719"/>
                </a:lnTo>
                <a:lnTo>
                  <a:pt x="22170" y="796803"/>
                </a:lnTo>
                <a:lnTo>
                  <a:pt x="20154" y="799941"/>
                </a:lnTo>
                <a:lnTo>
                  <a:pt x="18139" y="803067"/>
                </a:lnTo>
                <a:lnTo>
                  <a:pt x="16123" y="806192"/>
                </a:lnTo>
                <a:lnTo>
                  <a:pt x="14108" y="809318"/>
                </a:lnTo>
                <a:lnTo>
                  <a:pt x="12092" y="812456"/>
                </a:lnTo>
                <a:lnTo>
                  <a:pt x="10077" y="815582"/>
                </a:lnTo>
                <a:lnTo>
                  <a:pt x="9069" y="818707"/>
                </a:lnTo>
                <a:lnTo>
                  <a:pt x="7054" y="821833"/>
                </a:lnTo>
                <a:lnTo>
                  <a:pt x="6046" y="824971"/>
                </a:lnTo>
                <a:lnTo>
                  <a:pt x="5038" y="828097"/>
                </a:lnTo>
                <a:lnTo>
                  <a:pt x="4030" y="831222"/>
                </a:lnTo>
                <a:lnTo>
                  <a:pt x="3023" y="834348"/>
                </a:lnTo>
                <a:lnTo>
                  <a:pt x="2015" y="837486"/>
                </a:lnTo>
                <a:lnTo>
                  <a:pt x="2015" y="840612"/>
                </a:lnTo>
                <a:lnTo>
                  <a:pt x="1007" y="843737"/>
                </a:lnTo>
                <a:lnTo>
                  <a:pt x="0" y="846863"/>
                </a:lnTo>
                <a:lnTo>
                  <a:pt x="0" y="878157"/>
                </a:lnTo>
                <a:lnTo>
                  <a:pt x="1007" y="881282"/>
                </a:lnTo>
                <a:lnTo>
                  <a:pt x="1007" y="887533"/>
                </a:lnTo>
                <a:lnTo>
                  <a:pt x="2015" y="890671"/>
                </a:lnTo>
                <a:lnTo>
                  <a:pt x="2015" y="893797"/>
                </a:lnTo>
                <a:lnTo>
                  <a:pt x="3023" y="896923"/>
                </a:lnTo>
                <a:lnTo>
                  <a:pt x="3023" y="900048"/>
                </a:lnTo>
                <a:lnTo>
                  <a:pt x="4030" y="903186"/>
                </a:lnTo>
                <a:lnTo>
                  <a:pt x="4030" y="904228"/>
                </a:lnTo>
                <a:lnTo>
                  <a:pt x="5038" y="907354"/>
                </a:lnTo>
                <a:lnTo>
                  <a:pt x="6046" y="910479"/>
                </a:lnTo>
                <a:lnTo>
                  <a:pt x="7054" y="913618"/>
                </a:lnTo>
                <a:lnTo>
                  <a:pt x="8061" y="916743"/>
                </a:lnTo>
                <a:lnTo>
                  <a:pt x="9069" y="919869"/>
                </a:lnTo>
                <a:lnTo>
                  <a:pt x="10077" y="922994"/>
                </a:lnTo>
                <a:lnTo>
                  <a:pt x="11085" y="926120"/>
                </a:lnTo>
                <a:lnTo>
                  <a:pt x="12092" y="928216"/>
                </a:lnTo>
                <a:lnTo>
                  <a:pt x="13100" y="931342"/>
                </a:lnTo>
                <a:lnTo>
                  <a:pt x="14108" y="933426"/>
                </a:lnTo>
                <a:lnTo>
                  <a:pt x="16123" y="935509"/>
                </a:lnTo>
                <a:lnTo>
                  <a:pt x="17131" y="937593"/>
                </a:lnTo>
                <a:lnTo>
                  <a:pt x="18139" y="940731"/>
                </a:lnTo>
                <a:lnTo>
                  <a:pt x="20154" y="942815"/>
                </a:lnTo>
                <a:lnTo>
                  <a:pt x="22170" y="946983"/>
                </a:lnTo>
                <a:lnTo>
                  <a:pt x="24185" y="949066"/>
                </a:lnTo>
                <a:lnTo>
                  <a:pt x="25193" y="950108"/>
                </a:lnTo>
                <a:lnTo>
                  <a:pt x="27208" y="952204"/>
                </a:lnTo>
                <a:lnTo>
                  <a:pt x="28216" y="954288"/>
                </a:lnTo>
                <a:lnTo>
                  <a:pt x="30231" y="956372"/>
                </a:lnTo>
                <a:lnTo>
                  <a:pt x="31239" y="958456"/>
                </a:lnTo>
                <a:lnTo>
                  <a:pt x="33255" y="960539"/>
                </a:lnTo>
                <a:lnTo>
                  <a:pt x="34262" y="962623"/>
                </a:lnTo>
                <a:lnTo>
                  <a:pt x="36278" y="965761"/>
                </a:lnTo>
                <a:lnTo>
                  <a:pt x="38293" y="969929"/>
                </a:lnTo>
                <a:lnTo>
                  <a:pt x="40309" y="973054"/>
                </a:lnTo>
                <a:lnTo>
                  <a:pt x="41316" y="975138"/>
                </a:lnTo>
                <a:lnTo>
                  <a:pt x="43335" y="978276"/>
                </a:lnTo>
                <a:lnTo>
                  <a:pt x="44340" y="981402"/>
                </a:lnTo>
                <a:lnTo>
                  <a:pt x="46359" y="984527"/>
                </a:lnTo>
                <a:lnTo>
                  <a:pt x="47364" y="987653"/>
                </a:lnTo>
                <a:lnTo>
                  <a:pt x="48369" y="990791"/>
                </a:lnTo>
                <a:lnTo>
                  <a:pt x="50388" y="994959"/>
                </a:lnTo>
                <a:lnTo>
                  <a:pt x="51393" y="998084"/>
                </a:lnTo>
                <a:lnTo>
                  <a:pt x="52398" y="1002252"/>
                </a:lnTo>
                <a:lnTo>
                  <a:pt x="53412" y="1004348"/>
                </a:lnTo>
                <a:lnTo>
                  <a:pt x="54417" y="1007474"/>
                </a:lnTo>
                <a:lnTo>
                  <a:pt x="55422" y="1010599"/>
                </a:lnTo>
                <a:lnTo>
                  <a:pt x="56436" y="1013725"/>
                </a:lnTo>
                <a:lnTo>
                  <a:pt x="57441" y="1017905"/>
                </a:lnTo>
                <a:lnTo>
                  <a:pt x="58446" y="1021030"/>
                </a:lnTo>
                <a:lnTo>
                  <a:pt x="59451" y="1024156"/>
                </a:lnTo>
                <a:lnTo>
                  <a:pt x="60465" y="1027282"/>
                </a:lnTo>
                <a:lnTo>
                  <a:pt x="60465" y="1030420"/>
                </a:lnTo>
                <a:lnTo>
                  <a:pt x="61470" y="1034587"/>
                </a:lnTo>
                <a:lnTo>
                  <a:pt x="62475" y="1037713"/>
                </a:lnTo>
                <a:lnTo>
                  <a:pt x="63489" y="1041880"/>
                </a:lnTo>
                <a:lnTo>
                  <a:pt x="63489" y="1046060"/>
                </a:lnTo>
                <a:lnTo>
                  <a:pt x="64494" y="1050228"/>
                </a:lnTo>
                <a:lnTo>
                  <a:pt x="65499" y="1054395"/>
                </a:lnTo>
                <a:lnTo>
                  <a:pt x="65499" y="1057534"/>
                </a:lnTo>
                <a:lnTo>
                  <a:pt x="66514" y="1060659"/>
                </a:lnTo>
                <a:lnTo>
                  <a:pt x="66514" y="1063785"/>
                </a:lnTo>
                <a:lnTo>
                  <a:pt x="67518" y="1066910"/>
                </a:lnTo>
                <a:lnTo>
                  <a:pt x="67518" y="1092982"/>
                </a:lnTo>
                <a:lnTo>
                  <a:pt x="66514" y="1097162"/>
                </a:lnTo>
                <a:lnTo>
                  <a:pt x="66514" y="1119054"/>
                </a:lnTo>
                <a:lnTo>
                  <a:pt x="65499" y="1122192"/>
                </a:lnTo>
                <a:lnTo>
                  <a:pt x="65499" y="1133665"/>
                </a:lnTo>
                <a:lnTo>
                  <a:pt x="64494" y="1136791"/>
                </a:lnTo>
                <a:lnTo>
                  <a:pt x="64494" y="1144084"/>
                </a:lnTo>
                <a:lnTo>
                  <a:pt x="63489" y="1148264"/>
                </a:lnTo>
                <a:lnTo>
                  <a:pt x="63489" y="1152431"/>
                </a:lnTo>
                <a:lnTo>
                  <a:pt x="62475" y="1155557"/>
                </a:lnTo>
                <a:lnTo>
                  <a:pt x="62475" y="1159737"/>
                </a:lnTo>
                <a:lnTo>
                  <a:pt x="61470" y="1162863"/>
                </a:lnTo>
                <a:lnTo>
                  <a:pt x="60465" y="1167030"/>
                </a:lnTo>
                <a:lnTo>
                  <a:pt x="60465" y="1170156"/>
                </a:lnTo>
                <a:lnTo>
                  <a:pt x="59451" y="1174336"/>
                </a:lnTo>
                <a:lnTo>
                  <a:pt x="58446" y="1178503"/>
                </a:lnTo>
                <a:lnTo>
                  <a:pt x="57441" y="1181629"/>
                </a:lnTo>
                <a:lnTo>
                  <a:pt x="56436" y="1185809"/>
                </a:lnTo>
                <a:lnTo>
                  <a:pt x="55422" y="1188934"/>
                </a:lnTo>
                <a:lnTo>
                  <a:pt x="53412" y="1193102"/>
                </a:lnTo>
                <a:lnTo>
                  <a:pt x="52398" y="1196227"/>
                </a:lnTo>
                <a:lnTo>
                  <a:pt x="51393" y="1199366"/>
                </a:lnTo>
                <a:lnTo>
                  <a:pt x="50388" y="1202491"/>
                </a:lnTo>
                <a:lnTo>
                  <a:pt x="49373" y="1205617"/>
                </a:lnTo>
                <a:lnTo>
                  <a:pt x="48369" y="1208742"/>
                </a:lnTo>
                <a:lnTo>
                  <a:pt x="47364" y="1211881"/>
                </a:lnTo>
                <a:lnTo>
                  <a:pt x="46359" y="1216048"/>
                </a:lnTo>
                <a:lnTo>
                  <a:pt x="45344" y="1219174"/>
                </a:lnTo>
                <a:lnTo>
                  <a:pt x="44340" y="1222299"/>
                </a:lnTo>
                <a:lnTo>
                  <a:pt x="43335" y="1226479"/>
                </a:lnTo>
                <a:lnTo>
                  <a:pt x="42324" y="1229605"/>
                </a:lnTo>
                <a:lnTo>
                  <a:pt x="41316" y="1232730"/>
                </a:lnTo>
                <a:lnTo>
                  <a:pt x="40309" y="1236911"/>
                </a:lnTo>
                <a:lnTo>
                  <a:pt x="39301" y="1240036"/>
                </a:lnTo>
                <a:lnTo>
                  <a:pt x="38293" y="1244204"/>
                </a:lnTo>
                <a:lnTo>
                  <a:pt x="37286" y="1247329"/>
                </a:lnTo>
                <a:lnTo>
                  <a:pt x="36278" y="1250467"/>
                </a:lnTo>
                <a:lnTo>
                  <a:pt x="35270" y="1254635"/>
                </a:lnTo>
                <a:lnTo>
                  <a:pt x="34262" y="1257760"/>
                </a:lnTo>
                <a:lnTo>
                  <a:pt x="33255" y="1260886"/>
                </a:lnTo>
                <a:lnTo>
                  <a:pt x="32247" y="1264024"/>
                </a:lnTo>
                <a:lnTo>
                  <a:pt x="31239" y="1267150"/>
                </a:lnTo>
                <a:lnTo>
                  <a:pt x="30231" y="1271317"/>
                </a:lnTo>
                <a:lnTo>
                  <a:pt x="29224" y="1274455"/>
                </a:lnTo>
                <a:lnTo>
                  <a:pt x="28216" y="1277581"/>
                </a:lnTo>
                <a:lnTo>
                  <a:pt x="27208" y="1280707"/>
                </a:lnTo>
                <a:lnTo>
                  <a:pt x="26201" y="1283832"/>
                </a:lnTo>
                <a:lnTo>
                  <a:pt x="25193" y="1285916"/>
                </a:lnTo>
                <a:lnTo>
                  <a:pt x="24185" y="1289054"/>
                </a:lnTo>
                <a:lnTo>
                  <a:pt x="23177" y="1292180"/>
                </a:lnTo>
                <a:lnTo>
                  <a:pt x="22170" y="1294263"/>
                </a:lnTo>
                <a:lnTo>
                  <a:pt x="21162" y="1297389"/>
                </a:lnTo>
                <a:lnTo>
                  <a:pt x="20154" y="1300527"/>
                </a:lnTo>
                <a:lnTo>
                  <a:pt x="19146" y="1303653"/>
                </a:lnTo>
                <a:lnTo>
                  <a:pt x="18139" y="1305737"/>
                </a:lnTo>
                <a:lnTo>
                  <a:pt x="17131" y="1308862"/>
                </a:lnTo>
                <a:lnTo>
                  <a:pt x="16123" y="1311988"/>
                </a:lnTo>
                <a:lnTo>
                  <a:pt x="15115" y="1315126"/>
                </a:lnTo>
                <a:lnTo>
                  <a:pt x="14108" y="1318251"/>
                </a:lnTo>
                <a:lnTo>
                  <a:pt x="13100" y="1321377"/>
                </a:lnTo>
                <a:lnTo>
                  <a:pt x="12092" y="1323461"/>
                </a:lnTo>
                <a:lnTo>
                  <a:pt x="11085" y="1326599"/>
                </a:lnTo>
                <a:lnTo>
                  <a:pt x="10077" y="1329725"/>
                </a:lnTo>
                <a:lnTo>
                  <a:pt x="10077" y="1332850"/>
                </a:lnTo>
                <a:lnTo>
                  <a:pt x="9069" y="1334934"/>
                </a:lnTo>
                <a:lnTo>
                  <a:pt x="8061" y="1338059"/>
                </a:lnTo>
                <a:lnTo>
                  <a:pt x="7054" y="1340156"/>
                </a:lnTo>
                <a:lnTo>
                  <a:pt x="7054" y="1343281"/>
                </a:lnTo>
                <a:lnTo>
                  <a:pt x="6046" y="1345365"/>
                </a:lnTo>
                <a:lnTo>
                  <a:pt x="6046" y="1348491"/>
                </a:lnTo>
                <a:lnTo>
                  <a:pt x="5038" y="1350574"/>
                </a:lnTo>
                <a:lnTo>
                  <a:pt x="5038" y="1353713"/>
                </a:lnTo>
                <a:lnTo>
                  <a:pt x="4030" y="1355796"/>
                </a:lnTo>
                <a:lnTo>
                  <a:pt x="4030" y="1359964"/>
                </a:lnTo>
                <a:lnTo>
                  <a:pt x="3023" y="1364131"/>
                </a:lnTo>
                <a:lnTo>
                  <a:pt x="3023" y="1373521"/>
                </a:lnTo>
                <a:lnTo>
                  <a:pt x="4030" y="1376646"/>
                </a:lnTo>
                <a:lnTo>
                  <a:pt x="5038" y="1379784"/>
                </a:lnTo>
                <a:lnTo>
                  <a:pt x="6046" y="1381868"/>
                </a:lnTo>
                <a:lnTo>
                  <a:pt x="7054" y="1384994"/>
                </a:lnTo>
                <a:lnTo>
                  <a:pt x="9069" y="1387077"/>
                </a:lnTo>
                <a:lnTo>
                  <a:pt x="11085" y="1390216"/>
                </a:lnTo>
                <a:lnTo>
                  <a:pt x="13100" y="1392299"/>
                </a:lnTo>
                <a:lnTo>
                  <a:pt x="15115" y="1395425"/>
                </a:lnTo>
                <a:lnTo>
                  <a:pt x="17131" y="1397509"/>
                </a:lnTo>
                <a:lnTo>
                  <a:pt x="20154" y="1400634"/>
                </a:lnTo>
                <a:lnTo>
                  <a:pt x="22170" y="1402718"/>
                </a:lnTo>
                <a:lnTo>
                  <a:pt x="25193" y="1405856"/>
                </a:lnTo>
                <a:lnTo>
                  <a:pt x="28216" y="1408982"/>
                </a:lnTo>
                <a:lnTo>
                  <a:pt x="31239" y="1411066"/>
                </a:lnTo>
                <a:lnTo>
                  <a:pt x="34262" y="1414191"/>
                </a:lnTo>
                <a:lnTo>
                  <a:pt x="37286" y="1417329"/>
                </a:lnTo>
                <a:lnTo>
                  <a:pt x="41316" y="1419413"/>
                </a:lnTo>
                <a:lnTo>
                  <a:pt x="44340" y="1422539"/>
                </a:lnTo>
                <a:lnTo>
                  <a:pt x="48369" y="1425664"/>
                </a:lnTo>
                <a:lnTo>
                  <a:pt x="51393" y="1428790"/>
                </a:lnTo>
                <a:lnTo>
                  <a:pt x="55422" y="1430886"/>
                </a:lnTo>
                <a:lnTo>
                  <a:pt x="59451" y="1434012"/>
                </a:lnTo>
                <a:lnTo>
                  <a:pt x="63489" y="1437137"/>
                </a:lnTo>
                <a:lnTo>
                  <a:pt x="66514" y="1440263"/>
                </a:lnTo>
                <a:lnTo>
                  <a:pt x="70543" y="1443401"/>
                </a:lnTo>
                <a:lnTo>
                  <a:pt x="74572" y="1445485"/>
                </a:lnTo>
                <a:lnTo>
                  <a:pt x="78601" y="1448610"/>
                </a:lnTo>
                <a:lnTo>
                  <a:pt x="82630" y="1451736"/>
                </a:lnTo>
                <a:lnTo>
                  <a:pt x="86668" y="1454874"/>
                </a:lnTo>
                <a:lnTo>
                  <a:pt x="90697" y="1458000"/>
                </a:lnTo>
                <a:lnTo>
                  <a:pt x="93721" y="1461125"/>
                </a:lnTo>
                <a:lnTo>
                  <a:pt x="97750" y="1464251"/>
                </a:lnTo>
                <a:lnTo>
                  <a:pt x="100775" y="1466335"/>
                </a:lnTo>
                <a:lnTo>
                  <a:pt x="104804" y="1468431"/>
                </a:lnTo>
                <a:lnTo>
                  <a:pt x="107828" y="1470515"/>
                </a:lnTo>
                <a:lnTo>
                  <a:pt x="110852" y="1473640"/>
                </a:lnTo>
                <a:lnTo>
                  <a:pt x="113876" y="1475724"/>
                </a:lnTo>
                <a:lnTo>
                  <a:pt x="116900" y="1477808"/>
                </a:lnTo>
                <a:lnTo>
                  <a:pt x="119915" y="1479892"/>
                </a:lnTo>
                <a:lnTo>
                  <a:pt x="121934" y="1483030"/>
                </a:lnTo>
                <a:lnTo>
                  <a:pt x="124958" y="1485114"/>
                </a:lnTo>
                <a:lnTo>
                  <a:pt x="127982" y="1487197"/>
                </a:lnTo>
                <a:lnTo>
                  <a:pt x="131006" y="1489281"/>
                </a:lnTo>
                <a:lnTo>
                  <a:pt x="133016" y="1492406"/>
                </a:lnTo>
                <a:lnTo>
                  <a:pt x="136040" y="1494503"/>
                </a:lnTo>
                <a:lnTo>
                  <a:pt x="138060" y="1496587"/>
                </a:lnTo>
                <a:lnTo>
                  <a:pt x="141084" y="1498670"/>
                </a:lnTo>
                <a:lnTo>
                  <a:pt x="143093" y="1500754"/>
                </a:lnTo>
                <a:lnTo>
                  <a:pt x="146118" y="1503880"/>
                </a:lnTo>
                <a:lnTo>
                  <a:pt x="148137" y="1505963"/>
                </a:lnTo>
                <a:lnTo>
                  <a:pt x="150147" y="1508060"/>
                </a:lnTo>
                <a:lnTo>
                  <a:pt x="152166" y="1510143"/>
                </a:lnTo>
                <a:lnTo>
                  <a:pt x="154185" y="1512227"/>
                </a:lnTo>
                <a:lnTo>
                  <a:pt x="156195" y="1514311"/>
                </a:lnTo>
                <a:lnTo>
                  <a:pt x="158214" y="1516395"/>
                </a:lnTo>
                <a:lnTo>
                  <a:pt x="160224" y="1518478"/>
                </a:lnTo>
                <a:lnTo>
                  <a:pt x="161238" y="1520575"/>
                </a:lnTo>
                <a:lnTo>
                  <a:pt x="163248" y="1522658"/>
                </a:lnTo>
                <a:lnTo>
                  <a:pt x="164263" y="1524742"/>
                </a:lnTo>
                <a:lnTo>
                  <a:pt x="166272" y="1526826"/>
                </a:lnTo>
                <a:lnTo>
                  <a:pt x="168292" y="1530998"/>
                </a:lnTo>
                <a:lnTo>
                  <a:pt x="170301" y="1535170"/>
                </a:lnTo>
                <a:lnTo>
                  <a:pt x="172321" y="1539342"/>
                </a:lnTo>
                <a:lnTo>
                  <a:pt x="173325" y="1542470"/>
                </a:lnTo>
                <a:lnTo>
                  <a:pt x="175345" y="1544556"/>
                </a:lnTo>
                <a:lnTo>
                  <a:pt x="176350" y="1545600"/>
                </a:lnTo>
                <a:lnTo>
                  <a:pt x="178369" y="1547685"/>
                </a:lnTo>
                <a:lnTo>
                  <a:pt x="179374" y="1549771"/>
                </a:lnTo>
                <a:lnTo>
                  <a:pt x="181393" y="1550814"/>
                </a:lnTo>
                <a:lnTo>
                  <a:pt x="182398" y="1551856"/>
                </a:lnTo>
                <a:lnTo>
                  <a:pt x="184417" y="1553942"/>
                </a:lnTo>
                <a:lnTo>
                  <a:pt x="186427" y="1554985"/>
                </a:lnTo>
                <a:lnTo>
                  <a:pt x="188446" y="1554985"/>
                </a:lnTo>
                <a:lnTo>
                  <a:pt x="190456" y="1556028"/>
                </a:lnTo>
                <a:lnTo>
                  <a:pt x="192475" y="1557071"/>
                </a:lnTo>
                <a:lnTo>
                  <a:pt x="194494" y="1557071"/>
                </a:lnTo>
                <a:lnTo>
                  <a:pt x="196504" y="1558113"/>
                </a:lnTo>
                <a:lnTo>
                  <a:pt x="209606" y="1558113"/>
                </a:lnTo>
                <a:lnTo>
                  <a:pt x="211625" y="1557071"/>
                </a:lnTo>
                <a:lnTo>
                  <a:pt x="214639" y="1557071"/>
                </a:lnTo>
                <a:lnTo>
                  <a:pt x="217664" y="1556028"/>
                </a:lnTo>
                <a:lnTo>
                  <a:pt x="220688" y="1556028"/>
                </a:lnTo>
                <a:lnTo>
                  <a:pt x="223712" y="1554985"/>
                </a:lnTo>
                <a:lnTo>
                  <a:pt x="226736" y="1553942"/>
                </a:lnTo>
                <a:lnTo>
                  <a:pt x="229760" y="1552899"/>
                </a:lnTo>
                <a:lnTo>
                  <a:pt x="232784" y="1551856"/>
                </a:lnTo>
                <a:lnTo>
                  <a:pt x="235809" y="1550814"/>
                </a:lnTo>
                <a:lnTo>
                  <a:pt x="238833" y="1549771"/>
                </a:lnTo>
                <a:lnTo>
                  <a:pt x="242862" y="1548728"/>
                </a:lnTo>
                <a:lnTo>
                  <a:pt x="244871" y="1547685"/>
                </a:lnTo>
                <a:lnTo>
                  <a:pt x="247896" y="1546641"/>
                </a:lnTo>
                <a:lnTo>
                  <a:pt x="250920" y="1545600"/>
                </a:lnTo>
                <a:lnTo>
                  <a:pt x="253944" y="1544556"/>
                </a:lnTo>
                <a:lnTo>
                  <a:pt x="256968" y="1543513"/>
                </a:lnTo>
                <a:lnTo>
                  <a:pt x="259992" y="1542470"/>
                </a:lnTo>
                <a:lnTo>
                  <a:pt x="263016" y="1541427"/>
                </a:lnTo>
                <a:lnTo>
                  <a:pt x="266040" y="1540385"/>
                </a:lnTo>
                <a:lnTo>
                  <a:pt x="270069" y="1538299"/>
                </a:lnTo>
                <a:lnTo>
                  <a:pt x="273094" y="1537256"/>
                </a:lnTo>
                <a:lnTo>
                  <a:pt x="276118" y="1536213"/>
                </a:lnTo>
                <a:lnTo>
                  <a:pt x="280147" y="1534128"/>
                </a:lnTo>
                <a:lnTo>
                  <a:pt x="283171" y="1533085"/>
                </a:lnTo>
                <a:lnTo>
                  <a:pt x="287200" y="1530998"/>
                </a:lnTo>
                <a:lnTo>
                  <a:pt x="290224" y="1529955"/>
                </a:lnTo>
                <a:lnTo>
                  <a:pt x="294253" y="1527868"/>
                </a:lnTo>
                <a:lnTo>
                  <a:pt x="298282" y="1525784"/>
                </a:lnTo>
                <a:lnTo>
                  <a:pt x="301306" y="1524742"/>
                </a:lnTo>
                <a:lnTo>
                  <a:pt x="305335" y="1522658"/>
                </a:lnTo>
                <a:lnTo>
                  <a:pt x="309374" y="1521617"/>
                </a:lnTo>
                <a:lnTo>
                  <a:pt x="313403" y="1519533"/>
                </a:lnTo>
                <a:lnTo>
                  <a:pt x="317432" y="1517436"/>
                </a:lnTo>
                <a:lnTo>
                  <a:pt x="320456" y="1516395"/>
                </a:lnTo>
                <a:lnTo>
                  <a:pt x="324485" y="1514311"/>
                </a:lnTo>
                <a:lnTo>
                  <a:pt x="328514" y="1512227"/>
                </a:lnTo>
                <a:lnTo>
                  <a:pt x="332543" y="1511185"/>
                </a:lnTo>
                <a:lnTo>
                  <a:pt x="336582" y="1509102"/>
                </a:lnTo>
                <a:lnTo>
                  <a:pt x="340611" y="1508060"/>
                </a:lnTo>
                <a:lnTo>
                  <a:pt x="344640" y="1505963"/>
                </a:lnTo>
                <a:lnTo>
                  <a:pt x="348669" y="1504921"/>
                </a:lnTo>
                <a:lnTo>
                  <a:pt x="351693" y="1502838"/>
                </a:lnTo>
                <a:lnTo>
                  <a:pt x="355722" y="1501796"/>
                </a:lnTo>
                <a:lnTo>
                  <a:pt x="357741" y="1501796"/>
                </a:lnTo>
                <a:lnTo>
                  <a:pt x="359760" y="1500754"/>
                </a:lnTo>
                <a:lnTo>
                  <a:pt x="361770" y="1500754"/>
                </a:lnTo>
                <a:lnTo>
                  <a:pt x="363789" y="1499712"/>
                </a:lnTo>
                <a:lnTo>
                  <a:pt x="365799" y="1499712"/>
                </a:lnTo>
                <a:lnTo>
                  <a:pt x="367818" y="1498670"/>
                </a:lnTo>
                <a:lnTo>
                  <a:pt x="369838" y="1498670"/>
                </a:lnTo>
                <a:lnTo>
                  <a:pt x="371847" y="1497628"/>
                </a:lnTo>
                <a:lnTo>
                  <a:pt x="375876" y="1497628"/>
                </a:lnTo>
                <a:lnTo>
                  <a:pt x="377896" y="1496587"/>
                </a:lnTo>
                <a:lnTo>
                  <a:pt x="381925" y="1496587"/>
                </a:lnTo>
                <a:lnTo>
                  <a:pt x="382930" y="1495545"/>
                </a:lnTo>
                <a:lnTo>
                  <a:pt x="388978" y="1495545"/>
                </a:lnTo>
                <a:lnTo>
                  <a:pt x="389983" y="1494503"/>
                </a:lnTo>
                <a:lnTo>
                  <a:pt x="392002" y="1494503"/>
                </a:lnTo>
                <a:lnTo>
                  <a:pt x="394021" y="1493461"/>
                </a:lnTo>
                <a:lnTo>
                  <a:pt x="397046" y="1493461"/>
                </a:lnTo>
                <a:lnTo>
                  <a:pt x="399055" y="1492406"/>
                </a:lnTo>
                <a:lnTo>
                  <a:pt x="400060" y="1492406"/>
                </a:lnTo>
                <a:lnTo>
                  <a:pt x="403084" y="1491365"/>
                </a:lnTo>
                <a:lnTo>
                  <a:pt x="406108" y="1490323"/>
                </a:lnTo>
                <a:lnTo>
                  <a:pt x="409133" y="1490323"/>
                </a:lnTo>
                <a:lnTo>
                  <a:pt x="411152" y="1489281"/>
                </a:lnTo>
                <a:lnTo>
                  <a:pt x="414176" y="1489281"/>
                </a:lnTo>
                <a:lnTo>
                  <a:pt x="417200" y="1488239"/>
                </a:lnTo>
                <a:lnTo>
                  <a:pt x="425258" y="1488239"/>
                </a:lnTo>
                <a:lnTo>
                  <a:pt x="428282" y="1487197"/>
                </a:lnTo>
                <a:lnTo>
                  <a:pt x="435335" y="1487197"/>
                </a:lnTo>
                <a:lnTo>
                  <a:pt x="438360" y="1488239"/>
                </a:lnTo>
                <a:lnTo>
                  <a:pt x="450447" y="1488239"/>
                </a:lnTo>
                <a:lnTo>
                  <a:pt x="452466" y="1489281"/>
                </a:lnTo>
                <a:lnTo>
                  <a:pt x="456495" y="1489281"/>
                </a:lnTo>
                <a:lnTo>
                  <a:pt x="459519" y="1490323"/>
                </a:lnTo>
                <a:lnTo>
                  <a:pt x="465567" y="1490323"/>
                </a:lnTo>
                <a:lnTo>
                  <a:pt x="467577" y="1491365"/>
                </a:lnTo>
                <a:lnTo>
                  <a:pt x="474640" y="1491365"/>
                </a:lnTo>
                <a:lnTo>
                  <a:pt x="476650" y="1492406"/>
                </a:lnTo>
                <a:lnTo>
                  <a:pt x="478669" y="1492406"/>
                </a:lnTo>
                <a:lnTo>
                  <a:pt x="483703" y="1493461"/>
                </a:lnTo>
                <a:lnTo>
                  <a:pt x="489751" y="1494503"/>
                </a:lnTo>
                <a:lnTo>
                  <a:pt x="494794" y="1496587"/>
                </a:lnTo>
                <a:lnTo>
                  <a:pt x="499828" y="1497628"/>
                </a:lnTo>
                <a:lnTo>
                  <a:pt x="504872" y="1499712"/>
                </a:lnTo>
                <a:lnTo>
                  <a:pt x="509906" y="1501796"/>
                </a:lnTo>
                <a:lnTo>
                  <a:pt x="513935" y="1504921"/>
                </a:lnTo>
                <a:lnTo>
                  <a:pt x="518978" y="1507018"/>
                </a:lnTo>
                <a:lnTo>
                  <a:pt x="523007" y="1509102"/>
                </a:lnTo>
                <a:lnTo>
                  <a:pt x="527036" y="1512227"/>
                </a:lnTo>
                <a:lnTo>
                  <a:pt x="531065" y="1515353"/>
                </a:lnTo>
                <a:lnTo>
                  <a:pt x="535104" y="1518478"/>
                </a:lnTo>
                <a:lnTo>
                  <a:pt x="539133" y="1520575"/>
                </a:lnTo>
                <a:lnTo>
                  <a:pt x="543162" y="1523700"/>
                </a:lnTo>
                <a:lnTo>
                  <a:pt x="547191" y="1527868"/>
                </a:lnTo>
                <a:lnTo>
                  <a:pt x="550215" y="1530998"/>
                </a:lnTo>
                <a:lnTo>
                  <a:pt x="554244" y="1534128"/>
                </a:lnTo>
                <a:lnTo>
                  <a:pt x="557268" y="1537256"/>
                </a:lnTo>
                <a:lnTo>
                  <a:pt x="561297" y="1540385"/>
                </a:lnTo>
                <a:lnTo>
                  <a:pt x="564321" y="1544556"/>
                </a:lnTo>
                <a:lnTo>
                  <a:pt x="568350" y="1547685"/>
                </a:lnTo>
                <a:lnTo>
                  <a:pt x="571374" y="1550814"/>
                </a:lnTo>
                <a:lnTo>
                  <a:pt x="574398" y="1554985"/>
                </a:lnTo>
                <a:lnTo>
                  <a:pt x="578427" y="1558113"/>
                </a:lnTo>
                <a:lnTo>
                  <a:pt x="581452" y="1561243"/>
                </a:lnTo>
                <a:lnTo>
                  <a:pt x="584476" y="1564371"/>
                </a:lnTo>
                <a:lnTo>
                  <a:pt x="588505" y="1568542"/>
                </a:lnTo>
                <a:lnTo>
                  <a:pt x="591529" y="1571671"/>
                </a:lnTo>
                <a:lnTo>
                  <a:pt x="595558" y="1574799"/>
                </a:lnTo>
                <a:lnTo>
                  <a:pt x="598582" y="1577929"/>
                </a:lnTo>
                <a:lnTo>
                  <a:pt x="601606" y="1581057"/>
                </a:lnTo>
                <a:lnTo>
                  <a:pt x="605635" y="1583143"/>
                </a:lnTo>
                <a:lnTo>
                  <a:pt x="607655" y="1585228"/>
                </a:lnTo>
                <a:lnTo>
                  <a:pt x="608659" y="1586271"/>
                </a:lnTo>
                <a:lnTo>
                  <a:pt x="610679" y="1587314"/>
                </a:lnTo>
                <a:lnTo>
                  <a:pt x="611684" y="1588358"/>
                </a:lnTo>
                <a:lnTo>
                  <a:pt x="613703" y="1589401"/>
                </a:lnTo>
                <a:lnTo>
                  <a:pt x="614708" y="1589401"/>
                </a:lnTo>
                <a:lnTo>
                  <a:pt x="616727" y="1590443"/>
                </a:lnTo>
                <a:lnTo>
                  <a:pt x="617732" y="1591486"/>
                </a:lnTo>
                <a:lnTo>
                  <a:pt x="619751" y="1592529"/>
                </a:lnTo>
                <a:lnTo>
                  <a:pt x="621761" y="1592529"/>
                </a:lnTo>
                <a:lnTo>
                  <a:pt x="622775" y="1593572"/>
                </a:lnTo>
                <a:lnTo>
                  <a:pt x="624785" y="1593572"/>
                </a:lnTo>
                <a:lnTo>
                  <a:pt x="625790" y="1594615"/>
                </a:lnTo>
                <a:lnTo>
                  <a:pt x="627809" y="1594615"/>
                </a:lnTo>
                <a:lnTo>
                  <a:pt x="629828" y="1595657"/>
                </a:lnTo>
                <a:lnTo>
                  <a:pt x="634862" y="1595657"/>
                </a:lnTo>
                <a:lnTo>
                  <a:pt x="635867" y="1596700"/>
                </a:lnTo>
                <a:lnTo>
                  <a:pt x="646959" y="1596700"/>
                </a:lnTo>
                <a:lnTo>
                  <a:pt x="647964" y="1595657"/>
                </a:lnTo>
                <a:lnTo>
                  <a:pt x="654012" y="1595657"/>
                </a:lnTo>
                <a:lnTo>
                  <a:pt x="655017" y="1594615"/>
                </a:lnTo>
                <a:lnTo>
                  <a:pt x="659046" y="1594615"/>
                </a:lnTo>
                <a:lnTo>
                  <a:pt x="662070" y="1593572"/>
                </a:lnTo>
                <a:lnTo>
                  <a:pt x="665094" y="1592529"/>
                </a:lnTo>
                <a:lnTo>
                  <a:pt x="667114" y="1592529"/>
                </a:lnTo>
                <a:lnTo>
                  <a:pt x="670138" y="1591486"/>
                </a:lnTo>
                <a:lnTo>
                  <a:pt x="673152" y="1590443"/>
                </a:lnTo>
                <a:lnTo>
                  <a:pt x="675172" y="1589401"/>
                </a:lnTo>
                <a:lnTo>
                  <a:pt x="678196" y="1588358"/>
                </a:lnTo>
                <a:lnTo>
                  <a:pt x="681220" y="1586271"/>
                </a:lnTo>
                <a:lnTo>
                  <a:pt x="684244" y="1585228"/>
                </a:lnTo>
                <a:lnTo>
                  <a:pt x="686254" y="1584186"/>
                </a:lnTo>
                <a:lnTo>
                  <a:pt x="689278" y="1582100"/>
                </a:lnTo>
                <a:lnTo>
                  <a:pt x="692302" y="1581057"/>
                </a:lnTo>
                <a:lnTo>
                  <a:pt x="695326" y="1578972"/>
                </a:lnTo>
                <a:lnTo>
                  <a:pt x="697346" y="1577929"/>
                </a:lnTo>
                <a:lnTo>
                  <a:pt x="700370" y="1575843"/>
                </a:lnTo>
                <a:lnTo>
                  <a:pt x="703384" y="1573758"/>
                </a:lnTo>
                <a:lnTo>
                  <a:pt x="706408" y="1572714"/>
                </a:lnTo>
                <a:lnTo>
                  <a:pt x="709432" y="1570628"/>
                </a:lnTo>
                <a:lnTo>
                  <a:pt x="711452" y="1568542"/>
                </a:lnTo>
                <a:lnTo>
                  <a:pt x="714476" y="1566457"/>
                </a:lnTo>
                <a:lnTo>
                  <a:pt x="717500" y="1564371"/>
                </a:lnTo>
                <a:lnTo>
                  <a:pt x="720515" y="1562286"/>
                </a:lnTo>
                <a:lnTo>
                  <a:pt x="723539" y="1560200"/>
                </a:lnTo>
                <a:lnTo>
                  <a:pt x="726563" y="1558113"/>
                </a:lnTo>
                <a:lnTo>
                  <a:pt x="729587" y="1556028"/>
                </a:lnTo>
                <a:lnTo>
                  <a:pt x="732611" y="1553942"/>
                </a:lnTo>
                <a:lnTo>
                  <a:pt x="735635" y="1550814"/>
                </a:lnTo>
                <a:lnTo>
                  <a:pt x="738660" y="1548728"/>
                </a:lnTo>
                <a:lnTo>
                  <a:pt x="741684" y="1546641"/>
                </a:lnTo>
                <a:lnTo>
                  <a:pt x="744708" y="1543513"/>
                </a:lnTo>
                <a:lnTo>
                  <a:pt x="747732" y="1541427"/>
                </a:lnTo>
                <a:lnTo>
                  <a:pt x="750747" y="1539342"/>
                </a:lnTo>
                <a:lnTo>
                  <a:pt x="751761" y="1538299"/>
                </a:lnTo>
                <a:lnTo>
                  <a:pt x="753771" y="1537256"/>
                </a:lnTo>
                <a:lnTo>
                  <a:pt x="755790" y="1536213"/>
                </a:lnTo>
                <a:lnTo>
                  <a:pt x="757809" y="1534128"/>
                </a:lnTo>
                <a:lnTo>
                  <a:pt x="759819" y="1533085"/>
                </a:lnTo>
                <a:lnTo>
                  <a:pt x="761838" y="1530998"/>
                </a:lnTo>
                <a:lnTo>
                  <a:pt x="763848" y="1530998"/>
                </a:lnTo>
                <a:lnTo>
                  <a:pt x="764863" y="1529955"/>
                </a:lnTo>
                <a:lnTo>
                  <a:pt x="766872" y="1527868"/>
                </a:lnTo>
                <a:lnTo>
                  <a:pt x="768892" y="1526826"/>
                </a:lnTo>
                <a:lnTo>
                  <a:pt x="770901" y="1525784"/>
                </a:lnTo>
                <a:lnTo>
                  <a:pt x="772921" y="1523700"/>
                </a:lnTo>
                <a:lnTo>
                  <a:pt x="774940" y="1522658"/>
                </a:lnTo>
                <a:lnTo>
                  <a:pt x="776949" y="1521617"/>
                </a:lnTo>
                <a:lnTo>
                  <a:pt x="778969" y="1519533"/>
                </a:lnTo>
                <a:lnTo>
                  <a:pt x="780978" y="1518478"/>
                </a:lnTo>
                <a:lnTo>
                  <a:pt x="782998" y="1517436"/>
                </a:lnTo>
                <a:lnTo>
                  <a:pt x="784003" y="1517436"/>
                </a:lnTo>
                <a:lnTo>
                  <a:pt x="786022" y="1516395"/>
                </a:lnTo>
                <a:lnTo>
                  <a:pt x="788041" y="1515353"/>
                </a:lnTo>
                <a:lnTo>
                  <a:pt x="789046" y="1514311"/>
                </a:lnTo>
                <a:lnTo>
                  <a:pt x="791056" y="1514311"/>
                </a:lnTo>
                <a:lnTo>
                  <a:pt x="793075" y="1513269"/>
                </a:lnTo>
                <a:lnTo>
                  <a:pt x="795094" y="1512227"/>
                </a:lnTo>
                <a:lnTo>
                  <a:pt x="798109" y="1511185"/>
                </a:lnTo>
                <a:lnTo>
                  <a:pt x="800128" y="1510143"/>
                </a:lnTo>
                <a:lnTo>
                  <a:pt x="802148" y="1509102"/>
                </a:lnTo>
                <a:lnTo>
                  <a:pt x="804157" y="1508060"/>
                </a:lnTo>
                <a:lnTo>
                  <a:pt x="807181" y="1508060"/>
                </a:lnTo>
                <a:lnTo>
                  <a:pt x="809201" y="1507018"/>
                </a:lnTo>
                <a:lnTo>
                  <a:pt x="811210" y="1505963"/>
                </a:lnTo>
                <a:lnTo>
                  <a:pt x="813230" y="1505963"/>
                </a:lnTo>
                <a:lnTo>
                  <a:pt x="815249" y="1504921"/>
                </a:lnTo>
                <a:lnTo>
                  <a:pt x="818264" y="1503880"/>
                </a:lnTo>
                <a:lnTo>
                  <a:pt x="820283" y="1503880"/>
                </a:lnTo>
                <a:lnTo>
                  <a:pt x="822302" y="1502838"/>
                </a:lnTo>
                <a:lnTo>
                  <a:pt x="827336" y="1502838"/>
                </a:lnTo>
                <a:lnTo>
                  <a:pt x="829355" y="1501796"/>
                </a:lnTo>
                <a:lnTo>
                  <a:pt x="845481" y="1501796"/>
                </a:lnTo>
                <a:lnTo>
                  <a:pt x="847491" y="1502838"/>
                </a:lnTo>
                <a:lnTo>
                  <a:pt x="849510" y="1502838"/>
                </a:lnTo>
                <a:lnTo>
                  <a:pt x="851520" y="1503880"/>
                </a:lnTo>
                <a:lnTo>
                  <a:pt x="854544" y="1503880"/>
                </a:lnTo>
                <a:lnTo>
                  <a:pt x="856563" y="1504921"/>
                </a:lnTo>
                <a:lnTo>
                  <a:pt x="858573" y="1504921"/>
                </a:lnTo>
                <a:lnTo>
                  <a:pt x="860592" y="1505963"/>
                </a:lnTo>
                <a:lnTo>
                  <a:pt x="866640" y="1509102"/>
                </a:lnTo>
                <a:lnTo>
                  <a:pt x="871674" y="1512227"/>
                </a:lnTo>
                <a:lnTo>
                  <a:pt x="876718" y="1514311"/>
                </a:lnTo>
                <a:lnTo>
                  <a:pt x="881752" y="1517436"/>
                </a:lnTo>
                <a:lnTo>
                  <a:pt x="887800" y="1521617"/>
                </a:lnTo>
                <a:lnTo>
                  <a:pt x="892843" y="1524742"/>
                </a:lnTo>
                <a:lnTo>
                  <a:pt x="897877" y="1527868"/>
                </a:lnTo>
                <a:lnTo>
                  <a:pt x="903926" y="1532041"/>
                </a:lnTo>
                <a:lnTo>
                  <a:pt x="908959" y="1535170"/>
                </a:lnTo>
                <a:lnTo>
                  <a:pt x="913993" y="1539342"/>
                </a:lnTo>
                <a:lnTo>
                  <a:pt x="920080" y="1542470"/>
                </a:lnTo>
                <a:lnTo>
                  <a:pt x="925104" y="1546641"/>
                </a:lnTo>
                <a:lnTo>
                  <a:pt x="930128" y="1550814"/>
                </a:lnTo>
                <a:lnTo>
                  <a:pt x="936215" y="1553942"/>
                </a:lnTo>
                <a:lnTo>
                  <a:pt x="941240" y="1558113"/>
                </a:lnTo>
                <a:lnTo>
                  <a:pt x="947230" y="1562286"/>
                </a:lnTo>
                <a:lnTo>
                  <a:pt x="952254" y="1565414"/>
                </a:lnTo>
                <a:lnTo>
                  <a:pt x="957375" y="1569585"/>
                </a:lnTo>
                <a:lnTo>
                  <a:pt x="963365" y="1573758"/>
                </a:lnTo>
                <a:lnTo>
                  <a:pt x="968389" y="1576886"/>
                </a:lnTo>
                <a:lnTo>
                  <a:pt x="973414" y="1580014"/>
                </a:lnTo>
                <a:lnTo>
                  <a:pt x="979501" y="1584186"/>
                </a:lnTo>
                <a:lnTo>
                  <a:pt x="984525" y="1587314"/>
                </a:lnTo>
                <a:lnTo>
                  <a:pt x="989549" y="1590443"/>
                </a:lnTo>
                <a:lnTo>
                  <a:pt x="995636" y="1593572"/>
                </a:lnTo>
                <a:lnTo>
                  <a:pt x="1000660" y="1595657"/>
                </a:lnTo>
                <a:lnTo>
                  <a:pt x="1005684" y="1598786"/>
                </a:lnTo>
                <a:lnTo>
                  <a:pt x="1010708" y="1600871"/>
                </a:lnTo>
                <a:lnTo>
                  <a:pt x="1016795" y="1602958"/>
                </a:lnTo>
                <a:lnTo>
                  <a:pt x="1021819" y="1605044"/>
                </a:lnTo>
                <a:lnTo>
                  <a:pt x="1026844" y="1607129"/>
                </a:lnTo>
                <a:lnTo>
                  <a:pt x="1032931" y="1608172"/>
                </a:lnTo>
                <a:lnTo>
                  <a:pt x="1035926" y="1609215"/>
                </a:lnTo>
                <a:lnTo>
                  <a:pt x="1038921" y="1610258"/>
                </a:lnTo>
                <a:lnTo>
                  <a:pt x="1042013" y="1611301"/>
                </a:lnTo>
                <a:lnTo>
                  <a:pt x="1045008" y="1611301"/>
                </a:lnTo>
                <a:lnTo>
                  <a:pt x="1048003" y="1612343"/>
                </a:lnTo>
                <a:lnTo>
                  <a:pt x="1052061" y="1612343"/>
                </a:lnTo>
                <a:lnTo>
                  <a:pt x="1055056" y="1613386"/>
                </a:lnTo>
                <a:lnTo>
                  <a:pt x="1086361" y="1613386"/>
                </a:lnTo>
                <a:lnTo>
                  <a:pt x="1090322" y="1612343"/>
                </a:lnTo>
                <a:lnTo>
                  <a:pt x="1093414" y="1612343"/>
                </a:lnTo>
                <a:lnTo>
                  <a:pt x="1097375" y="1611301"/>
                </a:lnTo>
                <a:lnTo>
                  <a:pt x="1100467" y="1611301"/>
                </a:lnTo>
                <a:lnTo>
                  <a:pt x="1104428" y="1610258"/>
                </a:lnTo>
                <a:lnTo>
                  <a:pt x="1108486" y="1610258"/>
                </a:lnTo>
                <a:lnTo>
                  <a:pt x="1111481" y="1609215"/>
                </a:lnTo>
                <a:lnTo>
                  <a:pt x="1115539" y="1608172"/>
                </a:lnTo>
                <a:lnTo>
                  <a:pt x="1118535" y="1607129"/>
                </a:lnTo>
                <a:lnTo>
                  <a:pt x="1122593" y="1606087"/>
                </a:lnTo>
                <a:lnTo>
                  <a:pt x="1125588" y="1605044"/>
                </a:lnTo>
                <a:lnTo>
                  <a:pt x="1129646" y="1604001"/>
                </a:lnTo>
                <a:lnTo>
                  <a:pt x="1132641" y="1602958"/>
                </a:lnTo>
                <a:lnTo>
                  <a:pt x="1136699" y="1601914"/>
                </a:lnTo>
                <a:lnTo>
                  <a:pt x="1139694" y="1599829"/>
                </a:lnTo>
                <a:lnTo>
                  <a:pt x="1143752" y="1598786"/>
                </a:lnTo>
                <a:lnTo>
                  <a:pt x="1145781" y="1597743"/>
                </a:lnTo>
                <a:lnTo>
                  <a:pt x="1148776" y="1596700"/>
                </a:lnTo>
                <a:lnTo>
                  <a:pt x="1151868" y="1595657"/>
                </a:lnTo>
                <a:lnTo>
                  <a:pt x="1153800" y="1594615"/>
                </a:lnTo>
                <a:lnTo>
                  <a:pt x="1156892" y="1593572"/>
                </a:lnTo>
                <a:lnTo>
                  <a:pt x="1158921" y="1591486"/>
                </a:lnTo>
                <a:lnTo>
                  <a:pt x="1161916" y="1590443"/>
                </a:lnTo>
                <a:lnTo>
                  <a:pt x="1164911" y="1589401"/>
                </a:lnTo>
                <a:lnTo>
                  <a:pt x="1166940" y="1587314"/>
                </a:lnTo>
                <a:lnTo>
                  <a:pt x="1169936" y="1586271"/>
                </a:lnTo>
                <a:lnTo>
                  <a:pt x="1171965" y="1584186"/>
                </a:lnTo>
                <a:lnTo>
                  <a:pt x="1174960" y="1583143"/>
                </a:lnTo>
                <a:lnTo>
                  <a:pt x="1176989" y="1581057"/>
                </a:lnTo>
                <a:lnTo>
                  <a:pt x="1180081" y="1580014"/>
                </a:lnTo>
                <a:lnTo>
                  <a:pt x="1182013" y="1577929"/>
                </a:lnTo>
                <a:lnTo>
                  <a:pt x="1184042" y="1576886"/>
                </a:lnTo>
                <a:lnTo>
                  <a:pt x="1187134" y="1574799"/>
                </a:lnTo>
                <a:lnTo>
                  <a:pt x="1189066" y="1572714"/>
                </a:lnTo>
                <a:lnTo>
                  <a:pt x="1192158" y="1571671"/>
                </a:lnTo>
                <a:lnTo>
                  <a:pt x="1194187" y="1569585"/>
                </a:lnTo>
                <a:lnTo>
                  <a:pt x="1196119" y="1567500"/>
                </a:lnTo>
                <a:lnTo>
                  <a:pt x="1198148" y="1566457"/>
                </a:lnTo>
                <a:lnTo>
                  <a:pt x="1200177" y="1564371"/>
                </a:lnTo>
                <a:lnTo>
                  <a:pt x="1203172" y="1562286"/>
                </a:lnTo>
                <a:lnTo>
                  <a:pt x="1205201" y="1561243"/>
                </a:lnTo>
                <a:lnTo>
                  <a:pt x="1207230" y="1559156"/>
                </a:lnTo>
                <a:lnTo>
                  <a:pt x="1209259" y="1557071"/>
                </a:lnTo>
                <a:lnTo>
                  <a:pt x="1211288" y="1554985"/>
                </a:lnTo>
                <a:lnTo>
                  <a:pt x="1213317" y="1553942"/>
                </a:lnTo>
                <a:lnTo>
                  <a:pt x="1214284" y="1551856"/>
                </a:lnTo>
                <a:lnTo>
                  <a:pt x="1216313" y="1549771"/>
                </a:lnTo>
                <a:lnTo>
                  <a:pt x="1218341" y="1548728"/>
                </a:lnTo>
                <a:lnTo>
                  <a:pt x="1220370" y="1546641"/>
                </a:lnTo>
                <a:lnTo>
                  <a:pt x="1221337" y="1544556"/>
                </a:lnTo>
                <a:lnTo>
                  <a:pt x="1223366" y="1542470"/>
                </a:lnTo>
                <a:lnTo>
                  <a:pt x="1225395" y="1541427"/>
                </a:lnTo>
                <a:lnTo>
                  <a:pt x="1226361" y="1539342"/>
                </a:lnTo>
                <a:lnTo>
                  <a:pt x="1228390" y="1537256"/>
                </a:lnTo>
                <a:lnTo>
                  <a:pt x="1230419" y="1535170"/>
                </a:lnTo>
                <a:lnTo>
                  <a:pt x="1232448" y="1532041"/>
                </a:lnTo>
                <a:lnTo>
                  <a:pt x="1234477" y="1529955"/>
                </a:lnTo>
                <a:lnTo>
                  <a:pt x="1236506" y="1526826"/>
                </a:lnTo>
                <a:lnTo>
                  <a:pt x="1238535" y="1522658"/>
                </a:lnTo>
                <a:lnTo>
                  <a:pt x="1240467" y="1518478"/>
                </a:lnTo>
                <a:lnTo>
                  <a:pt x="1242496" y="1515353"/>
                </a:lnTo>
                <a:lnTo>
                  <a:pt x="1243559" y="1511185"/>
                </a:lnTo>
                <a:lnTo>
                  <a:pt x="1244525" y="1508060"/>
                </a:lnTo>
                <a:lnTo>
                  <a:pt x="1245588" y="1504921"/>
                </a:lnTo>
                <a:lnTo>
                  <a:pt x="1245588" y="1490323"/>
                </a:lnTo>
                <a:lnTo>
                  <a:pt x="1244525" y="1487197"/>
                </a:lnTo>
                <a:lnTo>
                  <a:pt x="1243559" y="1483030"/>
                </a:lnTo>
                <a:lnTo>
                  <a:pt x="1243559" y="1478850"/>
                </a:lnTo>
                <a:lnTo>
                  <a:pt x="1244525" y="1473640"/>
                </a:lnTo>
                <a:lnTo>
                  <a:pt x="1244525" y="1469473"/>
                </a:lnTo>
                <a:lnTo>
                  <a:pt x="1245588" y="1465293"/>
                </a:lnTo>
                <a:lnTo>
                  <a:pt x="1246554" y="1460084"/>
                </a:lnTo>
                <a:lnTo>
                  <a:pt x="1247520" y="1454874"/>
                </a:lnTo>
                <a:lnTo>
                  <a:pt x="1248583" y="1450694"/>
                </a:lnTo>
                <a:lnTo>
                  <a:pt x="1250612" y="1445485"/>
                </a:lnTo>
                <a:lnTo>
                  <a:pt x="1252641" y="1440263"/>
                </a:lnTo>
                <a:lnTo>
                  <a:pt x="1254573" y="1435054"/>
                </a:lnTo>
                <a:lnTo>
                  <a:pt x="1256602" y="1428790"/>
                </a:lnTo>
                <a:lnTo>
                  <a:pt x="1258631" y="1423581"/>
                </a:lnTo>
                <a:lnTo>
                  <a:pt x="1260660" y="1418371"/>
                </a:lnTo>
                <a:lnTo>
                  <a:pt x="1262689" y="1412107"/>
                </a:lnTo>
                <a:lnTo>
                  <a:pt x="1264718" y="1405856"/>
                </a:lnTo>
                <a:lnTo>
                  <a:pt x="1267714" y="1400634"/>
                </a:lnTo>
                <a:lnTo>
                  <a:pt x="1269743" y="1394383"/>
                </a:lnTo>
                <a:lnTo>
                  <a:pt x="1271772" y="1388119"/>
                </a:lnTo>
                <a:lnTo>
                  <a:pt x="1273801" y="1381868"/>
                </a:lnTo>
                <a:lnTo>
                  <a:pt x="1276796" y="1375604"/>
                </a:lnTo>
                <a:lnTo>
                  <a:pt x="1278825" y="1369353"/>
                </a:lnTo>
                <a:lnTo>
                  <a:pt x="1280854" y="1363089"/>
                </a:lnTo>
                <a:lnTo>
                  <a:pt x="1282786" y="1356838"/>
                </a:lnTo>
                <a:lnTo>
                  <a:pt x="1283849" y="1349533"/>
                </a:lnTo>
                <a:lnTo>
                  <a:pt x="1285878" y="1343281"/>
                </a:lnTo>
                <a:lnTo>
                  <a:pt x="1286844" y="1335976"/>
                </a:lnTo>
                <a:lnTo>
                  <a:pt x="1288873" y="1329725"/>
                </a:lnTo>
                <a:lnTo>
                  <a:pt x="1289839" y="1322419"/>
                </a:lnTo>
                <a:lnTo>
                  <a:pt x="1289839" y="1316168"/>
                </a:lnTo>
                <a:lnTo>
                  <a:pt x="1290902" y="1308862"/>
                </a:lnTo>
                <a:lnTo>
                  <a:pt x="1290902" y="1295305"/>
                </a:lnTo>
                <a:lnTo>
                  <a:pt x="1291868" y="1291138"/>
                </a:lnTo>
                <a:lnTo>
                  <a:pt x="1291868" y="1288012"/>
                </a:lnTo>
                <a:lnTo>
                  <a:pt x="1290902" y="1283832"/>
                </a:lnTo>
                <a:lnTo>
                  <a:pt x="1290902" y="1274455"/>
                </a:lnTo>
                <a:lnTo>
                  <a:pt x="1289839" y="1270275"/>
                </a:lnTo>
                <a:lnTo>
                  <a:pt x="1289839" y="1265066"/>
                </a:lnTo>
                <a:lnTo>
                  <a:pt x="1288873" y="1260886"/>
                </a:lnTo>
                <a:lnTo>
                  <a:pt x="1288873" y="1257760"/>
                </a:lnTo>
                <a:lnTo>
                  <a:pt x="1286844" y="1253593"/>
                </a:lnTo>
                <a:lnTo>
                  <a:pt x="1286844" y="1250467"/>
                </a:lnTo>
                <a:lnTo>
                  <a:pt x="1285878" y="1248371"/>
                </a:lnTo>
                <a:lnTo>
                  <a:pt x="1284815" y="1244204"/>
                </a:lnTo>
                <a:lnTo>
                  <a:pt x="1283849" y="1241078"/>
                </a:lnTo>
                <a:lnTo>
                  <a:pt x="1282786" y="1238994"/>
                </a:lnTo>
                <a:lnTo>
                  <a:pt x="1280854" y="1234814"/>
                </a:lnTo>
                <a:lnTo>
                  <a:pt x="1279791" y="1231689"/>
                </a:lnTo>
                <a:lnTo>
                  <a:pt x="1278825" y="1229605"/>
                </a:lnTo>
                <a:lnTo>
                  <a:pt x="1277762" y="1226479"/>
                </a:lnTo>
                <a:lnTo>
                  <a:pt x="1277762" y="1215006"/>
                </a:lnTo>
                <a:lnTo>
                  <a:pt x="1278825" y="1211881"/>
                </a:lnTo>
                <a:lnTo>
                  <a:pt x="1279791" y="1209797"/>
                </a:lnTo>
                <a:lnTo>
                  <a:pt x="1281820" y="1205617"/>
                </a:lnTo>
                <a:lnTo>
                  <a:pt x="1282786" y="1202491"/>
                </a:lnTo>
                <a:lnTo>
                  <a:pt x="1284815" y="1198324"/>
                </a:lnTo>
                <a:lnTo>
                  <a:pt x="1286844" y="1195185"/>
                </a:lnTo>
                <a:lnTo>
                  <a:pt x="1288873" y="1193102"/>
                </a:lnTo>
                <a:lnTo>
                  <a:pt x="1289839" y="1191018"/>
                </a:lnTo>
                <a:lnTo>
                  <a:pt x="1291868" y="1187893"/>
                </a:lnTo>
                <a:lnTo>
                  <a:pt x="1293897" y="1185809"/>
                </a:lnTo>
                <a:lnTo>
                  <a:pt x="1294960" y="1183712"/>
                </a:lnTo>
                <a:lnTo>
                  <a:pt x="1296892" y="1180587"/>
                </a:lnTo>
                <a:lnTo>
                  <a:pt x="1298921" y="1178503"/>
                </a:lnTo>
                <a:lnTo>
                  <a:pt x="1300950" y="1175378"/>
                </a:lnTo>
                <a:lnTo>
                  <a:pt x="1302979" y="1173294"/>
                </a:lnTo>
                <a:lnTo>
                  <a:pt x="1305008" y="1170156"/>
                </a:lnTo>
                <a:lnTo>
                  <a:pt x="1307037" y="1167030"/>
                </a:lnTo>
                <a:lnTo>
                  <a:pt x="1308003" y="1164946"/>
                </a:lnTo>
                <a:lnTo>
                  <a:pt x="1310032" y="1161821"/>
                </a:lnTo>
                <a:lnTo>
                  <a:pt x="1312061" y="1158695"/>
                </a:lnTo>
                <a:lnTo>
                  <a:pt x="1314090" y="1156599"/>
                </a:lnTo>
                <a:lnTo>
                  <a:pt x="1315057" y="1153473"/>
                </a:lnTo>
                <a:lnTo>
                  <a:pt x="1317086" y="1149306"/>
                </a:lnTo>
                <a:lnTo>
                  <a:pt x="1319115" y="1147222"/>
                </a:lnTo>
                <a:lnTo>
                  <a:pt x="1320081" y="1144084"/>
                </a:lnTo>
                <a:lnTo>
                  <a:pt x="1321144" y="1139916"/>
                </a:lnTo>
                <a:lnTo>
                  <a:pt x="1323173" y="1135749"/>
                </a:lnTo>
                <a:lnTo>
                  <a:pt x="1324139" y="1132623"/>
                </a:lnTo>
                <a:lnTo>
                  <a:pt x="1324139" y="1130527"/>
                </a:lnTo>
                <a:lnTo>
                  <a:pt x="1325105" y="1127401"/>
                </a:lnTo>
                <a:lnTo>
                  <a:pt x="1325105" y="1125318"/>
                </a:lnTo>
                <a:lnTo>
                  <a:pt x="1326168" y="1122192"/>
                </a:lnTo>
                <a:lnTo>
                  <a:pt x="1326168" y="1114886"/>
                </a:lnTo>
                <a:lnTo>
                  <a:pt x="1327134" y="1111761"/>
                </a:lnTo>
                <a:lnTo>
                  <a:pt x="1326168" y="1108635"/>
                </a:lnTo>
                <a:lnTo>
                  <a:pt x="1326168" y="1103413"/>
                </a:lnTo>
                <a:lnTo>
                  <a:pt x="1325105" y="1100288"/>
                </a:lnTo>
                <a:lnTo>
                  <a:pt x="1325105" y="1097162"/>
                </a:lnTo>
                <a:lnTo>
                  <a:pt x="1324139" y="1094037"/>
                </a:lnTo>
                <a:lnTo>
                  <a:pt x="1323173" y="1090898"/>
                </a:lnTo>
                <a:lnTo>
                  <a:pt x="1322110" y="1086731"/>
                </a:lnTo>
                <a:lnTo>
                  <a:pt x="1321144" y="1083605"/>
                </a:lnTo>
                <a:lnTo>
                  <a:pt x="1320081" y="1080467"/>
                </a:lnTo>
                <a:lnTo>
                  <a:pt x="1319115" y="1077341"/>
                </a:lnTo>
                <a:lnTo>
                  <a:pt x="1317086" y="1073174"/>
                </a:lnTo>
                <a:lnTo>
                  <a:pt x="1316119" y="1070048"/>
                </a:lnTo>
                <a:lnTo>
                  <a:pt x="1314090" y="1065868"/>
                </a:lnTo>
                <a:lnTo>
                  <a:pt x="1312061" y="1061701"/>
                </a:lnTo>
                <a:lnTo>
                  <a:pt x="1310032" y="1059617"/>
                </a:lnTo>
                <a:lnTo>
                  <a:pt x="1309066" y="1056492"/>
                </a:lnTo>
                <a:lnTo>
                  <a:pt x="1307037" y="1053353"/>
                </a:lnTo>
                <a:lnTo>
                  <a:pt x="1305974" y="1050228"/>
                </a:lnTo>
                <a:lnTo>
                  <a:pt x="1305008" y="1047102"/>
                </a:lnTo>
                <a:lnTo>
                  <a:pt x="1303945" y="1043977"/>
                </a:lnTo>
                <a:lnTo>
                  <a:pt x="1302979" y="1040838"/>
                </a:lnTo>
                <a:lnTo>
                  <a:pt x="1302979" y="1037713"/>
                </a:lnTo>
                <a:lnTo>
                  <a:pt x="1302013" y="1034587"/>
                </a:lnTo>
                <a:lnTo>
                  <a:pt x="1302013" y="1031462"/>
                </a:lnTo>
                <a:lnTo>
                  <a:pt x="1300950" y="1028323"/>
                </a:lnTo>
                <a:lnTo>
                  <a:pt x="1300950" y="1011641"/>
                </a:lnTo>
                <a:lnTo>
                  <a:pt x="1302013" y="1008516"/>
                </a:lnTo>
                <a:lnTo>
                  <a:pt x="1302013" y="1001210"/>
                </a:lnTo>
                <a:lnTo>
                  <a:pt x="1302979" y="997042"/>
                </a:lnTo>
                <a:lnTo>
                  <a:pt x="1303945" y="993917"/>
                </a:lnTo>
                <a:lnTo>
                  <a:pt x="1303945" y="989737"/>
                </a:lnTo>
                <a:lnTo>
                  <a:pt x="1305008" y="985569"/>
                </a:lnTo>
                <a:lnTo>
                  <a:pt x="1305974" y="982444"/>
                </a:lnTo>
                <a:lnTo>
                  <a:pt x="1307037" y="978276"/>
                </a:lnTo>
                <a:lnTo>
                  <a:pt x="1307037" y="974096"/>
                </a:lnTo>
                <a:lnTo>
                  <a:pt x="1308003" y="969929"/>
                </a:lnTo>
                <a:lnTo>
                  <a:pt x="1309066" y="965761"/>
                </a:lnTo>
                <a:lnTo>
                  <a:pt x="1310999" y="961581"/>
                </a:lnTo>
                <a:lnTo>
                  <a:pt x="1312061" y="957414"/>
                </a:lnTo>
                <a:lnTo>
                  <a:pt x="1313028" y="952204"/>
                </a:lnTo>
                <a:lnTo>
                  <a:pt x="1314090" y="948024"/>
                </a:lnTo>
                <a:lnTo>
                  <a:pt x="1314090" y="945941"/>
                </a:lnTo>
                <a:lnTo>
                  <a:pt x="1315057" y="941773"/>
                </a:lnTo>
                <a:lnTo>
                  <a:pt x="1316119" y="937593"/>
                </a:lnTo>
                <a:lnTo>
                  <a:pt x="1317086" y="934468"/>
                </a:lnTo>
                <a:lnTo>
                  <a:pt x="1318052" y="930300"/>
                </a:lnTo>
                <a:lnTo>
                  <a:pt x="1319115" y="926120"/>
                </a:lnTo>
                <a:lnTo>
                  <a:pt x="1320081" y="921953"/>
                </a:lnTo>
                <a:lnTo>
                  <a:pt x="1321144" y="917785"/>
                </a:lnTo>
                <a:lnTo>
                  <a:pt x="1322110" y="913618"/>
                </a:lnTo>
                <a:lnTo>
                  <a:pt x="1323173" y="909438"/>
                </a:lnTo>
                <a:lnTo>
                  <a:pt x="1324139" y="906312"/>
                </a:lnTo>
                <a:lnTo>
                  <a:pt x="1324139" y="904228"/>
                </a:lnTo>
                <a:lnTo>
                  <a:pt x="1325105" y="900048"/>
                </a:lnTo>
                <a:lnTo>
                  <a:pt x="1327134" y="895881"/>
                </a:lnTo>
                <a:lnTo>
                  <a:pt x="1328197" y="891713"/>
                </a:lnTo>
                <a:lnTo>
                  <a:pt x="1329163" y="888588"/>
                </a:lnTo>
                <a:lnTo>
                  <a:pt x="1329163" y="886491"/>
                </a:lnTo>
                <a:lnTo>
                  <a:pt x="1330226" y="882324"/>
                </a:lnTo>
                <a:lnTo>
                  <a:pt x="1331192" y="879198"/>
                </a:lnTo>
                <a:lnTo>
                  <a:pt x="1332158" y="875031"/>
                </a:lnTo>
                <a:lnTo>
                  <a:pt x="1333221" y="870851"/>
                </a:lnTo>
                <a:lnTo>
                  <a:pt x="1334187" y="866683"/>
                </a:lnTo>
                <a:lnTo>
                  <a:pt x="1334187" y="861461"/>
                </a:lnTo>
                <a:lnTo>
                  <a:pt x="1335250" y="857294"/>
                </a:lnTo>
                <a:lnTo>
                  <a:pt x="1335250" y="838528"/>
                </a:lnTo>
                <a:lnTo>
                  <a:pt x="1334187" y="834348"/>
                </a:lnTo>
                <a:lnTo>
                  <a:pt x="1334187" y="830180"/>
                </a:lnTo>
                <a:lnTo>
                  <a:pt x="1333221" y="824971"/>
                </a:lnTo>
                <a:lnTo>
                  <a:pt x="1332158" y="820791"/>
                </a:lnTo>
                <a:lnTo>
                  <a:pt x="1332158" y="815582"/>
                </a:lnTo>
                <a:lnTo>
                  <a:pt x="1331192" y="811414"/>
                </a:lnTo>
                <a:lnTo>
                  <a:pt x="1329163" y="806192"/>
                </a:lnTo>
                <a:lnTo>
                  <a:pt x="1328197" y="802025"/>
                </a:lnTo>
                <a:lnTo>
                  <a:pt x="1327134" y="796803"/>
                </a:lnTo>
                <a:lnTo>
                  <a:pt x="1325105" y="792635"/>
                </a:lnTo>
                <a:lnTo>
                  <a:pt x="1324139" y="787426"/>
                </a:lnTo>
                <a:lnTo>
                  <a:pt x="1322110" y="783246"/>
                </a:lnTo>
                <a:lnTo>
                  <a:pt x="1320081" y="779079"/>
                </a:lnTo>
                <a:lnTo>
                  <a:pt x="1318052" y="773869"/>
                </a:lnTo>
                <a:lnTo>
                  <a:pt x="1316119" y="769689"/>
                </a:lnTo>
                <a:lnTo>
                  <a:pt x="1314090" y="765522"/>
                </a:lnTo>
                <a:lnTo>
                  <a:pt x="1312061" y="761354"/>
                </a:lnTo>
                <a:lnTo>
                  <a:pt x="1310032" y="757174"/>
                </a:lnTo>
                <a:lnTo>
                  <a:pt x="1308003" y="751965"/>
                </a:lnTo>
                <a:lnTo>
                  <a:pt x="1305008" y="747798"/>
                </a:lnTo>
                <a:lnTo>
                  <a:pt x="1302979" y="743617"/>
                </a:lnTo>
                <a:lnTo>
                  <a:pt x="1299984" y="740492"/>
                </a:lnTo>
                <a:lnTo>
                  <a:pt x="1297955" y="736324"/>
                </a:lnTo>
                <a:lnTo>
                  <a:pt x="1295926" y="732144"/>
                </a:lnTo>
                <a:lnTo>
                  <a:pt x="1292931" y="729019"/>
                </a:lnTo>
                <a:lnTo>
                  <a:pt x="1290902" y="725893"/>
                </a:lnTo>
                <a:lnTo>
                  <a:pt x="1288873" y="722768"/>
                </a:lnTo>
                <a:lnTo>
                  <a:pt x="1286844" y="719629"/>
                </a:lnTo>
                <a:lnTo>
                  <a:pt x="1284815" y="716504"/>
                </a:lnTo>
                <a:lnTo>
                  <a:pt x="1282786" y="713378"/>
                </a:lnTo>
                <a:lnTo>
                  <a:pt x="1280854" y="710253"/>
                </a:lnTo>
                <a:lnTo>
                  <a:pt x="1278825" y="707114"/>
                </a:lnTo>
                <a:lnTo>
                  <a:pt x="1276796" y="703989"/>
                </a:lnTo>
                <a:lnTo>
                  <a:pt x="1274767" y="700863"/>
                </a:lnTo>
                <a:lnTo>
                  <a:pt x="1272738" y="698780"/>
                </a:lnTo>
                <a:lnTo>
                  <a:pt x="1270709" y="695654"/>
                </a:lnTo>
                <a:lnTo>
                  <a:pt x="1269743" y="693558"/>
                </a:lnTo>
                <a:lnTo>
                  <a:pt x="1267714" y="691474"/>
                </a:lnTo>
                <a:lnTo>
                  <a:pt x="1265685" y="688348"/>
                </a:lnTo>
                <a:lnTo>
                  <a:pt x="1264718" y="686265"/>
                </a:lnTo>
                <a:lnTo>
                  <a:pt x="1262689" y="684181"/>
                </a:lnTo>
                <a:lnTo>
                  <a:pt x="1260660" y="680001"/>
                </a:lnTo>
                <a:lnTo>
                  <a:pt x="1258631" y="678959"/>
                </a:lnTo>
                <a:lnTo>
                  <a:pt x="1256602" y="674791"/>
                </a:lnTo>
                <a:lnTo>
                  <a:pt x="1254573" y="672708"/>
                </a:lnTo>
                <a:lnTo>
                  <a:pt x="1253607" y="669582"/>
                </a:lnTo>
                <a:lnTo>
                  <a:pt x="1251578" y="666444"/>
                </a:lnTo>
                <a:lnTo>
                  <a:pt x="1251578" y="625773"/>
                </a:lnTo>
                <a:lnTo>
                  <a:pt x="1250612" y="621606"/>
                </a:lnTo>
                <a:lnTo>
                  <a:pt x="1250612" y="611175"/>
                </a:lnTo>
                <a:lnTo>
                  <a:pt x="1249549" y="608049"/>
                </a:lnTo>
                <a:lnTo>
                  <a:pt x="1249549" y="601785"/>
                </a:lnTo>
                <a:lnTo>
                  <a:pt x="1248583" y="598660"/>
                </a:lnTo>
                <a:lnTo>
                  <a:pt x="1248583" y="593450"/>
                </a:lnTo>
                <a:lnTo>
                  <a:pt x="1247520" y="590312"/>
                </a:lnTo>
                <a:lnTo>
                  <a:pt x="1247520" y="587187"/>
                </a:lnTo>
                <a:lnTo>
                  <a:pt x="1246554" y="585103"/>
                </a:lnTo>
                <a:lnTo>
                  <a:pt x="1246554" y="581977"/>
                </a:lnTo>
                <a:lnTo>
                  <a:pt x="1245588" y="577797"/>
                </a:lnTo>
                <a:lnTo>
                  <a:pt x="1244525" y="574672"/>
                </a:lnTo>
                <a:lnTo>
                  <a:pt x="1243559" y="570504"/>
                </a:lnTo>
                <a:lnTo>
                  <a:pt x="1241530" y="566337"/>
                </a:lnTo>
                <a:lnTo>
                  <a:pt x="1240467" y="562157"/>
                </a:lnTo>
                <a:lnTo>
                  <a:pt x="1240467" y="559031"/>
                </a:lnTo>
                <a:lnTo>
                  <a:pt x="1239501" y="556947"/>
                </a:lnTo>
                <a:lnTo>
                  <a:pt x="1238535" y="552780"/>
                </a:lnTo>
                <a:lnTo>
                  <a:pt x="1237472" y="548600"/>
                </a:lnTo>
                <a:lnTo>
                  <a:pt x="1236506" y="545474"/>
                </a:lnTo>
                <a:lnTo>
                  <a:pt x="1235443" y="542349"/>
                </a:lnTo>
                <a:lnTo>
                  <a:pt x="1234477" y="539210"/>
                </a:lnTo>
                <a:lnTo>
                  <a:pt x="1233414" y="536085"/>
                </a:lnTo>
                <a:lnTo>
                  <a:pt x="1232448" y="532959"/>
                </a:lnTo>
                <a:lnTo>
                  <a:pt x="1230419" y="529834"/>
                </a:lnTo>
                <a:lnTo>
                  <a:pt x="1228390" y="526696"/>
                </a:lnTo>
                <a:lnTo>
                  <a:pt x="1226361" y="525654"/>
                </a:lnTo>
                <a:lnTo>
                  <a:pt x="1224332" y="523570"/>
                </a:lnTo>
                <a:lnTo>
                  <a:pt x="1222399" y="521486"/>
                </a:lnTo>
                <a:lnTo>
                  <a:pt x="1220370" y="520444"/>
                </a:lnTo>
                <a:lnTo>
                  <a:pt x="1218341" y="517319"/>
                </a:lnTo>
                <a:lnTo>
                  <a:pt x="1216313" y="514193"/>
                </a:lnTo>
                <a:lnTo>
                  <a:pt x="1214284" y="511055"/>
                </a:lnTo>
                <a:lnTo>
                  <a:pt x="1212255" y="508971"/>
                </a:lnTo>
                <a:lnTo>
                  <a:pt x="1210226" y="504804"/>
                </a:lnTo>
                <a:lnTo>
                  <a:pt x="1208293" y="500624"/>
                </a:lnTo>
                <a:lnTo>
                  <a:pt x="1206264" y="496456"/>
                </a:lnTo>
                <a:lnTo>
                  <a:pt x="1204235" y="492289"/>
                </a:lnTo>
                <a:lnTo>
                  <a:pt x="1202206" y="488121"/>
                </a:lnTo>
                <a:lnTo>
                  <a:pt x="1201240" y="484983"/>
                </a:lnTo>
                <a:lnTo>
                  <a:pt x="1199211" y="480816"/>
                </a:lnTo>
                <a:lnTo>
                  <a:pt x="1198148" y="477690"/>
                </a:lnTo>
                <a:lnTo>
                  <a:pt x="1197182" y="475606"/>
                </a:lnTo>
                <a:lnTo>
                  <a:pt x="1196119" y="472468"/>
                </a:lnTo>
                <a:lnTo>
                  <a:pt x="1195153" y="470384"/>
                </a:lnTo>
                <a:lnTo>
                  <a:pt x="1194187" y="467259"/>
                </a:lnTo>
                <a:lnTo>
                  <a:pt x="1193124" y="464133"/>
                </a:lnTo>
                <a:lnTo>
                  <a:pt x="1192158" y="459953"/>
                </a:lnTo>
                <a:lnTo>
                  <a:pt x="1190129" y="455786"/>
                </a:lnTo>
                <a:lnTo>
                  <a:pt x="1189066" y="450577"/>
                </a:lnTo>
                <a:lnTo>
                  <a:pt x="1188100" y="446396"/>
                </a:lnTo>
                <a:lnTo>
                  <a:pt x="1186071" y="442229"/>
                </a:lnTo>
                <a:lnTo>
                  <a:pt x="1185105" y="437020"/>
                </a:lnTo>
                <a:lnTo>
                  <a:pt x="1184042" y="432840"/>
                </a:lnTo>
                <a:lnTo>
                  <a:pt x="1183076" y="428672"/>
                </a:lnTo>
                <a:lnTo>
                  <a:pt x="1182013" y="423450"/>
                </a:lnTo>
                <a:lnTo>
                  <a:pt x="1180081" y="419283"/>
                </a:lnTo>
                <a:lnTo>
                  <a:pt x="1179018" y="415115"/>
                </a:lnTo>
                <a:lnTo>
                  <a:pt x="1178052" y="410948"/>
                </a:lnTo>
                <a:lnTo>
                  <a:pt x="1176989" y="406768"/>
                </a:lnTo>
                <a:lnTo>
                  <a:pt x="1176023" y="401559"/>
                </a:lnTo>
                <a:lnTo>
                  <a:pt x="1174960" y="397378"/>
                </a:lnTo>
                <a:lnTo>
                  <a:pt x="1173994" y="393211"/>
                </a:lnTo>
                <a:lnTo>
                  <a:pt x="1173027" y="389044"/>
                </a:lnTo>
                <a:lnTo>
                  <a:pt x="1173027" y="384851"/>
                </a:lnTo>
                <a:lnTo>
                  <a:pt x="1171965" y="380658"/>
                </a:lnTo>
                <a:lnTo>
                  <a:pt x="1170998" y="377609"/>
                </a:lnTo>
                <a:lnTo>
                  <a:pt x="1169936" y="373416"/>
                </a:lnTo>
                <a:lnTo>
                  <a:pt x="1169936" y="369223"/>
                </a:lnTo>
                <a:lnTo>
                  <a:pt x="1168969" y="365030"/>
                </a:lnTo>
                <a:lnTo>
                  <a:pt x="1167907" y="360837"/>
                </a:lnTo>
                <a:lnTo>
                  <a:pt x="1167907" y="357788"/>
                </a:lnTo>
                <a:lnTo>
                  <a:pt x="1166940" y="353595"/>
                </a:lnTo>
                <a:lnTo>
                  <a:pt x="1166940" y="343176"/>
                </a:lnTo>
                <a:lnTo>
                  <a:pt x="1165974" y="338984"/>
                </a:lnTo>
                <a:lnTo>
                  <a:pt x="1165974" y="323356"/>
                </a:lnTo>
                <a:lnTo>
                  <a:pt x="1164911" y="319163"/>
                </a:lnTo>
                <a:lnTo>
                  <a:pt x="1164911" y="303535"/>
                </a:lnTo>
                <a:lnTo>
                  <a:pt x="1163945" y="299342"/>
                </a:lnTo>
                <a:lnTo>
                  <a:pt x="1163945" y="292100"/>
                </a:lnTo>
                <a:lnTo>
                  <a:pt x="1162882" y="288924"/>
                </a:lnTo>
                <a:lnTo>
                  <a:pt x="1160853" y="292100"/>
                </a:lnTo>
                <a:lnTo>
                  <a:pt x="1158921" y="295150"/>
                </a:lnTo>
                <a:lnTo>
                  <a:pt x="1156892" y="298326"/>
                </a:lnTo>
                <a:lnTo>
                  <a:pt x="1154863" y="302519"/>
                </a:lnTo>
                <a:lnTo>
                  <a:pt x="1152834" y="305568"/>
                </a:lnTo>
                <a:lnTo>
                  <a:pt x="1150805" y="309761"/>
                </a:lnTo>
                <a:lnTo>
                  <a:pt x="1148776" y="313954"/>
                </a:lnTo>
                <a:lnTo>
                  <a:pt x="1146747" y="318147"/>
                </a:lnTo>
                <a:lnTo>
                  <a:pt x="1144815" y="321196"/>
                </a:lnTo>
                <a:lnTo>
                  <a:pt x="1143752" y="325389"/>
                </a:lnTo>
                <a:lnTo>
                  <a:pt x="1142786" y="329582"/>
                </a:lnTo>
                <a:lnTo>
                  <a:pt x="1140757" y="333774"/>
                </a:lnTo>
                <a:lnTo>
                  <a:pt x="1139694" y="337967"/>
                </a:lnTo>
                <a:lnTo>
                  <a:pt x="1138728" y="342160"/>
                </a:lnTo>
                <a:lnTo>
                  <a:pt x="1138728" y="346226"/>
                </a:lnTo>
                <a:lnTo>
                  <a:pt x="1137762" y="350419"/>
                </a:lnTo>
                <a:lnTo>
                  <a:pt x="1137762" y="353595"/>
                </a:lnTo>
                <a:lnTo>
                  <a:pt x="1136699" y="355628"/>
                </a:lnTo>
                <a:lnTo>
                  <a:pt x="1136699" y="366046"/>
                </a:lnTo>
                <a:lnTo>
                  <a:pt x="1135733" y="369223"/>
                </a:lnTo>
                <a:lnTo>
                  <a:pt x="1135733" y="386960"/>
                </a:lnTo>
                <a:lnTo>
                  <a:pt x="1136699" y="391127"/>
                </a:lnTo>
                <a:lnTo>
                  <a:pt x="1136699" y="400517"/>
                </a:lnTo>
                <a:lnTo>
                  <a:pt x="1137762" y="403642"/>
                </a:lnTo>
                <a:lnTo>
                  <a:pt x="1137762" y="407810"/>
                </a:lnTo>
                <a:lnTo>
                  <a:pt x="1138728" y="411990"/>
                </a:lnTo>
                <a:lnTo>
                  <a:pt x="1139694" y="415115"/>
                </a:lnTo>
                <a:lnTo>
                  <a:pt x="1139694" y="419283"/>
                </a:lnTo>
                <a:lnTo>
                  <a:pt x="1140757" y="422408"/>
                </a:lnTo>
                <a:lnTo>
                  <a:pt x="1142786" y="426588"/>
                </a:lnTo>
                <a:lnTo>
                  <a:pt x="1143752" y="430756"/>
                </a:lnTo>
                <a:lnTo>
                  <a:pt x="1144815" y="434923"/>
                </a:lnTo>
                <a:lnTo>
                  <a:pt x="1144815" y="439103"/>
                </a:lnTo>
                <a:lnTo>
                  <a:pt x="1145781" y="442229"/>
                </a:lnTo>
                <a:lnTo>
                  <a:pt x="1145781" y="455786"/>
                </a:lnTo>
                <a:lnTo>
                  <a:pt x="1144815" y="459953"/>
                </a:lnTo>
                <a:lnTo>
                  <a:pt x="1144815" y="463092"/>
                </a:lnTo>
                <a:lnTo>
                  <a:pt x="1143752" y="467259"/>
                </a:lnTo>
                <a:lnTo>
                  <a:pt x="1143752" y="470384"/>
                </a:lnTo>
                <a:lnTo>
                  <a:pt x="1142786" y="473510"/>
                </a:lnTo>
                <a:lnTo>
                  <a:pt x="1142786" y="475606"/>
                </a:lnTo>
                <a:lnTo>
                  <a:pt x="1141723" y="478732"/>
                </a:lnTo>
                <a:lnTo>
                  <a:pt x="1140757" y="481858"/>
                </a:lnTo>
                <a:lnTo>
                  <a:pt x="1140757" y="484983"/>
                </a:lnTo>
                <a:lnTo>
                  <a:pt x="1139694" y="488121"/>
                </a:lnTo>
                <a:lnTo>
                  <a:pt x="1138728" y="491247"/>
                </a:lnTo>
                <a:lnTo>
                  <a:pt x="1137762" y="495414"/>
                </a:lnTo>
                <a:lnTo>
                  <a:pt x="1136699" y="498540"/>
                </a:lnTo>
                <a:lnTo>
                  <a:pt x="1135733" y="502720"/>
                </a:lnTo>
                <a:lnTo>
                  <a:pt x="1134670" y="504804"/>
                </a:lnTo>
                <a:lnTo>
                  <a:pt x="1133704" y="507929"/>
                </a:lnTo>
                <a:lnTo>
                  <a:pt x="1132641" y="511055"/>
                </a:lnTo>
                <a:lnTo>
                  <a:pt x="1131675" y="514193"/>
                </a:lnTo>
                <a:lnTo>
                  <a:pt x="1130709" y="517319"/>
                </a:lnTo>
                <a:lnTo>
                  <a:pt x="1129646" y="520444"/>
                </a:lnTo>
                <a:lnTo>
                  <a:pt x="1128680" y="523570"/>
                </a:lnTo>
                <a:lnTo>
                  <a:pt x="1127617" y="526696"/>
                </a:lnTo>
                <a:lnTo>
                  <a:pt x="1126651" y="529834"/>
                </a:lnTo>
                <a:lnTo>
                  <a:pt x="1125588" y="532959"/>
                </a:lnTo>
                <a:lnTo>
                  <a:pt x="1124622" y="536085"/>
                </a:lnTo>
                <a:lnTo>
                  <a:pt x="1123655" y="539210"/>
                </a:lnTo>
                <a:lnTo>
                  <a:pt x="1121626" y="542349"/>
                </a:lnTo>
                <a:lnTo>
                  <a:pt x="1121626" y="545474"/>
                </a:lnTo>
                <a:lnTo>
                  <a:pt x="1119597" y="547558"/>
                </a:lnTo>
                <a:lnTo>
                  <a:pt x="1118535" y="550684"/>
                </a:lnTo>
                <a:lnTo>
                  <a:pt x="1118535" y="553822"/>
                </a:lnTo>
                <a:lnTo>
                  <a:pt x="1116506" y="560073"/>
                </a:lnTo>
                <a:lnTo>
                  <a:pt x="1113510" y="566337"/>
                </a:lnTo>
                <a:lnTo>
                  <a:pt x="1111481" y="572588"/>
                </a:lnTo>
                <a:lnTo>
                  <a:pt x="1108486" y="577797"/>
                </a:lnTo>
                <a:lnTo>
                  <a:pt x="1105491" y="584061"/>
                </a:lnTo>
                <a:lnTo>
                  <a:pt x="1102399" y="589270"/>
                </a:lnTo>
                <a:lnTo>
                  <a:pt x="1099404" y="594492"/>
                </a:lnTo>
                <a:lnTo>
                  <a:pt x="1096409" y="599702"/>
                </a:lnTo>
                <a:lnTo>
                  <a:pt x="1093414" y="604924"/>
                </a:lnTo>
                <a:lnTo>
                  <a:pt x="1090322" y="609091"/>
                </a:lnTo>
                <a:lnTo>
                  <a:pt x="1087327" y="614300"/>
                </a:lnTo>
                <a:lnTo>
                  <a:pt x="1083269" y="618480"/>
                </a:lnTo>
                <a:lnTo>
                  <a:pt x="1080274" y="622648"/>
                </a:lnTo>
                <a:lnTo>
                  <a:pt x="1077278" y="625773"/>
                </a:lnTo>
                <a:lnTo>
                  <a:pt x="1074187" y="629954"/>
                </a:lnTo>
                <a:lnTo>
                  <a:pt x="1071192" y="633079"/>
                </a:lnTo>
                <a:lnTo>
                  <a:pt x="1068196" y="637247"/>
                </a:lnTo>
                <a:lnTo>
                  <a:pt x="1065201" y="639330"/>
                </a:lnTo>
                <a:lnTo>
                  <a:pt x="1062109" y="642456"/>
                </a:lnTo>
                <a:lnTo>
                  <a:pt x="1059114" y="645594"/>
                </a:lnTo>
                <a:lnTo>
                  <a:pt x="1057085" y="647678"/>
                </a:lnTo>
                <a:lnTo>
                  <a:pt x="1054090" y="649761"/>
                </a:lnTo>
                <a:lnTo>
                  <a:pt x="1052061" y="651845"/>
                </a:lnTo>
                <a:lnTo>
                  <a:pt x="1050032" y="653929"/>
                </a:lnTo>
                <a:lnTo>
                  <a:pt x="1048003" y="656025"/>
                </a:lnTo>
                <a:lnTo>
                  <a:pt x="1045974" y="658109"/>
                </a:lnTo>
                <a:lnTo>
                  <a:pt x="1044042" y="661235"/>
                </a:lnTo>
                <a:lnTo>
                  <a:pt x="1045008" y="658109"/>
                </a:lnTo>
                <a:lnTo>
                  <a:pt x="1045974" y="653929"/>
                </a:lnTo>
                <a:lnTo>
                  <a:pt x="1047037" y="649761"/>
                </a:lnTo>
                <a:lnTo>
                  <a:pt x="1048003" y="645594"/>
                </a:lnTo>
                <a:lnTo>
                  <a:pt x="1049066" y="642456"/>
                </a:lnTo>
                <a:lnTo>
                  <a:pt x="1050032" y="638288"/>
                </a:lnTo>
                <a:lnTo>
                  <a:pt x="1050032" y="634121"/>
                </a:lnTo>
                <a:lnTo>
                  <a:pt x="1051095" y="630995"/>
                </a:lnTo>
                <a:lnTo>
                  <a:pt x="1051095" y="603869"/>
                </a:lnTo>
                <a:lnTo>
                  <a:pt x="1050032" y="599702"/>
                </a:lnTo>
                <a:lnTo>
                  <a:pt x="1050032" y="596576"/>
                </a:lnTo>
                <a:lnTo>
                  <a:pt x="1049066" y="592409"/>
                </a:lnTo>
                <a:lnTo>
                  <a:pt x="1048003" y="588229"/>
                </a:lnTo>
                <a:lnTo>
                  <a:pt x="1048003" y="585103"/>
                </a:lnTo>
                <a:lnTo>
                  <a:pt x="1047037" y="580936"/>
                </a:lnTo>
                <a:lnTo>
                  <a:pt x="1045974" y="576755"/>
                </a:lnTo>
                <a:lnTo>
                  <a:pt x="1045008" y="573630"/>
                </a:lnTo>
                <a:lnTo>
                  <a:pt x="1044042" y="569462"/>
                </a:lnTo>
                <a:lnTo>
                  <a:pt x="1042979" y="565282"/>
                </a:lnTo>
                <a:lnTo>
                  <a:pt x="1040950" y="562157"/>
                </a:lnTo>
                <a:lnTo>
                  <a:pt x="1039984" y="557989"/>
                </a:lnTo>
                <a:lnTo>
                  <a:pt x="1038921" y="553822"/>
                </a:lnTo>
                <a:lnTo>
                  <a:pt x="1036989" y="550684"/>
                </a:lnTo>
                <a:lnTo>
                  <a:pt x="1035926" y="546516"/>
                </a:lnTo>
                <a:lnTo>
                  <a:pt x="1033897" y="542349"/>
                </a:lnTo>
                <a:lnTo>
                  <a:pt x="1032931" y="539210"/>
                </a:lnTo>
                <a:lnTo>
                  <a:pt x="1030902" y="535043"/>
                </a:lnTo>
                <a:lnTo>
                  <a:pt x="1028873" y="530876"/>
                </a:lnTo>
                <a:lnTo>
                  <a:pt x="1026844" y="527750"/>
                </a:lnTo>
                <a:lnTo>
                  <a:pt x="1024815" y="523570"/>
                </a:lnTo>
                <a:lnTo>
                  <a:pt x="1022882" y="520444"/>
                </a:lnTo>
                <a:lnTo>
                  <a:pt x="1020853" y="517319"/>
                </a:lnTo>
                <a:lnTo>
                  <a:pt x="1018824" y="513139"/>
                </a:lnTo>
                <a:lnTo>
                  <a:pt x="1016795" y="510013"/>
                </a:lnTo>
                <a:lnTo>
                  <a:pt x="1014766" y="506888"/>
                </a:lnTo>
                <a:lnTo>
                  <a:pt x="1012737" y="503762"/>
                </a:lnTo>
                <a:lnTo>
                  <a:pt x="1010708" y="501678"/>
                </a:lnTo>
                <a:lnTo>
                  <a:pt x="1008679" y="498540"/>
                </a:lnTo>
                <a:lnTo>
                  <a:pt x="1006747" y="495414"/>
                </a:lnTo>
                <a:lnTo>
                  <a:pt x="1004718" y="493331"/>
                </a:lnTo>
                <a:lnTo>
                  <a:pt x="1002689" y="490205"/>
                </a:lnTo>
                <a:lnTo>
                  <a:pt x="1001626" y="488121"/>
                </a:lnTo>
                <a:lnTo>
                  <a:pt x="999694" y="486025"/>
                </a:lnTo>
                <a:lnTo>
                  <a:pt x="997665" y="483941"/>
                </a:lnTo>
                <a:lnTo>
                  <a:pt x="996602" y="481858"/>
                </a:lnTo>
                <a:lnTo>
                  <a:pt x="994573" y="479774"/>
                </a:lnTo>
                <a:lnTo>
                  <a:pt x="992641" y="476648"/>
                </a:lnTo>
                <a:lnTo>
                  <a:pt x="990612" y="474552"/>
                </a:lnTo>
                <a:lnTo>
                  <a:pt x="988583" y="472468"/>
                </a:lnTo>
                <a:lnTo>
                  <a:pt x="986554" y="469343"/>
                </a:lnTo>
                <a:lnTo>
                  <a:pt x="984525" y="467259"/>
                </a:lnTo>
                <a:lnTo>
                  <a:pt x="981530" y="463092"/>
                </a:lnTo>
                <a:lnTo>
                  <a:pt x="978534" y="459953"/>
                </a:lnTo>
                <a:lnTo>
                  <a:pt x="975443" y="455786"/>
                </a:lnTo>
                <a:lnTo>
                  <a:pt x="972447" y="452660"/>
                </a:lnTo>
                <a:lnTo>
                  <a:pt x="969452" y="448480"/>
                </a:lnTo>
                <a:lnTo>
                  <a:pt x="966360" y="444313"/>
                </a:lnTo>
                <a:lnTo>
                  <a:pt x="963365" y="440145"/>
                </a:lnTo>
                <a:lnTo>
                  <a:pt x="960370" y="437020"/>
                </a:lnTo>
                <a:lnTo>
                  <a:pt x="957375" y="432840"/>
                </a:lnTo>
                <a:lnTo>
                  <a:pt x="955346" y="428672"/>
                </a:lnTo>
                <a:lnTo>
                  <a:pt x="952254" y="424505"/>
                </a:lnTo>
                <a:lnTo>
                  <a:pt x="949259" y="420325"/>
                </a:lnTo>
                <a:lnTo>
                  <a:pt x="946264" y="415115"/>
                </a:lnTo>
                <a:lnTo>
                  <a:pt x="943269" y="410948"/>
                </a:lnTo>
                <a:lnTo>
                  <a:pt x="941240" y="406768"/>
                </a:lnTo>
                <a:lnTo>
                  <a:pt x="938148" y="402600"/>
                </a:lnTo>
                <a:lnTo>
                  <a:pt x="935153" y="397378"/>
                </a:lnTo>
                <a:lnTo>
                  <a:pt x="933124" y="393211"/>
                </a:lnTo>
                <a:lnTo>
                  <a:pt x="930128" y="389044"/>
                </a:lnTo>
                <a:lnTo>
                  <a:pt x="927133" y="383834"/>
                </a:lnTo>
                <a:lnTo>
                  <a:pt x="925104" y="379641"/>
                </a:lnTo>
                <a:lnTo>
                  <a:pt x="922109" y="374432"/>
                </a:lnTo>
                <a:lnTo>
                  <a:pt x="920080" y="370239"/>
                </a:lnTo>
                <a:lnTo>
                  <a:pt x="916988" y="365030"/>
                </a:lnTo>
                <a:lnTo>
                  <a:pt x="915056" y="360837"/>
                </a:lnTo>
                <a:lnTo>
                  <a:pt x="911984" y="355628"/>
                </a:lnTo>
                <a:lnTo>
                  <a:pt x="909974" y="351435"/>
                </a:lnTo>
                <a:lnTo>
                  <a:pt x="907955" y="346226"/>
                </a:lnTo>
                <a:lnTo>
                  <a:pt x="904930" y="342160"/>
                </a:lnTo>
                <a:lnTo>
                  <a:pt x="902921" y="336951"/>
                </a:lnTo>
                <a:lnTo>
                  <a:pt x="900901" y="332758"/>
                </a:lnTo>
                <a:lnTo>
                  <a:pt x="898882" y="327549"/>
                </a:lnTo>
                <a:lnTo>
                  <a:pt x="897877" y="326405"/>
                </a:lnTo>
                <a:lnTo>
                  <a:pt x="896872" y="323356"/>
                </a:lnTo>
                <a:lnTo>
                  <a:pt x="894853" y="320179"/>
                </a:lnTo>
                <a:lnTo>
                  <a:pt x="893848" y="317130"/>
                </a:lnTo>
                <a:lnTo>
                  <a:pt x="891829" y="313954"/>
                </a:lnTo>
                <a:lnTo>
                  <a:pt x="890824" y="310777"/>
                </a:lnTo>
                <a:lnTo>
                  <a:pt x="889819" y="307728"/>
                </a:lnTo>
                <a:lnTo>
                  <a:pt x="888805" y="304552"/>
                </a:lnTo>
                <a:lnTo>
                  <a:pt x="886795" y="301502"/>
                </a:lnTo>
                <a:lnTo>
                  <a:pt x="885781" y="298326"/>
                </a:lnTo>
                <a:lnTo>
                  <a:pt x="884776" y="295150"/>
                </a:lnTo>
                <a:lnTo>
                  <a:pt x="883771" y="292100"/>
                </a:lnTo>
                <a:lnTo>
                  <a:pt x="881752" y="288924"/>
                </a:lnTo>
                <a:lnTo>
                  <a:pt x="880747" y="285747"/>
                </a:lnTo>
                <a:lnTo>
                  <a:pt x="879742" y="282698"/>
                </a:lnTo>
                <a:lnTo>
                  <a:pt x="877723" y="279522"/>
                </a:lnTo>
                <a:lnTo>
                  <a:pt x="876718" y="276472"/>
                </a:lnTo>
                <a:lnTo>
                  <a:pt x="875713" y="273296"/>
                </a:lnTo>
                <a:lnTo>
                  <a:pt x="874698" y="270120"/>
                </a:lnTo>
                <a:lnTo>
                  <a:pt x="873694" y="267070"/>
                </a:lnTo>
                <a:lnTo>
                  <a:pt x="872689" y="263894"/>
                </a:lnTo>
                <a:lnTo>
                  <a:pt x="870669" y="260717"/>
                </a:lnTo>
                <a:lnTo>
                  <a:pt x="869665" y="257668"/>
                </a:lnTo>
                <a:lnTo>
                  <a:pt x="868650" y="253475"/>
                </a:lnTo>
                <a:lnTo>
                  <a:pt x="867645" y="249282"/>
                </a:lnTo>
                <a:lnTo>
                  <a:pt x="866640" y="245090"/>
                </a:lnTo>
                <a:lnTo>
                  <a:pt x="864621" y="239880"/>
                </a:lnTo>
                <a:lnTo>
                  <a:pt x="863616" y="235688"/>
                </a:lnTo>
                <a:lnTo>
                  <a:pt x="862611" y="232638"/>
                </a:lnTo>
                <a:lnTo>
                  <a:pt x="861597" y="228445"/>
                </a:lnTo>
                <a:lnTo>
                  <a:pt x="859587" y="224253"/>
                </a:lnTo>
                <a:lnTo>
                  <a:pt x="858573" y="220060"/>
                </a:lnTo>
                <a:lnTo>
                  <a:pt x="857568" y="217010"/>
                </a:lnTo>
                <a:lnTo>
                  <a:pt x="856563" y="212818"/>
                </a:lnTo>
                <a:lnTo>
                  <a:pt x="855558" y="209641"/>
                </a:lnTo>
                <a:lnTo>
                  <a:pt x="853539" y="206592"/>
                </a:lnTo>
                <a:lnTo>
                  <a:pt x="852534" y="203415"/>
                </a:lnTo>
                <a:lnTo>
                  <a:pt x="851520" y="200239"/>
                </a:lnTo>
                <a:lnTo>
                  <a:pt x="850515" y="197190"/>
                </a:lnTo>
                <a:lnTo>
                  <a:pt x="849510" y="194013"/>
                </a:lnTo>
                <a:lnTo>
                  <a:pt x="847491" y="189820"/>
                </a:lnTo>
                <a:lnTo>
                  <a:pt x="846486" y="186771"/>
                </a:lnTo>
                <a:lnTo>
                  <a:pt x="845481" y="184611"/>
                </a:lnTo>
                <a:lnTo>
                  <a:pt x="843462" y="181562"/>
                </a:lnTo>
                <a:lnTo>
                  <a:pt x="842457" y="178385"/>
                </a:lnTo>
                <a:lnTo>
                  <a:pt x="840438" y="176353"/>
                </a:lnTo>
                <a:lnTo>
                  <a:pt x="838418" y="175209"/>
                </a:lnTo>
                <a:lnTo>
                  <a:pt x="832380" y="181562"/>
                </a:lnTo>
                <a:lnTo>
                  <a:pt x="828341" y="188804"/>
                </a:lnTo>
                <a:lnTo>
                  <a:pt x="824312" y="196046"/>
                </a:lnTo>
                <a:lnTo>
                  <a:pt x="820283" y="204432"/>
                </a:lnTo>
                <a:lnTo>
                  <a:pt x="817259" y="212818"/>
                </a:lnTo>
                <a:lnTo>
                  <a:pt x="814235" y="222220"/>
                </a:lnTo>
                <a:lnTo>
                  <a:pt x="811210" y="231622"/>
                </a:lnTo>
                <a:lnTo>
                  <a:pt x="809201" y="242040"/>
                </a:lnTo>
                <a:lnTo>
                  <a:pt x="807181" y="251442"/>
                </a:lnTo>
                <a:lnTo>
                  <a:pt x="805172" y="261861"/>
                </a:lnTo>
                <a:lnTo>
                  <a:pt x="804157" y="273296"/>
                </a:lnTo>
                <a:lnTo>
                  <a:pt x="803152" y="283715"/>
                </a:lnTo>
                <a:lnTo>
                  <a:pt x="802148" y="294133"/>
                </a:lnTo>
                <a:lnTo>
                  <a:pt x="802148" y="305568"/>
                </a:lnTo>
                <a:lnTo>
                  <a:pt x="801133" y="315987"/>
                </a:lnTo>
                <a:lnTo>
                  <a:pt x="801133" y="356771"/>
                </a:lnTo>
                <a:lnTo>
                  <a:pt x="802148" y="366046"/>
                </a:lnTo>
                <a:lnTo>
                  <a:pt x="802148" y="375449"/>
                </a:lnTo>
                <a:lnTo>
                  <a:pt x="803152" y="383834"/>
                </a:lnTo>
                <a:lnTo>
                  <a:pt x="803152" y="392169"/>
                </a:lnTo>
                <a:lnTo>
                  <a:pt x="804157" y="399475"/>
                </a:lnTo>
                <a:lnTo>
                  <a:pt x="804157" y="405726"/>
                </a:lnTo>
                <a:lnTo>
                  <a:pt x="805172" y="411990"/>
                </a:lnTo>
                <a:lnTo>
                  <a:pt x="805172" y="417199"/>
                </a:lnTo>
                <a:lnTo>
                  <a:pt x="806177" y="421366"/>
                </a:lnTo>
                <a:lnTo>
                  <a:pt x="806177" y="425547"/>
                </a:lnTo>
                <a:lnTo>
                  <a:pt x="807181" y="429714"/>
                </a:lnTo>
                <a:lnTo>
                  <a:pt x="807181" y="465175"/>
                </a:lnTo>
                <a:lnTo>
                  <a:pt x="806177" y="480816"/>
                </a:lnTo>
                <a:lnTo>
                  <a:pt x="805172" y="495414"/>
                </a:lnTo>
                <a:lnTo>
                  <a:pt x="804157" y="510013"/>
                </a:lnTo>
                <a:lnTo>
                  <a:pt x="802148" y="522528"/>
                </a:lnTo>
                <a:lnTo>
                  <a:pt x="800128" y="534001"/>
                </a:lnTo>
                <a:lnTo>
                  <a:pt x="798109" y="545474"/>
                </a:lnTo>
                <a:lnTo>
                  <a:pt x="795094" y="555906"/>
                </a:lnTo>
                <a:lnTo>
                  <a:pt x="792070" y="565282"/>
                </a:lnTo>
                <a:lnTo>
                  <a:pt x="789046" y="573630"/>
                </a:lnTo>
                <a:lnTo>
                  <a:pt x="786022" y="581977"/>
                </a:lnTo>
                <a:lnTo>
                  <a:pt x="782998" y="588229"/>
                </a:lnTo>
                <a:lnTo>
                  <a:pt x="778969" y="595534"/>
                </a:lnTo>
                <a:lnTo>
                  <a:pt x="775945" y="600743"/>
                </a:lnTo>
                <a:lnTo>
                  <a:pt x="771916" y="605965"/>
                </a:lnTo>
                <a:lnTo>
                  <a:pt x="768892" y="610133"/>
                </a:lnTo>
                <a:lnTo>
                  <a:pt x="764863" y="614300"/>
                </a:lnTo>
                <a:lnTo>
                  <a:pt x="760824" y="617439"/>
                </a:lnTo>
                <a:lnTo>
                  <a:pt x="757809" y="620564"/>
                </a:lnTo>
                <a:lnTo>
                  <a:pt x="753771" y="623690"/>
                </a:lnTo>
                <a:lnTo>
                  <a:pt x="750747" y="625773"/>
                </a:lnTo>
                <a:lnTo>
                  <a:pt x="747732" y="626815"/>
                </a:lnTo>
                <a:lnTo>
                  <a:pt x="744708" y="628899"/>
                </a:lnTo>
                <a:lnTo>
                  <a:pt x="741684" y="629954"/>
                </a:lnTo>
                <a:lnTo>
                  <a:pt x="738660" y="629954"/>
                </a:lnTo>
                <a:lnTo>
                  <a:pt x="735635" y="630995"/>
                </a:lnTo>
                <a:lnTo>
                  <a:pt x="727577" y="630995"/>
                </a:lnTo>
                <a:lnTo>
                  <a:pt x="728582" y="626815"/>
                </a:lnTo>
                <a:lnTo>
                  <a:pt x="728582" y="623690"/>
                </a:lnTo>
                <a:lnTo>
                  <a:pt x="729587" y="619522"/>
                </a:lnTo>
                <a:lnTo>
                  <a:pt x="729587" y="613258"/>
                </a:lnTo>
                <a:lnTo>
                  <a:pt x="730592" y="609091"/>
                </a:lnTo>
                <a:lnTo>
                  <a:pt x="730592" y="602827"/>
                </a:lnTo>
                <a:lnTo>
                  <a:pt x="731606" y="599702"/>
                </a:lnTo>
                <a:lnTo>
                  <a:pt x="731606" y="559031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4282390" y="1616766"/>
            <a:ext cx="1305986" cy="1559097"/>
          </a:xfrm>
          <a:custGeom>
            <a:avLst/>
            <a:gdLst/>
            <a:ahLst/>
            <a:cxnLst/>
            <a:rect l="l" t="t" r="r" b="b"/>
            <a:pathLst>
              <a:path w="1305986" h="1559097">
                <a:moveTo>
                  <a:pt x="1266662" y="721662"/>
                </a:moveTo>
                <a:lnTo>
                  <a:pt x="1264730" y="718537"/>
                </a:lnTo>
                <a:lnTo>
                  <a:pt x="1262701" y="715398"/>
                </a:lnTo>
                <a:lnTo>
                  <a:pt x="1260672" y="712273"/>
                </a:lnTo>
                <a:lnTo>
                  <a:pt x="1258643" y="710189"/>
                </a:lnTo>
                <a:lnTo>
                  <a:pt x="1256614" y="707064"/>
                </a:lnTo>
                <a:lnTo>
                  <a:pt x="1255648" y="703938"/>
                </a:lnTo>
                <a:lnTo>
                  <a:pt x="1253619" y="701842"/>
                </a:lnTo>
                <a:lnTo>
                  <a:pt x="1251590" y="699758"/>
                </a:lnTo>
                <a:lnTo>
                  <a:pt x="1250624" y="696632"/>
                </a:lnTo>
                <a:lnTo>
                  <a:pt x="1248595" y="694549"/>
                </a:lnTo>
                <a:lnTo>
                  <a:pt x="1246566" y="690381"/>
                </a:lnTo>
                <a:lnTo>
                  <a:pt x="1244537" y="688285"/>
                </a:lnTo>
                <a:lnTo>
                  <a:pt x="1242508" y="684117"/>
                </a:lnTo>
                <a:lnTo>
                  <a:pt x="1240479" y="680992"/>
                </a:lnTo>
                <a:lnTo>
                  <a:pt x="1238450" y="677866"/>
                </a:lnTo>
                <a:lnTo>
                  <a:pt x="1236517" y="674728"/>
                </a:lnTo>
                <a:lnTo>
                  <a:pt x="1235455" y="671602"/>
                </a:lnTo>
                <a:lnTo>
                  <a:pt x="1235455" y="630932"/>
                </a:lnTo>
                <a:lnTo>
                  <a:pt x="1234488" y="627806"/>
                </a:lnTo>
                <a:lnTo>
                  <a:pt x="1234488" y="617375"/>
                </a:lnTo>
                <a:lnTo>
                  <a:pt x="1233426" y="614249"/>
                </a:lnTo>
                <a:lnTo>
                  <a:pt x="1233426" y="611111"/>
                </a:lnTo>
                <a:lnTo>
                  <a:pt x="1232459" y="609027"/>
                </a:lnTo>
                <a:lnTo>
                  <a:pt x="1232459" y="605902"/>
                </a:lnTo>
                <a:lnTo>
                  <a:pt x="1231397" y="602776"/>
                </a:lnTo>
                <a:lnTo>
                  <a:pt x="1231397" y="599638"/>
                </a:lnTo>
                <a:lnTo>
                  <a:pt x="1230430" y="597554"/>
                </a:lnTo>
                <a:lnTo>
                  <a:pt x="1230430" y="594429"/>
                </a:lnTo>
                <a:lnTo>
                  <a:pt x="1229464" y="590261"/>
                </a:lnTo>
                <a:lnTo>
                  <a:pt x="1228401" y="587136"/>
                </a:lnTo>
                <a:lnTo>
                  <a:pt x="1227435" y="585039"/>
                </a:lnTo>
                <a:lnTo>
                  <a:pt x="1226372" y="580872"/>
                </a:lnTo>
                <a:lnTo>
                  <a:pt x="1224343" y="576705"/>
                </a:lnTo>
                <a:lnTo>
                  <a:pt x="1222411" y="572524"/>
                </a:lnTo>
                <a:lnTo>
                  <a:pt x="1221348" y="568357"/>
                </a:lnTo>
                <a:lnTo>
                  <a:pt x="1220382" y="564190"/>
                </a:lnTo>
                <a:lnTo>
                  <a:pt x="1219319" y="560009"/>
                </a:lnTo>
                <a:lnTo>
                  <a:pt x="1218353" y="556884"/>
                </a:lnTo>
                <a:lnTo>
                  <a:pt x="1217290" y="553758"/>
                </a:lnTo>
                <a:lnTo>
                  <a:pt x="1215261" y="549591"/>
                </a:lnTo>
                <a:lnTo>
                  <a:pt x="1213329" y="546453"/>
                </a:lnTo>
                <a:lnTo>
                  <a:pt x="1212266" y="543327"/>
                </a:lnTo>
                <a:lnTo>
                  <a:pt x="1210237" y="540202"/>
                </a:lnTo>
                <a:lnTo>
                  <a:pt x="1208208" y="539160"/>
                </a:lnTo>
                <a:lnTo>
                  <a:pt x="1206276" y="538118"/>
                </a:lnTo>
                <a:lnTo>
                  <a:pt x="1204247" y="536034"/>
                </a:lnTo>
                <a:lnTo>
                  <a:pt x="1202218" y="534980"/>
                </a:lnTo>
                <a:lnTo>
                  <a:pt x="1200189" y="531854"/>
                </a:lnTo>
                <a:lnTo>
                  <a:pt x="1198160" y="529770"/>
                </a:lnTo>
                <a:lnTo>
                  <a:pt x="1196131" y="526645"/>
                </a:lnTo>
                <a:lnTo>
                  <a:pt x="1194102" y="523519"/>
                </a:lnTo>
                <a:lnTo>
                  <a:pt x="1192169" y="520381"/>
                </a:lnTo>
                <a:lnTo>
                  <a:pt x="1190140" y="518297"/>
                </a:lnTo>
                <a:lnTo>
                  <a:pt x="1188111" y="514130"/>
                </a:lnTo>
                <a:lnTo>
                  <a:pt x="1186083" y="509962"/>
                </a:lnTo>
                <a:lnTo>
                  <a:pt x="1184054" y="505782"/>
                </a:lnTo>
                <a:lnTo>
                  <a:pt x="1182025" y="501615"/>
                </a:lnTo>
                <a:lnTo>
                  <a:pt x="1179996" y="497447"/>
                </a:lnTo>
                <a:lnTo>
                  <a:pt x="1179029" y="494309"/>
                </a:lnTo>
                <a:lnTo>
                  <a:pt x="1178063" y="490142"/>
                </a:lnTo>
                <a:lnTo>
                  <a:pt x="1177000" y="487016"/>
                </a:lnTo>
                <a:lnTo>
                  <a:pt x="1176034" y="484932"/>
                </a:lnTo>
                <a:lnTo>
                  <a:pt x="1174971" y="481794"/>
                </a:lnTo>
                <a:lnTo>
                  <a:pt x="1174005" y="479710"/>
                </a:lnTo>
                <a:lnTo>
                  <a:pt x="1172942" y="474501"/>
                </a:lnTo>
                <a:lnTo>
                  <a:pt x="1171976" y="470321"/>
                </a:lnTo>
                <a:lnTo>
                  <a:pt x="1169947" y="465112"/>
                </a:lnTo>
                <a:lnTo>
                  <a:pt x="1168981" y="460944"/>
                </a:lnTo>
                <a:lnTo>
                  <a:pt x="1167918" y="456764"/>
                </a:lnTo>
                <a:lnTo>
                  <a:pt x="1166952" y="451555"/>
                </a:lnTo>
                <a:lnTo>
                  <a:pt x="1165889" y="447387"/>
                </a:lnTo>
                <a:lnTo>
                  <a:pt x="1164923" y="443207"/>
                </a:lnTo>
                <a:lnTo>
                  <a:pt x="1163957" y="437998"/>
                </a:lnTo>
                <a:lnTo>
                  <a:pt x="1162894" y="433831"/>
                </a:lnTo>
                <a:lnTo>
                  <a:pt x="1160865" y="429650"/>
                </a:lnTo>
                <a:lnTo>
                  <a:pt x="1160865" y="425483"/>
                </a:lnTo>
                <a:lnTo>
                  <a:pt x="1159899" y="421316"/>
                </a:lnTo>
                <a:lnTo>
                  <a:pt x="1158836" y="417136"/>
                </a:lnTo>
                <a:lnTo>
                  <a:pt x="1157870" y="412968"/>
                </a:lnTo>
                <a:lnTo>
                  <a:pt x="1156904" y="408801"/>
                </a:lnTo>
                <a:lnTo>
                  <a:pt x="1155841" y="404621"/>
                </a:lnTo>
                <a:lnTo>
                  <a:pt x="1155841" y="401495"/>
                </a:lnTo>
                <a:lnTo>
                  <a:pt x="1154875" y="397328"/>
                </a:lnTo>
                <a:lnTo>
                  <a:pt x="1153812" y="393147"/>
                </a:lnTo>
                <a:lnTo>
                  <a:pt x="1153812" y="388980"/>
                </a:lnTo>
                <a:lnTo>
                  <a:pt x="1152846" y="385854"/>
                </a:lnTo>
                <a:lnTo>
                  <a:pt x="1152846" y="374381"/>
                </a:lnTo>
                <a:lnTo>
                  <a:pt x="1151783" y="371256"/>
                </a:lnTo>
                <a:lnTo>
                  <a:pt x="1151783" y="360825"/>
                </a:lnTo>
                <a:lnTo>
                  <a:pt x="1152846" y="357699"/>
                </a:lnTo>
                <a:lnTo>
                  <a:pt x="1152846" y="344142"/>
                </a:lnTo>
                <a:lnTo>
                  <a:pt x="1153812" y="340000"/>
                </a:lnTo>
                <a:lnTo>
                  <a:pt x="1153812" y="318019"/>
                </a:lnTo>
                <a:lnTo>
                  <a:pt x="1154875" y="314970"/>
                </a:lnTo>
                <a:lnTo>
                  <a:pt x="1154875" y="311794"/>
                </a:lnTo>
                <a:lnTo>
                  <a:pt x="1155841" y="308617"/>
                </a:lnTo>
                <a:lnTo>
                  <a:pt x="1153812" y="310777"/>
                </a:lnTo>
                <a:lnTo>
                  <a:pt x="1151783" y="313954"/>
                </a:lnTo>
                <a:lnTo>
                  <a:pt x="1149851" y="317003"/>
                </a:lnTo>
                <a:lnTo>
                  <a:pt x="1147822" y="320179"/>
                </a:lnTo>
                <a:lnTo>
                  <a:pt x="1145793" y="323229"/>
                </a:lnTo>
                <a:lnTo>
                  <a:pt x="1143764" y="326405"/>
                </a:lnTo>
                <a:lnTo>
                  <a:pt x="1141735" y="329582"/>
                </a:lnTo>
                <a:lnTo>
                  <a:pt x="1139706" y="333647"/>
                </a:lnTo>
                <a:lnTo>
                  <a:pt x="1137677" y="336824"/>
                </a:lnTo>
                <a:lnTo>
                  <a:pt x="1136710" y="340000"/>
                </a:lnTo>
                <a:lnTo>
                  <a:pt x="1134681" y="343049"/>
                </a:lnTo>
                <a:lnTo>
                  <a:pt x="1133715" y="347268"/>
                </a:lnTo>
                <a:lnTo>
                  <a:pt x="1132652" y="350393"/>
                </a:lnTo>
                <a:lnTo>
                  <a:pt x="1131686" y="353519"/>
                </a:lnTo>
                <a:lnTo>
                  <a:pt x="1130623" y="356657"/>
                </a:lnTo>
                <a:lnTo>
                  <a:pt x="1129657" y="359783"/>
                </a:lnTo>
                <a:lnTo>
                  <a:pt x="1129657" y="363950"/>
                </a:lnTo>
                <a:lnTo>
                  <a:pt x="1128691" y="368130"/>
                </a:lnTo>
                <a:lnTo>
                  <a:pt x="1128691" y="372298"/>
                </a:lnTo>
                <a:lnTo>
                  <a:pt x="1127628" y="376465"/>
                </a:lnTo>
                <a:lnTo>
                  <a:pt x="1127628" y="404621"/>
                </a:lnTo>
                <a:lnTo>
                  <a:pt x="1128691" y="408801"/>
                </a:lnTo>
                <a:lnTo>
                  <a:pt x="1128691" y="411926"/>
                </a:lnTo>
                <a:lnTo>
                  <a:pt x="1129657" y="416094"/>
                </a:lnTo>
                <a:lnTo>
                  <a:pt x="1129657" y="419219"/>
                </a:lnTo>
                <a:lnTo>
                  <a:pt x="1130623" y="422358"/>
                </a:lnTo>
                <a:lnTo>
                  <a:pt x="1130623" y="425483"/>
                </a:lnTo>
                <a:lnTo>
                  <a:pt x="1131686" y="429650"/>
                </a:lnTo>
                <a:lnTo>
                  <a:pt x="1132652" y="432789"/>
                </a:lnTo>
                <a:lnTo>
                  <a:pt x="1132652" y="436956"/>
                </a:lnTo>
                <a:lnTo>
                  <a:pt x="1133715" y="440082"/>
                </a:lnTo>
                <a:lnTo>
                  <a:pt x="1133715" y="444249"/>
                </a:lnTo>
                <a:lnTo>
                  <a:pt x="1132652" y="448429"/>
                </a:lnTo>
                <a:lnTo>
                  <a:pt x="1132652" y="451555"/>
                </a:lnTo>
                <a:lnTo>
                  <a:pt x="1131686" y="455722"/>
                </a:lnTo>
                <a:lnTo>
                  <a:pt x="1131686" y="458861"/>
                </a:lnTo>
                <a:lnTo>
                  <a:pt x="1130623" y="460944"/>
                </a:lnTo>
                <a:lnTo>
                  <a:pt x="1129657" y="465112"/>
                </a:lnTo>
                <a:lnTo>
                  <a:pt x="1129657" y="468237"/>
                </a:lnTo>
                <a:lnTo>
                  <a:pt x="1127628" y="472417"/>
                </a:lnTo>
                <a:lnTo>
                  <a:pt x="1127628" y="475543"/>
                </a:lnTo>
                <a:lnTo>
                  <a:pt x="1126662" y="478669"/>
                </a:lnTo>
                <a:lnTo>
                  <a:pt x="1125599" y="481794"/>
                </a:lnTo>
                <a:lnTo>
                  <a:pt x="1124633" y="483878"/>
                </a:lnTo>
                <a:lnTo>
                  <a:pt x="1123570" y="487016"/>
                </a:lnTo>
                <a:lnTo>
                  <a:pt x="1122604" y="491183"/>
                </a:lnTo>
                <a:lnTo>
                  <a:pt x="1121638" y="494309"/>
                </a:lnTo>
                <a:lnTo>
                  <a:pt x="1119609" y="497447"/>
                </a:lnTo>
                <a:lnTo>
                  <a:pt x="1119609" y="498489"/>
                </a:lnTo>
                <a:lnTo>
                  <a:pt x="1118546" y="501615"/>
                </a:lnTo>
                <a:lnTo>
                  <a:pt x="1117580" y="504740"/>
                </a:lnTo>
                <a:lnTo>
                  <a:pt x="1116517" y="507866"/>
                </a:lnTo>
                <a:lnTo>
                  <a:pt x="1114585" y="511004"/>
                </a:lnTo>
                <a:lnTo>
                  <a:pt x="1113522" y="514130"/>
                </a:lnTo>
                <a:lnTo>
                  <a:pt x="1112556" y="517255"/>
                </a:lnTo>
                <a:lnTo>
                  <a:pt x="1111493" y="520381"/>
                </a:lnTo>
                <a:lnTo>
                  <a:pt x="1110527" y="523519"/>
                </a:lnTo>
                <a:lnTo>
                  <a:pt x="1108498" y="525603"/>
                </a:lnTo>
                <a:lnTo>
                  <a:pt x="1107532" y="528728"/>
                </a:lnTo>
                <a:lnTo>
                  <a:pt x="1106469" y="531854"/>
                </a:lnTo>
                <a:lnTo>
                  <a:pt x="1105503" y="534980"/>
                </a:lnTo>
                <a:lnTo>
                  <a:pt x="1103474" y="538118"/>
                </a:lnTo>
                <a:lnTo>
                  <a:pt x="1102411" y="541243"/>
                </a:lnTo>
                <a:lnTo>
                  <a:pt x="1101445" y="544369"/>
                </a:lnTo>
                <a:lnTo>
                  <a:pt x="1099416" y="549591"/>
                </a:lnTo>
                <a:lnTo>
                  <a:pt x="1097387" y="554800"/>
                </a:lnTo>
                <a:lnTo>
                  <a:pt x="1095358" y="560009"/>
                </a:lnTo>
                <a:lnTo>
                  <a:pt x="1092363" y="565231"/>
                </a:lnTo>
                <a:lnTo>
                  <a:pt x="1090334" y="569399"/>
                </a:lnTo>
                <a:lnTo>
                  <a:pt x="1087338" y="574621"/>
                </a:lnTo>
                <a:lnTo>
                  <a:pt x="1084343" y="578788"/>
                </a:lnTo>
                <a:lnTo>
                  <a:pt x="1082314" y="582956"/>
                </a:lnTo>
                <a:lnTo>
                  <a:pt x="1079222" y="587136"/>
                </a:lnTo>
                <a:lnTo>
                  <a:pt x="1076227" y="591303"/>
                </a:lnTo>
                <a:lnTo>
                  <a:pt x="1073232" y="595471"/>
                </a:lnTo>
                <a:lnTo>
                  <a:pt x="1070237" y="598596"/>
                </a:lnTo>
                <a:lnTo>
                  <a:pt x="1067145" y="602776"/>
                </a:lnTo>
                <a:lnTo>
                  <a:pt x="1064150" y="605902"/>
                </a:lnTo>
                <a:lnTo>
                  <a:pt x="1062121" y="609027"/>
                </a:lnTo>
                <a:lnTo>
                  <a:pt x="1059126" y="612153"/>
                </a:lnTo>
                <a:lnTo>
                  <a:pt x="1056131" y="615291"/>
                </a:lnTo>
                <a:lnTo>
                  <a:pt x="1054102" y="618417"/>
                </a:lnTo>
                <a:lnTo>
                  <a:pt x="1052073" y="620501"/>
                </a:lnTo>
                <a:lnTo>
                  <a:pt x="1049077" y="622584"/>
                </a:lnTo>
                <a:lnTo>
                  <a:pt x="1047048" y="625723"/>
                </a:lnTo>
                <a:lnTo>
                  <a:pt x="1045019" y="627806"/>
                </a:lnTo>
                <a:lnTo>
                  <a:pt x="1042990" y="628848"/>
                </a:lnTo>
                <a:lnTo>
                  <a:pt x="1042024" y="630932"/>
                </a:lnTo>
                <a:lnTo>
                  <a:pt x="1040430" y="631750"/>
                </a:lnTo>
                <a:lnTo>
                  <a:pt x="1038933" y="634057"/>
                </a:lnTo>
                <a:lnTo>
                  <a:pt x="1037966" y="638225"/>
                </a:lnTo>
                <a:lnTo>
                  <a:pt x="1037966" y="635099"/>
                </a:lnTo>
                <a:lnTo>
                  <a:pt x="1039995" y="631974"/>
                </a:lnTo>
                <a:lnTo>
                  <a:pt x="1040430" y="631750"/>
                </a:lnTo>
                <a:lnTo>
                  <a:pt x="1040962" y="630932"/>
                </a:lnTo>
                <a:lnTo>
                  <a:pt x="1042024" y="627806"/>
                </a:lnTo>
                <a:lnTo>
                  <a:pt x="1042990" y="623626"/>
                </a:lnTo>
                <a:lnTo>
                  <a:pt x="1043957" y="620501"/>
                </a:lnTo>
                <a:lnTo>
                  <a:pt x="1045019" y="616333"/>
                </a:lnTo>
                <a:lnTo>
                  <a:pt x="1045986" y="613208"/>
                </a:lnTo>
                <a:lnTo>
                  <a:pt x="1045986" y="610069"/>
                </a:lnTo>
                <a:lnTo>
                  <a:pt x="1047048" y="605902"/>
                </a:lnTo>
                <a:lnTo>
                  <a:pt x="1047048" y="602776"/>
                </a:lnTo>
                <a:lnTo>
                  <a:pt x="1048015" y="598596"/>
                </a:lnTo>
                <a:lnTo>
                  <a:pt x="1048015" y="577746"/>
                </a:lnTo>
                <a:lnTo>
                  <a:pt x="1047048" y="573566"/>
                </a:lnTo>
                <a:lnTo>
                  <a:pt x="1047048" y="570441"/>
                </a:lnTo>
                <a:lnTo>
                  <a:pt x="1045986" y="566273"/>
                </a:lnTo>
                <a:lnTo>
                  <a:pt x="1045019" y="563148"/>
                </a:lnTo>
                <a:lnTo>
                  <a:pt x="1045019" y="558968"/>
                </a:lnTo>
                <a:lnTo>
                  <a:pt x="1043957" y="555842"/>
                </a:lnTo>
                <a:lnTo>
                  <a:pt x="1042990" y="551675"/>
                </a:lnTo>
                <a:lnTo>
                  <a:pt x="1042024" y="547494"/>
                </a:lnTo>
                <a:lnTo>
                  <a:pt x="1040962" y="544369"/>
                </a:lnTo>
                <a:lnTo>
                  <a:pt x="1039995" y="540202"/>
                </a:lnTo>
                <a:lnTo>
                  <a:pt x="1038933" y="536034"/>
                </a:lnTo>
                <a:lnTo>
                  <a:pt x="1036904" y="532896"/>
                </a:lnTo>
                <a:lnTo>
                  <a:pt x="1035937" y="528728"/>
                </a:lnTo>
                <a:lnTo>
                  <a:pt x="1034971" y="524561"/>
                </a:lnTo>
                <a:lnTo>
                  <a:pt x="1032942" y="520381"/>
                </a:lnTo>
                <a:lnTo>
                  <a:pt x="1030913" y="516213"/>
                </a:lnTo>
                <a:lnTo>
                  <a:pt x="1028884" y="513088"/>
                </a:lnTo>
                <a:lnTo>
                  <a:pt x="1027918" y="508908"/>
                </a:lnTo>
                <a:lnTo>
                  <a:pt x="1025889" y="505782"/>
                </a:lnTo>
                <a:lnTo>
                  <a:pt x="1023860" y="502657"/>
                </a:lnTo>
                <a:lnTo>
                  <a:pt x="1021831" y="498489"/>
                </a:lnTo>
                <a:lnTo>
                  <a:pt x="1019802" y="495351"/>
                </a:lnTo>
                <a:lnTo>
                  <a:pt x="1017773" y="492225"/>
                </a:lnTo>
                <a:lnTo>
                  <a:pt x="1015744" y="489100"/>
                </a:lnTo>
                <a:lnTo>
                  <a:pt x="1014778" y="485974"/>
                </a:lnTo>
                <a:lnTo>
                  <a:pt x="1012749" y="482836"/>
                </a:lnTo>
                <a:lnTo>
                  <a:pt x="1010720" y="480752"/>
                </a:lnTo>
                <a:lnTo>
                  <a:pt x="1008691" y="477627"/>
                </a:lnTo>
                <a:lnTo>
                  <a:pt x="1006759" y="475543"/>
                </a:lnTo>
                <a:lnTo>
                  <a:pt x="1005696" y="472417"/>
                </a:lnTo>
                <a:lnTo>
                  <a:pt x="1003667" y="470321"/>
                </a:lnTo>
                <a:lnTo>
                  <a:pt x="1001638" y="468237"/>
                </a:lnTo>
                <a:lnTo>
                  <a:pt x="1000672" y="466154"/>
                </a:lnTo>
                <a:lnTo>
                  <a:pt x="998643" y="464070"/>
                </a:lnTo>
                <a:lnTo>
                  <a:pt x="996614" y="459902"/>
                </a:lnTo>
                <a:lnTo>
                  <a:pt x="994585" y="458861"/>
                </a:lnTo>
                <a:lnTo>
                  <a:pt x="993618" y="456764"/>
                </a:lnTo>
                <a:lnTo>
                  <a:pt x="991589" y="454680"/>
                </a:lnTo>
                <a:lnTo>
                  <a:pt x="989560" y="451555"/>
                </a:lnTo>
                <a:lnTo>
                  <a:pt x="987531" y="448429"/>
                </a:lnTo>
                <a:lnTo>
                  <a:pt x="984536" y="445304"/>
                </a:lnTo>
                <a:lnTo>
                  <a:pt x="981541" y="441124"/>
                </a:lnTo>
                <a:lnTo>
                  <a:pt x="978449" y="437998"/>
                </a:lnTo>
                <a:lnTo>
                  <a:pt x="975454" y="433831"/>
                </a:lnTo>
                <a:lnTo>
                  <a:pt x="972459" y="430692"/>
                </a:lnTo>
                <a:lnTo>
                  <a:pt x="969464" y="426525"/>
                </a:lnTo>
                <a:lnTo>
                  <a:pt x="966372" y="422358"/>
                </a:lnTo>
                <a:lnTo>
                  <a:pt x="963377" y="419219"/>
                </a:lnTo>
                <a:lnTo>
                  <a:pt x="960382" y="415052"/>
                </a:lnTo>
                <a:lnTo>
                  <a:pt x="957290" y="410884"/>
                </a:lnTo>
                <a:lnTo>
                  <a:pt x="954295" y="406717"/>
                </a:lnTo>
                <a:lnTo>
                  <a:pt x="951300" y="402537"/>
                </a:lnTo>
                <a:lnTo>
                  <a:pt x="949271" y="398369"/>
                </a:lnTo>
                <a:lnTo>
                  <a:pt x="946275" y="394202"/>
                </a:lnTo>
                <a:lnTo>
                  <a:pt x="943184" y="390022"/>
                </a:lnTo>
                <a:lnTo>
                  <a:pt x="940188" y="385854"/>
                </a:lnTo>
                <a:lnTo>
                  <a:pt x="937193" y="381687"/>
                </a:lnTo>
                <a:lnTo>
                  <a:pt x="934198" y="377507"/>
                </a:lnTo>
                <a:lnTo>
                  <a:pt x="932169" y="373339"/>
                </a:lnTo>
                <a:lnTo>
                  <a:pt x="929077" y="369172"/>
                </a:lnTo>
                <a:lnTo>
                  <a:pt x="926082" y="364992"/>
                </a:lnTo>
                <a:lnTo>
                  <a:pt x="924053" y="360825"/>
                </a:lnTo>
                <a:lnTo>
                  <a:pt x="921058" y="356657"/>
                </a:lnTo>
                <a:lnTo>
                  <a:pt x="918063" y="351435"/>
                </a:lnTo>
                <a:lnTo>
                  <a:pt x="916034" y="347268"/>
                </a:lnTo>
                <a:lnTo>
                  <a:pt x="913039" y="343049"/>
                </a:lnTo>
                <a:lnTo>
                  <a:pt x="909947" y="338984"/>
                </a:lnTo>
                <a:lnTo>
                  <a:pt x="907918" y="334791"/>
                </a:lnTo>
                <a:lnTo>
                  <a:pt x="904923" y="329582"/>
                </a:lnTo>
                <a:lnTo>
                  <a:pt x="902894" y="325389"/>
                </a:lnTo>
                <a:lnTo>
                  <a:pt x="899898" y="321196"/>
                </a:lnTo>
                <a:lnTo>
                  <a:pt x="897869" y="317003"/>
                </a:lnTo>
                <a:lnTo>
                  <a:pt x="896903" y="315987"/>
                </a:lnTo>
                <a:lnTo>
                  <a:pt x="895860" y="312810"/>
                </a:lnTo>
                <a:lnTo>
                  <a:pt x="893850" y="309761"/>
                </a:lnTo>
                <a:lnTo>
                  <a:pt x="892836" y="306585"/>
                </a:lnTo>
                <a:lnTo>
                  <a:pt x="890826" y="304552"/>
                </a:lnTo>
                <a:lnTo>
                  <a:pt x="889812" y="301375"/>
                </a:lnTo>
                <a:lnTo>
                  <a:pt x="887802" y="298199"/>
                </a:lnTo>
                <a:lnTo>
                  <a:pt x="886797" y="295150"/>
                </a:lnTo>
                <a:lnTo>
                  <a:pt x="884778" y="291973"/>
                </a:lnTo>
                <a:lnTo>
                  <a:pt x="883773" y="288924"/>
                </a:lnTo>
                <a:lnTo>
                  <a:pt x="881754" y="285747"/>
                </a:lnTo>
                <a:lnTo>
                  <a:pt x="880749" y="282571"/>
                </a:lnTo>
                <a:lnTo>
                  <a:pt x="879734" y="279522"/>
                </a:lnTo>
                <a:lnTo>
                  <a:pt x="877725" y="277362"/>
                </a:lnTo>
                <a:lnTo>
                  <a:pt x="876720" y="274312"/>
                </a:lnTo>
                <a:lnTo>
                  <a:pt x="875705" y="271136"/>
                </a:lnTo>
                <a:lnTo>
                  <a:pt x="873696" y="267960"/>
                </a:lnTo>
                <a:lnTo>
                  <a:pt x="872681" y="264910"/>
                </a:lnTo>
                <a:lnTo>
                  <a:pt x="870671" y="261734"/>
                </a:lnTo>
                <a:lnTo>
                  <a:pt x="869657" y="258685"/>
                </a:lnTo>
                <a:lnTo>
                  <a:pt x="867647" y="255508"/>
                </a:lnTo>
                <a:lnTo>
                  <a:pt x="866642" y="252332"/>
                </a:lnTo>
                <a:lnTo>
                  <a:pt x="865628" y="249282"/>
                </a:lnTo>
                <a:lnTo>
                  <a:pt x="864623" y="245090"/>
                </a:lnTo>
                <a:lnTo>
                  <a:pt x="862604" y="240897"/>
                </a:lnTo>
                <a:lnTo>
                  <a:pt x="861599" y="237720"/>
                </a:lnTo>
                <a:lnTo>
                  <a:pt x="860594" y="233655"/>
                </a:lnTo>
                <a:lnTo>
                  <a:pt x="859589" y="230478"/>
                </a:lnTo>
                <a:lnTo>
                  <a:pt x="858575" y="226285"/>
                </a:lnTo>
                <a:lnTo>
                  <a:pt x="857570" y="223109"/>
                </a:lnTo>
                <a:lnTo>
                  <a:pt x="855551" y="219043"/>
                </a:lnTo>
                <a:lnTo>
                  <a:pt x="854546" y="215867"/>
                </a:lnTo>
                <a:lnTo>
                  <a:pt x="853541" y="211674"/>
                </a:lnTo>
                <a:lnTo>
                  <a:pt x="852526" y="208625"/>
                </a:lnTo>
                <a:lnTo>
                  <a:pt x="851522" y="205448"/>
                </a:lnTo>
                <a:lnTo>
                  <a:pt x="849512" y="202272"/>
                </a:lnTo>
                <a:lnTo>
                  <a:pt x="848497" y="199223"/>
                </a:lnTo>
                <a:lnTo>
                  <a:pt x="847493" y="196046"/>
                </a:lnTo>
                <a:lnTo>
                  <a:pt x="846488" y="194013"/>
                </a:lnTo>
                <a:lnTo>
                  <a:pt x="844468" y="190837"/>
                </a:lnTo>
                <a:lnTo>
                  <a:pt x="842449" y="186644"/>
                </a:lnTo>
                <a:lnTo>
                  <a:pt x="840439" y="182451"/>
                </a:lnTo>
                <a:lnTo>
                  <a:pt x="838420" y="180418"/>
                </a:lnTo>
                <a:lnTo>
                  <a:pt x="837415" y="179402"/>
                </a:lnTo>
                <a:lnTo>
                  <a:pt x="835396" y="177242"/>
                </a:lnTo>
                <a:lnTo>
                  <a:pt x="833386" y="175209"/>
                </a:lnTo>
                <a:lnTo>
                  <a:pt x="831367" y="175209"/>
                </a:lnTo>
                <a:lnTo>
                  <a:pt x="829357" y="176226"/>
                </a:lnTo>
                <a:lnTo>
                  <a:pt x="824314" y="182451"/>
                </a:lnTo>
                <a:lnTo>
                  <a:pt x="820285" y="188804"/>
                </a:lnTo>
                <a:lnTo>
                  <a:pt x="816256" y="196046"/>
                </a:lnTo>
                <a:lnTo>
                  <a:pt x="812217" y="204432"/>
                </a:lnTo>
                <a:lnTo>
                  <a:pt x="809203" y="212690"/>
                </a:lnTo>
                <a:lnTo>
                  <a:pt x="806179" y="222093"/>
                </a:lnTo>
                <a:lnTo>
                  <a:pt x="803154" y="231495"/>
                </a:lnTo>
                <a:lnTo>
                  <a:pt x="801135" y="240897"/>
                </a:lnTo>
                <a:lnTo>
                  <a:pt x="799125" y="251315"/>
                </a:lnTo>
                <a:lnTo>
                  <a:pt x="797106" y="261734"/>
                </a:lnTo>
                <a:lnTo>
                  <a:pt x="796101" y="271136"/>
                </a:lnTo>
                <a:lnTo>
                  <a:pt x="795087" y="281555"/>
                </a:lnTo>
                <a:lnTo>
                  <a:pt x="794082" y="292990"/>
                </a:lnTo>
                <a:lnTo>
                  <a:pt x="794082" y="303408"/>
                </a:lnTo>
                <a:lnTo>
                  <a:pt x="793077" y="313954"/>
                </a:lnTo>
                <a:lnTo>
                  <a:pt x="793077" y="344142"/>
                </a:lnTo>
                <a:lnTo>
                  <a:pt x="794082" y="353519"/>
                </a:lnTo>
                <a:lnTo>
                  <a:pt x="794082" y="362908"/>
                </a:lnTo>
                <a:lnTo>
                  <a:pt x="795087" y="371256"/>
                </a:lnTo>
                <a:lnTo>
                  <a:pt x="795087" y="379591"/>
                </a:lnTo>
                <a:lnTo>
                  <a:pt x="796101" y="387938"/>
                </a:lnTo>
                <a:lnTo>
                  <a:pt x="796101" y="395244"/>
                </a:lnTo>
                <a:lnTo>
                  <a:pt x="797106" y="401495"/>
                </a:lnTo>
                <a:lnTo>
                  <a:pt x="798111" y="407759"/>
                </a:lnTo>
                <a:lnTo>
                  <a:pt x="798111" y="411926"/>
                </a:lnTo>
                <a:lnTo>
                  <a:pt x="799125" y="417136"/>
                </a:lnTo>
                <a:lnTo>
                  <a:pt x="799125" y="420274"/>
                </a:lnTo>
                <a:lnTo>
                  <a:pt x="800130" y="424441"/>
                </a:lnTo>
                <a:lnTo>
                  <a:pt x="800130" y="456764"/>
                </a:lnTo>
                <a:lnTo>
                  <a:pt x="799125" y="470321"/>
                </a:lnTo>
                <a:lnTo>
                  <a:pt x="798111" y="483878"/>
                </a:lnTo>
                <a:lnTo>
                  <a:pt x="797106" y="496393"/>
                </a:lnTo>
                <a:lnTo>
                  <a:pt x="795087" y="507866"/>
                </a:lnTo>
                <a:lnTo>
                  <a:pt x="793077" y="518297"/>
                </a:lnTo>
                <a:lnTo>
                  <a:pt x="791058" y="528728"/>
                </a:lnTo>
                <a:lnTo>
                  <a:pt x="788034" y="537076"/>
                </a:lnTo>
                <a:lnTo>
                  <a:pt x="785009" y="545411"/>
                </a:lnTo>
                <a:lnTo>
                  <a:pt x="783000" y="553758"/>
                </a:lnTo>
                <a:lnTo>
                  <a:pt x="778971" y="560009"/>
                </a:lnTo>
                <a:lnTo>
                  <a:pt x="775947" y="566273"/>
                </a:lnTo>
                <a:lnTo>
                  <a:pt x="772922" y="571483"/>
                </a:lnTo>
                <a:lnTo>
                  <a:pt x="768893" y="576705"/>
                </a:lnTo>
                <a:lnTo>
                  <a:pt x="765869" y="580872"/>
                </a:lnTo>
                <a:lnTo>
                  <a:pt x="761840" y="585039"/>
                </a:lnTo>
                <a:lnTo>
                  <a:pt x="758816" y="588178"/>
                </a:lnTo>
                <a:lnTo>
                  <a:pt x="754777" y="591303"/>
                </a:lnTo>
                <a:lnTo>
                  <a:pt x="750748" y="593387"/>
                </a:lnTo>
                <a:lnTo>
                  <a:pt x="747724" y="595471"/>
                </a:lnTo>
                <a:lnTo>
                  <a:pt x="743695" y="597554"/>
                </a:lnTo>
                <a:lnTo>
                  <a:pt x="740671" y="598596"/>
                </a:lnTo>
                <a:lnTo>
                  <a:pt x="737647" y="599638"/>
                </a:lnTo>
                <a:lnTo>
                  <a:pt x="734623" y="599638"/>
                </a:lnTo>
                <a:lnTo>
                  <a:pt x="731608" y="600693"/>
                </a:lnTo>
                <a:lnTo>
                  <a:pt x="721531" y="600693"/>
                </a:lnTo>
                <a:lnTo>
                  <a:pt x="720517" y="599638"/>
                </a:lnTo>
                <a:lnTo>
                  <a:pt x="718507" y="599638"/>
                </a:lnTo>
                <a:lnTo>
                  <a:pt x="719512" y="595471"/>
                </a:lnTo>
                <a:lnTo>
                  <a:pt x="719512" y="589220"/>
                </a:lnTo>
                <a:lnTo>
                  <a:pt x="720517" y="586081"/>
                </a:lnTo>
                <a:lnTo>
                  <a:pt x="720517" y="548549"/>
                </a:lnTo>
                <a:lnTo>
                  <a:pt x="719512" y="545411"/>
                </a:lnTo>
                <a:lnTo>
                  <a:pt x="719512" y="538118"/>
                </a:lnTo>
                <a:lnTo>
                  <a:pt x="718507" y="536034"/>
                </a:lnTo>
                <a:lnTo>
                  <a:pt x="717492" y="531854"/>
                </a:lnTo>
                <a:lnTo>
                  <a:pt x="717492" y="527687"/>
                </a:lnTo>
                <a:lnTo>
                  <a:pt x="716488" y="523519"/>
                </a:lnTo>
                <a:lnTo>
                  <a:pt x="715483" y="519339"/>
                </a:lnTo>
                <a:lnTo>
                  <a:pt x="713463" y="516213"/>
                </a:lnTo>
                <a:lnTo>
                  <a:pt x="712459" y="508908"/>
                </a:lnTo>
                <a:lnTo>
                  <a:pt x="710439" y="502657"/>
                </a:lnTo>
                <a:lnTo>
                  <a:pt x="708430" y="496393"/>
                </a:lnTo>
                <a:lnTo>
                  <a:pt x="706410" y="491183"/>
                </a:lnTo>
                <a:lnTo>
                  <a:pt x="703386" y="487016"/>
                </a:lnTo>
                <a:lnTo>
                  <a:pt x="700362" y="482836"/>
                </a:lnTo>
                <a:lnTo>
                  <a:pt x="698352" y="478669"/>
                </a:lnTo>
                <a:lnTo>
                  <a:pt x="694314" y="475543"/>
                </a:lnTo>
                <a:lnTo>
                  <a:pt x="691299" y="472417"/>
                </a:lnTo>
                <a:lnTo>
                  <a:pt x="688275" y="469279"/>
                </a:lnTo>
                <a:lnTo>
                  <a:pt x="684246" y="467195"/>
                </a:lnTo>
                <a:lnTo>
                  <a:pt x="681222" y="465112"/>
                </a:lnTo>
                <a:lnTo>
                  <a:pt x="677183" y="463028"/>
                </a:lnTo>
                <a:lnTo>
                  <a:pt x="674169" y="461986"/>
                </a:lnTo>
                <a:lnTo>
                  <a:pt x="670130" y="459902"/>
                </a:lnTo>
                <a:lnTo>
                  <a:pt x="667106" y="458861"/>
                </a:lnTo>
                <a:lnTo>
                  <a:pt x="663077" y="457806"/>
                </a:lnTo>
                <a:lnTo>
                  <a:pt x="660053" y="456764"/>
                </a:lnTo>
                <a:lnTo>
                  <a:pt x="657029" y="455722"/>
                </a:lnTo>
                <a:lnTo>
                  <a:pt x="653000" y="454680"/>
                </a:lnTo>
                <a:lnTo>
                  <a:pt x="649975" y="453639"/>
                </a:lnTo>
                <a:lnTo>
                  <a:pt x="646951" y="452597"/>
                </a:lnTo>
                <a:lnTo>
                  <a:pt x="644942" y="451555"/>
                </a:lnTo>
                <a:lnTo>
                  <a:pt x="641917" y="449471"/>
                </a:lnTo>
                <a:lnTo>
                  <a:pt x="639898" y="448429"/>
                </a:lnTo>
                <a:lnTo>
                  <a:pt x="637888" y="446346"/>
                </a:lnTo>
                <a:lnTo>
                  <a:pt x="635869" y="444249"/>
                </a:lnTo>
                <a:lnTo>
                  <a:pt x="634864" y="442165"/>
                </a:lnTo>
                <a:lnTo>
                  <a:pt x="633859" y="439040"/>
                </a:lnTo>
                <a:lnTo>
                  <a:pt x="632845" y="436956"/>
                </a:lnTo>
                <a:lnTo>
                  <a:pt x="632845" y="429650"/>
                </a:lnTo>
                <a:lnTo>
                  <a:pt x="631840" y="425483"/>
                </a:lnTo>
                <a:lnTo>
                  <a:pt x="631840" y="382729"/>
                </a:lnTo>
                <a:lnTo>
                  <a:pt x="632845" y="378549"/>
                </a:lnTo>
                <a:lnTo>
                  <a:pt x="632845" y="323229"/>
                </a:lnTo>
                <a:lnTo>
                  <a:pt x="631840" y="320179"/>
                </a:lnTo>
                <a:lnTo>
                  <a:pt x="631840" y="304552"/>
                </a:lnTo>
                <a:lnTo>
                  <a:pt x="630835" y="301375"/>
                </a:lnTo>
                <a:lnTo>
                  <a:pt x="630835" y="295150"/>
                </a:lnTo>
                <a:lnTo>
                  <a:pt x="629821" y="290957"/>
                </a:lnTo>
                <a:lnTo>
                  <a:pt x="629821" y="284731"/>
                </a:lnTo>
                <a:lnTo>
                  <a:pt x="628816" y="281555"/>
                </a:lnTo>
                <a:lnTo>
                  <a:pt x="628816" y="275329"/>
                </a:lnTo>
                <a:lnTo>
                  <a:pt x="627811" y="271136"/>
                </a:lnTo>
                <a:lnTo>
                  <a:pt x="626797" y="266943"/>
                </a:lnTo>
                <a:lnTo>
                  <a:pt x="625792" y="263894"/>
                </a:lnTo>
                <a:lnTo>
                  <a:pt x="624787" y="259701"/>
                </a:lnTo>
                <a:lnTo>
                  <a:pt x="622768" y="256525"/>
                </a:lnTo>
                <a:lnTo>
                  <a:pt x="621763" y="252332"/>
                </a:lnTo>
                <a:lnTo>
                  <a:pt x="619743" y="249282"/>
                </a:lnTo>
                <a:lnTo>
                  <a:pt x="618739" y="245090"/>
                </a:lnTo>
                <a:lnTo>
                  <a:pt x="616719" y="241913"/>
                </a:lnTo>
                <a:lnTo>
                  <a:pt x="615714" y="237720"/>
                </a:lnTo>
                <a:lnTo>
                  <a:pt x="613705" y="234671"/>
                </a:lnTo>
                <a:lnTo>
                  <a:pt x="612690" y="230478"/>
                </a:lnTo>
                <a:lnTo>
                  <a:pt x="610681" y="227302"/>
                </a:lnTo>
                <a:lnTo>
                  <a:pt x="609666" y="223109"/>
                </a:lnTo>
                <a:lnTo>
                  <a:pt x="609666" y="220060"/>
                </a:lnTo>
                <a:lnTo>
                  <a:pt x="608661" y="215867"/>
                </a:lnTo>
                <a:lnTo>
                  <a:pt x="607656" y="211674"/>
                </a:lnTo>
                <a:lnTo>
                  <a:pt x="607656" y="207481"/>
                </a:lnTo>
                <a:lnTo>
                  <a:pt x="606652" y="204432"/>
                </a:lnTo>
                <a:lnTo>
                  <a:pt x="606652" y="200239"/>
                </a:lnTo>
                <a:lnTo>
                  <a:pt x="605637" y="197063"/>
                </a:lnTo>
                <a:lnTo>
                  <a:pt x="605637" y="192870"/>
                </a:lnTo>
                <a:lnTo>
                  <a:pt x="604632" y="189820"/>
                </a:lnTo>
                <a:lnTo>
                  <a:pt x="604632" y="185628"/>
                </a:lnTo>
                <a:lnTo>
                  <a:pt x="603627" y="182451"/>
                </a:lnTo>
                <a:lnTo>
                  <a:pt x="602613" y="178258"/>
                </a:lnTo>
                <a:lnTo>
                  <a:pt x="602613" y="173049"/>
                </a:lnTo>
                <a:lnTo>
                  <a:pt x="601608" y="170000"/>
                </a:lnTo>
                <a:lnTo>
                  <a:pt x="601608" y="167840"/>
                </a:lnTo>
                <a:lnTo>
                  <a:pt x="600603" y="163774"/>
                </a:lnTo>
                <a:lnTo>
                  <a:pt x="600603" y="160598"/>
                </a:lnTo>
                <a:lnTo>
                  <a:pt x="599589" y="156405"/>
                </a:lnTo>
                <a:lnTo>
                  <a:pt x="598584" y="152212"/>
                </a:lnTo>
                <a:lnTo>
                  <a:pt x="598584" y="148019"/>
                </a:lnTo>
                <a:lnTo>
                  <a:pt x="597579" y="144970"/>
                </a:lnTo>
                <a:lnTo>
                  <a:pt x="596574" y="139761"/>
                </a:lnTo>
                <a:lnTo>
                  <a:pt x="595560" y="135568"/>
                </a:lnTo>
                <a:lnTo>
                  <a:pt x="595560" y="131375"/>
                </a:lnTo>
                <a:lnTo>
                  <a:pt x="594555" y="127182"/>
                </a:lnTo>
                <a:lnTo>
                  <a:pt x="593550" y="122989"/>
                </a:lnTo>
                <a:lnTo>
                  <a:pt x="593550" y="118923"/>
                </a:lnTo>
                <a:lnTo>
                  <a:pt x="592536" y="114731"/>
                </a:lnTo>
                <a:lnTo>
                  <a:pt x="591531" y="110538"/>
                </a:lnTo>
                <a:lnTo>
                  <a:pt x="591531" y="107361"/>
                </a:lnTo>
                <a:lnTo>
                  <a:pt x="590526" y="103169"/>
                </a:lnTo>
                <a:lnTo>
                  <a:pt x="590526" y="99103"/>
                </a:lnTo>
                <a:lnTo>
                  <a:pt x="589512" y="95926"/>
                </a:lnTo>
                <a:lnTo>
                  <a:pt x="588507" y="91734"/>
                </a:lnTo>
                <a:lnTo>
                  <a:pt x="588507" y="88684"/>
                </a:lnTo>
                <a:lnTo>
                  <a:pt x="587502" y="84491"/>
                </a:lnTo>
                <a:lnTo>
                  <a:pt x="586497" y="81315"/>
                </a:lnTo>
                <a:lnTo>
                  <a:pt x="586497" y="78266"/>
                </a:lnTo>
                <a:lnTo>
                  <a:pt x="585483" y="75089"/>
                </a:lnTo>
                <a:lnTo>
                  <a:pt x="584478" y="71913"/>
                </a:lnTo>
                <a:lnTo>
                  <a:pt x="584478" y="67720"/>
                </a:lnTo>
                <a:lnTo>
                  <a:pt x="583473" y="64671"/>
                </a:lnTo>
                <a:lnTo>
                  <a:pt x="582458" y="62511"/>
                </a:lnTo>
                <a:lnTo>
                  <a:pt x="582458" y="59461"/>
                </a:lnTo>
                <a:lnTo>
                  <a:pt x="581454" y="56285"/>
                </a:lnTo>
                <a:lnTo>
                  <a:pt x="580449" y="53236"/>
                </a:lnTo>
                <a:lnTo>
                  <a:pt x="580449" y="50059"/>
                </a:lnTo>
                <a:lnTo>
                  <a:pt x="579434" y="47899"/>
                </a:lnTo>
                <a:lnTo>
                  <a:pt x="578429" y="44850"/>
                </a:lnTo>
                <a:lnTo>
                  <a:pt x="577425" y="40657"/>
                </a:lnTo>
                <a:lnTo>
                  <a:pt x="576420" y="37481"/>
                </a:lnTo>
                <a:lnTo>
                  <a:pt x="576420" y="35448"/>
                </a:lnTo>
                <a:lnTo>
                  <a:pt x="575405" y="32272"/>
                </a:lnTo>
                <a:lnTo>
                  <a:pt x="574400" y="28206"/>
                </a:lnTo>
                <a:lnTo>
                  <a:pt x="573396" y="25029"/>
                </a:lnTo>
                <a:lnTo>
                  <a:pt x="572381" y="21853"/>
                </a:lnTo>
                <a:lnTo>
                  <a:pt x="571376" y="19820"/>
                </a:lnTo>
                <a:lnTo>
                  <a:pt x="570371" y="16644"/>
                </a:lnTo>
                <a:lnTo>
                  <a:pt x="570371" y="14611"/>
                </a:lnTo>
                <a:lnTo>
                  <a:pt x="568352" y="10418"/>
                </a:lnTo>
                <a:lnTo>
                  <a:pt x="567347" y="7242"/>
                </a:lnTo>
                <a:lnTo>
                  <a:pt x="565328" y="4192"/>
                </a:lnTo>
                <a:lnTo>
                  <a:pt x="563318" y="2032"/>
                </a:lnTo>
                <a:lnTo>
                  <a:pt x="561299" y="0"/>
                </a:lnTo>
                <a:lnTo>
                  <a:pt x="559280" y="0"/>
                </a:lnTo>
                <a:lnTo>
                  <a:pt x="560294" y="3176"/>
                </a:lnTo>
                <a:lnTo>
                  <a:pt x="560294" y="12451"/>
                </a:lnTo>
                <a:lnTo>
                  <a:pt x="559280" y="15627"/>
                </a:lnTo>
                <a:lnTo>
                  <a:pt x="559280" y="19820"/>
                </a:lnTo>
                <a:lnTo>
                  <a:pt x="558275" y="22869"/>
                </a:lnTo>
                <a:lnTo>
                  <a:pt x="558275" y="26046"/>
                </a:lnTo>
                <a:lnTo>
                  <a:pt x="557270" y="29222"/>
                </a:lnTo>
                <a:lnTo>
                  <a:pt x="557270" y="33415"/>
                </a:lnTo>
                <a:lnTo>
                  <a:pt x="556265" y="37481"/>
                </a:lnTo>
                <a:lnTo>
                  <a:pt x="556265" y="51076"/>
                </a:lnTo>
                <a:lnTo>
                  <a:pt x="555251" y="54252"/>
                </a:lnTo>
                <a:lnTo>
                  <a:pt x="554246" y="57302"/>
                </a:lnTo>
                <a:lnTo>
                  <a:pt x="553241" y="60478"/>
                </a:lnTo>
                <a:lnTo>
                  <a:pt x="551222" y="63654"/>
                </a:lnTo>
                <a:lnTo>
                  <a:pt x="549202" y="66704"/>
                </a:lnTo>
                <a:lnTo>
                  <a:pt x="548197" y="69880"/>
                </a:lnTo>
                <a:lnTo>
                  <a:pt x="546188" y="72929"/>
                </a:lnTo>
                <a:lnTo>
                  <a:pt x="545173" y="76106"/>
                </a:lnTo>
                <a:lnTo>
                  <a:pt x="544168" y="79282"/>
                </a:lnTo>
                <a:lnTo>
                  <a:pt x="544168" y="83475"/>
                </a:lnTo>
                <a:lnTo>
                  <a:pt x="543164" y="86524"/>
                </a:lnTo>
                <a:lnTo>
                  <a:pt x="543164" y="89701"/>
                </a:lnTo>
                <a:lnTo>
                  <a:pt x="542149" y="91734"/>
                </a:lnTo>
                <a:lnTo>
                  <a:pt x="542149" y="96943"/>
                </a:lnTo>
                <a:lnTo>
                  <a:pt x="541144" y="100119"/>
                </a:lnTo>
                <a:lnTo>
                  <a:pt x="541144" y="102152"/>
                </a:lnTo>
                <a:lnTo>
                  <a:pt x="540139" y="105329"/>
                </a:lnTo>
                <a:lnTo>
                  <a:pt x="540139" y="111554"/>
                </a:lnTo>
                <a:lnTo>
                  <a:pt x="539125" y="114731"/>
                </a:lnTo>
                <a:lnTo>
                  <a:pt x="539125" y="117780"/>
                </a:lnTo>
                <a:lnTo>
                  <a:pt x="538120" y="120956"/>
                </a:lnTo>
                <a:lnTo>
                  <a:pt x="538120" y="124133"/>
                </a:lnTo>
                <a:lnTo>
                  <a:pt x="537115" y="127182"/>
                </a:lnTo>
                <a:lnTo>
                  <a:pt x="536110" y="130358"/>
                </a:lnTo>
                <a:lnTo>
                  <a:pt x="536110" y="133535"/>
                </a:lnTo>
                <a:lnTo>
                  <a:pt x="535096" y="136584"/>
                </a:lnTo>
                <a:lnTo>
                  <a:pt x="535096" y="139761"/>
                </a:lnTo>
                <a:lnTo>
                  <a:pt x="534091" y="142810"/>
                </a:lnTo>
                <a:lnTo>
                  <a:pt x="533086" y="145986"/>
                </a:lnTo>
                <a:lnTo>
                  <a:pt x="533086" y="149163"/>
                </a:lnTo>
                <a:lnTo>
                  <a:pt x="532072" y="153228"/>
                </a:lnTo>
                <a:lnTo>
                  <a:pt x="531067" y="156405"/>
                </a:lnTo>
                <a:lnTo>
                  <a:pt x="530062" y="159581"/>
                </a:lnTo>
                <a:lnTo>
                  <a:pt x="529048" y="162631"/>
                </a:lnTo>
                <a:lnTo>
                  <a:pt x="529048" y="165807"/>
                </a:lnTo>
                <a:lnTo>
                  <a:pt x="528043" y="170000"/>
                </a:lnTo>
                <a:lnTo>
                  <a:pt x="527038" y="173049"/>
                </a:lnTo>
                <a:lnTo>
                  <a:pt x="526033" y="176226"/>
                </a:lnTo>
                <a:lnTo>
                  <a:pt x="525019" y="179402"/>
                </a:lnTo>
                <a:lnTo>
                  <a:pt x="524014" y="182451"/>
                </a:lnTo>
                <a:lnTo>
                  <a:pt x="523009" y="185628"/>
                </a:lnTo>
                <a:lnTo>
                  <a:pt x="520990" y="190837"/>
                </a:lnTo>
                <a:lnTo>
                  <a:pt x="519985" y="196046"/>
                </a:lnTo>
                <a:lnTo>
                  <a:pt x="517966" y="201255"/>
                </a:lnTo>
                <a:lnTo>
                  <a:pt x="515956" y="206465"/>
                </a:lnTo>
                <a:lnTo>
                  <a:pt x="513937" y="211674"/>
                </a:lnTo>
                <a:lnTo>
                  <a:pt x="511917" y="216883"/>
                </a:lnTo>
                <a:lnTo>
                  <a:pt x="509908" y="223109"/>
                </a:lnTo>
                <a:lnTo>
                  <a:pt x="506883" y="228318"/>
                </a:lnTo>
                <a:lnTo>
                  <a:pt x="504864" y="233655"/>
                </a:lnTo>
                <a:lnTo>
                  <a:pt x="502854" y="238864"/>
                </a:lnTo>
                <a:lnTo>
                  <a:pt x="499830" y="244073"/>
                </a:lnTo>
                <a:lnTo>
                  <a:pt x="497811" y="250299"/>
                </a:lnTo>
                <a:lnTo>
                  <a:pt x="494787" y="255508"/>
                </a:lnTo>
                <a:lnTo>
                  <a:pt x="492777" y="260717"/>
                </a:lnTo>
                <a:lnTo>
                  <a:pt x="489753" y="265927"/>
                </a:lnTo>
                <a:lnTo>
                  <a:pt x="487734" y="271136"/>
                </a:lnTo>
                <a:lnTo>
                  <a:pt x="484709" y="277362"/>
                </a:lnTo>
                <a:lnTo>
                  <a:pt x="482700" y="282571"/>
                </a:lnTo>
                <a:lnTo>
                  <a:pt x="479676" y="287780"/>
                </a:lnTo>
                <a:lnTo>
                  <a:pt x="477656" y="292990"/>
                </a:lnTo>
                <a:lnTo>
                  <a:pt x="475647" y="298199"/>
                </a:lnTo>
                <a:lnTo>
                  <a:pt x="472622" y="303408"/>
                </a:lnTo>
                <a:lnTo>
                  <a:pt x="470603" y="308617"/>
                </a:lnTo>
                <a:lnTo>
                  <a:pt x="468593" y="313954"/>
                </a:lnTo>
                <a:lnTo>
                  <a:pt x="465569" y="318019"/>
                </a:lnTo>
                <a:lnTo>
                  <a:pt x="463550" y="323229"/>
                </a:lnTo>
                <a:lnTo>
                  <a:pt x="461531" y="328438"/>
                </a:lnTo>
                <a:lnTo>
                  <a:pt x="459521" y="332631"/>
                </a:lnTo>
                <a:lnTo>
                  <a:pt x="457502" y="337840"/>
                </a:lnTo>
                <a:lnTo>
                  <a:pt x="455492" y="342033"/>
                </a:lnTo>
                <a:lnTo>
                  <a:pt x="454478" y="347268"/>
                </a:lnTo>
                <a:lnTo>
                  <a:pt x="452468" y="351435"/>
                </a:lnTo>
                <a:lnTo>
                  <a:pt x="451453" y="352477"/>
                </a:lnTo>
                <a:lnTo>
                  <a:pt x="450449" y="355615"/>
                </a:lnTo>
                <a:lnTo>
                  <a:pt x="448439" y="357699"/>
                </a:lnTo>
                <a:lnTo>
                  <a:pt x="447424" y="360825"/>
                </a:lnTo>
                <a:lnTo>
                  <a:pt x="445415" y="362908"/>
                </a:lnTo>
                <a:lnTo>
                  <a:pt x="444400" y="366034"/>
                </a:lnTo>
                <a:lnTo>
                  <a:pt x="442391" y="368130"/>
                </a:lnTo>
                <a:lnTo>
                  <a:pt x="441376" y="371256"/>
                </a:lnTo>
                <a:lnTo>
                  <a:pt x="439366" y="374381"/>
                </a:lnTo>
                <a:lnTo>
                  <a:pt x="437347" y="377507"/>
                </a:lnTo>
                <a:lnTo>
                  <a:pt x="435337" y="380632"/>
                </a:lnTo>
                <a:lnTo>
                  <a:pt x="433318" y="382729"/>
                </a:lnTo>
                <a:lnTo>
                  <a:pt x="432313" y="385854"/>
                </a:lnTo>
                <a:lnTo>
                  <a:pt x="431308" y="388980"/>
                </a:lnTo>
                <a:lnTo>
                  <a:pt x="429289" y="391064"/>
                </a:lnTo>
                <a:lnTo>
                  <a:pt x="428284" y="394202"/>
                </a:lnTo>
                <a:lnTo>
                  <a:pt x="426265" y="397328"/>
                </a:lnTo>
                <a:lnTo>
                  <a:pt x="425260" y="400453"/>
                </a:lnTo>
                <a:lnTo>
                  <a:pt x="424246" y="403579"/>
                </a:lnTo>
                <a:lnTo>
                  <a:pt x="422236" y="405662"/>
                </a:lnTo>
                <a:lnTo>
                  <a:pt x="421231" y="408801"/>
                </a:lnTo>
                <a:lnTo>
                  <a:pt x="419212" y="410884"/>
                </a:lnTo>
                <a:lnTo>
                  <a:pt x="418207" y="414010"/>
                </a:lnTo>
                <a:lnTo>
                  <a:pt x="416188" y="417136"/>
                </a:lnTo>
                <a:lnTo>
                  <a:pt x="415183" y="420274"/>
                </a:lnTo>
                <a:lnTo>
                  <a:pt x="413163" y="423399"/>
                </a:lnTo>
                <a:lnTo>
                  <a:pt x="412159" y="426525"/>
                </a:lnTo>
                <a:lnTo>
                  <a:pt x="411154" y="429650"/>
                </a:lnTo>
                <a:lnTo>
                  <a:pt x="409134" y="431734"/>
                </a:lnTo>
                <a:lnTo>
                  <a:pt x="408130" y="434872"/>
                </a:lnTo>
                <a:lnTo>
                  <a:pt x="407115" y="437998"/>
                </a:lnTo>
                <a:lnTo>
                  <a:pt x="406110" y="441124"/>
                </a:lnTo>
                <a:lnTo>
                  <a:pt x="405105" y="444249"/>
                </a:lnTo>
                <a:lnTo>
                  <a:pt x="404091" y="447387"/>
                </a:lnTo>
                <a:lnTo>
                  <a:pt x="404091" y="466154"/>
                </a:lnTo>
                <a:lnTo>
                  <a:pt x="403086" y="469279"/>
                </a:lnTo>
                <a:lnTo>
                  <a:pt x="403086" y="472417"/>
                </a:lnTo>
                <a:lnTo>
                  <a:pt x="402081" y="475543"/>
                </a:lnTo>
                <a:lnTo>
                  <a:pt x="402081" y="478669"/>
                </a:lnTo>
                <a:lnTo>
                  <a:pt x="401076" y="481794"/>
                </a:lnTo>
                <a:lnTo>
                  <a:pt x="401076" y="490142"/>
                </a:lnTo>
                <a:lnTo>
                  <a:pt x="400062" y="493267"/>
                </a:lnTo>
                <a:lnTo>
                  <a:pt x="400062" y="525603"/>
                </a:lnTo>
                <a:lnTo>
                  <a:pt x="401076" y="529770"/>
                </a:lnTo>
                <a:lnTo>
                  <a:pt x="401076" y="542285"/>
                </a:lnTo>
                <a:lnTo>
                  <a:pt x="402081" y="546453"/>
                </a:lnTo>
                <a:lnTo>
                  <a:pt x="402081" y="553758"/>
                </a:lnTo>
                <a:lnTo>
                  <a:pt x="401076" y="556884"/>
                </a:lnTo>
                <a:lnTo>
                  <a:pt x="401076" y="575663"/>
                </a:lnTo>
                <a:lnTo>
                  <a:pt x="402081" y="578788"/>
                </a:lnTo>
                <a:lnTo>
                  <a:pt x="402081" y="588178"/>
                </a:lnTo>
                <a:lnTo>
                  <a:pt x="403086" y="592345"/>
                </a:lnTo>
                <a:lnTo>
                  <a:pt x="403086" y="600693"/>
                </a:lnTo>
                <a:lnTo>
                  <a:pt x="404091" y="603818"/>
                </a:lnTo>
                <a:lnTo>
                  <a:pt x="404091" y="607986"/>
                </a:lnTo>
                <a:lnTo>
                  <a:pt x="403086" y="604860"/>
                </a:lnTo>
                <a:lnTo>
                  <a:pt x="402081" y="601735"/>
                </a:lnTo>
                <a:lnTo>
                  <a:pt x="401076" y="598596"/>
                </a:lnTo>
                <a:lnTo>
                  <a:pt x="400062" y="595471"/>
                </a:lnTo>
                <a:lnTo>
                  <a:pt x="399057" y="592345"/>
                </a:lnTo>
                <a:lnTo>
                  <a:pt x="397038" y="588178"/>
                </a:lnTo>
                <a:lnTo>
                  <a:pt x="396033" y="585039"/>
                </a:lnTo>
                <a:lnTo>
                  <a:pt x="395028" y="581914"/>
                </a:lnTo>
                <a:lnTo>
                  <a:pt x="394014" y="579830"/>
                </a:lnTo>
                <a:lnTo>
                  <a:pt x="392004" y="575663"/>
                </a:lnTo>
                <a:lnTo>
                  <a:pt x="389985" y="572524"/>
                </a:lnTo>
                <a:lnTo>
                  <a:pt x="388980" y="570441"/>
                </a:lnTo>
                <a:lnTo>
                  <a:pt x="387975" y="567315"/>
                </a:lnTo>
                <a:lnTo>
                  <a:pt x="386960" y="564190"/>
                </a:lnTo>
                <a:lnTo>
                  <a:pt x="385956" y="561051"/>
                </a:lnTo>
                <a:lnTo>
                  <a:pt x="383936" y="558968"/>
                </a:lnTo>
                <a:lnTo>
                  <a:pt x="382931" y="555842"/>
                </a:lnTo>
                <a:lnTo>
                  <a:pt x="380922" y="552716"/>
                </a:lnTo>
                <a:lnTo>
                  <a:pt x="379907" y="548549"/>
                </a:lnTo>
                <a:lnTo>
                  <a:pt x="377898" y="545411"/>
                </a:lnTo>
                <a:lnTo>
                  <a:pt x="376883" y="542285"/>
                </a:lnTo>
                <a:lnTo>
                  <a:pt x="374874" y="538118"/>
                </a:lnTo>
                <a:lnTo>
                  <a:pt x="372854" y="534980"/>
                </a:lnTo>
                <a:lnTo>
                  <a:pt x="371849" y="531854"/>
                </a:lnTo>
                <a:lnTo>
                  <a:pt x="369830" y="529770"/>
                </a:lnTo>
                <a:lnTo>
                  <a:pt x="368825" y="526645"/>
                </a:lnTo>
                <a:lnTo>
                  <a:pt x="366806" y="524561"/>
                </a:lnTo>
                <a:lnTo>
                  <a:pt x="365801" y="521423"/>
                </a:lnTo>
                <a:lnTo>
                  <a:pt x="363782" y="518297"/>
                </a:lnTo>
                <a:lnTo>
                  <a:pt x="362777" y="515172"/>
                </a:lnTo>
                <a:lnTo>
                  <a:pt x="360767" y="512046"/>
                </a:lnTo>
                <a:lnTo>
                  <a:pt x="359753" y="508908"/>
                </a:lnTo>
                <a:lnTo>
                  <a:pt x="357743" y="506824"/>
                </a:lnTo>
                <a:lnTo>
                  <a:pt x="356729" y="503698"/>
                </a:lnTo>
                <a:lnTo>
                  <a:pt x="354719" y="500573"/>
                </a:lnTo>
                <a:lnTo>
                  <a:pt x="352700" y="497447"/>
                </a:lnTo>
                <a:lnTo>
                  <a:pt x="351695" y="494309"/>
                </a:lnTo>
                <a:lnTo>
                  <a:pt x="349675" y="492225"/>
                </a:lnTo>
                <a:lnTo>
                  <a:pt x="348671" y="488058"/>
                </a:lnTo>
                <a:lnTo>
                  <a:pt x="346651" y="484932"/>
                </a:lnTo>
                <a:lnTo>
                  <a:pt x="344642" y="482836"/>
                </a:lnTo>
                <a:lnTo>
                  <a:pt x="343637" y="478669"/>
                </a:lnTo>
                <a:lnTo>
                  <a:pt x="341617" y="476585"/>
                </a:lnTo>
                <a:lnTo>
                  <a:pt x="340613" y="474501"/>
                </a:lnTo>
                <a:lnTo>
                  <a:pt x="338593" y="472417"/>
                </a:lnTo>
                <a:lnTo>
                  <a:pt x="337588" y="469279"/>
                </a:lnTo>
                <a:lnTo>
                  <a:pt x="335569" y="467195"/>
                </a:lnTo>
                <a:lnTo>
                  <a:pt x="334564" y="465112"/>
                </a:lnTo>
                <a:lnTo>
                  <a:pt x="332545" y="463028"/>
                </a:lnTo>
                <a:lnTo>
                  <a:pt x="331540" y="460944"/>
                </a:lnTo>
                <a:lnTo>
                  <a:pt x="329521" y="457806"/>
                </a:lnTo>
                <a:lnTo>
                  <a:pt x="328516" y="455722"/>
                </a:lnTo>
                <a:lnTo>
                  <a:pt x="326497" y="453639"/>
                </a:lnTo>
                <a:lnTo>
                  <a:pt x="325492" y="450513"/>
                </a:lnTo>
                <a:lnTo>
                  <a:pt x="323482" y="448429"/>
                </a:lnTo>
                <a:lnTo>
                  <a:pt x="322468" y="445304"/>
                </a:lnTo>
                <a:lnTo>
                  <a:pt x="320458" y="443207"/>
                </a:lnTo>
                <a:lnTo>
                  <a:pt x="319443" y="441124"/>
                </a:lnTo>
                <a:lnTo>
                  <a:pt x="317434" y="437998"/>
                </a:lnTo>
                <a:lnTo>
                  <a:pt x="316419" y="435914"/>
                </a:lnTo>
                <a:lnTo>
                  <a:pt x="314410" y="432789"/>
                </a:lnTo>
                <a:lnTo>
                  <a:pt x="312390" y="430692"/>
                </a:lnTo>
                <a:lnTo>
                  <a:pt x="311385" y="427567"/>
                </a:lnTo>
                <a:lnTo>
                  <a:pt x="309366" y="425483"/>
                </a:lnTo>
                <a:lnTo>
                  <a:pt x="308361" y="422358"/>
                </a:lnTo>
                <a:lnTo>
                  <a:pt x="306342" y="419219"/>
                </a:lnTo>
                <a:lnTo>
                  <a:pt x="304332" y="417136"/>
                </a:lnTo>
                <a:lnTo>
                  <a:pt x="303328" y="414010"/>
                </a:lnTo>
                <a:lnTo>
                  <a:pt x="301308" y="410884"/>
                </a:lnTo>
                <a:lnTo>
                  <a:pt x="299289" y="408801"/>
                </a:lnTo>
                <a:lnTo>
                  <a:pt x="298284" y="405662"/>
                </a:lnTo>
                <a:lnTo>
                  <a:pt x="296265" y="402537"/>
                </a:lnTo>
                <a:lnTo>
                  <a:pt x="294255" y="400453"/>
                </a:lnTo>
                <a:lnTo>
                  <a:pt x="293250" y="397328"/>
                </a:lnTo>
                <a:lnTo>
                  <a:pt x="285183" y="384813"/>
                </a:lnTo>
                <a:lnTo>
                  <a:pt x="279134" y="372298"/>
                </a:lnTo>
                <a:lnTo>
                  <a:pt x="274100" y="359783"/>
                </a:lnTo>
                <a:lnTo>
                  <a:pt x="269057" y="348310"/>
                </a:lnTo>
                <a:lnTo>
                  <a:pt x="266042" y="336824"/>
                </a:lnTo>
                <a:lnTo>
                  <a:pt x="263018" y="325389"/>
                </a:lnTo>
                <a:lnTo>
                  <a:pt x="259994" y="314970"/>
                </a:lnTo>
                <a:lnTo>
                  <a:pt x="258980" y="304552"/>
                </a:lnTo>
                <a:lnTo>
                  <a:pt x="257975" y="294133"/>
                </a:lnTo>
                <a:lnTo>
                  <a:pt x="256970" y="284731"/>
                </a:lnTo>
                <a:lnTo>
                  <a:pt x="256970" y="276345"/>
                </a:lnTo>
                <a:lnTo>
                  <a:pt x="257975" y="266943"/>
                </a:lnTo>
                <a:lnTo>
                  <a:pt x="258980" y="259701"/>
                </a:lnTo>
                <a:lnTo>
                  <a:pt x="259994" y="251315"/>
                </a:lnTo>
                <a:lnTo>
                  <a:pt x="260999" y="244073"/>
                </a:lnTo>
                <a:lnTo>
                  <a:pt x="262004" y="237720"/>
                </a:lnTo>
                <a:lnTo>
                  <a:pt x="264023" y="232511"/>
                </a:lnTo>
                <a:lnTo>
                  <a:pt x="266042" y="226285"/>
                </a:lnTo>
                <a:lnTo>
                  <a:pt x="267047" y="222093"/>
                </a:lnTo>
                <a:lnTo>
                  <a:pt x="269057" y="217900"/>
                </a:lnTo>
                <a:lnTo>
                  <a:pt x="270071" y="214850"/>
                </a:lnTo>
                <a:lnTo>
                  <a:pt x="272081" y="211674"/>
                </a:lnTo>
                <a:lnTo>
                  <a:pt x="270071" y="213834"/>
                </a:lnTo>
                <a:lnTo>
                  <a:pt x="268052" y="216883"/>
                </a:lnTo>
                <a:lnTo>
                  <a:pt x="265028" y="222093"/>
                </a:lnTo>
                <a:lnTo>
                  <a:pt x="260999" y="227302"/>
                </a:lnTo>
                <a:lnTo>
                  <a:pt x="259994" y="229462"/>
                </a:lnTo>
                <a:lnTo>
                  <a:pt x="257975" y="231495"/>
                </a:lnTo>
                <a:lnTo>
                  <a:pt x="255965" y="233655"/>
                </a:lnTo>
                <a:lnTo>
                  <a:pt x="253946" y="236704"/>
                </a:lnTo>
                <a:lnTo>
                  <a:pt x="251926" y="238864"/>
                </a:lnTo>
                <a:lnTo>
                  <a:pt x="250922" y="241913"/>
                </a:lnTo>
                <a:lnTo>
                  <a:pt x="248902" y="242930"/>
                </a:lnTo>
                <a:lnTo>
                  <a:pt x="247897" y="246106"/>
                </a:lnTo>
                <a:lnTo>
                  <a:pt x="245888" y="249282"/>
                </a:lnTo>
                <a:lnTo>
                  <a:pt x="243868" y="251315"/>
                </a:lnTo>
                <a:lnTo>
                  <a:pt x="241849" y="254492"/>
                </a:lnTo>
                <a:lnTo>
                  <a:pt x="239839" y="257541"/>
                </a:lnTo>
                <a:lnTo>
                  <a:pt x="237820" y="261734"/>
                </a:lnTo>
                <a:lnTo>
                  <a:pt x="236815" y="264910"/>
                </a:lnTo>
                <a:lnTo>
                  <a:pt x="234796" y="269103"/>
                </a:lnTo>
                <a:lnTo>
                  <a:pt x="232786" y="273169"/>
                </a:lnTo>
                <a:lnTo>
                  <a:pt x="230767" y="277362"/>
                </a:lnTo>
                <a:lnTo>
                  <a:pt x="228748" y="281555"/>
                </a:lnTo>
                <a:lnTo>
                  <a:pt x="226738" y="284731"/>
                </a:lnTo>
                <a:lnTo>
                  <a:pt x="224719" y="288924"/>
                </a:lnTo>
                <a:lnTo>
                  <a:pt x="223714" y="292990"/>
                </a:lnTo>
                <a:lnTo>
                  <a:pt x="221695" y="297182"/>
                </a:lnTo>
                <a:lnTo>
                  <a:pt x="219685" y="300359"/>
                </a:lnTo>
                <a:lnTo>
                  <a:pt x="217666" y="304552"/>
                </a:lnTo>
                <a:lnTo>
                  <a:pt x="216661" y="307601"/>
                </a:lnTo>
                <a:lnTo>
                  <a:pt x="214641" y="310777"/>
                </a:lnTo>
                <a:lnTo>
                  <a:pt x="213637" y="314970"/>
                </a:lnTo>
                <a:lnTo>
                  <a:pt x="211617" y="319163"/>
                </a:lnTo>
                <a:lnTo>
                  <a:pt x="209608" y="322212"/>
                </a:lnTo>
                <a:lnTo>
                  <a:pt x="208593" y="326405"/>
                </a:lnTo>
                <a:lnTo>
                  <a:pt x="206583" y="330598"/>
                </a:lnTo>
                <a:lnTo>
                  <a:pt x="205579" y="335807"/>
                </a:lnTo>
                <a:lnTo>
                  <a:pt x="203559" y="340000"/>
                </a:lnTo>
                <a:lnTo>
                  <a:pt x="202554" y="344142"/>
                </a:lnTo>
                <a:lnTo>
                  <a:pt x="200535" y="349351"/>
                </a:lnTo>
                <a:lnTo>
                  <a:pt x="199530" y="353519"/>
                </a:lnTo>
                <a:lnTo>
                  <a:pt x="198516" y="358741"/>
                </a:lnTo>
                <a:lnTo>
                  <a:pt x="196506" y="362908"/>
                </a:lnTo>
                <a:lnTo>
                  <a:pt x="195501" y="368130"/>
                </a:lnTo>
                <a:lnTo>
                  <a:pt x="194487" y="372298"/>
                </a:lnTo>
                <a:lnTo>
                  <a:pt x="192477" y="377507"/>
                </a:lnTo>
                <a:lnTo>
                  <a:pt x="191463" y="382729"/>
                </a:lnTo>
                <a:lnTo>
                  <a:pt x="190458" y="386896"/>
                </a:lnTo>
                <a:lnTo>
                  <a:pt x="189453" y="392106"/>
                </a:lnTo>
                <a:lnTo>
                  <a:pt x="188438" y="397328"/>
                </a:lnTo>
                <a:lnTo>
                  <a:pt x="186429" y="401495"/>
                </a:lnTo>
                <a:lnTo>
                  <a:pt x="185424" y="406717"/>
                </a:lnTo>
                <a:lnTo>
                  <a:pt x="184409" y="410884"/>
                </a:lnTo>
                <a:lnTo>
                  <a:pt x="183405" y="416094"/>
                </a:lnTo>
                <a:lnTo>
                  <a:pt x="182400" y="420274"/>
                </a:lnTo>
                <a:lnTo>
                  <a:pt x="181385" y="424441"/>
                </a:lnTo>
                <a:lnTo>
                  <a:pt x="180380" y="429650"/>
                </a:lnTo>
                <a:lnTo>
                  <a:pt x="180380" y="433831"/>
                </a:lnTo>
                <a:lnTo>
                  <a:pt x="179376" y="437998"/>
                </a:lnTo>
                <a:lnTo>
                  <a:pt x="178371" y="441124"/>
                </a:lnTo>
                <a:lnTo>
                  <a:pt x="177356" y="445304"/>
                </a:lnTo>
                <a:lnTo>
                  <a:pt x="177356" y="448429"/>
                </a:lnTo>
                <a:lnTo>
                  <a:pt x="176351" y="451555"/>
                </a:lnTo>
                <a:lnTo>
                  <a:pt x="176351" y="455722"/>
                </a:lnTo>
                <a:lnTo>
                  <a:pt x="175347" y="458861"/>
                </a:lnTo>
                <a:lnTo>
                  <a:pt x="175347" y="461986"/>
                </a:lnTo>
                <a:lnTo>
                  <a:pt x="174332" y="465112"/>
                </a:lnTo>
                <a:lnTo>
                  <a:pt x="174332" y="471376"/>
                </a:lnTo>
                <a:lnTo>
                  <a:pt x="173327" y="474501"/>
                </a:lnTo>
                <a:lnTo>
                  <a:pt x="173327" y="480752"/>
                </a:lnTo>
                <a:lnTo>
                  <a:pt x="172322" y="484932"/>
                </a:lnTo>
                <a:lnTo>
                  <a:pt x="172322" y="526645"/>
                </a:lnTo>
                <a:lnTo>
                  <a:pt x="173327" y="529770"/>
                </a:lnTo>
                <a:lnTo>
                  <a:pt x="173327" y="534980"/>
                </a:lnTo>
                <a:lnTo>
                  <a:pt x="174332" y="538118"/>
                </a:lnTo>
                <a:lnTo>
                  <a:pt x="174332" y="543327"/>
                </a:lnTo>
                <a:lnTo>
                  <a:pt x="175347" y="546453"/>
                </a:lnTo>
                <a:lnTo>
                  <a:pt x="176351" y="550633"/>
                </a:lnTo>
                <a:lnTo>
                  <a:pt x="176351" y="555842"/>
                </a:lnTo>
                <a:lnTo>
                  <a:pt x="177356" y="558968"/>
                </a:lnTo>
                <a:lnTo>
                  <a:pt x="177356" y="563148"/>
                </a:lnTo>
                <a:lnTo>
                  <a:pt x="178371" y="566273"/>
                </a:lnTo>
                <a:lnTo>
                  <a:pt x="178371" y="580872"/>
                </a:lnTo>
                <a:lnTo>
                  <a:pt x="179376" y="582956"/>
                </a:lnTo>
                <a:lnTo>
                  <a:pt x="179376" y="590261"/>
                </a:lnTo>
                <a:lnTo>
                  <a:pt x="178371" y="592345"/>
                </a:lnTo>
                <a:lnTo>
                  <a:pt x="178371" y="603818"/>
                </a:lnTo>
                <a:lnTo>
                  <a:pt x="177356" y="607986"/>
                </a:lnTo>
                <a:lnTo>
                  <a:pt x="177356" y="611111"/>
                </a:lnTo>
                <a:lnTo>
                  <a:pt x="176351" y="615291"/>
                </a:lnTo>
                <a:lnTo>
                  <a:pt x="176351" y="619459"/>
                </a:lnTo>
                <a:lnTo>
                  <a:pt x="175347" y="625723"/>
                </a:lnTo>
                <a:lnTo>
                  <a:pt x="173327" y="630932"/>
                </a:lnTo>
                <a:lnTo>
                  <a:pt x="172322" y="636141"/>
                </a:lnTo>
                <a:lnTo>
                  <a:pt x="171308" y="641363"/>
                </a:lnTo>
                <a:lnTo>
                  <a:pt x="169298" y="646572"/>
                </a:lnTo>
                <a:lnTo>
                  <a:pt x="167279" y="651794"/>
                </a:lnTo>
                <a:lnTo>
                  <a:pt x="165269" y="657004"/>
                </a:lnTo>
                <a:lnTo>
                  <a:pt x="163250" y="662213"/>
                </a:lnTo>
                <a:lnTo>
                  <a:pt x="161231" y="667435"/>
                </a:lnTo>
                <a:lnTo>
                  <a:pt x="158216" y="671602"/>
                </a:lnTo>
                <a:lnTo>
                  <a:pt x="156197" y="676812"/>
                </a:lnTo>
                <a:lnTo>
                  <a:pt x="153173" y="682034"/>
                </a:lnTo>
                <a:lnTo>
                  <a:pt x="150149" y="686201"/>
                </a:lnTo>
                <a:lnTo>
                  <a:pt x="147124" y="690381"/>
                </a:lnTo>
                <a:lnTo>
                  <a:pt x="144100" y="695590"/>
                </a:lnTo>
                <a:lnTo>
                  <a:pt x="141076" y="699758"/>
                </a:lnTo>
                <a:lnTo>
                  <a:pt x="138062" y="703938"/>
                </a:lnTo>
                <a:lnTo>
                  <a:pt x="134023" y="708105"/>
                </a:lnTo>
                <a:lnTo>
                  <a:pt x="129994" y="712273"/>
                </a:lnTo>
                <a:lnTo>
                  <a:pt x="126970" y="716453"/>
                </a:lnTo>
                <a:lnTo>
                  <a:pt x="122941" y="720620"/>
                </a:lnTo>
                <a:lnTo>
                  <a:pt x="118912" y="724788"/>
                </a:lnTo>
                <a:lnTo>
                  <a:pt x="113868" y="727913"/>
                </a:lnTo>
                <a:lnTo>
                  <a:pt x="109839" y="732093"/>
                </a:lnTo>
                <a:lnTo>
                  <a:pt x="105810" y="735219"/>
                </a:lnTo>
                <a:lnTo>
                  <a:pt x="100776" y="739386"/>
                </a:lnTo>
                <a:lnTo>
                  <a:pt x="95733" y="742525"/>
                </a:lnTo>
                <a:lnTo>
                  <a:pt x="90699" y="745650"/>
                </a:lnTo>
                <a:lnTo>
                  <a:pt x="85656" y="748776"/>
                </a:lnTo>
                <a:lnTo>
                  <a:pt x="80622" y="751901"/>
                </a:lnTo>
                <a:lnTo>
                  <a:pt x="75578" y="755040"/>
                </a:lnTo>
                <a:lnTo>
                  <a:pt x="69530" y="758165"/>
                </a:lnTo>
                <a:lnTo>
                  <a:pt x="66506" y="759207"/>
                </a:lnTo>
                <a:lnTo>
                  <a:pt x="64496" y="761291"/>
                </a:lnTo>
                <a:lnTo>
                  <a:pt x="61472" y="763375"/>
                </a:lnTo>
                <a:lnTo>
                  <a:pt x="58448" y="764416"/>
                </a:lnTo>
                <a:lnTo>
                  <a:pt x="56429" y="766500"/>
                </a:lnTo>
                <a:lnTo>
                  <a:pt x="53404" y="767555"/>
                </a:lnTo>
                <a:lnTo>
                  <a:pt x="51395" y="769638"/>
                </a:lnTo>
                <a:lnTo>
                  <a:pt x="49375" y="770680"/>
                </a:lnTo>
                <a:lnTo>
                  <a:pt x="46351" y="772764"/>
                </a:lnTo>
                <a:lnTo>
                  <a:pt x="44342" y="773806"/>
                </a:lnTo>
                <a:lnTo>
                  <a:pt x="42322" y="775890"/>
                </a:lnTo>
                <a:lnTo>
                  <a:pt x="40313" y="776931"/>
                </a:lnTo>
                <a:lnTo>
                  <a:pt x="38293" y="779015"/>
                </a:lnTo>
                <a:lnTo>
                  <a:pt x="36274" y="780057"/>
                </a:lnTo>
                <a:lnTo>
                  <a:pt x="34264" y="782153"/>
                </a:lnTo>
                <a:lnTo>
                  <a:pt x="33250" y="783195"/>
                </a:lnTo>
                <a:lnTo>
                  <a:pt x="31240" y="785279"/>
                </a:lnTo>
                <a:lnTo>
                  <a:pt x="29221" y="786321"/>
                </a:lnTo>
                <a:lnTo>
                  <a:pt x="28216" y="788404"/>
                </a:lnTo>
                <a:lnTo>
                  <a:pt x="26201" y="789446"/>
                </a:lnTo>
                <a:lnTo>
                  <a:pt x="25193" y="791530"/>
                </a:lnTo>
                <a:lnTo>
                  <a:pt x="23177" y="794668"/>
                </a:lnTo>
                <a:lnTo>
                  <a:pt x="21162" y="795710"/>
                </a:lnTo>
                <a:lnTo>
                  <a:pt x="20154" y="797794"/>
                </a:lnTo>
                <a:lnTo>
                  <a:pt x="18139" y="800919"/>
                </a:lnTo>
                <a:lnTo>
                  <a:pt x="16123" y="803003"/>
                </a:lnTo>
                <a:lnTo>
                  <a:pt x="15115" y="806141"/>
                </a:lnTo>
                <a:lnTo>
                  <a:pt x="13100" y="810309"/>
                </a:lnTo>
                <a:lnTo>
                  <a:pt x="11085" y="813434"/>
                </a:lnTo>
                <a:lnTo>
                  <a:pt x="9069" y="816560"/>
                </a:lnTo>
                <a:lnTo>
                  <a:pt x="8061" y="819698"/>
                </a:lnTo>
                <a:lnTo>
                  <a:pt x="7054" y="821782"/>
                </a:lnTo>
                <a:lnTo>
                  <a:pt x="6046" y="824908"/>
                </a:lnTo>
                <a:lnTo>
                  <a:pt x="5038" y="828033"/>
                </a:lnTo>
                <a:lnTo>
                  <a:pt x="4030" y="830117"/>
                </a:lnTo>
                <a:lnTo>
                  <a:pt x="3023" y="833255"/>
                </a:lnTo>
                <a:lnTo>
                  <a:pt x="2015" y="836381"/>
                </a:lnTo>
                <a:lnTo>
                  <a:pt x="2015" y="839506"/>
                </a:lnTo>
                <a:lnTo>
                  <a:pt x="1007" y="841590"/>
                </a:lnTo>
                <a:lnTo>
                  <a:pt x="1007" y="844716"/>
                </a:lnTo>
                <a:lnTo>
                  <a:pt x="0" y="847854"/>
                </a:lnTo>
                <a:lnTo>
                  <a:pt x="0" y="868704"/>
                </a:lnTo>
                <a:lnTo>
                  <a:pt x="1007" y="871842"/>
                </a:lnTo>
                <a:lnTo>
                  <a:pt x="1007" y="877051"/>
                </a:lnTo>
                <a:lnTo>
                  <a:pt x="2015" y="879135"/>
                </a:lnTo>
                <a:lnTo>
                  <a:pt x="2015" y="882260"/>
                </a:lnTo>
                <a:lnTo>
                  <a:pt x="3023" y="884357"/>
                </a:lnTo>
                <a:lnTo>
                  <a:pt x="3023" y="887482"/>
                </a:lnTo>
                <a:lnTo>
                  <a:pt x="4030" y="891650"/>
                </a:lnTo>
                <a:lnTo>
                  <a:pt x="4030" y="894775"/>
                </a:lnTo>
                <a:lnTo>
                  <a:pt x="5038" y="895817"/>
                </a:lnTo>
                <a:lnTo>
                  <a:pt x="6046" y="898956"/>
                </a:lnTo>
                <a:lnTo>
                  <a:pt x="6046" y="902081"/>
                </a:lnTo>
                <a:lnTo>
                  <a:pt x="8061" y="905207"/>
                </a:lnTo>
                <a:lnTo>
                  <a:pt x="9069" y="908332"/>
                </a:lnTo>
                <a:lnTo>
                  <a:pt x="10077" y="911470"/>
                </a:lnTo>
                <a:lnTo>
                  <a:pt x="11085" y="913554"/>
                </a:lnTo>
                <a:lnTo>
                  <a:pt x="12092" y="916680"/>
                </a:lnTo>
                <a:lnTo>
                  <a:pt x="14108" y="920847"/>
                </a:lnTo>
                <a:lnTo>
                  <a:pt x="16123" y="925027"/>
                </a:lnTo>
                <a:lnTo>
                  <a:pt x="18139" y="926069"/>
                </a:lnTo>
                <a:lnTo>
                  <a:pt x="19146" y="928153"/>
                </a:lnTo>
                <a:lnTo>
                  <a:pt x="21162" y="931278"/>
                </a:lnTo>
                <a:lnTo>
                  <a:pt x="23177" y="932320"/>
                </a:lnTo>
                <a:lnTo>
                  <a:pt x="25193" y="935459"/>
                </a:lnTo>
                <a:lnTo>
                  <a:pt x="27211" y="937542"/>
                </a:lnTo>
                <a:lnTo>
                  <a:pt x="29221" y="940668"/>
                </a:lnTo>
                <a:lnTo>
                  <a:pt x="31240" y="941710"/>
                </a:lnTo>
                <a:lnTo>
                  <a:pt x="32245" y="943793"/>
                </a:lnTo>
                <a:lnTo>
                  <a:pt x="34264" y="945877"/>
                </a:lnTo>
                <a:lnTo>
                  <a:pt x="36274" y="949015"/>
                </a:lnTo>
                <a:lnTo>
                  <a:pt x="38293" y="951099"/>
                </a:lnTo>
                <a:lnTo>
                  <a:pt x="39298" y="954225"/>
                </a:lnTo>
                <a:lnTo>
                  <a:pt x="40313" y="956308"/>
                </a:lnTo>
                <a:lnTo>
                  <a:pt x="42322" y="958392"/>
                </a:lnTo>
                <a:lnTo>
                  <a:pt x="43327" y="961530"/>
                </a:lnTo>
                <a:lnTo>
                  <a:pt x="44342" y="963614"/>
                </a:lnTo>
                <a:lnTo>
                  <a:pt x="45346" y="966740"/>
                </a:lnTo>
                <a:lnTo>
                  <a:pt x="47366" y="970907"/>
                </a:lnTo>
                <a:lnTo>
                  <a:pt x="48371" y="974045"/>
                </a:lnTo>
                <a:lnTo>
                  <a:pt x="49375" y="978213"/>
                </a:lnTo>
                <a:lnTo>
                  <a:pt x="51395" y="981338"/>
                </a:lnTo>
                <a:lnTo>
                  <a:pt x="52400" y="984464"/>
                </a:lnTo>
                <a:lnTo>
                  <a:pt x="53404" y="987602"/>
                </a:lnTo>
                <a:lnTo>
                  <a:pt x="54419" y="990728"/>
                </a:lnTo>
                <a:lnTo>
                  <a:pt x="55424" y="993853"/>
                </a:lnTo>
                <a:lnTo>
                  <a:pt x="57443" y="998021"/>
                </a:lnTo>
                <a:lnTo>
                  <a:pt x="57443" y="1001159"/>
                </a:lnTo>
                <a:lnTo>
                  <a:pt x="58448" y="1004285"/>
                </a:lnTo>
                <a:lnTo>
                  <a:pt x="59453" y="1008452"/>
                </a:lnTo>
                <a:lnTo>
                  <a:pt x="60467" y="1011578"/>
                </a:lnTo>
                <a:lnTo>
                  <a:pt x="61472" y="1014716"/>
                </a:lnTo>
                <a:lnTo>
                  <a:pt x="61472" y="1018883"/>
                </a:lnTo>
                <a:lnTo>
                  <a:pt x="62477" y="1022009"/>
                </a:lnTo>
                <a:lnTo>
                  <a:pt x="63482" y="1025147"/>
                </a:lnTo>
                <a:lnTo>
                  <a:pt x="64496" y="1028273"/>
                </a:lnTo>
                <a:lnTo>
                  <a:pt x="64496" y="1031398"/>
                </a:lnTo>
                <a:lnTo>
                  <a:pt x="65501" y="1034524"/>
                </a:lnTo>
                <a:lnTo>
                  <a:pt x="66506" y="1037649"/>
                </a:lnTo>
                <a:lnTo>
                  <a:pt x="66506" y="1069985"/>
                </a:lnTo>
                <a:lnTo>
                  <a:pt x="67520" y="1073111"/>
                </a:lnTo>
                <a:lnTo>
                  <a:pt x="67520" y="1089806"/>
                </a:lnTo>
                <a:lnTo>
                  <a:pt x="68525" y="1093973"/>
                </a:lnTo>
                <a:lnTo>
                  <a:pt x="68525" y="1114823"/>
                </a:lnTo>
                <a:lnTo>
                  <a:pt x="67520" y="1119003"/>
                </a:lnTo>
                <a:lnTo>
                  <a:pt x="67520" y="1129434"/>
                </a:lnTo>
                <a:lnTo>
                  <a:pt x="66506" y="1132560"/>
                </a:lnTo>
                <a:lnTo>
                  <a:pt x="66506" y="1135685"/>
                </a:lnTo>
                <a:lnTo>
                  <a:pt x="65501" y="1139853"/>
                </a:lnTo>
                <a:lnTo>
                  <a:pt x="64496" y="1142991"/>
                </a:lnTo>
                <a:lnTo>
                  <a:pt x="63482" y="1146117"/>
                </a:lnTo>
                <a:lnTo>
                  <a:pt x="62477" y="1149242"/>
                </a:lnTo>
                <a:lnTo>
                  <a:pt x="61472" y="1153410"/>
                </a:lnTo>
                <a:lnTo>
                  <a:pt x="60467" y="1155506"/>
                </a:lnTo>
                <a:lnTo>
                  <a:pt x="59453" y="1158632"/>
                </a:lnTo>
                <a:lnTo>
                  <a:pt x="58448" y="1161757"/>
                </a:lnTo>
                <a:lnTo>
                  <a:pt x="57443" y="1165925"/>
                </a:lnTo>
                <a:lnTo>
                  <a:pt x="56429" y="1169063"/>
                </a:lnTo>
                <a:lnTo>
                  <a:pt x="55424" y="1172188"/>
                </a:lnTo>
                <a:lnTo>
                  <a:pt x="54419" y="1175314"/>
                </a:lnTo>
                <a:lnTo>
                  <a:pt x="54419" y="1178440"/>
                </a:lnTo>
                <a:lnTo>
                  <a:pt x="53404" y="1182620"/>
                </a:lnTo>
                <a:lnTo>
                  <a:pt x="52400" y="1185745"/>
                </a:lnTo>
                <a:lnTo>
                  <a:pt x="51395" y="1189913"/>
                </a:lnTo>
                <a:lnTo>
                  <a:pt x="50390" y="1193051"/>
                </a:lnTo>
                <a:lnTo>
                  <a:pt x="49375" y="1196177"/>
                </a:lnTo>
                <a:lnTo>
                  <a:pt x="48371" y="1200344"/>
                </a:lnTo>
                <a:lnTo>
                  <a:pt x="47366" y="1203470"/>
                </a:lnTo>
                <a:lnTo>
                  <a:pt x="47366" y="1207650"/>
                </a:lnTo>
                <a:lnTo>
                  <a:pt x="46351" y="1210775"/>
                </a:lnTo>
                <a:lnTo>
                  <a:pt x="45346" y="1213901"/>
                </a:lnTo>
                <a:lnTo>
                  <a:pt x="44342" y="1218068"/>
                </a:lnTo>
                <a:lnTo>
                  <a:pt x="43327" y="1221206"/>
                </a:lnTo>
                <a:lnTo>
                  <a:pt x="42322" y="1224332"/>
                </a:lnTo>
                <a:lnTo>
                  <a:pt x="42322" y="1228499"/>
                </a:lnTo>
                <a:lnTo>
                  <a:pt x="41317" y="1231638"/>
                </a:lnTo>
                <a:lnTo>
                  <a:pt x="40313" y="1234763"/>
                </a:lnTo>
                <a:lnTo>
                  <a:pt x="39298" y="1237889"/>
                </a:lnTo>
                <a:lnTo>
                  <a:pt x="38293" y="1241014"/>
                </a:lnTo>
                <a:lnTo>
                  <a:pt x="37288" y="1244140"/>
                </a:lnTo>
                <a:lnTo>
                  <a:pt x="36274" y="1247278"/>
                </a:lnTo>
                <a:lnTo>
                  <a:pt x="36274" y="1249362"/>
                </a:lnTo>
                <a:lnTo>
                  <a:pt x="35269" y="1252488"/>
                </a:lnTo>
                <a:lnTo>
                  <a:pt x="34264" y="1254571"/>
                </a:lnTo>
                <a:lnTo>
                  <a:pt x="33250" y="1257710"/>
                </a:lnTo>
                <a:lnTo>
                  <a:pt x="32245" y="1259793"/>
                </a:lnTo>
                <a:lnTo>
                  <a:pt x="31240" y="1262919"/>
                </a:lnTo>
                <a:lnTo>
                  <a:pt x="30235" y="1266044"/>
                </a:lnTo>
                <a:lnTo>
                  <a:pt x="29221" y="1268128"/>
                </a:lnTo>
                <a:lnTo>
                  <a:pt x="28216" y="1271266"/>
                </a:lnTo>
                <a:lnTo>
                  <a:pt x="27211" y="1274392"/>
                </a:lnTo>
                <a:lnTo>
                  <a:pt x="26201" y="1277517"/>
                </a:lnTo>
                <a:lnTo>
                  <a:pt x="25193" y="1279601"/>
                </a:lnTo>
                <a:lnTo>
                  <a:pt x="24185" y="1282727"/>
                </a:lnTo>
                <a:lnTo>
                  <a:pt x="24185" y="1285865"/>
                </a:lnTo>
                <a:lnTo>
                  <a:pt x="23177" y="1288991"/>
                </a:lnTo>
                <a:lnTo>
                  <a:pt x="22170" y="1291074"/>
                </a:lnTo>
                <a:lnTo>
                  <a:pt x="21162" y="1294200"/>
                </a:lnTo>
                <a:lnTo>
                  <a:pt x="21162" y="1297338"/>
                </a:lnTo>
                <a:lnTo>
                  <a:pt x="20154" y="1299422"/>
                </a:lnTo>
                <a:lnTo>
                  <a:pt x="20154" y="1302547"/>
                </a:lnTo>
                <a:lnTo>
                  <a:pt x="19146" y="1304631"/>
                </a:lnTo>
                <a:lnTo>
                  <a:pt x="18139" y="1307757"/>
                </a:lnTo>
                <a:lnTo>
                  <a:pt x="18139" y="1312979"/>
                </a:lnTo>
                <a:lnTo>
                  <a:pt x="17131" y="1315062"/>
                </a:lnTo>
                <a:lnTo>
                  <a:pt x="17131" y="1319230"/>
                </a:lnTo>
                <a:lnTo>
                  <a:pt x="16123" y="1323410"/>
                </a:lnTo>
                <a:lnTo>
                  <a:pt x="16123" y="1333828"/>
                </a:lnTo>
                <a:lnTo>
                  <a:pt x="17131" y="1336967"/>
                </a:lnTo>
                <a:lnTo>
                  <a:pt x="18139" y="1339050"/>
                </a:lnTo>
                <a:lnTo>
                  <a:pt x="19146" y="1342176"/>
                </a:lnTo>
                <a:lnTo>
                  <a:pt x="20154" y="1344260"/>
                </a:lnTo>
                <a:lnTo>
                  <a:pt x="22170" y="1347398"/>
                </a:lnTo>
                <a:lnTo>
                  <a:pt x="23177" y="1349482"/>
                </a:lnTo>
                <a:lnTo>
                  <a:pt x="25193" y="1352607"/>
                </a:lnTo>
                <a:lnTo>
                  <a:pt x="27211" y="1354691"/>
                </a:lnTo>
                <a:lnTo>
                  <a:pt x="30235" y="1357817"/>
                </a:lnTo>
                <a:lnTo>
                  <a:pt x="32245" y="1359900"/>
                </a:lnTo>
                <a:lnTo>
                  <a:pt x="35269" y="1363039"/>
                </a:lnTo>
                <a:lnTo>
                  <a:pt x="37288" y="1366164"/>
                </a:lnTo>
                <a:lnTo>
                  <a:pt x="40313" y="1368248"/>
                </a:lnTo>
                <a:lnTo>
                  <a:pt x="43327" y="1371373"/>
                </a:lnTo>
                <a:lnTo>
                  <a:pt x="47366" y="1373470"/>
                </a:lnTo>
                <a:lnTo>
                  <a:pt x="50390" y="1376595"/>
                </a:lnTo>
                <a:lnTo>
                  <a:pt x="53404" y="1378679"/>
                </a:lnTo>
                <a:lnTo>
                  <a:pt x="57443" y="1381805"/>
                </a:lnTo>
                <a:lnTo>
                  <a:pt x="60467" y="1384930"/>
                </a:lnTo>
                <a:lnTo>
                  <a:pt x="64496" y="1387027"/>
                </a:lnTo>
                <a:lnTo>
                  <a:pt x="67520" y="1390152"/>
                </a:lnTo>
                <a:lnTo>
                  <a:pt x="71549" y="1393278"/>
                </a:lnTo>
                <a:lnTo>
                  <a:pt x="75578" y="1395361"/>
                </a:lnTo>
                <a:lnTo>
                  <a:pt x="78603" y="1398487"/>
                </a:lnTo>
                <a:lnTo>
                  <a:pt x="82632" y="1401625"/>
                </a:lnTo>
                <a:lnTo>
                  <a:pt x="86661" y="1403709"/>
                </a:lnTo>
                <a:lnTo>
                  <a:pt x="90699" y="1406835"/>
                </a:lnTo>
                <a:lnTo>
                  <a:pt x="94728" y="1409960"/>
                </a:lnTo>
                <a:lnTo>
                  <a:pt x="97752" y="1412057"/>
                </a:lnTo>
                <a:lnTo>
                  <a:pt x="101781" y="1415182"/>
                </a:lnTo>
                <a:lnTo>
                  <a:pt x="105810" y="1418308"/>
                </a:lnTo>
                <a:lnTo>
                  <a:pt x="108834" y="1421433"/>
                </a:lnTo>
                <a:lnTo>
                  <a:pt x="112863" y="1423517"/>
                </a:lnTo>
                <a:lnTo>
                  <a:pt x="115888" y="1425613"/>
                </a:lnTo>
                <a:lnTo>
                  <a:pt x="118912" y="1427697"/>
                </a:lnTo>
                <a:lnTo>
                  <a:pt x="121936" y="1429781"/>
                </a:lnTo>
                <a:lnTo>
                  <a:pt x="124960" y="1431865"/>
                </a:lnTo>
                <a:lnTo>
                  <a:pt x="127984" y="1433948"/>
                </a:lnTo>
                <a:lnTo>
                  <a:pt x="130999" y="1436032"/>
                </a:lnTo>
                <a:lnTo>
                  <a:pt x="134023" y="1438128"/>
                </a:lnTo>
                <a:lnTo>
                  <a:pt x="137047" y="1440212"/>
                </a:lnTo>
                <a:lnTo>
                  <a:pt x="139066" y="1442296"/>
                </a:lnTo>
                <a:lnTo>
                  <a:pt x="142091" y="1444380"/>
                </a:lnTo>
                <a:lnTo>
                  <a:pt x="145115" y="1446463"/>
                </a:lnTo>
                <a:lnTo>
                  <a:pt x="147124" y="1448547"/>
                </a:lnTo>
                <a:lnTo>
                  <a:pt x="150149" y="1450643"/>
                </a:lnTo>
                <a:lnTo>
                  <a:pt x="152168" y="1452727"/>
                </a:lnTo>
                <a:lnTo>
                  <a:pt x="154178" y="1454811"/>
                </a:lnTo>
                <a:lnTo>
                  <a:pt x="156197" y="1456894"/>
                </a:lnTo>
                <a:lnTo>
                  <a:pt x="159221" y="1458978"/>
                </a:lnTo>
                <a:lnTo>
                  <a:pt x="161231" y="1461062"/>
                </a:lnTo>
                <a:lnTo>
                  <a:pt x="163250" y="1462104"/>
                </a:lnTo>
                <a:lnTo>
                  <a:pt x="165269" y="1464200"/>
                </a:lnTo>
                <a:lnTo>
                  <a:pt x="167279" y="1466284"/>
                </a:lnTo>
                <a:lnTo>
                  <a:pt x="168293" y="1468368"/>
                </a:lnTo>
                <a:lnTo>
                  <a:pt x="170303" y="1469409"/>
                </a:lnTo>
                <a:lnTo>
                  <a:pt x="171308" y="1471493"/>
                </a:lnTo>
                <a:lnTo>
                  <a:pt x="173327" y="1473577"/>
                </a:lnTo>
                <a:lnTo>
                  <a:pt x="174332" y="1474619"/>
                </a:lnTo>
                <a:lnTo>
                  <a:pt x="176351" y="1476715"/>
                </a:lnTo>
                <a:lnTo>
                  <a:pt x="178371" y="1479841"/>
                </a:lnTo>
                <a:lnTo>
                  <a:pt x="180380" y="1481924"/>
                </a:lnTo>
                <a:lnTo>
                  <a:pt x="182400" y="1486092"/>
                </a:lnTo>
                <a:lnTo>
                  <a:pt x="184409" y="1490267"/>
                </a:lnTo>
                <a:lnTo>
                  <a:pt x="186429" y="1492352"/>
                </a:lnTo>
                <a:lnTo>
                  <a:pt x="188438" y="1494438"/>
                </a:lnTo>
                <a:lnTo>
                  <a:pt x="190458" y="1495481"/>
                </a:lnTo>
                <a:lnTo>
                  <a:pt x="191463" y="1496524"/>
                </a:lnTo>
                <a:lnTo>
                  <a:pt x="193482" y="1497567"/>
                </a:lnTo>
                <a:lnTo>
                  <a:pt x="195501" y="1498609"/>
                </a:lnTo>
                <a:lnTo>
                  <a:pt x="196506" y="1498609"/>
                </a:lnTo>
                <a:lnTo>
                  <a:pt x="198516" y="1499652"/>
                </a:lnTo>
                <a:lnTo>
                  <a:pt x="202554" y="1499652"/>
                </a:lnTo>
                <a:lnTo>
                  <a:pt x="204564" y="1500696"/>
                </a:lnTo>
                <a:lnTo>
                  <a:pt x="206583" y="1500696"/>
                </a:lnTo>
                <a:lnTo>
                  <a:pt x="209608" y="1499652"/>
                </a:lnTo>
                <a:lnTo>
                  <a:pt x="213637" y="1499652"/>
                </a:lnTo>
                <a:lnTo>
                  <a:pt x="216661" y="1498609"/>
                </a:lnTo>
                <a:lnTo>
                  <a:pt x="218670" y="1498609"/>
                </a:lnTo>
                <a:lnTo>
                  <a:pt x="221695" y="1497567"/>
                </a:lnTo>
                <a:lnTo>
                  <a:pt x="223714" y="1496524"/>
                </a:lnTo>
                <a:lnTo>
                  <a:pt x="226738" y="1495481"/>
                </a:lnTo>
                <a:lnTo>
                  <a:pt x="229762" y="1494438"/>
                </a:lnTo>
                <a:lnTo>
                  <a:pt x="231772" y="1493395"/>
                </a:lnTo>
                <a:lnTo>
                  <a:pt x="234796" y="1492352"/>
                </a:lnTo>
                <a:lnTo>
                  <a:pt x="237820" y="1491310"/>
                </a:lnTo>
                <a:lnTo>
                  <a:pt x="240844" y="1490267"/>
                </a:lnTo>
                <a:lnTo>
                  <a:pt x="243868" y="1488181"/>
                </a:lnTo>
                <a:lnTo>
                  <a:pt x="246893" y="1487138"/>
                </a:lnTo>
                <a:lnTo>
                  <a:pt x="249917" y="1486092"/>
                </a:lnTo>
                <a:lnTo>
                  <a:pt x="252941" y="1485050"/>
                </a:lnTo>
                <a:lnTo>
                  <a:pt x="254951" y="1485050"/>
                </a:lnTo>
                <a:lnTo>
                  <a:pt x="257975" y="1484008"/>
                </a:lnTo>
                <a:lnTo>
                  <a:pt x="260999" y="1482966"/>
                </a:lnTo>
                <a:lnTo>
                  <a:pt x="264023" y="1480883"/>
                </a:lnTo>
                <a:lnTo>
                  <a:pt x="267047" y="1479841"/>
                </a:lnTo>
                <a:lnTo>
                  <a:pt x="270071" y="1478799"/>
                </a:lnTo>
                <a:lnTo>
                  <a:pt x="273096" y="1476715"/>
                </a:lnTo>
                <a:lnTo>
                  <a:pt x="277125" y="1475661"/>
                </a:lnTo>
                <a:lnTo>
                  <a:pt x="280149" y="1473577"/>
                </a:lnTo>
                <a:lnTo>
                  <a:pt x="283173" y="1472535"/>
                </a:lnTo>
                <a:lnTo>
                  <a:pt x="287202" y="1470451"/>
                </a:lnTo>
                <a:lnTo>
                  <a:pt x="290226" y="1468368"/>
                </a:lnTo>
                <a:lnTo>
                  <a:pt x="294255" y="1467326"/>
                </a:lnTo>
                <a:lnTo>
                  <a:pt x="297279" y="1465242"/>
                </a:lnTo>
                <a:lnTo>
                  <a:pt x="301308" y="1463146"/>
                </a:lnTo>
                <a:lnTo>
                  <a:pt x="304332" y="1461062"/>
                </a:lnTo>
                <a:lnTo>
                  <a:pt x="308361" y="1460020"/>
                </a:lnTo>
                <a:lnTo>
                  <a:pt x="312390" y="1457936"/>
                </a:lnTo>
                <a:lnTo>
                  <a:pt x="315414" y="1455853"/>
                </a:lnTo>
                <a:lnTo>
                  <a:pt x="319443" y="1453769"/>
                </a:lnTo>
                <a:lnTo>
                  <a:pt x="323482" y="1451685"/>
                </a:lnTo>
                <a:lnTo>
                  <a:pt x="327511" y="1450643"/>
                </a:lnTo>
                <a:lnTo>
                  <a:pt x="330535" y="1448547"/>
                </a:lnTo>
                <a:lnTo>
                  <a:pt x="334564" y="1446463"/>
                </a:lnTo>
                <a:lnTo>
                  <a:pt x="338593" y="1445421"/>
                </a:lnTo>
                <a:lnTo>
                  <a:pt x="342622" y="1443338"/>
                </a:lnTo>
                <a:lnTo>
                  <a:pt x="345646" y="1442296"/>
                </a:lnTo>
                <a:lnTo>
                  <a:pt x="349675" y="1440212"/>
                </a:lnTo>
                <a:lnTo>
                  <a:pt x="353714" y="1439170"/>
                </a:lnTo>
                <a:lnTo>
                  <a:pt x="356729" y="1438128"/>
                </a:lnTo>
                <a:lnTo>
                  <a:pt x="357743" y="1437074"/>
                </a:lnTo>
                <a:lnTo>
                  <a:pt x="360767" y="1437074"/>
                </a:lnTo>
                <a:lnTo>
                  <a:pt x="362777" y="1436032"/>
                </a:lnTo>
                <a:lnTo>
                  <a:pt x="365801" y="1436032"/>
                </a:lnTo>
                <a:lnTo>
                  <a:pt x="367820" y="1434990"/>
                </a:lnTo>
                <a:lnTo>
                  <a:pt x="378903" y="1434990"/>
                </a:lnTo>
                <a:lnTo>
                  <a:pt x="379907" y="1433948"/>
                </a:lnTo>
                <a:lnTo>
                  <a:pt x="388980" y="1433948"/>
                </a:lnTo>
                <a:lnTo>
                  <a:pt x="390999" y="1432906"/>
                </a:lnTo>
                <a:lnTo>
                  <a:pt x="393009" y="1432906"/>
                </a:lnTo>
                <a:lnTo>
                  <a:pt x="395028" y="1431865"/>
                </a:lnTo>
                <a:lnTo>
                  <a:pt x="398052" y="1431865"/>
                </a:lnTo>
                <a:lnTo>
                  <a:pt x="401076" y="1430823"/>
                </a:lnTo>
                <a:lnTo>
                  <a:pt x="403086" y="1429781"/>
                </a:lnTo>
                <a:lnTo>
                  <a:pt x="406110" y="1429781"/>
                </a:lnTo>
                <a:lnTo>
                  <a:pt x="409134" y="1428739"/>
                </a:lnTo>
                <a:lnTo>
                  <a:pt x="428284" y="1428739"/>
                </a:lnTo>
                <a:lnTo>
                  <a:pt x="431308" y="1429781"/>
                </a:lnTo>
                <a:lnTo>
                  <a:pt x="435337" y="1429781"/>
                </a:lnTo>
                <a:lnTo>
                  <a:pt x="437347" y="1430823"/>
                </a:lnTo>
                <a:lnTo>
                  <a:pt x="440371" y="1430823"/>
                </a:lnTo>
                <a:lnTo>
                  <a:pt x="442391" y="1431865"/>
                </a:lnTo>
                <a:lnTo>
                  <a:pt x="444400" y="1431865"/>
                </a:lnTo>
                <a:lnTo>
                  <a:pt x="446420" y="1432906"/>
                </a:lnTo>
                <a:lnTo>
                  <a:pt x="448439" y="1432906"/>
                </a:lnTo>
                <a:lnTo>
                  <a:pt x="450449" y="1433948"/>
                </a:lnTo>
                <a:lnTo>
                  <a:pt x="452468" y="1433948"/>
                </a:lnTo>
                <a:lnTo>
                  <a:pt x="454478" y="1434990"/>
                </a:lnTo>
                <a:lnTo>
                  <a:pt x="456497" y="1434990"/>
                </a:lnTo>
                <a:lnTo>
                  <a:pt x="458516" y="1436032"/>
                </a:lnTo>
                <a:lnTo>
                  <a:pt x="462545" y="1436032"/>
                </a:lnTo>
                <a:lnTo>
                  <a:pt x="464555" y="1437074"/>
                </a:lnTo>
                <a:lnTo>
                  <a:pt x="470603" y="1437074"/>
                </a:lnTo>
                <a:lnTo>
                  <a:pt x="475647" y="1439170"/>
                </a:lnTo>
                <a:lnTo>
                  <a:pt x="480680" y="1440212"/>
                </a:lnTo>
                <a:lnTo>
                  <a:pt x="485724" y="1442296"/>
                </a:lnTo>
                <a:lnTo>
                  <a:pt x="490758" y="1444380"/>
                </a:lnTo>
                <a:lnTo>
                  <a:pt x="494787" y="1446463"/>
                </a:lnTo>
                <a:lnTo>
                  <a:pt x="499830" y="1448547"/>
                </a:lnTo>
                <a:lnTo>
                  <a:pt x="503859" y="1451685"/>
                </a:lnTo>
                <a:lnTo>
                  <a:pt x="507888" y="1453769"/>
                </a:lnTo>
                <a:lnTo>
                  <a:pt x="511917" y="1456894"/>
                </a:lnTo>
                <a:lnTo>
                  <a:pt x="515956" y="1458978"/>
                </a:lnTo>
                <a:lnTo>
                  <a:pt x="519985" y="1462104"/>
                </a:lnTo>
                <a:lnTo>
                  <a:pt x="524014" y="1465242"/>
                </a:lnTo>
                <a:lnTo>
                  <a:pt x="527038" y="1468368"/>
                </a:lnTo>
                <a:lnTo>
                  <a:pt x="531067" y="1471493"/>
                </a:lnTo>
                <a:lnTo>
                  <a:pt x="535096" y="1475661"/>
                </a:lnTo>
                <a:lnTo>
                  <a:pt x="538120" y="1478799"/>
                </a:lnTo>
                <a:lnTo>
                  <a:pt x="541144" y="1481924"/>
                </a:lnTo>
                <a:lnTo>
                  <a:pt x="545173" y="1485050"/>
                </a:lnTo>
                <a:lnTo>
                  <a:pt x="548197" y="1489224"/>
                </a:lnTo>
                <a:lnTo>
                  <a:pt x="551222" y="1492352"/>
                </a:lnTo>
                <a:lnTo>
                  <a:pt x="555251" y="1495481"/>
                </a:lnTo>
                <a:lnTo>
                  <a:pt x="558275" y="1499652"/>
                </a:lnTo>
                <a:lnTo>
                  <a:pt x="561299" y="1502782"/>
                </a:lnTo>
                <a:lnTo>
                  <a:pt x="564323" y="1505910"/>
                </a:lnTo>
                <a:lnTo>
                  <a:pt x="568352" y="1510081"/>
                </a:lnTo>
                <a:lnTo>
                  <a:pt x="571376" y="1513211"/>
                </a:lnTo>
                <a:lnTo>
                  <a:pt x="574400" y="1516339"/>
                </a:lnTo>
                <a:lnTo>
                  <a:pt x="578429" y="1519468"/>
                </a:lnTo>
                <a:lnTo>
                  <a:pt x="581454" y="1522596"/>
                </a:lnTo>
                <a:lnTo>
                  <a:pt x="584478" y="1525724"/>
                </a:lnTo>
                <a:lnTo>
                  <a:pt x="588507" y="1528854"/>
                </a:lnTo>
                <a:lnTo>
                  <a:pt x="591531" y="1531982"/>
                </a:lnTo>
                <a:lnTo>
                  <a:pt x="593550" y="1533025"/>
                </a:lnTo>
                <a:lnTo>
                  <a:pt x="594555" y="1534068"/>
                </a:lnTo>
                <a:lnTo>
                  <a:pt x="596574" y="1535111"/>
                </a:lnTo>
                <a:lnTo>
                  <a:pt x="597579" y="1536154"/>
                </a:lnTo>
                <a:lnTo>
                  <a:pt x="599589" y="1537196"/>
                </a:lnTo>
                <a:lnTo>
                  <a:pt x="600603" y="1538239"/>
                </a:lnTo>
                <a:lnTo>
                  <a:pt x="602613" y="1538239"/>
                </a:lnTo>
                <a:lnTo>
                  <a:pt x="604632" y="1539282"/>
                </a:lnTo>
                <a:lnTo>
                  <a:pt x="605637" y="1540325"/>
                </a:lnTo>
                <a:lnTo>
                  <a:pt x="607656" y="1540325"/>
                </a:lnTo>
                <a:lnTo>
                  <a:pt x="608661" y="1541369"/>
                </a:lnTo>
                <a:lnTo>
                  <a:pt x="610681" y="1542410"/>
                </a:lnTo>
                <a:lnTo>
                  <a:pt x="613705" y="1542410"/>
                </a:lnTo>
                <a:lnTo>
                  <a:pt x="615714" y="1543454"/>
                </a:lnTo>
                <a:lnTo>
                  <a:pt x="618739" y="1543454"/>
                </a:lnTo>
                <a:lnTo>
                  <a:pt x="620758" y="1544497"/>
                </a:lnTo>
                <a:lnTo>
                  <a:pt x="633859" y="1544497"/>
                </a:lnTo>
                <a:lnTo>
                  <a:pt x="635869" y="1543454"/>
                </a:lnTo>
                <a:lnTo>
                  <a:pt x="640913" y="1543454"/>
                </a:lnTo>
                <a:lnTo>
                  <a:pt x="642922" y="1542410"/>
                </a:lnTo>
                <a:lnTo>
                  <a:pt x="644942" y="1542410"/>
                </a:lnTo>
                <a:lnTo>
                  <a:pt x="647966" y="1541369"/>
                </a:lnTo>
                <a:lnTo>
                  <a:pt x="649975" y="1541369"/>
                </a:lnTo>
                <a:lnTo>
                  <a:pt x="653000" y="1540325"/>
                </a:lnTo>
                <a:lnTo>
                  <a:pt x="656024" y="1539282"/>
                </a:lnTo>
                <a:lnTo>
                  <a:pt x="658043" y="1538239"/>
                </a:lnTo>
                <a:lnTo>
                  <a:pt x="661067" y="1537196"/>
                </a:lnTo>
                <a:lnTo>
                  <a:pt x="664091" y="1536154"/>
                </a:lnTo>
                <a:lnTo>
                  <a:pt x="666101" y="1535111"/>
                </a:lnTo>
                <a:lnTo>
                  <a:pt x="669125" y="1534068"/>
                </a:lnTo>
                <a:lnTo>
                  <a:pt x="672149" y="1533025"/>
                </a:lnTo>
                <a:lnTo>
                  <a:pt x="674169" y="1530940"/>
                </a:lnTo>
                <a:lnTo>
                  <a:pt x="677183" y="1529897"/>
                </a:lnTo>
                <a:lnTo>
                  <a:pt x="680207" y="1527811"/>
                </a:lnTo>
                <a:lnTo>
                  <a:pt x="682227" y="1526767"/>
                </a:lnTo>
                <a:lnTo>
                  <a:pt x="685251" y="1524682"/>
                </a:lnTo>
                <a:lnTo>
                  <a:pt x="688275" y="1522596"/>
                </a:lnTo>
                <a:lnTo>
                  <a:pt x="690285" y="1520510"/>
                </a:lnTo>
                <a:lnTo>
                  <a:pt x="693309" y="1519468"/>
                </a:lnTo>
                <a:lnTo>
                  <a:pt x="696333" y="1517382"/>
                </a:lnTo>
                <a:lnTo>
                  <a:pt x="698352" y="1515296"/>
                </a:lnTo>
                <a:lnTo>
                  <a:pt x="701376" y="1513211"/>
                </a:lnTo>
                <a:lnTo>
                  <a:pt x="704391" y="1511124"/>
                </a:lnTo>
                <a:lnTo>
                  <a:pt x="706410" y="1507996"/>
                </a:lnTo>
                <a:lnTo>
                  <a:pt x="709434" y="1505910"/>
                </a:lnTo>
                <a:lnTo>
                  <a:pt x="712459" y="1503824"/>
                </a:lnTo>
                <a:lnTo>
                  <a:pt x="714468" y="1500696"/>
                </a:lnTo>
                <a:lnTo>
                  <a:pt x="717492" y="1498609"/>
                </a:lnTo>
                <a:lnTo>
                  <a:pt x="720517" y="1496524"/>
                </a:lnTo>
                <a:lnTo>
                  <a:pt x="723541" y="1493395"/>
                </a:lnTo>
                <a:lnTo>
                  <a:pt x="726565" y="1491310"/>
                </a:lnTo>
                <a:lnTo>
                  <a:pt x="728584" y="1488181"/>
                </a:lnTo>
                <a:lnTo>
                  <a:pt x="731608" y="1485050"/>
                </a:lnTo>
                <a:lnTo>
                  <a:pt x="733618" y="1484008"/>
                </a:lnTo>
                <a:lnTo>
                  <a:pt x="735637" y="1482966"/>
                </a:lnTo>
                <a:lnTo>
                  <a:pt x="736642" y="1482966"/>
                </a:lnTo>
                <a:lnTo>
                  <a:pt x="738662" y="1480883"/>
                </a:lnTo>
                <a:lnTo>
                  <a:pt x="740671" y="1479841"/>
                </a:lnTo>
                <a:lnTo>
                  <a:pt x="742691" y="1477757"/>
                </a:lnTo>
                <a:lnTo>
                  <a:pt x="744700" y="1475661"/>
                </a:lnTo>
                <a:lnTo>
                  <a:pt x="746720" y="1474619"/>
                </a:lnTo>
                <a:lnTo>
                  <a:pt x="748739" y="1472535"/>
                </a:lnTo>
                <a:lnTo>
                  <a:pt x="750748" y="1471493"/>
                </a:lnTo>
                <a:lnTo>
                  <a:pt x="751763" y="1470451"/>
                </a:lnTo>
                <a:lnTo>
                  <a:pt x="753773" y="1468368"/>
                </a:lnTo>
                <a:lnTo>
                  <a:pt x="755792" y="1467326"/>
                </a:lnTo>
                <a:lnTo>
                  <a:pt x="757802" y="1465242"/>
                </a:lnTo>
                <a:lnTo>
                  <a:pt x="759821" y="1464200"/>
                </a:lnTo>
                <a:lnTo>
                  <a:pt x="760826" y="1464200"/>
                </a:lnTo>
                <a:lnTo>
                  <a:pt x="762845" y="1462104"/>
                </a:lnTo>
                <a:lnTo>
                  <a:pt x="764855" y="1461062"/>
                </a:lnTo>
                <a:lnTo>
                  <a:pt x="766874" y="1460020"/>
                </a:lnTo>
                <a:lnTo>
                  <a:pt x="769898" y="1458978"/>
                </a:lnTo>
                <a:lnTo>
                  <a:pt x="771918" y="1457936"/>
                </a:lnTo>
                <a:lnTo>
                  <a:pt x="773927" y="1456894"/>
                </a:lnTo>
                <a:lnTo>
                  <a:pt x="775947" y="1455853"/>
                </a:lnTo>
                <a:lnTo>
                  <a:pt x="777956" y="1455853"/>
                </a:lnTo>
                <a:lnTo>
                  <a:pt x="779976" y="1454811"/>
                </a:lnTo>
                <a:lnTo>
                  <a:pt x="781985" y="1453769"/>
                </a:lnTo>
                <a:lnTo>
                  <a:pt x="784005" y="1452727"/>
                </a:lnTo>
                <a:lnTo>
                  <a:pt x="786024" y="1451685"/>
                </a:lnTo>
                <a:lnTo>
                  <a:pt x="788034" y="1450643"/>
                </a:lnTo>
                <a:lnTo>
                  <a:pt x="790053" y="1449589"/>
                </a:lnTo>
                <a:lnTo>
                  <a:pt x="792063" y="1448547"/>
                </a:lnTo>
                <a:lnTo>
                  <a:pt x="794082" y="1448547"/>
                </a:lnTo>
                <a:lnTo>
                  <a:pt x="796101" y="1447505"/>
                </a:lnTo>
                <a:lnTo>
                  <a:pt x="799125" y="1446463"/>
                </a:lnTo>
                <a:lnTo>
                  <a:pt x="801135" y="1445421"/>
                </a:lnTo>
                <a:lnTo>
                  <a:pt x="803154" y="1445421"/>
                </a:lnTo>
                <a:lnTo>
                  <a:pt x="805164" y="1444380"/>
                </a:lnTo>
                <a:lnTo>
                  <a:pt x="807183" y="1444380"/>
                </a:lnTo>
                <a:lnTo>
                  <a:pt x="809203" y="1443338"/>
                </a:lnTo>
                <a:lnTo>
                  <a:pt x="813232" y="1443338"/>
                </a:lnTo>
                <a:lnTo>
                  <a:pt x="815241" y="1442296"/>
                </a:lnTo>
                <a:lnTo>
                  <a:pt x="821290" y="1442296"/>
                </a:lnTo>
                <a:lnTo>
                  <a:pt x="824314" y="1443338"/>
                </a:lnTo>
                <a:lnTo>
                  <a:pt x="828343" y="1443338"/>
                </a:lnTo>
                <a:lnTo>
                  <a:pt x="830362" y="1444380"/>
                </a:lnTo>
                <a:lnTo>
                  <a:pt x="832372" y="1444380"/>
                </a:lnTo>
                <a:lnTo>
                  <a:pt x="834391" y="1445421"/>
                </a:lnTo>
                <a:lnTo>
                  <a:pt x="839435" y="1448547"/>
                </a:lnTo>
                <a:lnTo>
                  <a:pt x="844468" y="1451685"/>
                </a:lnTo>
                <a:lnTo>
                  <a:pt x="849512" y="1454811"/>
                </a:lnTo>
                <a:lnTo>
                  <a:pt x="854546" y="1457936"/>
                </a:lnTo>
                <a:lnTo>
                  <a:pt x="860594" y="1461062"/>
                </a:lnTo>
                <a:lnTo>
                  <a:pt x="865628" y="1464200"/>
                </a:lnTo>
                <a:lnTo>
                  <a:pt x="870671" y="1468368"/>
                </a:lnTo>
                <a:lnTo>
                  <a:pt x="875705" y="1471493"/>
                </a:lnTo>
                <a:lnTo>
                  <a:pt x="880749" y="1475661"/>
                </a:lnTo>
                <a:lnTo>
                  <a:pt x="885783" y="1478799"/>
                </a:lnTo>
                <a:lnTo>
                  <a:pt x="890826" y="1482966"/>
                </a:lnTo>
                <a:lnTo>
                  <a:pt x="896903" y="1487138"/>
                </a:lnTo>
                <a:lnTo>
                  <a:pt x="901927" y="1491310"/>
                </a:lnTo>
                <a:lnTo>
                  <a:pt x="906952" y="1494438"/>
                </a:lnTo>
                <a:lnTo>
                  <a:pt x="911976" y="1498609"/>
                </a:lnTo>
                <a:lnTo>
                  <a:pt x="917000" y="1502782"/>
                </a:lnTo>
                <a:lnTo>
                  <a:pt x="923087" y="1505910"/>
                </a:lnTo>
                <a:lnTo>
                  <a:pt x="928111" y="1510081"/>
                </a:lnTo>
                <a:lnTo>
                  <a:pt x="933135" y="1514254"/>
                </a:lnTo>
                <a:lnTo>
                  <a:pt x="938159" y="1517382"/>
                </a:lnTo>
                <a:lnTo>
                  <a:pt x="943184" y="1521553"/>
                </a:lnTo>
                <a:lnTo>
                  <a:pt x="949271" y="1524682"/>
                </a:lnTo>
                <a:lnTo>
                  <a:pt x="954295" y="1527811"/>
                </a:lnTo>
                <a:lnTo>
                  <a:pt x="959319" y="1530940"/>
                </a:lnTo>
                <a:lnTo>
                  <a:pt x="964343" y="1534068"/>
                </a:lnTo>
                <a:lnTo>
                  <a:pt x="969464" y="1537196"/>
                </a:lnTo>
                <a:lnTo>
                  <a:pt x="974488" y="1540325"/>
                </a:lnTo>
                <a:lnTo>
                  <a:pt x="980478" y="1542410"/>
                </a:lnTo>
                <a:lnTo>
                  <a:pt x="985502" y="1545540"/>
                </a:lnTo>
                <a:lnTo>
                  <a:pt x="990623" y="1547625"/>
                </a:lnTo>
                <a:lnTo>
                  <a:pt x="995647" y="1549711"/>
                </a:lnTo>
                <a:lnTo>
                  <a:pt x="1000672" y="1550754"/>
                </a:lnTo>
                <a:lnTo>
                  <a:pt x="1003667" y="1551797"/>
                </a:lnTo>
                <a:lnTo>
                  <a:pt x="1006759" y="1552839"/>
                </a:lnTo>
                <a:lnTo>
                  <a:pt x="1009754" y="1553882"/>
                </a:lnTo>
                <a:lnTo>
                  <a:pt x="1013812" y="1554925"/>
                </a:lnTo>
                <a:lnTo>
                  <a:pt x="1016807" y="1555969"/>
                </a:lnTo>
                <a:lnTo>
                  <a:pt x="1019802" y="1555969"/>
                </a:lnTo>
                <a:lnTo>
                  <a:pt x="1022797" y="1557012"/>
                </a:lnTo>
                <a:lnTo>
                  <a:pt x="1026855" y="1557012"/>
                </a:lnTo>
                <a:lnTo>
                  <a:pt x="1029850" y="1558054"/>
                </a:lnTo>
                <a:lnTo>
                  <a:pt x="1036904" y="1558054"/>
                </a:lnTo>
                <a:lnTo>
                  <a:pt x="1039995" y="1559097"/>
                </a:lnTo>
                <a:lnTo>
                  <a:pt x="1054102" y="1559097"/>
                </a:lnTo>
                <a:lnTo>
                  <a:pt x="1057097" y="1558054"/>
                </a:lnTo>
                <a:lnTo>
                  <a:pt x="1064150" y="1558054"/>
                </a:lnTo>
                <a:lnTo>
                  <a:pt x="1068208" y="1557012"/>
                </a:lnTo>
                <a:lnTo>
                  <a:pt x="1071203" y="1557012"/>
                </a:lnTo>
                <a:lnTo>
                  <a:pt x="1075261" y="1555969"/>
                </a:lnTo>
                <a:lnTo>
                  <a:pt x="1078256" y="1555969"/>
                </a:lnTo>
                <a:lnTo>
                  <a:pt x="1081251" y="1554925"/>
                </a:lnTo>
                <a:lnTo>
                  <a:pt x="1085309" y="1553882"/>
                </a:lnTo>
                <a:lnTo>
                  <a:pt x="1088305" y="1552839"/>
                </a:lnTo>
                <a:lnTo>
                  <a:pt x="1092363" y="1552839"/>
                </a:lnTo>
                <a:lnTo>
                  <a:pt x="1095358" y="1551797"/>
                </a:lnTo>
                <a:lnTo>
                  <a:pt x="1099416" y="1550754"/>
                </a:lnTo>
                <a:lnTo>
                  <a:pt x="1102411" y="1549711"/>
                </a:lnTo>
                <a:lnTo>
                  <a:pt x="1105503" y="1547625"/>
                </a:lnTo>
                <a:lnTo>
                  <a:pt x="1109464" y="1546583"/>
                </a:lnTo>
                <a:lnTo>
                  <a:pt x="1111493" y="1545540"/>
                </a:lnTo>
                <a:lnTo>
                  <a:pt x="1114585" y="1544497"/>
                </a:lnTo>
                <a:lnTo>
                  <a:pt x="1116517" y="1543454"/>
                </a:lnTo>
                <a:lnTo>
                  <a:pt x="1119609" y="1542410"/>
                </a:lnTo>
                <a:lnTo>
                  <a:pt x="1121638" y="1541369"/>
                </a:lnTo>
                <a:lnTo>
                  <a:pt x="1124633" y="1539282"/>
                </a:lnTo>
                <a:lnTo>
                  <a:pt x="1126662" y="1538239"/>
                </a:lnTo>
                <a:lnTo>
                  <a:pt x="1129657" y="1537196"/>
                </a:lnTo>
                <a:lnTo>
                  <a:pt x="1131686" y="1535111"/>
                </a:lnTo>
                <a:lnTo>
                  <a:pt x="1134681" y="1534068"/>
                </a:lnTo>
                <a:lnTo>
                  <a:pt x="1136710" y="1531982"/>
                </a:lnTo>
                <a:lnTo>
                  <a:pt x="1139706" y="1530940"/>
                </a:lnTo>
                <a:lnTo>
                  <a:pt x="1141735" y="1528854"/>
                </a:lnTo>
                <a:lnTo>
                  <a:pt x="1144730" y="1527811"/>
                </a:lnTo>
                <a:lnTo>
                  <a:pt x="1146759" y="1525724"/>
                </a:lnTo>
                <a:lnTo>
                  <a:pt x="1148788" y="1523639"/>
                </a:lnTo>
                <a:lnTo>
                  <a:pt x="1151783" y="1522596"/>
                </a:lnTo>
                <a:lnTo>
                  <a:pt x="1153812" y="1520510"/>
                </a:lnTo>
                <a:lnTo>
                  <a:pt x="1155841" y="1518425"/>
                </a:lnTo>
                <a:lnTo>
                  <a:pt x="1158836" y="1517382"/>
                </a:lnTo>
                <a:lnTo>
                  <a:pt x="1160865" y="1515296"/>
                </a:lnTo>
                <a:lnTo>
                  <a:pt x="1162894" y="1513211"/>
                </a:lnTo>
                <a:lnTo>
                  <a:pt x="1164923" y="1511124"/>
                </a:lnTo>
                <a:lnTo>
                  <a:pt x="1166952" y="1510081"/>
                </a:lnTo>
                <a:lnTo>
                  <a:pt x="1168981" y="1507996"/>
                </a:lnTo>
                <a:lnTo>
                  <a:pt x="1171010" y="1505910"/>
                </a:lnTo>
                <a:lnTo>
                  <a:pt x="1172942" y="1503824"/>
                </a:lnTo>
                <a:lnTo>
                  <a:pt x="1174971" y="1501739"/>
                </a:lnTo>
                <a:lnTo>
                  <a:pt x="1176034" y="1500696"/>
                </a:lnTo>
                <a:lnTo>
                  <a:pt x="1178063" y="1498609"/>
                </a:lnTo>
                <a:lnTo>
                  <a:pt x="1181058" y="1494438"/>
                </a:lnTo>
                <a:lnTo>
                  <a:pt x="1183087" y="1493395"/>
                </a:lnTo>
                <a:lnTo>
                  <a:pt x="1185116" y="1491310"/>
                </a:lnTo>
                <a:lnTo>
                  <a:pt x="1186083" y="1489224"/>
                </a:lnTo>
                <a:lnTo>
                  <a:pt x="1188111" y="1488181"/>
                </a:lnTo>
                <a:lnTo>
                  <a:pt x="1189078" y="1486092"/>
                </a:lnTo>
                <a:lnTo>
                  <a:pt x="1191107" y="1484008"/>
                </a:lnTo>
                <a:lnTo>
                  <a:pt x="1192169" y="1481924"/>
                </a:lnTo>
                <a:lnTo>
                  <a:pt x="1194102" y="1480883"/>
                </a:lnTo>
                <a:lnTo>
                  <a:pt x="1196131" y="1476715"/>
                </a:lnTo>
                <a:lnTo>
                  <a:pt x="1198160" y="1472535"/>
                </a:lnTo>
                <a:lnTo>
                  <a:pt x="1200189" y="1469409"/>
                </a:lnTo>
                <a:lnTo>
                  <a:pt x="1202218" y="1465242"/>
                </a:lnTo>
                <a:lnTo>
                  <a:pt x="1203184" y="1462104"/>
                </a:lnTo>
                <a:lnTo>
                  <a:pt x="1204247" y="1457936"/>
                </a:lnTo>
                <a:lnTo>
                  <a:pt x="1205213" y="1454811"/>
                </a:lnTo>
                <a:lnTo>
                  <a:pt x="1206276" y="1450643"/>
                </a:lnTo>
                <a:lnTo>
                  <a:pt x="1206276" y="1440212"/>
                </a:lnTo>
                <a:lnTo>
                  <a:pt x="1205213" y="1437074"/>
                </a:lnTo>
                <a:lnTo>
                  <a:pt x="1204247" y="1432906"/>
                </a:lnTo>
                <a:lnTo>
                  <a:pt x="1203184" y="1428739"/>
                </a:lnTo>
                <a:lnTo>
                  <a:pt x="1203184" y="1415182"/>
                </a:lnTo>
                <a:lnTo>
                  <a:pt x="1204247" y="1411002"/>
                </a:lnTo>
                <a:lnTo>
                  <a:pt x="1205213" y="1405793"/>
                </a:lnTo>
                <a:lnTo>
                  <a:pt x="1205213" y="1401625"/>
                </a:lnTo>
                <a:lnTo>
                  <a:pt x="1207242" y="1396403"/>
                </a:lnTo>
                <a:lnTo>
                  <a:pt x="1208208" y="1391194"/>
                </a:lnTo>
                <a:lnTo>
                  <a:pt x="1209271" y="1385972"/>
                </a:lnTo>
                <a:lnTo>
                  <a:pt x="1211300" y="1380763"/>
                </a:lnTo>
                <a:lnTo>
                  <a:pt x="1212266" y="1374512"/>
                </a:lnTo>
                <a:lnTo>
                  <a:pt x="1214295" y="1369290"/>
                </a:lnTo>
                <a:lnTo>
                  <a:pt x="1216324" y="1364080"/>
                </a:lnTo>
                <a:lnTo>
                  <a:pt x="1218353" y="1357817"/>
                </a:lnTo>
                <a:lnTo>
                  <a:pt x="1220382" y="1352607"/>
                </a:lnTo>
                <a:lnTo>
                  <a:pt x="1222411" y="1346343"/>
                </a:lnTo>
                <a:lnTo>
                  <a:pt x="1224343" y="1340092"/>
                </a:lnTo>
                <a:lnTo>
                  <a:pt x="1226372" y="1333828"/>
                </a:lnTo>
                <a:lnTo>
                  <a:pt x="1228401" y="1328619"/>
                </a:lnTo>
                <a:lnTo>
                  <a:pt x="1229464" y="1322368"/>
                </a:lnTo>
                <a:lnTo>
                  <a:pt x="1231397" y="1316104"/>
                </a:lnTo>
                <a:lnTo>
                  <a:pt x="1233426" y="1309853"/>
                </a:lnTo>
                <a:lnTo>
                  <a:pt x="1235455" y="1303589"/>
                </a:lnTo>
                <a:lnTo>
                  <a:pt x="1236517" y="1297338"/>
                </a:lnTo>
                <a:lnTo>
                  <a:pt x="1238450" y="1290032"/>
                </a:lnTo>
                <a:lnTo>
                  <a:pt x="1239513" y="1283781"/>
                </a:lnTo>
                <a:lnTo>
                  <a:pt x="1240479" y="1277517"/>
                </a:lnTo>
                <a:lnTo>
                  <a:pt x="1241542" y="1271266"/>
                </a:lnTo>
                <a:lnTo>
                  <a:pt x="1242508" y="1263961"/>
                </a:lnTo>
                <a:lnTo>
                  <a:pt x="1242508" y="1253529"/>
                </a:lnTo>
                <a:lnTo>
                  <a:pt x="1243571" y="1249362"/>
                </a:lnTo>
                <a:lnTo>
                  <a:pt x="1243571" y="1212859"/>
                </a:lnTo>
                <a:lnTo>
                  <a:pt x="1242508" y="1208691"/>
                </a:lnTo>
                <a:lnTo>
                  <a:pt x="1242508" y="1204511"/>
                </a:lnTo>
                <a:lnTo>
                  <a:pt x="1241542" y="1200344"/>
                </a:lnTo>
                <a:lnTo>
                  <a:pt x="1240479" y="1196177"/>
                </a:lnTo>
                <a:lnTo>
                  <a:pt x="1239513" y="1193051"/>
                </a:lnTo>
                <a:lnTo>
                  <a:pt x="1238450" y="1188871"/>
                </a:lnTo>
                <a:lnTo>
                  <a:pt x="1236517" y="1184703"/>
                </a:lnTo>
                <a:lnTo>
                  <a:pt x="1236517" y="1176356"/>
                </a:lnTo>
                <a:lnTo>
                  <a:pt x="1237484" y="1172188"/>
                </a:lnTo>
                <a:lnTo>
                  <a:pt x="1239513" y="1168021"/>
                </a:lnTo>
                <a:lnTo>
                  <a:pt x="1241542" y="1163841"/>
                </a:lnTo>
                <a:lnTo>
                  <a:pt x="1243571" y="1159673"/>
                </a:lnTo>
                <a:lnTo>
                  <a:pt x="1246566" y="1155506"/>
                </a:lnTo>
                <a:lnTo>
                  <a:pt x="1248595" y="1153410"/>
                </a:lnTo>
                <a:lnTo>
                  <a:pt x="1250624" y="1151326"/>
                </a:lnTo>
                <a:lnTo>
                  <a:pt x="1251590" y="1149242"/>
                </a:lnTo>
                <a:lnTo>
                  <a:pt x="1253619" y="1147158"/>
                </a:lnTo>
                <a:lnTo>
                  <a:pt x="1255648" y="1144033"/>
                </a:lnTo>
                <a:lnTo>
                  <a:pt x="1257677" y="1141949"/>
                </a:lnTo>
                <a:lnTo>
                  <a:pt x="1259609" y="1139853"/>
                </a:lnTo>
                <a:lnTo>
                  <a:pt x="1260672" y="1137769"/>
                </a:lnTo>
                <a:lnTo>
                  <a:pt x="1262701" y="1135685"/>
                </a:lnTo>
                <a:lnTo>
                  <a:pt x="1264730" y="1133602"/>
                </a:lnTo>
                <a:lnTo>
                  <a:pt x="1266662" y="1131518"/>
                </a:lnTo>
                <a:lnTo>
                  <a:pt x="1268691" y="1128392"/>
                </a:lnTo>
                <a:lnTo>
                  <a:pt x="1269754" y="1126296"/>
                </a:lnTo>
                <a:lnTo>
                  <a:pt x="1271783" y="1124212"/>
                </a:lnTo>
                <a:lnTo>
                  <a:pt x="1273715" y="1121087"/>
                </a:lnTo>
                <a:lnTo>
                  <a:pt x="1274778" y="1119003"/>
                </a:lnTo>
                <a:lnTo>
                  <a:pt x="1276807" y="1114823"/>
                </a:lnTo>
                <a:lnTo>
                  <a:pt x="1278836" y="1111697"/>
                </a:lnTo>
                <a:lnTo>
                  <a:pt x="1280769" y="1107530"/>
                </a:lnTo>
                <a:lnTo>
                  <a:pt x="1282798" y="1103362"/>
                </a:lnTo>
                <a:lnTo>
                  <a:pt x="1283860" y="1099182"/>
                </a:lnTo>
                <a:lnTo>
                  <a:pt x="1284827" y="1095015"/>
                </a:lnTo>
                <a:lnTo>
                  <a:pt x="1285889" y="1090847"/>
                </a:lnTo>
                <a:lnTo>
                  <a:pt x="1285889" y="1076236"/>
                </a:lnTo>
                <a:lnTo>
                  <a:pt x="1284827" y="1074152"/>
                </a:lnTo>
                <a:lnTo>
                  <a:pt x="1284827" y="1071027"/>
                </a:lnTo>
                <a:lnTo>
                  <a:pt x="1283860" y="1068943"/>
                </a:lnTo>
                <a:lnTo>
                  <a:pt x="1282798" y="1065818"/>
                </a:lnTo>
                <a:lnTo>
                  <a:pt x="1281831" y="1062679"/>
                </a:lnTo>
                <a:lnTo>
                  <a:pt x="1281831" y="1060596"/>
                </a:lnTo>
                <a:lnTo>
                  <a:pt x="1279802" y="1057470"/>
                </a:lnTo>
                <a:lnTo>
                  <a:pt x="1278836" y="1054344"/>
                </a:lnTo>
                <a:lnTo>
                  <a:pt x="1277773" y="1051219"/>
                </a:lnTo>
                <a:lnTo>
                  <a:pt x="1275744" y="1048081"/>
                </a:lnTo>
                <a:lnTo>
                  <a:pt x="1274778" y="1044955"/>
                </a:lnTo>
                <a:lnTo>
                  <a:pt x="1272749" y="1041829"/>
                </a:lnTo>
                <a:lnTo>
                  <a:pt x="1270720" y="1038704"/>
                </a:lnTo>
                <a:lnTo>
                  <a:pt x="1268691" y="1034524"/>
                </a:lnTo>
                <a:lnTo>
                  <a:pt x="1267725" y="1031398"/>
                </a:lnTo>
                <a:lnTo>
                  <a:pt x="1265696" y="1027231"/>
                </a:lnTo>
                <a:lnTo>
                  <a:pt x="1264730" y="1024093"/>
                </a:lnTo>
                <a:lnTo>
                  <a:pt x="1264730" y="1022009"/>
                </a:lnTo>
                <a:lnTo>
                  <a:pt x="1263667" y="1018883"/>
                </a:lnTo>
                <a:lnTo>
                  <a:pt x="1263667" y="999063"/>
                </a:lnTo>
                <a:lnTo>
                  <a:pt x="1264730" y="995937"/>
                </a:lnTo>
                <a:lnTo>
                  <a:pt x="1264730" y="993853"/>
                </a:lnTo>
                <a:lnTo>
                  <a:pt x="1265696" y="990728"/>
                </a:lnTo>
                <a:lnTo>
                  <a:pt x="1265696" y="986560"/>
                </a:lnTo>
                <a:lnTo>
                  <a:pt x="1266662" y="983422"/>
                </a:lnTo>
                <a:lnTo>
                  <a:pt x="1267725" y="980296"/>
                </a:lnTo>
                <a:lnTo>
                  <a:pt x="1267725" y="977171"/>
                </a:lnTo>
                <a:lnTo>
                  <a:pt x="1268691" y="972991"/>
                </a:lnTo>
                <a:lnTo>
                  <a:pt x="1269754" y="969865"/>
                </a:lnTo>
                <a:lnTo>
                  <a:pt x="1270720" y="965698"/>
                </a:lnTo>
                <a:lnTo>
                  <a:pt x="1271783" y="962572"/>
                </a:lnTo>
                <a:lnTo>
                  <a:pt x="1273715" y="958392"/>
                </a:lnTo>
                <a:lnTo>
                  <a:pt x="1274778" y="954225"/>
                </a:lnTo>
                <a:lnTo>
                  <a:pt x="1275744" y="951099"/>
                </a:lnTo>
                <a:lnTo>
                  <a:pt x="1276807" y="946919"/>
                </a:lnTo>
                <a:lnTo>
                  <a:pt x="1278836" y="942752"/>
                </a:lnTo>
                <a:lnTo>
                  <a:pt x="1278836" y="938584"/>
                </a:lnTo>
                <a:lnTo>
                  <a:pt x="1279802" y="935459"/>
                </a:lnTo>
                <a:lnTo>
                  <a:pt x="1280769" y="931278"/>
                </a:lnTo>
                <a:lnTo>
                  <a:pt x="1281831" y="927111"/>
                </a:lnTo>
                <a:lnTo>
                  <a:pt x="1282798" y="923985"/>
                </a:lnTo>
                <a:lnTo>
                  <a:pt x="1283860" y="919805"/>
                </a:lnTo>
                <a:lnTo>
                  <a:pt x="1285889" y="915638"/>
                </a:lnTo>
                <a:lnTo>
                  <a:pt x="1286856" y="912512"/>
                </a:lnTo>
                <a:lnTo>
                  <a:pt x="1287822" y="908332"/>
                </a:lnTo>
                <a:lnTo>
                  <a:pt x="1289851" y="904165"/>
                </a:lnTo>
                <a:lnTo>
                  <a:pt x="1290914" y="899997"/>
                </a:lnTo>
                <a:lnTo>
                  <a:pt x="1292943" y="895817"/>
                </a:lnTo>
                <a:lnTo>
                  <a:pt x="1293909" y="891650"/>
                </a:lnTo>
                <a:lnTo>
                  <a:pt x="1295938" y="887482"/>
                </a:lnTo>
                <a:lnTo>
                  <a:pt x="1295938" y="884357"/>
                </a:lnTo>
                <a:lnTo>
                  <a:pt x="1296904" y="882260"/>
                </a:lnTo>
                <a:lnTo>
                  <a:pt x="1298933" y="878093"/>
                </a:lnTo>
                <a:lnTo>
                  <a:pt x="1299996" y="873926"/>
                </a:lnTo>
                <a:lnTo>
                  <a:pt x="1301928" y="869745"/>
                </a:lnTo>
                <a:lnTo>
                  <a:pt x="1302991" y="865578"/>
                </a:lnTo>
                <a:lnTo>
                  <a:pt x="1303957" y="861411"/>
                </a:lnTo>
                <a:lnTo>
                  <a:pt x="1303957" y="857230"/>
                </a:lnTo>
                <a:lnTo>
                  <a:pt x="1305020" y="853063"/>
                </a:lnTo>
                <a:lnTo>
                  <a:pt x="1305986" y="848896"/>
                </a:lnTo>
                <a:lnTo>
                  <a:pt x="1305986" y="821782"/>
                </a:lnTo>
                <a:lnTo>
                  <a:pt x="1305020" y="817602"/>
                </a:lnTo>
                <a:lnTo>
                  <a:pt x="1305020" y="813434"/>
                </a:lnTo>
                <a:lnTo>
                  <a:pt x="1303957" y="808225"/>
                </a:lnTo>
                <a:lnTo>
                  <a:pt x="1302991" y="804045"/>
                </a:lnTo>
                <a:lnTo>
                  <a:pt x="1302991" y="799878"/>
                </a:lnTo>
                <a:lnTo>
                  <a:pt x="1301928" y="795710"/>
                </a:lnTo>
                <a:lnTo>
                  <a:pt x="1299996" y="790488"/>
                </a:lnTo>
                <a:lnTo>
                  <a:pt x="1298933" y="786321"/>
                </a:lnTo>
                <a:lnTo>
                  <a:pt x="1297967" y="782153"/>
                </a:lnTo>
                <a:lnTo>
                  <a:pt x="1295938" y="777973"/>
                </a:lnTo>
                <a:lnTo>
                  <a:pt x="1294875" y="773806"/>
                </a:lnTo>
                <a:lnTo>
                  <a:pt x="1292943" y="769638"/>
                </a:lnTo>
                <a:lnTo>
                  <a:pt x="1290914" y="765458"/>
                </a:lnTo>
                <a:lnTo>
                  <a:pt x="1288885" y="761291"/>
                </a:lnTo>
                <a:lnTo>
                  <a:pt x="1286856" y="757123"/>
                </a:lnTo>
                <a:lnTo>
                  <a:pt x="1284827" y="752943"/>
                </a:lnTo>
                <a:lnTo>
                  <a:pt x="1282798" y="749818"/>
                </a:lnTo>
                <a:lnTo>
                  <a:pt x="1280769" y="745650"/>
                </a:lnTo>
                <a:lnTo>
                  <a:pt x="1277773" y="741470"/>
                </a:lnTo>
                <a:lnTo>
                  <a:pt x="1275744" y="738345"/>
                </a:lnTo>
                <a:lnTo>
                  <a:pt x="1273715" y="735219"/>
                </a:lnTo>
                <a:lnTo>
                  <a:pt x="1271783" y="731052"/>
                </a:lnTo>
                <a:lnTo>
                  <a:pt x="1269754" y="727913"/>
                </a:lnTo>
                <a:lnTo>
                  <a:pt x="1268691" y="724788"/>
                </a:lnTo>
                <a:lnTo>
                  <a:pt x="1266662" y="721662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4298513" y="1654247"/>
            <a:ext cx="1045031" cy="1509102"/>
          </a:xfrm>
          <a:custGeom>
            <a:avLst/>
            <a:gdLst/>
            <a:ahLst/>
            <a:cxnLst/>
            <a:rect l="l" t="t" r="r" b="b"/>
            <a:pathLst>
              <a:path w="1045031" h="1509102">
                <a:moveTo>
                  <a:pt x="837417" y="191980"/>
                </a:moveTo>
                <a:lnTo>
                  <a:pt x="835398" y="189820"/>
                </a:lnTo>
                <a:lnTo>
                  <a:pt x="833388" y="186771"/>
                </a:lnTo>
                <a:lnTo>
                  <a:pt x="831369" y="183595"/>
                </a:lnTo>
                <a:lnTo>
                  <a:pt x="829350" y="182578"/>
                </a:lnTo>
                <a:lnTo>
                  <a:pt x="827340" y="181562"/>
                </a:lnTo>
                <a:lnTo>
                  <a:pt x="825321" y="180418"/>
                </a:lnTo>
                <a:lnTo>
                  <a:pt x="823311" y="181562"/>
                </a:lnTo>
                <a:lnTo>
                  <a:pt x="818267" y="186771"/>
                </a:lnTo>
                <a:lnTo>
                  <a:pt x="814238" y="192997"/>
                </a:lnTo>
                <a:lnTo>
                  <a:pt x="810209" y="200239"/>
                </a:lnTo>
                <a:lnTo>
                  <a:pt x="806171" y="208625"/>
                </a:lnTo>
                <a:lnTo>
                  <a:pt x="803156" y="217010"/>
                </a:lnTo>
                <a:lnTo>
                  <a:pt x="800132" y="225269"/>
                </a:lnTo>
                <a:lnTo>
                  <a:pt x="798113" y="234671"/>
                </a:lnTo>
                <a:lnTo>
                  <a:pt x="796093" y="244073"/>
                </a:lnTo>
                <a:lnTo>
                  <a:pt x="794084" y="253475"/>
                </a:lnTo>
                <a:lnTo>
                  <a:pt x="792064" y="263894"/>
                </a:lnTo>
                <a:lnTo>
                  <a:pt x="791060" y="273296"/>
                </a:lnTo>
                <a:lnTo>
                  <a:pt x="790055" y="283715"/>
                </a:lnTo>
                <a:lnTo>
                  <a:pt x="789040" y="294133"/>
                </a:lnTo>
                <a:lnTo>
                  <a:pt x="788036" y="304552"/>
                </a:lnTo>
                <a:lnTo>
                  <a:pt x="788036" y="372361"/>
                </a:lnTo>
                <a:lnTo>
                  <a:pt x="789040" y="379654"/>
                </a:lnTo>
                <a:lnTo>
                  <a:pt x="789040" y="388002"/>
                </a:lnTo>
                <a:lnTo>
                  <a:pt x="790055" y="395307"/>
                </a:lnTo>
                <a:lnTo>
                  <a:pt x="790055" y="401559"/>
                </a:lnTo>
                <a:lnTo>
                  <a:pt x="791060" y="407822"/>
                </a:lnTo>
                <a:lnTo>
                  <a:pt x="791060" y="417199"/>
                </a:lnTo>
                <a:lnTo>
                  <a:pt x="792064" y="420325"/>
                </a:lnTo>
                <a:lnTo>
                  <a:pt x="792064" y="466217"/>
                </a:lnTo>
                <a:lnTo>
                  <a:pt x="791060" y="477690"/>
                </a:lnTo>
                <a:lnTo>
                  <a:pt x="789040" y="488121"/>
                </a:lnTo>
                <a:lnTo>
                  <a:pt x="788036" y="498553"/>
                </a:lnTo>
                <a:lnTo>
                  <a:pt x="786016" y="507929"/>
                </a:lnTo>
                <a:lnTo>
                  <a:pt x="784007" y="516277"/>
                </a:lnTo>
                <a:lnTo>
                  <a:pt x="780982" y="524625"/>
                </a:lnTo>
                <a:lnTo>
                  <a:pt x="777958" y="531917"/>
                </a:lnTo>
                <a:lnTo>
                  <a:pt x="775939" y="538181"/>
                </a:lnTo>
                <a:lnTo>
                  <a:pt x="772924" y="544432"/>
                </a:lnTo>
                <a:lnTo>
                  <a:pt x="768886" y="549654"/>
                </a:lnTo>
                <a:lnTo>
                  <a:pt x="765862" y="553822"/>
                </a:lnTo>
                <a:lnTo>
                  <a:pt x="762847" y="557989"/>
                </a:lnTo>
                <a:lnTo>
                  <a:pt x="758808" y="562157"/>
                </a:lnTo>
                <a:lnTo>
                  <a:pt x="755794" y="565295"/>
                </a:lnTo>
                <a:lnTo>
                  <a:pt x="751755" y="567379"/>
                </a:lnTo>
                <a:lnTo>
                  <a:pt x="748731" y="569462"/>
                </a:lnTo>
                <a:lnTo>
                  <a:pt x="744702" y="571546"/>
                </a:lnTo>
                <a:lnTo>
                  <a:pt x="740673" y="573630"/>
                </a:lnTo>
                <a:lnTo>
                  <a:pt x="737649" y="574672"/>
                </a:lnTo>
                <a:lnTo>
                  <a:pt x="733620" y="574672"/>
                </a:lnTo>
                <a:lnTo>
                  <a:pt x="730596" y="575726"/>
                </a:lnTo>
                <a:lnTo>
                  <a:pt x="718499" y="575726"/>
                </a:lnTo>
                <a:lnTo>
                  <a:pt x="716490" y="574672"/>
                </a:lnTo>
                <a:lnTo>
                  <a:pt x="713465" y="574672"/>
                </a:lnTo>
                <a:lnTo>
                  <a:pt x="711446" y="573630"/>
                </a:lnTo>
                <a:lnTo>
                  <a:pt x="710441" y="573630"/>
                </a:lnTo>
                <a:lnTo>
                  <a:pt x="710441" y="543391"/>
                </a:lnTo>
                <a:lnTo>
                  <a:pt x="709436" y="540265"/>
                </a:lnTo>
                <a:lnTo>
                  <a:pt x="709436" y="532959"/>
                </a:lnTo>
                <a:lnTo>
                  <a:pt x="708422" y="529834"/>
                </a:lnTo>
                <a:lnTo>
                  <a:pt x="708422" y="525666"/>
                </a:lnTo>
                <a:lnTo>
                  <a:pt x="707417" y="522528"/>
                </a:lnTo>
                <a:lnTo>
                  <a:pt x="706412" y="518361"/>
                </a:lnTo>
                <a:lnTo>
                  <a:pt x="705407" y="514193"/>
                </a:lnTo>
                <a:lnTo>
                  <a:pt x="704393" y="510013"/>
                </a:lnTo>
                <a:lnTo>
                  <a:pt x="703388" y="505846"/>
                </a:lnTo>
                <a:lnTo>
                  <a:pt x="702383" y="501678"/>
                </a:lnTo>
                <a:lnTo>
                  <a:pt x="700364" y="498553"/>
                </a:lnTo>
                <a:lnTo>
                  <a:pt x="699359" y="495414"/>
                </a:lnTo>
                <a:lnTo>
                  <a:pt x="697340" y="489163"/>
                </a:lnTo>
                <a:lnTo>
                  <a:pt x="695330" y="482899"/>
                </a:lnTo>
                <a:lnTo>
                  <a:pt x="693311" y="477690"/>
                </a:lnTo>
                <a:lnTo>
                  <a:pt x="690287" y="472481"/>
                </a:lnTo>
                <a:lnTo>
                  <a:pt x="688267" y="468301"/>
                </a:lnTo>
                <a:lnTo>
                  <a:pt x="685253" y="464133"/>
                </a:lnTo>
                <a:lnTo>
                  <a:pt x="682229" y="461008"/>
                </a:lnTo>
                <a:lnTo>
                  <a:pt x="678190" y="457870"/>
                </a:lnTo>
                <a:lnTo>
                  <a:pt x="675175" y="454744"/>
                </a:lnTo>
                <a:lnTo>
                  <a:pt x="672151" y="452660"/>
                </a:lnTo>
                <a:lnTo>
                  <a:pt x="668122" y="450577"/>
                </a:lnTo>
                <a:lnTo>
                  <a:pt x="665098" y="448493"/>
                </a:lnTo>
                <a:lnTo>
                  <a:pt x="661059" y="447451"/>
                </a:lnTo>
                <a:lnTo>
                  <a:pt x="658045" y="445355"/>
                </a:lnTo>
                <a:lnTo>
                  <a:pt x="654006" y="444313"/>
                </a:lnTo>
                <a:lnTo>
                  <a:pt x="650982" y="443271"/>
                </a:lnTo>
                <a:lnTo>
                  <a:pt x="646953" y="442229"/>
                </a:lnTo>
                <a:lnTo>
                  <a:pt x="643929" y="441187"/>
                </a:lnTo>
                <a:lnTo>
                  <a:pt x="639900" y="440145"/>
                </a:lnTo>
                <a:lnTo>
                  <a:pt x="636876" y="439103"/>
                </a:lnTo>
                <a:lnTo>
                  <a:pt x="633852" y="438062"/>
                </a:lnTo>
                <a:lnTo>
                  <a:pt x="630828" y="437020"/>
                </a:lnTo>
                <a:lnTo>
                  <a:pt x="628818" y="435978"/>
                </a:lnTo>
                <a:lnTo>
                  <a:pt x="625794" y="434936"/>
                </a:lnTo>
                <a:lnTo>
                  <a:pt x="623774" y="433894"/>
                </a:lnTo>
                <a:lnTo>
                  <a:pt x="621765" y="431798"/>
                </a:lnTo>
                <a:lnTo>
                  <a:pt x="619745" y="430756"/>
                </a:lnTo>
                <a:lnTo>
                  <a:pt x="617736" y="428672"/>
                </a:lnTo>
                <a:lnTo>
                  <a:pt x="616721" y="426588"/>
                </a:lnTo>
                <a:lnTo>
                  <a:pt x="615716" y="423463"/>
                </a:lnTo>
                <a:lnTo>
                  <a:pt x="615716" y="417199"/>
                </a:lnTo>
                <a:lnTo>
                  <a:pt x="614712" y="414073"/>
                </a:lnTo>
                <a:lnTo>
                  <a:pt x="614712" y="410948"/>
                </a:lnTo>
                <a:lnTo>
                  <a:pt x="613697" y="407822"/>
                </a:lnTo>
                <a:lnTo>
                  <a:pt x="613697" y="398433"/>
                </a:lnTo>
                <a:lnTo>
                  <a:pt x="612692" y="395307"/>
                </a:lnTo>
                <a:lnTo>
                  <a:pt x="612692" y="325427"/>
                </a:lnTo>
                <a:lnTo>
                  <a:pt x="611687" y="322301"/>
                </a:lnTo>
                <a:lnTo>
                  <a:pt x="611687" y="310828"/>
                </a:lnTo>
                <a:lnTo>
                  <a:pt x="610673" y="307703"/>
                </a:lnTo>
                <a:lnTo>
                  <a:pt x="610673" y="304552"/>
                </a:lnTo>
                <a:lnTo>
                  <a:pt x="609668" y="301502"/>
                </a:lnTo>
                <a:lnTo>
                  <a:pt x="609668" y="295150"/>
                </a:lnTo>
                <a:lnTo>
                  <a:pt x="608663" y="292100"/>
                </a:lnTo>
                <a:lnTo>
                  <a:pt x="608663" y="288924"/>
                </a:lnTo>
                <a:lnTo>
                  <a:pt x="607658" y="284731"/>
                </a:lnTo>
                <a:lnTo>
                  <a:pt x="606644" y="281682"/>
                </a:lnTo>
                <a:lnTo>
                  <a:pt x="605639" y="278505"/>
                </a:lnTo>
                <a:lnTo>
                  <a:pt x="603620" y="274312"/>
                </a:lnTo>
                <a:lnTo>
                  <a:pt x="602615" y="271136"/>
                </a:lnTo>
                <a:lnTo>
                  <a:pt x="600596" y="268087"/>
                </a:lnTo>
                <a:lnTo>
                  <a:pt x="598586" y="264910"/>
                </a:lnTo>
                <a:lnTo>
                  <a:pt x="596567" y="261861"/>
                </a:lnTo>
                <a:lnTo>
                  <a:pt x="594557" y="258685"/>
                </a:lnTo>
                <a:lnTo>
                  <a:pt x="593542" y="255508"/>
                </a:lnTo>
                <a:lnTo>
                  <a:pt x="591533" y="252459"/>
                </a:lnTo>
                <a:lnTo>
                  <a:pt x="589513" y="249282"/>
                </a:lnTo>
                <a:lnTo>
                  <a:pt x="588509" y="246106"/>
                </a:lnTo>
                <a:lnTo>
                  <a:pt x="587504" y="242040"/>
                </a:lnTo>
                <a:lnTo>
                  <a:pt x="586489" y="238864"/>
                </a:lnTo>
                <a:lnTo>
                  <a:pt x="585484" y="235688"/>
                </a:lnTo>
                <a:lnTo>
                  <a:pt x="585484" y="231622"/>
                </a:lnTo>
                <a:lnTo>
                  <a:pt x="584480" y="227429"/>
                </a:lnTo>
                <a:lnTo>
                  <a:pt x="584480" y="224253"/>
                </a:lnTo>
                <a:lnTo>
                  <a:pt x="583465" y="222220"/>
                </a:lnTo>
                <a:lnTo>
                  <a:pt x="583465" y="218027"/>
                </a:lnTo>
                <a:lnTo>
                  <a:pt x="582460" y="214850"/>
                </a:lnTo>
                <a:lnTo>
                  <a:pt x="582460" y="209641"/>
                </a:lnTo>
                <a:lnTo>
                  <a:pt x="581455" y="205448"/>
                </a:lnTo>
                <a:lnTo>
                  <a:pt x="581455" y="202399"/>
                </a:lnTo>
                <a:lnTo>
                  <a:pt x="580451" y="200239"/>
                </a:lnTo>
                <a:lnTo>
                  <a:pt x="580451" y="197190"/>
                </a:lnTo>
                <a:lnTo>
                  <a:pt x="579436" y="192997"/>
                </a:lnTo>
                <a:lnTo>
                  <a:pt x="579436" y="187788"/>
                </a:lnTo>
                <a:lnTo>
                  <a:pt x="578431" y="184611"/>
                </a:lnTo>
                <a:lnTo>
                  <a:pt x="578431" y="180418"/>
                </a:lnTo>
                <a:lnTo>
                  <a:pt x="577426" y="176353"/>
                </a:lnTo>
                <a:lnTo>
                  <a:pt x="576412" y="172160"/>
                </a:lnTo>
                <a:lnTo>
                  <a:pt x="576412" y="167967"/>
                </a:lnTo>
                <a:lnTo>
                  <a:pt x="575407" y="163774"/>
                </a:lnTo>
                <a:lnTo>
                  <a:pt x="574402" y="159581"/>
                </a:lnTo>
                <a:lnTo>
                  <a:pt x="574402" y="155388"/>
                </a:lnTo>
                <a:lnTo>
                  <a:pt x="573388" y="151323"/>
                </a:lnTo>
                <a:lnTo>
                  <a:pt x="572383" y="147130"/>
                </a:lnTo>
                <a:lnTo>
                  <a:pt x="572383" y="142937"/>
                </a:lnTo>
                <a:lnTo>
                  <a:pt x="571378" y="138744"/>
                </a:lnTo>
                <a:lnTo>
                  <a:pt x="571378" y="134551"/>
                </a:lnTo>
                <a:lnTo>
                  <a:pt x="570373" y="130358"/>
                </a:lnTo>
                <a:lnTo>
                  <a:pt x="569359" y="126293"/>
                </a:lnTo>
                <a:lnTo>
                  <a:pt x="569359" y="122100"/>
                </a:lnTo>
                <a:lnTo>
                  <a:pt x="568354" y="117907"/>
                </a:lnTo>
                <a:lnTo>
                  <a:pt x="568354" y="114731"/>
                </a:lnTo>
                <a:lnTo>
                  <a:pt x="567349" y="110538"/>
                </a:lnTo>
                <a:lnTo>
                  <a:pt x="567349" y="107488"/>
                </a:lnTo>
                <a:lnTo>
                  <a:pt x="566335" y="103296"/>
                </a:lnTo>
                <a:lnTo>
                  <a:pt x="565330" y="100119"/>
                </a:lnTo>
                <a:lnTo>
                  <a:pt x="565330" y="97070"/>
                </a:lnTo>
                <a:lnTo>
                  <a:pt x="564325" y="93894"/>
                </a:lnTo>
                <a:lnTo>
                  <a:pt x="564325" y="90717"/>
                </a:lnTo>
                <a:lnTo>
                  <a:pt x="563311" y="86651"/>
                </a:lnTo>
                <a:lnTo>
                  <a:pt x="563311" y="84491"/>
                </a:lnTo>
                <a:lnTo>
                  <a:pt x="562306" y="81442"/>
                </a:lnTo>
                <a:lnTo>
                  <a:pt x="561301" y="78266"/>
                </a:lnTo>
                <a:lnTo>
                  <a:pt x="561301" y="75089"/>
                </a:lnTo>
                <a:lnTo>
                  <a:pt x="560296" y="72040"/>
                </a:lnTo>
                <a:lnTo>
                  <a:pt x="560296" y="69880"/>
                </a:lnTo>
                <a:lnTo>
                  <a:pt x="559282" y="66831"/>
                </a:lnTo>
                <a:lnTo>
                  <a:pt x="559282" y="64671"/>
                </a:lnTo>
                <a:lnTo>
                  <a:pt x="557272" y="60478"/>
                </a:lnTo>
                <a:lnTo>
                  <a:pt x="557272" y="57429"/>
                </a:lnTo>
                <a:lnTo>
                  <a:pt x="556257" y="55269"/>
                </a:lnTo>
                <a:lnTo>
                  <a:pt x="555253" y="52219"/>
                </a:lnTo>
                <a:lnTo>
                  <a:pt x="554248" y="48026"/>
                </a:lnTo>
                <a:lnTo>
                  <a:pt x="554248" y="44850"/>
                </a:lnTo>
                <a:lnTo>
                  <a:pt x="553233" y="41801"/>
                </a:lnTo>
                <a:lnTo>
                  <a:pt x="552228" y="38624"/>
                </a:lnTo>
                <a:lnTo>
                  <a:pt x="551224" y="35448"/>
                </a:lnTo>
                <a:lnTo>
                  <a:pt x="550219" y="32399"/>
                </a:lnTo>
                <a:lnTo>
                  <a:pt x="550219" y="30239"/>
                </a:lnTo>
                <a:lnTo>
                  <a:pt x="549204" y="27189"/>
                </a:lnTo>
                <a:lnTo>
                  <a:pt x="548199" y="25029"/>
                </a:lnTo>
                <a:lnTo>
                  <a:pt x="548199" y="21980"/>
                </a:lnTo>
                <a:lnTo>
                  <a:pt x="547195" y="17787"/>
                </a:lnTo>
                <a:lnTo>
                  <a:pt x="546180" y="13594"/>
                </a:lnTo>
                <a:lnTo>
                  <a:pt x="545175" y="9402"/>
                </a:lnTo>
                <a:lnTo>
                  <a:pt x="544170" y="6352"/>
                </a:lnTo>
                <a:lnTo>
                  <a:pt x="543156" y="3176"/>
                </a:lnTo>
                <a:lnTo>
                  <a:pt x="542151" y="0"/>
                </a:lnTo>
                <a:lnTo>
                  <a:pt x="541146" y="4192"/>
                </a:lnTo>
                <a:lnTo>
                  <a:pt x="540141" y="7369"/>
                </a:lnTo>
                <a:lnTo>
                  <a:pt x="539127" y="10418"/>
                </a:lnTo>
                <a:lnTo>
                  <a:pt x="538122" y="13594"/>
                </a:lnTo>
                <a:lnTo>
                  <a:pt x="537117" y="16771"/>
                </a:lnTo>
                <a:lnTo>
                  <a:pt x="536103" y="19820"/>
                </a:lnTo>
                <a:lnTo>
                  <a:pt x="534093" y="24013"/>
                </a:lnTo>
                <a:lnTo>
                  <a:pt x="533079" y="28206"/>
                </a:lnTo>
                <a:lnTo>
                  <a:pt x="531069" y="32399"/>
                </a:lnTo>
                <a:lnTo>
                  <a:pt x="530064" y="36591"/>
                </a:lnTo>
                <a:lnTo>
                  <a:pt x="530064" y="39641"/>
                </a:lnTo>
                <a:lnTo>
                  <a:pt x="529050" y="41801"/>
                </a:lnTo>
                <a:lnTo>
                  <a:pt x="528045" y="45994"/>
                </a:lnTo>
                <a:lnTo>
                  <a:pt x="528045" y="59461"/>
                </a:lnTo>
                <a:lnTo>
                  <a:pt x="527040" y="62638"/>
                </a:lnTo>
                <a:lnTo>
                  <a:pt x="526025" y="66831"/>
                </a:lnTo>
                <a:lnTo>
                  <a:pt x="525021" y="71024"/>
                </a:lnTo>
                <a:lnTo>
                  <a:pt x="525021" y="74073"/>
                </a:lnTo>
                <a:lnTo>
                  <a:pt x="523001" y="77249"/>
                </a:lnTo>
                <a:lnTo>
                  <a:pt x="521996" y="81442"/>
                </a:lnTo>
                <a:lnTo>
                  <a:pt x="520992" y="84491"/>
                </a:lnTo>
                <a:lnTo>
                  <a:pt x="519987" y="87668"/>
                </a:lnTo>
                <a:lnTo>
                  <a:pt x="518972" y="90717"/>
                </a:lnTo>
                <a:lnTo>
                  <a:pt x="517967" y="93894"/>
                </a:lnTo>
                <a:lnTo>
                  <a:pt x="516963" y="97070"/>
                </a:lnTo>
                <a:lnTo>
                  <a:pt x="515948" y="101263"/>
                </a:lnTo>
                <a:lnTo>
                  <a:pt x="515948" y="105329"/>
                </a:lnTo>
                <a:lnTo>
                  <a:pt x="514943" y="109521"/>
                </a:lnTo>
                <a:lnTo>
                  <a:pt x="514943" y="114731"/>
                </a:lnTo>
                <a:lnTo>
                  <a:pt x="513938" y="117907"/>
                </a:lnTo>
                <a:lnTo>
                  <a:pt x="513938" y="123116"/>
                </a:lnTo>
                <a:lnTo>
                  <a:pt x="512924" y="125149"/>
                </a:lnTo>
                <a:lnTo>
                  <a:pt x="512924" y="128326"/>
                </a:lnTo>
                <a:lnTo>
                  <a:pt x="511919" y="131502"/>
                </a:lnTo>
                <a:lnTo>
                  <a:pt x="511919" y="134551"/>
                </a:lnTo>
                <a:lnTo>
                  <a:pt x="510914" y="137728"/>
                </a:lnTo>
                <a:lnTo>
                  <a:pt x="510914" y="140777"/>
                </a:lnTo>
                <a:lnTo>
                  <a:pt x="509909" y="143953"/>
                </a:lnTo>
                <a:lnTo>
                  <a:pt x="509909" y="147130"/>
                </a:lnTo>
                <a:lnTo>
                  <a:pt x="508895" y="150179"/>
                </a:lnTo>
                <a:lnTo>
                  <a:pt x="508895" y="153356"/>
                </a:lnTo>
                <a:lnTo>
                  <a:pt x="507890" y="156532"/>
                </a:lnTo>
                <a:lnTo>
                  <a:pt x="506885" y="160598"/>
                </a:lnTo>
                <a:lnTo>
                  <a:pt x="506885" y="163774"/>
                </a:lnTo>
                <a:lnTo>
                  <a:pt x="505871" y="166950"/>
                </a:lnTo>
                <a:lnTo>
                  <a:pt x="504866" y="170000"/>
                </a:lnTo>
                <a:lnTo>
                  <a:pt x="504866" y="173176"/>
                </a:lnTo>
                <a:lnTo>
                  <a:pt x="503861" y="177369"/>
                </a:lnTo>
                <a:lnTo>
                  <a:pt x="502856" y="180418"/>
                </a:lnTo>
                <a:lnTo>
                  <a:pt x="501842" y="183595"/>
                </a:lnTo>
                <a:lnTo>
                  <a:pt x="500837" y="186771"/>
                </a:lnTo>
                <a:lnTo>
                  <a:pt x="499832" y="189820"/>
                </a:lnTo>
                <a:lnTo>
                  <a:pt x="498818" y="192997"/>
                </a:lnTo>
                <a:lnTo>
                  <a:pt x="497813" y="197190"/>
                </a:lnTo>
                <a:lnTo>
                  <a:pt x="496808" y="200239"/>
                </a:lnTo>
                <a:lnTo>
                  <a:pt x="495794" y="203415"/>
                </a:lnTo>
                <a:lnTo>
                  <a:pt x="494789" y="207608"/>
                </a:lnTo>
                <a:lnTo>
                  <a:pt x="492779" y="212818"/>
                </a:lnTo>
                <a:lnTo>
                  <a:pt x="490760" y="218027"/>
                </a:lnTo>
                <a:lnTo>
                  <a:pt x="488740" y="223236"/>
                </a:lnTo>
                <a:lnTo>
                  <a:pt x="486731" y="228445"/>
                </a:lnTo>
                <a:lnTo>
                  <a:pt x="483707" y="233655"/>
                </a:lnTo>
                <a:lnTo>
                  <a:pt x="481687" y="238864"/>
                </a:lnTo>
                <a:lnTo>
                  <a:pt x="479678" y="244073"/>
                </a:lnTo>
                <a:lnTo>
                  <a:pt x="476653" y="249282"/>
                </a:lnTo>
                <a:lnTo>
                  <a:pt x="474634" y="254492"/>
                </a:lnTo>
                <a:lnTo>
                  <a:pt x="471610" y="259701"/>
                </a:lnTo>
                <a:lnTo>
                  <a:pt x="468586" y="264910"/>
                </a:lnTo>
                <a:lnTo>
                  <a:pt x="466576" y="270120"/>
                </a:lnTo>
                <a:lnTo>
                  <a:pt x="463552" y="275329"/>
                </a:lnTo>
                <a:lnTo>
                  <a:pt x="460528" y="281682"/>
                </a:lnTo>
                <a:lnTo>
                  <a:pt x="458508" y="286891"/>
                </a:lnTo>
                <a:lnTo>
                  <a:pt x="455484" y="292100"/>
                </a:lnTo>
                <a:lnTo>
                  <a:pt x="452470" y="297309"/>
                </a:lnTo>
                <a:lnTo>
                  <a:pt x="449446" y="302519"/>
                </a:lnTo>
                <a:lnTo>
                  <a:pt x="447426" y="306661"/>
                </a:lnTo>
                <a:lnTo>
                  <a:pt x="444402" y="311870"/>
                </a:lnTo>
                <a:lnTo>
                  <a:pt x="442392" y="317079"/>
                </a:lnTo>
                <a:lnTo>
                  <a:pt x="439368" y="322301"/>
                </a:lnTo>
                <a:lnTo>
                  <a:pt x="437349" y="327511"/>
                </a:lnTo>
                <a:lnTo>
                  <a:pt x="434325" y="331691"/>
                </a:lnTo>
                <a:lnTo>
                  <a:pt x="432315" y="336900"/>
                </a:lnTo>
                <a:lnTo>
                  <a:pt x="430296" y="341067"/>
                </a:lnTo>
                <a:lnTo>
                  <a:pt x="428276" y="345248"/>
                </a:lnTo>
                <a:lnTo>
                  <a:pt x="426267" y="350457"/>
                </a:lnTo>
                <a:lnTo>
                  <a:pt x="424248" y="354624"/>
                </a:lnTo>
                <a:lnTo>
                  <a:pt x="422238" y="358804"/>
                </a:lnTo>
                <a:lnTo>
                  <a:pt x="421223" y="362972"/>
                </a:lnTo>
                <a:lnTo>
                  <a:pt x="420219" y="365055"/>
                </a:lnTo>
                <a:lnTo>
                  <a:pt x="418199" y="367139"/>
                </a:lnTo>
                <a:lnTo>
                  <a:pt x="416190" y="369236"/>
                </a:lnTo>
                <a:lnTo>
                  <a:pt x="415185" y="372361"/>
                </a:lnTo>
                <a:lnTo>
                  <a:pt x="413165" y="374445"/>
                </a:lnTo>
                <a:lnTo>
                  <a:pt x="412161" y="377570"/>
                </a:lnTo>
                <a:lnTo>
                  <a:pt x="410141" y="378612"/>
                </a:lnTo>
                <a:lnTo>
                  <a:pt x="409136" y="381738"/>
                </a:lnTo>
                <a:lnTo>
                  <a:pt x="407117" y="383834"/>
                </a:lnTo>
                <a:lnTo>
                  <a:pt x="405107" y="386960"/>
                </a:lnTo>
                <a:lnTo>
                  <a:pt x="403088" y="388002"/>
                </a:lnTo>
                <a:lnTo>
                  <a:pt x="402083" y="391127"/>
                </a:lnTo>
                <a:lnTo>
                  <a:pt x="400064" y="393211"/>
                </a:lnTo>
                <a:lnTo>
                  <a:pt x="399059" y="396349"/>
                </a:lnTo>
                <a:lnTo>
                  <a:pt x="397040" y="397391"/>
                </a:lnTo>
                <a:lnTo>
                  <a:pt x="396035" y="400517"/>
                </a:lnTo>
                <a:lnTo>
                  <a:pt x="394016" y="403642"/>
                </a:lnTo>
                <a:lnTo>
                  <a:pt x="393011" y="406768"/>
                </a:lnTo>
                <a:lnTo>
                  <a:pt x="390991" y="409906"/>
                </a:lnTo>
                <a:lnTo>
                  <a:pt x="388982" y="411990"/>
                </a:lnTo>
                <a:lnTo>
                  <a:pt x="386962" y="415115"/>
                </a:lnTo>
                <a:lnTo>
                  <a:pt x="384953" y="418241"/>
                </a:lnTo>
                <a:lnTo>
                  <a:pt x="383938" y="421379"/>
                </a:lnTo>
                <a:lnTo>
                  <a:pt x="381929" y="424505"/>
                </a:lnTo>
                <a:lnTo>
                  <a:pt x="379909" y="428672"/>
                </a:lnTo>
                <a:lnTo>
                  <a:pt x="378904" y="431798"/>
                </a:lnTo>
                <a:lnTo>
                  <a:pt x="376885" y="434936"/>
                </a:lnTo>
                <a:lnTo>
                  <a:pt x="375880" y="438062"/>
                </a:lnTo>
                <a:lnTo>
                  <a:pt x="374875" y="441187"/>
                </a:lnTo>
                <a:lnTo>
                  <a:pt x="374875" y="447451"/>
                </a:lnTo>
                <a:lnTo>
                  <a:pt x="375880" y="450577"/>
                </a:lnTo>
                <a:lnTo>
                  <a:pt x="376885" y="453702"/>
                </a:lnTo>
                <a:lnTo>
                  <a:pt x="376885" y="456828"/>
                </a:lnTo>
                <a:lnTo>
                  <a:pt x="377890" y="459966"/>
                </a:lnTo>
                <a:lnTo>
                  <a:pt x="377890" y="463092"/>
                </a:lnTo>
                <a:lnTo>
                  <a:pt x="376885" y="466217"/>
                </a:lnTo>
                <a:lnTo>
                  <a:pt x="376885" y="494373"/>
                </a:lnTo>
                <a:lnTo>
                  <a:pt x="377890" y="497498"/>
                </a:lnTo>
                <a:lnTo>
                  <a:pt x="377890" y="503762"/>
                </a:lnTo>
                <a:lnTo>
                  <a:pt x="378904" y="507929"/>
                </a:lnTo>
                <a:lnTo>
                  <a:pt x="378904" y="511068"/>
                </a:lnTo>
                <a:lnTo>
                  <a:pt x="379909" y="513151"/>
                </a:lnTo>
                <a:lnTo>
                  <a:pt x="379909" y="517319"/>
                </a:lnTo>
                <a:lnTo>
                  <a:pt x="380914" y="520444"/>
                </a:lnTo>
                <a:lnTo>
                  <a:pt x="380914" y="524625"/>
                </a:lnTo>
                <a:lnTo>
                  <a:pt x="381929" y="527750"/>
                </a:lnTo>
                <a:lnTo>
                  <a:pt x="381929" y="530876"/>
                </a:lnTo>
                <a:lnTo>
                  <a:pt x="382933" y="534001"/>
                </a:lnTo>
                <a:lnTo>
                  <a:pt x="382933" y="538181"/>
                </a:lnTo>
                <a:lnTo>
                  <a:pt x="381929" y="541307"/>
                </a:lnTo>
                <a:lnTo>
                  <a:pt x="381929" y="557989"/>
                </a:lnTo>
                <a:lnTo>
                  <a:pt x="382933" y="562157"/>
                </a:lnTo>
                <a:lnTo>
                  <a:pt x="382933" y="573630"/>
                </a:lnTo>
                <a:lnTo>
                  <a:pt x="383938" y="577810"/>
                </a:lnTo>
                <a:lnTo>
                  <a:pt x="383938" y="584061"/>
                </a:lnTo>
                <a:lnTo>
                  <a:pt x="382933" y="580936"/>
                </a:lnTo>
                <a:lnTo>
                  <a:pt x="381929" y="577810"/>
                </a:lnTo>
                <a:lnTo>
                  <a:pt x="380914" y="574672"/>
                </a:lnTo>
                <a:lnTo>
                  <a:pt x="379909" y="571546"/>
                </a:lnTo>
                <a:lnTo>
                  <a:pt x="378904" y="568421"/>
                </a:lnTo>
                <a:lnTo>
                  <a:pt x="376885" y="564253"/>
                </a:lnTo>
                <a:lnTo>
                  <a:pt x="374875" y="561115"/>
                </a:lnTo>
                <a:lnTo>
                  <a:pt x="372856" y="556947"/>
                </a:lnTo>
                <a:lnTo>
                  <a:pt x="371851" y="553822"/>
                </a:lnTo>
                <a:lnTo>
                  <a:pt x="370837" y="551738"/>
                </a:lnTo>
                <a:lnTo>
                  <a:pt x="368827" y="547558"/>
                </a:lnTo>
                <a:lnTo>
                  <a:pt x="367813" y="544432"/>
                </a:lnTo>
                <a:lnTo>
                  <a:pt x="366808" y="542349"/>
                </a:lnTo>
                <a:lnTo>
                  <a:pt x="365803" y="539223"/>
                </a:lnTo>
                <a:lnTo>
                  <a:pt x="363784" y="536085"/>
                </a:lnTo>
                <a:lnTo>
                  <a:pt x="362779" y="534001"/>
                </a:lnTo>
                <a:lnTo>
                  <a:pt x="361774" y="530876"/>
                </a:lnTo>
                <a:lnTo>
                  <a:pt x="359755" y="527750"/>
                </a:lnTo>
                <a:lnTo>
                  <a:pt x="358750" y="524625"/>
                </a:lnTo>
                <a:lnTo>
                  <a:pt x="356730" y="521486"/>
                </a:lnTo>
                <a:lnTo>
                  <a:pt x="355726" y="518361"/>
                </a:lnTo>
                <a:lnTo>
                  <a:pt x="353706" y="515235"/>
                </a:lnTo>
                <a:lnTo>
                  <a:pt x="352701" y="512110"/>
                </a:lnTo>
                <a:lnTo>
                  <a:pt x="350682" y="511068"/>
                </a:lnTo>
                <a:lnTo>
                  <a:pt x="349677" y="507929"/>
                </a:lnTo>
                <a:lnTo>
                  <a:pt x="347658" y="505846"/>
                </a:lnTo>
                <a:lnTo>
                  <a:pt x="346653" y="502720"/>
                </a:lnTo>
                <a:lnTo>
                  <a:pt x="344644" y="499595"/>
                </a:lnTo>
                <a:lnTo>
                  <a:pt x="342624" y="497498"/>
                </a:lnTo>
                <a:lnTo>
                  <a:pt x="341619" y="494373"/>
                </a:lnTo>
                <a:lnTo>
                  <a:pt x="339600" y="492289"/>
                </a:lnTo>
                <a:lnTo>
                  <a:pt x="338595" y="489163"/>
                </a:lnTo>
                <a:lnTo>
                  <a:pt x="336576" y="486038"/>
                </a:lnTo>
                <a:lnTo>
                  <a:pt x="334566" y="483941"/>
                </a:lnTo>
                <a:lnTo>
                  <a:pt x="333552" y="480816"/>
                </a:lnTo>
                <a:lnTo>
                  <a:pt x="331542" y="478732"/>
                </a:lnTo>
                <a:lnTo>
                  <a:pt x="330528" y="475606"/>
                </a:lnTo>
                <a:lnTo>
                  <a:pt x="329523" y="472481"/>
                </a:lnTo>
                <a:lnTo>
                  <a:pt x="327513" y="470384"/>
                </a:lnTo>
                <a:lnTo>
                  <a:pt x="326499" y="467259"/>
                </a:lnTo>
                <a:lnTo>
                  <a:pt x="324489" y="464133"/>
                </a:lnTo>
                <a:lnTo>
                  <a:pt x="322470" y="461008"/>
                </a:lnTo>
                <a:lnTo>
                  <a:pt x="320450" y="457870"/>
                </a:lnTo>
                <a:lnTo>
                  <a:pt x="318441" y="455786"/>
                </a:lnTo>
                <a:lnTo>
                  <a:pt x="317436" y="453702"/>
                </a:lnTo>
                <a:lnTo>
                  <a:pt x="315416" y="451618"/>
                </a:lnTo>
                <a:lnTo>
                  <a:pt x="313397" y="449535"/>
                </a:lnTo>
                <a:lnTo>
                  <a:pt x="312392" y="447451"/>
                </a:lnTo>
                <a:lnTo>
                  <a:pt x="310373" y="445355"/>
                </a:lnTo>
                <a:lnTo>
                  <a:pt x="309368" y="443271"/>
                </a:lnTo>
                <a:lnTo>
                  <a:pt x="307358" y="441187"/>
                </a:lnTo>
                <a:lnTo>
                  <a:pt x="306344" y="438062"/>
                </a:lnTo>
                <a:lnTo>
                  <a:pt x="304334" y="435978"/>
                </a:lnTo>
                <a:lnTo>
                  <a:pt x="302315" y="433894"/>
                </a:lnTo>
                <a:lnTo>
                  <a:pt x="301310" y="431798"/>
                </a:lnTo>
                <a:lnTo>
                  <a:pt x="299291" y="429714"/>
                </a:lnTo>
                <a:lnTo>
                  <a:pt x="298286" y="427630"/>
                </a:lnTo>
                <a:lnTo>
                  <a:pt x="296267" y="424505"/>
                </a:lnTo>
                <a:lnTo>
                  <a:pt x="294257" y="422421"/>
                </a:lnTo>
                <a:lnTo>
                  <a:pt x="293242" y="420325"/>
                </a:lnTo>
                <a:lnTo>
                  <a:pt x="291233" y="417199"/>
                </a:lnTo>
                <a:lnTo>
                  <a:pt x="289213" y="415115"/>
                </a:lnTo>
                <a:lnTo>
                  <a:pt x="288209" y="413032"/>
                </a:lnTo>
                <a:lnTo>
                  <a:pt x="286189" y="409906"/>
                </a:lnTo>
                <a:lnTo>
                  <a:pt x="284180" y="407822"/>
                </a:lnTo>
                <a:lnTo>
                  <a:pt x="283165" y="405726"/>
                </a:lnTo>
                <a:lnTo>
                  <a:pt x="281155" y="402600"/>
                </a:lnTo>
                <a:lnTo>
                  <a:pt x="279136" y="400517"/>
                </a:lnTo>
                <a:lnTo>
                  <a:pt x="278131" y="397391"/>
                </a:lnTo>
                <a:lnTo>
                  <a:pt x="276112" y="395307"/>
                </a:lnTo>
                <a:lnTo>
                  <a:pt x="274102" y="392169"/>
                </a:lnTo>
                <a:lnTo>
                  <a:pt x="273088" y="390085"/>
                </a:lnTo>
                <a:lnTo>
                  <a:pt x="271078" y="386960"/>
                </a:lnTo>
                <a:lnTo>
                  <a:pt x="269059" y="384876"/>
                </a:lnTo>
                <a:lnTo>
                  <a:pt x="262006" y="373403"/>
                </a:lnTo>
                <a:lnTo>
                  <a:pt x="254953" y="361930"/>
                </a:lnTo>
                <a:lnTo>
                  <a:pt x="248904" y="350457"/>
                </a:lnTo>
                <a:lnTo>
                  <a:pt x="244875" y="340026"/>
                </a:lnTo>
                <a:lnTo>
                  <a:pt x="240846" y="329594"/>
                </a:lnTo>
                <a:lnTo>
                  <a:pt x="236817" y="319176"/>
                </a:lnTo>
                <a:lnTo>
                  <a:pt x="234798" y="308744"/>
                </a:lnTo>
                <a:lnTo>
                  <a:pt x="232779" y="299342"/>
                </a:lnTo>
                <a:lnTo>
                  <a:pt x="231774" y="289940"/>
                </a:lnTo>
                <a:lnTo>
                  <a:pt x="230769" y="281682"/>
                </a:lnTo>
                <a:lnTo>
                  <a:pt x="229764" y="273296"/>
                </a:lnTo>
                <a:lnTo>
                  <a:pt x="229764" y="265927"/>
                </a:lnTo>
                <a:lnTo>
                  <a:pt x="230769" y="258685"/>
                </a:lnTo>
                <a:lnTo>
                  <a:pt x="231774" y="251442"/>
                </a:lnTo>
                <a:lnTo>
                  <a:pt x="232779" y="245090"/>
                </a:lnTo>
                <a:lnTo>
                  <a:pt x="233793" y="239880"/>
                </a:lnTo>
                <a:lnTo>
                  <a:pt x="234798" y="234671"/>
                </a:lnTo>
                <a:lnTo>
                  <a:pt x="235368" y="233200"/>
                </a:lnTo>
                <a:lnTo>
                  <a:pt x="231774" y="237847"/>
                </a:lnTo>
                <a:lnTo>
                  <a:pt x="231774" y="238864"/>
                </a:lnTo>
                <a:lnTo>
                  <a:pt x="229764" y="240897"/>
                </a:lnTo>
                <a:lnTo>
                  <a:pt x="228750" y="244073"/>
                </a:lnTo>
                <a:lnTo>
                  <a:pt x="226740" y="245090"/>
                </a:lnTo>
                <a:lnTo>
                  <a:pt x="225725" y="248266"/>
                </a:lnTo>
                <a:lnTo>
                  <a:pt x="223716" y="250299"/>
                </a:lnTo>
                <a:lnTo>
                  <a:pt x="222701" y="253475"/>
                </a:lnTo>
                <a:lnTo>
                  <a:pt x="220692" y="255508"/>
                </a:lnTo>
                <a:lnTo>
                  <a:pt x="219687" y="258685"/>
                </a:lnTo>
                <a:lnTo>
                  <a:pt x="217667" y="260717"/>
                </a:lnTo>
                <a:lnTo>
                  <a:pt x="215648" y="262877"/>
                </a:lnTo>
                <a:lnTo>
                  <a:pt x="214643" y="265927"/>
                </a:lnTo>
                <a:lnTo>
                  <a:pt x="212624" y="269103"/>
                </a:lnTo>
                <a:lnTo>
                  <a:pt x="210614" y="273296"/>
                </a:lnTo>
                <a:lnTo>
                  <a:pt x="209609" y="276472"/>
                </a:lnTo>
                <a:lnTo>
                  <a:pt x="207590" y="280538"/>
                </a:lnTo>
                <a:lnTo>
                  <a:pt x="205571" y="284731"/>
                </a:lnTo>
                <a:lnTo>
                  <a:pt x="203561" y="288924"/>
                </a:lnTo>
                <a:lnTo>
                  <a:pt x="202547" y="293117"/>
                </a:lnTo>
                <a:lnTo>
                  <a:pt x="200537" y="297309"/>
                </a:lnTo>
                <a:lnTo>
                  <a:pt x="198518" y="301502"/>
                </a:lnTo>
                <a:lnTo>
                  <a:pt x="197513" y="305568"/>
                </a:lnTo>
                <a:lnTo>
                  <a:pt x="195494" y="308744"/>
                </a:lnTo>
                <a:lnTo>
                  <a:pt x="193484" y="312912"/>
                </a:lnTo>
                <a:lnTo>
                  <a:pt x="192469" y="316037"/>
                </a:lnTo>
                <a:lnTo>
                  <a:pt x="190460" y="319176"/>
                </a:lnTo>
                <a:lnTo>
                  <a:pt x="189455" y="322301"/>
                </a:lnTo>
                <a:lnTo>
                  <a:pt x="187436" y="326469"/>
                </a:lnTo>
                <a:lnTo>
                  <a:pt x="186431" y="329594"/>
                </a:lnTo>
                <a:lnTo>
                  <a:pt x="184411" y="333774"/>
                </a:lnTo>
                <a:lnTo>
                  <a:pt x="183407" y="337942"/>
                </a:lnTo>
                <a:lnTo>
                  <a:pt x="182392" y="342109"/>
                </a:lnTo>
                <a:lnTo>
                  <a:pt x="180382" y="346289"/>
                </a:lnTo>
                <a:lnTo>
                  <a:pt x="179378" y="350457"/>
                </a:lnTo>
                <a:lnTo>
                  <a:pt x="178363" y="355666"/>
                </a:lnTo>
                <a:lnTo>
                  <a:pt x="176353" y="359846"/>
                </a:lnTo>
                <a:lnTo>
                  <a:pt x="175339" y="365055"/>
                </a:lnTo>
                <a:lnTo>
                  <a:pt x="174334" y="369236"/>
                </a:lnTo>
                <a:lnTo>
                  <a:pt x="172315" y="374445"/>
                </a:lnTo>
                <a:lnTo>
                  <a:pt x="171310" y="379654"/>
                </a:lnTo>
                <a:lnTo>
                  <a:pt x="170305" y="383834"/>
                </a:lnTo>
                <a:lnTo>
                  <a:pt x="169300" y="389044"/>
                </a:lnTo>
                <a:lnTo>
                  <a:pt x="168286" y="394253"/>
                </a:lnTo>
                <a:lnTo>
                  <a:pt x="166276" y="399475"/>
                </a:lnTo>
                <a:lnTo>
                  <a:pt x="165262" y="403642"/>
                </a:lnTo>
                <a:lnTo>
                  <a:pt x="164257" y="408864"/>
                </a:lnTo>
                <a:lnTo>
                  <a:pt x="163252" y="414073"/>
                </a:lnTo>
                <a:lnTo>
                  <a:pt x="162247" y="418241"/>
                </a:lnTo>
                <a:lnTo>
                  <a:pt x="161233" y="423463"/>
                </a:lnTo>
                <a:lnTo>
                  <a:pt x="160228" y="427630"/>
                </a:lnTo>
                <a:lnTo>
                  <a:pt x="159223" y="431798"/>
                </a:lnTo>
                <a:lnTo>
                  <a:pt x="158208" y="435978"/>
                </a:lnTo>
                <a:lnTo>
                  <a:pt x="158208" y="441187"/>
                </a:lnTo>
                <a:lnTo>
                  <a:pt x="157204" y="444313"/>
                </a:lnTo>
                <a:lnTo>
                  <a:pt x="156199" y="448493"/>
                </a:lnTo>
                <a:lnTo>
                  <a:pt x="155184" y="452660"/>
                </a:lnTo>
                <a:lnTo>
                  <a:pt x="155184" y="455786"/>
                </a:lnTo>
                <a:lnTo>
                  <a:pt x="154179" y="458911"/>
                </a:lnTo>
                <a:lnTo>
                  <a:pt x="154179" y="463092"/>
                </a:lnTo>
                <a:lnTo>
                  <a:pt x="153175" y="466217"/>
                </a:lnTo>
                <a:lnTo>
                  <a:pt x="153175" y="469343"/>
                </a:lnTo>
                <a:lnTo>
                  <a:pt x="152170" y="472481"/>
                </a:lnTo>
                <a:lnTo>
                  <a:pt x="152170" y="478732"/>
                </a:lnTo>
                <a:lnTo>
                  <a:pt x="151155" y="481858"/>
                </a:lnTo>
                <a:lnTo>
                  <a:pt x="151155" y="488121"/>
                </a:lnTo>
                <a:lnTo>
                  <a:pt x="150150" y="491247"/>
                </a:lnTo>
                <a:lnTo>
                  <a:pt x="150150" y="513151"/>
                </a:lnTo>
                <a:lnTo>
                  <a:pt x="149146" y="516277"/>
                </a:lnTo>
                <a:lnTo>
                  <a:pt x="149146" y="519403"/>
                </a:lnTo>
                <a:lnTo>
                  <a:pt x="150150" y="522528"/>
                </a:lnTo>
                <a:lnTo>
                  <a:pt x="150150" y="539223"/>
                </a:lnTo>
                <a:lnTo>
                  <a:pt x="151155" y="542349"/>
                </a:lnTo>
                <a:lnTo>
                  <a:pt x="151155" y="547558"/>
                </a:lnTo>
                <a:lnTo>
                  <a:pt x="152170" y="550696"/>
                </a:lnTo>
                <a:lnTo>
                  <a:pt x="152170" y="553822"/>
                </a:lnTo>
                <a:lnTo>
                  <a:pt x="153175" y="557989"/>
                </a:lnTo>
                <a:lnTo>
                  <a:pt x="153175" y="561115"/>
                </a:lnTo>
                <a:lnTo>
                  <a:pt x="154179" y="565295"/>
                </a:lnTo>
                <a:lnTo>
                  <a:pt x="154179" y="568421"/>
                </a:lnTo>
                <a:lnTo>
                  <a:pt x="155184" y="572588"/>
                </a:lnTo>
                <a:lnTo>
                  <a:pt x="155184" y="575726"/>
                </a:lnTo>
                <a:lnTo>
                  <a:pt x="156199" y="579894"/>
                </a:lnTo>
                <a:lnTo>
                  <a:pt x="156199" y="608049"/>
                </a:lnTo>
                <a:lnTo>
                  <a:pt x="155184" y="611175"/>
                </a:lnTo>
                <a:lnTo>
                  <a:pt x="155184" y="619522"/>
                </a:lnTo>
                <a:lnTo>
                  <a:pt x="154179" y="622648"/>
                </a:lnTo>
                <a:lnTo>
                  <a:pt x="154179" y="624732"/>
                </a:lnTo>
                <a:lnTo>
                  <a:pt x="153175" y="628912"/>
                </a:lnTo>
                <a:lnTo>
                  <a:pt x="152170" y="634121"/>
                </a:lnTo>
                <a:lnTo>
                  <a:pt x="151155" y="640385"/>
                </a:lnTo>
                <a:lnTo>
                  <a:pt x="150150" y="645594"/>
                </a:lnTo>
                <a:lnTo>
                  <a:pt x="149146" y="650803"/>
                </a:lnTo>
                <a:lnTo>
                  <a:pt x="147126" y="656025"/>
                </a:lnTo>
                <a:lnTo>
                  <a:pt x="146121" y="661235"/>
                </a:lnTo>
                <a:lnTo>
                  <a:pt x="144102" y="666457"/>
                </a:lnTo>
                <a:lnTo>
                  <a:pt x="142092" y="671666"/>
                </a:lnTo>
                <a:lnTo>
                  <a:pt x="140073" y="676875"/>
                </a:lnTo>
                <a:lnTo>
                  <a:pt x="138054" y="682097"/>
                </a:lnTo>
                <a:lnTo>
                  <a:pt x="135030" y="687306"/>
                </a:lnTo>
                <a:lnTo>
                  <a:pt x="133020" y="691487"/>
                </a:lnTo>
                <a:lnTo>
                  <a:pt x="129996" y="696696"/>
                </a:lnTo>
                <a:lnTo>
                  <a:pt x="126972" y="700863"/>
                </a:lnTo>
                <a:lnTo>
                  <a:pt x="123948" y="706085"/>
                </a:lnTo>
                <a:lnTo>
                  <a:pt x="120923" y="710253"/>
                </a:lnTo>
                <a:lnTo>
                  <a:pt x="117899" y="714420"/>
                </a:lnTo>
                <a:lnTo>
                  <a:pt x="114875" y="718600"/>
                </a:lnTo>
                <a:lnTo>
                  <a:pt x="111861" y="722768"/>
                </a:lnTo>
                <a:lnTo>
                  <a:pt x="107822" y="726935"/>
                </a:lnTo>
                <a:lnTo>
                  <a:pt x="104798" y="731115"/>
                </a:lnTo>
                <a:lnTo>
                  <a:pt x="100769" y="735283"/>
                </a:lnTo>
                <a:lnTo>
                  <a:pt x="96740" y="739450"/>
                </a:lnTo>
                <a:lnTo>
                  <a:pt x="92711" y="742576"/>
                </a:lnTo>
                <a:lnTo>
                  <a:pt x="88682" y="746756"/>
                </a:lnTo>
                <a:lnTo>
                  <a:pt x="84653" y="749881"/>
                </a:lnTo>
                <a:lnTo>
                  <a:pt x="79609" y="753007"/>
                </a:lnTo>
                <a:lnTo>
                  <a:pt x="75580" y="757187"/>
                </a:lnTo>
                <a:lnTo>
                  <a:pt x="70537" y="760313"/>
                </a:lnTo>
                <a:lnTo>
                  <a:pt x="66508" y="763438"/>
                </a:lnTo>
                <a:lnTo>
                  <a:pt x="61474" y="766564"/>
                </a:lnTo>
                <a:lnTo>
                  <a:pt x="56431" y="769702"/>
                </a:lnTo>
                <a:lnTo>
                  <a:pt x="53406" y="770744"/>
                </a:lnTo>
                <a:lnTo>
                  <a:pt x="51397" y="772827"/>
                </a:lnTo>
                <a:lnTo>
                  <a:pt x="49377" y="773869"/>
                </a:lnTo>
                <a:lnTo>
                  <a:pt x="46353" y="775953"/>
                </a:lnTo>
                <a:lnTo>
                  <a:pt x="44344" y="778037"/>
                </a:lnTo>
                <a:lnTo>
                  <a:pt x="42324" y="779079"/>
                </a:lnTo>
                <a:lnTo>
                  <a:pt x="40305" y="781162"/>
                </a:lnTo>
                <a:lnTo>
                  <a:pt x="38295" y="782217"/>
                </a:lnTo>
                <a:lnTo>
                  <a:pt x="36276" y="784301"/>
                </a:lnTo>
                <a:lnTo>
                  <a:pt x="34266" y="785342"/>
                </a:lnTo>
                <a:lnTo>
                  <a:pt x="32247" y="787426"/>
                </a:lnTo>
                <a:lnTo>
                  <a:pt x="30228" y="788468"/>
                </a:lnTo>
                <a:lnTo>
                  <a:pt x="29223" y="790552"/>
                </a:lnTo>
                <a:lnTo>
                  <a:pt x="27203" y="791594"/>
                </a:lnTo>
                <a:lnTo>
                  <a:pt x="26199" y="793677"/>
                </a:lnTo>
                <a:lnTo>
                  <a:pt x="24189" y="794732"/>
                </a:lnTo>
                <a:lnTo>
                  <a:pt x="23174" y="796816"/>
                </a:lnTo>
                <a:lnTo>
                  <a:pt x="21165" y="797857"/>
                </a:lnTo>
                <a:lnTo>
                  <a:pt x="20150" y="799941"/>
                </a:lnTo>
                <a:lnTo>
                  <a:pt x="18141" y="803067"/>
                </a:lnTo>
                <a:lnTo>
                  <a:pt x="16121" y="805150"/>
                </a:lnTo>
                <a:lnTo>
                  <a:pt x="14112" y="808289"/>
                </a:lnTo>
                <a:lnTo>
                  <a:pt x="13097" y="811414"/>
                </a:lnTo>
                <a:lnTo>
                  <a:pt x="12092" y="814540"/>
                </a:lnTo>
                <a:lnTo>
                  <a:pt x="11087" y="817665"/>
                </a:lnTo>
                <a:lnTo>
                  <a:pt x="9069" y="820804"/>
                </a:lnTo>
                <a:lnTo>
                  <a:pt x="8061" y="823929"/>
                </a:lnTo>
                <a:lnTo>
                  <a:pt x="7054" y="826013"/>
                </a:lnTo>
                <a:lnTo>
                  <a:pt x="6046" y="829138"/>
                </a:lnTo>
                <a:lnTo>
                  <a:pt x="4030" y="833319"/>
                </a:lnTo>
                <a:lnTo>
                  <a:pt x="4030" y="836444"/>
                </a:lnTo>
                <a:lnTo>
                  <a:pt x="3023" y="838528"/>
                </a:lnTo>
                <a:lnTo>
                  <a:pt x="2015" y="841653"/>
                </a:lnTo>
                <a:lnTo>
                  <a:pt x="1007" y="845821"/>
                </a:lnTo>
                <a:lnTo>
                  <a:pt x="1007" y="856252"/>
                </a:lnTo>
                <a:lnTo>
                  <a:pt x="0" y="858336"/>
                </a:lnTo>
                <a:lnTo>
                  <a:pt x="1007" y="862516"/>
                </a:lnTo>
                <a:lnTo>
                  <a:pt x="1007" y="873989"/>
                </a:lnTo>
                <a:lnTo>
                  <a:pt x="2015" y="878157"/>
                </a:lnTo>
                <a:lnTo>
                  <a:pt x="3023" y="882324"/>
                </a:lnTo>
                <a:lnTo>
                  <a:pt x="4030" y="886504"/>
                </a:lnTo>
                <a:lnTo>
                  <a:pt x="5038" y="889630"/>
                </a:lnTo>
                <a:lnTo>
                  <a:pt x="6046" y="893797"/>
                </a:lnTo>
                <a:lnTo>
                  <a:pt x="7054" y="896923"/>
                </a:lnTo>
                <a:lnTo>
                  <a:pt x="8061" y="900061"/>
                </a:lnTo>
                <a:lnTo>
                  <a:pt x="9069" y="903186"/>
                </a:lnTo>
                <a:lnTo>
                  <a:pt x="11087" y="907354"/>
                </a:lnTo>
                <a:lnTo>
                  <a:pt x="13097" y="911534"/>
                </a:lnTo>
                <a:lnTo>
                  <a:pt x="15116" y="914660"/>
                </a:lnTo>
                <a:lnTo>
                  <a:pt x="17126" y="917785"/>
                </a:lnTo>
                <a:lnTo>
                  <a:pt x="19145" y="919869"/>
                </a:lnTo>
                <a:lnTo>
                  <a:pt x="21165" y="920911"/>
                </a:lnTo>
                <a:lnTo>
                  <a:pt x="22170" y="921953"/>
                </a:lnTo>
                <a:lnTo>
                  <a:pt x="24189" y="924049"/>
                </a:lnTo>
                <a:lnTo>
                  <a:pt x="26199" y="925091"/>
                </a:lnTo>
                <a:lnTo>
                  <a:pt x="27203" y="927175"/>
                </a:lnTo>
                <a:lnTo>
                  <a:pt x="29223" y="929258"/>
                </a:lnTo>
                <a:lnTo>
                  <a:pt x="31242" y="930300"/>
                </a:lnTo>
                <a:lnTo>
                  <a:pt x="32247" y="931342"/>
                </a:lnTo>
                <a:lnTo>
                  <a:pt x="34266" y="934468"/>
                </a:lnTo>
                <a:lnTo>
                  <a:pt x="36276" y="935509"/>
                </a:lnTo>
                <a:lnTo>
                  <a:pt x="37281" y="937606"/>
                </a:lnTo>
                <a:lnTo>
                  <a:pt x="39300" y="941773"/>
                </a:lnTo>
                <a:lnTo>
                  <a:pt x="41319" y="943857"/>
                </a:lnTo>
                <a:lnTo>
                  <a:pt x="42324" y="945941"/>
                </a:lnTo>
                <a:lnTo>
                  <a:pt x="43329" y="949079"/>
                </a:lnTo>
                <a:lnTo>
                  <a:pt x="44344" y="952204"/>
                </a:lnTo>
                <a:lnTo>
                  <a:pt x="45348" y="955330"/>
                </a:lnTo>
                <a:lnTo>
                  <a:pt x="46353" y="958456"/>
                </a:lnTo>
                <a:lnTo>
                  <a:pt x="48373" y="960539"/>
                </a:lnTo>
                <a:lnTo>
                  <a:pt x="49377" y="963678"/>
                </a:lnTo>
                <a:lnTo>
                  <a:pt x="51397" y="966803"/>
                </a:lnTo>
                <a:lnTo>
                  <a:pt x="52402" y="969929"/>
                </a:lnTo>
                <a:lnTo>
                  <a:pt x="53406" y="973054"/>
                </a:lnTo>
                <a:lnTo>
                  <a:pt x="55426" y="977234"/>
                </a:lnTo>
                <a:lnTo>
                  <a:pt x="56431" y="980360"/>
                </a:lnTo>
                <a:lnTo>
                  <a:pt x="57435" y="983486"/>
                </a:lnTo>
                <a:lnTo>
                  <a:pt x="57435" y="986611"/>
                </a:lnTo>
                <a:lnTo>
                  <a:pt x="58450" y="989749"/>
                </a:lnTo>
                <a:lnTo>
                  <a:pt x="59455" y="992875"/>
                </a:lnTo>
                <a:lnTo>
                  <a:pt x="60459" y="997042"/>
                </a:lnTo>
                <a:lnTo>
                  <a:pt x="61474" y="1000168"/>
                </a:lnTo>
                <a:lnTo>
                  <a:pt x="62479" y="1003306"/>
                </a:lnTo>
                <a:lnTo>
                  <a:pt x="63484" y="1006432"/>
                </a:lnTo>
                <a:lnTo>
                  <a:pt x="64498" y="1009557"/>
                </a:lnTo>
                <a:lnTo>
                  <a:pt x="65503" y="1012683"/>
                </a:lnTo>
                <a:lnTo>
                  <a:pt x="66508" y="1015821"/>
                </a:lnTo>
                <a:lnTo>
                  <a:pt x="65503" y="1018947"/>
                </a:lnTo>
                <a:lnTo>
                  <a:pt x="65503" y="1022072"/>
                </a:lnTo>
                <a:lnTo>
                  <a:pt x="66508" y="1025198"/>
                </a:lnTo>
                <a:lnTo>
                  <a:pt x="66508" y="1034587"/>
                </a:lnTo>
                <a:lnTo>
                  <a:pt x="67513" y="1037713"/>
                </a:lnTo>
                <a:lnTo>
                  <a:pt x="67513" y="1043977"/>
                </a:lnTo>
                <a:lnTo>
                  <a:pt x="68527" y="1047102"/>
                </a:lnTo>
                <a:lnTo>
                  <a:pt x="68527" y="1050228"/>
                </a:lnTo>
                <a:lnTo>
                  <a:pt x="69532" y="1053366"/>
                </a:lnTo>
                <a:lnTo>
                  <a:pt x="69532" y="1056492"/>
                </a:lnTo>
                <a:lnTo>
                  <a:pt x="70537" y="1059617"/>
                </a:lnTo>
                <a:lnTo>
                  <a:pt x="70537" y="1063785"/>
                </a:lnTo>
                <a:lnTo>
                  <a:pt x="71551" y="1066923"/>
                </a:lnTo>
                <a:lnTo>
                  <a:pt x="71551" y="1070048"/>
                </a:lnTo>
                <a:lnTo>
                  <a:pt x="72556" y="1073174"/>
                </a:lnTo>
                <a:lnTo>
                  <a:pt x="72556" y="1080480"/>
                </a:lnTo>
                <a:lnTo>
                  <a:pt x="73561" y="1083605"/>
                </a:lnTo>
                <a:lnTo>
                  <a:pt x="73561" y="1100288"/>
                </a:lnTo>
                <a:lnTo>
                  <a:pt x="72556" y="1103413"/>
                </a:lnTo>
                <a:lnTo>
                  <a:pt x="72556" y="1106552"/>
                </a:lnTo>
                <a:lnTo>
                  <a:pt x="71551" y="1109677"/>
                </a:lnTo>
                <a:lnTo>
                  <a:pt x="70537" y="1112803"/>
                </a:lnTo>
                <a:lnTo>
                  <a:pt x="70537" y="1115928"/>
                </a:lnTo>
                <a:lnTo>
                  <a:pt x="69532" y="1119067"/>
                </a:lnTo>
                <a:lnTo>
                  <a:pt x="68527" y="1122192"/>
                </a:lnTo>
                <a:lnTo>
                  <a:pt x="67513" y="1124276"/>
                </a:lnTo>
                <a:lnTo>
                  <a:pt x="66508" y="1127401"/>
                </a:lnTo>
                <a:lnTo>
                  <a:pt x="65503" y="1130540"/>
                </a:lnTo>
                <a:lnTo>
                  <a:pt x="64498" y="1133665"/>
                </a:lnTo>
                <a:lnTo>
                  <a:pt x="63484" y="1136791"/>
                </a:lnTo>
                <a:lnTo>
                  <a:pt x="63484" y="1140958"/>
                </a:lnTo>
                <a:lnTo>
                  <a:pt x="62479" y="1144096"/>
                </a:lnTo>
                <a:lnTo>
                  <a:pt x="61474" y="1147222"/>
                </a:lnTo>
                <a:lnTo>
                  <a:pt x="60459" y="1151389"/>
                </a:lnTo>
                <a:lnTo>
                  <a:pt x="60459" y="1154515"/>
                </a:lnTo>
                <a:lnTo>
                  <a:pt x="59455" y="1158695"/>
                </a:lnTo>
                <a:lnTo>
                  <a:pt x="58450" y="1161821"/>
                </a:lnTo>
                <a:lnTo>
                  <a:pt x="58450" y="1164946"/>
                </a:lnTo>
                <a:lnTo>
                  <a:pt x="57435" y="1169126"/>
                </a:lnTo>
                <a:lnTo>
                  <a:pt x="56431" y="1172252"/>
                </a:lnTo>
                <a:lnTo>
                  <a:pt x="56431" y="1176419"/>
                </a:lnTo>
                <a:lnTo>
                  <a:pt x="55426" y="1179545"/>
                </a:lnTo>
                <a:lnTo>
                  <a:pt x="54421" y="1183725"/>
                </a:lnTo>
                <a:lnTo>
                  <a:pt x="54421" y="1186851"/>
                </a:lnTo>
                <a:lnTo>
                  <a:pt x="53406" y="1189976"/>
                </a:lnTo>
                <a:lnTo>
                  <a:pt x="52402" y="1194156"/>
                </a:lnTo>
                <a:lnTo>
                  <a:pt x="51397" y="1197282"/>
                </a:lnTo>
                <a:lnTo>
                  <a:pt x="51397" y="1200407"/>
                </a:lnTo>
                <a:lnTo>
                  <a:pt x="50382" y="1203533"/>
                </a:lnTo>
                <a:lnTo>
                  <a:pt x="49377" y="1206659"/>
                </a:lnTo>
                <a:lnTo>
                  <a:pt x="49377" y="1209797"/>
                </a:lnTo>
                <a:lnTo>
                  <a:pt x="48373" y="1211881"/>
                </a:lnTo>
                <a:lnTo>
                  <a:pt x="47358" y="1215006"/>
                </a:lnTo>
                <a:lnTo>
                  <a:pt x="46353" y="1217090"/>
                </a:lnTo>
                <a:lnTo>
                  <a:pt x="45348" y="1220228"/>
                </a:lnTo>
                <a:lnTo>
                  <a:pt x="44344" y="1224396"/>
                </a:lnTo>
                <a:lnTo>
                  <a:pt x="43329" y="1227521"/>
                </a:lnTo>
                <a:lnTo>
                  <a:pt x="42324" y="1230647"/>
                </a:lnTo>
                <a:lnTo>
                  <a:pt x="41319" y="1232743"/>
                </a:lnTo>
                <a:lnTo>
                  <a:pt x="40305" y="1235869"/>
                </a:lnTo>
                <a:lnTo>
                  <a:pt x="39300" y="1238994"/>
                </a:lnTo>
                <a:lnTo>
                  <a:pt x="38295" y="1241078"/>
                </a:lnTo>
                <a:lnTo>
                  <a:pt x="37281" y="1244204"/>
                </a:lnTo>
                <a:lnTo>
                  <a:pt x="37281" y="1247342"/>
                </a:lnTo>
                <a:lnTo>
                  <a:pt x="36276" y="1250467"/>
                </a:lnTo>
                <a:lnTo>
                  <a:pt x="35271" y="1252551"/>
                </a:lnTo>
                <a:lnTo>
                  <a:pt x="35271" y="1255677"/>
                </a:lnTo>
                <a:lnTo>
                  <a:pt x="34266" y="1258815"/>
                </a:lnTo>
                <a:lnTo>
                  <a:pt x="33252" y="1260899"/>
                </a:lnTo>
                <a:lnTo>
                  <a:pt x="33252" y="1264024"/>
                </a:lnTo>
                <a:lnTo>
                  <a:pt x="32247" y="1267150"/>
                </a:lnTo>
                <a:lnTo>
                  <a:pt x="32247" y="1269233"/>
                </a:lnTo>
                <a:lnTo>
                  <a:pt x="31242" y="1272372"/>
                </a:lnTo>
                <a:lnTo>
                  <a:pt x="31242" y="1274455"/>
                </a:lnTo>
                <a:lnTo>
                  <a:pt x="30228" y="1277581"/>
                </a:lnTo>
                <a:lnTo>
                  <a:pt x="30228" y="1279665"/>
                </a:lnTo>
                <a:lnTo>
                  <a:pt x="29223" y="1283832"/>
                </a:lnTo>
                <a:lnTo>
                  <a:pt x="29223" y="1295305"/>
                </a:lnTo>
                <a:lnTo>
                  <a:pt x="30228" y="1298444"/>
                </a:lnTo>
                <a:lnTo>
                  <a:pt x="30228" y="1301569"/>
                </a:lnTo>
                <a:lnTo>
                  <a:pt x="31242" y="1303653"/>
                </a:lnTo>
                <a:lnTo>
                  <a:pt x="32247" y="1306778"/>
                </a:lnTo>
                <a:lnTo>
                  <a:pt x="33252" y="1309917"/>
                </a:lnTo>
                <a:lnTo>
                  <a:pt x="35271" y="1312000"/>
                </a:lnTo>
                <a:lnTo>
                  <a:pt x="36276" y="1315126"/>
                </a:lnTo>
                <a:lnTo>
                  <a:pt x="38295" y="1317210"/>
                </a:lnTo>
                <a:lnTo>
                  <a:pt x="40305" y="1320335"/>
                </a:lnTo>
                <a:lnTo>
                  <a:pt x="43329" y="1322419"/>
                </a:lnTo>
                <a:lnTo>
                  <a:pt x="45348" y="1325557"/>
                </a:lnTo>
                <a:lnTo>
                  <a:pt x="48373" y="1328683"/>
                </a:lnTo>
                <a:lnTo>
                  <a:pt x="50382" y="1330766"/>
                </a:lnTo>
                <a:lnTo>
                  <a:pt x="53406" y="1333892"/>
                </a:lnTo>
                <a:lnTo>
                  <a:pt x="56431" y="1335988"/>
                </a:lnTo>
                <a:lnTo>
                  <a:pt x="59455" y="1339114"/>
                </a:lnTo>
                <a:lnTo>
                  <a:pt x="62479" y="1341198"/>
                </a:lnTo>
                <a:lnTo>
                  <a:pt x="66508" y="1344323"/>
                </a:lnTo>
                <a:lnTo>
                  <a:pt x="69532" y="1346407"/>
                </a:lnTo>
                <a:lnTo>
                  <a:pt x="73561" y="1349545"/>
                </a:lnTo>
                <a:lnTo>
                  <a:pt x="76585" y="1351629"/>
                </a:lnTo>
                <a:lnTo>
                  <a:pt x="80614" y="1354755"/>
                </a:lnTo>
                <a:lnTo>
                  <a:pt x="83638" y="1356838"/>
                </a:lnTo>
                <a:lnTo>
                  <a:pt x="87667" y="1359964"/>
                </a:lnTo>
                <a:lnTo>
                  <a:pt x="91706" y="1362060"/>
                </a:lnTo>
                <a:lnTo>
                  <a:pt x="94720" y="1365186"/>
                </a:lnTo>
                <a:lnTo>
                  <a:pt x="98759" y="1367270"/>
                </a:lnTo>
                <a:lnTo>
                  <a:pt x="102788" y="1370395"/>
                </a:lnTo>
                <a:lnTo>
                  <a:pt x="105812" y="1372479"/>
                </a:lnTo>
                <a:lnTo>
                  <a:pt x="109841" y="1375617"/>
                </a:lnTo>
                <a:lnTo>
                  <a:pt x="113870" y="1377701"/>
                </a:lnTo>
                <a:lnTo>
                  <a:pt x="116894" y="1380826"/>
                </a:lnTo>
                <a:lnTo>
                  <a:pt x="120923" y="1382910"/>
                </a:lnTo>
                <a:lnTo>
                  <a:pt x="123948" y="1384994"/>
                </a:lnTo>
                <a:lnTo>
                  <a:pt x="126972" y="1387077"/>
                </a:lnTo>
                <a:lnTo>
                  <a:pt x="129996" y="1389174"/>
                </a:lnTo>
                <a:lnTo>
                  <a:pt x="133020" y="1391258"/>
                </a:lnTo>
                <a:lnTo>
                  <a:pt x="136044" y="1393341"/>
                </a:lnTo>
                <a:lnTo>
                  <a:pt x="139068" y="1395425"/>
                </a:lnTo>
                <a:lnTo>
                  <a:pt x="142092" y="1397509"/>
                </a:lnTo>
                <a:lnTo>
                  <a:pt x="145107" y="1398551"/>
                </a:lnTo>
                <a:lnTo>
                  <a:pt x="148131" y="1400647"/>
                </a:lnTo>
                <a:lnTo>
                  <a:pt x="151155" y="1402731"/>
                </a:lnTo>
                <a:lnTo>
                  <a:pt x="153175" y="1404814"/>
                </a:lnTo>
                <a:lnTo>
                  <a:pt x="156199" y="1406898"/>
                </a:lnTo>
                <a:lnTo>
                  <a:pt x="158208" y="1408982"/>
                </a:lnTo>
                <a:lnTo>
                  <a:pt x="161233" y="1410024"/>
                </a:lnTo>
                <a:lnTo>
                  <a:pt x="163252" y="1412107"/>
                </a:lnTo>
                <a:lnTo>
                  <a:pt x="165262" y="1414204"/>
                </a:lnTo>
                <a:lnTo>
                  <a:pt x="167281" y="1415246"/>
                </a:lnTo>
                <a:lnTo>
                  <a:pt x="170305" y="1417329"/>
                </a:lnTo>
                <a:lnTo>
                  <a:pt x="172315" y="1419413"/>
                </a:lnTo>
                <a:lnTo>
                  <a:pt x="173329" y="1420455"/>
                </a:lnTo>
                <a:lnTo>
                  <a:pt x="175339" y="1422539"/>
                </a:lnTo>
                <a:lnTo>
                  <a:pt x="177358" y="1423581"/>
                </a:lnTo>
                <a:lnTo>
                  <a:pt x="179378" y="1424622"/>
                </a:lnTo>
                <a:lnTo>
                  <a:pt x="180382" y="1426719"/>
                </a:lnTo>
                <a:lnTo>
                  <a:pt x="182392" y="1427761"/>
                </a:lnTo>
                <a:lnTo>
                  <a:pt x="183407" y="1428802"/>
                </a:lnTo>
                <a:lnTo>
                  <a:pt x="185416" y="1429844"/>
                </a:lnTo>
                <a:lnTo>
                  <a:pt x="187436" y="1431928"/>
                </a:lnTo>
                <a:lnTo>
                  <a:pt x="189455" y="1434012"/>
                </a:lnTo>
                <a:lnTo>
                  <a:pt x="191465" y="1437137"/>
                </a:lnTo>
                <a:lnTo>
                  <a:pt x="193484" y="1440276"/>
                </a:lnTo>
                <a:lnTo>
                  <a:pt x="195494" y="1443401"/>
                </a:lnTo>
                <a:lnTo>
                  <a:pt x="197513" y="1445485"/>
                </a:lnTo>
                <a:lnTo>
                  <a:pt x="199532" y="1445485"/>
                </a:lnTo>
                <a:lnTo>
                  <a:pt x="200537" y="1446527"/>
                </a:lnTo>
                <a:lnTo>
                  <a:pt x="202547" y="1447569"/>
                </a:lnTo>
                <a:lnTo>
                  <a:pt x="205571" y="1447569"/>
                </a:lnTo>
                <a:lnTo>
                  <a:pt x="207590" y="1448610"/>
                </a:lnTo>
                <a:lnTo>
                  <a:pt x="212624" y="1448610"/>
                </a:lnTo>
                <a:lnTo>
                  <a:pt x="214643" y="1447569"/>
                </a:lnTo>
                <a:lnTo>
                  <a:pt x="216663" y="1447569"/>
                </a:lnTo>
                <a:lnTo>
                  <a:pt x="218672" y="1446527"/>
                </a:lnTo>
                <a:lnTo>
                  <a:pt x="220692" y="1446527"/>
                </a:lnTo>
                <a:lnTo>
                  <a:pt x="223716" y="1445485"/>
                </a:lnTo>
                <a:lnTo>
                  <a:pt x="225725" y="1444443"/>
                </a:lnTo>
                <a:lnTo>
                  <a:pt x="227745" y="1443401"/>
                </a:lnTo>
                <a:lnTo>
                  <a:pt x="230769" y="1442359"/>
                </a:lnTo>
                <a:lnTo>
                  <a:pt x="232779" y="1441317"/>
                </a:lnTo>
                <a:lnTo>
                  <a:pt x="235803" y="1440276"/>
                </a:lnTo>
                <a:lnTo>
                  <a:pt x="237822" y="1439234"/>
                </a:lnTo>
                <a:lnTo>
                  <a:pt x="240846" y="1437137"/>
                </a:lnTo>
                <a:lnTo>
                  <a:pt x="243870" y="1436095"/>
                </a:lnTo>
                <a:lnTo>
                  <a:pt x="245880" y="1434012"/>
                </a:lnTo>
                <a:lnTo>
                  <a:pt x="248904" y="1432970"/>
                </a:lnTo>
                <a:lnTo>
                  <a:pt x="251928" y="1430886"/>
                </a:lnTo>
                <a:lnTo>
                  <a:pt x="254953" y="1430886"/>
                </a:lnTo>
                <a:lnTo>
                  <a:pt x="256972" y="1429844"/>
                </a:lnTo>
                <a:lnTo>
                  <a:pt x="258982" y="1428802"/>
                </a:lnTo>
                <a:lnTo>
                  <a:pt x="262006" y="1427761"/>
                </a:lnTo>
                <a:lnTo>
                  <a:pt x="265030" y="1426719"/>
                </a:lnTo>
                <a:lnTo>
                  <a:pt x="268054" y="1425664"/>
                </a:lnTo>
                <a:lnTo>
                  <a:pt x="271078" y="1423581"/>
                </a:lnTo>
                <a:lnTo>
                  <a:pt x="274102" y="1422539"/>
                </a:lnTo>
                <a:lnTo>
                  <a:pt x="277127" y="1420455"/>
                </a:lnTo>
                <a:lnTo>
                  <a:pt x="280141" y="1419413"/>
                </a:lnTo>
                <a:lnTo>
                  <a:pt x="283165" y="1417329"/>
                </a:lnTo>
                <a:lnTo>
                  <a:pt x="287204" y="1415246"/>
                </a:lnTo>
                <a:lnTo>
                  <a:pt x="290218" y="1413162"/>
                </a:lnTo>
                <a:lnTo>
                  <a:pt x="293242" y="1411066"/>
                </a:lnTo>
                <a:lnTo>
                  <a:pt x="297281" y="1408982"/>
                </a:lnTo>
                <a:lnTo>
                  <a:pt x="300296" y="1407940"/>
                </a:lnTo>
                <a:lnTo>
                  <a:pt x="304334" y="1405856"/>
                </a:lnTo>
                <a:lnTo>
                  <a:pt x="308363" y="1403773"/>
                </a:lnTo>
                <a:lnTo>
                  <a:pt x="311387" y="1401689"/>
                </a:lnTo>
                <a:lnTo>
                  <a:pt x="315416" y="1399592"/>
                </a:lnTo>
                <a:lnTo>
                  <a:pt x="318441" y="1397509"/>
                </a:lnTo>
                <a:lnTo>
                  <a:pt x="322470" y="1395425"/>
                </a:lnTo>
                <a:lnTo>
                  <a:pt x="326499" y="1393341"/>
                </a:lnTo>
                <a:lnTo>
                  <a:pt x="329523" y="1391258"/>
                </a:lnTo>
                <a:lnTo>
                  <a:pt x="333552" y="1389174"/>
                </a:lnTo>
                <a:lnTo>
                  <a:pt x="336576" y="1388132"/>
                </a:lnTo>
                <a:lnTo>
                  <a:pt x="340605" y="1386036"/>
                </a:lnTo>
                <a:lnTo>
                  <a:pt x="344644" y="1383952"/>
                </a:lnTo>
                <a:lnTo>
                  <a:pt x="347658" y="1382910"/>
                </a:lnTo>
                <a:lnTo>
                  <a:pt x="351697" y="1381868"/>
                </a:lnTo>
                <a:lnTo>
                  <a:pt x="354721" y="1379784"/>
                </a:lnTo>
                <a:lnTo>
                  <a:pt x="357735" y="1378743"/>
                </a:lnTo>
                <a:lnTo>
                  <a:pt x="358750" y="1378743"/>
                </a:lnTo>
                <a:lnTo>
                  <a:pt x="360759" y="1377701"/>
                </a:lnTo>
                <a:lnTo>
                  <a:pt x="389987" y="1377701"/>
                </a:lnTo>
                <a:lnTo>
                  <a:pt x="392006" y="1376659"/>
                </a:lnTo>
                <a:lnTo>
                  <a:pt x="396035" y="1376659"/>
                </a:lnTo>
                <a:lnTo>
                  <a:pt x="399059" y="1375617"/>
                </a:lnTo>
                <a:lnTo>
                  <a:pt x="401069" y="1374575"/>
                </a:lnTo>
                <a:lnTo>
                  <a:pt x="417194" y="1374575"/>
                </a:lnTo>
                <a:lnTo>
                  <a:pt x="419214" y="1375617"/>
                </a:lnTo>
                <a:lnTo>
                  <a:pt x="424248" y="1375617"/>
                </a:lnTo>
                <a:lnTo>
                  <a:pt x="426267" y="1376659"/>
                </a:lnTo>
                <a:lnTo>
                  <a:pt x="428276" y="1377701"/>
                </a:lnTo>
                <a:lnTo>
                  <a:pt x="430296" y="1377701"/>
                </a:lnTo>
                <a:lnTo>
                  <a:pt x="432315" y="1378743"/>
                </a:lnTo>
                <a:lnTo>
                  <a:pt x="434325" y="1379784"/>
                </a:lnTo>
                <a:lnTo>
                  <a:pt x="436344" y="1379784"/>
                </a:lnTo>
                <a:lnTo>
                  <a:pt x="438354" y="1380826"/>
                </a:lnTo>
                <a:lnTo>
                  <a:pt x="440373" y="1381868"/>
                </a:lnTo>
                <a:lnTo>
                  <a:pt x="442392" y="1382910"/>
                </a:lnTo>
                <a:lnTo>
                  <a:pt x="444402" y="1382910"/>
                </a:lnTo>
                <a:lnTo>
                  <a:pt x="446421" y="1383952"/>
                </a:lnTo>
                <a:lnTo>
                  <a:pt x="448431" y="1384994"/>
                </a:lnTo>
                <a:lnTo>
                  <a:pt x="450450" y="1384994"/>
                </a:lnTo>
                <a:lnTo>
                  <a:pt x="452470" y="1386036"/>
                </a:lnTo>
                <a:lnTo>
                  <a:pt x="453475" y="1387077"/>
                </a:lnTo>
                <a:lnTo>
                  <a:pt x="455484" y="1387077"/>
                </a:lnTo>
                <a:lnTo>
                  <a:pt x="457504" y="1388132"/>
                </a:lnTo>
                <a:lnTo>
                  <a:pt x="462547" y="1388132"/>
                </a:lnTo>
                <a:lnTo>
                  <a:pt x="467581" y="1390216"/>
                </a:lnTo>
                <a:lnTo>
                  <a:pt x="472624" y="1392299"/>
                </a:lnTo>
                <a:lnTo>
                  <a:pt x="476653" y="1393341"/>
                </a:lnTo>
                <a:lnTo>
                  <a:pt x="480682" y="1396467"/>
                </a:lnTo>
                <a:lnTo>
                  <a:pt x="485716" y="1398551"/>
                </a:lnTo>
                <a:lnTo>
                  <a:pt x="489755" y="1400647"/>
                </a:lnTo>
                <a:lnTo>
                  <a:pt x="493784" y="1403773"/>
                </a:lnTo>
                <a:lnTo>
                  <a:pt x="497813" y="1405856"/>
                </a:lnTo>
                <a:lnTo>
                  <a:pt x="500837" y="1408982"/>
                </a:lnTo>
                <a:lnTo>
                  <a:pt x="504866" y="1412107"/>
                </a:lnTo>
                <a:lnTo>
                  <a:pt x="508895" y="1415246"/>
                </a:lnTo>
                <a:lnTo>
                  <a:pt x="511919" y="1418371"/>
                </a:lnTo>
                <a:lnTo>
                  <a:pt x="515948" y="1421497"/>
                </a:lnTo>
                <a:lnTo>
                  <a:pt x="518972" y="1424622"/>
                </a:lnTo>
                <a:lnTo>
                  <a:pt x="521996" y="1428802"/>
                </a:lnTo>
                <a:lnTo>
                  <a:pt x="526025" y="1431928"/>
                </a:lnTo>
                <a:lnTo>
                  <a:pt x="529050" y="1435054"/>
                </a:lnTo>
                <a:lnTo>
                  <a:pt x="532074" y="1439234"/>
                </a:lnTo>
                <a:lnTo>
                  <a:pt x="535098" y="1442359"/>
                </a:lnTo>
                <a:lnTo>
                  <a:pt x="538122" y="1446527"/>
                </a:lnTo>
                <a:lnTo>
                  <a:pt x="541146" y="1449656"/>
                </a:lnTo>
                <a:lnTo>
                  <a:pt x="545175" y="1452786"/>
                </a:lnTo>
                <a:lnTo>
                  <a:pt x="548199" y="1456957"/>
                </a:lnTo>
                <a:lnTo>
                  <a:pt x="551224" y="1460086"/>
                </a:lnTo>
                <a:lnTo>
                  <a:pt x="554248" y="1463214"/>
                </a:lnTo>
                <a:lnTo>
                  <a:pt x="557272" y="1467385"/>
                </a:lnTo>
                <a:lnTo>
                  <a:pt x="561301" y="1470515"/>
                </a:lnTo>
                <a:lnTo>
                  <a:pt x="564325" y="1473643"/>
                </a:lnTo>
                <a:lnTo>
                  <a:pt x="567349" y="1476772"/>
                </a:lnTo>
                <a:lnTo>
                  <a:pt x="571378" y="1479900"/>
                </a:lnTo>
                <a:lnTo>
                  <a:pt x="574402" y="1483029"/>
                </a:lnTo>
                <a:lnTo>
                  <a:pt x="578431" y="1485115"/>
                </a:lnTo>
                <a:lnTo>
                  <a:pt x="579436" y="1486158"/>
                </a:lnTo>
                <a:lnTo>
                  <a:pt x="581455" y="1487201"/>
                </a:lnTo>
                <a:lnTo>
                  <a:pt x="582460" y="1488243"/>
                </a:lnTo>
                <a:lnTo>
                  <a:pt x="584480" y="1489286"/>
                </a:lnTo>
                <a:lnTo>
                  <a:pt x="585484" y="1490329"/>
                </a:lnTo>
                <a:lnTo>
                  <a:pt x="587504" y="1491372"/>
                </a:lnTo>
                <a:lnTo>
                  <a:pt x="588509" y="1492415"/>
                </a:lnTo>
                <a:lnTo>
                  <a:pt x="590528" y="1492415"/>
                </a:lnTo>
                <a:lnTo>
                  <a:pt x="591533" y="1493459"/>
                </a:lnTo>
                <a:lnTo>
                  <a:pt x="593542" y="1494500"/>
                </a:lnTo>
                <a:lnTo>
                  <a:pt x="594557" y="1494500"/>
                </a:lnTo>
                <a:lnTo>
                  <a:pt x="596567" y="1495544"/>
                </a:lnTo>
                <a:lnTo>
                  <a:pt x="597581" y="1495544"/>
                </a:lnTo>
                <a:lnTo>
                  <a:pt x="599591" y="1496587"/>
                </a:lnTo>
                <a:lnTo>
                  <a:pt x="604634" y="1496587"/>
                </a:lnTo>
                <a:lnTo>
                  <a:pt x="605639" y="1497630"/>
                </a:lnTo>
                <a:lnTo>
                  <a:pt x="623774" y="1497630"/>
                </a:lnTo>
                <a:lnTo>
                  <a:pt x="624789" y="1496587"/>
                </a:lnTo>
                <a:lnTo>
                  <a:pt x="630828" y="1496587"/>
                </a:lnTo>
                <a:lnTo>
                  <a:pt x="632847" y="1495544"/>
                </a:lnTo>
                <a:lnTo>
                  <a:pt x="635871" y="1494500"/>
                </a:lnTo>
                <a:lnTo>
                  <a:pt x="638895" y="1494500"/>
                </a:lnTo>
                <a:lnTo>
                  <a:pt x="641919" y="1493459"/>
                </a:lnTo>
                <a:lnTo>
                  <a:pt x="643929" y="1492415"/>
                </a:lnTo>
                <a:lnTo>
                  <a:pt x="646953" y="1491372"/>
                </a:lnTo>
                <a:lnTo>
                  <a:pt x="648972" y="1490329"/>
                </a:lnTo>
                <a:lnTo>
                  <a:pt x="651997" y="1489286"/>
                </a:lnTo>
                <a:lnTo>
                  <a:pt x="654006" y="1488243"/>
                </a:lnTo>
                <a:lnTo>
                  <a:pt x="657030" y="1486158"/>
                </a:lnTo>
                <a:lnTo>
                  <a:pt x="660055" y="1485115"/>
                </a:lnTo>
                <a:lnTo>
                  <a:pt x="662074" y="1484072"/>
                </a:lnTo>
                <a:lnTo>
                  <a:pt x="665098" y="1481987"/>
                </a:lnTo>
                <a:lnTo>
                  <a:pt x="667108" y="1479900"/>
                </a:lnTo>
                <a:lnTo>
                  <a:pt x="670132" y="1478857"/>
                </a:lnTo>
                <a:lnTo>
                  <a:pt x="672151" y="1476772"/>
                </a:lnTo>
                <a:lnTo>
                  <a:pt x="675175" y="1474686"/>
                </a:lnTo>
                <a:lnTo>
                  <a:pt x="677185" y="1472600"/>
                </a:lnTo>
                <a:lnTo>
                  <a:pt x="679204" y="1470515"/>
                </a:lnTo>
                <a:lnTo>
                  <a:pt x="682229" y="1468429"/>
                </a:lnTo>
                <a:lnTo>
                  <a:pt x="684238" y="1466342"/>
                </a:lnTo>
                <a:lnTo>
                  <a:pt x="687262" y="1464257"/>
                </a:lnTo>
                <a:lnTo>
                  <a:pt x="689282" y="1462171"/>
                </a:lnTo>
                <a:lnTo>
                  <a:pt x="692306" y="1459043"/>
                </a:lnTo>
                <a:lnTo>
                  <a:pt x="694316" y="1456957"/>
                </a:lnTo>
                <a:lnTo>
                  <a:pt x="697340" y="1453829"/>
                </a:lnTo>
                <a:lnTo>
                  <a:pt x="700364" y="1451742"/>
                </a:lnTo>
                <a:lnTo>
                  <a:pt x="702383" y="1448610"/>
                </a:lnTo>
                <a:lnTo>
                  <a:pt x="705407" y="1446527"/>
                </a:lnTo>
                <a:lnTo>
                  <a:pt x="707417" y="1443401"/>
                </a:lnTo>
                <a:lnTo>
                  <a:pt x="710441" y="1440276"/>
                </a:lnTo>
                <a:lnTo>
                  <a:pt x="713465" y="1437137"/>
                </a:lnTo>
                <a:lnTo>
                  <a:pt x="715485" y="1436095"/>
                </a:lnTo>
                <a:lnTo>
                  <a:pt x="717494" y="1435054"/>
                </a:lnTo>
                <a:lnTo>
                  <a:pt x="719514" y="1432970"/>
                </a:lnTo>
                <a:lnTo>
                  <a:pt x="721523" y="1430886"/>
                </a:lnTo>
                <a:lnTo>
                  <a:pt x="723543" y="1429844"/>
                </a:lnTo>
                <a:lnTo>
                  <a:pt x="725562" y="1427761"/>
                </a:lnTo>
                <a:lnTo>
                  <a:pt x="727572" y="1425664"/>
                </a:lnTo>
                <a:lnTo>
                  <a:pt x="729591" y="1423581"/>
                </a:lnTo>
                <a:lnTo>
                  <a:pt x="731601" y="1421497"/>
                </a:lnTo>
                <a:lnTo>
                  <a:pt x="733620" y="1419413"/>
                </a:lnTo>
                <a:lnTo>
                  <a:pt x="735639" y="1417329"/>
                </a:lnTo>
                <a:lnTo>
                  <a:pt x="737649" y="1416288"/>
                </a:lnTo>
                <a:lnTo>
                  <a:pt x="739668" y="1414204"/>
                </a:lnTo>
                <a:lnTo>
                  <a:pt x="741678" y="1413162"/>
                </a:lnTo>
                <a:lnTo>
                  <a:pt x="743697" y="1412107"/>
                </a:lnTo>
                <a:lnTo>
                  <a:pt x="745717" y="1411066"/>
                </a:lnTo>
                <a:lnTo>
                  <a:pt x="747726" y="1410024"/>
                </a:lnTo>
                <a:lnTo>
                  <a:pt x="749746" y="1408982"/>
                </a:lnTo>
                <a:lnTo>
                  <a:pt x="751755" y="1407940"/>
                </a:lnTo>
                <a:lnTo>
                  <a:pt x="753775" y="1406898"/>
                </a:lnTo>
                <a:lnTo>
                  <a:pt x="755794" y="1405856"/>
                </a:lnTo>
                <a:lnTo>
                  <a:pt x="756799" y="1404814"/>
                </a:lnTo>
                <a:lnTo>
                  <a:pt x="758808" y="1403773"/>
                </a:lnTo>
                <a:lnTo>
                  <a:pt x="760828" y="1402731"/>
                </a:lnTo>
                <a:lnTo>
                  <a:pt x="762847" y="1401689"/>
                </a:lnTo>
                <a:lnTo>
                  <a:pt x="764857" y="1400647"/>
                </a:lnTo>
                <a:lnTo>
                  <a:pt x="766876" y="1399592"/>
                </a:lnTo>
                <a:lnTo>
                  <a:pt x="768886" y="1398551"/>
                </a:lnTo>
                <a:lnTo>
                  <a:pt x="770905" y="1396467"/>
                </a:lnTo>
                <a:lnTo>
                  <a:pt x="772924" y="1395425"/>
                </a:lnTo>
                <a:lnTo>
                  <a:pt x="774934" y="1394383"/>
                </a:lnTo>
                <a:lnTo>
                  <a:pt x="776953" y="1394383"/>
                </a:lnTo>
                <a:lnTo>
                  <a:pt x="778963" y="1393341"/>
                </a:lnTo>
                <a:lnTo>
                  <a:pt x="779978" y="1392299"/>
                </a:lnTo>
                <a:lnTo>
                  <a:pt x="781987" y="1391258"/>
                </a:lnTo>
                <a:lnTo>
                  <a:pt x="784007" y="1390216"/>
                </a:lnTo>
                <a:lnTo>
                  <a:pt x="786016" y="1390216"/>
                </a:lnTo>
                <a:lnTo>
                  <a:pt x="788036" y="1389174"/>
                </a:lnTo>
                <a:lnTo>
                  <a:pt x="790055" y="1389174"/>
                </a:lnTo>
                <a:lnTo>
                  <a:pt x="792064" y="1388132"/>
                </a:lnTo>
                <a:lnTo>
                  <a:pt x="802142" y="1388132"/>
                </a:lnTo>
                <a:lnTo>
                  <a:pt x="804161" y="1389174"/>
                </a:lnTo>
                <a:lnTo>
                  <a:pt x="806171" y="1389174"/>
                </a:lnTo>
                <a:lnTo>
                  <a:pt x="808190" y="1390216"/>
                </a:lnTo>
                <a:lnTo>
                  <a:pt x="812219" y="1393341"/>
                </a:lnTo>
                <a:lnTo>
                  <a:pt x="817263" y="1395425"/>
                </a:lnTo>
                <a:lnTo>
                  <a:pt x="822296" y="1398551"/>
                </a:lnTo>
                <a:lnTo>
                  <a:pt x="827340" y="1402731"/>
                </a:lnTo>
                <a:lnTo>
                  <a:pt x="832374" y="1405856"/>
                </a:lnTo>
                <a:lnTo>
                  <a:pt x="837417" y="1408982"/>
                </a:lnTo>
                <a:lnTo>
                  <a:pt x="842451" y="1413162"/>
                </a:lnTo>
                <a:lnTo>
                  <a:pt x="847495" y="1416288"/>
                </a:lnTo>
                <a:lnTo>
                  <a:pt x="852528" y="1420455"/>
                </a:lnTo>
                <a:lnTo>
                  <a:pt x="857572" y="1424622"/>
                </a:lnTo>
                <a:lnTo>
                  <a:pt x="862606" y="1428802"/>
                </a:lnTo>
                <a:lnTo>
                  <a:pt x="867649" y="1431928"/>
                </a:lnTo>
                <a:lnTo>
                  <a:pt x="872683" y="1436095"/>
                </a:lnTo>
                <a:lnTo>
                  <a:pt x="877726" y="1440276"/>
                </a:lnTo>
                <a:lnTo>
                  <a:pt x="882809" y="1444443"/>
                </a:lnTo>
                <a:lnTo>
                  <a:pt x="887833" y="1448610"/>
                </a:lnTo>
                <a:lnTo>
                  <a:pt x="892857" y="1451742"/>
                </a:lnTo>
                <a:lnTo>
                  <a:pt x="897881" y="1455914"/>
                </a:lnTo>
                <a:lnTo>
                  <a:pt x="902905" y="1460086"/>
                </a:lnTo>
                <a:lnTo>
                  <a:pt x="907929" y="1463214"/>
                </a:lnTo>
                <a:lnTo>
                  <a:pt x="912954" y="1467385"/>
                </a:lnTo>
                <a:lnTo>
                  <a:pt x="918074" y="1470515"/>
                </a:lnTo>
                <a:lnTo>
                  <a:pt x="923099" y="1474686"/>
                </a:lnTo>
                <a:lnTo>
                  <a:pt x="928123" y="1477814"/>
                </a:lnTo>
                <a:lnTo>
                  <a:pt x="934113" y="1480944"/>
                </a:lnTo>
                <a:lnTo>
                  <a:pt x="939234" y="1484072"/>
                </a:lnTo>
                <a:lnTo>
                  <a:pt x="944258" y="1487201"/>
                </a:lnTo>
                <a:lnTo>
                  <a:pt x="949282" y="1490329"/>
                </a:lnTo>
                <a:lnTo>
                  <a:pt x="954306" y="1492415"/>
                </a:lnTo>
                <a:lnTo>
                  <a:pt x="959330" y="1494500"/>
                </a:lnTo>
                <a:lnTo>
                  <a:pt x="964355" y="1496587"/>
                </a:lnTo>
                <a:lnTo>
                  <a:pt x="969379" y="1498673"/>
                </a:lnTo>
                <a:lnTo>
                  <a:pt x="972471" y="1499715"/>
                </a:lnTo>
                <a:lnTo>
                  <a:pt x="975466" y="1501801"/>
                </a:lnTo>
                <a:lnTo>
                  <a:pt x="978461" y="1502844"/>
                </a:lnTo>
                <a:lnTo>
                  <a:pt x="981553" y="1503887"/>
                </a:lnTo>
                <a:lnTo>
                  <a:pt x="984548" y="1503887"/>
                </a:lnTo>
                <a:lnTo>
                  <a:pt x="987543" y="1504929"/>
                </a:lnTo>
                <a:lnTo>
                  <a:pt x="991601" y="1505972"/>
                </a:lnTo>
                <a:lnTo>
                  <a:pt x="994596" y="1507015"/>
                </a:lnTo>
                <a:lnTo>
                  <a:pt x="997688" y="1507015"/>
                </a:lnTo>
                <a:lnTo>
                  <a:pt x="1000683" y="1508058"/>
                </a:lnTo>
                <a:lnTo>
                  <a:pt x="1004741" y="1508058"/>
                </a:lnTo>
                <a:lnTo>
                  <a:pt x="1007736" y="1509102"/>
                </a:lnTo>
                <a:lnTo>
                  <a:pt x="1034886" y="1509102"/>
                </a:lnTo>
                <a:lnTo>
                  <a:pt x="1037978" y="1508058"/>
                </a:lnTo>
                <a:lnTo>
                  <a:pt x="1036915" y="610133"/>
                </a:lnTo>
                <a:lnTo>
                  <a:pt x="1034886" y="613258"/>
                </a:lnTo>
                <a:lnTo>
                  <a:pt x="1033920" y="616397"/>
                </a:lnTo>
                <a:lnTo>
                  <a:pt x="1031891" y="619522"/>
                </a:lnTo>
                <a:lnTo>
                  <a:pt x="1030925" y="616397"/>
                </a:lnTo>
                <a:lnTo>
                  <a:pt x="1031891" y="614313"/>
                </a:lnTo>
                <a:lnTo>
                  <a:pt x="1033920" y="613258"/>
                </a:lnTo>
                <a:lnTo>
                  <a:pt x="1035949" y="609091"/>
                </a:lnTo>
                <a:lnTo>
                  <a:pt x="1037549" y="608270"/>
                </a:lnTo>
                <a:lnTo>
                  <a:pt x="1037978" y="607007"/>
                </a:lnTo>
                <a:lnTo>
                  <a:pt x="1038944" y="603882"/>
                </a:lnTo>
                <a:lnTo>
                  <a:pt x="1040007" y="600743"/>
                </a:lnTo>
                <a:lnTo>
                  <a:pt x="1040973" y="597618"/>
                </a:lnTo>
                <a:lnTo>
                  <a:pt x="1041939" y="593450"/>
                </a:lnTo>
                <a:lnTo>
                  <a:pt x="1043002" y="590325"/>
                </a:lnTo>
                <a:lnTo>
                  <a:pt x="1043002" y="587187"/>
                </a:lnTo>
                <a:lnTo>
                  <a:pt x="1043968" y="584061"/>
                </a:lnTo>
                <a:lnTo>
                  <a:pt x="1043968" y="580936"/>
                </a:lnTo>
                <a:lnTo>
                  <a:pt x="1045031" y="577810"/>
                </a:lnTo>
                <a:lnTo>
                  <a:pt x="1045031" y="556947"/>
                </a:lnTo>
                <a:lnTo>
                  <a:pt x="1043968" y="553822"/>
                </a:lnTo>
                <a:lnTo>
                  <a:pt x="1043968" y="550696"/>
                </a:lnTo>
                <a:lnTo>
                  <a:pt x="1043002" y="546516"/>
                </a:lnTo>
                <a:lnTo>
                  <a:pt x="1043002" y="543391"/>
                </a:lnTo>
                <a:lnTo>
                  <a:pt x="1041939" y="539223"/>
                </a:lnTo>
                <a:lnTo>
                  <a:pt x="1040973" y="536085"/>
                </a:lnTo>
                <a:lnTo>
                  <a:pt x="1040007" y="531917"/>
                </a:lnTo>
                <a:lnTo>
                  <a:pt x="1038944" y="527750"/>
                </a:lnTo>
                <a:lnTo>
                  <a:pt x="1037978" y="523570"/>
                </a:lnTo>
                <a:lnTo>
                  <a:pt x="1036915" y="520444"/>
                </a:lnTo>
                <a:lnTo>
                  <a:pt x="1035949" y="516277"/>
                </a:lnTo>
                <a:lnTo>
                  <a:pt x="1034886" y="512110"/>
                </a:lnTo>
                <a:lnTo>
                  <a:pt x="1033920" y="507929"/>
                </a:lnTo>
                <a:lnTo>
                  <a:pt x="1031891" y="503762"/>
                </a:lnTo>
                <a:lnTo>
                  <a:pt x="1029862" y="500636"/>
                </a:lnTo>
                <a:lnTo>
                  <a:pt x="1028896" y="496456"/>
                </a:lnTo>
                <a:lnTo>
                  <a:pt x="1026867" y="493331"/>
                </a:lnTo>
                <a:lnTo>
                  <a:pt x="1024838" y="490205"/>
                </a:lnTo>
                <a:lnTo>
                  <a:pt x="1022809" y="486038"/>
                </a:lnTo>
                <a:lnTo>
                  <a:pt x="1021843" y="482899"/>
                </a:lnTo>
                <a:lnTo>
                  <a:pt x="1019814" y="479774"/>
                </a:lnTo>
                <a:lnTo>
                  <a:pt x="1017785" y="476648"/>
                </a:lnTo>
                <a:lnTo>
                  <a:pt x="1015756" y="473523"/>
                </a:lnTo>
                <a:lnTo>
                  <a:pt x="1014789" y="471426"/>
                </a:lnTo>
                <a:lnTo>
                  <a:pt x="1012760" y="468301"/>
                </a:lnTo>
                <a:lnTo>
                  <a:pt x="1010732" y="465175"/>
                </a:lnTo>
                <a:lnTo>
                  <a:pt x="1009765" y="463092"/>
                </a:lnTo>
                <a:lnTo>
                  <a:pt x="1007736" y="461008"/>
                </a:lnTo>
                <a:lnTo>
                  <a:pt x="1005707" y="457870"/>
                </a:lnTo>
                <a:lnTo>
                  <a:pt x="1004741" y="455786"/>
                </a:lnTo>
                <a:lnTo>
                  <a:pt x="1002712" y="453702"/>
                </a:lnTo>
                <a:lnTo>
                  <a:pt x="1000683" y="449535"/>
                </a:lnTo>
                <a:lnTo>
                  <a:pt x="998654" y="448493"/>
                </a:lnTo>
                <a:lnTo>
                  <a:pt x="997688" y="446396"/>
                </a:lnTo>
                <a:lnTo>
                  <a:pt x="995659" y="443271"/>
                </a:lnTo>
                <a:lnTo>
                  <a:pt x="993630" y="440145"/>
                </a:lnTo>
                <a:lnTo>
                  <a:pt x="991601" y="438062"/>
                </a:lnTo>
                <a:lnTo>
                  <a:pt x="989572" y="435978"/>
                </a:lnTo>
                <a:lnTo>
                  <a:pt x="986577" y="432840"/>
                </a:lnTo>
                <a:lnTo>
                  <a:pt x="983582" y="428672"/>
                </a:lnTo>
                <a:lnTo>
                  <a:pt x="980490" y="425547"/>
                </a:lnTo>
                <a:lnTo>
                  <a:pt x="977495" y="421379"/>
                </a:lnTo>
                <a:lnTo>
                  <a:pt x="975466" y="418241"/>
                </a:lnTo>
                <a:lnTo>
                  <a:pt x="972471" y="414073"/>
                </a:lnTo>
                <a:lnTo>
                  <a:pt x="969379" y="409906"/>
                </a:lnTo>
                <a:lnTo>
                  <a:pt x="966384" y="406768"/>
                </a:lnTo>
                <a:lnTo>
                  <a:pt x="963388" y="402600"/>
                </a:lnTo>
                <a:lnTo>
                  <a:pt x="960393" y="399475"/>
                </a:lnTo>
                <a:lnTo>
                  <a:pt x="957301" y="395307"/>
                </a:lnTo>
                <a:lnTo>
                  <a:pt x="954306" y="391127"/>
                </a:lnTo>
                <a:lnTo>
                  <a:pt x="951311" y="386960"/>
                </a:lnTo>
                <a:lnTo>
                  <a:pt x="948219" y="383834"/>
                </a:lnTo>
                <a:lnTo>
                  <a:pt x="945224" y="379654"/>
                </a:lnTo>
                <a:lnTo>
                  <a:pt x="942229" y="375487"/>
                </a:lnTo>
                <a:lnTo>
                  <a:pt x="939234" y="371319"/>
                </a:lnTo>
                <a:lnTo>
                  <a:pt x="936142" y="368181"/>
                </a:lnTo>
                <a:lnTo>
                  <a:pt x="933147" y="364014"/>
                </a:lnTo>
                <a:lnTo>
                  <a:pt x="930152" y="359846"/>
                </a:lnTo>
                <a:lnTo>
                  <a:pt x="928123" y="355666"/>
                </a:lnTo>
                <a:lnTo>
                  <a:pt x="925128" y="351499"/>
                </a:lnTo>
                <a:lnTo>
                  <a:pt x="922036" y="347331"/>
                </a:lnTo>
                <a:lnTo>
                  <a:pt x="919041" y="343151"/>
                </a:lnTo>
                <a:lnTo>
                  <a:pt x="916045" y="340026"/>
                </a:lnTo>
                <a:lnTo>
                  <a:pt x="914016" y="335858"/>
                </a:lnTo>
                <a:lnTo>
                  <a:pt x="911021" y="331691"/>
                </a:lnTo>
                <a:lnTo>
                  <a:pt x="907929" y="327511"/>
                </a:lnTo>
                <a:lnTo>
                  <a:pt x="904934" y="323343"/>
                </a:lnTo>
                <a:lnTo>
                  <a:pt x="902905" y="319176"/>
                </a:lnTo>
                <a:lnTo>
                  <a:pt x="899910" y="314996"/>
                </a:lnTo>
                <a:lnTo>
                  <a:pt x="896915" y="310828"/>
                </a:lnTo>
                <a:lnTo>
                  <a:pt x="895852" y="308744"/>
                </a:lnTo>
                <a:lnTo>
                  <a:pt x="893823" y="305568"/>
                </a:lnTo>
                <a:lnTo>
                  <a:pt x="891794" y="303535"/>
                </a:lnTo>
                <a:lnTo>
                  <a:pt x="890828" y="300359"/>
                </a:lnTo>
                <a:lnTo>
                  <a:pt x="888799" y="297309"/>
                </a:lnTo>
                <a:lnTo>
                  <a:pt x="886770" y="295150"/>
                </a:lnTo>
                <a:lnTo>
                  <a:pt x="885804" y="292100"/>
                </a:lnTo>
                <a:lnTo>
                  <a:pt x="883775" y="288924"/>
                </a:lnTo>
                <a:lnTo>
                  <a:pt x="881746" y="285747"/>
                </a:lnTo>
                <a:lnTo>
                  <a:pt x="879736" y="282698"/>
                </a:lnTo>
                <a:lnTo>
                  <a:pt x="878731" y="279522"/>
                </a:lnTo>
                <a:lnTo>
                  <a:pt x="876712" y="276472"/>
                </a:lnTo>
                <a:lnTo>
                  <a:pt x="874702" y="273296"/>
                </a:lnTo>
                <a:lnTo>
                  <a:pt x="872683" y="270120"/>
                </a:lnTo>
                <a:lnTo>
                  <a:pt x="871678" y="267070"/>
                </a:lnTo>
                <a:lnTo>
                  <a:pt x="869659" y="263894"/>
                </a:lnTo>
                <a:lnTo>
                  <a:pt x="867649" y="261861"/>
                </a:lnTo>
                <a:lnTo>
                  <a:pt x="866635" y="258685"/>
                </a:lnTo>
                <a:lnTo>
                  <a:pt x="864625" y="255508"/>
                </a:lnTo>
                <a:lnTo>
                  <a:pt x="862606" y="252459"/>
                </a:lnTo>
                <a:lnTo>
                  <a:pt x="861601" y="248266"/>
                </a:lnTo>
                <a:lnTo>
                  <a:pt x="860596" y="244073"/>
                </a:lnTo>
                <a:lnTo>
                  <a:pt x="858577" y="240897"/>
                </a:lnTo>
                <a:lnTo>
                  <a:pt x="857572" y="236831"/>
                </a:lnTo>
                <a:lnTo>
                  <a:pt x="856557" y="233655"/>
                </a:lnTo>
                <a:lnTo>
                  <a:pt x="855553" y="229462"/>
                </a:lnTo>
                <a:lnTo>
                  <a:pt x="853533" y="226412"/>
                </a:lnTo>
                <a:lnTo>
                  <a:pt x="852528" y="222220"/>
                </a:lnTo>
                <a:lnTo>
                  <a:pt x="851524" y="219043"/>
                </a:lnTo>
                <a:lnTo>
                  <a:pt x="849504" y="215867"/>
                </a:lnTo>
                <a:lnTo>
                  <a:pt x="848499" y="212818"/>
                </a:lnTo>
                <a:lnTo>
                  <a:pt x="846480" y="209641"/>
                </a:lnTo>
                <a:lnTo>
                  <a:pt x="845475" y="206592"/>
                </a:lnTo>
                <a:lnTo>
                  <a:pt x="844470" y="203415"/>
                </a:lnTo>
                <a:lnTo>
                  <a:pt x="842451" y="201383"/>
                </a:lnTo>
                <a:lnTo>
                  <a:pt x="841446" y="198206"/>
                </a:lnTo>
                <a:lnTo>
                  <a:pt x="839427" y="196173"/>
                </a:lnTo>
                <a:lnTo>
                  <a:pt x="837417" y="19198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4533882" y="1871258"/>
            <a:ext cx="8502" cy="16189"/>
          </a:xfrm>
          <a:custGeom>
            <a:avLst/>
            <a:gdLst/>
            <a:ahLst/>
            <a:cxnLst/>
            <a:rect l="l" t="t" r="r" b="b"/>
            <a:pathLst>
              <a:path w="8502" h="16189">
                <a:moveTo>
                  <a:pt x="8502" y="0"/>
                </a:moveTo>
                <a:lnTo>
                  <a:pt x="6482" y="1016"/>
                </a:lnTo>
                <a:lnTo>
                  <a:pt x="5478" y="3049"/>
                </a:lnTo>
                <a:lnTo>
                  <a:pt x="3458" y="5209"/>
                </a:lnTo>
                <a:lnTo>
                  <a:pt x="2453" y="9402"/>
                </a:lnTo>
                <a:lnTo>
                  <a:pt x="1449" y="12451"/>
                </a:lnTo>
                <a:lnTo>
                  <a:pt x="0" y="16189"/>
                </a:lnTo>
                <a:lnTo>
                  <a:pt x="434" y="15627"/>
                </a:lnTo>
                <a:lnTo>
                  <a:pt x="3458" y="10418"/>
                </a:lnTo>
                <a:lnTo>
                  <a:pt x="5478" y="6225"/>
                </a:lnTo>
                <a:lnTo>
                  <a:pt x="6482" y="3049"/>
                </a:lnTo>
                <a:lnTo>
                  <a:pt x="8502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5335429" y="1991148"/>
            <a:ext cx="241836" cy="1171158"/>
          </a:xfrm>
          <a:custGeom>
            <a:avLst/>
            <a:gdLst/>
            <a:ahLst/>
            <a:cxnLst/>
            <a:rect l="l" t="t" r="r" b="b"/>
            <a:pathLst>
              <a:path w="241836" h="1171158">
                <a:moveTo>
                  <a:pt x="4057" y="266981"/>
                </a:moveTo>
                <a:lnTo>
                  <a:pt x="2028" y="269065"/>
                </a:lnTo>
                <a:lnTo>
                  <a:pt x="1062" y="271149"/>
                </a:lnTo>
                <a:lnTo>
                  <a:pt x="633" y="271369"/>
                </a:lnTo>
                <a:lnTo>
                  <a:pt x="0" y="273232"/>
                </a:lnTo>
                <a:lnTo>
                  <a:pt x="1062" y="1171158"/>
                </a:lnTo>
                <a:lnTo>
                  <a:pt x="5024" y="1171158"/>
                </a:lnTo>
                <a:lnTo>
                  <a:pt x="8115" y="1170115"/>
                </a:lnTo>
                <a:lnTo>
                  <a:pt x="11111" y="1170115"/>
                </a:lnTo>
                <a:lnTo>
                  <a:pt x="15169" y="1169072"/>
                </a:lnTo>
                <a:lnTo>
                  <a:pt x="18164" y="1169072"/>
                </a:lnTo>
                <a:lnTo>
                  <a:pt x="21159" y="1168029"/>
                </a:lnTo>
                <a:lnTo>
                  <a:pt x="25217" y="1166987"/>
                </a:lnTo>
                <a:lnTo>
                  <a:pt x="28212" y="1165944"/>
                </a:lnTo>
                <a:lnTo>
                  <a:pt x="31304" y="1164901"/>
                </a:lnTo>
                <a:lnTo>
                  <a:pt x="34299" y="1163857"/>
                </a:lnTo>
                <a:lnTo>
                  <a:pt x="38357" y="1162814"/>
                </a:lnTo>
                <a:lnTo>
                  <a:pt x="40289" y="1161772"/>
                </a:lnTo>
                <a:lnTo>
                  <a:pt x="42318" y="1160729"/>
                </a:lnTo>
                <a:lnTo>
                  <a:pt x="45410" y="1159686"/>
                </a:lnTo>
                <a:lnTo>
                  <a:pt x="47343" y="1158643"/>
                </a:lnTo>
                <a:lnTo>
                  <a:pt x="50434" y="1157600"/>
                </a:lnTo>
                <a:lnTo>
                  <a:pt x="52463" y="1155515"/>
                </a:lnTo>
                <a:lnTo>
                  <a:pt x="55459" y="1154472"/>
                </a:lnTo>
                <a:lnTo>
                  <a:pt x="57488" y="1153429"/>
                </a:lnTo>
                <a:lnTo>
                  <a:pt x="60483" y="1151342"/>
                </a:lnTo>
                <a:lnTo>
                  <a:pt x="62512" y="1150301"/>
                </a:lnTo>
                <a:lnTo>
                  <a:pt x="64541" y="1148214"/>
                </a:lnTo>
                <a:lnTo>
                  <a:pt x="67536" y="1147171"/>
                </a:lnTo>
                <a:lnTo>
                  <a:pt x="69565" y="1145086"/>
                </a:lnTo>
                <a:lnTo>
                  <a:pt x="72560" y="1143000"/>
                </a:lnTo>
                <a:lnTo>
                  <a:pt x="74589" y="1141957"/>
                </a:lnTo>
                <a:lnTo>
                  <a:pt x="76618" y="1139872"/>
                </a:lnTo>
                <a:lnTo>
                  <a:pt x="78647" y="1137786"/>
                </a:lnTo>
                <a:lnTo>
                  <a:pt x="81642" y="1136742"/>
                </a:lnTo>
                <a:lnTo>
                  <a:pt x="83671" y="1134656"/>
                </a:lnTo>
                <a:lnTo>
                  <a:pt x="85700" y="1132571"/>
                </a:lnTo>
                <a:lnTo>
                  <a:pt x="87729" y="1130485"/>
                </a:lnTo>
                <a:lnTo>
                  <a:pt x="89758" y="1128400"/>
                </a:lnTo>
                <a:lnTo>
                  <a:pt x="91690" y="1127357"/>
                </a:lnTo>
                <a:lnTo>
                  <a:pt x="93719" y="1125271"/>
                </a:lnTo>
                <a:lnTo>
                  <a:pt x="95748" y="1123186"/>
                </a:lnTo>
                <a:lnTo>
                  <a:pt x="97777" y="1121099"/>
                </a:lnTo>
                <a:lnTo>
                  <a:pt x="99806" y="1119013"/>
                </a:lnTo>
                <a:lnTo>
                  <a:pt x="101835" y="1116928"/>
                </a:lnTo>
                <a:lnTo>
                  <a:pt x="102802" y="1115885"/>
                </a:lnTo>
                <a:lnTo>
                  <a:pt x="104831" y="1113799"/>
                </a:lnTo>
                <a:lnTo>
                  <a:pt x="106860" y="1111710"/>
                </a:lnTo>
                <a:lnTo>
                  <a:pt x="107826" y="1109626"/>
                </a:lnTo>
                <a:lnTo>
                  <a:pt x="109855" y="1107543"/>
                </a:lnTo>
                <a:lnTo>
                  <a:pt x="110918" y="1106501"/>
                </a:lnTo>
                <a:lnTo>
                  <a:pt x="112850" y="1104417"/>
                </a:lnTo>
                <a:lnTo>
                  <a:pt x="114879" y="1101279"/>
                </a:lnTo>
                <a:lnTo>
                  <a:pt x="116908" y="1099195"/>
                </a:lnTo>
                <a:lnTo>
                  <a:pt x="118937" y="1095028"/>
                </a:lnTo>
                <a:lnTo>
                  <a:pt x="120966" y="1091902"/>
                </a:lnTo>
                <a:lnTo>
                  <a:pt x="122995" y="1087722"/>
                </a:lnTo>
                <a:lnTo>
                  <a:pt x="125024" y="1084596"/>
                </a:lnTo>
                <a:lnTo>
                  <a:pt x="126956" y="1080429"/>
                </a:lnTo>
                <a:lnTo>
                  <a:pt x="128019" y="1077303"/>
                </a:lnTo>
                <a:lnTo>
                  <a:pt x="128985" y="1073123"/>
                </a:lnTo>
                <a:lnTo>
                  <a:pt x="128985" y="1069998"/>
                </a:lnTo>
                <a:lnTo>
                  <a:pt x="130048" y="1065830"/>
                </a:lnTo>
                <a:lnTo>
                  <a:pt x="130048" y="1058525"/>
                </a:lnTo>
                <a:lnTo>
                  <a:pt x="128985" y="1055399"/>
                </a:lnTo>
                <a:lnTo>
                  <a:pt x="128019" y="1052273"/>
                </a:lnTo>
                <a:lnTo>
                  <a:pt x="126956" y="1048093"/>
                </a:lnTo>
                <a:lnTo>
                  <a:pt x="126956" y="1043926"/>
                </a:lnTo>
                <a:lnTo>
                  <a:pt x="125990" y="1038717"/>
                </a:lnTo>
                <a:lnTo>
                  <a:pt x="125990" y="1025160"/>
                </a:lnTo>
                <a:lnTo>
                  <a:pt x="126956" y="1019938"/>
                </a:lnTo>
                <a:lnTo>
                  <a:pt x="126956" y="1015770"/>
                </a:lnTo>
                <a:lnTo>
                  <a:pt x="128019" y="1010548"/>
                </a:lnTo>
                <a:lnTo>
                  <a:pt x="128985" y="1005339"/>
                </a:lnTo>
                <a:lnTo>
                  <a:pt x="130048" y="1000130"/>
                </a:lnTo>
                <a:lnTo>
                  <a:pt x="131014" y="993866"/>
                </a:lnTo>
                <a:lnTo>
                  <a:pt x="132077" y="988657"/>
                </a:lnTo>
                <a:lnTo>
                  <a:pt x="134009" y="983435"/>
                </a:lnTo>
                <a:lnTo>
                  <a:pt x="135072" y="978225"/>
                </a:lnTo>
                <a:lnTo>
                  <a:pt x="137101" y="971962"/>
                </a:lnTo>
                <a:lnTo>
                  <a:pt x="138067" y="966752"/>
                </a:lnTo>
                <a:lnTo>
                  <a:pt x="140096" y="960501"/>
                </a:lnTo>
                <a:lnTo>
                  <a:pt x="142125" y="954237"/>
                </a:lnTo>
                <a:lnTo>
                  <a:pt x="143092" y="949028"/>
                </a:lnTo>
                <a:lnTo>
                  <a:pt x="145120" y="942764"/>
                </a:lnTo>
                <a:lnTo>
                  <a:pt x="146183" y="936513"/>
                </a:lnTo>
                <a:lnTo>
                  <a:pt x="148116" y="930249"/>
                </a:lnTo>
                <a:lnTo>
                  <a:pt x="149178" y="925040"/>
                </a:lnTo>
                <a:lnTo>
                  <a:pt x="151207" y="918776"/>
                </a:lnTo>
                <a:lnTo>
                  <a:pt x="152174" y="912525"/>
                </a:lnTo>
                <a:lnTo>
                  <a:pt x="153236" y="906261"/>
                </a:lnTo>
                <a:lnTo>
                  <a:pt x="154203" y="900010"/>
                </a:lnTo>
                <a:lnTo>
                  <a:pt x="155169" y="893746"/>
                </a:lnTo>
                <a:lnTo>
                  <a:pt x="156232" y="887495"/>
                </a:lnTo>
                <a:lnTo>
                  <a:pt x="157198" y="881231"/>
                </a:lnTo>
                <a:lnTo>
                  <a:pt x="157198" y="868716"/>
                </a:lnTo>
                <a:lnTo>
                  <a:pt x="158261" y="864549"/>
                </a:lnTo>
                <a:lnTo>
                  <a:pt x="158261" y="861423"/>
                </a:lnTo>
                <a:lnTo>
                  <a:pt x="159227" y="857256"/>
                </a:lnTo>
                <a:lnTo>
                  <a:pt x="159227" y="848908"/>
                </a:lnTo>
                <a:lnTo>
                  <a:pt x="160290" y="845783"/>
                </a:lnTo>
                <a:lnTo>
                  <a:pt x="160290" y="837435"/>
                </a:lnTo>
                <a:lnTo>
                  <a:pt x="161256" y="833268"/>
                </a:lnTo>
                <a:lnTo>
                  <a:pt x="161256" y="830130"/>
                </a:lnTo>
                <a:lnTo>
                  <a:pt x="160290" y="825962"/>
                </a:lnTo>
                <a:lnTo>
                  <a:pt x="160290" y="818669"/>
                </a:lnTo>
                <a:lnTo>
                  <a:pt x="159227" y="814489"/>
                </a:lnTo>
                <a:lnTo>
                  <a:pt x="158261" y="811363"/>
                </a:lnTo>
                <a:lnTo>
                  <a:pt x="158261" y="803016"/>
                </a:lnTo>
                <a:lnTo>
                  <a:pt x="159227" y="799890"/>
                </a:lnTo>
                <a:lnTo>
                  <a:pt x="161256" y="795723"/>
                </a:lnTo>
                <a:lnTo>
                  <a:pt x="163285" y="792597"/>
                </a:lnTo>
                <a:lnTo>
                  <a:pt x="165314" y="788417"/>
                </a:lnTo>
                <a:lnTo>
                  <a:pt x="167343" y="786333"/>
                </a:lnTo>
                <a:lnTo>
                  <a:pt x="168309" y="785292"/>
                </a:lnTo>
                <a:lnTo>
                  <a:pt x="170338" y="783208"/>
                </a:lnTo>
                <a:lnTo>
                  <a:pt x="171304" y="781124"/>
                </a:lnTo>
                <a:lnTo>
                  <a:pt x="173333" y="780082"/>
                </a:lnTo>
                <a:lnTo>
                  <a:pt x="175362" y="777986"/>
                </a:lnTo>
                <a:lnTo>
                  <a:pt x="177391" y="775902"/>
                </a:lnTo>
                <a:lnTo>
                  <a:pt x="178357" y="773819"/>
                </a:lnTo>
                <a:lnTo>
                  <a:pt x="180386" y="772777"/>
                </a:lnTo>
                <a:lnTo>
                  <a:pt x="182415" y="770693"/>
                </a:lnTo>
                <a:lnTo>
                  <a:pt x="184444" y="768609"/>
                </a:lnTo>
                <a:lnTo>
                  <a:pt x="186473" y="766513"/>
                </a:lnTo>
                <a:lnTo>
                  <a:pt x="187439" y="764429"/>
                </a:lnTo>
                <a:lnTo>
                  <a:pt x="189468" y="762345"/>
                </a:lnTo>
                <a:lnTo>
                  <a:pt x="191497" y="761304"/>
                </a:lnTo>
                <a:lnTo>
                  <a:pt x="192464" y="759220"/>
                </a:lnTo>
                <a:lnTo>
                  <a:pt x="194493" y="757136"/>
                </a:lnTo>
                <a:lnTo>
                  <a:pt x="195555" y="755052"/>
                </a:lnTo>
                <a:lnTo>
                  <a:pt x="197584" y="752956"/>
                </a:lnTo>
                <a:lnTo>
                  <a:pt x="198551" y="750872"/>
                </a:lnTo>
                <a:lnTo>
                  <a:pt x="200580" y="747747"/>
                </a:lnTo>
                <a:lnTo>
                  <a:pt x="202609" y="745663"/>
                </a:lnTo>
                <a:lnTo>
                  <a:pt x="203575" y="742537"/>
                </a:lnTo>
                <a:lnTo>
                  <a:pt x="205604" y="738357"/>
                </a:lnTo>
                <a:lnTo>
                  <a:pt x="206570" y="735232"/>
                </a:lnTo>
                <a:lnTo>
                  <a:pt x="207633" y="732106"/>
                </a:lnTo>
                <a:lnTo>
                  <a:pt x="207633" y="716466"/>
                </a:lnTo>
                <a:lnTo>
                  <a:pt x="206570" y="712286"/>
                </a:lnTo>
                <a:lnTo>
                  <a:pt x="205604" y="709160"/>
                </a:lnTo>
                <a:lnTo>
                  <a:pt x="204637" y="707076"/>
                </a:lnTo>
                <a:lnTo>
                  <a:pt x="202609" y="702909"/>
                </a:lnTo>
                <a:lnTo>
                  <a:pt x="201546" y="699771"/>
                </a:lnTo>
                <a:lnTo>
                  <a:pt x="200580" y="697687"/>
                </a:lnTo>
                <a:lnTo>
                  <a:pt x="199517" y="694561"/>
                </a:lnTo>
                <a:lnTo>
                  <a:pt x="197584" y="692478"/>
                </a:lnTo>
                <a:lnTo>
                  <a:pt x="195555" y="689339"/>
                </a:lnTo>
                <a:lnTo>
                  <a:pt x="194493" y="687256"/>
                </a:lnTo>
                <a:lnTo>
                  <a:pt x="192464" y="684130"/>
                </a:lnTo>
                <a:lnTo>
                  <a:pt x="190531" y="679963"/>
                </a:lnTo>
                <a:lnTo>
                  <a:pt x="189468" y="675782"/>
                </a:lnTo>
                <a:lnTo>
                  <a:pt x="188502" y="671615"/>
                </a:lnTo>
                <a:lnTo>
                  <a:pt x="188502" y="660142"/>
                </a:lnTo>
                <a:lnTo>
                  <a:pt x="189468" y="655975"/>
                </a:lnTo>
                <a:lnTo>
                  <a:pt x="189468" y="652849"/>
                </a:lnTo>
                <a:lnTo>
                  <a:pt x="190531" y="650765"/>
                </a:lnTo>
                <a:lnTo>
                  <a:pt x="191497" y="647627"/>
                </a:lnTo>
                <a:lnTo>
                  <a:pt x="191497" y="645543"/>
                </a:lnTo>
                <a:lnTo>
                  <a:pt x="192464" y="642418"/>
                </a:lnTo>
                <a:lnTo>
                  <a:pt x="193526" y="639292"/>
                </a:lnTo>
                <a:lnTo>
                  <a:pt x="194493" y="636154"/>
                </a:lnTo>
                <a:lnTo>
                  <a:pt x="195555" y="633028"/>
                </a:lnTo>
                <a:lnTo>
                  <a:pt x="196522" y="629903"/>
                </a:lnTo>
                <a:lnTo>
                  <a:pt x="197584" y="626777"/>
                </a:lnTo>
                <a:lnTo>
                  <a:pt x="199517" y="623639"/>
                </a:lnTo>
                <a:lnTo>
                  <a:pt x="200580" y="619471"/>
                </a:lnTo>
                <a:lnTo>
                  <a:pt x="201546" y="616346"/>
                </a:lnTo>
                <a:lnTo>
                  <a:pt x="203575" y="612178"/>
                </a:lnTo>
                <a:lnTo>
                  <a:pt x="204637" y="609040"/>
                </a:lnTo>
                <a:lnTo>
                  <a:pt x="206570" y="604873"/>
                </a:lnTo>
                <a:lnTo>
                  <a:pt x="206570" y="601747"/>
                </a:lnTo>
                <a:lnTo>
                  <a:pt x="207633" y="598609"/>
                </a:lnTo>
                <a:lnTo>
                  <a:pt x="208599" y="594442"/>
                </a:lnTo>
                <a:lnTo>
                  <a:pt x="209662" y="591316"/>
                </a:lnTo>
                <a:lnTo>
                  <a:pt x="210628" y="588190"/>
                </a:lnTo>
                <a:lnTo>
                  <a:pt x="212657" y="584010"/>
                </a:lnTo>
                <a:lnTo>
                  <a:pt x="213623" y="580885"/>
                </a:lnTo>
                <a:lnTo>
                  <a:pt x="214686" y="576717"/>
                </a:lnTo>
                <a:lnTo>
                  <a:pt x="216715" y="573592"/>
                </a:lnTo>
                <a:lnTo>
                  <a:pt x="218744" y="569412"/>
                </a:lnTo>
                <a:lnTo>
                  <a:pt x="219710" y="565244"/>
                </a:lnTo>
                <a:lnTo>
                  <a:pt x="221739" y="561077"/>
                </a:lnTo>
                <a:lnTo>
                  <a:pt x="223768" y="557938"/>
                </a:lnTo>
                <a:lnTo>
                  <a:pt x="225797" y="553771"/>
                </a:lnTo>
                <a:lnTo>
                  <a:pt x="227729" y="549604"/>
                </a:lnTo>
                <a:lnTo>
                  <a:pt x="229758" y="545423"/>
                </a:lnTo>
                <a:lnTo>
                  <a:pt x="231787" y="541256"/>
                </a:lnTo>
                <a:lnTo>
                  <a:pt x="232850" y="537089"/>
                </a:lnTo>
                <a:lnTo>
                  <a:pt x="234782" y="532909"/>
                </a:lnTo>
                <a:lnTo>
                  <a:pt x="235845" y="529783"/>
                </a:lnTo>
                <a:lnTo>
                  <a:pt x="236811" y="525616"/>
                </a:lnTo>
                <a:lnTo>
                  <a:pt x="237874" y="521435"/>
                </a:lnTo>
                <a:lnTo>
                  <a:pt x="238840" y="517268"/>
                </a:lnTo>
                <a:lnTo>
                  <a:pt x="239903" y="513101"/>
                </a:lnTo>
                <a:lnTo>
                  <a:pt x="240869" y="508920"/>
                </a:lnTo>
                <a:lnTo>
                  <a:pt x="240869" y="504753"/>
                </a:lnTo>
                <a:lnTo>
                  <a:pt x="241836" y="500586"/>
                </a:lnTo>
                <a:lnTo>
                  <a:pt x="241836" y="475556"/>
                </a:lnTo>
                <a:lnTo>
                  <a:pt x="240869" y="471388"/>
                </a:lnTo>
                <a:lnTo>
                  <a:pt x="240869" y="467208"/>
                </a:lnTo>
                <a:lnTo>
                  <a:pt x="239903" y="463041"/>
                </a:lnTo>
                <a:lnTo>
                  <a:pt x="238840" y="458873"/>
                </a:lnTo>
                <a:lnTo>
                  <a:pt x="237874" y="454693"/>
                </a:lnTo>
                <a:lnTo>
                  <a:pt x="236811" y="450526"/>
                </a:lnTo>
                <a:lnTo>
                  <a:pt x="235845" y="446358"/>
                </a:lnTo>
                <a:lnTo>
                  <a:pt x="234782" y="442178"/>
                </a:lnTo>
                <a:lnTo>
                  <a:pt x="232850" y="438011"/>
                </a:lnTo>
                <a:lnTo>
                  <a:pt x="231787" y="433843"/>
                </a:lnTo>
                <a:lnTo>
                  <a:pt x="229758" y="430705"/>
                </a:lnTo>
                <a:lnTo>
                  <a:pt x="227729" y="426538"/>
                </a:lnTo>
                <a:lnTo>
                  <a:pt x="225797" y="422370"/>
                </a:lnTo>
                <a:lnTo>
                  <a:pt x="223768" y="419245"/>
                </a:lnTo>
                <a:lnTo>
                  <a:pt x="221739" y="415065"/>
                </a:lnTo>
                <a:lnTo>
                  <a:pt x="219710" y="411939"/>
                </a:lnTo>
                <a:lnTo>
                  <a:pt x="217681" y="408813"/>
                </a:lnTo>
                <a:lnTo>
                  <a:pt x="216715" y="405675"/>
                </a:lnTo>
                <a:lnTo>
                  <a:pt x="214686" y="402550"/>
                </a:lnTo>
                <a:lnTo>
                  <a:pt x="212657" y="399424"/>
                </a:lnTo>
                <a:lnTo>
                  <a:pt x="210628" y="396298"/>
                </a:lnTo>
                <a:lnTo>
                  <a:pt x="208599" y="393173"/>
                </a:lnTo>
                <a:lnTo>
                  <a:pt x="207633" y="390035"/>
                </a:lnTo>
                <a:lnTo>
                  <a:pt x="205604" y="386909"/>
                </a:lnTo>
                <a:lnTo>
                  <a:pt x="203575" y="383783"/>
                </a:lnTo>
                <a:lnTo>
                  <a:pt x="202609" y="381700"/>
                </a:lnTo>
                <a:lnTo>
                  <a:pt x="200580" y="378561"/>
                </a:lnTo>
                <a:lnTo>
                  <a:pt x="199517" y="376478"/>
                </a:lnTo>
                <a:lnTo>
                  <a:pt x="197584" y="373352"/>
                </a:lnTo>
                <a:lnTo>
                  <a:pt x="196522" y="371268"/>
                </a:lnTo>
                <a:lnTo>
                  <a:pt x="194493" y="369185"/>
                </a:lnTo>
                <a:lnTo>
                  <a:pt x="193526" y="366046"/>
                </a:lnTo>
                <a:lnTo>
                  <a:pt x="191497" y="361879"/>
                </a:lnTo>
                <a:lnTo>
                  <a:pt x="189468" y="360837"/>
                </a:lnTo>
                <a:lnTo>
                  <a:pt x="188502" y="358754"/>
                </a:lnTo>
                <a:lnTo>
                  <a:pt x="187439" y="354586"/>
                </a:lnTo>
                <a:lnTo>
                  <a:pt x="185410" y="351448"/>
                </a:lnTo>
                <a:lnTo>
                  <a:pt x="184444" y="348322"/>
                </a:lnTo>
                <a:lnTo>
                  <a:pt x="183478" y="345197"/>
                </a:lnTo>
                <a:lnTo>
                  <a:pt x="183478" y="324334"/>
                </a:lnTo>
                <a:lnTo>
                  <a:pt x="182415" y="320167"/>
                </a:lnTo>
                <a:lnTo>
                  <a:pt x="182415" y="305568"/>
                </a:lnTo>
                <a:lnTo>
                  <a:pt x="181449" y="302430"/>
                </a:lnTo>
                <a:lnTo>
                  <a:pt x="181449" y="296179"/>
                </a:lnTo>
                <a:lnTo>
                  <a:pt x="180386" y="293053"/>
                </a:lnTo>
                <a:lnTo>
                  <a:pt x="180386" y="286789"/>
                </a:lnTo>
                <a:lnTo>
                  <a:pt x="179420" y="283664"/>
                </a:lnTo>
                <a:lnTo>
                  <a:pt x="179420" y="280538"/>
                </a:lnTo>
                <a:lnTo>
                  <a:pt x="178357" y="278454"/>
                </a:lnTo>
                <a:lnTo>
                  <a:pt x="177391" y="275316"/>
                </a:lnTo>
                <a:lnTo>
                  <a:pt x="176425" y="271149"/>
                </a:lnTo>
                <a:lnTo>
                  <a:pt x="175362" y="268023"/>
                </a:lnTo>
                <a:lnTo>
                  <a:pt x="174396" y="263843"/>
                </a:lnTo>
                <a:lnTo>
                  <a:pt x="172367" y="259676"/>
                </a:lnTo>
                <a:lnTo>
                  <a:pt x="170338" y="255508"/>
                </a:lnTo>
                <a:lnTo>
                  <a:pt x="168309" y="252383"/>
                </a:lnTo>
                <a:lnTo>
                  <a:pt x="166280" y="248202"/>
                </a:lnTo>
                <a:lnTo>
                  <a:pt x="165314" y="244035"/>
                </a:lnTo>
                <a:lnTo>
                  <a:pt x="164251" y="239868"/>
                </a:lnTo>
                <a:lnTo>
                  <a:pt x="162222" y="236729"/>
                </a:lnTo>
                <a:lnTo>
                  <a:pt x="161256" y="232562"/>
                </a:lnTo>
                <a:lnTo>
                  <a:pt x="159227" y="228395"/>
                </a:lnTo>
                <a:lnTo>
                  <a:pt x="157198" y="225256"/>
                </a:lnTo>
                <a:lnTo>
                  <a:pt x="155169" y="222131"/>
                </a:lnTo>
                <a:lnTo>
                  <a:pt x="153236" y="220047"/>
                </a:lnTo>
                <a:lnTo>
                  <a:pt x="151207" y="219005"/>
                </a:lnTo>
                <a:lnTo>
                  <a:pt x="149178" y="219005"/>
                </a:lnTo>
                <a:lnTo>
                  <a:pt x="147149" y="216921"/>
                </a:lnTo>
                <a:lnTo>
                  <a:pt x="145120" y="214838"/>
                </a:lnTo>
                <a:lnTo>
                  <a:pt x="143092" y="212754"/>
                </a:lnTo>
                <a:lnTo>
                  <a:pt x="141063" y="210658"/>
                </a:lnTo>
                <a:lnTo>
                  <a:pt x="139130" y="207532"/>
                </a:lnTo>
                <a:lnTo>
                  <a:pt x="137101" y="204406"/>
                </a:lnTo>
                <a:lnTo>
                  <a:pt x="135072" y="201281"/>
                </a:lnTo>
                <a:lnTo>
                  <a:pt x="133043" y="198143"/>
                </a:lnTo>
                <a:lnTo>
                  <a:pt x="131014" y="193975"/>
                </a:lnTo>
                <a:lnTo>
                  <a:pt x="128985" y="189808"/>
                </a:lnTo>
                <a:lnTo>
                  <a:pt x="126956" y="185628"/>
                </a:lnTo>
                <a:lnTo>
                  <a:pt x="125024" y="181460"/>
                </a:lnTo>
                <a:lnTo>
                  <a:pt x="122995" y="177293"/>
                </a:lnTo>
                <a:lnTo>
                  <a:pt x="121932" y="173113"/>
                </a:lnTo>
                <a:lnTo>
                  <a:pt x="120966" y="169987"/>
                </a:lnTo>
                <a:lnTo>
                  <a:pt x="119903" y="167903"/>
                </a:lnTo>
                <a:lnTo>
                  <a:pt x="117971" y="163736"/>
                </a:lnTo>
                <a:lnTo>
                  <a:pt x="116908" y="158514"/>
                </a:lnTo>
                <a:lnTo>
                  <a:pt x="115942" y="153305"/>
                </a:lnTo>
                <a:lnTo>
                  <a:pt x="114879" y="148083"/>
                </a:lnTo>
                <a:lnTo>
                  <a:pt x="113913" y="143915"/>
                </a:lnTo>
                <a:lnTo>
                  <a:pt x="112850" y="138706"/>
                </a:lnTo>
                <a:lnTo>
                  <a:pt x="111884" y="134526"/>
                </a:lnTo>
                <a:lnTo>
                  <a:pt x="110918" y="130358"/>
                </a:lnTo>
                <a:lnTo>
                  <a:pt x="109855" y="125149"/>
                </a:lnTo>
                <a:lnTo>
                  <a:pt x="108889" y="120969"/>
                </a:lnTo>
                <a:lnTo>
                  <a:pt x="107826" y="116802"/>
                </a:lnTo>
                <a:lnTo>
                  <a:pt x="106860" y="112634"/>
                </a:lnTo>
                <a:lnTo>
                  <a:pt x="105797" y="108454"/>
                </a:lnTo>
                <a:lnTo>
                  <a:pt x="104831" y="104287"/>
                </a:lnTo>
                <a:lnTo>
                  <a:pt x="103864" y="100119"/>
                </a:lnTo>
                <a:lnTo>
                  <a:pt x="102802" y="96994"/>
                </a:lnTo>
                <a:lnTo>
                  <a:pt x="102802" y="92814"/>
                </a:lnTo>
                <a:lnTo>
                  <a:pt x="101835" y="88646"/>
                </a:lnTo>
                <a:lnTo>
                  <a:pt x="101835" y="85521"/>
                </a:lnTo>
                <a:lnTo>
                  <a:pt x="100773" y="81340"/>
                </a:lnTo>
                <a:lnTo>
                  <a:pt x="100773" y="78215"/>
                </a:lnTo>
                <a:lnTo>
                  <a:pt x="99806" y="74047"/>
                </a:lnTo>
                <a:lnTo>
                  <a:pt x="99806" y="54227"/>
                </a:lnTo>
                <a:lnTo>
                  <a:pt x="100773" y="50059"/>
                </a:lnTo>
                <a:lnTo>
                  <a:pt x="100773" y="46934"/>
                </a:lnTo>
                <a:lnTo>
                  <a:pt x="101835" y="43796"/>
                </a:lnTo>
                <a:lnTo>
                  <a:pt x="101835" y="40670"/>
                </a:lnTo>
                <a:lnTo>
                  <a:pt x="102802" y="37544"/>
                </a:lnTo>
                <a:lnTo>
                  <a:pt x="103864" y="33377"/>
                </a:lnTo>
                <a:lnTo>
                  <a:pt x="103864" y="29197"/>
                </a:lnTo>
                <a:lnTo>
                  <a:pt x="104831" y="26071"/>
                </a:lnTo>
                <a:lnTo>
                  <a:pt x="104831" y="21904"/>
                </a:lnTo>
                <a:lnTo>
                  <a:pt x="105797" y="18766"/>
                </a:lnTo>
                <a:lnTo>
                  <a:pt x="105797" y="15640"/>
                </a:lnTo>
                <a:lnTo>
                  <a:pt x="106860" y="12514"/>
                </a:lnTo>
                <a:lnTo>
                  <a:pt x="106860" y="6251"/>
                </a:lnTo>
                <a:lnTo>
                  <a:pt x="107826" y="3125"/>
                </a:lnTo>
                <a:lnTo>
                  <a:pt x="107826" y="0"/>
                </a:lnTo>
                <a:lnTo>
                  <a:pt x="105797" y="2083"/>
                </a:lnTo>
                <a:lnTo>
                  <a:pt x="103864" y="6251"/>
                </a:lnTo>
                <a:lnTo>
                  <a:pt x="101835" y="9389"/>
                </a:lnTo>
                <a:lnTo>
                  <a:pt x="99806" y="11473"/>
                </a:lnTo>
                <a:lnTo>
                  <a:pt x="96811" y="15640"/>
                </a:lnTo>
                <a:lnTo>
                  <a:pt x="94782" y="18766"/>
                </a:lnTo>
                <a:lnTo>
                  <a:pt x="92753" y="21904"/>
                </a:lnTo>
                <a:lnTo>
                  <a:pt x="91690" y="25029"/>
                </a:lnTo>
                <a:lnTo>
                  <a:pt x="89758" y="27113"/>
                </a:lnTo>
                <a:lnTo>
                  <a:pt x="88695" y="30239"/>
                </a:lnTo>
                <a:lnTo>
                  <a:pt x="86666" y="33377"/>
                </a:lnTo>
                <a:lnTo>
                  <a:pt x="85700" y="36503"/>
                </a:lnTo>
                <a:lnTo>
                  <a:pt x="84637" y="39628"/>
                </a:lnTo>
                <a:lnTo>
                  <a:pt x="83671" y="42754"/>
                </a:lnTo>
                <a:lnTo>
                  <a:pt x="83671" y="50059"/>
                </a:lnTo>
                <a:lnTo>
                  <a:pt x="82705" y="54227"/>
                </a:lnTo>
                <a:lnTo>
                  <a:pt x="82705" y="61532"/>
                </a:lnTo>
                <a:lnTo>
                  <a:pt x="81642" y="64658"/>
                </a:lnTo>
                <a:lnTo>
                  <a:pt x="81642" y="82382"/>
                </a:lnTo>
                <a:lnTo>
                  <a:pt x="82705" y="85521"/>
                </a:lnTo>
                <a:lnTo>
                  <a:pt x="82705" y="91772"/>
                </a:lnTo>
                <a:lnTo>
                  <a:pt x="83671" y="94897"/>
                </a:lnTo>
                <a:lnTo>
                  <a:pt x="83671" y="111592"/>
                </a:lnTo>
                <a:lnTo>
                  <a:pt x="82705" y="115760"/>
                </a:lnTo>
                <a:lnTo>
                  <a:pt x="82705" y="118885"/>
                </a:lnTo>
                <a:lnTo>
                  <a:pt x="81642" y="123065"/>
                </a:lnTo>
                <a:lnTo>
                  <a:pt x="80676" y="127233"/>
                </a:lnTo>
                <a:lnTo>
                  <a:pt x="78647" y="131400"/>
                </a:lnTo>
                <a:lnTo>
                  <a:pt x="77584" y="135580"/>
                </a:lnTo>
                <a:lnTo>
                  <a:pt x="76618" y="138706"/>
                </a:lnTo>
                <a:lnTo>
                  <a:pt x="75652" y="140790"/>
                </a:lnTo>
                <a:lnTo>
                  <a:pt x="74589" y="143915"/>
                </a:lnTo>
                <a:lnTo>
                  <a:pt x="73623" y="145999"/>
                </a:lnTo>
                <a:lnTo>
                  <a:pt x="72560" y="149137"/>
                </a:lnTo>
                <a:lnTo>
                  <a:pt x="71594" y="152263"/>
                </a:lnTo>
                <a:lnTo>
                  <a:pt x="70531" y="154347"/>
                </a:lnTo>
                <a:lnTo>
                  <a:pt x="68599" y="157472"/>
                </a:lnTo>
                <a:lnTo>
                  <a:pt x="67536" y="160598"/>
                </a:lnTo>
                <a:lnTo>
                  <a:pt x="66570" y="162694"/>
                </a:lnTo>
                <a:lnTo>
                  <a:pt x="65507" y="165820"/>
                </a:lnTo>
                <a:lnTo>
                  <a:pt x="64541" y="168945"/>
                </a:lnTo>
                <a:lnTo>
                  <a:pt x="62512" y="171029"/>
                </a:lnTo>
                <a:lnTo>
                  <a:pt x="61545" y="174167"/>
                </a:lnTo>
                <a:lnTo>
                  <a:pt x="60483" y="177293"/>
                </a:lnTo>
                <a:lnTo>
                  <a:pt x="58454" y="180418"/>
                </a:lnTo>
                <a:lnTo>
                  <a:pt x="57488" y="183544"/>
                </a:lnTo>
                <a:lnTo>
                  <a:pt x="56425" y="186669"/>
                </a:lnTo>
                <a:lnTo>
                  <a:pt x="54492" y="188766"/>
                </a:lnTo>
                <a:lnTo>
                  <a:pt x="53430" y="191891"/>
                </a:lnTo>
                <a:lnTo>
                  <a:pt x="51401" y="195017"/>
                </a:lnTo>
                <a:lnTo>
                  <a:pt x="50434" y="198143"/>
                </a:lnTo>
                <a:lnTo>
                  <a:pt x="48405" y="200239"/>
                </a:lnTo>
                <a:lnTo>
                  <a:pt x="47343" y="203365"/>
                </a:lnTo>
                <a:lnTo>
                  <a:pt x="45410" y="207532"/>
                </a:lnTo>
                <a:lnTo>
                  <a:pt x="43381" y="211699"/>
                </a:lnTo>
                <a:lnTo>
                  <a:pt x="41352" y="215880"/>
                </a:lnTo>
                <a:lnTo>
                  <a:pt x="39323" y="220047"/>
                </a:lnTo>
                <a:lnTo>
                  <a:pt x="37294" y="223173"/>
                </a:lnTo>
                <a:lnTo>
                  <a:pt x="35265" y="227353"/>
                </a:lnTo>
                <a:lnTo>
                  <a:pt x="32270" y="231520"/>
                </a:lnTo>
                <a:lnTo>
                  <a:pt x="30241" y="234646"/>
                </a:lnTo>
                <a:lnTo>
                  <a:pt x="27246" y="237771"/>
                </a:lnTo>
                <a:lnTo>
                  <a:pt x="25217" y="241951"/>
                </a:lnTo>
                <a:lnTo>
                  <a:pt x="22222" y="245077"/>
                </a:lnTo>
                <a:lnTo>
                  <a:pt x="20193" y="248202"/>
                </a:lnTo>
                <a:lnTo>
                  <a:pt x="17198" y="251341"/>
                </a:lnTo>
                <a:lnTo>
                  <a:pt x="15169" y="253424"/>
                </a:lnTo>
                <a:lnTo>
                  <a:pt x="13140" y="256550"/>
                </a:lnTo>
                <a:lnTo>
                  <a:pt x="10144" y="259676"/>
                </a:lnTo>
                <a:lnTo>
                  <a:pt x="8115" y="261759"/>
                </a:lnTo>
                <a:lnTo>
                  <a:pt x="6086" y="263843"/>
                </a:lnTo>
                <a:lnTo>
                  <a:pt x="4057" y="266981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5345574" y="2055806"/>
            <a:ext cx="222705" cy="1090856"/>
          </a:xfrm>
          <a:custGeom>
            <a:avLst/>
            <a:gdLst/>
            <a:ahLst/>
            <a:cxnLst/>
            <a:rect l="l" t="t" r="r" b="b"/>
            <a:pathLst>
              <a:path w="222705" h="1090856">
                <a:moveTo>
                  <a:pt x="92657" y="96994"/>
                </a:moveTo>
                <a:lnTo>
                  <a:pt x="92657" y="93855"/>
                </a:lnTo>
                <a:lnTo>
                  <a:pt x="91690" y="89688"/>
                </a:lnTo>
                <a:lnTo>
                  <a:pt x="91690" y="86562"/>
                </a:lnTo>
                <a:lnTo>
                  <a:pt x="90628" y="82382"/>
                </a:lnTo>
                <a:lnTo>
                  <a:pt x="90628" y="79257"/>
                </a:lnTo>
                <a:lnTo>
                  <a:pt x="89661" y="75089"/>
                </a:lnTo>
                <a:lnTo>
                  <a:pt x="89661" y="58407"/>
                </a:lnTo>
                <a:lnTo>
                  <a:pt x="90628" y="55269"/>
                </a:lnTo>
                <a:lnTo>
                  <a:pt x="90628" y="52143"/>
                </a:lnTo>
                <a:lnTo>
                  <a:pt x="91690" y="49018"/>
                </a:lnTo>
                <a:lnTo>
                  <a:pt x="91690" y="46934"/>
                </a:lnTo>
                <a:lnTo>
                  <a:pt x="92657" y="43796"/>
                </a:lnTo>
                <a:lnTo>
                  <a:pt x="93719" y="40670"/>
                </a:lnTo>
                <a:lnTo>
                  <a:pt x="94686" y="37544"/>
                </a:lnTo>
                <a:lnTo>
                  <a:pt x="95652" y="34419"/>
                </a:lnTo>
                <a:lnTo>
                  <a:pt x="96715" y="30239"/>
                </a:lnTo>
                <a:lnTo>
                  <a:pt x="97681" y="27113"/>
                </a:lnTo>
                <a:lnTo>
                  <a:pt x="98744" y="22946"/>
                </a:lnTo>
                <a:lnTo>
                  <a:pt x="99710" y="19820"/>
                </a:lnTo>
                <a:lnTo>
                  <a:pt x="99710" y="16682"/>
                </a:lnTo>
                <a:lnTo>
                  <a:pt x="100773" y="13556"/>
                </a:lnTo>
                <a:lnTo>
                  <a:pt x="101739" y="9389"/>
                </a:lnTo>
                <a:lnTo>
                  <a:pt x="102705" y="6263"/>
                </a:lnTo>
                <a:lnTo>
                  <a:pt x="103768" y="3125"/>
                </a:lnTo>
                <a:lnTo>
                  <a:pt x="104734" y="0"/>
                </a:lnTo>
                <a:lnTo>
                  <a:pt x="102705" y="2083"/>
                </a:lnTo>
                <a:lnTo>
                  <a:pt x="100773" y="5209"/>
                </a:lnTo>
                <a:lnTo>
                  <a:pt x="98744" y="7305"/>
                </a:lnTo>
                <a:lnTo>
                  <a:pt x="96715" y="9389"/>
                </a:lnTo>
                <a:lnTo>
                  <a:pt x="94686" y="12514"/>
                </a:lnTo>
                <a:lnTo>
                  <a:pt x="92657" y="14598"/>
                </a:lnTo>
                <a:lnTo>
                  <a:pt x="90628" y="17724"/>
                </a:lnTo>
                <a:lnTo>
                  <a:pt x="88599" y="19820"/>
                </a:lnTo>
                <a:lnTo>
                  <a:pt x="86666" y="22946"/>
                </a:lnTo>
                <a:lnTo>
                  <a:pt x="84637" y="25029"/>
                </a:lnTo>
                <a:lnTo>
                  <a:pt x="83575" y="28155"/>
                </a:lnTo>
                <a:lnTo>
                  <a:pt x="82608" y="31281"/>
                </a:lnTo>
                <a:lnTo>
                  <a:pt x="81546" y="34419"/>
                </a:lnTo>
                <a:lnTo>
                  <a:pt x="80579" y="38586"/>
                </a:lnTo>
                <a:lnTo>
                  <a:pt x="80579" y="42754"/>
                </a:lnTo>
                <a:lnTo>
                  <a:pt x="79613" y="45892"/>
                </a:lnTo>
                <a:lnTo>
                  <a:pt x="79613" y="56311"/>
                </a:lnTo>
                <a:lnTo>
                  <a:pt x="78550" y="59449"/>
                </a:lnTo>
                <a:lnTo>
                  <a:pt x="78550" y="83424"/>
                </a:lnTo>
                <a:lnTo>
                  <a:pt x="77584" y="86562"/>
                </a:lnTo>
                <a:lnTo>
                  <a:pt x="77584" y="89688"/>
                </a:lnTo>
                <a:lnTo>
                  <a:pt x="76521" y="92814"/>
                </a:lnTo>
                <a:lnTo>
                  <a:pt x="75555" y="95939"/>
                </a:lnTo>
                <a:lnTo>
                  <a:pt x="73526" y="99077"/>
                </a:lnTo>
                <a:lnTo>
                  <a:pt x="72560" y="103245"/>
                </a:lnTo>
                <a:lnTo>
                  <a:pt x="70531" y="107412"/>
                </a:lnTo>
                <a:lnTo>
                  <a:pt x="68502" y="111592"/>
                </a:lnTo>
                <a:lnTo>
                  <a:pt x="66473" y="115760"/>
                </a:lnTo>
                <a:lnTo>
                  <a:pt x="65507" y="118885"/>
                </a:lnTo>
                <a:lnTo>
                  <a:pt x="63478" y="123065"/>
                </a:lnTo>
                <a:lnTo>
                  <a:pt x="61449" y="126191"/>
                </a:lnTo>
                <a:lnTo>
                  <a:pt x="60386" y="129317"/>
                </a:lnTo>
                <a:lnTo>
                  <a:pt x="59420" y="131400"/>
                </a:lnTo>
                <a:lnTo>
                  <a:pt x="57391" y="134526"/>
                </a:lnTo>
                <a:lnTo>
                  <a:pt x="57391" y="135580"/>
                </a:lnTo>
                <a:lnTo>
                  <a:pt x="55362" y="138706"/>
                </a:lnTo>
                <a:lnTo>
                  <a:pt x="54396" y="141832"/>
                </a:lnTo>
                <a:lnTo>
                  <a:pt x="52367" y="143915"/>
                </a:lnTo>
                <a:lnTo>
                  <a:pt x="51401" y="147041"/>
                </a:lnTo>
                <a:lnTo>
                  <a:pt x="49372" y="150179"/>
                </a:lnTo>
                <a:lnTo>
                  <a:pt x="48309" y="153305"/>
                </a:lnTo>
                <a:lnTo>
                  <a:pt x="46280" y="155388"/>
                </a:lnTo>
                <a:lnTo>
                  <a:pt x="45314" y="158514"/>
                </a:lnTo>
                <a:lnTo>
                  <a:pt x="43285" y="161652"/>
                </a:lnTo>
                <a:lnTo>
                  <a:pt x="41256" y="163736"/>
                </a:lnTo>
                <a:lnTo>
                  <a:pt x="40289" y="166862"/>
                </a:lnTo>
                <a:lnTo>
                  <a:pt x="38260" y="168945"/>
                </a:lnTo>
                <a:lnTo>
                  <a:pt x="37198" y="172071"/>
                </a:lnTo>
                <a:lnTo>
                  <a:pt x="35265" y="175209"/>
                </a:lnTo>
                <a:lnTo>
                  <a:pt x="33236" y="178335"/>
                </a:lnTo>
                <a:lnTo>
                  <a:pt x="31207" y="181460"/>
                </a:lnTo>
                <a:lnTo>
                  <a:pt x="29178" y="184586"/>
                </a:lnTo>
                <a:lnTo>
                  <a:pt x="27149" y="187724"/>
                </a:lnTo>
                <a:lnTo>
                  <a:pt x="25120" y="190850"/>
                </a:lnTo>
                <a:lnTo>
                  <a:pt x="23091" y="192933"/>
                </a:lnTo>
                <a:lnTo>
                  <a:pt x="21159" y="196059"/>
                </a:lnTo>
                <a:lnTo>
                  <a:pt x="19130" y="199184"/>
                </a:lnTo>
                <a:lnTo>
                  <a:pt x="17101" y="201281"/>
                </a:lnTo>
                <a:lnTo>
                  <a:pt x="15072" y="204406"/>
                </a:lnTo>
                <a:lnTo>
                  <a:pt x="13043" y="206490"/>
                </a:lnTo>
                <a:lnTo>
                  <a:pt x="11014" y="209616"/>
                </a:lnTo>
                <a:lnTo>
                  <a:pt x="8985" y="211699"/>
                </a:lnTo>
                <a:lnTo>
                  <a:pt x="7053" y="213796"/>
                </a:lnTo>
                <a:lnTo>
                  <a:pt x="5990" y="216921"/>
                </a:lnTo>
                <a:lnTo>
                  <a:pt x="5024" y="220047"/>
                </a:lnTo>
                <a:lnTo>
                  <a:pt x="2995" y="223173"/>
                </a:lnTo>
                <a:lnTo>
                  <a:pt x="1932" y="225256"/>
                </a:lnTo>
                <a:lnTo>
                  <a:pt x="0" y="228395"/>
                </a:lnTo>
                <a:lnTo>
                  <a:pt x="2995" y="1090856"/>
                </a:lnTo>
                <a:lnTo>
                  <a:pt x="7053" y="1089813"/>
                </a:lnTo>
                <a:lnTo>
                  <a:pt x="10048" y="1088770"/>
                </a:lnTo>
                <a:lnTo>
                  <a:pt x="12077" y="1087727"/>
                </a:lnTo>
                <a:lnTo>
                  <a:pt x="14106" y="1086684"/>
                </a:lnTo>
                <a:lnTo>
                  <a:pt x="17101" y="1085642"/>
                </a:lnTo>
                <a:lnTo>
                  <a:pt x="19130" y="1084599"/>
                </a:lnTo>
                <a:lnTo>
                  <a:pt x="21159" y="1083556"/>
                </a:lnTo>
                <a:lnTo>
                  <a:pt x="24154" y="1081470"/>
                </a:lnTo>
                <a:lnTo>
                  <a:pt x="26183" y="1080428"/>
                </a:lnTo>
                <a:lnTo>
                  <a:pt x="29178" y="1079385"/>
                </a:lnTo>
                <a:lnTo>
                  <a:pt x="31207" y="1077298"/>
                </a:lnTo>
                <a:lnTo>
                  <a:pt x="33236" y="1076255"/>
                </a:lnTo>
                <a:lnTo>
                  <a:pt x="36231" y="1074170"/>
                </a:lnTo>
                <a:lnTo>
                  <a:pt x="38260" y="1073127"/>
                </a:lnTo>
                <a:lnTo>
                  <a:pt x="40289" y="1071041"/>
                </a:lnTo>
                <a:lnTo>
                  <a:pt x="43285" y="1068956"/>
                </a:lnTo>
                <a:lnTo>
                  <a:pt x="45314" y="1067913"/>
                </a:lnTo>
                <a:lnTo>
                  <a:pt x="47343" y="1065826"/>
                </a:lnTo>
                <a:lnTo>
                  <a:pt x="49372" y="1063741"/>
                </a:lnTo>
                <a:lnTo>
                  <a:pt x="52367" y="1061655"/>
                </a:lnTo>
                <a:lnTo>
                  <a:pt x="54396" y="1059569"/>
                </a:lnTo>
                <a:lnTo>
                  <a:pt x="56425" y="1057484"/>
                </a:lnTo>
                <a:lnTo>
                  <a:pt x="58454" y="1056441"/>
                </a:lnTo>
                <a:lnTo>
                  <a:pt x="60386" y="1054355"/>
                </a:lnTo>
                <a:lnTo>
                  <a:pt x="62415" y="1052270"/>
                </a:lnTo>
                <a:lnTo>
                  <a:pt x="64444" y="1050183"/>
                </a:lnTo>
                <a:lnTo>
                  <a:pt x="66473" y="1048097"/>
                </a:lnTo>
                <a:lnTo>
                  <a:pt x="67439" y="1046010"/>
                </a:lnTo>
                <a:lnTo>
                  <a:pt x="69468" y="1043926"/>
                </a:lnTo>
                <a:lnTo>
                  <a:pt x="71497" y="1041842"/>
                </a:lnTo>
                <a:lnTo>
                  <a:pt x="73526" y="1039758"/>
                </a:lnTo>
                <a:lnTo>
                  <a:pt x="74492" y="1037675"/>
                </a:lnTo>
                <a:lnTo>
                  <a:pt x="76521" y="1035578"/>
                </a:lnTo>
                <a:lnTo>
                  <a:pt x="78550" y="1032453"/>
                </a:lnTo>
                <a:lnTo>
                  <a:pt x="80579" y="1030369"/>
                </a:lnTo>
                <a:lnTo>
                  <a:pt x="82608" y="1027243"/>
                </a:lnTo>
                <a:lnTo>
                  <a:pt x="84637" y="1025160"/>
                </a:lnTo>
                <a:lnTo>
                  <a:pt x="85603" y="1024105"/>
                </a:lnTo>
                <a:lnTo>
                  <a:pt x="87632" y="1019938"/>
                </a:lnTo>
                <a:lnTo>
                  <a:pt x="89661" y="1016812"/>
                </a:lnTo>
                <a:lnTo>
                  <a:pt x="91690" y="1012645"/>
                </a:lnTo>
                <a:lnTo>
                  <a:pt x="92657" y="1009507"/>
                </a:lnTo>
                <a:lnTo>
                  <a:pt x="93719" y="1005339"/>
                </a:lnTo>
                <a:lnTo>
                  <a:pt x="94686" y="1002214"/>
                </a:lnTo>
                <a:lnTo>
                  <a:pt x="95652" y="998033"/>
                </a:lnTo>
                <a:lnTo>
                  <a:pt x="95652" y="994908"/>
                </a:lnTo>
                <a:lnTo>
                  <a:pt x="96715" y="990740"/>
                </a:lnTo>
                <a:lnTo>
                  <a:pt x="96715" y="987615"/>
                </a:lnTo>
                <a:lnTo>
                  <a:pt x="95652" y="983435"/>
                </a:lnTo>
                <a:lnTo>
                  <a:pt x="95652" y="980309"/>
                </a:lnTo>
                <a:lnTo>
                  <a:pt x="94686" y="976142"/>
                </a:lnTo>
                <a:lnTo>
                  <a:pt x="93719" y="971962"/>
                </a:lnTo>
                <a:lnTo>
                  <a:pt x="92657" y="967794"/>
                </a:lnTo>
                <a:lnTo>
                  <a:pt x="91690" y="963627"/>
                </a:lnTo>
                <a:lnTo>
                  <a:pt x="91690" y="958405"/>
                </a:lnTo>
                <a:lnTo>
                  <a:pt x="90628" y="954237"/>
                </a:lnTo>
                <a:lnTo>
                  <a:pt x="90628" y="944848"/>
                </a:lnTo>
                <a:lnTo>
                  <a:pt x="91690" y="939639"/>
                </a:lnTo>
                <a:lnTo>
                  <a:pt x="91690" y="934429"/>
                </a:lnTo>
                <a:lnTo>
                  <a:pt x="92657" y="929207"/>
                </a:lnTo>
                <a:lnTo>
                  <a:pt x="93719" y="923998"/>
                </a:lnTo>
                <a:lnTo>
                  <a:pt x="93719" y="918776"/>
                </a:lnTo>
                <a:lnTo>
                  <a:pt x="94686" y="912525"/>
                </a:lnTo>
                <a:lnTo>
                  <a:pt x="95652" y="907303"/>
                </a:lnTo>
                <a:lnTo>
                  <a:pt x="96715" y="902094"/>
                </a:lnTo>
                <a:lnTo>
                  <a:pt x="98744" y="895843"/>
                </a:lnTo>
                <a:lnTo>
                  <a:pt x="99710" y="890621"/>
                </a:lnTo>
                <a:lnTo>
                  <a:pt x="100773" y="884370"/>
                </a:lnTo>
                <a:lnTo>
                  <a:pt x="101739" y="879148"/>
                </a:lnTo>
                <a:lnTo>
                  <a:pt x="103768" y="872896"/>
                </a:lnTo>
                <a:lnTo>
                  <a:pt x="104734" y="867674"/>
                </a:lnTo>
                <a:lnTo>
                  <a:pt x="105797" y="861423"/>
                </a:lnTo>
                <a:lnTo>
                  <a:pt x="106763" y="855159"/>
                </a:lnTo>
                <a:lnTo>
                  <a:pt x="108792" y="849950"/>
                </a:lnTo>
                <a:lnTo>
                  <a:pt x="109758" y="843686"/>
                </a:lnTo>
                <a:lnTo>
                  <a:pt x="110821" y="837435"/>
                </a:lnTo>
                <a:lnTo>
                  <a:pt x="111787" y="831184"/>
                </a:lnTo>
                <a:lnTo>
                  <a:pt x="112850" y="825962"/>
                </a:lnTo>
                <a:lnTo>
                  <a:pt x="112850" y="819711"/>
                </a:lnTo>
                <a:lnTo>
                  <a:pt x="113816" y="813447"/>
                </a:lnTo>
                <a:lnTo>
                  <a:pt x="113816" y="807196"/>
                </a:lnTo>
                <a:lnTo>
                  <a:pt x="114879" y="801974"/>
                </a:lnTo>
                <a:lnTo>
                  <a:pt x="114879" y="794681"/>
                </a:lnTo>
                <a:lnTo>
                  <a:pt x="115845" y="790501"/>
                </a:lnTo>
                <a:lnTo>
                  <a:pt x="116811" y="787375"/>
                </a:lnTo>
                <a:lnTo>
                  <a:pt x="116811" y="783208"/>
                </a:lnTo>
                <a:lnTo>
                  <a:pt x="117874" y="780082"/>
                </a:lnTo>
                <a:lnTo>
                  <a:pt x="118840" y="776944"/>
                </a:lnTo>
                <a:lnTo>
                  <a:pt x="119903" y="772777"/>
                </a:lnTo>
                <a:lnTo>
                  <a:pt x="119903" y="769651"/>
                </a:lnTo>
                <a:lnTo>
                  <a:pt x="120869" y="766513"/>
                </a:lnTo>
                <a:lnTo>
                  <a:pt x="121932" y="762345"/>
                </a:lnTo>
                <a:lnTo>
                  <a:pt x="121932" y="756094"/>
                </a:lnTo>
                <a:lnTo>
                  <a:pt x="122898" y="752956"/>
                </a:lnTo>
                <a:lnTo>
                  <a:pt x="122898" y="746705"/>
                </a:lnTo>
                <a:lnTo>
                  <a:pt x="121932" y="742537"/>
                </a:lnTo>
                <a:lnTo>
                  <a:pt x="122898" y="739399"/>
                </a:lnTo>
                <a:lnTo>
                  <a:pt x="123864" y="736274"/>
                </a:lnTo>
                <a:lnTo>
                  <a:pt x="124927" y="733148"/>
                </a:lnTo>
                <a:lnTo>
                  <a:pt x="126956" y="730022"/>
                </a:lnTo>
                <a:lnTo>
                  <a:pt x="128985" y="727939"/>
                </a:lnTo>
                <a:lnTo>
                  <a:pt x="130918" y="724800"/>
                </a:lnTo>
                <a:lnTo>
                  <a:pt x="132947" y="723759"/>
                </a:lnTo>
                <a:lnTo>
                  <a:pt x="134009" y="722717"/>
                </a:lnTo>
                <a:lnTo>
                  <a:pt x="136038" y="720633"/>
                </a:lnTo>
                <a:lnTo>
                  <a:pt x="139034" y="717508"/>
                </a:lnTo>
                <a:lnTo>
                  <a:pt x="141063" y="716466"/>
                </a:lnTo>
                <a:lnTo>
                  <a:pt x="143092" y="714369"/>
                </a:lnTo>
                <a:lnTo>
                  <a:pt x="145024" y="713327"/>
                </a:lnTo>
                <a:lnTo>
                  <a:pt x="146087" y="712286"/>
                </a:lnTo>
                <a:lnTo>
                  <a:pt x="148116" y="710202"/>
                </a:lnTo>
                <a:lnTo>
                  <a:pt x="150145" y="709160"/>
                </a:lnTo>
                <a:lnTo>
                  <a:pt x="152077" y="707076"/>
                </a:lnTo>
                <a:lnTo>
                  <a:pt x="154106" y="706034"/>
                </a:lnTo>
                <a:lnTo>
                  <a:pt x="155169" y="703951"/>
                </a:lnTo>
                <a:lnTo>
                  <a:pt x="157198" y="702909"/>
                </a:lnTo>
                <a:lnTo>
                  <a:pt x="159227" y="700812"/>
                </a:lnTo>
                <a:lnTo>
                  <a:pt x="161159" y="697687"/>
                </a:lnTo>
                <a:lnTo>
                  <a:pt x="163188" y="695603"/>
                </a:lnTo>
                <a:lnTo>
                  <a:pt x="164251" y="694561"/>
                </a:lnTo>
                <a:lnTo>
                  <a:pt x="166280" y="692478"/>
                </a:lnTo>
                <a:lnTo>
                  <a:pt x="168212" y="689352"/>
                </a:lnTo>
                <a:lnTo>
                  <a:pt x="170241" y="687256"/>
                </a:lnTo>
                <a:lnTo>
                  <a:pt x="171304" y="684130"/>
                </a:lnTo>
                <a:lnTo>
                  <a:pt x="172270" y="681004"/>
                </a:lnTo>
                <a:lnTo>
                  <a:pt x="173333" y="677879"/>
                </a:lnTo>
                <a:lnTo>
                  <a:pt x="173333" y="671615"/>
                </a:lnTo>
                <a:lnTo>
                  <a:pt x="172270" y="668489"/>
                </a:lnTo>
                <a:lnTo>
                  <a:pt x="171304" y="665364"/>
                </a:lnTo>
                <a:lnTo>
                  <a:pt x="170241" y="661184"/>
                </a:lnTo>
                <a:lnTo>
                  <a:pt x="168212" y="657016"/>
                </a:lnTo>
                <a:lnTo>
                  <a:pt x="166280" y="652849"/>
                </a:lnTo>
                <a:lnTo>
                  <a:pt x="164251" y="648669"/>
                </a:lnTo>
                <a:lnTo>
                  <a:pt x="162222" y="646585"/>
                </a:lnTo>
                <a:lnTo>
                  <a:pt x="160193" y="644501"/>
                </a:lnTo>
                <a:lnTo>
                  <a:pt x="158164" y="640334"/>
                </a:lnTo>
                <a:lnTo>
                  <a:pt x="157198" y="636154"/>
                </a:lnTo>
                <a:lnTo>
                  <a:pt x="156135" y="633028"/>
                </a:lnTo>
                <a:lnTo>
                  <a:pt x="156135" y="628861"/>
                </a:lnTo>
                <a:lnTo>
                  <a:pt x="157198" y="625735"/>
                </a:lnTo>
                <a:lnTo>
                  <a:pt x="158164" y="621555"/>
                </a:lnTo>
                <a:lnTo>
                  <a:pt x="159227" y="617388"/>
                </a:lnTo>
                <a:lnTo>
                  <a:pt x="161159" y="613220"/>
                </a:lnTo>
                <a:lnTo>
                  <a:pt x="162222" y="610082"/>
                </a:lnTo>
                <a:lnTo>
                  <a:pt x="164251" y="605915"/>
                </a:lnTo>
                <a:lnTo>
                  <a:pt x="165217" y="602789"/>
                </a:lnTo>
                <a:lnTo>
                  <a:pt x="166280" y="599664"/>
                </a:lnTo>
                <a:lnTo>
                  <a:pt x="167246" y="597567"/>
                </a:lnTo>
                <a:lnTo>
                  <a:pt x="169275" y="594442"/>
                </a:lnTo>
                <a:lnTo>
                  <a:pt x="170241" y="591316"/>
                </a:lnTo>
                <a:lnTo>
                  <a:pt x="172270" y="588190"/>
                </a:lnTo>
                <a:lnTo>
                  <a:pt x="173333" y="584010"/>
                </a:lnTo>
                <a:lnTo>
                  <a:pt x="175265" y="580885"/>
                </a:lnTo>
                <a:lnTo>
                  <a:pt x="177294" y="577759"/>
                </a:lnTo>
                <a:lnTo>
                  <a:pt x="177294" y="574634"/>
                </a:lnTo>
                <a:lnTo>
                  <a:pt x="178357" y="571495"/>
                </a:lnTo>
                <a:lnTo>
                  <a:pt x="179323" y="568370"/>
                </a:lnTo>
                <a:lnTo>
                  <a:pt x="180386" y="565244"/>
                </a:lnTo>
                <a:lnTo>
                  <a:pt x="181352" y="562119"/>
                </a:lnTo>
                <a:lnTo>
                  <a:pt x="183381" y="557938"/>
                </a:lnTo>
                <a:lnTo>
                  <a:pt x="184348" y="554813"/>
                </a:lnTo>
                <a:lnTo>
                  <a:pt x="186377" y="551687"/>
                </a:lnTo>
                <a:lnTo>
                  <a:pt x="188406" y="548562"/>
                </a:lnTo>
                <a:lnTo>
                  <a:pt x="190435" y="544382"/>
                </a:lnTo>
                <a:lnTo>
                  <a:pt x="192464" y="541256"/>
                </a:lnTo>
                <a:lnTo>
                  <a:pt x="194493" y="537089"/>
                </a:lnTo>
                <a:lnTo>
                  <a:pt x="196425" y="533950"/>
                </a:lnTo>
                <a:lnTo>
                  <a:pt x="198454" y="529783"/>
                </a:lnTo>
                <a:lnTo>
                  <a:pt x="200483" y="525616"/>
                </a:lnTo>
                <a:lnTo>
                  <a:pt x="202512" y="523532"/>
                </a:lnTo>
                <a:lnTo>
                  <a:pt x="203478" y="521435"/>
                </a:lnTo>
                <a:lnTo>
                  <a:pt x="205507" y="518310"/>
                </a:lnTo>
                <a:lnTo>
                  <a:pt x="207536" y="514142"/>
                </a:lnTo>
                <a:lnTo>
                  <a:pt x="209565" y="511017"/>
                </a:lnTo>
                <a:lnTo>
                  <a:pt x="210531" y="506837"/>
                </a:lnTo>
                <a:lnTo>
                  <a:pt x="212560" y="502669"/>
                </a:lnTo>
                <a:lnTo>
                  <a:pt x="213623" y="499544"/>
                </a:lnTo>
                <a:lnTo>
                  <a:pt x="215652" y="495364"/>
                </a:lnTo>
                <a:lnTo>
                  <a:pt x="216618" y="491196"/>
                </a:lnTo>
                <a:lnTo>
                  <a:pt x="217584" y="488071"/>
                </a:lnTo>
                <a:lnTo>
                  <a:pt x="218647" y="483903"/>
                </a:lnTo>
                <a:lnTo>
                  <a:pt x="219613" y="479723"/>
                </a:lnTo>
                <a:lnTo>
                  <a:pt x="220676" y="475556"/>
                </a:lnTo>
                <a:lnTo>
                  <a:pt x="221642" y="471388"/>
                </a:lnTo>
                <a:lnTo>
                  <a:pt x="221642" y="468250"/>
                </a:lnTo>
                <a:lnTo>
                  <a:pt x="222705" y="464083"/>
                </a:lnTo>
                <a:lnTo>
                  <a:pt x="222705" y="444262"/>
                </a:lnTo>
                <a:lnTo>
                  <a:pt x="221642" y="440094"/>
                </a:lnTo>
                <a:lnTo>
                  <a:pt x="221642" y="435927"/>
                </a:lnTo>
                <a:lnTo>
                  <a:pt x="220676" y="432801"/>
                </a:lnTo>
                <a:lnTo>
                  <a:pt x="219613" y="428621"/>
                </a:lnTo>
                <a:lnTo>
                  <a:pt x="218647" y="424454"/>
                </a:lnTo>
                <a:lnTo>
                  <a:pt x="217584" y="421328"/>
                </a:lnTo>
                <a:lnTo>
                  <a:pt x="216618" y="417148"/>
                </a:lnTo>
                <a:lnTo>
                  <a:pt x="215652" y="414023"/>
                </a:lnTo>
                <a:lnTo>
                  <a:pt x="213623" y="409855"/>
                </a:lnTo>
                <a:lnTo>
                  <a:pt x="212560" y="406730"/>
                </a:lnTo>
                <a:lnTo>
                  <a:pt x="210531" y="402550"/>
                </a:lnTo>
                <a:lnTo>
                  <a:pt x="208599" y="399424"/>
                </a:lnTo>
                <a:lnTo>
                  <a:pt x="206570" y="396298"/>
                </a:lnTo>
                <a:lnTo>
                  <a:pt x="204541" y="392118"/>
                </a:lnTo>
                <a:lnTo>
                  <a:pt x="203478" y="388993"/>
                </a:lnTo>
                <a:lnTo>
                  <a:pt x="201546" y="385867"/>
                </a:lnTo>
                <a:lnTo>
                  <a:pt x="199517" y="382742"/>
                </a:lnTo>
                <a:lnTo>
                  <a:pt x="198454" y="379603"/>
                </a:lnTo>
                <a:lnTo>
                  <a:pt x="196425" y="376478"/>
                </a:lnTo>
                <a:lnTo>
                  <a:pt x="195459" y="374394"/>
                </a:lnTo>
                <a:lnTo>
                  <a:pt x="193430" y="371268"/>
                </a:lnTo>
                <a:lnTo>
                  <a:pt x="192464" y="368143"/>
                </a:lnTo>
                <a:lnTo>
                  <a:pt x="190435" y="365005"/>
                </a:lnTo>
                <a:lnTo>
                  <a:pt x="189372" y="362921"/>
                </a:lnTo>
                <a:lnTo>
                  <a:pt x="187439" y="359795"/>
                </a:lnTo>
                <a:lnTo>
                  <a:pt x="185410" y="355628"/>
                </a:lnTo>
                <a:lnTo>
                  <a:pt x="183381" y="352490"/>
                </a:lnTo>
                <a:lnTo>
                  <a:pt x="181352" y="348322"/>
                </a:lnTo>
                <a:lnTo>
                  <a:pt x="179323" y="344155"/>
                </a:lnTo>
                <a:lnTo>
                  <a:pt x="177294" y="341017"/>
                </a:lnTo>
                <a:lnTo>
                  <a:pt x="176328" y="336849"/>
                </a:lnTo>
                <a:lnTo>
                  <a:pt x="174299" y="334765"/>
                </a:lnTo>
                <a:lnTo>
                  <a:pt x="174299" y="331640"/>
                </a:lnTo>
                <a:lnTo>
                  <a:pt x="173333" y="328514"/>
                </a:lnTo>
                <a:lnTo>
                  <a:pt x="173333" y="307652"/>
                </a:lnTo>
                <a:lnTo>
                  <a:pt x="172270" y="303484"/>
                </a:lnTo>
                <a:lnTo>
                  <a:pt x="172270" y="289928"/>
                </a:lnTo>
                <a:lnTo>
                  <a:pt x="171304" y="286789"/>
                </a:lnTo>
                <a:lnTo>
                  <a:pt x="171304" y="280538"/>
                </a:lnTo>
                <a:lnTo>
                  <a:pt x="170241" y="277413"/>
                </a:lnTo>
                <a:lnTo>
                  <a:pt x="170241" y="274274"/>
                </a:lnTo>
                <a:lnTo>
                  <a:pt x="169275" y="271149"/>
                </a:lnTo>
                <a:lnTo>
                  <a:pt x="169275" y="269065"/>
                </a:lnTo>
                <a:lnTo>
                  <a:pt x="168212" y="265939"/>
                </a:lnTo>
                <a:lnTo>
                  <a:pt x="168212" y="262801"/>
                </a:lnTo>
                <a:lnTo>
                  <a:pt x="166280" y="258634"/>
                </a:lnTo>
                <a:lnTo>
                  <a:pt x="165217" y="255508"/>
                </a:lnTo>
                <a:lnTo>
                  <a:pt x="164251" y="251341"/>
                </a:lnTo>
                <a:lnTo>
                  <a:pt x="162222" y="247161"/>
                </a:lnTo>
                <a:lnTo>
                  <a:pt x="160193" y="244035"/>
                </a:lnTo>
                <a:lnTo>
                  <a:pt x="158164" y="241951"/>
                </a:lnTo>
                <a:lnTo>
                  <a:pt x="156135" y="238826"/>
                </a:lnTo>
                <a:lnTo>
                  <a:pt x="154106" y="236729"/>
                </a:lnTo>
                <a:lnTo>
                  <a:pt x="154106" y="234646"/>
                </a:lnTo>
                <a:lnTo>
                  <a:pt x="152077" y="231520"/>
                </a:lnTo>
                <a:lnTo>
                  <a:pt x="151111" y="227353"/>
                </a:lnTo>
                <a:lnTo>
                  <a:pt x="150145" y="224214"/>
                </a:lnTo>
                <a:lnTo>
                  <a:pt x="148116" y="222131"/>
                </a:lnTo>
                <a:lnTo>
                  <a:pt x="147053" y="219005"/>
                </a:lnTo>
                <a:lnTo>
                  <a:pt x="145024" y="215880"/>
                </a:lnTo>
                <a:lnTo>
                  <a:pt x="143092" y="213796"/>
                </a:lnTo>
                <a:lnTo>
                  <a:pt x="141063" y="210658"/>
                </a:lnTo>
                <a:lnTo>
                  <a:pt x="139034" y="209616"/>
                </a:lnTo>
                <a:lnTo>
                  <a:pt x="136038" y="208574"/>
                </a:lnTo>
                <a:lnTo>
                  <a:pt x="134009" y="207532"/>
                </a:lnTo>
                <a:lnTo>
                  <a:pt x="131980" y="206490"/>
                </a:lnTo>
                <a:lnTo>
                  <a:pt x="129951" y="204406"/>
                </a:lnTo>
                <a:lnTo>
                  <a:pt x="127922" y="202323"/>
                </a:lnTo>
                <a:lnTo>
                  <a:pt x="125893" y="199184"/>
                </a:lnTo>
                <a:lnTo>
                  <a:pt x="123864" y="197101"/>
                </a:lnTo>
                <a:lnTo>
                  <a:pt x="121932" y="193975"/>
                </a:lnTo>
                <a:lnTo>
                  <a:pt x="119903" y="190850"/>
                </a:lnTo>
                <a:lnTo>
                  <a:pt x="117874" y="187724"/>
                </a:lnTo>
                <a:lnTo>
                  <a:pt x="115845" y="183544"/>
                </a:lnTo>
                <a:lnTo>
                  <a:pt x="113816" y="179377"/>
                </a:lnTo>
                <a:lnTo>
                  <a:pt x="111787" y="176251"/>
                </a:lnTo>
                <a:lnTo>
                  <a:pt x="110821" y="172071"/>
                </a:lnTo>
                <a:lnTo>
                  <a:pt x="108792" y="167903"/>
                </a:lnTo>
                <a:lnTo>
                  <a:pt x="106763" y="163736"/>
                </a:lnTo>
                <a:lnTo>
                  <a:pt x="106763" y="160598"/>
                </a:lnTo>
                <a:lnTo>
                  <a:pt x="104734" y="156430"/>
                </a:lnTo>
                <a:lnTo>
                  <a:pt x="103768" y="151221"/>
                </a:lnTo>
                <a:lnTo>
                  <a:pt x="102705" y="145999"/>
                </a:lnTo>
                <a:lnTo>
                  <a:pt x="101739" y="140790"/>
                </a:lnTo>
                <a:lnTo>
                  <a:pt x="100773" y="136622"/>
                </a:lnTo>
                <a:lnTo>
                  <a:pt x="99710" y="131400"/>
                </a:lnTo>
                <a:lnTo>
                  <a:pt x="98744" y="127233"/>
                </a:lnTo>
                <a:lnTo>
                  <a:pt x="97681" y="123065"/>
                </a:lnTo>
                <a:lnTo>
                  <a:pt x="96715" y="117844"/>
                </a:lnTo>
                <a:lnTo>
                  <a:pt x="95652" y="113676"/>
                </a:lnTo>
                <a:lnTo>
                  <a:pt x="95652" y="109509"/>
                </a:lnTo>
                <a:lnTo>
                  <a:pt x="94686" y="105329"/>
                </a:lnTo>
                <a:lnTo>
                  <a:pt x="93719" y="101161"/>
                </a:lnTo>
                <a:lnTo>
                  <a:pt x="92657" y="96994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4519206" y="1914965"/>
            <a:ext cx="9072" cy="22989"/>
          </a:xfrm>
          <a:custGeom>
            <a:avLst/>
            <a:gdLst/>
            <a:ahLst/>
            <a:cxnLst/>
            <a:rect l="l" t="t" r="r" b="b"/>
            <a:pathLst>
              <a:path w="9072" h="22989">
                <a:moveTo>
                  <a:pt x="0" y="17787"/>
                </a:moveTo>
                <a:lnTo>
                  <a:pt x="0" y="22989"/>
                </a:lnTo>
                <a:lnTo>
                  <a:pt x="2009" y="19820"/>
                </a:lnTo>
                <a:lnTo>
                  <a:pt x="4028" y="14611"/>
                </a:lnTo>
                <a:lnTo>
                  <a:pt x="6048" y="10418"/>
                </a:lnTo>
                <a:lnTo>
                  <a:pt x="7053" y="6352"/>
                </a:lnTo>
                <a:lnTo>
                  <a:pt x="8057" y="3176"/>
                </a:lnTo>
                <a:lnTo>
                  <a:pt x="9072" y="0"/>
                </a:lnTo>
                <a:lnTo>
                  <a:pt x="7053" y="0"/>
                </a:lnTo>
                <a:lnTo>
                  <a:pt x="5033" y="4192"/>
                </a:lnTo>
                <a:lnTo>
                  <a:pt x="4028" y="6352"/>
                </a:lnTo>
                <a:lnTo>
                  <a:pt x="3024" y="9402"/>
                </a:lnTo>
                <a:lnTo>
                  <a:pt x="1004" y="13594"/>
                </a:lnTo>
                <a:lnTo>
                  <a:pt x="0" y="17787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4315640" y="1707484"/>
            <a:ext cx="1042011" cy="1444393"/>
          </a:xfrm>
          <a:custGeom>
            <a:avLst/>
            <a:gdLst/>
            <a:ahLst/>
            <a:cxnLst/>
            <a:rect l="l" t="t" r="r" b="b"/>
            <a:pathLst>
              <a:path w="1042011" h="1444393">
                <a:moveTo>
                  <a:pt x="700368" y="519352"/>
                </a:moveTo>
                <a:lnTo>
                  <a:pt x="699363" y="517268"/>
                </a:lnTo>
                <a:lnTo>
                  <a:pt x="699363" y="508920"/>
                </a:lnTo>
                <a:lnTo>
                  <a:pt x="698358" y="505795"/>
                </a:lnTo>
                <a:lnTo>
                  <a:pt x="698358" y="500586"/>
                </a:lnTo>
                <a:lnTo>
                  <a:pt x="697344" y="496418"/>
                </a:lnTo>
                <a:lnTo>
                  <a:pt x="697344" y="493280"/>
                </a:lnTo>
                <a:lnTo>
                  <a:pt x="696339" y="489112"/>
                </a:lnTo>
                <a:lnTo>
                  <a:pt x="694319" y="484945"/>
                </a:lnTo>
                <a:lnTo>
                  <a:pt x="693315" y="480765"/>
                </a:lnTo>
                <a:lnTo>
                  <a:pt x="692310" y="476598"/>
                </a:lnTo>
                <a:lnTo>
                  <a:pt x="691295" y="472430"/>
                </a:lnTo>
                <a:lnTo>
                  <a:pt x="689286" y="468250"/>
                </a:lnTo>
                <a:lnTo>
                  <a:pt x="687266" y="465124"/>
                </a:lnTo>
                <a:lnTo>
                  <a:pt x="686261" y="461999"/>
                </a:lnTo>
                <a:lnTo>
                  <a:pt x="684242" y="458873"/>
                </a:lnTo>
                <a:lnTo>
                  <a:pt x="682232" y="452609"/>
                </a:lnTo>
                <a:lnTo>
                  <a:pt x="679208" y="447400"/>
                </a:lnTo>
                <a:lnTo>
                  <a:pt x="677189" y="442178"/>
                </a:lnTo>
                <a:lnTo>
                  <a:pt x="674165" y="438011"/>
                </a:lnTo>
                <a:lnTo>
                  <a:pt x="671141" y="433843"/>
                </a:lnTo>
                <a:lnTo>
                  <a:pt x="668126" y="430705"/>
                </a:lnTo>
                <a:lnTo>
                  <a:pt x="665102" y="427579"/>
                </a:lnTo>
                <a:lnTo>
                  <a:pt x="662078" y="424454"/>
                </a:lnTo>
                <a:lnTo>
                  <a:pt x="658049" y="422370"/>
                </a:lnTo>
                <a:lnTo>
                  <a:pt x="655025" y="420286"/>
                </a:lnTo>
                <a:lnTo>
                  <a:pt x="650996" y="418190"/>
                </a:lnTo>
                <a:lnTo>
                  <a:pt x="646957" y="416106"/>
                </a:lnTo>
                <a:lnTo>
                  <a:pt x="643933" y="415065"/>
                </a:lnTo>
                <a:lnTo>
                  <a:pt x="639904" y="414023"/>
                </a:lnTo>
                <a:lnTo>
                  <a:pt x="636880" y="412981"/>
                </a:lnTo>
                <a:lnTo>
                  <a:pt x="632851" y="411939"/>
                </a:lnTo>
                <a:lnTo>
                  <a:pt x="629827" y="410897"/>
                </a:lnTo>
                <a:lnTo>
                  <a:pt x="625798" y="409855"/>
                </a:lnTo>
                <a:lnTo>
                  <a:pt x="622773" y="408813"/>
                </a:lnTo>
                <a:lnTo>
                  <a:pt x="619749" y="408813"/>
                </a:lnTo>
                <a:lnTo>
                  <a:pt x="616725" y="407772"/>
                </a:lnTo>
                <a:lnTo>
                  <a:pt x="613701" y="406730"/>
                </a:lnTo>
                <a:lnTo>
                  <a:pt x="610686" y="405675"/>
                </a:lnTo>
                <a:lnTo>
                  <a:pt x="608667" y="404633"/>
                </a:lnTo>
                <a:lnTo>
                  <a:pt x="605643" y="403591"/>
                </a:lnTo>
                <a:lnTo>
                  <a:pt x="603624" y="402550"/>
                </a:lnTo>
                <a:lnTo>
                  <a:pt x="601614" y="400466"/>
                </a:lnTo>
                <a:lnTo>
                  <a:pt x="600609" y="399424"/>
                </a:lnTo>
                <a:lnTo>
                  <a:pt x="598590" y="397340"/>
                </a:lnTo>
                <a:lnTo>
                  <a:pt x="597585" y="395257"/>
                </a:lnTo>
                <a:lnTo>
                  <a:pt x="597585" y="388993"/>
                </a:lnTo>
                <a:lnTo>
                  <a:pt x="596570" y="386909"/>
                </a:lnTo>
                <a:lnTo>
                  <a:pt x="595566" y="383783"/>
                </a:lnTo>
                <a:lnTo>
                  <a:pt x="594561" y="380658"/>
                </a:lnTo>
                <a:lnTo>
                  <a:pt x="594561" y="378561"/>
                </a:lnTo>
                <a:lnTo>
                  <a:pt x="593546" y="375436"/>
                </a:lnTo>
                <a:lnTo>
                  <a:pt x="593546" y="370227"/>
                </a:lnTo>
                <a:lnTo>
                  <a:pt x="592541" y="366046"/>
                </a:lnTo>
                <a:lnTo>
                  <a:pt x="592541" y="360837"/>
                </a:lnTo>
                <a:lnTo>
                  <a:pt x="591537" y="357712"/>
                </a:lnTo>
                <a:lnTo>
                  <a:pt x="591537" y="314945"/>
                </a:lnTo>
                <a:lnTo>
                  <a:pt x="590532" y="310777"/>
                </a:lnTo>
                <a:lnTo>
                  <a:pt x="590532" y="304526"/>
                </a:lnTo>
                <a:lnTo>
                  <a:pt x="589517" y="301388"/>
                </a:lnTo>
                <a:lnTo>
                  <a:pt x="589517" y="298262"/>
                </a:lnTo>
                <a:lnTo>
                  <a:pt x="588512" y="295137"/>
                </a:lnTo>
                <a:lnTo>
                  <a:pt x="588512" y="288873"/>
                </a:lnTo>
                <a:lnTo>
                  <a:pt x="587508" y="285747"/>
                </a:lnTo>
                <a:lnTo>
                  <a:pt x="587508" y="282622"/>
                </a:lnTo>
                <a:lnTo>
                  <a:pt x="585488" y="279496"/>
                </a:lnTo>
                <a:lnTo>
                  <a:pt x="584483" y="276358"/>
                </a:lnTo>
                <a:lnTo>
                  <a:pt x="582464" y="273232"/>
                </a:lnTo>
                <a:lnTo>
                  <a:pt x="580455" y="271149"/>
                </a:lnTo>
                <a:lnTo>
                  <a:pt x="578435" y="268023"/>
                </a:lnTo>
                <a:lnTo>
                  <a:pt x="576416" y="264898"/>
                </a:lnTo>
                <a:lnTo>
                  <a:pt x="574406" y="262801"/>
                </a:lnTo>
                <a:lnTo>
                  <a:pt x="572387" y="259676"/>
                </a:lnTo>
                <a:lnTo>
                  <a:pt x="570377" y="256550"/>
                </a:lnTo>
                <a:lnTo>
                  <a:pt x="568358" y="254466"/>
                </a:lnTo>
                <a:lnTo>
                  <a:pt x="566339" y="251315"/>
                </a:lnTo>
                <a:lnTo>
                  <a:pt x="564329" y="248266"/>
                </a:lnTo>
                <a:lnTo>
                  <a:pt x="563324" y="245090"/>
                </a:lnTo>
                <a:lnTo>
                  <a:pt x="562310" y="241913"/>
                </a:lnTo>
                <a:lnTo>
                  <a:pt x="561305" y="238864"/>
                </a:lnTo>
                <a:lnTo>
                  <a:pt x="561305" y="234671"/>
                </a:lnTo>
                <a:lnTo>
                  <a:pt x="560300" y="230478"/>
                </a:lnTo>
                <a:lnTo>
                  <a:pt x="560300" y="226285"/>
                </a:lnTo>
                <a:lnTo>
                  <a:pt x="559285" y="222093"/>
                </a:lnTo>
                <a:lnTo>
                  <a:pt x="559285" y="219043"/>
                </a:lnTo>
                <a:lnTo>
                  <a:pt x="558281" y="216883"/>
                </a:lnTo>
                <a:lnTo>
                  <a:pt x="558281" y="208625"/>
                </a:lnTo>
                <a:lnTo>
                  <a:pt x="557276" y="204432"/>
                </a:lnTo>
                <a:lnTo>
                  <a:pt x="557276" y="201255"/>
                </a:lnTo>
                <a:lnTo>
                  <a:pt x="556261" y="199223"/>
                </a:lnTo>
                <a:lnTo>
                  <a:pt x="556261" y="194013"/>
                </a:lnTo>
                <a:lnTo>
                  <a:pt x="555256" y="190837"/>
                </a:lnTo>
                <a:lnTo>
                  <a:pt x="555256" y="186644"/>
                </a:lnTo>
                <a:lnTo>
                  <a:pt x="554252" y="183595"/>
                </a:lnTo>
                <a:lnTo>
                  <a:pt x="554252" y="179402"/>
                </a:lnTo>
                <a:lnTo>
                  <a:pt x="553247" y="175209"/>
                </a:lnTo>
                <a:lnTo>
                  <a:pt x="552232" y="172033"/>
                </a:lnTo>
                <a:lnTo>
                  <a:pt x="552232" y="167967"/>
                </a:lnTo>
                <a:lnTo>
                  <a:pt x="551227" y="163774"/>
                </a:lnTo>
                <a:lnTo>
                  <a:pt x="551227" y="159581"/>
                </a:lnTo>
                <a:lnTo>
                  <a:pt x="550223" y="154372"/>
                </a:lnTo>
                <a:lnTo>
                  <a:pt x="550223" y="150179"/>
                </a:lnTo>
                <a:lnTo>
                  <a:pt x="549208" y="145986"/>
                </a:lnTo>
                <a:lnTo>
                  <a:pt x="548203" y="141793"/>
                </a:lnTo>
                <a:lnTo>
                  <a:pt x="548203" y="137601"/>
                </a:lnTo>
                <a:lnTo>
                  <a:pt x="547198" y="133535"/>
                </a:lnTo>
                <a:lnTo>
                  <a:pt x="547198" y="129342"/>
                </a:lnTo>
                <a:lnTo>
                  <a:pt x="546184" y="125149"/>
                </a:lnTo>
                <a:lnTo>
                  <a:pt x="546184" y="121973"/>
                </a:lnTo>
                <a:lnTo>
                  <a:pt x="545179" y="117907"/>
                </a:lnTo>
                <a:lnTo>
                  <a:pt x="545179" y="113714"/>
                </a:lnTo>
                <a:lnTo>
                  <a:pt x="544174" y="110538"/>
                </a:lnTo>
                <a:lnTo>
                  <a:pt x="544174" y="106345"/>
                </a:lnTo>
                <a:lnTo>
                  <a:pt x="543169" y="103296"/>
                </a:lnTo>
                <a:lnTo>
                  <a:pt x="543169" y="100119"/>
                </a:lnTo>
                <a:lnTo>
                  <a:pt x="542155" y="96943"/>
                </a:lnTo>
                <a:lnTo>
                  <a:pt x="542155" y="92877"/>
                </a:lnTo>
                <a:lnTo>
                  <a:pt x="541150" y="89701"/>
                </a:lnTo>
                <a:lnTo>
                  <a:pt x="541150" y="87541"/>
                </a:lnTo>
                <a:lnTo>
                  <a:pt x="540145" y="84491"/>
                </a:lnTo>
                <a:lnTo>
                  <a:pt x="540145" y="78266"/>
                </a:lnTo>
                <a:lnTo>
                  <a:pt x="539131" y="76106"/>
                </a:lnTo>
                <a:lnTo>
                  <a:pt x="538126" y="73056"/>
                </a:lnTo>
                <a:lnTo>
                  <a:pt x="538126" y="70896"/>
                </a:lnTo>
                <a:lnTo>
                  <a:pt x="537121" y="66704"/>
                </a:lnTo>
                <a:lnTo>
                  <a:pt x="536107" y="63654"/>
                </a:lnTo>
                <a:lnTo>
                  <a:pt x="535102" y="60478"/>
                </a:lnTo>
                <a:lnTo>
                  <a:pt x="534097" y="56285"/>
                </a:lnTo>
                <a:lnTo>
                  <a:pt x="534097" y="53236"/>
                </a:lnTo>
                <a:lnTo>
                  <a:pt x="533092" y="50059"/>
                </a:lnTo>
                <a:lnTo>
                  <a:pt x="532078" y="46883"/>
                </a:lnTo>
                <a:lnTo>
                  <a:pt x="531073" y="43834"/>
                </a:lnTo>
                <a:lnTo>
                  <a:pt x="530068" y="40657"/>
                </a:lnTo>
                <a:lnTo>
                  <a:pt x="529053" y="37481"/>
                </a:lnTo>
                <a:lnTo>
                  <a:pt x="528049" y="34432"/>
                </a:lnTo>
                <a:lnTo>
                  <a:pt x="528049" y="31255"/>
                </a:lnTo>
                <a:lnTo>
                  <a:pt x="526029" y="27062"/>
                </a:lnTo>
                <a:lnTo>
                  <a:pt x="525024" y="24013"/>
                </a:lnTo>
                <a:lnTo>
                  <a:pt x="524020" y="19820"/>
                </a:lnTo>
                <a:lnTo>
                  <a:pt x="522000" y="15627"/>
                </a:lnTo>
                <a:lnTo>
                  <a:pt x="520995" y="12451"/>
                </a:lnTo>
                <a:lnTo>
                  <a:pt x="519991" y="9402"/>
                </a:lnTo>
                <a:lnTo>
                  <a:pt x="517971" y="6225"/>
                </a:lnTo>
                <a:lnTo>
                  <a:pt x="516966" y="3176"/>
                </a:lnTo>
                <a:lnTo>
                  <a:pt x="515952" y="0"/>
                </a:lnTo>
                <a:lnTo>
                  <a:pt x="514947" y="3176"/>
                </a:lnTo>
                <a:lnTo>
                  <a:pt x="513942" y="7242"/>
                </a:lnTo>
                <a:lnTo>
                  <a:pt x="511923" y="10418"/>
                </a:lnTo>
                <a:lnTo>
                  <a:pt x="510918" y="13594"/>
                </a:lnTo>
                <a:lnTo>
                  <a:pt x="508899" y="15627"/>
                </a:lnTo>
                <a:lnTo>
                  <a:pt x="506889" y="18804"/>
                </a:lnTo>
                <a:lnTo>
                  <a:pt x="504870" y="22997"/>
                </a:lnTo>
                <a:lnTo>
                  <a:pt x="502860" y="26046"/>
                </a:lnTo>
                <a:lnTo>
                  <a:pt x="501846" y="29222"/>
                </a:lnTo>
                <a:lnTo>
                  <a:pt x="499836" y="33415"/>
                </a:lnTo>
                <a:lnTo>
                  <a:pt x="497817" y="37481"/>
                </a:lnTo>
                <a:lnTo>
                  <a:pt x="496812" y="41674"/>
                </a:lnTo>
                <a:lnTo>
                  <a:pt x="495797" y="45867"/>
                </a:lnTo>
                <a:lnTo>
                  <a:pt x="494793" y="50059"/>
                </a:lnTo>
                <a:lnTo>
                  <a:pt x="494793" y="62511"/>
                </a:lnTo>
                <a:lnTo>
                  <a:pt x="493788" y="65687"/>
                </a:lnTo>
                <a:lnTo>
                  <a:pt x="493788" y="69880"/>
                </a:lnTo>
                <a:lnTo>
                  <a:pt x="492783" y="73056"/>
                </a:lnTo>
                <a:lnTo>
                  <a:pt x="492783" y="76106"/>
                </a:lnTo>
                <a:lnTo>
                  <a:pt x="491768" y="79282"/>
                </a:lnTo>
                <a:lnTo>
                  <a:pt x="491768" y="82331"/>
                </a:lnTo>
                <a:lnTo>
                  <a:pt x="490764" y="85508"/>
                </a:lnTo>
                <a:lnTo>
                  <a:pt x="490764" y="88684"/>
                </a:lnTo>
                <a:lnTo>
                  <a:pt x="489759" y="91734"/>
                </a:lnTo>
                <a:lnTo>
                  <a:pt x="489759" y="95926"/>
                </a:lnTo>
                <a:lnTo>
                  <a:pt x="488744" y="99103"/>
                </a:lnTo>
                <a:lnTo>
                  <a:pt x="488744" y="103296"/>
                </a:lnTo>
                <a:lnTo>
                  <a:pt x="487739" y="107361"/>
                </a:lnTo>
                <a:lnTo>
                  <a:pt x="487739" y="111554"/>
                </a:lnTo>
                <a:lnTo>
                  <a:pt x="486735" y="114731"/>
                </a:lnTo>
                <a:lnTo>
                  <a:pt x="486735" y="118923"/>
                </a:lnTo>
                <a:lnTo>
                  <a:pt x="485730" y="121973"/>
                </a:lnTo>
                <a:lnTo>
                  <a:pt x="485730" y="124133"/>
                </a:lnTo>
                <a:lnTo>
                  <a:pt x="484715" y="127182"/>
                </a:lnTo>
                <a:lnTo>
                  <a:pt x="484715" y="133535"/>
                </a:lnTo>
                <a:lnTo>
                  <a:pt x="483710" y="135568"/>
                </a:lnTo>
                <a:lnTo>
                  <a:pt x="483710" y="138744"/>
                </a:lnTo>
                <a:lnTo>
                  <a:pt x="482706" y="141793"/>
                </a:lnTo>
                <a:lnTo>
                  <a:pt x="482706" y="144970"/>
                </a:lnTo>
                <a:lnTo>
                  <a:pt x="481691" y="148146"/>
                </a:lnTo>
                <a:lnTo>
                  <a:pt x="481691" y="152212"/>
                </a:lnTo>
                <a:lnTo>
                  <a:pt x="480686" y="155388"/>
                </a:lnTo>
                <a:lnTo>
                  <a:pt x="480686" y="158565"/>
                </a:lnTo>
                <a:lnTo>
                  <a:pt x="479681" y="161614"/>
                </a:lnTo>
                <a:lnTo>
                  <a:pt x="478667" y="164791"/>
                </a:lnTo>
                <a:lnTo>
                  <a:pt x="478667" y="167967"/>
                </a:lnTo>
                <a:lnTo>
                  <a:pt x="477662" y="172033"/>
                </a:lnTo>
                <a:lnTo>
                  <a:pt x="476657" y="175209"/>
                </a:lnTo>
                <a:lnTo>
                  <a:pt x="476657" y="178385"/>
                </a:lnTo>
                <a:lnTo>
                  <a:pt x="475652" y="181435"/>
                </a:lnTo>
                <a:lnTo>
                  <a:pt x="474638" y="184611"/>
                </a:lnTo>
                <a:lnTo>
                  <a:pt x="473633" y="188804"/>
                </a:lnTo>
                <a:lnTo>
                  <a:pt x="472628" y="191853"/>
                </a:lnTo>
                <a:lnTo>
                  <a:pt x="471614" y="195030"/>
                </a:lnTo>
                <a:lnTo>
                  <a:pt x="470609" y="198206"/>
                </a:lnTo>
                <a:lnTo>
                  <a:pt x="469604" y="201255"/>
                </a:lnTo>
                <a:lnTo>
                  <a:pt x="468590" y="204432"/>
                </a:lnTo>
                <a:lnTo>
                  <a:pt x="466580" y="208625"/>
                </a:lnTo>
                <a:lnTo>
                  <a:pt x="464561" y="213834"/>
                </a:lnTo>
                <a:lnTo>
                  <a:pt x="462551" y="219043"/>
                </a:lnTo>
                <a:lnTo>
                  <a:pt x="460532" y="224253"/>
                </a:lnTo>
                <a:lnTo>
                  <a:pt x="458512" y="228445"/>
                </a:lnTo>
                <a:lnTo>
                  <a:pt x="455498" y="233655"/>
                </a:lnTo>
                <a:lnTo>
                  <a:pt x="453478" y="238864"/>
                </a:lnTo>
                <a:lnTo>
                  <a:pt x="450454" y="244073"/>
                </a:lnTo>
                <a:lnTo>
                  <a:pt x="447430" y="249282"/>
                </a:lnTo>
                <a:lnTo>
                  <a:pt x="445420" y="254466"/>
                </a:lnTo>
                <a:lnTo>
                  <a:pt x="442396" y="259676"/>
                </a:lnTo>
                <a:lnTo>
                  <a:pt x="439372" y="264898"/>
                </a:lnTo>
                <a:lnTo>
                  <a:pt x="436348" y="270107"/>
                </a:lnTo>
                <a:lnTo>
                  <a:pt x="433324" y="275316"/>
                </a:lnTo>
                <a:lnTo>
                  <a:pt x="430300" y="280538"/>
                </a:lnTo>
                <a:lnTo>
                  <a:pt x="427276" y="285747"/>
                </a:lnTo>
                <a:lnTo>
                  <a:pt x="424251" y="290969"/>
                </a:lnTo>
                <a:lnTo>
                  <a:pt x="421227" y="296179"/>
                </a:lnTo>
                <a:lnTo>
                  <a:pt x="418203" y="300346"/>
                </a:lnTo>
                <a:lnTo>
                  <a:pt x="415189" y="305568"/>
                </a:lnTo>
                <a:lnTo>
                  <a:pt x="413169" y="310777"/>
                </a:lnTo>
                <a:lnTo>
                  <a:pt x="410145" y="314945"/>
                </a:lnTo>
                <a:lnTo>
                  <a:pt x="407121" y="320167"/>
                </a:lnTo>
                <a:lnTo>
                  <a:pt x="405111" y="325376"/>
                </a:lnTo>
                <a:lnTo>
                  <a:pt x="402087" y="329556"/>
                </a:lnTo>
                <a:lnTo>
                  <a:pt x="400068" y="333724"/>
                </a:lnTo>
                <a:lnTo>
                  <a:pt x="398058" y="338933"/>
                </a:lnTo>
                <a:lnTo>
                  <a:pt x="395034" y="343113"/>
                </a:lnTo>
                <a:lnTo>
                  <a:pt x="393015" y="347280"/>
                </a:lnTo>
                <a:lnTo>
                  <a:pt x="392010" y="351448"/>
                </a:lnTo>
                <a:lnTo>
                  <a:pt x="389990" y="354586"/>
                </a:lnTo>
                <a:lnTo>
                  <a:pt x="388986" y="358754"/>
                </a:lnTo>
                <a:lnTo>
                  <a:pt x="387981" y="359795"/>
                </a:lnTo>
                <a:lnTo>
                  <a:pt x="385961" y="362921"/>
                </a:lnTo>
                <a:lnTo>
                  <a:pt x="383942" y="365005"/>
                </a:lnTo>
                <a:lnTo>
                  <a:pt x="381932" y="367088"/>
                </a:lnTo>
                <a:lnTo>
                  <a:pt x="380918" y="370227"/>
                </a:lnTo>
                <a:lnTo>
                  <a:pt x="378908" y="372310"/>
                </a:lnTo>
                <a:lnTo>
                  <a:pt x="376889" y="374394"/>
                </a:lnTo>
                <a:lnTo>
                  <a:pt x="374879" y="377520"/>
                </a:lnTo>
                <a:lnTo>
                  <a:pt x="372860" y="378561"/>
                </a:lnTo>
                <a:lnTo>
                  <a:pt x="370841" y="380658"/>
                </a:lnTo>
                <a:lnTo>
                  <a:pt x="368831" y="381700"/>
                </a:lnTo>
                <a:lnTo>
                  <a:pt x="367826" y="384825"/>
                </a:lnTo>
                <a:lnTo>
                  <a:pt x="365807" y="386909"/>
                </a:lnTo>
                <a:lnTo>
                  <a:pt x="363788" y="388993"/>
                </a:lnTo>
                <a:lnTo>
                  <a:pt x="361778" y="392118"/>
                </a:lnTo>
                <a:lnTo>
                  <a:pt x="360763" y="395257"/>
                </a:lnTo>
                <a:lnTo>
                  <a:pt x="358754" y="397340"/>
                </a:lnTo>
                <a:lnTo>
                  <a:pt x="356734" y="399424"/>
                </a:lnTo>
                <a:lnTo>
                  <a:pt x="354725" y="401508"/>
                </a:lnTo>
                <a:lnTo>
                  <a:pt x="352705" y="403591"/>
                </a:lnTo>
                <a:lnTo>
                  <a:pt x="351701" y="406730"/>
                </a:lnTo>
                <a:lnTo>
                  <a:pt x="349681" y="408813"/>
                </a:lnTo>
                <a:lnTo>
                  <a:pt x="348676" y="411939"/>
                </a:lnTo>
                <a:lnTo>
                  <a:pt x="346657" y="415065"/>
                </a:lnTo>
                <a:lnTo>
                  <a:pt x="345652" y="418190"/>
                </a:lnTo>
                <a:lnTo>
                  <a:pt x="344647" y="421328"/>
                </a:lnTo>
                <a:lnTo>
                  <a:pt x="344647" y="424454"/>
                </a:lnTo>
                <a:lnTo>
                  <a:pt x="345652" y="427579"/>
                </a:lnTo>
                <a:lnTo>
                  <a:pt x="347672" y="430705"/>
                </a:lnTo>
                <a:lnTo>
                  <a:pt x="349681" y="433843"/>
                </a:lnTo>
                <a:lnTo>
                  <a:pt x="349681" y="436969"/>
                </a:lnTo>
                <a:lnTo>
                  <a:pt x="350686" y="440094"/>
                </a:lnTo>
                <a:lnTo>
                  <a:pt x="350686" y="446358"/>
                </a:lnTo>
                <a:lnTo>
                  <a:pt x="351701" y="449484"/>
                </a:lnTo>
                <a:lnTo>
                  <a:pt x="351701" y="457831"/>
                </a:lnTo>
                <a:lnTo>
                  <a:pt x="352705" y="461999"/>
                </a:lnTo>
                <a:lnTo>
                  <a:pt x="352705" y="466166"/>
                </a:lnTo>
                <a:lnTo>
                  <a:pt x="353710" y="470334"/>
                </a:lnTo>
                <a:lnTo>
                  <a:pt x="354725" y="474514"/>
                </a:lnTo>
                <a:lnTo>
                  <a:pt x="355730" y="478681"/>
                </a:lnTo>
                <a:lnTo>
                  <a:pt x="356734" y="482849"/>
                </a:lnTo>
                <a:lnTo>
                  <a:pt x="357749" y="487029"/>
                </a:lnTo>
                <a:lnTo>
                  <a:pt x="358754" y="490154"/>
                </a:lnTo>
                <a:lnTo>
                  <a:pt x="359759" y="493280"/>
                </a:lnTo>
                <a:lnTo>
                  <a:pt x="360763" y="496418"/>
                </a:lnTo>
                <a:lnTo>
                  <a:pt x="361778" y="499544"/>
                </a:lnTo>
                <a:lnTo>
                  <a:pt x="361778" y="503711"/>
                </a:lnTo>
                <a:lnTo>
                  <a:pt x="362783" y="506837"/>
                </a:lnTo>
                <a:lnTo>
                  <a:pt x="361778" y="509975"/>
                </a:lnTo>
                <a:lnTo>
                  <a:pt x="361778" y="523532"/>
                </a:lnTo>
                <a:lnTo>
                  <a:pt x="362783" y="527699"/>
                </a:lnTo>
                <a:lnTo>
                  <a:pt x="362783" y="543340"/>
                </a:lnTo>
                <a:lnTo>
                  <a:pt x="361778" y="540214"/>
                </a:lnTo>
                <a:lnTo>
                  <a:pt x="359759" y="536047"/>
                </a:lnTo>
                <a:lnTo>
                  <a:pt x="358754" y="532909"/>
                </a:lnTo>
                <a:lnTo>
                  <a:pt x="357749" y="529783"/>
                </a:lnTo>
                <a:lnTo>
                  <a:pt x="355730" y="526657"/>
                </a:lnTo>
                <a:lnTo>
                  <a:pt x="354725" y="522490"/>
                </a:lnTo>
                <a:lnTo>
                  <a:pt x="352705" y="519352"/>
                </a:lnTo>
                <a:lnTo>
                  <a:pt x="350686" y="515184"/>
                </a:lnTo>
                <a:lnTo>
                  <a:pt x="349681" y="512059"/>
                </a:lnTo>
                <a:lnTo>
                  <a:pt x="347672" y="507879"/>
                </a:lnTo>
                <a:lnTo>
                  <a:pt x="345652" y="503711"/>
                </a:lnTo>
                <a:lnTo>
                  <a:pt x="343633" y="500586"/>
                </a:lnTo>
                <a:lnTo>
                  <a:pt x="342628" y="498502"/>
                </a:lnTo>
                <a:lnTo>
                  <a:pt x="341623" y="495364"/>
                </a:lnTo>
                <a:lnTo>
                  <a:pt x="339604" y="493280"/>
                </a:lnTo>
                <a:lnTo>
                  <a:pt x="338599" y="490154"/>
                </a:lnTo>
                <a:lnTo>
                  <a:pt x="337594" y="487029"/>
                </a:lnTo>
                <a:lnTo>
                  <a:pt x="335575" y="484945"/>
                </a:lnTo>
                <a:lnTo>
                  <a:pt x="334570" y="481807"/>
                </a:lnTo>
                <a:lnTo>
                  <a:pt x="332551" y="478681"/>
                </a:lnTo>
                <a:lnTo>
                  <a:pt x="331546" y="475556"/>
                </a:lnTo>
                <a:lnTo>
                  <a:pt x="330531" y="473472"/>
                </a:lnTo>
                <a:lnTo>
                  <a:pt x="328522" y="471388"/>
                </a:lnTo>
                <a:lnTo>
                  <a:pt x="326502" y="469292"/>
                </a:lnTo>
                <a:lnTo>
                  <a:pt x="325498" y="466166"/>
                </a:lnTo>
                <a:lnTo>
                  <a:pt x="323478" y="465124"/>
                </a:lnTo>
                <a:lnTo>
                  <a:pt x="322473" y="461999"/>
                </a:lnTo>
                <a:lnTo>
                  <a:pt x="320464" y="459915"/>
                </a:lnTo>
                <a:lnTo>
                  <a:pt x="318444" y="456777"/>
                </a:lnTo>
                <a:lnTo>
                  <a:pt x="316425" y="454693"/>
                </a:lnTo>
                <a:lnTo>
                  <a:pt x="315420" y="451568"/>
                </a:lnTo>
                <a:lnTo>
                  <a:pt x="313401" y="449484"/>
                </a:lnTo>
                <a:lnTo>
                  <a:pt x="311391" y="446358"/>
                </a:lnTo>
                <a:lnTo>
                  <a:pt x="310386" y="443220"/>
                </a:lnTo>
                <a:lnTo>
                  <a:pt x="308367" y="441136"/>
                </a:lnTo>
                <a:lnTo>
                  <a:pt x="307362" y="438011"/>
                </a:lnTo>
                <a:lnTo>
                  <a:pt x="305343" y="434885"/>
                </a:lnTo>
                <a:lnTo>
                  <a:pt x="303324" y="431747"/>
                </a:lnTo>
                <a:lnTo>
                  <a:pt x="301314" y="428621"/>
                </a:lnTo>
                <a:lnTo>
                  <a:pt x="299295" y="425496"/>
                </a:lnTo>
                <a:lnTo>
                  <a:pt x="297285" y="423412"/>
                </a:lnTo>
                <a:lnTo>
                  <a:pt x="295266" y="421328"/>
                </a:lnTo>
                <a:lnTo>
                  <a:pt x="294261" y="419245"/>
                </a:lnTo>
                <a:lnTo>
                  <a:pt x="292241" y="417148"/>
                </a:lnTo>
                <a:lnTo>
                  <a:pt x="290232" y="415065"/>
                </a:lnTo>
                <a:lnTo>
                  <a:pt x="289217" y="414023"/>
                </a:lnTo>
                <a:lnTo>
                  <a:pt x="287208" y="411939"/>
                </a:lnTo>
                <a:lnTo>
                  <a:pt x="285188" y="409855"/>
                </a:lnTo>
                <a:lnTo>
                  <a:pt x="284184" y="407772"/>
                </a:lnTo>
                <a:lnTo>
                  <a:pt x="282164" y="405675"/>
                </a:lnTo>
                <a:lnTo>
                  <a:pt x="280155" y="403591"/>
                </a:lnTo>
                <a:lnTo>
                  <a:pt x="279140" y="401508"/>
                </a:lnTo>
                <a:lnTo>
                  <a:pt x="277130" y="399424"/>
                </a:lnTo>
                <a:lnTo>
                  <a:pt x="275111" y="397340"/>
                </a:lnTo>
                <a:lnTo>
                  <a:pt x="274106" y="395257"/>
                </a:lnTo>
                <a:lnTo>
                  <a:pt x="272087" y="393160"/>
                </a:lnTo>
                <a:lnTo>
                  <a:pt x="270077" y="391076"/>
                </a:lnTo>
                <a:lnTo>
                  <a:pt x="269063" y="388993"/>
                </a:lnTo>
                <a:lnTo>
                  <a:pt x="267053" y="386909"/>
                </a:lnTo>
                <a:lnTo>
                  <a:pt x="265034" y="383783"/>
                </a:lnTo>
                <a:lnTo>
                  <a:pt x="264029" y="381700"/>
                </a:lnTo>
                <a:lnTo>
                  <a:pt x="262010" y="379603"/>
                </a:lnTo>
                <a:lnTo>
                  <a:pt x="260000" y="377520"/>
                </a:lnTo>
                <a:lnTo>
                  <a:pt x="258985" y="375436"/>
                </a:lnTo>
                <a:lnTo>
                  <a:pt x="256976" y="373352"/>
                </a:lnTo>
                <a:lnTo>
                  <a:pt x="254956" y="370227"/>
                </a:lnTo>
                <a:lnTo>
                  <a:pt x="253952" y="368143"/>
                </a:lnTo>
                <a:lnTo>
                  <a:pt x="251932" y="366046"/>
                </a:lnTo>
                <a:lnTo>
                  <a:pt x="249923" y="362921"/>
                </a:lnTo>
                <a:lnTo>
                  <a:pt x="247903" y="360837"/>
                </a:lnTo>
                <a:lnTo>
                  <a:pt x="246898" y="358754"/>
                </a:lnTo>
                <a:lnTo>
                  <a:pt x="244879" y="355628"/>
                </a:lnTo>
                <a:lnTo>
                  <a:pt x="236821" y="345197"/>
                </a:lnTo>
                <a:lnTo>
                  <a:pt x="229768" y="334765"/>
                </a:lnTo>
                <a:lnTo>
                  <a:pt x="223720" y="325376"/>
                </a:lnTo>
                <a:lnTo>
                  <a:pt x="218676" y="314945"/>
                </a:lnTo>
                <a:lnTo>
                  <a:pt x="214647" y="305568"/>
                </a:lnTo>
                <a:lnTo>
                  <a:pt x="210618" y="296179"/>
                </a:lnTo>
                <a:lnTo>
                  <a:pt x="207594" y="286789"/>
                </a:lnTo>
                <a:lnTo>
                  <a:pt x="205575" y="278454"/>
                </a:lnTo>
                <a:lnTo>
                  <a:pt x="203565" y="270107"/>
                </a:lnTo>
                <a:lnTo>
                  <a:pt x="202560" y="262801"/>
                </a:lnTo>
                <a:lnTo>
                  <a:pt x="202560" y="255508"/>
                </a:lnTo>
                <a:lnTo>
                  <a:pt x="201546" y="248266"/>
                </a:lnTo>
                <a:lnTo>
                  <a:pt x="201546" y="241913"/>
                </a:lnTo>
                <a:lnTo>
                  <a:pt x="202560" y="235688"/>
                </a:lnTo>
                <a:lnTo>
                  <a:pt x="203565" y="230478"/>
                </a:lnTo>
                <a:lnTo>
                  <a:pt x="201546" y="233655"/>
                </a:lnTo>
                <a:lnTo>
                  <a:pt x="200541" y="235688"/>
                </a:lnTo>
                <a:lnTo>
                  <a:pt x="199536" y="238864"/>
                </a:lnTo>
                <a:lnTo>
                  <a:pt x="197517" y="240897"/>
                </a:lnTo>
                <a:lnTo>
                  <a:pt x="196512" y="244073"/>
                </a:lnTo>
                <a:lnTo>
                  <a:pt x="194493" y="246106"/>
                </a:lnTo>
                <a:lnTo>
                  <a:pt x="193488" y="249282"/>
                </a:lnTo>
                <a:lnTo>
                  <a:pt x="191468" y="252332"/>
                </a:lnTo>
                <a:lnTo>
                  <a:pt x="189459" y="255508"/>
                </a:lnTo>
                <a:lnTo>
                  <a:pt x="187439" y="258634"/>
                </a:lnTo>
                <a:lnTo>
                  <a:pt x="185420" y="261759"/>
                </a:lnTo>
                <a:lnTo>
                  <a:pt x="184415" y="265939"/>
                </a:lnTo>
                <a:lnTo>
                  <a:pt x="182406" y="269065"/>
                </a:lnTo>
                <a:lnTo>
                  <a:pt x="181391" y="273232"/>
                </a:lnTo>
                <a:lnTo>
                  <a:pt x="179381" y="277413"/>
                </a:lnTo>
                <a:lnTo>
                  <a:pt x="178367" y="281580"/>
                </a:lnTo>
                <a:lnTo>
                  <a:pt x="176357" y="285747"/>
                </a:lnTo>
                <a:lnTo>
                  <a:pt x="174338" y="289915"/>
                </a:lnTo>
                <a:lnTo>
                  <a:pt x="173333" y="294095"/>
                </a:lnTo>
                <a:lnTo>
                  <a:pt x="171314" y="298262"/>
                </a:lnTo>
                <a:lnTo>
                  <a:pt x="170309" y="302430"/>
                </a:lnTo>
                <a:lnTo>
                  <a:pt x="168290" y="305568"/>
                </a:lnTo>
                <a:lnTo>
                  <a:pt x="167285" y="308694"/>
                </a:lnTo>
                <a:lnTo>
                  <a:pt x="165265" y="311819"/>
                </a:lnTo>
                <a:lnTo>
                  <a:pt x="164261" y="314945"/>
                </a:lnTo>
                <a:lnTo>
                  <a:pt x="162251" y="318083"/>
                </a:lnTo>
                <a:lnTo>
                  <a:pt x="161236" y="321209"/>
                </a:lnTo>
                <a:lnTo>
                  <a:pt x="160232" y="325376"/>
                </a:lnTo>
                <a:lnTo>
                  <a:pt x="158212" y="329556"/>
                </a:lnTo>
                <a:lnTo>
                  <a:pt x="157207" y="332682"/>
                </a:lnTo>
                <a:lnTo>
                  <a:pt x="156203" y="336849"/>
                </a:lnTo>
                <a:lnTo>
                  <a:pt x="155188" y="341017"/>
                </a:lnTo>
                <a:lnTo>
                  <a:pt x="153178" y="346239"/>
                </a:lnTo>
                <a:lnTo>
                  <a:pt x="152174" y="350406"/>
                </a:lnTo>
                <a:lnTo>
                  <a:pt x="151159" y="355628"/>
                </a:lnTo>
                <a:lnTo>
                  <a:pt x="150154" y="359795"/>
                </a:lnTo>
                <a:lnTo>
                  <a:pt x="148135" y="365005"/>
                </a:lnTo>
                <a:lnTo>
                  <a:pt x="147130" y="370227"/>
                </a:lnTo>
                <a:lnTo>
                  <a:pt x="146125" y="374394"/>
                </a:lnTo>
                <a:lnTo>
                  <a:pt x="145120" y="379603"/>
                </a:lnTo>
                <a:lnTo>
                  <a:pt x="144106" y="384825"/>
                </a:lnTo>
                <a:lnTo>
                  <a:pt x="143101" y="390035"/>
                </a:lnTo>
                <a:lnTo>
                  <a:pt x="142096" y="395257"/>
                </a:lnTo>
                <a:lnTo>
                  <a:pt x="141082" y="399424"/>
                </a:lnTo>
                <a:lnTo>
                  <a:pt x="140077" y="404633"/>
                </a:lnTo>
                <a:lnTo>
                  <a:pt x="139072" y="409855"/>
                </a:lnTo>
                <a:lnTo>
                  <a:pt x="138058" y="414023"/>
                </a:lnTo>
                <a:lnTo>
                  <a:pt x="137053" y="419245"/>
                </a:lnTo>
                <a:lnTo>
                  <a:pt x="136048" y="423412"/>
                </a:lnTo>
                <a:lnTo>
                  <a:pt x="135043" y="428621"/>
                </a:lnTo>
                <a:lnTo>
                  <a:pt x="134029" y="432801"/>
                </a:lnTo>
                <a:lnTo>
                  <a:pt x="134029" y="436969"/>
                </a:lnTo>
                <a:lnTo>
                  <a:pt x="133024" y="440094"/>
                </a:lnTo>
                <a:lnTo>
                  <a:pt x="132019" y="444262"/>
                </a:lnTo>
                <a:lnTo>
                  <a:pt x="132019" y="447400"/>
                </a:lnTo>
                <a:lnTo>
                  <a:pt x="131005" y="450526"/>
                </a:lnTo>
                <a:lnTo>
                  <a:pt x="130000" y="454693"/>
                </a:lnTo>
                <a:lnTo>
                  <a:pt x="130000" y="460957"/>
                </a:lnTo>
                <a:lnTo>
                  <a:pt x="128995" y="464083"/>
                </a:lnTo>
                <a:lnTo>
                  <a:pt x="128995" y="470334"/>
                </a:lnTo>
                <a:lnTo>
                  <a:pt x="127980" y="473472"/>
                </a:lnTo>
                <a:lnTo>
                  <a:pt x="127980" y="479723"/>
                </a:lnTo>
                <a:lnTo>
                  <a:pt x="126976" y="482849"/>
                </a:lnTo>
                <a:lnTo>
                  <a:pt x="126976" y="501627"/>
                </a:lnTo>
                <a:lnTo>
                  <a:pt x="125971" y="504753"/>
                </a:lnTo>
                <a:lnTo>
                  <a:pt x="125971" y="513101"/>
                </a:lnTo>
                <a:lnTo>
                  <a:pt x="126976" y="516226"/>
                </a:lnTo>
                <a:lnTo>
                  <a:pt x="126976" y="533950"/>
                </a:lnTo>
                <a:lnTo>
                  <a:pt x="127980" y="537089"/>
                </a:lnTo>
                <a:lnTo>
                  <a:pt x="127980" y="542298"/>
                </a:lnTo>
                <a:lnTo>
                  <a:pt x="128995" y="545423"/>
                </a:lnTo>
                <a:lnTo>
                  <a:pt x="128995" y="547507"/>
                </a:lnTo>
                <a:lnTo>
                  <a:pt x="130000" y="550645"/>
                </a:lnTo>
                <a:lnTo>
                  <a:pt x="130000" y="552729"/>
                </a:lnTo>
                <a:lnTo>
                  <a:pt x="131005" y="556897"/>
                </a:lnTo>
                <a:lnTo>
                  <a:pt x="131005" y="564202"/>
                </a:lnTo>
                <a:lnTo>
                  <a:pt x="132019" y="567328"/>
                </a:lnTo>
                <a:lnTo>
                  <a:pt x="132019" y="584010"/>
                </a:lnTo>
                <a:lnTo>
                  <a:pt x="133024" y="588190"/>
                </a:lnTo>
                <a:lnTo>
                  <a:pt x="132019" y="592358"/>
                </a:lnTo>
                <a:lnTo>
                  <a:pt x="132019" y="606956"/>
                </a:lnTo>
                <a:lnTo>
                  <a:pt x="131005" y="611124"/>
                </a:lnTo>
                <a:lnTo>
                  <a:pt x="131005" y="615304"/>
                </a:lnTo>
                <a:lnTo>
                  <a:pt x="130000" y="619471"/>
                </a:lnTo>
                <a:lnTo>
                  <a:pt x="130000" y="622597"/>
                </a:lnTo>
                <a:lnTo>
                  <a:pt x="128995" y="627819"/>
                </a:lnTo>
                <a:lnTo>
                  <a:pt x="127980" y="634070"/>
                </a:lnTo>
                <a:lnTo>
                  <a:pt x="126976" y="639292"/>
                </a:lnTo>
                <a:lnTo>
                  <a:pt x="125971" y="644501"/>
                </a:lnTo>
                <a:lnTo>
                  <a:pt x="123951" y="649711"/>
                </a:lnTo>
                <a:lnTo>
                  <a:pt x="122947" y="655975"/>
                </a:lnTo>
                <a:lnTo>
                  <a:pt x="120927" y="661184"/>
                </a:lnTo>
                <a:lnTo>
                  <a:pt x="118918" y="666406"/>
                </a:lnTo>
                <a:lnTo>
                  <a:pt x="117903" y="671615"/>
                </a:lnTo>
                <a:lnTo>
                  <a:pt x="115893" y="675782"/>
                </a:lnTo>
                <a:lnTo>
                  <a:pt x="112869" y="681004"/>
                </a:lnTo>
                <a:lnTo>
                  <a:pt x="110850" y="686214"/>
                </a:lnTo>
                <a:lnTo>
                  <a:pt x="108840" y="691436"/>
                </a:lnTo>
                <a:lnTo>
                  <a:pt x="105816" y="695603"/>
                </a:lnTo>
                <a:lnTo>
                  <a:pt x="103797" y="699771"/>
                </a:lnTo>
                <a:lnTo>
                  <a:pt x="100773" y="704993"/>
                </a:lnTo>
                <a:lnTo>
                  <a:pt x="97748" y="709160"/>
                </a:lnTo>
                <a:lnTo>
                  <a:pt x="94734" y="713327"/>
                </a:lnTo>
                <a:lnTo>
                  <a:pt x="91710" y="717508"/>
                </a:lnTo>
                <a:lnTo>
                  <a:pt x="88686" y="721675"/>
                </a:lnTo>
                <a:lnTo>
                  <a:pt x="85661" y="725842"/>
                </a:lnTo>
                <a:lnTo>
                  <a:pt x="81632" y="730022"/>
                </a:lnTo>
                <a:lnTo>
                  <a:pt x="78608" y="734190"/>
                </a:lnTo>
                <a:lnTo>
                  <a:pt x="74579" y="738357"/>
                </a:lnTo>
                <a:lnTo>
                  <a:pt x="70541" y="741496"/>
                </a:lnTo>
                <a:lnTo>
                  <a:pt x="67526" y="745663"/>
                </a:lnTo>
                <a:lnTo>
                  <a:pt x="63488" y="748789"/>
                </a:lnTo>
                <a:lnTo>
                  <a:pt x="59459" y="751914"/>
                </a:lnTo>
                <a:lnTo>
                  <a:pt x="55430" y="755052"/>
                </a:lnTo>
                <a:lnTo>
                  <a:pt x="50386" y="759220"/>
                </a:lnTo>
                <a:lnTo>
                  <a:pt x="46357" y="762345"/>
                </a:lnTo>
                <a:lnTo>
                  <a:pt x="42328" y="764429"/>
                </a:lnTo>
                <a:lnTo>
                  <a:pt x="39304" y="766513"/>
                </a:lnTo>
                <a:lnTo>
                  <a:pt x="37294" y="768609"/>
                </a:lnTo>
                <a:lnTo>
                  <a:pt x="35275" y="769651"/>
                </a:lnTo>
                <a:lnTo>
                  <a:pt x="33256" y="771735"/>
                </a:lnTo>
                <a:lnTo>
                  <a:pt x="31246" y="773819"/>
                </a:lnTo>
                <a:lnTo>
                  <a:pt x="29227" y="774860"/>
                </a:lnTo>
                <a:lnTo>
                  <a:pt x="28222" y="776944"/>
                </a:lnTo>
                <a:lnTo>
                  <a:pt x="26202" y="777986"/>
                </a:lnTo>
                <a:lnTo>
                  <a:pt x="24193" y="780082"/>
                </a:lnTo>
                <a:lnTo>
                  <a:pt x="23178" y="781124"/>
                </a:lnTo>
                <a:lnTo>
                  <a:pt x="21169" y="783208"/>
                </a:lnTo>
                <a:lnTo>
                  <a:pt x="20154" y="784250"/>
                </a:lnTo>
                <a:lnTo>
                  <a:pt x="18144" y="786333"/>
                </a:lnTo>
                <a:lnTo>
                  <a:pt x="17140" y="787375"/>
                </a:lnTo>
                <a:lnTo>
                  <a:pt x="15120" y="790501"/>
                </a:lnTo>
                <a:lnTo>
                  <a:pt x="13101" y="792585"/>
                </a:lnTo>
                <a:lnTo>
                  <a:pt x="12096" y="795723"/>
                </a:lnTo>
                <a:lnTo>
                  <a:pt x="10077" y="797807"/>
                </a:lnTo>
                <a:lnTo>
                  <a:pt x="8067" y="801974"/>
                </a:lnTo>
                <a:lnTo>
                  <a:pt x="7062" y="806154"/>
                </a:lnTo>
                <a:lnTo>
                  <a:pt x="6048" y="809280"/>
                </a:lnTo>
                <a:lnTo>
                  <a:pt x="6048" y="812405"/>
                </a:lnTo>
                <a:lnTo>
                  <a:pt x="5043" y="815531"/>
                </a:lnTo>
                <a:lnTo>
                  <a:pt x="3024" y="819711"/>
                </a:lnTo>
                <a:lnTo>
                  <a:pt x="3024" y="822837"/>
                </a:lnTo>
                <a:lnTo>
                  <a:pt x="2019" y="824920"/>
                </a:lnTo>
                <a:lnTo>
                  <a:pt x="1014" y="829088"/>
                </a:lnTo>
                <a:lnTo>
                  <a:pt x="0" y="833268"/>
                </a:lnTo>
                <a:lnTo>
                  <a:pt x="0" y="854118"/>
                </a:lnTo>
                <a:lnTo>
                  <a:pt x="1014" y="857256"/>
                </a:lnTo>
                <a:lnTo>
                  <a:pt x="1014" y="860381"/>
                </a:lnTo>
                <a:lnTo>
                  <a:pt x="2019" y="864549"/>
                </a:lnTo>
                <a:lnTo>
                  <a:pt x="3024" y="868716"/>
                </a:lnTo>
                <a:lnTo>
                  <a:pt x="4038" y="871855"/>
                </a:lnTo>
                <a:lnTo>
                  <a:pt x="5043" y="874980"/>
                </a:lnTo>
                <a:lnTo>
                  <a:pt x="6048" y="878106"/>
                </a:lnTo>
                <a:lnTo>
                  <a:pt x="8067" y="880189"/>
                </a:lnTo>
                <a:lnTo>
                  <a:pt x="9072" y="883328"/>
                </a:lnTo>
                <a:lnTo>
                  <a:pt x="11091" y="886453"/>
                </a:lnTo>
                <a:lnTo>
                  <a:pt x="13101" y="889579"/>
                </a:lnTo>
                <a:lnTo>
                  <a:pt x="15120" y="892704"/>
                </a:lnTo>
                <a:lnTo>
                  <a:pt x="17140" y="893746"/>
                </a:lnTo>
                <a:lnTo>
                  <a:pt x="19149" y="895843"/>
                </a:lnTo>
                <a:lnTo>
                  <a:pt x="21169" y="896885"/>
                </a:lnTo>
                <a:lnTo>
                  <a:pt x="23178" y="897926"/>
                </a:lnTo>
                <a:lnTo>
                  <a:pt x="25198" y="898968"/>
                </a:lnTo>
                <a:lnTo>
                  <a:pt x="27217" y="900010"/>
                </a:lnTo>
                <a:lnTo>
                  <a:pt x="29227" y="901052"/>
                </a:lnTo>
                <a:lnTo>
                  <a:pt x="31246" y="902094"/>
                </a:lnTo>
                <a:lnTo>
                  <a:pt x="33256" y="904177"/>
                </a:lnTo>
                <a:lnTo>
                  <a:pt x="35275" y="907303"/>
                </a:lnTo>
                <a:lnTo>
                  <a:pt x="37294" y="910441"/>
                </a:lnTo>
                <a:lnTo>
                  <a:pt x="39304" y="914609"/>
                </a:lnTo>
                <a:lnTo>
                  <a:pt x="40309" y="917734"/>
                </a:lnTo>
                <a:lnTo>
                  <a:pt x="41323" y="920860"/>
                </a:lnTo>
                <a:lnTo>
                  <a:pt x="42328" y="923998"/>
                </a:lnTo>
                <a:lnTo>
                  <a:pt x="44347" y="925040"/>
                </a:lnTo>
                <a:lnTo>
                  <a:pt x="46357" y="928166"/>
                </a:lnTo>
                <a:lnTo>
                  <a:pt x="48376" y="931291"/>
                </a:lnTo>
                <a:lnTo>
                  <a:pt x="50386" y="934429"/>
                </a:lnTo>
                <a:lnTo>
                  <a:pt x="51401" y="937555"/>
                </a:lnTo>
                <a:lnTo>
                  <a:pt x="52405" y="940681"/>
                </a:lnTo>
                <a:lnTo>
                  <a:pt x="53410" y="943806"/>
                </a:lnTo>
                <a:lnTo>
                  <a:pt x="54425" y="946932"/>
                </a:lnTo>
                <a:lnTo>
                  <a:pt x="55430" y="950070"/>
                </a:lnTo>
                <a:lnTo>
                  <a:pt x="57449" y="954237"/>
                </a:lnTo>
                <a:lnTo>
                  <a:pt x="58454" y="957363"/>
                </a:lnTo>
                <a:lnTo>
                  <a:pt x="60463" y="960501"/>
                </a:lnTo>
                <a:lnTo>
                  <a:pt x="61478" y="963627"/>
                </a:lnTo>
                <a:lnTo>
                  <a:pt x="62483" y="966752"/>
                </a:lnTo>
                <a:lnTo>
                  <a:pt x="63488" y="969878"/>
                </a:lnTo>
                <a:lnTo>
                  <a:pt x="64502" y="973003"/>
                </a:lnTo>
                <a:lnTo>
                  <a:pt x="64502" y="983435"/>
                </a:lnTo>
                <a:lnTo>
                  <a:pt x="65507" y="986573"/>
                </a:lnTo>
                <a:lnTo>
                  <a:pt x="65507" y="989699"/>
                </a:lnTo>
                <a:lnTo>
                  <a:pt x="66512" y="992824"/>
                </a:lnTo>
                <a:lnTo>
                  <a:pt x="66512" y="995950"/>
                </a:lnTo>
                <a:lnTo>
                  <a:pt x="67526" y="998033"/>
                </a:lnTo>
                <a:lnTo>
                  <a:pt x="68531" y="1001172"/>
                </a:lnTo>
                <a:lnTo>
                  <a:pt x="69536" y="1004297"/>
                </a:lnTo>
                <a:lnTo>
                  <a:pt x="69536" y="1007423"/>
                </a:lnTo>
                <a:lnTo>
                  <a:pt x="70541" y="1010548"/>
                </a:lnTo>
                <a:lnTo>
                  <a:pt x="71555" y="1013687"/>
                </a:lnTo>
                <a:lnTo>
                  <a:pt x="72560" y="1016812"/>
                </a:lnTo>
                <a:lnTo>
                  <a:pt x="73565" y="1019938"/>
                </a:lnTo>
                <a:lnTo>
                  <a:pt x="74579" y="1023063"/>
                </a:lnTo>
                <a:lnTo>
                  <a:pt x="74579" y="1026202"/>
                </a:lnTo>
                <a:lnTo>
                  <a:pt x="75584" y="1029327"/>
                </a:lnTo>
                <a:lnTo>
                  <a:pt x="76589" y="1032453"/>
                </a:lnTo>
                <a:lnTo>
                  <a:pt x="76589" y="1035578"/>
                </a:lnTo>
                <a:lnTo>
                  <a:pt x="77594" y="1038717"/>
                </a:lnTo>
                <a:lnTo>
                  <a:pt x="77594" y="1041842"/>
                </a:lnTo>
                <a:lnTo>
                  <a:pt x="78608" y="1044968"/>
                </a:lnTo>
                <a:lnTo>
                  <a:pt x="78608" y="1057483"/>
                </a:lnTo>
                <a:lnTo>
                  <a:pt x="77594" y="1060608"/>
                </a:lnTo>
                <a:lnTo>
                  <a:pt x="77594" y="1063747"/>
                </a:lnTo>
                <a:lnTo>
                  <a:pt x="76589" y="1065830"/>
                </a:lnTo>
                <a:lnTo>
                  <a:pt x="75584" y="1068956"/>
                </a:lnTo>
                <a:lnTo>
                  <a:pt x="74579" y="1072081"/>
                </a:lnTo>
                <a:lnTo>
                  <a:pt x="74579" y="1074165"/>
                </a:lnTo>
                <a:lnTo>
                  <a:pt x="73565" y="1077303"/>
                </a:lnTo>
                <a:lnTo>
                  <a:pt x="72560" y="1080429"/>
                </a:lnTo>
                <a:lnTo>
                  <a:pt x="71555" y="1083554"/>
                </a:lnTo>
                <a:lnTo>
                  <a:pt x="71555" y="1086680"/>
                </a:lnTo>
                <a:lnTo>
                  <a:pt x="70541" y="1089818"/>
                </a:lnTo>
                <a:lnTo>
                  <a:pt x="69536" y="1092944"/>
                </a:lnTo>
                <a:lnTo>
                  <a:pt x="69536" y="1097111"/>
                </a:lnTo>
                <a:lnTo>
                  <a:pt x="68531" y="1100237"/>
                </a:lnTo>
                <a:lnTo>
                  <a:pt x="68531" y="1103375"/>
                </a:lnTo>
                <a:lnTo>
                  <a:pt x="67526" y="1107543"/>
                </a:lnTo>
                <a:lnTo>
                  <a:pt x="67526" y="1110668"/>
                </a:lnTo>
                <a:lnTo>
                  <a:pt x="66512" y="1114836"/>
                </a:lnTo>
                <a:lnTo>
                  <a:pt x="65507" y="1119016"/>
                </a:lnTo>
                <a:lnTo>
                  <a:pt x="65507" y="1122141"/>
                </a:lnTo>
                <a:lnTo>
                  <a:pt x="64502" y="1126309"/>
                </a:lnTo>
                <a:lnTo>
                  <a:pt x="64502" y="1129447"/>
                </a:lnTo>
                <a:lnTo>
                  <a:pt x="63488" y="1133614"/>
                </a:lnTo>
                <a:lnTo>
                  <a:pt x="63488" y="1136740"/>
                </a:lnTo>
                <a:lnTo>
                  <a:pt x="62483" y="1139866"/>
                </a:lnTo>
                <a:lnTo>
                  <a:pt x="62483" y="1144046"/>
                </a:lnTo>
                <a:lnTo>
                  <a:pt x="61478" y="1147171"/>
                </a:lnTo>
                <a:lnTo>
                  <a:pt x="61478" y="1150297"/>
                </a:lnTo>
                <a:lnTo>
                  <a:pt x="60463" y="1153422"/>
                </a:lnTo>
                <a:lnTo>
                  <a:pt x="59459" y="1156561"/>
                </a:lnTo>
                <a:lnTo>
                  <a:pt x="59459" y="1159686"/>
                </a:lnTo>
                <a:lnTo>
                  <a:pt x="58454" y="1162812"/>
                </a:lnTo>
                <a:lnTo>
                  <a:pt x="57449" y="1166992"/>
                </a:lnTo>
                <a:lnTo>
                  <a:pt x="56434" y="1170117"/>
                </a:lnTo>
                <a:lnTo>
                  <a:pt x="55430" y="1172201"/>
                </a:lnTo>
                <a:lnTo>
                  <a:pt x="53410" y="1176369"/>
                </a:lnTo>
                <a:lnTo>
                  <a:pt x="53410" y="1179507"/>
                </a:lnTo>
                <a:lnTo>
                  <a:pt x="52405" y="1181591"/>
                </a:lnTo>
                <a:lnTo>
                  <a:pt x="51401" y="1184716"/>
                </a:lnTo>
                <a:lnTo>
                  <a:pt x="50386" y="1186800"/>
                </a:lnTo>
                <a:lnTo>
                  <a:pt x="50386" y="1189925"/>
                </a:lnTo>
                <a:lnTo>
                  <a:pt x="49381" y="1193064"/>
                </a:lnTo>
                <a:lnTo>
                  <a:pt x="48376" y="1196189"/>
                </a:lnTo>
                <a:lnTo>
                  <a:pt x="47372" y="1198273"/>
                </a:lnTo>
                <a:lnTo>
                  <a:pt x="47372" y="1201399"/>
                </a:lnTo>
                <a:lnTo>
                  <a:pt x="46357" y="1204524"/>
                </a:lnTo>
                <a:lnTo>
                  <a:pt x="46357" y="1207662"/>
                </a:lnTo>
                <a:lnTo>
                  <a:pt x="45352" y="1209746"/>
                </a:lnTo>
                <a:lnTo>
                  <a:pt x="44347" y="1212872"/>
                </a:lnTo>
                <a:lnTo>
                  <a:pt x="44347" y="1215997"/>
                </a:lnTo>
                <a:lnTo>
                  <a:pt x="43333" y="1218094"/>
                </a:lnTo>
                <a:lnTo>
                  <a:pt x="43333" y="1223303"/>
                </a:lnTo>
                <a:lnTo>
                  <a:pt x="42328" y="1226428"/>
                </a:lnTo>
                <a:lnTo>
                  <a:pt x="42328" y="1230596"/>
                </a:lnTo>
                <a:lnTo>
                  <a:pt x="41323" y="1233734"/>
                </a:lnTo>
                <a:lnTo>
                  <a:pt x="41323" y="1247291"/>
                </a:lnTo>
                <a:lnTo>
                  <a:pt x="42328" y="1250417"/>
                </a:lnTo>
                <a:lnTo>
                  <a:pt x="43333" y="1253542"/>
                </a:lnTo>
                <a:lnTo>
                  <a:pt x="44347" y="1256680"/>
                </a:lnTo>
                <a:lnTo>
                  <a:pt x="45352" y="1258764"/>
                </a:lnTo>
                <a:lnTo>
                  <a:pt x="46357" y="1261890"/>
                </a:lnTo>
                <a:lnTo>
                  <a:pt x="48376" y="1265015"/>
                </a:lnTo>
                <a:lnTo>
                  <a:pt x="50386" y="1267099"/>
                </a:lnTo>
                <a:lnTo>
                  <a:pt x="52405" y="1270237"/>
                </a:lnTo>
                <a:lnTo>
                  <a:pt x="54425" y="1272321"/>
                </a:lnTo>
                <a:lnTo>
                  <a:pt x="57449" y="1275446"/>
                </a:lnTo>
                <a:lnTo>
                  <a:pt x="59459" y="1277530"/>
                </a:lnTo>
                <a:lnTo>
                  <a:pt x="62483" y="1280656"/>
                </a:lnTo>
                <a:lnTo>
                  <a:pt x="65507" y="1282752"/>
                </a:lnTo>
                <a:lnTo>
                  <a:pt x="68531" y="1285878"/>
                </a:lnTo>
                <a:lnTo>
                  <a:pt x="71555" y="1287961"/>
                </a:lnTo>
                <a:lnTo>
                  <a:pt x="74579" y="1290045"/>
                </a:lnTo>
                <a:lnTo>
                  <a:pt x="77594" y="1293171"/>
                </a:lnTo>
                <a:lnTo>
                  <a:pt x="81632" y="1295254"/>
                </a:lnTo>
                <a:lnTo>
                  <a:pt x="84657" y="1298393"/>
                </a:lnTo>
                <a:lnTo>
                  <a:pt x="88686" y="1300476"/>
                </a:lnTo>
                <a:lnTo>
                  <a:pt x="91710" y="1302560"/>
                </a:lnTo>
                <a:lnTo>
                  <a:pt x="95739" y="1305686"/>
                </a:lnTo>
                <a:lnTo>
                  <a:pt x="98763" y="1307769"/>
                </a:lnTo>
                <a:lnTo>
                  <a:pt x="102792" y="1309866"/>
                </a:lnTo>
                <a:lnTo>
                  <a:pt x="106821" y="1312991"/>
                </a:lnTo>
                <a:lnTo>
                  <a:pt x="109845" y="1315075"/>
                </a:lnTo>
                <a:lnTo>
                  <a:pt x="113874" y="1317159"/>
                </a:lnTo>
                <a:lnTo>
                  <a:pt x="116898" y="1320284"/>
                </a:lnTo>
                <a:lnTo>
                  <a:pt x="120927" y="1322381"/>
                </a:lnTo>
                <a:lnTo>
                  <a:pt x="123951" y="1324464"/>
                </a:lnTo>
                <a:lnTo>
                  <a:pt x="127980" y="1327590"/>
                </a:lnTo>
                <a:lnTo>
                  <a:pt x="131005" y="1329674"/>
                </a:lnTo>
                <a:lnTo>
                  <a:pt x="134029" y="1331757"/>
                </a:lnTo>
                <a:lnTo>
                  <a:pt x="138058" y="1332799"/>
                </a:lnTo>
                <a:lnTo>
                  <a:pt x="141082" y="1334896"/>
                </a:lnTo>
                <a:lnTo>
                  <a:pt x="144106" y="1336979"/>
                </a:lnTo>
                <a:lnTo>
                  <a:pt x="147130" y="1339063"/>
                </a:lnTo>
                <a:lnTo>
                  <a:pt x="150154" y="1340105"/>
                </a:lnTo>
                <a:lnTo>
                  <a:pt x="153178" y="1342189"/>
                </a:lnTo>
                <a:lnTo>
                  <a:pt x="156203" y="1344272"/>
                </a:lnTo>
                <a:lnTo>
                  <a:pt x="158212" y="1345314"/>
                </a:lnTo>
                <a:lnTo>
                  <a:pt x="161236" y="1347411"/>
                </a:lnTo>
                <a:lnTo>
                  <a:pt x="164261" y="1349494"/>
                </a:lnTo>
                <a:lnTo>
                  <a:pt x="166280" y="1350536"/>
                </a:lnTo>
                <a:lnTo>
                  <a:pt x="169304" y="1352620"/>
                </a:lnTo>
                <a:lnTo>
                  <a:pt x="171314" y="1353662"/>
                </a:lnTo>
                <a:lnTo>
                  <a:pt x="173333" y="1355746"/>
                </a:lnTo>
                <a:lnTo>
                  <a:pt x="175343" y="1356787"/>
                </a:lnTo>
                <a:lnTo>
                  <a:pt x="177362" y="1358871"/>
                </a:lnTo>
                <a:lnTo>
                  <a:pt x="179381" y="1359926"/>
                </a:lnTo>
                <a:lnTo>
                  <a:pt x="181391" y="1360968"/>
                </a:lnTo>
                <a:lnTo>
                  <a:pt x="183410" y="1363051"/>
                </a:lnTo>
                <a:lnTo>
                  <a:pt x="185420" y="1364093"/>
                </a:lnTo>
                <a:lnTo>
                  <a:pt x="187439" y="1365135"/>
                </a:lnTo>
                <a:lnTo>
                  <a:pt x="188444" y="1366177"/>
                </a:lnTo>
                <a:lnTo>
                  <a:pt x="190464" y="1367219"/>
                </a:lnTo>
                <a:lnTo>
                  <a:pt x="192483" y="1369302"/>
                </a:lnTo>
                <a:lnTo>
                  <a:pt x="194493" y="1369302"/>
                </a:lnTo>
                <a:lnTo>
                  <a:pt x="196512" y="1371386"/>
                </a:lnTo>
                <a:lnTo>
                  <a:pt x="198522" y="1372428"/>
                </a:lnTo>
                <a:lnTo>
                  <a:pt x="200541" y="1375566"/>
                </a:lnTo>
                <a:lnTo>
                  <a:pt x="202560" y="1377650"/>
                </a:lnTo>
                <a:lnTo>
                  <a:pt x="204570" y="1378692"/>
                </a:lnTo>
                <a:lnTo>
                  <a:pt x="206589" y="1379734"/>
                </a:lnTo>
                <a:lnTo>
                  <a:pt x="208599" y="1380776"/>
                </a:lnTo>
                <a:lnTo>
                  <a:pt x="211623" y="1380776"/>
                </a:lnTo>
                <a:lnTo>
                  <a:pt x="213642" y="1381817"/>
                </a:lnTo>
                <a:lnTo>
                  <a:pt x="214647" y="1380776"/>
                </a:lnTo>
                <a:lnTo>
                  <a:pt x="219691" y="1380776"/>
                </a:lnTo>
                <a:lnTo>
                  <a:pt x="221700" y="1379734"/>
                </a:lnTo>
                <a:lnTo>
                  <a:pt x="223720" y="1378692"/>
                </a:lnTo>
                <a:lnTo>
                  <a:pt x="225729" y="1378692"/>
                </a:lnTo>
                <a:lnTo>
                  <a:pt x="227749" y="1377650"/>
                </a:lnTo>
                <a:lnTo>
                  <a:pt x="229768" y="1376608"/>
                </a:lnTo>
                <a:lnTo>
                  <a:pt x="231778" y="1375566"/>
                </a:lnTo>
                <a:lnTo>
                  <a:pt x="233797" y="1374524"/>
                </a:lnTo>
                <a:lnTo>
                  <a:pt x="235807" y="1372428"/>
                </a:lnTo>
                <a:lnTo>
                  <a:pt x="237826" y="1371386"/>
                </a:lnTo>
                <a:lnTo>
                  <a:pt x="240850" y="1370344"/>
                </a:lnTo>
                <a:lnTo>
                  <a:pt x="242860" y="1368261"/>
                </a:lnTo>
                <a:lnTo>
                  <a:pt x="245884" y="1367219"/>
                </a:lnTo>
                <a:lnTo>
                  <a:pt x="247903" y="1365135"/>
                </a:lnTo>
                <a:lnTo>
                  <a:pt x="250927" y="1363051"/>
                </a:lnTo>
                <a:lnTo>
                  <a:pt x="252937" y="1360968"/>
                </a:lnTo>
                <a:lnTo>
                  <a:pt x="255961" y="1358871"/>
                </a:lnTo>
                <a:lnTo>
                  <a:pt x="257981" y="1358871"/>
                </a:lnTo>
                <a:lnTo>
                  <a:pt x="260000" y="1357829"/>
                </a:lnTo>
                <a:lnTo>
                  <a:pt x="263014" y="1356787"/>
                </a:lnTo>
                <a:lnTo>
                  <a:pt x="265034" y="1355746"/>
                </a:lnTo>
                <a:lnTo>
                  <a:pt x="268058" y="1354704"/>
                </a:lnTo>
                <a:lnTo>
                  <a:pt x="271082" y="1353662"/>
                </a:lnTo>
                <a:lnTo>
                  <a:pt x="273092" y="1351578"/>
                </a:lnTo>
                <a:lnTo>
                  <a:pt x="276116" y="1350536"/>
                </a:lnTo>
                <a:lnTo>
                  <a:pt x="279140" y="1348453"/>
                </a:lnTo>
                <a:lnTo>
                  <a:pt x="283169" y="1346356"/>
                </a:lnTo>
                <a:lnTo>
                  <a:pt x="286193" y="1344272"/>
                </a:lnTo>
                <a:lnTo>
                  <a:pt x="289217" y="1342189"/>
                </a:lnTo>
                <a:lnTo>
                  <a:pt x="292241" y="1340105"/>
                </a:lnTo>
                <a:lnTo>
                  <a:pt x="296270" y="1338021"/>
                </a:lnTo>
                <a:lnTo>
                  <a:pt x="299295" y="1335938"/>
                </a:lnTo>
                <a:lnTo>
                  <a:pt x="303324" y="1333841"/>
                </a:lnTo>
                <a:lnTo>
                  <a:pt x="306348" y="1331757"/>
                </a:lnTo>
                <a:lnTo>
                  <a:pt x="310386" y="1329674"/>
                </a:lnTo>
                <a:lnTo>
                  <a:pt x="313401" y="1327590"/>
                </a:lnTo>
                <a:lnTo>
                  <a:pt x="317440" y="1325506"/>
                </a:lnTo>
                <a:lnTo>
                  <a:pt x="320464" y="1323423"/>
                </a:lnTo>
                <a:lnTo>
                  <a:pt x="324493" y="1321339"/>
                </a:lnTo>
                <a:lnTo>
                  <a:pt x="327517" y="1319243"/>
                </a:lnTo>
                <a:lnTo>
                  <a:pt x="331546" y="1317159"/>
                </a:lnTo>
                <a:lnTo>
                  <a:pt x="334570" y="1315075"/>
                </a:lnTo>
                <a:lnTo>
                  <a:pt x="338599" y="1312991"/>
                </a:lnTo>
                <a:lnTo>
                  <a:pt x="341623" y="1310908"/>
                </a:lnTo>
                <a:lnTo>
                  <a:pt x="344647" y="1309866"/>
                </a:lnTo>
                <a:lnTo>
                  <a:pt x="348676" y="1307769"/>
                </a:lnTo>
                <a:lnTo>
                  <a:pt x="351701" y="1306728"/>
                </a:lnTo>
                <a:lnTo>
                  <a:pt x="354725" y="1305686"/>
                </a:lnTo>
                <a:lnTo>
                  <a:pt x="357749" y="1304644"/>
                </a:lnTo>
                <a:lnTo>
                  <a:pt x="359759" y="1303602"/>
                </a:lnTo>
                <a:lnTo>
                  <a:pt x="371855" y="1303602"/>
                </a:lnTo>
                <a:lnTo>
                  <a:pt x="373865" y="1304644"/>
                </a:lnTo>
                <a:lnTo>
                  <a:pt x="375884" y="1304644"/>
                </a:lnTo>
                <a:lnTo>
                  <a:pt x="377903" y="1305686"/>
                </a:lnTo>
                <a:lnTo>
                  <a:pt x="393015" y="1305686"/>
                </a:lnTo>
                <a:lnTo>
                  <a:pt x="395034" y="1304644"/>
                </a:lnTo>
                <a:lnTo>
                  <a:pt x="397044" y="1304644"/>
                </a:lnTo>
                <a:lnTo>
                  <a:pt x="400068" y="1303602"/>
                </a:lnTo>
                <a:lnTo>
                  <a:pt x="406116" y="1303602"/>
                </a:lnTo>
                <a:lnTo>
                  <a:pt x="408126" y="1304644"/>
                </a:lnTo>
                <a:lnTo>
                  <a:pt x="412164" y="1304644"/>
                </a:lnTo>
                <a:lnTo>
                  <a:pt x="414174" y="1305686"/>
                </a:lnTo>
                <a:lnTo>
                  <a:pt x="416193" y="1306728"/>
                </a:lnTo>
                <a:lnTo>
                  <a:pt x="418203" y="1306728"/>
                </a:lnTo>
                <a:lnTo>
                  <a:pt x="420222" y="1307769"/>
                </a:lnTo>
                <a:lnTo>
                  <a:pt x="422242" y="1308824"/>
                </a:lnTo>
                <a:lnTo>
                  <a:pt x="424251" y="1309866"/>
                </a:lnTo>
                <a:lnTo>
                  <a:pt x="426271" y="1310908"/>
                </a:lnTo>
                <a:lnTo>
                  <a:pt x="428280" y="1311950"/>
                </a:lnTo>
                <a:lnTo>
                  <a:pt x="430300" y="1312991"/>
                </a:lnTo>
                <a:lnTo>
                  <a:pt x="431305" y="1314033"/>
                </a:lnTo>
                <a:lnTo>
                  <a:pt x="433324" y="1315075"/>
                </a:lnTo>
                <a:lnTo>
                  <a:pt x="435343" y="1316117"/>
                </a:lnTo>
                <a:lnTo>
                  <a:pt x="437353" y="1317159"/>
                </a:lnTo>
                <a:lnTo>
                  <a:pt x="439372" y="1318201"/>
                </a:lnTo>
                <a:lnTo>
                  <a:pt x="440377" y="1319243"/>
                </a:lnTo>
                <a:lnTo>
                  <a:pt x="442396" y="1319243"/>
                </a:lnTo>
                <a:lnTo>
                  <a:pt x="444406" y="1320284"/>
                </a:lnTo>
                <a:lnTo>
                  <a:pt x="445420" y="1321339"/>
                </a:lnTo>
                <a:lnTo>
                  <a:pt x="447430" y="1321339"/>
                </a:lnTo>
                <a:lnTo>
                  <a:pt x="449449" y="1322381"/>
                </a:lnTo>
                <a:lnTo>
                  <a:pt x="450454" y="1322381"/>
                </a:lnTo>
                <a:lnTo>
                  <a:pt x="452474" y="1323423"/>
                </a:lnTo>
                <a:lnTo>
                  <a:pt x="454483" y="1323423"/>
                </a:lnTo>
                <a:lnTo>
                  <a:pt x="458512" y="1325506"/>
                </a:lnTo>
                <a:lnTo>
                  <a:pt x="462551" y="1327590"/>
                </a:lnTo>
                <a:lnTo>
                  <a:pt x="466580" y="1329674"/>
                </a:lnTo>
                <a:lnTo>
                  <a:pt x="470609" y="1331757"/>
                </a:lnTo>
                <a:lnTo>
                  <a:pt x="474638" y="1333841"/>
                </a:lnTo>
                <a:lnTo>
                  <a:pt x="478667" y="1336979"/>
                </a:lnTo>
                <a:lnTo>
                  <a:pt x="482706" y="1340105"/>
                </a:lnTo>
                <a:lnTo>
                  <a:pt x="485730" y="1343231"/>
                </a:lnTo>
                <a:lnTo>
                  <a:pt x="489759" y="1345314"/>
                </a:lnTo>
                <a:lnTo>
                  <a:pt x="492783" y="1348453"/>
                </a:lnTo>
                <a:lnTo>
                  <a:pt x="495797" y="1352620"/>
                </a:lnTo>
                <a:lnTo>
                  <a:pt x="498822" y="1355746"/>
                </a:lnTo>
                <a:lnTo>
                  <a:pt x="502860" y="1358871"/>
                </a:lnTo>
                <a:lnTo>
                  <a:pt x="505875" y="1362009"/>
                </a:lnTo>
                <a:lnTo>
                  <a:pt x="508899" y="1366177"/>
                </a:lnTo>
                <a:lnTo>
                  <a:pt x="511923" y="1369302"/>
                </a:lnTo>
                <a:lnTo>
                  <a:pt x="514947" y="1373483"/>
                </a:lnTo>
                <a:lnTo>
                  <a:pt x="517971" y="1376608"/>
                </a:lnTo>
                <a:lnTo>
                  <a:pt x="520995" y="1379734"/>
                </a:lnTo>
                <a:lnTo>
                  <a:pt x="524020" y="1383901"/>
                </a:lnTo>
                <a:lnTo>
                  <a:pt x="527044" y="1387039"/>
                </a:lnTo>
                <a:lnTo>
                  <a:pt x="530068" y="1391207"/>
                </a:lnTo>
                <a:lnTo>
                  <a:pt x="533092" y="1394332"/>
                </a:lnTo>
                <a:lnTo>
                  <a:pt x="536107" y="1397463"/>
                </a:lnTo>
                <a:lnTo>
                  <a:pt x="539131" y="1401634"/>
                </a:lnTo>
                <a:lnTo>
                  <a:pt x="542155" y="1404764"/>
                </a:lnTo>
                <a:lnTo>
                  <a:pt x="546184" y="1407892"/>
                </a:lnTo>
                <a:lnTo>
                  <a:pt x="549208" y="1411021"/>
                </a:lnTo>
                <a:lnTo>
                  <a:pt x="552232" y="1414149"/>
                </a:lnTo>
                <a:lnTo>
                  <a:pt x="556261" y="1417279"/>
                </a:lnTo>
                <a:lnTo>
                  <a:pt x="559285" y="1420407"/>
                </a:lnTo>
                <a:lnTo>
                  <a:pt x="563324" y="1423536"/>
                </a:lnTo>
                <a:lnTo>
                  <a:pt x="564329" y="1424578"/>
                </a:lnTo>
                <a:lnTo>
                  <a:pt x="566339" y="1425621"/>
                </a:lnTo>
                <a:lnTo>
                  <a:pt x="567353" y="1426664"/>
                </a:lnTo>
                <a:lnTo>
                  <a:pt x="569363" y="1426664"/>
                </a:lnTo>
                <a:lnTo>
                  <a:pt x="570377" y="1427707"/>
                </a:lnTo>
                <a:lnTo>
                  <a:pt x="572387" y="1428750"/>
                </a:lnTo>
                <a:lnTo>
                  <a:pt x="573401" y="1429792"/>
                </a:lnTo>
                <a:lnTo>
                  <a:pt x="575411" y="1429792"/>
                </a:lnTo>
                <a:lnTo>
                  <a:pt x="576416" y="1430835"/>
                </a:lnTo>
                <a:lnTo>
                  <a:pt x="578435" y="1431879"/>
                </a:lnTo>
                <a:lnTo>
                  <a:pt x="579440" y="1431879"/>
                </a:lnTo>
                <a:lnTo>
                  <a:pt x="581459" y="1432922"/>
                </a:lnTo>
                <a:lnTo>
                  <a:pt x="584483" y="1432922"/>
                </a:lnTo>
                <a:lnTo>
                  <a:pt x="586493" y="1433965"/>
                </a:lnTo>
                <a:lnTo>
                  <a:pt x="589517" y="1433965"/>
                </a:lnTo>
                <a:lnTo>
                  <a:pt x="590532" y="1435007"/>
                </a:lnTo>
                <a:lnTo>
                  <a:pt x="609672" y="1435007"/>
                </a:lnTo>
                <a:lnTo>
                  <a:pt x="611691" y="1433965"/>
                </a:lnTo>
                <a:lnTo>
                  <a:pt x="615720" y="1433965"/>
                </a:lnTo>
                <a:lnTo>
                  <a:pt x="617740" y="1432922"/>
                </a:lnTo>
                <a:lnTo>
                  <a:pt x="620764" y="1432922"/>
                </a:lnTo>
                <a:lnTo>
                  <a:pt x="623778" y="1431879"/>
                </a:lnTo>
                <a:lnTo>
                  <a:pt x="625798" y="1430835"/>
                </a:lnTo>
                <a:lnTo>
                  <a:pt x="628822" y="1430835"/>
                </a:lnTo>
                <a:lnTo>
                  <a:pt x="630841" y="1429792"/>
                </a:lnTo>
                <a:lnTo>
                  <a:pt x="633856" y="1428750"/>
                </a:lnTo>
                <a:lnTo>
                  <a:pt x="635875" y="1427707"/>
                </a:lnTo>
                <a:lnTo>
                  <a:pt x="638899" y="1425621"/>
                </a:lnTo>
                <a:lnTo>
                  <a:pt x="640918" y="1424578"/>
                </a:lnTo>
                <a:lnTo>
                  <a:pt x="643933" y="1423536"/>
                </a:lnTo>
                <a:lnTo>
                  <a:pt x="645952" y="1421450"/>
                </a:lnTo>
                <a:lnTo>
                  <a:pt x="647972" y="1420407"/>
                </a:lnTo>
                <a:lnTo>
                  <a:pt x="650996" y="1418320"/>
                </a:lnTo>
                <a:lnTo>
                  <a:pt x="653005" y="1417279"/>
                </a:lnTo>
                <a:lnTo>
                  <a:pt x="656030" y="1415192"/>
                </a:lnTo>
                <a:lnTo>
                  <a:pt x="658049" y="1413106"/>
                </a:lnTo>
                <a:lnTo>
                  <a:pt x="660058" y="1411021"/>
                </a:lnTo>
                <a:lnTo>
                  <a:pt x="662078" y="1408935"/>
                </a:lnTo>
                <a:lnTo>
                  <a:pt x="665102" y="1406850"/>
                </a:lnTo>
                <a:lnTo>
                  <a:pt x="667112" y="1404764"/>
                </a:lnTo>
                <a:lnTo>
                  <a:pt x="669131" y="1401634"/>
                </a:lnTo>
                <a:lnTo>
                  <a:pt x="672155" y="1399549"/>
                </a:lnTo>
                <a:lnTo>
                  <a:pt x="674165" y="1397463"/>
                </a:lnTo>
                <a:lnTo>
                  <a:pt x="676184" y="1394332"/>
                </a:lnTo>
                <a:lnTo>
                  <a:pt x="679208" y="1391207"/>
                </a:lnTo>
                <a:lnTo>
                  <a:pt x="681218" y="1389123"/>
                </a:lnTo>
                <a:lnTo>
                  <a:pt x="684242" y="1385997"/>
                </a:lnTo>
                <a:lnTo>
                  <a:pt x="686261" y="1382859"/>
                </a:lnTo>
                <a:lnTo>
                  <a:pt x="688281" y="1379734"/>
                </a:lnTo>
                <a:lnTo>
                  <a:pt x="691295" y="1376608"/>
                </a:lnTo>
                <a:lnTo>
                  <a:pt x="693315" y="1373483"/>
                </a:lnTo>
                <a:lnTo>
                  <a:pt x="695334" y="1372428"/>
                </a:lnTo>
                <a:lnTo>
                  <a:pt x="697344" y="1371386"/>
                </a:lnTo>
                <a:lnTo>
                  <a:pt x="699363" y="1368261"/>
                </a:lnTo>
                <a:lnTo>
                  <a:pt x="701373" y="1366177"/>
                </a:lnTo>
                <a:lnTo>
                  <a:pt x="703392" y="1364093"/>
                </a:lnTo>
                <a:lnTo>
                  <a:pt x="705411" y="1362009"/>
                </a:lnTo>
                <a:lnTo>
                  <a:pt x="707421" y="1359926"/>
                </a:lnTo>
                <a:lnTo>
                  <a:pt x="709440" y="1357829"/>
                </a:lnTo>
                <a:lnTo>
                  <a:pt x="711450" y="1354704"/>
                </a:lnTo>
                <a:lnTo>
                  <a:pt x="713469" y="1352620"/>
                </a:lnTo>
                <a:lnTo>
                  <a:pt x="715489" y="1350536"/>
                </a:lnTo>
                <a:lnTo>
                  <a:pt x="717498" y="1349494"/>
                </a:lnTo>
                <a:lnTo>
                  <a:pt x="719518" y="1347411"/>
                </a:lnTo>
                <a:lnTo>
                  <a:pt x="721527" y="1346356"/>
                </a:lnTo>
                <a:lnTo>
                  <a:pt x="723547" y="1345314"/>
                </a:lnTo>
                <a:lnTo>
                  <a:pt x="725566" y="1344272"/>
                </a:lnTo>
                <a:lnTo>
                  <a:pt x="726571" y="1343231"/>
                </a:lnTo>
                <a:lnTo>
                  <a:pt x="728590" y="1342189"/>
                </a:lnTo>
                <a:lnTo>
                  <a:pt x="730600" y="1341147"/>
                </a:lnTo>
                <a:lnTo>
                  <a:pt x="732619" y="1340105"/>
                </a:lnTo>
                <a:lnTo>
                  <a:pt x="733624" y="1339063"/>
                </a:lnTo>
                <a:lnTo>
                  <a:pt x="735643" y="1338021"/>
                </a:lnTo>
                <a:lnTo>
                  <a:pt x="737653" y="1336979"/>
                </a:lnTo>
                <a:lnTo>
                  <a:pt x="739672" y="1335938"/>
                </a:lnTo>
                <a:lnTo>
                  <a:pt x="740677" y="1333841"/>
                </a:lnTo>
                <a:lnTo>
                  <a:pt x="742696" y="1332799"/>
                </a:lnTo>
                <a:lnTo>
                  <a:pt x="744706" y="1331757"/>
                </a:lnTo>
                <a:lnTo>
                  <a:pt x="746725" y="1329674"/>
                </a:lnTo>
                <a:lnTo>
                  <a:pt x="747730" y="1328632"/>
                </a:lnTo>
                <a:lnTo>
                  <a:pt x="749749" y="1327590"/>
                </a:lnTo>
                <a:lnTo>
                  <a:pt x="751759" y="1326548"/>
                </a:lnTo>
                <a:lnTo>
                  <a:pt x="753778" y="1325506"/>
                </a:lnTo>
                <a:lnTo>
                  <a:pt x="754783" y="1323423"/>
                </a:lnTo>
                <a:lnTo>
                  <a:pt x="756803" y="1322381"/>
                </a:lnTo>
                <a:lnTo>
                  <a:pt x="758812" y="1321339"/>
                </a:lnTo>
                <a:lnTo>
                  <a:pt x="760832" y="1321339"/>
                </a:lnTo>
                <a:lnTo>
                  <a:pt x="761836" y="1320284"/>
                </a:lnTo>
                <a:lnTo>
                  <a:pt x="763856" y="1319243"/>
                </a:lnTo>
                <a:lnTo>
                  <a:pt x="765875" y="1318201"/>
                </a:lnTo>
                <a:lnTo>
                  <a:pt x="768890" y="1318201"/>
                </a:lnTo>
                <a:lnTo>
                  <a:pt x="770909" y="1317159"/>
                </a:lnTo>
                <a:lnTo>
                  <a:pt x="774938" y="1317159"/>
                </a:lnTo>
                <a:lnTo>
                  <a:pt x="776957" y="1318201"/>
                </a:lnTo>
                <a:lnTo>
                  <a:pt x="777962" y="1318201"/>
                </a:lnTo>
                <a:lnTo>
                  <a:pt x="779981" y="1319243"/>
                </a:lnTo>
                <a:lnTo>
                  <a:pt x="785015" y="1322381"/>
                </a:lnTo>
                <a:lnTo>
                  <a:pt x="789044" y="1324464"/>
                </a:lnTo>
                <a:lnTo>
                  <a:pt x="794088" y="1328632"/>
                </a:lnTo>
                <a:lnTo>
                  <a:pt x="799122" y="1331757"/>
                </a:lnTo>
                <a:lnTo>
                  <a:pt x="804165" y="1334896"/>
                </a:lnTo>
                <a:lnTo>
                  <a:pt x="808194" y="1339063"/>
                </a:lnTo>
                <a:lnTo>
                  <a:pt x="813237" y="1342189"/>
                </a:lnTo>
                <a:lnTo>
                  <a:pt x="818271" y="1346356"/>
                </a:lnTo>
                <a:lnTo>
                  <a:pt x="823315" y="1350536"/>
                </a:lnTo>
                <a:lnTo>
                  <a:pt x="828349" y="1353662"/>
                </a:lnTo>
                <a:lnTo>
                  <a:pt x="832378" y="1357829"/>
                </a:lnTo>
                <a:lnTo>
                  <a:pt x="837421" y="1362009"/>
                </a:lnTo>
                <a:lnTo>
                  <a:pt x="842455" y="1366177"/>
                </a:lnTo>
                <a:lnTo>
                  <a:pt x="847498" y="1370344"/>
                </a:lnTo>
                <a:lnTo>
                  <a:pt x="852532" y="1374524"/>
                </a:lnTo>
                <a:lnTo>
                  <a:pt x="857576" y="1378692"/>
                </a:lnTo>
                <a:lnTo>
                  <a:pt x="862610" y="1381817"/>
                </a:lnTo>
                <a:lnTo>
                  <a:pt x="867614" y="1385997"/>
                </a:lnTo>
                <a:lnTo>
                  <a:pt x="871672" y="1390165"/>
                </a:lnTo>
                <a:lnTo>
                  <a:pt x="876697" y="1394332"/>
                </a:lnTo>
                <a:lnTo>
                  <a:pt x="881721" y="1397463"/>
                </a:lnTo>
                <a:lnTo>
                  <a:pt x="886841" y="1401634"/>
                </a:lnTo>
                <a:lnTo>
                  <a:pt x="891866" y="1404764"/>
                </a:lnTo>
                <a:lnTo>
                  <a:pt x="896890" y="1408935"/>
                </a:lnTo>
                <a:lnTo>
                  <a:pt x="901914" y="1412064"/>
                </a:lnTo>
                <a:lnTo>
                  <a:pt x="906938" y="1415192"/>
                </a:lnTo>
                <a:lnTo>
                  <a:pt x="911962" y="1418320"/>
                </a:lnTo>
                <a:lnTo>
                  <a:pt x="916986" y="1421450"/>
                </a:lnTo>
                <a:lnTo>
                  <a:pt x="921044" y="1423536"/>
                </a:lnTo>
                <a:lnTo>
                  <a:pt x="926069" y="1426664"/>
                </a:lnTo>
                <a:lnTo>
                  <a:pt x="931093" y="1428750"/>
                </a:lnTo>
                <a:lnTo>
                  <a:pt x="936214" y="1430835"/>
                </a:lnTo>
                <a:lnTo>
                  <a:pt x="939209" y="1431879"/>
                </a:lnTo>
                <a:lnTo>
                  <a:pt x="942204" y="1433965"/>
                </a:lnTo>
                <a:lnTo>
                  <a:pt x="945199" y="1435007"/>
                </a:lnTo>
                <a:lnTo>
                  <a:pt x="948291" y="1436050"/>
                </a:lnTo>
                <a:lnTo>
                  <a:pt x="951286" y="1437093"/>
                </a:lnTo>
                <a:lnTo>
                  <a:pt x="954281" y="1438136"/>
                </a:lnTo>
                <a:lnTo>
                  <a:pt x="958339" y="1439179"/>
                </a:lnTo>
                <a:lnTo>
                  <a:pt x="961334" y="1440222"/>
                </a:lnTo>
                <a:lnTo>
                  <a:pt x="964426" y="1441264"/>
                </a:lnTo>
                <a:lnTo>
                  <a:pt x="967421" y="1441264"/>
                </a:lnTo>
                <a:lnTo>
                  <a:pt x="971479" y="1442307"/>
                </a:lnTo>
                <a:lnTo>
                  <a:pt x="974474" y="1442307"/>
                </a:lnTo>
                <a:lnTo>
                  <a:pt x="977470" y="1443350"/>
                </a:lnTo>
                <a:lnTo>
                  <a:pt x="980561" y="1443350"/>
                </a:lnTo>
                <a:lnTo>
                  <a:pt x="984523" y="1444393"/>
                </a:lnTo>
                <a:lnTo>
                  <a:pt x="1003653" y="1444393"/>
                </a:lnTo>
                <a:lnTo>
                  <a:pt x="1007711" y="1443350"/>
                </a:lnTo>
                <a:lnTo>
                  <a:pt x="1013798" y="1443350"/>
                </a:lnTo>
                <a:lnTo>
                  <a:pt x="1017760" y="1442307"/>
                </a:lnTo>
                <a:lnTo>
                  <a:pt x="1020851" y="1442307"/>
                </a:lnTo>
                <a:lnTo>
                  <a:pt x="1023847" y="1441264"/>
                </a:lnTo>
                <a:lnTo>
                  <a:pt x="1026842" y="1440222"/>
                </a:lnTo>
                <a:lnTo>
                  <a:pt x="1029933" y="1440222"/>
                </a:lnTo>
                <a:lnTo>
                  <a:pt x="1032929" y="1439179"/>
                </a:lnTo>
                <a:lnTo>
                  <a:pt x="1029933" y="576717"/>
                </a:lnTo>
                <a:lnTo>
                  <a:pt x="1028871" y="579843"/>
                </a:lnTo>
                <a:lnTo>
                  <a:pt x="1026842" y="582968"/>
                </a:lnTo>
                <a:lnTo>
                  <a:pt x="1024813" y="585052"/>
                </a:lnTo>
                <a:lnTo>
                  <a:pt x="1022880" y="584010"/>
                </a:lnTo>
                <a:lnTo>
                  <a:pt x="1022880" y="579843"/>
                </a:lnTo>
                <a:lnTo>
                  <a:pt x="1024813" y="577759"/>
                </a:lnTo>
                <a:lnTo>
                  <a:pt x="1026842" y="574634"/>
                </a:lnTo>
                <a:lnTo>
                  <a:pt x="1027904" y="572537"/>
                </a:lnTo>
                <a:lnTo>
                  <a:pt x="1029933" y="570453"/>
                </a:lnTo>
                <a:lnTo>
                  <a:pt x="1030900" y="568370"/>
                </a:lnTo>
                <a:lnTo>
                  <a:pt x="1032929" y="566286"/>
                </a:lnTo>
                <a:lnTo>
                  <a:pt x="1034958" y="564202"/>
                </a:lnTo>
                <a:lnTo>
                  <a:pt x="1036987" y="562119"/>
                </a:lnTo>
                <a:lnTo>
                  <a:pt x="1037953" y="560022"/>
                </a:lnTo>
                <a:lnTo>
                  <a:pt x="1038919" y="556897"/>
                </a:lnTo>
                <a:lnTo>
                  <a:pt x="1038919" y="553771"/>
                </a:lnTo>
                <a:lnTo>
                  <a:pt x="1039982" y="550645"/>
                </a:lnTo>
                <a:lnTo>
                  <a:pt x="1040948" y="547507"/>
                </a:lnTo>
                <a:lnTo>
                  <a:pt x="1040948" y="541256"/>
                </a:lnTo>
                <a:lnTo>
                  <a:pt x="1042011" y="538131"/>
                </a:lnTo>
                <a:lnTo>
                  <a:pt x="1042011" y="522490"/>
                </a:lnTo>
                <a:lnTo>
                  <a:pt x="1040948" y="518310"/>
                </a:lnTo>
                <a:lnTo>
                  <a:pt x="1040948" y="515184"/>
                </a:lnTo>
                <a:lnTo>
                  <a:pt x="1039982" y="511017"/>
                </a:lnTo>
                <a:lnTo>
                  <a:pt x="1039982" y="507879"/>
                </a:lnTo>
                <a:lnTo>
                  <a:pt x="1038919" y="503711"/>
                </a:lnTo>
                <a:lnTo>
                  <a:pt x="1037953" y="500586"/>
                </a:lnTo>
                <a:lnTo>
                  <a:pt x="1036987" y="496418"/>
                </a:lnTo>
                <a:lnTo>
                  <a:pt x="1035924" y="492238"/>
                </a:lnTo>
                <a:lnTo>
                  <a:pt x="1034958" y="488071"/>
                </a:lnTo>
                <a:lnTo>
                  <a:pt x="1033895" y="483903"/>
                </a:lnTo>
                <a:lnTo>
                  <a:pt x="1032929" y="478681"/>
                </a:lnTo>
                <a:lnTo>
                  <a:pt x="1030900" y="475556"/>
                </a:lnTo>
                <a:lnTo>
                  <a:pt x="1029933" y="471388"/>
                </a:lnTo>
                <a:lnTo>
                  <a:pt x="1027904" y="468250"/>
                </a:lnTo>
                <a:lnTo>
                  <a:pt x="1026842" y="465124"/>
                </a:lnTo>
                <a:lnTo>
                  <a:pt x="1024813" y="460957"/>
                </a:lnTo>
                <a:lnTo>
                  <a:pt x="1022880" y="457831"/>
                </a:lnTo>
                <a:lnTo>
                  <a:pt x="1021818" y="454693"/>
                </a:lnTo>
                <a:lnTo>
                  <a:pt x="1019789" y="451568"/>
                </a:lnTo>
                <a:lnTo>
                  <a:pt x="1018822" y="448442"/>
                </a:lnTo>
                <a:lnTo>
                  <a:pt x="1016793" y="446358"/>
                </a:lnTo>
                <a:lnTo>
                  <a:pt x="1014764" y="443220"/>
                </a:lnTo>
                <a:lnTo>
                  <a:pt x="1013798" y="440094"/>
                </a:lnTo>
                <a:lnTo>
                  <a:pt x="1011769" y="438011"/>
                </a:lnTo>
                <a:lnTo>
                  <a:pt x="1010706" y="434885"/>
                </a:lnTo>
                <a:lnTo>
                  <a:pt x="1008774" y="432801"/>
                </a:lnTo>
                <a:lnTo>
                  <a:pt x="1007711" y="429663"/>
                </a:lnTo>
                <a:lnTo>
                  <a:pt x="1005682" y="427579"/>
                </a:lnTo>
                <a:lnTo>
                  <a:pt x="1004716" y="425496"/>
                </a:lnTo>
                <a:lnTo>
                  <a:pt x="1001721" y="421328"/>
                </a:lnTo>
                <a:lnTo>
                  <a:pt x="999692" y="418190"/>
                </a:lnTo>
                <a:lnTo>
                  <a:pt x="997663" y="415065"/>
                </a:lnTo>
                <a:lnTo>
                  <a:pt x="995634" y="411939"/>
                </a:lnTo>
                <a:lnTo>
                  <a:pt x="993605" y="409855"/>
                </a:lnTo>
                <a:lnTo>
                  <a:pt x="991576" y="406730"/>
                </a:lnTo>
                <a:lnTo>
                  <a:pt x="988581" y="403591"/>
                </a:lnTo>
                <a:lnTo>
                  <a:pt x="985586" y="400466"/>
                </a:lnTo>
                <a:lnTo>
                  <a:pt x="982494" y="396298"/>
                </a:lnTo>
                <a:lnTo>
                  <a:pt x="979499" y="393160"/>
                </a:lnTo>
                <a:lnTo>
                  <a:pt x="976503" y="388993"/>
                </a:lnTo>
                <a:lnTo>
                  <a:pt x="973508" y="385867"/>
                </a:lnTo>
                <a:lnTo>
                  <a:pt x="970416" y="381700"/>
                </a:lnTo>
                <a:lnTo>
                  <a:pt x="967421" y="378561"/>
                </a:lnTo>
                <a:lnTo>
                  <a:pt x="964426" y="375436"/>
                </a:lnTo>
                <a:lnTo>
                  <a:pt x="961334" y="371268"/>
                </a:lnTo>
                <a:lnTo>
                  <a:pt x="958339" y="368143"/>
                </a:lnTo>
                <a:lnTo>
                  <a:pt x="955344" y="363963"/>
                </a:lnTo>
                <a:lnTo>
                  <a:pt x="952252" y="360837"/>
                </a:lnTo>
                <a:lnTo>
                  <a:pt x="949257" y="356670"/>
                </a:lnTo>
                <a:lnTo>
                  <a:pt x="946262" y="352490"/>
                </a:lnTo>
                <a:lnTo>
                  <a:pt x="943267" y="349364"/>
                </a:lnTo>
                <a:lnTo>
                  <a:pt x="940175" y="345197"/>
                </a:lnTo>
                <a:lnTo>
                  <a:pt x="937180" y="342071"/>
                </a:lnTo>
                <a:lnTo>
                  <a:pt x="934185" y="337891"/>
                </a:lnTo>
                <a:lnTo>
                  <a:pt x="931093" y="334765"/>
                </a:lnTo>
                <a:lnTo>
                  <a:pt x="928098" y="330598"/>
                </a:lnTo>
                <a:lnTo>
                  <a:pt x="925102" y="327460"/>
                </a:lnTo>
                <a:lnTo>
                  <a:pt x="922107" y="323292"/>
                </a:lnTo>
                <a:lnTo>
                  <a:pt x="919015" y="319125"/>
                </a:lnTo>
                <a:lnTo>
                  <a:pt x="916020" y="315999"/>
                </a:lnTo>
                <a:lnTo>
                  <a:pt x="913025" y="311819"/>
                </a:lnTo>
                <a:lnTo>
                  <a:pt x="909933" y="308694"/>
                </a:lnTo>
                <a:lnTo>
                  <a:pt x="906938" y="304526"/>
                </a:lnTo>
                <a:lnTo>
                  <a:pt x="903943" y="301388"/>
                </a:lnTo>
                <a:lnTo>
                  <a:pt x="901914" y="297221"/>
                </a:lnTo>
                <a:lnTo>
                  <a:pt x="898919" y="293053"/>
                </a:lnTo>
                <a:lnTo>
                  <a:pt x="895827" y="289915"/>
                </a:lnTo>
                <a:lnTo>
                  <a:pt x="893895" y="286789"/>
                </a:lnTo>
                <a:lnTo>
                  <a:pt x="891866" y="284706"/>
                </a:lnTo>
                <a:lnTo>
                  <a:pt x="889837" y="283664"/>
                </a:lnTo>
                <a:lnTo>
                  <a:pt x="888774" y="280538"/>
                </a:lnTo>
                <a:lnTo>
                  <a:pt x="886841" y="278454"/>
                </a:lnTo>
                <a:lnTo>
                  <a:pt x="884812" y="275316"/>
                </a:lnTo>
                <a:lnTo>
                  <a:pt x="882783" y="272191"/>
                </a:lnTo>
                <a:lnTo>
                  <a:pt x="880754" y="269065"/>
                </a:lnTo>
                <a:lnTo>
                  <a:pt x="878726" y="265939"/>
                </a:lnTo>
                <a:lnTo>
                  <a:pt x="876697" y="263843"/>
                </a:lnTo>
                <a:lnTo>
                  <a:pt x="875730" y="260717"/>
                </a:lnTo>
                <a:lnTo>
                  <a:pt x="873701" y="258634"/>
                </a:lnTo>
                <a:lnTo>
                  <a:pt x="871672" y="256550"/>
                </a:lnTo>
                <a:lnTo>
                  <a:pt x="870706" y="253424"/>
                </a:lnTo>
                <a:lnTo>
                  <a:pt x="868677" y="251315"/>
                </a:lnTo>
                <a:lnTo>
                  <a:pt x="866648" y="249282"/>
                </a:lnTo>
                <a:lnTo>
                  <a:pt x="865682" y="246106"/>
                </a:lnTo>
                <a:lnTo>
                  <a:pt x="863653" y="244073"/>
                </a:lnTo>
                <a:lnTo>
                  <a:pt x="861605" y="240897"/>
                </a:lnTo>
                <a:lnTo>
                  <a:pt x="859585" y="238864"/>
                </a:lnTo>
                <a:lnTo>
                  <a:pt x="858581" y="235688"/>
                </a:lnTo>
                <a:lnTo>
                  <a:pt x="856561" y="232511"/>
                </a:lnTo>
                <a:lnTo>
                  <a:pt x="855556" y="228445"/>
                </a:lnTo>
                <a:lnTo>
                  <a:pt x="854552" y="225269"/>
                </a:lnTo>
                <a:lnTo>
                  <a:pt x="853547" y="222093"/>
                </a:lnTo>
                <a:lnTo>
                  <a:pt x="852532" y="219043"/>
                </a:lnTo>
                <a:lnTo>
                  <a:pt x="851527" y="214850"/>
                </a:lnTo>
                <a:lnTo>
                  <a:pt x="849508" y="211674"/>
                </a:lnTo>
                <a:lnTo>
                  <a:pt x="848503" y="208625"/>
                </a:lnTo>
                <a:lnTo>
                  <a:pt x="847498" y="205448"/>
                </a:lnTo>
                <a:lnTo>
                  <a:pt x="845479" y="202272"/>
                </a:lnTo>
                <a:lnTo>
                  <a:pt x="844474" y="199223"/>
                </a:lnTo>
                <a:lnTo>
                  <a:pt x="843469" y="197063"/>
                </a:lnTo>
                <a:lnTo>
                  <a:pt x="841450" y="194013"/>
                </a:lnTo>
                <a:lnTo>
                  <a:pt x="840445" y="191853"/>
                </a:lnTo>
                <a:lnTo>
                  <a:pt x="839431" y="188804"/>
                </a:lnTo>
                <a:lnTo>
                  <a:pt x="837421" y="186644"/>
                </a:lnTo>
                <a:lnTo>
                  <a:pt x="835402" y="182451"/>
                </a:lnTo>
                <a:lnTo>
                  <a:pt x="833392" y="180418"/>
                </a:lnTo>
                <a:lnTo>
                  <a:pt x="832378" y="178385"/>
                </a:lnTo>
                <a:lnTo>
                  <a:pt x="830368" y="175209"/>
                </a:lnTo>
                <a:lnTo>
                  <a:pt x="828349" y="174193"/>
                </a:lnTo>
                <a:lnTo>
                  <a:pt x="827344" y="173176"/>
                </a:lnTo>
                <a:lnTo>
                  <a:pt x="825324" y="171016"/>
                </a:lnTo>
                <a:lnTo>
                  <a:pt x="821295" y="171016"/>
                </a:lnTo>
                <a:lnTo>
                  <a:pt x="819276" y="172033"/>
                </a:lnTo>
                <a:lnTo>
                  <a:pt x="814242" y="177242"/>
                </a:lnTo>
                <a:lnTo>
                  <a:pt x="810213" y="183595"/>
                </a:lnTo>
                <a:lnTo>
                  <a:pt x="806184" y="190837"/>
                </a:lnTo>
                <a:lnTo>
                  <a:pt x="803160" y="198206"/>
                </a:lnTo>
                <a:lnTo>
                  <a:pt x="799122" y="205448"/>
                </a:lnTo>
                <a:lnTo>
                  <a:pt x="797112" y="213834"/>
                </a:lnTo>
                <a:lnTo>
                  <a:pt x="794088" y="223236"/>
                </a:lnTo>
                <a:lnTo>
                  <a:pt x="792068" y="232511"/>
                </a:lnTo>
                <a:lnTo>
                  <a:pt x="790059" y="241913"/>
                </a:lnTo>
                <a:lnTo>
                  <a:pt x="788039" y="251315"/>
                </a:lnTo>
                <a:lnTo>
                  <a:pt x="787035" y="260717"/>
                </a:lnTo>
                <a:lnTo>
                  <a:pt x="785015" y="271149"/>
                </a:lnTo>
                <a:lnTo>
                  <a:pt x="784010" y="281580"/>
                </a:lnTo>
                <a:lnTo>
                  <a:pt x="783006" y="290969"/>
                </a:lnTo>
                <a:lnTo>
                  <a:pt x="783006" y="301388"/>
                </a:lnTo>
                <a:lnTo>
                  <a:pt x="781991" y="310777"/>
                </a:lnTo>
                <a:lnTo>
                  <a:pt x="781991" y="379603"/>
                </a:lnTo>
                <a:lnTo>
                  <a:pt x="783006" y="386909"/>
                </a:lnTo>
                <a:lnTo>
                  <a:pt x="783006" y="401508"/>
                </a:lnTo>
                <a:lnTo>
                  <a:pt x="784010" y="404633"/>
                </a:lnTo>
                <a:lnTo>
                  <a:pt x="784010" y="433843"/>
                </a:lnTo>
                <a:lnTo>
                  <a:pt x="783006" y="445316"/>
                </a:lnTo>
                <a:lnTo>
                  <a:pt x="781991" y="455735"/>
                </a:lnTo>
                <a:lnTo>
                  <a:pt x="780986" y="465124"/>
                </a:lnTo>
                <a:lnTo>
                  <a:pt x="778967" y="473472"/>
                </a:lnTo>
                <a:lnTo>
                  <a:pt x="777962" y="481807"/>
                </a:lnTo>
                <a:lnTo>
                  <a:pt x="775952" y="489112"/>
                </a:lnTo>
                <a:lnTo>
                  <a:pt x="772928" y="495364"/>
                </a:lnTo>
                <a:lnTo>
                  <a:pt x="770909" y="501627"/>
                </a:lnTo>
                <a:lnTo>
                  <a:pt x="767885" y="506837"/>
                </a:lnTo>
                <a:lnTo>
                  <a:pt x="764861" y="512059"/>
                </a:lnTo>
                <a:lnTo>
                  <a:pt x="761836" y="516226"/>
                </a:lnTo>
                <a:lnTo>
                  <a:pt x="757807" y="520394"/>
                </a:lnTo>
                <a:lnTo>
                  <a:pt x="754783" y="523532"/>
                </a:lnTo>
                <a:lnTo>
                  <a:pt x="751759" y="526657"/>
                </a:lnTo>
                <a:lnTo>
                  <a:pt x="747730" y="528741"/>
                </a:lnTo>
                <a:lnTo>
                  <a:pt x="744706" y="530825"/>
                </a:lnTo>
                <a:lnTo>
                  <a:pt x="740677" y="532909"/>
                </a:lnTo>
                <a:lnTo>
                  <a:pt x="736648" y="533950"/>
                </a:lnTo>
                <a:lnTo>
                  <a:pt x="733624" y="535005"/>
                </a:lnTo>
                <a:lnTo>
                  <a:pt x="729595" y="536047"/>
                </a:lnTo>
                <a:lnTo>
                  <a:pt x="716493" y="536047"/>
                </a:lnTo>
                <a:lnTo>
                  <a:pt x="713469" y="535005"/>
                </a:lnTo>
                <a:lnTo>
                  <a:pt x="710445" y="535005"/>
                </a:lnTo>
                <a:lnTo>
                  <a:pt x="707421" y="533950"/>
                </a:lnTo>
                <a:lnTo>
                  <a:pt x="704397" y="532909"/>
                </a:lnTo>
                <a:lnTo>
                  <a:pt x="702387" y="532909"/>
                </a:lnTo>
                <a:lnTo>
                  <a:pt x="700368" y="531867"/>
                </a:lnTo>
                <a:lnTo>
                  <a:pt x="700368" y="519352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5455851" y="2117339"/>
            <a:ext cx="2573" cy="3684"/>
          </a:xfrm>
          <a:custGeom>
            <a:avLst/>
            <a:gdLst/>
            <a:ahLst/>
            <a:cxnLst/>
            <a:rect l="l" t="t" r="r" b="b"/>
            <a:pathLst>
              <a:path w="2573" h="3684">
                <a:moveTo>
                  <a:pt x="544" y="2083"/>
                </a:moveTo>
                <a:lnTo>
                  <a:pt x="0" y="3684"/>
                </a:lnTo>
                <a:lnTo>
                  <a:pt x="544" y="3125"/>
                </a:lnTo>
                <a:lnTo>
                  <a:pt x="2573" y="0"/>
                </a:lnTo>
                <a:lnTo>
                  <a:pt x="544" y="2083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5346540" y="2121024"/>
            <a:ext cx="213623" cy="1009996"/>
          </a:xfrm>
          <a:custGeom>
            <a:avLst/>
            <a:gdLst/>
            <a:ahLst/>
            <a:cxnLst/>
            <a:rect l="l" t="t" r="r" b="b"/>
            <a:pathLst>
              <a:path w="213623" h="1009996">
                <a:moveTo>
                  <a:pt x="172367" y="290410"/>
                </a:moveTo>
                <a:lnTo>
                  <a:pt x="171304" y="287272"/>
                </a:lnTo>
                <a:lnTo>
                  <a:pt x="171304" y="273715"/>
                </a:lnTo>
                <a:lnTo>
                  <a:pt x="170338" y="270590"/>
                </a:lnTo>
                <a:lnTo>
                  <a:pt x="170338" y="267464"/>
                </a:lnTo>
                <a:lnTo>
                  <a:pt x="169275" y="264339"/>
                </a:lnTo>
                <a:lnTo>
                  <a:pt x="169275" y="261200"/>
                </a:lnTo>
                <a:lnTo>
                  <a:pt x="168309" y="258075"/>
                </a:lnTo>
                <a:lnTo>
                  <a:pt x="168309" y="255991"/>
                </a:lnTo>
                <a:lnTo>
                  <a:pt x="167246" y="252865"/>
                </a:lnTo>
                <a:lnTo>
                  <a:pt x="167246" y="250782"/>
                </a:lnTo>
                <a:lnTo>
                  <a:pt x="166280" y="247643"/>
                </a:lnTo>
                <a:lnTo>
                  <a:pt x="165314" y="245560"/>
                </a:lnTo>
                <a:lnTo>
                  <a:pt x="164251" y="241392"/>
                </a:lnTo>
                <a:lnTo>
                  <a:pt x="162222" y="237212"/>
                </a:lnTo>
                <a:lnTo>
                  <a:pt x="160193" y="235128"/>
                </a:lnTo>
                <a:lnTo>
                  <a:pt x="158261" y="230961"/>
                </a:lnTo>
                <a:lnTo>
                  <a:pt x="156232" y="227835"/>
                </a:lnTo>
                <a:lnTo>
                  <a:pt x="154203" y="225752"/>
                </a:lnTo>
                <a:lnTo>
                  <a:pt x="153140" y="224710"/>
                </a:lnTo>
                <a:lnTo>
                  <a:pt x="151111" y="222614"/>
                </a:lnTo>
                <a:lnTo>
                  <a:pt x="150145" y="219488"/>
                </a:lnTo>
                <a:lnTo>
                  <a:pt x="148116" y="216362"/>
                </a:lnTo>
                <a:lnTo>
                  <a:pt x="147149" y="213237"/>
                </a:lnTo>
                <a:lnTo>
                  <a:pt x="145120" y="211140"/>
                </a:lnTo>
                <a:lnTo>
                  <a:pt x="144058" y="208015"/>
                </a:lnTo>
                <a:lnTo>
                  <a:pt x="142125" y="204889"/>
                </a:lnTo>
                <a:lnTo>
                  <a:pt x="140096" y="203847"/>
                </a:lnTo>
                <a:lnTo>
                  <a:pt x="138067" y="201764"/>
                </a:lnTo>
                <a:lnTo>
                  <a:pt x="136038" y="199680"/>
                </a:lnTo>
                <a:lnTo>
                  <a:pt x="134009" y="198625"/>
                </a:lnTo>
                <a:lnTo>
                  <a:pt x="131980" y="197584"/>
                </a:lnTo>
                <a:lnTo>
                  <a:pt x="129951" y="197584"/>
                </a:lnTo>
                <a:lnTo>
                  <a:pt x="128019" y="196542"/>
                </a:lnTo>
                <a:lnTo>
                  <a:pt x="125990" y="194458"/>
                </a:lnTo>
                <a:lnTo>
                  <a:pt x="123961" y="192374"/>
                </a:lnTo>
                <a:lnTo>
                  <a:pt x="121932" y="190291"/>
                </a:lnTo>
                <a:lnTo>
                  <a:pt x="119903" y="188207"/>
                </a:lnTo>
                <a:lnTo>
                  <a:pt x="117874" y="185069"/>
                </a:lnTo>
                <a:lnTo>
                  <a:pt x="115845" y="182985"/>
                </a:lnTo>
                <a:lnTo>
                  <a:pt x="113913" y="179859"/>
                </a:lnTo>
                <a:lnTo>
                  <a:pt x="111884" y="176734"/>
                </a:lnTo>
                <a:lnTo>
                  <a:pt x="110821" y="172554"/>
                </a:lnTo>
                <a:lnTo>
                  <a:pt x="108792" y="169428"/>
                </a:lnTo>
                <a:lnTo>
                  <a:pt x="106860" y="165261"/>
                </a:lnTo>
                <a:lnTo>
                  <a:pt x="105797" y="161093"/>
                </a:lnTo>
                <a:lnTo>
                  <a:pt x="103768" y="156913"/>
                </a:lnTo>
                <a:lnTo>
                  <a:pt x="102802" y="152746"/>
                </a:lnTo>
                <a:lnTo>
                  <a:pt x="100773" y="148578"/>
                </a:lnTo>
                <a:lnTo>
                  <a:pt x="99806" y="143356"/>
                </a:lnTo>
                <a:lnTo>
                  <a:pt x="98744" y="138147"/>
                </a:lnTo>
                <a:lnTo>
                  <a:pt x="97777" y="132925"/>
                </a:lnTo>
                <a:lnTo>
                  <a:pt x="97777" y="128758"/>
                </a:lnTo>
                <a:lnTo>
                  <a:pt x="96715" y="123548"/>
                </a:lnTo>
                <a:lnTo>
                  <a:pt x="95748" y="119368"/>
                </a:lnTo>
                <a:lnTo>
                  <a:pt x="94686" y="114159"/>
                </a:lnTo>
                <a:lnTo>
                  <a:pt x="93719" y="109991"/>
                </a:lnTo>
                <a:lnTo>
                  <a:pt x="92753" y="105811"/>
                </a:lnTo>
                <a:lnTo>
                  <a:pt x="92753" y="101644"/>
                </a:lnTo>
                <a:lnTo>
                  <a:pt x="91690" y="97477"/>
                </a:lnTo>
                <a:lnTo>
                  <a:pt x="90724" y="93296"/>
                </a:lnTo>
                <a:lnTo>
                  <a:pt x="90724" y="90171"/>
                </a:lnTo>
                <a:lnTo>
                  <a:pt x="89661" y="86003"/>
                </a:lnTo>
                <a:lnTo>
                  <a:pt x="89661" y="82878"/>
                </a:lnTo>
                <a:lnTo>
                  <a:pt x="88695" y="78698"/>
                </a:lnTo>
                <a:lnTo>
                  <a:pt x="88695" y="56793"/>
                </a:lnTo>
                <a:lnTo>
                  <a:pt x="89661" y="53668"/>
                </a:lnTo>
                <a:lnTo>
                  <a:pt x="89661" y="50542"/>
                </a:lnTo>
                <a:lnTo>
                  <a:pt x="90724" y="47417"/>
                </a:lnTo>
                <a:lnTo>
                  <a:pt x="91690" y="45333"/>
                </a:lnTo>
                <a:lnTo>
                  <a:pt x="91690" y="42195"/>
                </a:lnTo>
                <a:lnTo>
                  <a:pt x="93719" y="39069"/>
                </a:lnTo>
                <a:lnTo>
                  <a:pt x="94686" y="36985"/>
                </a:lnTo>
                <a:lnTo>
                  <a:pt x="95748" y="33860"/>
                </a:lnTo>
                <a:lnTo>
                  <a:pt x="97777" y="30722"/>
                </a:lnTo>
                <a:lnTo>
                  <a:pt x="97777" y="29680"/>
                </a:lnTo>
                <a:lnTo>
                  <a:pt x="99806" y="25512"/>
                </a:lnTo>
                <a:lnTo>
                  <a:pt x="100773" y="22387"/>
                </a:lnTo>
                <a:lnTo>
                  <a:pt x="102802" y="18207"/>
                </a:lnTo>
                <a:lnTo>
                  <a:pt x="103768" y="15081"/>
                </a:lnTo>
                <a:lnTo>
                  <a:pt x="104831" y="11955"/>
                </a:lnTo>
                <a:lnTo>
                  <a:pt x="105797" y="8830"/>
                </a:lnTo>
                <a:lnTo>
                  <a:pt x="107826" y="4650"/>
                </a:lnTo>
                <a:lnTo>
                  <a:pt x="108792" y="1524"/>
                </a:lnTo>
                <a:lnTo>
                  <a:pt x="109310" y="0"/>
                </a:lnTo>
                <a:lnTo>
                  <a:pt x="107826" y="1524"/>
                </a:lnTo>
                <a:lnTo>
                  <a:pt x="105797" y="3608"/>
                </a:lnTo>
                <a:lnTo>
                  <a:pt x="103768" y="5704"/>
                </a:lnTo>
                <a:lnTo>
                  <a:pt x="101739" y="7788"/>
                </a:lnTo>
                <a:lnTo>
                  <a:pt x="99806" y="9872"/>
                </a:lnTo>
                <a:lnTo>
                  <a:pt x="97777" y="11955"/>
                </a:lnTo>
                <a:lnTo>
                  <a:pt x="95748" y="14039"/>
                </a:lnTo>
                <a:lnTo>
                  <a:pt x="93719" y="16123"/>
                </a:lnTo>
                <a:lnTo>
                  <a:pt x="91690" y="17165"/>
                </a:lnTo>
                <a:lnTo>
                  <a:pt x="89661" y="19261"/>
                </a:lnTo>
                <a:lnTo>
                  <a:pt x="88695" y="22387"/>
                </a:lnTo>
                <a:lnTo>
                  <a:pt x="87632" y="25512"/>
                </a:lnTo>
                <a:lnTo>
                  <a:pt x="86666" y="28638"/>
                </a:lnTo>
                <a:lnTo>
                  <a:pt x="86666" y="31776"/>
                </a:lnTo>
                <a:lnTo>
                  <a:pt x="85700" y="34902"/>
                </a:lnTo>
                <a:lnTo>
                  <a:pt x="85700" y="38027"/>
                </a:lnTo>
                <a:lnTo>
                  <a:pt x="84637" y="41153"/>
                </a:lnTo>
                <a:lnTo>
                  <a:pt x="84637" y="44291"/>
                </a:lnTo>
                <a:lnTo>
                  <a:pt x="83671" y="47417"/>
                </a:lnTo>
                <a:lnTo>
                  <a:pt x="83671" y="50542"/>
                </a:lnTo>
                <a:lnTo>
                  <a:pt x="82608" y="53668"/>
                </a:lnTo>
                <a:lnTo>
                  <a:pt x="82608" y="56793"/>
                </a:lnTo>
                <a:lnTo>
                  <a:pt x="81642" y="59932"/>
                </a:lnTo>
                <a:lnTo>
                  <a:pt x="80579" y="63057"/>
                </a:lnTo>
                <a:lnTo>
                  <a:pt x="79613" y="66183"/>
                </a:lnTo>
                <a:lnTo>
                  <a:pt x="78647" y="69308"/>
                </a:lnTo>
                <a:lnTo>
                  <a:pt x="76618" y="72447"/>
                </a:lnTo>
                <a:lnTo>
                  <a:pt x="75555" y="75572"/>
                </a:lnTo>
                <a:lnTo>
                  <a:pt x="73526" y="78698"/>
                </a:lnTo>
                <a:lnTo>
                  <a:pt x="71594" y="81823"/>
                </a:lnTo>
                <a:lnTo>
                  <a:pt x="69565" y="86003"/>
                </a:lnTo>
                <a:lnTo>
                  <a:pt x="67536" y="90171"/>
                </a:lnTo>
                <a:lnTo>
                  <a:pt x="65507" y="92255"/>
                </a:lnTo>
                <a:lnTo>
                  <a:pt x="64541" y="94338"/>
                </a:lnTo>
                <a:lnTo>
                  <a:pt x="63478" y="97477"/>
                </a:lnTo>
                <a:lnTo>
                  <a:pt x="61449" y="99560"/>
                </a:lnTo>
                <a:lnTo>
                  <a:pt x="60483" y="101644"/>
                </a:lnTo>
                <a:lnTo>
                  <a:pt x="59420" y="104770"/>
                </a:lnTo>
                <a:lnTo>
                  <a:pt x="57488" y="106853"/>
                </a:lnTo>
                <a:lnTo>
                  <a:pt x="56425" y="108950"/>
                </a:lnTo>
                <a:lnTo>
                  <a:pt x="54396" y="112075"/>
                </a:lnTo>
                <a:lnTo>
                  <a:pt x="52367" y="114159"/>
                </a:lnTo>
                <a:lnTo>
                  <a:pt x="51401" y="117284"/>
                </a:lnTo>
                <a:lnTo>
                  <a:pt x="49372" y="119368"/>
                </a:lnTo>
                <a:lnTo>
                  <a:pt x="48405" y="122506"/>
                </a:lnTo>
                <a:lnTo>
                  <a:pt x="46376" y="124590"/>
                </a:lnTo>
                <a:lnTo>
                  <a:pt x="45314" y="127716"/>
                </a:lnTo>
                <a:lnTo>
                  <a:pt x="43381" y="129799"/>
                </a:lnTo>
                <a:lnTo>
                  <a:pt x="41352" y="132925"/>
                </a:lnTo>
                <a:lnTo>
                  <a:pt x="39323" y="135021"/>
                </a:lnTo>
                <a:lnTo>
                  <a:pt x="37294" y="137105"/>
                </a:lnTo>
                <a:lnTo>
                  <a:pt x="36231" y="140231"/>
                </a:lnTo>
                <a:lnTo>
                  <a:pt x="34299" y="142314"/>
                </a:lnTo>
                <a:lnTo>
                  <a:pt x="32270" y="144398"/>
                </a:lnTo>
                <a:lnTo>
                  <a:pt x="30241" y="146482"/>
                </a:lnTo>
                <a:lnTo>
                  <a:pt x="29178" y="148578"/>
                </a:lnTo>
                <a:lnTo>
                  <a:pt x="27246" y="150662"/>
                </a:lnTo>
                <a:lnTo>
                  <a:pt x="25217" y="152746"/>
                </a:lnTo>
                <a:lnTo>
                  <a:pt x="23188" y="154829"/>
                </a:lnTo>
                <a:lnTo>
                  <a:pt x="22125" y="157955"/>
                </a:lnTo>
                <a:lnTo>
                  <a:pt x="22125" y="160039"/>
                </a:lnTo>
                <a:lnTo>
                  <a:pt x="21159" y="163177"/>
                </a:lnTo>
                <a:lnTo>
                  <a:pt x="20193" y="165261"/>
                </a:lnTo>
                <a:lnTo>
                  <a:pt x="19130" y="168386"/>
                </a:lnTo>
                <a:lnTo>
                  <a:pt x="18164" y="170470"/>
                </a:lnTo>
                <a:lnTo>
                  <a:pt x="16135" y="173608"/>
                </a:lnTo>
                <a:lnTo>
                  <a:pt x="15072" y="175692"/>
                </a:lnTo>
                <a:lnTo>
                  <a:pt x="13140" y="178817"/>
                </a:lnTo>
                <a:lnTo>
                  <a:pt x="12077" y="180901"/>
                </a:lnTo>
                <a:lnTo>
                  <a:pt x="10048" y="184027"/>
                </a:lnTo>
                <a:lnTo>
                  <a:pt x="8019" y="186123"/>
                </a:lnTo>
                <a:lnTo>
                  <a:pt x="6086" y="189249"/>
                </a:lnTo>
                <a:lnTo>
                  <a:pt x="4057" y="191332"/>
                </a:lnTo>
                <a:lnTo>
                  <a:pt x="2028" y="190291"/>
                </a:lnTo>
                <a:lnTo>
                  <a:pt x="0" y="187165"/>
                </a:lnTo>
                <a:lnTo>
                  <a:pt x="0" y="1009996"/>
                </a:lnTo>
                <a:lnTo>
                  <a:pt x="2028" y="1008953"/>
                </a:lnTo>
                <a:lnTo>
                  <a:pt x="4057" y="1007909"/>
                </a:lnTo>
                <a:lnTo>
                  <a:pt x="7053" y="1005823"/>
                </a:lnTo>
                <a:lnTo>
                  <a:pt x="9082" y="1004780"/>
                </a:lnTo>
                <a:lnTo>
                  <a:pt x="11111" y="1002695"/>
                </a:lnTo>
                <a:lnTo>
                  <a:pt x="13140" y="1001652"/>
                </a:lnTo>
                <a:lnTo>
                  <a:pt x="16135" y="999566"/>
                </a:lnTo>
                <a:lnTo>
                  <a:pt x="18164" y="998524"/>
                </a:lnTo>
                <a:lnTo>
                  <a:pt x="20193" y="996438"/>
                </a:lnTo>
                <a:lnTo>
                  <a:pt x="23188" y="994351"/>
                </a:lnTo>
                <a:lnTo>
                  <a:pt x="25217" y="992266"/>
                </a:lnTo>
                <a:lnTo>
                  <a:pt x="27246" y="991223"/>
                </a:lnTo>
                <a:lnTo>
                  <a:pt x="29178" y="989137"/>
                </a:lnTo>
                <a:lnTo>
                  <a:pt x="31207" y="987052"/>
                </a:lnTo>
                <a:lnTo>
                  <a:pt x="33236" y="984966"/>
                </a:lnTo>
                <a:lnTo>
                  <a:pt x="35265" y="982880"/>
                </a:lnTo>
                <a:lnTo>
                  <a:pt x="37294" y="980792"/>
                </a:lnTo>
                <a:lnTo>
                  <a:pt x="39323" y="978708"/>
                </a:lnTo>
                <a:lnTo>
                  <a:pt x="41352" y="976625"/>
                </a:lnTo>
                <a:lnTo>
                  <a:pt x="43381" y="974541"/>
                </a:lnTo>
                <a:lnTo>
                  <a:pt x="45314" y="972457"/>
                </a:lnTo>
                <a:lnTo>
                  <a:pt x="47343" y="970361"/>
                </a:lnTo>
                <a:lnTo>
                  <a:pt x="48405" y="968277"/>
                </a:lnTo>
                <a:lnTo>
                  <a:pt x="50434" y="966193"/>
                </a:lnTo>
                <a:lnTo>
                  <a:pt x="51401" y="964110"/>
                </a:lnTo>
                <a:lnTo>
                  <a:pt x="53430" y="962026"/>
                </a:lnTo>
                <a:lnTo>
                  <a:pt x="55459" y="957846"/>
                </a:lnTo>
                <a:lnTo>
                  <a:pt x="57488" y="956804"/>
                </a:lnTo>
                <a:lnTo>
                  <a:pt x="59420" y="953678"/>
                </a:lnTo>
                <a:lnTo>
                  <a:pt x="61449" y="949511"/>
                </a:lnTo>
                <a:lnTo>
                  <a:pt x="63478" y="948469"/>
                </a:lnTo>
                <a:lnTo>
                  <a:pt x="64541" y="944289"/>
                </a:lnTo>
                <a:lnTo>
                  <a:pt x="66473" y="941163"/>
                </a:lnTo>
                <a:lnTo>
                  <a:pt x="68502" y="936996"/>
                </a:lnTo>
                <a:lnTo>
                  <a:pt x="69565" y="933870"/>
                </a:lnTo>
                <a:lnTo>
                  <a:pt x="70531" y="929690"/>
                </a:lnTo>
                <a:lnTo>
                  <a:pt x="71594" y="926565"/>
                </a:lnTo>
                <a:lnTo>
                  <a:pt x="71594" y="922397"/>
                </a:lnTo>
                <a:lnTo>
                  <a:pt x="72560" y="919259"/>
                </a:lnTo>
                <a:lnTo>
                  <a:pt x="72560" y="915092"/>
                </a:lnTo>
                <a:lnTo>
                  <a:pt x="71594" y="911966"/>
                </a:lnTo>
                <a:lnTo>
                  <a:pt x="71594" y="907799"/>
                </a:lnTo>
                <a:lnTo>
                  <a:pt x="70531" y="904660"/>
                </a:lnTo>
                <a:lnTo>
                  <a:pt x="69565" y="900493"/>
                </a:lnTo>
                <a:lnTo>
                  <a:pt x="68502" y="896325"/>
                </a:lnTo>
                <a:lnTo>
                  <a:pt x="67536" y="892145"/>
                </a:lnTo>
                <a:lnTo>
                  <a:pt x="66473" y="886936"/>
                </a:lnTo>
                <a:lnTo>
                  <a:pt x="65507" y="882769"/>
                </a:lnTo>
                <a:lnTo>
                  <a:pt x="65507" y="877547"/>
                </a:lnTo>
                <a:lnTo>
                  <a:pt x="64541" y="873379"/>
                </a:lnTo>
                <a:lnTo>
                  <a:pt x="64541" y="857739"/>
                </a:lnTo>
                <a:lnTo>
                  <a:pt x="65507" y="852517"/>
                </a:lnTo>
                <a:lnTo>
                  <a:pt x="65507" y="847307"/>
                </a:lnTo>
                <a:lnTo>
                  <a:pt x="66473" y="842085"/>
                </a:lnTo>
                <a:lnTo>
                  <a:pt x="66473" y="835834"/>
                </a:lnTo>
                <a:lnTo>
                  <a:pt x="67536" y="830625"/>
                </a:lnTo>
                <a:lnTo>
                  <a:pt x="68502" y="825403"/>
                </a:lnTo>
                <a:lnTo>
                  <a:pt x="68502" y="819152"/>
                </a:lnTo>
                <a:lnTo>
                  <a:pt x="69565" y="813930"/>
                </a:lnTo>
                <a:lnTo>
                  <a:pt x="70531" y="808721"/>
                </a:lnTo>
                <a:lnTo>
                  <a:pt x="71594" y="802457"/>
                </a:lnTo>
                <a:lnTo>
                  <a:pt x="72560" y="797248"/>
                </a:lnTo>
                <a:lnTo>
                  <a:pt x="73526" y="790984"/>
                </a:lnTo>
                <a:lnTo>
                  <a:pt x="74589" y="784733"/>
                </a:lnTo>
                <a:lnTo>
                  <a:pt x="75555" y="779523"/>
                </a:lnTo>
                <a:lnTo>
                  <a:pt x="76618" y="773259"/>
                </a:lnTo>
                <a:lnTo>
                  <a:pt x="77584" y="768050"/>
                </a:lnTo>
                <a:lnTo>
                  <a:pt x="77584" y="761786"/>
                </a:lnTo>
                <a:lnTo>
                  <a:pt x="78647" y="756577"/>
                </a:lnTo>
                <a:lnTo>
                  <a:pt x="79613" y="750313"/>
                </a:lnTo>
                <a:lnTo>
                  <a:pt x="79613" y="745104"/>
                </a:lnTo>
                <a:lnTo>
                  <a:pt x="80579" y="738840"/>
                </a:lnTo>
                <a:lnTo>
                  <a:pt x="80579" y="733631"/>
                </a:lnTo>
                <a:lnTo>
                  <a:pt x="81642" y="727380"/>
                </a:lnTo>
                <a:lnTo>
                  <a:pt x="81642" y="721116"/>
                </a:lnTo>
                <a:lnTo>
                  <a:pt x="82608" y="717990"/>
                </a:lnTo>
                <a:lnTo>
                  <a:pt x="83671" y="714865"/>
                </a:lnTo>
                <a:lnTo>
                  <a:pt x="84637" y="711726"/>
                </a:lnTo>
                <a:lnTo>
                  <a:pt x="85700" y="708601"/>
                </a:lnTo>
                <a:lnTo>
                  <a:pt x="86666" y="705475"/>
                </a:lnTo>
                <a:lnTo>
                  <a:pt x="87632" y="702350"/>
                </a:lnTo>
                <a:lnTo>
                  <a:pt x="88695" y="699212"/>
                </a:lnTo>
                <a:lnTo>
                  <a:pt x="89661" y="696086"/>
                </a:lnTo>
                <a:lnTo>
                  <a:pt x="91690" y="691919"/>
                </a:lnTo>
                <a:lnTo>
                  <a:pt x="92753" y="688793"/>
                </a:lnTo>
                <a:lnTo>
                  <a:pt x="93719" y="684613"/>
                </a:lnTo>
                <a:lnTo>
                  <a:pt x="94686" y="680445"/>
                </a:lnTo>
                <a:lnTo>
                  <a:pt x="95748" y="676278"/>
                </a:lnTo>
                <a:lnTo>
                  <a:pt x="96715" y="673140"/>
                </a:lnTo>
                <a:lnTo>
                  <a:pt x="97777" y="670014"/>
                </a:lnTo>
                <a:lnTo>
                  <a:pt x="99806" y="667930"/>
                </a:lnTo>
                <a:lnTo>
                  <a:pt x="101739" y="664805"/>
                </a:lnTo>
                <a:lnTo>
                  <a:pt x="103768" y="663763"/>
                </a:lnTo>
                <a:lnTo>
                  <a:pt x="105797" y="661667"/>
                </a:lnTo>
                <a:lnTo>
                  <a:pt x="107826" y="660625"/>
                </a:lnTo>
                <a:lnTo>
                  <a:pt x="109855" y="659583"/>
                </a:lnTo>
                <a:lnTo>
                  <a:pt x="110821" y="657499"/>
                </a:lnTo>
                <a:lnTo>
                  <a:pt x="112850" y="656457"/>
                </a:lnTo>
                <a:lnTo>
                  <a:pt x="114879" y="655415"/>
                </a:lnTo>
                <a:lnTo>
                  <a:pt x="115845" y="654374"/>
                </a:lnTo>
                <a:lnTo>
                  <a:pt x="117874" y="653332"/>
                </a:lnTo>
                <a:lnTo>
                  <a:pt x="119903" y="652290"/>
                </a:lnTo>
                <a:lnTo>
                  <a:pt x="121932" y="651248"/>
                </a:lnTo>
                <a:lnTo>
                  <a:pt x="123961" y="650206"/>
                </a:lnTo>
                <a:lnTo>
                  <a:pt x="124927" y="649152"/>
                </a:lnTo>
                <a:lnTo>
                  <a:pt x="126956" y="648110"/>
                </a:lnTo>
                <a:lnTo>
                  <a:pt x="128985" y="646026"/>
                </a:lnTo>
                <a:lnTo>
                  <a:pt x="131014" y="644984"/>
                </a:lnTo>
                <a:lnTo>
                  <a:pt x="131980" y="643942"/>
                </a:lnTo>
                <a:lnTo>
                  <a:pt x="134009" y="642901"/>
                </a:lnTo>
                <a:lnTo>
                  <a:pt x="137005" y="640817"/>
                </a:lnTo>
                <a:lnTo>
                  <a:pt x="139034" y="638733"/>
                </a:lnTo>
                <a:lnTo>
                  <a:pt x="141063" y="636637"/>
                </a:lnTo>
                <a:lnTo>
                  <a:pt x="143092" y="633511"/>
                </a:lnTo>
                <a:lnTo>
                  <a:pt x="145120" y="631427"/>
                </a:lnTo>
                <a:lnTo>
                  <a:pt x="146087" y="628302"/>
                </a:lnTo>
                <a:lnTo>
                  <a:pt x="147149" y="625176"/>
                </a:lnTo>
                <a:lnTo>
                  <a:pt x="147149" y="622038"/>
                </a:lnTo>
                <a:lnTo>
                  <a:pt x="146087" y="618912"/>
                </a:lnTo>
                <a:lnTo>
                  <a:pt x="146087" y="615787"/>
                </a:lnTo>
                <a:lnTo>
                  <a:pt x="144058" y="613703"/>
                </a:lnTo>
                <a:lnTo>
                  <a:pt x="143092" y="610565"/>
                </a:lnTo>
                <a:lnTo>
                  <a:pt x="141063" y="607439"/>
                </a:lnTo>
                <a:lnTo>
                  <a:pt x="139034" y="605356"/>
                </a:lnTo>
                <a:lnTo>
                  <a:pt x="138067" y="603272"/>
                </a:lnTo>
                <a:lnTo>
                  <a:pt x="136038" y="601188"/>
                </a:lnTo>
                <a:lnTo>
                  <a:pt x="134009" y="599104"/>
                </a:lnTo>
                <a:lnTo>
                  <a:pt x="133043" y="595966"/>
                </a:lnTo>
                <a:lnTo>
                  <a:pt x="134009" y="592841"/>
                </a:lnTo>
                <a:lnTo>
                  <a:pt x="134009" y="589715"/>
                </a:lnTo>
                <a:lnTo>
                  <a:pt x="135072" y="586590"/>
                </a:lnTo>
                <a:lnTo>
                  <a:pt x="137005" y="583451"/>
                </a:lnTo>
                <a:lnTo>
                  <a:pt x="139034" y="580326"/>
                </a:lnTo>
                <a:lnTo>
                  <a:pt x="141063" y="576158"/>
                </a:lnTo>
                <a:lnTo>
                  <a:pt x="143092" y="571978"/>
                </a:lnTo>
                <a:lnTo>
                  <a:pt x="145120" y="568853"/>
                </a:lnTo>
                <a:lnTo>
                  <a:pt x="146087" y="566769"/>
                </a:lnTo>
                <a:lnTo>
                  <a:pt x="148116" y="564685"/>
                </a:lnTo>
                <a:lnTo>
                  <a:pt x="149178" y="561560"/>
                </a:lnTo>
                <a:lnTo>
                  <a:pt x="151111" y="558421"/>
                </a:lnTo>
                <a:lnTo>
                  <a:pt x="153140" y="556338"/>
                </a:lnTo>
                <a:lnTo>
                  <a:pt x="155169" y="553212"/>
                </a:lnTo>
                <a:lnTo>
                  <a:pt x="156232" y="549045"/>
                </a:lnTo>
                <a:lnTo>
                  <a:pt x="157198" y="546961"/>
                </a:lnTo>
                <a:lnTo>
                  <a:pt x="158261" y="542781"/>
                </a:lnTo>
                <a:lnTo>
                  <a:pt x="159227" y="539655"/>
                </a:lnTo>
                <a:lnTo>
                  <a:pt x="161256" y="535488"/>
                </a:lnTo>
                <a:lnTo>
                  <a:pt x="163285" y="532349"/>
                </a:lnTo>
                <a:lnTo>
                  <a:pt x="165314" y="529224"/>
                </a:lnTo>
                <a:lnTo>
                  <a:pt x="167246" y="526098"/>
                </a:lnTo>
                <a:lnTo>
                  <a:pt x="169275" y="521931"/>
                </a:lnTo>
                <a:lnTo>
                  <a:pt x="171304" y="518793"/>
                </a:lnTo>
                <a:lnTo>
                  <a:pt x="173333" y="515667"/>
                </a:lnTo>
                <a:lnTo>
                  <a:pt x="175362" y="512542"/>
                </a:lnTo>
                <a:lnTo>
                  <a:pt x="177391" y="510458"/>
                </a:lnTo>
                <a:lnTo>
                  <a:pt x="178357" y="508374"/>
                </a:lnTo>
                <a:lnTo>
                  <a:pt x="180386" y="505236"/>
                </a:lnTo>
                <a:lnTo>
                  <a:pt x="182415" y="503152"/>
                </a:lnTo>
                <a:lnTo>
                  <a:pt x="184444" y="500027"/>
                </a:lnTo>
                <a:lnTo>
                  <a:pt x="186473" y="497943"/>
                </a:lnTo>
                <a:lnTo>
                  <a:pt x="188406" y="494805"/>
                </a:lnTo>
                <a:lnTo>
                  <a:pt x="190435" y="491679"/>
                </a:lnTo>
                <a:lnTo>
                  <a:pt x="193526" y="487512"/>
                </a:lnTo>
                <a:lnTo>
                  <a:pt x="195459" y="484386"/>
                </a:lnTo>
                <a:lnTo>
                  <a:pt x="197488" y="480206"/>
                </a:lnTo>
                <a:lnTo>
                  <a:pt x="199517" y="477080"/>
                </a:lnTo>
                <a:lnTo>
                  <a:pt x="200580" y="472913"/>
                </a:lnTo>
                <a:lnTo>
                  <a:pt x="202512" y="469787"/>
                </a:lnTo>
                <a:lnTo>
                  <a:pt x="204541" y="465607"/>
                </a:lnTo>
                <a:lnTo>
                  <a:pt x="205604" y="462482"/>
                </a:lnTo>
                <a:lnTo>
                  <a:pt x="207633" y="458314"/>
                </a:lnTo>
                <a:lnTo>
                  <a:pt x="208599" y="455176"/>
                </a:lnTo>
                <a:lnTo>
                  <a:pt x="209565" y="451009"/>
                </a:lnTo>
                <a:lnTo>
                  <a:pt x="210628" y="446841"/>
                </a:lnTo>
                <a:lnTo>
                  <a:pt x="211594" y="443716"/>
                </a:lnTo>
                <a:lnTo>
                  <a:pt x="212657" y="439535"/>
                </a:lnTo>
                <a:lnTo>
                  <a:pt x="212657" y="436410"/>
                </a:lnTo>
                <a:lnTo>
                  <a:pt x="213623" y="432242"/>
                </a:lnTo>
                <a:lnTo>
                  <a:pt x="213623" y="410338"/>
                </a:lnTo>
                <a:lnTo>
                  <a:pt x="212657" y="406171"/>
                </a:lnTo>
                <a:lnTo>
                  <a:pt x="211594" y="403032"/>
                </a:lnTo>
                <a:lnTo>
                  <a:pt x="211594" y="398865"/>
                </a:lnTo>
                <a:lnTo>
                  <a:pt x="209565" y="395739"/>
                </a:lnTo>
                <a:lnTo>
                  <a:pt x="208599" y="392614"/>
                </a:lnTo>
                <a:lnTo>
                  <a:pt x="207633" y="389476"/>
                </a:lnTo>
                <a:lnTo>
                  <a:pt x="205604" y="385308"/>
                </a:lnTo>
                <a:lnTo>
                  <a:pt x="204541" y="382183"/>
                </a:lnTo>
                <a:lnTo>
                  <a:pt x="202512" y="379044"/>
                </a:lnTo>
                <a:lnTo>
                  <a:pt x="200580" y="375919"/>
                </a:lnTo>
                <a:lnTo>
                  <a:pt x="199517" y="372793"/>
                </a:lnTo>
                <a:lnTo>
                  <a:pt x="197488" y="369668"/>
                </a:lnTo>
                <a:lnTo>
                  <a:pt x="196522" y="366542"/>
                </a:lnTo>
                <a:lnTo>
                  <a:pt x="194493" y="363404"/>
                </a:lnTo>
                <a:lnTo>
                  <a:pt x="193526" y="360278"/>
                </a:lnTo>
                <a:lnTo>
                  <a:pt x="192464" y="357153"/>
                </a:lnTo>
                <a:lnTo>
                  <a:pt x="190435" y="354027"/>
                </a:lnTo>
                <a:lnTo>
                  <a:pt x="189468" y="351931"/>
                </a:lnTo>
                <a:lnTo>
                  <a:pt x="187439" y="348805"/>
                </a:lnTo>
                <a:lnTo>
                  <a:pt x="186473" y="345680"/>
                </a:lnTo>
                <a:lnTo>
                  <a:pt x="184444" y="341512"/>
                </a:lnTo>
                <a:lnTo>
                  <a:pt x="182415" y="338374"/>
                </a:lnTo>
                <a:lnTo>
                  <a:pt x="181352" y="336290"/>
                </a:lnTo>
                <a:lnTo>
                  <a:pt x="179420" y="332123"/>
                </a:lnTo>
                <a:lnTo>
                  <a:pt x="177391" y="327955"/>
                </a:lnTo>
                <a:lnTo>
                  <a:pt x="176328" y="323775"/>
                </a:lnTo>
                <a:lnTo>
                  <a:pt x="174299" y="320650"/>
                </a:lnTo>
                <a:lnTo>
                  <a:pt x="173333" y="316482"/>
                </a:lnTo>
                <a:lnTo>
                  <a:pt x="172367" y="313344"/>
                </a:lnTo>
                <a:lnTo>
                  <a:pt x="172367" y="290410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4506104" y="1958800"/>
            <a:ext cx="8057" cy="28174"/>
          </a:xfrm>
          <a:custGeom>
            <a:avLst/>
            <a:gdLst/>
            <a:ahLst/>
            <a:cxnLst/>
            <a:rect l="l" t="t" r="r" b="b"/>
            <a:pathLst>
              <a:path w="8057" h="28174">
                <a:moveTo>
                  <a:pt x="1004" y="25042"/>
                </a:moveTo>
                <a:lnTo>
                  <a:pt x="4028" y="18791"/>
                </a:lnTo>
                <a:lnTo>
                  <a:pt x="5033" y="13582"/>
                </a:lnTo>
                <a:lnTo>
                  <a:pt x="7053" y="9402"/>
                </a:lnTo>
                <a:lnTo>
                  <a:pt x="7053" y="6276"/>
                </a:lnTo>
                <a:lnTo>
                  <a:pt x="8057" y="3150"/>
                </a:lnTo>
                <a:lnTo>
                  <a:pt x="7053" y="0"/>
                </a:lnTo>
                <a:lnTo>
                  <a:pt x="5033" y="1016"/>
                </a:lnTo>
                <a:lnTo>
                  <a:pt x="3024" y="4192"/>
                </a:lnTo>
                <a:lnTo>
                  <a:pt x="3024" y="6276"/>
                </a:lnTo>
                <a:lnTo>
                  <a:pt x="2019" y="9402"/>
                </a:lnTo>
                <a:lnTo>
                  <a:pt x="1004" y="13582"/>
                </a:lnTo>
                <a:lnTo>
                  <a:pt x="0" y="17749"/>
                </a:lnTo>
                <a:lnTo>
                  <a:pt x="0" y="28174"/>
                </a:lnTo>
                <a:lnTo>
                  <a:pt x="1004" y="25042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331766" y="1761736"/>
            <a:ext cx="1039991" cy="1378669"/>
          </a:xfrm>
          <a:custGeom>
            <a:avLst/>
            <a:gdLst/>
            <a:ahLst/>
            <a:cxnLst/>
            <a:rect l="l" t="t" r="r" b="b"/>
            <a:pathLst>
              <a:path w="1039991" h="1378669">
                <a:moveTo>
                  <a:pt x="316425" y="405662"/>
                </a:moveTo>
                <a:lnTo>
                  <a:pt x="318444" y="407746"/>
                </a:lnTo>
                <a:lnTo>
                  <a:pt x="320454" y="409830"/>
                </a:lnTo>
                <a:lnTo>
                  <a:pt x="322473" y="411914"/>
                </a:lnTo>
                <a:lnTo>
                  <a:pt x="323478" y="415039"/>
                </a:lnTo>
                <a:lnTo>
                  <a:pt x="324483" y="418177"/>
                </a:lnTo>
                <a:lnTo>
                  <a:pt x="325498" y="421303"/>
                </a:lnTo>
                <a:lnTo>
                  <a:pt x="326502" y="424429"/>
                </a:lnTo>
                <a:lnTo>
                  <a:pt x="326502" y="427554"/>
                </a:lnTo>
                <a:lnTo>
                  <a:pt x="327507" y="431734"/>
                </a:lnTo>
                <a:lnTo>
                  <a:pt x="328522" y="435902"/>
                </a:lnTo>
                <a:lnTo>
                  <a:pt x="329527" y="440069"/>
                </a:lnTo>
                <a:lnTo>
                  <a:pt x="330531" y="443207"/>
                </a:lnTo>
                <a:lnTo>
                  <a:pt x="331546" y="447375"/>
                </a:lnTo>
                <a:lnTo>
                  <a:pt x="333556" y="451542"/>
                </a:lnTo>
                <a:lnTo>
                  <a:pt x="334560" y="454668"/>
                </a:lnTo>
                <a:lnTo>
                  <a:pt x="336580" y="457806"/>
                </a:lnTo>
                <a:lnTo>
                  <a:pt x="337585" y="460932"/>
                </a:lnTo>
                <a:lnTo>
                  <a:pt x="338599" y="464057"/>
                </a:lnTo>
                <a:lnTo>
                  <a:pt x="340609" y="467183"/>
                </a:lnTo>
                <a:lnTo>
                  <a:pt x="341623" y="470321"/>
                </a:lnTo>
                <a:lnTo>
                  <a:pt x="342628" y="473447"/>
                </a:lnTo>
                <a:lnTo>
                  <a:pt x="343633" y="476572"/>
                </a:lnTo>
                <a:lnTo>
                  <a:pt x="342628" y="479698"/>
                </a:lnTo>
                <a:lnTo>
                  <a:pt x="342628" y="494309"/>
                </a:lnTo>
                <a:lnTo>
                  <a:pt x="343633" y="498476"/>
                </a:lnTo>
                <a:lnTo>
                  <a:pt x="342628" y="501602"/>
                </a:lnTo>
                <a:lnTo>
                  <a:pt x="340609" y="498476"/>
                </a:lnTo>
                <a:lnTo>
                  <a:pt x="339604" y="495351"/>
                </a:lnTo>
                <a:lnTo>
                  <a:pt x="338599" y="492213"/>
                </a:lnTo>
                <a:lnTo>
                  <a:pt x="337585" y="489087"/>
                </a:lnTo>
                <a:lnTo>
                  <a:pt x="335575" y="485962"/>
                </a:lnTo>
                <a:lnTo>
                  <a:pt x="334560" y="481794"/>
                </a:lnTo>
                <a:lnTo>
                  <a:pt x="332551" y="478656"/>
                </a:lnTo>
                <a:lnTo>
                  <a:pt x="330531" y="474488"/>
                </a:lnTo>
                <a:lnTo>
                  <a:pt x="328522" y="470321"/>
                </a:lnTo>
                <a:lnTo>
                  <a:pt x="326502" y="466141"/>
                </a:lnTo>
                <a:lnTo>
                  <a:pt x="325498" y="463015"/>
                </a:lnTo>
                <a:lnTo>
                  <a:pt x="323478" y="460932"/>
                </a:lnTo>
                <a:lnTo>
                  <a:pt x="321469" y="456764"/>
                </a:lnTo>
                <a:lnTo>
                  <a:pt x="320454" y="453626"/>
                </a:lnTo>
                <a:lnTo>
                  <a:pt x="318444" y="451542"/>
                </a:lnTo>
                <a:lnTo>
                  <a:pt x="317430" y="448417"/>
                </a:lnTo>
                <a:lnTo>
                  <a:pt x="315420" y="446333"/>
                </a:lnTo>
                <a:lnTo>
                  <a:pt x="314406" y="443207"/>
                </a:lnTo>
                <a:lnTo>
                  <a:pt x="313401" y="441111"/>
                </a:lnTo>
                <a:lnTo>
                  <a:pt x="311391" y="437985"/>
                </a:lnTo>
                <a:lnTo>
                  <a:pt x="309372" y="434860"/>
                </a:lnTo>
                <a:lnTo>
                  <a:pt x="307353" y="431734"/>
                </a:lnTo>
                <a:lnTo>
                  <a:pt x="305343" y="429650"/>
                </a:lnTo>
                <a:lnTo>
                  <a:pt x="303324" y="426512"/>
                </a:lnTo>
                <a:lnTo>
                  <a:pt x="301314" y="424429"/>
                </a:lnTo>
                <a:lnTo>
                  <a:pt x="299295" y="421303"/>
                </a:lnTo>
                <a:lnTo>
                  <a:pt x="297275" y="420261"/>
                </a:lnTo>
                <a:lnTo>
                  <a:pt x="296270" y="417136"/>
                </a:lnTo>
                <a:lnTo>
                  <a:pt x="294261" y="415039"/>
                </a:lnTo>
                <a:lnTo>
                  <a:pt x="292241" y="411914"/>
                </a:lnTo>
                <a:lnTo>
                  <a:pt x="290222" y="408788"/>
                </a:lnTo>
                <a:lnTo>
                  <a:pt x="288213" y="405662"/>
                </a:lnTo>
                <a:lnTo>
                  <a:pt x="286193" y="403579"/>
                </a:lnTo>
                <a:lnTo>
                  <a:pt x="285188" y="400440"/>
                </a:lnTo>
                <a:lnTo>
                  <a:pt x="283169" y="398357"/>
                </a:lnTo>
                <a:lnTo>
                  <a:pt x="281159" y="395231"/>
                </a:lnTo>
                <a:lnTo>
                  <a:pt x="279140" y="392106"/>
                </a:lnTo>
                <a:lnTo>
                  <a:pt x="277121" y="390009"/>
                </a:lnTo>
                <a:lnTo>
                  <a:pt x="275111" y="387925"/>
                </a:lnTo>
                <a:lnTo>
                  <a:pt x="274106" y="385842"/>
                </a:lnTo>
                <a:lnTo>
                  <a:pt x="272087" y="384800"/>
                </a:lnTo>
                <a:lnTo>
                  <a:pt x="270068" y="382716"/>
                </a:lnTo>
                <a:lnTo>
                  <a:pt x="268058" y="380632"/>
                </a:lnTo>
                <a:lnTo>
                  <a:pt x="267043" y="378549"/>
                </a:lnTo>
                <a:lnTo>
                  <a:pt x="265034" y="377494"/>
                </a:lnTo>
                <a:lnTo>
                  <a:pt x="263014" y="375410"/>
                </a:lnTo>
                <a:lnTo>
                  <a:pt x="261005" y="373327"/>
                </a:lnTo>
                <a:lnTo>
                  <a:pt x="259990" y="371243"/>
                </a:lnTo>
                <a:lnTo>
                  <a:pt x="257981" y="370201"/>
                </a:lnTo>
                <a:lnTo>
                  <a:pt x="255961" y="368117"/>
                </a:lnTo>
                <a:lnTo>
                  <a:pt x="253952" y="366034"/>
                </a:lnTo>
                <a:lnTo>
                  <a:pt x="252937" y="363937"/>
                </a:lnTo>
                <a:lnTo>
                  <a:pt x="250927" y="361854"/>
                </a:lnTo>
                <a:lnTo>
                  <a:pt x="248908" y="360812"/>
                </a:lnTo>
                <a:lnTo>
                  <a:pt x="246889" y="358728"/>
                </a:lnTo>
                <a:lnTo>
                  <a:pt x="245884" y="356644"/>
                </a:lnTo>
                <a:lnTo>
                  <a:pt x="243874" y="354561"/>
                </a:lnTo>
                <a:lnTo>
                  <a:pt x="241855" y="352477"/>
                </a:lnTo>
                <a:lnTo>
                  <a:pt x="240850" y="350381"/>
                </a:lnTo>
                <a:lnTo>
                  <a:pt x="238831" y="348297"/>
                </a:lnTo>
                <a:lnTo>
                  <a:pt x="236811" y="346213"/>
                </a:lnTo>
                <a:lnTo>
                  <a:pt x="234802" y="344129"/>
                </a:lnTo>
                <a:lnTo>
                  <a:pt x="233797" y="342046"/>
                </a:lnTo>
                <a:lnTo>
                  <a:pt x="231778" y="339962"/>
                </a:lnTo>
                <a:lnTo>
                  <a:pt x="229758" y="337866"/>
                </a:lnTo>
                <a:lnTo>
                  <a:pt x="227749" y="335782"/>
                </a:lnTo>
                <a:lnTo>
                  <a:pt x="226734" y="333698"/>
                </a:lnTo>
                <a:lnTo>
                  <a:pt x="224724" y="331614"/>
                </a:lnTo>
                <a:lnTo>
                  <a:pt x="222705" y="329531"/>
                </a:lnTo>
                <a:lnTo>
                  <a:pt x="221700" y="327447"/>
                </a:lnTo>
                <a:lnTo>
                  <a:pt x="212628" y="317016"/>
                </a:lnTo>
                <a:lnTo>
                  <a:pt x="205575" y="307626"/>
                </a:lnTo>
                <a:lnTo>
                  <a:pt x="199526" y="298237"/>
                </a:lnTo>
                <a:lnTo>
                  <a:pt x="194493" y="289902"/>
                </a:lnTo>
                <a:lnTo>
                  <a:pt x="189449" y="281555"/>
                </a:lnTo>
                <a:lnTo>
                  <a:pt x="185420" y="273207"/>
                </a:lnTo>
                <a:lnTo>
                  <a:pt x="182396" y="264872"/>
                </a:lnTo>
                <a:lnTo>
                  <a:pt x="179372" y="256525"/>
                </a:lnTo>
                <a:lnTo>
                  <a:pt x="177362" y="249232"/>
                </a:lnTo>
                <a:lnTo>
                  <a:pt x="176357" y="242968"/>
                </a:lnTo>
                <a:lnTo>
                  <a:pt x="175343" y="236717"/>
                </a:lnTo>
                <a:lnTo>
                  <a:pt x="174338" y="230453"/>
                </a:lnTo>
                <a:lnTo>
                  <a:pt x="174338" y="225237"/>
                </a:lnTo>
                <a:lnTo>
                  <a:pt x="173333" y="228369"/>
                </a:lnTo>
                <a:lnTo>
                  <a:pt x="172319" y="228369"/>
                </a:lnTo>
                <a:lnTo>
                  <a:pt x="171314" y="231495"/>
                </a:lnTo>
                <a:lnTo>
                  <a:pt x="169294" y="234620"/>
                </a:lnTo>
                <a:lnTo>
                  <a:pt x="168290" y="237759"/>
                </a:lnTo>
                <a:lnTo>
                  <a:pt x="166280" y="239842"/>
                </a:lnTo>
                <a:lnTo>
                  <a:pt x="165265" y="242968"/>
                </a:lnTo>
                <a:lnTo>
                  <a:pt x="164261" y="246093"/>
                </a:lnTo>
                <a:lnTo>
                  <a:pt x="162241" y="248177"/>
                </a:lnTo>
                <a:lnTo>
                  <a:pt x="161236" y="251315"/>
                </a:lnTo>
                <a:lnTo>
                  <a:pt x="159217" y="253399"/>
                </a:lnTo>
                <a:lnTo>
                  <a:pt x="158212" y="256525"/>
                </a:lnTo>
                <a:lnTo>
                  <a:pt x="156203" y="260692"/>
                </a:lnTo>
                <a:lnTo>
                  <a:pt x="155188" y="263830"/>
                </a:lnTo>
                <a:lnTo>
                  <a:pt x="154183" y="267998"/>
                </a:lnTo>
                <a:lnTo>
                  <a:pt x="152164" y="272165"/>
                </a:lnTo>
                <a:lnTo>
                  <a:pt x="151159" y="276345"/>
                </a:lnTo>
                <a:lnTo>
                  <a:pt x="149140" y="280513"/>
                </a:lnTo>
                <a:lnTo>
                  <a:pt x="148135" y="284680"/>
                </a:lnTo>
                <a:lnTo>
                  <a:pt x="146125" y="288860"/>
                </a:lnTo>
                <a:lnTo>
                  <a:pt x="145111" y="293028"/>
                </a:lnTo>
                <a:lnTo>
                  <a:pt x="144106" y="297195"/>
                </a:lnTo>
                <a:lnTo>
                  <a:pt x="142087" y="301375"/>
                </a:lnTo>
                <a:lnTo>
                  <a:pt x="141082" y="304501"/>
                </a:lnTo>
                <a:lnTo>
                  <a:pt x="140077" y="307626"/>
                </a:lnTo>
                <a:lnTo>
                  <a:pt x="138058" y="309710"/>
                </a:lnTo>
                <a:lnTo>
                  <a:pt x="137053" y="312836"/>
                </a:lnTo>
                <a:lnTo>
                  <a:pt x="136048" y="315974"/>
                </a:lnTo>
                <a:lnTo>
                  <a:pt x="135034" y="319099"/>
                </a:lnTo>
                <a:lnTo>
                  <a:pt x="133024" y="323267"/>
                </a:lnTo>
                <a:lnTo>
                  <a:pt x="132009" y="327447"/>
                </a:lnTo>
                <a:lnTo>
                  <a:pt x="131005" y="331614"/>
                </a:lnTo>
                <a:lnTo>
                  <a:pt x="130000" y="335782"/>
                </a:lnTo>
                <a:lnTo>
                  <a:pt x="128995" y="339962"/>
                </a:lnTo>
                <a:lnTo>
                  <a:pt x="127980" y="345171"/>
                </a:lnTo>
                <a:lnTo>
                  <a:pt x="126976" y="349339"/>
                </a:lnTo>
                <a:lnTo>
                  <a:pt x="125971" y="354561"/>
                </a:lnTo>
                <a:lnTo>
                  <a:pt x="123951" y="359770"/>
                </a:lnTo>
                <a:lnTo>
                  <a:pt x="122947" y="363937"/>
                </a:lnTo>
                <a:lnTo>
                  <a:pt x="121932" y="369159"/>
                </a:lnTo>
                <a:lnTo>
                  <a:pt x="120927" y="374369"/>
                </a:lnTo>
                <a:lnTo>
                  <a:pt x="119922" y="379591"/>
                </a:lnTo>
                <a:lnTo>
                  <a:pt x="118918" y="384800"/>
                </a:lnTo>
                <a:lnTo>
                  <a:pt x="117903" y="390009"/>
                </a:lnTo>
                <a:lnTo>
                  <a:pt x="117903" y="395231"/>
                </a:lnTo>
                <a:lnTo>
                  <a:pt x="116898" y="400440"/>
                </a:lnTo>
                <a:lnTo>
                  <a:pt x="115893" y="404621"/>
                </a:lnTo>
                <a:lnTo>
                  <a:pt x="114879" y="409830"/>
                </a:lnTo>
                <a:lnTo>
                  <a:pt x="113874" y="413997"/>
                </a:lnTo>
                <a:lnTo>
                  <a:pt x="112869" y="419219"/>
                </a:lnTo>
                <a:lnTo>
                  <a:pt x="112869" y="423387"/>
                </a:lnTo>
                <a:lnTo>
                  <a:pt x="111855" y="427554"/>
                </a:lnTo>
                <a:lnTo>
                  <a:pt x="110850" y="431734"/>
                </a:lnTo>
                <a:lnTo>
                  <a:pt x="109845" y="434860"/>
                </a:lnTo>
                <a:lnTo>
                  <a:pt x="109845" y="439027"/>
                </a:lnTo>
                <a:lnTo>
                  <a:pt x="108840" y="442165"/>
                </a:lnTo>
                <a:lnTo>
                  <a:pt x="108840" y="445291"/>
                </a:lnTo>
                <a:lnTo>
                  <a:pt x="107826" y="448417"/>
                </a:lnTo>
                <a:lnTo>
                  <a:pt x="107826" y="451542"/>
                </a:lnTo>
                <a:lnTo>
                  <a:pt x="106821" y="454668"/>
                </a:lnTo>
                <a:lnTo>
                  <a:pt x="106821" y="460932"/>
                </a:lnTo>
                <a:lnTo>
                  <a:pt x="105816" y="464057"/>
                </a:lnTo>
                <a:lnTo>
                  <a:pt x="105816" y="473447"/>
                </a:lnTo>
                <a:lnTo>
                  <a:pt x="104802" y="476572"/>
                </a:lnTo>
                <a:lnTo>
                  <a:pt x="104802" y="498476"/>
                </a:lnTo>
                <a:lnTo>
                  <a:pt x="103797" y="500560"/>
                </a:lnTo>
                <a:lnTo>
                  <a:pt x="103797" y="503686"/>
                </a:lnTo>
                <a:lnTo>
                  <a:pt x="104802" y="506824"/>
                </a:lnTo>
                <a:lnTo>
                  <a:pt x="104802" y="526632"/>
                </a:lnTo>
                <a:lnTo>
                  <a:pt x="105816" y="529758"/>
                </a:lnTo>
                <a:lnTo>
                  <a:pt x="105816" y="538105"/>
                </a:lnTo>
                <a:lnTo>
                  <a:pt x="106821" y="540189"/>
                </a:lnTo>
                <a:lnTo>
                  <a:pt x="106821" y="543314"/>
                </a:lnTo>
                <a:lnTo>
                  <a:pt x="107826" y="547494"/>
                </a:lnTo>
                <a:lnTo>
                  <a:pt x="107826" y="550620"/>
                </a:lnTo>
                <a:lnTo>
                  <a:pt x="108840" y="554787"/>
                </a:lnTo>
                <a:lnTo>
                  <a:pt x="108840" y="564177"/>
                </a:lnTo>
                <a:lnTo>
                  <a:pt x="109845" y="567302"/>
                </a:lnTo>
                <a:lnTo>
                  <a:pt x="109845" y="596500"/>
                </a:lnTo>
                <a:lnTo>
                  <a:pt x="108840" y="599638"/>
                </a:lnTo>
                <a:lnTo>
                  <a:pt x="108840" y="605889"/>
                </a:lnTo>
                <a:lnTo>
                  <a:pt x="107826" y="610069"/>
                </a:lnTo>
                <a:lnTo>
                  <a:pt x="107826" y="614237"/>
                </a:lnTo>
                <a:lnTo>
                  <a:pt x="106821" y="620488"/>
                </a:lnTo>
                <a:lnTo>
                  <a:pt x="105816" y="625710"/>
                </a:lnTo>
                <a:lnTo>
                  <a:pt x="104802" y="631961"/>
                </a:lnTo>
                <a:lnTo>
                  <a:pt x="103797" y="637183"/>
                </a:lnTo>
                <a:lnTo>
                  <a:pt x="102792" y="642392"/>
                </a:lnTo>
                <a:lnTo>
                  <a:pt x="100773" y="648656"/>
                </a:lnTo>
                <a:lnTo>
                  <a:pt x="99768" y="653865"/>
                </a:lnTo>
                <a:lnTo>
                  <a:pt x="97748" y="659075"/>
                </a:lnTo>
                <a:lnTo>
                  <a:pt x="95739" y="664297"/>
                </a:lnTo>
                <a:lnTo>
                  <a:pt x="93719" y="669506"/>
                </a:lnTo>
                <a:lnTo>
                  <a:pt x="91700" y="674728"/>
                </a:lnTo>
                <a:lnTo>
                  <a:pt x="89690" y="678895"/>
                </a:lnTo>
                <a:lnTo>
                  <a:pt x="87671" y="684105"/>
                </a:lnTo>
                <a:lnTo>
                  <a:pt x="85661" y="689327"/>
                </a:lnTo>
                <a:lnTo>
                  <a:pt x="83642" y="693494"/>
                </a:lnTo>
                <a:lnTo>
                  <a:pt x="80618" y="698703"/>
                </a:lnTo>
                <a:lnTo>
                  <a:pt x="78608" y="702883"/>
                </a:lnTo>
                <a:lnTo>
                  <a:pt x="75584" y="707051"/>
                </a:lnTo>
                <a:lnTo>
                  <a:pt x="72560" y="711218"/>
                </a:lnTo>
                <a:lnTo>
                  <a:pt x="69536" y="715398"/>
                </a:lnTo>
                <a:lnTo>
                  <a:pt x="66512" y="719566"/>
                </a:lnTo>
                <a:lnTo>
                  <a:pt x="63488" y="723733"/>
                </a:lnTo>
                <a:lnTo>
                  <a:pt x="60463" y="727913"/>
                </a:lnTo>
                <a:lnTo>
                  <a:pt x="57439" y="732081"/>
                </a:lnTo>
                <a:lnTo>
                  <a:pt x="54415" y="736248"/>
                </a:lnTo>
                <a:lnTo>
                  <a:pt x="50386" y="739386"/>
                </a:lnTo>
                <a:lnTo>
                  <a:pt x="47362" y="743554"/>
                </a:lnTo>
                <a:lnTo>
                  <a:pt x="43333" y="746679"/>
                </a:lnTo>
                <a:lnTo>
                  <a:pt x="40309" y="749805"/>
                </a:lnTo>
                <a:lnTo>
                  <a:pt x="36280" y="752943"/>
                </a:lnTo>
                <a:lnTo>
                  <a:pt x="32251" y="756069"/>
                </a:lnTo>
                <a:lnTo>
                  <a:pt x="28222" y="759194"/>
                </a:lnTo>
                <a:lnTo>
                  <a:pt x="26202" y="761278"/>
                </a:lnTo>
                <a:lnTo>
                  <a:pt x="25198" y="763362"/>
                </a:lnTo>
                <a:lnTo>
                  <a:pt x="23178" y="764416"/>
                </a:lnTo>
                <a:lnTo>
                  <a:pt x="21169" y="766500"/>
                </a:lnTo>
                <a:lnTo>
                  <a:pt x="19149" y="768584"/>
                </a:lnTo>
                <a:lnTo>
                  <a:pt x="18144" y="769626"/>
                </a:lnTo>
                <a:lnTo>
                  <a:pt x="16125" y="771709"/>
                </a:lnTo>
                <a:lnTo>
                  <a:pt x="15120" y="772751"/>
                </a:lnTo>
                <a:lnTo>
                  <a:pt x="13101" y="774835"/>
                </a:lnTo>
                <a:lnTo>
                  <a:pt x="12096" y="775877"/>
                </a:lnTo>
                <a:lnTo>
                  <a:pt x="10077" y="779015"/>
                </a:lnTo>
                <a:lnTo>
                  <a:pt x="8067" y="782141"/>
                </a:lnTo>
                <a:lnTo>
                  <a:pt x="6048" y="785266"/>
                </a:lnTo>
                <a:lnTo>
                  <a:pt x="4028" y="789434"/>
                </a:lnTo>
                <a:lnTo>
                  <a:pt x="2019" y="793614"/>
                </a:lnTo>
                <a:lnTo>
                  <a:pt x="2019" y="796739"/>
                </a:lnTo>
                <a:lnTo>
                  <a:pt x="1014" y="799865"/>
                </a:lnTo>
                <a:lnTo>
                  <a:pt x="1014" y="803003"/>
                </a:lnTo>
                <a:lnTo>
                  <a:pt x="2019" y="806129"/>
                </a:lnTo>
                <a:lnTo>
                  <a:pt x="1014" y="810296"/>
                </a:lnTo>
                <a:lnTo>
                  <a:pt x="1014" y="814464"/>
                </a:lnTo>
                <a:lnTo>
                  <a:pt x="0" y="818644"/>
                </a:lnTo>
                <a:lnTo>
                  <a:pt x="0" y="836368"/>
                </a:lnTo>
                <a:lnTo>
                  <a:pt x="1014" y="840535"/>
                </a:lnTo>
                <a:lnTo>
                  <a:pt x="1014" y="844716"/>
                </a:lnTo>
                <a:lnTo>
                  <a:pt x="2019" y="847841"/>
                </a:lnTo>
                <a:lnTo>
                  <a:pt x="3024" y="850967"/>
                </a:lnTo>
                <a:lnTo>
                  <a:pt x="5043" y="853050"/>
                </a:lnTo>
                <a:lnTo>
                  <a:pt x="6048" y="856189"/>
                </a:lnTo>
                <a:lnTo>
                  <a:pt x="8067" y="857230"/>
                </a:lnTo>
                <a:lnTo>
                  <a:pt x="9072" y="860356"/>
                </a:lnTo>
                <a:lnTo>
                  <a:pt x="11091" y="863482"/>
                </a:lnTo>
                <a:lnTo>
                  <a:pt x="13101" y="866607"/>
                </a:lnTo>
                <a:lnTo>
                  <a:pt x="15120" y="867662"/>
                </a:lnTo>
                <a:lnTo>
                  <a:pt x="17130" y="868704"/>
                </a:lnTo>
                <a:lnTo>
                  <a:pt x="19149" y="868704"/>
                </a:lnTo>
                <a:lnTo>
                  <a:pt x="21169" y="869745"/>
                </a:lnTo>
                <a:lnTo>
                  <a:pt x="25198" y="869745"/>
                </a:lnTo>
                <a:lnTo>
                  <a:pt x="27207" y="870787"/>
                </a:lnTo>
                <a:lnTo>
                  <a:pt x="29227" y="870787"/>
                </a:lnTo>
                <a:lnTo>
                  <a:pt x="31246" y="871829"/>
                </a:lnTo>
                <a:lnTo>
                  <a:pt x="33256" y="873913"/>
                </a:lnTo>
                <a:lnTo>
                  <a:pt x="35275" y="875997"/>
                </a:lnTo>
                <a:lnTo>
                  <a:pt x="37285" y="880177"/>
                </a:lnTo>
                <a:lnTo>
                  <a:pt x="38299" y="884344"/>
                </a:lnTo>
                <a:lnTo>
                  <a:pt x="39304" y="887470"/>
                </a:lnTo>
                <a:lnTo>
                  <a:pt x="41323" y="887470"/>
                </a:lnTo>
                <a:lnTo>
                  <a:pt x="43333" y="889553"/>
                </a:lnTo>
                <a:lnTo>
                  <a:pt x="45352" y="891637"/>
                </a:lnTo>
                <a:lnTo>
                  <a:pt x="47362" y="894775"/>
                </a:lnTo>
                <a:lnTo>
                  <a:pt x="49381" y="897901"/>
                </a:lnTo>
                <a:lnTo>
                  <a:pt x="50386" y="901027"/>
                </a:lnTo>
                <a:lnTo>
                  <a:pt x="52405" y="905194"/>
                </a:lnTo>
                <a:lnTo>
                  <a:pt x="53410" y="908332"/>
                </a:lnTo>
                <a:lnTo>
                  <a:pt x="54415" y="911458"/>
                </a:lnTo>
                <a:lnTo>
                  <a:pt x="56434" y="913541"/>
                </a:lnTo>
                <a:lnTo>
                  <a:pt x="57439" y="916667"/>
                </a:lnTo>
                <a:lnTo>
                  <a:pt x="59459" y="919805"/>
                </a:lnTo>
                <a:lnTo>
                  <a:pt x="60463" y="922931"/>
                </a:lnTo>
                <a:lnTo>
                  <a:pt x="62483" y="926056"/>
                </a:lnTo>
                <a:lnTo>
                  <a:pt x="63488" y="929182"/>
                </a:lnTo>
                <a:lnTo>
                  <a:pt x="63488" y="936488"/>
                </a:lnTo>
                <a:lnTo>
                  <a:pt x="64492" y="938571"/>
                </a:lnTo>
                <a:lnTo>
                  <a:pt x="64492" y="941697"/>
                </a:lnTo>
                <a:lnTo>
                  <a:pt x="65507" y="943781"/>
                </a:lnTo>
                <a:lnTo>
                  <a:pt x="66512" y="946919"/>
                </a:lnTo>
                <a:lnTo>
                  <a:pt x="67517" y="950045"/>
                </a:lnTo>
                <a:lnTo>
                  <a:pt x="68531" y="952128"/>
                </a:lnTo>
                <a:lnTo>
                  <a:pt x="69536" y="955254"/>
                </a:lnTo>
                <a:lnTo>
                  <a:pt x="70541" y="958392"/>
                </a:lnTo>
                <a:lnTo>
                  <a:pt x="71546" y="960476"/>
                </a:lnTo>
                <a:lnTo>
                  <a:pt x="72560" y="963601"/>
                </a:lnTo>
                <a:lnTo>
                  <a:pt x="73565" y="966727"/>
                </a:lnTo>
                <a:lnTo>
                  <a:pt x="75584" y="969853"/>
                </a:lnTo>
                <a:lnTo>
                  <a:pt x="76589" y="972991"/>
                </a:lnTo>
                <a:lnTo>
                  <a:pt x="77594" y="976116"/>
                </a:lnTo>
                <a:lnTo>
                  <a:pt x="78608" y="979242"/>
                </a:lnTo>
                <a:lnTo>
                  <a:pt x="79613" y="981326"/>
                </a:lnTo>
                <a:lnTo>
                  <a:pt x="80618" y="984464"/>
                </a:lnTo>
                <a:lnTo>
                  <a:pt x="81623" y="987589"/>
                </a:lnTo>
                <a:lnTo>
                  <a:pt x="82637" y="990715"/>
                </a:lnTo>
                <a:lnTo>
                  <a:pt x="83642" y="993841"/>
                </a:lnTo>
                <a:lnTo>
                  <a:pt x="84647" y="995924"/>
                </a:lnTo>
                <a:lnTo>
                  <a:pt x="84647" y="1002188"/>
                </a:lnTo>
                <a:lnTo>
                  <a:pt x="85661" y="1005314"/>
                </a:lnTo>
                <a:lnTo>
                  <a:pt x="85661" y="1010536"/>
                </a:lnTo>
                <a:lnTo>
                  <a:pt x="84647" y="1013661"/>
                </a:lnTo>
                <a:lnTo>
                  <a:pt x="84647" y="1015745"/>
                </a:lnTo>
                <a:lnTo>
                  <a:pt x="83642" y="1018871"/>
                </a:lnTo>
                <a:lnTo>
                  <a:pt x="82637" y="1023051"/>
                </a:lnTo>
                <a:lnTo>
                  <a:pt x="81623" y="1026176"/>
                </a:lnTo>
                <a:lnTo>
                  <a:pt x="80618" y="1028260"/>
                </a:lnTo>
                <a:lnTo>
                  <a:pt x="80618" y="1031385"/>
                </a:lnTo>
                <a:lnTo>
                  <a:pt x="79613" y="1034511"/>
                </a:lnTo>
                <a:lnTo>
                  <a:pt x="79613" y="1038691"/>
                </a:lnTo>
                <a:lnTo>
                  <a:pt x="78608" y="1041817"/>
                </a:lnTo>
                <a:lnTo>
                  <a:pt x="78608" y="1044942"/>
                </a:lnTo>
                <a:lnTo>
                  <a:pt x="77594" y="1048081"/>
                </a:lnTo>
                <a:lnTo>
                  <a:pt x="77594" y="1052248"/>
                </a:lnTo>
                <a:lnTo>
                  <a:pt x="76589" y="1055374"/>
                </a:lnTo>
                <a:lnTo>
                  <a:pt x="76589" y="1059541"/>
                </a:lnTo>
                <a:lnTo>
                  <a:pt x="75584" y="1063721"/>
                </a:lnTo>
                <a:lnTo>
                  <a:pt x="75584" y="1071014"/>
                </a:lnTo>
                <a:lnTo>
                  <a:pt x="74570" y="1074152"/>
                </a:lnTo>
                <a:lnTo>
                  <a:pt x="74570" y="1078320"/>
                </a:lnTo>
                <a:lnTo>
                  <a:pt x="73565" y="1082487"/>
                </a:lnTo>
                <a:lnTo>
                  <a:pt x="73565" y="1088751"/>
                </a:lnTo>
                <a:lnTo>
                  <a:pt x="72560" y="1092918"/>
                </a:lnTo>
                <a:lnTo>
                  <a:pt x="72560" y="1096044"/>
                </a:lnTo>
                <a:lnTo>
                  <a:pt x="71546" y="1099170"/>
                </a:lnTo>
                <a:lnTo>
                  <a:pt x="71546" y="1105433"/>
                </a:lnTo>
                <a:lnTo>
                  <a:pt x="70541" y="1108559"/>
                </a:lnTo>
                <a:lnTo>
                  <a:pt x="70541" y="1110643"/>
                </a:lnTo>
                <a:lnTo>
                  <a:pt x="69536" y="1113781"/>
                </a:lnTo>
                <a:lnTo>
                  <a:pt x="68531" y="1115865"/>
                </a:lnTo>
                <a:lnTo>
                  <a:pt x="67517" y="1120032"/>
                </a:lnTo>
                <a:lnTo>
                  <a:pt x="66512" y="1124200"/>
                </a:lnTo>
                <a:lnTo>
                  <a:pt x="65507" y="1127338"/>
                </a:lnTo>
                <a:lnTo>
                  <a:pt x="64492" y="1129422"/>
                </a:lnTo>
                <a:lnTo>
                  <a:pt x="63488" y="1132547"/>
                </a:lnTo>
                <a:lnTo>
                  <a:pt x="63488" y="1134631"/>
                </a:lnTo>
                <a:lnTo>
                  <a:pt x="62483" y="1137756"/>
                </a:lnTo>
                <a:lnTo>
                  <a:pt x="61468" y="1139853"/>
                </a:lnTo>
                <a:lnTo>
                  <a:pt x="60463" y="1142978"/>
                </a:lnTo>
                <a:lnTo>
                  <a:pt x="60463" y="1146104"/>
                </a:lnTo>
                <a:lnTo>
                  <a:pt x="59459" y="1149230"/>
                </a:lnTo>
                <a:lnTo>
                  <a:pt x="59459" y="1151326"/>
                </a:lnTo>
                <a:lnTo>
                  <a:pt x="58454" y="1154451"/>
                </a:lnTo>
                <a:lnTo>
                  <a:pt x="58454" y="1157577"/>
                </a:lnTo>
                <a:lnTo>
                  <a:pt x="57439" y="1160703"/>
                </a:lnTo>
                <a:lnTo>
                  <a:pt x="57439" y="1162786"/>
                </a:lnTo>
                <a:lnTo>
                  <a:pt x="56434" y="1165925"/>
                </a:lnTo>
                <a:lnTo>
                  <a:pt x="56434" y="1169050"/>
                </a:lnTo>
                <a:lnTo>
                  <a:pt x="55430" y="1171134"/>
                </a:lnTo>
                <a:lnTo>
                  <a:pt x="55430" y="1179481"/>
                </a:lnTo>
                <a:lnTo>
                  <a:pt x="54415" y="1181565"/>
                </a:lnTo>
                <a:lnTo>
                  <a:pt x="54415" y="1196164"/>
                </a:lnTo>
                <a:lnTo>
                  <a:pt x="55430" y="1199289"/>
                </a:lnTo>
                <a:lnTo>
                  <a:pt x="55430" y="1201373"/>
                </a:lnTo>
                <a:lnTo>
                  <a:pt x="56434" y="1204511"/>
                </a:lnTo>
                <a:lnTo>
                  <a:pt x="58454" y="1207637"/>
                </a:lnTo>
                <a:lnTo>
                  <a:pt x="59459" y="1209721"/>
                </a:lnTo>
                <a:lnTo>
                  <a:pt x="61468" y="1212846"/>
                </a:lnTo>
                <a:lnTo>
                  <a:pt x="63488" y="1215984"/>
                </a:lnTo>
                <a:lnTo>
                  <a:pt x="65507" y="1218068"/>
                </a:lnTo>
                <a:lnTo>
                  <a:pt x="67517" y="1221194"/>
                </a:lnTo>
                <a:lnTo>
                  <a:pt x="69536" y="1223277"/>
                </a:lnTo>
                <a:lnTo>
                  <a:pt x="72560" y="1226403"/>
                </a:lnTo>
                <a:lnTo>
                  <a:pt x="75584" y="1228499"/>
                </a:lnTo>
                <a:lnTo>
                  <a:pt x="77594" y="1231625"/>
                </a:lnTo>
                <a:lnTo>
                  <a:pt x="80618" y="1233709"/>
                </a:lnTo>
                <a:lnTo>
                  <a:pt x="83642" y="1235792"/>
                </a:lnTo>
                <a:lnTo>
                  <a:pt x="87671" y="1238918"/>
                </a:lnTo>
                <a:lnTo>
                  <a:pt x="90695" y="1241002"/>
                </a:lnTo>
                <a:lnTo>
                  <a:pt x="93719" y="1243098"/>
                </a:lnTo>
                <a:lnTo>
                  <a:pt x="97748" y="1245182"/>
                </a:lnTo>
                <a:lnTo>
                  <a:pt x="100773" y="1248307"/>
                </a:lnTo>
                <a:lnTo>
                  <a:pt x="103797" y="1250391"/>
                </a:lnTo>
                <a:lnTo>
                  <a:pt x="107826" y="1252475"/>
                </a:lnTo>
                <a:lnTo>
                  <a:pt x="110850" y="1254571"/>
                </a:lnTo>
                <a:lnTo>
                  <a:pt x="114879" y="1257697"/>
                </a:lnTo>
                <a:lnTo>
                  <a:pt x="117903" y="1259781"/>
                </a:lnTo>
                <a:lnTo>
                  <a:pt x="121932" y="1261864"/>
                </a:lnTo>
                <a:lnTo>
                  <a:pt x="124956" y="1263948"/>
                </a:lnTo>
                <a:lnTo>
                  <a:pt x="128995" y="1266032"/>
                </a:lnTo>
                <a:lnTo>
                  <a:pt x="132009" y="1268128"/>
                </a:lnTo>
                <a:lnTo>
                  <a:pt x="136048" y="1270212"/>
                </a:lnTo>
                <a:lnTo>
                  <a:pt x="139063" y="1273337"/>
                </a:lnTo>
                <a:lnTo>
                  <a:pt x="142087" y="1275421"/>
                </a:lnTo>
                <a:lnTo>
                  <a:pt x="145111" y="1276463"/>
                </a:lnTo>
                <a:lnTo>
                  <a:pt x="149140" y="1278547"/>
                </a:lnTo>
                <a:lnTo>
                  <a:pt x="152164" y="1279588"/>
                </a:lnTo>
                <a:lnTo>
                  <a:pt x="155188" y="1281685"/>
                </a:lnTo>
                <a:lnTo>
                  <a:pt x="158212" y="1283769"/>
                </a:lnTo>
                <a:lnTo>
                  <a:pt x="161236" y="1284810"/>
                </a:lnTo>
                <a:lnTo>
                  <a:pt x="164261" y="1286894"/>
                </a:lnTo>
                <a:lnTo>
                  <a:pt x="167285" y="1287936"/>
                </a:lnTo>
                <a:lnTo>
                  <a:pt x="169294" y="1290020"/>
                </a:lnTo>
                <a:lnTo>
                  <a:pt x="172319" y="1291062"/>
                </a:lnTo>
                <a:lnTo>
                  <a:pt x="175343" y="1292103"/>
                </a:lnTo>
                <a:lnTo>
                  <a:pt x="177362" y="1294200"/>
                </a:lnTo>
                <a:lnTo>
                  <a:pt x="180386" y="1295242"/>
                </a:lnTo>
                <a:lnTo>
                  <a:pt x="182396" y="1296284"/>
                </a:lnTo>
                <a:lnTo>
                  <a:pt x="184415" y="1298367"/>
                </a:lnTo>
                <a:lnTo>
                  <a:pt x="186435" y="1299409"/>
                </a:lnTo>
                <a:lnTo>
                  <a:pt x="188444" y="1300451"/>
                </a:lnTo>
                <a:lnTo>
                  <a:pt x="190464" y="1301493"/>
                </a:lnTo>
                <a:lnTo>
                  <a:pt x="192473" y="1302535"/>
                </a:lnTo>
                <a:lnTo>
                  <a:pt x="194493" y="1303577"/>
                </a:lnTo>
                <a:lnTo>
                  <a:pt x="195497" y="1304618"/>
                </a:lnTo>
                <a:lnTo>
                  <a:pt x="197517" y="1305673"/>
                </a:lnTo>
                <a:lnTo>
                  <a:pt x="199526" y="1305673"/>
                </a:lnTo>
                <a:lnTo>
                  <a:pt x="201546" y="1306715"/>
                </a:lnTo>
                <a:lnTo>
                  <a:pt x="203565" y="1307757"/>
                </a:lnTo>
                <a:lnTo>
                  <a:pt x="204570" y="1307757"/>
                </a:lnTo>
                <a:lnTo>
                  <a:pt x="206589" y="1308799"/>
                </a:lnTo>
                <a:lnTo>
                  <a:pt x="208599" y="1307757"/>
                </a:lnTo>
                <a:lnTo>
                  <a:pt x="210618" y="1309840"/>
                </a:lnTo>
                <a:lnTo>
                  <a:pt x="212628" y="1311924"/>
                </a:lnTo>
                <a:lnTo>
                  <a:pt x="214647" y="1312966"/>
                </a:lnTo>
                <a:lnTo>
                  <a:pt x="216667" y="1314008"/>
                </a:lnTo>
                <a:lnTo>
                  <a:pt x="220695" y="1314008"/>
                </a:lnTo>
                <a:lnTo>
                  <a:pt x="222705" y="1312966"/>
                </a:lnTo>
                <a:lnTo>
                  <a:pt x="224724" y="1312966"/>
                </a:lnTo>
                <a:lnTo>
                  <a:pt x="225729" y="1311924"/>
                </a:lnTo>
                <a:lnTo>
                  <a:pt x="227749" y="1311924"/>
                </a:lnTo>
                <a:lnTo>
                  <a:pt x="229758" y="1310882"/>
                </a:lnTo>
                <a:lnTo>
                  <a:pt x="230773" y="1309840"/>
                </a:lnTo>
                <a:lnTo>
                  <a:pt x="232782" y="1308799"/>
                </a:lnTo>
                <a:lnTo>
                  <a:pt x="234802" y="1307757"/>
                </a:lnTo>
                <a:lnTo>
                  <a:pt x="236811" y="1306715"/>
                </a:lnTo>
                <a:lnTo>
                  <a:pt x="238831" y="1304618"/>
                </a:lnTo>
                <a:lnTo>
                  <a:pt x="240850" y="1303577"/>
                </a:lnTo>
                <a:lnTo>
                  <a:pt x="242860" y="1302535"/>
                </a:lnTo>
                <a:lnTo>
                  <a:pt x="244879" y="1300451"/>
                </a:lnTo>
                <a:lnTo>
                  <a:pt x="246889" y="1298367"/>
                </a:lnTo>
                <a:lnTo>
                  <a:pt x="248908" y="1297325"/>
                </a:lnTo>
                <a:lnTo>
                  <a:pt x="250927" y="1295242"/>
                </a:lnTo>
                <a:lnTo>
                  <a:pt x="252937" y="1293158"/>
                </a:lnTo>
                <a:lnTo>
                  <a:pt x="255961" y="1291062"/>
                </a:lnTo>
                <a:lnTo>
                  <a:pt x="257981" y="1288978"/>
                </a:lnTo>
                <a:lnTo>
                  <a:pt x="259990" y="1286894"/>
                </a:lnTo>
                <a:lnTo>
                  <a:pt x="262010" y="1285852"/>
                </a:lnTo>
                <a:lnTo>
                  <a:pt x="264029" y="1284810"/>
                </a:lnTo>
                <a:lnTo>
                  <a:pt x="267043" y="1284810"/>
                </a:lnTo>
                <a:lnTo>
                  <a:pt x="269063" y="1282727"/>
                </a:lnTo>
                <a:lnTo>
                  <a:pt x="272087" y="1281685"/>
                </a:lnTo>
                <a:lnTo>
                  <a:pt x="274106" y="1280643"/>
                </a:lnTo>
                <a:lnTo>
                  <a:pt x="277121" y="1278547"/>
                </a:lnTo>
                <a:lnTo>
                  <a:pt x="280145" y="1277505"/>
                </a:lnTo>
                <a:lnTo>
                  <a:pt x="283169" y="1275421"/>
                </a:lnTo>
                <a:lnTo>
                  <a:pt x="286193" y="1273337"/>
                </a:lnTo>
                <a:lnTo>
                  <a:pt x="289217" y="1271254"/>
                </a:lnTo>
                <a:lnTo>
                  <a:pt x="292241" y="1269170"/>
                </a:lnTo>
                <a:lnTo>
                  <a:pt x="296270" y="1267086"/>
                </a:lnTo>
                <a:lnTo>
                  <a:pt x="299295" y="1263948"/>
                </a:lnTo>
                <a:lnTo>
                  <a:pt x="302319" y="1261864"/>
                </a:lnTo>
                <a:lnTo>
                  <a:pt x="306348" y="1259781"/>
                </a:lnTo>
                <a:lnTo>
                  <a:pt x="309372" y="1257697"/>
                </a:lnTo>
                <a:lnTo>
                  <a:pt x="313401" y="1254571"/>
                </a:lnTo>
                <a:lnTo>
                  <a:pt x="316425" y="1252475"/>
                </a:lnTo>
                <a:lnTo>
                  <a:pt x="320454" y="1250391"/>
                </a:lnTo>
                <a:lnTo>
                  <a:pt x="323478" y="1248307"/>
                </a:lnTo>
                <a:lnTo>
                  <a:pt x="326502" y="1246224"/>
                </a:lnTo>
                <a:lnTo>
                  <a:pt x="330531" y="1243098"/>
                </a:lnTo>
                <a:lnTo>
                  <a:pt x="333556" y="1241002"/>
                </a:lnTo>
                <a:lnTo>
                  <a:pt x="337585" y="1238918"/>
                </a:lnTo>
                <a:lnTo>
                  <a:pt x="340609" y="1237876"/>
                </a:lnTo>
                <a:lnTo>
                  <a:pt x="343633" y="1235792"/>
                </a:lnTo>
                <a:lnTo>
                  <a:pt x="346657" y="1233709"/>
                </a:lnTo>
                <a:lnTo>
                  <a:pt x="349681" y="1232667"/>
                </a:lnTo>
                <a:lnTo>
                  <a:pt x="352705" y="1230583"/>
                </a:lnTo>
                <a:lnTo>
                  <a:pt x="355730" y="1229541"/>
                </a:lnTo>
                <a:lnTo>
                  <a:pt x="358754" y="1228499"/>
                </a:lnTo>
                <a:lnTo>
                  <a:pt x="360763" y="1228499"/>
                </a:lnTo>
                <a:lnTo>
                  <a:pt x="362783" y="1227445"/>
                </a:lnTo>
                <a:lnTo>
                  <a:pt x="364792" y="1228499"/>
                </a:lnTo>
                <a:lnTo>
                  <a:pt x="368831" y="1228499"/>
                </a:lnTo>
                <a:lnTo>
                  <a:pt x="370841" y="1229541"/>
                </a:lnTo>
                <a:lnTo>
                  <a:pt x="372860" y="1229541"/>
                </a:lnTo>
                <a:lnTo>
                  <a:pt x="374870" y="1231625"/>
                </a:lnTo>
                <a:lnTo>
                  <a:pt x="376889" y="1231625"/>
                </a:lnTo>
                <a:lnTo>
                  <a:pt x="378908" y="1232667"/>
                </a:lnTo>
                <a:lnTo>
                  <a:pt x="380918" y="1232667"/>
                </a:lnTo>
                <a:lnTo>
                  <a:pt x="382937" y="1233709"/>
                </a:lnTo>
                <a:lnTo>
                  <a:pt x="388986" y="1233709"/>
                </a:lnTo>
                <a:lnTo>
                  <a:pt x="390995" y="1232667"/>
                </a:lnTo>
                <a:lnTo>
                  <a:pt x="395024" y="1232667"/>
                </a:lnTo>
                <a:lnTo>
                  <a:pt x="397044" y="1231625"/>
                </a:lnTo>
                <a:lnTo>
                  <a:pt x="399063" y="1231625"/>
                </a:lnTo>
                <a:lnTo>
                  <a:pt x="401073" y="1232667"/>
                </a:lnTo>
                <a:lnTo>
                  <a:pt x="405102" y="1232667"/>
                </a:lnTo>
                <a:lnTo>
                  <a:pt x="406116" y="1233709"/>
                </a:lnTo>
                <a:lnTo>
                  <a:pt x="408126" y="1234751"/>
                </a:lnTo>
                <a:lnTo>
                  <a:pt x="410145" y="1235792"/>
                </a:lnTo>
                <a:lnTo>
                  <a:pt x="412155" y="1236834"/>
                </a:lnTo>
                <a:lnTo>
                  <a:pt x="414174" y="1236834"/>
                </a:lnTo>
                <a:lnTo>
                  <a:pt x="416193" y="1238918"/>
                </a:lnTo>
                <a:lnTo>
                  <a:pt x="417198" y="1239960"/>
                </a:lnTo>
                <a:lnTo>
                  <a:pt x="419218" y="1241002"/>
                </a:lnTo>
                <a:lnTo>
                  <a:pt x="421227" y="1242056"/>
                </a:lnTo>
                <a:lnTo>
                  <a:pt x="422232" y="1243098"/>
                </a:lnTo>
                <a:lnTo>
                  <a:pt x="424251" y="1244140"/>
                </a:lnTo>
                <a:lnTo>
                  <a:pt x="426271" y="1246224"/>
                </a:lnTo>
                <a:lnTo>
                  <a:pt x="428280" y="1247266"/>
                </a:lnTo>
                <a:lnTo>
                  <a:pt x="429295" y="1248307"/>
                </a:lnTo>
                <a:lnTo>
                  <a:pt x="431305" y="1249349"/>
                </a:lnTo>
                <a:lnTo>
                  <a:pt x="432309" y="1250391"/>
                </a:lnTo>
                <a:lnTo>
                  <a:pt x="434329" y="1251433"/>
                </a:lnTo>
                <a:lnTo>
                  <a:pt x="435334" y="1252475"/>
                </a:lnTo>
                <a:lnTo>
                  <a:pt x="437353" y="1253517"/>
                </a:lnTo>
                <a:lnTo>
                  <a:pt x="439372" y="1254571"/>
                </a:lnTo>
                <a:lnTo>
                  <a:pt x="440377" y="1255613"/>
                </a:lnTo>
                <a:lnTo>
                  <a:pt x="442387" y="1256655"/>
                </a:lnTo>
                <a:lnTo>
                  <a:pt x="444406" y="1256655"/>
                </a:lnTo>
                <a:lnTo>
                  <a:pt x="446425" y="1257697"/>
                </a:lnTo>
                <a:lnTo>
                  <a:pt x="450454" y="1259781"/>
                </a:lnTo>
                <a:lnTo>
                  <a:pt x="454483" y="1261864"/>
                </a:lnTo>
                <a:lnTo>
                  <a:pt x="458512" y="1263948"/>
                </a:lnTo>
                <a:lnTo>
                  <a:pt x="461536" y="1266032"/>
                </a:lnTo>
                <a:lnTo>
                  <a:pt x="465565" y="1269170"/>
                </a:lnTo>
                <a:lnTo>
                  <a:pt x="468590" y="1272295"/>
                </a:lnTo>
                <a:lnTo>
                  <a:pt x="471614" y="1275421"/>
                </a:lnTo>
                <a:lnTo>
                  <a:pt x="475643" y="1278547"/>
                </a:lnTo>
                <a:lnTo>
                  <a:pt x="478667" y="1281685"/>
                </a:lnTo>
                <a:lnTo>
                  <a:pt x="481691" y="1284810"/>
                </a:lnTo>
                <a:lnTo>
                  <a:pt x="484715" y="1287936"/>
                </a:lnTo>
                <a:lnTo>
                  <a:pt x="487739" y="1291062"/>
                </a:lnTo>
                <a:lnTo>
                  <a:pt x="490764" y="1295242"/>
                </a:lnTo>
                <a:lnTo>
                  <a:pt x="493788" y="1298367"/>
                </a:lnTo>
                <a:lnTo>
                  <a:pt x="496812" y="1302535"/>
                </a:lnTo>
                <a:lnTo>
                  <a:pt x="499826" y="1305673"/>
                </a:lnTo>
                <a:lnTo>
                  <a:pt x="501846" y="1309840"/>
                </a:lnTo>
                <a:lnTo>
                  <a:pt x="504870" y="1312966"/>
                </a:lnTo>
                <a:lnTo>
                  <a:pt x="507894" y="1317133"/>
                </a:lnTo>
                <a:lnTo>
                  <a:pt x="510918" y="1320272"/>
                </a:lnTo>
                <a:lnTo>
                  <a:pt x="513942" y="1324439"/>
                </a:lnTo>
                <a:lnTo>
                  <a:pt x="516966" y="1327565"/>
                </a:lnTo>
                <a:lnTo>
                  <a:pt x="519981" y="1331745"/>
                </a:lnTo>
                <a:lnTo>
                  <a:pt x="523005" y="1334870"/>
                </a:lnTo>
                <a:lnTo>
                  <a:pt x="526029" y="1337996"/>
                </a:lnTo>
                <a:lnTo>
                  <a:pt x="529053" y="1341121"/>
                </a:lnTo>
                <a:lnTo>
                  <a:pt x="532078" y="1345297"/>
                </a:lnTo>
                <a:lnTo>
                  <a:pt x="535102" y="1348425"/>
                </a:lnTo>
                <a:lnTo>
                  <a:pt x="539131" y="1351554"/>
                </a:lnTo>
                <a:lnTo>
                  <a:pt x="542155" y="1354682"/>
                </a:lnTo>
                <a:lnTo>
                  <a:pt x="546184" y="1356768"/>
                </a:lnTo>
                <a:lnTo>
                  <a:pt x="549208" y="1359896"/>
                </a:lnTo>
                <a:lnTo>
                  <a:pt x="551227" y="1360940"/>
                </a:lnTo>
                <a:lnTo>
                  <a:pt x="553237" y="1363026"/>
                </a:lnTo>
                <a:lnTo>
                  <a:pt x="555256" y="1364068"/>
                </a:lnTo>
                <a:lnTo>
                  <a:pt x="556261" y="1364068"/>
                </a:lnTo>
                <a:lnTo>
                  <a:pt x="558281" y="1365111"/>
                </a:lnTo>
                <a:lnTo>
                  <a:pt x="559285" y="1366154"/>
                </a:lnTo>
                <a:lnTo>
                  <a:pt x="561305" y="1367197"/>
                </a:lnTo>
                <a:lnTo>
                  <a:pt x="562310" y="1367197"/>
                </a:lnTo>
                <a:lnTo>
                  <a:pt x="564329" y="1368240"/>
                </a:lnTo>
                <a:lnTo>
                  <a:pt x="565334" y="1368240"/>
                </a:lnTo>
                <a:lnTo>
                  <a:pt x="567343" y="1369283"/>
                </a:lnTo>
                <a:lnTo>
                  <a:pt x="568358" y="1369283"/>
                </a:lnTo>
                <a:lnTo>
                  <a:pt x="570368" y="1370325"/>
                </a:lnTo>
                <a:lnTo>
                  <a:pt x="573392" y="1370325"/>
                </a:lnTo>
                <a:lnTo>
                  <a:pt x="575411" y="1371368"/>
                </a:lnTo>
                <a:lnTo>
                  <a:pt x="581459" y="1371368"/>
                </a:lnTo>
                <a:lnTo>
                  <a:pt x="583469" y="1372411"/>
                </a:lnTo>
                <a:lnTo>
                  <a:pt x="590522" y="1372411"/>
                </a:lnTo>
                <a:lnTo>
                  <a:pt x="591537" y="1371368"/>
                </a:lnTo>
                <a:lnTo>
                  <a:pt x="599595" y="1371368"/>
                </a:lnTo>
                <a:lnTo>
                  <a:pt x="600599" y="1370325"/>
                </a:lnTo>
                <a:lnTo>
                  <a:pt x="603624" y="1370325"/>
                </a:lnTo>
                <a:lnTo>
                  <a:pt x="606648" y="1369283"/>
                </a:lnTo>
                <a:lnTo>
                  <a:pt x="608667" y="1369283"/>
                </a:lnTo>
                <a:lnTo>
                  <a:pt x="611691" y="1368240"/>
                </a:lnTo>
                <a:lnTo>
                  <a:pt x="614715" y="1367197"/>
                </a:lnTo>
                <a:lnTo>
                  <a:pt x="616725" y="1366154"/>
                </a:lnTo>
                <a:lnTo>
                  <a:pt x="619749" y="1365111"/>
                </a:lnTo>
                <a:lnTo>
                  <a:pt x="621769" y="1364068"/>
                </a:lnTo>
                <a:lnTo>
                  <a:pt x="623778" y="1363026"/>
                </a:lnTo>
                <a:lnTo>
                  <a:pt x="626802" y="1361983"/>
                </a:lnTo>
                <a:lnTo>
                  <a:pt x="628822" y="1359896"/>
                </a:lnTo>
                <a:lnTo>
                  <a:pt x="630831" y="1358853"/>
                </a:lnTo>
                <a:lnTo>
                  <a:pt x="633856" y="1357811"/>
                </a:lnTo>
                <a:lnTo>
                  <a:pt x="635875" y="1355725"/>
                </a:lnTo>
                <a:lnTo>
                  <a:pt x="637885" y="1353639"/>
                </a:lnTo>
                <a:lnTo>
                  <a:pt x="639904" y="1351554"/>
                </a:lnTo>
                <a:lnTo>
                  <a:pt x="641923" y="1350511"/>
                </a:lnTo>
                <a:lnTo>
                  <a:pt x="644938" y="1348425"/>
                </a:lnTo>
                <a:lnTo>
                  <a:pt x="646957" y="1345297"/>
                </a:lnTo>
                <a:lnTo>
                  <a:pt x="648976" y="1343210"/>
                </a:lnTo>
                <a:lnTo>
                  <a:pt x="650986" y="1341121"/>
                </a:lnTo>
                <a:lnTo>
                  <a:pt x="653005" y="1339038"/>
                </a:lnTo>
                <a:lnTo>
                  <a:pt x="655015" y="1335912"/>
                </a:lnTo>
                <a:lnTo>
                  <a:pt x="657034" y="1333828"/>
                </a:lnTo>
                <a:lnTo>
                  <a:pt x="659054" y="1330690"/>
                </a:lnTo>
                <a:lnTo>
                  <a:pt x="662078" y="1327565"/>
                </a:lnTo>
                <a:lnTo>
                  <a:pt x="664087" y="1324439"/>
                </a:lnTo>
                <a:lnTo>
                  <a:pt x="666107" y="1322355"/>
                </a:lnTo>
                <a:lnTo>
                  <a:pt x="668116" y="1318175"/>
                </a:lnTo>
                <a:lnTo>
                  <a:pt x="670136" y="1315050"/>
                </a:lnTo>
                <a:lnTo>
                  <a:pt x="672155" y="1311924"/>
                </a:lnTo>
                <a:lnTo>
                  <a:pt x="675170" y="1308799"/>
                </a:lnTo>
                <a:lnTo>
                  <a:pt x="675170" y="1307757"/>
                </a:lnTo>
                <a:lnTo>
                  <a:pt x="677189" y="1306715"/>
                </a:lnTo>
                <a:lnTo>
                  <a:pt x="679208" y="1304618"/>
                </a:lnTo>
                <a:lnTo>
                  <a:pt x="681218" y="1302535"/>
                </a:lnTo>
                <a:lnTo>
                  <a:pt x="683237" y="1300451"/>
                </a:lnTo>
                <a:lnTo>
                  <a:pt x="685247" y="1297325"/>
                </a:lnTo>
                <a:lnTo>
                  <a:pt x="687266" y="1294200"/>
                </a:lnTo>
                <a:lnTo>
                  <a:pt x="689286" y="1291062"/>
                </a:lnTo>
                <a:lnTo>
                  <a:pt x="691295" y="1288978"/>
                </a:lnTo>
                <a:lnTo>
                  <a:pt x="693315" y="1286894"/>
                </a:lnTo>
                <a:lnTo>
                  <a:pt x="695324" y="1283769"/>
                </a:lnTo>
                <a:lnTo>
                  <a:pt x="697344" y="1281685"/>
                </a:lnTo>
                <a:lnTo>
                  <a:pt x="699363" y="1280643"/>
                </a:lnTo>
                <a:lnTo>
                  <a:pt x="701373" y="1279588"/>
                </a:lnTo>
                <a:lnTo>
                  <a:pt x="703392" y="1278547"/>
                </a:lnTo>
                <a:lnTo>
                  <a:pt x="705402" y="1277505"/>
                </a:lnTo>
                <a:lnTo>
                  <a:pt x="706416" y="1276463"/>
                </a:lnTo>
                <a:lnTo>
                  <a:pt x="708426" y="1275421"/>
                </a:lnTo>
                <a:lnTo>
                  <a:pt x="709440" y="1274379"/>
                </a:lnTo>
                <a:lnTo>
                  <a:pt x="711450" y="1273337"/>
                </a:lnTo>
                <a:lnTo>
                  <a:pt x="713469" y="1271254"/>
                </a:lnTo>
                <a:lnTo>
                  <a:pt x="714474" y="1270212"/>
                </a:lnTo>
                <a:lnTo>
                  <a:pt x="716493" y="1268128"/>
                </a:lnTo>
                <a:lnTo>
                  <a:pt x="717498" y="1267086"/>
                </a:lnTo>
                <a:lnTo>
                  <a:pt x="719518" y="1264990"/>
                </a:lnTo>
                <a:lnTo>
                  <a:pt x="721527" y="1263948"/>
                </a:lnTo>
                <a:lnTo>
                  <a:pt x="722542" y="1261864"/>
                </a:lnTo>
                <a:lnTo>
                  <a:pt x="724551" y="1260822"/>
                </a:lnTo>
                <a:lnTo>
                  <a:pt x="725556" y="1258739"/>
                </a:lnTo>
                <a:lnTo>
                  <a:pt x="727576" y="1257697"/>
                </a:lnTo>
                <a:lnTo>
                  <a:pt x="729595" y="1255613"/>
                </a:lnTo>
                <a:lnTo>
                  <a:pt x="730600" y="1254571"/>
                </a:lnTo>
                <a:lnTo>
                  <a:pt x="732609" y="1253517"/>
                </a:lnTo>
                <a:lnTo>
                  <a:pt x="733624" y="1251433"/>
                </a:lnTo>
                <a:lnTo>
                  <a:pt x="735633" y="1250391"/>
                </a:lnTo>
                <a:lnTo>
                  <a:pt x="737653" y="1249349"/>
                </a:lnTo>
                <a:lnTo>
                  <a:pt x="738658" y="1248307"/>
                </a:lnTo>
                <a:lnTo>
                  <a:pt x="740677" y="1247266"/>
                </a:lnTo>
                <a:lnTo>
                  <a:pt x="741682" y="1247266"/>
                </a:lnTo>
                <a:lnTo>
                  <a:pt x="743701" y="1246224"/>
                </a:lnTo>
                <a:lnTo>
                  <a:pt x="745711" y="1246224"/>
                </a:lnTo>
                <a:lnTo>
                  <a:pt x="746725" y="1245182"/>
                </a:lnTo>
                <a:lnTo>
                  <a:pt x="749749" y="1245182"/>
                </a:lnTo>
                <a:lnTo>
                  <a:pt x="751759" y="1246224"/>
                </a:lnTo>
                <a:lnTo>
                  <a:pt x="753778" y="1246224"/>
                </a:lnTo>
                <a:lnTo>
                  <a:pt x="757807" y="1249349"/>
                </a:lnTo>
                <a:lnTo>
                  <a:pt x="762841" y="1252475"/>
                </a:lnTo>
                <a:lnTo>
                  <a:pt x="766880" y="1256655"/>
                </a:lnTo>
                <a:lnTo>
                  <a:pt x="771914" y="1259781"/>
                </a:lnTo>
                <a:lnTo>
                  <a:pt x="775943" y="1262906"/>
                </a:lnTo>
                <a:lnTo>
                  <a:pt x="780986" y="1267086"/>
                </a:lnTo>
                <a:lnTo>
                  <a:pt x="785015" y="1270212"/>
                </a:lnTo>
                <a:lnTo>
                  <a:pt x="790059" y="1274379"/>
                </a:lnTo>
                <a:lnTo>
                  <a:pt x="794088" y="1278547"/>
                </a:lnTo>
                <a:lnTo>
                  <a:pt x="799122" y="1282727"/>
                </a:lnTo>
                <a:lnTo>
                  <a:pt x="804165" y="1286894"/>
                </a:lnTo>
                <a:lnTo>
                  <a:pt x="808194" y="1291062"/>
                </a:lnTo>
                <a:lnTo>
                  <a:pt x="813228" y="1295242"/>
                </a:lnTo>
                <a:lnTo>
                  <a:pt x="818271" y="1299409"/>
                </a:lnTo>
                <a:lnTo>
                  <a:pt x="823305" y="1303577"/>
                </a:lnTo>
                <a:lnTo>
                  <a:pt x="827344" y="1306715"/>
                </a:lnTo>
                <a:lnTo>
                  <a:pt x="832378" y="1310882"/>
                </a:lnTo>
                <a:lnTo>
                  <a:pt x="837421" y="1315050"/>
                </a:lnTo>
                <a:lnTo>
                  <a:pt x="842455" y="1319230"/>
                </a:lnTo>
                <a:lnTo>
                  <a:pt x="846484" y="1323397"/>
                </a:lnTo>
                <a:lnTo>
                  <a:pt x="851489" y="1327565"/>
                </a:lnTo>
                <a:lnTo>
                  <a:pt x="856610" y="1330690"/>
                </a:lnTo>
                <a:lnTo>
                  <a:pt x="861634" y="1334870"/>
                </a:lnTo>
                <a:lnTo>
                  <a:pt x="865595" y="1337996"/>
                </a:lnTo>
                <a:lnTo>
                  <a:pt x="870716" y="1342167"/>
                </a:lnTo>
                <a:lnTo>
                  <a:pt x="875740" y="1345297"/>
                </a:lnTo>
                <a:lnTo>
                  <a:pt x="880764" y="1348425"/>
                </a:lnTo>
                <a:lnTo>
                  <a:pt x="885788" y="1351554"/>
                </a:lnTo>
                <a:lnTo>
                  <a:pt x="889846" y="1354682"/>
                </a:lnTo>
                <a:lnTo>
                  <a:pt x="894870" y="1356768"/>
                </a:lnTo>
                <a:lnTo>
                  <a:pt x="899895" y="1359896"/>
                </a:lnTo>
                <a:lnTo>
                  <a:pt x="903953" y="1361983"/>
                </a:lnTo>
                <a:lnTo>
                  <a:pt x="906948" y="1363026"/>
                </a:lnTo>
                <a:lnTo>
                  <a:pt x="909943" y="1365111"/>
                </a:lnTo>
                <a:lnTo>
                  <a:pt x="913035" y="1366154"/>
                </a:lnTo>
                <a:lnTo>
                  <a:pt x="916996" y="1368240"/>
                </a:lnTo>
                <a:lnTo>
                  <a:pt x="920088" y="1369283"/>
                </a:lnTo>
                <a:lnTo>
                  <a:pt x="923083" y="1370325"/>
                </a:lnTo>
                <a:lnTo>
                  <a:pt x="926078" y="1371368"/>
                </a:lnTo>
                <a:lnTo>
                  <a:pt x="929073" y="1372411"/>
                </a:lnTo>
                <a:lnTo>
                  <a:pt x="932165" y="1373455"/>
                </a:lnTo>
                <a:lnTo>
                  <a:pt x="935160" y="1374498"/>
                </a:lnTo>
                <a:lnTo>
                  <a:pt x="939218" y="1375540"/>
                </a:lnTo>
                <a:lnTo>
                  <a:pt x="942214" y="1375540"/>
                </a:lnTo>
                <a:lnTo>
                  <a:pt x="945209" y="1376583"/>
                </a:lnTo>
                <a:lnTo>
                  <a:pt x="948300" y="1377626"/>
                </a:lnTo>
                <a:lnTo>
                  <a:pt x="955354" y="1377626"/>
                </a:lnTo>
                <a:lnTo>
                  <a:pt x="958349" y="1378669"/>
                </a:lnTo>
                <a:lnTo>
                  <a:pt x="980474" y="1378669"/>
                </a:lnTo>
                <a:lnTo>
                  <a:pt x="983566" y="1377626"/>
                </a:lnTo>
                <a:lnTo>
                  <a:pt x="987528" y="1377626"/>
                </a:lnTo>
                <a:lnTo>
                  <a:pt x="990619" y="1376583"/>
                </a:lnTo>
                <a:lnTo>
                  <a:pt x="993615" y="1376583"/>
                </a:lnTo>
                <a:lnTo>
                  <a:pt x="996610" y="1375540"/>
                </a:lnTo>
                <a:lnTo>
                  <a:pt x="999702" y="1374498"/>
                </a:lnTo>
                <a:lnTo>
                  <a:pt x="1002697" y="1373455"/>
                </a:lnTo>
                <a:lnTo>
                  <a:pt x="1005692" y="1373455"/>
                </a:lnTo>
                <a:lnTo>
                  <a:pt x="1007721" y="1372411"/>
                </a:lnTo>
                <a:lnTo>
                  <a:pt x="1009750" y="1371368"/>
                </a:lnTo>
                <a:lnTo>
                  <a:pt x="1011779" y="1370325"/>
                </a:lnTo>
                <a:lnTo>
                  <a:pt x="1014774" y="1369283"/>
                </a:lnTo>
                <a:lnTo>
                  <a:pt x="1014774" y="546453"/>
                </a:lnTo>
                <a:lnTo>
                  <a:pt x="1015740" y="543314"/>
                </a:lnTo>
                <a:lnTo>
                  <a:pt x="1017769" y="540189"/>
                </a:lnTo>
                <a:lnTo>
                  <a:pt x="1017769" y="539147"/>
                </a:lnTo>
                <a:lnTo>
                  <a:pt x="1019798" y="537063"/>
                </a:lnTo>
                <a:lnTo>
                  <a:pt x="1021827" y="533938"/>
                </a:lnTo>
                <a:lnTo>
                  <a:pt x="1022793" y="531841"/>
                </a:lnTo>
                <a:lnTo>
                  <a:pt x="1024822" y="529758"/>
                </a:lnTo>
                <a:lnTo>
                  <a:pt x="1025885" y="528716"/>
                </a:lnTo>
                <a:lnTo>
                  <a:pt x="1027914" y="526632"/>
                </a:lnTo>
                <a:lnTo>
                  <a:pt x="1029847" y="524548"/>
                </a:lnTo>
                <a:lnTo>
                  <a:pt x="1030909" y="522465"/>
                </a:lnTo>
                <a:lnTo>
                  <a:pt x="1032938" y="520381"/>
                </a:lnTo>
                <a:lnTo>
                  <a:pt x="1034967" y="518284"/>
                </a:lnTo>
                <a:lnTo>
                  <a:pt x="1036900" y="516201"/>
                </a:lnTo>
                <a:lnTo>
                  <a:pt x="1037962" y="514117"/>
                </a:lnTo>
                <a:lnTo>
                  <a:pt x="1038929" y="510991"/>
                </a:lnTo>
                <a:lnTo>
                  <a:pt x="1038929" y="508908"/>
                </a:lnTo>
                <a:lnTo>
                  <a:pt x="1039991" y="505769"/>
                </a:lnTo>
                <a:lnTo>
                  <a:pt x="1039991" y="485962"/>
                </a:lnTo>
                <a:lnTo>
                  <a:pt x="1038929" y="482836"/>
                </a:lnTo>
                <a:lnTo>
                  <a:pt x="1038929" y="474488"/>
                </a:lnTo>
                <a:lnTo>
                  <a:pt x="1037962" y="471363"/>
                </a:lnTo>
                <a:lnTo>
                  <a:pt x="1036900" y="467183"/>
                </a:lnTo>
                <a:lnTo>
                  <a:pt x="1035933" y="463015"/>
                </a:lnTo>
                <a:lnTo>
                  <a:pt x="1034967" y="458848"/>
                </a:lnTo>
                <a:lnTo>
                  <a:pt x="1033904" y="454668"/>
                </a:lnTo>
                <a:lnTo>
                  <a:pt x="1032938" y="449458"/>
                </a:lnTo>
                <a:lnTo>
                  <a:pt x="1031875" y="446333"/>
                </a:lnTo>
                <a:lnTo>
                  <a:pt x="1030909" y="442165"/>
                </a:lnTo>
                <a:lnTo>
                  <a:pt x="1028880" y="439027"/>
                </a:lnTo>
                <a:lnTo>
                  <a:pt x="1027914" y="435902"/>
                </a:lnTo>
                <a:lnTo>
                  <a:pt x="1025885" y="431734"/>
                </a:lnTo>
                <a:lnTo>
                  <a:pt x="1024822" y="428596"/>
                </a:lnTo>
                <a:lnTo>
                  <a:pt x="1022793" y="425470"/>
                </a:lnTo>
                <a:lnTo>
                  <a:pt x="1021827" y="422345"/>
                </a:lnTo>
                <a:lnTo>
                  <a:pt x="1019798" y="419219"/>
                </a:lnTo>
                <a:lnTo>
                  <a:pt x="1018832" y="417136"/>
                </a:lnTo>
                <a:lnTo>
                  <a:pt x="1016803" y="413997"/>
                </a:lnTo>
                <a:lnTo>
                  <a:pt x="1015740" y="410872"/>
                </a:lnTo>
                <a:lnTo>
                  <a:pt x="1013808" y="408788"/>
                </a:lnTo>
                <a:lnTo>
                  <a:pt x="1012745" y="405662"/>
                </a:lnTo>
                <a:lnTo>
                  <a:pt x="1010716" y="403579"/>
                </a:lnTo>
                <a:lnTo>
                  <a:pt x="1009750" y="401482"/>
                </a:lnTo>
                <a:lnTo>
                  <a:pt x="1008687" y="398357"/>
                </a:lnTo>
                <a:lnTo>
                  <a:pt x="1006755" y="396273"/>
                </a:lnTo>
                <a:lnTo>
                  <a:pt x="1005692" y="394189"/>
                </a:lnTo>
                <a:lnTo>
                  <a:pt x="1003663" y="391064"/>
                </a:lnTo>
                <a:lnTo>
                  <a:pt x="1001634" y="388967"/>
                </a:lnTo>
                <a:lnTo>
                  <a:pt x="1000668" y="386884"/>
                </a:lnTo>
                <a:lnTo>
                  <a:pt x="998639" y="384800"/>
                </a:lnTo>
                <a:lnTo>
                  <a:pt x="996610" y="380632"/>
                </a:lnTo>
                <a:lnTo>
                  <a:pt x="994581" y="377494"/>
                </a:lnTo>
                <a:lnTo>
                  <a:pt x="991586" y="374369"/>
                </a:lnTo>
                <a:lnTo>
                  <a:pt x="988590" y="370201"/>
                </a:lnTo>
                <a:lnTo>
                  <a:pt x="985595" y="367076"/>
                </a:lnTo>
                <a:lnTo>
                  <a:pt x="982503" y="363937"/>
                </a:lnTo>
                <a:lnTo>
                  <a:pt x="979508" y="359770"/>
                </a:lnTo>
                <a:lnTo>
                  <a:pt x="976513" y="356644"/>
                </a:lnTo>
                <a:lnTo>
                  <a:pt x="973421" y="353519"/>
                </a:lnTo>
                <a:lnTo>
                  <a:pt x="970426" y="349339"/>
                </a:lnTo>
                <a:lnTo>
                  <a:pt x="967431" y="346213"/>
                </a:lnTo>
                <a:lnTo>
                  <a:pt x="964436" y="343088"/>
                </a:lnTo>
                <a:lnTo>
                  <a:pt x="961344" y="338907"/>
                </a:lnTo>
                <a:lnTo>
                  <a:pt x="958349" y="335782"/>
                </a:lnTo>
                <a:lnTo>
                  <a:pt x="955354" y="332656"/>
                </a:lnTo>
                <a:lnTo>
                  <a:pt x="951296" y="328489"/>
                </a:lnTo>
                <a:lnTo>
                  <a:pt x="948300" y="325351"/>
                </a:lnTo>
                <a:lnTo>
                  <a:pt x="945209" y="322225"/>
                </a:lnTo>
                <a:lnTo>
                  <a:pt x="942214" y="318058"/>
                </a:lnTo>
                <a:lnTo>
                  <a:pt x="939218" y="314932"/>
                </a:lnTo>
                <a:lnTo>
                  <a:pt x="936127" y="311794"/>
                </a:lnTo>
                <a:lnTo>
                  <a:pt x="933131" y="308668"/>
                </a:lnTo>
                <a:lnTo>
                  <a:pt x="929073" y="304501"/>
                </a:lnTo>
                <a:lnTo>
                  <a:pt x="926078" y="301375"/>
                </a:lnTo>
                <a:lnTo>
                  <a:pt x="923083" y="298237"/>
                </a:lnTo>
                <a:lnTo>
                  <a:pt x="920088" y="295111"/>
                </a:lnTo>
                <a:lnTo>
                  <a:pt x="916996" y="290944"/>
                </a:lnTo>
                <a:lnTo>
                  <a:pt x="914001" y="287818"/>
                </a:lnTo>
                <a:lnTo>
                  <a:pt x="911006" y="284680"/>
                </a:lnTo>
                <a:lnTo>
                  <a:pt x="906948" y="281555"/>
                </a:lnTo>
                <a:lnTo>
                  <a:pt x="903953" y="277387"/>
                </a:lnTo>
                <a:lnTo>
                  <a:pt x="900861" y="274249"/>
                </a:lnTo>
                <a:lnTo>
                  <a:pt x="897866" y="271123"/>
                </a:lnTo>
                <a:lnTo>
                  <a:pt x="894870" y="266956"/>
                </a:lnTo>
                <a:lnTo>
                  <a:pt x="892841" y="264872"/>
                </a:lnTo>
                <a:lnTo>
                  <a:pt x="890812" y="262788"/>
                </a:lnTo>
                <a:lnTo>
                  <a:pt x="888783" y="260692"/>
                </a:lnTo>
                <a:lnTo>
                  <a:pt x="886755" y="258608"/>
                </a:lnTo>
                <a:lnTo>
                  <a:pt x="884822" y="256525"/>
                </a:lnTo>
                <a:lnTo>
                  <a:pt x="882793" y="253399"/>
                </a:lnTo>
                <a:lnTo>
                  <a:pt x="880764" y="251315"/>
                </a:lnTo>
                <a:lnTo>
                  <a:pt x="878735" y="249232"/>
                </a:lnTo>
                <a:lnTo>
                  <a:pt x="876706" y="246093"/>
                </a:lnTo>
                <a:lnTo>
                  <a:pt x="874677" y="244010"/>
                </a:lnTo>
                <a:lnTo>
                  <a:pt x="872648" y="240884"/>
                </a:lnTo>
                <a:lnTo>
                  <a:pt x="870716" y="238800"/>
                </a:lnTo>
                <a:lnTo>
                  <a:pt x="868687" y="235662"/>
                </a:lnTo>
                <a:lnTo>
                  <a:pt x="866658" y="233578"/>
                </a:lnTo>
                <a:lnTo>
                  <a:pt x="864629" y="230453"/>
                </a:lnTo>
                <a:lnTo>
                  <a:pt x="862600" y="228369"/>
                </a:lnTo>
                <a:lnTo>
                  <a:pt x="860571" y="226285"/>
                </a:lnTo>
                <a:lnTo>
                  <a:pt x="858542" y="223160"/>
                </a:lnTo>
                <a:lnTo>
                  <a:pt x="856610" y="221063"/>
                </a:lnTo>
                <a:lnTo>
                  <a:pt x="854581" y="218980"/>
                </a:lnTo>
                <a:lnTo>
                  <a:pt x="853518" y="215854"/>
                </a:lnTo>
                <a:lnTo>
                  <a:pt x="852552" y="212729"/>
                </a:lnTo>
                <a:lnTo>
                  <a:pt x="851489" y="209590"/>
                </a:lnTo>
                <a:lnTo>
                  <a:pt x="849556" y="206465"/>
                </a:lnTo>
                <a:lnTo>
                  <a:pt x="848494" y="203339"/>
                </a:lnTo>
                <a:lnTo>
                  <a:pt x="847527" y="200214"/>
                </a:lnTo>
                <a:lnTo>
                  <a:pt x="846484" y="197063"/>
                </a:lnTo>
                <a:lnTo>
                  <a:pt x="844474" y="194013"/>
                </a:lnTo>
                <a:lnTo>
                  <a:pt x="843460" y="190837"/>
                </a:lnTo>
                <a:lnTo>
                  <a:pt x="841450" y="188677"/>
                </a:lnTo>
                <a:lnTo>
                  <a:pt x="840436" y="185628"/>
                </a:lnTo>
                <a:lnTo>
                  <a:pt x="839431" y="182451"/>
                </a:lnTo>
                <a:lnTo>
                  <a:pt x="837421" y="180418"/>
                </a:lnTo>
                <a:lnTo>
                  <a:pt x="836407" y="178258"/>
                </a:lnTo>
                <a:lnTo>
                  <a:pt x="834397" y="175209"/>
                </a:lnTo>
                <a:lnTo>
                  <a:pt x="833382" y="173049"/>
                </a:lnTo>
                <a:lnTo>
                  <a:pt x="831373" y="171016"/>
                </a:lnTo>
                <a:lnTo>
                  <a:pt x="830358" y="168983"/>
                </a:lnTo>
                <a:lnTo>
                  <a:pt x="828349" y="167840"/>
                </a:lnTo>
                <a:lnTo>
                  <a:pt x="827344" y="165807"/>
                </a:lnTo>
                <a:lnTo>
                  <a:pt x="825324" y="164791"/>
                </a:lnTo>
                <a:lnTo>
                  <a:pt x="823305" y="161614"/>
                </a:lnTo>
                <a:lnTo>
                  <a:pt x="821295" y="161614"/>
                </a:lnTo>
                <a:lnTo>
                  <a:pt x="820281" y="160598"/>
                </a:lnTo>
                <a:lnTo>
                  <a:pt x="818271" y="159581"/>
                </a:lnTo>
                <a:lnTo>
                  <a:pt x="813228" y="159581"/>
                </a:lnTo>
                <a:lnTo>
                  <a:pt x="811218" y="160598"/>
                </a:lnTo>
                <a:lnTo>
                  <a:pt x="807189" y="166823"/>
                </a:lnTo>
                <a:lnTo>
                  <a:pt x="803151" y="172033"/>
                </a:lnTo>
                <a:lnTo>
                  <a:pt x="799122" y="179402"/>
                </a:lnTo>
                <a:lnTo>
                  <a:pt x="796097" y="185628"/>
                </a:lnTo>
                <a:lnTo>
                  <a:pt x="793073" y="194013"/>
                </a:lnTo>
                <a:lnTo>
                  <a:pt x="790059" y="202297"/>
                </a:lnTo>
                <a:lnTo>
                  <a:pt x="787035" y="210645"/>
                </a:lnTo>
                <a:lnTo>
                  <a:pt x="785015" y="218980"/>
                </a:lnTo>
                <a:lnTo>
                  <a:pt x="782996" y="228369"/>
                </a:lnTo>
                <a:lnTo>
                  <a:pt x="780986" y="237759"/>
                </a:lnTo>
                <a:lnTo>
                  <a:pt x="779981" y="248177"/>
                </a:lnTo>
                <a:lnTo>
                  <a:pt x="778967" y="257566"/>
                </a:lnTo>
                <a:lnTo>
                  <a:pt x="777962" y="266956"/>
                </a:lnTo>
                <a:lnTo>
                  <a:pt x="776957" y="277387"/>
                </a:lnTo>
                <a:lnTo>
                  <a:pt x="775943" y="286764"/>
                </a:lnTo>
                <a:lnTo>
                  <a:pt x="775943" y="296153"/>
                </a:lnTo>
                <a:lnTo>
                  <a:pt x="774938" y="306585"/>
                </a:lnTo>
                <a:lnTo>
                  <a:pt x="774938" y="363937"/>
                </a:lnTo>
                <a:lnTo>
                  <a:pt x="775943" y="370201"/>
                </a:lnTo>
                <a:lnTo>
                  <a:pt x="775943" y="384800"/>
                </a:lnTo>
                <a:lnTo>
                  <a:pt x="776957" y="387925"/>
                </a:lnTo>
                <a:lnTo>
                  <a:pt x="776957" y="413997"/>
                </a:lnTo>
                <a:lnTo>
                  <a:pt x="775943" y="423387"/>
                </a:lnTo>
                <a:lnTo>
                  <a:pt x="774938" y="431734"/>
                </a:lnTo>
                <a:lnTo>
                  <a:pt x="773933" y="440069"/>
                </a:lnTo>
                <a:lnTo>
                  <a:pt x="771914" y="447375"/>
                </a:lnTo>
                <a:lnTo>
                  <a:pt x="770909" y="454668"/>
                </a:lnTo>
                <a:lnTo>
                  <a:pt x="768890" y="459890"/>
                </a:lnTo>
                <a:lnTo>
                  <a:pt x="765865" y="466141"/>
                </a:lnTo>
                <a:lnTo>
                  <a:pt x="763856" y="471363"/>
                </a:lnTo>
                <a:lnTo>
                  <a:pt x="760832" y="475530"/>
                </a:lnTo>
                <a:lnTo>
                  <a:pt x="757807" y="479698"/>
                </a:lnTo>
                <a:lnTo>
                  <a:pt x="754783" y="482836"/>
                </a:lnTo>
                <a:lnTo>
                  <a:pt x="751759" y="485962"/>
                </a:lnTo>
                <a:lnTo>
                  <a:pt x="748735" y="488045"/>
                </a:lnTo>
                <a:lnTo>
                  <a:pt x="744706" y="490129"/>
                </a:lnTo>
                <a:lnTo>
                  <a:pt x="741682" y="492213"/>
                </a:lnTo>
                <a:lnTo>
                  <a:pt x="737653" y="493254"/>
                </a:lnTo>
                <a:lnTo>
                  <a:pt x="734629" y="494309"/>
                </a:lnTo>
                <a:lnTo>
                  <a:pt x="730600" y="495351"/>
                </a:lnTo>
                <a:lnTo>
                  <a:pt x="712464" y="495351"/>
                </a:lnTo>
                <a:lnTo>
                  <a:pt x="709440" y="494309"/>
                </a:lnTo>
                <a:lnTo>
                  <a:pt x="705402" y="493254"/>
                </a:lnTo>
                <a:lnTo>
                  <a:pt x="702387" y="493254"/>
                </a:lnTo>
                <a:lnTo>
                  <a:pt x="699363" y="492213"/>
                </a:lnTo>
                <a:lnTo>
                  <a:pt x="696339" y="491171"/>
                </a:lnTo>
                <a:lnTo>
                  <a:pt x="694319" y="490129"/>
                </a:lnTo>
                <a:lnTo>
                  <a:pt x="691295" y="489087"/>
                </a:lnTo>
                <a:lnTo>
                  <a:pt x="691295" y="483878"/>
                </a:lnTo>
                <a:lnTo>
                  <a:pt x="690290" y="480752"/>
                </a:lnTo>
                <a:lnTo>
                  <a:pt x="690290" y="475530"/>
                </a:lnTo>
                <a:lnTo>
                  <a:pt x="689286" y="472405"/>
                </a:lnTo>
                <a:lnTo>
                  <a:pt x="689286" y="470321"/>
                </a:lnTo>
                <a:lnTo>
                  <a:pt x="688271" y="467183"/>
                </a:lnTo>
                <a:lnTo>
                  <a:pt x="687266" y="463015"/>
                </a:lnTo>
                <a:lnTo>
                  <a:pt x="687266" y="459890"/>
                </a:lnTo>
                <a:lnTo>
                  <a:pt x="686261" y="457806"/>
                </a:lnTo>
                <a:lnTo>
                  <a:pt x="685247" y="453626"/>
                </a:lnTo>
                <a:lnTo>
                  <a:pt x="684242" y="449458"/>
                </a:lnTo>
                <a:lnTo>
                  <a:pt x="682232" y="445291"/>
                </a:lnTo>
                <a:lnTo>
                  <a:pt x="681218" y="441111"/>
                </a:lnTo>
                <a:lnTo>
                  <a:pt x="679208" y="436943"/>
                </a:lnTo>
                <a:lnTo>
                  <a:pt x="677189" y="433818"/>
                </a:lnTo>
                <a:lnTo>
                  <a:pt x="675170" y="430692"/>
                </a:lnTo>
                <a:lnTo>
                  <a:pt x="673160" y="427554"/>
                </a:lnTo>
                <a:lnTo>
                  <a:pt x="671141" y="424429"/>
                </a:lnTo>
                <a:lnTo>
                  <a:pt x="669131" y="421303"/>
                </a:lnTo>
                <a:lnTo>
                  <a:pt x="667112" y="416081"/>
                </a:lnTo>
                <a:lnTo>
                  <a:pt x="664087" y="410872"/>
                </a:lnTo>
                <a:lnTo>
                  <a:pt x="661063" y="406704"/>
                </a:lnTo>
                <a:lnTo>
                  <a:pt x="659054" y="402524"/>
                </a:lnTo>
                <a:lnTo>
                  <a:pt x="655015" y="399399"/>
                </a:lnTo>
                <a:lnTo>
                  <a:pt x="652001" y="396273"/>
                </a:lnTo>
                <a:lnTo>
                  <a:pt x="648976" y="393147"/>
                </a:lnTo>
                <a:lnTo>
                  <a:pt x="644938" y="390009"/>
                </a:lnTo>
                <a:lnTo>
                  <a:pt x="641923" y="387925"/>
                </a:lnTo>
                <a:lnTo>
                  <a:pt x="637885" y="385842"/>
                </a:lnTo>
                <a:lnTo>
                  <a:pt x="634870" y="384800"/>
                </a:lnTo>
                <a:lnTo>
                  <a:pt x="630831" y="382716"/>
                </a:lnTo>
                <a:lnTo>
                  <a:pt x="627807" y="381674"/>
                </a:lnTo>
                <a:lnTo>
                  <a:pt x="623778" y="380632"/>
                </a:lnTo>
                <a:lnTo>
                  <a:pt x="619749" y="379591"/>
                </a:lnTo>
                <a:lnTo>
                  <a:pt x="616725" y="378549"/>
                </a:lnTo>
                <a:lnTo>
                  <a:pt x="612696" y="378549"/>
                </a:lnTo>
                <a:lnTo>
                  <a:pt x="609672" y="377494"/>
                </a:lnTo>
                <a:lnTo>
                  <a:pt x="606648" y="376452"/>
                </a:lnTo>
                <a:lnTo>
                  <a:pt x="602619" y="376452"/>
                </a:lnTo>
                <a:lnTo>
                  <a:pt x="599595" y="375410"/>
                </a:lnTo>
                <a:lnTo>
                  <a:pt x="596570" y="375410"/>
                </a:lnTo>
                <a:lnTo>
                  <a:pt x="594561" y="374369"/>
                </a:lnTo>
                <a:lnTo>
                  <a:pt x="591537" y="373327"/>
                </a:lnTo>
                <a:lnTo>
                  <a:pt x="589517" y="372285"/>
                </a:lnTo>
                <a:lnTo>
                  <a:pt x="587498" y="371243"/>
                </a:lnTo>
                <a:lnTo>
                  <a:pt x="585488" y="370201"/>
                </a:lnTo>
                <a:lnTo>
                  <a:pt x="583469" y="368117"/>
                </a:lnTo>
                <a:lnTo>
                  <a:pt x="582464" y="367076"/>
                </a:lnTo>
                <a:lnTo>
                  <a:pt x="580445" y="362896"/>
                </a:lnTo>
                <a:lnTo>
                  <a:pt x="579440" y="359770"/>
                </a:lnTo>
                <a:lnTo>
                  <a:pt x="577421" y="355603"/>
                </a:lnTo>
                <a:lnTo>
                  <a:pt x="576416" y="351422"/>
                </a:lnTo>
                <a:lnTo>
                  <a:pt x="574406" y="347255"/>
                </a:lnTo>
                <a:lnTo>
                  <a:pt x="573392" y="343088"/>
                </a:lnTo>
                <a:lnTo>
                  <a:pt x="572387" y="338907"/>
                </a:lnTo>
                <a:lnTo>
                  <a:pt x="572387" y="335782"/>
                </a:lnTo>
                <a:lnTo>
                  <a:pt x="571382" y="331614"/>
                </a:lnTo>
                <a:lnTo>
                  <a:pt x="571382" y="301375"/>
                </a:lnTo>
                <a:lnTo>
                  <a:pt x="570368" y="298237"/>
                </a:lnTo>
                <a:lnTo>
                  <a:pt x="570368" y="295111"/>
                </a:lnTo>
                <a:lnTo>
                  <a:pt x="569363" y="291986"/>
                </a:lnTo>
                <a:lnTo>
                  <a:pt x="568358" y="288860"/>
                </a:lnTo>
                <a:lnTo>
                  <a:pt x="568358" y="282596"/>
                </a:lnTo>
                <a:lnTo>
                  <a:pt x="566339" y="278429"/>
                </a:lnTo>
                <a:lnTo>
                  <a:pt x="565334" y="275303"/>
                </a:lnTo>
                <a:lnTo>
                  <a:pt x="563314" y="273207"/>
                </a:lnTo>
                <a:lnTo>
                  <a:pt x="561305" y="270081"/>
                </a:lnTo>
                <a:lnTo>
                  <a:pt x="559285" y="267998"/>
                </a:lnTo>
                <a:lnTo>
                  <a:pt x="557276" y="266956"/>
                </a:lnTo>
                <a:lnTo>
                  <a:pt x="556261" y="265914"/>
                </a:lnTo>
                <a:lnTo>
                  <a:pt x="554252" y="262788"/>
                </a:lnTo>
                <a:lnTo>
                  <a:pt x="552232" y="261747"/>
                </a:lnTo>
                <a:lnTo>
                  <a:pt x="551227" y="260692"/>
                </a:lnTo>
                <a:lnTo>
                  <a:pt x="549208" y="258608"/>
                </a:lnTo>
                <a:lnTo>
                  <a:pt x="547198" y="257566"/>
                </a:lnTo>
                <a:lnTo>
                  <a:pt x="545179" y="255483"/>
                </a:lnTo>
                <a:lnTo>
                  <a:pt x="543160" y="252357"/>
                </a:lnTo>
                <a:lnTo>
                  <a:pt x="541150" y="249232"/>
                </a:lnTo>
                <a:lnTo>
                  <a:pt x="539131" y="245052"/>
                </a:lnTo>
                <a:lnTo>
                  <a:pt x="539131" y="241926"/>
                </a:lnTo>
                <a:lnTo>
                  <a:pt x="538126" y="237759"/>
                </a:lnTo>
                <a:lnTo>
                  <a:pt x="537121" y="233578"/>
                </a:lnTo>
                <a:lnTo>
                  <a:pt x="537121" y="229411"/>
                </a:lnTo>
                <a:lnTo>
                  <a:pt x="536107" y="225244"/>
                </a:lnTo>
                <a:lnTo>
                  <a:pt x="536107" y="216896"/>
                </a:lnTo>
                <a:lnTo>
                  <a:pt x="535102" y="214812"/>
                </a:lnTo>
                <a:lnTo>
                  <a:pt x="535102" y="206465"/>
                </a:lnTo>
                <a:lnTo>
                  <a:pt x="534097" y="204381"/>
                </a:lnTo>
                <a:lnTo>
                  <a:pt x="534097" y="199172"/>
                </a:lnTo>
                <a:lnTo>
                  <a:pt x="533082" y="196046"/>
                </a:lnTo>
                <a:lnTo>
                  <a:pt x="533082" y="191853"/>
                </a:lnTo>
                <a:lnTo>
                  <a:pt x="532078" y="188677"/>
                </a:lnTo>
                <a:lnTo>
                  <a:pt x="532078" y="182451"/>
                </a:lnTo>
                <a:lnTo>
                  <a:pt x="531073" y="178258"/>
                </a:lnTo>
                <a:lnTo>
                  <a:pt x="530058" y="175209"/>
                </a:lnTo>
                <a:lnTo>
                  <a:pt x="530058" y="172033"/>
                </a:lnTo>
                <a:lnTo>
                  <a:pt x="529053" y="166823"/>
                </a:lnTo>
                <a:lnTo>
                  <a:pt x="529053" y="162631"/>
                </a:lnTo>
                <a:lnTo>
                  <a:pt x="528049" y="157421"/>
                </a:lnTo>
                <a:lnTo>
                  <a:pt x="528049" y="153228"/>
                </a:lnTo>
                <a:lnTo>
                  <a:pt x="527044" y="149163"/>
                </a:lnTo>
                <a:lnTo>
                  <a:pt x="527044" y="143953"/>
                </a:lnTo>
                <a:lnTo>
                  <a:pt x="526029" y="139761"/>
                </a:lnTo>
                <a:lnTo>
                  <a:pt x="526029" y="135568"/>
                </a:lnTo>
                <a:lnTo>
                  <a:pt x="525024" y="131375"/>
                </a:lnTo>
                <a:lnTo>
                  <a:pt x="525024" y="124133"/>
                </a:lnTo>
                <a:lnTo>
                  <a:pt x="524020" y="119940"/>
                </a:lnTo>
                <a:lnTo>
                  <a:pt x="524020" y="115747"/>
                </a:lnTo>
                <a:lnTo>
                  <a:pt x="523005" y="112571"/>
                </a:lnTo>
                <a:lnTo>
                  <a:pt x="523005" y="108378"/>
                </a:lnTo>
                <a:lnTo>
                  <a:pt x="522000" y="105329"/>
                </a:lnTo>
                <a:lnTo>
                  <a:pt x="522000" y="99103"/>
                </a:lnTo>
                <a:lnTo>
                  <a:pt x="520995" y="95926"/>
                </a:lnTo>
                <a:lnTo>
                  <a:pt x="520995" y="92750"/>
                </a:lnTo>
                <a:lnTo>
                  <a:pt x="519981" y="89701"/>
                </a:lnTo>
                <a:lnTo>
                  <a:pt x="519981" y="83348"/>
                </a:lnTo>
                <a:lnTo>
                  <a:pt x="518976" y="81315"/>
                </a:lnTo>
                <a:lnTo>
                  <a:pt x="518976" y="78139"/>
                </a:lnTo>
                <a:lnTo>
                  <a:pt x="517971" y="74073"/>
                </a:lnTo>
                <a:lnTo>
                  <a:pt x="516966" y="70896"/>
                </a:lnTo>
                <a:lnTo>
                  <a:pt x="515952" y="66704"/>
                </a:lnTo>
                <a:lnTo>
                  <a:pt x="514947" y="63654"/>
                </a:lnTo>
                <a:lnTo>
                  <a:pt x="514947" y="59461"/>
                </a:lnTo>
                <a:lnTo>
                  <a:pt x="513942" y="56285"/>
                </a:lnTo>
                <a:lnTo>
                  <a:pt x="512928" y="53109"/>
                </a:lnTo>
                <a:lnTo>
                  <a:pt x="510918" y="50059"/>
                </a:lnTo>
                <a:lnTo>
                  <a:pt x="509904" y="46883"/>
                </a:lnTo>
                <a:lnTo>
                  <a:pt x="508899" y="43834"/>
                </a:lnTo>
                <a:lnTo>
                  <a:pt x="506889" y="40657"/>
                </a:lnTo>
                <a:lnTo>
                  <a:pt x="505875" y="37481"/>
                </a:lnTo>
                <a:lnTo>
                  <a:pt x="503865" y="35448"/>
                </a:lnTo>
                <a:lnTo>
                  <a:pt x="502851" y="32272"/>
                </a:lnTo>
                <a:lnTo>
                  <a:pt x="500841" y="30239"/>
                </a:lnTo>
                <a:lnTo>
                  <a:pt x="498822" y="27062"/>
                </a:lnTo>
                <a:lnTo>
                  <a:pt x="497817" y="25029"/>
                </a:lnTo>
                <a:lnTo>
                  <a:pt x="495797" y="22869"/>
                </a:lnTo>
                <a:lnTo>
                  <a:pt x="493788" y="19820"/>
                </a:lnTo>
                <a:lnTo>
                  <a:pt x="492773" y="17660"/>
                </a:lnTo>
                <a:lnTo>
                  <a:pt x="490764" y="15627"/>
                </a:lnTo>
                <a:lnTo>
                  <a:pt x="488744" y="14611"/>
                </a:lnTo>
                <a:lnTo>
                  <a:pt x="487739" y="12451"/>
                </a:lnTo>
                <a:lnTo>
                  <a:pt x="485720" y="10418"/>
                </a:lnTo>
                <a:lnTo>
                  <a:pt x="483710" y="7242"/>
                </a:lnTo>
                <a:lnTo>
                  <a:pt x="481691" y="6225"/>
                </a:lnTo>
                <a:lnTo>
                  <a:pt x="479672" y="4192"/>
                </a:lnTo>
                <a:lnTo>
                  <a:pt x="477662" y="2032"/>
                </a:lnTo>
                <a:lnTo>
                  <a:pt x="475643" y="0"/>
                </a:lnTo>
                <a:lnTo>
                  <a:pt x="474638" y="2032"/>
                </a:lnTo>
                <a:lnTo>
                  <a:pt x="473633" y="5209"/>
                </a:lnTo>
                <a:lnTo>
                  <a:pt x="472619" y="8258"/>
                </a:lnTo>
                <a:lnTo>
                  <a:pt x="470609" y="12451"/>
                </a:lnTo>
                <a:lnTo>
                  <a:pt x="469604" y="15627"/>
                </a:lnTo>
                <a:lnTo>
                  <a:pt x="468590" y="18804"/>
                </a:lnTo>
                <a:lnTo>
                  <a:pt x="467585" y="21853"/>
                </a:lnTo>
                <a:lnTo>
                  <a:pt x="466580" y="26046"/>
                </a:lnTo>
                <a:lnTo>
                  <a:pt x="465565" y="29222"/>
                </a:lnTo>
                <a:lnTo>
                  <a:pt x="464561" y="33288"/>
                </a:lnTo>
                <a:lnTo>
                  <a:pt x="464561" y="37481"/>
                </a:lnTo>
                <a:lnTo>
                  <a:pt x="463556" y="41674"/>
                </a:lnTo>
                <a:lnTo>
                  <a:pt x="463556" y="49043"/>
                </a:lnTo>
                <a:lnTo>
                  <a:pt x="462541" y="52092"/>
                </a:lnTo>
                <a:lnTo>
                  <a:pt x="462541" y="84491"/>
                </a:lnTo>
                <a:lnTo>
                  <a:pt x="461536" y="87541"/>
                </a:lnTo>
                <a:lnTo>
                  <a:pt x="461536" y="102152"/>
                </a:lnTo>
                <a:lnTo>
                  <a:pt x="460532" y="106345"/>
                </a:lnTo>
                <a:lnTo>
                  <a:pt x="460532" y="110538"/>
                </a:lnTo>
                <a:lnTo>
                  <a:pt x="459527" y="114731"/>
                </a:lnTo>
                <a:lnTo>
                  <a:pt x="459527" y="117780"/>
                </a:lnTo>
                <a:lnTo>
                  <a:pt x="458512" y="121973"/>
                </a:lnTo>
                <a:lnTo>
                  <a:pt x="458512" y="128199"/>
                </a:lnTo>
                <a:lnTo>
                  <a:pt x="457507" y="130358"/>
                </a:lnTo>
                <a:lnTo>
                  <a:pt x="457507" y="136584"/>
                </a:lnTo>
                <a:lnTo>
                  <a:pt x="456503" y="139761"/>
                </a:lnTo>
                <a:lnTo>
                  <a:pt x="456503" y="142810"/>
                </a:lnTo>
                <a:lnTo>
                  <a:pt x="455488" y="145986"/>
                </a:lnTo>
                <a:lnTo>
                  <a:pt x="455488" y="149163"/>
                </a:lnTo>
                <a:lnTo>
                  <a:pt x="454483" y="152212"/>
                </a:lnTo>
                <a:lnTo>
                  <a:pt x="454483" y="155388"/>
                </a:lnTo>
                <a:lnTo>
                  <a:pt x="453478" y="158438"/>
                </a:lnTo>
                <a:lnTo>
                  <a:pt x="453478" y="161614"/>
                </a:lnTo>
                <a:lnTo>
                  <a:pt x="452464" y="165807"/>
                </a:lnTo>
                <a:lnTo>
                  <a:pt x="451459" y="168983"/>
                </a:lnTo>
                <a:lnTo>
                  <a:pt x="451459" y="172033"/>
                </a:lnTo>
                <a:lnTo>
                  <a:pt x="450454" y="175209"/>
                </a:lnTo>
                <a:lnTo>
                  <a:pt x="449449" y="178258"/>
                </a:lnTo>
                <a:lnTo>
                  <a:pt x="448435" y="182451"/>
                </a:lnTo>
                <a:lnTo>
                  <a:pt x="448435" y="185628"/>
                </a:lnTo>
                <a:lnTo>
                  <a:pt x="447430" y="188677"/>
                </a:lnTo>
                <a:lnTo>
                  <a:pt x="446425" y="191853"/>
                </a:lnTo>
                <a:lnTo>
                  <a:pt x="445411" y="195030"/>
                </a:lnTo>
                <a:lnTo>
                  <a:pt x="443401" y="198079"/>
                </a:lnTo>
                <a:lnTo>
                  <a:pt x="442387" y="201255"/>
                </a:lnTo>
                <a:lnTo>
                  <a:pt x="441382" y="204381"/>
                </a:lnTo>
                <a:lnTo>
                  <a:pt x="439372" y="208548"/>
                </a:lnTo>
                <a:lnTo>
                  <a:pt x="437353" y="213770"/>
                </a:lnTo>
                <a:lnTo>
                  <a:pt x="435334" y="217938"/>
                </a:lnTo>
                <a:lnTo>
                  <a:pt x="433324" y="223160"/>
                </a:lnTo>
                <a:lnTo>
                  <a:pt x="431305" y="228369"/>
                </a:lnTo>
                <a:lnTo>
                  <a:pt x="428280" y="232537"/>
                </a:lnTo>
                <a:lnTo>
                  <a:pt x="425256" y="237759"/>
                </a:lnTo>
                <a:lnTo>
                  <a:pt x="423247" y="242968"/>
                </a:lnTo>
                <a:lnTo>
                  <a:pt x="420222" y="248177"/>
                </a:lnTo>
                <a:lnTo>
                  <a:pt x="417198" y="253399"/>
                </a:lnTo>
                <a:lnTo>
                  <a:pt x="414174" y="257566"/>
                </a:lnTo>
                <a:lnTo>
                  <a:pt x="410145" y="262788"/>
                </a:lnTo>
                <a:lnTo>
                  <a:pt x="407121" y="267998"/>
                </a:lnTo>
                <a:lnTo>
                  <a:pt x="404097" y="273207"/>
                </a:lnTo>
                <a:lnTo>
                  <a:pt x="401073" y="278429"/>
                </a:lnTo>
                <a:lnTo>
                  <a:pt x="398048" y="283638"/>
                </a:lnTo>
                <a:lnTo>
                  <a:pt x="394019" y="287818"/>
                </a:lnTo>
                <a:lnTo>
                  <a:pt x="390995" y="293028"/>
                </a:lnTo>
                <a:lnTo>
                  <a:pt x="387971" y="298237"/>
                </a:lnTo>
                <a:lnTo>
                  <a:pt x="384947" y="303459"/>
                </a:lnTo>
                <a:lnTo>
                  <a:pt x="381932" y="307626"/>
                </a:lnTo>
                <a:lnTo>
                  <a:pt x="378908" y="312836"/>
                </a:lnTo>
                <a:lnTo>
                  <a:pt x="375884" y="317016"/>
                </a:lnTo>
                <a:lnTo>
                  <a:pt x="373865" y="321183"/>
                </a:lnTo>
                <a:lnTo>
                  <a:pt x="370841" y="326405"/>
                </a:lnTo>
                <a:lnTo>
                  <a:pt x="368831" y="330573"/>
                </a:lnTo>
                <a:lnTo>
                  <a:pt x="365807" y="334740"/>
                </a:lnTo>
                <a:lnTo>
                  <a:pt x="363788" y="338907"/>
                </a:lnTo>
                <a:lnTo>
                  <a:pt x="361778" y="342046"/>
                </a:lnTo>
                <a:lnTo>
                  <a:pt x="360763" y="346213"/>
                </a:lnTo>
                <a:lnTo>
                  <a:pt x="358754" y="349339"/>
                </a:lnTo>
                <a:lnTo>
                  <a:pt x="357739" y="353519"/>
                </a:lnTo>
                <a:lnTo>
                  <a:pt x="355730" y="355603"/>
                </a:lnTo>
                <a:lnTo>
                  <a:pt x="353710" y="357686"/>
                </a:lnTo>
                <a:lnTo>
                  <a:pt x="351701" y="359770"/>
                </a:lnTo>
                <a:lnTo>
                  <a:pt x="349681" y="362896"/>
                </a:lnTo>
                <a:lnTo>
                  <a:pt x="347662" y="364992"/>
                </a:lnTo>
                <a:lnTo>
                  <a:pt x="345652" y="367076"/>
                </a:lnTo>
                <a:lnTo>
                  <a:pt x="343633" y="369159"/>
                </a:lnTo>
                <a:lnTo>
                  <a:pt x="341623" y="371243"/>
                </a:lnTo>
                <a:lnTo>
                  <a:pt x="339604" y="372285"/>
                </a:lnTo>
                <a:lnTo>
                  <a:pt x="337585" y="374369"/>
                </a:lnTo>
                <a:lnTo>
                  <a:pt x="335575" y="375410"/>
                </a:lnTo>
                <a:lnTo>
                  <a:pt x="333556" y="377494"/>
                </a:lnTo>
                <a:lnTo>
                  <a:pt x="331546" y="378549"/>
                </a:lnTo>
                <a:lnTo>
                  <a:pt x="329527" y="380632"/>
                </a:lnTo>
                <a:lnTo>
                  <a:pt x="328522" y="383758"/>
                </a:lnTo>
                <a:lnTo>
                  <a:pt x="326502" y="384800"/>
                </a:lnTo>
                <a:lnTo>
                  <a:pt x="324483" y="385842"/>
                </a:lnTo>
                <a:lnTo>
                  <a:pt x="322473" y="386884"/>
                </a:lnTo>
                <a:lnTo>
                  <a:pt x="320454" y="390009"/>
                </a:lnTo>
                <a:lnTo>
                  <a:pt x="318444" y="393147"/>
                </a:lnTo>
                <a:lnTo>
                  <a:pt x="316425" y="396273"/>
                </a:lnTo>
                <a:lnTo>
                  <a:pt x="315420" y="399399"/>
                </a:lnTo>
                <a:lnTo>
                  <a:pt x="315420" y="402524"/>
                </a:lnTo>
                <a:lnTo>
                  <a:pt x="316425" y="405662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5461891" y="2180956"/>
            <a:ext cx="2523" cy="4724"/>
          </a:xfrm>
          <a:custGeom>
            <a:avLst/>
            <a:gdLst/>
            <a:ahLst/>
            <a:cxnLst/>
            <a:rect l="l" t="t" r="r" b="b"/>
            <a:pathLst>
              <a:path w="2523" h="4724">
                <a:moveTo>
                  <a:pt x="494" y="3125"/>
                </a:moveTo>
                <a:lnTo>
                  <a:pt x="0" y="4724"/>
                </a:lnTo>
                <a:lnTo>
                  <a:pt x="1557" y="3125"/>
                </a:lnTo>
                <a:lnTo>
                  <a:pt x="2523" y="0"/>
                </a:lnTo>
                <a:lnTo>
                  <a:pt x="494" y="3125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5355622" y="2185681"/>
            <a:ext cx="198551" cy="914051"/>
          </a:xfrm>
          <a:custGeom>
            <a:avLst/>
            <a:gdLst/>
            <a:ahLst/>
            <a:cxnLst/>
            <a:rect l="l" t="t" r="r" b="b"/>
            <a:pathLst>
              <a:path w="198551" h="914051">
                <a:moveTo>
                  <a:pt x="105797" y="582411"/>
                </a:moveTo>
                <a:lnTo>
                  <a:pt x="107826" y="581369"/>
                </a:lnTo>
                <a:lnTo>
                  <a:pt x="109855" y="580327"/>
                </a:lnTo>
                <a:lnTo>
                  <a:pt x="111884" y="578244"/>
                </a:lnTo>
                <a:lnTo>
                  <a:pt x="113816" y="575118"/>
                </a:lnTo>
                <a:lnTo>
                  <a:pt x="112850" y="571980"/>
                </a:lnTo>
                <a:lnTo>
                  <a:pt x="111884" y="568854"/>
                </a:lnTo>
                <a:lnTo>
                  <a:pt x="109855" y="565729"/>
                </a:lnTo>
                <a:lnTo>
                  <a:pt x="107826" y="563645"/>
                </a:lnTo>
                <a:lnTo>
                  <a:pt x="104831" y="560519"/>
                </a:lnTo>
                <a:lnTo>
                  <a:pt x="102802" y="559478"/>
                </a:lnTo>
                <a:lnTo>
                  <a:pt x="102802" y="556339"/>
                </a:lnTo>
                <a:lnTo>
                  <a:pt x="104831" y="554256"/>
                </a:lnTo>
                <a:lnTo>
                  <a:pt x="106763" y="551130"/>
                </a:lnTo>
                <a:lnTo>
                  <a:pt x="108792" y="548005"/>
                </a:lnTo>
                <a:lnTo>
                  <a:pt x="110821" y="544866"/>
                </a:lnTo>
                <a:lnTo>
                  <a:pt x="112850" y="542783"/>
                </a:lnTo>
                <a:lnTo>
                  <a:pt x="113816" y="541741"/>
                </a:lnTo>
                <a:lnTo>
                  <a:pt x="115845" y="539657"/>
                </a:lnTo>
                <a:lnTo>
                  <a:pt x="116908" y="537573"/>
                </a:lnTo>
                <a:lnTo>
                  <a:pt x="118937" y="535490"/>
                </a:lnTo>
                <a:lnTo>
                  <a:pt x="120869" y="532351"/>
                </a:lnTo>
                <a:lnTo>
                  <a:pt x="122898" y="530268"/>
                </a:lnTo>
                <a:lnTo>
                  <a:pt x="123961" y="528184"/>
                </a:lnTo>
                <a:lnTo>
                  <a:pt x="125990" y="525058"/>
                </a:lnTo>
                <a:lnTo>
                  <a:pt x="128985" y="521933"/>
                </a:lnTo>
                <a:lnTo>
                  <a:pt x="128985" y="518794"/>
                </a:lnTo>
                <a:lnTo>
                  <a:pt x="131014" y="514627"/>
                </a:lnTo>
                <a:lnTo>
                  <a:pt x="131980" y="511501"/>
                </a:lnTo>
                <a:lnTo>
                  <a:pt x="134009" y="509418"/>
                </a:lnTo>
                <a:lnTo>
                  <a:pt x="134976" y="506279"/>
                </a:lnTo>
                <a:lnTo>
                  <a:pt x="137005" y="503154"/>
                </a:lnTo>
                <a:lnTo>
                  <a:pt x="139034" y="500028"/>
                </a:lnTo>
                <a:lnTo>
                  <a:pt x="141063" y="496903"/>
                </a:lnTo>
                <a:lnTo>
                  <a:pt x="143092" y="495861"/>
                </a:lnTo>
                <a:lnTo>
                  <a:pt x="144058" y="494806"/>
                </a:lnTo>
                <a:lnTo>
                  <a:pt x="146087" y="491681"/>
                </a:lnTo>
                <a:lnTo>
                  <a:pt x="148116" y="489597"/>
                </a:lnTo>
                <a:lnTo>
                  <a:pt x="150145" y="486472"/>
                </a:lnTo>
                <a:lnTo>
                  <a:pt x="152174" y="484388"/>
                </a:lnTo>
                <a:lnTo>
                  <a:pt x="154203" y="481250"/>
                </a:lnTo>
                <a:lnTo>
                  <a:pt x="156232" y="480208"/>
                </a:lnTo>
                <a:lnTo>
                  <a:pt x="157198" y="478124"/>
                </a:lnTo>
                <a:lnTo>
                  <a:pt x="159227" y="476040"/>
                </a:lnTo>
                <a:lnTo>
                  <a:pt x="160193" y="474998"/>
                </a:lnTo>
                <a:lnTo>
                  <a:pt x="163285" y="471873"/>
                </a:lnTo>
                <a:lnTo>
                  <a:pt x="166280" y="468735"/>
                </a:lnTo>
                <a:lnTo>
                  <a:pt x="168309" y="465609"/>
                </a:lnTo>
                <a:lnTo>
                  <a:pt x="171304" y="461442"/>
                </a:lnTo>
                <a:lnTo>
                  <a:pt x="173333" y="458316"/>
                </a:lnTo>
                <a:lnTo>
                  <a:pt x="176328" y="455178"/>
                </a:lnTo>
                <a:lnTo>
                  <a:pt x="178357" y="452052"/>
                </a:lnTo>
                <a:lnTo>
                  <a:pt x="180386" y="447885"/>
                </a:lnTo>
                <a:lnTo>
                  <a:pt x="182415" y="444759"/>
                </a:lnTo>
                <a:lnTo>
                  <a:pt x="184444" y="441621"/>
                </a:lnTo>
                <a:lnTo>
                  <a:pt x="186377" y="437453"/>
                </a:lnTo>
                <a:lnTo>
                  <a:pt x="188406" y="434328"/>
                </a:lnTo>
                <a:lnTo>
                  <a:pt x="189468" y="431202"/>
                </a:lnTo>
                <a:lnTo>
                  <a:pt x="191497" y="427022"/>
                </a:lnTo>
                <a:lnTo>
                  <a:pt x="192464" y="423897"/>
                </a:lnTo>
                <a:lnTo>
                  <a:pt x="193430" y="420771"/>
                </a:lnTo>
                <a:lnTo>
                  <a:pt x="195459" y="416591"/>
                </a:lnTo>
                <a:lnTo>
                  <a:pt x="196522" y="413465"/>
                </a:lnTo>
                <a:lnTo>
                  <a:pt x="196522" y="409298"/>
                </a:lnTo>
                <a:lnTo>
                  <a:pt x="197488" y="406172"/>
                </a:lnTo>
                <a:lnTo>
                  <a:pt x="197488" y="403034"/>
                </a:lnTo>
                <a:lnTo>
                  <a:pt x="198551" y="398867"/>
                </a:lnTo>
                <a:lnTo>
                  <a:pt x="198551" y="388435"/>
                </a:lnTo>
                <a:lnTo>
                  <a:pt x="197488" y="385310"/>
                </a:lnTo>
                <a:lnTo>
                  <a:pt x="197488" y="382184"/>
                </a:lnTo>
                <a:lnTo>
                  <a:pt x="196522" y="379059"/>
                </a:lnTo>
                <a:lnTo>
                  <a:pt x="195459" y="375920"/>
                </a:lnTo>
                <a:lnTo>
                  <a:pt x="194493" y="371753"/>
                </a:lnTo>
                <a:lnTo>
                  <a:pt x="193430" y="368627"/>
                </a:lnTo>
                <a:lnTo>
                  <a:pt x="191497" y="365489"/>
                </a:lnTo>
                <a:lnTo>
                  <a:pt x="190435" y="362364"/>
                </a:lnTo>
                <a:lnTo>
                  <a:pt x="188406" y="359238"/>
                </a:lnTo>
                <a:lnTo>
                  <a:pt x="187439" y="356113"/>
                </a:lnTo>
                <a:lnTo>
                  <a:pt x="186377" y="352974"/>
                </a:lnTo>
                <a:lnTo>
                  <a:pt x="184444" y="349849"/>
                </a:lnTo>
                <a:lnTo>
                  <a:pt x="183381" y="346723"/>
                </a:lnTo>
                <a:lnTo>
                  <a:pt x="182415" y="343598"/>
                </a:lnTo>
                <a:lnTo>
                  <a:pt x="181352" y="340472"/>
                </a:lnTo>
                <a:lnTo>
                  <a:pt x="179323" y="338376"/>
                </a:lnTo>
                <a:lnTo>
                  <a:pt x="178357" y="335250"/>
                </a:lnTo>
                <a:lnTo>
                  <a:pt x="177391" y="333166"/>
                </a:lnTo>
                <a:lnTo>
                  <a:pt x="176328" y="330041"/>
                </a:lnTo>
                <a:lnTo>
                  <a:pt x="175362" y="327957"/>
                </a:lnTo>
                <a:lnTo>
                  <a:pt x="173333" y="324819"/>
                </a:lnTo>
                <a:lnTo>
                  <a:pt x="171304" y="320651"/>
                </a:lnTo>
                <a:lnTo>
                  <a:pt x="170338" y="317526"/>
                </a:lnTo>
                <a:lnTo>
                  <a:pt x="169275" y="313346"/>
                </a:lnTo>
                <a:lnTo>
                  <a:pt x="167246" y="309178"/>
                </a:lnTo>
                <a:lnTo>
                  <a:pt x="166280" y="306053"/>
                </a:lnTo>
                <a:lnTo>
                  <a:pt x="165217" y="302927"/>
                </a:lnTo>
                <a:lnTo>
                  <a:pt x="164251" y="299789"/>
                </a:lnTo>
                <a:lnTo>
                  <a:pt x="163285" y="296663"/>
                </a:lnTo>
                <a:lnTo>
                  <a:pt x="163285" y="267466"/>
                </a:lnTo>
                <a:lnTo>
                  <a:pt x="162222" y="264340"/>
                </a:lnTo>
                <a:lnTo>
                  <a:pt x="162222" y="257035"/>
                </a:lnTo>
                <a:lnTo>
                  <a:pt x="161256" y="253909"/>
                </a:lnTo>
                <a:lnTo>
                  <a:pt x="161256" y="251825"/>
                </a:lnTo>
                <a:lnTo>
                  <a:pt x="160193" y="248687"/>
                </a:lnTo>
                <a:lnTo>
                  <a:pt x="160193" y="245562"/>
                </a:lnTo>
                <a:lnTo>
                  <a:pt x="159227" y="242436"/>
                </a:lnTo>
                <a:lnTo>
                  <a:pt x="159227" y="240352"/>
                </a:lnTo>
                <a:lnTo>
                  <a:pt x="158164" y="237227"/>
                </a:lnTo>
                <a:lnTo>
                  <a:pt x="157198" y="233047"/>
                </a:lnTo>
                <a:lnTo>
                  <a:pt x="155169" y="228879"/>
                </a:lnTo>
                <a:lnTo>
                  <a:pt x="154203" y="225754"/>
                </a:lnTo>
                <a:lnTo>
                  <a:pt x="152174" y="222615"/>
                </a:lnTo>
                <a:lnTo>
                  <a:pt x="150145" y="220532"/>
                </a:lnTo>
                <a:lnTo>
                  <a:pt x="148116" y="217406"/>
                </a:lnTo>
                <a:lnTo>
                  <a:pt x="146087" y="215322"/>
                </a:lnTo>
                <a:lnTo>
                  <a:pt x="145120" y="214280"/>
                </a:lnTo>
                <a:lnTo>
                  <a:pt x="143092" y="212197"/>
                </a:lnTo>
                <a:lnTo>
                  <a:pt x="141063" y="211142"/>
                </a:lnTo>
                <a:lnTo>
                  <a:pt x="140096" y="210100"/>
                </a:lnTo>
                <a:lnTo>
                  <a:pt x="138067" y="206975"/>
                </a:lnTo>
                <a:lnTo>
                  <a:pt x="136038" y="203849"/>
                </a:lnTo>
                <a:lnTo>
                  <a:pt x="134976" y="200724"/>
                </a:lnTo>
                <a:lnTo>
                  <a:pt x="133043" y="198640"/>
                </a:lnTo>
                <a:lnTo>
                  <a:pt x="131014" y="195502"/>
                </a:lnTo>
                <a:lnTo>
                  <a:pt x="128985" y="193418"/>
                </a:lnTo>
                <a:lnTo>
                  <a:pt x="125990" y="190292"/>
                </a:lnTo>
                <a:lnTo>
                  <a:pt x="123961" y="190292"/>
                </a:lnTo>
                <a:lnTo>
                  <a:pt x="121932" y="189250"/>
                </a:lnTo>
                <a:lnTo>
                  <a:pt x="119903" y="188209"/>
                </a:lnTo>
                <a:lnTo>
                  <a:pt x="117874" y="187167"/>
                </a:lnTo>
                <a:lnTo>
                  <a:pt x="115845" y="187167"/>
                </a:lnTo>
                <a:lnTo>
                  <a:pt x="113816" y="186125"/>
                </a:lnTo>
                <a:lnTo>
                  <a:pt x="111884" y="185070"/>
                </a:lnTo>
                <a:lnTo>
                  <a:pt x="109855" y="181945"/>
                </a:lnTo>
                <a:lnTo>
                  <a:pt x="107826" y="179861"/>
                </a:lnTo>
                <a:lnTo>
                  <a:pt x="104831" y="176736"/>
                </a:lnTo>
                <a:lnTo>
                  <a:pt x="102802" y="173610"/>
                </a:lnTo>
                <a:lnTo>
                  <a:pt x="100773" y="170472"/>
                </a:lnTo>
                <a:lnTo>
                  <a:pt x="99710" y="167346"/>
                </a:lnTo>
                <a:lnTo>
                  <a:pt x="97777" y="164221"/>
                </a:lnTo>
                <a:lnTo>
                  <a:pt x="95748" y="161095"/>
                </a:lnTo>
                <a:lnTo>
                  <a:pt x="94686" y="157957"/>
                </a:lnTo>
                <a:lnTo>
                  <a:pt x="92657" y="153789"/>
                </a:lnTo>
                <a:lnTo>
                  <a:pt x="91690" y="149622"/>
                </a:lnTo>
                <a:lnTo>
                  <a:pt x="90724" y="146484"/>
                </a:lnTo>
                <a:lnTo>
                  <a:pt x="89661" y="142316"/>
                </a:lnTo>
                <a:lnTo>
                  <a:pt x="88695" y="136065"/>
                </a:lnTo>
                <a:lnTo>
                  <a:pt x="87632" y="130843"/>
                </a:lnTo>
                <a:lnTo>
                  <a:pt x="86666" y="125634"/>
                </a:lnTo>
                <a:lnTo>
                  <a:pt x="85603" y="121466"/>
                </a:lnTo>
                <a:lnTo>
                  <a:pt x="84637" y="116244"/>
                </a:lnTo>
                <a:lnTo>
                  <a:pt x="84637" y="111035"/>
                </a:lnTo>
                <a:lnTo>
                  <a:pt x="83671" y="106855"/>
                </a:lnTo>
                <a:lnTo>
                  <a:pt x="82608" y="102688"/>
                </a:lnTo>
                <a:lnTo>
                  <a:pt x="81642" y="98520"/>
                </a:lnTo>
                <a:lnTo>
                  <a:pt x="81642" y="94340"/>
                </a:lnTo>
                <a:lnTo>
                  <a:pt x="80579" y="90173"/>
                </a:lnTo>
                <a:lnTo>
                  <a:pt x="80579" y="87047"/>
                </a:lnTo>
                <a:lnTo>
                  <a:pt x="79613" y="82880"/>
                </a:lnTo>
                <a:lnTo>
                  <a:pt x="79613" y="79741"/>
                </a:lnTo>
                <a:lnTo>
                  <a:pt x="78550" y="75574"/>
                </a:lnTo>
                <a:lnTo>
                  <a:pt x="78550" y="56808"/>
                </a:lnTo>
                <a:lnTo>
                  <a:pt x="79613" y="54711"/>
                </a:lnTo>
                <a:lnTo>
                  <a:pt x="79613" y="51586"/>
                </a:lnTo>
                <a:lnTo>
                  <a:pt x="80579" y="48460"/>
                </a:lnTo>
                <a:lnTo>
                  <a:pt x="81642" y="46377"/>
                </a:lnTo>
                <a:lnTo>
                  <a:pt x="82608" y="43238"/>
                </a:lnTo>
                <a:lnTo>
                  <a:pt x="83671" y="41155"/>
                </a:lnTo>
                <a:lnTo>
                  <a:pt x="84637" y="38029"/>
                </a:lnTo>
                <a:lnTo>
                  <a:pt x="85603" y="35945"/>
                </a:lnTo>
                <a:lnTo>
                  <a:pt x="87632" y="32820"/>
                </a:lnTo>
                <a:lnTo>
                  <a:pt x="89661" y="30723"/>
                </a:lnTo>
                <a:lnTo>
                  <a:pt x="91690" y="27598"/>
                </a:lnTo>
                <a:lnTo>
                  <a:pt x="92657" y="26556"/>
                </a:lnTo>
                <a:lnTo>
                  <a:pt x="94686" y="22388"/>
                </a:lnTo>
                <a:lnTo>
                  <a:pt x="95748" y="19263"/>
                </a:lnTo>
                <a:lnTo>
                  <a:pt x="97777" y="16125"/>
                </a:lnTo>
                <a:lnTo>
                  <a:pt x="98744" y="12999"/>
                </a:lnTo>
                <a:lnTo>
                  <a:pt x="100773" y="10915"/>
                </a:lnTo>
                <a:lnTo>
                  <a:pt x="101739" y="7790"/>
                </a:lnTo>
                <a:lnTo>
                  <a:pt x="103768" y="4652"/>
                </a:lnTo>
                <a:lnTo>
                  <a:pt x="105797" y="1526"/>
                </a:lnTo>
                <a:lnTo>
                  <a:pt x="106269" y="0"/>
                </a:lnTo>
                <a:lnTo>
                  <a:pt x="105797" y="484"/>
                </a:lnTo>
                <a:lnTo>
                  <a:pt x="103768" y="1526"/>
                </a:lnTo>
                <a:lnTo>
                  <a:pt x="101739" y="3610"/>
                </a:lnTo>
                <a:lnTo>
                  <a:pt x="99710" y="4652"/>
                </a:lnTo>
                <a:lnTo>
                  <a:pt x="97777" y="6748"/>
                </a:lnTo>
                <a:lnTo>
                  <a:pt x="95748" y="7790"/>
                </a:lnTo>
                <a:lnTo>
                  <a:pt x="93719" y="7790"/>
                </a:lnTo>
                <a:lnTo>
                  <a:pt x="91690" y="8832"/>
                </a:lnTo>
                <a:lnTo>
                  <a:pt x="89661" y="9873"/>
                </a:lnTo>
                <a:lnTo>
                  <a:pt x="87632" y="10915"/>
                </a:lnTo>
                <a:lnTo>
                  <a:pt x="85603" y="12999"/>
                </a:lnTo>
                <a:lnTo>
                  <a:pt x="84637" y="16125"/>
                </a:lnTo>
                <a:lnTo>
                  <a:pt x="83671" y="19263"/>
                </a:lnTo>
                <a:lnTo>
                  <a:pt x="82608" y="22388"/>
                </a:lnTo>
                <a:lnTo>
                  <a:pt x="81642" y="25514"/>
                </a:lnTo>
                <a:lnTo>
                  <a:pt x="80579" y="28640"/>
                </a:lnTo>
                <a:lnTo>
                  <a:pt x="79613" y="31778"/>
                </a:lnTo>
                <a:lnTo>
                  <a:pt x="78550" y="34903"/>
                </a:lnTo>
                <a:lnTo>
                  <a:pt x="77584" y="38029"/>
                </a:lnTo>
                <a:lnTo>
                  <a:pt x="75555" y="41155"/>
                </a:lnTo>
                <a:lnTo>
                  <a:pt x="74589" y="44293"/>
                </a:lnTo>
                <a:lnTo>
                  <a:pt x="72560" y="46377"/>
                </a:lnTo>
                <a:lnTo>
                  <a:pt x="70531" y="49502"/>
                </a:lnTo>
                <a:lnTo>
                  <a:pt x="68502" y="51586"/>
                </a:lnTo>
                <a:lnTo>
                  <a:pt x="66473" y="54711"/>
                </a:lnTo>
                <a:lnTo>
                  <a:pt x="64444" y="57850"/>
                </a:lnTo>
                <a:lnTo>
                  <a:pt x="62512" y="62017"/>
                </a:lnTo>
                <a:lnTo>
                  <a:pt x="60483" y="63059"/>
                </a:lnTo>
                <a:lnTo>
                  <a:pt x="58454" y="67226"/>
                </a:lnTo>
                <a:lnTo>
                  <a:pt x="56425" y="69310"/>
                </a:lnTo>
                <a:lnTo>
                  <a:pt x="55459" y="71406"/>
                </a:lnTo>
                <a:lnTo>
                  <a:pt x="53430" y="73490"/>
                </a:lnTo>
                <a:lnTo>
                  <a:pt x="52367" y="75574"/>
                </a:lnTo>
                <a:lnTo>
                  <a:pt x="50338" y="78699"/>
                </a:lnTo>
                <a:lnTo>
                  <a:pt x="48405" y="81825"/>
                </a:lnTo>
                <a:lnTo>
                  <a:pt x="46376" y="83921"/>
                </a:lnTo>
                <a:lnTo>
                  <a:pt x="44347" y="87047"/>
                </a:lnTo>
                <a:lnTo>
                  <a:pt x="42318" y="89131"/>
                </a:lnTo>
                <a:lnTo>
                  <a:pt x="40289" y="92256"/>
                </a:lnTo>
                <a:lnTo>
                  <a:pt x="38260" y="95382"/>
                </a:lnTo>
                <a:lnTo>
                  <a:pt x="36231" y="98520"/>
                </a:lnTo>
                <a:lnTo>
                  <a:pt x="34299" y="100604"/>
                </a:lnTo>
                <a:lnTo>
                  <a:pt x="32270" y="102688"/>
                </a:lnTo>
                <a:lnTo>
                  <a:pt x="30241" y="104771"/>
                </a:lnTo>
                <a:lnTo>
                  <a:pt x="29178" y="105863"/>
                </a:lnTo>
                <a:lnTo>
                  <a:pt x="29178" y="108951"/>
                </a:lnTo>
                <a:lnTo>
                  <a:pt x="28212" y="111035"/>
                </a:lnTo>
                <a:lnTo>
                  <a:pt x="27149" y="114161"/>
                </a:lnTo>
                <a:lnTo>
                  <a:pt x="25217" y="118328"/>
                </a:lnTo>
                <a:lnTo>
                  <a:pt x="24154" y="121466"/>
                </a:lnTo>
                <a:lnTo>
                  <a:pt x="22125" y="125634"/>
                </a:lnTo>
                <a:lnTo>
                  <a:pt x="20096" y="127718"/>
                </a:lnTo>
                <a:lnTo>
                  <a:pt x="19130" y="130843"/>
                </a:lnTo>
                <a:lnTo>
                  <a:pt x="17101" y="132927"/>
                </a:lnTo>
                <a:lnTo>
                  <a:pt x="16135" y="135023"/>
                </a:lnTo>
                <a:lnTo>
                  <a:pt x="14106" y="137107"/>
                </a:lnTo>
                <a:lnTo>
                  <a:pt x="12077" y="139191"/>
                </a:lnTo>
                <a:lnTo>
                  <a:pt x="10048" y="141274"/>
                </a:lnTo>
                <a:lnTo>
                  <a:pt x="8019" y="143358"/>
                </a:lnTo>
                <a:lnTo>
                  <a:pt x="5990" y="145442"/>
                </a:lnTo>
                <a:lnTo>
                  <a:pt x="4057" y="145442"/>
                </a:lnTo>
                <a:lnTo>
                  <a:pt x="2028" y="144400"/>
                </a:lnTo>
                <a:lnTo>
                  <a:pt x="0" y="143358"/>
                </a:lnTo>
                <a:lnTo>
                  <a:pt x="966" y="914051"/>
                </a:lnTo>
                <a:lnTo>
                  <a:pt x="2995" y="911968"/>
                </a:lnTo>
                <a:lnTo>
                  <a:pt x="5024" y="909884"/>
                </a:lnTo>
                <a:lnTo>
                  <a:pt x="7053" y="907800"/>
                </a:lnTo>
                <a:lnTo>
                  <a:pt x="9082" y="905704"/>
                </a:lnTo>
                <a:lnTo>
                  <a:pt x="11111" y="903620"/>
                </a:lnTo>
                <a:lnTo>
                  <a:pt x="13043" y="901537"/>
                </a:lnTo>
                <a:lnTo>
                  <a:pt x="15072" y="899453"/>
                </a:lnTo>
                <a:lnTo>
                  <a:pt x="16135" y="897369"/>
                </a:lnTo>
                <a:lnTo>
                  <a:pt x="18164" y="895285"/>
                </a:lnTo>
                <a:lnTo>
                  <a:pt x="19130" y="893189"/>
                </a:lnTo>
                <a:lnTo>
                  <a:pt x="21159" y="891105"/>
                </a:lnTo>
                <a:lnTo>
                  <a:pt x="22125" y="889022"/>
                </a:lnTo>
                <a:lnTo>
                  <a:pt x="24154" y="886938"/>
                </a:lnTo>
                <a:lnTo>
                  <a:pt x="26183" y="882770"/>
                </a:lnTo>
                <a:lnTo>
                  <a:pt x="28212" y="879632"/>
                </a:lnTo>
                <a:lnTo>
                  <a:pt x="30241" y="876507"/>
                </a:lnTo>
                <a:lnTo>
                  <a:pt x="32270" y="872339"/>
                </a:lnTo>
                <a:lnTo>
                  <a:pt x="34299" y="869214"/>
                </a:lnTo>
                <a:lnTo>
                  <a:pt x="35265" y="866075"/>
                </a:lnTo>
                <a:lnTo>
                  <a:pt x="37294" y="861908"/>
                </a:lnTo>
                <a:lnTo>
                  <a:pt x="38260" y="858782"/>
                </a:lnTo>
                <a:lnTo>
                  <a:pt x="39323" y="854602"/>
                </a:lnTo>
                <a:lnTo>
                  <a:pt x="39323" y="847309"/>
                </a:lnTo>
                <a:lnTo>
                  <a:pt x="40289" y="844184"/>
                </a:lnTo>
                <a:lnTo>
                  <a:pt x="40289" y="840004"/>
                </a:lnTo>
                <a:lnTo>
                  <a:pt x="39323" y="836878"/>
                </a:lnTo>
                <a:lnTo>
                  <a:pt x="39323" y="832711"/>
                </a:lnTo>
                <a:lnTo>
                  <a:pt x="38260" y="829572"/>
                </a:lnTo>
                <a:lnTo>
                  <a:pt x="37294" y="825405"/>
                </a:lnTo>
                <a:lnTo>
                  <a:pt x="35265" y="821237"/>
                </a:lnTo>
                <a:lnTo>
                  <a:pt x="34299" y="816015"/>
                </a:lnTo>
                <a:lnTo>
                  <a:pt x="33236" y="811848"/>
                </a:lnTo>
                <a:lnTo>
                  <a:pt x="32270" y="806639"/>
                </a:lnTo>
                <a:lnTo>
                  <a:pt x="31207" y="802459"/>
                </a:lnTo>
                <a:lnTo>
                  <a:pt x="31207" y="797249"/>
                </a:lnTo>
                <a:lnTo>
                  <a:pt x="30241" y="792040"/>
                </a:lnTo>
                <a:lnTo>
                  <a:pt x="30241" y="754495"/>
                </a:lnTo>
                <a:lnTo>
                  <a:pt x="31207" y="749273"/>
                </a:lnTo>
                <a:lnTo>
                  <a:pt x="31207" y="743022"/>
                </a:lnTo>
                <a:lnTo>
                  <a:pt x="32270" y="737800"/>
                </a:lnTo>
                <a:lnTo>
                  <a:pt x="32270" y="732591"/>
                </a:lnTo>
                <a:lnTo>
                  <a:pt x="33236" y="726327"/>
                </a:lnTo>
                <a:lnTo>
                  <a:pt x="33236" y="721118"/>
                </a:lnTo>
                <a:lnTo>
                  <a:pt x="34299" y="714867"/>
                </a:lnTo>
                <a:lnTo>
                  <a:pt x="35265" y="709645"/>
                </a:lnTo>
                <a:lnTo>
                  <a:pt x="35265" y="704435"/>
                </a:lnTo>
                <a:lnTo>
                  <a:pt x="36231" y="698171"/>
                </a:lnTo>
                <a:lnTo>
                  <a:pt x="36231" y="692962"/>
                </a:lnTo>
                <a:lnTo>
                  <a:pt x="37294" y="686698"/>
                </a:lnTo>
                <a:lnTo>
                  <a:pt x="38260" y="681489"/>
                </a:lnTo>
                <a:lnTo>
                  <a:pt x="38260" y="676280"/>
                </a:lnTo>
                <a:lnTo>
                  <a:pt x="39323" y="671058"/>
                </a:lnTo>
                <a:lnTo>
                  <a:pt x="39323" y="659585"/>
                </a:lnTo>
                <a:lnTo>
                  <a:pt x="40289" y="654375"/>
                </a:lnTo>
                <a:lnTo>
                  <a:pt x="40289" y="649153"/>
                </a:lnTo>
                <a:lnTo>
                  <a:pt x="41352" y="646028"/>
                </a:lnTo>
                <a:lnTo>
                  <a:pt x="43285" y="641860"/>
                </a:lnTo>
                <a:lnTo>
                  <a:pt x="44347" y="638735"/>
                </a:lnTo>
                <a:lnTo>
                  <a:pt x="46376" y="635597"/>
                </a:lnTo>
                <a:lnTo>
                  <a:pt x="47343" y="632471"/>
                </a:lnTo>
                <a:lnTo>
                  <a:pt x="49372" y="630387"/>
                </a:lnTo>
                <a:lnTo>
                  <a:pt x="50338" y="627262"/>
                </a:lnTo>
                <a:lnTo>
                  <a:pt x="52367" y="625178"/>
                </a:lnTo>
                <a:lnTo>
                  <a:pt x="53430" y="622040"/>
                </a:lnTo>
                <a:lnTo>
                  <a:pt x="55459" y="619956"/>
                </a:lnTo>
                <a:lnTo>
                  <a:pt x="57391" y="616830"/>
                </a:lnTo>
                <a:lnTo>
                  <a:pt x="58454" y="613705"/>
                </a:lnTo>
                <a:lnTo>
                  <a:pt x="60483" y="610567"/>
                </a:lnTo>
                <a:lnTo>
                  <a:pt x="61449" y="607441"/>
                </a:lnTo>
                <a:lnTo>
                  <a:pt x="63478" y="605357"/>
                </a:lnTo>
                <a:lnTo>
                  <a:pt x="65507" y="603274"/>
                </a:lnTo>
                <a:lnTo>
                  <a:pt x="67536" y="602232"/>
                </a:lnTo>
                <a:lnTo>
                  <a:pt x="68502" y="601190"/>
                </a:lnTo>
                <a:lnTo>
                  <a:pt x="70531" y="600148"/>
                </a:lnTo>
                <a:lnTo>
                  <a:pt x="71497" y="599106"/>
                </a:lnTo>
                <a:lnTo>
                  <a:pt x="73526" y="598064"/>
                </a:lnTo>
                <a:lnTo>
                  <a:pt x="74589" y="597010"/>
                </a:lnTo>
                <a:lnTo>
                  <a:pt x="76618" y="597010"/>
                </a:lnTo>
                <a:lnTo>
                  <a:pt x="79613" y="594926"/>
                </a:lnTo>
                <a:lnTo>
                  <a:pt x="81642" y="593884"/>
                </a:lnTo>
                <a:lnTo>
                  <a:pt x="83671" y="592842"/>
                </a:lnTo>
                <a:lnTo>
                  <a:pt x="85603" y="591801"/>
                </a:lnTo>
                <a:lnTo>
                  <a:pt x="86666" y="591801"/>
                </a:lnTo>
                <a:lnTo>
                  <a:pt x="88695" y="590759"/>
                </a:lnTo>
                <a:lnTo>
                  <a:pt x="90724" y="589717"/>
                </a:lnTo>
                <a:lnTo>
                  <a:pt x="92657" y="588675"/>
                </a:lnTo>
                <a:lnTo>
                  <a:pt x="93719" y="588675"/>
                </a:lnTo>
                <a:lnTo>
                  <a:pt x="95748" y="587633"/>
                </a:lnTo>
                <a:lnTo>
                  <a:pt x="97777" y="586591"/>
                </a:lnTo>
                <a:lnTo>
                  <a:pt x="98744" y="585549"/>
                </a:lnTo>
                <a:lnTo>
                  <a:pt x="100773" y="585549"/>
                </a:lnTo>
                <a:lnTo>
                  <a:pt x="102802" y="583453"/>
                </a:lnTo>
                <a:lnTo>
                  <a:pt x="104831" y="582411"/>
                </a:lnTo>
                <a:lnTo>
                  <a:pt x="105797" y="58241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4494007" y="2001579"/>
            <a:ext cx="6048" cy="26714"/>
          </a:xfrm>
          <a:custGeom>
            <a:avLst/>
            <a:gdLst/>
            <a:ahLst/>
            <a:cxnLst/>
            <a:rect l="l" t="t" r="r" b="b"/>
            <a:pathLst>
              <a:path w="6048" h="26714">
                <a:moveTo>
                  <a:pt x="1014" y="26071"/>
                </a:moveTo>
                <a:lnTo>
                  <a:pt x="1138" y="26714"/>
                </a:lnTo>
                <a:lnTo>
                  <a:pt x="2019" y="23988"/>
                </a:lnTo>
                <a:lnTo>
                  <a:pt x="4038" y="18766"/>
                </a:lnTo>
                <a:lnTo>
                  <a:pt x="5043" y="13556"/>
                </a:lnTo>
                <a:lnTo>
                  <a:pt x="5043" y="9389"/>
                </a:lnTo>
                <a:lnTo>
                  <a:pt x="6048" y="6251"/>
                </a:lnTo>
                <a:lnTo>
                  <a:pt x="6048" y="2083"/>
                </a:lnTo>
                <a:lnTo>
                  <a:pt x="4038" y="0"/>
                </a:lnTo>
                <a:lnTo>
                  <a:pt x="2019" y="2083"/>
                </a:lnTo>
                <a:lnTo>
                  <a:pt x="1014" y="6251"/>
                </a:lnTo>
                <a:lnTo>
                  <a:pt x="0" y="9389"/>
                </a:lnTo>
                <a:lnTo>
                  <a:pt x="0" y="20849"/>
                </a:lnTo>
                <a:lnTo>
                  <a:pt x="1014" y="26071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4342857" y="1821198"/>
            <a:ext cx="1043972" cy="1308778"/>
          </a:xfrm>
          <a:custGeom>
            <a:avLst/>
            <a:gdLst/>
            <a:ahLst/>
            <a:cxnLst/>
            <a:rect l="l" t="t" r="r" b="b"/>
            <a:pathLst>
              <a:path w="1043972" h="1308778">
                <a:moveTo>
                  <a:pt x="785006" y="1213875"/>
                </a:moveTo>
                <a:lnTo>
                  <a:pt x="789044" y="1218043"/>
                </a:lnTo>
                <a:lnTo>
                  <a:pt x="794078" y="1222223"/>
                </a:lnTo>
                <a:lnTo>
                  <a:pt x="799122" y="1226390"/>
                </a:lnTo>
                <a:lnTo>
                  <a:pt x="803151" y="1230558"/>
                </a:lnTo>
                <a:lnTo>
                  <a:pt x="808184" y="1234738"/>
                </a:lnTo>
                <a:lnTo>
                  <a:pt x="812213" y="1238905"/>
                </a:lnTo>
                <a:lnTo>
                  <a:pt x="817257" y="1243073"/>
                </a:lnTo>
                <a:lnTo>
                  <a:pt x="822291" y="1247253"/>
                </a:lnTo>
                <a:lnTo>
                  <a:pt x="826329" y="1251420"/>
                </a:lnTo>
                <a:lnTo>
                  <a:pt x="831363" y="1255588"/>
                </a:lnTo>
                <a:lnTo>
                  <a:pt x="835392" y="1258713"/>
                </a:lnTo>
                <a:lnTo>
                  <a:pt x="840397" y="1262893"/>
                </a:lnTo>
                <a:lnTo>
                  <a:pt x="845518" y="1266019"/>
                </a:lnTo>
                <a:lnTo>
                  <a:pt x="849479" y="1270186"/>
                </a:lnTo>
                <a:lnTo>
                  <a:pt x="854503" y="1273325"/>
                </a:lnTo>
                <a:lnTo>
                  <a:pt x="859624" y="1276450"/>
                </a:lnTo>
                <a:lnTo>
                  <a:pt x="863585" y="1279576"/>
                </a:lnTo>
                <a:lnTo>
                  <a:pt x="868610" y="1282705"/>
                </a:lnTo>
                <a:lnTo>
                  <a:pt x="872668" y="1284791"/>
                </a:lnTo>
                <a:lnTo>
                  <a:pt x="877692" y="1287920"/>
                </a:lnTo>
                <a:lnTo>
                  <a:pt x="880783" y="1288963"/>
                </a:lnTo>
                <a:lnTo>
                  <a:pt x="883779" y="1291049"/>
                </a:lnTo>
                <a:lnTo>
                  <a:pt x="886774" y="1293135"/>
                </a:lnTo>
                <a:lnTo>
                  <a:pt x="889769" y="1294177"/>
                </a:lnTo>
                <a:lnTo>
                  <a:pt x="892861" y="1295220"/>
                </a:lnTo>
                <a:lnTo>
                  <a:pt x="895856" y="1297306"/>
                </a:lnTo>
                <a:lnTo>
                  <a:pt x="898851" y="1298350"/>
                </a:lnTo>
                <a:lnTo>
                  <a:pt x="901943" y="1299391"/>
                </a:lnTo>
                <a:lnTo>
                  <a:pt x="904938" y="1300434"/>
                </a:lnTo>
                <a:lnTo>
                  <a:pt x="908996" y="1301478"/>
                </a:lnTo>
                <a:lnTo>
                  <a:pt x="911991" y="1302521"/>
                </a:lnTo>
                <a:lnTo>
                  <a:pt x="914986" y="1303564"/>
                </a:lnTo>
                <a:lnTo>
                  <a:pt x="917982" y="1304606"/>
                </a:lnTo>
                <a:lnTo>
                  <a:pt x="921073" y="1305649"/>
                </a:lnTo>
                <a:lnTo>
                  <a:pt x="924069" y="1305649"/>
                </a:lnTo>
                <a:lnTo>
                  <a:pt x="927064" y="1306692"/>
                </a:lnTo>
                <a:lnTo>
                  <a:pt x="930156" y="1306692"/>
                </a:lnTo>
                <a:lnTo>
                  <a:pt x="934117" y="1307735"/>
                </a:lnTo>
                <a:lnTo>
                  <a:pt x="940204" y="1307735"/>
                </a:lnTo>
                <a:lnTo>
                  <a:pt x="943199" y="1308778"/>
                </a:lnTo>
                <a:lnTo>
                  <a:pt x="949286" y="1308778"/>
                </a:lnTo>
                <a:lnTo>
                  <a:pt x="952281" y="1307735"/>
                </a:lnTo>
                <a:lnTo>
                  <a:pt x="961363" y="1307735"/>
                </a:lnTo>
                <a:lnTo>
                  <a:pt x="964358" y="1306692"/>
                </a:lnTo>
                <a:lnTo>
                  <a:pt x="967450" y="1306692"/>
                </a:lnTo>
                <a:lnTo>
                  <a:pt x="970445" y="1305649"/>
                </a:lnTo>
                <a:lnTo>
                  <a:pt x="973441" y="1304606"/>
                </a:lnTo>
                <a:lnTo>
                  <a:pt x="976436" y="1304606"/>
                </a:lnTo>
                <a:lnTo>
                  <a:pt x="978465" y="1303564"/>
                </a:lnTo>
                <a:lnTo>
                  <a:pt x="980494" y="1302521"/>
                </a:lnTo>
                <a:lnTo>
                  <a:pt x="982523" y="1301478"/>
                </a:lnTo>
                <a:lnTo>
                  <a:pt x="984552" y="1300434"/>
                </a:lnTo>
                <a:lnTo>
                  <a:pt x="986581" y="1299391"/>
                </a:lnTo>
                <a:lnTo>
                  <a:pt x="989576" y="1298350"/>
                </a:lnTo>
                <a:lnTo>
                  <a:pt x="991605" y="1296263"/>
                </a:lnTo>
                <a:lnTo>
                  <a:pt x="993634" y="1295220"/>
                </a:lnTo>
                <a:lnTo>
                  <a:pt x="995663" y="1294177"/>
                </a:lnTo>
                <a:lnTo>
                  <a:pt x="998658" y="1292092"/>
                </a:lnTo>
                <a:lnTo>
                  <a:pt x="1000687" y="1290006"/>
                </a:lnTo>
                <a:lnTo>
                  <a:pt x="1002716" y="1288963"/>
                </a:lnTo>
                <a:lnTo>
                  <a:pt x="1004648" y="1286878"/>
                </a:lnTo>
                <a:lnTo>
                  <a:pt x="1006677" y="1284791"/>
                </a:lnTo>
                <a:lnTo>
                  <a:pt x="1009769" y="1282705"/>
                </a:lnTo>
                <a:lnTo>
                  <a:pt x="1011702" y="1280618"/>
                </a:lnTo>
                <a:lnTo>
                  <a:pt x="1013731" y="1278534"/>
                </a:lnTo>
                <a:lnTo>
                  <a:pt x="1012764" y="507840"/>
                </a:lnTo>
                <a:lnTo>
                  <a:pt x="1012764" y="500547"/>
                </a:lnTo>
                <a:lnTo>
                  <a:pt x="1014793" y="497409"/>
                </a:lnTo>
                <a:lnTo>
                  <a:pt x="1016822" y="494284"/>
                </a:lnTo>
                <a:lnTo>
                  <a:pt x="1018755" y="491158"/>
                </a:lnTo>
                <a:lnTo>
                  <a:pt x="1020784" y="488033"/>
                </a:lnTo>
                <a:lnTo>
                  <a:pt x="1022813" y="486991"/>
                </a:lnTo>
                <a:lnTo>
                  <a:pt x="1024842" y="483852"/>
                </a:lnTo>
                <a:lnTo>
                  <a:pt x="1026871" y="482811"/>
                </a:lnTo>
                <a:lnTo>
                  <a:pt x="1027837" y="481769"/>
                </a:lnTo>
                <a:lnTo>
                  <a:pt x="1029866" y="480727"/>
                </a:lnTo>
                <a:lnTo>
                  <a:pt x="1030929" y="478643"/>
                </a:lnTo>
                <a:lnTo>
                  <a:pt x="1032861" y="477601"/>
                </a:lnTo>
                <a:lnTo>
                  <a:pt x="1034890" y="475518"/>
                </a:lnTo>
                <a:lnTo>
                  <a:pt x="1036919" y="474476"/>
                </a:lnTo>
                <a:lnTo>
                  <a:pt x="1038948" y="473434"/>
                </a:lnTo>
                <a:lnTo>
                  <a:pt x="1040977" y="471337"/>
                </a:lnTo>
                <a:lnTo>
                  <a:pt x="1041943" y="470345"/>
                </a:lnTo>
                <a:lnTo>
                  <a:pt x="1043006" y="467170"/>
                </a:lnTo>
                <a:lnTo>
                  <a:pt x="1043006" y="464044"/>
                </a:lnTo>
                <a:lnTo>
                  <a:pt x="1043972" y="461961"/>
                </a:lnTo>
                <a:lnTo>
                  <a:pt x="1043972" y="444224"/>
                </a:lnTo>
                <a:lnTo>
                  <a:pt x="1043006" y="441098"/>
                </a:lnTo>
                <a:lnTo>
                  <a:pt x="1043006" y="436931"/>
                </a:lnTo>
                <a:lnTo>
                  <a:pt x="1041943" y="432751"/>
                </a:lnTo>
                <a:lnTo>
                  <a:pt x="1040977" y="428583"/>
                </a:lnTo>
                <a:lnTo>
                  <a:pt x="1040977" y="424416"/>
                </a:lnTo>
                <a:lnTo>
                  <a:pt x="1039914" y="419194"/>
                </a:lnTo>
                <a:lnTo>
                  <a:pt x="1038948" y="415026"/>
                </a:lnTo>
                <a:lnTo>
                  <a:pt x="1037982" y="410859"/>
                </a:lnTo>
                <a:lnTo>
                  <a:pt x="1035953" y="407721"/>
                </a:lnTo>
                <a:lnTo>
                  <a:pt x="1034890" y="404595"/>
                </a:lnTo>
                <a:lnTo>
                  <a:pt x="1033924" y="400428"/>
                </a:lnTo>
                <a:lnTo>
                  <a:pt x="1031895" y="397302"/>
                </a:lnTo>
                <a:lnTo>
                  <a:pt x="1030929" y="394164"/>
                </a:lnTo>
                <a:lnTo>
                  <a:pt x="1029866" y="391038"/>
                </a:lnTo>
                <a:lnTo>
                  <a:pt x="1027837" y="387913"/>
                </a:lnTo>
                <a:lnTo>
                  <a:pt x="1026871" y="384787"/>
                </a:lnTo>
                <a:lnTo>
                  <a:pt x="1025808" y="382703"/>
                </a:lnTo>
                <a:lnTo>
                  <a:pt x="1023875" y="379565"/>
                </a:lnTo>
                <a:lnTo>
                  <a:pt x="1022813" y="376440"/>
                </a:lnTo>
                <a:lnTo>
                  <a:pt x="1020784" y="374356"/>
                </a:lnTo>
                <a:lnTo>
                  <a:pt x="1019818" y="371230"/>
                </a:lnTo>
                <a:lnTo>
                  <a:pt x="1018755" y="369134"/>
                </a:lnTo>
                <a:lnTo>
                  <a:pt x="1016822" y="367050"/>
                </a:lnTo>
                <a:lnTo>
                  <a:pt x="1014793" y="362883"/>
                </a:lnTo>
                <a:lnTo>
                  <a:pt x="1012764" y="358715"/>
                </a:lnTo>
                <a:lnTo>
                  <a:pt x="1010735" y="356619"/>
                </a:lnTo>
                <a:lnTo>
                  <a:pt x="1008706" y="353493"/>
                </a:lnTo>
                <a:lnTo>
                  <a:pt x="1006677" y="350368"/>
                </a:lnTo>
                <a:lnTo>
                  <a:pt x="1005711" y="347242"/>
                </a:lnTo>
                <a:lnTo>
                  <a:pt x="1003682" y="345159"/>
                </a:lnTo>
                <a:lnTo>
                  <a:pt x="1001653" y="343062"/>
                </a:lnTo>
                <a:lnTo>
                  <a:pt x="999624" y="338895"/>
                </a:lnTo>
                <a:lnTo>
                  <a:pt x="996629" y="335769"/>
                </a:lnTo>
                <a:lnTo>
                  <a:pt x="993634" y="331602"/>
                </a:lnTo>
                <a:lnTo>
                  <a:pt x="990542" y="328463"/>
                </a:lnTo>
                <a:lnTo>
                  <a:pt x="987547" y="325338"/>
                </a:lnTo>
                <a:lnTo>
                  <a:pt x="984552" y="322212"/>
                </a:lnTo>
                <a:lnTo>
                  <a:pt x="981557" y="318032"/>
                </a:lnTo>
                <a:lnTo>
                  <a:pt x="978465" y="314907"/>
                </a:lnTo>
                <a:lnTo>
                  <a:pt x="975470" y="311781"/>
                </a:lnTo>
                <a:lnTo>
                  <a:pt x="971412" y="308656"/>
                </a:lnTo>
                <a:lnTo>
                  <a:pt x="968416" y="305530"/>
                </a:lnTo>
                <a:lnTo>
                  <a:pt x="965421" y="302392"/>
                </a:lnTo>
                <a:lnTo>
                  <a:pt x="962329" y="299266"/>
                </a:lnTo>
                <a:lnTo>
                  <a:pt x="959334" y="295099"/>
                </a:lnTo>
                <a:lnTo>
                  <a:pt x="955276" y="291960"/>
                </a:lnTo>
                <a:lnTo>
                  <a:pt x="952281" y="288835"/>
                </a:lnTo>
                <a:lnTo>
                  <a:pt x="949286" y="285709"/>
                </a:lnTo>
                <a:lnTo>
                  <a:pt x="946291" y="282584"/>
                </a:lnTo>
                <a:lnTo>
                  <a:pt x="942233" y="279445"/>
                </a:lnTo>
                <a:lnTo>
                  <a:pt x="939238" y="276320"/>
                </a:lnTo>
                <a:lnTo>
                  <a:pt x="936146" y="273194"/>
                </a:lnTo>
                <a:lnTo>
                  <a:pt x="932088" y="270069"/>
                </a:lnTo>
                <a:lnTo>
                  <a:pt x="929093" y="266943"/>
                </a:lnTo>
                <a:lnTo>
                  <a:pt x="926098" y="264847"/>
                </a:lnTo>
                <a:lnTo>
                  <a:pt x="922040" y="261721"/>
                </a:lnTo>
                <a:lnTo>
                  <a:pt x="919044" y="258596"/>
                </a:lnTo>
                <a:lnTo>
                  <a:pt x="916049" y="255470"/>
                </a:lnTo>
                <a:lnTo>
                  <a:pt x="912957" y="252332"/>
                </a:lnTo>
                <a:lnTo>
                  <a:pt x="908996" y="249206"/>
                </a:lnTo>
                <a:lnTo>
                  <a:pt x="905904" y="246081"/>
                </a:lnTo>
                <a:lnTo>
                  <a:pt x="902909" y="242955"/>
                </a:lnTo>
                <a:lnTo>
                  <a:pt x="898851" y="239817"/>
                </a:lnTo>
                <a:lnTo>
                  <a:pt x="898851" y="238775"/>
                </a:lnTo>
                <a:lnTo>
                  <a:pt x="896822" y="237733"/>
                </a:lnTo>
                <a:lnTo>
                  <a:pt x="894890" y="236691"/>
                </a:lnTo>
                <a:lnTo>
                  <a:pt x="892861" y="234608"/>
                </a:lnTo>
                <a:lnTo>
                  <a:pt x="890832" y="232524"/>
                </a:lnTo>
                <a:lnTo>
                  <a:pt x="887837" y="229398"/>
                </a:lnTo>
                <a:lnTo>
                  <a:pt x="885808" y="227302"/>
                </a:lnTo>
                <a:lnTo>
                  <a:pt x="883779" y="225218"/>
                </a:lnTo>
                <a:lnTo>
                  <a:pt x="881750" y="223134"/>
                </a:lnTo>
                <a:lnTo>
                  <a:pt x="879721" y="221051"/>
                </a:lnTo>
                <a:lnTo>
                  <a:pt x="877692" y="218967"/>
                </a:lnTo>
                <a:lnTo>
                  <a:pt x="875663" y="215841"/>
                </a:lnTo>
                <a:lnTo>
                  <a:pt x="873730" y="214787"/>
                </a:lnTo>
                <a:lnTo>
                  <a:pt x="871701" y="212703"/>
                </a:lnTo>
                <a:lnTo>
                  <a:pt x="869672" y="209578"/>
                </a:lnTo>
                <a:lnTo>
                  <a:pt x="867643" y="208536"/>
                </a:lnTo>
                <a:lnTo>
                  <a:pt x="865614" y="206452"/>
                </a:lnTo>
                <a:lnTo>
                  <a:pt x="863585" y="204368"/>
                </a:lnTo>
                <a:lnTo>
                  <a:pt x="861556" y="202285"/>
                </a:lnTo>
                <a:lnTo>
                  <a:pt x="859624" y="200188"/>
                </a:lnTo>
                <a:lnTo>
                  <a:pt x="857595" y="198104"/>
                </a:lnTo>
                <a:lnTo>
                  <a:pt x="855566" y="197063"/>
                </a:lnTo>
                <a:lnTo>
                  <a:pt x="854503" y="193937"/>
                </a:lnTo>
                <a:lnTo>
                  <a:pt x="853537" y="190811"/>
                </a:lnTo>
                <a:lnTo>
                  <a:pt x="852571" y="187673"/>
                </a:lnTo>
                <a:lnTo>
                  <a:pt x="851508" y="184548"/>
                </a:lnTo>
                <a:lnTo>
                  <a:pt x="850542" y="182464"/>
                </a:lnTo>
                <a:lnTo>
                  <a:pt x="848513" y="179338"/>
                </a:lnTo>
                <a:lnTo>
                  <a:pt x="847450" y="176200"/>
                </a:lnTo>
                <a:lnTo>
                  <a:pt x="846484" y="174116"/>
                </a:lnTo>
                <a:lnTo>
                  <a:pt x="844455" y="170991"/>
                </a:lnTo>
                <a:lnTo>
                  <a:pt x="843489" y="168907"/>
                </a:lnTo>
                <a:lnTo>
                  <a:pt x="841460" y="165782"/>
                </a:lnTo>
                <a:lnTo>
                  <a:pt x="838465" y="161601"/>
                </a:lnTo>
                <a:lnTo>
                  <a:pt x="836436" y="159518"/>
                </a:lnTo>
                <a:lnTo>
                  <a:pt x="835392" y="157434"/>
                </a:lnTo>
                <a:lnTo>
                  <a:pt x="833382" y="155350"/>
                </a:lnTo>
                <a:lnTo>
                  <a:pt x="832368" y="153267"/>
                </a:lnTo>
                <a:lnTo>
                  <a:pt x="830358" y="151183"/>
                </a:lnTo>
                <a:lnTo>
                  <a:pt x="828339" y="150128"/>
                </a:lnTo>
                <a:lnTo>
                  <a:pt x="827334" y="148045"/>
                </a:lnTo>
                <a:lnTo>
                  <a:pt x="825315" y="147003"/>
                </a:lnTo>
                <a:lnTo>
                  <a:pt x="823305" y="145961"/>
                </a:lnTo>
                <a:lnTo>
                  <a:pt x="822291" y="144919"/>
                </a:lnTo>
                <a:lnTo>
                  <a:pt x="820281" y="143877"/>
                </a:lnTo>
                <a:lnTo>
                  <a:pt x="819266" y="143877"/>
                </a:lnTo>
                <a:lnTo>
                  <a:pt x="817257" y="142835"/>
                </a:lnTo>
                <a:lnTo>
                  <a:pt x="814233" y="142835"/>
                </a:lnTo>
                <a:lnTo>
                  <a:pt x="812213" y="143877"/>
                </a:lnTo>
                <a:lnTo>
                  <a:pt x="810204" y="144919"/>
                </a:lnTo>
                <a:lnTo>
                  <a:pt x="809189" y="144919"/>
                </a:lnTo>
                <a:lnTo>
                  <a:pt x="805160" y="150128"/>
                </a:lnTo>
                <a:lnTo>
                  <a:pt x="801131" y="156392"/>
                </a:lnTo>
                <a:lnTo>
                  <a:pt x="797102" y="162643"/>
                </a:lnTo>
                <a:lnTo>
                  <a:pt x="794078" y="168907"/>
                </a:lnTo>
                <a:lnTo>
                  <a:pt x="791054" y="177255"/>
                </a:lnTo>
                <a:lnTo>
                  <a:pt x="788030" y="184548"/>
                </a:lnTo>
                <a:lnTo>
                  <a:pt x="786020" y="192895"/>
                </a:lnTo>
                <a:lnTo>
                  <a:pt x="784001" y="201230"/>
                </a:lnTo>
                <a:lnTo>
                  <a:pt x="781981" y="210619"/>
                </a:lnTo>
                <a:lnTo>
                  <a:pt x="779972" y="220009"/>
                </a:lnTo>
                <a:lnTo>
                  <a:pt x="778967" y="229398"/>
                </a:lnTo>
                <a:lnTo>
                  <a:pt x="776948" y="238775"/>
                </a:lnTo>
                <a:lnTo>
                  <a:pt x="775943" y="248164"/>
                </a:lnTo>
                <a:lnTo>
                  <a:pt x="774928" y="257554"/>
                </a:lnTo>
                <a:lnTo>
                  <a:pt x="774928" y="266943"/>
                </a:lnTo>
                <a:lnTo>
                  <a:pt x="773923" y="276320"/>
                </a:lnTo>
                <a:lnTo>
                  <a:pt x="773923" y="285709"/>
                </a:lnTo>
                <a:lnTo>
                  <a:pt x="772919" y="295099"/>
                </a:lnTo>
                <a:lnTo>
                  <a:pt x="772919" y="342020"/>
                </a:lnTo>
                <a:lnTo>
                  <a:pt x="773923" y="348284"/>
                </a:lnTo>
                <a:lnTo>
                  <a:pt x="773923" y="366008"/>
                </a:lnTo>
                <a:lnTo>
                  <a:pt x="774928" y="369134"/>
                </a:lnTo>
                <a:lnTo>
                  <a:pt x="774928" y="388955"/>
                </a:lnTo>
                <a:lnTo>
                  <a:pt x="773923" y="396260"/>
                </a:lnTo>
                <a:lnTo>
                  <a:pt x="772919" y="403553"/>
                </a:lnTo>
                <a:lnTo>
                  <a:pt x="771904" y="409817"/>
                </a:lnTo>
                <a:lnTo>
                  <a:pt x="769894" y="416068"/>
                </a:lnTo>
                <a:lnTo>
                  <a:pt x="768890" y="421290"/>
                </a:lnTo>
                <a:lnTo>
                  <a:pt x="766870" y="426500"/>
                </a:lnTo>
                <a:lnTo>
                  <a:pt x="763846" y="430667"/>
                </a:lnTo>
                <a:lnTo>
                  <a:pt x="761827" y="434847"/>
                </a:lnTo>
                <a:lnTo>
                  <a:pt x="758812" y="437973"/>
                </a:lnTo>
                <a:lnTo>
                  <a:pt x="755788" y="441098"/>
                </a:lnTo>
                <a:lnTo>
                  <a:pt x="752764" y="444224"/>
                </a:lnTo>
                <a:lnTo>
                  <a:pt x="749740" y="446307"/>
                </a:lnTo>
                <a:lnTo>
                  <a:pt x="746716" y="447362"/>
                </a:lnTo>
                <a:lnTo>
                  <a:pt x="743691" y="449446"/>
                </a:lnTo>
                <a:lnTo>
                  <a:pt x="739662" y="449446"/>
                </a:lnTo>
                <a:lnTo>
                  <a:pt x="736638" y="450488"/>
                </a:lnTo>
                <a:lnTo>
                  <a:pt x="732609" y="451529"/>
                </a:lnTo>
                <a:lnTo>
                  <a:pt x="725556" y="451529"/>
                </a:lnTo>
                <a:lnTo>
                  <a:pt x="721518" y="450488"/>
                </a:lnTo>
                <a:lnTo>
                  <a:pt x="717489" y="450488"/>
                </a:lnTo>
                <a:lnTo>
                  <a:pt x="714464" y="449446"/>
                </a:lnTo>
                <a:lnTo>
                  <a:pt x="710435" y="448404"/>
                </a:lnTo>
                <a:lnTo>
                  <a:pt x="707411" y="448404"/>
                </a:lnTo>
                <a:lnTo>
                  <a:pt x="703382" y="447362"/>
                </a:lnTo>
                <a:lnTo>
                  <a:pt x="700358" y="446307"/>
                </a:lnTo>
                <a:lnTo>
                  <a:pt x="696329" y="444224"/>
                </a:lnTo>
                <a:lnTo>
                  <a:pt x="693305" y="443182"/>
                </a:lnTo>
                <a:lnTo>
                  <a:pt x="690281" y="442140"/>
                </a:lnTo>
                <a:lnTo>
                  <a:pt x="687257" y="441098"/>
                </a:lnTo>
                <a:lnTo>
                  <a:pt x="687257" y="439014"/>
                </a:lnTo>
                <a:lnTo>
                  <a:pt x="686252" y="435889"/>
                </a:lnTo>
                <a:lnTo>
                  <a:pt x="686252" y="433793"/>
                </a:lnTo>
                <a:lnTo>
                  <a:pt x="685247" y="430667"/>
                </a:lnTo>
                <a:lnTo>
                  <a:pt x="685247" y="428583"/>
                </a:lnTo>
                <a:lnTo>
                  <a:pt x="684232" y="425458"/>
                </a:lnTo>
                <a:lnTo>
                  <a:pt x="683228" y="421290"/>
                </a:lnTo>
                <a:lnTo>
                  <a:pt x="682223" y="417110"/>
                </a:lnTo>
                <a:lnTo>
                  <a:pt x="681218" y="413985"/>
                </a:lnTo>
                <a:lnTo>
                  <a:pt x="680203" y="411901"/>
                </a:lnTo>
                <a:lnTo>
                  <a:pt x="679199" y="407721"/>
                </a:lnTo>
                <a:lnTo>
                  <a:pt x="677179" y="404595"/>
                </a:lnTo>
                <a:lnTo>
                  <a:pt x="675170" y="400428"/>
                </a:lnTo>
                <a:lnTo>
                  <a:pt x="673150" y="397302"/>
                </a:lnTo>
                <a:lnTo>
                  <a:pt x="671141" y="393122"/>
                </a:lnTo>
                <a:lnTo>
                  <a:pt x="669121" y="389996"/>
                </a:lnTo>
                <a:lnTo>
                  <a:pt x="667102" y="386871"/>
                </a:lnTo>
                <a:lnTo>
                  <a:pt x="665092" y="383745"/>
                </a:lnTo>
                <a:lnTo>
                  <a:pt x="663073" y="382703"/>
                </a:lnTo>
                <a:lnTo>
                  <a:pt x="662068" y="381649"/>
                </a:lnTo>
                <a:lnTo>
                  <a:pt x="660049" y="378523"/>
                </a:lnTo>
                <a:lnTo>
                  <a:pt x="657025" y="374356"/>
                </a:lnTo>
                <a:lnTo>
                  <a:pt x="654001" y="369134"/>
                </a:lnTo>
                <a:lnTo>
                  <a:pt x="650986" y="366008"/>
                </a:lnTo>
                <a:lnTo>
                  <a:pt x="647962" y="361841"/>
                </a:lnTo>
                <a:lnTo>
                  <a:pt x="644938" y="358715"/>
                </a:lnTo>
                <a:lnTo>
                  <a:pt x="641914" y="355577"/>
                </a:lnTo>
                <a:lnTo>
                  <a:pt x="637885" y="353493"/>
                </a:lnTo>
                <a:lnTo>
                  <a:pt x="634860" y="351410"/>
                </a:lnTo>
                <a:lnTo>
                  <a:pt x="630831" y="349326"/>
                </a:lnTo>
                <a:lnTo>
                  <a:pt x="626793" y="347242"/>
                </a:lnTo>
                <a:lnTo>
                  <a:pt x="623778" y="346200"/>
                </a:lnTo>
                <a:lnTo>
                  <a:pt x="619740" y="345159"/>
                </a:lnTo>
                <a:lnTo>
                  <a:pt x="615711" y="343062"/>
                </a:lnTo>
                <a:lnTo>
                  <a:pt x="612686" y="343062"/>
                </a:lnTo>
                <a:lnTo>
                  <a:pt x="608657" y="342020"/>
                </a:lnTo>
                <a:lnTo>
                  <a:pt x="605633" y="340978"/>
                </a:lnTo>
                <a:lnTo>
                  <a:pt x="601604" y="340978"/>
                </a:lnTo>
                <a:lnTo>
                  <a:pt x="598580" y="339937"/>
                </a:lnTo>
                <a:lnTo>
                  <a:pt x="595556" y="339937"/>
                </a:lnTo>
                <a:lnTo>
                  <a:pt x="591527" y="338895"/>
                </a:lnTo>
                <a:lnTo>
                  <a:pt x="588503" y="338895"/>
                </a:lnTo>
                <a:lnTo>
                  <a:pt x="585479" y="337853"/>
                </a:lnTo>
                <a:lnTo>
                  <a:pt x="583469" y="337853"/>
                </a:lnTo>
                <a:lnTo>
                  <a:pt x="580445" y="336811"/>
                </a:lnTo>
                <a:lnTo>
                  <a:pt x="578426" y="335769"/>
                </a:lnTo>
                <a:lnTo>
                  <a:pt x="575401" y="335769"/>
                </a:lnTo>
                <a:lnTo>
                  <a:pt x="573392" y="334727"/>
                </a:lnTo>
                <a:lnTo>
                  <a:pt x="572377" y="332644"/>
                </a:lnTo>
                <a:lnTo>
                  <a:pt x="570368" y="331602"/>
                </a:lnTo>
                <a:lnTo>
                  <a:pt x="568348" y="328463"/>
                </a:lnTo>
                <a:lnTo>
                  <a:pt x="566329" y="324296"/>
                </a:lnTo>
                <a:lnTo>
                  <a:pt x="564319" y="321170"/>
                </a:lnTo>
                <a:lnTo>
                  <a:pt x="562300" y="318032"/>
                </a:lnTo>
                <a:lnTo>
                  <a:pt x="560290" y="314907"/>
                </a:lnTo>
                <a:lnTo>
                  <a:pt x="559276" y="311781"/>
                </a:lnTo>
                <a:lnTo>
                  <a:pt x="558271" y="308656"/>
                </a:lnTo>
                <a:lnTo>
                  <a:pt x="557266" y="305530"/>
                </a:lnTo>
                <a:lnTo>
                  <a:pt x="556252" y="302392"/>
                </a:lnTo>
                <a:lnTo>
                  <a:pt x="556252" y="286751"/>
                </a:lnTo>
                <a:lnTo>
                  <a:pt x="555247" y="283626"/>
                </a:lnTo>
                <a:lnTo>
                  <a:pt x="554242" y="280500"/>
                </a:lnTo>
                <a:lnTo>
                  <a:pt x="554242" y="277362"/>
                </a:lnTo>
                <a:lnTo>
                  <a:pt x="553237" y="274236"/>
                </a:lnTo>
                <a:lnTo>
                  <a:pt x="552223" y="270069"/>
                </a:lnTo>
                <a:lnTo>
                  <a:pt x="550213" y="267985"/>
                </a:lnTo>
                <a:lnTo>
                  <a:pt x="548194" y="265889"/>
                </a:lnTo>
                <a:lnTo>
                  <a:pt x="546184" y="263805"/>
                </a:lnTo>
                <a:lnTo>
                  <a:pt x="544165" y="262763"/>
                </a:lnTo>
                <a:lnTo>
                  <a:pt x="542145" y="260679"/>
                </a:lnTo>
                <a:lnTo>
                  <a:pt x="540136" y="259637"/>
                </a:lnTo>
                <a:lnTo>
                  <a:pt x="539121" y="258596"/>
                </a:lnTo>
                <a:lnTo>
                  <a:pt x="537111" y="257554"/>
                </a:lnTo>
                <a:lnTo>
                  <a:pt x="535092" y="255470"/>
                </a:lnTo>
                <a:lnTo>
                  <a:pt x="533082" y="254428"/>
                </a:lnTo>
                <a:lnTo>
                  <a:pt x="532068" y="253374"/>
                </a:lnTo>
                <a:lnTo>
                  <a:pt x="530058" y="253374"/>
                </a:lnTo>
                <a:lnTo>
                  <a:pt x="529044" y="252332"/>
                </a:lnTo>
                <a:lnTo>
                  <a:pt x="527034" y="250248"/>
                </a:lnTo>
                <a:lnTo>
                  <a:pt x="525015" y="248164"/>
                </a:lnTo>
                <a:lnTo>
                  <a:pt x="523005" y="245039"/>
                </a:lnTo>
                <a:lnTo>
                  <a:pt x="520986" y="241913"/>
                </a:lnTo>
                <a:lnTo>
                  <a:pt x="520986" y="238775"/>
                </a:lnTo>
                <a:lnTo>
                  <a:pt x="519981" y="235649"/>
                </a:lnTo>
                <a:lnTo>
                  <a:pt x="519981" y="231482"/>
                </a:lnTo>
                <a:lnTo>
                  <a:pt x="518966" y="227302"/>
                </a:lnTo>
                <a:lnTo>
                  <a:pt x="518966" y="220009"/>
                </a:lnTo>
                <a:lnTo>
                  <a:pt x="517962" y="217925"/>
                </a:lnTo>
                <a:lnTo>
                  <a:pt x="517962" y="209578"/>
                </a:lnTo>
                <a:lnTo>
                  <a:pt x="516957" y="207494"/>
                </a:lnTo>
                <a:lnTo>
                  <a:pt x="516957" y="199146"/>
                </a:lnTo>
                <a:lnTo>
                  <a:pt x="515952" y="196021"/>
                </a:lnTo>
                <a:lnTo>
                  <a:pt x="515952" y="188715"/>
                </a:lnTo>
                <a:lnTo>
                  <a:pt x="514937" y="184548"/>
                </a:lnTo>
                <a:lnTo>
                  <a:pt x="514937" y="181422"/>
                </a:lnTo>
                <a:lnTo>
                  <a:pt x="513933" y="177255"/>
                </a:lnTo>
                <a:lnTo>
                  <a:pt x="513933" y="174116"/>
                </a:lnTo>
                <a:lnTo>
                  <a:pt x="512928" y="169949"/>
                </a:lnTo>
                <a:lnTo>
                  <a:pt x="511913" y="164740"/>
                </a:lnTo>
                <a:lnTo>
                  <a:pt x="511913" y="159518"/>
                </a:lnTo>
                <a:lnTo>
                  <a:pt x="510909" y="155350"/>
                </a:lnTo>
                <a:lnTo>
                  <a:pt x="510909" y="145961"/>
                </a:lnTo>
                <a:lnTo>
                  <a:pt x="509904" y="141793"/>
                </a:lnTo>
                <a:lnTo>
                  <a:pt x="509904" y="136584"/>
                </a:lnTo>
                <a:lnTo>
                  <a:pt x="508889" y="132391"/>
                </a:lnTo>
                <a:lnTo>
                  <a:pt x="508889" y="124006"/>
                </a:lnTo>
                <a:lnTo>
                  <a:pt x="507884" y="120956"/>
                </a:lnTo>
                <a:lnTo>
                  <a:pt x="507884" y="112571"/>
                </a:lnTo>
                <a:lnTo>
                  <a:pt x="506880" y="109521"/>
                </a:lnTo>
                <a:lnTo>
                  <a:pt x="506880" y="102152"/>
                </a:lnTo>
                <a:lnTo>
                  <a:pt x="505875" y="98976"/>
                </a:lnTo>
                <a:lnTo>
                  <a:pt x="505875" y="92750"/>
                </a:lnTo>
                <a:lnTo>
                  <a:pt x="504860" y="89701"/>
                </a:lnTo>
                <a:lnTo>
                  <a:pt x="504860" y="83348"/>
                </a:lnTo>
                <a:lnTo>
                  <a:pt x="503855" y="81315"/>
                </a:lnTo>
                <a:lnTo>
                  <a:pt x="503855" y="76106"/>
                </a:lnTo>
                <a:lnTo>
                  <a:pt x="502851" y="72929"/>
                </a:lnTo>
                <a:lnTo>
                  <a:pt x="501836" y="68737"/>
                </a:lnTo>
                <a:lnTo>
                  <a:pt x="501836" y="65687"/>
                </a:lnTo>
                <a:lnTo>
                  <a:pt x="500831" y="61494"/>
                </a:lnTo>
                <a:lnTo>
                  <a:pt x="499826" y="58318"/>
                </a:lnTo>
                <a:lnTo>
                  <a:pt x="498812" y="55269"/>
                </a:lnTo>
                <a:lnTo>
                  <a:pt x="497807" y="52092"/>
                </a:lnTo>
                <a:lnTo>
                  <a:pt x="496802" y="48916"/>
                </a:lnTo>
                <a:lnTo>
                  <a:pt x="494783" y="45867"/>
                </a:lnTo>
                <a:lnTo>
                  <a:pt x="493778" y="42690"/>
                </a:lnTo>
                <a:lnTo>
                  <a:pt x="491759" y="39641"/>
                </a:lnTo>
                <a:lnTo>
                  <a:pt x="489749" y="37481"/>
                </a:lnTo>
                <a:lnTo>
                  <a:pt x="488735" y="34432"/>
                </a:lnTo>
                <a:lnTo>
                  <a:pt x="486725" y="31255"/>
                </a:lnTo>
                <a:lnTo>
                  <a:pt x="484706" y="29222"/>
                </a:lnTo>
                <a:lnTo>
                  <a:pt x="482696" y="26046"/>
                </a:lnTo>
                <a:lnTo>
                  <a:pt x="480677" y="23886"/>
                </a:lnTo>
                <a:lnTo>
                  <a:pt x="478657" y="21853"/>
                </a:lnTo>
                <a:lnTo>
                  <a:pt x="476648" y="19820"/>
                </a:lnTo>
                <a:lnTo>
                  <a:pt x="474628" y="17660"/>
                </a:lnTo>
                <a:lnTo>
                  <a:pt x="472619" y="15627"/>
                </a:lnTo>
                <a:lnTo>
                  <a:pt x="470599" y="13467"/>
                </a:lnTo>
                <a:lnTo>
                  <a:pt x="468580" y="11434"/>
                </a:lnTo>
                <a:lnTo>
                  <a:pt x="466570" y="10418"/>
                </a:lnTo>
                <a:lnTo>
                  <a:pt x="465565" y="8258"/>
                </a:lnTo>
                <a:lnTo>
                  <a:pt x="463546" y="7242"/>
                </a:lnTo>
                <a:lnTo>
                  <a:pt x="461527" y="6225"/>
                </a:lnTo>
                <a:lnTo>
                  <a:pt x="459517" y="4192"/>
                </a:lnTo>
                <a:lnTo>
                  <a:pt x="457498" y="3049"/>
                </a:lnTo>
                <a:lnTo>
                  <a:pt x="456493" y="1016"/>
                </a:lnTo>
                <a:lnTo>
                  <a:pt x="454474" y="0"/>
                </a:lnTo>
                <a:lnTo>
                  <a:pt x="453469" y="2032"/>
                </a:lnTo>
                <a:lnTo>
                  <a:pt x="451449" y="5209"/>
                </a:lnTo>
                <a:lnTo>
                  <a:pt x="449440" y="7242"/>
                </a:lnTo>
                <a:lnTo>
                  <a:pt x="448435" y="10418"/>
                </a:lnTo>
                <a:lnTo>
                  <a:pt x="447420" y="13467"/>
                </a:lnTo>
                <a:lnTo>
                  <a:pt x="446416" y="16644"/>
                </a:lnTo>
                <a:lnTo>
                  <a:pt x="445411" y="19820"/>
                </a:lnTo>
                <a:lnTo>
                  <a:pt x="444396" y="22869"/>
                </a:lnTo>
                <a:lnTo>
                  <a:pt x="443391" y="27062"/>
                </a:lnTo>
                <a:lnTo>
                  <a:pt x="442387" y="30239"/>
                </a:lnTo>
                <a:lnTo>
                  <a:pt x="441372" y="34432"/>
                </a:lnTo>
                <a:lnTo>
                  <a:pt x="441372" y="38497"/>
                </a:lnTo>
                <a:lnTo>
                  <a:pt x="440367" y="41674"/>
                </a:lnTo>
                <a:lnTo>
                  <a:pt x="440367" y="77122"/>
                </a:lnTo>
                <a:lnTo>
                  <a:pt x="439363" y="80299"/>
                </a:lnTo>
                <a:lnTo>
                  <a:pt x="439363" y="94910"/>
                </a:lnTo>
                <a:lnTo>
                  <a:pt x="438358" y="98976"/>
                </a:lnTo>
                <a:lnTo>
                  <a:pt x="438358" y="107361"/>
                </a:lnTo>
                <a:lnTo>
                  <a:pt x="437343" y="110538"/>
                </a:lnTo>
                <a:lnTo>
                  <a:pt x="437343" y="117780"/>
                </a:lnTo>
                <a:lnTo>
                  <a:pt x="436338" y="120956"/>
                </a:lnTo>
                <a:lnTo>
                  <a:pt x="436338" y="126166"/>
                </a:lnTo>
                <a:lnTo>
                  <a:pt x="435334" y="128199"/>
                </a:lnTo>
                <a:lnTo>
                  <a:pt x="435334" y="134551"/>
                </a:lnTo>
                <a:lnTo>
                  <a:pt x="434319" y="137601"/>
                </a:lnTo>
                <a:lnTo>
                  <a:pt x="434319" y="140752"/>
                </a:lnTo>
                <a:lnTo>
                  <a:pt x="433314" y="143877"/>
                </a:lnTo>
                <a:lnTo>
                  <a:pt x="433314" y="150128"/>
                </a:lnTo>
                <a:lnTo>
                  <a:pt x="432309" y="154308"/>
                </a:lnTo>
                <a:lnTo>
                  <a:pt x="431295" y="157434"/>
                </a:lnTo>
                <a:lnTo>
                  <a:pt x="431295" y="160560"/>
                </a:lnTo>
                <a:lnTo>
                  <a:pt x="430290" y="163698"/>
                </a:lnTo>
                <a:lnTo>
                  <a:pt x="429285" y="167865"/>
                </a:lnTo>
                <a:lnTo>
                  <a:pt x="429285" y="170991"/>
                </a:lnTo>
                <a:lnTo>
                  <a:pt x="428280" y="174116"/>
                </a:lnTo>
                <a:lnTo>
                  <a:pt x="427266" y="177255"/>
                </a:lnTo>
                <a:lnTo>
                  <a:pt x="426261" y="180380"/>
                </a:lnTo>
                <a:lnTo>
                  <a:pt x="425256" y="184548"/>
                </a:lnTo>
                <a:lnTo>
                  <a:pt x="424242" y="187673"/>
                </a:lnTo>
                <a:lnTo>
                  <a:pt x="423237" y="190811"/>
                </a:lnTo>
                <a:lnTo>
                  <a:pt x="422232" y="193937"/>
                </a:lnTo>
                <a:lnTo>
                  <a:pt x="421218" y="197063"/>
                </a:lnTo>
                <a:lnTo>
                  <a:pt x="419208" y="200188"/>
                </a:lnTo>
                <a:lnTo>
                  <a:pt x="418203" y="204368"/>
                </a:lnTo>
                <a:lnTo>
                  <a:pt x="416184" y="208536"/>
                </a:lnTo>
                <a:lnTo>
                  <a:pt x="413160" y="212703"/>
                </a:lnTo>
                <a:lnTo>
                  <a:pt x="411140" y="217925"/>
                </a:lnTo>
                <a:lnTo>
                  <a:pt x="408126" y="222093"/>
                </a:lnTo>
                <a:lnTo>
                  <a:pt x="406106" y="227302"/>
                </a:lnTo>
                <a:lnTo>
                  <a:pt x="403082" y="232524"/>
                </a:lnTo>
                <a:lnTo>
                  <a:pt x="400058" y="236691"/>
                </a:lnTo>
                <a:lnTo>
                  <a:pt x="397034" y="241913"/>
                </a:lnTo>
                <a:lnTo>
                  <a:pt x="394010" y="247123"/>
                </a:lnTo>
                <a:lnTo>
                  <a:pt x="389981" y="251290"/>
                </a:lnTo>
                <a:lnTo>
                  <a:pt x="386957" y="256512"/>
                </a:lnTo>
                <a:lnTo>
                  <a:pt x="383932" y="261721"/>
                </a:lnTo>
                <a:lnTo>
                  <a:pt x="379903" y="266943"/>
                </a:lnTo>
                <a:lnTo>
                  <a:pt x="376879" y="271111"/>
                </a:lnTo>
                <a:lnTo>
                  <a:pt x="372850" y="276320"/>
                </a:lnTo>
                <a:lnTo>
                  <a:pt x="369826" y="281542"/>
                </a:lnTo>
                <a:lnTo>
                  <a:pt x="365797" y="285709"/>
                </a:lnTo>
                <a:lnTo>
                  <a:pt x="362773" y="290919"/>
                </a:lnTo>
                <a:lnTo>
                  <a:pt x="359749" y="295099"/>
                </a:lnTo>
                <a:lnTo>
                  <a:pt x="356725" y="300308"/>
                </a:lnTo>
                <a:lnTo>
                  <a:pt x="353701" y="304475"/>
                </a:lnTo>
                <a:lnTo>
                  <a:pt x="350686" y="308656"/>
                </a:lnTo>
                <a:lnTo>
                  <a:pt x="347662" y="312823"/>
                </a:lnTo>
                <a:lnTo>
                  <a:pt x="344638" y="316990"/>
                </a:lnTo>
                <a:lnTo>
                  <a:pt x="342618" y="321170"/>
                </a:lnTo>
                <a:lnTo>
                  <a:pt x="339594" y="325338"/>
                </a:lnTo>
                <a:lnTo>
                  <a:pt x="337585" y="329505"/>
                </a:lnTo>
                <a:lnTo>
                  <a:pt x="335565" y="332644"/>
                </a:lnTo>
                <a:lnTo>
                  <a:pt x="333546" y="335769"/>
                </a:lnTo>
                <a:lnTo>
                  <a:pt x="332541" y="339937"/>
                </a:lnTo>
                <a:lnTo>
                  <a:pt x="331536" y="343062"/>
                </a:lnTo>
                <a:lnTo>
                  <a:pt x="329517" y="344117"/>
                </a:lnTo>
                <a:lnTo>
                  <a:pt x="327507" y="346200"/>
                </a:lnTo>
                <a:lnTo>
                  <a:pt x="325488" y="348284"/>
                </a:lnTo>
                <a:lnTo>
                  <a:pt x="323469" y="350368"/>
                </a:lnTo>
                <a:lnTo>
                  <a:pt x="321459" y="352452"/>
                </a:lnTo>
                <a:lnTo>
                  <a:pt x="319440" y="354535"/>
                </a:lnTo>
                <a:lnTo>
                  <a:pt x="317430" y="356619"/>
                </a:lnTo>
                <a:lnTo>
                  <a:pt x="315411" y="357674"/>
                </a:lnTo>
                <a:lnTo>
                  <a:pt x="313391" y="358715"/>
                </a:lnTo>
                <a:lnTo>
                  <a:pt x="311382" y="360799"/>
                </a:lnTo>
                <a:lnTo>
                  <a:pt x="309362" y="361841"/>
                </a:lnTo>
                <a:lnTo>
                  <a:pt x="307353" y="362883"/>
                </a:lnTo>
                <a:lnTo>
                  <a:pt x="305333" y="362883"/>
                </a:lnTo>
                <a:lnTo>
                  <a:pt x="303314" y="364967"/>
                </a:lnTo>
                <a:lnTo>
                  <a:pt x="301304" y="367050"/>
                </a:lnTo>
                <a:lnTo>
                  <a:pt x="299285" y="366008"/>
                </a:lnTo>
                <a:lnTo>
                  <a:pt x="297275" y="366008"/>
                </a:lnTo>
                <a:lnTo>
                  <a:pt x="295256" y="368092"/>
                </a:lnTo>
                <a:lnTo>
                  <a:pt x="293246" y="370189"/>
                </a:lnTo>
                <a:lnTo>
                  <a:pt x="291227" y="372272"/>
                </a:lnTo>
                <a:lnTo>
                  <a:pt x="290222" y="375398"/>
                </a:lnTo>
                <a:lnTo>
                  <a:pt x="291227" y="378523"/>
                </a:lnTo>
                <a:lnTo>
                  <a:pt x="293246" y="380607"/>
                </a:lnTo>
                <a:lnTo>
                  <a:pt x="295256" y="381649"/>
                </a:lnTo>
                <a:lnTo>
                  <a:pt x="297275" y="382703"/>
                </a:lnTo>
                <a:lnTo>
                  <a:pt x="299285" y="384787"/>
                </a:lnTo>
                <a:lnTo>
                  <a:pt x="301304" y="386871"/>
                </a:lnTo>
                <a:lnTo>
                  <a:pt x="303314" y="388955"/>
                </a:lnTo>
                <a:lnTo>
                  <a:pt x="304328" y="392080"/>
                </a:lnTo>
                <a:lnTo>
                  <a:pt x="305333" y="395206"/>
                </a:lnTo>
                <a:lnTo>
                  <a:pt x="307353" y="398344"/>
                </a:lnTo>
                <a:lnTo>
                  <a:pt x="307353" y="401470"/>
                </a:lnTo>
                <a:lnTo>
                  <a:pt x="309362" y="404595"/>
                </a:lnTo>
                <a:lnTo>
                  <a:pt x="310377" y="408775"/>
                </a:lnTo>
                <a:lnTo>
                  <a:pt x="312386" y="411901"/>
                </a:lnTo>
                <a:lnTo>
                  <a:pt x="313391" y="415026"/>
                </a:lnTo>
                <a:lnTo>
                  <a:pt x="315411" y="418152"/>
                </a:lnTo>
                <a:lnTo>
                  <a:pt x="317430" y="421290"/>
                </a:lnTo>
                <a:lnTo>
                  <a:pt x="319440" y="424416"/>
                </a:lnTo>
                <a:lnTo>
                  <a:pt x="321459" y="427541"/>
                </a:lnTo>
                <a:lnTo>
                  <a:pt x="323469" y="430667"/>
                </a:lnTo>
                <a:lnTo>
                  <a:pt x="325488" y="433793"/>
                </a:lnTo>
                <a:lnTo>
                  <a:pt x="327507" y="436931"/>
                </a:lnTo>
                <a:lnTo>
                  <a:pt x="329517" y="439014"/>
                </a:lnTo>
                <a:lnTo>
                  <a:pt x="328512" y="443182"/>
                </a:lnTo>
                <a:lnTo>
                  <a:pt x="328512" y="458822"/>
                </a:lnTo>
                <a:lnTo>
                  <a:pt x="327507" y="455697"/>
                </a:lnTo>
                <a:lnTo>
                  <a:pt x="326493" y="452571"/>
                </a:lnTo>
                <a:lnTo>
                  <a:pt x="325488" y="449446"/>
                </a:lnTo>
                <a:lnTo>
                  <a:pt x="323469" y="446307"/>
                </a:lnTo>
                <a:lnTo>
                  <a:pt x="322464" y="443182"/>
                </a:lnTo>
                <a:lnTo>
                  <a:pt x="320454" y="439014"/>
                </a:lnTo>
                <a:lnTo>
                  <a:pt x="319440" y="435889"/>
                </a:lnTo>
                <a:lnTo>
                  <a:pt x="317430" y="431709"/>
                </a:lnTo>
                <a:lnTo>
                  <a:pt x="315411" y="428583"/>
                </a:lnTo>
                <a:lnTo>
                  <a:pt x="313391" y="424416"/>
                </a:lnTo>
                <a:lnTo>
                  <a:pt x="311382" y="420236"/>
                </a:lnTo>
                <a:lnTo>
                  <a:pt x="309362" y="418152"/>
                </a:lnTo>
                <a:lnTo>
                  <a:pt x="308357" y="416068"/>
                </a:lnTo>
                <a:lnTo>
                  <a:pt x="306338" y="411901"/>
                </a:lnTo>
                <a:lnTo>
                  <a:pt x="304328" y="408775"/>
                </a:lnTo>
                <a:lnTo>
                  <a:pt x="302309" y="404595"/>
                </a:lnTo>
                <a:lnTo>
                  <a:pt x="300299" y="402511"/>
                </a:lnTo>
                <a:lnTo>
                  <a:pt x="299285" y="400428"/>
                </a:lnTo>
                <a:lnTo>
                  <a:pt x="298280" y="397302"/>
                </a:lnTo>
                <a:lnTo>
                  <a:pt x="296261" y="395206"/>
                </a:lnTo>
                <a:lnTo>
                  <a:pt x="295256" y="393122"/>
                </a:lnTo>
                <a:lnTo>
                  <a:pt x="293246" y="389996"/>
                </a:lnTo>
                <a:lnTo>
                  <a:pt x="292232" y="387913"/>
                </a:lnTo>
                <a:lnTo>
                  <a:pt x="290222" y="385829"/>
                </a:lnTo>
                <a:lnTo>
                  <a:pt x="288203" y="383745"/>
                </a:lnTo>
                <a:lnTo>
                  <a:pt x="286184" y="381649"/>
                </a:lnTo>
                <a:lnTo>
                  <a:pt x="284174" y="379565"/>
                </a:lnTo>
                <a:lnTo>
                  <a:pt x="282155" y="376440"/>
                </a:lnTo>
                <a:lnTo>
                  <a:pt x="280145" y="374356"/>
                </a:lnTo>
                <a:lnTo>
                  <a:pt x="278126" y="372272"/>
                </a:lnTo>
                <a:lnTo>
                  <a:pt x="276106" y="369134"/>
                </a:lnTo>
                <a:lnTo>
                  <a:pt x="274097" y="368092"/>
                </a:lnTo>
                <a:lnTo>
                  <a:pt x="273092" y="364967"/>
                </a:lnTo>
                <a:lnTo>
                  <a:pt x="271072" y="362883"/>
                </a:lnTo>
                <a:lnTo>
                  <a:pt x="269053" y="359757"/>
                </a:lnTo>
                <a:lnTo>
                  <a:pt x="267043" y="356619"/>
                </a:lnTo>
                <a:lnTo>
                  <a:pt x="265024" y="354535"/>
                </a:lnTo>
                <a:lnTo>
                  <a:pt x="263014" y="351410"/>
                </a:lnTo>
                <a:lnTo>
                  <a:pt x="260995" y="349326"/>
                </a:lnTo>
                <a:lnTo>
                  <a:pt x="258976" y="347242"/>
                </a:lnTo>
                <a:lnTo>
                  <a:pt x="256966" y="345159"/>
                </a:lnTo>
                <a:lnTo>
                  <a:pt x="254947" y="344117"/>
                </a:lnTo>
                <a:lnTo>
                  <a:pt x="252937" y="342020"/>
                </a:lnTo>
                <a:lnTo>
                  <a:pt x="250918" y="340978"/>
                </a:lnTo>
                <a:lnTo>
                  <a:pt x="248898" y="338895"/>
                </a:lnTo>
                <a:lnTo>
                  <a:pt x="247894" y="337853"/>
                </a:lnTo>
                <a:lnTo>
                  <a:pt x="245874" y="335769"/>
                </a:lnTo>
                <a:lnTo>
                  <a:pt x="243865" y="333685"/>
                </a:lnTo>
                <a:lnTo>
                  <a:pt x="241845" y="332644"/>
                </a:lnTo>
                <a:lnTo>
                  <a:pt x="239836" y="330547"/>
                </a:lnTo>
                <a:lnTo>
                  <a:pt x="237816" y="329505"/>
                </a:lnTo>
                <a:lnTo>
                  <a:pt x="236811" y="327422"/>
                </a:lnTo>
                <a:lnTo>
                  <a:pt x="234792" y="325338"/>
                </a:lnTo>
                <a:lnTo>
                  <a:pt x="232782" y="324296"/>
                </a:lnTo>
                <a:lnTo>
                  <a:pt x="230763" y="322212"/>
                </a:lnTo>
                <a:lnTo>
                  <a:pt x="229758" y="320129"/>
                </a:lnTo>
                <a:lnTo>
                  <a:pt x="227739" y="319087"/>
                </a:lnTo>
                <a:lnTo>
                  <a:pt x="225720" y="316990"/>
                </a:lnTo>
                <a:lnTo>
                  <a:pt x="223710" y="314907"/>
                </a:lnTo>
                <a:lnTo>
                  <a:pt x="221691" y="312823"/>
                </a:lnTo>
                <a:lnTo>
                  <a:pt x="220686" y="311781"/>
                </a:lnTo>
                <a:lnTo>
                  <a:pt x="218667" y="309697"/>
                </a:lnTo>
                <a:lnTo>
                  <a:pt x="216657" y="307614"/>
                </a:lnTo>
                <a:lnTo>
                  <a:pt x="214638" y="305530"/>
                </a:lnTo>
                <a:lnTo>
                  <a:pt x="213633" y="303434"/>
                </a:lnTo>
                <a:lnTo>
                  <a:pt x="211613" y="302392"/>
                </a:lnTo>
                <a:lnTo>
                  <a:pt x="209604" y="300308"/>
                </a:lnTo>
                <a:lnTo>
                  <a:pt x="207584" y="298224"/>
                </a:lnTo>
                <a:lnTo>
                  <a:pt x="206580" y="296141"/>
                </a:lnTo>
                <a:lnTo>
                  <a:pt x="204560" y="294057"/>
                </a:lnTo>
                <a:lnTo>
                  <a:pt x="202551" y="291960"/>
                </a:lnTo>
                <a:lnTo>
                  <a:pt x="194483" y="283626"/>
                </a:lnTo>
                <a:lnTo>
                  <a:pt x="186425" y="275278"/>
                </a:lnTo>
                <a:lnTo>
                  <a:pt x="180377" y="266943"/>
                </a:lnTo>
                <a:lnTo>
                  <a:pt x="174328" y="258596"/>
                </a:lnTo>
                <a:lnTo>
                  <a:pt x="169294" y="251290"/>
                </a:lnTo>
                <a:lnTo>
                  <a:pt x="165265" y="243997"/>
                </a:lnTo>
                <a:lnTo>
                  <a:pt x="161227" y="236691"/>
                </a:lnTo>
                <a:lnTo>
                  <a:pt x="158203" y="229398"/>
                </a:lnTo>
                <a:lnTo>
                  <a:pt x="156193" y="223134"/>
                </a:lnTo>
                <a:lnTo>
                  <a:pt x="154174" y="217925"/>
                </a:lnTo>
                <a:lnTo>
                  <a:pt x="153169" y="211661"/>
                </a:lnTo>
                <a:lnTo>
                  <a:pt x="152288" y="207095"/>
                </a:lnTo>
                <a:lnTo>
                  <a:pt x="151149" y="210619"/>
                </a:lnTo>
                <a:lnTo>
                  <a:pt x="149140" y="217925"/>
                </a:lnTo>
                <a:lnTo>
                  <a:pt x="148125" y="220009"/>
                </a:lnTo>
                <a:lnTo>
                  <a:pt x="146116" y="222093"/>
                </a:lnTo>
                <a:lnTo>
                  <a:pt x="145111" y="225218"/>
                </a:lnTo>
                <a:lnTo>
                  <a:pt x="144096" y="228356"/>
                </a:lnTo>
                <a:lnTo>
                  <a:pt x="143092" y="231482"/>
                </a:lnTo>
                <a:lnTo>
                  <a:pt x="141072" y="233566"/>
                </a:lnTo>
                <a:lnTo>
                  <a:pt x="140067" y="236691"/>
                </a:lnTo>
                <a:lnTo>
                  <a:pt x="139063" y="239817"/>
                </a:lnTo>
                <a:lnTo>
                  <a:pt x="137043" y="241913"/>
                </a:lnTo>
                <a:lnTo>
                  <a:pt x="136038" y="245039"/>
                </a:lnTo>
                <a:lnTo>
                  <a:pt x="135034" y="248164"/>
                </a:lnTo>
                <a:lnTo>
                  <a:pt x="134019" y="251290"/>
                </a:lnTo>
                <a:lnTo>
                  <a:pt x="132009" y="255470"/>
                </a:lnTo>
                <a:lnTo>
                  <a:pt x="130995" y="259637"/>
                </a:lnTo>
                <a:lnTo>
                  <a:pt x="129990" y="263805"/>
                </a:lnTo>
                <a:lnTo>
                  <a:pt x="128985" y="266943"/>
                </a:lnTo>
                <a:lnTo>
                  <a:pt x="127971" y="269027"/>
                </a:lnTo>
                <a:lnTo>
                  <a:pt x="126966" y="273194"/>
                </a:lnTo>
                <a:lnTo>
                  <a:pt x="125961" y="277362"/>
                </a:lnTo>
                <a:lnTo>
                  <a:pt x="124956" y="281542"/>
                </a:lnTo>
                <a:lnTo>
                  <a:pt x="122937" y="285709"/>
                </a:lnTo>
                <a:lnTo>
                  <a:pt x="121932" y="289877"/>
                </a:lnTo>
                <a:lnTo>
                  <a:pt x="120918" y="293015"/>
                </a:lnTo>
                <a:lnTo>
                  <a:pt x="119913" y="296141"/>
                </a:lnTo>
                <a:lnTo>
                  <a:pt x="117903" y="299266"/>
                </a:lnTo>
                <a:lnTo>
                  <a:pt x="116889" y="302392"/>
                </a:lnTo>
                <a:lnTo>
                  <a:pt x="115884" y="305530"/>
                </a:lnTo>
                <a:lnTo>
                  <a:pt x="114879" y="308656"/>
                </a:lnTo>
                <a:lnTo>
                  <a:pt x="112860" y="312823"/>
                </a:lnTo>
                <a:lnTo>
                  <a:pt x="111855" y="315948"/>
                </a:lnTo>
                <a:lnTo>
                  <a:pt x="110840" y="320129"/>
                </a:lnTo>
                <a:lnTo>
                  <a:pt x="109835" y="324296"/>
                </a:lnTo>
                <a:lnTo>
                  <a:pt x="108831" y="329505"/>
                </a:lnTo>
                <a:lnTo>
                  <a:pt x="107826" y="333685"/>
                </a:lnTo>
                <a:lnTo>
                  <a:pt x="106811" y="338895"/>
                </a:lnTo>
                <a:lnTo>
                  <a:pt x="105806" y="344117"/>
                </a:lnTo>
                <a:lnTo>
                  <a:pt x="104802" y="348284"/>
                </a:lnTo>
                <a:lnTo>
                  <a:pt x="103787" y="353493"/>
                </a:lnTo>
                <a:lnTo>
                  <a:pt x="102782" y="358715"/>
                </a:lnTo>
                <a:lnTo>
                  <a:pt x="102782" y="363925"/>
                </a:lnTo>
                <a:lnTo>
                  <a:pt x="101777" y="369134"/>
                </a:lnTo>
                <a:lnTo>
                  <a:pt x="100763" y="374356"/>
                </a:lnTo>
                <a:lnTo>
                  <a:pt x="99758" y="379565"/>
                </a:lnTo>
                <a:lnTo>
                  <a:pt x="98753" y="384787"/>
                </a:lnTo>
                <a:lnTo>
                  <a:pt x="97748" y="389996"/>
                </a:lnTo>
                <a:lnTo>
                  <a:pt x="96734" y="395206"/>
                </a:lnTo>
                <a:lnTo>
                  <a:pt x="96734" y="399386"/>
                </a:lnTo>
                <a:lnTo>
                  <a:pt x="95729" y="404595"/>
                </a:lnTo>
                <a:lnTo>
                  <a:pt x="94724" y="408775"/>
                </a:lnTo>
                <a:lnTo>
                  <a:pt x="94724" y="412943"/>
                </a:lnTo>
                <a:lnTo>
                  <a:pt x="93710" y="417110"/>
                </a:lnTo>
                <a:lnTo>
                  <a:pt x="92705" y="421290"/>
                </a:lnTo>
                <a:lnTo>
                  <a:pt x="92705" y="424416"/>
                </a:lnTo>
                <a:lnTo>
                  <a:pt x="91700" y="428583"/>
                </a:lnTo>
                <a:lnTo>
                  <a:pt x="91700" y="431709"/>
                </a:lnTo>
                <a:lnTo>
                  <a:pt x="90686" y="433793"/>
                </a:lnTo>
                <a:lnTo>
                  <a:pt x="90686" y="436931"/>
                </a:lnTo>
                <a:lnTo>
                  <a:pt x="89681" y="440056"/>
                </a:lnTo>
                <a:lnTo>
                  <a:pt x="89681" y="446307"/>
                </a:lnTo>
                <a:lnTo>
                  <a:pt x="88676" y="449446"/>
                </a:lnTo>
                <a:lnTo>
                  <a:pt x="88676" y="458822"/>
                </a:lnTo>
                <a:lnTo>
                  <a:pt x="87671" y="461961"/>
                </a:lnTo>
                <a:lnTo>
                  <a:pt x="87671" y="476559"/>
                </a:lnTo>
                <a:lnTo>
                  <a:pt x="86657" y="479685"/>
                </a:lnTo>
                <a:lnTo>
                  <a:pt x="86657" y="500547"/>
                </a:lnTo>
                <a:lnTo>
                  <a:pt x="87671" y="503673"/>
                </a:lnTo>
                <a:lnTo>
                  <a:pt x="87671" y="517230"/>
                </a:lnTo>
                <a:lnTo>
                  <a:pt x="88676" y="520355"/>
                </a:lnTo>
                <a:lnTo>
                  <a:pt x="88676" y="525577"/>
                </a:lnTo>
                <a:lnTo>
                  <a:pt x="89681" y="528703"/>
                </a:lnTo>
                <a:lnTo>
                  <a:pt x="89681" y="535996"/>
                </a:lnTo>
                <a:lnTo>
                  <a:pt x="90686" y="540176"/>
                </a:lnTo>
                <a:lnTo>
                  <a:pt x="90686" y="545385"/>
                </a:lnTo>
                <a:lnTo>
                  <a:pt x="91700" y="549553"/>
                </a:lnTo>
                <a:lnTo>
                  <a:pt x="91700" y="591278"/>
                </a:lnTo>
                <a:lnTo>
                  <a:pt x="90686" y="593362"/>
                </a:lnTo>
                <a:lnTo>
                  <a:pt x="90686" y="597529"/>
                </a:lnTo>
                <a:lnTo>
                  <a:pt x="89681" y="601709"/>
                </a:lnTo>
                <a:lnTo>
                  <a:pt x="89681" y="607960"/>
                </a:lnTo>
                <a:lnTo>
                  <a:pt x="88676" y="613170"/>
                </a:lnTo>
                <a:lnTo>
                  <a:pt x="87671" y="619433"/>
                </a:lnTo>
                <a:lnTo>
                  <a:pt x="86657" y="624643"/>
                </a:lnTo>
                <a:lnTo>
                  <a:pt x="85652" y="630906"/>
                </a:lnTo>
                <a:lnTo>
                  <a:pt x="84647" y="636116"/>
                </a:lnTo>
                <a:lnTo>
                  <a:pt x="82628" y="641338"/>
                </a:lnTo>
                <a:lnTo>
                  <a:pt x="81623" y="646547"/>
                </a:lnTo>
                <a:lnTo>
                  <a:pt x="79603" y="651756"/>
                </a:lnTo>
                <a:lnTo>
                  <a:pt x="77594" y="656978"/>
                </a:lnTo>
                <a:lnTo>
                  <a:pt x="76579" y="662188"/>
                </a:lnTo>
                <a:lnTo>
                  <a:pt x="74570" y="667410"/>
                </a:lnTo>
                <a:lnTo>
                  <a:pt x="72550" y="672619"/>
                </a:lnTo>
                <a:lnTo>
                  <a:pt x="70531" y="676786"/>
                </a:lnTo>
                <a:lnTo>
                  <a:pt x="68521" y="682008"/>
                </a:lnTo>
                <a:lnTo>
                  <a:pt x="66502" y="687217"/>
                </a:lnTo>
                <a:lnTo>
                  <a:pt x="63478" y="691385"/>
                </a:lnTo>
                <a:lnTo>
                  <a:pt x="61468" y="695565"/>
                </a:lnTo>
                <a:lnTo>
                  <a:pt x="58444" y="700774"/>
                </a:lnTo>
                <a:lnTo>
                  <a:pt x="56425" y="704954"/>
                </a:lnTo>
                <a:lnTo>
                  <a:pt x="53401" y="709122"/>
                </a:lnTo>
                <a:lnTo>
                  <a:pt x="51391" y="713289"/>
                </a:lnTo>
                <a:lnTo>
                  <a:pt x="48367" y="717457"/>
                </a:lnTo>
                <a:lnTo>
                  <a:pt x="45343" y="720595"/>
                </a:lnTo>
                <a:lnTo>
                  <a:pt x="42318" y="724762"/>
                </a:lnTo>
                <a:lnTo>
                  <a:pt x="39294" y="728930"/>
                </a:lnTo>
                <a:lnTo>
                  <a:pt x="36270" y="732068"/>
                </a:lnTo>
                <a:lnTo>
                  <a:pt x="33246" y="735194"/>
                </a:lnTo>
                <a:lnTo>
                  <a:pt x="30231" y="739361"/>
                </a:lnTo>
                <a:lnTo>
                  <a:pt x="27207" y="742487"/>
                </a:lnTo>
                <a:lnTo>
                  <a:pt x="23169" y="745625"/>
                </a:lnTo>
                <a:lnTo>
                  <a:pt x="20154" y="748750"/>
                </a:lnTo>
                <a:lnTo>
                  <a:pt x="18135" y="750834"/>
                </a:lnTo>
                <a:lnTo>
                  <a:pt x="17130" y="751876"/>
                </a:lnTo>
                <a:lnTo>
                  <a:pt x="15111" y="753960"/>
                </a:lnTo>
                <a:lnTo>
                  <a:pt x="13091" y="757098"/>
                </a:lnTo>
                <a:lnTo>
                  <a:pt x="11082" y="759182"/>
                </a:lnTo>
                <a:lnTo>
                  <a:pt x="10077" y="761265"/>
                </a:lnTo>
                <a:lnTo>
                  <a:pt x="8057" y="764391"/>
                </a:lnTo>
                <a:lnTo>
                  <a:pt x="6038" y="767517"/>
                </a:lnTo>
                <a:lnTo>
                  <a:pt x="4028" y="770655"/>
                </a:lnTo>
                <a:lnTo>
                  <a:pt x="3014" y="773780"/>
                </a:lnTo>
                <a:lnTo>
                  <a:pt x="2009" y="776906"/>
                </a:lnTo>
                <a:lnTo>
                  <a:pt x="1004" y="780032"/>
                </a:lnTo>
                <a:lnTo>
                  <a:pt x="0" y="784212"/>
                </a:lnTo>
                <a:lnTo>
                  <a:pt x="1004" y="787337"/>
                </a:lnTo>
                <a:lnTo>
                  <a:pt x="1004" y="790463"/>
                </a:lnTo>
                <a:lnTo>
                  <a:pt x="3014" y="793588"/>
                </a:lnTo>
                <a:lnTo>
                  <a:pt x="3014" y="799852"/>
                </a:lnTo>
                <a:lnTo>
                  <a:pt x="4028" y="804020"/>
                </a:lnTo>
                <a:lnTo>
                  <a:pt x="4028" y="810283"/>
                </a:lnTo>
                <a:lnTo>
                  <a:pt x="5033" y="814451"/>
                </a:lnTo>
                <a:lnTo>
                  <a:pt x="5033" y="817576"/>
                </a:lnTo>
                <a:lnTo>
                  <a:pt x="6038" y="820715"/>
                </a:lnTo>
                <a:lnTo>
                  <a:pt x="7053" y="823840"/>
                </a:lnTo>
                <a:lnTo>
                  <a:pt x="8057" y="826966"/>
                </a:lnTo>
                <a:lnTo>
                  <a:pt x="10077" y="828008"/>
                </a:lnTo>
                <a:lnTo>
                  <a:pt x="12086" y="830091"/>
                </a:lnTo>
                <a:lnTo>
                  <a:pt x="14106" y="832175"/>
                </a:lnTo>
                <a:lnTo>
                  <a:pt x="16115" y="834272"/>
                </a:lnTo>
                <a:lnTo>
                  <a:pt x="18135" y="836355"/>
                </a:lnTo>
                <a:lnTo>
                  <a:pt x="20154" y="837397"/>
                </a:lnTo>
                <a:lnTo>
                  <a:pt x="22164" y="837397"/>
                </a:lnTo>
                <a:lnTo>
                  <a:pt x="24183" y="836355"/>
                </a:lnTo>
                <a:lnTo>
                  <a:pt x="26193" y="835313"/>
                </a:lnTo>
                <a:lnTo>
                  <a:pt x="28212" y="834272"/>
                </a:lnTo>
                <a:lnTo>
                  <a:pt x="34260" y="834272"/>
                </a:lnTo>
                <a:lnTo>
                  <a:pt x="36270" y="836355"/>
                </a:lnTo>
                <a:lnTo>
                  <a:pt x="38289" y="838439"/>
                </a:lnTo>
                <a:lnTo>
                  <a:pt x="40309" y="841565"/>
                </a:lnTo>
                <a:lnTo>
                  <a:pt x="42318" y="844690"/>
                </a:lnTo>
                <a:lnTo>
                  <a:pt x="44338" y="844690"/>
                </a:lnTo>
                <a:lnTo>
                  <a:pt x="46347" y="845732"/>
                </a:lnTo>
                <a:lnTo>
                  <a:pt x="48367" y="847828"/>
                </a:lnTo>
                <a:lnTo>
                  <a:pt x="50376" y="850954"/>
                </a:lnTo>
                <a:lnTo>
                  <a:pt x="52396" y="853038"/>
                </a:lnTo>
                <a:lnTo>
                  <a:pt x="53401" y="856163"/>
                </a:lnTo>
                <a:lnTo>
                  <a:pt x="55420" y="858247"/>
                </a:lnTo>
                <a:lnTo>
                  <a:pt x="56425" y="861385"/>
                </a:lnTo>
                <a:lnTo>
                  <a:pt x="58444" y="865553"/>
                </a:lnTo>
                <a:lnTo>
                  <a:pt x="60454" y="867636"/>
                </a:lnTo>
                <a:lnTo>
                  <a:pt x="62473" y="870762"/>
                </a:lnTo>
                <a:lnTo>
                  <a:pt x="64492" y="872858"/>
                </a:lnTo>
                <a:lnTo>
                  <a:pt x="65497" y="875984"/>
                </a:lnTo>
                <a:lnTo>
                  <a:pt x="67517" y="879109"/>
                </a:lnTo>
                <a:lnTo>
                  <a:pt x="67517" y="883277"/>
                </a:lnTo>
                <a:lnTo>
                  <a:pt x="68521" y="886415"/>
                </a:lnTo>
                <a:lnTo>
                  <a:pt x="69526" y="890583"/>
                </a:lnTo>
                <a:lnTo>
                  <a:pt x="70531" y="893708"/>
                </a:lnTo>
                <a:lnTo>
                  <a:pt x="71546" y="895792"/>
                </a:lnTo>
                <a:lnTo>
                  <a:pt x="72550" y="898930"/>
                </a:lnTo>
                <a:lnTo>
                  <a:pt x="73555" y="901014"/>
                </a:lnTo>
                <a:lnTo>
                  <a:pt x="75574" y="904139"/>
                </a:lnTo>
                <a:lnTo>
                  <a:pt x="76579" y="906223"/>
                </a:lnTo>
                <a:lnTo>
                  <a:pt x="78599" y="909349"/>
                </a:lnTo>
                <a:lnTo>
                  <a:pt x="79603" y="911445"/>
                </a:lnTo>
                <a:lnTo>
                  <a:pt x="81623" y="914571"/>
                </a:lnTo>
                <a:lnTo>
                  <a:pt x="82628" y="917696"/>
                </a:lnTo>
                <a:lnTo>
                  <a:pt x="84647" y="919780"/>
                </a:lnTo>
                <a:lnTo>
                  <a:pt x="86657" y="922905"/>
                </a:lnTo>
                <a:lnTo>
                  <a:pt x="87671" y="926044"/>
                </a:lnTo>
                <a:lnTo>
                  <a:pt x="89681" y="928127"/>
                </a:lnTo>
                <a:lnTo>
                  <a:pt x="90686" y="931253"/>
                </a:lnTo>
                <a:lnTo>
                  <a:pt x="91700" y="934379"/>
                </a:lnTo>
                <a:lnTo>
                  <a:pt x="92705" y="936462"/>
                </a:lnTo>
                <a:lnTo>
                  <a:pt x="94724" y="939601"/>
                </a:lnTo>
                <a:lnTo>
                  <a:pt x="94724" y="942726"/>
                </a:lnTo>
                <a:lnTo>
                  <a:pt x="95729" y="944810"/>
                </a:lnTo>
                <a:lnTo>
                  <a:pt x="96734" y="947935"/>
                </a:lnTo>
                <a:lnTo>
                  <a:pt x="96734" y="950032"/>
                </a:lnTo>
                <a:lnTo>
                  <a:pt x="97748" y="953157"/>
                </a:lnTo>
                <a:lnTo>
                  <a:pt x="97748" y="957325"/>
                </a:lnTo>
                <a:lnTo>
                  <a:pt x="96734" y="960450"/>
                </a:lnTo>
                <a:lnTo>
                  <a:pt x="95729" y="962547"/>
                </a:lnTo>
                <a:lnTo>
                  <a:pt x="94724" y="966714"/>
                </a:lnTo>
                <a:lnTo>
                  <a:pt x="94724" y="969840"/>
                </a:lnTo>
                <a:lnTo>
                  <a:pt x="93710" y="971924"/>
                </a:lnTo>
                <a:lnTo>
                  <a:pt x="93710" y="975049"/>
                </a:lnTo>
                <a:lnTo>
                  <a:pt x="92705" y="978187"/>
                </a:lnTo>
                <a:lnTo>
                  <a:pt x="92705" y="981313"/>
                </a:lnTo>
                <a:lnTo>
                  <a:pt x="91700" y="984438"/>
                </a:lnTo>
                <a:lnTo>
                  <a:pt x="91700" y="991744"/>
                </a:lnTo>
                <a:lnTo>
                  <a:pt x="90686" y="995912"/>
                </a:lnTo>
                <a:lnTo>
                  <a:pt x="90686" y="1006343"/>
                </a:lnTo>
                <a:lnTo>
                  <a:pt x="89681" y="1010510"/>
                </a:lnTo>
                <a:lnTo>
                  <a:pt x="89681" y="1026151"/>
                </a:lnTo>
                <a:lnTo>
                  <a:pt x="88676" y="1029289"/>
                </a:lnTo>
                <a:lnTo>
                  <a:pt x="88676" y="1039708"/>
                </a:lnTo>
                <a:lnTo>
                  <a:pt x="87671" y="1042846"/>
                </a:lnTo>
                <a:lnTo>
                  <a:pt x="87671" y="1049097"/>
                </a:lnTo>
                <a:lnTo>
                  <a:pt x="86657" y="1052223"/>
                </a:lnTo>
                <a:lnTo>
                  <a:pt x="86657" y="1055361"/>
                </a:lnTo>
                <a:lnTo>
                  <a:pt x="85652" y="1059528"/>
                </a:lnTo>
                <a:lnTo>
                  <a:pt x="84647" y="1063696"/>
                </a:lnTo>
                <a:lnTo>
                  <a:pt x="82628" y="1067876"/>
                </a:lnTo>
                <a:lnTo>
                  <a:pt x="81623" y="1072043"/>
                </a:lnTo>
                <a:lnTo>
                  <a:pt x="80608" y="1075169"/>
                </a:lnTo>
                <a:lnTo>
                  <a:pt x="80608" y="1077253"/>
                </a:lnTo>
                <a:lnTo>
                  <a:pt x="79603" y="1080391"/>
                </a:lnTo>
                <a:lnTo>
                  <a:pt x="78599" y="1082475"/>
                </a:lnTo>
                <a:lnTo>
                  <a:pt x="78599" y="1085600"/>
                </a:lnTo>
                <a:lnTo>
                  <a:pt x="77594" y="1088726"/>
                </a:lnTo>
                <a:lnTo>
                  <a:pt x="77594" y="1090809"/>
                </a:lnTo>
                <a:lnTo>
                  <a:pt x="76579" y="1093948"/>
                </a:lnTo>
                <a:lnTo>
                  <a:pt x="76579" y="1097073"/>
                </a:lnTo>
                <a:lnTo>
                  <a:pt x="75574" y="1100199"/>
                </a:lnTo>
                <a:lnTo>
                  <a:pt x="75574" y="1103324"/>
                </a:lnTo>
                <a:lnTo>
                  <a:pt x="74570" y="1105421"/>
                </a:lnTo>
                <a:lnTo>
                  <a:pt x="74570" y="1111672"/>
                </a:lnTo>
                <a:lnTo>
                  <a:pt x="73555" y="1113756"/>
                </a:lnTo>
                <a:lnTo>
                  <a:pt x="73555" y="1118978"/>
                </a:lnTo>
                <a:lnTo>
                  <a:pt x="72550" y="1122103"/>
                </a:lnTo>
                <a:lnTo>
                  <a:pt x="72550" y="1141911"/>
                </a:lnTo>
                <a:lnTo>
                  <a:pt x="73555" y="1145049"/>
                </a:lnTo>
                <a:lnTo>
                  <a:pt x="74570" y="1147133"/>
                </a:lnTo>
                <a:lnTo>
                  <a:pt x="75574" y="1150259"/>
                </a:lnTo>
                <a:lnTo>
                  <a:pt x="77594" y="1153384"/>
                </a:lnTo>
                <a:lnTo>
                  <a:pt x="78599" y="1156522"/>
                </a:lnTo>
                <a:lnTo>
                  <a:pt x="80608" y="1158606"/>
                </a:lnTo>
                <a:lnTo>
                  <a:pt x="82628" y="1161732"/>
                </a:lnTo>
                <a:lnTo>
                  <a:pt x="85652" y="1163815"/>
                </a:lnTo>
                <a:lnTo>
                  <a:pt x="87671" y="1166941"/>
                </a:lnTo>
                <a:lnTo>
                  <a:pt x="90686" y="1169037"/>
                </a:lnTo>
                <a:lnTo>
                  <a:pt x="92705" y="1172163"/>
                </a:lnTo>
                <a:lnTo>
                  <a:pt x="95729" y="1174247"/>
                </a:lnTo>
                <a:lnTo>
                  <a:pt x="98753" y="1176330"/>
                </a:lnTo>
                <a:lnTo>
                  <a:pt x="101777" y="1179456"/>
                </a:lnTo>
                <a:lnTo>
                  <a:pt x="104802" y="1181540"/>
                </a:lnTo>
                <a:lnTo>
                  <a:pt x="107826" y="1183636"/>
                </a:lnTo>
                <a:lnTo>
                  <a:pt x="111855" y="1185720"/>
                </a:lnTo>
                <a:lnTo>
                  <a:pt x="114879" y="1187804"/>
                </a:lnTo>
                <a:lnTo>
                  <a:pt x="117903" y="1190929"/>
                </a:lnTo>
                <a:lnTo>
                  <a:pt x="121932" y="1193013"/>
                </a:lnTo>
                <a:lnTo>
                  <a:pt x="124956" y="1195109"/>
                </a:lnTo>
                <a:lnTo>
                  <a:pt x="128985" y="1197193"/>
                </a:lnTo>
                <a:lnTo>
                  <a:pt x="132009" y="1199277"/>
                </a:lnTo>
                <a:lnTo>
                  <a:pt x="136038" y="1201360"/>
                </a:lnTo>
                <a:lnTo>
                  <a:pt x="139063" y="1203444"/>
                </a:lnTo>
                <a:lnTo>
                  <a:pt x="142087" y="1205528"/>
                </a:lnTo>
                <a:lnTo>
                  <a:pt x="146116" y="1207624"/>
                </a:lnTo>
                <a:lnTo>
                  <a:pt x="149140" y="1209708"/>
                </a:lnTo>
                <a:lnTo>
                  <a:pt x="152164" y="1211792"/>
                </a:lnTo>
                <a:lnTo>
                  <a:pt x="155188" y="1212834"/>
                </a:lnTo>
                <a:lnTo>
                  <a:pt x="158203" y="1214917"/>
                </a:lnTo>
                <a:lnTo>
                  <a:pt x="162241" y="1217001"/>
                </a:lnTo>
                <a:lnTo>
                  <a:pt x="165265" y="1218043"/>
                </a:lnTo>
                <a:lnTo>
                  <a:pt x="168280" y="1220126"/>
                </a:lnTo>
                <a:lnTo>
                  <a:pt x="171304" y="1221181"/>
                </a:lnTo>
                <a:lnTo>
                  <a:pt x="175343" y="1222223"/>
                </a:lnTo>
                <a:lnTo>
                  <a:pt x="178357" y="1224307"/>
                </a:lnTo>
                <a:lnTo>
                  <a:pt x="180377" y="1225348"/>
                </a:lnTo>
                <a:lnTo>
                  <a:pt x="183401" y="1226390"/>
                </a:lnTo>
                <a:lnTo>
                  <a:pt x="186425" y="1228474"/>
                </a:lnTo>
                <a:lnTo>
                  <a:pt x="188435" y="1229516"/>
                </a:lnTo>
                <a:lnTo>
                  <a:pt x="191459" y="1230558"/>
                </a:lnTo>
                <a:lnTo>
                  <a:pt x="193478" y="1231600"/>
                </a:lnTo>
                <a:lnTo>
                  <a:pt x="196502" y="1233696"/>
                </a:lnTo>
                <a:lnTo>
                  <a:pt x="198512" y="1234738"/>
                </a:lnTo>
                <a:lnTo>
                  <a:pt x="200531" y="1235780"/>
                </a:lnTo>
                <a:lnTo>
                  <a:pt x="202551" y="1236822"/>
                </a:lnTo>
                <a:lnTo>
                  <a:pt x="204560" y="1236822"/>
                </a:lnTo>
                <a:lnTo>
                  <a:pt x="206580" y="1237863"/>
                </a:lnTo>
                <a:lnTo>
                  <a:pt x="208589" y="1238905"/>
                </a:lnTo>
                <a:lnTo>
                  <a:pt x="210609" y="1239947"/>
                </a:lnTo>
                <a:lnTo>
                  <a:pt x="211613" y="1239947"/>
                </a:lnTo>
                <a:lnTo>
                  <a:pt x="213633" y="1240989"/>
                </a:lnTo>
                <a:lnTo>
                  <a:pt x="221691" y="1240989"/>
                </a:lnTo>
                <a:lnTo>
                  <a:pt x="223710" y="1238905"/>
                </a:lnTo>
                <a:lnTo>
                  <a:pt x="225720" y="1240989"/>
                </a:lnTo>
                <a:lnTo>
                  <a:pt x="227739" y="1242031"/>
                </a:lnTo>
                <a:lnTo>
                  <a:pt x="231768" y="1242031"/>
                </a:lnTo>
                <a:lnTo>
                  <a:pt x="233787" y="1240989"/>
                </a:lnTo>
                <a:lnTo>
                  <a:pt x="235797" y="1239947"/>
                </a:lnTo>
                <a:lnTo>
                  <a:pt x="237816" y="1238905"/>
                </a:lnTo>
                <a:lnTo>
                  <a:pt x="239836" y="1237863"/>
                </a:lnTo>
                <a:lnTo>
                  <a:pt x="240840" y="1236822"/>
                </a:lnTo>
                <a:lnTo>
                  <a:pt x="242860" y="1235780"/>
                </a:lnTo>
                <a:lnTo>
                  <a:pt x="243865" y="1234738"/>
                </a:lnTo>
                <a:lnTo>
                  <a:pt x="245874" y="1233696"/>
                </a:lnTo>
                <a:lnTo>
                  <a:pt x="246889" y="1232641"/>
                </a:lnTo>
                <a:lnTo>
                  <a:pt x="248898" y="1230558"/>
                </a:lnTo>
                <a:lnTo>
                  <a:pt x="250918" y="1229516"/>
                </a:lnTo>
                <a:lnTo>
                  <a:pt x="251923" y="1227432"/>
                </a:lnTo>
                <a:lnTo>
                  <a:pt x="253942" y="1226390"/>
                </a:lnTo>
                <a:lnTo>
                  <a:pt x="255952" y="1224307"/>
                </a:lnTo>
                <a:lnTo>
                  <a:pt x="257971" y="1222223"/>
                </a:lnTo>
                <a:lnTo>
                  <a:pt x="259990" y="1220126"/>
                </a:lnTo>
                <a:lnTo>
                  <a:pt x="262000" y="1218043"/>
                </a:lnTo>
                <a:lnTo>
                  <a:pt x="264019" y="1215959"/>
                </a:lnTo>
                <a:lnTo>
                  <a:pt x="266029" y="1213875"/>
                </a:lnTo>
                <a:lnTo>
                  <a:pt x="268048" y="1210750"/>
                </a:lnTo>
                <a:lnTo>
                  <a:pt x="270068" y="1208666"/>
                </a:lnTo>
                <a:lnTo>
                  <a:pt x="272077" y="1208666"/>
                </a:lnTo>
                <a:lnTo>
                  <a:pt x="274097" y="1207624"/>
                </a:lnTo>
                <a:lnTo>
                  <a:pt x="276106" y="1206570"/>
                </a:lnTo>
                <a:lnTo>
                  <a:pt x="278126" y="1205528"/>
                </a:lnTo>
                <a:lnTo>
                  <a:pt x="281150" y="1203444"/>
                </a:lnTo>
                <a:lnTo>
                  <a:pt x="283169" y="1202402"/>
                </a:lnTo>
                <a:lnTo>
                  <a:pt x="286184" y="1200319"/>
                </a:lnTo>
                <a:lnTo>
                  <a:pt x="289208" y="1198235"/>
                </a:lnTo>
                <a:lnTo>
                  <a:pt x="292232" y="1196151"/>
                </a:lnTo>
                <a:lnTo>
                  <a:pt x="295256" y="1194055"/>
                </a:lnTo>
                <a:lnTo>
                  <a:pt x="298280" y="1191971"/>
                </a:lnTo>
                <a:lnTo>
                  <a:pt x="301304" y="1189887"/>
                </a:lnTo>
                <a:lnTo>
                  <a:pt x="304328" y="1187804"/>
                </a:lnTo>
                <a:lnTo>
                  <a:pt x="307353" y="1184678"/>
                </a:lnTo>
                <a:lnTo>
                  <a:pt x="311382" y="1182594"/>
                </a:lnTo>
                <a:lnTo>
                  <a:pt x="314406" y="1180498"/>
                </a:lnTo>
                <a:lnTo>
                  <a:pt x="317430" y="1177372"/>
                </a:lnTo>
                <a:lnTo>
                  <a:pt x="321459" y="1175289"/>
                </a:lnTo>
                <a:lnTo>
                  <a:pt x="324483" y="1172163"/>
                </a:lnTo>
                <a:lnTo>
                  <a:pt x="328512" y="1170079"/>
                </a:lnTo>
                <a:lnTo>
                  <a:pt x="331536" y="1167983"/>
                </a:lnTo>
                <a:lnTo>
                  <a:pt x="334560" y="1164857"/>
                </a:lnTo>
                <a:lnTo>
                  <a:pt x="338589" y="1162774"/>
                </a:lnTo>
                <a:lnTo>
                  <a:pt x="341614" y="1160690"/>
                </a:lnTo>
                <a:lnTo>
                  <a:pt x="344638" y="1158606"/>
                </a:lnTo>
                <a:lnTo>
                  <a:pt x="347662" y="1156522"/>
                </a:lnTo>
                <a:lnTo>
                  <a:pt x="350686" y="1154426"/>
                </a:lnTo>
                <a:lnTo>
                  <a:pt x="353701" y="1152342"/>
                </a:lnTo>
                <a:lnTo>
                  <a:pt x="356725" y="1151301"/>
                </a:lnTo>
                <a:lnTo>
                  <a:pt x="359749" y="1150259"/>
                </a:lnTo>
                <a:lnTo>
                  <a:pt x="362773" y="1148175"/>
                </a:lnTo>
                <a:lnTo>
                  <a:pt x="364792" y="1147133"/>
                </a:lnTo>
                <a:lnTo>
                  <a:pt x="368821" y="1147133"/>
                </a:lnTo>
                <a:lnTo>
                  <a:pt x="370841" y="1148175"/>
                </a:lnTo>
                <a:lnTo>
                  <a:pt x="372850" y="1148175"/>
                </a:lnTo>
                <a:lnTo>
                  <a:pt x="374870" y="1149217"/>
                </a:lnTo>
                <a:lnTo>
                  <a:pt x="376879" y="1150259"/>
                </a:lnTo>
                <a:lnTo>
                  <a:pt x="378899" y="1151301"/>
                </a:lnTo>
                <a:lnTo>
                  <a:pt x="380908" y="1152342"/>
                </a:lnTo>
                <a:lnTo>
                  <a:pt x="382928" y="1154426"/>
                </a:lnTo>
                <a:lnTo>
                  <a:pt x="384947" y="1155468"/>
                </a:lnTo>
                <a:lnTo>
                  <a:pt x="386957" y="1155468"/>
                </a:lnTo>
                <a:lnTo>
                  <a:pt x="388976" y="1156522"/>
                </a:lnTo>
                <a:lnTo>
                  <a:pt x="393005" y="1156522"/>
                </a:lnTo>
                <a:lnTo>
                  <a:pt x="395024" y="1155468"/>
                </a:lnTo>
                <a:lnTo>
                  <a:pt x="403082" y="1155468"/>
                </a:lnTo>
                <a:lnTo>
                  <a:pt x="404087" y="1156522"/>
                </a:lnTo>
                <a:lnTo>
                  <a:pt x="406106" y="1156522"/>
                </a:lnTo>
                <a:lnTo>
                  <a:pt x="408126" y="1157564"/>
                </a:lnTo>
                <a:lnTo>
                  <a:pt x="409131" y="1158606"/>
                </a:lnTo>
                <a:lnTo>
                  <a:pt x="411140" y="1159648"/>
                </a:lnTo>
                <a:lnTo>
                  <a:pt x="413160" y="1160690"/>
                </a:lnTo>
                <a:lnTo>
                  <a:pt x="414164" y="1162774"/>
                </a:lnTo>
                <a:lnTo>
                  <a:pt x="416184" y="1163815"/>
                </a:lnTo>
                <a:lnTo>
                  <a:pt x="418203" y="1164857"/>
                </a:lnTo>
                <a:lnTo>
                  <a:pt x="419208" y="1166941"/>
                </a:lnTo>
                <a:lnTo>
                  <a:pt x="421218" y="1167983"/>
                </a:lnTo>
                <a:lnTo>
                  <a:pt x="422232" y="1170079"/>
                </a:lnTo>
                <a:lnTo>
                  <a:pt x="424242" y="1171121"/>
                </a:lnTo>
                <a:lnTo>
                  <a:pt x="425256" y="1173205"/>
                </a:lnTo>
                <a:lnTo>
                  <a:pt x="427266" y="1174247"/>
                </a:lnTo>
                <a:lnTo>
                  <a:pt x="428280" y="1175289"/>
                </a:lnTo>
                <a:lnTo>
                  <a:pt x="430290" y="1177372"/>
                </a:lnTo>
                <a:lnTo>
                  <a:pt x="432309" y="1179456"/>
                </a:lnTo>
                <a:lnTo>
                  <a:pt x="434319" y="1181540"/>
                </a:lnTo>
                <a:lnTo>
                  <a:pt x="435334" y="1182594"/>
                </a:lnTo>
                <a:lnTo>
                  <a:pt x="437343" y="1183636"/>
                </a:lnTo>
                <a:lnTo>
                  <a:pt x="438358" y="1183636"/>
                </a:lnTo>
                <a:lnTo>
                  <a:pt x="440367" y="1185720"/>
                </a:lnTo>
                <a:lnTo>
                  <a:pt x="443391" y="1185720"/>
                </a:lnTo>
                <a:lnTo>
                  <a:pt x="447420" y="1187804"/>
                </a:lnTo>
                <a:lnTo>
                  <a:pt x="450445" y="1190929"/>
                </a:lnTo>
                <a:lnTo>
                  <a:pt x="453469" y="1193013"/>
                </a:lnTo>
                <a:lnTo>
                  <a:pt x="457498" y="1196151"/>
                </a:lnTo>
                <a:lnTo>
                  <a:pt x="460522" y="1199277"/>
                </a:lnTo>
                <a:lnTo>
                  <a:pt x="463546" y="1202402"/>
                </a:lnTo>
                <a:lnTo>
                  <a:pt x="466570" y="1205528"/>
                </a:lnTo>
                <a:lnTo>
                  <a:pt x="469594" y="1208666"/>
                </a:lnTo>
                <a:lnTo>
                  <a:pt x="472619" y="1211792"/>
                </a:lnTo>
                <a:lnTo>
                  <a:pt x="475643" y="1214917"/>
                </a:lnTo>
                <a:lnTo>
                  <a:pt x="478657" y="1219085"/>
                </a:lnTo>
                <a:lnTo>
                  <a:pt x="480677" y="1222223"/>
                </a:lnTo>
                <a:lnTo>
                  <a:pt x="483701" y="1226390"/>
                </a:lnTo>
                <a:lnTo>
                  <a:pt x="486725" y="1229516"/>
                </a:lnTo>
                <a:lnTo>
                  <a:pt x="488735" y="1233696"/>
                </a:lnTo>
                <a:lnTo>
                  <a:pt x="491759" y="1236822"/>
                </a:lnTo>
                <a:lnTo>
                  <a:pt x="494783" y="1240989"/>
                </a:lnTo>
                <a:lnTo>
                  <a:pt x="496802" y="1245156"/>
                </a:lnTo>
                <a:lnTo>
                  <a:pt x="499826" y="1248295"/>
                </a:lnTo>
                <a:lnTo>
                  <a:pt x="502851" y="1252462"/>
                </a:lnTo>
                <a:lnTo>
                  <a:pt x="505875" y="1255588"/>
                </a:lnTo>
                <a:lnTo>
                  <a:pt x="507884" y="1259768"/>
                </a:lnTo>
                <a:lnTo>
                  <a:pt x="510909" y="1262893"/>
                </a:lnTo>
                <a:lnTo>
                  <a:pt x="513933" y="1267061"/>
                </a:lnTo>
                <a:lnTo>
                  <a:pt x="516957" y="1270186"/>
                </a:lnTo>
                <a:lnTo>
                  <a:pt x="519981" y="1273325"/>
                </a:lnTo>
                <a:lnTo>
                  <a:pt x="523005" y="1276450"/>
                </a:lnTo>
                <a:lnTo>
                  <a:pt x="527034" y="1279576"/>
                </a:lnTo>
                <a:lnTo>
                  <a:pt x="530058" y="1282705"/>
                </a:lnTo>
                <a:lnTo>
                  <a:pt x="533082" y="1285835"/>
                </a:lnTo>
                <a:lnTo>
                  <a:pt x="537111" y="1288963"/>
                </a:lnTo>
                <a:lnTo>
                  <a:pt x="540136" y="1292092"/>
                </a:lnTo>
                <a:lnTo>
                  <a:pt x="542145" y="1292092"/>
                </a:lnTo>
                <a:lnTo>
                  <a:pt x="543160" y="1293135"/>
                </a:lnTo>
                <a:lnTo>
                  <a:pt x="545169" y="1294177"/>
                </a:lnTo>
                <a:lnTo>
                  <a:pt x="547189" y="1296263"/>
                </a:lnTo>
                <a:lnTo>
                  <a:pt x="549198" y="1297306"/>
                </a:lnTo>
                <a:lnTo>
                  <a:pt x="550213" y="1297306"/>
                </a:lnTo>
                <a:lnTo>
                  <a:pt x="552223" y="1298350"/>
                </a:lnTo>
                <a:lnTo>
                  <a:pt x="553237" y="1298350"/>
                </a:lnTo>
                <a:lnTo>
                  <a:pt x="555247" y="1299391"/>
                </a:lnTo>
                <a:lnTo>
                  <a:pt x="556252" y="1300434"/>
                </a:lnTo>
                <a:lnTo>
                  <a:pt x="559276" y="1300434"/>
                </a:lnTo>
                <a:lnTo>
                  <a:pt x="561295" y="1301478"/>
                </a:lnTo>
                <a:lnTo>
                  <a:pt x="564319" y="1301478"/>
                </a:lnTo>
                <a:lnTo>
                  <a:pt x="566329" y="1302521"/>
                </a:lnTo>
                <a:lnTo>
                  <a:pt x="570368" y="1302521"/>
                </a:lnTo>
                <a:lnTo>
                  <a:pt x="572377" y="1303564"/>
                </a:lnTo>
                <a:lnTo>
                  <a:pt x="584474" y="1303564"/>
                </a:lnTo>
                <a:lnTo>
                  <a:pt x="586484" y="1302521"/>
                </a:lnTo>
                <a:lnTo>
                  <a:pt x="591527" y="1302521"/>
                </a:lnTo>
                <a:lnTo>
                  <a:pt x="594551" y="1301478"/>
                </a:lnTo>
                <a:lnTo>
                  <a:pt x="597575" y="1301478"/>
                </a:lnTo>
                <a:lnTo>
                  <a:pt x="599585" y="1300434"/>
                </a:lnTo>
                <a:lnTo>
                  <a:pt x="602609" y="1300434"/>
                </a:lnTo>
                <a:lnTo>
                  <a:pt x="604628" y="1299391"/>
                </a:lnTo>
                <a:lnTo>
                  <a:pt x="607653" y="1298350"/>
                </a:lnTo>
                <a:lnTo>
                  <a:pt x="609662" y="1297306"/>
                </a:lnTo>
                <a:lnTo>
                  <a:pt x="611682" y="1296263"/>
                </a:lnTo>
                <a:lnTo>
                  <a:pt x="614706" y="1295220"/>
                </a:lnTo>
                <a:lnTo>
                  <a:pt x="616715" y="1294177"/>
                </a:lnTo>
                <a:lnTo>
                  <a:pt x="618735" y="1292092"/>
                </a:lnTo>
                <a:lnTo>
                  <a:pt x="620754" y="1291049"/>
                </a:lnTo>
                <a:lnTo>
                  <a:pt x="622764" y="1288963"/>
                </a:lnTo>
                <a:lnTo>
                  <a:pt x="625788" y="1287920"/>
                </a:lnTo>
                <a:lnTo>
                  <a:pt x="627807" y="1285835"/>
                </a:lnTo>
                <a:lnTo>
                  <a:pt x="629817" y="1283748"/>
                </a:lnTo>
                <a:lnTo>
                  <a:pt x="631836" y="1281659"/>
                </a:lnTo>
                <a:lnTo>
                  <a:pt x="633846" y="1279576"/>
                </a:lnTo>
                <a:lnTo>
                  <a:pt x="635865" y="1277492"/>
                </a:lnTo>
                <a:lnTo>
                  <a:pt x="637885" y="1275408"/>
                </a:lnTo>
                <a:lnTo>
                  <a:pt x="639894" y="1273325"/>
                </a:lnTo>
                <a:lnTo>
                  <a:pt x="640909" y="1270186"/>
                </a:lnTo>
                <a:lnTo>
                  <a:pt x="642918" y="1268103"/>
                </a:lnTo>
                <a:lnTo>
                  <a:pt x="644938" y="1264977"/>
                </a:lnTo>
                <a:lnTo>
                  <a:pt x="646947" y="1261852"/>
                </a:lnTo>
                <a:lnTo>
                  <a:pt x="648967" y="1258713"/>
                </a:lnTo>
                <a:lnTo>
                  <a:pt x="650986" y="1255588"/>
                </a:lnTo>
                <a:lnTo>
                  <a:pt x="652996" y="1252462"/>
                </a:lnTo>
                <a:lnTo>
                  <a:pt x="655015" y="1249337"/>
                </a:lnTo>
                <a:lnTo>
                  <a:pt x="657025" y="1246211"/>
                </a:lnTo>
                <a:lnTo>
                  <a:pt x="659044" y="1242031"/>
                </a:lnTo>
                <a:lnTo>
                  <a:pt x="661063" y="1238905"/>
                </a:lnTo>
                <a:lnTo>
                  <a:pt x="662068" y="1237863"/>
                </a:lnTo>
                <a:lnTo>
                  <a:pt x="664078" y="1235780"/>
                </a:lnTo>
                <a:lnTo>
                  <a:pt x="666097" y="1233696"/>
                </a:lnTo>
                <a:lnTo>
                  <a:pt x="668116" y="1231600"/>
                </a:lnTo>
                <a:lnTo>
                  <a:pt x="669121" y="1228474"/>
                </a:lnTo>
                <a:lnTo>
                  <a:pt x="671141" y="1225348"/>
                </a:lnTo>
                <a:lnTo>
                  <a:pt x="673150" y="1223265"/>
                </a:lnTo>
                <a:lnTo>
                  <a:pt x="675170" y="1219085"/>
                </a:lnTo>
                <a:lnTo>
                  <a:pt x="677179" y="1215959"/>
                </a:lnTo>
                <a:lnTo>
                  <a:pt x="679199" y="1213875"/>
                </a:lnTo>
                <a:lnTo>
                  <a:pt x="681218" y="1210750"/>
                </a:lnTo>
                <a:lnTo>
                  <a:pt x="683228" y="1209708"/>
                </a:lnTo>
                <a:lnTo>
                  <a:pt x="685247" y="1207624"/>
                </a:lnTo>
                <a:lnTo>
                  <a:pt x="687257" y="1206570"/>
                </a:lnTo>
                <a:lnTo>
                  <a:pt x="689276" y="1205528"/>
                </a:lnTo>
                <a:lnTo>
                  <a:pt x="691295" y="1204486"/>
                </a:lnTo>
                <a:lnTo>
                  <a:pt x="692300" y="1202402"/>
                </a:lnTo>
                <a:lnTo>
                  <a:pt x="694310" y="1201360"/>
                </a:lnTo>
                <a:lnTo>
                  <a:pt x="695324" y="1199277"/>
                </a:lnTo>
                <a:lnTo>
                  <a:pt x="697334" y="1198235"/>
                </a:lnTo>
                <a:lnTo>
                  <a:pt x="698348" y="1196151"/>
                </a:lnTo>
                <a:lnTo>
                  <a:pt x="700358" y="1195109"/>
                </a:lnTo>
                <a:lnTo>
                  <a:pt x="702377" y="1190929"/>
                </a:lnTo>
                <a:lnTo>
                  <a:pt x="704387" y="1188845"/>
                </a:lnTo>
                <a:lnTo>
                  <a:pt x="705402" y="1187804"/>
                </a:lnTo>
                <a:lnTo>
                  <a:pt x="707411" y="1185720"/>
                </a:lnTo>
                <a:lnTo>
                  <a:pt x="708426" y="1183636"/>
                </a:lnTo>
                <a:lnTo>
                  <a:pt x="710435" y="1181540"/>
                </a:lnTo>
                <a:lnTo>
                  <a:pt x="711450" y="1180498"/>
                </a:lnTo>
                <a:lnTo>
                  <a:pt x="713460" y="1178414"/>
                </a:lnTo>
                <a:lnTo>
                  <a:pt x="715479" y="1175289"/>
                </a:lnTo>
                <a:lnTo>
                  <a:pt x="717489" y="1174247"/>
                </a:lnTo>
                <a:lnTo>
                  <a:pt x="718503" y="1173205"/>
                </a:lnTo>
                <a:lnTo>
                  <a:pt x="720513" y="1171121"/>
                </a:lnTo>
                <a:lnTo>
                  <a:pt x="721518" y="1171121"/>
                </a:lnTo>
                <a:lnTo>
                  <a:pt x="723537" y="1170079"/>
                </a:lnTo>
                <a:lnTo>
                  <a:pt x="724542" y="1169037"/>
                </a:lnTo>
                <a:lnTo>
                  <a:pt x="731595" y="1169037"/>
                </a:lnTo>
                <a:lnTo>
                  <a:pt x="736638" y="1172163"/>
                </a:lnTo>
                <a:lnTo>
                  <a:pt x="740667" y="1175289"/>
                </a:lnTo>
                <a:lnTo>
                  <a:pt x="744696" y="1179456"/>
                </a:lnTo>
                <a:lnTo>
                  <a:pt x="748735" y="1182594"/>
                </a:lnTo>
                <a:lnTo>
                  <a:pt x="753769" y="1186762"/>
                </a:lnTo>
                <a:lnTo>
                  <a:pt x="757798" y="1189887"/>
                </a:lnTo>
                <a:lnTo>
                  <a:pt x="762841" y="1194055"/>
                </a:lnTo>
                <a:lnTo>
                  <a:pt x="766870" y="1198235"/>
                </a:lnTo>
                <a:lnTo>
                  <a:pt x="770899" y="1201360"/>
                </a:lnTo>
                <a:lnTo>
                  <a:pt x="775943" y="1205528"/>
                </a:lnTo>
                <a:lnTo>
                  <a:pt x="779972" y="1209708"/>
                </a:lnTo>
                <a:lnTo>
                  <a:pt x="785006" y="1213875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5437265" y="2354069"/>
            <a:ext cx="110821" cy="415585"/>
          </a:xfrm>
          <a:custGeom>
            <a:avLst/>
            <a:gdLst/>
            <a:ahLst/>
            <a:cxnLst/>
            <a:rect l="l" t="t" r="r" b="b"/>
            <a:pathLst>
              <a:path w="110821" h="415585">
                <a:moveTo>
                  <a:pt x="79613" y="131400"/>
                </a:moveTo>
                <a:lnTo>
                  <a:pt x="78550" y="129317"/>
                </a:lnTo>
                <a:lnTo>
                  <a:pt x="78550" y="126191"/>
                </a:lnTo>
                <a:lnTo>
                  <a:pt x="77584" y="124107"/>
                </a:lnTo>
                <a:lnTo>
                  <a:pt x="76521" y="120982"/>
                </a:lnTo>
                <a:lnTo>
                  <a:pt x="75555" y="116802"/>
                </a:lnTo>
                <a:lnTo>
                  <a:pt x="74589" y="113676"/>
                </a:lnTo>
                <a:lnTo>
                  <a:pt x="73526" y="111592"/>
                </a:lnTo>
                <a:lnTo>
                  <a:pt x="71497" y="108467"/>
                </a:lnTo>
                <a:lnTo>
                  <a:pt x="69468" y="104287"/>
                </a:lnTo>
                <a:lnTo>
                  <a:pt x="66473" y="101161"/>
                </a:lnTo>
                <a:lnTo>
                  <a:pt x="64444" y="99077"/>
                </a:lnTo>
                <a:lnTo>
                  <a:pt x="63478" y="98036"/>
                </a:lnTo>
                <a:lnTo>
                  <a:pt x="61449" y="95952"/>
                </a:lnTo>
                <a:lnTo>
                  <a:pt x="59420" y="94910"/>
                </a:lnTo>
                <a:lnTo>
                  <a:pt x="57391" y="93855"/>
                </a:lnTo>
                <a:lnTo>
                  <a:pt x="55362" y="92814"/>
                </a:lnTo>
                <a:lnTo>
                  <a:pt x="53333" y="88646"/>
                </a:lnTo>
                <a:lnTo>
                  <a:pt x="51401" y="86562"/>
                </a:lnTo>
                <a:lnTo>
                  <a:pt x="49372" y="84479"/>
                </a:lnTo>
                <a:lnTo>
                  <a:pt x="47343" y="81340"/>
                </a:lnTo>
                <a:lnTo>
                  <a:pt x="44347" y="79257"/>
                </a:lnTo>
                <a:lnTo>
                  <a:pt x="42318" y="77173"/>
                </a:lnTo>
                <a:lnTo>
                  <a:pt x="40289" y="76131"/>
                </a:lnTo>
                <a:lnTo>
                  <a:pt x="38260" y="75089"/>
                </a:lnTo>
                <a:lnTo>
                  <a:pt x="36231" y="75089"/>
                </a:lnTo>
                <a:lnTo>
                  <a:pt x="34202" y="74047"/>
                </a:lnTo>
                <a:lnTo>
                  <a:pt x="30241" y="74047"/>
                </a:lnTo>
                <a:lnTo>
                  <a:pt x="28212" y="73006"/>
                </a:lnTo>
                <a:lnTo>
                  <a:pt x="26183" y="70922"/>
                </a:lnTo>
                <a:lnTo>
                  <a:pt x="24154" y="69880"/>
                </a:lnTo>
                <a:lnTo>
                  <a:pt x="22125" y="66742"/>
                </a:lnTo>
                <a:lnTo>
                  <a:pt x="20096" y="64658"/>
                </a:lnTo>
                <a:lnTo>
                  <a:pt x="18067" y="62574"/>
                </a:lnTo>
                <a:lnTo>
                  <a:pt x="16135" y="58407"/>
                </a:lnTo>
                <a:lnTo>
                  <a:pt x="14106" y="55269"/>
                </a:lnTo>
                <a:lnTo>
                  <a:pt x="12077" y="52143"/>
                </a:lnTo>
                <a:lnTo>
                  <a:pt x="11014" y="49018"/>
                </a:lnTo>
                <a:lnTo>
                  <a:pt x="9082" y="45892"/>
                </a:lnTo>
                <a:lnTo>
                  <a:pt x="8019" y="42754"/>
                </a:lnTo>
                <a:lnTo>
                  <a:pt x="7053" y="38586"/>
                </a:lnTo>
                <a:lnTo>
                  <a:pt x="5990" y="35461"/>
                </a:lnTo>
                <a:lnTo>
                  <a:pt x="5024" y="31293"/>
                </a:lnTo>
                <a:lnTo>
                  <a:pt x="3961" y="26071"/>
                </a:lnTo>
                <a:lnTo>
                  <a:pt x="2995" y="19820"/>
                </a:lnTo>
                <a:lnTo>
                  <a:pt x="2028" y="14598"/>
                </a:lnTo>
                <a:lnTo>
                  <a:pt x="966" y="9389"/>
                </a:lnTo>
                <a:lnTo>
                  <a:pt x="966" y="5221"/>
                </a:lnTo>
                <a:lnTo>
                  <a:pt x="0" y="0"/>
                </a:lnTo>
                <a:lnTo>
                  <a:pt x="0" y="415065"/>
                </a:lnTo>
                <a:lnTo>
                  <a:pt x="1014" y="415585"/>
                </a:lnTo>
                <a:lnTo>
                  <a:pt x="2028" y="415065"/>
                </a:lnTo>
                <a:lnTo>
                  <a:pt x="3961" y="414023"/>
                </a:lnTo>
                <a:lnTo>
                  <a:pt x="5990" y="411939"/>
                </a:lnTo>
                <a:lnTo>
                  <a:pt x="8019" y="410897"/>
                </a:lnTo>
                <a:lnTo>
                  <a:pt x="10048" y="408813"/>
                </a:lnTo>
                <a:lnTo>
                  <a:pt x="12077" y="406730"/>
                </a:lnTo>
                <a:lnTo>
                  <a:pt x="14106" y="405688"/>
                </a:lnTo>
                <a:lnTo>
                  <a:pt x="15072" y="403591"/>
                </a:lnTo>
                <a:lnTo>
                  <a:pt x="17101" y="402550"/>
                </a:lnTo>
                <a:lnTo>
                  <a:pt x="19130" y="400466"/>
                </a:lnTo>
                <a:lnTo>
                  <a:pt x="21159" y="398382"/>
                </a:lnTo>
                <a:lnTo>
                  <a:pt x="23188" y="396298"/>
                </a:lnTo>
                <a:lnTo>
                  <a:pt x="25120" y="393173"/>
                </a:lnTo>
                <a:lnTo>
                  <a:pt x="27149" y="391089"/>
                </a:lnTo>
                <a:lnTo>
                  <a:pt x="28212" y="387951"/>
                </a:lnTo>
                <a:lnTo>
                  <a:pt x="29178" y="384825"/>
                </a:lnTo>
                <a:lnTo>
                  <a:pt x="31207" y="381700"/>
                </a:lnTo>
                <a:lnTo>
                  <a:pt x="33236" y="379616"/>
                </a:lnTo>
                <a:lnTo>
                  <a:pt x="34202" y="376478"/>
                </a:lnTo>
                <a:lnTo>
                  <a:pt x="36231" y="374394"/>
                </a:lnTo>
                <a:lnTo>
                  <a:pt x="38260" y="372310"/>
                </a:lnTo>
                <a:lnTo>
                  <a:pt x="40289" y="370227"/>
                </a:lnTo>
                <a:lnTo>
                  <a:pt x="42318" y="367101"/>
                </a:lnTo>
                <a:lnTo>
                  <a:pt x="44347" y="366059"/>
                </a:lnTo>
                <a:lnTo>
                  <a:pt x="45314" y="363963"/>
                </a:lnTo>
                <a:lnTo>
                  <a:pt x="47343" y="362921"/>
                </a:lnTo>
                <a:lnTo>
                  <a:pt x="49372" y="359795"/>
                </a:lnTo>
                <a:lnTo>
                  <a:pt x="51401" y="358754"/>
                </a:lnTo>
                <a:lnTo>
                  <a:pt x="53333" y="356670"/>
                </a:lnTo>
                <a:lnTo>
                  <a:pt x="54396" y="355628"/>
                </a:lnTo>
                <a:lnTo>
                  <a:pt x="56425" y="353544"/>
                </a:lnTo>
                <a:lnTo>
                  <a:pt x="57391" y="352502"/>
                </a:lnTo>
                <a:lnTo>
                  <a:pt x="59420" y="350406"/>
                </a:lnTo>
                <a:lnTo>
                  <a:pt x="61449" y="349364"/>
                </a:lnTo>
                <a:lnTo>
                  <a:pt x="62415" y="347280"/>
                </a:lnTo>
                <a:lnTo>
                  <a:pt x="66473" y="345197"/>
                </a:lnTo>
                <a:lnTo>
                  <a:pt x="69468" y="342071"/>
                </a:lnTo>
                <a:lnTo>
                  <a:pt x="72560" y="338933"/>
                </a:lnTo>
                <a:lnTo>
                  <a:pt x="74589" y="335807"/>
                </a:lnTo>
                <a:lnTo>
                  <a:pt x="77584" y="332682"/>
                </a:lnTo>
                <a:lnTo>
                  <a:pt x="80579" y="329556"/>
                </a:lnTo>
                <a:lnTo>
                  <a:pt x="83575" y="326418"/>
                </a:lnTo>
                <a:lnTo>
                  <a:pt x="85603" y="323292"/>
                </a:lnTo>
                <a:lnTo>
                  <a:pt x="88695" y="320167"/>
                </a:lnTo>
                <a:lnTo>
                  <a:pt x="90628" y="317041"/>
                </a:lnTo>
                <a:lnTo>
                  <a:pt x="93719" y="313916"/>
                </a:lnTo>
                <a:lnTo>
                  <a:pt x="95748" y="309735"/>
                </a:lnTo>
                <a:lnTo>
                  <a:pt x="97681" y="306610"/>
                </a:lnTo>
                <a:lnTo>
                  <a:pt x="99710" y="303484"/>
                </a:lnTo>
                <a:lnTo>
                  <a:pt x="101739" y="300346"/>
                </a:lnTo>
                <a:lnTo>
                  <a:pt x="102802" y="297221"/>
                </a:lnTo>
                <a:lnTo>
                  <a:pt x="104734" y="294095"/>
                </a:lnTo>
                <a:lnTo>
                  <a:pt x="105797" y="289928"/>
                </a:lnTo>
                <a:lnTo>
                  <a:pt x="107826" y="286789"/>
                </a:lnTo>
                <a:lnTo>
                  <a:pt x="108792" y="283664"/>
                </a:lnTo>
                <a:lnTo>
                  <a:pt x="109855" y="280538"/>
                </a:lnTo>
                <a:lnTo>
                  <a:pt x="109855" y="277413"/>
                </a:lnTo>
                <a:lnTo>
                  <a:pt x="110821" y="274274"/>
                </a:lnTo>
                <a:lnTo>
                  <a:pt x="110821" y="258634"/>
                </a:lnTo>
                <a:lnTo>
                  <a:pt x="109855" y="255508"/>
                </a:lnTo>
                <a:lnTo>
                  <a:pt x="108792" y="252383"/>
                </a:lnTo>
                <a:lnTo>
                  <a:pt x="107826" y="249257"/>
                </a:lnTo>
                <a:lnTo>
                  <a:pt x="106763" y="246119"/>
                </a:lnTo>
                <a:lnTo>
                  <a:pt x="104734" y="242993"/>
                </a:lnTo>
                <a:lnTo>
                  <a:pt x="103768" y="239868"/>
                </a:lnTo>
                <a:lnTo>
                  <a:pt x="102802" y="236742"/>
                </a:lnTo>
                <a:lnTo>
                  <a:pt x="101739" y="233604"/>
                </a:lnTo>
                <a:lnTo>
                  <a:pt x="100773" y="230478"/>
                </a:lnTo>
                <a:lnTo>
                  <a:pt x="98744" y="227353"/>
                </a:lnTo>
                <a:lnTo>
                  <a:pt x="97681" y="224227"/>
                </a:lnTo>
                <a:lnTo>
                  <a:pt x="96715" y="221089"/>
                </a:lnTo>
                <a:lnTo>
                  <a:pt x="95748" y="217963"/>
                </a:lnTo>
                <a:lnTo>
                  <a:pt x="94686" y="215880"/>
                </a:lnTo>
                <a:lnTo>
                  <a:pt x="93719" y="212754"/>
                </a:lnTo>
                <a:lnTo>
                  <a:pt x="92657" y="210670"/>
                </a:lnTo>
                <a:lnTo>
                  <a:pt x="91690" y="207532"/>
                </a:lnTo>
                <a:lnTo>
                  <a:pt x="90628" y="205448"/>
                </a:lnTo>
                <a:lnTo>
                  <a:pt x="89661" y="202323"/>
                </a:lnTo>
                <a:lnTo>
                  <a:pt x="88695" y="200239"/>
                </a:lnTo>
                <a:lnTo>
                  <a:pt x="87632" y="196059"/>
                </a:lnTo>
                <a:lnTo>
                  <a:pt x="85603" y="191891"/>
                </a:lnTo>
                <a:lnTo>
                  <a:pt x="84637" y="187724"/>
                </a:lnTo>
                <a:lnTo>
                  <a:pt x="83575" y="184586"/>
                </a:lnTo>
                <a:lnTo>
                  <a:pt x="82608" y="181460"/>
                </a:lnTo>
                <a:lnTo>
                  <a:pt x="81642" y="177293"/>
                </a:lnTo>
                <a:lnTo>
                  <a:pt x="81642" y="151221"/>
                </a:lnTo>
                <a:lnTo>
                  <a:pt x="80579" y="147054"/>
                </a:lnTo>
                <a:lnTo>
                  <a:pt x="80579" y="137664"/>
                </a:lnTo>
                <a:lnTo>
                  <a:pt x="79613" y="134539"/>
                </a:lnTo>
                <a:lnTo>
                  <a:pt x="79613" y="13140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4351920" y="2066529"/>
            <a:ext cx="314406" cy="990449"/>
          </a:xfrm>
          <a:custGeom>
            <a:avLst/>
            <a:gdLst/>
            <a:ahLst/>
            <a:cxnLst/>
            <a:rect l="l" t="t" r="r" b="b"/>
            <a:pathLst>
              <a:path w="314406" h="990449">
                <a:moveTo>
                  <a:pt x="93719" y="898677"/>
                </a:moveTo>
                <a:lnTo>
                  <a:pt x="93719" y="901802"/>
                </a:lnTo>
                <a:lnTo>
                  <a:pt x="94724" y="904928"/>
                </a:lnTo>
                <a:lnTo>
                  <a:pt x="95739" y="908053"/>
                </a:lnTo>
                <a:lnTo>
                  <a:pt x="97748" y="910137"/>
                </a:lnTo>
                <a:lnTo>
                  <a:pt x="98763" y="913275"/>
                </a:lnTo>
                <a:lnTo>
                  <a:pt x="100773" y="916401"/>
                </a:lnTo>
                <a:lnTo>
                  <a:pt x="102792" y="918485"/>
                </a:lnTo>
                <a:lnTo>
                  <a:pt x="104802" y="921610"/>
                </a:lnTo>
                <a:lnTo>
                  <a:pt x="107826" y="923707"/>
                </a:lnTo>
                <a:lnTo>
                  <a:pt x="109845" y="926832"/>
                </a:lnTo>
                <a:lnTo>
                  <a:pt x="112869" y="928916"/>
                </a:lnTo>
                <a:lnTo>
                  <a:pt x="115893" y="931000"/>
                </a:lnTo>
                <a:lnTo>
                  <a:pt x="118908" y="934125"/>
                </a:lnTo>
                <a:lnTo>
                  <a:pt x="121932" y="936209"/>
                </a:lnTo>
                <a:lnTo>
                  <a:pt x="124956" y="938305"/>
                </a:lnTo>
                <a:lnTo>
                  <a:pt x="127980" y="940389"/>
                </a:lnTo>
                <a:lnTo>
                  <a:pt x="131005" y="942473"/>
                </a:lnTo>
                <a:lnTo>
                  <a:pt x="135034" y="944556"/>
                </a:lnTo>
                <a:lnTo>
                  <a:pt x="138058" y="946640"/>
                </a:lnTo>
                <a:lnTo>
                  <a:pt x="141082" y="948724"/>
                </a:lnTo>
                <a:lnTo>
                  <a:pt x="145111" y="950820"/>
                </a:lnTo>
                <a:lnTo>
                  <a:pt x="148135" y="952904"/>
                </a:lnTo>
                <a:lnTo>
                  <a:pt x="151159" y="954988"/>
                </a:lnTo>
                <a:lnTo>
                  <a:pt x="155188" y="957071"/>
                </a:lnTo>
                <a:lnTo>
                  <a:pt x="158212" y="959155"/>
                </a:lnTo>
                <a:lnTo>
                  <a:pt x="161236" y="960197"/>
                </a:lnTo>
                <a:lnTo>
                  <a:pt x="164261" y="962293"/>
                </a:lnTo>
                <a:lnTo>
                  <a:pt x="168290" y="964377"/>
                </a:lnTo>
                <a:lnTo>
                  <a:pt x="171314" y="966461"/>
                </a:lnTo>
                <a:lnTo>
                  <a:pt x="173333" y="967503"/>
                </a:lnTo>
                <a:lnTo>
                  <a:pt x="176357" y="969586"/>
                </a:lnTo>
                <a:lnTo>
                  <a:pt x="180386" y="970628"/>
                </a:lnTo>
                <a:lnTo>
                  <a:pt x="183410" y="972712"/>
                </a:lnTo>
                <a:lnTo>
                  <a:pt x="187439" y="973754"/>
                </a:lnTo>
                <a:lnTo>
                  <a:pt x="190464" y="974796"/>
                </a:lnTo>
                <a:lnTo>
                  <a:pt x="193488" y="975850"/>
                </a:lnTo>
                <a:lnTo>
                  <a:pt x="196512" y="977934"/>
                </a:lnTo>
                <a:lnTo>
                  <a:pt x="199526" y="978976"/>
                </a:lnTo>
                <a:lnTo>
                  <a:pt x="201546" y="980018"/>
                </a:lnTo>
                <a:lnTo>
                  <a:pt x="204570" y="981059"/>
                </a:lnTo>
                <a:lnTo>
                  <a:pt x="207594" y="982101"/>
                </a:lnTo>
                <a:lnTo>
                  <a:pt x="209604" y="983143"/>
                </a:lnTo>
                <a:lnTo>
                  <a:pt x="212628" y="984185"/>
                </a:lnTo>
                <a:lnTo>
                  <a:pt x="214647" y="985227"/>
                </a:lnTo>
                <a:lnTo>
                  <a:pt x="216657" y="986269"/>
                </a:lnTo>
                <a:lnTo>
                  <a:pt x="218676" y="987311"/>
                </a:lnTo>
                <a:lnTo>
                  <a:pt x="220695" y="987311"/>
                </a:lnTo>
                <a:lnTo>
                  <a:pt x="222705" y="988365"/>
                </a:lnTo>
                <a:lnTo>
                  <a:pt x="224724" y="988365"/>
                </a:lnTo>
                <a:lnTo>
                  <a:pt x="226734" y="989407"/>
                </a:lnTo>
                <a:lnTo>
                  <a:pt x="230773" y="989407"/>
                </a:lnTo>
                <a:lnTo>
                  <a:pt x="232782" y="990449"/>
                </a:lnTo>
                <a:lnTo>
                  <a:pt x="234802" y="989407"/>
                </a:lnTo>
                <a:lnTo>
                  <a:pt x="236811" y="988365"/>
                </a:lnTo>
                <a:lnTo>
                  <a:pt x="238831" y="987311"/>
                </a:lnTo>
                <a:lnTo>
                  <a:pt x="240850" y="984185"/>
                </a:lnTo>
                <a:lnTo>
                  <a:pt x="242860" y="985227"/>
                </a:lnTo>
                <a:lnTo>
                  <a:pt x="244879" y="985227"/>
                </a:lnTo>
                <a:lnTo>
                  <a:pt x="246889" y="984185"/>
                </a:lnTo>
                <a:lnTo>
                  <a:pt x="248908" y="983143"/>
                </a:lnTo>
                <a:lnTo>
                  <a:pt x="250927" y="982101"/>
                </a:lnTo>
                <a:lnTo>
                  <a:pt x="252937" y="980018"/>
                </a:lnTo>
                <a:lnTo>
                  <a:pt x="254956" y="978976"/>
                </a:lnTo>
                <a:lnTo>
                  <a:pt x="256966" y="975850"/>
                </a:lnTo>
                <a:lnTo>
                  <a:pt x="258985" y="974796"/>
                </a:lnTo>
                <a:lnTo>
                  <a:pt x="261005" y="971670"/>
                </a:lnTo>
                <a:lnTo>
                  <a:pt x="263014" y="969586"/>
                </a:lnTo>
                <a:lnTo>
                  <a:pt x="264029" y="968545"/>
                </a:lnTo>
                <a:lnTo>
                  <a:pt x="266039" y="966461"/>
                </a:lnTo>
                <a:lnTo>
                  <a:pt x="268058" y="964377"/>
                </a:lnTo>
                <a:lnTo>
                  <a:pt x="269063" y="962293"/>
                </a:lnTo>
                <a:lnTo>
                  <a:pt x="271082" y="960197"/>
                </a:lnTo>
                <a:lnTo>
                  <a:pt x="273092" y="958113"/>
                </a:lnTo>
                <a:lnTo>
                  <a:pt x="274106" y="954988"/>
                </a:lnTo>
                <a:lnTo>
                  <a:pt x="276116" y="952904"/>
                </a:lnTo>
                <a:lnTo>
                  <a:pt x="278135" y="949778"/>
                </a:lnTo>
                <a:lnTo>
                  <a:pt x="280145" y="947682"/>
                </a:lnTo>
                <a:lnTo>
                  <a:pt x="282164" y="944556"/>
                </a:lnTo>
                <a:lnTo>
                  <a:pt x="283169" y="944556"/>
                </a:lnTo>
                <a:lnTo>
                  <a:pt x="285188" y="943515"/>
                </a:lnTo>
                <a:lnTo>
                  <a:pt x="287198" y="942473"/>
                </a:lnTo>
                <a:lnTo>
                  <a:pt x="289217" y="941431"/>
                </a:lnTo>
                <a:lnTo>
                  <a:pt x="292241" y="940389"/>
                </a:lnTo>
                <a:lnTo>
                  <a:pt x="294251" y="938305"/>
                </a:lnTo>
                <a:lnTo>
                  <a:pt x="297275" y="936209"/>
                </a:lnTo>
                <a:lnTo>
                  <a:pt x="299295" y="934125"/>
                </a:lnTo>
                <a:lnTo>
                  <a:pt x="302319" y="932041"/>
                </a:lnTo>
                <a:lnTo>
                  <a:pt x="305343" y="929958"/>
                </a:lnTo>
                <a:lnTo>
                  <a:pt x="308367" y="927874"/>
                </a:lnTo>
                <a:lnTo>
                  <a:pt x="311391" y="924748"/>
                </a:lnTo>
                <a:lnTo>
                  <a:pt x="314406" y="922652"/>
                </a:lnTo>
                <a:lnTo>
                  <a:pt x="314406" y="222881"/>
                </a:lnTo>
                <a:lnTo>
                  <a:pt x="312396" y="219755"/>
                </a:lnTo>
                <a:lnTo>
                  <a:pt x="311391" y="215588"/>
                </a:lnTo>
                <a:lnTo>
                  <a:pt x="310377" y="212450"/>
                </a:lnTo>
                <a:lnTo>
                  <a:pt x="309873" y="211666"/>
                </a:lnTo>
                <a:lnTo>
                  <a:pt x="309372" y="211408"/>
                </a:lnTo>
                <a:lnTo>
                  <a:pt x="307353" y="209324"/>
                </a:lnTo>
                <a:lnTo>
                  <a:pt x="305343" y="207240"/>
                </a:lnTo>
                <a:lnTo>
                  <a:pt x="304328" y="206199"/>
                </a:lnTo>
                <a:lnTo>
                  <a:pt x="302319" y="204115"/>
                </a:lnTo>
                <a:lnTo>
                  <a:pt x="300299" y="202031"/>
                </a:lnTo>
                <a:lnTo>
                  <a:pt x="298290" y="198893"/>
                </a:lnTo>
                <a:lnTo>
                  <a:pt x="296270" y="195767"/>
                </a:lnTo>
                <a:lnTo>
                  <a:pt x="295266" y="194725"/>
                </a:lnTo>
                <a:lnTo>
                  <a:pt x="293246" y="192642"/>
                </a:lnTo>
                <a:lnTo>
                  <a:pt x="292241" y="189516"/>
                </a:lnTo>
                <a:lnTo>
                  <a:pt x="290222" y="186378"/>
                </a:lnTo>
                <a:lnTo>
                  <a:pt x="288213" y="183252"/>
                </a:lnTo>
                <a:lnTo>
                  <a:pt x="287198" y="180127"/>
                </a:lnTo>
                <a:lnTo>
                  <a:pt x="285188" y="178043"/>
                </a:lnTo>
                <a:lnTo>
                  <a:pt x="284184" y="174905"/>
                </a:lnTo>
                <a:lnTo>
                  <a:pt x="282164" y="173863"/>
                </a:lnTo>
                <a:lnTo>
                  <a:pt x="280145" y="172821"/>
                </a:lnTo>
                <a:lnTo>
                  <a:pt x="278135" y="170737"/>
                </a:lnTo>
                <a:lnTo>
                  <a:pt x="276116" y="169696"/>
                </a:lnTo>
                <a:lnTo>
                  <a:pt x="274106" y="168654"/>
                </a:lnTo>
                <a:lnTo>
                  <a:pt x="272087" y="168654"/>
                </a:lnTo>
                <a:lnTo>
                  <a:pt x="270068" y="167612"/>
                </a:lnTo>
                <a:lnTo>
                  <a:pt x="268058" y="166570"/>
                </a:lnTo>
                <a:lnTo>
                  <a:pt x="267043" y="163444"/>
                </a:lnTo>
                <a:lnTo>
                  <a:pt x="269063" y="162390"/>
                </a:lnTo>
                <a:lnTo>
                  <a:pt x="271082" y="161348"/>
                </a:lnTo>
                <a:lnTo>
                  <a:pt x="273092" y="159264"/>
                </a:lnTo>
                <a:lnTo>
                  <a:pt x="275111" y="161348"/>
                </a:lnTo>
                <a:lnTo>
                  <a:pt x="277121" y="163444"/>
                </a:lnTo>
                <a:lnTo>
                  <a:pt x="278135" y="160306"/>
                </a:lnTo>
                <a:lnTo>
                  <a:pt x="280145" y="161348"/>
                </a:lnTo>
                <a:lnTo>
                  <a:pt x="281148" y="161866"/>
                </a:lnTo>
                <a:lnTo>
                  <a:pt x="280145" y="160306"/>
                </a:lnTo>
                <a:lnTo>
                  <a:pt x="278135" y="157181"/>
                </a:lnTo>
                <a:lnTo>
                  <a:pt x="276116" y="155097"/>
                </a:lnTo>
                <a:lnTo>
                  <a:pt x="274106" y="154055"/>
                </a:lnTo>
                <a:lnTo>
                  <a:pt x="272087" y="151971"/>
                </a:lnTo>
                <a:lnTo>
                  <a:pt x="270068" y="149875"/>
                </a:lnTo>
                <a:lnTo>
                  <a:pt x="268058" y="147791"/>
                </a:lnTo>
                <a:lnTo>
                  <a:pt x="266039" y="145707"/>
                </a:lnTo>
                <a:lnTo>
                  <a:pt x="264029" y="143624"/>
                </a:lnTo>
                <a:lnTo>
                  <a:pt x="262010" y="141540"/>
                </a:lnTo>
                <a:lnTo>
                  <a:pt x="259990" y="139456"/>
                </a:lnTo>
                <a:lnTo>
                  <a:pt x="257981" y="136318"/>
                </a:lnTo>
                <a:lnTo>
                  <a:pt x="255961" y="134234"/>
                </a:lnTo>
                <a:lnTo>
                  <a:pt x="253952" y="132151"/>
                </a:lnTo>
                <a:lnTo>
                  <a:pt x="251932" y="129025"/>
                </a:lnTo>
                <a:lnTo>
                  <a:pt x="249913" y="126941"/>
                </a:lnTo>
                <a:lnTo>
                  <a:pt x="247903" y="123803"/>
                </a:lnTo>
                <a:lnTo>
                  <a:pt x="245884" y="121719"/>
                </a:lnTo>
                <a:lnTo>
                  <a:pt x="243874" y="120678"/>
                </a:lnTo>
                <a:lnTo>
                  <a:pt x="241855" y="119636"/>
                </a:lnTo>
                <a:lnTo>
                  <a:pt x="239836" y="117552"/>
                </a:lnTo>
                <a:lnTo>
                  <a:pt x="237826" y="116510"/>
                </a:lnTo>
                <a:lnTo>
                  <a:pt x="235807" y="115468"/>
                </a:lnTo>
                <a:lnTo>
                  <a:pt x="233797" y="113385"/>
                </a:lnTo>
                <a:lnTo>
                  <a:pt x="231778" y="112343"/>
                </a:lnTo>
                <a:lnTo>
                  <a:pt x="230773" y="110246"/>
                </a:lnTo>
                <a:lnTo>
                  <a:pt x="228753" y="109204"/>
                </a:lnTo>
                <a:lnTo>
                  <a:pt x="226734" y="108163"/>
                </a:lnTo>
                <a:lnTo>
                  <a:pt x="224724" y="106079"/>
                </a:lnTo>
                <a:lnTo>
                  <a:pt x="222705" y="105037"/>
                </a:lnTo>
                <a:lnTo>
                  <a:pt x="220695" y="102953"/>
                </a:lnTo>
                <a:lnTo>
                  <a:pt x="218676" y="101911"/>
                </a:lnTo>
                <a:lnTo>
                  <a:pt x="216657" y="99828"/>
                </a:lnTo>
                <a:lnTo>
                  <a:pt x="215652" y="98786"/>
                </a:lnTo>
                <a:lnTo>
                  <a:pt x="213642" y="96689"/>
                </a:lnTo>
                <a:lnTo>
                  <a:pt x="211623" y="95648"/>
                </a:lnTo>
                <a:lnTo>
                  <a:pt x="209604" y="93564"/>
                </a:lnTo>
                <a:lnTo>
                  <a:pt x="207594" y="92522"/>
                </a:lnTo>
                <a:lnTo>
                  <a:pt x="205575" y="90438"/>
                </a:lnTo>
                <a:lnTo>
                  <a:pt x="204570" y="89396"/>
                </a:lnTo>
                <a:lnTo>
                  <a:pt x="202551" y="87313"/>
                </a:lnTo>
                <a:lnTo>
                  <a:pt x="200541" y="85216"/>
                </a:lnTo>
                <a:lnTo>
                  <a:pt x="198522" y="84174"/>
                </a:lnTo>
                <a:lnTo>
                  <a:pt x="196512" y="82091"/>
                </a:lnTo>
                <a:lnTo>
                  <a:pt x="195497" y="81049"/>
                </a:lnTo>
                <a:lnTo>
                  <a:pt x="193488" y="78965"/>
                </a:lnTo>
                <a:lnTo>
                  <a:pt x="191468" y="76881"/>
                </a:lnTo>
                <a:lnTo>
                  <a:pt x="189449" y="75840"/>
                </a:lnTo>
                <a:lnTo>
                  <a:pt x="187439" y="73756"/>
                </a:lnTo>
                <a:lnTo>
                  <a:pt x="186435" y="71659"/>
                </a:lnTo>
                <a:lnTo>
                  <a:pt x="177362" y="64367"/>
                </a:lnTo>
                <a:lnTo>
                  <a:pt x="169294" y="57061"/>
                </a:lnTo>
                <a:lnTo>
                  <a:pt x="162241" y="49768"/>
                </a:lnTo>
                <a:lnTo>
                  <a:pt x="156203" y="42462"/>
                </a:lnTo>
                <a:lnTo>
                  <a:pt x="151159" y="36211"/>
                </a:lnTo>
                <a:lnTo>
                  <a:pt x="146125" y="28905"/>
                </a:lnTo>
                <a:lnTo>
                  <a:pt x="142087" y="22654"/>
                </a:lnTo>
                <a:lnTo>
                  <a:pt x="139063" y="17432"/>
                </a:lnTo>
                <a:lnTo>
                  <a:pt x="136048" y="11181"/>
                </a:lnTo>
                <a:lnTo>
                  <a:pt x="134029" y="5959"/>
                </a:lnTo>
                <a:lnTo>
                  <a:pt x="133024" y="1792"/>
                </a:lnTo>
                <a:lnTo>
                  <a:pt x="132155" y="0"/>
                </a:lnTo>
                <a:lnTo>
                  <a:pt x="132009" y="750"/>
                </a:lnTo>
                <a:lnTo>
                  <a:pt x="131005" y="7001"/>
                </a:lnTo>
                <a:lnTo>
                  <a:pt x="128985" y="13265"/>
                </a:lnTo>
                <a:lnTo>
                  <a:pt x="126976" y="21612"/>
                </a:lnTo>
                <a:lnTo>
                  <a:pt x="125971" y="23696"/>
                </a:lnTo>
                <a:lnTo>
                  <a:pt x="123951" y="26822"/>
                </a:lnTo>
                <a:lnTo>
                  <a:pt x="122947" y="29947"/>
                </a:lnTo>
                <a:lnTo>
                  <a:pt x="121932" y="33073"/>
                </a:lnTo>
                <a:lnTo>
                  <a:pt x="120927" y="36211"/>
                </a:lnTo>
                <a:lnTo>
                  <a:pt x="119922" y="39337"/>
                </a:lnTo>
                <a:lnTo>
                  <a:pt x="118908" y="42462"/>
                </a:lnTo>
                <a:lnTo>
                  <a:pt x="116898" y="45588"/>
                </a:lnTo>
                <a:lnTo>
                  <a:pt x="114879" y="49768"/>
                </a:lnTo>
                <a:lnTo>
                  <a:pt x="113874" y="53935"/>
                </a:lnTo>
                <a:lnTo>
                  <a:pt x="112869" y="58103"/>
                </a:lnTo>
                <a:lnTo>
                  <a:pt x="111855" y="61241"/>
                </a:lnTo>
                <a:lnTo>
                  <a:pt x="110850" y="64367"/>
                </a:lnTo>
                <a:lnTo>
                  <a:pt x="109845" y="66450"/>
                </a:lnTo>
                <a:lnTo>
                  <a:pt x="108840" y="70618"/>
                </a:lnTo>
                <a:lnTo>
                  <a:pt x="107826" y="74798"/>
                </a:lnTo>
                <a:lnTo>
                  <a:pt x="107826" y="77923"/>
                </a:lnTo>
                <a:lnTo>
                  <a:pt x="105816" y="82091"/>
                </a:lnTo>
                <a:lnTo>
                  <a:pt x="104802" y="86271"/>
                </a:lnTo>
                <a:lnTo>
                  <a:pt x="103797" y="90438"/>
                </a:lnTo>
                <a:lnTo>
                  <a:pt x="102792" y="93564"/>
                </a:lnTo>
                <a:lnTo>
                  <a:pt x="101777" y="96689"/>
                </a:lnTo>
                <a:lnTo>
                  <a:pt x="100773" y="99828"/>
                </a:lnTo>
                <a:lnTo>
                  <a:pt x="98763" y="102953"/>
                </a:lnTo>
                <a:lnTo>
                  <a:pt x="97748" y="106079"/>
                </a:lnTo>
                <a:lnTo>
                  <a:pt x="96744" y="109204"/>
                </a:lnTo>
                <a:lnTo>
                  <a:pt x="95739" y="112343"/>
                </a:lnTo>
                <a:lnTo>
                  <a:pt x="95739" y="115468"/>
                </a:lnTo>
                <a:lnTo>
                  <a:pt x="94724" y="119636"/>
                </a:lnTo>
                <a:lnTo>
                  <a:pt x="93719" y="123803"/>
                </a:lnTo>
                <a:lnTo>
                  <a:pt x="92715" y="127983"/>
                </a:lnTo>
                <a:lnTo>
                  <a:pt x="91700" y="132151"/>
                </a:lnTo>
                <a:lnTo>
                  <a:pt x="90695" y="137373"/>
                </a:lnTo>
                <a:lnTo>
                  <a:pt x="89690" y="141540"/>
                </a:lnTo>
                <a:lnTo>
                  <a:pt x="88686" y="146749"/>
                </a:lnTo>
                <a:lnTo>
                  <a:pt x="87671" y="151971"/>
                </a:lnTo>
                <a:lnTo>
                  <a:pt x="87671" y="157181"/>
                </a:lnTo>
                <a:lnTo>
                  <a:pt x="86666" y="162390"/>
                </a:lnTo>
                <a:lnTo>
                  <a:pt x="85661" y="167612"/>
                </a:lnTo>
                <a:lnTo>
                  <a:pt x="84647" y="172821"/>
                </a:lnTo>
                <a:lnTo>
                  <a:pt x="83642" y="178043"/>
                </a:lnTo>
                <a:lnTo>
                  <a:pt x="83642" y="183252"/>
                </a:lnTo>
                <a:lnTo>
                  <a:pt x="82637" y="188462"/>
                </a:lnTo>
                <a:lnTo>
                  <a:pt x="81623" y="193684"/>
                </a:lnTo>
                <a:lnTo>
                  <a:pt x="80618" y="198893"/>
                </a:lnTo>
                <a:lnTo>
                  <a:pt x="80618" y="204115"/>
                </a:lnTo>
                <a:lnTo>
                  <a:pt x="79613" y="208282"/>
                </a:lnTo>
                <a:lnTo>
                  <a:pt x="78608" y="212450"/>
                </a:lnTo>
                <a:lnTo>
                  <a:pt x="78608" y="216630"/>
                </a:lnTo>
                <a:lnTo>
                  <a:pt x="77594" y="220797"/>
                </a:lnTo>
                <a:lnTo>
                  <a:pt x="77594" y="224965"/>
                </a:lnTo>
                <a:lnTo>
                  <a:pt x="76589" y="228103"/>
                </a:lnTo>
                <a:lnTo>
                  <a:pt x="76589" y="231229"/>
                </a:lnTo>
                <a:lnTo>
                  <a:pt x="75584" y="234354"/>
                </a:lnTo>
                <a:lnTo>
                  <a:pt x="75584" y="236438"/>
                </a:lnTo>
                <a:lnTo>
                  <a:pt x="74570" y="239563"/>
                </a:lnTo>
                <a:lnTo>
                  <a:pt x="74570" y="245827"/>
                </a:lnTo>
                <a:lnTo>
                  <a:pt x="73565" y="248953"/>
                </a:lnTo>
                <a:lnTo>
                  <a:pt x="73565" y="258342"/>
                </a:lnTo>
                <a:lnTo>
                  <a:pt x="72560" y="261468"/>
                </a:lnTo>
                <a:lnTo>
                  <a:pt x="72560" y="279205"/>
                </a:lnTo>
                <a:lnTo>
                  <a:pt x="71546" y="282330"/>
                </a:lnTo>
                <a:lnTo>
                  <a:pt x="71546" y="303180"/>
                </a:lnTo>
                <a:lnTo>
                  <a:pt x="72560" y="305277"/>
                </a:lnTo>
                <a:lnTo>
                  <a:pt x="72560" y="321959"/>
                </a:lnTo>
                <a:lnTo>
                  <a:pt x="73565" y="325084"/>
                </a:lnTo>
                <a:lnTo>
                  <a:pt x="73565" y="328210"/>
                </a:lnTo>
                <a:lnTo>
                  <a:pt x="74570" y="332390"/>
                </a:lnTo>
                <a:lnTo>
                  <a:pt x="74570" y="337599"/>
                </a:lnTo>
                <a:lnTo>
                  <a:pt x="75584" y="341767"/>
                </a:lnTo>
                <a:lnTo>
                  <a:pt x="75584" y="354282"/>
                </a:lnTo>
                <a:lnTo>
                  <a:pt x="76589" y="358462"/>
                </a:lnTo>
                <a:lnTo>
                  <a:pt x="76589" y="385576"/>
                </a:lnTo>
                <a:lnTo>
                  <a:pt x="75584" y="389743"/>
                </a:lnTo>
                <a:lnTo>
                  <a:pt x="75584" y="399132"/>
                </a:lnTo>
                <a:lnTo>
                  <a:pt x="74570" y="403300"/>
                </a:lnTo>
                <a:lnTo>
                  <a:pt x="74570" y="409564"/>
                </a:lnTo>
                <a:lnTo>
                  <a:pt x="73565" y="414773"/>
                </a:lnTo>
                <a:lnTo>
                  <a:pt x="72560" y="421037"/>
                </a:lnTo>
                <a:lnTo>
                  <a:pt x="71546" y="426246"/>
                </a:lnTo>
                <a:lnTo>
                  <a:pt x="70541" y="432497"/>
                </a:lnTo>
                <a:lnTo>
                  <a:pt x="69536" y="437719"/>
                </a:lnTo>
                <a:lnTo>
                  <a:pt x="68531" y="442928"/>
                </a:lnTo>
                <a:lnTo>
                  <a:pt x="66512" y="449192"/>
                </a:lnTo>
                <a:lnTo>
                  <a:pt x="65507" y="454402"/>
                </a:lnTo>
                <a:lnTo>
                  <a:pt x="64492" y="459624"/>
                </a:lnTo>
                <a:lnTo>
                  <a:pt x="62483" y="464833"/>
                </a:lnTo>
                <a:lnTo>
                  <a:pt x="60463" y="470042"/>
                </a:lnTo>
                <a:lnTo>
                  <a:pt x="59459" y="475264"/>
                </a:lnTo>
                <a:lnTo>
                  <a:pt x="57439" y="479432"/>
                </a:lnTo>
                <a:lnTo>
                  <a:pt x="55430" y="484641"/>
                </a:lnTo>
                <a:lnTo>
                  <a:pt x="53410" y="488821"/>
                </a:lnTo>
                <a:lnTo>
                  <a:pt x="51391" y="494030"/>
                </a:lnTo>
                <a:lnTo>
                  <a:pt x="49381" y="498210"/>
                </a:lnTo>
                <a:lnTo>
                  <a:pt x="47362" y="503420"/>
                </a:lnTo>
                <a:lnTo>
                  <a:pt x="44338" y="507587"/>
                </a:lnTo>
                <a:lnTo>
                  <a:pt x="42328" y="511767"/>
                </a:lnTo>
                <a:lnTo>
                  <a:pt x="40309" y="515935"/>
                </a:lnTo>
                <a:lnTo>
                  <a:pt x="37285" y="520102"/>
                </a:lnTo>
                <a:lnTo>
                  <a:pt x="35275" y="524282"/>
                </a:lnTo>
                <a:lnTo>
                  <a:pt x="33256" y="527408"/>
                </a:lnTo>
                <a:lnTo>
                  <a:pt x="30231" y="531575"/>
                </a:lnTo>
                <a:lnTo>
                  <a:pt x="27207" y="535743"/>
                </a:lnTo>
                <a:lnTo>
                  <a:pt x="25198" y="538881"/>
                </a:lnTo>
                <a:lnTo>
                  <a:pt x="22173" y="542006"/>
                </a:lnTo>
                <a:lnTo>
                  <a:pt x="19149" y="546174"/>
                </a:lnTo>
                <a:lnTo>
                  <a:pt x="17130" y="549299"/>
                </a:lnTo>
                <a:lnTo>
                  <a:pt x="14106" y="552438"/>
                </a:lnTo>
                <a:lnTo>
                  <a:pt x="12096" y="553479"/>
                </a:lnTo>
                <a:lnTo>
                  <a:pt x="11091" y="555563"/>
                </a:lnTo>
                <a:lnTo>
                  <a:pt x="9072" y="559731"/>
                </a:lnTo>
                <a:lnTo>
                  <a:pt x="7053" y="562869"/>
                </a:lnTo>
                <a:lnTo>
                  <a:pt x="5043" y="565994"/>
                </a:lnTo>
                <a:lnTo>
                  <a:pt x="3024" y="569120"/>
                </a:lnTo>
                <a:lnTo>
                  <a:pt x="2019" y="572246"/>
                </a:lnTo>
                <a:lnTo>
                  <a:pt x="1014" y="575384"/>
                </a:lnTo>
                <a:lnTo>
                  <a:pt x="1014" y="579551"/>
                </a:lnTo>
                <a:lnTo>
                  <a:pt x="0" y="583719"/>
                </a:lnTo>
                <a:lnTo>
                  <a:pt x="1014" y="586844"/>
                </a:lnTo>
                <a:lnTo>
                  <a:pt x="2019" y="589983"/>
                </a:lnTo>
                <a:lnTo>
                  <a:pt x="3024" y="593108"/>
                </a:lnTo>
                <a:lnTo>
                  <a:pt x="5043" y="595192"/>
                </a:lnTo>
                <a:lnTo>
                  <a:pt x="7053" y="597276"/>
                </a:lnTo>
                <a:lnTo>
                  <a:pt x="7053" y="600401"/>
                </a:lnTo>
                <a:lnTo>
                  <a:pt x="8067" y="603539"/>
                </a:lnTo>
                <a:lnTo>
                  <a:pt x="9072" y="607707"/>
                </a:lnTo>
                <a:lnTo>
                  <a:pt x="11091" y="611874"/>
                </a:lnTo>
                <a:lnTo>
                  <a:pt x="12096" y="615012"/>
                </a:lnTo>
                <a:lnTo>
                  <a:pt x="13101" y="618138"/>
                </a:lnTo>
                <a:lnTo>
                  <a:pt x="15120" y="620222"/>
                </a:lnTo>
                <a:lnTo>
                  <a:pt x="17130" y="619180"/>
                </a:lnTo>
                <a:lnTo>
                  <a:pt x="19149" y="617096"/>
                </a:lnTo>
                <a:lnTo>
                  <a:pt x="21169" y="616054"/>
                </a:lnTo>
                <a:lnTo>
                  <a:pt x="22173" y="619180"/>
                </a:lnTo>
                <a:lnTo>
                  <a:pt x="24183" y="620222"/>
                </a:lnTo>
                <a:lnTo>
                  <a:pt x="26202" y="620222"/>
                </a:lnTo>
                <a:lnTo>
                  <a:pt x="28222" y="619180"/>
                </a:lnTo>
                <a:lnTo>
                  <a:pt x="30231" y="618138"/>
                </a:lnTo>
                <a:lnTo>
                  <a:pt x="32251" y="616054"/>
                </a:lnTo>
                <a:lnTo>
                  <a:pt x="34260" y="612916"/>
                </a:lnTo>
                <a:lnTo>
                  <a:pt x="36280" y="611874"/>
                </a:lnTo>
                <a:lnTo>
                  <a:pt x="38299" y="610832"/>
                </a:lnTo>
                <a:lnTo>
                  <a:pt x="40309" y="610832"/>
                </a:lnTo>
                <a:lnTo>
                  <a:pt x="42328" y="612916"/>
                </a:lnTo>
                <a:lnTo>
                  <a:pt x="44338" y="615012"/>
                </a:lnTo>
                <a:lnTo>
                  <a:pt x="46357" y="617096"/>
                </a:lnTo>
                <a:lnTo>
                  <a:pt x="48376" y="615012"/>
                </a:lnTo>
                <a:lnTo>
                  <a:pt x="50386" y="615012"/>
                </a:lnTo>
                <a:lnTo>
                  <a:pt x="52405" y="617096"/>
                </a:lnTo>
                <a:lnTo>
                  <a:pt x="54415" y="618138"/>
                </a:lnTo>
                <a:lnTo>
                  <a:pt x="56434" y="621264"/>
                </a:lnTo>
                <a:lnTo>
                  <a:pt x="58454" y="624389"/>
                </a:lnTo>
                <a:lnTo>
                  <a:pt x="60463" y="627527"/>
                </a:lnTo>
                <a:lnTo>
                  <a:pt x="62483" y="630653"/>
                </a:lnTo>
                <a:lnTo>
                  <a:pt x="64492" y="632737"/>
                </a:lnTo>
                <a:lnTo>
                  <a:pt x="66512" y="634820"/>
                </a:lnTo>
                <a:lnTo>
                  <a:pt x="68531" y="637946"/>
                </a:lnTo>
                <a:lnTo>
                  <a:pt x="70541" y="638988"/>
                </a:lnTo>
                <a:lnTo>
                  <a:pt x="71546" y="642126"/>
                </a:lnTo>
                <a:lnTo>
                  <a:pt x="73565" y="643168"/>
                </a:lnTo>
                <a:lnTo>
                  <a:pt x="73565" y="646294"/>
                </a:lnTo>
                <a:lnTo>
                  <a:pt x="74570" y="650461"/>
                </a:lnTo>
                <a:lnTo>
                  <a:pt x="76589" y="654641"/>
                </a:lnTo>
                <a:lnTo>
                  <a:pt x="78608" y="658809"/>
                </a:lnTo>
                <a:lnTo>
                  <a:pt x="80618" y="660892"/>
                </a:lnTo>
                <a:lnTo>
                  <a:pt x="81623" y="664018"/>
                </a:lnTo>
                <a:lnTo>
                  <a:pt x="83642" y="666114"/>
                </a:lnTo>
                <a:lnTo>
                  <a:pt x="85661" y="669240"/>
                </a:lnTo>
                <a:lnTo>
                  <a:pt x="86666" y="671323"/>
                </a:lnTo>
                <a:lnTo>
                  <a:pt x="88686" y="673407"/>
                </a:lnTo>
                <a:lnTo>
                  <a:pt x="90695" y="676533"/>
                </a:lnTo>
                <a:lnTo>
                  <a:pt x="92715" y="678629"/>
                </a:lnTo>
                <a:lnTo>
                  <a:pt x="94724" y="681755"/>
                </a:lnTo>
                <a:lnTo>
                  <a:pt x="96744" y="683838"/>
                </a:lnTo>
                <a:lnTo>
                  <a:pt x="98763" y="686964"/>
                </a:lnTo>
                <a:lnTo>
                  <a:pt x="100773" y="689048"/>
                </a:lnTo>
                <a:lnTo>
                  <a:pt x="101777" y="692186"/>
                </a:lnTo>
                <a:lnTo>
                  <a:pt x="103797" y="694270"/>
                </a:lnTo>
                <a:lnTo>
                  <a:pt x="105816" y="697395"/>
                </a:lnTo>
                <a:lnTo>
                  <a:pt x="106821" y="699479"/>
                </a:lnTo>
                <a:lnTo>
                  <a:pt x="107826" y="702605"/>
                </a:lnTo>
                <a:lnTo>
                  <a:pt x="108840" y="704701"/>
                </a:lnTo>
                <a:lnTo>
                  <a:pt x="110850" y="708868"/>
                </a:lnTo>
                <a:lnTo>
                  <a:pt x="111855" y="711994"/>
                </a:lnTo>
                <a:lnTo>
                  <a:pt x="111855" y="718258"/>
                </a:lnTo>
                <a:lnTo>
                  <a:pt x="110850" y="722425"/>
                </a:lnTo>
                <a:lnTo>
                  <a:pt x="109845" y="726593"/>
                </a:lnTo>
                <a:lnTo>
                  <a:pt x="108840" y="729718"/>
                </a:lnTo>
                <a:lnTo>
                  <a:pt x="108840" y="732856"/>
                </a:lnTo>
                <a:lnTo>
                  <a:pt x="107826" y="734940"/>
                </a:lnTo>
                <a:lnTo>
                  <a:pt x="107826" y="745371"/>
                </a:lnTo>
                <a:lnTo>
                  <a:pt x="106821" y="748497"/>
                </a:lnTo>
                <a:lnTo>
                  <a:pt x="106821" y="791251"/>
                </a:lnTo>
                <a:lnTo>
                  <a:pt x="105816" y="794377"/>
                </a:lnTo>
                <a:lnTo>
                  <a:pt x="105816" y="806892"/>
                </a:lnTo>
                <a:lnTo>
                  <a:pt x="104802" y="810030"/>
                </a:lnTo>
                <a:lnTo>
                  <a:pt x="104802" y="815239"/>
                </a:lnTo>
                <a:lnTo>
                  <a:pt x="103797" y="819407"/>
                </a:lnTo>
                <a:lnTo>
                  <a:pt x="102792" y="822545"/>
                </a:lnTo>
                <a:lnTo>
                  <a:pt x="100773" y="826712"/>
                </a:lnTo>
                <a:lnTo>
                  <a:pt x="99768" y="830880"/>
                </a:lnTo>
                <a:lnTo>
                  <a:pt x="99768" y="834018"/>
                </a:lnTo>
                <a:lnTo>
                  <a:pt x="98763" y="836102"/>
                </a:lnTo>
                <a:lnTo>
                  <a:pt x="98763" y="839227"/>
                </a:lnTo>
                <a:lnTo>
                  <a:pt x="97748" y="841311"/>
                </a:lnTo>
                <a:lnTo>
                  <a:pt x="97748" y="844437"/>
                </a:lnTo>
                <a:lnTo>
                  <a:pt x="96744" y="847575"/>
                </a:lnTo>
                <a:lnTo>
                  <a:pt x="96744" y="850700"/>
                </a:lnTo>
                <a:lnTo>
                  <a:pt x="95739" y="853826"/>
                </a:lnTo>
                <a:lnTo>
                  <a:pt x="95739" y="855910"/>
                </a:lnTo>
                <a:lnTo>
                  <a:pt x="94724" y="859048"/>
                </a:lnTo>
                <a:lnTo>
                  <a:pt x="94724" y="865299"/>
                </a:lnTo>
                <a:lnTo>
                  <a:pt x="93719" y="868425"/>
                </a:lnTo>
                <a:lnTo>
                  <a:pt x="93719" y="875730"/>
                </a:lnTo>
                <a:lnTo>
                  <a:pt x="92715" y="878856"/>
                </a:lnTo>
                <a:lnTo>
                  <a:pt x="92715" y="895538"/>
                </a:lnTo>
                <a:lnTo>
                  <a:pt x="93719" y="898677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4481920" y="2045375"/>
            <a:ext cx="4028" cy="21154"/>
          </a:xfrm>
          <a:custGeom>
            <a:avLst/>
            <a:gdLst/>
            <a:ahLst/>
            <a:cxnLst/>
            <a:rect l="l" t="t" r="r" b="b"/>
            <a:pathLst>
              <a:path w="4028" h="21154">
                <a:moveTo>
                  <a:pt x="1004" y="18778"/>
                </a:moveTo>
                <a:lnTo>
                  <a:pt x="2155" y="21154"/>
                </a:lnTo>
                <a:lnTo>
                  <a:pt x="3024" y="16695"/>
                </a:lnTo>
                <a:lnTo>
                  <a:pt x="4028" y="12514"/>
                </a:lnTo>
                <a:lnTo>
                  <a:pt x="4028" y="5221"/>
                </a:lnTo>
                <a:lnTo>
                  <a:pt x="3024" y="1041"/>
                </a:lnTo>
                <a:lnTo>
                  <a:pt x="1004" y="0"/>
                </a:lnTo>
                <a:lnTo>
                  <a:pt x="0" y="3125"/>
                </a:lnTo>
                <a:lnTo>
                  <a:pt x="0" y="14598"/>
                </a:lnTo>
                <a:lnTo>
                  <a:pt x="1004" y="18778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5365671" y="2248323"/>
            <a:ext cx="102608" cy="575050"/>
          </a:xfrm>
          <a:custGeom>
            <a:avLst/>
            <a:gdLst/>
            <a:ahLst/>
            <a:cxnLst/>
            <a:rect l="l" t="t" r="r" b="b"/>
            <a:pathLst>
              <a:path w="102608" h="575050">
                <a:moveTo>
                  <a:pt x="4057" y="102620"/>
                </a:moveTo>
                <a:lnTo>
                  <a:pt x="2995" y="101578"/>
                </a:lnTo>
                <a:lnTo>
                  <a:pt x="1062" y="100536"/>
                </a:lnTo>
                <a:lnTo>
                  <a:pt x="0" y="575050"/>
                </a:lnTo>
                <a:lnTo>
                  <a:pt x="1062" y="571912"/>
                </a:lnTo>
                <a:lnTo>
                  <a:pt x="2995" y="568786"/>
                </a:lnTo>
                <a:lnTo>
                  <a:pt x="5024" y="566703"/>
                </a:lnTo>
                <a:lnTo>
                  <a:pt x="7053" y="563577"/>
                </a:lnTo>
                <a:lnTo>
                  <a:pt x="9082" y="560439"/>
                </a:lnTo>
                <a:lnTo>
                  <a:pt x="11111" y="559397"/>
                </a:lnTo>
                <a:lnTo>
                  <a:pt x="12077" y="558355"/>
                </a:lnTo>
                <a:lnTo>
                  <a:pt x="14106" y="556272"/>
                </a:lnTo>
                <a:lnTo>
                  <a:pt x="16135" y="554188"/>
                </a:lnTo>
                <a:lnTo>
                  <a:pt x="18164" y="552104"/>
                </a:lnTo>
                <a:lnTo>
                  <a:pt x="20193" y="551062"/>
                </a:lnTo>
                <a:lnTo>
                  <a:pt x="22222" y="547924"/>
                </a:lnTo>
                <a:lnTo>
                  <a:pt x="24251" y="546882"/>
                </a:lnTo>
                <a:lnTo>
                  <a:pt x="26183" y="543757"/>
                </a:lnTo>
                <a:lnTo>
                  <a:pt x="28212" y="541673"/>
                </a:lnTo>
                <a:lnTo>
                  <a:pt x="30241" y="541673"/>
                </a:lnTo>
                <a:lnTo>
                  <a:pt x="32270" y="539589"/>
                </a:lnTo>
                <a:lnTo>
                  <a:pt x="34299" y="539589"/>
                </a:lnTo>
                <a:lnTo>
                  <a:pt x="35265" y="538547"/>
                </a:lnTo>
                <a:lnTo>
                  <a:pt x="37294" y="537505"/>
                </a:lnTo>
                <a:lnTo>
                  <a:pt x="39323" y="537505"/>
                </a:lnTo>
                <a:lnTo>
                  <a:pt x="40289" y="536464"/>
                </a:lnTo>
                <a:lnTo>
                  <a:pt x="42318" y="536464"/>
                </a:lnTo>
                <a:lnTo>
                  <a:pt x="44347" y="535422"/>
                </a:lnTo>
                <a:lnTo>
                  <a:pt x="46376" y="534367"/>
                </a:lnTo>
                <a:lnTo>
                  <a:pt x="48405" y="534367"/>
                </a:lnTo>
                <a:lnTo>
                  <a:pt x="49372" y="533325"/>
                </a:lnTo>
                <a:lnTo>
                  <a:pt x="53430" y="533325"/>
                </a:lnTo>
                <a:lnTo>
                  <a:pt x="55459" y="532283"/>
                </a:lnTo>
                <a:lnTo>
                  <a:pt x="56425" y="532283"/>
                </a:lnTo>
                <a:lnTo>
                  <a:pt x="58454" y="531242"/>
                </a:lnTo>
                <a:lnTo>
                  <a:pt x="60483" y="531242"/>
                </a:lnTo>
                <a:lnTo>
                  <a:pt x="61449" y="530200"/>
                </a:lnTo>
                <a:lnTo>
                  <a:pt x="64541" y="530200"/>
                </a:lnTo>
                <a:lnTo>
                  <a:pt x="66570" y="529158"/>
                </a:lnTo>
                <a:lnTo>
                  <a:pt x="68502" y="529158"/>
                </a:lnTo>
                <a:lnTo>
                  <a:pt x="70531" y="528116"/>
                </a:lnTo>
                <a:lnTo>
                  <a:pt x="78647" y="528116"/>
                </a:lnTo>
                <a:lnTo>
                  <a:pt x="77584" y="524990"/>
                </a:lnTo>
                <a:lnTo>
                  <a:pt x="75555" y="523949"/>
                </a:lnTo>
                <a:lnTo>
                  <a:pt x="73623" y="521852"/>
                </a:lnTo>
                <a:lnTo>
                  <a:pt x="72608" y="521331"/>
                </a:lnTo>
                <a:lnTo>
                  <a:pt x="71594" y="521852"/>
                </a:lnTo>
                <a:lnTo>
                  <a:pt x="69565" y="522907"/>
                </a:lnTo>
                <a:lnTo>
                  <a:pt x="71594" y="520810"/>
                </a:lnTo>
                <a:lnTo>
                  <a:pt x="71594" y="105745"/>
                </a:lnTo>
                <a:lnTo>
                  <a:pt x="70531" y="101578"/>
                </a:lnTo>
                <a:lnTo>
                  <a:pt x="70531" y="97410"/>
                </a:lnTo>
                <a:lnTo>
                  <a:pt x="69565" y="93230"/>
                </a:lnTo>
                <a:lnTo>
                  <a:pt x="69565" y="89063"/>
                </a:lnTo>
                <a:lnTo>
                  <a:pt x="68502" y="84895"/>
                </a:lnTo>
                <a:lnTo>
                  <a:pt x="68502" y="81757"/>
                </a:lnTo>
                <a:lnTo>
                  <a:pt x="67536" y="77590"/>
                </a:lnTo>
                <a:lnTo>
                  <a:pt x="67536" y="56727"/>
                </a:lnTo>
                <a:lnTo>
                  <a:pt x="68502" y="53602"/>
                </a:lnTo>
                <a:lnTo>
                  <a:pt x="68502" y="50476"/>
                </a:lnTo>
                <a:lnTo>
                  <a:pt x="70531" y="46309"/>
                </a:lnTo>
                <a:lnTo>
                  <a:pt x="71594" y="43170"/>
                </a:lnTo>
                <a:lnTo>
                  <a:pt x="72560" y="41087"/>
                </a:lnTo>
                <a:lnTo>
                  <a:pt x="74589" y="39003"/>
                </a:lnTo>
                <a:lnTo>
                  <a:pt x="75555" y="35877"/>
                </a:lnTo>
                <a:lnTo>
                  <a:pt x="77584" y="33794"/>
                </a:lnTo>
                <a:lnTo>
                  <a:pt x="79613" y="31697"/>
                </a:lnTo>
                <a:lnTo>
                  <a:pt x="81642" y="28572"/>
                </a:lnTo>
                <a:lnTo>
                  <a:pt x="83671" y="26488"/>
                </a:lnTo>
                <a:lnTo>
                  <a:pt x="85700" y="25446"/>
                </a:lnTo>
                <a:lnTo>
                  <a:pt x="87729" y="22321"/>
                </a:lnTo>
                <a:lnTo>
                  <a:pt x="89661" y="19182"/>
                </a:lnTo>
                <a:lnTo>
                  <a:pt x="91690" y="16057"/>
                </a:lnTo>
                <a:lnTo>
                  <a:pt x="93719" y="12931"/>
                </a:lnTo>
                <a:lnTo>
                  <a:pt x="96715" y="9806"/>
                </a:lnTo>
                <a:lnTo>
                  <a:pt x="97777" y="6667"/>
                </a:lnTo>
                <a:lnTo>
                  <a:pt x="99806" y="3542"/>
                </a:lnTo>
                <a:lnTo>
                  <a:pt x="101835" y="2500"/>
                </a:lnTo>
                <a:lnTo>
                  <a:pt x="102608" y="0"/>
                </a:lnTo>
                <a:lnTo>
                  <a:pt x="101835" y="416"/>
                </a:lnTo>
                <a:lnTo>
                  <a:pt x="99806" y="1458"/>
                </a:lnTo>
                <a:lnTo>
                  <a:pt x="97777" y="2500"/>
                </a:lnTo>
                <a:lnTo>
                  <a:pt x="94782" y="3542"/>
                </a:lnTo>
                <a:lnTo>
                  <a:pt x="92753" y="3542"/>
                </a:lnTo>
                <a:lnTo>
                  <a:pt x="90724" y="4584"/>
                </a:lnTo>
                <a:lnTo>
                  <a:pt x="88695" y="3542"/>
                </a:lnTo>
                <a:lnTo>
                  <a:pt x="86666" y="1458"/>
                </a:lnTo>
                <a:lnTo>
                  <a:pt x="84637" y="1458"/>
                </a:lnTo>
                <a:lnTo>
                  <a:pt x="82608" y="3542"/>
                </a:lnTo>
                <a:lnTo>
                  <a:pt x="80676" y="6667"/>
                </a:lnTo>
                <a:lnTo>
                  <a:pt x="78647" y="7722"/>
                </a:lnTo>
                <a:lnTo>
                  <a:pt x="77584" y="10848"/>
                </a:lnTo>
                <a:lnTo>
                  <a:pt x="75555" y="12931"/>
                </a:lnTo>
                <a:lnTo>
                  <a:pt x="73623" y="16057"/>
                </a:lnTo>
                <a:lnTo>
                  <a:pt x="71594" y="19182"/>
                </a:lnTo>
                <a:lnTo>
                  <a:pt x="69565" y="21279"/>
                </a:lnTo>
                <a:lnTo>
                  <a:pt x="67536" y="23362"/>
                </a:lnTo>
                <a:lnTo>
                  <a:pt x="65507" y="25446"/>
                </a:lnTo>
                <a:lnTo>
                  <a:pt x="63478" y="27530"/>
                </a:lnTo>
                <a:lnTo>
                  <a:pt x="61449" y="30655"/>
                </a:lnTo>
                <a:lnTo>
                  <a:pt x="59517" y="32739"/>
                </a:lnTo>
                <a:lnTo>
                  <a:pt x="57488" y="34836"/>
                </a:lnTo>
                <a:lnTo>
                  <a:pt x="55459" y="37961"/>
                </a:lnTo>
                <a:lnTo>
                  <a:pt x="53430" y="39003"/>
                </a:lnTo>
                <a:lnTo>
                  <a:pt x="52463" y="41087"/>
                </a:lnTo>
                <a:lnTo>
                  <a:pt x="50434" y="42129"/>
                </a:lnTo>
                <a:lnTo>
                  <a:pt x="49372" y="44212"/>
                </a:lnTo>
                <a:lnTo>
                  <a:pt x="47343" y="46309"/>
                </a:lnTo>
                <a:lnTo>
                  <a:pt x="46376" y="47351"/>
                </a:lnTo>
                <a:lnTo>
                  <a:pt x="44347" y="49434"/>
                </a:lnTo>
                <a:lnTo>
                  <a:pt x="43381" y="51518"/>
                </a:lnTo>
                <a:lnTo>
                  <a:pt x="41352" y="53602"/>
                </a:lnTo>
                <a:lnTo>
                  <a:pt x="39323" y="55685"/>
                </a:lnTo>
                <a:lnTo>
                  <a:pt x="39323" y="56727"/>
                </a:lnTo>
                <a:lnTo>
                  <a:pt x="37294" y="58824"/>
                </a:lnTo>
                <a:lnTo>
                  <a:pt x="35265" y="60907"/>
                </a:lnTo>
                <a:lnTo>
                  <a:pt x="34322" y="61877"/>
                </a:lnTo>
                <a:lnTo>
                  <a:pt x="34299" y="65075"/>
                </a:lnTo>
                <a:lnTo>
                  <a:pt x="33236" y="67159"/>
                </a:lnTo>
                <a:lnTo>
                  <a:pt x="32270" y="70284"/>
                </a:lnTo>
                <a:lnTo>
                  <a:pt x="30241" y="74464"/>
                </a:lnTo>
                <a:lnTo>
                  <a:pt x="29275" y="77590"/>
                </a:lnTo>
                <a:lnTo>
                  <a:pt x="28212" y="79674"/>
                </a:lnTo>
                <a:lnTo>
                  <a:pt x="26183" y="81757"/>
                </a:lnTo>
                <a:lnTo>
                  <a:pt x="24251" y="85937"/>
                </a:lnTo>
                <a:lnTo>
                  <a:pt x="22222" y="86979"/>
                </a:lnTo>
                <a:lnTo>
                  <a:pt x="20193" y="89063"/>
                </a:lnTo>
                <a:lnTo>
                  <a:pt x="18164" y="91147"/>
                </a:lnTo>
                <a:lnTo>
                  <a:pt x="17101" y="93230"/>
                </a:lnTo>
                <a:lnTo>
                  <a:pt x="15169" y="95314"/>
                </a:lnTo>
                <a:lnTo>
                  <a:pt x="13140" y="97410"/>
                </a:lnTo>
                <a:lnTo>
                  <a:pt x="10048" y="98452"/>
                </a:lnTo>
                <a:lnTo>
                  <a:pt x="8115" y="100536"/>
                </a:lnTo>
                <a:lnTo>
                  <a:pt x="6086" y="102620"/>
                </a:lnTo>
                <a:lnTo>
                  <a:pt x="4057" y="10262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5468280" y="2243531"/>
            <a:ext cx="4251" cy="4792"/>
          </a:xfrm>
          <a:custGeom>
            <a:avLst/>
            <a:gdLst/>
            <a:ahLst/>
            <a:cxnLst/>
            <a:rect l="l" t="t" r="r" b="b"/>
            <a:pathLst>
              <a:path w="4251" h="4792">
                <a:moveTo>
                  <a:pt x="2222" y="2083"/>
                </a:moveTo>
                <a:lnTo>
                  <a:pt x="193" y="4167"/>
                </a:lnTo>
                <a:lnTo>
                  <a:pt x="0" y="4792"/>
                </a:lnTo>
                <a:lnTo>
                  <a:pt x="1159" y="4167"/>
                </a:lnTo>
                <a:lnTo>
                  <a:pt x="3188" y="3125"/>
                </a:lnTo>
                <a:lnTo>
                  <a:pt x="4251" y="0"/>
                </a:lnTo>
                <a:lnTo>
                  <a:pt x="2222" y="2083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4633069" y="1880660"/>
            <a:ext cx="768930" cy="1238888"/>
          </a:xfrm>
          <a:custGeom>
            <a:avLst/>
            <a:gdLst/>
            <a:ahLst/>
            <a:cxnLst/>
            <a:rect l="l" t="t" r="r" b="b"/>
            <a:pathLst>
              <a:path w="768930" h="1238888">
                <a:moveTo>
                  <a:pt x="209615" y="75089"/>
                </a:moveTo>
                <a:lnTo>
                  <a:pt x="208600" y="72929"/>
                </a:lnTo>
                <a:lnTo>
                  <a:pt x="208600" y="68737"/>
                </a:lnTo>
                <a:lnTo>
                  <a:pt x="207595" y="64544"/>
                </a:lnTo>
                <a:lnTo>
                  <a:pt x="206590" y="60478"/>
                </a:lnTo>
                <a:lnTo>
                  <a:pt x="205586" y="56285"/>
                </a:lnTo>
                <a:lnTo>
                  <a:pt x="204571" y="53109"/>
                </a:lnTo>
                <a:lnTo>
                  <a:pt x="203566" y="50059"/>
                </a:lnTo>
                <a:lnTo>
                  <a:pt x="202561" y="46883"/>
                </a:lnTo>
                <a:lnTo>
                  <a:pt x="200542" y="44723"/>
                </a:lnTo>
                <a:lnTo>
                  <a:pt x="199537" y="41674"/>
                </a:lnTo>
                <a:lnTo>
                  <a:pt x="197518" y="38497"/>
                </a:lnTo>
                <a:lnTo>
                  <a:pt x="195508" y="35448"/>
                </a:lnTo>
                <a:lnTo>
                  <a:pt x="194494" y="33288"/>
                </a:lnTo>
                <a:lnTo>
                  <a:pt x="192484" y="30239"/>
                </a:lnTo>
                <a:lnTo>
                  <a:pt x="190465" y="28079"/>
                </a:lnTo>
                <a:lnTo>
                  <a:pt x="187441" y="26046"/>
                </a:lnTo>
                <a:lnTo>
                  <a:pt x="185431" y="22869"/>
                </a:lnTo>
                <a:lnTo>
                  <a:pt x="183412" y="20837"/>
                </a:lnTo>
                <a:lnTo>
                  <a:pt x="181392" y="18677"/>
                </a:lnTo>
                <a:lnTo>
                  <a:pt x="179383" y="16644"/>
                </a:lnTo>
                <a:lnTo>
                  <a:pt x="177363" y="14484"/>
                </a:lnTo>
                <a:lnTo>
                  <a:pt x="175354" y="12451"/>
                </a:lnTo>
                <a:lnTo>
                  <a:pt x="173334" y="11434"/>
                </a:lnTo>
                <a:lnTo>
                  <a:pt x="171315" y="9275"/>
                </a:lnTo>
                <a:lnTo>
                  <a:pt x="169305" y="8258"/>
                </a:lnTo>
                <a:lnTo>
                  <a:pt x="167286" y="6225"/>
                </a:lnTo>
                <a:lnTo>
                  <a:pt x="165276" y="5209"/>
                </a:lnTo>
                <a:lnTo>
                  <a:pt x="164262" y="4065"/>
                </a:lnTo>
                <a:lnTo>
                  <a:pt x="162252" y="3049"/>
                </a:lnTo>
                <a:lnTo>
                  <a:pt x="161238" y="2032"/>
                </a:lnTo>
                <a:lnTo>
                  <a:pt x="159228" y="1016"/>
                </a:lnTo>
                <a:lnTo>
                  <a:pt x="157209" y="0"/>
                </a:lnTo>
                <a:lnTo>
                  <a:pt x="155199" y="2032"/>
                </a:lnTo>
                <a:lnTo>
                  <a:pt x="153180" y="3049"/>
                </a:lnTo>
                <a:lnTo>
                  <a:pt x="151160" y="6225"/>
                </a:lnTo>
                <a:lnTo>
                  <a:pt x="149151" y="8258"/>
                </a:lnTo>
                <a:lnTo>
                  <a:pt x="148146" y="11434"/>
                </a:lnTo>
                <a:lnTo>
                  <a:pt x="146127" y="14484"/>
                </a:lnTo>
                <a:lnTo>
                  <a:pt x="144107" y="17660"/>
                </a:lnTo>
                <a:lnTo>
                  <a:pt x="143102" y="20837"/>
                </a:lnTo>
                <a:lnTo>
                  <a:pt x="142098" y="23886"/>
                </a:lnTo>
                <a:lnTo>
                  <a:pt x="141083" y="28079"/>
                </a:lnTo>
                <a:lnTo>
                  <a:pt x="140078" y="32272"/>
                </a:lnTo>
                <a:lnTo>
                  <a:pt x="139073" y="36464"/>
                </a:lnTo>
                <a:lnTo>
                  <a:pt x="139073" y="66704"/>
                </a:lnTo>
                <a:lnTo>
                  <a:pt x="138069" y="69753"/>
                </a:lnTo>
                <a:lnTo>
                  <a:pt x="138069" y="94846"/>
                </a:lnTo>
                <a:lnTo>
                  <a:pt x="137054" y="99014"/>
                </a:lnTo>
                <a:lnTo>
                  <a:pt x="137054" y="103181"/>
                </a:lnTo>
                <a:lnTo>
                  <a:pt x="136049" y="106320"/>
                </a:lnTo>
                <a:lnTo>
                  <a:pt x="136049" y="115696"/>
                </a:lnTo>
                <a:lnTo>
                  <a:pt x="135044" y="118835"/>
                </a:lnTo>
                <a:lnTo>
                  <a:pt x="135044" y="124044"/>
                </a:lnTo>
                <a:lnTo>
                  <a:pt x="134030" y="127169"/>
                </a:lnTo>
                <a:lnTo>
                  <a:pt x="134030" y="132391"/>
                </a:lnTo>
                <a:lnTo>
                  <a:pt x="133025" y="135517"/>
                </a:lnTo>
                <a:lnTo>
                  <a:pt x="133025" y="142823"/>
                </a:lnTo>
                <a:lnTo>
                  <a:pt x="132020" y="145948"/>
                </a:lnTo>
                <a:lnTo>
                  <a:pt x="132020" y="149074"/>
                </a:lnTo>
                <a:lnTo>
                  <a:pt x="131006" y="152199"/>
                </a:lnTo>
                <a:lnTo>
                  <a:pt x="130001" y="155325"/>
                </a:lnTo>
                <a:lnTo>
                  <a:pt x="130001" y="159505"/>
                </a:lnTo>
                <a:lnTo>
                  <a:pt x="128996" y="162631"/>
                </a:lnTo>
                <a:lnTo>
                  <a:pt x="127991" y="165756"/>
                </a:lnTo>
                <a:lnTo>
                  <a:pt x="127991" y="168894"/>
                </a:lnTo>
                <a:lnTo>
                  <a:pt x="126977" y="173062"/>
                </a:lnTo>
                <a:lnTo>
                  <a:pt x="125972" y="176187"/>
                </a:lnTo>
                <a:lnTo>
                  <a:pt x="124967" y="179313"/>
                </a:lnTo>
                <a:lnTo>
                  <a:pt x="123953" y="182451"/>
                </a:lnTo>
                <a:lnTo>
                  <a:pt x="122948" y="185577"/>
                </a:lnTo>
                <a:lnTo>
                  <a:pt x="120929" y="188702"/>
                </a:lnTo>
                <a:lnTo>
                  <a:pt x="119924" y="191828"/>
                </a:lnTo>
                <a:lnTo>
                  <a:pt x="118919" y="194966"/>
                </a:lnTo>
                <a:lnTo>
                  <a:pt x="116900" y="199134"/>
                </a:lnTo>
                <a:lnTo>
                  <a:pt x="114890" y="203301"/>
                </a:lnTo>
                <a:lnTo>
                  <a:pt x="112871" y="207481"/>
                </a:lnTo>
                <a:lnTo>
                  <a:pt x="109846" y="211649"/>
                </a:lnTo>
                <a:lnTo>
                  <a:pt x="106822" y="216858"/>
                </a:lnTo>
                <a:lnTo>
                  <a:pt x="103798" y="221038"/>
                </a:lnTo>
                <a:lnTo>
                  <a:pt x="100774" y="226247"/>
                </a:lnTo>
                <a:lnTo>
                  <a:pt x="97759" y="230415"/>
                </a:lnTo>
                <a:lnTo>
                  <a:pt x="94735" y="235637"/>
                </a:lnTo>
                <a:lnTo>
                  <a:pt x="90697" y="239804"/>
                </a:lnTo>
                <a:lnTo>
                  <a:pt x="87682" y="245013"/>
                </a:lnTo>
                <a:lnTo>
                  <a:pt x="83643" y="250235"/>
                </a:lnTo>
                <a:lnTo>
                  <a:pt x="80629" y="254403"/>
                </a:lnTo>
                <a:lnTo>
                  <a:pt x="76590" y="259625"/>
                </a:lnTo>
                <a:lnTo>
                  <a:pt x="72561" y="263792"/>
                </a:lnTo>
                <a:lnTo>
                  <a:pt x="69537" y="269001"/>
                </a:lnTo>
                <a:lnTo>
                  <a:pt x="65508" y="274223"/>
                </a:lnTo>
                <a:lnTo>
                  <a:pt x="61479" y="278391"/>
                </a:lnTo>
                <a:lnTo>
                  <a:pt x="58455" y="282558"/>
                </a:lnTo>
                <a:lnTo>
                  <a:pt x="54426" y="287780"/>
                </a:lnTo>
                <a:lnTo>
                  <a:pt x="51402" y="291948"/>
                </a:lnTo>
                <a:lnTo>
                  <a:pt x="48378" y="296115"/>
                </a:lnTo>
                <a:lnTo>
                  <a:pt x="45354" y="300295"/>
                </a:lnTo>
                <a:lnTo>
                  <a:pt x="42329" y="304463"/>
                </a:lnTo>
                <a:lnTo>
                  <a:pt x="39305" y="308630"/>
                </a:lnTo>
                <a:lnTo>
                  <a:pt x="36281" y="312810"/>
                </a:lnTo>
                <a:lnTo>
                  <a:pt x="34271" y="315936"/>
                </a:lnTo>
                <a:lnTo>
                  <a:pt x="32252" y="320103"/>
                </a:lnTo>
                <a:lnTo>
                  <a:pt x="30242" y="323241"/>
                </a:lnTo>
                <a:lnTo>
                  <a:pt x="28223" y="326367"/>
                </a:lnTo>
                <a:lnTo>
                  <a:pt x="27218" y="329493"/>
                </a:lnTo>
                <a:lnTo>
                  <a:pt x="25199" y="332618"/>
                </a:lnTo>
                <a:lnTo>
                  <a:pt x="23180" y="334702"/>
                </a:lnTo>
                <a:lnTo>
                  <a:pt x="21170" y="335744"/>
                </a:lnTo>
                <a:lnTo>
                  <a:pt x="19151" y="337840"/>
                </a:lnTo>
                <a:lnTo>
                  <a:pt x="17141" y="339924"/>
                </a:lnTo>
                <a:lnTo>
                  <a:pt x="15122" y="340966"/>
                </a:lnTo>
                <a:lnTo>
                  <a:pt x="13102" y="343049"/>
                </a:lnTo>
                <a:lnTo>
                  <a:pt x="11093" y="344091"/>
                </a:lnTo>
                <a:lnTo>
                  <a:pt x="9073" y="346175"/>
                </a:lnTo>
                <a:lnTo>
                  <a:pt x="7064" y="347217"/>
                </a:lnTo>
                <a:lnTo>
                  <a:pt x="5044" y="348259"/>
                </a:lnTo>
                <a:lnTo>
                  <a:pt x="1015" y="348259"/>
                </a:lnTo>
                <a:lnTo>
                  <a:pt x="0" y="347735"/>
                </a:lnTo>
                <a:lnTo>
                  <a:pt x="1015" y="349313"/>
                </a:lnTo>
                <a:lnTo>
                  <a:pt x="2020" y="351397"/>
                </a:lnTo>
                <a:lnTo>
                  <a:pt x="4039" y="353481"/>
                </a:lnTo>
                <a:lnTo>
                  <a:pt x="6049" y="357648"/>
                </a:lnTo>
                <a:lnTo>
                  <a:pt x="8068" y="359732"/>
                </a:lnTo>
                <a:lnTo>
                  <a:pt x="10088" y="363912"/>
                </a:lnTo>
                <a:lnTo>
                  <a:pt x="12097" y="365996"/>
                </a:lnTo>
                <a:lnTo>
                  <a:pt x="14117" y="370163"/>
                </a:lnTo>
                <a:lnTo>
                  <a:pt x="16126" y="374331"/>
                </a:lnTo>
                <a:lnTo>
                  <a:pt x="18146" y="376427"/>
                </a:lnTo>
                <a:lnTo>
                  <a:pt x="20165" y="380594"/>
                </a:lnTo>
                <a:lnTo>
                  <a:pt x="22175" y="383720"/>
                </a:lnTo>
                <a:lnTo>
                  <a:pt x="24194" y="387900"/>
                </a:lnTo>
                <a:lnTo>
                  <a:pt x="25199" y="392067"/>
                </a:lnTo>
                <a:lnTo>
                  <a:pt x="27218" y="395193"/>
                </a:lnTo>
                <a:lnTo>
                  <a:pt x="28724" y="397535"/>
                </a:lnTo>
                <a:lnTo>
                  <a:pt x="30242" y="398319"/>
                </a:lnTo>
                <a:lnTo>
                  <a:pt x="32252" y="400402"/>
                </a:lnTo>
                <a:lnTo>
                  <a:pt x="34271" y="401457"/>
                </a:lnTo>
                <a:lnTo>
                  <a:pt x="36281" y="402499"/>
                </a:lnTo>
                <a:lnTo>
                  <a:pt x="35276" y="405624"/>
                </a:lnTo>
                <a:lnTo>
                  <a:pt x="35276" y="408750"/>
                </a:lnTo>
                <a:lnTo>
                  <a:pt x="34271" y="411875"/>
                </a:lnTo>
                <a:lnTo>
                  <a:pt x="33257" y="408750"/>
                </a:lnTo>
                <a:lnTo>
                  <a:pt x="33257" y="1108521"/>
                </a:lnTo>
                <a:lnTo>
                  <a:pt x="37296" y="1105395"/>
                </a:lnTo>
                <a:lnTo>
                  <a:pt x="40320" y="1103312"/>
                </a:lnTo>
                <a:lnTo>
                  <a:pt x="43334" y="1100186"/>
                </a:lnTo>
                <a:lnTo>
                  <a:pt x="46358" y="1098102"/>
                </a:lnTo>
                <a:lnTo>
                  <a:pt x="50397" y="1094964"/>
                </a:lnTo>
                <a:lnTo>
                  <a:pt x="53411" y="1091839"/>
                </a:lnTo>
                <a:lnTo>
                  <a:pt x="56436" y="1089755"/>
                </a:lnTo>
                <a:lnTo>
                  <a:pt x="60474" y="1086629"/>
                </a:lnTo>
                <a:lnTo>
                  <a:pt x="63489" y="1084546"/>
                </a:lnTo>
                <a:lnTo>
                  <a:pt x="66513" y="1082449"/>
                </a:lnTo>
                <a:lnTo>
                  <a:pt x="69537" y="1079324"/>
                </a:lnTo>
                <a:lnTo>
                  <a:pt x="72561" y="1077240"/>
                </a:lnTo>
                <a:lnTo>
                  <a:pt x="75585" y="1075156"/>
                </a:lnTo>
                <a:lnTo>
                  <a:pt x="78610" y="1073072"/>
                </a:lnTo>
                <a:lnTo>
                  <a:pt x="81634" y="1072031"/>
                </a:lnTo>
                <a:lnTo>
                  <a:pt x="84658" y="1069934"/>
                </a:lnTo>
                <a:lnTo>
                  <a:pt x="86668" y="1068892"/>
                </a:lnTo>
                <a:lnTo>
                  <a:pt x="89692" y="1067850"/>
                </a:lnTo>
                <a:lnTo>
                  <a:pt x="91711" y="1066809"/>
                </a:lnTo>
                <a:lnTo>
                  <a:pt x="94735" y="1066809"/>
                </a:lnTo>
                <a:lnTo>
                  <a:pt x="96745" y="1067850"/>
                </a:lnTo>
                <a:lnTo>
                  <a:pt x="98764" y="1068892"/>
                </a:lnTo>
                <a:lnTo>
                  <a:pt x="100774" y="1069934"/>
                </a:lnTo>
                <a:lnTo>
                  <a:pt x="102793" y="1070989"/>
                </a:lnTo>
                <a:lnTo>
                  <a:pt x="104813" y="1073072"/>
                </a:lnTo>
                <a:lnTo>
                  <a:pt x="106822" y="1075156"/>
                </a:lnTo>
                <a:lnTo>
                  <a:pt x="108842" y="1076198"/>
                </a:lnTo>
                <a:lnTo>
                  <a:pt x="110851" y="1077240"/>
                </a:lnTo>
                <a:lnTo>
                  <a:pt x="112871" y="1078282"/>
                </a:lnTo>
                <a:lnTo>
                  <a:pt x="123953" y="1078282"/>
                </a:lnTo>
                <a:lnTo>
                  <a:pt x="124967" y="1079324"/>
                </a:lnTo>
                <a:lnTo>
                  <a:pt x="126977" y="1079324"/>
                </a:lnTo>
                <a:lnTo>
                  <a:pt x="127991" y="1080365"/>
                </a:lnTo>
                <a:lnTo>
                  <a:pt x="130001" y="1081407"/>
                </a:lnTo>
                <a:lnTo>
                  <a:pt x="131006" y="1082449"/>
                </a:lnTo>
                <a:lnTo>
                  <a:pt x="133025" y="1084546"/>
                </a:lnTo>
                <a:lnTo>
                  <a:pt x="134030" y="1085587"/>
                </a:lnTo>
                <a:lnTo>
                  <a:pt x="136049" y="1087671"/>
                </a:lnTo>
                <a:lnTo>
                  <a:pt x="137054" y="1088713"/>
                </a:lnTo>
                <a:lnTo>
                  <a:pt x="139073" y="1090797"/>
                </a:lnTo>
                <a:lnTo>
                  <a:pt x="140078" y="1092880"/>
                </a:lnTo>
                <a:lnTo>
                  <a:pt x="142098" y="1093922"/>
                </a:lnTo>
                <a:lnTo>
                  <a:pt x="144107" y="1098102"/>
                </a:lnTo>
                <a:lnTo>
                  <a:pt x="146127" y="1099144"/>
                </a:lnTo>
                <a:lnTo>
                  <a:pt x="147131" y="1101228"/>
                </a:lnTo>
                <a:lnTo>
                  <a:pt x="149151" y="1104353"/>
                </a:lnTo>
                <a:lnTo>
                  <a:pt x="151160" y="1106437"/>
                </a:lnTo>
                <a:lnTo>
                  <a:pt x="152175" y="1107479"/>
                </a:lnTo>
                <a:lnTo>
                  <a:pt x="154185" y="1110617"/>
                </a:lnTo>
                <a:lnTo>
                  <a:pt x="156204" y="1111659"/>
                </a:lnTo>
                <a:lnTo>
                  <a:pt x="157209" y="1112701"/>
                </a:lnTo>
                <a:lnTo>
                  <a:pt x="159228" y="1113743"/>
                </a:lnTo>
                <a:lnTo>
                  <a:pt x="161238" y="1114785"/>
                </a:lnTo>
                <a:lnTo>
                  <a:pt x="165276" y="1116868"/>
                </a:lnTo>
                <a:lnTo>
                  <a:pt x="168301" y="1119994"/>
                </a:lnTo>
                <a:lnTo>
                  <a:pt x="171315" y="1123132"/>
                </a:lnTo>
                <a:lnTo>
                  <a:pt x="174339" y="1126258"/>
                </a:lnTo>
                <a:lnTo>
                  <a:pt x="177363" y="1129383"/>
                </a:lnTo>
                <a:lnTo>
                  <a:pt x="179383" y="1132509"/>
                </a:lnTo>
                <a:lnTo>
                  <a:pt x="182407" y="1135647"/>
                </a:lnTo>
                <a:lnTo>
                  <a:pt x="185431" y="1138773"/>
                </a:lnTo>
                <a:lnTo>
                  <a:pt x="187441" y="1142940"/>
                </a:lnTo>
                <a:lnTo>
                  <a:pt x="190465" y="1146066"/>
                </a:lnTo>
                <a:lnTo>
                  <a:pt x="192484" y="1149204"/>
                </a:lnTo>
                <a:lnTo>
                  <a:pt x="195508" y="1153372"/>
                </a:lnTo>
                <a:lnTo>
                  <a:pt x="197518" y="1157539"/>
                </a:lnTo>
                <a:lnTo>
                  <a:pt x="200542" y="1160665"/>
                </a:lnTo>
                <a:lnTo>
                  <a:pt x="202561" y="1164845"/>
                </a:lnTo>
                <a:lnTo>
                  <a:pt x="205586" y="1167970"/>
                </a:lnTo>
                <a:lnTo>
                  <a:pt x="207595" y="1172138"/>
                </a:lnTo>
                <a:lnTo>
                  <a:pt x="210619" y="1176318"/>
                </a:lnTo>
                <a:lnTo>
                  <a:pt x="212639" y="1179443"/>
                </a:lnTo>
                <a:lnTo>
                  <a:pt x="215663" y="1183611"/>
                </a:lnTo>
                <a:lnTo>
                  <a:pt x="217673" y="1187791"/>
                </a:lnTo>
                <a:lnTo>
                  <a:pt x="220697" y="1190916"/>
                </a:lnTo>
                <a:lnTo>
                  <a:pt x="223721" y="1195084"/>
                </a:lnTo>
                <a:lnTo>
                  <a:pt x="226745" y="1198209"/>
                </a:lnTo>
                <a:lnTo>
                  <a:pt x="229769" y="1201348"/>
                </a:lnTo>
                <a:lnTo>
                  <a:pt x="232793" y="1205515"/>
                </a:lnTo>
                <a:lnTo>
                  <a:pt x="235818" y="1208641"/>
                </a:lnTo>
                <a:lnTo>
                  <a:pt x="238832" y="1211766"/>
                </a:lnTo>
                <a:lnTo>
                  <a:pt x="241856" y="1214905"/>
                </a:lnTo>
                <a:lnTo>
                  <a:pt x="245895" y="1218030"/>
                </a:lnTo>
                <a:lnTo>
                  <a:pt x="248909" y="1220114"/>
                </a:lnTo>
                <a:lnTo>
                  <a:pt x="252948" y="1223243"/>
                </a:lnTo>
                <a:lnTo>
                  <a:pt x="254958" y="1225329"/>
                </a:lnTo>
                <a:lnTo>
                  <a:pt x="256977" y="1225329"/>
                </a:lnTo>
                <a:lnTo>
                  <a:pt x="257982" y="1226373"/>
                </a:lnTo>
                <a:lnTo>
                  <a:pt x="260001" y="1227416"/>
                </a:lnTo>
                <a:lnTo>
                  <a:pt x="262011" y="1228458"/>
                </a:lnTo>
                <a:lnTo>
                  <a:pt x="264030" y="1229501"/>
                </a:lnTo>
                <a:lnTo>
                  <a:pt x="265035" y="1230544"/>
                </a:lnTo>
                <a:lnTo>
                  <a:pt x="267054" y="1230544"/>
                </a:lnTo>
                <a:lnTo>
                  <a:pt x="268059" y="1231587"/>
                </a:lnTo>
                <a:lnTo>
                  <a:pt x="271083" y="1231587"/>
                </a:lnTo>
                <a:lnTo>
                  <a:pt x="273103" y="1232630"/>
                </a:lnTo>
                <a:lnTo>
                  <a:pt x="274107" y="1232630"/>
                </a:lnTo>
                <a:lnTo>
                  <a:pt x="276117" y="1233673"/>
                </a:lnTo>
                <a:lnTo>
                  <a:pt x="282165" y="1233673"/>
                </a:lnTo>
                <a:lnTo>
                  <a:pt x="284185" y="1234715"/>
                </a:lnTo>
                <a:lnTo>
                  <a:pt x="298291" y="1234715"/>
                </a:lnTo>
                <a:lnTo>
                  <a:pt x="299296" y="1233673"/>
                </a:lnTo>
                <a:lnTo>
                  <a:pt x="306349" y="1233673"/>
                </a:lnTo>
                <a:lnTo>
                  <a:pt x="308368" y="1232630"/>
                </a:lnTo>
                <a:lnTo>
                  <a:pt x="311393" y="1232630"/>
                </a:lnTo>
                <a:lnTo>
                  <a:pt x="314417" y="1231587"/>
                </a:lnTo>
                <a:lnTo>
                  <a:pt x="316426" y="1230544"/>
                </a:lnTo>
                <a:lnTo>
                  <a:pt x="318446" y="1230544"/>
                </a:lnTo>
                <a:lnTo>
                  <a:pt x="321470" y="1229501"/>
                </a:lnTo>
                <a:lnTo>
                  <a:pt x="323489" y="1228458"/>
                </a:lnTo>
                <a:lnTo>
                  <a:pt x="325499" y="1227416"/>
                </a:lnTo>
                <a:lnTo>
                  <a:pt x="327518" y="1225329"/>
                </a:lnTo>
                <a:lnTo>
                  <a:pt x="329528" y="1224286"/>
                </a:lnTo>
                <a:lnTo>
                  <a:pt x="331547" y="1223243"/>
                </a:lnTo>
                <a:lnTo>
                  <a:pt x="333567" y="1221156"/>
                </a:lnTo>
                <a:lnTo>
                  <a:pt x="335576" y="1220114"/>
                </a:lnTo>
                <a:lnTo>
                  <a:pt x="337596" y="1218030"/>
                </a:lnTo>
                <a:lnTo>
                  <a:pt x="339605" y="1215946"/>
                </a:lnTo>
                <a:lnTo>
                  <a:pt x="341625" y="1213863"/>
                </a:lnTo>
                <a:lnTo>
                  <a:pt x="343634" y="1211766"/>
                </a:lnTo>
                <a:lnTo>
                  <a:pt x="345653" y="1209683"/>
                </a:lnTo>
                <a:lnTo>
                  <a:pt x="347673" y="1207599"/>
                </a:lnTo>
                <a:lnTo>
                  <a:pt x="348678" y="1204473"/>
                </a:lnTo>
                <a:lnTo>
                  <a:pt x="350697" y="1202390"/>
                </a:lnTo>
                <a:lnTo>
                  <a:pt x="352707" y="1199251"/>
                </a:lnTo>
                <a:lnTo>
                  <a:pt x="353711" y="1196126"/>
                </a:lnTo>
                <a:lnTo>
                  <a:pt x="355731" y="1193000"/>
                </a:lnTo>
                <a:lnTo>
                  <a:pt x="357750" y="1189875"/>
                </a:lnTo>
                <a:lnTo>
                  <a:pt x="359760" y="1186749"/>
                </a:lnTo>
                <a:lnTo>
                  <a:pt x="360774" y="1183611"/>
                </a:lnTo>
                <a:lnTo>
                  <a:pt x="362784" y="1179443"/>
                </a:lnTo>
                <a:lnTo>
                  <a:pt x="364803" y="1176318"/>
                </a:lnTo>
                <a:lnTo>
                  <a:pt x="366813" y="1172138"/>
                </a:lnTo>
                <a:lnTo>
                  <a:pt x="367827" y="1167970"/>
                </a:lnTo>
                <a:lnTo>
                  <a:pt x="368832" y="1167970"/>
                </a:lnTo>
                <a:lnTo>
                  <a:pt x="370852" y="1165886"/>
                </a:lnTo>
                <a:lnTo>
                  <a:pt x="372861" y="1162761"/>
                </a:lnTo>
                <a:lnTo>
                  <a:pt x="374881" y="1159623"/>
                </a:lnTo>
                <a:lnTo>
                  <a:pt x="376890" y="1156497"/>
                </a:lnTo>
                <a:lnTo>
                  <a:pt x="378910" y="1152330"/>
                </a:lnTo>
                <a:lnTo>
                  <a:pt x="379914" y="1149204"/>
                </a:lnTo>
                <a:lnTo>
                  <a:pt x="381934" y="1147108"/>
                </a:lnTo>
                <a:lnTo>
                  <a:pt x="382939" y="1143982"/>
                </a:lnTo>
                <a:lnTo>
                  <a:pt x="384958" y="1140857"/>
                </a:lnTo>
                <a:lnTo>
                  <a:pt x="386968" y="1138773"/>
                </a:lnTo>
                <a:lnTo>
                  <a:pt x="388987" y="1136689"/>
                </a:lnTo>
                <a:lnTo>
                  <a:pt x="391006" y="1135647"/>
                </a:lnTo>
                <a:lnTo>
                  <a:pt x="393016" y="1134593"/>
                </a:lnTo>
                <a:lnTo>
                  <a:pt x="394021" y="1133551"/>
                </a:lnTo>
                <a:lnTo>
                  <a:pt x="396040" y="1131467"/>
                </a:lnTo>
                <a:lnTo>
                  <a:pt x="398059" y="1129383"/>
                </a:lnTo>
                <a:lnTo>
                  <a:pt x="399064" y="1128342"/>
                </a:lnTo>
                <a:lnTo>
                  <a:pt x="401084" y="1124174"/>
                </a:lnTo>
                <a:lnTo>
                  <a:pt x="403093" y="1122078"/>
                </a:lnTo>
                <a:lnTo>
                  <a:pt x="404098" y="1119994"/>
                </a:lnTo>
                <a:lnTo>
                  <a:pt x="406117" y="1115827"/>
                </a:lnTo>
                <a:lnTo>
                  <a:pt x="408137" y="1113743"/>
                </a:lnTo>
                <a:lnTo>
                  <a:pt x="410146" y="1109575"/>
                </a:lnTo>
                <a:lnTo>
                  <a:pt x="412166" y="1107479"/>
                </a:lnTo>
                <a:lnTo>
                  <a:pt x="413171" y="1105395"/>
                </a:lnTo>
                <a:lnTo>
                  <a:pt x="415190" y="1102270"/>
                </a:lnTo>
                <a:lnTo>
                  <a:pt x="417200" y="1100186"/>
                </a:lnTo>
                <a:lnTo>
                  <a:pt x="419219" y="1097061"/>
                </a:lnTo>
                <a:lnTo>
                  <a:pt x="421238" y="1094964"/>
                </a:lnTo>
                <a:lnTo>
                  <a:pt x="422243" y="1093922"/>
                </a:lnTo>
                <a:lnTo>
                  <a:pt x="424253" y="1091839"/>
                </a:lnTo>
                <a:lnTo>
                  <a:pt x="426272" y="1091839"/>
                </a:lnTo>
                <a:lnTo>
                  <a:pt x="428291" y="1090797"/>
                </a:lnTo>
                <a:lnTo>
                  <a:pt x="430301" y="1090797"/>
                </a:lnTo>
                <a:lnTo>
                  <a:pt x="431306" y="1091839"/>
                </a:lnTo>
                <a:lnTo>
                  <a:pt x="435344" y="1094964"/>
                </a:lnTo>
                <a:lnTo>
                  <a:pt x="439373" y="1098102"/>
                </a:lnTo>
                <a:lnTo>
                  <a:pt x="443402" y="1102270"/>
                </a:lnTo>
                <a:lnTo>
                  <a:pt x="447431" y="1105395"/>
                </a:lnTo>
                <a:lnTo>
                  <a:pt x="451460" y="1109575"/>
                </a:lnTo>
                <a:lnTo>
                  <a:pt x="456504" y="1112701"/>
                </a:lnTo>
                <a:lnTo>
                  <a:pt x="460533" y="1116868"/>
                </a:lnTo>
                <a:lnTo>
                  <a:pt x="464562" y="1121036"/>
                </a:lnTo>
                <a:lnTo>
                  <a:pt x="468601" y="1125216"/>
                </a:lnTo>
                <a:lnTo>
                  <a:pt x="473634" y="1129383"/>
                </a:lnTo>
                <a:lnTo>
                  <a:pt x="477663" y="1133551"/>
                </a:lnTo>
                <a:lnTo>
                  <a:pt x="481692" y="1137731"/>
                </a:lnTo>
                <a:lnTo>
                  <a:pt x="486736" y="1141898"/>
                </a:lnTo>
                <a:lnTo>
                  <a:pt x="490765" y="1146066"/>
                </a:lnTo>
                <a:lnTo>
                  <a:pt x="494794" y="1150246"/>
                </a:lnTo>
                <a:lnTo>
                  <a:pt x="499837" y="1154413"/>
                </a:lnTo>
                <a:lnTo>
                  <a:pt x="503866" y="1158581"/>
                </a:lnTo>
                <a:lnTo>
                  <a:pt x="508910" y="1162761"/>
                </a:lnTo>
                <a:lnTo>
                  <a:pt x="512939" y="1166928"/>
                </a:lnTo>
                <a:lnTo>
                  <a:pt x="517973" y="1171096"/>
                </a:lnTo>
                <a:lnTo>
                  <a:pt x="522002" y="1175276"/>
                </a:lnTo>
                <a:lnTo>
                  <a:pt x="527045" y="1179443"/>
                </a:lnTo>
                <a:lnTo>
                  <a:pt x="531074" y="1183611"/>
                </a:lnTo>
                <a:lnTo>
                  <a:pt x="536118" y="1187791"/>
                </a:lnTo>
                <a:lnTo>
                  <a:pt x="540147" y="1190916"/>
                </a:lnTo>
                <a:lnTo>
                  <a:pt x="545180" y="1195084"/>
                </a:lnTo>
                <a:lnTo>
                  <a:pt x="549219" y="1198209"/>
                </a:lnTo>
                <a:lnTo>
                  <a:pt x="554243" y="1201348"/>
                </a:lnTo>
                <a:lnTo>
                  <a:pt x="558301" y="1204473"/>
                </a:lnTo>
                <a:lnTo>
                  <a:pt x="563325" y="1207599"/>
                </a:lnTo>
                <a:lnTo>
                  <a:pt x="567383" y="1210724"/>
                </a:lnTo>
                <a:lnTo>
                  <a:pt x="571345" y="1213863"/>
                </a:lnTo>
                <a:lnTo>
                  <a:pt x="574436" y="1214905"/>
                </a:lnTo>
                <a:lnTo>
                  <a:pt x="577432" y="1216988"/>
                </a:lnTo>
                <a:lnTo>
                  <a:pt x="580427" y="1219072"/>
                </a:lnTo>
                <a:lnTo>
                  <a:pt x="583519" y="1221156"/>
                </a:lnTo>
                <a:lnTo>
                  <a:pt x="586514" y="1222197"/>
                </a:lnTo>
                <a:lnTo>
                  <a:pt x="589509" y="1224286"/>
                </a:lnTo>
                <a:lnTo>
                  <a:pt x="592504" y="1225329"/>
                </a:lnTo>
                <a:lnTo>
                  <a:pt x="595596" y="1227416"/>
                </a:lnTo>
                <a:lnTo>
                  <a:pt x="599557" y="1228458"/>
                </a:lnTo>
                <a:lnTo>
                  <a:pt x="602649" y="1229501"/>
                </a:lnTo>
                <a:lnTo>
                  <a:pt x="605644" y="1230544"/>
                </a:lnTo>
                <a:lnTo>
                  <a:pt x="608639" y="1231587"/>
                </a:lnTo>
                <a:lnTo>
                  <a:pt x="611731" y="1232630"/>
                </a:lnTo>
                <a:lnTo>
                  <a:pt x="614726" y="1233673"/>
                </a:lnTo>
                <a:lnTo>
                  <a:pt x="617722" y="1234715"/>
                </a:lnTo>
                <a:lnTo>
                  <a:pt x="620717" y="1235758"/>
                </a:lnTo>
                <a:lnTo>
                  <a:pt x="623809" y="1235758"/>
                </a:lnTo>
                <a:lnTo>
                  <a:pt x="626804" y="1236801"/>
                </a:lnTo>
                <a:lnTo>
                  <a:pt x="629799" y="1236801"/>
                </a:lnTo>
                <a:lnTo>
                  <a:pt x="632891" y="1237844"/>
                </a:lnTo>
                <a:lnTo>
                  <a:pt x="638881" y="1237844"/>
                </a:lnTo>
                <a:lnTo>
                  <a:pt x="641876" y="1238888"/>
                </a:lnTo>
                <a:lnTo>
                  <a:pt x="647963" y="1238888"/>
                </a:lnTo>
                <a:lnTo>
                  <a:pt x="650958" y="1237844"/>
                </a:lnTo>
                <a:lnTo>
                  <a:pt x="657045" y="1237844"/>
                </a:lnTo>
                <a:lnTo>
                  <a:pt x="660040" y="1236801"/>
                </a:lnTo>
                <a:lnTo>
                  <a:pt x="662069" y="1236801"/>
                </a:lnTo>
                <a:lnTo>
                  <a:pt x="665065" y="1235758"/>
                </a:lnTo>
                <a:lnTo>
                  <a:pt x="668156" y="1235758"/>
                </a:lnTo>
                <a:lnTo>
                  <a:pt x="670185" y="1234715"/>
                </a:lnTo>
                <a:lnTo>
                  <a:pt x="672118" y="1233673"/>
                </a:lnTo>
                <a:lnTo>
                  <a:pt x="674147" y="1232630"/>
                </a:lnTo>
                <a:lnTo>
                  <a:pt x="676176" y="1231587"/>
                </a:lnTo>
                <a:lnTo>
                  <a:pt x="678205" y="1230544"/>
                </a:lnTo>
                <a:lnTo>
                  <a:pt x="680234" y="1229501"/>
                </a:lnTo>
                <a:lnTo>
                  <a:pt x="682263" y="1228458"/>
                </a:lnTo>
                <a:lnTo>
                  <a:pt x="685258" y="1226373"/>
                </a:lnTo>
                <a:lnTo>
                  <a:pt x="687287" y="1225329"/>
                </a:lnTo>
                <a:lnTo>
                  <a:pt x="689316" y="1223243"/>
                </a:lnTo>
                <a:lnTo>
                  <a:pt x="691345" y="1221156"/>
                </a:lnTo>
                <a:lnTo>
                  <a:pt x="693277" y="1220114"/>
                </a:lnTo>
                <a:lnTo>
                  <a:pt x="695306" y="1218030"/>
                </a:lnTo>
                <a:lnTo>
                  <a:pt x="697335" y="1215946"/>
                </a:lnTo>
                <a:lnTo>
                  <a:pt x="700330" y="1213863"/>
                </a:lnTo>
                <a:lnTo>
                  <a:pt x="702359" y="1211766"/>
                </a:lnTo>
                <a:lnTo>
                  <a:pt x="704388" y="1209683"/>
                </a:lnTo>
                <a:lnTo>
                  <a:pt x="706417" y="1207599"/>
                </a:lnTo>
                <a:lnTo>
                  <a:pt x="708446" y="1205515"/>
                </a:lnTo>
                <a:lnTo>
                  <a:pt x="710475" y="1203431"/>
                </a:lnTo>
                <a:lnTo>
                  <a:pt x="712504" y="1201348"/>
                </a:lnTo>
                <a:lnTo>
                  <a:pt x="713470" y="1199251"/>
                </a:lnTo>
                <a:lnTo>
                  <a:pt x="715499" y="1197168"/>
                </a:lnTo>
                <a:lnTo>
                  <a:pt x="717528" y="1194042"/>
                </a:lnTo>
                <a:lnTo>
                  <a:pt x="718495" y="1191958"/>
                </a:lnTo>
                <a:lnTo>
                  <a:pt x="720524" y="1189875"/>
                </a:lnTo>
                <a:lnTo>
                  <a:pt x="722553" y="1187791"/>
                </a:lnTo>
                <a:lnTo>
                  <a:pt x="723519" y="1185694"/>
                </a:lnTo>
                <a:lnTo>
                  <a:pt x="725548" y="1181527"/>
                </a:lnTo>
                <a:lnTo>
                  <a:pt x="727577" y="1179443"/>
                </a:lnTo>
                <a:lnTo>
                  <a:pt x="728543" y="1177360"/>
                </a:lnTo>
                <a:lnTo>
                  <a:pt x="730572" y="1174234"/>
                </a:lnTo>
                <a:lnTo>
                  <a:pt x="732601" y="1171096"/>
                </a:lnTo>
                <a:lnTo>
                  <a:pt x="733664" y="1166928"/>
                </a:lnTo>
                <a:lnTo>
                  <a:pt x="735596" y="1163803"/>
                </a:lnTo>
                <a:lnTo>
                  <a:pt x="736659" y="1160665"/>
                </a:lnTo>
                <a:lnTo>
                  <a:pt x="737625" y="1156497"/>
                </a:lnTo>
                <a:lnTo>
                  <a:pt x="738688" y="1153372"/>
                </a:lnTo>
                <a:lnTo>
                  <a:pt x="738688" y="1149204"/>
                </a:lnTo>
                <a:lnTo>
                  <a:pt x="739654" y="1146066"/>
                </a:lnTo>
                <a:lnTo>
                  <a:pt x="739654" y="1138773"/>
                </a:lnTo>
                <a:lnTo>
                  <a:pt x="738688" y="1134593"/>
                </a:lnTo>
                <a:lnTo>
                  <a:pt x="738688" y="1130425"/>
                </a:lnTo>
                <a:lnTo>
                  <a:pt x="737625" y="1127300"/>
                </a:lnTo>
                <a:lnTo>
                  <a:pt x="736659" y="1123132"/>
                </a:lnTo>
                <a:lnTo>
                  <a:pt x="735596" y="1119994"/>
                </a:lnTo>
                <a:lnTo>
                  <a:pt x="733664" y="1114785"/>
                </a:lnTo>
                <a:lnTo>
                  <a:pt x="732601" y="1110617"/>
                </a:lnTo>
                <a:lnTo>
                  <a:pt x="731635" y="1105395"/>
                </a:lnTo>
                <a:lnTo>
                  <a:pt x="730572" y="1101228"/>
                </a:lnTo>
                <a:lnTo>
                  <a:pt x="729606" y="1096006"/>
                </a:lnTo>
                <a:lnTo>
                  <a:pt x="728543" y="1090797"/>
                </a:lnTo>
                <a:lnTo>
                  <a:pt x="727577" y="1085587"/>
                </a:lnTo>
                <a:lnTo>
                  <a:pt x="727577" y="1080365"/>
                </a:lnTo>
                <a:lnTo>
                  <a:pt x="726611" y="1075156"/>
                </a:lnTo>
                <a:lnTo>
                  <a:pt x="726611" y="1069934"/>
                </a:lnTo>
                <a:lnTo>
                  <a:pt x="725548" y="1064725"/>
                </a:lnTo>
                <a:lnTo>
                  <a:pt x="725548" y="1026138"/>
                </a:lnTo>
                <a:lnTo>
                  <a:pt x="726611" y="1020929"/>
                </a:lnTo>
                <a:lnTo>
                  <a:pt x="726611" y="1004234"/>
                </a:lnTo>
                <a:lnTo>
                  <a:pt x="727577" y="997983"/>
                </a:lnTo>
                <a:lnTo>
                  <a:pt x="727577" y="992761"/>
                </a:lnTo>
                <a:lnTo>
                  <a:pt x="728543" y="987551"/>
                </a:lnTo>
                <a:lnTo>
                  <a:pt x="728543" y="977120"/>
                </a:lnTo>
                <a:lnTo>
                  <a:pt x="729606" y="970869"/>
                </a:lnTo>
                <a:lnTo>
                  <a:pt x="729606" y="960438"/>
                </a:lnTo>
                <a:lnTo>
                  <a:pt x="730572" y="956270"/>
                </a:lnTo>
                <a:lnTo>
                  <a:pt x="730572" y="948965"/>
                </a:lnTo>
                <a:lnTo>
                  <a:pt x="731635" y="945839"/>
                </a:lnTo>
                <a:lnTo>
                  <a:pt x="732601" y="942713"/>
                </a:lnTo>
                <a:lnTo>
                  <a:pt x="733664" y="468199"/>
                </a:lnTo>
                <a:lnTo>
                  <a:pt x="731635" y="467157"/>
                </a:lnTo>
                <a:lnTo>
                  <a:pt x="729606" y="464019"/>
                </a:lnTo>
                <a:lnTo>
                  <a:pt x="729606" y="457768"/>
                </a:lnTo>
                <a:lnTo>
                  <a:pt x="731635" y="454642"/>
                </a:lnTo>
                <a:lnTo>
                  <a:pt x="733664" y="452559"/>
                </a:lnTo>
                <a:lnTo>
                  <a:pt x="735596" y="450462"/>
                </a:lnTo>
                <a:lnTo>
                  <a:pt x="737625" y="449420"/>
                </a:lnTo>
                <a:lnTo>
                  <a:pt x="739654" y="448378"/>
                </a:lnTo>
                <a:lnTo>
                  <a:pt x="741683" y="448378"/>
                </a:lnTo>
                <a:lnTo>
                  <a:pt x="743712" y="447337"/>
                </a:lnTo>
                <a:lnTo>
                  <a:pt x="745741" y="447337"/>
                </a:lnTo>
                <a:lnTo>
                  <a:pt x="747770" y="448378"/>
                </a:lnTo>
                <a:lnTo>
                  <a:pt x="749702" y="446295"/>
                </a:lnTo>
                <a:lnTo>
                  <a:pt x="751731" y="445253"/>
                </a:lnTo>
                <a:lnTo>
                  <a:pt x="753760" y="444211"/>
                </a:lnTo>
                <a:lnTo>
                  <a:pt x="755789" y="442127"/>
                </a:lnTo>
                <a:lnTo>
                  <a:pt x="757818" y="440044"/>
                </a:lnTo>
                <a:lnTo>
                  <a:pt x="759847" y="437947"/>
                </a:lnTo>
                <a:lnTo>
                  <a:pt x="761876" y="435864"/>
                </a:lnTo>
                <a:lnTo>
                  <a:pt x="763905" y="433780"/>
                </a:lnTo>
                <a:lnTo>
                  <a:pt x="765838" y="430654"/>
                </a:lnTo>
                <a:lnTo>
                  <a:pt x="766923" y="429540"/>
                </a:lnTo>
                <a:lnTo>
                  <a:pt x="767867" y="426487"/>
                </a:lnTo>
                <a:lnTo>
                  <a:pt x="767867" y="423349"/>
                </a:lnTo>
                <a:lnTo>
                  <a:pt x="768930" y="420223"/>
                </a:lnTo>
                <a:lnTo>
                  <a:pt x="768930" y="406666"/>
                </a:lnTo>
                <a:lnTo>
                  <a:pt x="767867" y="402499"/>
                </a:lnTo>
                <a:lnTo>
                  <a:pt x="767867" y="394151"/>
                </a:lnTo>
                <a:lnTo>
                  <a:pt x="766901" y="389984"/>
                </a:lnTo>
                <a:lnTo>
                  <a:pt x="765838" y="384762"/>
                </a:lnTo>
                <a:lnTo>
                  <a:pt x="764872" y="380594"/>
                </a:lnTo>
                <a:lnTo>
                  <a:pt x="763905" y="376427"/>
                </a:lnTo>
                <a:lnTo>
                  <a:pt x="762843" y="373289"/>
                </a:lnTo>
                <a:lnTo>
                  <a:pt x="761876" y="370163"/>
                </a:lnTo>
                <a:lnTo>
                  <a:pt x="760814" y="365996"/>
                </a:lnTo>
                <a:lnTo>
                  <a:pt x="759847" y="362870"/>
                </a:lnTo>
                <a:lnTo>
                  <a:pt x="757818" y="359732"/>
                </a:lnTo>
                <a:lnTo>
                  <a:pt x="756852" y="356606"/>
                </a:lnTo>
                <a:lnTo>
                  <a:pt x="755789" y="353481"/>
                </a:lnTo>
                <a:lnTo>
                  <a:pt x="754823" y="350355"/>
                </a:lnTo>
                <a:lnTo>
                  <a:pt x="752794" y="348259"/>
                </a:lnTo>
                <a:lnTo>
                  <a:pt x="751731" y="345133"/>
                </a:lnTo>
                <a:lnTo>
                  <a:pt x="750765" y="342008"/>
                </a:lnTo>
                <a:lnTo>
                  <a:pt x="749702" y="339924"/>
                </a:lnTo>
                <a:lnTo>
                  <a:pt x="747770" y="336798"/>
                </a:lnTo>
                <a:lnTo>
                  <a:pt x="746707" y="334702"/>
                </a:lnTo>
                <a:lnTo>
                  <a:pt x="744678" y="330534"/>
                </a:lnTo>
                <a:lnTo>
                  <a:pt x="742649" y="328451"/>
                </a:lnTo>
                <a:lnTo>
                  <a:pt x="740717" y="324283"/>
                </a:lnTo>
                <a:lnTo>
                  <a:pt x="738688" y="320103"/>
                </a:lnTo>
                <a:lnTo>
                  <a:pt x="736659" y="316978"/>
                </a:lnTo>
                <a:lnTo>
                  <a:pt x="734630" y="313852"/>
                </a:lnTo>
                <a:lnTo>
                  <a:pt x="732601" y="310727"/>
                </a:lnTo>
                <a:lnTo>
                  <a:pt x="730572" y="307588"/>
                </a:lnTo>
                <a:lnTo>
                  <a:pt x="727577" y="304463"/>
                </a:lnTo>
                <a:lnTo>
                  <a:pt x="724582" y="300295"/>
                </a:lnTo>
                <a:lnTo>
                  <a:pt x="721490" y="297157"/>
                </a:lnTo>
                <a:lnTo>
                  <a:pt x="719557" y="294031"/>
                </a:lnTo>
                <a:lnTo>
                  <a:pt x="716466" y="290906"/>
                </a:lnTo>
                <a:lnTo>
                  <a:pt x="713470" y="286738"/>
                </a:lnTo>
                <a:lnTo>
                  <a:pt x="709413" y="283600"/>
                </a:lnTo>
                <a:lnTo>
                  <a:pt x="706417" y="280475"/>
                </a:lnTo>
                <a:lnTo>
                  <a:pt x="703422" y="277349"/>
                </a:lnTo>
                <a:lnTo>
                  <a:pt x="700330" y="274223"/>
                </a:lnTo>
                <a:lnTo>
                  <a:pt x="697335" y="271085"/>
                </a:lnTo>
                <a:lnTo>
                  <a:pt x="693277" y="267960"/>
                </a:lnTo>
                <a:lnTo>
                  <a:pt x="690282" y="264834"/>
                </a:lnTo>
                <a:lnTo>
                  <a:pt x="687287" y="262750"/>
                </a:lnTo>
                <a:lnTo>
                  <a:pt x="684292" y="259625"/>
                </a:lnTo>
                <a:lnTo>
                  <a:pt x="680234" y="256487"/>
                </a:lnTo>
                <a:lnTo>
                  <a:pt x="677239" y="253361"/>
                </a:lnTo>
                <a:lnTo>
                  <a:pt x="673181" y="250235"/>
                </a:lnTo>
                <a:lnTo>
                  <a:pt x="670185" y="248152"/>
                </a:lnTo>
                <a:lnTo>
                  <a:pt x="667094" y="245013"/>
                </a:lnTo>
                <a:lnTo>
                  <a:pt x="663132" y="241888"/>
                </a:lnTo>
                <a:lnTo>
                  <a:pt x="660040" y="239804"/>
                </a:lnTo>
                <a:lnTo>
                  <a:pt x="656079" y="236679"/>
                </a:lnTo>
                <a:lnTo>
                  <a:pt x="652987" y="233553"/>
                </a:lnTo>
                <a:lnTo>
                  <a:pt x="649026" y="231457"/>
                </a:lnTo>
                <a:lnTo>
                  <a:pt x="645934" y="228331"/>
                </a:lnTo>
                <a:lnTo>
                  <a:pt x="641876" y="225205"/>
                </a:lnTo>
                <a:lnTo>
                  <a:pt x="638881" y="223122"/>
                </a:lnTo>
                <a:lnTo>
                  <a:pt x="634823" y="219983"/>
                </a:lnTo>
                <a:lnTo>
                  <a:pt x="631828" y="217900"/>
                </a:lnTo>
                <a:lnTo>
                  <a:pt x="627770" y="214774"/>
                </a:lnTo>
                <a:lnTo>
                  <a:pt x="624775" y="211649"/>
                </a:lnTo>
                <a:lnTo>
                  <a:pt x="622746" y="210607"/>
                </a:lnTo>
                <a:lnTo>
                  <a:pt x="620717" y="209565"/>
                </a:lnTo>
                <a:lnTo>
                  <a:pt x="618784" y="208523"/>
                </a:lnTo>
                <a:lnTo>
                  <a:pt x="616755" y="207481"/>
                </a:lnTo>
                <a:lnTo>
                  <a:pt x="614726" y="205385"/>
                </a:lnTo>
                <a:lnTo>
                  <a:pt x="612697" y="204343"/>
                </a:lnTo>
                <a:lnTo>
                  <a:pt x="610668" y="202259"/>
                </a:lnTo>
                <a:lnTo>
                  <a:pt x="608639" y="200175"/>
                </a:lnTo>
                <a:lnTo>
                  <a:pt x="606610" y="199134"/>
                </a:lnTo>
                <a:lnTo>
                  <a:pt x="604678" y="197050"/>
                </a:lnTo>
                <a:lnTo>
                  <a:pt x="602649" y="194966"/>
                </a:lnTo>
                <a:lnTo>
                  <a:pt x="600620" y="192870"/>
                </a:lnTo>
                <a:lnTo>
                  <a:pt x="598591" y="190786"/>
                </a:lnTo>
                <a:lnTo>
                  <a:pt x="596562" y="189744"/>
                </a:lnTo>
                <a:lnTo>
                  <a:pt x="594533" y="187661"/>
                </a:lnTo>
                <a:lnTo>
                  <a:pt x="592504" y="185577"/>
                </a:lnTo>
                <a:lnTo>
                  <a:pt x="590572" y="184535"/>
                </a:lnTo>
                <a:lnTo>
                  <a:pt x="588543" y="182451"/>
                </a:lnTo>
                <a:lnTo>
                  <a:pt x="586514" y="180355"/>
                </a:lnTo>
                <a:lnTo>
                  <a:pt x="584485" y="179313"/>
                </a:lnTo>
                <a:lnTo>
                  <a:pt x="582456" y="177229"/>
                </a:lnTo>
                <a:lnTo>
                  <a:pt x="580427" y="176187"/>
                </a:lnTo>
                <a:lnTo>
                  <a:pt x="578398" y="175146"/>
                </a:lnTo>
                <a:lnTo>
                  <a:pt x="577432" y="172020"/>
                </a:lnTo>
                <a:lnTo>
                  <a:pt x="576465" y="168894"/>
                </a:lnTo>
                <a:lnTo>
                  <a:pt x="575403" y="166798"/>
                </a:lnTo>
                <a:lnTo>
                  <a:pt x="573374" y="163672"/>
                </a:lnTo>
                <a:lnTo>
                  <a:pt x="572407" y="161589"/>
                </a:lnTo>
                <a:lnTo>
                  <a:pt x="571345" y="158463"/>
                </a:lnTo>
                <a:lnTo>
                  <a:pt x="569412" y="156379"/>
                </a:lnTo>
                <a:lnTo>
                  <a:pt x="568349" y="154283"/>
                </a:lnTo>
                <a:lnTo>
                  <a:pt x="566321" y="151157"/>
                </a:lnTo>
                <a:lnTo>
                  <a:pt x="565354" y="149074"/>
                </a:lnTo>
                <a:lnTo>
                  <a:pt x="563325" y="146990"/>
                </a:lnTo>
                <a:lnTo>
                  <a:pt x="562359" y="144906"/>
                </a:lnTo>
                <a:lnTo>
                  <a:pt x="560330" y="142823"/>
                </a:lnTo>
                <a:lnTo>
                  <a:pt x="558301" y="140726"/>
                </a:lnTo>
                <a:lnTo>
                  <a:pt x="556272" y="138642"/>
                </a:lnTo>
                <a:lnTo>
                  <a:pt x="555306" y="136559"/>
                </a:lnTo>
                <a:lnTo>
                  <a:pt x="553277" y="134475"/>
                </a:lnTo>
                <a:lnTo>
                  <a:pt x="551248" y="133433"/>
                </a:lnTo>
                <a:lnTo>
                  <a:pt x="549219" y="132391"/>
                </a:lnTo>
                <a:lnTo>
                  <a:pt x="548253" y="130308"/>
                </a:lnTo>
                <a:lnTo>
                  <a:pt x="546224" y="129253"/>
                </a:lnTo>
                <a:lnTo>
                  <a:pt x="544176" y="128211"/>
                </a:lnTo>
                <a:lnTo>
                  <a:pt x="542156" y="127169"/>
                </a:lnTo>
                <a:lnTo>
                  <a:pt x="540147" y="127169"/>
                </a:lnTo>
                <a:lnTo>
                  <a:pt x="539132" y="126128"/>
                </a:lnTo>
                <a:lnTo>
                  <a:pt x="534098" y="126128"/>
                </a:lnTo>
                <a:lnTo>
                  <a:pt x="532079" y="127169"/>
                </a:lnTo>
                <a:lnTo>
                  <a:pt x="531074" y="127169"/>
                </a:lnTo>
                <a:lnTo>
                  <a:pt x="529055" y="128211"/>
                </a:lnTo>
                <a:lnTo>
                  <a:pt x="528050" y="129253"/>
                </a:lnTo>
                <a:lnTo>
                  <a:pt x="524021" y="134475"/>
                </a:lnTo>
                <a:lnTo>
                  <a:pt x="519992" y="139684"/>
                </a:lnTo>
                <a:lnTo>
                  <a:pt x="515963" y="145948"/>
                </a:lnTo>
                <a:lnTo>
                  <a:pt x="512939" y="152199"/>
                </a:lnTo>
                <a:lnTo>
                  <a:pt x="509915" y="159505"/>
                </a:lnTo>
                <a:lnTo>
                  <a:pt x="507895" y="167840"/>
                </a:lnTo>
                <a:lnTo>
                  <a:pt x="504871" y="175146"/>
                </a:lnTo>
                <a:lnTo>
                  <a:pt x="502861" y="183493"/>
                </a:lnTo>
                <a:lnTo>
                  <a:pt x="500842" y="192870"/>
                </a:lnTo>
                <a:lnTo>
                  <a:pt x="499837" y="201217"/>
                </a:lnTo>
                <a:lnTo>
                  <a:pt x="497818" y="210607"/>
                </a:lnTo>
                <a:lnTo>
                  <a:pt x="496813" y="219983"/>
                </a:lnTo>
                <a:lnTo>
                  <a:pt x="495808" y="229373"/>
                </a:lnTo>
                <a:lnTo>
                  <a:pt x="494794" y="238762"/>
                </a:lnTo>
                <a:lnTo>
                  <a:pt x="493789" y="248152"/>
                </a:lnTo>
                <a:lnTo>
                  <a:pt x="492784" y="256487"/>
                </a:lnTo>
                <a:lnTo>
                  <a:pt x="492784" y="275265"/>
                </a:lnTo>
                <a:lnTo>
                  <a:pt x="491770" y="283600"/>
                </a:lnTo>
                <a:lnTo>
                  <a:pt x="491770" y="321145"/>
                </a:lnTo>
                <a:lnTo>
                  <a:pt x="492784" y="327409"/>
                </a:lnTo>
                <a:lnTo>
                  <a:pt x="492784" y="369121"/>
                </a:lnTo>
                <a:lnTo>
                  <a:pt x="491770" y="375385"/>
                </a:lnTo>
                <a:lnTo>
                  <a:pt x="490765" y="380594"/>
                </a:lnTo>
                <a:lnTo>
                  <a:pt x="488755" y="384762"/>
                </a:lnTo>
                <a:lnTo>
                  <a:pt x="486736" y="388942"/>
                </a:lnTo>
                <a:lnTo>
                  <a:pt x="484717" y="393109"/>
                </a:lnTo>
                <a:lnTo>
                  <a:pt x="482707" y="396235"/>
                </a:lnTo>
                <a:lnTo>
                  <a:pt x="480688" y="398319"/>
                </a:lnTo>
                <a:lnTo>
                  <a:pt x="477663" y="401457"/>
                </a:lnTo>
                <a:lnTo>
                  <a:pt x="475654" y="402499"/>
                </a:lnTo>
                <a:lnTo>
                  <a:pt x="472630" y="404582"/>
                </a:lnTo>
                <a:lnTo>
                  <a:pt x="469605" y="405624"/>
                </a:lnTo>
                <a:lnTo>
                  <a:pt x="465576" y="406666"/>
                </a:lnTo>
                <a:lnTo>
                  <a:pt x="462552" y="407708"/>
                </a:lnTo>
                <a:lnTo>
                  <a:pt x="452475" y="407708"/>
                </a:lnTo>
                <a:lnTo>
                  <a:pt x="448446" y="406666"/>
                </a:lnTo>
                <a:lnTo>
                  <a:pt x="444407" y="406666"/>
                </a:lnTo>
                <a:lnTo>
                  <a:pt x="440378" y="405624"/>
                </a:lnTo>
                <a:lnTo>
                  <a:pt x="437354" y="404582"/>
                </a:lnTo>
                <a:lnTo>
                  <a:pt x="433325" y="403541"/>
                </a:lnTo>
                <a:lnTo>
                  <a:pt x="429296" y="402499"/>
                </a:lnTo>
                <a:lnTo>
                  <a:pt x="426272" y="401457"/>
                </a:lnTo>
                <a:lnTo>
                  <a:pt x="422243" y="400402"/>
                </a:lnTo>
                <a:lnTo>
                  <a:pt x="418214" y="398319"/>
                </a:lnTo>
                <a:lnTo>
                  <a:pt x="415190" y="397277"/>
                </a:lnTo>
                <a:lnTo>
                  <a:pt x="411161" y="396235"/>
                </a:lnTo>
                <a:lnTo>
                  <a:pt x="408137" y="394151"/>
                </a:lnTo>
                <a:lnTo>
                  <a:pt x="405113" y="393109"/>
                </a:lnTo>
                <a:lnTo>
                  <a:pt x="404098" y="391026"/>
                </a:lnTo>
                <a:lnTo>
                  <a:pt x="404098" y="387900"/>
                </a:lnTo>
                <a:lnTo>
                  <a:pt x="403093" y="385804"/>
                </a:lnTo>
                <a:lnTo>
                  <a:pt x="401084" y="381636"/>
                </a:lnTo>
                <a:lnTo>
                  <a:pt x="400069" y="377469"/>
                </a:lnTo>
                <a:lnTo>
                  <a:pt x="399064" y="374331"/>
                </a:lnTo>
                <a:lnTo>
                  <a:pt x="398059" y="372247"/>
                </a:lnTo>
                <a:lnTo>
                  <a:pt x="396040" y="369121"/>
                </a:lnTo>
                <a:lnTo>
                  <a:pt x="395035" y="364954"/>
                </a:lnTo>
                <a:lnTo>
                  <a:pt x="393016" y="360774"/>
                </a:lnTo>
                <a:lnTo>
                  <a:pt x="391006" y="357648"/>
                </a:lnTo>
                <a:lnTo>
                  <a:pt x="388987" y="355564"/>
                </a:lnTo>
                <a:lnTo>
                  <a:pt x="387982" y="354523"/>
                </a:lnTo>
                <a:lnTo>
                  <a:pt x="385963" y="351397"/>
                </a:lnTo>
                <a:lnTo>
                  <a:pt x="383943" y="348259"/>
                </a:lnTo>
                <a:lnTo>
                  <a:pt x="381934" y="346175"/>
                </a:lnTo>
                <a:lnTo>
                  <a:pt x="379914" y="344091"/>
                </a:lnTo>
                <a:lnTo>
                  <a:pt x="377905" y="342008"/>
                </a:lnTo>
                <a:lnTo>
                  <a:pt x="375885" y="339924"/>
                </a:lnTo>
                <a:lnTo>
                  <a:pt x="373866" y="338882"/>
                </a:lnTo>
                <a:lnTo>
                  <a:pt x="372861" y="337840"/>
                </a:lnTo>
                <a:lnTo>
                  <a:pt x="370852" y="336798"/>
                </a:lnTo>
                <a:lnTo>
                  <a:pt x="367827" y="331576"/>
                </a:lnTo>
                <a:lnTo>
                  <a:pt x="364803" y="328451"/>
                </a:lnTo>
                <a:lnTo>
                  <a:pt x="361779" y="324283"/>
                </a:lnTo>
                <a:lnTo>
                  <a:pt x="358755" y="321145"/>
                </a:lnTo>
                <a:lnTo>
                  <a:pt x="354726" y="319061"/>
                </a:lnTo>
                <a:lnTo>
                  <a:pt x="351702" y="315936"/>
                </a:lnTo>
                <a:lnTo>
                  <a:pt x="347673" y="313852"/>
                </a:lnTo>
                <a:lnTo>
                  <a:pt x="344649" y="311768"/>
                </a:lnTo>
                <a:lnTo>
                  <a:pt x="340620" y="309672"/>
                </a:lnTo>
                <a:lnTo>
                  <a:pt x="336581" y="308630"/>
                </a:lnTo>
                <a:lnTo>
                  <a:pt x="333567" y="307588"/>
                </a:lnTo>
                <a:lnTo>
                  <a:pt x="329528" y="306546"/>
                </a:lnTo>
                <a:lnTo>
                  <a:pt x="325499" y="305505"/>
                </a:lnTo>
                <a:lnTo>
                  <a:pt x="322475" y="304463"/>
                </a:lnTo>
                <a:lnTo>
                  <a:pt x="318446" y="304463"/>
                </a:lnTo>
                <a:lnTo>
                  <a:pt x="314417" y="303421"/>
                </a:lnTo>
                <a:lnTo>
                  <a:pt x="311393" y="303421"/>
                </a:lnTo>
                <a:lnTo>
                  <a:pt x="308368" y="302379"/>
                </a:lnTo>
                <a:lnTo>
                  <a:pt x="301315" y="302379"/>
                </a:lnTo>
                <a:lnTo>
                  <a:pt x="298291" y="301337"/>
                </a:lnTo>
                <a:lnTo>
                  <a:pt x="292243" y="301337"/>
                </a:lnTo>
                <a:lnTo>
                  <a:pt x="290233" y="300295"/>
                </a:lnTo>
                <a:lnTo>
                  <a:pt x="287209" y="300295"/>
                </a:lnTo>
                <a:lnTo>
                  <a:pt x="285190" y="299253"/>
                </a:lnTo>
                <a:lnTo>
                  <a:pt x="283180" y="298212"/>
                </a:lnTo>
                <a:lnTo>
                  <a:pt x="281161" y="297157"/>
                </a:lnTo>
                <a:lnTo>
                  <a:pt x="279141" y="296115"/>
                </a:lnTo>
                <a:lnTo>
                  <a:pt x="277132" y="292990"/>
                </a:lnTo>
                <a:lnTo>
                  <a:pt x="275112" y="289864"/>
                </a:lnTo>
                <a:lnTo>
                  <a:pt x="273103" y="288822"/>
                </a:lnTo>
                <a:lnTo>
                  <a:pt x="272088" y="287780"/>
                </a:lnTo>
                <a:lnTo>
                  <a:pt x="270079" y="286738"/>
                </a:lnTo>
                <a:lnTo>
                  <a:pt x="268059" y="284655"/>
                </a:lnTo>
                <a:lnTo>
                  <a:pt x="266040" y="282558"/>
                </a:lnTo>
                <a:lnTo>
                  <a:pt x="264030" y="279433"/>
                </a:lnTo>
                <a:lnTo>
                  <a:pt x="262011" y="277349"/>
                </a:lnTo>
                <a:lnTo>
                  <a:pt x="262011" y="267960"/>
                </a:lnTo>
                <a:lnTo>
                  <a:pt x="260001" y="269001"/>
                </a:lnTo>
                <a:lnTo>
                  <a:pt x="260001" y="265876"/>
                </a:lnTo>
                <a:lnTo>
                  <a:pt x="258987" y="262750"/>
                </a:lnTo>
                <a:lnTo>
                  <a:pt x="256977" y="260667"/>
                </a:lnTo>
                <a:lnTo>
                  <a:pt x="254958" y="258570"/>
                </a:lnTo>
                <a:lnTo>
                  <a:pt x="252948" y="257528"/>
                </a:lnTo>
                <a:lnTo>
                  <a:pt x="250929" y="256487"/>
                </a:lnTo>
                <a:lnTo>
                  <a:pt x="249924" y="255445"/>
                </a:lnTo>
                <a:lnTo>
                  <a:pt x="247905" y="254403"/>
                </a:lnTo>
                <a:lnTo>
                  <a:pt x="246900" y="254403"/>
                </a:lnTo>
                <a:lnTo>
                  <a:pt x="244880" y="253361"/>
                </a:lnTo>
                <a:lnTo>
                  <a:pt x="243876" y="252319"/>
                </a:lnTo>
                <a:lnTo>
                  <a:pt x="241856" y="251277"/>
                </a:lnTo>
                <a:lnTo>
                  <a:pt x="240851" y="251277"/>
                </a:lnTo>
                <a:lnTo>
                  <a:pt x="238832" y="250235"/>
                </a:lnTo>
                <a:lnTo>
                  <a:pt x="236822" y="249194"/>
                </a:lnTo>
                <a:lnTo>
                  <a:pt x="235818" y="249194"/>
                </a:lnTo>
                <a:lnTo>
                  <a:pt x="233798" y="248152"/>
                </a:lnTo>
                <a:lnTo>
                  <a:pt x="231779" y="247110"/>
                </a:lnTo>
                <a:lnTo>
                  <a:pt x="229769" y="246068"/>
                </a:lnTo>
                <a:lnTo>
                  <a:pt x="228755" y="245013"/>
                </a:lnTo>
                <a:lnTo>
                  <a:pt x="226745" y="242930"/>
                </a:lnTo>
                <a:lnTo>
                  <a:pt x="224726" y="239804"/>
                </a:lnTo>
                <a:lnTo>
                  <a:pt x="223721" y="236679"/>
                </a:lnTo>
                <a:lnTo>
                  <a:pt x="223721" y="233553"/>
                </a:lnTo>
                <a:lnTo>
                  <a:pt x="222716" y="229373"/>
                </a:lnTo>
                <a:lnTo>
                  <a:pt x="222716" y="225205"/>
                </a:lnTo>
                <a:lnTo>
                  <a:pt x="221702" y="221038"/>
                </a:lnTo>
                <a:lnTo>
                  <a:pt x="221702" y="212690"/>
                </a:lnTo>
                <a:lnTo>
                  <a:pt x="220697" y="210607"/>
                </a:lnTo>
                <a:lnTo>
                  <a:pt x="220697" y="199134"/>
                </a:lnTo>
                <a:lnTo>
                  <a:pt x="219692" y="197050"/>
                </a:lnTo>
                <a:lnTo>
                  <a:pt x="219692" y="188702"/>
                </a:lnTo>
                <a:lnTo>
                  <a:pt x="218677" y="186619"/>
                </a:lnTo>
                <a:lnTo>
                  <a:pt x="218677" y="181409"/>
                </a:lnTo>
                <a:lnTo>
                  <a:pt x="217673" y="177229"/>
                </a:lnTo>
                <a:lnTo>
                  <a:pt x="217673" y="173062"/>
                </a:lnTo>
                <a:lnTo>
                  <a:pt x="216668" y="169936"/>
                </a:lnTo>
                <a:lnTo>
                  <a:pt x="216668" y="166798"/>
                </a:lnTo>
                <a:lnTo>
                  <a:pt x="215663" y="162631"/>
                </a:lnTo>
                <a:lnTo>
                  <a:pt x="215663" y="152199"/>
                </a:lnTo>
                <a:lnTo>
                  <a:pt x="214648" y="148032"/>
                </a:lnTo>
                <a:lnTo>
                  <a:pt x="214648" y="138642"/>
                </a:lnTo>
                <a:lnTo>
                  <a:pt x="213644" y="134475"/>
                </a:lnTo>
                <a:lnTo>
                  <a:pt x="213644" y="126128"/>
                </a:lnTo>
                <a:lnTo>
                  <a:pt x="212639" y="121960"/>
                </a:lnTo>
                <a:lnTo>
                  <a:pt x="212639" y="113613"/>
                </a:lnTo>
                <a:lnTo>
                  <a:pt x="211624" y="109445"/>
                </a:lnTo>
                <a:lnTo>
                  <a:pt x="211624" y="99014"/>
                </a:lnTo>
                <a:lnTo>
                  <a:pt x="210619" y="95888"/>
                </a:lnTo>
                <a:lnTo>
                  <a:pt x="210619" y="86499"/>
                </a:lnTo>
                <a:lnTo>
                  <a:pt x="209615" y="83373"/>
                </a:lnTo>
                <a:lnTo>
                  <a:pt x="209615" y="75089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4610906" y="2266464"/>
            <a:ext cx="2019" cy="2096"/>
          </a:xfrm>
          <a:custGeom>
            <a:avLst/>
            <a:gdLst/>
            <a:ahLst/>
            <a:cxnLst/>
            <a:rect l="l" t="t" r="r" b="b"/>
            <a:pathLst>
              <a:path w="2019" h="2096">
                <a:moveTo>
                  <a:pt x="2019" y="2096"/>
                </a:moveTo>
                <a:lnTo>
                  <a:pt x="0" y="0"/>
                </a:lnTo>
                <a:lnTo>
                  <a:pt x="0" y="2096"/>
                </a:lnTo>
                <a:lnTo>
                  <a:pt x="2019" y="2096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4468819" y="2087087"/>
            <a:ext cx="3024" cy="12514"/>
          </a:xfrm>
          <a:custGeom>
            <a:avLst/>
            <a:gdLst/>
            <a:ahLst/>
            <a:cxnLst/>
            <a:rect l="l" t="t" r="r" b="b"/>
            <a:pathLst>
              <a:path w="3024" h="12514">
                <a:moveTo>
                  <a:pt x="0" y="4180"/>
                </a:moveTo>
                <a:lnTo>
                  <a:pt x="1004" y="6263"/>
                </a:lnTo>
                <a:lnTo>
                  <a:pt x="2009" y="9389"/>
                </a:lnTo>
                <a:lnTo>
                  <a:pt x="3024" y="12514"/>
                </a:lnTo>
                <a:lnTo>
                  <a:pt x="3024" y="6263"/>
                </a:lnTo>
                <a:lnTo>
                  <a:pt x="2009" y="3138"/>
                </a:lnTo>
                <a:lnTo>
                  <a:pt x="1004" y="0"/>
                </a:lnTo>
                <a:lnTo>
                  <a:pt x="0" y="418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4641944" y="1938979"/>
            <a:ext cx="775127" cy="1169097"/>
          </a:xfrm>
          <a:custGeom>
            <a:avLst/>
            <a:gdLst/>
            <a:ahLst/>
            <a:cxnLst/>
            <a:rect l="l" t="t" r="r" b="b"/>
            <a:pathLst>
              <a:path w="775127" h="1169097">
                <a:moveTo>
                  <a:pt x="1213" y="325401"/>
                </a:moveTo>
                <a:lnTo>
                  <a:pt x="3222" y="329582"/>
                </a:lnTo>
                <a:lnTo>
                  <a:pt x="4227" y="331665"/>
                </a:lnTo>
                <a:lnTo>
                  <a:pt x="6246" y="333749"/>
                </a:lnTo>
                <a:lnTo>
                  <a:pt x="8266" y="336875"/>
                </a:lnTo>
                <a:lnTo>
                  <a:pt x="10275" y="341042"/>
                </a:lnTo>
                <a:lnTo>
                  <a:pt x="12295" y="345222"/>
                </a:lnTo>
                <a:lnTo>
                  <a:pt x="13300" y="348348"/>
                </a:lnTo>
                <a:lnTo>
                  <a:pt x="15319" y="352515"/>
                </a:lnTo>
                <a:lnTo>
                  <a:pt x="16324" y="355653"/>
                </a:lnTo>
                <a:lnTo>
                  <a:pt x="18343" y="359821"/>
                </a:lnTo>
                <a:lnTo>
                  <a:pt x="19348" y="362946"/>
                </a:lnTo>
                <a:lnTo>
                  <a:pt x="20353" y="366072"/>
                </a:lnTo>
                <a:lnTo>
                  <a:pt x="20962" y="367957"/>
                </a:lnTo>
                <a:lnTo>
                  <a:pt x="21367" y="368168"/>
                </a:lnTo>
                <a:lnTo>
                  <a:pt x="23377" y="368168"/>
                </a:lnTo>
                <a:lnTo>
                  <a:pt x="23377" y="371294"/>
                </a:lnTo>
                <a:lnTo>
                  <a:pt x="21367" y="369210"/>
                </a:lnTo>
                <a:lnTo>
                  <a:pt x="22372" y="1049161"/>
                </a:lnTo>
                <a:lnTo>
                  <a:pt x="24382" y="1047077"/>
                </a:lnTo>
                <a:lnTo>
                  <a:pt x="26401" y="1044993"/>
                </a:lnTo>
                <a:lnTo>
                  <a:pt x="29425" y="1042909"/>
                </a:lnTo>
                <a:lnTo>
                  <a:pt x="32449" y="1040826"/>
                </a:lnTo>
                <a:lnTo>
                  <a:pt x="35474" y="1038742"/>
                </a:lnTo>
                <a:lnTo>
                  <a:pt x="38498" y="1035604"/>
                </a:lnTo>
                <a:lnTo>
                  <a:pt x="41522" y="1033520"/>
                </a:lnTo>
                <a:lnTo>
                  <a:pt x="44536" y="1030394"/>
                </a:lnTo>
                <a:lnTo>
                  <a:pt x="47561" y="1027269"/>
                </a:lnTo>
                <a:lnTo>
                  <a:pt x="50585" y="1025185"/>
                </a:lnTo>
                <a:lnTo>
                  <a:pt x="53609" y="1022047"/>
                </a:lnTo>
                <a:lnTo>
                  <a:pt x="57638" y="1018921"/>
                </a:lnTo>
                <a:lnTo>
                  <a:pt x="60662" y="1015796"/>
                </a:lnTo>
                <a:lnTo>
                  <a:pt x="63686" y="1013712"/>
                </a:lnTo>
                <a:lnTo>
                  <a:pt x="66710" y="1010574"/>
                </a:lnTo>
                <a:lnTo>
                  <a:pt x="70739" y="1007448"/>
                </a:lnTo>
                <a:lnTo>
                  <a:pt x="73763" y="1005365"/>
                </a:lnTo>
                <a:lnTo>
                  <a:pt x="76788" y="1002239"/>
                </a:lnTo>
                <a:lnTo>
                  <a:pt x="79812" y="1000155"/>
                </a:lnTo>
                <a:lnTo>
                  <a:pt x="82836" y="998059"/>
                </a:lnTo>
                <a:lnTo>
                  <a:pt x="85860" y="995975"/>
                </a:lnTo>
                <a:lnTo>
                  <a:pt x="87870" y="993891"/>
                </a:lnTo>
                <a:lnTo>
                  <a:pt x="90894" y="991808"/>
                </a:lnTo>
                <a:lnTo>
                  <a:pt x="93918" y="990766"/>
                </a:lnTo>
                <a:lnTo>
                  <a:pt x="95937" y="988682"/>
                </a:lnTo>
                <a:lnTo>
                  <a:pt x="97947" y="987640"/>
                </a:lnTo>
                <a:lnTo>
                  <a:pt x="103995" y="987640"/>
                </a:lnTo>
                <a:lnTo>
                  <a:pt x="106015" y="989724"/>
                </a:lnTo>
                <a:lnTo>
                  <a:pt x="108024" y="991808"/>
                </a:lnTo>
                <a:lnTo>
                  <a:pt x="110044" y="993891"/>
                </a:lnTo>
                <a:lnTo>
                  <a:pt x="112053" y="995975"/>
                </a:lnTo>
                <a:lnTo>
                  <a:pt x="114073" y="999101"/>
                </a:lnTo>
                <a:lnTo>
                  <a:pt x="116092" y="1001197"/>
                </a:lnTo>
                <a:lnTo>
                  <a:pt x="118102" y="1001197"/>
                </a:lnTo>
                <a:lnTo>
                  <a:pt x="120121" y="1002239"/>
                </a:lnTo>
                <a:lnTo>
                  <a:pt x="128179" y="1002239"/>
                </a:lnTo>
                <a:lnTo>
                  <a:pt x="130198" y="1004323"/>
                </a:lnTo>
                <a:lnTo>
                  <a:pt x="132208" y="1005365"/>
                </a:lnTo>
                <a:lnTo>
                  <a:pt x="134227" y="1008490"/>
                </a:lnTo>
                <a:lnTo>
                  <a:pt x="136247" y="1009532"/>
                </a:lnTo>
                <a:lnTo>
                  <a:pt x="138256" y="1013712"/>
                </a:lnTo>
                <a:lnTo>
                  <a:pt x="140276" y="1015796"/>
                </a:lnTo>
                <a:lnTo>
                  <a:pt x="142285" y="1018921"/>
                </a:lnTo>
                <a:lnTo>
                  <a:pt x="144305" y="1023089"/>
                </a:lnTo>
                <a:lnTo>
                  <a:pt x="146324" y="1025185"/>
                </a:lnTo>
                <a:lnTo>
                  <a:pt x="147329" y="1027269"/>
                </a:lnTo>
                <a:lnTo>
                  <a:pt x="149348" y="1031436"/>
                </a:lnTo>
                <a:lnTo>
                  <a:pt x="151358" y="1035604"/>
                </a:lnTo>
                <a:lnTo>
                  <a:pt x="153377" y="1038742"/>
                </a:lnTo>
                <a:lnTo>
                  <a:pt x="155387" y="1039784"/>
                </a:lnTo>
                <a:lnTo>
                  <a:pt x="157406" y="1041868"/>
                </a:lnTo>
                <a:lnTo>
                  <a:pt x="159425" y="1043951"/>
                </a:lnTo>
                <a:lnTo>
                  <a:pt x="161435" y="1044993"/>
                </a:lnTo>
                <a:lnTo>
                  <a:pt x="164459" y="1047077"/>
                </a:lnTo>
                <a:lnTo>
                  <a:pt x="166479" y="1050202"/>
                </a:lnTo>
                <a:lnTo>
                  <a:pt x="169493" y="1053341"/>
                </a:lnTo>
                <a:lnTo>
                  <a:pt x="172517" y="1056466"/>
                </a:lnTo>
                <a:lnTo>
                  <a:pt x="174537" y="1059592"/>
                </a:lnTo>
                <a:lnTo>
                  <a:pt x="176556" y="1062717"/>
                </a:lnTo>
                <a:lnTo>
                  <a:pt x="179570" y="1066898"/>
                </a:lnTo>
                <a:lnTo>
                  <a:pt x="181590" y="1070023"/>
                </a:lnTo>
                <a:lnTo>
                  <a:pt x="183609" y="1074191"/>
                </a:lnTo>
                <a:lnTo>
                  <a:pt x="186633" y="1077329"/>
                </a:lnTo>
                <a:lnTo>
                  <a:pt x="188643" y="1081496"/>
                </a:lnTo>
                <a:lnTo>
                  <a:pt x="190662" y="1085664"/>
                </a:lnTo>
                <a:lnTo>
                  <a:pt x="192672" y="1088789"/>
                </a:lnTo>
                <a:lnTo>
                  <a:pt x="195696" y="1092969"/>
                </a:lnTo>
                <a:lnTo>
                  <a:pt x="197715" y="1097137"/>
                </a:lnTo>
                <a:lnTo>
                  <a:pt x="199725" y="1100262"/>
                </a:lnTo>
                <a:lnTo>
                  <a:pt x="202749" y="1104442"/>
                </a:lnTo>
                <a:lnTo>
                  <a:pt x="204769" y="1108610"/>
                </a:lnTo>
                <a:lnTo>
                  <a:pt x="206788" y="1112777"/>
                </a:lnTo>
                <a:lnTo>
                  <a:pt x="209802" y="1115916"/>
                </a:lnTo>
                <a:lnTo>
                  <a:pt x="211822" y="1120083"/>
                </a:lnTo>
                <a:lnTo>
                  <a:pt x="214846" y="1124250"/>
                </a:lnTo>
                <a:lnTo>
                  <a:pt x="216865" y="1127376"/>
                </a:lnTo>
                <a:lnTo>
                  <a:pt x="219880" y="1130514"/>
                </a:lnTo>
                <a:lnTo>
                  <a:pt x="222904" y="1134682"/>
                </a:lnTo>
                <a:lnTo>
                  <a:pt x="225928" y="1137807"/>
                </a:lnTo>
                <a:lnTo>
                  <a:pt x="228952" y="1140933"/>
                </a:lnTo>
                <a:lnTo>
                  <a:pt x="231976" y="1144071"/>
                </a:lnTo>
                <a:lnTo>
                  <a:pt x="235000" y="1147197"/>
                </a:lnTo>
                <a:lnTo>
                  <a:pt x="239029" y="1150322"/>
                </a:lnTo>
                <a:lnTo>
                  <a:pt x="242054" y="1153448"/>
                </a:lnTo>
                <a:lnTo>
                  <a:pt x="246083" y="1155544"/>
                </a:lnTo>
                <a:lnTo>
                  <a:pt x="247097" y="1156586"/>
                </a:lnTo>
                <a:lnTo>
                  <a:pt x="249107" y="1157628"/>
                </a:lnTo>
                <a:lnTo>
                  <a:pt x="251126" y="1159712"/>
                </a:lnTo>
                <a:lnTo>
                  <a:pt x="253136" y="1159712"/>
                </a:lnTo>
                <a:lnTo>
                  <a:pt x="255155" y="1161795"/>
                </a:lnTo>
                <a:lnTo>
                  <a:pt x="257165" y="1161795"/>
                </a:lnTo>
                <a:lnTo>
                  <a:pt x="258179" y="1162837"/>
                </a:lnTo>
                <a:lnTo>
                  <a:pt x="260189" y="1162837"/>
                </a:lnTo>
                <a:lnTo>
                  <a:pt x="261203" y="1163879"/>
                </a:lnTo>
                <a:lnTo>
                  <a:pt x="263213" y="1163879"/>
                </a:lnTo>
                <a:lnTo>
                  <a:pt x="264228" y="1164925"/>
                </a:lnTo>
                <a:lnTo>
                  <a:pt x="266237" y="1164925"/>
                </a:lnTo>
                <a:lnTo>
                  <a:pt x="267242" y="1165968"/>
                </a:lnTo>
                <a:lnTo>
                  <a:pt x="272286" y="1165968"/>
                </a:lnTo>
                <a:lnTo>
                  <a:pt x="274305" y="1167011"/>
                </a:lnTo>
                <a:lnTo>
                  <a:pt x="296469" y="1167011"/>
                </a:lnTo>
                <a:lnTo>
                  <a:pt x="298488" y="1165968"/>
                </a:lnTo>
                <a:lnTo>
                  <a:pt x="301513" y="1165968"/>
                </a:lnTo>
                <a:lnTo>
                  <a:pt x="304537" y="1164925"/>
                </a:lnTo>
                <a:lnTo>
                  <a:pt x="306546" y="1164925"/>
                </a:lnTo>
                <a:lnTo>
                  <a:pt x="309571" y="1163879"/>
                </a:lnTo>
                <a:lnTo>
                  <a:pt x="311590" y="1162837"/>
                </a:lnTo>
                <a:lnTo>
                  <a:pt x="313600" y="1161795"/>
                </a:lnTo>
                <a:lnTo>
                  <a:pt x="315619" y="1160753"/>
                </a:lnTo>
                <a:lnTo>
                  <a:pt x="318643" y="1159712"/>
                </a:lnTo>
                <a:lnTo>
                  <a:pt x="320653" y="1158670"/>
                </a:lnTo>
                <a:lnTo>
                  <a:pt x="322672" y="1157628"/>
                </a:lnTo>
                <a:lnTo>
                  <a:pt x="324691" y="1155544"/>
                </a:lnTo>
                <a:lnTo>
                  <a:pt x="325696" y="1154502"/>
                </a:lnTo>
                <a:lnTo>
                  <a:pt x="327706" y="1152406"/>
                </a:lnTo>
                <a:lnTo>
                  <a:pt x="329725" y="1151364"/>
                </a:lnTo>
                <a:lnTo>
                  <a:pt x="331745" y="1149280"/>
                </a:lnTo>
                <a:lnTo>
                  <a:pt x="333754" y="1147197"/>
                </a:lnTo>
                <a:lnTo>
                  <a:pt x="334759" y="1145113"/>
                </a:lnTo>
                <a:lnTo>
                  <a:pt x="336778" y="1143029"/>
                </a:lnTo>
                <a:lnTo>
                  <a:pt x="337783" y="1139891"/>
                </a:lnTo>
                <a:lnTo>
                  <a:pt x="339803" y="1137807"/>
                </a:lnTo>
                <a:lnTo>
                  <a:pt x="341822" y="1134682"/>
                </a:lnTo>
                <a:lnTo>
                  <a:pt x="342827" y="1131556"/>
                </a:lnTo>
                <a:lnTo>
                  <a:pt x="344836" y="1128431"/>
                </a:lnTo>
                <a:lnTo>
                  <a:pt x="345851" y="1125292"/>
                </a:lnTo>
                <a:lnTo>
                  <a:pt x="347861" y="1122167"/>
                </a:lnTo>
                <a:lnTo>
                  <a:pt x="348875" y="1119041"/>
                </a:lnTo>
                <a:lnTo>
                  <a:pt x="350885" y="1115916"/>
                </a:lnTo>
                <a:lnTo>
                  <a:pt x="351899" y="1111735"/>
                </a:lnTo>
                <a:lnTo>
                  <a:pt x="353909" y="1107568"/>
                </a:lnTo>
                <a:lnTo>
                  <a:pt x="354914" y="1103401"/>
                </a:lnTo>
                <a:lnTo>
                  <a:pt x="356933" y="1099220"/>
                </a:lnTo>
                <a:lnTo>
                  <a:pt x="357938" y="1098179"/>
                </a:lnTo>
                <a:lnTo>
                  <a:pt x="359957" y="1096095"/>
                </a:lnTo>
                <a:lnTo>
                  <a:pt x="360962" y="1092969"/>
                </a:lnTo>
                <a:lnTo>
                  <a:pt x="362981" y="1089844"/>
                </a:lnTo>
                <a:lnTo>
                  <a:pt x="363986" y="1086705"/>
                </a:lnTo>
                <a:lnTo>
                  <a:pt x="364991" y="1083580"/>
                </a:lnTo>
                <a:lnTo>
                  <a:pt x="367010" y="1081496"/>
                </a:lnTo>
                <a:lnTo>
                  <a:pt x="368015" y="1077329"/>
                </a:lnTo>
                <a:lnTo>
                  <a:pt x="370034" y="1074191"/>
                </a:lnTo>
                <a:lnTo>
                  <a:pt x="371039" y="1071065"/>
                </a:lnTo>
                <a:lnTo>
                  <a:pt x="373059" y="1067939"/>
                </a:lnTo>
                <a:lnTo>
                  <a:pt x="375068" y="1066898"/>
                </a:lnTo>
                <a:lnTo>
                  <a:pt x="377088" y="1065856"/>
                </a:lnTo>
                <a:lnTo>
                  <a:pt x="379107" y="1063759"/>
                </a:lnTo>
                <a:lnTo>
                  <a:pt x="381117" y="1060634"/>
                </a:lnTo>
                <a:lnTo>
                  <a:pt x="383136" y="1057508"/>
                </a:lnTo>
                <a:lnTo>
                  <a:pt x="385146" y="1055424"/>
                </a:lnTo>
                <a:lnTo>
                  <a:pt x="387165" y="1051257"/>
                </a:lnTo>
                <a:lnTo>
                  <a:pt x="389184" y="1047077"/>
                </a:lnTo>
                <a:lnTo>
                  <a:pt x="390189" y="1043951"/>
                </a:lnTo>
                <a:lnTo>
                  <a:pt x="392208" y="1039784"/>
                </a:lnTo>
                <a:lnTo>
                  <a:pt x="393213" y="1036646"/>
                </a:lnTo>
                <a:lnTo>
                  <a:pt x="395223" y="1034562"/>
                </a:lnTo>
                <a:lnTo>
                  <a:pt x="396237" y="1032478"/>
                </a:lnTo>
                <a:lnTo>
                  <a:pt x="398247" y="1028311"/>
                </a:lnTo>
                <a:lnTo>
                  <a:pt x="400266" y="1024131"/>
                </a:lnTo>
                <a:lnTo>
                  <a:pt x="402286" y="1021005"/>
                </a:lnTo>
                <a:lnTo>
                  <a:pt x="404295" y="1018921"/>
                </a:lnTo>
                <a:lnTo>
                  <a:pt x="405300" y="1017879"/>
                </a:lnTo>
                <a:lnTo>
                  <a:pt x="407320" y="1015796"/>
                </a:lnTo>
                <a:lnTo>
                  <a:pt x="409339" y="1014754"/>
                </a:lnTo>
                <a:lnTo>
                  <a:pt x="411349" y="1015796"/>
                </a:lnTo>
                <a:lnTo>
                  <a:pt x="415378" y="1018921"/>
                </a:lnTo>
                <a:lnTo>
                  <a:pt x="419416" y="1022047"/>
                </a:lnTo>
                <a:lnTo>
                  <a:pt x="423445" y="1026227"/>
                </a:lnTo>
                <a:lnTo>
                  <a:pt x="427474" y="1029353"/>
                </a:lnTo>
                <a:lnTo>
                  <a:pt x="431503" y="1033520"/>
                </a:lnTo>
                <a:lnTo>
                  <a:pt x="435532" y="1037687"/>
                </a:lnTo>
                <a:lnTo>
                  <a:pt x="439571" y="1040826"/>
                </a:lnTo>
                <a:lnTo>
                  <a:pt x="443600" y="1044993"/>
                </a:lnTo>
                <a:lnTo>
                  <a:pt x="447629" y="1049161"/>
                </a:lnTo>
                <a:lnTo>
                  <a:pt x="451658" y="1053341"/>
                </a:lnTo>
                <a:lnTo>
                  <a:pt x="456701" y="1057508"/>
                </a:lnTo>
                <a:lnTo>
                  <a:pt x="460730" y="1062717"/>
                </a:lnTo>
                <a:lnTo>
                  <a:pt x="464759" y="1066898"/>
                </a:lnTo>
                <a:lnTo>
                  <a:pt x="468788" y="1071065"/>
                </a:lnTo>
                <a:lnTo>
                  <a:pt x="472817" y="1075232"/>
                </a:lnTo>
                <a:lnTo>
                  <a:pt x="477861" y="1079412"/>
                </a:lnTo>
                <a:lnTo>
                  <a:pt x="481890" y="1083580"/>
                </a:lnTo>
                <a:lnTo>
                  <a:pt x="485919" y="1087747"/>
                </a:lnTo>
                <a:lnTo>
                  <a:pt x="490962" y="1091927"/>
                </a:lnTo>
                <a:lnTo>
                  <a:pt x="494991" y="1096095"/>
                </a:lnTo>
                <a:lnTo>
                  <a:pt x="499020" y="1100262"/>
                </a:lnTo>
                <a:lnTo>
                  <a:pt x="504064" y="1104442"/>
                </a:lnTo>
                <a:lnTo>
                  <a:pt x="508093" y="1108610"/>
                </a:lnTo>
                <a:lnTo>
                  <a:pt x="512122" y="1112777"/>
                </a:lnTo>
                <a:lnTo>
                  <a:pt x="517165" y="1116957"/>
                </a:lnTo>
                <a:lnTo>
                  <a:pt x="521194" y="1120083"/>
                </a:lnTo>
                <a:lnTo>
                  <a:pt x="525223" y="1124250"/>
                </a:lnTo>
                <a:lnTo>
                  <a:pt x="530257" y="1127376"/>
                </a:lnTo>
                <a:lnTo>
                  <a:pt x="534296" y="1130514"/>
                </a:lnTo>
                <a:lnTo>
                  <a:pt x="538315" y="1133640"/>
                </a:lnTo>
                <a:lnTo>
                  <a:pt x="543339" y="1136765"/>
                </a:lnTo>
                <a:lnTo>
                  <a:pt x="547397" y="1139891"/>
                </a:lnTo>
                <a:lnTo>
                  <a:pt x="550392" y="1141987"/>
                </a:lnTo>
                <a:lnTo>
                  <a:pt x="553484" y="1144071"/>
                </a:lnTo>
                <a:lnTo>
                  <a:pt x="556479" y="1146155"/>
                </a:lnTo>
                <a:lnTo>
                  <a:pt x="559474" y="1148238"/>
                </a:lnTo>
                <a:lnTo>
                  <a:pt x="562470" y="1150322"/>
                </a:lnTo>
                <a:lnTo>
                  <a:pt x="565561" y="1152406"/>
                </a:lnTo>
                <a:lnTo>
                  <a:pt x="568557" y="1153448"/>
                </a:lnTo>
                <a:lnTo>
                  <a:pt x="571552" y="1155544"/>
                </a:lnTo>
                <a:lnTo>
                  <a:pt x="574643" y="1156586"/>
                </a:lnTo>
                <a:lnTo>
                  <a:pt x="577639" y="1158670"/>
                </a:lnTo>
                <a:lnTo>
                  <a:pt x="580634" y="1159712"/>
                </a:lnTo>
                <a:lnTo>
                  <a:pt x="583629" y="1160753"/>
                </a:lnTo>
                <a:lnTo>
                  <a:pt x="586721" y="1161795"/>
                </a:lnTo>
                <a:lnTo>
                  <a:pt x="589716" y="1162837"/>
                </a:lnTo>
                <a:lnTo>
                  <a:pt x="592711" y="1163879"/>
                </a:lnTo>
                <a:lnTo>
                  <a:pt x="595803" y="1164925"/>
                </a:lnTo>
                <a:lnTo>
                  <a:pt x="598798" y="1165968"/>
                </a:lnTo>
                <a:lnTo>
                  <a:pt x="601793" y="1167011"/>
                </a:lnTo>
                <a:lnTo>
                  <a:pt x="604788" y="1168054"/>
                </a:lnTo>
                <a:lnTo>
                  <a:pt x="607880" y="1168054"/>
                </a:lnTo>
                <a:lnTo>
                  <a:pt x="609909" y="1169097"/>
                </a:lnTo>
                <a:lnTo>
                  <a:pt x="633001" y="1169097"/>
                </a:lnTo>
                <a:lnTo>
                  <a:pt x="636093" y="1168054"/>
                </a:lnTo>
                <a:lnTo>
                  <a:pt x="638122" y="1168054"/>
                </a:lnTo>
                <a:lnTo>
                  <a:pt x="641117" y="1167011"/>
                </a:lnTo>
                <a:lnTo>
                  <a:pt x="643146" y="1167011"/>
                </a:lnTo>
                <a:lnTo>
                  <a:pt x="645175" y="1165968"/>
                </a:lnTo>
                <a:lnTo>
                  <a:pt x="647204" y="1164925"/>
                </a:lnTo>
                <a:lnTo>
                  <a:pt x="649136" y="1163879"/>
                </a:lnTo>
                <a:lnTo>
                  <a:pt x="651165" y="1162837"/>
                </a:lnTo>
                <a:lnTo>
                  <a:pt x="653194" y="1161795"/>
                </a:lnTo>
                <a:lnTo>
                  <a:pt x="655223" y="1159712"/>
                </a:lnTo>
                <a:lnTo>
                  <a:pt x="657252" y="1158670"/>
                </a:lnTo>
                <a:lnTo>
                  <a:pt x="659281" y="1157628"/>
                </a:lnTo>
                <a:lnTo>
                  <a:pt x="661310" y="1155544"/>
                </a:lnTo>
                <a:lnTo>
                  <a:pt x="663243" y="1153448"/>
                </a:lnTo>
                <a:lnTo>
                  <a:pt x="665272" y="1151364"/>
                </a:lnTo>
                <a:lnTo>
                  <a:pt x="667301" y="1150322"/>
                </a:lnTo>
                <a:lnTo>
                  <a:pt x="670296" y="1148238"/>
                </a:lnTo>
                <a:lnTo>
                  <a:pt x="672325" y="1146155"/>
                </a:lnTo>
                <a:lnTo>
                  <a:pt x="674354" y="1144071"/>
                </a:lnTo>
                <a:lnTo>
                  <a:pt x="676383" y="1141987"/>
                </a:lnTo>
                <a:lnTo>
                  <a:pt x="678412" y="1139891"/>
                </a:lnTo>
                <a:lnTo>
                  <a:pt x="680441" y="1136765"/>
                </a:lnTo>
                <a:lnTo>
                  <a:pt x="681407" y="1134682"/>
                </a:lnTo>
                <a:lnTo>
                  <a:pt x="683436" y="1132598"/>
                </a:lnTo>
                <a:lnTo>
                  <a:pt x="685465" y="1130514"/>
                </a:lnTo>
                <a:lnTo>
                  <a:pt x="687494" y="1128431"/>
                </a:lnTo>
                <a:lnTo>
                  <a:pt x="688460" y="1125292"/>
                </a:lnTo>
                <a:lnTo>
                  <a:pt x="690489" y="1123209"/>
                </a:lnTo>
                <a:lnTo>
                  <a:pt x="691455" y="1121125"/>
                </a:lnTo>
                <a:lnTo>
                  <a:pt x="693484" y="1119041"/>
                </a:lnTo>
                <a:lnTo>
                  <a:pt x="694547" y="1116957"/>
                </a:lnTo>
                <a:lnTo>
                  <a:pt x="696576" y="1112777"/>
                </a:lnTo>
                <a:lnTo>
                  <a:pt x="698508" y="1108610"/>
                </a:lnTo>
                <a:lnTo>
                  <a:pt x="700537" y="1104442"/>
                </a:lnTo>
                <a:lnTo>
                  <a:pt x="702566" y="1101304"/>
                </a:lnTo>
                <a:lnTo>
                  <a:pt x="703629" y="1098179"/>
                </a:lnTo>
                <a:lnTo>
                  <a:pt x="704595" y="1095053"/>
                </a:lnTo>
                <a:lnTo>
                  <a:pt x="705562" y="1091927"/>
                </a:lnTo>
                <a:lnTo>
                  <a:pt x="706624" y="1087747"/>
                </a:lnTo>
                <a:lnTo>
                  <a:pt x="706624" y="1084622"/>
                </a:lnTo>
                <a:lnTo>
                  <a:pt x="707591" y="1080454"/>
                </a:lnTo>
                <a:lnTo>
                  <a:pt x="707591" y="1070023"/>
                </a:lnTo>
                <a:lnTo>
                  <a:pt x="706624" y="1065856"/>
                </a:lnTo>
                <a:lnTo>
                  <a:pt x="705562" y="1061676"/>
                </a:lnTo>
                <a:lnTo>
                  <a:pt x="705562" y="1058550"/>
                </a:lnTo>
                <a:lnTo>
                  <a:pt x="703629" y="1054383"/>
                </a:lnTo>
                <a:lnTo>
                  <a:pt x="702566" y="1050202"/>
                </a:lnTo>
                <a:lnTo>
                  <a:pt x="701600" y="1046035"/>
                </a:lnTo>
                <a:lnTo>
                  <a:pt x="699571" y="1040826"/>
                </a:lnTo>
                <a:lnTo>
                  <a:pt x="698508" y="1036646"/>
                </a:lnTo>
                <a:lnTo>
                  <a:pt x="696576" y="1031436"/>
                </a:lnTo>
                <a:lnTo>
                  <a:pt x="695513" y="1026227"/>
                </a:lnTo>
                <a:lnTo>
                  <a:pt x="694547" y="1021005"/>
                </a:lnTo>
                <a:lnTo>
                  <a:pt x="693484" y="1015796"/>
                </a:lnTo>
                <a:lnTo>
                  <a:pt x="692518" y="1010574"/>
                </a:lnTo>
                <a:lnTo>
                  <a:pt x="691455" y="1005365"/>
                </a:lnTo>
                <a:lnTo>
                  <a:pt x="691455" y="1000155"/>
                </a:lnTo>
                <a:lnTo>
                  <a:pt x="690489" y="994933"/>
                </a:lnTo>
                <a:lnTo>
                  <a:pt x="690489" y="989724"/>
                </a:lnTo>
                <a:lnTo>
                  <a:pt x="689523" y="983460"/>
                </a:lnTo>
                <a:lnTo>
                  <a:pt x="689523" y="978251"/>
                </a:lnTo>
                <a:lnTo>
                  <a:pt x="688460" y="973029"/>
                </a:lnTo>
                <a:lnTo>
                  <a:pt x="688460" y="956346"/>
                </a:lnTo>
                <a:lnTo>
                  <a:pt x="687494" y="951137"/>
                </a:lnTo>
                <a:lnTo>
                  <a:pt x="687494" y="924024"/>
                </a:lnTo>
                <a:lnTo>
                  <a:pt x="688460" y="918802"/>
                </a:lnTo>
                <a:lnTo>
                  <a:pt x="688460" y="888562"/>
                </a:lnTo>
                <a:lnTo>
                  <a:pt x="689523" y="884395"/>
                </a:lnTo>
                <a:lnTo>
                  <a:pt x="689523" y="883340"/>
                </a:lnTo>
                <a:lnTo>
                  <a:pt x="690489" y="879173"/>
                </a:lnTo>
                <a:lnTo>
                  <a:pt x="691455" y="876047"/>
                </a:lnTo>
                <a:lnTo>
                  <a:pt x="693484" y="873964"/>
                </a:lnTo>
                <a:lnTo>
                  <a:pt x="695513" y="871880"/>
                </a:lnTo>
                <a:lnTo>
                  <a:pt x="697542" y="869784"/>
                </a:lnTo>
                <a:lnTo>
                  <a:pt x="699571" y="867700"/>
                </a:lnTo>
                <a:lnTo>
                  <a:pt x="701600" y="865616"/>
                </a:lnTo>
                <a:lnTo>
                  <a:pt x="703629" y="864574"/>
                </a:lnTo>
                <a:lnTo>
                  <a:pt x="704595" y="863532"/>
                </a:lnTo>
                <a:lnTo>
                  <a:pt x="706624" y="862491"/>
                </a:lnTo>
                <a:lnTo>
                  <a:pt x="708653" y="861449"/>
                </a:lnTo>
                <a:lnTo>
                  <a:pt x="710682" y="859365"/>
                </a:lnTo>
                <a:lnTo>
                  <a:pt x="712615" y="859365"/>
                </a:lnTo>
                <a:lnTo>
                  <a:pt x="713678" y="858323"/>
                </a:lnTo>
                <a:lnTo>
                  <a:pt x="715707" y="857269"/>
                </a:lnTo>
                <a:lnTo>
                  <a:pt x="717736" y="856227"/>
                </a:lnTo>
                <a:lnTo>
                  <a:pt x="719668" y="855185"/>
                </a:lnTo>
                <a:lnTo>
                  <a:pt x="721697" y="854143"/>
                </a:lnTo>
                <a:lnTo>
                  <a:pt x="723726" y="852059"/>
                </a:lnTo>
                <a:lnTo>
                  <a:pt x="725755" y="851017"/>
                </a:lnTo>
                <a:lnTo>
                  <a:pt x="727784" y="851017"/>
                </a:lnTo>
                <a:lnTo>
                  <a:pt x="728750" y="849976"/>
                </a:lnTo>
                <a:lnTo>
                  <a:pt x="730779" y="849976"/>
                </a:lnTo>
                <a:lnTo>
                  <a:pt x="731842" y="427605"/>
                </a:lnTo>
                <a:lnTo>
                  <a:pt x="729813" y="426563"/>
                </a:lnTo>
                <a:lnTo>
                  <a:pt x="727784" y="424479"/>
                </a:lnTo>
                <a:lnTo>
                  <a:pt x="725755" y="421354"/>
                </a:lnTo>
                <a:lnTo>
                  <a:pt x="726721" y="418215"/>
                </a:lnTo>
                <a:lnTo>
                  <a:pt x="728750" y="417174"/>
                </a:lnTo>
                <a:lnTo>
                  <a:pt x="730779" y="417174"/>
                </a:lnTo>
                <a:lnTo>
                  <a:pt x="732808" y="418215"/>
                </a:lnTo>
                <a:lnTo>
                  <a:pt x="734837" y="419257"/>
                </a:lnTo>
                <a:lnTo>
                  <a:pt x="736866" y="421354"/>
                </a:lnTo>
                <a:lnTo>
                  <a:pt x="738895" y="423437"/>
                </a:lnTo>
                <a:lnTo>
                  <a:pt x="740827" y="422396"/>
                </a:lnTo>
                <a:lnTo>
                  <a:pt x="742856" y="421354"/>
                </a:lnTo>
                <a:lnTo>
                  <a:pt x="744885" y="420312"/>
                </a:lnTo>
                <a:lnTo>
                  <a:pt x="746914" y="419257"/>
                </a:lnTo>
                <a:lnTo>
                  <a:pt x="748943" y="417174"/>
                </a:lnTo>
                <a:lnTo>
                  <a:pt x="750972" y="415090"/>
                </a:lnTo>
                <a:lnTo>
                  <a:pt x="753001" y="414048"/>
                </a:lnTo>
                <a:lnTo>
                  <a:pt x="755030" y="410923"/>
                </a:lnTo>
                <a:lnTo>
                  <a:pt x="756963" y="409881"/>
                </a:lnTo>
                <a:lnTo>
                  <a:pt x="758992" y="407797"/>
                </a:lnTo>
                <a:lnTo>
                  <a:pt x="761021" y="405701"/>
                </a:lnTo>
                <a:lnTo>
                  <a:pt x="763050" y="404659"/>
                </a:lnTo>
                <a:lnTo>
                  <a:pt x="765079" y="401533"/>
                </a:lnTo>
                <a:lnTo>
                  <a:pt x="767108" y="399449"/>
                </a:lnTo>
                <a:lnTo>
                  <a:pt x="769137" y="398408"/>
                </a:lnTo>
                <a:lnTo>
                  <a:pt x="771069" y="396324"/>
                </a:lnTo>
                <a:lnTo>
                  <a:pt x="772132" y="394240"/>
                </a:lnTo>
                <a:lnTo>
                  <a:pt x="773098" y="393738"/>
                </a:lnTo>
                <a:lnTo>
                  <a:pt x="773098" y="393186"/>
                </a:lnTo>
                <a:lnTo>
                  <a:pt x="774161" y="390060"/>
                </a:lnTo>
                <a:lnTo>
                  <a:pt x="774161" y="386934"/>
                </a:lnTo>
                <a:lnTo>
                  <a:pt x="775127" y="383809"/>
                </a:lnTo>
                <a:lnTo>
                  <a:pt x="775127" y="360863"/>
                </a:lnTo>
                <a:lnTo>
                  <a:pt x="774161" y="356695"/>
                </a:lnTo>
                <a:lnTo>
                  <a:pt x="774161" y="351473"/>
                </a:lnTo>
                <a:lnTo>
                  <a:pt x="773098" y="346264"/>
                </a:lnTo>
                <a:lnTo>
                  <a:pt x="772132" y="343138"/>
                </a:lnTo>
                <a:lnTo>
                  <a:pt x="771069" y="338958"/>
                </a:lnTo>
                <a:lnTo>
                  <a:pt x="770103" y="335833"/>
                </a:lnTo>
                <a:lnTo>
                  <a:pt x="769137" y="332707"/>
                </a:lnTo>
                <a:lnTo>
                  <a:pt x="768074" y="329582"/>
                </a:lnTo>
                <a:lnTo>
                  <a:pt x="767108" y="326443"/>
                </a:lnTo>
                <a:lnTo>
                  <a:pt x="765079" y="323318"/>
                </a:lnTo>
                <a:lnTo>
                  <a:pt x="764016" y="320192"/>
                </a:lnTo>
                <a:lnTo>
                  <a:pt x="763050" y="317067"/>
                </a:lnTo>
                <a:lnTo>
                  <a:pt x="762083" y="314970"/>
                </a:lnTo>
                <a:lnTo>
                  <a:pt x="761021" y="311845"/>
                </a:lnTo>
                <a:lnTo>
                  <a:pt x="760054" y="309761"/>
                </a:lnTo>
                <a:lnTo>
                  <a:pt x="758992" y="306635"/>
                </a:lnTo>
                <a:lnTo>
                  <a:pt x="756963" y="304552"/>
                </a:lnTo>
                <a:lnTo>
                  <a:pt x="755996" y="301413"/>
                </a:lnTo>
                <a:lnTo>
                  <a:pt x="755030" y="299330"/>
                </a:lnTo>
                <a:lnTo>
                  <a:pt x="753001" y="295162"/>
                </a:lnTo>
                <a:lnTo>
                  <a:pt x="750972" y="290995"/>
                </a:lnTo>
                <a:lnTo>
                  <a:pt x="748943" y="286815"/>
                </a:lnTo>
                <a:lnTo>
                  <a:pt x="746914" y="283689"/>
                </a:lnTo>
                <a:lnTo>
                  <a:pt x="744885" y="280564"/>
                </a:lnTo>
                <a:lnTo>
                  <a:pt x="742856" y="277425"/>
                </a:lnTo>
                <a:lnTo>
                  <a:pt x="740827" y="274300"/>
                </a:lnTo>
                <a:lnTo>
                  <a:pt x="737832" y="270132"/>
                </a:lnTo>
                <a:lnTo>
                  <a:pt x="734837" y="267007"/>
                </a:lnTo>
                <a:lnTo>
                  <a:pt x="731842" y="263868"/>
                </a:lnTo>
                <a:lnTo>
                  <a:pt x="728750" y="260743"/>
                </a:lnTo>
                <a:lnTo>
                  <a:pt x="725755" y="256575"/>
                </a:lnTo>
                <a:lnTo>
                  <a:pt x="722760" y="253450"/>
                </a:lnTo>
                <a:lnTo>
                  <a:pt x="719668" y="250312"/>
                </a:lnTo>
                <a:lnTo>
                  <a:pt x="716673" y="247186"/>
                </a:lnTo>
                <a:lnTo>
                  <a:pt x="713678" y="245102"/>
                </a:lnTo>
                <a:lnTo>
                  <a:pt x="710682" y="241977"/>
                </a:lnTo>
                <a:lnTo>
                  <a:pt x="706624" y="238838"/>
                </a:lnTo>
                <a:lnTo>
                  <a:pt x="703629" y="235713"/>
                </a:lnTo>
                <a:lnTo>
                  <a:pt x="700537" y="233629"/>
                </a:lnTo>
                <a:lnTo>
                  <a:pt x="696576" y="230504"/>
                </a:lnTo>
                <a:lnTo>
                  <a:pt x="693484" y="227378"/>
                </a:lnTo>
                <a:lnTo>
                  <a:pt x="689523" y="225282"/>
                </a:lnTo>
                <a:lnTo>
                  <a:pt x="686431" y="222156"/>
                </a:lnTo>
                <a:lnTo>
                  <a:pt x="682470" y="220072"/>
                </a:lnTo>
                <a:lnTo>
                  <a:pt x="679378" y="216947"/>
                </a:lnTo>
                <a:lnTo>
                  <a:pt x="675417" y="214863"/>
                </a:lnTo>
                <a:lnTo>
                  <a:pt x="671359" y="212767"/>
                </a:lnTo>
                <a:lnTo>
                  <a:pt x="668363" y="209641"/>
                </a:lnTo>
                <a:lnTo>
                  <a:pt x="664305" y="207557"/>
                </a:lnTo>
                <a:lnTo>
                  <a:pt x="660247" y="204432"/>
                </a:lnTo>
                <a:lnTo>
                  <a:pt x="657252" y="202348"/>
                </a:lnTo>
                <a:lnTo>
                  <a:pt x="653194" y="200252"/>
                </a:lnTo>
                <a:lnTo>
                  <a:pt x="649136" y="198168"/>
                </a:lnTo>
                <a:lnTo>
                  <a:pt x="646141" y="195042"/>
                </a:lnTo>
                <a:lnTo>
                  <a:pt x="642083" y="192959"/>
                </a:lnTo>
                <a:lnTo>
                  <a:pt x="638122" y="190875"/>
                </a:lnTo>
                <a:lnTo>
                  <a:pt x="635030" y="187749"/>
                </a:lnTo>
                <a:lnTo>
                  <a:pt x="631069" y="185653"/>
                </a:lnTo>
                <a:lnTo>
                  <a:pt x="630006" y="184611"/>
                </a:lnTo>
                <a:lnTo>
                  <a:pt x="627977" y="184611"/>
                </a:lnTo>
                <a:lnTo>
                  <a:pt x="625948" y="183569"/>
                </a:lnTo>
                <a:lnTo>
                  <a:pt x="624016" y="182527"/>
                </a:lnTo>
                <a:lnTo>
                  <a:pt x="621987" y="181486"/>
                </a:lnTo>
                <a:lnTo>
                  <a:pt x="619958" y="180444"/>
                </a:lnTo>
                <a:lnTo>
                  <a:pt x="617929" y="178360"/>
                </a:lnTo>
                <a:lnTo>
                  <a:pt x="615900" y="177318"/>
                </a:lnTo>
                <a:lnTo>
                  <a:pt x="613871" y="175234"/>
                </a:lnTo>
                <a:lnTo>
                  <a:pt x="611842" y="174180"/>
                </a:lnTo>
                <a:lnTo>
                  <a:pt x="609909" y="172096"/>
                </a:lnTo>
                <a:lnTo>
                  <a:pt x="607880" y="171054"/>
                </a:lnTo>
                <a:lnTo>
                  <a:pt x="605851" y="168971"/>
                </a:lnTo>
                <a:lnTo>
                  <a:pt x="603822" y="167929"/>
                </a:lnTo>
                <a:lnTo>
                  <a:pt x="601793" y="165845"/>
                </a:lnTo>
                <a:lnTo>
                  <a:pt x="599764" y="164803"/>
                </a:lnTo>
                <a:lnTo>
                  <a:pt x="597735" y="163761"/>
                </a:lnTo>
                <a:lnTo>
                  <a:pt x="595803" y="162720"/>
                </a:lnTo>
                <a:lnTo>
                  <a:pt x="593774" y="160623"/>
                </a:lnTo>
                <a:lnTo>
                  <a:pt x="591745" y="159581"/>
                </a:lnTo>
                <a:lnTo>
                  <a:pt x="588750" y="157498"/>
                </a:lnTo>
                <a:lnTo>
                  <a:pt x="586721" y="156456"/>
                </a:lnTo>
                <a:lnTo>
                  <a:pt x="584692" y="154372"/>
                </a:lnTo>
                <a:lnTo>
                  <a:pt x="582663" y="153330"/>
                </a:lnTo>
                <a:lnTo>
                  <a:pt x="580634" y="151246"/>
                </a:lnTo>
                <a:lnTo>
                  <a:pt x="579668" y="148108"/>
                </a:lnTo>
                <a:lnTo>
                  <a:pt x="577639" y="143941"/>
                </a:lnTo>
                <a:lnTo>
                  <a:pt x="575610" y="141857"/>
                </a:lnTo>
                <a:lnTo>
                  <a:pt x="574643" y="139773"/>
                </a:lnTo>
                <a:lnTo>
                  <a:pt x="573581" y="136648"/>
                </a:lnTo>
                <a:lnTo>
                  <a:pt x="571552" y="134551"/>
                </a:lnTo>
                <a:lnTo>
                  <a:pt x="569523" y="132468"/>
                </a:lnTo>
                <a:lnTo>
                  <a:pt x="568557" y="130384"/>
                </a:lnTo>
                <a:lnTo>
                  <a:pt x="566528" y="128300"/>
                </a:lnTo>
                <a:lnTo>
                  <a:pt x="564499" y="126216"/>
                </a:lnTo>
                <a:lnTo>
                  <a:pt x="562470" y="125175"/>
                </a:lnTo>
                <a:lnTo>
                  <a:pt x="561503" y="123091"/>
                </a:lnTo>
                <a:lnTo>
                  <a:pt x="559474" y="120994"/>
                </a:lnTo>
                <a:lnTo>
                  <a:pt x="557445" y="119953"/>
                </a:lnTo>
                <a:lnTo>
                  <a:pt x="555416" y="117869"/>
                </a:lnTo>
                <a:lnTo>
                  <a:pt x="553484" y="116827"/>
                </a:lnTo>
                <a:lnTo>
                  <a:pt x="551455" y="115785"/>
                </a:lnTo>
                <a:lnTo>
                  <a:pt x="549426" y="113701"/>
                </a:lnTo>
                <a:lnTo>
                  <a:pt x="547397" y="113701"/>
                </a:lnTo>
                <a:lnTo>
                  <a:pt x="545368" y="112660"/>
                </a:lnTo>
                <a:lnTo>
                  <a:pt x="543339" y="111618"/>
                </a:lnTo>
                <a:lnTo>
                  <a:pt x="541310" y="111618"/>
                </a:lnTo>
                <a:lnTo>
                  <a:pt x="538315" y="110576"/>
                </a:lnTo>
                <a:lnTo>
                  <a:pt x="536305" y="110576"/>
                </a:lnTo>
                <a:lnTo>
                  <a:pt x="534296" y="111618"/>
                </a:lnTo>
                <a:lnTo>
                  <a:pt x="532276" y="111618"/>
                </a:lnTo>
                <a:lnTo>
                  <a:pt x="530257" y="112660"/>
                </a:lnTo>
                <a:lnTo>
                  <a:pt x="529252" y="113701"/>
                </a:lnTo>
                <a:lnTo>
                  <a:pt x="527242" y="114743"/>
                </a:lnTo>
                <a:lnTo>
                  <a:pt x="523204" y="119953"/>
                </a:lnTo>
                <a:lnTo>
                  <a:pt x="520180" y="125175"/>
                </a:lnTo>
                <a:lnTo>
                  <a:pt x="516151" y="130384"/>
                </a:lnTo>
                <a:lnTo>
                  <a:pt x="513126" y="136648"/>
                </a:lnTo>
                <a:lnTo>
                  <a:pt x="510102" y="143941"/>
                </a:lnTo>
                <a:lnTo>
                  <a:pt x="508093" y="151246"/>
                </a:lnTo>
                <a:lnTo>
                  <a:pt x="506073" y="158539"/>
                </a:lnTo>
                <a:lnTo>
                  <a:pt x="504064" y="166887"/>
                </a:lnTo>
                <a:lnTo>
                  <a:pt x="502044" y="175234"/>
                </a:lnTo>
                <a:lnTo>
                  <a:pt x="500035" y="184611"/>
                </a:lnTo>
                <a:lnTo>
                  <a:pt x="499020" y="192959"/>
                </a:lnTo>
                <a:lnTo>
                  <a:pt x="497011" y="202348"/>
                </a:lnTo>
                <a:lnTo>
                  <a:pt x="495996" y="210683"/>
                </a:lnTo>
                <a:lnTo>
                  <a:pt x="494991" y="220072"/>
                </a:lnTo>
                <a:lnTo>
                  <a:pt x="494991" y="229462"/>
                </a:lnTo>
                <a:lnTo>
                  <a:pt x="493986" y="237797"/>
                </a:lnTo>
                <a:lnTo>
                  <a:pt x="492972" y="247186"/>
                </a:lnTo>
                <a:lnTo>
                  <a:pt x="492972" y="263868"/>
                </a:lnTo>
                <a:lnTo>
                  <a:pt x="491967" y="272216"/>
                </a:lnTo>
                <a:lnTo>
                  <a:pt x="491967" y="306635"/>
                </a:lnTo>
                <a:lnTo>
                  <a:pt x="492972" y="311845"/>
                </a:lnTo>
                <a:lnTo>
                  <a:pt x="492972" y="338958"/>
                </a:lnTo>
                <a:lnTo>
                  <a:pt x="491967" y="344180"/>
                </a:lnTo>
                <a:lnTo>
                  <a:pt x="491967" y="348348"/>
                </a:lnTo>
                <a:lnTo>
                  <a:pt x="489957" y="351473"/>
                </a:lnTo>
                <a:lnTo>
                  <a:pt x="488943" y="354599"/>
                </a:lnTo>
                <a:lnTo>
                  <a:pt x="486933" y="357737"/>
                </a:lnTo>
                <a:lnTo>
                  <a:pt x="485919" y="359821"/>
                </a:lnTo>
                <a:lnTo>
                  <a:pt x="482895" y="361904"/>
                </a:lnTo>
                <a:lnTo>
                  <a:pt x="480885" y="363988"/>
                </a:lnTo>
                <a:lnTo>
                  <a:pt x="478866" y="365030"/>
                </a:lnTo>
                <a:lnTo>
                  <a:pt x="475841" y="366072"/>
                </a:lnTo>
                <a:lnTo>
                  <a:pt x="472817" y="367114"/>
                </a:lnTo>
                <a:lnTo>
                  <a:pt x="459725" y="367114"/>
                </a:lnTo>
                <a:lnTo>
                  <a:pt x="456701" y="366072"/>
                </a:lnTo>
                <a:lnTo>
                  <a:pt x="452663" y="365030"/>
                </a:lnTo>
                <a:lnTo>
                  <a:pt x="448634" y="363988"/>
                </a:lnTo>
                <a:lnTo>
                  <a:pt x="445609" y="362946"/>
                </a:lnTo>
                <a:lnTo>
                  <a:pt x="441580" y="361904"/>
                </a:lnTo>
                <a:lnTo>
                  <a:pt x="437551" y="360863"/>
                </a:lnTo>
                <a:lnTo>
                  <a:pt x="433522" y="358779"/>
                </a:lnTo>
                <a:lnTo>
                  <a:pt x="429494" y="357737"/>
                </a:lnTo>
                <a:lnTo>
                  <a:pt x="425455" y="355653"/>
                </a:lnTo>
                <a:lnTo>
                  <a:pt x="422431" y="354599"/>
                </a:lnTo>
                <a:lnTo>
                  <a:pt x="418402" y="352515"/>
                </a:lnTo>
                <a:lnTo>
                  <a:pt x="414373" y="351473"/>
                </a:lnTo>
                <a:lnTo>
                  <a:pt x="410344" y="349390"/>
                </a:lnTo>
                <a:lnTo>
                  <a:pt x="407320" y="347306"/>
                </a:lnTo>
                <a:lnTo>
                  <a:pt x="403291" y="346264"/>
                </a:lnTo>
                <a:lnTo>
                  <a:pt x="401271" y="342084"/>
                </a:lnTo>
                <a:lnTo>
                  <a:pt x="400266" y="337916"/>
                </a:lnTo>
                <a:lnTo>
                  <a:pt x="398247" y="333749"/>
                </a:lnTo>
                <a:lnTo>
                  <a:pt x="396237" y="329582"/>
                </a:lnTo>
                <a:lnTo>
                  <a:pt x="394218" y="325401"/>
                </a:lnTo>
                <a:lnTo>
                  <a:pt x="392208" y="322276"/>
                </a:lnTo>
                <a:lnTo>
                  <a:pt x="390189" y="320192"/>
                </a:lnTo>
                <a:lnTo>
                  <a:pt x="388170" y="317067"/>
                </a:lnTo>
                <a:lnTo>
                  <a:pt x="386160" y="313928"/>
                </a:lnTo>
                <a:lnTo>
                  <a:pt x="384141" y="311845"/>
                </a:lnTo>
                <a:lnTo>
                  <a:pt x="382131" y="309761"/>
                </a:lnTo>
                <a:lnTo>
                  <a:pt x="380112" y="307677"/>
                </a:lnTo>
                <a:lnTo>
                  <a:pt x="378092" y="305593"/>
                </a:lnTo>
                <a:lnTo>
                  <a:pt x="376083" y="303510"/>
                </a:lnTo>
                <a:lnTo>
                  <a:pt x="375068" y="302455"/>
                </a:lnTo>
                <a:lnTo>
                  <a:pt x="373059" y="301413"/>
                </a:lnTo>
                <a:lnTo>
                  <a:pt x="372054" y="300371"/>
                </a:lnTo>
                <a:lnTo>
                  <a:pt x="370034" y="299330"/>
                </a:lnTo>
                <a:lnTo>
                  <a:pt x="369030" y="298288"/>
                </a:lnTo>
                <a:lnTo>
                  <a:pt x="367010" y="297246"/>
                </a:lnTo>
                <a:lnTo>
                  <a:pt x="366005" y="296204"/>
                </a:lnTo>
                <a:lnTo>
                  <a:pt x="363986" y="295162"/>
                </a:lnTo>
                <a:lnTo>
                  <a:pt x="360962" y="290995"/>
                </a:lnTo>
                <a:lnTo>
                  <a:pt x="356933" y="287857"/>
                </a:lnTo>
                <a:lnTo>
                  <a:pt x="353909" y="284731"/>
                </a:lnTo>
                <a:lnTo>
                  <a:pt x="349880" y="281605"/>
                </a:lnTo>
                <a:lnTo>
                  <a:pt x="346856" y="279522"/>
                </a:lnTo>
                <a:lnTo>
                  <a:pt x="342827" y="277425"/>
                </a:lnTo>
                <a:lnTo>
                  <a:pt x="338798" y="275342"/>
                </a:lnTo>
                <a:lnTo>
                  <a:pt x="335774" y="273258"/>
                </a:lnTo>
                <a:lnTo>
                  <a:pt x="331745" y="272216"/>
                </a:lnTo>
                <a:lnTo>
                  <a:pt x="327706" y="271174"/>
                </a:lnTo>
                <a:lnTo>
                  <a:pt x="323677" y="270132"/>
                </a:lnTo>
                <a:lnTo>
                  <a:pt x="320653" y="269090"/>
                </a:lnTo>
                <a:lnTo>
                  <a:pt x="316624" y="268049"/>
                </a:lnTo>
                <a:lnTo>
                  <a:pt x="312595" y="268049"/>
                </a:lnTo>
                <a:lnTo>
                  <a:pt x="309571" y="267007"/>
                </a:lnTo>
                <a:lnTo>
                  <a:pt x="302517" y="267007"/>
                </a:lnTo>
                <a:lnTo>
                  <a:pt x="298488" y="265965"/>
                </a:lnTo>
                <a:lnTo>
                  <a:pt x="286392" y="265965"/>
                </a:lnTo>
                <a:lnTo>
                  <a:pt x="283368" y="264923"/>
                </a:lnTo>
                <a:lnTo>
                  <a:pt x="278334" y="264923"/>
                </a:lnTo>
                <a:lnTo>
                  <a:pt x="275310" y="263868"/>
                </a:lnTo>
                <a:lnTo>
                  <a:pt x="273290" y="263868"/>
                </a:lnTo>
                <a:lnTo>
                  <a:pt x="271281" y="262827"/>
                </a:lnTo>
                <a:lnTo>
                  <a:pt x="270266" y="261785"/>
                </a:lnTo>
                <a:lnTo>
                  <a:pt x="268257" y="260743"/>
                </a:lnTo>
                <a:lnTo>
                  <a:pt x="266237" y="258659"/>
                </a:lnTo>
                <a:lnTo>
                  <a:pt x="264228" y="257617"/>
                </a:lnTo>
                <a:lnTo>
                  <a:pt x="262208" y="257617"/>
                </a:lnTo>
                <a:lnTo>
                  <a:pt x="261203" y="256575"/>
                </a:lnTo>
                <a:lnTo>
                  <a:pt x="259184" y="255534"/>
                </a:lnTo>
                <a:lnTo>
                  <a:pt x="258179" y="255534"/>
                </a:lnTo>
                <a:lnTo>
                  <a:pt x="256160" y="254492"/>
                </a:lnTo>
                <a:lnTo>
                  <a:pt x="254150" y="254492"/>
                </a:lnTo>
                <a:lnTo>
                  <a:pt x="252131" y="253450"/>
                </a:lnTo>
                <a:lnTo>
                  <a:pt x="250112" y="253450"/>
                </a:lnTo>
                <a:lnTo>
                  <a:pt x="248102" y="254492"/>
                </a:lnTo>
                <a:lnTo>
                  <a:pt x="248102" y="257617"/>
                </a:lnTo>
                <a:lnTo>
                  <a:pt x="247097" y="260743"/>
                </a:lnTo>
                <a:lnTo>
                  <a:pt x="247097" y="257617"/>
                </a:lnTo>
                <a:lnTo>
                  <a:pt x="245078" y="254492"/>
                </a:lnTo>
                <a:lnTo>
                  <a:pt x="243058" y="253450"/>
                </a:lnTo>
                <a:lnTo>
                  <a:pt x="241049" y="251353"/>
                </a:lnTo>
                <a:lnTo>
                  <a:pt x="239029" y="251353"/>
                </a:lnTo>
                <a:lnTo>
                  <a:pt x="238025" y="250312"/>
                </a:lnTo>
                <a:lnTo>
                  <a:pt x="236005" y="250312"/>
                </a:lnTo>
                <a:lnTo>
                  <a:pt x="235000" y="249270"/>
                </a:lnTo>
                <a:lnTo>
                  <a:pt x="232981" y="249270"/>
                </a:lnTo>
                <a:lnTo>
                  <a:pt x="230971" y="248228"/>
                </a:lnTo>
                <a:lnTo>
                  <a:pt x="229957" y="248228"/>
                </a:lnTo>
                <a:lnTo>
                  <a:pt x="227947" y="247186"/>
                </a:lnTo>
                <a:lnTo>
                  <a:pt x="225928" y="247186"/>
                </a:lnTo>
                <a:lnTo>
                  <a:pt x="223918" y="246144"/>
                </a:lnTo>
                <a:lnTo>
                  <a:pt x="222904" y="246144"/>
                </a:lnTo>
                <a:lnTo>
                  <a:pt x="220894" y="245102"/>
                </a:lnTo>
                <a:lnTo>
                  <a:pt x="218875" y="245102"/>
                </a:lnTo>
                <a:lnTo>
                  <a:pt x="217870" y="244060"/>
                </a:lnTo>
                <a:lnTo>
                  <a:pt x="215851" y="244060"/>
                </a:lnTo>
                <a:lnTo>
                  <a:pt x="214846" y="243019"/>
                </a:lnTo>
                <a:lnTo>
                  <a:pt x="212827" y="241977"/>
                </a:lnTo>
                <a:lnTo>
                  <a:pt x="210817" y="240935"/>
                </a:lnTo>
                <a:lnTo>
                  <a:pt x="210817" y="239893"/>
                </a:lnTo>
                <a:lnTo>
                  <a:pt x="208798" y="238838"/>
                </a:lnTo>
                <a:lnTo>
                  <a:pt x="207793" y="235713"/>
                </a:lnTo>
                <a:lnTo>
                  <a:pt x="207793" y="232587"/>
                </a:lnTo>
                <a:lnTo>
                  <a:pt x="206788" y="228420"/>
                </a:lnTo>
                <a:lnTo>
                  <a:pt x="206788" y="216947"/>
                </a:lnTo>
                <a:lnTo>
                  <a:pt x="205773" y="214863"/>
                </a:lnTo>
                <a:lnTo>
                  <a:pt x="205773" y="203390"/>
                </a:lnTo>
                <a:lnTo>
                  <a:pt x="204769" y="201306"/>
                </a:lnTo>
                <a:lnTo>
                  <a:pt x="204769" y="192959"/>
                </a:lnTo>
                <a:lnTo>
                  <a:pt x="203764" y="189833"/>
                </a:lnTo>
                <a:lnTo>
                  <a:pt x="203764" y="180444"/>
                </a:lnTo>
                <a:lnTo>
                  <a:pt x="202749" y="177318"/>
                </a:lnTo>
                <a:lnTo>
                  <a:pt x="202749" y="172096"/>
                </a:lnTo>
                <a:lnTo>
                  <a:pt x="201744" y="168971"/>
                </a:lnTo>
                <a:lnTo>
                  <a:pt x="201744" y="165845"/>
                </a:lnTo>
                <a:lnTo>
                  <a:pt x="200740" y="161665"/>
                </a:lnTo>
                <a:lnTo>
                  <a:pt x="200740" y="151246"/>
                </a:lnTo>
                <a:lnTo>
                  <a:pt x="199725" y="146024"/>
                </a:lnTo>
                <a:lnTo>
                  <a:pt x="199725" y="132468"/>
                </a:lnTo>
                <a:lnTo>
                  <a:pt x="198720" y="128300"/>
                </a:lnTo>
                <a:lnTo>
                  <a:pt x="198720" y="111618"/>
                </a:lnTo>
                <a:lnTo>
                  <a:pt x="197715" y="107438"/>
                </a:lnTo>
                <a:lnTo>
                  <a:pt x="197715" y="90755"/>
                </a:lnTo>
                <a:lnTo>
                  <a:pt x="196711" y="87630"/>
                </a:lnTo>
                <a:lnTo>
                  <a:pt x="196711" y="76157"/>
                </a:lnTo>
                <a:lnTo>
                  <a:pt x="195696" y="74073"/>
                </a:lnTo>
                <a:lnTo>
                  <a:pt x="195696" y="66767"/>
                </a:lnTo>
                <a:lnTo>
                  <a:pt x="194691" y="63642"/>
                </a:lnTo>
                <a:lnTo>
                  <a:pt x="193686" y="59474"/>
                </a:lnTo>
                <a:lnTo>
                  <a:pt x="192672" y="56336"/>
                </a:lnTo>
                <a:lnTo>
                  <a:pt x="191667" y="53210"/>
                </a:lnTo>
                <a:lnTo>
                  <a:pt x="190662" y="50085"/>
                </a:lnTo>
                <a:lnTo>
                  <a:pt x="189648" y="46959"/>
                </a:lnTo>
                <a:lnTo>
                  <a:pt x="188643" y="43821"/>
                </a:lnTo>
                <a:lnTo>
                  <a:pt x="186633" y="41737"/>
                </a:lnTo>
                <a:lnTo>
                  <a:pt x="184614" y="38612"/>
                </a:lnTo>
                <a:lnTo>
                  <a:pt x="182595" y="35486"/>
                </a:lnTo>
                <a:lnTo>
                  <a:pt x="180585" y="33402"/>
                </a:lnTo>
                <a:lnTo>
                  <a:pt x="178566" y="30264"/>
                </a:lnTo>
                <a:lnTo>
                  <a:pt x="176556" y="28180"/>
                </a:lnTo>
                <a:lnTo>
                  <a:pt x="174537" y="26097"/>
                </a:lnTo>
                <a:lnTo>
                  <a:pt x="172517" y="24013"/>
                </a:lnTo>
                <a:lnTo>
                  <a:pt x="169493" y="20837"/>
                </a:lnTo>
                <a:lnTo>
                  <a:pt x="167483" y="18804"/>
                </a:lnTo>
                <a:lnTo>
                  <a:pt x="165464" y="17787"/>
                </a:lnTo>
                <a:lnTo>
                  <a:pt x="162440" y="15627"/>
                </a:lnTo>
                <a:lnTo>
                  <a:pt x="160430" y="13594"/>
                </a:lnTo>
                <a:lnTo>
                  <a:pt x="158411" y="11434"/>
                </a:lnTo>
                <a:lnTo>
                  <a:pt x="156401" y="10418"/>
                </a:lnTo>
                <a:lnTo>
                  <a:pt x="154382" y="8385"/>
                </a:lnTo>
                <a:lnTo>
                  <a:pt x="152363" y="7369"/>
                </a:lnTo>
                <a:lnTo>
                  <a:pt x="150353" y="6225"/>
                </a:lnTo>
                <a:lnTo>
                  <a:pt x="148334" y="5209"/>
                </a:lnTo>
                <a:lnTo>
                  <a:pt x="147329" y="4192"/>
                </a:lnTo>
                <a:lnTo>
                  <a:pt x="145309" y="3176"/>
                </a:lnTo>
                <a:lnTo>
                  <a:pt x="143300" y="1016"/>
                </a:lnTo>
                <a:lnTo>
                  <a:pt x="141280" y="0"/>
                </a:lnTo>
                <a:lnTo>
                  <a:pt x="139271" y="2159"/>
                </a:lnTo>
                <a:lnTo>
                  <a:pt x="137252" y="3176"/>
                </a:lnTo>
                <a:lnTo>
                  <a:pt x="135232" y="4192"/>
                </a:lnTo>
                <a:lnTo>
                  <a:pt x="133223" y="6225"/>
                </a:lnTo>
                <a:lnTo>
                  <a:pt x="131203" y="8385"/>
                </a:lnTo>
                <a:lnTo>
                  <a:pt x="129194" y="10418"/>
                </a:lnTo>
                <a:lnTo>
                  <a:pt x="127174" y="12578"/>
                </a:lnTo>
                <a:lnTo>
                  <a:pt x="126169" y="15627"/>
                </a:lnTo>
                <a:lnTo>
                  <a:pt x="124150" y="18804"/>
                </a:lnTo>
                <a:lnTo>
                  <a:pt x="123145" y="21929"/>
                </a:lnTo>
                <a:lnTo>
                  <a:pt x="121126" y="25055"/>
                </a:lnTo>
                <a:lnTo>
                  <a:pt x="120121" y="28180"/>
                </a:lnTo>
                <a:lnTo>
                  <a:pt x="119116" y="32348"/>
                </a:lnTo>
                <a:lnTo>
                  <a:pt x="119116" y="36528"/>
                </a:lnTo>
                <a:lnTo>
                  <a:pt x="118102" y="40695"/>
                </a:lnTo>
                <a:lnTo>
                  <a:pt x="118102" y="86588"/>
                </a:lnTo>
                <a:lnTo>
                  <a:pt x="117097" y="89713"/>
                </a:lnTo>
                <a:lnTo>
                  <a:pt x="117097" y="102228"/>
                </a:lnTo>
                <a:lnTo>
                  <a:pt x="116092" y="105354"/>
                </a:lnTo>
                <a:lnTo>
                  <a:pt x="116092" y="114743"/>
                </a:lnTo>
                <a:lnTo>
                  <a:pt x="115078" y="117869"/>
                </a:lnTo>
                <a:lnTo>
                  <a:pt x="115078" y="126216"/>
                </a:lnTo>
                <a:lnTo>
                  <a:pt x="114073" y="129342"/>
                </a:lnTo>
                <a:lnTo>
                  <a:pt x="114073" y="135593"/>
                </a:lnTo>
                <a:lnTo>
                  <a:pt x="113068" y="138731"/>
                </a:lnTo>
                <a:lnTo>
                  <a:pt x="113068" y="141857"/>
                </a:lnTo>
                <a:lnTo>
                  <a:pt x="112053" y="144983"/>
                </a:lnTo>
                <a:lnTo>
                  <a:pt x="112053" y="149163"/>
                </a:lnTo>
                <a:lnTo>
                  <a:pt x="111049" y="152288"/>
                </a:lnTo>
                <a:lnTo>
                  <a:pt x="110044" y="155414"/>
                </a:lnTo>
                <a:lnTo>
                  <a:pt x="110044" y="158539"/>
                </a:lnTo>
                <a:lnTo>
                  <a:pt x="109039" y="162720"/>
                </a:lnTo>
                <a:lnTo>
                  <a:pt x="108024" y="165845"/>
                </a:lnTo>
                <a:lnTo>
                  <a:pt x="107020" y="168971"/>
                </a:lnTo>
                <a:lnTo>
                  <a:pt x="106015" y="172096"/>
                </a:lnTo>
                <a:lnTo>
                  <a:pt x="105000" y="175234"/>
                </a:lnTo>
                <a:lnTo>
                  <a:pt x="103995" y="179402"/>
                </a:lnTo>
                <a:lnTo>
                  <a:pt x="102991" y="182527"/>
                </a:lnTo>
                <a:lnTo>
                  <a:pt x="101976" y="184611"/>
                </a:lnTo>
                <a:lnTo>
                  <a:pt x="100971" y="187749"/>
                </a:lnTo>
                <a:lnTo>
                  <a:pt x="98962" y="190875"/>
                </a:lnTo>
                <a:lnTo>
                  <a:pt x="96942" y="195042"/>
                </a:lnTo>
                <a:lnTo>
                  <a:pt x="94923" y="199210"/>
                </a:lnTo>
                <a:lnTo>
                  <a:pt x="92913" y="203390"/>
                </a:lnTo>
                <a:lnTo>
                  <a:pt x="89889" y="207557"/>
                </a:lnTo>
                <a:lnTo>
                  <a:pt x="86865" y="211725"/>
                </a:lnTo>
                <a:lnTo>
                  <a:pt x="83841" y="216947"/>
                </a:lnTo>
                <a:lnTo>
                  <a:pt x="80817" y="221114"/>
                </a:lnTo>
                <a:lnTo>
                  <a:pt x="77792" y="225282"/>
                </a:lnTo>
                <a:lnTo>
                  <a:pt x="73763" y="230504"/>
                </a:lnTo>
                <a:lnTo>
                  <a:pt x="70739" y="234671"/>
                </a:lnTo>
                <a:lnTo>
                  <a:pt x="66710" y="239893"/>
                </a:lnTo>
                <a:lnTo>
                  <a:pt x="62681" y="244060"/>
                </a:lnTo>
                <a:lnTo>
                  <a:pt x="58652" y="249270"/>
                </a:lnTo>
                <a:lnTo>
                  <a:pt x="54614" y="253450"/>
                </a:lnTo>
                <a:lnTo>
                  <a:pt x="50585" y="258659"/>
                </a:lnTo>
                <a:lnTo>
                  <a:pt x="46556" y="262827"/>
                </a:lnTo>
                <a:lnTo>
                  <a:pt x="42527" y="268049"/>
                </a:lnTo>
                <a:lnTo>
                  <a:pt x="39503" y="272216"/>
                </a:lnTo>
                <a:lnTo>
                  <a:pt x="35474" y="276383"/>
                </a:lnTo>
                <a:lnTo>
                  <a:pt x="31445" y="280564"/>
                </a:lnTo>
                <a:lnTo>
                  <a:pt x="28420" y="284731"/>
                </a:lnTo>
                <a:lnTo>
                  <a:pt x="24382" y="288898"/>
                </a:lnTo>
                <a:lnTo>
                  <a:pt x="21367" y="293078"/>
                </a:lnTo>
                <a:lnTo>
                  <a:pt x="18343" y="297246"/>
                </a:lnTo>
                <a:lnTo>
                  <a:pt x="15319" y="301413"/>
                </a:lnTo>
                <a:lnTo>
                  <a:pt x="12295" y="304552"/>
                </a:lnTo>
                <a:lnTo>
                  <a:pt x="10275" y="307677"/>
                </a:lnTo>
                <a:lnTo>
                  <a:pt x="7251" y="311845"/>
                </a:lnTo>
                <a:lnTo>
                  <a:pt x="5242" y="313928"/>
                </a:lnTo>
                <a:lnTo>
                  <a:pt x="4227" y="317067"/>
                </a:lnTo>
                <a:lnTo>
                  <a:pt x="2217" y="320192"/>
                </a:lnTo>
                <a:lnTo>
                  <a:pt x="198" y="323318"/>
                </a:lnTo>
                <a:lnTo>
                  <a:pt x="0" y="323524"/>
                </a:lnTo>
                <a:lnTo>
                  <a:pt x="1213" y="325401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5372724" y="2300884"/>
            <a:ext cx="171304" cy="499544"/>
          </a:xfrm>
          <a:custGeom>
            <a:avLst/>
            <a:gdLst/>
            <a:ahLst/>
            <a:cxnLst/>
            <a:rect l="l" t="t" r="r" b="b"/>
            <a:pathLst>
              <a:path w="171304" h="499544">
                <a:moveTo>
                  <a:pt x="162222" y="331640"/>
                </a:moveTo>
                <a:lnTo>
                  <a:pt x="161256" y="328514"/>
                </a:lnTo>
                <a:lnTo>
                  <a:pt x="160290" y="326418"/>
                </a:lnTo>
                <a:lnTo>
                  <a:pt x="159227" y="323292"/>
                </a:lnTo>
                <a:lnTo>
                  <a:pt x="158261" y="320167"/>
                </a:lnTo>
                <a:lnTo>
                  <a:pt x="157198" y="317041"/>
                </a:lnTo>
                <a:lnTo>
                  <a:pt x="156232" y="314945"/>
                </a:lnTo>
                <a:lnTo>
                  <a:pt x="156232" y="311819"/>
                </a:lnTo>
                <a:lnTo>
                  <a:pt x="154203" y="307652"/>
                </a:lnTo>
                <a:lnTo>
                  <a:pt x="153236" y="304526"/>
                </a:lnTo>
                <a:lnTo>
                  <a:pt x="152174" y="300346"/>
                </a:lnTo>
                <a:lnTo>
                  <a:pt x="150145" y="296179"/>
                </a:lnTo>
                <a:lnTo>
                  <a:pt x="149178" y="292011"/>
                </a:lnTo>
                <a:lnTo>
                  <a:pt x="148116" y="287831"/>
                </a:lnTo>
                <a:lnTo>
                  <a:pt x="147149" y="284706"/>
                </a:lnTo>
                <a:lnTo>
                  <a:pt x="147149" y="281580"/>
                </a:lnTo>
                <a:lnTo>
                  <a:pt x="146183" y="277413"/>
                </a:lnTo>
                <a:lnTo>
                  <a:pt x="146183" y="249244"/>
                </a:lnTo>
                <a:lnTo>
                  <a:pt x="145120" y="246119"/>
                </a:lnTo>
                <a:lnTo>
                  <a:pt x="145120" y="239868"/>
                </a:lnTo>
                <a:lnTo>
                  <a:pt x="144154" y="236729"/>
                </a:lnTo>
                <a:lnTo>
                  <a:pt x="144154" y="233604"/>
                </a:lnTo>
                <a:lnTo>
                  <a:pt x="143092" y="231520"/>
                </a:lnTo>
                <a:lnTo>
                  <a:pt x="143092" y="228395"/>
                </a:lnTo>
                <a:lnTo>
                  <a:pt x="141063" y="224214"/>
                </a:lnTo>
                <a:lnTo>
                  <a:pt x="140096" y="221089"/>
                </a:lnTo>
                <a:lnTo>
                  <a:pt x="140096" y="219005"/>
                </a:lnTo>
                <a:lnTo>
                  <a:pt x="138067" y="214838"/>
                </a:lnTo>
                <a:lnTo>
                  <a:pt x="136038" y="212754"/>
                </a:lnTo>
                <a:lnTo>
                  <a:pt x="135072" y="211699"/>
                </a:lnTo>
                <a:lnTo>
                  <a:pt x="133043" y="207532"/>
                </a:lnTo>
                <a:lnTo>
                  <a:pt x="131014" y="206490"/>
                </a:lnTo>
                <a:lnTo>
                  <a:pt x="130048" y="204406"/>
                </a:lnTo>
                <a:lnTo>
                  <a:pt x="128019" y="203365"/>
                </a:lnTo>
                <a:lnTo>
                  <a:pt x="125990" y="202323"/>
                </a:lnTo>
                <a:lnTo>
                  <a:pt x="123961" y="201281"/>
                </a:lnTo>
                <a:lnTo>
                  <a:pt x="121932" y="199184"/>
                </a:lnTo>
                <a:lnTo>
                  <a:pt x="119903" y="198143"/>
                </a:lnTo>
                <a:lnTo>
                  <a:pt x="117874" y="197101"/>
                </a:lnTo>
                <a:lnTo>
                  <a:pt x="115942" y="195017"/>
                </a:lnTo>
                <a:lnTo>
                  <a:pt x="113913" y="192933"/>
                </a:lnTo>
                <a:lnTo>
                  <a:pt x="111884" y="190850"/>
                </a:lnTo>
                <a:lnTo>
                  <a:pt x="108889" y="187724"/>
                </a:lnTo>
                <a:lnTo>
                  <a:pt x="106860" y="186682"/>
                </a:lnTo>
                <a:lnTo>
                  <a:pt x="104831" y="185628"/>
                </a:lnTo>
                <a:lnTo>
                  <a:pt x="102802" y="183544"/>
                </a:lnTo>
                <a:lnTo>
                  <a:pt x="100773" y="183544"/>
                </a:lnTo>
                <a:lnTo>
                  <a:pt x="98744" y="182502"/>
                </a:lnTo>
                <a:lnTo>
                  <a:pt x="96715" y="182502"/>
                </a:lnTo>
                <a:lnTo>
                  <a:pt x="94782" y="181460"/>
                </a:lnTo>
                <a:lnTo>
                  <a:pt x="90724" y="181460"/>
                </a:lnTo>
                <a:lnTo>
                  <a:pt x="88695" y="180418"/>
                </a:lnTo>
                <a:lnTo>
                  <a:pt x="86666" y="179377"/>
                </a:lnTo>
                <a:lnTo>
                  <a:pt x="84637" y="178335"/>
                </a:lnTo>
                <a:lnTo>
                  <a:pt x="82608" y="175209"/>
                </a:lnTo>
                <a:lnTo>
                  <a:pt x="80676" y="173113"/>
                </a:lnTo>
                <a:lnTo>
                  <a:pt x="78647" y="171029"/>
                </a:lnTo>
                <a:lnTo>
                  <a:pt x="76618" y="167903"/>
                </a:lnTo>
                <a:lnTo>
                  <a:pt x="74589" y="163736"/>
                </a:lnTo>
                <a:lnTo>
                  <a:pt x="72560" y="159556"/>
                </a:lnTo>
                <a:lnTo>
                  <a:pt x="70531" y="156430"/>
                </a:lnTo>
                <a:lnTo>
                  <a:pt x="69565" y="153305"/>
                </a:lnTo>
                <a:lnTo>
                  <a:pt x="68502" y="149137"/>
                </a:lnTo>
                <a:lnTo>
                  <a:pt x="67536" y="145999"/>
                </a:lnTo>
                <a:lnTo>
                  <a:pt x="66570" y="142873"/>
                </a:lnTo>
                <a:lnTo>
                  <a:pt x="65507" y="136622"/>
                </a:lnTo>
                <a:lnTo>
                  <a:pt x="64541" y="131400"/>
                </a:lnTo>
                <a:lnTo>
                  <a:pt x="64541" y="125149"/>
                </a:lnTo>
                <a:lnTo>
                  <a:pt x="63478" y="119927"/>
                </a:lnTo>
                <a:lnTo>
                  <a:pt x="62512" y="115760"/>
                </a:lnTo>
                <a:lnTo>
                  <a:pt x="62512" y="110551"/>
                </a:lnTo>
                <a:lnTo>
                  <a:pt x="61449" y="106370"/>
                </a:lnTo>
                <a:lnTo>
                  <a:pt x="61449" y="102203"/>
                </a:lnTo>
                <a:lnTo>
                  <a:pt x="60483" y="98036"/>
                </a:lnTo>
                <a:lnTo>
                  <a:pt x="60483" y="93855"/>
                </a:lnTo>
                <a:lnTo>
                  <a:pt x="59517" y="89688"/>
                </a:lnTo>
                <a:lnTo>
                  <a:pt x="59517" y="79257"/>
                </a:lnTo>
                <a:lnTo>
                  <a:pt x="58454" y="76131"/>
                </a:lnTo>
                <a:lnTo>
                  <a:pt x="59517" y="74047"/>
                </a:lnTo>
                <a:lnTo>
                  <a:pt x="59517" y="65700"/>
                </a:lnTo>
                <a:lnTo>
                  <a:pt x="60483" y="62574"/>
                </a:lnTo>
                <a:lnTo>
                  <a:pt x="60483" y="60491"/>
                </a:lnTo>
                <a:lnTo>
                  <a:pt x="61449" y="57352"/>
                </a:lnTo>
                <a:lnTo>
                  <a:pt x="63478" y="53185"/>
                </a:lnTo>
                <a:lnTo>
                  <a:pt x="65507" y="51101"/>
                </a:lnTo>
                <a:lnTo>
                  <a:pt x="66570" y="49018"/>
                </a:lnTo>
                <a:lnTo>
                  <a:pt x="68502" y="46934"/>
                </a:lnTo>
                <a:lnTo>
                  <a:pt x="70531" y="44850"/>
                </a:lnTo>
                <a:lnTo>
                  <a:pt x="72560" y="41712"/>
                </a:lnTo>
                <a:lnTo>
                  <a:pt x="74589" y="39628"/>
                </a:lnTo>
                <a:lnTo>
                  <a:pt x="77584" y="37544"/>
                </a:lnTo>
                <a:lnTo>
                  <a:pt x="79613" y="35461"/>
                </a:lnTo>
                <a:lnTo>
                  <a:pt x="81642" y="34419"/>
                </a:lnTo>
                <a:lnTo>
                  <a:pt x="82608" y="32335"/>
                </a:lnTo>
                <a:lnTo>
                  <a:pt x="84637" y="31281"/>
                </a:lnTo>
                <a:lnTo>
                  <a:pt x="86666" y="28155"/>
                </a:lnTo>
                <a:lnTo>
                  <a:pt x="88695" y="26071"/>
                </a:lnTo>
                <a:lnTo>
                  <a:pt x="90724" y="25029"/>
                </a:lnTo>
                <a:lnTo>
                  <a:pt x="92753" y="21904"/>
                </a:lnTo>
                <a:lnTo>
                  <a:pt x="94782" y="19820"/>
                </a:lnTo>
                <a:lnTo>
                  <a:pt x="96715" y="17724"/>
                </a:lnTo>
                <a:lnTo>
                  <a:pt x="98744" y="14598"/>
                </a:lnTo>
                <a:lnTo>
                  <a:pt x="100773" y="12514"/>
                </a:lnTo>
                <a:lnTo>
                  <a:pt x="102802" y="10431"/>
                </a:lnTo>
                <a:lnTo>
                  <a:pt x="104831" y="8347"/>
                </a:lnTo>
                <a:lnTo>
                  <a:pt x="102802" y="9389"/>
                </a:lnTo>
                <a:lnTo>
                  <a:pt x="100773" y="10431"/>
                </a:lnTo>
                <a:lnTo>
                  <a:pt x="92753" y="10431"/>
                </a:lnTo>
                <a:lnTo>
                  <a:pt x="90724" y="8347"/>
                </a:lnTo>
                <a:lnTo>
                  <a:pt x="88695" y="7305"/>
                </a:lnTo>
                <a:lnTo>
                  <a:pt x="87729" y="4167"/>
                </a:lnTo>
                <a:lnTo>
                  <a:pt x="86666" y="1041"/>
                </a:lnTo>
                <a:lnTo>
                  <a:pt x="84637" y="0"/>
                </a:lnTo>
                <a:lnTo>
                  <a:pt x="82608" y="0"/>
                </a:lnTo>
                <a:lnTo>
                  <a:pt x="80676" y="1041"/>
                </a:lnTo>
                <a:lnTo>
                  <a:pt x="78647" y="2083"/>
                </a:lnTo>
                <a:lnTo>
                  <a:pt x="76618" y="3125"/>
                </a:lnTo>
                <a:lnTo>
                  <a:pt x="74589" y="4167"/>
                </a:lnTo>
                <a:lnTo>
                  <a:pt x="72560" y="6263"/>
                </a:lnTo>
                <a:lnTo>
                  <a:pt x="70531" y="8347"/>
                </a:lnTo>
                <a:lnTo>
                  <a:pt x="68502" y="9389"/>
                </a:lnTo>
                <a:lnTo>
                  <a:pt x="66570" y="11473"/>
                </a:lnTo>
                <a:lnTo>
                  <a:pt x="64541" y="13556"/>
                </a:lnTo>
                <a:lnTo>
                  <a:pt x="62512" y="14598"/>
                </a:lnTo>
                <a:lnTo>
                  <a:pt x="60483" y="15640"/>
                </a:lnTo>
                <a:lnTo>
                  <a:pt x="59517" y="16682"/>
                </a:lnTo>
                <a:lnTo>
                  <a:pt x="57488" y="18766"/>
                </a:lnTo>
                <a:lnTo>
                  <a:pt x="55459" y="19820"/>
                </a:lnTo>
                <a:lnTo>
                  <a:pt x="54396" y="21904"/>
                </a:lnTo>
                <a:lnTo>
                  <a:pt x="52463" y="22946"/>
                </a:lnTo>
                <a:lnTo>
                  <a:pt x="51401" y="23988"/>
                </a:lnTo>
                <a:lnTo>
                  <a:pt x="49372" y="25029"/>
                </a:lnTo>
                <a:lnTo>
                  <a:pt x="48405" y="27113"/>
                </a:lnTo>
                <a:lnTo>
                  <a:pt x="46376" y="28155"/>
                </a:lnTo>
                <a:lnTo>
                  <a:pt x="45410" y="29197"/>
                </a:lnTo>
                <a:lnTo>
                  <a:pt x="43381" y="31281"/>
                </a:lnTo>
                <a:lnTo>
                  <a:pt x="42318" y="31833"/>
                </a:lnTo>
                <a:lnTo>
                  <a:pt x="42318" y="34419"/>
                </a:lnTo>
                <a:lnTo>
                  <a:pt x="40289" y="38586"/>
                </a:lnTo>
                <a:lnTo>
                  <a:pt x="39323" y="41712"/>
                </a:lnTo>
                <a:lnTo>
                  <a:pt x="38357" y="43796"/>
                </a:lnTo>
                <a:lnTo>
                  <a:pt x="36328" y="45892"/>
                </a:lnTo>
                <a:lnTo>
                  <a:pt x="35265" y="47976"/>
                </a:lnTo>
                <a:lnTo>
                  <a:pt x="33236" y="50059"/>
                </a:lnTo>
                <a:lnTo>
                  <a:pt x="32270" y="51101"/>
                </a:lnTo>
                <a:lnTo>
                  <a:pt x="30241" y="53185"/>
                </a:lnTo>
                <a:lnTo>
                  <a:pt x="28212" y="55269"/>
                </a:lnTo>
                <a:lnTo>
                  <a:pt x="27246" y="56311"/>
                </a:lnTo>
                <a:lnTo>
                  <a:pt x="25217" y="58407"/>
                </a:lnTo>
                <a:lnTo>
                  <a:pt x="23188" y="59449"/>
                </a:lnTo>
                <a:lnTo>
                  <a:pt x="21159" y="61532"/>
                </a:lnTo>
                <a:lnTo>
                  <a:pt x="18164" y="62574"/>
                </a:lnTo>
                <a:lnTo>
                  <a:pt x="16135" y="64658"/>
                </a:lnTo>
                <a:lnTo>
                  <a:pt x="14106" y="65700"/>
                </a:lnTo>
                <a:lnTo>
                  <a:pt x="11111" y="67784"/>
                </a:lnTo>
                <a:lnTo>
                  <a:pt x="9082" y="68825"/>
                </a:lnTo>
                <a:lnTo>
                  <a:pt x="7053" y="68825"/>
                </a:lnTo>
                <a:lnTo>
                  <a:pt x="5024" y="67784"/>
                </a:lnTo>
                <a:lnTo>
                  <a:pt x="2995" y="67784"/>
                </a:lnTo>
                <a:lnTo>
                  <a:pt x="1062" y="65700"/>
                </a:lnTo>
                <a:lnTo>
                  <a:pt x="0" y="488071"/>
                </a:lnTo>
                <a:lnTo>
                  <a:pt x="1062" y="487029"/>
                </a:lnTo>
                <a:lnTo>
                  <a:pt x="4057" y="487029"/>
                </a:lnTo>
                <a:lnTo>
                  <a:pt x="6086" y="485987"/>
                </a:lnTo>
                <a:lnTo>
                  <a:pt x="10048" y="485987"/>
                </a:lnTo>
                <a:lnTo>
                  <a:pt x="11111" y="484945"/>
                </a:lnTo>
                <a:lnTo>
                  <a:pt x="19130" y="484945"/>
                </a:lnTo>
                <a:lnTo>
                  <a:pt x="21159" y="483903"/>
                </a:lnTo>
                <a:lnTo>
                  <a:pt x="37294" y="483903"/>
                </a:lnTo>
                <a:lnTo>
                  <a:pt x="39323" y="484945"/>
                </a:lnTo>
                <a:lnTo>
                  <a:pt x="41352" y="485987"/>
                </a:lnTo>
                <a:lnTo>
                  <a:pt x="43381" y="487029"/>
                </a:lnTo>
                <a:lnTo>
                  <a:pt x="45410" y="488071"/>
                </a:lnTo>
                <a:lnTo>
                  <a:pt x="46376" y="491196"/>
                </a:lnTo>
                <a:lnTo>
                  <a:pt x="44347" y="491196"/>
                </a:lnTo>
                <a:lnTo>
                  <a:pt x="42318" y="490154"/>
                </a:lnTo>
                <a:lnTo>
                  <a:pt x="40289" y="493280"/>
                </a:lnTo>
                <a:lnTo>
                  <a:pt x="40289" y="496418"/>
                </a:lnTo>
                <a:lnTo>
                  <a:pt x="42318" y="498502"/>
                </a:lnTo>
                <a:lnTo>
                  <a:pt x="44347" y="499544"/>
                </a:lnTo>
                <a:lnTo>
                  <a:pt x="46376" y="498502"/>
                </a:lnTo>
                <a:lnTo>
                  <a:pt x="48405" y="498502"/>
                </a:lnTo>
                <a:lnTo>
                  <a:pt x="50434" y="497460"/>
                </a:lnTo>
                <a:lnTo>
                  <a:pt x="52463" y="496418"/>
                </a:lnTo>
                <a:lnTo>
                  <a:pt x="54396" y="495364"/>
                </a:lnTo>
                <a:lnTo>
                  <a:pt x="56425" y="494322"/>
                </a:lnTo>
                <a:lnTo>
                  <a:pt x="57488" y="493280"/>
                </a:lnTo>
                <a:lnTo>
                  <a:pt x="59517" y="492238"/>
                </a:lnTo>
                <a:lnTo>
                  <a:pt x="61449" y="491196"/>
                </a:lnTo>
                <a:lnTo>
                  <a:pt x="63478" y="489112"/>
                </a:lnTo>
                <a:lnTo>
                  <a:pt x="65507" y="488071"/>
                </a:lnTo>
                <a:lnTo>
                  <a:pt x="67536" y="485987"/>
                </a:lnTo>
                <a:lnTo>
                  <a:pt x="70531" y="483903"/>
                </a:lnTo>
                <a:lnTo>
                  <a:pt x="72560" y="481807"/>
                </a:lnTo>
                <a:lnTo>
                  <a:pt x="73623" y="479723"/>
                </a:lnTo>
                <a:lnTo>
                  <a:pt x="74589" y="476598"/>
                </a:lnTo>
                <a:lnTo>
                  <a:pt x="76618" y="473472"/>
                </a:lnTo>
                <a:lnTo>
                  <a:pt x="78647" y="471388"/>
                </a:lnTo>
                <a:lnTo>
                  <a:pt x="80676" y="468250"/>
                </a:lnTo>
                <a:lnTo>
                  <a:pt x="82608" y="466166"/>
                </a:lnTo>
                <a:lnTo>
                  <a:pt x="84637" y="464083"/>
                </a:lnTo>
                <a:lnTo>
                  <a:pt x="86666" y="463041"/>
                </a:lnTo>
                <a:lnTo>
                  <a:pt x="88695" y="459915"/>
                </a:lnTo>
                <a:lnTo>
                  <a:pt x="90724" y="458873"/>
                </a:lnTo>
                <a:lnTo>
                  <a:pt x="91690" y="457831"/>
                </a:lnTo>
                <a:lnTo>
                  <a:pt x="93719" y="455735"/>
                </a:lnTo>
                <a:lnTo>
                  <a:pt x="94782" y="454693"/>
                </a:lnTo>
                <a:lnTo>
                  <a:pt x="96715" y="453651"/>
                </a:lnTo>
                <a:lnTo>
                  <a:pt x="98744" y="452609"/>
                </a:lnTo>
                <a:lnTo>
                  <a:pt x="99806" y="450526"/>
                </a:lnTo>
                <a:lnTo>
                  <a:pt x="101835" y="449484"/>
                </a:lnTo>
                <a:lnTo>
                  <a:pt x="103768" y="448442"/>
                </a:lnTo>
                <a:lnTo>
                  <a:pt x="105797" y="446358"/>
                </a:lnTo>
                <a:lnTo>
                  <a:pt x="107826" y="445316"/>
                </a:lnTo>
                <a:lnTo>
                  <a:pt x="110821" y="442178"/>
                </a:lnTo>
                <a:lnTo>
                  <a:pt x="114879" y="440094"/>
                </a:lnTo>
                <a:lnTo>
                  <a:pt x="117874" y="436969"/>
                </a:lnTo>
                <a:lnTo>
                  <a:pt x="120966" y="433843"/>
                </a:lnTo>
                <a:lnTo>
                  <a:pt x="124927" y="431760"/>
                </a:lnTo>
                <a:lnTo>
                  <a:pt x="128019" y="428621"/>
                </a:lnTo>
                <a:lnTo>
                  <a:pt x="131014" y="425496"/>
                </a:lnTo>
                <a:lnTo>
                  <a:pt x="134009" y="422370"/>
                </a:lnTo>
                <a:lnTo>
                  <a:pt x="137101" y="419245"/>
                </a:lnTo>
                <a:lnTo>
                  <a:pt x="140096" y="417148"/>
                </a:lnTo>
                <a:lnTo>
                  <a:pt x="143092" y="414023"/>
                </a:lnTo>
                <a:lnTo>
                  <a:pt x="146183" y="410897"/>
                </a:lnTo>
                <a:lnTo>
                  <a:pt x="149178" y="407772"/>
                </a:lnTo>
                <a:lnTo>
                  <a:pt x="151207" y="404633"/>
                </a:lnTo>
                <a:lnTo>
                  <a:pt x="154203" y="401508"/>
                </a:lnTo>
                <a:lnTo>
                  <a:pt x="156232" y="398382"/>
                </a:lnTo>
                <a:lnTo>
                  <a:pt x="158261" y="395257"/>
                </a:lnTo>
                <a:lnTo>
                  <a:pt x="160290" y="392118"/>
                </a:lnTo>
                <a:lnTo>
                  <a:pt x="162222" y="388993"/>
                </a:lnTo>
                <a:lnTo>
                  <a:pt x="164251" y="385867"/>
                </a:lnTo>
                <a:lnTo>
                  <a:pt x="165314" y="382742"/>
                </a:lnTo>
                <a:lnTo>
                  <a:pt x="167343" y="379603"/>
                </a:lnTo>
                <a:lnTo>
                  <a:pt x="168309" y="376478"/>
                </a:lnTo>
                <a:lnTo>
                  <a:pt x="169275" y="373352"/>
                </a:lnTo>
                <a:lnTo>
                  <a:pt x="170338" y="371268"/>
                </a:lnTo>
                <a:lnTo>
                  <a:pt x="170338" y="365005"/>
                </a:lnTo>
                <a:lnTo>
                  <a:pt x="171304" y="361879"/>
                </a:lnTo>
                <a:lnTo>
                  <a:pt x="170338" y="358754"/>
                </a:lnTo>
                <a:lnTo>
                  <a:pt x="170338" y="355628"/>
                </a:lnTo>
                <a:lnTo>
                  <a:pt x="169275" y="353532"/>
                </a:lnTo>
                <a:lnTo>
                  <a:pt x="169275" y="350406"/>
                </a:lnTo>
                <a:lnTo>
                  <a:pt x="167343" y="347280"/>
                </a:lnTo>
                <a:lnTo>
                  <a:pt x="166280" y="344155"/>
                </a:lnTo>
                <a:lnTo>
                  <a:pt x="165314" y="341029"/>
                </a:lnTo>
                <a:lnTo>
                  <a:pt x="164251" y="337891"/>
                </a:lnTo>
                <a:lnTo>
                  <a:pt x="163285" y="334765"/>
                </a:lnTo>
                <a:lnTo>
                  <a:pt x="162222" y="33164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4616954" y="2274117"/>
            <a:ext cx="47362" cy="771388"/>
          </a:xfrm>
          <a:custGeom>
            <a:avLst/>
            <a:gdLst/>
            <a:ahLst/>
            <a:cxnLst/>
            <a:rect l="l" t="t" r="r" b="b"/>
            <a:pathLst>
              <a:path w="47362" h="771388">
                <a:moveTo>
                  <a:pt x="0" y="771388"/>
                </a:moveTo>
                <a:lnTo>
                  <a:pt x="1004" y="768262"/>
                </a:lnTo>
                <a:lnTo>
                  <a:pt x="3024" y="766166"/>
                </a:lnTo>
                <a:lnTo>
                  <a:pt x="5033" y="766166"/>
                </a:lnTo>
                <a:lnTo>
                  <a:pt x="7053" y="764082"/>
                </a:lnTo>
                <a:lnTo>
                  <a:pt x="9072" y="763040"/>
                </a:lnTo>
                <a:lnTo>
                  <a:pt x="11082" y="760956"/>
                </a:lnTo>
                <a:lnTo>
                  <a:pt x="13101" y="757831"/>
                </a:lnTo>
                <a:lnTo>
                  <a:pt x="15111" y="754705"/>
                </a:lnTo>
                <a:lnTo>
                  <a:pt x="17130" y="751567"/>
                </a:lnTo>
                <a:lnTo>
                  <a:pt x="19149" y="750525"/>
                </a:lnTo>
                <a:lnTo>
                  <a:pt x="20154" y="748441"/>
                </a:lnTo>
                <a:lnTo>
                  <a:pt x="22164" y="744274"/>
                </a:lnTo>
                <a:lnTo>
                  <a:pt x="24183" y="742190"/>
                </a:lnTo>
                <a:lnTo>
                  <a:pt x="25188" y="740094"/>
                </a:lnTo>
                <a:lnTo>
                  <a:pt x="27207" y="738010"/>
                </a:lnTo>
                <a:lnTo>
                  <a:pt x="28212" y="734884"/>
                </a:lnTo>
                <a:lnTo>
                  <a:pt x="29217" y="732801"/>
                </a:lnTo>
                <a:lnTo>
                  <a:pt x="31236" y="729675"/>
                </a:lnTo>
                <a:lnTo>
                  <a:pt x="33256" y="727579"/>
                </a:lnTo>
                <a:lnTo>
                  <a:pt x="34260" y="724453"/>
                </a:lnTo>
                <a:lnTo>
                  <a:pt x="36280" y="721328"/>
                </a:lnTo>
                <a:lnTo>
                  <a:pt x="37285" y="719244"/>
                </a:lnTo>
                <a:lnTo>
                  <a:pt x="39294" y="718202"/>
                </a:lnTo>
                <a:lnTo>
                  <a:pt x="41314" y="717160"/>
                </a:lnTo>
                <a:lnTo>
                  <a:pt x="42318" y="716118"/>
                </a:lnTo>
                <a:lnTo>
                  <a:pt x="44338" y="715064"/>
                </a:lnTo>
                <a:lnTo>
                  <a:pt x="47362" y="714022"/>
                </a:lnTo>
                <a:lnTo>
                  <a:pt x="46357" y="34072"/>
                </a:lnTo>
                <a:lnTo>
                  <a:pt x="45952" y="32818"/>
                </a:lnTo>
                <a:lnTo>
                  <a:pt x="44338" y="31975"/>
                </a:lnTo>
                <a:lnTo>
                  <a:pt x="42318" y="30933"/>
                </a:lnTo>
                <a:lnTo>
                  <a:pt x="40309" y="29891"/>
                </a:lnTo>
                <a:lnTo>
                  <a:pt x="38289" y="29891"/>
                </a:lnTo>
                <a:lnTo>
                  <a:pt x="36280" y="27808"/>
                </a:lnTo>
                <a:lnTo>
                  <a:pt x="34260" y="26766"/>
                </a:lnTo>
                <a:lnTo>
                  <a:pt x="32241" y="24682"/>
                </a:lnTo>
                <a:lnTo>
                  <a:pt x="30231" y="23640"/>
                </a:lnTo>
                <a:lnTo>
                  <a:pt x="28212" y="21557"/>
                </a:lnTo>
                <a:lnTo>
                  <a:pt x="26202" y="20515"/>
                </a:lnTo>
                <a:lnTo>
                  <a:pt x="24183" y="18418"/>
                </a:lnTo>
                <a:lnTo>
                  <a:pt x="22164" y="16335"/>
                </a:lnTo>
                <a:lnTo>
                  <a:pt x="20154" y="14251"/>
                </a:lnTo>
                <a:lnTo>
                  <a:pt x="18135" y="11125"/>
                </a:lnTo>
                <a:lnTo>
                  <a:pt x="16125" y="8000"/>
                </a:lnTo>
                <a:lnTo>
                  <a:pt x="14106" y="6945"/>
                </a:lnTo>
                <a:lnTo>
                  <a:pt x="13101" y="3820"/>
                </a:lnTo>
                <a:lnTo>
                  <a:pt x="11082" y="2778"/>
                </a:lnTo>
                <a:lnTo>
                  <a:pt x="9072" y="694"/>
                </a:lnTo>
                <a:lnTo>
                  <a:pt x="8399" y="0"/>
                </a:lnTo>
                <a:lnTo>
                  <a:pt x="7053" y="694"/>
                </a:lnTo>
                <a:lnTo>
                  <a:pt x="5033" y="694"/>
                </a:lnTo>
                <a:lnTo>
                  <a:pt x="3024" y="1736"/>
                </a:lnTo>
                <a:lnTo>
                  <a:pt x="1004" y="694"/>
                </a:lnTo>
                <a:lnTo>
                  <a:pt x="0" y="771388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4359988" y="2099602"/>
            <a:ext cx="281956" cy="952154"/>
          </a:xfrm>
          <a:custGeom>
            <a:avLst/>
            <a:gdLst/>
            <a:ahLst/>
            <a:cxnLst/>
            <a:rect l="l" t="t" r="r" b="b"/>
            <a:pathLst>
              <a:path w="281956" h="952154">
                <a:moveTo>
                  <a:pt x="114879" y="870813"/>
                </a:moveTo>
                <a:lnTo>
                  <a:pt x="115884" y="873938"/>
                </a:lnTo>
                <a:lnTo>
                  <a:pt x="116889" y="877064"/>
                </a:lnTo>
                <a:lnTo>
                  <a:pt x="117903" y="880202"/>
                </a:lnTo>
                <a:lnTo>
                  <a:pt x="119913" y="883328"/>
                </a:lnTo>
                <a:lnTo>
                  <a:pt x="121932" y="885411"/>
                </a:lnTo>
                <a:lnTo>
                  <a:pt x="123942" y="888537"/>
                </a:lnTo>
                <a:lnTo>
                  <a:pt x="125961" y="890633"/>
                </a:lnTo>
                <a:lnTo>
                  <a:pt x="127980" y="893759"/>
                </a:lnTo>
                <a:lnTo>
                  <a:pt x="130995" y="895843"/>
                </a:lnTo>
                <a:lnTo>
                  <a:pt x="134019" y="898968"/>
                </a:lnTo>
                <a:lnTo>
                  <a:pt x="136038" y="901052"/>
                </a:lnTo>
                <a:lnTo>
                  <a:pt x="139063" y="903136"/>
                </a:lnTo>
                <a:lnTo>
                  <a:pt x="142087" y="905232"/>
                </a:lnTo>
                <a:lnTo>
                  <a:pt x="145111" y="907316"/>
                </a:lnTo>
                <a:lnTo>
                  <a:pt x="148135" y="909399"/>
                </a:lnTo>
                <a:lnTo>
                  <a:pt x="152164" y="911483"/>
                </a:lnTo>
                <a:lnTo>
                  <a:pt x="155188" y="913567"/>
                </a:lnTo>
                <a:lnTo>
                  <a:pt x="158212" y="915651"/>
                </a:lnTo>
                <a:lnTo>
                  <a:pt x="162241" y="917747"/>
                </a:lnTo>
                <a:lnTo>
                  <a:pt x="165265" y="919831"/>
                </a:lnTo>
                <a:lnTo>
                  <a:pt x="168290" y="921914"/>
                </a:lnTo>
                <a:lnTo>
                  <a:pt x="172319" y="922956"/>
                </a:lnTo>
                <a:lnTo>
                  <a:pt x="175343" y="925040"/>
                </a:lnTo>
                <a:lnTo>
                  <a:pt x="178367" y="927124"/>
                </a:lnTo>
                <a:lnTo>
                  <a:pt x="181381" y="928166"/>
                </a:lnTo>
                <a:lnTo>
                  <a:pt x="184406" y="930262"/>
                </a:lnTo>
                <a:lnTo>
                  <a:pt x="187430" y="931304"/>
                </a:lnTo>
                <a:lnTo>
                  <a:pt x="190454" y="933388"/>
                </a:lnTo>
                <a:lnTo>
                  <a:pt x="193478" y="934429"/>
                </a:lnTo>
                <a:lnTo>
                  <a:pt x="196502" y="936513"/>
                </a:lnTo>
                <a:lnTo>
                  <a:pt x="199526" y="937555"/>
                </a:lnTo>
                <a:lnTo>
                  <a:pt x="203555" y="938597"/>
                </a:lnTo>
                <a:lnTo>
                  <a:pt x="206580" y="939639"/>
                </a:lnTo>
                <a:lnTo>
                  <a:pt x="209604" y="940681"/>
                </a:lnTo>
                <a:lnTo>
                  <a:pt x="212628" y="941722"/>
                </a:lnTo>
                <a:lnTo>
                  <a:pt x="215652" y="942777"/>
                </a:lnTo>
                <a:lnTo>
                  <a:pt x="218667" y="943819"/>
                </a:lnTo>
                <a:lnTo>
                  <a:pt x="221691" y="944861"/>
                </a:lnTo>
                <a:lnTo>
                  <a:pt x="223710" y="945903"/>
                </a:lnTo>
                <a:lnTo>
                  <a:pt x="226734" y="946944"/>
                </a:lnTo>
                <a:lnTo>
                  <a:pt x="228744" y="947986"/>
                </a:lnTo>
                <a:lnTo>
                  <a:pt x="231768" y="949028"/>
                </a:lnTo>
                <a:lnTo>
                  <a:pt x="233787" y="949028"/>
                </a:lnTo>
                <a:lnTo>
                  <a:pt x="235807" y="950070"/>
                </a:lnTo>
                <a:lnTo>
                  <a:pt x="237816" y="950070"/>
                </a:lnTo>
                <a:lnTo>
                  <a:pt x="239836" y="951112"/>
                </a:lnTo>
                <a:lnTo>
                  <a:pt x="241845" y="951112"/>
                </a:lnTo>
                <a:lnTo>
                  <a:pt x="243865" y="952154"/>
                </a:lnTo>
                <a:lnTo>
                  <a:pt x="247894" y="952154"/>
                </a:lnTo>
                <a:lnTo>
                  <a:pt x="249913" y="951112"/>
                </a:lnTo>
                <a:lnTo>
                  <a:pt x="250918" y="951112"/>
                </a:lnTo>
                <a:lnTo>
                  <a:pt x="252937" y="950070"/>
                </a:lnTo>
                <a:lnTo>
                  <a:pt x="254947" y="947986"/>
                </a:lnTo>
                <a:lnTo>
                  <a:pt x="256966" y="945903"/>
                </a:lnTo>
                <a:lnTo>
                  <a:pt x="257971" y="175209"/>
                </a:lnTo>
                <a:lnTo>
                  <a:pt x="255961" y="174167"/>
                </a:lnTo>
                <a:lnTo>
                  <a:pt x="254947" y="171042"/>
                </a:lnTo>
                <a:lnTo>
                  <a:pt x="252937" y="172084"/>
                </a:lnTo>
                <a:lnTo>
                  <a:pt x="250918" y="170000"/>
                </a:lnTo>
                <a:lnTo>
                  <a:pt x="250918" y="168958"/>
                </a:lnTo>
                <a:lnTo>
                  <a:pt x="248898" y="167903"/>
                </a:lnTo>
                <a:lnTo>
                  <a:pt x="246889" y="166862"/>
                </a:lnTo>
                <a:lnTo>
                  <a:pt x="244869" y="165820"/>
                </a:lnTo>
                <a:lnTo>
                  <a:pt x="248898" y="165820"/>
                </a:lnTo>
                <a:lnTo>
                  <a:pt x="250918" y="166862"/>
                </a:lnTo>
                <a:lnTo>
                  <a:pt x="252937" y="168958"/>
                </a:lnTo>
                <a:lnTo>
                  <a:pt x="254947" y="170000"/>
                </a:lnTo>
                <a:lnTo>
                  <a:pt x="257971" y="170000"/>
                </a:lnTo>
                <a:lnTo>
                  <a:pt x="259990" y="171042"/>
                </a:lnTo>
                <a:lnTo>
                  <a:pt x="262000" y="172084"/>
                </a:lnTo>
                <a:lnTo>
                  <a:pt x="264019" y="173125"/>
                </a:lnTo>
                <a:lnTo>
                  <a:pt x="265365" y="174514"/>
                </a:lnTo>
                <a:lnTo>
                  <a:pt x="266039" y="174167"/>
                </a:lnTo>
                <a:lnTo>
                  <a:pt x="268048" y="173125"/>
                </a:lnTo>
                <a:lnTo>
                  <a:pt x="270068" y="172084"/>
                </a:lnTo>
                <a:lnTo>
                  <a:pt x="272077" y="171042"/>
                </a:lnTo>
                <a:lnTo>
                  <a:pt x="274097" y="168958"/>
                </a:lnTo>
                <a:lnTo>
                  <a:pt x="276116" y="167903"/>
                </a:lnTo>
                <a:lnTo>
                  <a:pt x="278126" y="165820"/>
                </a:lnTo>
                <a:lnTo>
                  <a:pt x="280145" y="164778"/>
                </a:lnTo>
                <a:lnTo>
                  <a:pt x="281956" y="162900"/>
                </a:lnTo>
                <a:lnTo>
                  <a:pt x="281150" y="161652"/>
                </a:lnTo>
                <a:lnTo>
                  <a:pt x="279130" y="159569"/>
                </a:lnTo>
                <a:lnTo>
                  <a:pt x="278126" y="157485"/>
                </a:lnTo>
                <a:lnTo>
                  <a:pt x="276116" y="153305"/>
                </a:lnTo>
                <a:lnTo>
                  <a:pt x="274097" y="151221"/>
                </a:lnTo>
                <a:lnTo>
                  <a:pt x="272077" y="147054"/>
                </a:lnTo>
                <a:lnTo>
                  <a:pt x="270068" y="144970"/>
                </a:lnTo>
                <a:lnTo>
                  <a:pt x="269053" y="143928"/>
                </a:lnTo>
                <a:lnTo>
                  <a:pt x="267043" y="141832"/>
                </a:lnTo>
                <a:lnTo>
                  <a:pt x="266039" y="139748"/>
                </a:lnTo>
                <a:lnTo>
                  <a:pt x="264019" y="137664"/>
                </a:lnTo>
                <a:lnTo>
                  <a:pt x="262000" y="136622"/>
                </a:lnTo>
                <a:lnTo>
                  <a:pt x="259990" y="134539"/>
                </a:lnTo>
                <a:lnTo>
                  <a:pt x="257971" y="133497"/>
                </a:lnTo>
                <a:lnTo>
                  <a:pt x="255961" y="131413"/>
                </a:lnTo>
                <a:lnTo>
                  <a:pt x="253942" y="130371"/>
                </a:lnTo>
                <a:lnTo>
                  <a:pt x="251923" y="128275"/>
                </a:lnTo>
                <a:lnTo>
                  <a:pt x="249913" y="126191"/>
                </a:lnTo>
                <a:lnTo>
                  <a:pt x="247894" y="124107"/>
                </a:lnTo>
                <a:lnTo>
                  <a:pt x="245884" y="122024"/>
                </a:lnTo>
                <a:lnTo>
                  <a:pt x="243865" y="119940"/>
                </a:lnTo>
                <a:lnTo>
                  <a:pt x="241845" y="117856"/>
                </a:lnTo>
                <a:lnTo>
                  <a:pt x="239836" y="115760"/>
                </a:lnTo>
                <a:lnTo>
                  <a:pt x="237816" y="113676"/>
                </a:lnTo>
                <a:lnTo>
                  <a:pt x="235807" y="110551"/>
                </a:lnTo>
                <a:lnTo>
                  <a:pt x="233787" y="108467"/>
                </a:lnTo>
                <a:lnTo>
                  <a:pt x="231768" y="107425"/>
                </a:lnTo>
                <a:lnTo>
                  <a:pt x="229758" y="106383"/>
                </a:lnTo>
                <a:lnTo>
                  <a:pt x="227739" y="105341"/>
                </a:lnTo>
                <a:lnTo>
                  <a:pt x="225729" y="104299"/>
                </a:lnTo>
                <a:lnTo>
                  <a:pt x="223710" y="102203"/>
                </a:lnTo>
                <a:lnTo>
                  <a:pt x="221691" y="101161"/>
                </a:lnTo>
                <a:lnTo>
                  <a:pt x="219681" y="100119"/>
                </a:lnTo>
                <a:lnTo>
                  <a:pt x="217662" y="99077"/>
                </a:lnTo>
                <a:lnTo>
                  <a:pt x="215652" y="98036"/>
                </a:lnTo>
                <a:lnTo>
                  <a:pt x="213633" y="95952"/>
                </a:lnTo>
                <a:lnTo>
                  <a:pt x="211613" y="94910"/>
                </a:lnTo>
                <a:lnTo>
                  <a:pt x="209604" y="93868"/>
                </a:lnTo>
                <a:lnTo>
                  <a:pt x="207584" y="92826"/>
                </a:lnTo>
                <a:lnTo>
                  <a:pt x="205575" y="90730"/>
                </a:lnTo>
                <a:lnTo>
                  <a:pt x="204560" y="89688"/>
                </a:lnTo>
                <a:lnTo>
                  <a:pt x="202551" y="88646"/>
                </a:lnTo>
                <a:lnTo>
                  <a:pt x="200531" y="86562"/>
                </a:lnTo>
                <a:lnTo>
                  <a:pt x="198512" y="85521"/>
                </a:lnTo>
                <a:lnTo>
                  <a:pt x="196502" y="84479"/>
                </a:lnTo>
                <a:lnTo>
                  <a:pt x="194483" y="82395"/>
                </a:lnTo>
                <a:lnTo>
                  <a:pt x="192473" y="81353"/>
                </a:lnTo>
                <a:lnTo>
                  <a:pt x="190454" y="80311"/>
                </a:lnTo>
                <a:lnTo>
                  <a:pt x="188444" y="78215"/>
                </a:lnTo>
                <a:lnTo>
                  <a:pt x="187430" y="77173"/>
                </a:lnTo>
                <a:lnTo>
                  <a:pt x="185420" y="76131"/>
                </a:lnTo>
                <a:lnTo>
                  <a:pt x="183401" y="74047"/>
                </a:lnTo>
                <a:lnTo>
                  <a:pt x="181381" y="73006"/>
                </a:lnTo>
                <a:lnTo>
                  <a:pt x="179372" y="70922"/>
                </a:lnTo>
                <a:lnTo>
                  <a:pt x="177352" y="69880"/>
                </a:lnTo>
                <a:lnTo>
                  <a:pt x="176348" y="67796"/>
                </a:lnTo>
                <a:lnTo>
                  <a:pt x="174328" y="66754"/>
                </a:lnTo>
                <a:lnTo>
                  <a:pt x="172319" y="64658"/>
                </a:lnTo>
                <a:lnTo>
                  <a:pt x="170299" y="63616"/>
                </a:lnTo>
                <a:lnTo>
                  <a:pt x="161227" y="57365"/>
                </a:lnTo>
                <a:lnTo>
                  <a:pt x="153169" y="50059"/>
                </a:lnTo>
                <a:lnTo>
                  <a:pt x="146116" y="43808"/>
                </a:lnTo>
                <a:lnTo>
                  <a:pt x="140067" y="37544"/>
                </a:lnTo>
                <a:lnTo>
                  <a:pt x="134019" y="32335"/>
                </a:lnTo>
                <a:lnTo>
                  <a:pt x="128985" y="27126"/>
                </a:lnTo>
                <a:lnTo>
                  <a:pt x="124956" y="20862"/>
                </a:lnTo>
                <a:lnTo>
                  <a:pt x="120918" y="16695"/>
                </a:lnTo>
                <a:lnTo>
                  <a:pt x="117903" y="11473"/>
                </a:lnTo>
                <a:lnTo>
                  <a:pt x="115884" y="7305"/>
                </a:lnTo>
                <a:lnTo>
                  <a:pt x="113864" y="3138"/>
                </a:lnTo>
                <a:lnTo>
                  <a:pt x="111855" y="0"/>
                </a:lnTo>
                <a:lnTo>
                  <a:pt x="111855" y="4180"/>
                </a:lnTo>
                <a:lnTo>
                  <a:pt x="110840" y="9389"/>
                </a:lnTo>
                <a:lnTo>
                  <a:pt x="109835" y="15653"/>
                </a:lnTo>
                <a:lnTo>
                  <a:pt x="108831" y="21904"/>
                </a:lnTo>
                <a:lnTo>
                  <a:pt x="107826" y="29210"/>
                </a:lnTo>
                <a:lnTo>
                  <a:pt x="105806" y="36503"/>
                </a:lnTo>
                <a:lnTo>
                  <a:pt x="105806" y="37544"/>
                </a:lnTo>
                <a:lnTo>
                  <a:pt x="103787" y="40683"/>
                </a:lnTo>
                <a:lnTo>
                  <a:pt x="102782" y="43808"/>
                </a:lnTo>
                <a:lnTo>
                  <a:pt x="101777" y="46934"/>
                </a:lnTo>
                <a:lnTo>
                  <a:pt x="100773" y="50059"/>
                </a:lnTo>
                <a:lnTo>
                  <a:pt x="99758" y="53198"/>
                </a:lnTo>
                <a:lnTo>
                  <a:pt x="99758" y="56323"/>
                </a:lnTo>
                <a:lnTo>
                  <a:pt x="98753" y="59449"/>
                </a:lnTo>
                <a:lnTo>
                  <a:pt x="96734" y="61532"/>
                </a:lnTo>
                <a:lnTo>
                  <a:pt x="95729" y="64658"/>
                </a:lnTo>
                <a:lnTo>
                  <a:pt x="94724" y="67796"/>
                </a:lnTo>
                <a:lnTo>
                  <a:pt x="93710" y="71964"/>
                </a:lnTo>
                <a:lnTo>
                  <a:pt x="92705" y="76131"/>
                </a:lnTo>
                <a:lnTo>
                  <a:pt x="91700" y="80311"/>
                </a:lnTo>
                <a:lnTo>
                  <a:pt x="90695" y="84479"/>
                </a:lnTo>
                <a:lnTo>
                  <a:pt x="90695" y="87604"/>
                </a:lnTo>
                <a:lnTo>
                  <a:pt x="89681" y="91784"/>
                </a:lnTo>
                <a:lnTo>
                  <a:pt x="88676" y="95952"/>
                </a:lnTo>
                <a:lnTo>
                  <a:pt x="87671" y="99077"/>
                </a:lnTo>
                <a:lnTo>
                  <a:pt x="86657" y="103245"/>
                </a:lnTo>
                <a:lnTo>
                  <a:pt x="85652" y="107425"/>
                </a:lnTo>
                <a:lnTo>
                  <a:pt x="84647" y="110551"/>
                </a:lnTo>
                <a:lnTo>
                  <a:pt x="83632" y="114718"/>
                </a:lnTo>
                <a:lnTo>
                  <a:pt x="81623" y="118898"/>
                </a:lnTo>
                <a:lnTo>
                  <a:pt x="80618" y="122024"/>
                </a:lnTo>
                <a:lnTo>
                  <a:pt x="79603" y="124107"/>
                </a:lnTo>
                <a:lnTo>
                  <a:pt x="78599" y="127233"/>
                </a:lnTo>
                <a:lnTo>
                  <a:pt x="77594" y="131413"/>
                </a:lnTo>
                <a:lnTo>
                  <a:pt x="77594" y="134539"/>
                </a:lnTo>
                <a:lnTo>
                  <a:pt x="76579" y="138706"/>
                </a:lnTo>
                <a:lnTo>
                  <a:pt x="75574" y="142886"/>
                </a:lnTo>
                <a:lnTo>
                  <a:pt x="74570" y="148095"/>
                </a:lnTo>
                <a:lnTo>
                  <a:pt x="73555" y="152263"/>
                </a:lnTo>
                <a:lnTo>
                  <a:pt x="73555" y="157485"/>
                </a:lnTo>
                <a:lnTo>
                  <a:pt x="72550" y="162694"/>
                </a:lnTo>
                <a:lnTo>
                  <a:pt x="71546" y="167903"/>
                </a:lnTo>
                <a:lnTo>
                  <a:pt x="70541" y="173125"/>
                </a:lnTo>
                <a:lnTo>
                  <a:pt x="70541" y="178335"/>
                </a:lnTo>
                <a:lnTo>
                  <a:pt x="69526" y="183557"/>
                </a:lnTo>
                <a:lnTo>
                  <a:pt x="68521" y="188766"/>
                </a:lnTo>
                <a:lnTo>
                  <a:pt x="68521" y="193975"/>
                </a:lnTo>
                <a:lnTo>
                  <a:pt x="67517" y="200239"/>
                </a:lnTo>
                <a:lnTo>
                  <a:pt x="66502" y="205448"/>
                </a:lnTo>
                <a:lnTo>
                  <a:pt x="66502" y="209628"/>
                </a:lnTo>
                <a:lnTo>
                  <a:pt x="65497" y="214838"/>
                </a:lnTo>
                <a:lnTo>
                  <a:pt x="65497" y="220047"/>
                </a:lnTo>
                <a:lnTo>
                  <a:pt x="64492" y="224227"/>
                </a:lnTo>
                <a:lnTo>
                  <a:pt x="63478" y="229436"/>
                </a:lnTo>
                <a:lnTo>
                  <a:pt x="63478" y="233617"/>
                </a:lnTo>
                <a:lnTo>
                  <a:pt x="62473" y="237784"/>
                </a:lnTo>
                <a:lnTo>
                  <a:pt x="62473" y="240909"/>
                </a:lnTo>
                <a:lnTo>
                  <a:pt x="61468" y="244035"/>
                </a:lnTo>
                <a:lnTo>
                  <a:pt x="61468" y="250299"/>
                </a:lnTo>
                <a:lnTo>
                  <a:pt x="60463" y="252383"/>
                </a:lnTo>
                <a:lnTo>
                  <a:pt x="60463" y="258634"/>
                </a:lnTo>
                <a:lnTo>
                  <a:pt x="59449" y="261772"/>
                </a:lnTo>
                <a:lnTo>
                  <a:pt x="59449" y="270107"/>
                </a:lnTo>
                <a:lnTo>
                  <a:pt x="58444" y="273245"/>
                </a:lnTo>
                <a:lnTo>
                  <a:pt x="58444" y="287844"/>
                </a:lnTo>
                <a:lnTo>
                  <a:pt x="57439" y="290969"/>
                </a:lnTo>
                <a:lnTo>
                  <a:pt x="57439" y="317041"/>
                </a:lnTo>
                <a:lnTo>
                  <a:pt x="58444" y="320167"/>
                </a:lnTo>
                <a:lnTo>
                  <a:pt x="58444" y="336862"/>
                </a:lnTo>
                <a:lnTo>
                  <a:pt x="59449" y="339987"/>
                </a:lnTo>
                <a:lnTo>
                  <a:pt x="59449" y="347280"/>
                </a:lnTo>
                <a:lnTo>
                  <a:pt x="60463" y="351461"/>
                </a:lnTo>
                <a:lnTo>
                  <a:pt x="60463" y="358754"/>
                </a:lnTo>
                <a:lnTo>
                  <a:pt x="61468" y="362934"/>
                </a:lnTo>
                <a:lnTo>
                  <a:pt x="61468" y="407772"/>
                </a:lnTo>
                <a:lnTo>
                  <a:pt x="60463" y="411939"/>
                </a:lnTo>
                <a:lnTo>
                  <a:pt x="60463" y="416119"/>
                </a:lnTo>
                <a:lnTo>
                  <a:pt x="59449" y="422370"/>
                </a:lnTo>
                <a:lnTo>
                  <a:pt x="59449" y="428634"/>
                </a:lnTo>
                <a:lnTo>
                  <a:pt x="58444" y="434885"/>
                </a:lnTo>
                <a:lnTo>
                  <a:pt x="57439" y="440107"/>
                </a:lnTo>
                <a:lnTo>
                  <a:pt x="56425" y="446358"/>
                </a:lnTo>
                <a:lnTo>
                  <a:pt x="55420" y="451568"/>
                </a:lnTo>
                <a:lnTo>
                  <a:pt x="54415" y="457831"/>
                </a:lnTo>
                <a:lnTo>
                  <a:pt x="53401" y="463041"/>
                </a:lnTo>
                <a:lnTo>
                  <a:pt x="52396" y="468263"/>
                </a:lnTo>
                <a:lnTo>
                  <a:pt x="50386" y="473472"/>
                </a:lnTo>
                <a:lnTo>
                  <a:pt x="49372" y="478694"/>
                </a:lnTo>
                <a:lnTo>
                  <a:pt x="48367" y="483903"/>
                </a:lnTo>
                <a:lnTo>
                  <a:pt x="46347" y="489112"/>
                </a:lnTo>
                <a:lnTo>
                  <a:pt x="45343" y="494334"/>
                </a:lnTo>
                <a:lnTo>
                  <a:pt x="43323" y="499544"/>
                </a:lnTo>
                <a:lnTo>
                  <a:pt x="41314" y="503724"/>
                </a:lnTo>
                <a:lnTo>
                  <a:pt x="40309" y="508933"/>
                </a:lnTo>
                <a:lnTo>
                  <a:pt x="38289" y="513101"/>
                </a:lnTo>
                <a:lnTo>
                  <a:pt x="36270" y="518323"/>
                </a:lnTo>
                <a:lnTo>
                  <a:pt x="34260" y="522490"/>
                </a:lnTo>
                <a:lnTo>
                  <a:pt x="32241" y="526657"/>
                </a:lnTo>
                <a:lnTo>
                  <a:pt x="30231" y="530838"/>
                </a:lnTo>
                <a:lnTo>
                  <a:pt x="28212" y="535005"/>
                </a:lnTo>
                <a:lnTo>
                  <a:pt x="26193" y="539172"/>
                </a:lnTo>
                <a:lnTo>
                  <a:pt x="24183" y="543352"/>
                </a:lnTo>
                <a:lnTo>
                  <a:pt x="22164" y="547520"/>
                </a:lnTo>
                <a:lnTo>
                  <a:pt x="20154" y="550645"/>
                </a:lnTo>
                <a:lnTo>
                  <a:pt x="17130" y="554813"/>
                </a:lnTo>
                <a:lnTo>
                  <a:pt x="15111" y="557951"/>
                </a:lnTo>
                <a:lnTo>
                  <a:pt x="13101" y="561077"/>
                </a:lnTo>
                <a:lnTo>
                  <a:pt x="11082" y="564202"/>
                </a:lnTo>
                <a:lnTo>
                  <a:pt x="8057" y="567328"/>
                </a:lnTo>
                <a:lnTo>
                  <a:pt x="6038" y="571508"/>
                </a:lnTo>
                <a:lnTo>
                  <a:pt x="5033" y="575675"/>
                </a:lnTo>
                <a:lnTo>
                  <a:pt x="3024" y="578801"/>
                </a:lnTo>
                <a:lnTo>
                  <a:pt x="2009" y="581939"/>
                </a:lnTo>
                <a:lnTo>
                  <a:pt x="1004" y="585065"/>
                </a:lnTo>
                <a:lnTo>
                  <a:pt x="1004" y="588190"/>
                </a:lnTo>
                <a:lnTo>
                  <a:pt x="0" y="591316"/>
                </a:lnTo>
                <a:lnTo>
                  <a:pt x="0" y="597580"/>
                </a:lnTo>
                <a:lnTo>
                  <a:pt x="1004" y="600705"/>
                </a:lnTo>
                <a:lnTo>
                  <a:pt x="2009" y="603831"/>
                </a:lnTo>
                <a:lnTo>
                  <a:pt x="4028" y="606969"/>
                </a:lnTo>
                <a:lnTo>
                  <a:pt x="6038" y="609053"/>
                </a:lnTo>
                <a:lnTo>
                  <a:pt x="8057" y="610095"/>
                </a:lnTo>
                <a:lnTo>
                  <a:pt x="10077" y="611137"/>
                </a:lnTo>
                <a:lnTo>
                  <a:pt x="12086" y="613220"/>
                </a:lnTo>
                <a:lnTo>
                  <a:pt x="13101" y="616346"/>
                </a:lnTo>
                <a:lnTo>
                  <a:pt x="15111" y="618430"/>
                </a:lnTo>
                <a:lnTo>
                  <a:pt x="16115" y="621568"/>
                </a:lnTo>
                <a:lnTo>
                  <a:pt x="18135" y="623652"/>
                </a:lnTo>
                <a:lnTo>
                  <a:pt x="20154" y="626777"/>
                </a:lnTo>
                <a:lnTo>
                  <a:pt x="22164" y="627819"/>
                </a:lnTo>
                <a:lnTo>
                  <a:pt x="24183" y="626777"/>
                </a:lnTo>
                <a:lnTo>
                  <a:pt x="25188" y="623652"/>
                </a:lnTo>
                <a:lnTo>
                  <a:pt x="26193" y="620526"/>
                </a:lnTo>
                <a:lnTo>
                  <a:pt x="28212" y="617388"/>
                </a:lnTo>
                <a:lnTo>
                  <a:pt x="29217" y="614262"/>
                </a:lnTo>
                <a:lnTo>
                  <a:pt x="30231" y="617388"/>
                </a:lnTo>
                <a:lnTo>
                  <a:pt x="32241" y="617388"/>
                </a:lnTo>
                <a:lnTo>
                  <a:pt x="34260" y="615304"/>
                </a:lnTo>
                <a:lnTo>
                  <a:pt x="36270" y="612178"/>
                </a:lnTo>
                <a:lnTo>
                  <a:pt x="38289" y="610095"/>
                </a:lnTo>
                <a:lnTo>
                  <a:pt x="39294" y="606969"/>
                </a:lnTo>
                <a:lnTo>
                  <a:pt x="41314" y="604873"/>
                </a:lnTo>
                <a:lnTo>
                  <a:pt x="43323" y="600705"/>
                </a:lnTo>
                <a:lnTo>
                  <a:pt x="45343" y="598622"/>
                </a:lnTo>
                <a:lnTo>
                  <a:pt x="47362" y="598622"/>
                </a:lnTo>
                <a:lnTo>
                  <a:pt x="49372" y="600705"/>
                </a:lnTo>
                <a:lnTo>
                  <a:pt x="51391" y="604873"/>
                </a:lnTo>
                <a:lnTo>
                  <a:pt x="52396" y="600705"/>
                </a:lnTo>
                <a:lnTo>
                  <a:pt x="53401" y="597580"/>
                </a:lnTo>
                <a:lnTo>
                  <a:pt x="57439" y="597580"/>
                </a:lnTo>
                <a:lnTo>
                  <a:pt x="59449" y="598622"/>
                </a:lnTo>
                <a:lnTo>
                  <a:pt x="61468" y="600705"/>
                </a:lnTo>
                <a:lnTo>
                  <a:pt x="63478" y="602789"/>
                </a:lnTo>
                <a:lnTo>
                  <a:pt x="65497" y="604873"/>
                </a:lnTo>
                <a:lnTo>
                  <a:pt x="67517" y="608011"/>
                </a:lnTo>
                <a:lnTo>
                  <a:pt x="69526" y="610095"/>
                </a:lnTo>
                <a:lnTo>
                  <a:pt x="71546" y="612178"/>
                </a:lnTo>
                <a:lnTo>
                  <a:pt x="73555" y="614262"/>
                </a:lnTo>
                <a:lnTo>
                  <a:pt x="75574" y="616346"/>
                </a:lnTo>
                <a:lnTo>
                  <a:pt x="77594" y="618430"/>
                </a:lnTo>
                <a:lnTo>
                  <a:pt x="79603" y="620526"/>
                </a:lnTo>
                <a:lnTo>
                  <a:pt x="81623" y="620526"/>
                </a:lnTo>
                <a:lnTo>
                  <a:pt x="81623" y="624693"/>
                </a:lnTo>
                <a:lnTo>
                  <a:pt x="82628" y="627819"/>
                </a:lnTo>
                <a:lnTo>
                  <a:pt x="84647" y="629903"/>
                </a:lnTo>
                <a:lnTo>
                  <a:pt x="86657" y="634083"/>
                </a:lnTo>
                <a:lnTo>
                  <a:pt x="88676" y="636167"/>
                </a:lnTo>
                <a:lnTo>
                  <a:pt x="90695" y="639292"/>
                </a:lnTo>
                <a:lnTo>
                  <a:pt x="92705" y="641376"/>
                </a:lnTo>
                <a:lnTo>
                  <a:pt x="94724" y="643460"/>
                </a:lnTo>
                <a:lnTo>
                  <a:pt x="96734" y="645556"/>
                </a:lnTo>
                <a:lnTo>
                  <a:pt x="98753" y="647640"/>
                </a:lnTo>
                <a:lnTo>
                  <a:pt x="101777" y="650765"/>
                </a:lnTo>
                <a:lnTo>
                  <a:pt x="103787" y="652849"/>
                </a:lnTo>
                <a:lnTo>
                  <a:pt x="105806" y="654933"/>
                </a:lnTo>
                <a:lnTo>
                  <a:pt x="107826" y="658058"/>
                </a:lnTo>
                <a:lnTo>
                  <a:pt x="110840" y="660155"/>
                </a:lnTo>
                <a:lnTo>
                  <a:pt x="112860" y="662238"/>
                </a:lnTo>
                <a:lnTo>
                  <a:pt x="114879" y="665364"/>
                </a:lnTo>
                <a:lnTo>
                  <a:pt x="116889" y="667448"/>
                </a:lnTo>
                <a:lnTo>
                  <a:pt x="118908" y="669531"/>
                </a:lnTo>
                <a:lnTo>
                  <a:pt x="120918" y="671628"/>
                </a:lnTo>
                <a:lnTo>
                  <a:pt x="121932" y="674753"/>
                </a:lnTo>
                <a:lnTo>
                  <a:pt x="123942" y="676837"/>
                </a:lnTo>
                <a:lnTo>
                  <a:pt x="125961" y="681004"/>
                </a:lnTo>
                <a:lnTo>
                  <a:pt x="126966" y="685185"/>
                </a:lnTo>
                <a:lnTo>
                  <a:pt x="126966" y="689352"/>
                </a:lnTo>
                <a:lnTo>
                  <a:pt x="125961" y="692478"/>
                </a:lnTo>
                <a:lnTo>
                  <a:pt x="124956" y="696645"/>
                </a:lnTo>
                <a:lnTo>
                  <a:pt x="124956" y="704993"/>
                </a:lnTo>
                <a:lnTo>
                  <a:pt x="123942" y="708118"/>
                </a:lnTo>
                <a:lnTo>
                  <a:pt x="123942" y="734190"/>
                </a:lnTo>
                <a:lnTo>
                  <a:pt x="124956" y="737328"/>
                </a:lnTo>
                <a:lnTo>
                  <a:pt x="124956" y="780082"/>
                </a:lnTo>
                <a:lnTo>
                  <a:pt x="123942" y="783208"/>
                </a:lnTo>
                <a:lnTo>
                  <a:pt x="123942" y="785292"/>
                </a:lnTo>
                <a:lnTo>
                  <a:pt x="122937" y="788430"/>
                </a:lnTo>
                <a:lnTo>
                  <a:pt x="121932" y="791555"/>
                </a:lnTo>
                <a:lnTo>
                  <a:pt x="120918" y="795723"/>
                </a:lnTo>
                <a:lnTo>
                  <a:pt x="119913" y="799890"/>
                </a:lnTo>
                <a:lnTo>
                  <a:pt x="119913" y="803029"/>
                </a:lnTo>
                <a:lnTo>
                  <a:pt x="118908" y="805112"/>
                </a:lnTo>
                <a:lnTo>
                  <a:pt x="118908" y="808238"/>
                </a:lnTo>
                <a:lnTo>
                  <a:pt x="117903" y="810322"/>
                </a:lnTo>
                <a:lnTo>
                  <a:pt x="117903" y="813460"/>
                </a:lnTo>
                <a:lnTo>
                  <a:pt x="116889" y="816585"/>
                </a:lnTo>
                <a:lnTo>
                  <a:pt x="116889" y="821795"/>
                </a:lnTo>
                <a:lnTo>
                  <a:pt x="115884" y="824920"/>
                </a:lnTo>
                <a:lnTo>
                  <a:pt x="115884" y="831184"/>
                </a:lnTo>
                <a:lnTo>
                  <a:pt x="114879" y="834310"/>
                </a:lnTo>
                <a:lnTo>
                  <a:pt x="114879" y="842657"/>
                </a:lnTo>
                <a:lnTo>
                  <a:pt x="113864" y="845783"/>
                </a:lnTo>
                <a:lnTo>
                  <a:pt x="113864" y="867687"/>
                </a:lnTo>
                <a:lnTo>
                  <a:pt x="114879" y="870813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5375719" y="2348860"/>
            <a:ext cx="163285" cy="481807"/>
          </a:xfrm>
          <a:custGeom>
            <a:avLst/>
            <a:gdLst/>
            <a:ahLst/>
            <a:cxnLst/>
            <a:rect l="l" t="t" r="r" b="b"/>
            <a:pathLst>
              <a:path w="163285" h="481807">
                <a:moveTo>
                  <a:pt x="56521" y="115760"/>
                </a:moveTo>
                <a:lnTo>
                  <a:pt x="55459" y="111580"/>
                </a:lnTo>
                <a:lnTo>
                  <a:pt x="55459" y="103245"/>
                </a:lnTo>
                <a:lnTo>
                  <a:pt x="54492" y="99065"/>
                </a:lnTo>
                <a:lnTo>
                  <a:pt x="54492" y="83424"/>
                </a:lnTo>
                <a:lnTo>
                  <a:pt x="55459" y="81340"/>
                </a:lnTo>
                <a:lnTo>
                  <a:pt x="55459" y="78215"/>
                </a:lnTo>
                <a:lnTo>
                  <a:pt x="56521" y="76131"/>
                </a:lnTo>
                <a:lnTo>
                  <a:pt x="57488" y="71951"/>
                </a:lnTo>
                <a:lnTo>
                  <a:pt x="58454" y="68825"/>
                </a:lnTo>
                <a:lnTo>
                  <a:pt x="59517" y="66742"/>
                </a:lnTo>
                <a:lnTo>
                  <a:pt x="61545" y="64658"/>
                </a:lnTo>
                <a:lnTo>
                  <a:pt x="62512" y="62574"/>
                </a:lnTo>
                <a:lnTo>
                  <a:pt x="64541" y="60478"/>
                </a:lnTo>
                <a:lnTo>
                  <a:pt x="66570" y="59436"/>
                </a:lnTo>
                <a:lnTo>
                  <a:pt x="68599" y="57352"/>
                </a:lnTo>
                <a:lnTo>
                  <a:pt x="71594" y="55269"/>
                </a:lnTo>
                <a:lnTo>
                  <a:pt x="73623" y="53185"/>
                </a:lnTo>
                <a:lnTo>
                  <a:pt x="76618" y="51101"/>
                </a:lnTo>
                <a:lnTo>
                  <a:pt x="79613" y="49018"/>
                </a:lnTo>
                <a:lnTo>
                  <a:pt x="81642" y="47963"/>
                </a:lnTo>
                <a:lnTo>
                  <a:pt x="82705" y="45879"/>
                </a:lnTo>
                <a:lnTo>
                  <a:pt x="84734" y="44837"/>
                </a:lnTo>
                <a:lnTo>
                  <a:pt x="85700" y="43796"/>
                </a:lnTo>
                <a:lnTo>
                  <a:pt x="87729" y="42754"/>
                </a:lnTo>
                <a:lnTo>
                  <a:pt x="88695" y="40670"/>
                </a:lnTo>
                <a:lnTo>
                  <a:pt x="90724" y="39628"/>
                </a:lnTo>
                <a:lnTo>
                  <a:pt x="92753" y="37544"/>
                </a:lnTo>
                <a:lnTo>
                  <a:pt x="94782" y="36503"/>
                </a:lnTo>
                <a:lnTo>
                  <a:pt x="96811" y="34406"/>
                </a:lnTo>
                <a:lnTo>
                  <a:pt x="98840" y="32322"/>
                </a:lnTo>
                <a:lnTo>
                  <a:pt x="100773" y="30239"/>
                </a:lnTo>
                <a:lnTo>
                  <a:pt x="102802" y="29197"/>
                </a:lnTo>
                <a:lnTo>
                  <a:pt x="104831" y="27113"/>
                </a:lnTo>
                <a:lnTo>
                  <a:pt x="106860" y="25029"/>
                </a:lnTo>
                <a:lnTo>
                  <a:pt x="108889" y="22946"/>
                </a:lnTo>
                <a:lnTo>
                  <a:pt x="102802" y="22946"/>
                </a:lnTo>
                <a:lnTo>
                  <a:pt x="100773" y="21891"/>
                </a:lnTo>
                <a:lnTo>
                  <a:pt x="98840" y="20849"/>
                </a:lnTo>
                <a:lnTo>
                  <a:pt x="96811" y="19807"/>
                </a:lnTo>
                <a:lnTo>
                  <a:pt x="94782" y="17724"/>
                </a:lnTo>
                <a:lnTo>
                  <a:pt x="92753" y="14598"/>
                </a:lnTo>
                <a:lnTo>
                  <a:pt x="92753" y="11473"/>
                </a:lnTo>
                <a:lnTo>
                  <a:pt x="91787" y="8334"/>
                </a:lnTo>
                <a:lnTo>
                  <a:pt x="90724" y="5209"/>
                </a:lnTo>
                <a:lnTo>
                  <a:pt x="89758" y="2083"/>
                </a:lnTo>
                <a:lnTo>
                  <a:pt x="87729" y="0"/>
                </a:lnTo>
                <a:lnTo>
                  <a:pt x="80676" y="0"/>
                </a:lnTo>
                <a:lnTo>
                  <a:pt x="78647" y="1041"/>
                </a:lnTo>
                <a:lnTo>
                  <a:pt x="76618" y="1041"/>
                </a:lnTo>
                <a:lnTo>
                  <a:pt x="74589" y="2083"/>
                </a:lnTo>
                <a:lnTo>
                  <a:pt x="72560" y="3125"/>
                </a:lnTo>
                <a:lnTo>
                  <a:pt x="70628" y="4167"/>
                </a:lnTo>
                <a:lnTo>
                  <a:pt x="68599" y="5209"/>
                </a:lnTo>
                <a:lnTo>
                  <a:pt x="66570" y="6251"/>
                </a:lnTo>
                <a:lnTo>
                  <a:pt x="64541" y="7292"/>
                </a:lnTo>
                <a:lnTo>
                  <a:pt x="62512" y="8334"/>
                </a:lnTo>
                <a:lnTo>
                  <a:pt x="60483" y="9376"/>
                </a:lnTo>
                <a:lnTo>
                  <a:pt x="58454" y="11473"/>
                </a:lnTo>
                <a:lnTo>
                  <a:pt x="55459" y="13556"/>
                </a:lnTo>
                <a:lnTo>
                  <a:pt x="53430" y="14598"/>
                </a:lnTo>
                <a:lnTo>
                  <a:pt x="52463" y="15640"/>
                </a:lnTo>
                <a:lnTo>
                  <a:pt x="50434" y="16682"/>
                </a:lnTo>
                <a:lnTo>
                  <a:pt x="49758" y="17029"/>
                </a:lnTo>
                <a:lnTo>
                  <a:pt x="48405" y="19807"/>
                </a:lnTo>
                <a:lnTo>
                  <a:pt x="46376" y="20849"/>
                </a:lnTo>
                <a:lnTo>
                  <a:pt x="45410" y="22946"/>
                </a:lnTo>
                <a:lnTo>
                  <a:pt x="43381" y="25029"/>
                </a:lnTo>
                <a:lnTo>
                  <a:pt x="41352" y="26071"/>
                </a:lnTo>
                <a:lnTo>
                  <a:pt x="39323" y="28155"/>
                </a:lnTo>
                <a:lnTo>
                  <a:pt x="37294" y="29197"/>
                </a:lnTo>
                <a:lnTo>
                  <a:pt x="35362" y="30239"/>
                </a:lnTo>
                <a:lnTo>
                  <a:pt x="33333" y="32322"/>
                </a:lnTo>
                <a:lnTo>
                  <a:pt x="31304" y="33364"/>
                </a:lnTo>
                <a:lnTo>
                  <a:pt x="29275" y="34406"/>
                </a:lnTo>
                <a:lnTo>
                  <a:pt x="26280" y="35461"/>
                </a:lnTo>
                <a:lnTo>
                  <a:pt x="24251" y="36503"/>
                </a:lnTo>
                <a:lnTo>
                  <a:pt x="22222" y="37544"/>
                </a:lnTo>
                <a:lnTo>
                  <a:pt x="20193" y="39628"/>
                </a:lnTo>
                <a:lnTo>
                  <a:pt x="18164" y="41712"/>
                </a:lnTo>
                <a:lnTo>
                  <a:pt x="16135" y="42754"/>
                </a:lnTo>
                <a:lnTo>
                  <a:pt x="14202" y="44837"/>
                </a:lnTo>
                <a:lnTo>
                  <a:pt x="12173" y="45879"/>
                </a:lnTo>
                <a:lnTo>
                  <a:pt x="10144" y="46921"/>
                </a:lnTo>
                <a:lnTo>
                  <a:pt x="8115" y="46921"/>
                </a:lnTo>
                <a:lnTo>
                  <a:pt x="6086" y="47963"/>
                </a:lnTo>
                <a:lnTo>
                  <a:pt x="4057" y="47963"/>
                </a:lnTo>
                <a:lnTo>
                  <a:pt x="3091" y="44837"/>
                </a:lnTo>
                <a:lnTo>
                  <a:pt x="2028" y="41712"/>
                </a:lnTo>
                <a:lnTo>
                  <a:pt x="0" y="38586"/>
                </a:lnTo>
                <a:lnTo>
                  <a:pt x="1062" y="441136"/>
                </a:lnTo>
                <a:lnTo>
                  <a:pt x="2028" y="441136"/>
                </a:lnTo>
                <a:lnTo>
                  <a:pt x="4057" y="442178"/>
                </a:lnTo>
                <a:lnTo>
                  <a:pt x="7053" y="442178"/>
                </a:lnTo>
                <a:lnTo>
                  <a:pt x="9082" y="443220"/>
                </a:lnTo>
                <a:lnTo>
                  <a:pt x="11111" y="444262"/>
                </a:lnTo>
                <a:lnTo>
                  <a:pt x="13140" y="446346"/>
                </a:lnTo>
                <a:lnTo>
                  <a:pt x="15169" y="448442"/>
                </a:lnTo>
                <a:lnTo>
                  <a:pt x="16135" y="451568"/>
                </a:lnTo>
                <a:lnTo>
                  <a:pt x="18164" y="453651"/>
                </a:lnTo>
                <a:lnTo>
                  <a:pt x="19227" y="456777"/>
                </a:lnTo>
                <a:lnTo>
                  <a:pt x="19227" y="459902"/>
                </a:lnTo>
                <a:lnTo>
                  <a:pt x="18164" y="463041"/>
                </a:lnTo>
                <a:lnTo>
                  <a:pt x="16135" y="464083"/>
                </a:lnTo>
                <a:lnTo>
                  <a:pt x="15169" y="467208"/>
                </a:lnTo>
                <a:lnTo>
                  <a:pt x="15169" y="474514"/>
                </a:lnTo>
                <a:lnTo>
                  <a:pt x="16135" y="477639"/>
                </a:lnTo>
                <a:lnTo>
                  <a:pt x="18164" y="479723"/>
                </a:lnTo>
                <a:lnTo>
                  <a:pt x="20193" y="480765"/>
                </a:lnTo>
                <a:lnTo>
                  <a:pt x="22222" y="481807"/>
                </a:lnTo>
                <a:lnTo>
                  <a:pt x="31304" y="481807"/>
                </a:lnTo>
                <a:lnTo>
                  <a:pt x="32270" y="480765"/>
                </a:lnTo>
                <a:lnTo>
                  <a:pt x="34299" y="479723"/>
                </a:lnTo>
                <a:lnTo>
                  <a:pt x="36328" y="479723"/>
                </a:lnTo>
                <a:lnTo>
                  <a:pt x="38357" y="478681"/>
                </a:lnTo>
                <a:lnTo>
                  <a:pt x="41352" y="476598"/>
                </a:lnTo>
                <a:lnTo>
                  <a:pt x="43381" y="475556"/>
                </a:lnTo>
                <a:lnTo>
                  <a:pt x="45410" y="474514"/>
                </a:lnTo>
                <a:lnTo>
                  <a:pt x="48405" y="472417"/>
                </a:lnTo>
                <a:lnTo>
                  <a:pt x="50434" y="470334"/>
                </a:lnTo>
                <a:lnTo>
                  <a:pt x="51401" y="467208"/>
                </a:lnTo>
                <a:lnTo>
                  <a:pt x="53430" y="464083"/>
                </a:lnTo>
                <a:lnTo>
                  <a:pt x="55459" y="463041"/>
                </a:lnTo>
                <a:lnTo>
                  <a:pt x="58454" y="459902"/>
                </a:lnTo>
                <a:lnTo>
                  <a:pt x="60483" y="457819"/>
                </a:lnTo>
                <a:lnTo>
                  <a:pt x="62512" y="456777"/>
                </a:lnTo>
                <a:lnTo>
                  <a:pt x="64541" y="454693"/>
                </a:lnTo>
                <a:lnTo>
                  <a:pt x="66570" y="452609"/>
                </a:lnTo>
                <a:lnTo>
                  <a:pt x="67536" y="451568"/>
                </a:lnTo>
                <a:lnTo>
                  <a:pt x="69565" y="450526"/>
                </a:lnTo>
                <a:lnTo>
                  <a:pt x="70628" y="449484"/>
                </a:lnTo>
                <a:lnTo>
                  <a:pt x="72560" y="448442"/>
                </a:lnTo>
                <a:lnTo>
                  <a:pt x="74589" y="447387"/>
                </a:lnTo>
                <a:lnTo>
                  <a:pt x="76618" y="446346"/>
                </a:lnTo>
                <a:lnTo>
                  <a:pt x="77681" y="445304"/>
                </a:lnTo>
                <a:lnTo>
                  <a:pt x="79613" y="443220"/>
                </a:lnTo>
                <a:lnTo>
                  <a:pt x="81642" y="442178"/>
                </a:lnTo>
                <a:lnTo>
                  <a:pt x="83671" y="441136"/>
                </a:lnTo>
                <a:lnTo>
                  <a:pt x="85700" y="440094"/>
                </a:lnTo>
                <a:lnTo>
                  <a:pt x="87729" y="439053"/>
                </a:lnTo>
                <a:lnTo>
                  <a:pt x="89758" y="436969"/>
                </a:lnTo>
                <a:lnTo>
                  <a:pt x="91787" y="435927"/>
                </a:lnTo>
                <a:lnTo>
                  <a:pt x="95748" y="433831"/>
                </a:lnTo>
                <a:lnTo>
                  <a:pt x="99806" y="430705"/>
                </a:lnTo>
                <a:lnTo>
                  <a:pt x="102802" y="428621"/>
                </a:lnTo>
                <a:lnTo>
                  <a:pt x="106860" y="425496"/>
                </a:lnTo>
                <a:lnTo>
                  <a:pt x="110918" y="423412"/>
                </a:lnTo>
                <a:lnTo>
                  <a:pt x="113913" y="420274"/>
                </a:lnTo>
                <a:lnTo>
                  <a:pt x="117971" y="418190"/>
                </a:lnTo>
                <a:lnTo>
                  <a:pt x="120966" y="415065"/>
                </a:lnTo>
                <a:lnTo>
                  <a:pt x="125024" y="411939"/>
                </a:lnTo>
                <a:lnTo>
                  <a:pt x="128019" y="409855"/>
                </a:lnTo>
                <a:lnTo>
                  <a:pt x="131014" y="406717"/>
                </a:lnTo>
                <a:lnTo>
                  <a:pt x="135072" y="403591"/>
                </a:lnTo>
                <a:lnTo>
                  <a:pt x="138067" y="400466"/>
                </a:lnTo>
                <a:lnTo>
                  <a:pt x="140096" y="398382"/>
                </a:lnTo>
                <a:lnTo>
                  <a:pt x="143188" y="395244"/>
                </a:lnTo>
                <a:lnTo>
                  <a:pt x="146183" y="392118"/>
                </a:lnTo>
                <a:lnTo>
                  <a:pt x="148212" y="390035"/>
                </a:lnTo>
                <a:lnTo>
                  <a:pt x="151207" y="386909"/>
                </a:lnTo>
                <a:lnTo>
                  <a:pt x="153236" y="383783"/>
                </a:lnTo>
                <a:lnTo>
                  <a:pt x="155265" y="380645"/>
                </a:lnTo>
                <a:lnTo>
                  <a:pt x="157294" y="378561"/>
                </a:lnTo>
                <a:lnTo>
                  <a:pt x="158261" y="375436"/>
                </a:lnTo>
                <a:lnTo>
                  <a:pt x="160290" y="372310"/>
                </a:lnTo>
                <a:lnTo>
                  <a:pt x="161256" y="369172"/>
                </a:lnTo>
                <a:lnTo>
                  <a:pt x="162319" y="367088"/>
                </a:lnTo>
                <a:lnTo>
                  <a:pt x="162319" y="363963"/>
                </a:lnTo>
                <a:lnTo>
                  <a:pt x="163285" y="360837"/>
                </a:lnTo>
                <a:lnTo>
                  <a:pt x="163285" y="353532"/>
                </a:lnTo>
                <a:lnTo>
                  <a:pt x="162319" y="350406"/>
                </a:lnTo>
                <a:lnTo>
                  <a:pt x="161256" y="348322"/>
                </a:lnTo>
                <a:lnTo>
                  <a:pt x="160290" y="345197"/>
                </a:lnTo>
                <a:lnTo>
                  <a:pt x="159227" y="342058"/>
                </a:lnTo>
                <a:lnTo>
                  <a:pt x="158261" y="338933"/>
                </a:lnTo>
                <a:lnTo>
                  <a:pt x="157294" y="335807"/>
                </a:lnTo>
                <a:lnTo>
                  <a:pt x="157294" y="332682"/>
                </a:lnTo>
                <a:lnTo>
                  <a:pt x="156232" y="329543"/>
                </a:lnTo>
                <a:lnTo>
                  <a:pt x="155265" y="326418"/>
                </a:lnTo>
                <a:lnTo>
                  <a:pt x="154203" y="323292"/>
                </a:lnTo>
                <a:lnTo>
                  <a:pt x="153236" y="321209"/>
                </a:lnTo>
                <a:lnTo>
                  <a:pt x="153236" y="318070"/>
                </a:lnTo>
                <a:lnTo>
                  <a:pt x="152174" y="314945"/>
                </a:lnTo>
                <a:lnTo>
                  <a:pt x="150241" y="310777"/>
                </a:lnTo>
                <a:lnTo>
                  <a:pt x="150241" y="307652"/>
                </a:lnTo>
                <a:lnTo>
                  <a:pt x="148212" y="303472"/>
                </a:lnTo>
                <a:lnTo>
                  <a:pt x="148212" y="300346"/>
                </a:lnTo>
                <a:lnTo>
                  <a:pt x="147149" y="296179"/>
                </a:lnTo>
                <a:lnTo>
                  <a:pt x="146183" y="291999"/>
                </a:lnTo>
                <a:lnTo>
                  <a:pt x="145120" y="287831"/>
                </a:lnTo>
                <a:lnTo>
                  <a:pt x="144154" y="284706"/>
                </a:lnTo>
                <a:lnTo>
                  <a:pt x="144154" y="281580"/>
                </a:lnTo>
                <a:lnTo>
                  <a:pt x="143188" y="277400"/>
                </a:lnTo>
                <a:lnTo>
                  <a:pt x="143188" y="249244"/>
                </a:lnTo>
                <a:lnTo>
                  <a:pt x="142125" y="246119"/>
                </a:lnTo>
                <a:lnTo>
                  <a:pt x="142125" y="240897"/>
                </a:lnTo>
                <a:lnTo>
                  <a:pt x="141159" y="237771"/>
                </a:lnTo>
                <a:lnTo>
                  <a:pt x="141159" y="234646"/>
                </a:lnTo>
                <a:lnTo>
                  <a:pt x="140096" y="232562"/>
                </a:lnTo>
                <a:lnTo>
                  <a:pt x="139130" y="229436"/>
                </a:lnTo>
                <a:lnTo>
                  <a:pt x="138067" y="225256"/>
                </a:lnTo>
                <a:lnTo>
                  <a:pt x="136135" y="221089"/>
                </a:lnTo>
                <a:lnTo>
                  <a:pt x="134106" y="216921"/>
                </a:lnTo>
                <a:lnTo>
                  <a:pt x="132077" y="213783"/>
                </a:lnTo>
                <a:lnTo>
                  <a:pt x="130048" y="211699"/>
                </a:lnTo>
                <a:lnTo>
                  <a:pt x="129082" y="209616"/>
                </a:lnTo>
                <a:lnTo>
                  <a:pt x="127053" y="208574"/>
                </a:lnTo>
                <a:lnTo>
                  <a:pt x="125024" y="207532"/>
                </a:lnTo>
                <a:lnTo>
                  <a:pt x="122995" y="206490"/>
                </a:lnTo>
                <a:lnTo>
                  <a:pt x="120966" y="204406"/>
                </a:lnTo>
                <a:lnTo>
                  <a:pt x="118937" y="203365"/>
                </a:lnTo>
                <a:lnTo>
                  <a:pt x="116908" y="202310"/>
                </a:lnTo>
                <a:lnTo>
                  <a:pt x="114879" y="201268"/>
                </a:lnTo>
                <a:lnTo>
                  <a:pt x="111884" y="201268"/>
                </a:lnTo>
                <a:lnTo>
                  <a:pt x="110918" y="199184"/>
                </a:lnTo>
                <a:lnTo>
                  <a:pt x="108889" y="197101"/>
                </a:lnTo>
                <a:lnTo>
                  <a:pt x="105893" y="193975"/>
                </a:lnTo>
                <a:lnTo>
                  <a:pt x="103864" y="192933"/>
                </a:lnTo>
                <a:lnTo>
                  <a:pt x="101835" y="191891"/>
                </a:lnTo>
                <a:lnTo>
                  <a:pt x="99806" y="190850"/>
                </a:lnTo>
                <a:lnTo>
                  <a:pt x="97777" y="189795"/>
                </a:lnTo>
                <a:lnTo>
                  <a:pt x="95748" y="189795"/>
                </a:lnTo>
                <a:lnTo>
                  <a:pt x="93719" y="188753"/>
                </a:lnTo>
                <a:lnTo>
                  <a:pt x="89758" y="188753"/>
                </a:lnTo>
                <a:lnTo>
                  <a:pt x="87729" y="187711"/>
                </a:lnTo>
                <a:lnTo>
                  <a:pt x="81642" y="187711"/>
                </a:lnTo>
                <a:lnTo>
                  <a:pt x="79613" y="185628"/>
                </a:lnTo>
                <a:lnTo>
                  <a:pt x="77681" y="184586"/>
                </a:lnTo>
                <a:lnTo>
                  <a:pt x="75652" y="182502"/>
                </a:lnTo>
                <a:lnTo>
                  <a:pt x="73623" y="180418"/>
                </a:lnTo>
                <a:lnTo>
                  <a:pt x="71594" y="177293"/>
                </a:lnTo>
                <a:lnTo>
                  <a:pt x="69565" y="175196"/>
                </a:lnTo>
                <a:lnTo>
                  <a:pt x="67536" y="172071"/>
                </a:lnTo>
                <a:lnTo>
                  <a:pt x="65507" y="167903"/>
                </a:lnTo>
                <a:lnTo>
                  <a:pt x="64541" y="164778"/>
                </a:lnTo>
                <a:lnTo>
                  <a:pt x="63574" y="161640"/>
                </a:lnTo>
                <a:lnTo>
                  <a:pt x="62512" y="158514"/>
                </a:lnTo>
                <a:lnTo>
                  <a:pt x="61545" y="155388"/>
                </a:lnTo>
                <a:lnTo>
                  <a:pt x="60483" y="152263"/>
                </a:lnTo>
                <a:lnTo>
                  <a:pt x="59517" y="145999"/>
                </a:lnTo>
                <a:lnTo>
                  <a:pt x="59517" y="140790"/>
                </a:lnTo>
                <a:lnTo>
                  <a:pt x="58454" y="135568"/>
                </a:lnTo>
                <a:lnTo>
                  <a:pt x="58454" y="129317"/>
                </a:lnTo>
                <a:lnTo>
                  <a:pt x="57488" y="125136"/>
                </a:lnTo>
                <a:lnTo>
                  <a:pt x="56521" y="119927"/>
                </a:lnTo>
                <a:lnTo>
                  <a:pt x="56521" y="115760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4367041" y="2128813"/>
            <a:ext cx="277622" cy="914609"/>
          </a:xfrm>
          <a:custGeom>
            <a:avLst/>
            <a:gdLst/>
            <a:ahLst/>
            <a:cxnLst/>
            <a:rect l="l" t="t" r="r" b="b"/>
            <a:pathLst>
              <a:path w="277622" h="914609">
                <a:moveTo>
                  <a:pt x="234792" y="191891"/>
                </a:moveTo>
                <a:lnTo>
                  <a:pt x="232782" y="190837"/>
                </a:lnTo>
                <a:lnTo>
                  <a:pt x="232782" y="187711"/>
                </a:lnTo>
                <a:lnTo>
                  <a:pt x="231768" y="184586"/>
                </a:lnTo>
                <a:lnTo>
                  <a:pt x="229758" y="184586"/>
                </a:lnTo>
                <a:lnTo>
                  <a:pt x="228753" y="181460"/>
                </a:lnTo>
                <a:lnTo>
                  <a:pt x="227739" y="178335"/>
                </a:lnTo>
                <a:lnTo>
                  <a:pt x="227739" y="175196"/>
                </a:lnTo>
                <a:lnTo>
                  <a:pt x="225729" y="175196"/>
                </a:lnTo>
                <a:lnTo>
                  <a:pt x="224715" y="172071"/>
                </a:lnTo>
                <a:lnTo>
                  <a:pt x="230763" y="172071"/>
                </a:lnTo>
                <a:lnTo>
                  <a:pt x="232782" y="173113"/>
                </a:lnTo>
                <a:lnTo>
                  <a:pt x="237816" y="173113"/>
                </a:lnTo>
                <a:lnTo>
                  <a:pt x="239836" y="174155"/>
                </a:lnTo>
                <a:lnTo>
                  <a:pt x="241845" y="174155"/>
                </a:lnTo>
                <a:lnTo>
                  <a:pt x="242860" y="175196"/>
                </a:lnTo>
                <a:lnTo>
                  <a:pt x="244869" y="176238"/>
                </a:lnTo>
                <a:lnTo>
                  <a:pt x="246889" y="176238"/>
                </a:lnTo>
                <a:lnTo>
                  <a:pt x="248908" y="177280"/>
                </a:lnTo>
                <a:lnTo>
                  <a:pt x="250918" y="178335"/>
                </a:lnTo>
                <a:lnTo>
                  <a:pt x="252937" y="181460"/>
                </a:lnTo>
                <a:lnTo>
                  <a:pt x="254947" y="182502"/>
                </a:lnTo>
                <a:lnTo>
                  <a:pt x="256966" y="184586"/>
                </a:lnTo>
                <a:lnTo>
                  <a:pt x="258985" y="183544"/>
                </a:lnTo>
                <a:lnTo>
                  <a:pt x="260995" y="182502"/>
                </a:lnTo>
                <a:lnTo>
                  <a:pt x="262000" y="179377"/>
                </a:lnTo>
                <a:lnTo>
                  <a:pt x="264019" y="177280"/>
                </a:lnTo>
                <a:lnTo>
                  <a:pt x="265024" y="174155"/>
                </a:lnTo>
                <a:lnTo>
                  <a:pt x="267043" y="172071"/>
                </a:lnTo>
                <a:lnTo>
                  <a:pt x="269063" y="168945"/>
                </a:lnTo>
                <a:lnTo>
                  <a:pt x="272077" y="165820"/>
                </a:lnTo>
                <a:lnTo>
                  <a:pt x="275101" y="161640"/>
                </a:lnTo>
                <a:lnTo>
                  <a:pt x="277622" y="159034"/>
                </a:lnTo>
                <a:lnTo>
                  <a:pt x="276116" y="157472"/>
                </a:lnTo>
                <a:lnTo>
                  <a:pt x="275101" y="155388"/>
                </a:lnTo>
                <a:lnTo>
                  <a:pt x="273092" y="151208"/>
                </a:lnTo>
                <a:lnTo>
                  <a:pt x="271072" y="148083"/>
                </a:lnTo>
                <a:lnTo>
                  <a:pt x="269063" y="145999"/>
                </a:lnTo>
                <a:lnTo>
                  <a:pt x="268048" y="143915"/>
                </a:lnTo>
                <a:lnTo>
                  <a:pt x="266039" y="139748"/>
                </a:lnTo>
                <a:lnTo>
                  <a:pt x="264019" y="138693"/>
                </a:lnTo>
                <a:lnTo>
                  <a:pt x="262000" y="134526"/>
                </a:lnTo>
                <a:lnTo>
                  <a:pt x="259990" y="133484"/>
                </a:lnTo>
                <a:lnTo>
                  <a:pt x="257971" y="129317"/>
                </a:lnTo>
                <a:lnTo>
                  <a:pt x="255961" y="128275"/>
                </a:lnTo>
                <a:lnTo>
                  <a:pt x="253942" y="124095"/>
                </a:lnTo>
                <a:lnTo>
                  <a:pt x="251923" y="123053"/>
                </a:lnTo>
                <a:lnTo>
                  <a:pt x="249913" y="122011"/>
                </a:lnTo>
                <a:lnTo>
                  <a:pt x="247894" y="120969"/>
                </a:lnTo>
                <a:lnTo>
                  <a:pt x="245884" y="119927"/>
                </a:lnTo>
                <a:lnTo>
                  <a:pt x="243865" y="117844"/>
                </a:lnTo>
                <a:lnTo>
                  <a:pt x="241845" y="116802"/>
                </a:lnTo>
                <a:lnTo>
                  <a:pt x="239836" y="115760"/>
                </a:lnTo>
                <a:lnTo>
                  <a:pt x="237816" y="113676"/>
                </a:lnTo>
                <a:lnTo>
                  <a:pt x="235807" y="112622"/>
                </a:lnTo>
                <a:lnTo>
                  <a:pt x="233787" y="110538"/>
                </a:lnTo>
                <a:lnTo>
                  <a:pt x="231768" y="108454"/>
                </a:lnTo>
                <a:lnTo>
                  <a:pt x="229758" y="106370"/>
                </a:lnTo>
                <a:lnTo>
                  <a:pt x="227739" y="104287"/>
                </a:lnTo>
                <a:lnTo>
                  <a:pt x="225729" y="102203"/>
                </a:lnTo>
                <a:lnTo>
                  <a:pt x="223710" y="100107"/>
                </a:lnTo>
                <a:lnTo>
                  <a:pt x="221691" y="98023"/>
                </a:lnTo>
                <a:lnTo>
                  <a:pt x="219681" y="96981"/>
                </a:lnTo>
                <a:lnTo>
                  <a:pt x="217662" y="95939"/>
                </a:lnTo>
                <a:lnTo>
                  <a:pt x="215652" y="94897"/>
                </a:lnTo>
                <a:lnTo>
                  <a:pt x="212628" y="93855"/>
                </a:lnTo>
                <a:lnTo>
                  <a:pt x="210609" y="92814"/>
                </a:lnTo>
                <a:lnTo>
                  <a:pt x="208599" y="91772"/>
                </a:lnTo>
                <a:lnTo>
                  <a:pt x="206580" y="90730"/>
                </a:lnTo>
                <a:lnTo>
                  <a:pt x="204560" y="89688"/>
                </a:lnTo>
                <a:lnTo>
                  <a:pt x="202551" y="88646"/>
                </a:lnTo>
                <a:lnTo>
                  <a:pt x="200531" y="87592"/>
                </a:lnTo>
                <a:lnTo>
                  <a:pt x="198522" y="86550"/>
                </a:lnTo>
                <a:lnTo>
                  <a:pt x="196502" y="85508"/>
                </a:lnTo>
                <a:lnTo>
                  <a:pt x="194483" y="83424"/>
                </a:lnTo>
                <a:lnTo>
                  <a:pt x="192473" y="82382"/>
                </a:lnTo>
                <a:lnTo>
                  <a:pt x="190454" y="81340"/>
                </a:lnTo>
                <a:lnTo>
                  <a:pt x="188444" y="80299"/>
                </a:lnTo>
                <a:lnTo>
                  <a:pt x="186425" y="79257"/>
                </a:lnTo>
                <a:lnTo>
                  <a:pt x="184406" y="78215"/>
                </a:lnTo>
                <a:lnTo>
                  <a:pt x="182396" y="77173"/>
                </a:lnTo>
                <a:lnTo>
                  <a:pt x="180377" y="76131"/>
                </a:lnTo>
                <a:lnTo>
                  <a:pt x="178367" y="74035"/>
                </a:lnTo>
                <a:lnTo>
                  <a:pt x="176348" y="72993"/>
                </a:lnTo>
                <a:lnTo>
                  <a:pt x="174328" y="71951"/>
                </a:lnTo>
                <a:lnTo>
                  <a:pt x="172319" y="70909"/>
                </a:lnTo>
                <a:lnTo>
                  <a:pt x="171314" y="69867"/>
                </a:lnTo>
                <a:lnTo>
                  <a:pt x="169294" y="68825"/>
                </a:lnTo>
                <a:lnTo>
                  <a:pt x="167275" y="66742"/>
                </a:lnTo>
                <a:lnTo>
                  <a:pt x="165265" y="65700"/>
                </a:lnTo>
                <a:lnTo>
                  <a:pt x="163246" y="64658"/>
                </a:lnTo>
                <a:lnTo>
                  <a:pt x="161236" y="63616"/>
                </a:lnTo>
                <a:lnTo>
                  <a:pt x="160222" y="61520"/>
                </a:lnTo>
                <a:lnTo>
                  <a:pt x="158212" y="60478"/>
                </a:lnTo>
                <a:lnTo>
                  <a:pt x="156193" y="59436"/>
                </a:lnTo>
                <a:lnTo>
                  <a:pt x="147121" y="53185"/>
                </a:lnTo>
                <a:lnTo>
                  <a:pt x="138058" y="47963"/>
                </a:lnTo>
                <a:lnTo>
                  <a:pt x="131005" y="42754"/>
                </a:lnTo>
                <a:lnTo>
                  <a:pt x="123942" y="37544"/>
                </a:lnTo>
                <a:lnTo>
                  <a:pt x="117903" y="32322"/>
                </a:lnTo>
                <a:lnTo>
                  <a:pt x="112860" y="28155"/>
                </a:lnTo>
                <a:lnTo>
                  <a:pt x="107826" y="23988"/>
                </a:lnTo>
                <a:lnTo>
                  <a:pt x="103787" y="19807"/>
                </a:lnTo>
                <a:lnTo>
                  <a:pt x="100773" y="15640"/>
                </a:lnTo>
                <a:lnTo>
                  <a:pt x="97748" y="12514"/>
                </a:lnTo>
                <a:lnTo>
                  <a:pt x="95729" y="9376"/>
                </a:lnTo>
                <a:lnTo>
                  <a:pt x="93719" y="6251"/>
                </a:lnTo>
                <a:lnTo>
                  <a:pt x="91700" y="4167"/>
                </a:lnTo>
                <a:lnTo>
                  <a:pt x="89681" y="0"/>
                </a:lnTo>
                <a:lnTo>
                  <a:pt x="89681" y="6251"/>
                </a:lnTo>
                <a:lnTo>
                  <a:pt x="90695" y="8334"/>
                </a:lnTo>
                <a:lnTo>
                  <a:pt x="90695" y="21891"/>
                </a:lnTo>
                <a:lnTo>
                  <a:pt x="89681" y="27113"/>
                </a:lnTo>
                <a:lnTo>
                  <a:pt x="89681" y="33364"/>
                </a:lnTo>
                <a:lnTo>
                  <a:pt x="88676" y="40670"/>
                </a:lnTo>
                <a:lnTo>
                  <a:pt x="87671" y="47963"/>
                </a:lnTo>
                <a:lnTo>
                  <a:pt x="85652" y="56311"/>
                </a:lnTo>
                <a:lnTo>
                  <a:pt x="84647" y="58394"/>
                </a:lnTo>
                <a:lnTo>
                  <a:pt x="83642" y="61520"/>
                </a:lnTo>
                <a:lnTo>
                  <a:pt x="83642" y="64658"/>
                </a:lnTo>
                <a:lnTo>
                  <a:pt x="82628" y="67784"/>
                </a:lnTo>
                <a:lnTo>
                  <a:pt x="81623" y="70909"/>
                </a:lnTo>
                <a:lnTo>
                  <a:pt x="80618" y="74035"/>
                </a:lnTo>
                <a:lnTo>
                  <a:pt x="79603" y="77173"/>
                </a:lnTo>
                <a:lnTo>
                  <a:pt x="78599" y="80299"/>
                </a:lnTo>
                <a:lnTo>
                  <a:pt x="77594" y="83424"/>
                </a:lnTo>
                <a:lnTo>
                  <a:pt x="76579" y="86550"/>
                </a:lnTo>
                <a:lnTo>
                  <a:pt x="75574" y="89688"/>
                </a:lnTo>
                <a:lnTo>
                  <a:pt x="74570" y="93855"/>
                </a:lnTo>
                <a:lnTo>
                  <a:pt x="74570" y="98023"/>
                </a:lnTo>
                <a:lnTo>
                  <a:pt x="73565" y="102203"/>
                </a:lnTo>
                <a:lnTo>
                  <a:pt x="72550" y="105329"/>
                </a:lnTo>
                <a:lnTo>
                  <a:pt x="72550" y="107412"/>
                </a:lnTo>
                <a:lnTo>
                  <a:pt x="71546" y="111580"/>
                </a:lnTo>
                <a:lnTo>
                  <a:pt x="71546" y="114718"/>
                </a:lnTo>
                <a:lnTo>
                  <a:pt x="70541" y="118885"/>
                </a:lnTo>
                <a:lnTo>
                  <a:pt x="69526" y="123053"/>
                </a:lnTo>
                <a:lnTo>
                  <a:pt x="68521" y="127233"/>
                </a:lnTo>
                <a:lnTo>
                  <a:pt x="67517" y="131400"/>
                </a:lnTo>
                <a:lnTo>
                  <a:pt x="66502" y="134526"/>
                </a:lnTo>
                <a:lnTo>
                  <a:pt x="65497" y="137651"/>
                </a:lnTo>
                <a:lnTo>
                  <a:pt x="64492" y="140790"/>
                </a:lnTo>
                <a:lnTo>
                  <a:pt x="63488" y="143915"/>
                </a:lnTo>
                <a:lnTo>
                  <a:pt x="62473" y="147041"/>
                </a:lnTo>
                <a:lnTo>
                  <a:pt x="62473" y="150166"/>
                </a:lnTo>
                <a:lnTo>
                  <a:pt x="61468" y="154347"/>
                </a:lnTo>
                <a:lnTo>
                  <a:pt x="60463" y="158514"/>
                </a:lnTo>
                <a:lnTo>
                  <a:pt x="59449" y="162681"/>
                </a:lnTo>
                <a:lnTo>
                  <a:pt x="59449" y="166862"/>
                </a:lnTo>
                <a:lnTo>
                  <a:pt x="58444" y="172071"/>
                </a:lnTo>
                <a:lnTo>
                  <a:pt x="57439" y="176238"/>
                </a:lnTo>
                <a:lnTo>
                  <a:pt x="57439" y="181460"/>
                </a:lnTo>
                <a:lnTo>
                  <a:pt x="56425" y="186669"/>
                </a:lnTo>
                <a:lnTo>
                  <a:pt x="55420" y="192933"/>
                </a:lnTo>
                <a:lnTo>
                  <a:pt x="55420" y="198143"/>
                </a:lnTo>
                <a:lnTo>
                  <a:pt x="54415" y="203352"/>
                </a:lnTo>
                <a:lnTo>
                  <a:pt x="54415" y="208574"/>
                </a:lnTo>
                <a:lnTo>
                  <a:pt x="53410" y="213783"/>
                </a:lnTo>
                <a:lnTo>
                  <a:pt x="52396" y="220047"/>
                </a:lnTo>
                <a:lnTo>
                  <a:pt x="52396" y="225256"/>
                </a:lnTo>
                <a:lnTo>
                  <a:pt x="51391" y="230478"/>
                </a:lnTo>
                <a:lnTo>
                  <a:pt x="51391" y="235688"/>
                </a:lnTo>
                <a:lnTo>
                  <a:pt x="50386" y="239855"/>
                </a:lnTo>
                <a:lnTo>
                  <a:pt x="50386" y="245077"/>
                </a:lnTo>
                <a:lnTo>
                  <a:pt x="49372" y="249244"/>
                </a:lnTo>
                <a:lnTo>
                  <a:pt x="49372" y="253412"/>
                </a:lnTo>
                <a:lnTo>
                  <a:pt x="48367" y="257592"/>
                </a:lnTo>
                <a:lnTo>
                  <a:pt x="48367" y="263843"/>
                </a:lnTo>
                <a:lnTo>
                  <a:pt x="47362" y="266969"/>
                </a:lnTo>
                <a:lnTo>
                  <a:pt x="47362" y="271149"/>
                </a:lnTo>
                <a:lnTo>
                  <a:pt x="46347" y="274274"/>
                </a:lnTo>
                <a:lnTo>
                  <a:pt x="46347" y="282622"/>
                </a:lnTo>
                <a:lnTo>
                  <a:pt x="45343" y="285747"/>
                </a:lnTo>
                <a:lnTo>
                  <a:pt x="45343" y="306597"/>
                </a:lnTo>
                <a:lnTo>
                  <a:pt x="44338" y="309735"/>
                </a:lnTo>
                <a:lnTo>
                  <a:pt x="44338" y="334765"/>
                </a:lnTo>
                <a:lnTo>
                  <a:pt x="45343" y="337891"/>
                </a:lnTo>
                <a:lnTo>
                  <a:pt x="45343" y="357699"/>
                </a:lnTo>
                <a:lnTo>
                  <a:pt x="46347" y="359795"/>
                </a:lnTo>
                <a:lnTo>
                  <a:pt x="46347" y="367088"/>
                </a:lnTo>
                <a:lnTo>
                  <a:pt x="47362" y="370214"/>
                </a:lnTo>
                <a:lnTo>
                  <a:pt x="47362" y="381687"/>
                </a:lnTo>
                <a:lnTo>
                  <a:pt x="48367" y="385867"/>
                </a:lnTo>
                <a:lnTo>
                  <a:pt x="48367" y="421316"/>
                </a:lnTo>
                <a:lnTo>
                  <a:pt x="47362" y="425496"/>
                </a:lnTo>
                <a:lnTo>
                  <a:pt x="47362" y="433831"/>
                </a:lnTo>
                <a:lnTo>
                  <a:pt x="46347" y="440094"/>
                </a:lnTo>
                <a:lnTo>
                  <a:pt x="46347" y="446346"/>
                </a:lnTo>
                <a:lnTo>
                  <a:pt x="45343" y="452609"/>
                </a:lnTo>
                <a:lnTo>
                  <a:pt x="44338" y="457819"/>
                </a:lnTo>
                <a:lnTo>
                  <a:pt x="44338" y="464083"/>
                </a:lnTo>
                <a:lnTo>
                  <a:pt x="43333" y="469292"/>
                </a:lnTo>
                <a:lnTo>
                  <a:pt x="42318" y="475556"/>
                </a:lnTo>
                <a:lnTo>
                  <a:pt x="41314" y="480765"/>
                </a:lnTo>
                <a:lnTo>
                  <a:pt x="40309" y="487016"/>
                </a:lnTo>
                <a:lnTo>
                  <a:pt x="38289" y="492238"/>
                </a:lnTo>
                <a:lnTo>
                  <a:pt x="37285" y="497447"/>
                </a:lnTo>
                <a:lnTo>
                  <a:pt x="36270" y="502669"/>
                </a:lnTo>
                <a:lnTo>
                  <a:pt x="35265" y="507879"/>
                </a:lnTo>
                <a:lnTo>
                  <a:pt x="33256" y="513101"/>
                </a:lnTo>
                <a:lnTo>
                  <a:pt x="32241" y="518310"/>
                </a:lnTo>
                <a:lnTo>
                  <a:pt x="31236" y="522477"/>
                </a:lnTo>
                <a:lnTo>
                  <a:pt x="29217" y="527699"/>
                </a:lnTo>
                <a:lnTo>
                  <a:pt x="28212" y="531867"/>
                </a:lnTo>
                <a:lnTo>
                  <a:pt x="26193" y="537076"/>
                </a:lnTo>
                <a:lnTo>
                  <a:pt x="24183" y="541256"/>
                </a:lnTo>
                <a:lnTo>
                  <a:pt x="23178" y="545423"/>
                </a:lnTo>
                <a:lnTo>
                  <a:pt x="21159" y="550633"/>
                </a:lnTo>
                <a:lnTo>
                  <a:pt x="20154" y="554813"/>
                </a:lnTo>
                <a:lnTo>
                  <a:pt x="18135" y="557938"/>
                </a:lnTo>
                <a:lnTo>
                  <a:pt x="16125" y="562106"/>
                </a:lnTo>
                <a:lnTo>
                  <a:pt x="15111" y="566286"/>
                </a:lnTo>
                <a:lnTo>
                  <a:pt x="13101" y="570453"/>
                </a:lnTo>
                <a:lnTo>
                  <a:pt x="11082" y="573579"/>
                </a:lnTo>
                <a:lnTo>
                  <a:pt x="9062" y="577759"/>
                </a:lnTo>
                <a:lnTo>
                  <a:pt x="8057" y="580885"/>
                </a:lnTo>
                <a:lnTo>
                  <a:pt x="6048" y="584010"/>
                </a:lnTo>
                <a:lnTo>
                  <a:pt x="4028" y="587136"/>
                </a:lnTo>
                <a:lnTo>
                  <a:pt x="3024" y="591316"/>
                </a:lnTo>
                <a:lnTo>
                  <a:pt x="2009" y="595483"/>
                </a:lnTo>
                <a:lnTo>
                  <a:pt x="1004" y="598609"/>
                </a:lnTo>
                <a:lnTo>
                  <a:pt x="0" y="601735"/>
                </a:lnTo>
                <a:lnTo>
                  <a:pt x="0" y="614249"/>
                </a:lnTo>
                <a:lnTo>
                  <a:pt x="1004" y="617388"/>
                </a:lnTo>
                <a:lnTo>
                  <a:pt x="3024" y="620513"/>
                </a:lnTo>
                <a:lnTo>
                  <a:pt x="5033" y="622597"/>
                </a:lnTo>
                <a:lnTo>
                  <a:pt x="7053" y="624681"/>
                </a:lnTo>
                <a:lnTo>
                  <a:pt x="9062" y="626764"/>
                </a:lnTo>
                <a:lnTo>
                  <a:pt x="11082" y="628848"/>
                </a:lnTo>
                <a:lnTo>
                  <a:pt x="13101" y="628848"/>
                </a:lnTo>
                <a:lnTo>
                  <a:pt x="14106" y="629903"/>
                </a:lnTo>
                <a:lnTo>
                  <a:pt x="16125" y="630945"/>
                </a:lnTo>
                <a:lnTo>
                  <a:pt x="18135" y="633028"/>
                </a:lnTo>
                <a:lnTo>
                  <a:pt x="20154" y="634070"/>
                </a:lnTo>
                <a:lnTo>
                  <a:pt x="21159" y="635112"/>
                </a:lnTo>
                <a:lnTo>
                  <a:pt x="23178" y="637196"/>
                </a:lnTo>
                <a:lnTo>
                  <a:pt x="25188" y="638238"/>
                </a:lnTo>
                <a:lnTo>
                  <a:pt x="27207" y="640321"/>
                </a:lnTo>
                <a:lnTo>
                  <a:pt x="31236" y="640321"/>
                </a:lnTo>
                <a:lnTo>
                  <a:pt x="33256" y="639279"/>
                </a:lnTo>
                <a:lnTo>
                  <a:pt x="34260" y="636154"/>
                </a:lnTo>
                <a:lnTo>
                  <a:pt x="35265" y="633028"/>
                </a:lnTo>
                <a:lnTo>
                  <a:pt x="35265" y="629903"/>
                </a:lnTo>
                <a:lnTo>
                  <a:pt x="36270" y="626764"/>
                </a:lnTo>
                <a:lnTo>
                  <a:pt x="37285" y="622597"/>
                </a:lnTo>
                <a:lnTo>
                  <a:pt x="37285" y="619471"/>
                </a:lnTo>
                <a:lnTo>
                  <a:pt x="39294" y="618430"/>
                </a:lnTo>
                <a:lnTo>
                  <a:pt x="41314" y="618430"/>
                </a:lnTo>
                <a:lnTo>
                  <a:pt x="43333" y="615291"/>
                </a:lnTo>
                <a:lnTo>
                  <a:pt x="44338" y="612166"/>
                </a:lnTo>
                <a:lnTo>
                  <a:pt x="45343" y="609040"/>
                </a:lnTo>
                <a:lnTo>
                  <a:pt x="46347" y="604873"/>
                </a:lnTo>
                <a:lnTo>
                  <a:pt x="48367" y="601735"/>
                </a:lnTo>
                <a:lnTo>
                  <a:pt x="49372" y="597567"/>
                </a:lnTo>
                <a:lnTo>
                  <a:pt x="50386" y="594442"/>
                </a:lnTo>
                <a:lnTo>
                  <a:pt x="52396" y="591316"/>
                </a:lnTo>
                <a:lnTo>
                  <a:pt x="54415" y="589220"/>
                </a:lnTo>
                <a:lnTo>
                  <a:pt x="56425" y="590261"/>
                </a:lnTo>
                <a:lnTo>
                  <a:pt x="57439" y="593400"/>
                </a:lnTo>
                <a:lnTo>
                  <a:pt x="57439" y="590261"/>
                </a:lnTo>
                <a:lnTo>
                  <a:pt x="58444" y="587136"/>
                </a:lnTo>
                <a:lnTo>
                  <a:pt x="59449" y="584010"/>
                </a:lnTo>
                <a:lnTo>
                  <a:pt x="61468" y="582968"/>
                </a:lnTo>
                <a:lnTo>
                  <a:pt x="65497" y="582968"/>
                </a:lnTo>
                <a:lnTo>
                  <a:pt x="67517" y="584010"/>
                </a:lnTo>
                <a:lnTo>
                  <a:pt x="69526" y="586094"/>
                </a:lnTo>
                <a:lnTo>
                  <a:pt x="71546" y="587136"/>
                </a:lnTo>
                <a:lnTo>
                  <a:pt x="73565" y="590261"/>
                </a:lnTo>
                <a:lnTo>
                  <a:pt x="75574" y="591316"/>
                </a:lnTo>
                <a:lnTo>
                  <a:pt x="77594" y="593400"/>
                </a:lnTo>
                <a:lnTo>
                  <a:pt x="79603" y="594442"/>
                </a:lnTo>
                <a:lnTo>
                  <a:pt x="81623" y="596525"/>
                </a:lnTo>
                <a:lnTo>
                  <a:pt x="83642" y="597567"/>
                </a:lnTo>
                <a:lnTo>
                  <a:pt x="85652" y="599651"/>
                </a:lnTo>
                <a:lnTo>
                  <a:pt x="87671" y="600693"/>
                </a:lnTo>
                <a:lnTo>
                  <a:pt x="89681" y="602776"/>
                </a:lnTo>
                <a:lnTo>
                  <a:pt x="90695" y="606956"/>
                </a:lnTo>
                <a:lnTo>
                  <a:pt x="92705" y="610082"/>
                </a:lnTo>
                <a:lnTo>
                  <a:pt x="94724" y="612166"/>
                </a:lnTo>
                <a:lnTo>
                  <a:pt x="95729" y="614249"/>
                </a:lnTo>
                <a:lnTo>
                  <a:pt x="97748" y="615291"/>
                </a:lnTo>
                <a:lnTo>
                  <a:pt x="99758" y="617388"/>
                </a:lnTo>
                <a:lnTo>
                  <a:pt x="102782" y="619471"/>
                </a:lnTo>
                <a:lnTo>
                  <a:pt x="104802" y="621555"/>
                </a:lnTo>
                <a:lnTo>
                  <a:pt x="107826" y="623639"/>
                </a:lnTo>
                <a:lnTo>
                  <a:pt x="109835" y="626764"/>
                </a:lnTo>
                <a:lnTo>
                  <a:pt x="112860" y="628848"/>
                </a:lnTo>
                <a:lnTo>
                  <a:pt x="115884" y="630945"/>
                </a:lnTo>
                <a:lnTo>
                  <a:pt x="117903" y="633028"/>
                </a:lnTo>
                <a:lnTo>
                  <a:pt x="120927" y="635112"/>
                </a:lnTo>
                <a:lnTo>
                  <a:pt x="122937" y="637196"/>
                </a:lnTo>
                <a:lnTo>
                  <a:pt x="125961" y="639279"/>
                </a:lnTo>
                <a:lnTo>
                  <a:pt x="128985" y="641363"/>
                </a:lnTo>
                <a:lnTo>
                  <a:pt x="131005" y="644501"/>
                </a:lnTo>
                <a:lnTo>
                  <a:pt x="133014" y="646585"/>
                </a:lnTo>
                <a:lnTo>
                  <a:pt x="135034" y="648669"/>
                </a:lnTo>
                <a:lnTo>
                  <a:pt x="137043" y="650753"/>
                </a:lnTo>
                <a:lnTo>
                  <a:pt x="139063" y="652836"/>
                </a:lnTo>
                <a:lnTo>
                  <a:pt x="140067" y="654933"/>
                </a:lnTo>
                <a:lnTo>
                  <a:pt x="142087" y="655975"/>
                </a:lnTo>
                <a:lnTo>
                  <a:pt x="143092" y="658058"/>
                </a:lnTo>
                <a:lnTo>
                  <a:pt x="144096" y="662226"/>
                </a:lnTo>
                <a:lnTo>
                  <a:pt x="143092" y="665351"/>
                </a:lnTo>
                <a:lnTo>
                  <a:pt x="142087" y="668489"/>
                </a:lnTo>
                <a:lnTo>
                  <a:pt x="142087" y="699771"/>
                </a:lnTo>
                <a:lnTo>
                  <a:pt x="143092" y="703938"/>
                </a:lnTo>
                <a:lnTo>
                  <a:pt x="143092" y="719591"/>
                </a:lnTo>
                <a:lnTo>
                  <a:pt x="144096" y="723759"/>
                </a:lnTo>
                <a:lnTo>
                  <a:pt x="144096" y="735232"/>
                </a:lnTo>
                <a:lnTo>
                  <a:pt x="145111" y="738357"/>
                </a:lnTo>
                <a:lnTo>
                  <a:pt x="145111" y="759220"/>
                </a:lnTo>
                <a:lnTo>
                  <a:pt x="144096" y="763387"/>
                </a:lnTo>
                <a:lnTo>
                  <a:pt x="143092" y="766513"/>
                </a:lnTo>
                <a:lnTo>
                  <a:pt x="142087" y="770680"/>
                </a:lnTo>
                <a:lnTo>
                  <a:pt x="141082" y="774860"/>
                </a:lnTo>
                <a:lnTo>
                  <a:pt x="141082" y="777986"/>
                </a:lnTo>
                <a:lnTo>
                  <a:pt x="140067" y="780070"/>
                </a:lnTo>
                <a:lnTo>
                  <a:pt x="140067" y="783195"/>
                </a:lnTo>
                <a:lnTo>
                  <a:pt x="139063" y="786333"/>
                </a:lnTo>
                <a:lnTo>
                  <a:pt x="139063" y="791543"/>
                </a:lnTo>
                <a:lnTo>
                  <a:pt x="138058" y="794668"/>
                </a:lnTo>
                <a:lnTo>
                  <a:pt x="138058" y="800932"/>
                </a:lnTo>
                <a:lnTo>
                  <a:pt x="137043" y="804058"/>
                </a:lnTo>
                <a:lnTo>
                  <a:pt x="137043" y="812405"/>
                </a:lnTo>
                <a:lnTo>
                  <a:pt x="136038" y="815531"/>
                </a:lnTo>
                <a:lnTo>
                  <a:pt x="136038" y="840561"/>
                </a:lnTo>
                <a:lnTo>
                  <a:pt x="137043" y="844728"/>
                </a:lnTo>
                <a:lnTo>
                  <a:pt x="138058" y="847854"/>
                </a:lnTo>
                <a:lnTo>
                  <a:pt x="139063" y="850992"/>
                </a:lnTo>
                <a:lnTo>
                  <a:pt x="140067" y="853076"/>
                </a:lnTo>
                <a:lnTo>
                  <a:pt x="142087" y="856201"/>
                </a:lnTo>
                <a:lnTo>
                  <a:pt x="144096" y="859327"/>
                </a:lnTo>
                <a:lnTo>
                  <a:pt x="146116" y="862465"/>
                </a:lnTo>
                <a:lnTo>
                  <a:pt x="148135" y="864549"/>
                </a:lnTo>
                <a:lnTo>
                  <a:pt x="150145" y="867674"/>
                </a:lnTo>
                <a:lnTo>
                  <a:pt x="153169" y="869758"/>
                </a:lnTo>
                <a:lnTo>
                  <a:pt x="155188" y="871842"/>
                </a:lnTo>
                <a:lnTo>
                  <a:pt x="158212" y="873926"/>
                </a:lnTo>
                <a:lnTo>
                  <a:pt x="161236" y="877064"/>
                </a:lnTo>
                <a:lnTo>
                  <a:pt x="164251" y="879148"/>
                </a:lnTo>
                <a:lnTo>
                  <a:pt x="167275" y="881231"/>
                </a:lnTo>
                <a:lnTo>
                  <a:pt x="170299" y="883315"/>
                </a:lnTo>
                <a:lnTo>
                  <a:pt x="173323" y="884357"/>
                </a:lnTo>
                <a:lnTo>
                  <a:pt x="176348" y="886441"/>
                </a:lnTo>
                <a:lnTo>
                  <a:pt x="180377" y="888537"/>
                </a:lnTo>
                <a:lnTo>
                  <a:pt x="183401" y="890621"/>
                </a:lnTo>
                <a:lnTo>
                  <a:pt x="186425" y="891663"/>
                </a:lnTo>
                <a:lnTo>
                  <a:pt x="189449" y="893746"/>
                </a:lnTo>
                <a:lnTo>
                  <a:pt x="193478" y="894788"/>
                </a:lnTo>
                <a:lnTo>
                  <a:pt x="196502" y="896872"/>
                </a:lnTo>
                <a:lnTo>
                  <a:pt x="199526" y="897914"/>
                </a:lnTo>
                <a:lnTo>
                  <a:pt x="202551" y="900010"/>
                </a:lnTo>
                <a:lnTo>
                  <a:pt x="205575" y="901052"/>
                </a:lnTo>
                <a:lnTo>
                  <a:pt x="208599" y="903136"/>
                </a:lnTo>
                <a:lnTo>
                  <a:pt x="211613" y="904177"/>
                </a:lnTo>
                <a:lnTo>
                  <a:pt x="213633" y="905219"/>
                </a:lnTo>
                <a:lnTo>
                  <a:pt x="216657" y="906261"/>
                </a:lnTo>
                <a:lnTo>
                  <a:pt x="219681" y="907303"/>
                </a:lnTo>
                <a:lnTo>
                  <a:pt x="223710" y="908345"/>
                </a:lnTo>
                <a:lnTo>
                  <a:pt x="226734" y="909387"/>
                </a:lnTo>
                <a:lnTo>
                  <a:pt x="229758" y="910429"/>
                </a:lnTo>
                <a:lnTo>
                  <a:pt x="232782" y="911470"/>
                </a:lnTo>
                <a:lnTo>
                  <a:pt x="235807" y="912512"/>
                </a:lnTo>
                <a:lnTo>
                  <a:pt x="238831" y="913567"/>
                </a:lnTo>
                <a:lnTo>
                  <a:pt x="241845" y="914609"/>
                </a:lnTo>
                <a:lnTo>
                  <a:pt x="240840" y="192933"/>
                </a:lnTo>
                <a:lnTo>
                  <a:pt x="236811" y="192933"/>
                </a:lnTo>
                <a:lnTo>
                  <a:pt x="234792" y="191891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4607882" y="1998454"/>
            <a:ext cx="825324" cy="1100237"/>
          </a:xfrm>
          <a:custGeom>
            <a:avLst/>
            <a:gdLst/>
            <a:ahLst/>
            <a:cxnLst/>
            <a:rect l="l" t="t" r="r" b="b"/>
            <a:pathLst>
              <a:path w="825324" h="1100237">
                <a:moveTo>
                  <a:pt x="232782" y="196059"/>
                </a:moveTo>
                <a:lnTo>
                  <a:pt x="231778" y="192933"/>
                </a:lnTo>
                <a:lnTo>
                  <a:pt x="231778" y="179364"/>
                </a:lnTo>
                <a:lnTo>
                  <a:pt x="230773" y="175196"/>
                </a:lnTo>
                <a:lnTo>
                  <a:pt x="230773" y="171029"/>
                </a:lnTo>
                <a:lnTo>
                  <a:pt x="229758" y="167903"/>
                </a:lnTo>
                <a:lnTo>
                  <a:pt x="229758" y="163723"/>
                </a:lnTo>
                <a:lnTo>
                  <a:pt x="228753" y="158514"/>
                </a:lnTo>
                <a:lnTo>
                  <a:pt x="228753" y="143915"/>
                </a:lnTo>
                <a:lnTo>
                  <a:pt x="227749" y="138693"/>
                </a:lnTo>
                <a:lnTo>
                  <a:pt x="227749" y="112622"/>
                </a:lnTo>
                <a:lnTo>
                  <a:pt x="226734" y="108454"/>
                </a:lnTo>
                <a:lnTo>
                  <a:pt x="226734" y="81340"/>
                </a:lnTo>
                <a:lnTo>
                  <a:pt x="225729" y="78215"/>
                </a:lnTo>
                <a:lnTo>
                  <a:pt x="225729" y="64658"/>
                </a:lnTo>
                <a:lnTo>
                  <a:pt x="224724" y="61520"/>
                </a:lnTo>
                <a:lnTo>
                  <a:pt x="223710" y="57352"/>
                </a:lnTo>
                <a:lnTo>
                  <a:pt x="223710" y="54227"/>
                </a:lnTo>
                <a:lnTo>
                  <a:pt x="222705" y="51101"/>
                </a:lnTo>
                <a:lnTo>
                  <a:pt x="221700" y="49005"/>
                </a:lnTo>
                <a:lnTo>
                  <a:pt x="220695" y="45879"/>
                </a:lnTo>
                <a:lnTo>
                  <a:pt x="218676" y="42754"/>
                </a:lnTo>
                <a:lnTo>
                  <a:pt x="216657" y="40670"/>
                </a:lnTo>
                <a:lnTo>
                  <a:pt x="215652" y="37532"/>
                </a:lnTo>
                <a:lnTo>
                  <a:pt x="213633" y="34406"/>
                </a:lnTo>
                <a:lnTo>
                  <a:pt x="211623" y="32322"/>
                </a:lnTo>
                <a:lnTo>
                  <a:pt x="208599" y="30239"/>
                </a:lnTo>
                <a:lnTo>
                  <a:pt x="206580" y="27113"/>
                </a:lnTo>
                <a:lnTo>
                  <a:pt x="204570" y="25029"/>
                </a:lnTo>
                <a:lnTo>
                  <a:pt x="201546" y="22933"/>
                </a:lnTo>
                <a:lnTo>
                  <a:pt x="199526" y="20849"/>
                </a:lnTo>
                <a:lnTo>
                  <a:pt x="196502" y="18766"/>
                </a:lnTo>
                <a:lnTo>
                  <a:pt x="194493" y="16682"/>
                </a:lnTo>
                <a:lnTo>
                  <a:pt x="191468" y="14598"/>
                </a:lnTo>
                <a:lnTo>
                  <a:pt x="189449" y="12514"/>
                </a:lnTo>
                <a:lnTo>
                  <a:pt x="186425" y="11460"/>
                </a:lnTo>
                <a:lnTo>
                  <a:pt x="184415" y="9376"/>
                </a:lnTo>
                <a:lnTo>
                  <a:pt x="182396" y="8334"/>
                </a:lnTo>
                <a:lnTo>
                  <a:pt x="180386" y="6251"/>
                </a:lnTo>
                <a:lnTo>
                  <a:pt x="177362" y="5209"/>
                </a:lnTo>
                <a:lnTo>
                  <a:pt x="176348" y="4167"/>
                </a:lnTo>
                <a:lnTo>
                  <a:pt x="174338" y="3125"/>
                </a:lnTo>
                <a:lnTo>
                  <a:pt x="172319" y="2083"/>
                </a:lnTo>
                <a:lnTo>
                  <a:pt x="170309" y="1041"/>
                </a:lnTo>
                <a:lnTo>
                  <a:pt x="168290" y="0"/>
                </a:lnTo>
                <a:lnTo>
                  <a:pt x="166270" y="0"/>
                </a:lnTo>
                <a:lnTo>
                  <a:pt x="165265" y="1041"/>
                </a:lnTo>
                <a:lnTo>
                  <a:pt x="163256" y="2083"/>
                </a:lnTo>
                <a:lnTo>
                  <a:pt x="161236" y="3125"/>
                </a:lnTo>
                <a:lnTo>
                  <a:pt x="160232" y="3125"/>
                </a:lnTo>
                <a:lnTo>
                  <a:pt x="158212" y="5209"/>
                </a:lnTo>
                <a:lnTo>
                  <a:pt x="156193" y="7292"/>
                </a:lnTo>
                <a:lnTo>
                  <a:pt x="154183" y="8334"/>
                </a:lnTo>
                <a:lnTo>
                  <a:pt x="152164" y="10418"/>
                </a:lnTo>
                <a:lnTo>
                  <a:pt x="150154" y="12514"/>
                </a:lnTo>
                <a:lnTo>
                  <a:pt x="148135" y="14598"/>
                </a:lnTo>
                <a:lnTo>
                  <a:pt x="147130" y="17724"/>
                </a:lnTo>
                <a:lnTo>
                  <a:pt x="145111" y="20849"/>
                </a:lnTo>
                <a:lnTo>
                  <a:pt x="144106" y="23975"/>
                </a:lnTo>
                <a:lnTo>
                  <a:pt x="143101" y="27113"/>
                </a:lnTo>
                <a:lnTo>
                  <a:pt x="142087" y="31281"/>
                </a:lnTo>
                <a:lnTo>
                  <a:pt x="141082" y="35448"/>
                </a:lnTo>
                <a:lnTo>
                  <a:pt x="141082" y="80299"/>
                </a:lnTo>
                <a:lnTo>
                  <a:pt x="140077" y="84466"/>
                </a:lnTo>
                <a:lnTo>
                  <a:pt x="140077" y="99065"/>
                </a:lnTo>
                <a:lnTo>
                  <a:pt x="139063" y="103245"/>
                </a:lnTo>
                <a:lnTo>
                  <a:pt x="139063" y="112622"/>
                </a:lnTo>
                <a:lnTo>
                  <a:pt x="138058" y="115760"/>
                </a:lnTo>
                <a:lnTo>
                  <a:pt x="138058" y="124095"/>
                </a:lnTo>
                <a:lnTo>
                  <a:pt x="137053" y="127220"/>
                </a:lnTo>
                <a:lnTo>
                  <a:pt x="137053" y="133484"/>
                </a:lnTo>
                <a:lnTo>
                  <a:pt x="136038" y="136610"/>
                </a:lnTo>
                <a:lnTo>
                  <a:pt x="136038" y="140777"/>
                </a:lnTo>
                <a:lnTo>
                  <a:pt x="135034" y="143915"/>
                </a:lnTo>
                <a:lnTo>
                  <a:pt x="135034" y="147041"/>
                </a:lnTo>
                <a:lnTo>
                  <a:pt x="134029" y="150166"/>
                </a:lnTo>
                <a:lnTo>
                  <a:pt x="133024" y="154347"/>
                </a:lnTo>
                <a:lnTo>
                  <a:pt x="133024" y="157472"/>
                </a:lnTo>
                <a:lnTo>
                  <a:pt x="132009" y="160598"/>
                </a:lnTo>
                <a:lnTo>
                  <a:pt x="131005" y="163723"/>
                </a:lnTo>
                <a:lnTo>
                  <a:pt x="130000" y="167903"/>
                </a:lnTo>
                <a:lnTo>
                  <a:pt x="128985" y="171029"/>
                </a:lnTo>
                <a:lnTo>
                  <a:pt x="127980" y="174155"/>
                </a:lnTo>
                <a:lnTo>
                  <a:pt x="126976" y="177280"/>
                </a:lnTo>
                <a:lnTo>
                  <a:pt x="124956" y="180418"/>
                </a:lnTo>
                <a:lnTo>
                  <a:pt x="123951" y="183544"/>
                </a:lnTo>
                <a:lnTo>
                  <a:pt x="122947" y="185628"/>
                </a:lnTo>
                <a:lnTo>
                  <a:pt x="120927" y="189795"/>
                </a:lnTo>
                <a:lnTo>
                  <a:pt x="117903" y="193975"/>
                </a:lnTo>
                <a:lnTo>
                  <a:pt x="115884" y="198143"/>
                </a:lnTo>
                <a:lnTo>
                  <a:pt x="112869" y="202310"/>
                </a:lnTo>
                <a:lnTo>
                  <a:pt x="109845" y="206490"/>
                </a:lnTo>
                <a:lnTo>
                  <a:pt x="106821" y="210658"/>
                </a:lnTo>
                <a:lnTo>
                  <a:pt x="103797" y="214825"/>
                </a:lnTo>
                <a:lnTo>
                  <a:pt x="99768" y="219005"/>
                </a:lnTo>
                <a:lnTo>
                  <a:pt x="95739" y="224214"/>
                </a:lnTo>
                <a:lnTo>
                  <a:pt x="91700" y="228382"/>
                </a:lnTo>
                <a:lnTo>
                  <a:pt x="87671" y="232562"/>
                </a:lnTo>
                <a:lnTo>
                  <a:pt x="83642" y="237771"/>
                </a:lnTo>
                <a:lnTo>
                  <a:pt x="79613" y="241939"/>
                </a:lnTo>
                <a:lnTo>
                  <a:pt x="75584" y="247161"/>
                </a:lnTo>
                <a:lnTo>
                  <a:pt x="71546" y="251328"/>
                </a:lnTo>
                <a:lnTo>
                  <a:pt x="67517" y="255495"/>
                </a:lnTo>
                <a:lnTo>
                  <a:pt x="63488" y="260717"/>
                </a:lnTo>
                <a:lnTo>
                  <a:pt x="59459" y="264885"/>
                </a:lnTo>
                <a:lnTo>
                  <a:pt x="55430" y="269052"/>
                </a:lnTo>
                <a:lnTo>
                  <a:pt x="51391" y="273232"/>
                </a:lnTo>
                <a:lnTo>
                  <a:pt x="47362" y="277400"/>
                </a:lnTo>
                <a:lnTo>
                  <a:pt x="43333" y="281567"/>
                </a:lnTo>
                <a:lnTo>
                  <a:pt x="40309" y="284706"/>
                </a:lnTo>
                <a:lnTo>
                  <a:pt x="37285" y="288873"/>
                </a:lnTo>
                <a:lnTo>
                  <a:pt x="36781" y="289393"/>
                </a:lnTo>
                <a:lnTo>
                  <a:pt x="37285" y="289915"/>
                </a:lnTo>
                <a:lnTo>
                  <a:pt x="39304" y="293040"/>
                </a:lnTo>
                <a:lnTo>
                  <a:pt x="41314" y="297221"/>
                </a:lnTo>
                <a:lnTo>
                  <a:pt x="43333" y="301388"/>
                </a:lnTo>
                <a:lnTo>
                  <a:pt x="44338" y="304513"/>
                </a:lnTo>
                <a:lnTo>
                  <a:pt x="46357" y="308694"/>
                </a:lnTo>
                <a:lnTo>
                  <a:pt x="48367" y="312861"/>
                </a:lnTo>
                <a:lnTo>
                  <a:pt x="49381" y="315987"/>
                </a:lnTo>
                <a:lnTo>
                  <a:pt x="50386" y="319112"/>
                </a:lnTo>
                <a:lnTo>
                  <a:pt x="51391" y="322250"/>
                </a:lnTo>
                <a:lnTo>
                  <a:pt x="52405" y="325376"/>
                </a:lnTo>
                <a:lnTo>
                  <a:pt x="53410" y="328502"/>
                </a:lnTo>
                <a:lnTo>
                  <a:pt x="55430" y="329543"/>
                </a:lnTo>
                <a:lnTo>
                  <a:pt x="53410" y="332669"/>
                </a:lnTo>
                <a:lnTo>
                  <a:pt x="51391" y="333711"/>
                </a:lnTo>
                <a:lnTo>
                  <a:pt x="49381" y="333711"/>
                </a:lnTo>
                <a:lnTo>
                  <a:pt x="47362" y="332669"/>
                </a:lnTo>
                <a:lnTo>
                  <a:pt x="44338" y="332669"/>
                </a:lnTo>
                <a:lnTo>
                  <a:pt x="42328" y="331627"/>
                </a:lnTo>
                <a:lnTo>
                  <a:pt x="40309" y="330585"/>
                </a:lnTo>
                <a:lnTo>
                  <a:pt x="38289" y="330585"/>
                </a:lnTo>
                <a:lnTo>
                  <a:pt x="37285" y="329543"/>
                </a:lnTo>
                <a:lnTo>
                  <a:pt x="35275" y="329543"/>
                </a:lnTo>
                <a:lnTo>
                  <a:pt x="34260" y="328502"/>
                </a:lnTo>
                <a:lnTo>
                  <a:pt x="32251" y="327460"/>
                </a:lnTo>
                <a:lnTo>
                  <a:pt x="31236" y="326418"/>
                </a:lnTo>
                <a:lnTo>
                  <a:pt x="29227" y="325376"/>
                </a:lnTo>
                <a:lnTo>
                  <a:pt x="27207" y="324334"/>
                </a:lnTo>
                <a:lnTo>
                  <a:pt x="26202" y="323292"/>
                </a:lnTo>
                <a:lnTo>
                  <a:pt x="24183" y="322250"/>
                </a:lnTo>
                <a:lnTo>
                  <a:pt x="23178" y="321196"/>
                </a:lnTo>
                <a:lnTo>
                  <a:pt x="21159" y="320154"/>
                </a:lnTo>
                <a:lnTo>
                  <a:pt x="19149" y="318070"/>
                </a:lnTo>
                <a:lnTo>
                  <a:pt x="18144" y="315987"/>
                </a:lnTo>
                <a:lnTo>
                  <a:pt x="16125" y="314945"/>
                </a:lnTo>
                <a:lnTo>
                  <a:pt x="14106" y="315987"/>
                </a:lnTo>
                <a:lnTo>
                  <a:pt x="12096" y="317028"/>
                </a:lnTo>
                <a:lnTo>
                  <a:pt x="10077" y="318070"/>
                </a:lnTo>
                <a:lnTo>
                  <a:pt x="8067" y="320154"/>
                </a:lnTo>
                <a:lnTo>
                  <a:pt x="6048" y="321196"/>
                </a:lnTo>
                <a:lnTo>
                  <a:pt x="4028" y="322250"/>
                </a:lnTo>
                <a:lnTo>
                  <a:pt x="2019" y="322250"/>
                </a:lnTo>
                <a:lnTo>
                  <a:pt x="0" y="323292"/>
                </a:lnTo>
                <a:lnTo>
                  <a:pt x="1004" y="1044968"/>
                </a:lnTo>
                <a:lnTo>
                  <a:pt x="4028" y="1044968"/>
                </a:lnTo>
                <a:lnTo>
                  <a:pt x="6048" y="1046010"/>
                </a:lnTo>
                <a:lnTo>
                  <a:pt x="9072" y="1047051"/>
                </a:lnTo>
                <a:lnTo>
                  <a:pt x="11082" y="1047051"/>
                </a:lnTo>
                <a:lnTo>
                  <a:pt x="13101" y="1048093"/>
                </a:lnTo>
                <a:lnTo>
                  <a:pt x="17130" y="1048093"/>
                </a:lnTo>
                <a:lnTo>
                  <a:pt x="19149" y="1049135"/>
                </a:lnTo>
                <a:lnTo>
                  <a:pt x="24183" y="1049135"/>
                </a:lnTo>
                <a:lnTo>
                  <a:pt x="26202" y="1048093"/>
                </a:lnTo>
                <a:lnTo>
                  <a:pt x="27207" y="1048093"/>
                </a:lnTo>
                <a:lnTo>
                  <a:pt x="29227" y="1047051"/>
                </a:lnTo>
                <a:lnTo>
                  <a:pt x="31236" y="1046010"/>
                </a:lnTo>
                <a:lnTo>
                  <a:pt x="32251" y="1044968"/>
                </a:lnTo>
                <a:lnTo>
                  <a:pt x="33256" y="1041829"/>
                </a:lnTo>
                <a:lnTo>
                  <a:pt x="35275" y="1038704"/>
                </a:lnTo>
                <a:lnTo>
                  <a:pt x="36280" y="1034536"/>
                </a:lnTo>
                <a:lnTo>
                  <a:pt x="38289" y="1031411"/>
                </a:lnTo>
                <a:lnTo>
                  <a:pt x="40309" y="1028273"/>
                </a:lnTo>
                <a:lnTo>
                  <a:pt x="42328" y="1026189"/>
                </a:lnTo>
                <a:lnTo>
                  <a:pt x="44338" y="1023063"/>
                </a:lnTo>
                <a:lnTo>
                  <a:pt x="46357" y="1019938"/>
                </a:lnTo>
                <a:lnTo>
                  <a:pt x="48367" y="1015758"/>
                </a:lnTo>
                <a:lnTo>
                  <a:pt x="50386" y="1012632"/>
                </a:lnTo>
                <a:lnTo>
                  <a:pt x="52405" y="1008465"/>
                </a:lnTo>
                <a:lnTo>
                  <a:pt x="54415" y="1004285"/>
                </a:lnTo>
                <a:lnTo>
                  <a:pt x="55430" y="1001159"/>
                </a:lnTo>
                <a:lnTo>
                  <a:pt x="56434" y="999075"/>
                </a:lnTo>
                <a:lnTo>
                  <a:pt x="58444" y="995950"/>
                </a:lnTo>
                <a:lnTo>
                  <a:pt x="59459" y="993866"/>
                </a:lnTo>
                <a:lnTo>
                  <a:pt x="60463" y="990728"/>
                </a:lnTo>
                <a:lnTo>
                  <a:pt x="62483" y="988644"/>
                </a:lnTo>
                <a:lnTo>
                  <a:pt x="63488" y="985518"/>
                </a:lnTo>
                <a:lnTo>
                  <a:pt x="64492" y="982393"/>
                </a:lnTo>
                <a:lnTo>
                  <a:pt x="66512" y="979267"/>
                </a:lnTo>
                <a:lnTo>
                  <a:pt x="67517" y="976129"/>
                </a:lnTo>
                <a:lnTo>
                  <a:pt x="68521" y="975087"/>
                </a:lnTo>
                <a:lnTo>
                  <a:pt x="70541" y="975087"/>
                </a:lnTo>
                <a:lnTo>
                  <a:pt x="72560" y="974045"/>
                </a:lnTo>
                <a:lnTo>
                  <a:pt x="73565" y="971962"/>
                </a:lnTo>
                <a:lnTo>
                  <a:pt x="76589" y="970920"/>
                </a:lnTo>
                <a:lnTo>
                  <a:pt x="78599" y="968836"/>
                </a:lnTo>
                <a:lnTo>
                  <a:pt x="80618" y="966752"/>
                </a:lnTo>
                <a:lnTo>
                  <a:pt x="83642" y="964656"/>
                </a:lnTo>
                <a:lnTo>
                  <a:pt x="85661" y="962572"/>
                </a:lnTo>
                <a:lnTo>
                  <a:pt x="88676" y="959447"/>
                </a:lnTo>
                <a:lnTo>
                  <a:pt x="91700" y="957363"/>
                </a:lnTo>
                <a:lnTo>
                  <a:pt x="94724" y="954237"/>
                </a:lnTo>
                <a:lnTo>
                  <a:pt x="97748" y="951099"/>
                </a:lnTo>
                <a:lnTo>
                  <a:pt x="100773" y="947974"/>
                </a:lnTo>
                <a:lnTo>
                  <a:pt x="103797" y="945890"/>
                </a:lnTo>
                <a:lnTo>
                  <a:pt x="106821" y="942764"/>
                </a:lnTo>
                <a:lnTo>
                  <a:pt x="110850" y="939626"/>
                </a:lnTo>
                <a:lnTo>
                  <a:pt x="113874" y="936500"/>
                </a:lnTo>
                <a:lnTo>
                  <a:pt x="116898" y="933375"/>
                </a:lnTo>
                <a:lnTo>
                  <a:pt x="119922" y="930249"/>
                </a:lnTo>
                <a:lnTo>
                  <a:pt x="122947" y="927124"/>
                </a:lnTo>
                <a:lnTo>
                  <a:pt x="125961" y="925027"/>
                </a:lnTo>
                <a:lnTo>
                  <a:pt x="128985" y="921902"/>
                </a:lnTo>
                <a:lnTo>
                  <a:pt x="132009" y="919818"/>
                </a:lnTo>
                <a:lnTo>
                  <a:pt x="135034" y="916692"/>
                </a:lnTo>
                <a:lnTo>
                  <a:pt x="138058" y="914609"/>
                </a:lnTo>
                <a:lnTo>
                  <a:pt x="140077" y="912512"/>
                </a:lnTo>
                <a:lnTo>
                  <a:pt x="143101" y="910429"/>
                </a:lnTo>
                <a:lnTo>
                  <a:pt x="145111" y="909387"/>
                </a:lnTo>
                <a:lnTo>
                  <a:pt x="147130" y="908345"/>
                </a:lnTo>
                <a:lnTo>
                  <a:pt x="149140" y="907303"/>
                </a:lnTo>
                <a:lnTo>
                  <a:pt x="151159" y="906261"/>
                </a:lnTo>
                <a:lnTo>
                  <a:pt x="152164" y="906261"/>
                </a:lnTo>
                <a:lnTo>
                  <a:pt x="154183" y="907303"/>
                </a:lnTo>
                <a:lnTo>
                  <a:pt x="156193" y="909387"/>
                </a:lnTo>
                <a:lnTo>
                  <a:pt x="158212" y="912512"/>
                </a:lnTo>
                <a:lnTo>
                  <a:pt x="160232" y="915651"/>
                </a:lnTo>
                <a:lnTo>
                  <a:pt x="162241" y="918776"/>
                </a:lnTo>
                <a:lnTo>
                  <a:pt x="164261" y="921902"/>
                </a:lnTo>
                <a:lnTo>
                  <a:pt x="166270" y="923985"/>
                </a:lnTo>
                <a:lnTo>
                  <a:pt x="168290" y="925027"/>
                </a:lnTo>
                <a:lnTo>
                  <a:pt x="174338" y="925027"/>
                </a:lnTo>
                <a:lnTo>
                  <a:pt x="175343" y="926069"/>
                </a:lnTo>
                <a:lnTo>
                  <a:pt x="177362" y="928166"/>
                </a:lnTo>
                <a:lnTo>
                  <a:pt x="179372" y="930249"/>
                </a:lnTo>
                <a:lnTo>
                  <a:pt x="181391" y="932333"/>
                </a:lnTo>
                <a:lnTo>
                  <a:pt x="182396" y="934417"/>
                </a:lnTo>
                <a:lnTo>
                  <a:pt x="184415" y="938584"/>
                </a:lnTo>
                <a:lnTo>
                  <a:pt x="186425" y="942764"/>
                </a:lnTo>
                <a:lnTo>
                  <a:pt x="188444" y="946932"/>
                </a:lnTo>
                <a:lnTo>
                  <a:pt x="189449" y="950057"/>
                </a:lnTo>
                <a:lnTo>
                  <a:pt x="190464" y="952141"/>
                </a:lnTo>
                <a:lnTo>
                  <a:pt x="192473" y="956321"/>
                </a:lnTo>
                <a:lnTo>
                  <a:pt x="194493" y="960489"/>
                </a:lnTo>
                <a:lnTo>
                  <a:pt x="196502" y="964656"/>
                </a:lnTo>
                <a:lnTo>
                  <a:pt x="198522" y="967794"/>
                </a:lnTo>
                <a:lnTo>
                  <a:pt x="199526" y="970920"/>
                </a:lnTo>
                <a:lnTo>
                  <a:pt x="201546" y="973003"/>
                </a:lnTo>
                <a:lnTo>
                  <a:pt x="203555" y="973003"/>
                </a:lnTo>
                <a:lnTo>
                  <a:pt x="205575" y="976129"/>
                </a:lnTo>
                <a:lnTo>
                  <a:pt x="208599" y="979267"/>
                </a:lnTo>
                <a:lnTo>
                  <a:pt x="210618" y="982393"/>
                </a:lnTo>
                <a:lnTo>
                  <a:pt x="212628" y="986560"/>
                </a:lnTo>
                <a:lnTo>
                  <a:pt x="214647" y="989686"/>
                </a:lnTo>
                <a:lnTo>
                  <a:pt x="216657" y="992824"/>
                </a:lnTo>
                <a:lnTo>
                  <a:pt x="218676" y="996992"/>
                </a:lnTo>
                <a:lnTo>
                  <a:pt x="221700" y="1000117"/>
                </a:lnTo>
                <a:lnTo>
                  <a:pt x="223710" y="1004285"/>
                </a:lnTo>
                <a:lnTo>
                  <a:pt x="225729" y="1008465"/>
                </a:lnTo>
                <a:lnTo>
                  <a:pt x="227749" y="1012632"/>
                </a:lnTo>
                <a:lnTo>
                  <a:pt x="229758" y="1015758"/>
                </a:lnTo>
                <a:lnTo>
                  <a:pt x="231778" y="1019938"/>
                </a:lnTo>
                <a:lnTo>
                  <a:pt x="233787" y="1024105"/>
                </a:lnTo>
                <a:lnTo>
                  <a:pt x="235807" y="1028273"/>
                </a:lnTo>
                <a:lnTo>
                  <a:pt x="237826" y="1032453"/>
                </a:lnTo>
                <a:lnTo>
                  <a:pt x="239836" y="1035578"/>
                </a:lnTo>
                <a:lnTo>
                  <a:pt x="241855" y="1039746"/>
                </a:lnTo>
                <a:lnTo>
                  <a:pt x="243865" y="1043926"/>
                </a:lnTo>
                <a:lnTo>
                  <a:pt x="246889" y="1048093"/>
                </a:lnTo>
                <a:lnTo>
                  <a:pt x="248908" y="1051219"/>
                </a:lnTo>
                <a:lnTo>
                  <a:pt x="250927" y="1055386"/>
                </a:lnTo>
                <a:lnTo>
                  <a:pt x="253942" y="1059566"/>
                </a:lnTo>
                <a:lnTo>
                  <a:pt x="256966" y="1062692"/>
                </a:lnTo>
                <a:lnTo>
                  <a:pt x="258985" y="1065818"/>
                </a:lnTo>
                <a:lnTo>
                  <a:pt x="262010" y="1069998"/>
                </a:lnTo>
                <a:lnTo>
                  <a:pt x="265034" y="1073123"/>
                </a:lnTo>
                <a:lnTo>
                  <a:pt x="268058" y="1076249"/>
                </a:lnTo>
                <a:lnTo>
                  <a:pt x="272087" y="1079374"/>
                </a:lnTo>
                <a:lnTo>
                  <a:pt x="275111" y="1082513"/>
                </a:lnTo>
                <a:lnTo>
                  <a:pt x="279140" y="1084596"/>
                </a:lnTo>
                <a:lnTo>
                  <a:pt x="282164" y="1087722"/>
                </a:lnTo>
                <a:lnTo>
                  <a:pt x="284174" y="1088764"/>
                </a:lnTo>
                <a:lnTo>
                  <a:pt x="285188" y="1088764"/>
                </a:lnTo>
                <a:lnTo>
                  <a:pt x="287198" y="1090847"/>
                </a:lnTo>
                <a:lnTo>
                  <a:pt x="289217" y="1091889"/>
                </a:lnTo>
                <a:lnTo>
                  <a:pt x="290222" y="1091889"/>
                </a:lnTo>
                <a:lnTo>
                  <a:pt x="292241" y="1092931"/>
                </a:lnTo>
                <a:lnTo>
                  <a:pt x="294251" y="1093973"/>
                </a:lnTo>
                <a:lnTo>
                  <a:pt x="296270" y="1093973"/>
                </a:lnTo>
                <a:lnTo>
                  <a:pt x="297275" y="1095028"/>
                </a:lnTo>
                <a:lnTo>
                  <a:pt x="299295" y="1095028"/>
                </a:lnTo>
                <a:lnTo>
                  <a:pt x="300299" y="1096069"/>
                </a:lnTo>
                <a:lnTo>
                  <a:pt x="302319" y="1096069"/>
                </a:lnTo>
                <a:lnTo>
                  <a:pt x="303324" y="1097111"/>
                </a:lnTo>
                <a:lnTo>
                  <a:pt x="308367" y="1097111"/>
                </a:lnTo>
                <a:lnTo>
                  <a:pt x="309372" y="1098153"/>
                </a:lnTo>
                <a:lnTo>
                  <a:pt x="334560" y="1098153"/>
                </a:lnTo>
                <a:lnTo>
                  <a:pt x="337585" y="1097111"/>
                </a:lnTo>
                <a:lnTo>
                  <a:pt x="340609" y="1097111"/>
                </a:lnTo>
                <a:lnTo>
                  <a:pt x="342628" y="1096069"/>
                </a:lnTo>
                <a:lnTo>
                  <a:pt x="344638" y="1096069"/>
                </a:lnTo>
                <a:lnTo>
                  <a:pt x="347662" y="1095028"/>
                </a:lnTo>
                <a:lnTo>
                  <a:pt x="349681" y="1093973"/>
                </a:lnTo>
                <a:lnTo>
                  <a:pt x="351691" y="1092931"/>
                </a:lnTo>
                <a:lnTo>
                  <a:pt x="353710" y="1091889"/>
                </a:lnTo>
                <a:lnTo>
                  <a:pt x="355730" y="1090847"/>
                </a:lnTo>
                <a:lnTo>
                  <a:pt x="357739" y="1089806"/>
                </a:lnTo>
                <a:lnTo>
                  <a:pt x="359759" y="1087722"/>
                </a:lnTo>
                <a:lnTo>
                  <a:pt x="360763" y="1086680"/>
                </a:lnTo>
                <a:lnTo>
                  <a:pt x="362783" y="1084596"/>
                </a:lnTo>
                <a:lnTo>
                  <a:pt x="364792" y="1082513"/>
                </a:lnTo>
                <a:lnTo>
                  <a:pt x="365807" y="1081458"/>
                </a:lnTo>
                <a:lnTo>
                  <a:pt x="367816" y="1079374"/>
                </a:lnTo>
                <a:lnTo>
                  <a:pt x="368821" y="1076249"/>
                </a:lnTo>
                <a:lnTo>
                  <a:pt x="370841" y="1074165"/>
                </a:lnTo>
                <a:lnTo>
                  <a:pt x="371845" y="1072081"/>
                </a:lnTo>
                <a:lnTo>
                  <a:pt x="373865" y="1068956"/>
                </a:lnTo>
                <a:lnTo>
                  <a:pt x="374870" y="1066859"/>
                </a:lnTo>
                <a:lnTo>
                  <a:pt x="375884" y="1063734"/>
                </a:lnTo>
                <a:lnTo>
                  <a:pt x="377894" y="1060608"/>
                </a:lnTo>
                <a:lnTo>
                  <a:pt x="378899" y="1057483"/>
                </a:lnTo>
                <a:lnTo>
                  <a:pt x="379913" y="1053303"/>
                </a:lnTo>
                <a:lnTo>
                  <a:pt x="381923" y="1050177"/>
                </a:lnTo>
                <a:lnTo>
                  <a:pt x="382937" y="1046010"/>
                </a:lnTo>
                <a:lnTo>
                  <a:pt x="383942" y="1041829"/>
                </a:lnTo>
                <a:lnTo>
                  <a:pt x="384947" y="1037662"/>
                </a:lnTo>
                <a:lnTo>
                  <a:pt x="386966" y="1033495"/>
                </a:lnTo>
                <a:lnTo>
                  <a:pt x="387971" y="1029314"/>
                </a:lnTo>
                <a:lnTo>
                  <a:pt x="388976" y="1028273"/>
                </a:lnTo>
                <a:lnTo>
                  <a:pt x="390995" y="1025147"/>
                </a:lnTo>
                <a:lnTo>
                  <a:pt x="393015" y="1022022"/>
                </a:lnTo>
                <a:lnTo>
                  <a:pt x="394019" y="1017854"/>
                </a:lnTo>
                <a:lnTo>
                  <a:pt x="396039" y="1013674"/>
                </a:lnTo>
                <a:lnTo>
                  <a:pt x="397044" y="1010548"/>
                </a:lnTo>
                <a:lnTo>
                  <a:pt x="398048" y="1006381"/>
                </a:lnTo>
                <a:lnTo>
                  <a:pt x="399053" y="1003243"/>
                </a:lnTo>
                <a:lnTo>
                  <a:pt x="401073" y="1000117"/>
                </a:lnTo>
                <a:lnTo>
                  <a:pt x="402077" y="996992"/>
                </a:lnTo>
                <a:lnTo>
                  <a:pt x="404097" y="994908"/>
                </a:lnTo>
                <a:lnTo>
                  <a:pt x="406116" y="993866"/>
                </a:lnTo>
                <a:lnTo>
                  <a:pt x="408126" y="990728"/>
                </a:lnTo>
                <a:lnTo>
                  <a:pt x="410145" y="987602"/>
                </a:lnTo>
                <a:lnTo>
                  <a:pt x="412155" y="983435"/>
                </a:lnTo>
                <a:lnTo>
                  <a:pt x="414174" y="979267"/>
                </a:lnTo>
                <a:lnTo>
                  <a:pt x="415179" y="976129"/>
                </a:lnTo>
                <a:lnTo>
                  <a:pt x="416193" y="974045"/>
                </a:lnTo>
                <a:lnTo>
                  <a:pt x="417198" y="970920"/>
                </a:lnTo>
                <a:lnTo>
                  <a:pt x="418203" y="968836"/>
                </a:lnTo>
                <a:lnTo>
                  <a:pt x="419208" y="965710"/>
                </a:lnTo>
                <a:lnTo>
                  <a:pt x="420222" y="963614"/>
                </a:lnTo>
                <a:lnTo>
                  <a:pt x="421227" y="960489"/>
                </a:lnTo>
                <a:lnTo>
                  <a:pt x="422232" y="958405"/>
                </a:lnTo>
                <a:lnTo>
                  <a:pt x="423247" y="955279"/>
                </a:lnTo>
                <a:lnTo>
                  <a:pt x="424251" y="951099"/>
                </a:lnTo>
                <a:lnTo>
                  <a:pt x="425256" y="947974"/>
                </a:lnTo>
                <a:lnTo>
                  <a:pt x="427276" y="944848"/>
                </a:lnTo>
                <a:lnTo>
                  <a:pt x="429285" y="941722"/>
                </a:lnTo>
                <a:lnTo>
                  <a:pt x="431305" y="939626"/>
                </a:lnTo>
                <a:lnTo>
                  <a:pt x="433324" y="937542"/>
                </a:lnTo>
                <a:lnTo>
                  <a:pt x="435334" y="938584"/>
                </a:lnTo>
                <a:lnTo>
                  <a:pt x="439363" y="941722"/>
                </a:lnTo>
                <a:lnTo>
                  <a:pt x="442387" y="944848"/>
                </a:lnTo>
                <a:lnTo>
                  <a:pt x="446425" y="949015"/>
                </a:lnTo>
                <a:lnTo>
                  <a:pt x="450454" y="952141"/>
                </a:lnTo>
                <a:lnTo>
                  <a:pt x="454483" y="956321"/>
                </a:lnTo>
                <a:lnTo>
                  <a:pt x="457507" y="960489"/>
                </a:lnTo>
                <a:lnTo>
                  <a:pt x="461536" y="964656"/>
                </a:lnTo>
                <a:lnTo>
                  <a:pt x="465565" y="968836"/>
                </a:lnTo>
                <a:lnTo>
                  <a:pt x="469594" y="973003"/>
                </a:lnTo>
                <a:lnTo>
                  <a:pt x="473633" y="977171"/>
                </a:lnTo>
                <a:lnTo>
                  <a:pt x="477662" y="981351"/>
                </a:lnTo>
                <a:lnTo>
                  <a:pt x="481691" y="985518"/>
                </a:lnTo>
                <a:lnTo>
                  <a:pt x="485720" y="990728"/>
                </a:lnTo>
                <a:lnTo>
                  <a:pt x="489749" y="994908"/>
                </a:lnTo>
                <a:lnTo>
                  <a:pt x="493788" y="999075"/>
                </a:lnTo>
                <a:lnTo>
                  <a:pt x="497817" y="1003243"/>
                </a:lnTo>
                <a:lnTo>
                  <a:pt x="502851" y="1007423"/>
                </a:lnTo>
                <a:lnTo>
                  <a:pt x="506880" y="1012632"/>
                </a:lnTo>
                <a:lnTo>
                  <a:pt x="510918" y="1016800"/>
                </a:lnTo>
                <a:lnTo>
                  <a:pt x="514947" y="1020980"/>
                </a:lnTo>
                <a:lnTo>
                  <a:pt x="518976" y="1025147"/>
                </a:lnTo>
                <a:lnTo>
                  <a:pt x="523005" y="1029314"/>
                </a:lnTo>
                <a:lnTo>
                  <a:pt x="528049" y="1033495"/>
                </a:lnTo>
                <a:lnTo>
                  <a:pt x="532078" y="1037662"/>
                </a:lnTo>
                <a:lnTo>
                  <a:pt x="536107" y="1041829"/>
                </a:lnTo>
                <a:lnTo>
                  <a:pt x="540136" y="1044968"/>
                </a:lnTo>
                <a:lnTo>
                  <a:pt x="544165" y="1049135"/>
                </a:lnTo>
                <a:lnTo>
                  <a:pt x="549208" y="1052261"/>
                </a:lnTo>
                <a:lnTo>
                  <a:pt x="553237" y="1056441"/>
                </a:lnTo>
                <a:lnTo>
                  <a:pt x="557266" y="1059566"/>
                </a:lnTo>
                <a:lnTo>
                  <a:pt x="561305" y="1062692"/>
                </a:lnTo>
                <a:lnTo>
                  <a:pt x="565334" y="1065818"/>
                </a:lnTo>
                <a:lnTo>
                  <a:pt x="568358" y="1067901"/>
                </a:lnTo>
                <a:lnTo>
                  <a:pt x="571411" y="1069998"/>
                </a:lnTo>
                <a:lnTo>
                  <a:pt x="574406" y="1073123"/>
                </a:lnTo>
                <a:lnTo>
                  <a:pt x="577401" y="1075207"/>
                </a:lnTo>
                <a:lnTo>
                  <a:pt x="580493" y="1077291"/>
                </a:lnTo>
                <a:lnTo>
                  <a:pt x="583488" y="1078333"/>
                </a:lnTo>
                <a:lnTo>
                  <a:pt x="586484" y="1080416"/>
                </a:lnTo>
                <a:lnTo>
                  <a:pt x="589479" y="1082513"/>
                </a:lnTo>
                <a:lnTo>
                  <a:pt x="592570" y="1084596"/>
                </a:lnTo>
                <a:lnTo>
                  <a:pt x="595566" y="1085638"/>
                </a:lnTo>
                <a:lnTo>
                  <a:pt x="598561" y="1087722"/>
                </a:lnTo>
                <a:lnTo>
                  <a:pt x="601653" y="1088764"/>
                </a:lnTo>
                <a:lnTo>
                  <a:pt x="604648" y="1090847"/>
                </a:lnTo>
                <a:lnTo>
                  <a:pt x="606677" y="1091889"/>
                </a:lnTo>
                <a:lnTo>
                  <a:pt x="609672" y="1092931"/>
                </a:lnTo>
                <a:lnTo>
                  <a:pt x="612667" y="1093973"/>
                </a:lnTo>
                <a:lnTo>
                  <a:pt x="615759" y="1095028"/>
                </a:lnTo>
                <a:lnTo>
                  <a:pt x="618754" y="1096069"/>
                </a:lnTo>
                <a:lnTo>
                  <a:pt x="621749" y="1097111"/>
                </a:lnTo>
                <a:lnTo>
                  <a:pt x="624744" y="1097111"/>
                </a:lnTo>
                <a:lnTo>
                  <a:pt x="627836" y="1098153"/>
                </a:lnTo>
                <a:lnTo>
                  <a:pt x="629865" y="1099195"/>
                </a:lnTo>
                <a:lnTo>
                  <a:pt x="635856" y="1099195"/>
                </a:lnTo>
                <a:lnTo>
                  <a:pt x="638851" y="1100237"/>
                </a:lnTo>
                <a:lnTo>
                  <a:pt x="646967" y="1100237"/>
                </a:lnTo>
                <a:lnTo>
                  <a:pt x="648996" y="1099195"/>
                </a:lnTo>
                <a:lnTo>
                  <a:pt x="654020" y="1099195"/>
                </a:lnTo>
                <a:lnTo>
                  <a:pt x="657015" y="1098153"/>
                </a:lnTo>
                <a:lnTo>
                  <a:pt x="659044" y="1098153"/>
                </a:lnTo>
                <a:lnTo>
                  <a:pt x="661073" y="1097111"/>
                </a:lnTo>
                <a:lnTo>
                  <a:pt x="662039" y="1096069"/>
                </a:lnTo>
                <a:lnTo>
                  <a:pt x="664068" y="1095028"/>
                </a:lnTo>
                <a:lnTo>
                  <a:pt x="666097" y="1093973"/>
                </a:lnTo>
                <a:lnTo>
                  <a:pt x="668126" y="1092931"/>
                </a:lnTo>
                <a:lnTo>
                  <a:pt x="670155" y="1091889"/>
                </a:lnTo>
                <a:lnTo>
                  <a:pt x="672184" y="1089806"/>
                </a:lnTo>
                <a:lnTo>
                  <a:pt x="674213" y="1088764"/>
                </a:lnTo>
                <a:lnTo>
                  <a:pt x="676145" y="1086680"/>
                </a:lnTo>
                <a:lnTo>
                  <a:pt x="678174" y="1084596"/>
                </a:lnTo>
                <a:lnTo>
                  <a:pt x="680203" y="1082513"/>
                </a:lnTo>
                <a:lnTo>
                  <a:pt x="682232" y="1081458"/>
                </a:lnTo>
                <a:lnTo>
                  <a:pt x="684261" y="1079374"/>
                </a:lnTo>
                <a:lnTo>
                  <a:pt x="686290" y="1077291"/>
                </a:lnTo>
                <a:lnTo>
                  <a:pt x="688319" y="1074165"/>
                </a:lnTo>
                <a:lnTo>
                  <a:pt x="690252" y="1072081"/>
                </a:lnTo>
                <a:lnTo>
                  <a:pt x="692281" y="1069998"/>
                </a:lnTo>
                <a:lnTo>
                  <a:pt x="694310" y="1067901"/>
                </a:lnTo>
                <a:lnTo>
                  <a:pt x="696339" y="1065818"/>
                </a:lnTo>
                <a:lnTo>
                  <a:pt x="698368" y="1062692"/>
                </a:lnTo>
                <a:lnTo>
                  <a:pt x="699334" y="1060608"/>
                </a:lnTo>
                <a:lnTo>
                  <a:pt x="701363" y="1058525"/>
                </a:lnTo>
                <a:lnTo>
                  <a:pt x="703392" y="1056441"/>
                </a:lnTo>
                <a:lnTo>
                  <a:pt x="704358" y="1053303"/>
                </a:lnTo>
                <a:lnTo>
                  <a:pt x="705421" y="1051219"/>
                </a:lnTo>
                <a:lnTo>
                  <a:pt x="707450" y="1049135"/>
                </a:lnTo>
                <a:lnTo>
                  <a:pt x="709479" y="1044968"/>
                </a:lnTo>
                <a:lnTo>
                  <a:pt x="710445" y="1041829"/>
                </a:lnTo>
                <a:lnTo>
                  <a:pt x="712474" y="1037662"/>
                </a:lnTo>
                <a:lnTo>
                  <a:pt x="713440" y="1034536"/>
                </a:lnTo>
                <a:lnTo>
                  <a:pt x="715469" y="1031411"/>
                </a:lnTo>
                <a:lnTo>
                  <a:pt x="716532" y="1028273"/>
                </a:lnTo>
                <a:lnTo>
                  <a:pt x="717498" y="1025147"/>
                </a:lnTo>
                <a:lnTo>
                  <a:pt x="717498" y="1022022"/>
                </a:lnTo>
                <a:lnTo>
                  <a:pt x="718464" y="1017854"/>
                </a:lnTo>
                <a:lnTo>
                  <a:pt x="718464" y="1000117"/>
                </a:lnTo>
                <a:lnTo>
                  <a:pt x="717498" y="995950"/>
                </a:lnTo>
                <a:lnTo>
                  <a:pt x="716532" y="991782"/>
                </a:lnTo>
                <a:lnTo>
                  <a:pt x="715469" y="988644"/>
                </a:lnTo>
                <a:lnTo>
                  <a:pt x="714503" y="984477"/>
                </a:lnTo>
                <a:lnTo>
                  <a:pt x="713440" y="980309"/>
                </a:lnTo>
                <a:lnTo>
                  <a:pt x="711411" y="976129"/>
                </a:lnTo>
                <a:lnTo>
                  <a:pt x="709479" y="970920"/>
                </a:lnTo>
                <a:lnTo>
                  <a:pt x="708416" y="965710"/>
                </a:lnTo>
                <a:lnTo>
                  <a:pt x="706387" y="960489"/>
                </a:lnTo>
                <a:lnTo>
                  <a:pt x="705421" y="955279"/>
                </a:lnTo>
                <a:lnTo>
                  <a:pt x="703392" y="950057"/>
                </a:lnTo>
                <a:lnTo>
                  <a:pt x="702426" y="944848"/>
                </a:lnTo>
                <a:lnTo>
                  <a:pt x="701363" y="939626"/>
                </a:lnTo>
                <a:lnTo>
                  <a:pt x="700397" y="934417"/>
                </a:lnTo>
                <a:lnTo>
                  <a:pt x="699334" y="929207"/>
                </a:lnTo>
                <a:lnTo>
                  <a:pt x="698368" y="923985"/>
                </a:lnTo>
                <a:lnTo>
                  <a:pt x="697305" y="918776"/>
                </a:lnTo>
                <a:lnTo>
                  <a:pt x="696339" y="912512"/>
                </a:lnTo>
                <a:lnTo>
                  <a:pt x="695373" y="907303"/>
                </a:lnTo>
                <a:lnTo>
                  <a:pt x="694310" y="902094"/>
                </a:lnTo>
                <a:lnTo>
                  <a:pt x="694310" y="896872"/>
                </a:lnTo>
                <a:lnTo>
                  <a:pt x="693344" y="891663"/>
                </a:lnTo>
                <a:lnTo>
                  <a:pt x="693344" y="885399"/>
                </a:lnTo>
                <a:lnTo>
                  <a:pt x="692281" y="880189"/>
                </a:lnTo>
                <a:lnTo>
                  <a:pt x="692281" y="874967"/>
                </a:lnTo>
                <a:lnTo>
                  <a:pt x="691315" y="869758"/>
                </a:lnTo>
                <a:lnTo>
                  <a:pt x="691315" y="854118"/>
                </a:lnTo>
                <a:lnTo>
                  <a:pt x="690252" y="848896"/>
                </a:lnTo>
                <a:lnTo>
                  <a:pt x="690252" y="820740"/>
                </a:lnTo>
                <a:lnTo>
                  <a:pt x="691315" y="816573"/>
                </a:lnTo>
                <a:lnTo>
                  <a:pt x="691315" y="813447"/>
                </a:lnTo>
                <a:lnTo>
                  <a:pt x="693344" y="810309"/>
                </a:lnTo>
                <a:lnTo>
                  <a:pt x="695373" y="807183"/>
                </a:lnTo>
                <a:lnTo>
                  <a:pt x="697305" y="806141"/>
                </a:lnTo>
                <a:lnTo>
                  <a:pt x="699334" y="805100"/>
                </a:lnTo>
                <a:lnTo>
                  <a:pt x="700397" y="804058"/>
                </a:lnTo>
                <a:lnTo>
                  <a:pt x="702426" y="801974"/>
                </a:lnTo>
                <a:lnTo>
                  <a:pt x="704358" y="801974"/>
                </a:lnTo>
                <a:lnTo>
                  <a:pt x="705421" y="800932"/>
                </a:lnTo>
                <a:lnTo>
                  <a:pt x="707450" y="799890"/>
                </a:lnTo>
                <a:lnTo>
                  <a:pt x="708416" y="798848"/>
                </a:lnTo>
                <a:lnTo>
                  <a:pt x="710445" y="798848"/>
                </a:lnTo>
                <a:lnTo>
                  <a:pt x="711411" y="797794"/>
                </a:lnTo>
                <a:lnTo>
                  <a:pt x="713440" y="797794"/>
                </a:lnTo>
                <a:lnTo>
                  <a:pt x="714503" y="796752"/>
                </a:lnTo>
                <a:lnTo>
                  <a:pt x="716532" y="795710"/>
                </a:lnTo>
                <a:lnTo>
                  <a:pt x="717498" y="795710"/>
                </a:lnTo>
                <a:lnTo>
                  <a:pt x="719527" y="794668"/>
                </a:lnTo>
                <a:lnTo>
                  <a:pt x="722522" y="794668"/>
                </a:lnTo>
                <a:lnTo>
                  <a:pt x="724551" y="793626"/>
                </a:lnTo>
                <a:lnTo>
                  <a:pt x="727547" y="793626"/>
                </a:lnTo>
                <a:lnTo>
                  <a:pt x="728609" y="792585"/>
                </a:lnTo>
                <a:lnTo>
                  <a:pt x="730638" y="791543"/>
                </a:lnTo>
                <a:lnTo>
                  <a:pt x="734600" y="791543"/>
                </a:lnTo>
                <a:lnTo>
                  <a:pt x="736629" y="790501"/>
                </a:lnTo>
                <a:lnTo>
                  <a:pt x="743682" y="790501"/>
                </a:lnTo>
                <a:lnTo>
                  <a:pt x="744745" y="789459"/>
                </a:lnTo>
                <a:lnTo>
                  <a:pt x="754793" y="789459"/>
                </a:lnTo>
                <a:lnTo>
                  <a:pt x="755759" y="790501"/>
                </a:lnTo>
                <a:lnTo>
                  <a:pt x="764841" y="790501"/>
                </a:lnTo>
                <a:lnTo>
                  <a:pt x="766870" y="791543"/>
                </a:lnTo>
                <a:lnTo>
                  <a:pt x="768899" y="791543"/>
                </a:lnTo>
                <a:lnTo>
                  <a:pt x="767836" y="388993"/>
                </a:lnTo>
                <a:lnTo>
                  <a:pt x="766870" y="385867"/>
                </a:lnTo>
                <a:lnTo>
                  <a:pt x="765904" y="382729"/>
                </a:lnTo>
                <a:lnTo>
                  <a:pt x="767836" y="384813"/>
                </a:lnTo>
                <a:lnTo>
                  <a:pt x="769865" y="385867"/>
                </a:lnTo>
                <a:lnTo>
                  <a:pt x="771894" y="385867"/>
                </a:lnTo>
                <a:lnTo>
                  <a:pt x="773923" y="387951"/>
                </a:lnTo>
                <a:lnTo>
                  <a:pt x="775952" y="387951"/>
                </a:lnTo>
                <a:lnTo>
                  <a:pt x="777981" y="388993"/>
                </a:lnTo>
                <a:lnTo>
                  <a:pt x="780010" y="390035"/>
                </a:lnTo>
                <a:lnTo>
                  <a:pt x="782039" y="390035"/>
                </a:lnTo>
                <a:lnTo>
                  <a:pt x="783972" y="391076"/>
                </a:lnTo>
                <a:lnTo>
                  <a:pt x="787064" y="388993"/>
                </a:lnTo>
                <a:lnTo>
                  <a:pt x="789093" y="387951"/>
                </a:lnTo>
                <a:lnTo>
                  <a:pt x="792088" y="386909"/>
                </a:lnTo>
                <a:lnTo>
                  <a:pt x="794117" y="384813"/>
                </a:lnTo>
                <a:lnTo>
                  <a:pt x="796146" y="383771"/>
                </a:lnTo>
                <a:lnTo>
                  <a:pt x="798078" y="382729"/>
                </a:lnTo>
                <a:lnTo>
                  <a:pt x="798078" y="381687"/>
                </a:lnTo>
                <a:lnTo>
                  <a:pt x="800107" y="380645"/>
                </a:lnTo>
                <a:lnTo>
                  <a:pt x="802136" y="378561"/>
                </a:lnTo>
                <a:lnTo>
                  <a:pt x="804165" y="377520"/>
                </a:lnTo>
                <a:lnTo>
                  <a:pt x="806194" y="375436"/>
                </a:lnTo>
                <a:lnTo>
                  <a:pt x="808223" y="374394"/>
                </a:lnTo>
                <a:lnTo>
                  <a:pt x="809189" y="373352"/>
                </a:lnTo>
                <a:lnTo>
                  <a:pt x="811218" y="371256"/>
                </a:lnTo>
                <a:lnTo>
                  <a:pt x="813247" y="370214"/>
                </a:lnTo>
                <a:lnTo>
                  <a:pt x="815276" y="369172"/>
                </a:lnTo>
                <a:lnTo>
                  <a:pt x="816242" y="368130"/>
                </a:lnTo>
                <a:lnTo>
                  <a:pt x="817595" y="367436"/>
                </a:lnTo>
                <a:lnTo>
                  <a:pt x="818271" y="366046"/>
                </a:lnTo>
                <a:lnTo>
                  <a:pt x="820300" y="363963"/>
                </a:lnTo>
                <a:lnTo>
                  <a:pt x="821266" y="360837"/>
                </a:lnTo>
                <a:lnTo>
                  <a:pt x="822329" y="358741"/>
                </a:lnTo>
                <a:lnTo>
                  <a:pt x="823295" y="355615"/>
                </a:lnTo>
                <a:lnTo>
                  <a:pt x="823295" y="352490"/>
                </a:lnTo>
                <a:lnTo>
                  <a:pt x="824358" y="349364"/>
                </a:lnTo>
                <a:lnTo>
                  <a:pt x="824358" y="346226"/>
                </a:lnTo>
                <a:lnTo>
                  <a:pt x="825324" y="343100"/>
                </a:lnTo>
                <a:lnTo>
                  <a:pt x="825324" y="326418"/>
                </a:lnTo>
                <a:lnTo>
                  <a:pt x="824358" y="322250"/>
                </a:lnTo>
                <a:lnTo>
                  <a:pt x="824358" y="317028"/>
                </a:lnTo>
                <a:lnTo>
                  <a:pt x="823295" y="311819"/>
                </a:lnTo>
                <a:lnTo>
                  <a:pt x="822329" y="307639"/>
                </a:lnTo>
                <a:lnTo>
                  <a:pt x="822329" y="304513"/>
                </a:lnTo>
                <a:lnTo>
                  <a:pt x="821266" y="301388"/>
                </a:lnTo>
                <a:lnTo>
                  <a:pt x="820300" y="298262"/>
                </a:lnTo>
                <a:lnTo>
                  <a:pt x="819237" y="295124"/>
                </a:lnTo>
                <a:lnTo>
                  <a:pt x="818271" y="291999"/>
                </a:lnTo>
                <a:lnTo>
                  <a:pt x="817305" y="288873"/>
                </a:lnTo>
                <a:lnTo>
                  <a:pt x="816242" y="285747"/>
                </a:lnTo>
                <a:lnTo>
                  <a:pt x="815276" y="283664"/>
                </a:lnTo>
                <a:lnTo>
                  <a:pt x="814213" y="280525"/>
                </a:lnTo>
                <a:lnTo>
                  <a:pt x="813247" y="277400"/>
                </a:lnTo>
                <a:lnTo>
                  <a:pt x="812184" y="275316"/>
                </a:lnTo>
                <a:lnTo>
                  <a:pt x="811218" y="272191"/>
                </a:lnTo>
                <a:lnTo>
                  <a:pt x="809189" y="268010"/>
                </a:lnTo>
                <a:lnTo>
                  <a:pt x="808223" y="264885"/>
                </a:lnTo>
                <a:lnTo>
                  <a:pt x="806194" y="262801"/>
                </a:lnTo>
                <a:lnTo>
                  <a:pt x="804165" y="258634"/>
                </a:lnTo>
                <a:lnTo>
                  <a:pt x="802136" y="254454"/>
                </a:lnTo>
                <a:lnTo>
                  <a:pt x="800107" y="251328"/>
                </a:lnTo>
                <a:lnTo>
                  <a:pt x="799141" y="248202"/>
                </a:lnTo>
                <a:lnTo>
                  <a:pt x="797112" y="245077"/>
                </a:lnTo>
                <a:lnTo>
                  <a:pt x="795083" y="240897"/>
                </a:lnTo>
                <a:lnTo>
                  <a:pt x="793054" y="238813"/>
                </a:lnTo>
                <a:lnTo>
                  <a:pt x="791025" y="235688"/>
                </a:lnTo>
                <a:lnTo>
                  <a:pt x="788030" y="231520"/>
                </a:lnTo>
                <a:lnTo>
                  <a:pt x="785035" y="228382"/>
                </a:lnTo>
                <a:lnTo>
                  <a:pt x="782039" y="225256"/>
                </a:lnTo>
                <a:lnTo>
                  <a:pt x="778948" y="222131"/>
                </a:lnTo>
                <a:lnTo>
                  <a:pt x="775952" y="219005"/>
                </a:lnTo>
                <a:lnTo>
                  <a:pt x="772957" y="215867"/>
                </a:lnTo>
                <a:lnTo>
                  <a:pt x="769865" y="212741"/>
                </a:lnTo>
                <a:lnTo>
                  <a:pt x="765904" y="210658"/>
                </a:lnTo>
                <a:lnTo>
                  <a:pt x="762812" y="207532"/>
                </a:lnTo>
                <a:lnTo>
                  <a:pt x="759817" y="205448"/>
                </a:lnTo>
                <a:lnTo>
                  <a:pt x="755759" y="202310"/>
                </a:lnTo>
                <a:lnTo>
                  <a:pt x="752764" y="200226"/>
                </a:lnTo>
                <a:lnTo>
                  <a:pt x="748706" y="197101"/>
                </a:lnTo>
                <a:lnTo>
                  <a:pt x="745711" y="195017"/>
                </a:lnTo>
                <a:lnTo>
                  <a:pt x="741653" y="191879"/>
                </a:lnTo>
                <a:lnTo>
                  <a:pt x="738658" y="189795"/>
                </a:lnTo>
                <a:lnTo>
                  <a:pt x="734600" y="187711"/>
                </a:lnTo>
                <a:lnTo>
                  <a:pt x="730638" y="185628"/>
                </a:lnTo>
                <a:lnTo>
                  <a:pt x="727547" y="183544"/>
                </a:lnTo>
                <a:lnTo>
                  <a:pt x="723585" y="181460"/>
                </a:lnTo>
                <a:lnTo>
                  <a:pt x="719527" y="179364"/>
                </a:lnTo>
                <a:lnTo>
                  <a:pt x="715469" y="176238"/>
                </a:lnTo>
                <a:lnTo>
                  <a:pt x="711411" y="174155"/>
                </a:lnTo>
                <a:lnTo>
                  <a:pt x="708416" y="172071"/>
                </a:lnTo>
                <a:lnTo>
                  <a:pt x="704358" y="169987"/>
                </a:lnTo>
                <a:lnTo>
                  <a:pt x="700397" y="167903"/>
                </a:lnTo>
                <a:lnTo>
                  <a:pt x="696339" y="165807"/>
                </a:lnTo>
                <a:lnTo>
                  <a:pt x="692281" y="164765"/>
                </a:lnTo>
                <a:lnTo>
                  <a:pt x="688319" y="162681"/>
                </a:lnTo>
                <a:lnTo>
                  <a:pt x="684261" y="160598"/>
                </a:lnTo>
                <a:lnTo>
                  <a:pt x="680203" y="158514"/>
                </a:lnTo>
                <a:lnTo>
                  <a:pt x="680203" y="157472"/>
                </a:lnTo>
                <a:lnTo>
                  <a:pt x="676145" y="157472"/>
                </a:lnTo>
                <a:lnTo>
                  <a:pt x="674213" y="156430"/>
                </a:lnTo>
                <a:lnTo>
                  <a:pt x="672184" y="155388"/>
                </a:lnTo>
                <a:lnTo>
                  <a:pt x="670155" y="154347"/>
                </a:lnTo>
                <a:lnTo>
                  <a:pt x="668126" y="153292"/>
                </a:lnTo>
                <a:lnTo>
                  <a:pt x="666097" y="152250"/>
                </a:lnTo>
                <a:lnTo>
                  <a:pt x="664068" y="151208"/>
                </a:lnTo>
                <a:lnTo>
                  <a:pt x="662039" y="150166"/>
                </a:lnTo>
                <a:lnTo>
                  <a:pt x="660010" y="148083"/>
                </a:lnTo>
                <a:lnTo>
                  <a:pt x="658078" y="147041"/>
                </a:lnTo>
                <a:lnTo>
                  <a:pt x="656049" y="145999"/>
                </a:lnTo>
                <a:lnTo>
                  <a:pt x="654020" y="144957"/>
                </a:lnTo>
                <a:lnTo>
                  <a:pt x="651991" y="143915"/>
                </a:lnTo>
                <a:lnTo>
                  <a:pt x="649962" y="141832"/>
                </a:lnTo>
                <a:lnTo>
                  <a:pt x="647933" y="140777"/>
                </a:lnTo>
                <a:lnTo>
                  <a:pt x="645904" y="139735"/>
                </a:lnTo>
                <a:lnTo>
                  <a:pt x="643972" y="138693"/>
                </a:lnTo>
                <a:lnTo>
                  <a:pt x="641943" y="137651"/>
                </a:lnTo>
                <a:lnTo>
                  <a:pt x="639914" y="136610"/>
                </a:lnTo>
                <a:lnTo>
                  <a:pt x="637885" y="135568"/>
                </a:lnTo>
                <a:lnTo>
                  <a:pt x="635856" y="134526"/>
                </a:lnTo>
                <a:lnTo>
                  <a:pt x="633827" y="133484"/>
                </a:lnTo>
                <a:lnTo>
                  <a:pt x="631798" y="132442"/>
                </a:lnTo>
                <a:lnTo>
                  <a:pt x="629865" y="131400"/>
                </a:lnTo>
                <a:lnTo>
                  <a:pt x="627836" y="129317"/>
                </a:lnTo>
                <a:lnTo>
                  <a:pt x="625807" y="125136"/>
                </a:lnTo>
                <a:lnTo>
                  <a:pt x="623778" y="123053"/>
                </a:lnTo>
                <a:lnTo>
                  <a:pt x="621749" y="118885"/>
                </a:lnTo>
                <a:lnTo>
                  <a:pt x="619720" y="116802"/>
                </a:lnTo>
                <a:lnTo>
                  <a:pt x="617691" y="114705"/>
                </a:lnTo>
                <a:lnTo>
                  <a:pt x="616725" y="112622"/>
                </a:lnTo>
                <a:lnTo>
                  <a:pt x="614696" y="111580"/>
                </a:lnTo>
                <a:lnTo>
                  <a:pt x="612667" y="109496"/>
                </a:lnTo>
                <a:lnTo>
                  <a:pt x="610638" y="107412"/>
                </a:lnTo>
                <a:lnTo>
                  <a:pt x="608706" y="105329"/>
                </a:lnTo>
                <a:lnTo>
                  <a:pt x="606677" y="104287"/>
                </a:lnTo>
                <a:lnTo>
                  <a:pt x="604648" y="102190"/>
                </a:lnTo>
                <a:lnTo>
                  <a:pt x="602619" y="101148"/>
                </a:lnTo>
                <a:lnTo>
                  <a:pt x="600590" y="100107"/>
                </a:lnTo>
                <a:lnTo>
                  <a:pt x="598561" y="99065"/>
                </a:lnTo>
                <a:lnTo>
                  <a:pt x="596532" y="96981"/>
                </a:lnTo>
                <a:lnTo>
                  <a:pt x="594599" y="96981"/>
                </a:lnTo>
                <a:lnTo>
                  <a:pt x="592570" y="95939"/>
                </a:lnTo>
                <a:lnTo>
                  <a:pt x="590541" y="94897"/>
                </a:lnTo>
                <a:lnTo>
                  <a:pt x="588512" y="94897"/>
                </a:lnTo>
                <a:lnTo>
                  <a:pt x="585517" y="93855"/>
                </a:lnTo>
                <a:lnTo>
                  <a:pt x="581459" y="93855"/>
                </a:lnTo>
                <a:lnTo>
                  <a:pt x="579430" y="94897"/>
                </a:lnTo>
                <a:lnTo>
                  <a:pt x="577401" y="94897"/>
                </a:lnTo>
                <a:lnTo>
                  <a:pt x="575372" y="95939"/>
                </a:lnTo>
                <a:lnTo>
                  <a:pt x="572377" y="98023"/>
                </a:lnTo>
                <a:lnTo>
                  <a:pt x="570368" y="99065"/>
                </a:lnTo>
                <a:lnTo>
                  <a:pt x="566339" y="103245"/>
                </a:lnTo>
                <a:lnTo>
                  <a:pt x="563314" y="108454"/>
                </a:lnTo>
                <a:lnTo>
                  <a:pt x="559285" y="113663"/>
                </a:lnTo>
                <a:lnTo>
                  <a:pt x="556261" y="119927"/>
                </a:lnTo>
                <a:lnTo>
                  <a:pt x="554242" y="127220"/>
                </a:lnTo>
                <a:lnTo>
                  <a:pt x="551227" y="133484"/>
                </a:lnTo>
                <a:lnTo>
                  <a:pt x="549208" y="141832"/>
                </a:lnTo>
                <a:lnTo>
                  <a:pt x="547189" y="149125"/>
                </a:lnTo>
                <a:lnTo>
                  <a:pt x="545179" y="157472"/>
                </a:lnTo>
                <a:lnTo>
                  <a:pt x="544165" y="165807"/>
                </a:lnTo>
                <a:lnTo>
                  <a:pt x="542155" y="174155"/>
                </a:lnTo>
                <a:lnTo>
                  <a:pt x="541150" y="183544"/>
                </a:lnTo>
                <a:lnTo>
                  <a:pt x="540136" y="191879"/>
                </a:lnTo>
                <a:lnTo>
                  <a:pt x="539131" y="201268"/>
                </a:lnTo>
                <a:lnTo>
                  <a:pt x="538126" y="209616"/>
                </a:lnTo>
                <a:lnTo>
                  <a:pt x="537111" y="217951"/>
                </a:lnTo>
                <a:lnTo>
                  <a:pt x="537111" y="227340"/>
                </a:lnTo>
                <a:lnTo>
                  <a:pt x="536107" y="235688"/>
                </a:lnTo>
                <a:lnTo>
                  <a:pt x="536107" y="251328"/>
                </a:lnTo>
                <a:lnTo>
                  <a:pt x="535102" y="259676"/>
                </a:lnTo>
                <a:lnTo>
                  <a:pt x="535102" y="290957"/>
                </a:lnTo>
                <a:lnTo>
                  <a:pt x="536107" y="295124"/>
                </a:lnTo>
                <a:lnTo>
                  <a:pt x="536107" y="313903"/>
                </a:lnTo>
                <a:lnTo>
                  <a:pt x="535102" y="317028"/>
                </a:lnTo>
                <a:lnTo>
                  <a:pt x="534097" y="319112"/>
                </a:lnTo>
                <a:lnTo>
                  <a:pt x="532078" y="323292"/>
                </a:lnTo>
                <a:lnTo>
                  <a:pt x="530058" y="325376"/>
                </a:lnTo>
                <a:lnTo>
                  <a:pt x="529053" y="326418"/>
                </a:lnTo>
                <a:lnTo>
                  <a:pt x="527034" y="327460"/>
                </a:lnTo>
                <a:lnTo>
                  <a:pt x="524020" y="327460"/>
                </a:lnTo>
                <a:lnTo>
                  <a:pt x="522000" y="328502"/>
                </a:lnTo>
                <a:lnTo>
                  <a:pt x="518976" y="328502"/>
                </a:lnTo>
                <a:lnTo>
                  <a:pt x="515952" y="327460"/>
                </a:lnTo>
                <a:lnTo>
                  <a:pt x="513942" y="327460"/>
                </a:lnTo>
                <a:lnTo>
                  <a:pt x="509904" y="326418"/>
                </a:lnTo>
                <a:lnTo>
                  <a:pt x="506880" y="325376"/>
                </a:lnTo>
                <a:lnTo>
                  <a:pt x="503865" y="324334"/>
                </a:lnTo>
                <a:lnTo>
                  <a:pt x="499826" y="323292"/>
                </a:lnTo>
                <a:lnTo>
                  <a:pt x="496802" y="322250"/>
                </a:lnTo>
                <a:lnTo>
                  <a:pt x="492773" y="320154"/>
                </a:lnTo>
                <a:lnTo>
                  <a:pt x="488744" y="319112"/>
                </a:lnTo>
                <a:lnTo>
                  <a:pt x="484715" y="317028"/>
                </a:lnTo>
                <a:lnTo>
                  <a:pt x="480686" y="314945"/>
                </a:lnTo>
                <a:lnTo>
                  <a:pt x="477662" y="312861"/>
                </a:lnTo>
                <a:lnTo>
                  <a:pt x="472619" y="311819"/>
                </a:lnTo>
                <a:lnTo>
                  <a:pt x="468590" y="309735"/>
                </a:lnTo>
                <a:lnTo>
                  <a:pt x="464561" y="307639"/>
                </a:lnTo>
                <a:lnTo>
                  <a:pt x="460532" y="305555"/>
                </a:lnTo>
                <a:lnTo>
                  <a:pt x="456493" y="303472"/>
                </a:lnTo>
                <a:lnTo>
                  <a:pt x="452464" y="301388"/>
                </a:lnTo>
                <a:lnTo>
                  <a:pt x="448435" y="300346"/>
                </a:lnTo>
                <a:lnTo>
                  <a:pt x="444406" y="298262"/>
                </a:lnTo>
                <a:lnTo>
                  <a:pt x="442387" y="294082"/>
                </a:lnTo>
                <a:lnTo>
                  <a:pt x="440377" y="290957"/>
                </a:lnTo>
                <a:lnTo>
                  <a:pt x="438358" y="286789"/>
                </a:lnTo>
                <a:lnTo>
                  <a:pt x="436348" y="283664"/>
                </a:lnTo>
                <a:lnTo>
                  <a:pt x="434329" y="281567"/>
                </a:lnTo>
                <a:lnTo>
                  <a:pt x="433324" y="279484"/>
                </a:lnTo>
                <a:lnTo>
                  <a:pt x="431305" y="276358"/>
                </a:lnTo>
                <a:lnTo>
                  <a:pt x="429285" y="275316"/>
                </a:lnTo>
                <a:lnTo>
                  <a:pt x="427276" y="272191"/>
                </a:lnTo>
                <a:lnTo>
                  <a:pt x="425256" y="270107"/>
                </a:lnTo>
                <a:lnTo>
                  <a:pt x="424251" y="269052"/>
                </a:lnTo>
                <a:lnTo>
                  <a:pt x="422232" y="268010"/>
                </a:lnTo>
                <a:lnTo>
                  <a:pt x="421227" y="265927"/>
                </a:lnTo>
                <a:lnTo>
                  <a:pt x="419208" y="264885"/>
                </a:lnTo>
                <a:lnTo>
                  <a:pt x="418203" y="263843"/>
                </a:lnTo>
                <a:lnTo>
                  <a:pt x="416193" y="262801"/>
                </a:lnTo>
                <a:lnTo>
                  <a:pt x="415179" y="260717"/>
                </a:lnTo>
                <a:lnTo>
                  <a:pt x="413169" y="259676"/>
                </a:lnTo>
                <a:lnTo>
                  <a:pt x="412155" y="258634"/>
                </a:lnTo>
                <a:lnTo>
                  <a:pt x="410145" y="257592"/>
                </a:lnTo>
                <a:lnTo>
                  <a:pt x="408126" y="256537"/>
                </a:lnTo>
                <a:lnTo>
                  <a:pt x="406116" y="255495"/>
                </a:lnTo>
                <a:lnTo>
                  <a:pt x="405102" y="254454"/>
                </a:lnTo>
                <a:lnTo>
                  <a:pt x="403092" y="253412"/>
                </a:lnTo>
                <a:lnTo>
                  <a:pt x="401073" y="253412"/>
                </a:lnTo>
                <a:lnTo>
                  <a:pt x="399053" y="252370"/>
                </a:lnTo>
                <a:lnTo>
                  <a:pt x="396039" y="249244"/>
                </a:lnTo>
                <a:lnTo>
                  <a:pt x="392000" y="246119"/>
                </a:lnTo>
                <a:lnTo>
                  <a:pt x="388976" y="242981"/>
                </a:lnTo>
                <a:lnTo>
                  <a:pt x="384947" y="240897"/>
                </a:lnTo>
                <a:lnTo>
                  <a:pt x="380918" y="238813"/>
                </a:lnTo>
                <a:lnTo>
                  <a:pt x="376889" y="236729"/>
                </a:lnTo>
                <a:lnTo>
                  <a:pt x="373865" y="235688"/>
                </a:lnTo>
                <a:lnTo>
                  <a:pt x="369836" y="234646"/>
                </a:lnTo>
                <a:lnTo>
                  <a:pt x="365807" y="232562"/>
                </a:lnTo>
                <a:lnTo>
                  <a:pt x="361768" y="231520"/>
                </a:lnTo>
                <a:lnTo>
                  <a:pt x="357739" y="231520"/>
                </a:lnTo>
                <a:lnTo>
                  <a:pt x="354715" y="230466"/>
                </a:lnTo>
                <a:lnTo>
                  <a:pt x="350686" y="230466"/>
                </a:lnTo>
                <a:lnTo>
                  <a:pt x="346657" y="229424"/>
                </a:lnTo>
                <a:lnTo>
                  <a:pt x="335575" y="229424"/>
                </a:lnTo>
                <a:lnTo>
                  <a:pt x="332551" y="228382"/>
                </a:lnTo>
                <a:lnTo>
                  <a:pt x="309372" y="228382"/>
                </a:lnTo>
                <a:lnTo>
                  <a:pt x="307353" y="227340"/>
                </a:lnTo>
                <a:lnTo>
                  <a:pt x="305343" y="227340"/>
                </a:lnTo>
                <a:lnTo>
                  <a:pt x="303324" y="226298"/>
                </a:lnTo>
                <a:lnTo>
                  <a:pt x="302319" y="226298"/>
                </a:lnTo>
                <a:lnTo>
                  <a:pt x="300299" y="225256"/>
                </a:lnTo>
                <a:lnTo>
                  <a:pt x="299295" y="224214"/>
                </a:lnTo>
                <a:lnTo>
                  <a:pt x="297275" y="224214"/>
                </a:lnTo>
                <a:lnTo>
                  <a:pt x="295266" y="223173"/>
                </a:lnTo>
                <a:lnTo>
                  <a:pt x="289217" y="223173"/>
                </a:lnTo>
                <a:lnTo>
                  <a:pt x="287198" y="224214"/>
                </a:lnTo>
                <a:lnTo>
                  <a:pt x="284174" y="224214"/>
                </a:lnTo>
                <a:lnTo>
                  <a:pt x="282164" y="225256"/>
                </a:lnTo>
                <a:lnTo>
                  <a:pt x="280145" y="226298"/>
                </a:lnTo>
                <a:lnTo>
                  <a:pt x="279140" y="229424"/>
                </a:lnTo>
                <a:lnTo>
                  <a:pt x="279140" y="241939"/>
                </a:lnTo>
                <a:lnTo>
                  <a:pt x="278135" y="245077"/>
                </a:lnTo>
                <a:lnTo>
                  <a:pt x="278135" y="251328"/>
                </a:lnTo>
                <a:lnTo>
                  <a:pt x="277121" y="248202"/>
                </a:lnTo>
                <a:lnTo>
                  <a:pt x="275111" y="246119"/>
                </a:lnTo>
                <a:lnTo>
                  <a:pt x="273092" y="245077"/>
                </a:lnTo>
                <a:lnTo>
                  <a:pt x="271082" y="244035"/>
                </a:lnTo>
                <a:lnTo>
                  <a:pt x="269063" y="244035"/>
                </a:lnTo>
                <a:lnTo>
                  <a:pt x="268058" y="242981"/>
                </a:lnTo>
                <a:lnTo>
                  <a:pt x="264019" y="242981"/>
                </a:lnTo>
                <a:lnTo>
                  <a:pt x="262010" y="241939"/>
                </a:lnTo>
                <a:lnTo>
                  <a:pt x="256966" y="241939"/>
                </a:lnTo>
                <a:lnTo>
                  <a:pt x="254956" y="240897"/>
                </a:lnTo>
                <a:lnTo>
                  <a:pt x="250927" y="240897"/>
                </a:lnTo>
                <a:lnTo>
                  <a:pt x="248908" y="239855"/>
                </a:lnTo>
                <a:lnTo>
                  <a:pt x="245884" y="239855"/>
                </a:lnTo>
                <a:lnTo>
                  <a:pt x="243865" y="238813"/>
                </a:lnTo>
                <a:lnTo>
                  <a:pt x="240850" y="238813"/>
                </a:lnTo>
                <a:lnTo>
                  <a:pt x="238831" y="237771"/>
                </a:lnTo>
                <a:lnTo>
                  <a:pt x="236811" y="235688"/>
                </a:lnTo>
                <a:lnTo>
                  <a:pt x="234802" y="233604"/>
                </a:lnTo>
                <a:lnTo>
                  <a:pt x="234802" y="226298"/>
                </a:lnTo>
                <a:lnTo>
                  <a:pt x="233787" y="222131"/>
                </a:lnTo>
                <a:lnTo>
                  <a:pt x="233787" y="209616"/>
                </a:lnTo>
                <a:lnTo>
                  <a:pt x="232782" y="207532"/>
                </a:lnTo>
                <a:lnTo>
                  <a:pt x="232782" y="196059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4618964" y="2271686"/>
            <a:ext cx="30908" cy="76521"/>
          </a:xfrm>
          <a:custGeom>
            <a:avLst/>
            <a:gdLst/>
            <a:ahLst/>
            <a:cxnLst/>
            <a:rect l="l" t="t" r="r" b="b"/>
            <a:pathLst>
              <a:path w="30908" h="76521">
                <a:moveTo>
                  <a:pt x="6048" y="6251"/>
                </a:moveTo>
                <a:lnTo>
                  <a:pt x="4038" y="4167"/>
                </a:lnTo>
                <a:lnTo>
                  <a:pt x="2019" y="1041"/>
                </a:lnTo>
                <a:lnTo>
                  <a:pt x="0" y="0"/>
                </a:lnTo>
                <a:lnTo>
                  <a:pt x="1014" y="76131"/>
                </a:lnTo>
                <a:lnTo>
                  <a:pt x="1767" y="76521"/>
                </a:lnTo>
                <a:lnTo>
                  <a:pt x="2019" y="76131"/>
                </a:lnTo>
                <a:lnTo>
                  <a:pt x="5043" y="72993"/>
                </a:lnTo>
                <a:lnTo>
                  <a:pt x="8067" y="69867"/>
                </a:lnTo>
                <a:lnTo>
                  <a:pt x="11091" y="66742"/>
                </a:lnTo>
                <a:lnTo>
                  <a:pt x="14115" y="62574"/>
                </a:lnTo>
                <a:lnTo>
                  <a:pt x="18144" y="59436"/>
                </a:lnTo>
                <a:lnTo>
                  <a:pt x="22173" y="55269"/>
                </a:lnTo>
                <a:lnTo>
                  <a:pt x="26202" y="51101"/>
                </a:lnTo>
                <a:lnTo>
                  <a:pt x="30231" y="47963"/>
                </a:lnTo>
                <a:lnTo>
                  <a:pt x="30908" y="47265"/>
                </a:lnTo>
                <a:lnTo>
                  <a:pt x="29227" y="43796"/>
                </a:lnTo>
                <a:lnTo>
                  <a:pt x="27207" y="39628"/>
                </a:lnTo>
                <a:lnTo>
                  <a:pt x="25198" y="35461"/>
                </a:lnTo>
                <a:lnTo>
                  <a:pt x="23178" y="31281"/>
                </a:lnTo>
                <a:lnTo>
                  <a:pt x="21169" y="28155"/>
                </a:lnTo>
                <a:lnTo>
                  <a:pt x="19149" y="26071"/>
                </a:lnTo>
                <a:lnTo>
                  <a:pt x="17140" y="21891"/>
                </a:lnTo>
                <a:lnTo>
                  <a:pt x="15120" y="17724"/>
                </a:lnTo>
                <a:lnTo>
                  <a:pt x="13101" y="16682"/>
                </a:lnTo>
                <a:lnTo>
                  <a:pt x="12096" y="14598"/>
                </a:lnTo>
                <a:lnTo>
                  <a:pt x="10077" y="11473"/>
                </a:lnTo>
                <a:lnTo>
                  <a:pt x="8067" y="9376"/>
                </a:lnTo>
                <a:lnTo>
                  <a:pt x="6048" y="6251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4372075" y="2056848"/>
            <a:ext cx="1162871" cy="1031411"/>
          </a:xfrm>
          <a:custGeom>
            <a:avLst/>
            <a:gdLst/>
            <a:ahLst/>
            <a:cxnLst/>
            <a:rect l="l" t="t" r="r" b="b"/>
            <a:pathLst>
              <a:path w="1162871" h="1031411">
                <a:moveTo>
                  <a:pt x="1161905" y="702909"/>
                </a:moveTo>
                <a:lnTo>
                  <a:pt x="1161905" y="700812"/>
                </a:lnTo>
                <a:lnTo>
                  <a:pt x="1162871" y="697687"/>
                </a:lnTo>
                <a:lnTo>
                  <a:pt x="1162871" y="690394"/>
                </a:lnTo>
                <a:lnTo>
                  <a:pt x="1161905" y="688310"/>
                </a:lnTo>
                <a:lnTo>
                  <a:pt x="1160939" y="685172"/>
                </a:lnTo>
                <a:lnTo>
                  <a:pt x="1159876" y="682046"/>
                </a:lnTo>
                <a:lnTo>
                  <a:pt x="1158910" y="678921"/>
                </a:lnTo>
                <a:lnTo>
                  <a:pt x="1158910" y="675795"/>
                </a:lnTo>
                <a:lnTo>
                  <a:pt x="1157847" y="672657"/>
                </a:lnTo>
                <a:lnTo>
                  <a:pt x="1156881" y="669531"/>
                </a:lnTo>
                <a:lnTo>
                  <a:pt x="1156881" y="667448"/>
                </a:lnTo>
                <a:lnTo>
                  <a:pt x="1155818" y="664322"/>
                </a:lnTo>
                <a:lnTo>
                  <a:pt x="1154852" y="661184"/>
                </a:lnTo>
                <a:lnTo>
                  <a:pt x="1154852" y="659100"/>
                </a:lnTo>
                <a:lnTo>
                  <a:pt x="1153885" y="655975"/>
                </a:lnTo>
                <a:lnTo>
                  <a:pt x="1152823" y="653891"/>
                </a:lnTo>
                <a:lnTo>
                  <a:pt x="1152823" y="650765"/>
                </a:lnTo>
                <a:lnTo>
                  <a:pt x="1151856" y="648669"/>
                </a:lnTo>
                <a:lnTo>
                  <a:pt x="1151856" y="645543"/>
                </a:lnTo>
                <a:lnTo>
                  <a:pt x="1150794" y="643460"/>
                </a:lnTo>
                <a:lnTo>
                  <a:pt x="1149827" y="639292"/>
                </a:lnTo>
                <a:lnTo>
                  <a:pt x="1149827" y="635112"/>
                </a:lnTo>
                <a:lnTo>
                  <a:pt x="1148765" y="630945"/>
                </a:lnTo>
                <a:lnTo>
                  <a:pt x="1147798" y="626777"/>
                </a:lnTo>
                <a:lnTo>
                  <a:pt x="1147798" y="620513"/>
                </a:lnTo>
                <a:lnTo>
                  <a:pt x="1146832" y="617388"/>
                </a:lnTo>
                <a:lnTo>
                  <a:pt x="1146832" y="587149"/>
                </a:lnTo>
                <a:lnTo>
                  <a:pt x="1145769" y="584010"/>
                </a:lnTo>
                <a:lnTo>
                  <a:pt x="1145769" y="580885"/>
                </a:lnTo>
                <a:lnTo>
                  <a:pt x="1144803" y="578801"/>
                </a:lnTo>
                <a:lnTo>
                  <a:pt x="1144803" y="575675"/>
                </a:lnTo>
                <a:lnTo>
                  <a:pt x="1142774" y="571495"/>
                </a:lnTo>
                <a:lnTo>
                  <a:pt x="1142774" y="568370"/>
                </a:lnTo>
                <a:lnTo>
                  <a:pt x="1141711" y="566286"/>
                </a:lnTo>
                <a:lnTo>
                  <a:pt x="1139779" y="562119"/>
                </a:lnTo>
                <a:lnTo>
                  <a:pt x="1137750" y="558980"/>
                </a:lnTo>
                <a:lnTo>
                  <a:pt x="1135721" y="556897"/>
                </a:lnTo>
                <a:lnTo>
                  <a:pt x="1134658" y="555855"/>
                </a:lnTo>
                <a:lnTo>
                  <a:pt x="1131663" y="552729"/>
                </a:lnTo>
                <a:lnTo>
                  <a:pt x="1129634" y="551687"/>
                </a:lnTo>
                <a:lnTo>
                  <a:pt x="1127605" y="549604"/>
                </a:lnTo>
                <a:lnTo>
                  <a:pt x="1125576" y="548562"/>
                </a:lnTo>
                <a:lnTo>
                  <a:pt x="1123644" y="547520"/>
                </a:lnTo>
                <a:lnTo>
                  <a:pt x="1121615" y="546478"/>
                </a:lnTo>
                <a:lnTo>
                  <a:pt x="1118523" y="545423"/>
                </a:lnTo>
                <a:lnTo>
                  <a:pt x="1116591" y="545423"/>
                </a:lnTo>
                <a:lnTo>
                  <a:pt x="1113499" y="544382"/>
                </a:lnTo>
                <a:lnTo>
                  <a:pt x="1112533" y="543340"/>
                </a:lnTo>
                <a:lnTo>
                  <a:pt x="1109537" y="541256"/>
                </a:lnTo>
                <a:lnTo>
                  <a:pt x="1107508" y="539172"/>
                </a:lnTo>
                <a:lnTo>
                  <a:pt x="1105479" y="538131"/>
                </a:lnTo>
                <a:lnTo>
                  <a:pt x="1103450" y="537089"/>
                </a:lnTo>
                <a:lnTo>
                  <a:pt x="1101422" y="537089"/>
                </a:lnTo>
                <a:lnTo>
                  <a:pt x="1099393" y="536047"/>
                </a:lnTo>
                <a:lnTo>
                  <a:pt x="1097364" y="536047"/>
                </a:lnTo>
                <a:lnTo>
                  <a:pt x="1095431" y="535005"/>
                </a:lnTo>
                <a:lnTo>
                  <a:pt x="1083257" y="535005"/>
                </a:lnTo>
                <a:lnTo>
                  <a:pt x="1081325" y="533963"/>
                </a:lnTo>
                <a:lnTo>
                  <a:pt x="1079296" y="532909"/>
                </a:lnTo>
                <a:lnTo>
                  <a:pt x="1077267" y="531867"/>
                </a:lnTo>
                <a:lnTo>
                  <a:pt x="1075238" y="529783"/>
                </a:lnTo>
                <a:lnTo>
                  <a:pt x="1073209" y="527699"/>
                </a:lnTo>
                <a:lnTo>
                  <a:pt x="1071180" y="525616"/>
                </a:lnTo>
                <a:lnTo>
                  <a:pt x="1069151" y="522490"/>
                </a:lnTo>
                <a:lnTo>
                  <a:pt x="1067219" y="518310"/>
                </a:lnTo>
                <a:lnTo>
                  <a:pt x="1065190" y="516226"/>
                </a:lnTo>
                <a:lnTo>
                  <a:pt x="1064127" y="513101"/>
                </a:lnTo>
                <a:lnTo>
                  <a:pt x="1063161" y="509975"/>
                </a:lnTo>
                <a:lnTo>
                  <a:pt x="1062098" y="506837"/>
                </a:lnTo>
                <a:lnTo>
                  <a:pt x="1061132" y="502669"/>
                </a:lnTo>
                <a:lnTo>
                  <a:pt x="1060165" y="496418"/>
                </a:lnTo>
                <a:lnTo>
                  <a:pt x="1060165" y="490154"/>
                </a:lnTo>
                <a:lnTo>
                  <a:pt x="1059103" y="483903"/>
                </a:lnTo>
                <a:lnTo>
                  <a:pt x="1059103" y="478681"/>
                </a:lnTo>
                <a:lnTo>
                  <a:pt x="1058136" y="473472"/>
                </a:lnTo>
                <a:lnTo>
                  <a:pt x="1058136" y="464083"/>
                </a:lnTo>
                <a:lnTo>
                  <a:pt x="1057074" y="459915"/>
                </a:lnTo>
                <a:lnTo>
                  <a:pt x="1057074" y="448442"/>
                </a:lnTo>
                <a:lnTo>
                  <a:pt x="1056107" y="445316"/>
                </a:lnTo>
                <a:lnTo>
                  <a:pt x="1056107" y="442178"/>
                </a:lnTo>
                <a:lnTo>
                  <a:pt x="1057074" y="439053"/>
                </a:lnTo>
                <a:lnTo>
                  <a:pt x="1057074" y="433843"/>
                </a:lnTo>
                <a:lnTo>
                  <a:pt x="1058136" y="431760"/>
                </a:lnTo>
                <a:lnTo>
                  <a:pt x="1058136" y="428621"/>
                </a:lnTo>
                <a:lnTo>
                  <a:pt x="1059103" y="426538"/>
                </a:lnTo>
                <a:lnTo>
                  <a:pt x="1061132" y="422370"/>
                </a:lnTo>
                <a:lnTo>
                  <a:pt x="1063161" y="418203"/>
                </a:lnTo>
                <a:lnTo>
                  <a:pt x="1065190" y="417148"/>
                </a:lnTo>
                <a:lnTo>
                  <a:pt x="1067219" y="415065"/>
                </a:lnTo>
                <a:lnTo>
                  <a:pt x="1069151" y="412981"/>
                </a:lnTo>
                <a:lnTo>
                  <a:pt x="1071180" y="411939"/>
                </a:lnTo>
                <a:lnTo>
                  <a:pt x="1074272" y="409855"/>
                </a:lnTo>
                <a:lnTo>
                  <a:pt x="1076204" y="407772"/>
                </a:lnTo>
                <a:lnTo>
                  <a:pt x="1079296" y="405688"/>
                </a:lnTo>
                <a:lnTo>
                  <a:pt x="1083257" y="404633"/>
                </a:lnTo>
                <a:lnTo>
                  <a:pt x="1086349" y="402550"/>
                </a:lnTo>
                <a:lnTo>
                  <a:pt x="1088378" y="401508"/>
                </a:lnTo>
                <a:lnTo>
                  <a:pt x="1090310" y="399424"/>
                </a:lnTo>
                <a:lnTo>
                  <a:pt x="1092339" y="398382"/>
                </a:lnTo>
                <a:lnTo>
                  <a:pt x="1093402" y="397340"/>
                </a:lnTo>
                <a:lnTo>
                  <a:pt x="1095431" y="396298"/>
                </a:lnTo>
                <a:lnTo>
                  <a:pt x="1097364" y="395257"/>
                </a:lnTo>
                <a:lnTo>
                  <a:pt x="1098426" y="394215"/>
                </a:lnTo>
                <a:lnTo>
                  <a:pt x="1100455" y="393173"/>
                </a:lnTo>
                <a:lnTo>
                  <a:pt x="1101422" y="392131"/>
                </a:lnTo>
                <a:lnTo>
                  <a:pt x="1103450" y="391076"/>
                </a:lnTo>
                <a:lnTo>
                  <a:pt x="1104417" y="390035"/>
                </a:lnTo>
                <a:lnTo>
                  <a:pt x="1106446" y="387951"/>
                </a:lnTo>
                <a:lnTo>
                  <a:pt x="1108475" y="387951"/>
                </a:lnTo>
                <a:lnTo>
                  <a:pt x="1110504" y="385867"/>
                </a:lnTo>
                <a:lnTo>
                  <a:pt x="1112533" y="384825"/>
                </a:lnTo>
                <a:lnTo>
                  <a:pt x="1114562" y="382742"/>
                </a:lnTo>
                <a:lnTo>
                  <a:pt x="1116591" y="380658"/>
                </a:lnTo>
                <a:lnTo>
                  <a:pt x="1118523" y="379616"/>
                </a:lnTo>
                <a:lnTo>
                  <a:pt x="1120552" y="378561"/>
                </a:lnTo>
                <a:lnTo>
                  <a:pt x="1122581" y="376478"/>
                </a:lnTo>
                <a:lnTo>
                  <a:pt x="1120552" y="376478"/>
                </a:lnTo>
                <a:lnTo>
                  <a:pt x="1118523" y="375436"/>
                </a:lnTo>
                <a:lnTo>
                  <a:pt x="1116591" y="375436"/>
                </a:lnTo>
                <a:lnTo>
                  <a:pt x="1114562" y="374394"/>
                </a:lnTo>
                <a:lnTo>
                  <a:pt x="1112533" y="373352"/>
                </a:lnTo>
                <a:lnTo>
                  <a:pt x="1109537" y="371268"/>
                </a:lnTo>
                <a:lnTo>
                  <a:pt x="1107508" y="368143"/>
                </a:lnTo>
                <a:lnTo>
                  <a:pt x="1105479" y="363963"/>
                </a:lnTo>
                <a:lnTo>
                  <a:pt x="1104417" y="360837"/>
                </a:lnTo>
                <a:lnTo>
                  <a:pt x="1103450" y="356670"/>
                </a:lnTo>
                <a:lnTo>
                  <a:pt x="1103450" y="353544"/>
                </a:lnTo>
                <a:lnTo>
                  <a:pt x="1102484" y="350406"/>
                </a:lnTo>
                <a:lnTo>
                  <a:pt x="1102484" y="347280"/>
                </a:lnTo>
                <a:lnTo>
                  <a:pt x="1100455" y="344155"/>
                </a:lnTo>
                <a:lnTo>
                  <a:pt x="1099393" y="341029"/>
                </a:lnTo>
                <a:lnTo>
                  <a:pt x="1097364" y="339975"/>
                </a:lnTo>
                <a:lnTo>
                  <a:pt x="1095431" y="338933"/>
                </a:lnTo>
                <a:lnTo>
                  <a:pt x="1093402" y="337891"/>
                </a:lnTo>
                <a:lnTo>
                  <a:pt x="1089344" y="337891"/>
                </a:lnTo>
                <a:lnTo>
                  <a:pt x="1087315" y="336849"/>
                </a:lnTo>
                <a:lnTo>
                  <a:pt x="1085286" y="336849"/>
                </a:lnTo>
                <a:lnTo>
                  <a:pt x="1083257" y="337891"/>
                </a:lnTo>
                <a:lnTo>
                  <a:pt x="1081325" y="337891"/>
                </a:lnTo>
                <a:lnTo>
                  <a:pt x="1079296" y="338933"/>
                </a:lnTo>
                <a:lnTo>
                  <a:pt x="1077267" y="338933"/>
                </a:lnTo>
                <a:lnTo>
                  <a:pt x="1075238" y="339975"/>
                </a:lnTo>
                <a:lnTo>
                  <a:pt x="1073209" y="341029"/>
                </a:lnTo>
                <a:lnTo>
                  <a:pt x="1072243" y="341029"/>
                </a:lnTo>
                <a:lnTo>
                  <a:pt x="1070214" y="342071"/>
                </a:lnTo>
                <a:lnTo>
                  <a:pt x="1069151" y="342071"/>
                </a:lnTo>
                <a:lnTo>
                  <a:pt x="1067219" y="343113"/>
                </a:lnTo>
                <a:lnTo>
                  <a:pt x="1066156" y="344155"/>
                </a:lnTo>
                <a:lnTo>
                  <a:pt x="1064127" y="344155"/>
                </a:lnTo>
                <a:lnTo>
                  <a:pt x="1063161" y="345197"/>
                </a:lnTo>
                <a:lnTo>
                  <a:pt x="1061132" y="346239"/>
                </a:lnTo>
                <a:lnTo>
                  <a:pt x="1059103" y="347280"/>
                </a:lnTo>
                <a:lnTo>
                  <a:pt x="1058136" y="348322"/>
                </a:lnTo>
                <a:lnTo>
                  <a:pt x="1056107" y="348322"/>
                </a:lnTo>
                <a:lnTo>
                  <a:pt x="1054078" y="349364"/>
                </a:lnTo>
                <a:lnTo>
                  <a:pt x="1052049" y="350406"/>
                </a:lnTo>
                <a:lnTo>
                  <a:pt x="1050020" y="351448"/>
                </a:lnTo>
                <a:lnTo>
                  <a:pt x="1049054" y="352490"/>
                </a:lnTo>
                <a:lnTo>
                  <a:pt x="1047025" y="353544"/>
                </a:lnTo>
                <a:lnTo>
                  <a:pt x="1044996" y="355628"/>
                </a:lnTo>
                <a:lnTo>
                  <a:pt x="1042967" y="356670"/>
                </a:lnTo>
                <a:lnTo>
                  <a:pt x="1040938" y="357712"/>
                </a:lnTo>
                <a:lnTo>
                  <a:pt x="1039006" y="358754"/>
                </a:lnTo>
                <a:lnTo>
                  <a:pt x="1036977" y="359795"/>
                </a:lnTo>
                <a:lnTo>
                  <a:pt x="1034948" y="361879"/>
                </a:lnTo>
                <a:lnTo>
                  <a:pt x="1033885" y="361879"/>
                </a:lnTo>
                <a:lnTo>
                  <a:pt x="1031953" y="362921"/>
                </a:lnTo>
                <a:lnTo>
                  <a:pt x="1029924" y="365005"/>
                </a:lnTo>
                <a:lnTo>
                  <a:pt x="1027895" y="366059"/>
                </a:lnTo>
                <a:lnTo>
                  <a:pt x="1025866" y="367101"/>
                </a:lnTo>
                <a:lnTo>
                  <a:pt x="1023837" y="368143"/>
                </a:lnTo>
                <a:lnTo>
                  <a:pt x="1021808" y="370227"/>
                </a:lnTo>
                <a:lnTo>
                  <a:pt x="1019779" y="371268"/>
                </a:lnTo>
                <a:lnTo>
                  <a:pt x="1017846" y="372310"/>
                </a:lnTo>
                <a:lnTo>
                  <a:pt x="1015818" y="373352"/>
                </a:lnTo>
                <a:lnTo>
                  <a:pt x="1013789" y="373352"/>
                </a:lnTo>
                <a:lnTo>
                  <a:pt x="1011760" y="374394"/>
                </a:lnTo>
                <a:lnTo>
                  <a:pt x="1007702" y="374394"/>
                </a:lnTo>
                <a:lnTo>
                  <a:pt x="1005673" y="372310"/>
                </a:lnTo>
                <a:lnTo>
                  <a:pt x="1005673" y="369185"/>
                </a:lnTo>
                <a:lnTo>
                  <a:pt x="1004706" y="366059"/>
                </a:lnTo>
                <a:lnTo>
                  <a:pt x="1004706" y="362921"/>
                </a:lnTo>
                <a:lnTo>
                  <a:pt x="1003644" y="359795"/>
                </a:lnTo>
                <a:lnTo>
                  <a:pt x="1002677" y="355628"/>
                </a:lnTo>
                <a:lnTo>
                  <a:pt x="1002677" y="347280"/>
                </a:lnTo>
                <a:lnTo>
                  <a:pt x="1004706" y="345197"/>
                </a:lnTo>
                <a:lnTo>
                  <a:pt x="1006735" y="344155"/>
                </a:lnTo>
                <a:lnTo>
                  <a:pt x="1008764" y="345197"/>
                </a:lnTo>
                <a:lnTo>
                  <a:pt x="1010697" y="346239"/>
                </a:lnTo>
                <a:lnTo>
                  <a:pt x="1013789" y="346239"/>
                </a:lnTo>
                <a:lnTo>
                  <a:pt x="1015818" y="347280"/>
                </a:lnTo>
                <a:lnTo>
                  <a:pt x="1016784" y="348322"/>
                </a:lnTo>
                <a:lnTo>
                  <a:pt x="1018813" y="348322"/>
                </a:lnTo>
                <a:lnTo>
                  <a:pt x="1020842" y="349364"/>
                </a:lnTo>
                <a:lnTo>
                  <a:pt x="1022871" y="349364"/>
                </a:lnTo>
                <a:lnTo>
                  <a:pt x="1024900" y="350406"/>
                </a:lnTo>
                <a:lnTo>
                  <a:pt x="1027895" y="351448"/>
                </a:lnTo>
                <a:lnTo>
                  <a:pt x="1029924" y="351448"/>
                </a:lnTo>
                <a:lnTo>
                  <a:pt x="1032919" y="350406"/>
                </a:lnTo>
                <a:lnTo>
                  <a:pt x="1035914" y="350406"/>
                </a:lnTo>
                <a:lnTo>
                  <a:pt x="1037943" y="349364"/>
                </a:lnTo>
                <a:lnTo>
                  <a:pt x="1040938" y="348322"/>
                </a:lnTo>
                <a:lnTo>
                  <a:pt x="1044030" y="347280"/>
                </a:lnTo>
                <a:lnTo>
                  <a:pt x="1046059" y="346239"/>
                </a:lnTo>
                <a:lnTo>
                  <a:pt x="1049054" y="345197"/>
                </a:lnTo>
                <a:lnTo>
                  <a:pt x="1051083" y="344155"/>
                </a:lnTo>
                <a:lnTo>
                  <a:pt x="1053112" y="343113"/>
                </a:lnTo>
                <a:lnTo>
                  <a:pt x="1055045" y="342071"/>
                </a:lnTo>
                <a:lnTo>
                  <a:pt x="1058136" y="341029"/>
                </a:lnTo>
                <a:lnTo>
                  <a:pt x="1060165" y="339975"/>
                </a:lnTo>
                <a:lnTo>
                  <a:pt x="1061132" y="338933"/>
                </a:lnTo>
                <a:lnTo>
                  <a:pt x="1063161" y="336849"/>
                </a:lnTo>
                <a:lnTo>
                  <a:pt x="1065190" y="335807"/>
                </a:lnTo>
                <a:lnTo>
                  <a:pt x="1067219" y="333724"/>
                </a:lnTo>
                <a:lnTo>
                  <a:pt x="1068185" y="331640"/>
                </a:lnTo>
                <a:lnTo>
                  <a:pt x="1070214" y="329556"/>
                </a:lnTo>
                <a:lnTo>
                  <a:pt x="1072243" y="325376"/>
                </a:lnTo>
                <a:lnTo>
                  <a:pt x="1073209" y="322250"/>
                </a:lnTo>
                <a:lnTo>
                  <a:pt x="1074272" y="319125"/>
                </a:lnTo>
                <a:lnTo>
                  <a:pt x="1075238" y="315999"/>
                </a:lnTo>
                <a:lnTo>
                  <a:pt x="1075238" y="312861"/>
                </a:lnTo>
                <a:lnTo>
                  <a:pt x="1076204" y="309735"/>
                </a:lnTo>
                <a:lnTo>
                  <a:pt x="1076204" y="305568"/>
                </a:lnTo>
                <a:lnTo>
                  <a:pt x="1077267" y="302442"/>
                </a:lnTo>
                <a:lnTo>
                  <a:pt x="1077267" y="288886"/>
                </a:lnTo>
                <a:lnTo>
                  <a:pt x="1076204" y="283664"/>
                </a:lnTo>
                <a:lnTo>
                  <a:pt x="1076204" y="277413"/>
                </a:lnTo>
                <a:lnTo>
                  <a:pt x="1075238" y="274274"/>
                </a:lnTo>
                <a:lnTo>
                  <a:pt x="1074272" y="271149"/>
                </a:lnTo>
                <a:lnTo>
                  <a:pt x="1074272" y="268023"/>
                </a:lnTo>
                <a:lnTo>
                  <a:pt x="1073209" y="264898"/>
                </a:lnTo>
                <a:lnTo>
                  <a:pt x="1072243" y="261759"/>
                </a:lnTo>
                <a:lnTo>
                  <a:pt x="1071180" y="258634"/>
                </a:lnTo>
                <a:lnTo>
                  <a:pt x="1070214" y="255508"/>
                </a:lnTo>
                <a:lnTo>
                  <a:pt x="1069151" y="252383"/>
                </a:lnTo>
                <a:lnTo>
                  <a:pt x="1069151" y="249244"/>
                </a:lnTo>
                <a:lnTo>
                  <a:pt x="1068185" y="247161"/>
                </a:lnTo>
                <a:lnTo>
                  <a:pt x="1067219" y="244035"/>
                </a:lnTo>
                <a:lnTo>
                  <a:pt x="1066156" y="241951"/>
                </a:lnTo>
                <a:lnTo>
                  <a:pt x="1065190" y="238826"/>
                </a:lnTo>
                <a:lnTo>
                  <a:pt x="1063161" y="234646"/>
                </a:lnTo>
                <a:lnTo>
                  <a:pt x="1062098" y="231520"/>
                </a:lnTo>
                <a:lnTo>
                  <a:pt x="1061132" y="229436"/>
                </a:lnTo>
                <a:lnTo>
                  <a:pt x="1059103" y="225269"/>
                </a:lnTo>
                <a:lnTo>
                  <a:pt x="1057074" y="221089"/>
                </a:lnTo>
                <a:lnTo>
                  <a:pt x="1055045" y="217963"/>
                </a:lnTo>
                <a:lnTo>
                  <a:pt x="1054078" y="214838"/>
                </a:lnTo>
                <a:lnTo>
                  <a:pt x="1052049" y="211712"/>
                </a:lnTo>
                <a:lnTo>
                  <a:pt x="1050020" y="208574"/>
                </a:lnTo>
                <a:lnTo>
                  <a:pt x="1047991" y="205448"/>
                </a:lnTo>
                <a:lnTo>
                  <a:pt x="1044996" y="201281"/>
                </a:lnTo>
                <a:lnTo>
                  <a:pt x="1042001" y="198143"/>
                </a:lnTo>
                <a:lnTo>
                  <a:pt x="1039972" y="195017"/>
                </a:lnTo>
                <a:lnTo>
                  <a:pt x="1036977" y="191891"/>
                </a:lnTo>
                <a:lnTo>
                  <a:pt x="1033885" y="188766"/>
                </a:lnTo>
                <a:lnTo>
                  <a:pt x="1030890" y="185640"/>
                </a:lnTo>
                <a:lnTo>
                  <a:pt x="1027895" y="182502"/>
                </a:lnTo>
                <a:lnTo>
                  <a:pt x="1023837" y="180418"/>
                </a:lnTo>
                <a:lnTo>
                  <a:pt x="1020842" y="177293"/>
                </a:lnTo>
                <a:lnTo>
                  <a:pt x="1017846" y="175209"/>
                </a:lnTo>
                <a:lnTo>
                  <a:pt x="1013789" y="172071"/>
                </a:lnTo>
                <a:lnTo>
                  <a:pt x="1010697" y="169987"/>
                </a:lnTo>
                <a:lnTo>
                  <a:pt x="1006735" y="167903"/>
                </a:lnTo>
                <a:lnTo>
                  <a:pt x="1003644" y="164778"/>
                </a:lnTo>
                <a:lnTo>
                  <a:pt x="999682" y="162694"/>
                </a:lnTo>
                <a:lnTo>
                  <a:pt x="995624" y="160610"/>
                </a:lnTo>
                <a:lnTo>
                  <a:pt x="991566" y="158514"/>
                </a:lnTo>
                <a:lnTo>
                  <a:pt x="988571" y="156430"/>
                </a:lnTo>
                <a:lnTo>
                  <a:pt x="984513" y="154347"/>
                </a:lnTo>
                <a:lnTo>
                  <a:pt x="980552" y="152263"/>
                </a:lnTo>
                <a:lnTo>
                  <a:pt x="976494" y="151221"/>
                </a:lnTo>
                <a:lnTo>
                  <a:pt x="972436" y="149137"/>
                </a:lnTo>
                <a:lnTo>
                  <a:pt x="968378" y="147054"/>
                </a:lnTo>
                <a:lnTo>
                  <a:pt x="964416" y="144957"/>
                </a:lnTo>
                <a:lnTo>
                  <a:pt x="960358" y="143915"/>
                </a:lnTo>
                <a:lnTo>
                  <a:pt x="956301" y="141832"/>
                </a:lnTo>
                <a:lnTo>
                  <a:pt x="952339" y="139748"/>
                </a:lnTo>
                <a:lnTo>
                  <a:pt x="948281" y="138706"/>
                </a:lnTo>
                <a:lnTo>
                  <a:pt x="944223" y="136622"/>
                </a:lnTo>
                <a:lnTo>
                  <a:pt x="940165" y="135580"/>
                </a:lnTo>
                <a:lnTo>
                  <a:pt x="936204" y="133484"/>
                </a:lnTo>
                <a:lnTo>
                  <a:pt x="932146" y="131400"/>
                </a:lnTo>
                <a:lnTo>
                  <a:pt x="925093" y="131400"/>
                </a:lnTo>
                <a:lnTo>
                  <a:pt x="923064" y="130358"/>
                </a:lnTo>
                <a:lnTo>
                  <a:pt x="921035" y="129317"/>
                </a:lnTo>
                <a:lnTo>
                  <a:pt x="919006" y="128275"/>
                </a:lnTo>
                <a:lnTo>
                  <a:pt x="917073" y="128275"/>
                </a:lnTo>
                <a:lnTo>
                  <a:pt x="915044" y="126191"/>
                </a:lnTo>
                <a:lnTo>
                  <a:pt x="913015" y="126191"/>
                </a:lnTo>
                <a:lnTo>
                  <a:pt x="910986" y="124107"/>
                </a:lnTo>
                <a:lnTo>
                  <a:pt x="908957" y="123065"/>
                </a:lnTo>
                <a:lnTo>
                  <a:pt x="906928" y="123065"/>
                </a:lnTo>
                <a:lnTo>
                  <a:pt x="904899" y="120969"/>
                </a:lnTo>
                <a:lnTo>
                  <a:pt x="902870" y="119927"/>
                </a:lnTo>
                <a:lnTo>
                  <a:pt x="900938" y="119927"/>
                </a:lnTo>
                <a:lnTo>
                  <a:pt x="898909" y="118885"/>
                </a:lnTo>
                <a:lnTo>
                  <a:pt x="896880" y="117844"/>
                </a:lnTo>
                <a:lnTo>
                  <a:pt x="894851" y="116802"/>
                </a:lnTo>
                <a:lnTo>
                  <a:pt x="892822" y="115760"/>
                </a:lnTo>
                <a:lnTo>
                  <a:pt x="890793" y="114718"/>
                </a:lnTo>
                <a:lnTo>
                  <a:pt x="888764" y="114718"/>
                </a:lnTo>
                <a:lnTo>
                  <a:pt x="886832" y="113676"/>
                </a:lnTo>
                <a:lnTo>
                  <a:pt x="884803" y="112634"/>
                </a:lnTo>
                <a:lnTo>
                  <a:pt x="882774" y="112634"/>
                </a:lnTo>
                <a:lnTo>
                  <a:pt x="880745" y="111592"/>
                </a:lnTo>
                <a:lnTo>
                  <a:pt x="878716" y="110551"/>
                </a:lnTo>
                <a:lnTo>
                  <a:pt x="876687" y="109509"/>
                </a:lnTo>
                <a:lnTo>
                  <a:pt x="874658" y="106370"/>
                </a:lnTo>
                <a:lnTo>
                  <a:pt x="872725" y="103245"/>
                </a:lnTo>
                <a:lnTo>
                  <a:pt x="870697" y="101161"/>
                </a:lnTo>
                <a:lnTo>
                  <a:pt x="869634" y="99077"/>
                </a:lnTo>
                <a:lnTo>
                  <a:pt x="867605" y="98036"/>
                </a:lnTo>
                <a:lnTo>
                  <a:pt x="866639" y="95952"/>
                </a:lnTo>
                <a:lnTo>
                  <a:pt x="864610" y="93855"/>
                </a:lnTo>
                <a:lnTo>
                  <a:pt x="862581" y="92814"/>
                </a:lnTo>
                <a:lnTo>
                  <a:pt x="860552" y="90730"/>
                </a:lnTo>
                <a:lnTo>
                  <a:pt x="858619" y="89688"/>
                </a:lnTo>
                <a:lnTo>
                  <a:pt x="856590" y="87604"/>
                </a:lnTo>
                <a:lnTo>
                  <a:pt x="854561" y="86562"/>
                </a:lnTo>
                <a:lnTo>
                  <a:pt x="852532" y="85521"/>
                </a:lnTo>
                <a:lnTo>
                  <a:pt x="850503" y="83437"/>
                </a:lnTo>
                <a:lnTo>
                  <a:pt x="848474" y="82382"/>
                </a:lnTo>
                <a:lnTo>
                  <a:pt x="845479" y="81340"/>
                </a:lnTo>
                <a:lnTo>
                  <a:pt x="843450" y="80299"/>
                </a:lnTo>
                <a:lnTo>
                  <a:pt x="841421" y="80299"/>
                </a:lnTo>
                <a:lnTo>
                  <a:pt x="838426" y="79257"/>
                </a:lnTo>
                <a:lnTo>
                  <a:pt x="836397" y="79257"/>
                </a:lnTo>
                <a:lnTo>
                  <a:pt x="834368" y="78215"/>
                </a:lnTo>
                <a:lnTo>
                  <a:pt x="827315" y="78215"/>
                </a:lnTo>
                <a:lnTo>
                  <a:pt x="825286" y="79257"/>
                </a:lnTo>
                <a:lnTo>
                  <a:pt x="823353" y="79257"/>
                </a:lnTo>
                <a:lnTo>
                  <a:pt x="821324" y="80299"/>
                </a:lnTo>
                <a:lnTo>
                  <a:pt x="818233" y="81340"/>
                </a:lnTo>
                <a:lnTo>
                  <a:pt x="816300" y="82382"/>
                </a:lnTo>
                <a:lnTo>
                  <a:pt x="814271" y="84479"/>
                </a:lnTo>
                <a:lnTo>
                  <a:pt x="811180" y="88646"/>
                </a:lnTo>
                <a:lnTo>
                  <a:pt x="808184" y="92814"/>
                </a:lnTo>
                <a:lnTo>
                  <a:pt x="804165" y="98036"/>
                </a:lnTo>
                <a:lnTo>
                  <a:pt x="802146" y="104287"/>
                </a:lnTo>
                <a:lnTo>
                  <a:pt x="799122" y="110551"/>
                </a:lnTo>
                <a:lnTo>
                  <a:pt x="797112" y="117844"/>
                </a:lnTo>
                <a:lnTo>
                  <a:pt x="794088" y="125149"/>
                </a:lnTo>
                <a:lnTo>
                  <a:pt x="793073" y="132442"/>
                </a:lnTo>
                <a:lnTo>
                  <a:pt x="791064" y="140790"/>
                </a:lnTo>
                <a:lnTo>
                  <a:pt x="789044" y="148095"/>
                </a:lnTo>
                <a:lnTo>
                  <a:pt x="788039" y="156430"/>
                </a:lnTo>
                <a:lnTo>
                  <a:pt x="786020" y="165820"/>
                </a:lnTo>
                <a:lnTo>
                  <a:pt x="785015" y="174167"/>
                </a:lnTo>
                <a:lnTo>
                  <a:pt x="784010" y="182502"/>
                </a:lnTo>
                <a:lnTo>
                  <a:pt x="784010" y="190850"/>
                </a:lnTo>
                <a:lnTo>
                  <a:pt x="782996" y="199197"/>
                </a:lnTo>
                <a:lnTo>
                  <a:pt x="781991" y="208574"/>
                </a:lnTo>
                <a:lnTo>
                  <a:pt x="781991" y="215880"/>
                </a:lnTo>
                <a:lnTo>
                  <a:pt x="780986" y="224214"/>
                </a:lnTo>
                <a:lnTo>
                  <a:pt x="780986" y="289928"/>
                </a:lnTo>
                <a:lnTo>
                  <a:pt x="778967" y="292011"/>
                </a:lnTo>
                <a:lnTo>
                  <a:pt x="776957" y="293053"/>
                </a:lnTo>
                <a:lnTo>
                  <a:pt x="774938" y="294095"/>
                </a:lnTo>
                <a:lnTo>
                  <a:pt x="773933" y="294095"/>
                </a:lnTo>
                <a:lnTo>
                  <a:pt x="771914" y="293053"/>
                </a:lnTo>
                <a:lnTo>
                  <a:pt x="768890" y="293053"/>
                </a:lnTo>
                <a:lnTo>
                  <a:pt x="766880" y="292011"/>
                </a:lnTo>
                <a:lnTo>
                  <a:pt x="764861" y="290969"/>
                </a:lnTo>
                <a:lnTo>
                  <a:pt x="761836" y="289928"/>
                </a:lnTo>
                <a:lnTo>
                  <a:pt x="758812" y="288886"/>
                </a:lnTo>
                <a:lnTo>
                  <a:pt x="755788" y="286789"/>
                </a:lnTo>
                <a:lnTo>
                  <a:pt x="752764" y="285747"/>
                </a:lnTo>
                <a:lnTo>
                  <a:pt x="748735" y="283664"/>
                </a:lnTo>
                <a:lnTo>
                  <a:pt x="745711" y="281580"/>
                </a:lnTo>
                <a:lnTo>
                  <a:pt x="741682" y="279496"/>
                </a:lnTo>
                <a:lnTo>
                  <a:pt x="737653" y="277413"/>
                </a:lnTo>
                <a:lnTo>
                  <a:pt x="734629" y="275316"/>
                </a:lnTo>
                <a:lnTo>
                  <a:pt x="730600" y="273232"/>
                </a:lnTo>
                <a:lnTo>
                  <a:pt x="726571" y="271149"/>
                </a:lnTo>
                <a:lnTo>
                  <a:pt x="722532" y="269065"/>
                </a:lnTo>
                <a:lnTo>
                  <a:pt x="718503" y="265939"/>
                </a:lnTo>
                <a:lnTo>
                  <a:pt x="713469" y="263856"/>
                </a:lnTo>
                <a:lnTo>
                  <a:pt x="709440" y="261759"/>
                </a:lnTo>
                <a:lnTo>
                  <a:pt x="705402" y="259676"/>
                </a:lnTo>
                <a:lnTo>
                  <a:pt x="700368" y="257592"/>
                </a:lnTo>
                <a:lnTo>
                  <a:pt x="696339" y="255508"/>
                </a:lnTo>
                <a:lnTo>
                  <a:pt x="692300" y="253424"/>
                </a:lnTo>
                <a:lnTo>
                  <a:pt x="687266" y="251341"/>
                </a:lnTo>
                <a:lnTo>
                  <a:pt x="685247" y="248202"/>
                </a:lnTo>
                <a:lnTo>
                  <a:pt x="683237" y="244035"/>
                </a:lnTo>
                <a:lnTo>
                  <a:pt x="681218" y="242993"/>
                </a:lnTo>
                <a:lnTo>
                  <a:pt x="679208" y="238826"/>
                </a:lnTo>
                <a:lnTo>
                  <a:pt x="677189" y="237784"/>
                </a:lnTo>
                <a:lnTo>
                  <a:pt x="675170" y="234646"/>
                </a:lnTo>
                <a:lnTo>
                  <a:pt x="673160" y="233604"/>
                </a:lnTo>
                <a:lnTo>
                  <a:pt x="672155" y="231520"/>
                </a:lnTo>
                <a:lnTo>
                  <a:pt x="670136" y="230478"/>
                </a:lnTo>
                <a:lnTo>
                  <a:pt x="669131" y="229436"/>
                </a:lnTo>
                <a:lnTo>
                  <a:pt x="667112" y="227353"/>
                </a:lnTo>
                <a:lnTo>
                  <a:pt x="666107" y="226311"/>
                </a:lnTo>
                <a:lnTo>
                  <a:pt x="664087" y="225269"/>
                </a:lnTo>
                <a:lnTo>
                  <a:pt x="662078" y="224214"/>
                </a:lnTo>
                <a:lnTo>
                  <a:pt x="661063" y="223173"/>
                </a:lnTo>
                <a:lnTo>
                  <a:pt x="659054" y="221089"/>
                </a:lnTo>
                <a:lnTo>
                  <a:pt x="657034" y="220047"/>
                </a:lnTo>
                <a:lnTo>
                  <a:pt x="656030" y="219005"/>
                </a:lnTo>
                <a:lnTo>
                  <a:pt x="654010" y="217963"/>
                </a:lnTo>
                <a:lnTo>
                  <a:pt x="652001" y="216921"/>
                </a:lnTo>
                <a:lnTo>
                  <a:pt x="649981" y="215880"/>
                </a:lnTo>
                <a:lnTo>
                  <a:pt x="647962" y="215880"/>
                </a:lnTo>
                <a:lnTo>
                  <a:pt x="646957" y="214838"/>
                </a:lnTo>
                <a:lnTo>
                  <a:pt x="644938" y="213796"/>
                </a:lnTo>
                <a:lnTo>
                  <a:pt x="642928" y="212754"/>
                </a:lnTo>
                <a:lnTo>
                  <a:pt x="640909" y="211712"/>
                </a:lnTo>
                <a:lnTo>
                  <a:pt x="638899" y="211712"/>
                </a:lnTo>
                <a:lnTo>
                  <a:pt x="636880" y="210658"/>
                </a:lnTo>
                <a:lnTo>
                  <a:pt x="632851" y="207532"/>
                </a:lnTo>
                <a:lnTo>
                  <a:pt x="628822" y="205448"/>
                </a:lnTo>
                <a:lnTo>
                  <a:pt x="624783" y="203365"/>
                </a:lnTo>
                <a:lnTo>
                  <a:pt x="620754" y="201281"/>
                </a:lnTo>
                <a:lnTo>
                  <a:pt x="617730" y="199197"/>
                </a:lnTo>
                <a:lnTo>
                  <a:pt x="613701" y="198143"/>
                </a:lnTo>
                <a:lnTo>
                  <a:pt x="609672" y="197101"/>
                </a:lnTo>
                <a:lnTo>
                  <a:pt x="605643" y="196059"/>
                </a:lnTo>
                <a:lnTo>
                  <a:pt x="601614" y="195017"/>
                </a:lnTo>
                <a:lnTo>
                  <a:pt x="597575" y="193975"/>
                </a:lnTo>
                <a:lnTo>
                  <a:pt x="593546" y="193975"/>
                </a:lnTo>
                <a:lnTo>
                  <a:pt x="589517" y="192933"/>
                </a:lnTo>
                <a:lnTo>
                  <a:pt x="578435" y="192933"/>
                </a:lnTo>
                <a:lnTo>
                  <a:pt x="575411" y="191891"/>
                </a:lnTo>
                <a:lnTo>
                  <a:pt x="568358" y="191891"/>
                </a:lnTo>
                <a:lnTo>
                  <a:pt x="564329" y="192933"/>
                </a:lnTo>
                <a:lnTo>
                  <a:pt x="540136" y="192933"/>
                </a:lnTo>
                <a:lnTo>
                  <a:pt x="538126" y="191891"/>
                </a:lnTo>
                <a:lnTo>
                  <a:pt x="535102" y="191891"/>
                </a:lnTo>
                <a:lnTo>
                  <a:pt x="534097" y="190850"/>
                </a:lnTo>
                <a:lnTo>
                  <a:pt x="529053" y="190850"/>
                </a:lnTo>
                <a:lnTo>
                  <a:pt x="527034" y="191891"/>
                </a:lnTo>
                <a:lnTo>
                  <a:pt x="525024" y="191891"/>
                </a:lnTo>
                <a:lnTo>
                  <a:pt x="523005" y="192933"/>
                </a:lnTo>
                <a:lnTo>
                  <a:pt x="520995" y="192933"/>
                </a:lnTo>
                <a:lnTo>
                  <a:pt x="519981" y="193975"/>
                </a:lnTo>
                <a:lnTo>
                  <a:pt x="517971" y="195017"/>
                </a:lnTo>
                <a:lnTo>
                  <a:pt x="515952" y="196059"/>
                </a:lnTo>
                <a:lnTo>
                  <a:pt x="513942" y="199197"/>
                </a:lnTo>
                <a:lnTo>
                  <a:pt x="511923" y="201281"/>
                </a:lnTo>
                <a:lnTo>
                  <a:pt x="511923" y="204406"/>
                </a:lnTo>
                <a:lnTo>
                  <a:pt x="510918" y="207532"/>
                </a:lnTo>
                <a:lnTo>
                  <a:pt x="510918" y="234646"/>
                </a:lnTo>
                <a:lnTo>
                  <a:pt x="509904" y="237784"/>
                </a:lnTo>
                <a:lnTo>
                  <a:pt x="509904" y="240909"/>
                </a:lnTo>
                <a:lnTo>
                  <a:pt x="507894" y="238826"/>
                </a:lnTo>
                <a:lnTo>
                  <a:pt x="505875" y="238826"/>
                </a:lnTo>
                <a:lnTo>
                  <a:pt x="503865" y="237784"/>
                </a:lnTo>
                <a:lnTo>
                  <a:pt x="496812" y="237784"/>
                </a:lnTo>
                <a:lnTo>
                  <a:pt x="495797" y="236729"/>
                </a:lnTo>
                <a:lnTo>
                  <a:pt x="473633" y="236729"/>
                </a:lnTo>
                <a:lnTo>
                  <a:pt x="471614" y="235688"/>
                </a:lnTo>
                <a:lnTo>
                  <a:pt x="468590" y="235688"/>
                </a:lnTo>
                <a:lnTo>
                  <a:pt x="466580" y="234646"/>
                </a:lnTo>
                <a:lnTo>
                  <a:pt x="464561" y="232562"/>
                </a:lnTo>
                <a:lnTo>
                  <a:pt x="463556" y="229436"/>
                </a:lnTo>
                <a:lnTo>
                  <a:pt x="463556" y="216921"/>
                </a:lnTo>
                <a:lnTo>
                  <a:pt x="462541" y="213796"/>
                </a:lnTo>
                <a:lnTo>
                  <a:pt x="462541" y="200239"/>
                </a:lnTo>
                <a:lnTo>
                  <a:pt x="461536" y="197101"/>
                </a:lnTo>
                <a:lnTo>
                  <a:pt x="461536" y="180418"/>
                </a:lnTo>
                <a:lnTo>
                  <a:pt x="460532" y="176251"/>
                </a:lnTo>
                <a:lnTo>
                  <a:pt x="460532" y="169987"/>
                </a:lnTo>
                <a:lnTo>
                  <a:pt x="459517" y="165820"/>
                </a:lnTo>
                <a:lnTo>
                  <a:pt x="459517" y="152263"/>
                </a:lnTo>
                <a:lnTo>
                  <a:pt x="458512" y="147054"/>
                </a:lnTo>
                <a:lnTo>
                  <a:pt x="458512" y="118885"/>
                </a:lnTo>
                <a:lnTo>
                  <a:pt x="457507" y="114718"/>
                </a:lnTo>
                <a:lnTo>
                  <a:pt x="457507" y="66742"/>
                </a:lnTo>
                <a:lnTo>
                  <a:pt x="456503" y="63616"/>
                </a:lnTo>
                <a:lnTo>
                  <a:pt x="456503" y="60491"/>
                </a:lnTo>
                <a:lnTo>
                  <a:pt x="455488" y="57365"/>
                </a:lnTo>
                <a:lnTo>
                  <a:pt x="455488" y="54227"/>
                </a:lnTo>
                <a:lnTo>
                  <a:pt x="454483" y="51101"/>
                </a:lnTo>
                <a:lnTo>
                  <a:pt x="453478" y="47976"/>
                </a:lnTo>
                <a:lnTo>
                  <a:pt x="452464" y="45892"/>
                </a:lnTo>
                <a:lnTo>
                  <a:pt x="450454" y="42754"/>
                </a:lnTo>
                <a:lnTo>
                  <a:pt x="449440" y="39628"/>
                </a:lnTo>
                <a:lnTo>
                  <a:pt x="447430" y="37544"/>
                </a:lnTo>
                <a:lnTo>
                  <a:pt x="445411" y="35461"/>
                </a:lnTo>
                <a:lnTo>
                  <a:pt x="442387" y="32335"/>
                </a:lnTo>
                <a:lnTo>
                  <a:pt x="440377" y="30239"/>
                </a:lnTo>
                <a:lnTo>
                  <a:pt x="438358" y="28155"/>
                </a:lnTo>
                <a:lnTo>
                  <a:pt x="435334" y="25029"/>
                </a:lnTo>
                <a:lnTo>
                  <a:pt x="433324" y="22946"/>
                </a:lnTo>
                <a:lnTo>
                  <a:pt x="430300" y="20862"/>
                </a:lnTo>
                <a:lnTo>
                  <a:pt x="427276" y="18778"/>
                </a:lnTo>
                <a:lnTo>
                  <a:pt x="425256" y="16682"/>
                </a:lnTo>
                <a:lnTo>
                  <a:pt x="422232" y="15640"/>
                </a:lnTo>
                <a:lnTo>
                  <a:pt x="419218" y="13556"/>
                </a:lnTo>
                <a:lnTo>
                  <a:pt x="417198" y="11473"/>
                </a:lnTo>
                <a:lnTo>
                  <a:pt x="414174" y="10431"/>
                </a:lnTo>
                <a:lnTo>
                  <a:pt x="412155" y="8347"/>
                </a:lnTo>
                <a:lnTo>
                  <a:pt x="409140" y="7305"/>
                </a:lnTo>
                <a:lnTo>
                  <a:pt x="407121" y="6263"/>
                </a:lnTo>
                <a:lnTo>
                  <a:pt x="405102" y="5221"/>
                </a:lnTo>
                <a:lnTo>
                  <a:pt x="403092" y="4167"/>
                </a:lnTo>
                <a:lnTo>
                  <a:pt x="402077" y="3125"/>
                </a:lnTo>
                <a:lnTo>
                  <a:pt x="400068" y="2083"/>
                </a:lnTo>
                <a:lnTo>
                  <a:pt x="399063" y="2083"/>
                </a:lnTo>
                <a:lnTo>
                  <a:pt x="397044" y="0"/>
                </a:lnTo>
                <a:lnTo>
                  <a:pt x="395024" y="1041"/>
                </a:lnTo>
                <a:lnTo>
                  <a:pt x="394019" y="1041"/>
                </a:lnTo>
                <a:lnTo>
                  <a:pt x="392000" y="2083"/>
                </a:lnTo>
                <a:lnTo>
                  <a:pt x="390995" y="2083"/>
                </a:lnTo>
                <a:lnTo>
                  <a:pt x="388986" y="3125"/>
                </a:lnTo>
                <a:lnTo>
                  <a:pt x="386966" y="4167"/>
                </a:lnTo>
                <a:lnTo>
                  <a:pt x="384947" y="5221"/>
                </a:lnTo>
                <a:lnTo>
                  <a:pt x="382937" y="6263"/>
                </a:lnTo>
                <a:lnTo>
                  <a:pt x="380918" y="7305"/>
                </a:lnTo>
                <a:lnTo>
                  <a:pt x="379913" y="8347"/>
                </a:lnTo>
                <a:lnTo>
                  <a:pt x="377894" y="10431"/>
                </a:lnTo>
                <a:lnTo>
                  <a:pt x="375884" y="11473"/>
                </a:lnTo>
                <a:lnTo>
                  <a:pt x="373865" y="13556"/>
                </a:lnTo>
                <a:lnTo>
                  <a:pt x="371845" y="16682"/>
                </a:lnTo>
                <a:lnTo>
                  <a:pt x="369836" y="19820"/>
                </a:lnTo>
                <a:lnTo>
                  <a:pt x="368831" y="22946"/>
                </a:lnTo>
                <a:lnTo>
                  <a:pt x="367816" y="26071"/>
                </a:lnTo>
                <a:lnTo>
                  <a:pt x="366812" y="29197"/>
                </a:lnTo>
                <a:lnTo>
                  <a:pt x="365807" y="33377"/>
                </a:lnTo>
                <a:lnTo>
                  <a:pt x="364792" y="37544"/>
                </a:lnTo>
                <a:lnTo>
                  <a:pt x="364792" y="50059"/>
                </a:lnTo>
                <a:lnTo>
                  <a:pt x="365807" y="53185"/>
                </a:lnTo>
                <a:lnTo>
                  <a:pt x="365807" y="77173"/>
                </a:lnTo>
                <a:lnTo>
                  <a:pt x="364792" y="81340"/>
                </a:lnTo>
                <a:lnTo>
                  <a:pt x="364792" y="98036"/>
                </a:lnTo>
                <a:lnTo>
                  <a:pt x="363788" y="102203"/>
                </a:lnTo>
                <a:lnTo>
                  <a:pt x="363788" y="114718"/>
                </a:lnTo>
                <a:lnTo>
                  <a:pt x="362783" y="117844"/>
                </a:lnTo>
                <a:lnTo>
                  <a:pt x="362783" y="127233"/>
                </a:lnTo>
                <a:lnTo>
                  <a:pt x="361768" y="130358"/>
                </a:lnTo>
                <a:lnTo>
                  <a:pt x="361768" y="133484"/>
                </a:lnTo>
                <a:lnTo>
                  <a:pt x="360763" y="136622"/>
                </a:lnTo>
                <a:lnTo>
                  <a:pt x="360763" y="139748"/>
                </a:lnTo>
                <a:lnTo>
                  <a:pt x="359759" y="143915"/>
                </a:lnTo>
                <a:lnTo>
                  <a:pt x="359759" y="147054"/>
                </a:lnTo>
                <a:lnTo>
                  <a:pt x="358754" y="150179"/>
                </a:lnTo>
                <a:lnTo>
                  <a:pt x="357739" y="154347"/>
                </a:lnTo>
                <a:lnTo>
                  <a:pt x="357739" y="157472"/>
                </a:lnTo>
                <a:lnTo>
                  <a:pt x="356734" y="160610"/>
                </a:lnTo>
                <a:lnTo>
                  <a:pt x="355730" y="163736"/>
                </a:lnTo>
                <a:lnTo>
                  <a:pt x="354715" y="166862"/>
                </a:lnTo>
                <a:lnTo>
                  <a:pt x="352705" y="169987"/>
                </a:lnTo>
                <a:lnTo>
                  <a:pt x="351691" y="173125"/>
                </a:lnTo>
                <a:lnTo>
                  <a:pt x="350686" y="176251"/>
                </a:lnTo>
                <a:lnTo>
                  <a:pt x="349681" y="179377"/>
                </a:lnTo>
                <a:lnTo>
                  <a:pt x="347662" y="182502"/>
                </a:lnTo>
                <a:lnTo>
                  <a:pt x="345652" y="185640"/>
                </a:lnTo>
                <a:lnTo>
                  <a:pt x="343633" y="189808"/>
                </a:lnTo>
                <a:lnTo>
                  <a:pt x="340609" y="192933"/>
                </a:lnTo>
                <a:lnTo>
                  <a:pt x="337585" y="197101"/>
                </a:lnTo>
                <a:lnTo>
                  <a:pt x="334560" y="201281"/>
                </a:lnTo>
                <a:lnTo>
                  <a:pt x="331546" y="205448"/>
                </a:lnTo>
                <a:lnTo>
                  <a:pt x="327507" y="209616"/>
                </a:lnTo>
                <a:lnTo>
                  <a:pt x="323478" y="213796"/>
                </a:lnTo>
                <a:lnTo>
                  <a:pt x="319449" y="219005"/>
                </a:lnTo>
                <a:lnTo>
                  <a:pt x="315420" y="223173"/>
                </a:lnTo>
                <a:lnTo>
                  <a:pt x="311391" y="227353"/>
                </a:lnTo>
                <a:lnTo>
                  <a:pt x="307353" y="231520"/>
                </a:lnTo>
                <a:lnTo>
                  <a:pt x="303324" y="236729"/>
                </a:lnTo>
                <a:lnTo>
                  <a:pt x="298290" y="240909"/>
                </a:lnTo>
                <a:lnTo>
                  <a:pt x="294251" y="245077"/>
                </a:lnTo>
                <a:lnTo>
                  <a:pt x="289217" y="249244"/>
                </a:lnTo>
                <a:lnTo>
                  <a:pt x="285188" y="254466"/>
                </a:lnTo>
                <a:lnTo>
                  <a:pt x="281159" y="258634"/>
                </a:lnTo>
                <a:lnTo>
                  <a:pt x="277797" y="262103"/>
                </a:lnTo>
                <a:lnTo>
                  <a:pt x="278135" y="262801"/>
                </a:lnTo>
                <a:lnTo>
                  <a:pt x="279140" y="265939"/>
                </a:lnTo>
                <a:lnTo>
                  <a:pt x="281159" y="270107"/>
                </a:lnTo>
                <a:lnTo>
                  <a:pt x="282164" y="274274"/>
                </a:lnTo>
                <a:lnTo>
                  <a:pt x="283169" y="277413"/>
                </a:lnTo>
                <a:lnTo>
                  <a:pt x="284174" y="280538"/>
                </a:lnTo>
                <a:lnTo>
                  <a:pt x="285188" y="283664"/>
                </a:lnTo>
                <a:lnTo>
                  <a:pt x="286193" y="286789"/>
                </a:lnTo>
                <a:lnTo>
                  <a:pt x="287198" y="289928"/>
                </a:lnTo>
                <a:lnTo>
                  <a:pt x="287198" y="296179"/>
                </a:lnTo>
                <a:lnTo>
                  <a:pt x="285188" y="299304"/>
                </a:lnTo>
                <a:lnTo>
                  <a:pt x="283169" y="300346"/>
                </a:lnTo>
                <a:lnTo>
                  <a:pt x="271082" y="300346"/>
                </a:lnTo>
                <a:lnTo>
                  <a:pt x="269063" y="299304"/>
                </a:lnTo>
                <a:lnTo>
                  <a:pt x="268058" y="299304"/>
                </a:lnTo>
                <a:lnTo>
                  <a:pt x="266039" y="298262"/>
                </a:lnTo>
                <a:lnTo>
                  <a:pt x="264029" y="298262"/>
                </a:lnTo>
                <a:lnTo>
                  <a:pt x="262010" y="297221"/>
                </a:lnTo>
                <a:lnTo>
                  <a:pt x="259990" y="297221"/>
                </a:lnTo>
                <a:lnTo>
                  <a:pt x="258985" y="296179"/>
                </a:lnTo>
                <a:lnTo>
                  <a:pt x="256966" y="295137"/>
                </a:lnTo>
                <a:lnTo>
                  <a:pt x="254956" y="294095"/>
                </a:lnTo>
                <a:lnTo>
                  <a:pt x="252937" y="294095"/>
                </a:lnTo>
                <a:lnTo>
                  <a:pt x="251932" y="293053"/>
                </a:lnTo>
                <a:lnTo>
                  <a:pt x="249913" y="292011"/>
                </a:lnTo>
                <a:lnTo>
                  <a:pt x="248656" y="291360"/>
                </a:lnTo>
                <a:lnTo>
                  <a:pt x="246889" y="294095"/>
                </a:lnTo>
                <a:lnTo>
                  <a:pt x="244879" y="296179"/>
                </a:lnTo>
                <a:lnTo>
                  <a:pt x="242860" y="298262"/>
                </a:lnTo>
                <a:lnTo>
                  <a:pt x="240850" y="302442"/>
                </a:lnTo>
                <a:lnTo>
                  <a:pt x="238831" y="303484"/>
                </a:lnTo>
                <a:lnTo>
                  <a:pt x="236811" y="304526"/>
                </a:lnTo>
                <a:lnTo>
                  <a:pt x="234802" y="305568"/>
                </a:lnTo>
                <a:lnTo>
                  <a:pt x="232782" y="306610"/>
                </a:lnTo>
                <a:lnTo>
                  <a:pt x="230773" y="307652"/>
                </a:lnTo>
                <a:lnTo>
                  <a:pt x="228753" y="308694"/>
                </a:lnTo>
                <a:lnTo>
                  <a:pt x="226734" y="309735"/>
                </a:lnTo>
                <a:lnTo>
                  <a:pt x="224724" y="310777"/>
                </a:lnTo>
                <a:lnTo>
                  <a:pt x="222705" y="311819"/>
                </a:lnTo>
                <a:lnTo>
                  <a:pt x="214647" y="311819"/>
                </a:lnTo>
                <a:lnTo>
                  <a:pt x="212628" y="310777"/>
                </a:lnTo>
                <a:lnTo>
                  <a:pt x="211623" y="307652"/>
                </a:lnTo>
                <a:lnTo>
                  <a:pt x="211623" y="304526"/>
                </a:lnTo>
                <a:lnTo>
                  <a:pt x="210618" y="301388"/>
                </a:lnTo>
                <a:lnTo>
                  <a:pt x="209604" y="298262"/>
                </a:lnTo>
                <a:lnTo>
                  <a:pt x="208599" y="295137"/>
                </a:lnTo>
                <a:lnTo>
                  <a:pt x="207594" y="292011"/>
                </a:lnTo>
                <a:lnTo>
                  <a:pt x="207594" y="288886"/>
                </a:lnTo>
                <a:lnTo>
                  <a:pt x="206580" y="285747"/>
                </a:lnTo>
                <a:lnTo>
                  <a:pt x="204570" y="282622"/>
                </a:lnTo>
                <a:lnTo>
                  <a:pt x="204570" y="279496"/>
                </a:lnTo>
                <a:lnTo>
                  <a:pt x="206580" y="278454"/>
                </a:lnTo>
                <a:lnTo>
                  <a:pt x="223720" y="278454"/>
                </a:lnTo>
                <a:lnTo>
                  <a:pt x="225729" y="279496"/>
                </a:lnTo>
                <a:lnTo>
                  <a:pt x="226734" y="279496"/>
                </a:lnTo>
                <a:lnTo>
                  <a:pt x="228753" y="280538"/>
                </a:lnTo>
                <a:lnTo>
                  <a:pt x="230773" y="280538"/>
                </a:lnTo>
                <a:lnTo>
                  <a:pt x="232782" y="281580"/>
                </a:lnTo>
                <a:lnTo>
                  <a:pt x="234802" y="282622"/>
                </a:lnTo>
                <a:lnTo>
                  <a:pt x="236811" y="283664"/>
                </a:lnTo>
                <a:lnTo>
                  <a:pt x="238831" y="284706"/>
                </a:lnTo>
                <a:lnTo>
                  <a:pt x="240850" y="286789"/>
                </a:lnTo>
                <a:lnTo>
                  <a:pt x="242860" y="287831"/>
                </a:lnTo>
                <a:lnTo>
                  <a:pt x="244879" y="288886"/>
                </a:lnTo>
                <a:lnTo>
                  <a:pt x="246889" y="289928"/>
                </a:lnTo>
                <a:lnTo>
                  <a:pt x="247903" y="290969"/>
                </a:lnTo>
                <a:lnTo>
                  <a:pt x="246889" y="214838"/>
                </a:lnTo>
                <a:lnTo>
                  <a:pt x="244879" y="211712"/>
                </a:lnTo>
                <a:lnTo>
                  <a:pt x="242860" y="210658"/>
                </a:lnTo>
                <a:lnTo>
                  <a:pt x="242860" y="209616"/>
                </a:lnTo>
                <a:lnTo>
                  <a:pt x="240850" y="208574"/>
                </a:lnTo>
                <a:lnTo>
                  <a:pt x="238831" y="207532"/>
                </a:lnTo>
                <a:lnTo>
                  <a:pt x="236811" y="207532"/>
                </a:lnTo>
                <a:lnTo>
                  <a:pt x="234802" y="206490"/>
                </a:lnTo>
                <a:lnTo>
                  <a:pt x="232782" y="205448"/>
                </a:lnTo>
                <a:lnTo>
                  <a:pt x="230773" y="204406"/>
                </a:lnTo>
                <a:lnTo>
                  <a:pt x="228753" y="203365"/>
                </a:lnTo>
                <a:lnTo>
                  <a:pt x="226734" y="202323"/>
                </a:lnTo>
                <a:lnTo>
                  <a:pt x="224724" y="200239"/>
                </a:lnTo>
                <a:lnTo>
                  <a:pt x="222705" y="199197"/>
                </a:lnTo>
                <a:lnTo>
                  <a:pt x="220695" y="197101"/>
                </a:lnTo>
                <a:lnTo>
                  <a:pt x="218676" y="195017"/>
                </a:lnTo>
                <a:lnTo>
                  <a:pt x="216657" y="193975"/>
                </a:lnTo>
                <a:lnTo>
                  <a:pt x="214647" y="191891"/>
                </a:lnTo>
                <a:lnTo>
                  <a:pt x="212628" y="189808"/>
                </a:lnTo>
                <a:lnTo>
                  <a:pt x="210618" y="188766"/>
                </a:lnTo>
                <a:lnTo>
                  <a:pt x="208599" y="187724"/>
                </a:lnTo>
                <a:lnTo>
                  <a:pt x="206580" y="186682"/>
                </a:lnTo>
                <a:lnTo>
                  <a:pt x="204570" y="185640"/>
                </a:lnTo>
                <a:lnTo>
                  <a:pt x="202551" y="184586"/>
                </a:lnTo>
                <a:lnTo>
                  <a:pt x="199526" y="183544"/>
                </a:lnTo>
                <a:lnTo>
                  <a:pt x="197517" y="183544"/>
                </a:lnTo>
                <a:lnTo>
                  <a:pt x="195497" y="182502"/>
                </a:lnTo>
                <a:lnTo>
                  <a:pt x="193488" y="181460"/>
                </a:lnTo>
                <a:lnTo>
                  <a:pt x="191468" y="180418"/>
                </a:lnTo>
                <a:lnTo>
                  <a:pt x="189449" y="179377"/>
                </a:lnTo>
                <a:lnTo>
                  <a:pt x="186425" y="178335"/>
                </a:lnTo>
                <a:lnTo>
                  <a:pt x="184415" y="177293"/>
                </a:lnTo>
                <a:lnTo>
                  <a:pt x="182396" y="176251"/>
                </a:lnTo>
                <a:lnTo>
                  <a:pt x="180386" y="175209"/>
                </a:lnTo>
                <a:lnTo>
                  <a:pt x="178367" y="175209"/>
                </a:lnTo>
                <a:lnTo>
                  <a:pt x="176357" y="174167"/>
                </a:lnTo>
                <a:lnTo>
                  <a:pt x="174338" y="173125"/>
                </a:lnTo>
                <a:lnTo>
                  <a:pt x="172319" y="172071"/>
                </a:lnTo>
                <a:lnTo>
                  <a:pt x="170309" y="171029"/>
                </a:lnTo>
                <a:lnTo>
                  <a:pt x="168290" y="169987"/>
                </a:lnTo>
                <a:lnTo>
                  <a:pt x="166280" y="168945"/>
                </a:lnTo>
                <a:lnTo>
                  <a:pt x="164261" y="167903"/>
                </a:lnTo>
                <a:lnTo>
                  <a:pt x="162241" y="166862"/>
                </a:lnTo>
                <a:lnTo>
                  <a:pt x="160232" y="165820"/>
                </a:lnTo>
                <a:lnTo>
                  <a:pt x="158212" y="164778"/>
                </a:lnTo>
                <a:lnTo>
                  <a:pt x="156203" y="163736"/>
                </a:lnTo>
                <a:lnTo>
                  <a:pt x="155188" y="162694"/>
                </a:lnTo>
                <a:lnTo>
                  <a:pt x="153178" y="161652"/>
                </a:lnTo>
                <a:lnTo>
                  <a:pt x="151159" y="160610"/>
                </a:lnTo>
                <a:lnTo>
                  <a:pt x="149140" y="159556"/>
                </a:lnTo>
                <a:lnTo>
                  <a:pt x="147130" y="158514"/>
                </a:lnTo>
                <a:lnTo>
                  <a:pt x="145111" y="157472"/>
                </a:lnTo>
                <a:lnTo>
                  <a:pt x="143101" y="156430"/>
                </a:lnTo>
                <a:lnTo>
                  <a:pt x="134029" y="151221"/>
                </a:lnTo>
                <a:lnTo>
                  <a:pt x="124956" y="147054"/>
                </a:lnTo>
                <a:lnTo>
                  <a:pt x="117903" y="142873"/>
                </a:lnTo>
                <a:lnTo>
                  <a:pt x="110850" y="138706"/>
                </a:lnTo>
                <a:lnTo>
                  <a:pt x="103797" y="134539"/>
                </a:lnTo>
                <a:lnTo>
                  <a:pt x="98753" y="130358"/>
                </a:lnTo>
                <a:lnTo>
                  <a:pt x="93719" y="127233"/>
                </a:lnTo>
                <a:lnTo>
                  <a:pt x="88686" y="124107"/>
                </a:lnTo>
                <a:lnTo>
                  <a:pt x="85661" y="120969"/>
                </a:lnTo>
                <a:lnTo>
                  <a:pt x="81623" y="118885"/>
                </a:lnTo>
                <a:lnTo>
                  <a:pt x="79613" y="116802"/>
                </a:lnTo>
                <a:lnTo>
                  <a:pt x="76589" y="114718"/>
                </a:lnTo>
                <a:lnTo>
                  <a:pt x="75584" y="112634"/>
                </a:lnTo>
                <a:lnTo>
                  <a:pt x="73565" y="111592"/>
                </a:lnTo>
                <a:lnTo>
                  <a:pt x="72560" y="111592"/>
                </a:lnTo>
                <a:lnTo>
                  <a:pt x="70541" y="112634"/>
                </a:lnTo>
                <a:lnTo>
                  <a:pt x="70541" y="118885"/>
                </a:lnTo>
                <a:lnTo>
                  <a:pt x="71546" y="122024"/>
                </a:lnTo>
                <a:lnTo>
                  <a:pt x="71546" y="145999"/>
                </a:lnTo>
                <a:lnTo>
                  <a:pt x="70541" y="153305"/>
                </a:lnTo>
                <a:lnTo>
                  <a:pt x="69536" y="160610"/>
                </a:lnTo>
                <a:lnTo>
                  <a:pt x="68531" y="168945"/>
                </a:lnTo>
                <a:lnTo>
                  <a:pt x="67517" y="177293"/>
                </a:lnTo>
                <a:lnTo>
                  <a:pt x="66512" y="180418"/>
                </a:lnTo>
                <a:lnTo>
                  <a:pt x="66512" y="183544"/>
                </a:lnTo>
                <a:lnTo>
                  <a:pt x="65507" y="186682"/>
                </a:lnTo>
                <a:lnTo>
                  <a:pt x="64492" y="189808"/>
                </a:lnTo>
                <a:lnTo>
                  <a:pt x="64492" y="192933"/>
                </a:lnTo>
                <a:lnTo>
                  <a:pt x="63488" y="196059"/>
                </a:lnTo>
                <a:lnTo>
                  <a:pt x="62483" y="199197"/>
                </a:lnTo>
                <a:lnTo>
                  <a:pt x="61468" y="202323"/>
                </a:lnTo>
                <a:lnTo>
                  <a:pt x="60463" y="205448"/>
                </a:lnTo>
                <a:lnTo>
                  <a:pt x="59459" y="208574"/>
                </a:lnTo>
                <a:lnTo>
                  <a:pt x="59459" y="212754"/>
                </a:lnTo>
                <a:lnTo>
                  <a:pt x="58454" y="216921"/>
                </a:lnTo>
                <a:lnTo>
                  <a:pt x="57439" y="221089"/>
                </a:lnTo>
                <a:lnTo>
                  <a:pt x="57439" y="224214"/>
                </a:lnTo>
                <a:lnTo>
                  <a:pt x="56434" y="228395"/>
                </a:lnTo>
                <a:lnTo>
                  <a:pt x="56434" y="231520"/>
                </a:lnTo>
                <a:lnTo>
                  <a:pt x="55430" y="235688"/>
                </a:lnTo>
                <a:lnTo>
                  <a:pt x="55430" y="238826"/>
                </a:lnTo>
                <a:lnTo>
                  <a:pt x="54415" y="240909"/>
                </a:lnTo>
                <a:lnTo>
                  <a:pt x="54415" y="245077"/>
                </a:lnTo>
                <a:lnTo>
                  <a:pt x="53410" y="249244"/>
                </a:lnTo>
                <a:lnTo>
                  <a:pt x="52405" y="252383"/>
                </a:lnTo>
                <a:lnTo>
                  <a:pt x="52405" y="255508"/>
                </a:lnTo>
                <a:lnTo>
                  <a:pt x="51391" y="258634"/>
                </a:lnTo>
                <a:lnTo>
                  <a:pt x="49381" y="261759"/>
                </a:lnTo>
                <a:lnTo>
                  <a:pt x="49381" y="264898"/>
                </a:lnTo>
                <a:lnTo>
                  <a:pt x="48376" y="268023"/>
                </a:lnTo>
                <a:lnTo>
                  <a:pt x="48376" y="271149"/>
                </a:lnTo>
                <a:lnTo>
                  <a:pt x="47362" y="274274"/>
                </a:lnTo>
                <a:lnTo>
                  <a:pt x="46357" y="278454"/>
                </a:lnTo>
                <a:lnTo>
                  <a:pt x="46357" y="282622"/>
                </a:lnTo>
                <a:lnTo>
                  <a:pt x="45352" y="287831"/>
                </a:lnTo>
                <a:lnTo>
                  <a:pt x="45352" y="292011"/>
                </a:lnTo>
                <a:lnTo>
                  <a:pt x="44338" y="297221"/>
                </a:lnTo>
                <a:lnTo>
                  <a:pt x="44338" y="302442"/>
                </a:lnTo>
                <a:lnTo>
                  <a:pt x="43333" y="307652"/>
                </a:lnTo>
                <a:lnTo>
                  <a:pt x="43333" y="312861"/>
                </a:lnTo>
                <a:lnTo>
                  <a:pt x="42328" y="319125"/>
                </a:lnTo>
                <a:lnTo>
                  <a:pt x="42328" y="324334"/>
                </a:lnTo>
                <a:lnTo>
                  <a:pt x="41314" y="329556"/>
                </a:lnTo>
                <a:lnTo>
                  <a:pt x="41314" y="335807"/>
                </a:lnTo>
                <a:lnTo>
                  <a:pt x="40309" y="341029"/>
                </a:lnTo>
                <a:lnTo>
                  <a:pt x="40309" y="346239"/>
                </a:lnTo>
                <a:lnTo>
                  <a:pt x="39304" y="351448"/>
                </a:lnTo>
                <a:lnTo>
                  <a:pt x="39304" y="356670"/>
                </a:lnTo>
                <a:lnTo>
                  <a:pt x="38299" y="361879"/>
                </a:lnTo>
                <a:lnTo>
                  <a:pt x="38299" y="370227"/>
                </a:lnTo>
                <a:lnTo>
                  <a:pt x="37285" y="374394"/>
                </a:lnTo>
                <a:lnTo>
                  <a:pt x="37285" y="378561"/>
                </a:lnTo>
                <a:lnTo>
                  <a:pt x="36280" y="381700"/>
                </a:lnTo>
                <a:lnTo>
                  <a:pt x="36280" y="387951"/>
                </a:lnTo>
                <a:lnTo>
                  <a:pt x="35275" y="391076"/>
                </a:lnTo>
                <a:lnTo>
                  <a:pt x="35275" y="400466"/>
                </a:lnTo>
                <a:lnTo>
                  <a:pt x="34260" y="402550"/>
                </a:lnTo>
                <a:lnTo>
                  <a:pt x="34260" y="420286"/>
                </a:lnTo>
                <a:lnTo>
                  <a:pt x="33256" y="423412"/>
                </a:lnTo>
                <a:lnTo>
                  <a:pt x="33256" y="459915"/>
                </a:lnTo>
                <a:lnTo>
                  <a:pt x="34260" y="463041"/>
                </a:lnTo>
                <a:lnTo>
                  <a:pt x="34260" y="479723"/>
                </a:lnTo>
                <a:lnTo>
                  <a:pt x="35275" y="481807"/>
                </a:lnTo>
                <a:lnTo>
                  <a:pt x="35275" y="491196"/>
                </a:lnTo>
                <a:lnTo>
                  <a:pt x="36280" y="495376"/>
                </a:lnTo>
                <a:lnTo>
                  <a:pt x="36280" y="552729"/>
                </a:lnTo>
                <a:lnTo>
                  <a:pt x="35275" y="558980"/>
                </a:lnTo>
                <a:lnTo>
                  <a:pt x="35275" y="565244"/>
                </a:lnTo>
                <a:lnTo>
                  <a:pt x="34260" y="571495"/>
                </a:lnTo>
                <a:lnTo>
                  <a:pt x="33256" y="576717"/>
                </a:lnTo>
                <a:lnTo>
                  <a:pt x="33256" y="582968"/>
                </a:lnTo>
                <a:lnTo>
                  <a:pt x="32251" y="589232"/>
                </a:lnTo>
                <a:lnTo>
                  <a:pt x="31236" y="594442"/>
                </a:lnTo>
                <a:lnTo>
                  <a:pt x="30231" y="600705"/>
                </a:lnTo>
                <a:lnTo>
                  <a:pt x="29227" y="605915"/>
                </a:lnTo>
                <a:lnTo>
                  <a:pt x="29227" y="611137"/>
                </a:lnTo>
                <a:lnTo>
                  <a:pt x="28222" y="616346"/>
                </a:lnTo>
                <a:lnTo>
                  <a:pt x="26202" y="622597"/>
                </a:lnTo>
                <a:lnTo>
                  <a:pt x="25198" y="627819"/>
                </a:lnTo>
                <a:lnTo>
                  <a:pt x="24183" y="633028"/>
                </a:lnTo>
                <a:lnTo>
                  <a:pt x="23178" y="637208"/>
                </a:lnTo>
                <a:lnTo>
                  <a:pt x="22173" y="642418"/>
                </a:lnTo>
                <a:lnTo>
                  <a:pt x="21159" y="647627"/>
                </a:lnTo>
                <a:lnTo>
                  <a:pt x="20154" y="651807"/>
                </a:lnTo>
                <a:lnTo>
                  <a:pt x="18144" y="657016"/>
                </a:lnTo>
                <a:lnTo>
                  <a:pt x="17130" y="661184"/>
                </a:lnTo>
                <a:lnTo>
                  <a:pt x="16125" y="666406"/>
                </a:lnTo>
                <a:lnTo>
                  <a:pt x="14106" y="670573"/>
                </a:lnTo>
                <a:lnTo>
                  <a:pt x="13101" y="674741"/>
                </a:lnTo>
                <a:lnTo>
                  <a:pt x="12096" y="678921"/>
                </a:lnTo>
                <a:lnTo>
                  <a:pt x="11091" y="683088"/>
                </a:lnTo>
                <a:lnTo>
                  <a:pt x="9072" y="687256"/>
                </a:lnTo>
                <a:lnTo>
                  <a:pt x="8067" y="690394"/>
                </a:lnTo>
                <a:lnTo>
                  <a:pt x="7053" y="694561"/>
                </a:lnTo>
                <a:lnTo>
                  <a:pt x="6048" y="697687"/>
                </a:lnTo>
                <a:lnTo>
                  <a:pt x="4028" y="700812"/>
                </a:lnTo>
                <a:lnTo>
                  <a:pt x="3024" y="704993"/>
                </a:lnTo>
                <a:lnTo>
                  <a:pt x="2019" y="708118"/>
                </a:lnTo>
                <a:lnTo>
                  <a:pt x="1014" y="710202"/>
                </a:lnTo>
                <a:lnTo>
                  <a:pt x="1014" y="713327"/>
                </a:lnTo>
                <a:lnTo>
                  <a:pt x="0" y="717508"/>
                </a:lnTo>
                <a:lnTo>
                  <a:pt x="0" y="724800"/>
                </a:lnTo>
                <a:lnTo>
                  <a:pt x="1014" y="727939"/>
                </a:lnTo>
                <a:lnTo>
                  <a:pt x="1014" y="731064"/>
                </a:lnTo>
                <a:lnTo>
                  <a:pt x="2019" y="734190"/>
                </a:lnTo>
                <a:lnTo>
                  <a:pt x="4028" y="737315"/>
                </a:lnTo>
                <a:lnTo>
                  <a:pt x="6048" y="740454"/>
                </a:lnTo>
                <a:lnTo>
                  <a:pt x="8067" y="742537"/>
                </a:lnTo>
                <a:lnTo>
                  <a:pt x="10077" y="744621"/>
                </a:lnTo>
                <a:lnTo>
                  <a:pt x="12096" y="745663"/>
                </a:lnTo>
                <a:lnTo>
                  <a:pt x="13101" y="746705"/>
                </a:lnTo>
                <a:lnTo>
                  <a:pt x="15120" y="746705"/>
                </a:lnTo>
                <a:lnTo>
                  <a:pt x="16125" y="747747"/>
                </a:lnTo>
                <a:lnTo>
                  <a:pt x="18144" y="748789"/>
                </a:lnTo>
                <a:lnTo>
                  <a:pt x="19149" y="748789"/>
                </a:lnTo>
                <a:lnTo>
                  <a:pt x="21159" y="749830"/>
                </a:lnTo>
                <a:lnTo>
                  <a:pt x="23178" y="750872"/>
                </a:lnTo>
                <a:lnTo>
                  <a:pt x="25198" y="751914"/>
                </a:lnTo>
                <a:lnTo>
                  <a:pt x="27207" y="752969"/>
                </a:lnTo>
                <a:lnTo>
                  <a:pt x="28222" y="752969"/>
                </a:lnTo>
                <a:lnTo>
                  <a:pt x="30231" y="754011"/>
                </a:lnTo>
                <a:lnTo>
                  <a:pt x="32251" y="755052"/>
                </a:lnTo>
                <a:lnTo>
                  <a:pt x="34260" y="756094"/>
                </a:lnTo>
                <a:lnTo>
                  <a:pt x="36280" y="757136"/>
                </a:lnTo>
                <a:lnTo>
                  <a:pt x="38299" y="757136"/>
                </a:lnTo>
                <a:lnTo>
                  <a:pt x="40309" y="756094"/>
                </a:lnTo>
                <a:lnTo>
                  <a:pt x="42328" y="755052"/>
                </a:lnTo>
                <a:lnTo>
                  <a:pt x="44338" y="751914"/>
                </a:lnTo>
                <a:lnTo>
                  <a:pt x="46357" y="747747"/>
                </a:lnTo>
                <a:lnTo>
                  <a:pt x="46357" y="744621"/>
                </a:lnTo>
                <a:lnTo>
                  <a:pt x="47362" y="740454"/>
                </a:lnTo>
                <a:lnTo>
                  <a:pt x="47362" y="733148"/>
                </a:lnTo>
                <a:lnTo>
                  <a:pt x="48376" y="731064"/>
                </a:lnTo>
                <a:lnTo>
                  <a:pt x="48376" y="727939"/>
                </a:lnTo>
                <a:lnTo>
                  <a:pt x="49381" y="724800"/>
                </a:lnTo>
                <a:lnTo>
                  <a:pt x="50386" y="721675"/>
                </a:lnTo>
                <a:lnTo>
                  <a:pt x="52405" y="718549"/>
                </a:lnTo>
                <a:lnTo>
                  <a:pt x="53410" y="715424"/>
                </a:lnTo>
                <a:lnTo>
                  <a:pt x="54415" y="711244"/>
                </a:lnTo>
                <a:lnTo>
                  <a:pt x="55430" y="707076"/>
                </a:lnTo>
                <a:lnTo>
                  <a:pt x="56434" y="702909"/>
                </a:lnTo>
                <a:lnTo>
                  <a:pt x="57439" y="699771"/>
                </a:lnTo>
                <a:lnTo>
                  <a:pt x="57439" y="697687"/>
                </a:lnTo>
                <a:lnTo>
                  <a:pt x="58454" y="693519"/>
                </a:lnTo>
                <a:lnTo>
                  <a:pt x="59459" y="689352"/>
                </a:lnTo>
                <a:lnTo>
                  <a:pt x="60463" y="686214"/>
                </a:lnTo>
                <a:lnTo>
                  <a:pt x="61468" y="683088"/>
                </a:lnTo>
                <a:lnTo>
                  <a:pt x="63488" y="681004"/>
                </a:lnTo>
                <a:lnTo>
                  <a:pt x="65507" y="684130"/>
                </a:lnTo>
                <a:lnTo>
                  <a:pt x="65507" y="679963"/>
                </a:lnTo>
                <a:lnTo>
                  <a:pt x="66512" y="676837"/>
                </a:lnTo>
                <a:lnTo>
                  <a:pt x="67517" y="673699"/>
                </a:lnTo>
                <a:lnTo>
                  <a:pt x="68531" y="670573"/>
                </a:lnTo>
                <a:lnTo>
                  <a:pt x="70541" y="669531"/>
                </a:lnTo>
                <a:lnTo>
                  <a:pt x="72560" y="668489"/>
                </a:lnTo>
                <a:lnTo>
                  <a:pt x="74570" y="669531"/>
                </a:lnTo>
                <a:lnTo>
                  <a:pt x="76589" y="669531"/>
                </a:lnTo>
                <a:lnTo>
                  <a:pt x="78608" y="670573"/>
                </a:lnTo>
                <a:lnTo>
                  <a:pt x="80618" y="672657"/>
                </a:lnTo>
                <a:lnTo>
                  <a:pt x="82637" y="673699"/>
                </a:lnTo>
                <a:lnTo>
                  <a:pt x="84647" y="674741"/>
                </a:lnTo>
                <a:lnTo>
                  <a:pt x="86666" y="675795"/>
                </a:lnTo>
                <a:lnTo>
                  <a:pt x="88686" y="677879"/>
                </a:lnTo>
                <a:lnTo>
                  <a:pt x="90695" y="678921"/>
                </a:lnTo>
                <a:lnTo>
                  <a:pt x="92715" y="679963"/>
                </a:lnTo>
                <a:lnTo>
                  <a:pt x="94724" y="681004"/>
                </a:lnTo>
                <a:lnTo>
                  <a:pt x="96744" y="682046"/>
                </a:lnTo>
                <a:lnTo>
                  <a:pt x="98753" y="683088"/>
                </a:lnTo>
                <a:lnTo>
                  <a:pt x="99768" y="686214"/>
                </a:lnTo>
                <a:lnTo>
                  <a:pt x="101777" y="689352"/>
                </a:lnTo>
                <a:lnTo>
                  <a:pt x="103797" y="690394"/>
                </a:lnTo>
                <a:lnTo>
                  <a:pt x="105816" y="692478"/>
                </a:lnTo>
                <a:lnTo>
                  <a:pt x="107826" y="694561"/>
                </a:lnTo>
                <a:lnTo>
                  <a:pt x="109845" y="695603"/>
                </a:lnTo>
                <a:lnTo>
                  <a:pt x="111855" y="697687"/>
                </a:lnTo>
                <a:lnTo>
                  <a:pt x="114879" y="699771"/>
                </a:lnTo>
                <a:lnTo>
                  <a:pt x="116898" y="701867"/>
                </a:lnTo>
                <a:lnTo>
                  <a:pt x="119922" y="703951"/>
                </a:lnTo>
                <a:lnTo>
                  <a:pt x="122947" y="706034"/>
                </a:lnTo>
                <a:lnTo>
                  <a:pt x="125971" y="708118"/>
                </a:lnTo>
                <a:lnTo>
                  <a:pt x="128985" y="709160"/>
                </a:lnTo>
                <a:lnTo>
                  <a:pt x="132009" y="711244"/>
                </a:lnTo>
                <a:lnTo>
                  <a:pt x="135034" y="713327"/>
                </a:lnTo>
                <a:lnTo>
                  <a:pt x="138058" y="715424"/>
                </a:lnTo>
                <a:lnTo>
                  <a:pt x="141082" y="717508"/>
                </a:lnTo>
                <a:lnTo>
                  <a:pt x="144106" y="719591"/>
                </a:lnTo>
                <a:lnTo>
                  <a:pt x="147130" y="721675"/>
                </a:lnTo>
                <a:lnTo>
                  <a:pt x="149140" y="723759"/>
                </a:lnTo>
                <a:lnTo>
                  <a:pt x="152164" y="725842"/>
                </a:lnTo>
                <a:lnTo>
                  <a:pt x="154183" y="727939"/>
                </a:lnTo>
                <a:lnTo>
                  <a:pt x="156203" y="728981"/>
                </a:lnTo>
                <a:lnTo>
                  <a:pt x="158212" y="731064"/>
                </a:lnTo>
                <a:lnTo>
                  <a:pt x="160232" y="734190"/>
                </a:lnTo>
                <a:lnTo>
                  <a:pt x="162241" y="737315"/>
                </a:lnTo>
                <a:lnTo>
                  <a:pt x="161236" y="741496"/>
                </a:lnTo>
                <a:lnTo>
                  <a:pt x="161236" y="763387"/>
                </a:lnTo>
                <a:lnTo>
                  <a:pt x="162241" y="766526"/>
                </a:lnTo>
                <a:lnTo>
                  <a:pt x="162241" y="773819"/>
                </a:lnTo>
                <a:lnTo>
                  <a:pt x="163256" y="777986"/>
                </a:lnTo>
                <a:lnTo>
                  <a:pt x="163256" y="786333"/>
                </a:lnTo>
                <a:lnTo>
                  <a:pt x="164261" y="790501"/>
                </a:lnTo>
                <a:lnTo>
                  <a:pt x="164261" y="794681"/>
                </a:lnTo>
                <a:lnTo>
                  <a:pt x="165265" y="798848"/>
                </a:lnTo>
                <a:lnTo>
                  <a:pt x="165265" y="806154"/>
                </a:lnTo>
                <a:lnTo>
                  <a:pt x="166280" y="810322"/>
                </a:lnTo>
                <a:lnTo>
                  <a:pt x="166280" y="817627"/>
                </a:lnTo>
                <a:lnTo>
                  <a:pt x="167285" y="820753"/>
                </a:lnTo>
                <a:lnTo>
                  <a:pt x="167285" y="835352"/>
                </a:lnTo>
                <a:lnTo>
                  <a:pt x="166280" y="839519"/>
                </a:lnTo>
                <a:lnTo>
                  <a:pt x="165265" y="842645"/>
                </a:lnTo>
                <a:lnTo>
                  <a:pt x="164261" y="846825"/>
                </a:lnTo>
                <a:lnTo>
                  <a:pt x="164261" y="850992"/>
                </a:lnTo>
                <a:lnTo>
                  <a:pt x="163256" y="854118"/>
                </a:lnTo>
                <a:lnTo>
                  <a:pt x="163256" y="859340"/>
                </a:lnTo>
                <a:lnTo>
                  <a:pt x="162241" y="862465"/>
                </a:lnTo>
                <a:lnTo>
                  <a:pt x="162241" y="871855"/>
                </a:lnTo>
                <a:lnTo>
                  <a:pt x="161236" y="874980"/>
                </a:lnTo>
                <a:lnTo>
                  <a:pt x="161236" y="884370"/>
                </a:lnTo>
                <a:lnTo>
                  <a:pt x="160232" y="886453"/>
                </a:lnTo>
                <a:lnTo>
                  <a:pt x="160232" y="915651"/>
                </a:lnTo>
                <a:lnTo>
                  <a:pt x="161236" y="918776"/>
                </a:lnTo>
                <a:lnTo>
                  <a:pt x="162241" y="921914"/>
                </a:lnTo>
                <a:lnTo>
                  <a:pt x="163256" y="925040"/>
                </a:lnTo>
                <a:lnTo>
                  <a:pt x="164261" y="928166"/>
                </a:lnTo>
                <a:lnTo>
                  <a:pt x="166280" y="931291"/>
                </a:lnTo>
                <a:lnTo>
                  <a:pt x="168290" y="934429"/>
                </a:lnTo>
                <a:lnTo>
                  <a:pt x="170309" y="936513"/>
                </a:lnTo>
                <a:lnTo>
                  <a:pt x="172319" y="939639"/>
                </a:lnTo>
                <a:lnTo>
                  <a:pt x="174338" y="941722"/>
                </a:lnTo>
                <a:lnTo>
                  <a:pt x="176357" y="943806"/>
                </a:lnTo>
                <a:lnTo>
                  <a:pt x="179372" y="946944"/>
                </a:lnTo>
                <a:lnTo>
                  <a:pt x="182396" y="949028"/>
                </a:lnTo>
                <a:lnTo>
                  <a:pt x="185420" y="951112"/>
                </a:lnTo>
                <a:lnTo>
                  <a:pt x="188444" y="953196"/>
                </a:lnTo>
                <a:lnTo>
                  <a:pt x="191468" y="955279"/>
                </a:lnTo>
                <a:lnTo>
                  <a:pt x="194493" y="957363"/>
                </a:lnTo>
                <a:lnTo>
                  <a:pt x="197517" y="958405"/>
                </a:lnTo>
                <a:lnTo>
                  <a:pt x="200541" y="960501"/>
                </a:lnTo>
                <a:lnTo>
                  <a:pt x="203565" y="962585"/>
                </a:lnTo>
                <a:lnTo>
                  <a:pt x="206580" y="963627"/>
                </a:lnTo>
                <a:lnTo>
                  <a:pt x="210618" y="965710"/>
                </a:lnTo>
                <a:lnTo>
                  <a:pt x="213642" y="966752"/>
                </a:lnTo>
                <a:lnTo>
                  <a:pt x="216657" y="968836"/>
                </a:lnTo>
                <a:lnTo>
                  <a:pt x="219681" y="969878"/>
                </a:lnTo>
                <a:lnTo>
                  <a:pt x="222705" y="970920"/>
                </a:lnTo>
                <a:lnTo>
                  <a:pt x="225729" y="973016"/>
                </a:lnTo>
                <a:lnTo>
                  <a:pt x="228753" y="974058"/>
                </a:lnTo>
                <a:lnTo>
                  <a:pt x="231778" y="975100"/>
                </a:lnTo>
                <a:lnTo>
                  <a:pt x="233797" y="976142"/>
                </a:lnTo>
                <a:lnTo>
                  <a:pt x="236811" y="977184"/>
                </a:lnTo>
                <a:lnTo>
                  <a:pt x="238831" y="978225"/>
                </a:lnTo>
                <a:lnTo>
                  <a:pt x="242860" y="979267"/>
                </a:lnTo>
                <a:lnTo>
                  <a:pt x="245884" y="980309"/>
                </a:lnTo>
                <a:lnTo>
                  <a:pt x="249913" y="981351"/>
                </a:lnTo>
                <a:lnTo>
                  <a:pt x="252937" y="981351"/>
                </a:lnTo>
                <a:lnTo>
                  <a:pt x="255961" y="982393"/>
                </a:lnTo>
                <a:lnTo>
                  <a:pt x="258985" y="983435"/>
                </a:lnTo>
                <a:lnTo>
                  <a:pt x="262010" y="983435"/>
                </a:lnTo>
                <a:lnTo>
                  <a:pt x="264029" y="984477"/>
                </a:lnTo>
                <a:lnTo>
                  <a:pt x="267043" y="985531"/>
                </a:lnTo>
                <a:lnTo>
                  <a:pt x="270068" y="985531"/>
                </a:lnTo>
                <a:lnTo>
                  <a:pt x="272087" y="986573"/>
                </a:lnTo>
                <a:lnTo>
                  <a:pt x="285188" y="986573"/>
                </a:lnTo>
                <a:lnTo>
                  <a:pt x="287198" y="985531"/>
                </a:lnTo>
                <a:lnTo>
                  <a:pt x="288213" y="985531"/>
                </a:lnTo>
                <a:lnTo>
                  <a:pt x="290222" y="984477"/>
                </a:lnTo>
                <a:lnTo>
                  <a:pt x="291237" y="983435"/>
                </a:lnTo>
                <a:lnTo>
                  <a:pt x="293246" y="981351"/>
                </a:lnTo>
                <a:lnTo>
                  <a:pt x="295266" y="978225"/>
                </a:lnTo>
                <a:lnTo>
                  <a:pt x="296270" y="975100"/>
                </a:lnTo>
                <a:lnTo>
                  <a:pt x="297275" y="971974"/>
                </a:lnTo>
                <a:lnTo>
                  <a:pt x="297275" y="969878"/>
                </a:lnTo>
                <a:lnTo>
                  <a:pt x="298290" y="966752"/>
                </a:lnTo>
                <a:lnTo>
                  <a:pt x="298290" y="964669"/>
                </a:lnTo>
                <a:lnTo>
                  <a:pt x="300299" y="961543"/>
                </a:lnTo>
                <a:lnTo>
                  <a:pt x="302319" y="958405"/>
                </a:lnTo>
                <a:lnTo>
                  <a:pt x="303324" y="955279"/>
                </a:lnTo>
                <a:lnTo>
                  <a:pt x="304328" y="952154"/>
                </a:lnTo>
                <a:lnTo>
                  <a:pt x="306348" y="949028"/>
                </a:lnTo>
                <a:lnTo>
                  <a:pt x="307353" y="944848"/>
                </a:lnTo>
                <a:lnTo>
                  <a:pt x="309372" y="940681"/>
                </a:lnTo>
                <a:lnTo>
                  <a:pt x="310377" y="936513"/>
                </a:lnTo>
                <a:lnTo>
                  <a:pt x="312396" y="932333"/>
                </a:lnTo>
                <a:lnTo>
                  <a:pt x="313401" y="929207"/>
                </a:lnTo>
                <a:lnTo>
                  <a:pt x="314406" y="927124"/>
                </a:lnTo>
                <a:lnTo>
                  <a:pt x="315420" y="923998"/>
                </a:lnTo>
                <a:lnTo>
                  <a:pt x="316425" y="920873"/>
                </a:lnTo>
                <a:lnTo>
                  <a:pt x="317430" y="917734"/>
                </a:lnTo>
                <a:lnTo>
                  <a:pt x="318444" y="915651"/>
                </a:lnTo>
                <a:lnTo>
                  <a:pt x="319449" y="912525"/>
                </a:lnTo>
                <a:lnTo>
                  <a:pt x="320454" y="909399"/>
                </a:lnTo>
                <a:lnTo>
                  <a:pt x="322473" y="906261"/>
                </a:lnTo>
                <a:lnTo>
                  <a:pt x="323478" y="902094"/>
                </a:lnTo>
                <a:lnTo>
                  <a:pt x="324483" y="898968"/>
                </a:lnTo>
                <a:lnTo>
                  <a:pt x="326502" y="897926"/>
                </a:lnTo>
                <a:lnTo>
                  <a:pt x="328522" y="896885"/>
                </a:lnTo>
                <a:lnTo>
                  <a:pt x="330531" y="895843"/>
                </a:lnTo>
                <a:lnTo>
                  <a:pt x="332551" y="893746"/>
                </a:lnTo>
                <a:lnTo>
                  <a:pt x="334560" y="891663"/>
                </a:lnTo>
                <a:lnTo>
                  <a:pt x="336580" y="889579"/>
                </a:lnTo>
                <a:lnTo>
                  <a:pt x="339604" y="887495"/>
                </a:lnTo>
                <a:lnTo>
                  <a:pt x="341623" y="885411"/>
                </a:lnTo>
                <a:lnTo>
                  <a:pt x="344638" y="882286"/>
                </a:lnTo>
                <a:lnTo>
                  <a:pt x="347662" y="879148"/>
                </a:lnTo>
                <a:lnTo>
                  <a:pt x="350686" y="876022"/>
                </a:lnTo>
                <a:lnTo>
                  <a:pt x="353710" y="872896"/>
                </a:lnTo>
                <a:lnTo>
                  <a:pt x="356734" y="869771"/>
                </a:lnTo>
                <a:lnTo>
                  <a:pt x="359759" y="866633"/>
                </a:lnTo>
                <a:lnTo>
                  <a:pt x="362783" y="863507"/>
                </a:lnTo>
                <a:lnTo>
                  <a:pt x="365807" y="860381"/>
                </a:lnTo>
                <a:lnTo>
                  <a:pt x="368831" y="857256"/>
                </a:lnTo>
                <a:lnTo>
                  <a:pt x="371845" y="854118"/>
                </a:lnTo>
                <a:lnTo>
                  <a:pt x="374870" y="850992"/>
                </a:lnTo>
                <a:lnTo>
                  <a:pt x="377894" y="847866"/>
                </a:lnTo>
                <a:lnTo>
                  <a:pt x="380918" y="844741"/>
                </a:lnTo>
                <a:lnTo>
                  <a:pt x="383942" y="842645"/>
                </a:lnTo>
                <a:lnTo>
                  <a:pt x="386966" y="839519"/>
                </a:lnTo>
                <a:lnTo>
                  <a:pt x="389990" y="837435"/>
                </a:lnTo>
                <a:lnTo>
                  <a:pt x="392000" y="835352"/>
                </a:lnTo>
                <a:lnTo>
                  <a:pt x="395024" y="833268"/>
                </a:lnTo>
                <a:lnTo>
                  <a:pt x="397044" y="831184"/>
                </a:lnTo>
                <a:lnTo>
                  <a:pt x="399063" y="829088"/>
                </a:lnTo>
                <a:lnTo>
                  <a:pt x="401073" y="828046"/>
                </a:lnTo>
                <a:lnTo>
                  <a:pt x="403092" y="827004"/>
                </a:lnTo>
                <a:lnTo>
                  <a:pt x="406116" y="827004"/>
                </a:lnTo>
                <a:lnTo>
                  <a:pt x="408126" y="829088"/>
                </a:lnTo>
                <a:lnTo>
                  <a:pt x="409140" y="832226"/>
                </a:lnTo>
                <a:lnTo>
                  <a:pt x="411150" y="835352"/>
                </a:lnTo>
                <a:lnTo>
                  <a:pt x="412155" y="838477"/>
                </a:lnTo>
                <a:lnTo>
                  <a:pt x="414174" y="841603"/>
                </a:lnTo>
                <a:lnTo>
                  <a:pt x="415179" y="844741"/>
                </a:lnTo>
                <a:lnTo>
                  <a:pt x="417198" y="847866"/>
                </a:lnTo>
                <a:lnTo>
                  <a:pt x="419218" y="848908"/>
                </a:lnTo>
                <a:lnTo>
                  <a:pt x="423247" y="848908"/>
                </a:lnTo>
                <a:lnTo>
                  <a:pt x="425256" y="850992"/>
                </a:lnTo>
                <a:lnTo>
                  <a:pt x="427276" y="854118"/>
                </a:lnTo>
                <a:lnTo>
                  <a:pt x="429295" y="857256"/>
                </a:lnTo>
                <a:lnTo>
                  <a:pt x="430300" y="861423"/>
                </a:lnTo>
                <a:lnTo>
                  <a:pt x="431305" y="864549"/>
                </a:lnTo>
                <a:lnTo>
                  <a:pt x="433324" y="868729"/>
                </a:lnTo>
                <a:lnTo>
                  <a:pt x="434329" y="871855"/>
                </a:lnTo>
                <a:lnTo>
                  <a:pt x="435334" y="873938"/>
                </a:lnTo>
                <a:lnTo>
                  <a:pt x="436348" y="877064"/>
                </a:lnTo>
                <a:lnTo>
                  <a:pt x="437353" y="879148"/>
                </a:lnTo>
                <a:lnTo>
                  <a:pt x="437353" y="882286"/>
                </a:lnTo>
                <a:lnTo>
                  <a:pt x="438358" y="884370"/>
                </a:lnTo>
                <a:lnTo>
                  <a:pt x="439363" y="887495"/>
                </a:lnTo>
                <a:lnTo>
                  <a:pt x="440377" y="889579"/>
                </a:lnTo>
                <a:lnTo>
                  <a:pt x="441382" y="893746"/>
                </a:lnTo>
                <a:lnTo>
                  <a:pt x="443401" y="896885"/>
                </a:lnTo>
                <a:lnTo>
                  <a:pt x="445411" y="901052"/>
                </a:lnTo>
                <a:lnTo>
                  <a:pt x="447430" y="903136"/>
                </a:lnTo>
                <a:lnTo>
                  <a:pt x="449440" y="906261"/>
                </a:lnTo>
                <a:lnTo>
                  <a:pt x="451459" y="909399"/>
                </a:lnTo>
                <a:lnTo>
                  <a:pt x="453478" y="913567"/>
                </a:lnTo>
                <a:lnTo>
                  <a:pt x="455488" y="916692"/>
                </a:lnTo>
                <a:lnTo>
                  <a:pt x="457507" y="920873"/>
                </a:lnTo>
                <a:lnTo>
                  <a:pt x="459517" y="923998"/>
                </a:lnTo>
                <a:lnTo>
                  <a:pt x="460532" y="928166"/>
                </a:lnTo>
                <a:lnTo>
                  <a:pt x="462541" y="932333"/>
                </a:lnTo>
                <a:lnTo>
                  <a:pt x="464561" y="935471"/>
                </a:lnTo>
                <a:lnTo>
                  <a:pt x="465565" y="939639"/>
                </a:lnTo>
                <a:lnTo>
                  <a:pt x="467585" y="943806"/>
                </a:lnTo>
                <a:lnTo>
                  <a:pt x="469594" y="947986"/>
                </a:lnTo>
                <a:lnTo>
                  <a:pt x="471614" y="952154"/>
                </a:lnTo>
                <a:lnTo>
                  <a:pt x="473633" y="956321"/>
                </a:lnTo>
                <a:lnTo>
                  <a:pt x="474638" y="960501"/>
                </a:lnTo>
                <a:lnTo>
                  <a:pt x="476657" y="964669"/>
                </a:lnTo>
                <a:lnTo>
                  <a:pt x="478667" y="968836"/>
                </a:lnTo>
                <a:lnTo>
                  <a:pt x="480686" y="971974"/>
                </a:lnTo>
                <a:lnTo>
                  <a:pt x="482696" y="976142"/>
                </a:lnTo>
                <a:lnTo>
                  <a:pt x="484715" y="980309"/>
                </a:lnTo>
                <a:lnTo>
                  <a:pt x="487739" y="984477"/>
                </a:lnTo>
                <a:lnTo>
                  <a:pt x="489749" y="987615"/>
                </a:lnTo>
                <a:lnTo>
                  <a:pt x="492773" y="991782"/>
                </a:lnTo>
                <a:lnTo>
                  <a:pt x="494793" y="994908"/>
                </a:lnTo>
                <a:lnTo>
                  <a:pt x="497817" y="999088"/>
                </a:lnTo>
                <a:lnTo>
                  <a:pt x="500841" y="1002214"/>
                </a:lnTo>
                <a:lnTo>
                  <a:pt x="502851" y="1005339"/>
                </a:lnTo>
                <a:lnTo>
                  <a:pt x="506889" y="1008465"/>
                </a:lnTo>
                <a:lnTo>
                  <a:pt x="509904" y="1011603"/>
                </a:lnTo>
                <a:lnTo>
                  <a:pt x="512928" y="1014729"/>
                </a:lnTo>
                <a:lnTo>
                  <a:pt x="516966" y="1017854"/>
                </a:lnTo>
                <a:lnTo>
                  <a:pt x="519981" y="1019938"/>
                </a:lnTo>
                <a:lnTo>
                  <a:pt x="522000" y="1020980"/>
                </a:lnTo>
                <a:lnTo>
                  <a:pt x="524020" y="1022022"/>
                </a:lnTo>
                <a:lnTo>
                  <a:pt x="526029" y="1023063"/>
                </a:lnTo>
                <a:lnTo>
                  <a:pt x="528049" y="1024118"/>
                </a:lnTo>
                <a:lnTo>
                  <a:pt x="530058" y="1025160"/>
                </a:lnTo>
                <a:lnTo>
                  <a:pt x="532078" y="1026202"/>
                </a:lnTo>
                <a:lnTo>
                  <a:pt x="534097" y="1027243"/>
                </a:lnTo>
                <a:lnTo>
                  <a:pt x="535102" y="1027243"/>
                </a:lnTo>
                <a:lnTo>
                  <a:pt x="537111" y="1028285"/>
                </a:lnTo>
                <a:lnTo>
                  <a:pt x="540136" y="1028285"/>
                </a:lnTo>
                <a:lnTo>
                  <a:pt x="541150" y="1029327"/>
                </a:lnTo>
                <a:lnTo>
                  <a:pt x="544174" y="1029327"/>
                </a:lnTo>
                <a:lnTo>
                  <a:pt x="546184" y="1030369"/>
                </a:lnTo>
                <a:lnTo>
                  <a:pt x="552232" y="1030369"/>
                </a:lnTo>
                <a:lnTo>
                  <a:pt x="554252" y="1031411"/>
                </a:lnTo>
                <a:lnTo>
                  <a:pt x="566339" y="1031411"/>
                </a:lnTo>
                <a:lnTo>
                  <a:pt x="568358" y="1030369"/>
                </a:lnTo>
                <a:lnTo>
                  <a:pt x="575411" y="1030369"/>
                </a:lnTo>
                <a:lnTo>
                  <a:pt x="577421" y="1029327"/>
                </a:lnTo>
                <a:lnTo>
                  <a:pt x="580445" y="1029327"/>
                </a:lnTo>
                <a:lnTo>
                  <a:pt x="582464" y="1028285"/>
                </a:lnTo>
                <a:lnTo>
                  <a:pt x="584483" y="1027243"/>
                </a:lnTo>
                <a:lnTo>
                  <a:pt x="586493" y="1027243"/>
                </a:lnTo>
                <a:lnTo>
                  <a:pt x="588512" y="1026202"/>
                </a:lnTo>
                <a:lnTo>
                  <a:pt x="590522" y="1025160"/>
                </a:lnTo>
                <a:lnTo>
                  <a:pt x="592541" y="1024118"/>
                </a:lnTo>
                <a:lnTo>
                  <a:pt x="594561" y="1022022"/>
                </a:lnTo>
                <a:lnTo>
                  <a:pt x="596570" y="1020980"/>
                </a:lnTo>
                <a:lnTo>
                  <a:pt x="597575" y="1019938"/>
                </a:lnTo>
                <a:lnTo>
                  <a:pt x="599595" y="1017854"/>
                </a:lnTo>
                <a:lnTo>
                  <a:pt x="600599" y="1015770"/>
                </a:lnTo>
                <a:lnTo>
                  <a:pt x="602619" y="1013687"/>
                </a:lnTo>
                <a:lnTo>
                  <a:pt x="603624" y="1011603"/>
                </a:lnTo>
                <a:lnTo>
                  <a:pt x="605643" y="1009507"/>
                </a:lnTo>
                <a:lnTo>
                  <a:pt x="606648" y="1007423"/>
                </a:lnTo>
                <a:lnTo>
                  <a:pt x="607653" y="1004297"/>
                </a:lnTo>
                <a:lnTo>
                  <a:pt x="608667" y="1002214"/>
                </a:lnTo>
                <a:lnTo>
                  <a:pt x="610677" y="999088"/>
                </a:lnTo>
                <a:lnTo>
                  <a:pt x="611691" y="995950"/>
                </a:lnTo>
                <a:lnTo>
                  <a:pt x="612696" y="992824"/>
                </a:lnTo>
                <a:lnTo>
                  <a:pt x="613701" y="989699"/>
                </a:lnTo>
                <a:lnTo>
                  <a:pt x="614706" y="985531"/>
                </a:lnTo>
                <a:lnTo>
                  <a:pt x="615720" y="982393"/>
                </a:lnTo>
                <a:lnTo>
                  <a:pt x="616725" y="978225"/>
                </a:lnTo>
                <a:lnTo>
                  <a:pt x="617730" y="974058"/>
                </a:lnTo>
                <a:lnTo>
                  <a:pt x="618744" y="969878"/>
                </a:lnTo>
                <a:lnTo>
                  <a:pt x="620754" y="964669"/>
                </a:lnTo>
                <a:lnTo>
                  <a:pt x="621769" y="960501"/>
                </a:lnTo>
                <a:lnTo>
                  <a:pt x="621769" y="959459"/>
                </a:lnTo>
                <a:lnTo>
                  <a:pt x="623778" y="957363"/>
                </a:lnTo>
                <a:lnTo>
                  <a:pt x="624783" y="954237"/>
                </a:lnTo>
                <a:lnTo>
                  <a:pt x="625798" y="950070"/>
                </a:lnTo>
                <a:lnTo>
                  <a:pt x="626802" y="946944"/>
                </a:lnTo>
                <a:lnTo>
                  <a:pt x="627807" y="943806"/>
                </a:lnTo>
                <a:lnTo>
                  <a:pt x="628822" y="939639"/>
                </a:lnTo>
                <a:lnTo>
                  <a:pt x="629827" y="936513"/>
                </a:lnTo>
                <a:lnTo>
                  <a:pt x="630831" y="932333"/>
                </a:lnTo>
                <a:lnTo>
                  <a:pt x="631846" y="928166"/>
                </a:lnTo>
                <a:lnTo>
                  <a:pt x="633856" y="925040"/>
                </a:lnTo>
                <a:lnTo>
                  <a:pt x="635875" y="923998"/>
                </a:lnTo>
                <a:lnTo>
                  <a:pt x="637885" y="921914"/>
                </a:lnTo>
                <a:lnTo>
                  <a:pt x="638899" y="918776"/>
                </a:lnTo>
                <a:lnTo>
                  <a:pt x="640909" y="914609"/>
                </a:lnTo>
                <a:lnTo>
                  <a:pt x="641923" y="910441"/>
                </a:lnTo>
                <a:lnTo>
                  <a:pt x="642928" y="907316"/>
                </a:lnTo>
                <a:lnTo>
                  <a:pt x="643933" y="905219"/>
                </a:lnTo>
                <a:lnTo>
                  <a:pt x="644938" y="902094"/>
                </a:lnTo>
                <a:lnTo>
                  <a:pt x="644938" y="898968"/>
                </a:lnTo>
                <a:lnTo>
                  <a:pt x="645952" y="896885"/>
                </a:lnTo>
                <a:lnTo>
                  <a:pt x="646957" y="893746"/>
                </a:lnTo>
                <a:lnTo>
                  <a:pt x="647962" y="890621"/>
                </a:lnTo>
                <a:lnTo>
                  <a:pt x="648976" y="887495"/>
                </a:lnTo>
                <a:lnTo>
                  <a:pt x="648976" y="884370"/>
                </a:lnTo>
                <a:lnTo>
                  <a:pt x="649981" y="882286"/>
                </a:lnTo>
                <a:lnTo>
                  <a:pt x="650986" y="879148"/>
                </a:lnTo>
                <a:lnTo>
                  <a:pt x="652001" y="876022"/>
                </a:lnTo>
                <a:lnTo>
                  <a:pt x="653005" y="871855"/>
                </a:lnTo>
                <a:lnTo>
                  <a:pt x="655015" y="867674"/>
                </a:lnTo>
                <a:lnTo>
                  <a:pt x="657034" y="863507"/>
                </a:lnTo>
                <a:lnTo>
                  <a:pt x="659054" y="861423"/>
                </a:lnTo>
                <a:lnTo>
                  <a:pt x="661063" y="861423"/>
                </a:lnTo>
                <a:lnTo>
                  <a:pt x="664087" y="865591"/>
                </a:lnTo>
                <a:lnTo>
                  <a:pt x="668116" y="868729"/>
                </a:lnTo>
                <a:lnTo>
                  <a:pt x="671141" y="872896"/>
                </a:lnTo>
                <a:lnTo>
                  <a:pt x="675170" y="876022"/>
                </a:lnTo>
                <a:lnTo>
                  <a:pt x="678194" y="880189"/>
                </a:lnTo>
                <a:lnTo>
                  <a:pt x="682232" y="884370"/>
                </a:lnTo>
                <a:lnTo>
                  <a:pt x="686261" y="888537"/>
                </a:lnTo>
                <a:lnTo>
                  <a:pt x="689286" y="892704"/>
                </a:lnTo>
                <a:lnTo>
                  <a:pt x="693315" y="896885"/>
                </a:lnTo>
                <a:lnTo>
                  <a:pt x="697344" y="902094"/>
                </a:lnTo>
                <a:lnTo>
                  <a:pt x="701373" y="906261"/>
                </a:lnTo>
                <a:lnTo>
                  <a:pt x="705402" y="910441"/>
                </a:lnTo>
                <a:lnTo>
                  <a:pt x="708426" y="914609"/>
                </a:lnTo>
                <a:lnTo>
                  <a:pt x="712455" y="918776"/>
                </a:lnTo>
                <a:lnTo>
                  <a:pt x="716493" y="923998"/>
                </a:lnTo>
                <a:lnTo>
                  <a:pt x="720522" y="928166"/>
                </a:lnTo>
                <a:lnTo>
                  <a:pt x="724551" y="932333"/>
                </a:lnTo>
                <a:lnTo>
                  <a:pt x="728580" y="937555"/>
                </a:lnTo>
                <a:lnTo>
                  <a:pt x="732609" y="941722"/>
                </a:lnTo>
                <a:lnTo>
                  <a:pt x="736648" y="945890"/>
                </a:lnTo>
                <a:lnTo>
                  <a:pt x="740677" y="950070"/>
                </a:lnTo>
                <a:lnTo>
                  <a:pt x="744706" y="954237"/>
                </a:lnTo>
                <a:lnTo>
                  <a:pt x="748735" y="958405"/>
                </a:lnTo>
                <a:lnTo>
                  <a:pt x="752764" y="962585"/>
                </a:lnTo>
                <a:lnTo>
                  <a:pt x="757807" y="966752"/>
                </a:lnTo>
                <a:lnTo>
                  <a:pt x="761836" y="970920"/>
                </a:lnTo>
                <a:lnTo>
                  <a:pt x="765865" y="975100"/>
                </a:lnTo>
                <a:lnTo>
                  <a:pt x="769904" y="979267"/>
                </a:lnTo>
                <a:lnTo>
                  <a:pt x="773933" y="982393"/>
                </a:lnTo>
                <a:lnTo>
                  <a:pt x="777962" y="985531"/>
                </a:lnTo>
                <a:lnTo>
                  <a:pt x="781991" y="989699"/>
                </a:lnTo>
                <a:lnTo>
                  <a:pt x="786020" y="992824"/>
                </a:lnTo>
                <a:lnTo>
                  <a:pt x="789044" y="994908"/>
                </a:lnTo>
                <a:lnTo>
                  <a:pt x="792068" y="998046"/>
                </a:lnTo>
                <a:lnTo>
                  <a:pt x="795093" y="1000130"/>
                </a:lnTo>
                <a:lnTo>
                  <a:pt x="797112" y="1002214"/>
                </a:lnTo>
                <a:lnTo>
                  <a:pt x="800126" y="1004297"/>
                </a:lnTo>
                <a:lnTo>
                  <a:pt x="803151" y="1006381"/>
                </a:lnTo>
                <a:lnTo>
                  <a:pt x="806175" y="1008465"/>
                </a:lnTo>
                <a:lnTo>
                  <a:pt x="809247" y="1010561"/>
                </a:lnTo>
                <a:lnTo>
                  <a:pt x="812242" y="1012645"/>
                </a:lnTo>
                <a:lnTo>
                  <a:pt x="815237" y="1014729"/>
                </a:lnTo>
                <a:lnTo>
                  <a:pt x="818233" y="1016812"/>
                </a:lnTo>
                <a:lnTo>
                  <a:pt x="821324" y="1017854"/>
                </a:lnTo>
                <a:lnTo>
                  <a:pt x="823353" y="1019938"/>
                </a:lnTo>
                <a:lnTo>
                  <a:pt x="826349" y="1020980"/>
                </a:lnTo>
                <a:lnTo>
                  <a:pt x="829344" y="1022022"/>
                </a:lnTo>
                <a:lnTo>
                  <a:pt x="832339" y="1024118"/>
                </a:lnTo>
                <a:lnTo>
                  <a:pt x="835431" y="1025160"/>
                </a:lnTo>
                <a:lnTo>
                  <a:pt x="838426" y="1026202"/>
                </a:lnTo>
                <a:lnTo>
                  <a:pt x="840455" y="1027243"/>
                </a:lnTo>
                <a:lnTo>
                  <a:pt x="843450" y="1028285"/>
                </a:lnTo>
                <a:lnTo>
                  <a:pt x="846445" y="1028285"/>
                </a:lnTo>
                <a:lnTo>
                  <a:pt x="849537" y="1029327"/>
                </a:lnTo>
                <a:lnTo>
                  <a:pt x="851566" y="1030369"/>
                </a:lnTo>
                <a:lnTo>
                  <a:pt x="857556" y="1030369"/>
                </a:lnTo>
                <a:lnTo>
                  <a:pt x="859585" y="1031411"/>
                </a:lnTo>
                <a:lnTo>
                  <a:pt x="869634" y="1031411"/>
                </a:lnTo>
                <a:lnTo>
                  <a:pt x="872725" y="1030369"/>
                </a:lnTo>
                <a:lnTo>
                  <a:pt x="874658" y="1030369"/>
                </a:lnTo>
                <a:lnTo>
                  <a:pt x="876687" y="1029327"/>
                </a:lnTo>
                <a:lnTo>
                  <a:pt x="877750" y="1029327"/>
                </a:lnTo>
                <a:lnTo>
                  <a:pt x="879779" y="1028285"/>
                </a:lnTo>
                <a:lnTo>
                  <a:pt x="881711" y="1027243"/>
                </a:lnTo>
                <a:lnTo>
                  <a:pt x="883740" y="1026202"/>
                </a:lnTo>
                <a:lnTo>
                  <a:pt x="885769" y="1025160"/>
                </a:lnTo>
                <a:lnTo>
                  <a:pt x="887798" y="1024118"/>
                </a:lnTo>
                <a:lnTo>
                  <a:pt x="889827" y="1022022"/>
                </a:lnTo>
                <a:lnTo>
                  <a:pt x="891856" y="1020980"/>
                </a:lnTo>
                <a:lnTo>
                  <a:pt x="893885" y="1018896"/>
                </a:lnTo>
                <a:lnTo>
                  <a:pt x="895817" y="1016812"/>
                </a:lnTo>
                <a:lnTo>
                  <a:pt x="897846" y="1014729"/>
                </a:lnTo>
                <a:lnTo>
                  <a:pt x="898909" y="1012645"/>
                </a:lnTo>
                <a:lnTo>
                  <a:pt x="900938" y="1010561"/>
                </a:lnTo>
                <a:lnTo>
                  <a:pt x="902870" y="1008465"/>
                </a:lnTo>
                <a:lnTo>
                  <a:pt x="904899" y="1006381"/>
                </a:lnTo>
                <a:lnTo>
                  <a:pt x="906928" y="1004297"/>
                </a:lnTo>
                <a:lnTo>
                  <a:pt x="908957" y="1002214"/>
                </a:lnTo>
                <a:lnTo>
                  <a:pt x="910986" y="999088"/>
                </a:lnTo>
                <a:lnTo>
                  <a:pt x="913015" y="996992"/>
                </a:lnTo>
                <a:lnTo>
                  <a:pt x="913982" y="994908"/>
                </a:lnTo>
                <a:lnTo>
                  <a:pt x="916011" y="992824"/>
                </a:lnTo>
                <a:lnTo>
                  <a:pt x="918040" y="989699"/>
                </a:lnTo>
                <a:lnTo>
                  <a:pt x="920069" y="985531"/>
                </a:lnTo>
                <a:lnTo>
                  <a:pt x="922098" y="982393"/>
                </a:lnTo>
                <a:lnTo>
                  <a:pt x="924127" y="978225"/>
                </a:lnTo>
                <a:lnTo>
                  <a:pt x="925093" y="975100"/>
                </a:lnTo>
                <a:lnTo>
                  <a:pt x="926059" y="973016"/>
                </a:lnTo>
                <a:lnTo>
                  <a:pt x="927122" y="968836"/>
                </a:lnTo>
                <a:lnTo>
                  <a:pt x="929151" y="965710"/>
                </a:lnTo>
                <a:lnTo>
                  <a:pt x="930117" y="962585"/>
                </a:lnTo>
                <a:lnTo>
                  <a:pt x="931180" y="959459"/>
                </a:lnTo>
                <a:lnTo>
                  <a:pt x="931180" y="956321"/>
                </a:lnTo>
                <a:lnTo>
                  <a:pt x="932146" y="953196"/>
                </a:lnTo>
                <a:lnTo>
                  <a:pt x="932146" y="938597"/>
                </a:lnTo>
                <a:lnTo>
                  <a:pt x="931180" y="934429"/>
                </a:lnTo>
                <a:lnTo>
                  <a:pt x="931180" y="930249"/>
                </a:lnTo>
                <a:lnTo>
                  <a:pt x="930117" y="927124"/>
                </a:lnTo>
                <a:lnTo>
                  <a:pt x="929151" y="922956"/>
                </a:lnTo>
                <a:lnTo>
                  <a:pt x="928088" y="918776"/>
                </a:lnTo>
                <a:lnTo>
                  <a:pt x="927122" y="914609"/>
                </a:lnTo>
                <a:lnTo>
                  <a:pt x="925093" y="911483"/>
                </a:lnTo>
                <a:lnTo>
                  <a:pt x="923064" y="906261"/>
                </a:lnTo>
                <a:lnTo>
                  <a:pt x="921035" y="901052"/>
                </a:lnTo>
                <a:lnTo>
                  <a:pt x="919006" y="895843"/>
                </a:lnTo>
                <a:lnTo>
                  <a:pt x="918040" y="891663"/>
                </a:lnTo>
                <a:lnTo>
                  <a:pt x="916011" y="886453"/>
                </a:lnTo>
                <a:lnTo>
                  <a:pt x="913982" y="881231"/>
                </a:lnTo>
                <a:lnTo>
                  <a:pt x="913015" y="876022"/>
                </a:lnTo>
                <a:lnTo>
                  <a:pt x="910986" y="869771"/>
                </a:lnTo>
                <a:lnTo>
                  <a:pt x="910020" y="864549"/>
                </a:lnTo>
                <a:lnTo>
                  <a:pt x="908957" y="859340"/>
                </a:lnTo>
                <a:lnTo>
                  <a:pt x="906928" y="854118"/>
                </a:lnTo>
                <a:lnTo>
                  <a:pt x="905962" y="848908"/>
                </a:lnTo>
                <a:lnTo>
                  <a:pt x="904899" y="842645"/>
                </a:lnTo>
                <a:lnTo>
                  <a:pt x="903933" y="837435"/>
                </a:lnTo>
                <a:lnTo>
                  <a:pt x="902870" y="832226"/>
                </a:lnTo>
                <a:lnTo>
                  <a:pt x="901904" y="827004"/>
                </a:lnTo>
                <a:lnTo>
                  <a:pt x="900938" y="821795"/>
                </a:lnTo>
                <a:lnTo>
                  <a:pt x="899875" y="816573"/>
                </a:lnTo>
                <a:lnTo>
                  <a:pt x="898909" y="810322"/>
                </a:lnTo>
                <a:lnTo>
                  <a:pt x="897846" y="805112"/>
                </a:lnTo>
                <a:lnTo>
                  <a:pt x="896880" y="799890"/>
                </a:lnTo>
                <a:lnTo>
                  <a:pt x="896880" y="794681"/>
                </a:lnTo>
                <a:lnTo>
                  <a:pt x="895817" y="790501"/>
                </a:lnTo>
                <a:lnTo>
                  <a:pt x="895817" y="785292"/>
                </a:lnTo>
                <a:lnTo>
                  <a:pt x="894851" y="780082"/>
                </a:lnTo>
                <a:lnTo>
                  <a:pt x="894851" y="766526"/>
                </a:lnTo>
                <a:lnTo>
                  <a:pt x="893885" y="761304"/>
                </a:lnTo>
                <a:lnTo>
                  <a:pt x="893885" y="748789"/>
                </a:lnTo>
                <a:lnTo>
                  <a:pt x="894851" y="747747"/>
                </a:lnTo>
                <a:lnTo>
                  <a:pt x="895817" y="744621"/>
                </a:lnTo>
                <a:lnTo>
                  <a:pt x="897846" y="743579"/>
                </a:lnTo>
                <a:lnTo>
                  <a:pt x="899875" y="742537"/>
                </a:lnTo>
                <a:lnTo>
                  <a:pt x="901904" y="740454"/>
                </a:lnTo>
                <a:lnTo>
                  <a:pt x="903933" y="740454"/>
                </a:lnTo>
                <a:lnTo>
                  <a:pt x="905962" y="738357"/>
                </a:lnTo>
                <a:lnTo>
                  <a:pt x="907991" y="738357"/>
                </a:lnTo>
                <a:lnTo>
                  <a:pt x="908957" y="737315"/>
                </a:lnTo>
                <a:lnTo>
                  <a:pt x="910986" y="737315"/>
                </a:lnTo>
                <a:lnTo>
                  <a:pt x="913015" y="736274"/>
                </a:lnTo>
                <a:lnTo>
                  <a:pt x="913982" y="736274"/>
                </a:lnTo>
                <a:lnTo>
                  <a:pt x="916011" y="735232"/>
                </a:lnTo>
                <a:lnTo>
                  <a:pt x="918040" y="735232"/>
                </a:lnTo>
                <a:lnTo>
                  <a:pt x="920069" y="734190"/>
                </a:lnTo>
                <a:lnTo>
                  <a:pt x="923064" y="734190"/>
                </a:lnTo>
                <a:lnTo>
                  <a:pt x="925093" y="733148"/>
                </a:lnTo>
                <a:lnTo>
                  <a:pt x="931180" y="733148"/>
                </a:lnTo>
                <a:lnTo>
                  <a:pt x="933112" y="732106"/>
                </a:lnTo>
                <a:lnTo>
                  <a:pt x="958329" y="732106"/>
                </a:lnTo>
                <a:lnTo>
                  <a:pt x="960358" y="733148"/>
                </a:lnTo>
                <a:lnTo>
                  <a:pt x="964416" y="733148"/>
                </a:lnTo>
                <a:lnTo>
                  <a:pt x="966445" y="734190"/>
                </a:lnTo>
                <a:lnTo>
                  <a:pt x="970407" y="734190"/>
                </a:lnTo>
                <a:lnTo>
                  <a:pt x="972436" y="735232"/>
                </a:lnTo>
                <a:lnTo>
                  <a:pt x="975431" y="736274"/>
                </a:lnTo>
                <a:lnTo>
                  <a:pt x="977460" y="737315"/>
                </a:lnTo>
                <a:lnTo>
                  <a:pt x="979489" y="737315"/>
                </a:lnTo>
                <a:lnTo>
                  <a:pt x="980552" y="738357"/>
                </a:lnTo>
                <a:lnTo>
                  <a:pt x="982484" y="738357"/>
                </a:lnTo>
                <a:lnTo>
                  <a:pt x="984513" y="740454"/>
                </a:lnTo>
                <a:lnTo>
                  <a:pt x="986542" y="741496"/>
                </a:lnTo>
                <a:lnTo>
                  <a:pt x="988571" y="742537"/>
                </a:lnTo>
                <a:lnTo>
                  <a:pt x="990600" y="744621"/>
                </a:lnTo>
                <a:lnTo>
                  <a:pt x="992629" y="747747"/>
                </a:lnTo>
                <a:lnTo>
                  <a:pt x="993595" y="750872"/>
                </a:lnTo>
                <a:lnTo>
                  <a:pt x="994658" y="754011"/>
                </a:lnTo>
                <a:lnTo>
                  <a:pt x="996590" y="757136"/>
                </a:lnTo>
                <a:lnTo>
                  <a:pt x="997653" y="760262"/>
                </a:lnTo>
                <a:lnTo>
                  <a:pt x="997653" y="766526"/>
                </a:lnTo>
                <a:lnTo>
                  <a:pt x="998619" y="769651"/>
                </a:lnTo>
                <a:lnTo>
                  <a:pt x="997653" y="772777"/>
                </a:lnTo>
                <a:lnTo>
                  <a:pt x="997653" y="775902"/>
                </a:lnTo>
                <a:lnTo>
                  <a:pt x="995624" y="779041"/>
                </a:lnTo>
                <a:lnTo>
                  <a:pt x="995624" y="790501"/>
                </a:lnTo>
                <a:lnTo>
                  <a:pt x="996590" y="793639"/>
                </a:lnTo>
                <a:lnTo>
                  <a:pt x="997653" y="796765"/>
                </a:lnTo>
                <a:lnTo>
                  <a:pt x="999682" y="800932"/>
                </a:lnTo>
                <a:lnTo>
                  <a:pt x="1001711" y="803016"/>
                </a:lnTo>
                <a:lnTo>
                  <a:pt x="1003644" y="804058"/>
                </a:lnTo>
                <a:lnTo>
                  <a:pt x="1005673" y="806154"/>
                </a:lnTo>
                <a:lnTo>
                  <a:pt x="1007702" y="806154"/>
                </a:lnTo>
                <a:lnTo>
                  <a:pt x="1008764" y="807196"/>
                </a:lnTo>
                <a:lnTo>
                  <a:pt x="1017846" y="807196"/>
                </a:lnTo>
                <a:lnTo>
                  <a:pt x="1019779" y="806154"/>
                </a:lnTo>
                <a:lnTo>
                  <a:pt x="1021808" y="806154"/>
                </a:lnTo>
                <a:lnTo>
                  <a:pt x="1024900" y="805112"/>
                </a:lnTo>
                <a:lnTo>
                  <a:pt x="1026832" y="804058"/>
                </a:lnTo>
                <a:lnTo>
                  <a:pt x="1029924" y="803016"/>
                </a:lnTo>
                <a:lnTo>
                  <a:pt x="1031953" y="801974"/>
                </a:lnTo>
                <a:lnTo>
                  <a:pt x="1034948" y="799890"/>
                </a:lnTo>
                <a:lnTo>
                  <a:pt x="1035914" y="796765"/>
                </a:lnTo>
                <a:lnTo>
                  <a:pt x="1037943" y="794681"/>
                </a:lnTo>
                <a:lnTo>
                  <a:pt x="1039972" y="792597"/>
                </a:lnTo>
                <a:lnTo>
                  <a:pt x="1042001" y="791555"/>
                </a:lnTo>
                <a:lnTo>
                  <a:pt x="1044030" y="789459"/>
                </a:lnTo>
                <a:lnTo>
                  <a:pt x="1046059" y="788417"/>
                </a:lnTo>
                <a:lnTo>
                  <a:pt x="1047025" y="787375"/>
                </a:lnTo>
                <a:lnTo>
                  <a:pt x="1049054" y="786333"/>
                </a:lnTo>
                <a:lnTo>
                  <a:pt x="1050020" y="785292"/>
                </a:lnTo>
                <a:lnTo>
                  <a:pt x="1052049" y="784250"/>
                </a:lnTo>
                <a:lnTo>
                  <a:pt x="1053112" y="783208"/>
                </a:lnTo>
                <a:lnTo>
                  <a:pt x="1055045" y="782166"/>
                </a:lnTo>
                <a:lnTo>
                  <a:pt x="1057074" y="781124"/>
                </a:lnTo>
                <a:lnTo>
                  <a:pt x="1058136" y="780082"/>
                </a:lnTo>
                <a:lnTo>
                  <a:pt x="1060165" y="779041"/>
                </a:lnTo>
                <a:lnTo>
                  <a:pt x="1062098" y="777986"/>
                </a:lnTo>
                <a:lnTo>
                  <a:pt x="1064127" y="776944"/>
                </a:lnTo>
                <a:lnTo>
                  <a:pt x="1066156" y="775902"/>
                </a:lnTo>
                <a:lnTo>
                  <a:pt x="1068185" y="774860"/>
                </a:lnTo>
                <a:lnTo>
                  <a:pt x="1070214" y="773819"/>
                </a:lnTo>
                <a:lnTo>
                  <a:pt x="1073209" y="772777"/>
                </a:lnTo>
                <a:lnTo>
                  <a:pt x="1075238" y="771735"/>
                </a:lnTo>
                <a:lnTo>
                  <a:pt x="1077267" y="770693"/>
                </a:lnTo>
                <a:lnTo>
                  <a:pt x="1079296" y="769651"/>
                </a:lnTo>
                <a:lnTo>
                  <a:pt x="1083257" y="766526"/>
                </a:lnTo>
                <a:lnTo>
                  <a:pt x="1087315" y="764429"/>
                </a:lnTo>
                <a:lnTo>
                  <a:pt x="1091373" y="762345"/>
                </a:lnTo>
                <a:lnTo>
                  <a:pt x="1095431" y="760262"/>
                </a:lnTo>
                <a:lnTo>
                  <a:pt x="1100455" y="758178"/>
                </a:lnTo>
                <a:lnTo>
                  <a:pt x="1104417" y="755052"/>
                </a:lnTo>
                <a:lnTo>
                  <a:pt x="1108475" y="752969"/>
                </a:lnTo>
                <a:lnTo>
                  <a:pt x="1112533" y="749830"/>
                </a:lnTo>
                <a:lnTo>
                  <a:pt x="1115528" y="747747"/>
                </a:lnTo>
                <a:lnTo>
                  <a:pt x="1119586" y="745663"/>
                </a:lnTo>
                <a:lnTo>
                  <a:pt x="1123644" y="742537"/>
                </a:lnTo>
                <a:lnTo>
                  <a:pt x="1127605" y="740454"/>
                </a:lnTo>
                <a:lnTo>
                  <a:pt x="1130697" y="737315"/>
                </a:lnTo>
                <a:lnTo>
                  <a:pt x="1133692" y="735232"/>
                </a:lnTo>
                <a:lnTo>
                  <a:pt x="1137750" y="732106"/>
                </a:lnTo>
                <a:lnTo>
                  <a:pt x="1140745" y="730022"/>
                </a:lnTo>
                <a:lnTo>
                  <a:pt x="1143740" y="726897"/>
                </a:lnTo>
                <a:lnTo>
                  <a:pt x="1146832" y="724800"/>
                </a:lnTo>
                <a:lnTo>
                  <a:pt x="1148765" y="721675"/>
                </a:lnTo>
                <a:lnTo>
                  <a:pt x="1151856" y="719591"/>
                </a:lnTo>
                <a:lnTo>
                  <a:pt x="1153885" y="716466"/>
                </a:lnTo>
                <a:lnTo>
                  <a:pt x="1155818" y="713327"/>
                </a:lnTo>
                <a:lnTo>
                  <a:pt x="1157847" y="711244"/>
                </a:lnTo>
                <a:lnTo>
                  <a:pt x="1158910" y="708118"/>
                </a:lnTo>
                <a:lnTo>
                  <a:pt x="1160939" y="706034"/>
                </a:lnTo>
                <a:lnTo>
                  <a:pt x="1161905" y="702909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4561524" y="2116298"/>
            <a:ext cx="969460" cy="962572"/>
          </a:xfrm>
          <a:custGeom>
            <a:avLst/>
            <a:gdLst/>
            <a:ahLst/>
            <a:cxnLst/>
            <a:rect l="l" t="t" r="r" b="b"/>
            <a:pathLst>
              <a:path w="969460" h="962572">
                <a:moveTo>
                  <a:pt x="898928" y="221089"/>
                </a:moveTo>
                <a:lnTo>
                  <a:pt x="897866" y="217963"/>
                </a:lnTo>
                <a:lnTo>
                  <a:pt x="896899" y="215867"/>
                </a:lnTo>
                <a:lnTo>
                  <a:pt x="895837" y="212741"/>
                </a:lnTo>
                <a:lnTo>
                  <a:pt x="895837" y="209616"/>
                </a:lnTo>
                <a:lnTo>
                  <a:pt x="894870" y="207532"/>
                </a:lnTo>
                <a:lnTo>
                  <a:pt x="893808" y="204406"/>
                </a:lnTo>
                <a:lnTo>
                  <a:pt x="892841" y="202310"/>
                </a:lnTo>
                <a:lnTo>
                  <a:pt x="890812" y="198143"/>
                </a:lnTo>
                <a:lnTo>
                  <a:pt x="889846" y="195017"/>
                </a:lnTo>
                <a:lnTo>
                  <a:pt x="889846" y="192933"/>
                </a:lnTo>
                <a:lnTo>
                  <a:pt x="887817" y="188753"/>
                </a:lnTo>
                <a:lnTo>
                  <a:pt x="885788" y="185628"/>
                </a:lnTo>
                <a:lnTo>
                  <a:pt x="883759" y="181460"/>
                </a:lnTo>
                <a:lnTo>
                  <a:pt x="882793" y="178335"/>
                </a:lnTo>
                <a:lnTo>
                  <a:pt x="880764" y="175196"/>
                </a:lnTo>
                <a:lnTo>
                  <a:pt x="878735" y="173113"/>
                </a:lnTo>
                <a:lnTo>
                  <a:pt x="877769" y="169987"/>
                </a:lnTo>
                <a:lnTo>
                  <a:pt x="874677" y="166862"/>
                </a:lnTo>
                <a:lnTo>
                  <a:pt x="871682" y="163723"/>
                </a:lnTo>
                <a:lnTo>
                  <a:pt x="869653" y="159556"/>
                </a:lnTo>
                <a:lnTo>
                  <a:pt x="866658" y="156430"/>
                </a:lnTo>
                <a:lnTo>
                  <a:pt x="863663" y="154347"/>
                </a:lnTo>
                <a:lnTo>
                  <a:pt x="860571" y="151208"/>
                </a:lnTo>
                <a:lnTo>
                  <a:pt x="856610" y="148083"/>
                </a:lnTo>
                <a:lnTo>
                  <a:pt x="853518" y="145999"/>
                </a:lnTo>
                <a:lnTo>
                  <a:pt x="850523" y="142873"/>
                </a:lnTo>
                <a:lnTo>
                  <a:pt x="846465" y="140790"/>
                </a:lnTo>
                <a:lnTo>
                  <a:pt x="843469" y="138693"/>
                </a:lnTo>
                <a:lnTo>
                  <a:pt x="839411" y="136610"/>
                </a:lnTo>
                <a:lnTo>
                  <a:pt x="836416" y="134526"/>
                </a:lnTo>
                <a:lnTo>
                  <a:pt x="832358" y="132442"/>
                </a:lnTo>
                <a:lnTo>
                  <a:pt x="828397" y="130358"/>
                </a:lnTo>
                <a:lnTo>
                  <a:pt x="824339" y="128275"/>
                </a:lnTo>
                <a:lnTo>
                  <a:pt x="820281" y="126191"/>
                </a:lnTo>
                <a:lnTo>
                  <a:pt x="817286" y="125136"/>
                </a:lnTo>
                <a:lnTo>
                  <a:pt x="813228" y="123053"/>
                </a:lnTo>
                <a:lnTo>
                  <a:pt x="809170" y="120969"/>
                </a:lnTo>
                <a:lnTo>
                  <a:pt x="805208" y="119927"/>
                </a:lnTo>
                <a:lnTo>
                  <a:pt x="800088" y="117844"/>
                </a:lnTo>
                <a:lnTo>
                  <a:pt x="796126" y="116802"/>
                </a:lnTo>
                <a:lnTo>
                  <a:pt x="792068" y="115760"/>
                </a:lnTo>
                <a:lnTo>
                  <a:pt x="788010" y="113676"/>
                </a:lnTo>
                <a:lnTo>
                  <a:pt x="784049" y="112622"/>
                </a:lnTo>
                <a:lnTo>
                  <a:pt x="778928" y="110538"/>
                </a:lnTo>
                <a:lnTo>
                  <a:pt x="774967" y="109496"/>
                </a:lnTo>
                <a:lnTo>
                  <a:pt x="770909" y="108454"/>
                </a:lnTo>
                <a:lnTo>
                  <a:pt x="766851" y="106370"/>
                </a:lnTo>
                <a:lnTo>
                  <a:pt x="761827" y="105329"/>
                </a:lnTo>
                <a:lnTo>
                  <a:pt x="757769" y="104287"/>
                </a:lnTo>
                <a:lnTo>
                  <a:pt x="749749" y="104287"/>
                </a:lnTo>
                <a:lnTo>
                  <a:pt x="747720" y="103245"/>
                </a:lnTo>
                <a:lnTo>
                  <a:pt x="745691" y="103245"/>
                </a:lnTo>
                <a:lnTo>
                  <a:pt x="743662" y="102203"/>
                </a:lnTo>
                <a:lnTo>
                  <a:pt x="741730" y="101161"/>
                </a:lnTo>
                <a:lnTo>
                  <a:pt x="739701" y="101161"/>
                </a:lnTo>
                <a:lnTo>
                  <a:pt x="737672" y="100107"/>
                </a:lnTo>
                <a:lnTo>
                  <a:pt x="734677" y="99065"/>
                </a:lnTo>
                <a:lnTo>
                  <a:pt x="732648" y="98023"/>
                </a:lnTo>
                <a:lnTo>
                  <a:pt x="730619" y="96981"/>
                </a:lnTo>
                <a:lnTo>
                  <a:pt x="728590" y="95939"/>
                </a:lnTo>
                <a:lnTo>
                  <a:pt x="726561" y="94897"/>
                </a:lnTo>
                <a:lnTo>
                  <a:pt x="724532" y="94897"/>
                </a:lnTo>
                <a:lnTo>
                  <a:pt x="722503" y="93855"/>
                </a:lnTo>
                <a:lnTo>
                  <a:pt x="720571" y="92814"/>
                </a:lnTo>
                <a:lnTo>
                  <a:pt x="718542" y="92814"/>
                </a:lnTo>
                <a:lnTo>
                  <a:pt x="716513" y="91772"/>
                </a:lnTo>
                <a:lnTo>
                  <a:pt x="714484" y="91772"/>
                </a:lnTo>
                <a:lnTo>
                  <a:pt x="712455" y="90730"/>
                </a:lnTo>
                <a:lnTo>
                  <a:pt x="710426" y="90730"/>
                </a:lnTo>
                <a:lnTo>
                  <a:pt x="708397" y="89688"/>
                </a:lnTo>
                <a:lnTo>
                  <a:pt x="706368" y="89688"/>
                </a:lnTo>
                <a:lnTo>
                  <a:pt x="704435" y="88646"/>
                </a:lnTo>
                <a:lnTo>
                  <a:pt x="702406" y="88646"/>
                </a:lnTo>
                <a:lnTo>
                  <a:pt x="700377" y="87604"/>
                </a:lnTo>
                <a:lnTo>
                  <a:pt x="698348" y="86550"/>
                </a:lnTo>
                <a:lnTo>
                  <a:pt x="696319" y="83424"/>
                </a:lnTo>
                <a:lnTo>
                  <a:pt x="694290" y="80299"/>
                </a:lnTo>
                <a:lnTo>
                  <a:pt x="692261" y="79257"/>
                </a:lnTo>
                <a:lnTo>
                  <a:pt x="691295" y="77173"/>
                </a:lnTo>
                <a:lnTo>
                  <a:pt x="689266" y="76131"/>
                </a:lnTo>
                <a:lnTo>
                  <a:pt x="687237" y="74035"/>
                </a:lnTo>
                <a:lnTo>
                  <a:pt x="685208" y="72993"/>
                </a:lnTo>
                <a:lnTo>
                  <a:pt x="683276" y="71951"/>
                </a:lnTo>
                <a:lnTo>
                  <a:pt x="681247" y="69867"/>
                </a:lnTo>
                <a:lnTo>
                  <a:pt x="679218" y="68825"/>
                </a:lnTo>
                <a:lnTo>
                  <a:pt x="677189" y="67784"/>
                </a:lnTo>
                <a:lnTo>
                  <a:pt x="674194" y="66742"/>
                </a:lnTo>
                <a:lnTo>
                  <a:pt x="672165" y="65700"/>
                </a:lnTo>
                <a:lnTo>
                  <a:pt x="670136" y="64658"/>
                </a:lnTo>
                <a:lnTo>
                  <a:pt x="667141" y="63616"/>
                </a:lnTo>
                <a:lnTo>
                  <a:pt x="665112" y="62574"/>
                </a:lnTo>
                <a:lnTo>
                  <a:pt x="663083" y="62574"/>
                </a:lnTo>
                <a:lnTo>
                  <a:pt x="660087" y="61520"/>
                </a:lnTo>
                <a:lnTo>
                  <a:pt x="648010" y="61520"/>
                </a:lnTo>
                <a:lnTo>
                  <a:pt x="644918" y="62574"/>
                </a:lnTo>
                <a:lnTo>
                  <a:pt x="642889" y="63616"/>
                </a:lnTo>
                <a:lnTo>
                  <a:pt x="640957" y="64658"/>
                </a:lnTo>
                <a:lnTo>
                  <a:pt x="638928" y="65700"/>
                </a:lnTo>
                <a:lnTo>
                  <a:pt x="635836" y="66742"/>
                </a:lnTo>
                <a:lnTo>
                  <a:pt x="633904" y="68825"/>
                </a:lnTo>
                <a:lnTo>
                  <a:pt x="630812" y="72993"/>
                </a:lnTo>
                <a:lnTo>
                  <a:pt x="627817" y="77173"/>
                </a:lnTo>
                <a:lnTo>
                  <a:pt x="624822" y="82382"/>
                </a:lnTo>
                <a:lnTo>
                  <a:pt x="621730" y="87604"/>
                </a:lnTo>
                <a:lnTo>
                  <a:pt x="618735" y="93855"/>
                </a:lnTo>
                <a:lnTo>
                  <a:pt x="616725" y="100107"/>
                </a:lnTo>
                <a:lnTo>
                  <a:pt x="614715" y="107412"/>
                </a:lnTo>
                <a:lnTo>
                  <a:pt x="612696" y="114718"/>
                </a:lnTo>
                <a:lnTo>
                  <a:pt x="610677" y="122011"/>
                </a:lnTo>
                <a:lnTo>
                  <a:pt x="609672" y="130358"/>
                </a:lnTo>
                <a:lnTo>
                  <a:pt x="607662" y="138693"/>
                </a:lnTo>
                <a:lnTo>
                  <a:pt x="606648" y="147041"/>
                </a:lnTo>
                <a:lnTo>
                  <a:pt x="605643" y="155388"/>
                </a:lnTo>
                <a:lnTo>
                  <a:pt x="604638" y="163723"/>
                </a:lnTo>
                <a:lnTo>
                  <a:pt x="603624" y="172071"/>
                </a:lnTo>
                <a:lnTo>
                  <a:pt x="602619" y="180418"/>
                </a:lnTo>
                <a:lnTo>
                  <a:pt x="602619" y="187711"/>
                </a:lnTo>
                <a:lnTo>
                  <a:pt x="601614" y="196059"/>
                </a:lnTo>
                <a:lnTo>
                  <a:pt x="601614" y="204406"/>
                </a:lnTo>
                <a:lnTo>
                  <a:pt x="600599" y="211699"/>
                </a:lnTo>
                <a:lnTo>
                  <a:pt x="600599" y="232562"/>
                </a:lnTo>
                <a:lnTo>
                  <a:pt x="599595" y="237771"/>
                </a:lnTo>
                <a:lnTo>
                  <a:pt x="599595" y="259676"/>
                </a:lnTo>
                <a:lnTo>
                  <a:pt x="600599" y="263843"/>
                </a:lnTo>
                <a:lnTo>
                  <a:pt x="598590" y="263843"/>
                </a:lnTo>
                <a:lnTo>
                  <a:pt x="596570" y="261759"/>
                </a:lnTo>
                <a:lnTo>
                  <a:pt x="594561" y="260717"/>
                </a:lnTo>
                <a:lnTo>
                  <a:pt x="593546" y="259676"/>
                </a:lnTo>
                <a:lnTo>
                  <a:pt x="591537" y="258634"/>
                </a:lnTo>
                <a:lnTo>
                  <a:pt x="589517" y="256550"/>
                </a:lnTo>
                <a:lnTo>
                  <a:pt x="586493" y="254454"/>
                </a:lnTo>
                <a:lnTo>
                  <a:pt x="584483" y="253412"/>
                </a:lnTo>
                <a:lnTo>
                  <a:pt x="581459" y="251328"/>
                </a:lnTo>
                <a:lnTo>
                  <a:pt x="578435" y="248202"/>
                </a:lnTo>
                <a:lnTo>
                  <a:pt x="575411" y="246119"/>
                </a:lnTo>
                <a:lnTo>
                  <a:pt x="572387" y="244035"/>
                </a:lnTo>
                <a:lnTo>
                  <a:pt x="569363" y="240897"/>
                </a:lnTo>
                <a:lnTo>
                  <a:pt x="565334" y="238813"/>
                </a:lnTo>
                <a:lnTo>
                  <a:pt x="562310" y="236729"/>
                </a:lnTo>
                <a:lnTo>
                  <a:pt x="558281" y="233604"/>
                </a:lnTo>
                <a:lnTo>
                  <a:pt x="554252" y="230478"/>
                </a:lnTo>
                <a:lnTo>
                  <a:pt x="550223" y="228382"/>
                </a:lnTo>
                <a:lnTo>
                  <a:pt x="546184" y="225256"/>
                </a:lnTo>
                <a:lnTo>
                  <a:pt x="542155" y="223173"/>
                </a:lnTo>
                <a:lnTo>
                  <a:pt x="538126" y="220047"/>
                </a:lnTo>
                <a:lnTo>
                  <a:pt x="533082" y="217963"/>
                </a:lnTo>
                <a:lnTo>
                  <a:pt x="529053" y="214825"/>
                </a:lnTo>
                <a:lnTo>
                  <a:pt x="524020" y="212741"/>
                </a:lnTo>
                <a:lnTo>
                  <a:pt x="519991" y="210658"/>
                </a:lnTo>
                <a:lnTo>
                  <a:pt x="514947" y="207532"/>
                </a:lnTo>
                <a:lnTo>
                  <a:pt x="509913" y="205448"/>
                </a:lnTo>
                <a:lnTo>
                  <a:pt x="505875" y="203352"/>
                </a:lnTo>
                <a:lnTo>
                  <a:pt x="503865" y="202310"/>
                </a:lnTo>
                <a:lnTo>
                  <a:pt x="501846" y="199184"/>
                </a:lnTo>
                <a:lnTo>
                  <a:pt x="499836" y="197101"/>
                </a:lnTo>
                <a:lnTo>
                  <a:pt x="498822" y="196059"/>
                </a:lnTo>
                <a:lnTo>
                  <a:pt x="496812" y="193975"/>
                </a:lnTo>
                <a:lnTo>
                  <a:pt x="495797" y="192933"/>
                </a:lnTo>
                <a:lnTo>
                  <a:pt x="493788" y="191891"/>
                </a:lnTo>
                <a:lnTo>
                  <a:pt x="492783" y="189795"/>
                </a:lnTo>
                <a:lnTo>
                  <a:pt x="490764" y="188753"/>
                </a:lnTo>
                <a:lnTo>
                  <a:pt x="488744" y="187711"/>
                </a:lnTo>
                <a:lnTo>
                  <a:pt x="487739" y="185628"/>
                </a:lnTo>
                <a:lnTo>
                  <a:pt x="485720" y="184586"/>
                </a:lnTo>
                <a:lnTo>
                  <a:pt x="483710" y="183544"/>
                </a:lnTo>
                <a:lnTo>
                  <a:pt x="482706" y="182502"/>
                </a:lnTo>
                <a:lnTo>
                  <a:pt x="480686" y="181460"/>
                </a:lnTo>
                <a:lnTo>
                  <a:pt x="478667" y="180418"/>
                </a:lnTo>
                <a:lnTo>
                  <a:pt x="476657" y="179377"/>
                </a:lnTo>
                <a:lnTo>
                  <a:pt x="475643" y="178335"/>
                </a:lnTo>
                <a:lnTo>
                  <a:pt x="473633" y="177280"/>
                </a:lnTo>
                <a:lnTo>
                  <a:pt x="471614" y="176238"/>
                </a:lnTo>
                <a:lnTo>
                  <a:pt x="469604" y="175196"/>
                </a:lnTo>
                <a:lnTo>
                  <a:pt x="467585" y="174155"/>
                </a:lnTo>
                <a:lnTo>
                  <a:pt x="465565" y="173113"/>
                </a:lnTo>
                <a:lnTo>
                  <a:pt x="463556" y="173113"/>
                </a:lnTo>
                <a:lnTo>
                  <a:pt x="461536" y="172071"/>
                </a:lnTo>
                <a:lnTo>
                  <a:pt x="459527" y="171029"/>
                </a:lnTo>
                <a:lnTo>
                  <a:pt x="457507" y="169987"/>
                </a:lnTo>
                <a:lnTo>
                  <a:pt x="455488" y="169987"/>
                </a:lnTo>
                <a:lnTo>
                  <a:pt x="453478" y="168945"/>
                </a:lnTo>
                <a:lnTo>
                  <a:pt x="451459" y="168945"/>
                </a:lnTo>
                <a:lnTo>
                  <a:pt x="448435" y="167903"/>
                </a:lnTo>
                <a:lnTo>
                  <a:pt x="444406" y="165820"/>
                </a:lnTo>
                <a:lnTo>
                  <a:pt x="440377" y="163723"/>
                </a:lnTo>
                <a:lnTo>
                  <a:pt x="436348" y="162681"/>
                </a:lnTo>
                <a:lnTo>
                  <a:pt x="432319" y="160598"/>
                </a:lnTo>
                <a:lnTo>
                  <a:pt x="428280" y="159556"/>
                </a:lnTo>
                <a:lnTo>
                  <a:pt x="424251" y="158514"/>
                </a:lnTo>
                <a:lnTo>
                  <a:pt x="420222" y="157472"/>
                </a:lnTo>
                <a:lnTo>
                  <a:pt x="416193" y="156430"/>
                </a:lnTo>
                <a:lnTo>
                  <a:pt x="412164" y="155388"/>
                </a:lnTo>
                <a:lnTo>
                  <a:pt x="404097" y="155388"/>
                </a:lnTo>
                <a:lnTo>
                  <a:pt x="400068" y="154347"/>
                </a:lnTo>
                <a:lnTo>
                  <a:pt x="377894" y="154347"/>
                </a:lnTo>
                <a:lnTo>
                  <a:pt x="374879" y="155388"/>
                </a:lnTo>
                <a:lnTo>
                  <a:pt x="365807" y="155388"/>
                </a:lnTo>
                <a:lnTo>
                  <a:pt x="362783" y="156430"/>
                </a:lnTo>
                <a:lnTo>
                  <a:pt x="354725" y="156430"/>
                </a:lnTo>
                <a:lnTo>
                  <a:pt x="352705" y="157472"/>
                </a:lnTo>
                <a:lnTo>
                  <a:pt x="344647" y="157472"/>
                </a:lnTo>
                <a:lnTo>
                  <a:pt x="343633" y="156430"/>
                </a:lnTo>
                <a:lnTo>
                  <a:pt x="340609" y="157472"/>
                </a:lnTo>
                <a:lnTo>
                  <a:pt x="337585" y="158514"/>
                </a:lnTo>
                <a:lnTo>
                  <a:pt x="335575" y="159556"/>
                </a:lnTo>
                <a:lnTo>
                  <a:pt x="332551" y="159556"/>
                </a:lnTo>
                <a:lnTo>
                  <a:pt x="330531" y="160598"/>
                </a:lnTo>
                <a:lnTo>
                  <a:pt x="328522" y="162681"/>
                </a:lnTo>
                <a:lnTo>
                  <a:pt x="327517" y="163723"/>
                </a:lnTo>
                <a:lnTo>
                  <a:pt x="325498" y="164765"/>
                </a:lnTo>
                <a:lnTo>
                  <a:pt x="324493" y="165820"/>
                </a:lnTo>
                <a:lnTo>
                  <a:pt x="322473" y="168945"/>
                </a:lnTo>
                <a:lnTo>
                  <a:pt x="320454" y="172071"/>
                </a:lnTo>
                <a:lnTo>
                  <a:pt x="319449" y="175196"/>
                </a:lnTo>
                <a:lnTo>
                  <a:pt x="318444" y="179377"/>
                </a:lnTo>
                <a:lnTo>
                  <a:pt x="317440" y="182502"/>
                </a:lnTo>
                <a:lnTo>
                  <a:pt x="317440" y="228382"/>
                </a:lnTo>
                <a:lnTo>
                  <a:pt x="316425" y="231520"/>
                </a:lnTo>
                <a:lnTo>
                  <a:pt x="314415" y="231520"/>
                </a:lnTo>
                <a:lnTo>
                  <a:pt x="312396" y="230478"/>
                </a:lnTo>
                <a:lnTo>
                  <a:pt x="294261" y="230478"/>
                </a:lnTo>
                <a:lnTo>
                  <a:pt x="292241" y="231520"/>
                </a:lnTo>
                <a:lnTo>
                  <a:pt x="270068" y="231520"/>
                </a:lnTo>
                <a:lnTo>
                  <a:pt x="268058" y="229436"/>
                </a:lnTo>
                <a:lnTo>
                  <a:pt x="268058" y="226298"/>
                </a:lnTo>
                <a:lnTo>
                  <a:pt x="267053" y="223173"/>
                </a:lnTo>
                <a:lnTo>
                  <a:pt x="267053" y="206490"/>
                </a:lnTo>
                <a:lnTo>
                  <a:pt x="266039" y="203352"/>
                </a:lnTo>
                <a:lnTo>
                  <a:pt x="266039" y="183544"/>
                </a:lnTo>
                <a:lnTo>
                  <a:pt x="265034" y="180418"/>
                </a:lnTo>
                <a:lnTo>
                  <a:pt x="265034" y="166862"/>
                </a:lnTo>
                <a:lnTo>
                  <a:pt x="264029" y="163723"/>
                </a:lnTo>
                <a:lnTo>
                  <a:pt x="264029" y="144957"/>
                </a:lnTo>
                <a:lnTo>
                  <a:pt x="263014" y="139748"/>
                </a:lnTo>
                <a:lnTo>
                  <a:pt x="263014" y="55269"/>
                </a:lnTo>
                <a:lnTo>
                  <a:pt x="262010" y="52143"/>
                </a:lnTo>
                <a:lnTo>
                  <a:pt x="261005" y="49018"/>
                </a:lnTo>
                <a:lnTo>
                  <a:pt x="259990" y="46921"/>
                </a:lnTo>
                <a:lnTo>
                  <a:pt x="258985" y="43796"/>
                </a:lnTo>
                <a:lnTo>
                  <a:pt x="256976" y="41712"/>
                </a:lnTo>
                <a:lnTo>
                  <a:pt x="255961" y="38586"/>
                </a:lnTo>
                <a:lnTo>
                  <a:pt x="253952" y="36503"/>
                </a:lnTo>
                <a:lnTo>
                  <a:pt x="251932" y="33364"/>
                </a:lnTo>
                <a:lnTo>
                  <a:pt x="248908" y="31281"/>
                </a:lnTo>
                <a:lnTo>
                  <a:pt x="246898" y="29197"/>
                </a:lnTo>
                <a:lnTo>
                  <a:pt x="243874" y="27113"/>
                </a:lnTo>
                <a:lnTo>
                  <a:pt x="241855" y="23988"/>
                </a:lnTo>
                <a:lnTo>
                  <a:pt x="238831" y="21891"/>
                </a:lnTo>
                <a:lnTo>
                  <a:pt x="235807" y="19807"/>
                </a:lnTo>
                <a:lnTo>
                  <a:pt x="232782" y="17724"/>
                </a:lnTo>
                <a:lnTo>
                  <a:pt x="229768" y="16682"/>
                </a:lnTo>
                <a:lnTo>
                  <a:pt x="227749" y="14598"/>
                </a:lnTo>
                <a:lnTo>
                  <a:pt x="224724" y="12514"/>
                </a:lnTo>
                <a:lnTo>
                  <a:pt x="221700" y="11473"/>
                </a:lnTo>
                <a:lnTo>
                  <a:pt x="218676" y="9376"/>
                </a:lnTo>
                <a:lnTo>
                  <a:pt x="216667" y="8334"/>
                </a:lnTo>
                <a:lnTo>
                  <a:pt x="213642" y="6251"/>
                </a:lnTo>
                <a:lnTo>
                  <a:pt x="211623" y="5209"/>
                </a:lnTo>
                <a:lnTo>
                  <a:pt x="209613" y="4167"/>
                </a:lnTo>
                <a:lnTo>
                  <a:pt x="207594" y="3125"/>
                </a:lnTo>
                <a:lnTo>
                  <a:pt x="205575" y="2083"/>
                </a:lnTo>
                <a:lnTo>
                  <a:pt x="203565" y="2083"/>
                </a:lnTo>
                <a:lnTo>
                  <a:pt x="201546" y="1041"/>
                </a:lnTo>
                <a:lnTo>
                  <a:pt x="199536" y="0"/>
                </a:lnTo>
                <a:lnTo>
                  <a:pt x="198522" y="0"/>
                </a:lnTo>
                <a:lnTo>
                  <a:pt x="196512" y="1041"/>
                </a:lnTo>
                <a:lnTo>
                  <a:pt x="194493" y="1041"/>
                </a:lnTo>
                <a:lnTo>
                  <a:pt x="193488" y="2083"/>
                </a:lnTo>
                <a:lnTo>
                  <a:pt x="191468" y="2083"/>
                </a:lnTo>
                <a:lnTo>
                  <a:pt x="190464" y="3125"/>
                </a:lnTo>
                <a:lnTo>
                  <a:pt x="188444" y="3125"/>
                </a:lnTo>
                <a:lnTo>
                  <a:pt x="186435" y="4167"/>
                </a:lnTo>
                <a:lnTo>
                  <a:pt x="185420" y="4167"/>
                </a:lnTo>
                <a:lnTo>
                  <a:pt x="183410" y="5209"/>
                </a:lnTo>
                <a:lnTo>
                  <a:pt x="182396" y="6251"/>
                </a:lnTo>
                <a:lnTo>
                  <a:pt x="180386" y="7292"/>
                </a:lnTo>
                <a:lnTo>
                  <a:pt x="178367" y="8334"/>
                </a:lnTo>
                <a:lnTo>
                  <a:pt x="176357" y="9376"/>
                </a:lnTo>
                <a:lnTo>
                  <a:pt x="174338" y="11473"/>
                </a:lnTo>
                <a:lnTo>
                  <a:pt x="172319" y="14598"/>
                </a:lnTo>
                <a:lnTo>
                  <a:pt x="170309" y="16682"/>
                </a:lnTo>
                <a:lnTo>
                  <a:pt x="168290" y="19807"/>
                </a:lnTo>
                <a:lnTo>
                  <a:pt x="166280" y="22933"/>
                </a:lnTo>
                <a:lnTo>
                  <a:pt x="165265" y="27113"/>
                </a:lnTo>
                <a:lnTo>
                  <a:pt x="164261" y="30239"/>
                </a:lnTo>
                <a:lnTo>
                  <a:pt x="164261" y="94897"/>
                </a:lnTo>
                <a:lnTo>
                  <a:pt x="163256" y="99065"/>
                </a:lnTo>
                <a:lnTo>
                  <a:pt x="163256" y="115760"/>
                </a:lnTo>
                <a:lnTo>
                  <a:pt x="162241" y="118885"/>
                </a:lnTo>
                <a:lnTo>
                  <a:pt x="162241" y="125136"/>
                </a:lnTo>
                <a:lnTo>
                  <a:pt x="161236" y="128275"/>
                </a:lnTo>
                <a:lnTo>
                  <a:pt x="161236" y="135568"/>
                </a:lnTo>
                <a:lnTo>
                  <a:pt x="160232" y="138693"/>
                </a:lnTo>
                <a:lnTo>
                  <a:pt x="159227" y="141832"/>
                </a:lnTo>
                <a:lnTo>
                  <a:pt x="159227" y="145999"/>
                </a:lnTo>
                <a:lnTo>
                  <a:pt x="158212" y="149125"/>
                </a:lnTo>
                <a:lnTo>
                  <a:pt x="157207" y="152263"/>
                </a:lnTo>
                <a:lnTo>
                  <a:pt x="156203" y="155388"/>
                </a:lnTo>
                <a:lnTo>
                  <a:pt x="155188" y="159556"/>
                </a:lnTo>
                <a:lnTo>
                  <a:pt x="154183" y="162681"/>
                </a:lnTo>
                <a:lnTo>
                  <a:pt x="153178" y="165820"/>
                </a:lnTo>
                <a:lnTo>
                  <a:pt x="152174" y="168945"/>
                </a:lnTo>
                <a:lnTo>
                  <a:pt x="150154" y="172071"/>
                </a:lnTo>
                <a:lnTo>
                  <a:pt x="149149" y="174155"/>
                </a:lnTo>
                <a:lnTo>
                  <a:pt x="147130" y="177280"/>
                </a:lnTo>
                <a:lnTo>
                  <a:pt x="145111" y="180418"/>
                </a:lnTo>
                <a:lnTo>
                  <a:pt x="143101" y="184586"/>
                </a:lnTo>
                <a:lnTo>
                  <a:pt x="140077" y="187711"/>
                </a:lnTo>
                <a:lnTo>
                  <a:pt x="137053" y="191891"/>
                </a:lnTo>
                <a:lnTo>
                  <a:pt x="134029" y="196059"/>
                </a:lnTo>
                <a:lnTo>
                  <a:pt x="130000" y="200226"/>
                </a:lnTo>
                <a:lnTo>
                  <a:pt x="126976" y="203352"/>
                </a:lnTo>
                <a:lnTo>
                  <a:pt x="122947" y="207532"/>
                </a:lnTo>
                <a:lnTo>
                  <a:pt x="118918" y="212741"/>
                </a:lnTo>
                <a:lnTo>
                  <a:pt x="113874" y="216921"/>
                </a:lnTo>
                <a:lnTo>
                  <a:pt x="109845" y="221089"/>
                </a:lnTo>
                <a:lnTo>
                  <a:pt x="104802" y="225256"/>
                </a:lnTo>
                <a:lnTo>
                  <a:pt x="100773" y="229436"/>
                </a:lnTo>
                <a:lnTo>
                  <a:pt x="95739" y="233604"/>
                </a:lnTo>
                <a:lnTo>
                  <a:pt x="91710" y="237771"/>
                </a:lnTo>
                <a:lnTo>
                  <a:pt x="91710" y="239855"/>
                </a:lnTo>
                <a:lnTo>
                  <a:pt x="92715" y="242993"/>
                </a:lnTo>
                <a:lnTo>
                  <a:pt x="93719" y="246119"/>
                </a:lnTo>
                <a:lnTo>
                  <a:pt x="94724" y="249244"/>
                </a:lnTo>
                <a:lnTo>
                  <a:pt x="94724" y="258634"/>
                </a:lnTo>
                <a:lnTo>
                  <a:pt x="93719" y="261759"/>
                </a:lnTo>
                <a:lnTo>
                  <a:pt x="92715" y="263843"/>
                </a:lnTo>
                <a:lnTo>
                  <a:pt x="90695" y="264885"/>
                </a:lnTo>
                <a:lnTo>
                  <a:pt x="88686" y="266969"/>
                </a:lnTo>
                <a:lnTo>
                  <a:pt x="85661" y="266969"/>
                </a:lnTo>
                <a:lnTo>
                  <a:pt x="83642" y="268023"/>
                </a:lnTo>
                <a:lnTo>
                  <a:pt x="72560" y="268023"/>
                </a:lnTo>
                <a:lnTo>
                  <a:pt x="70541" y="266969"/>
                </a:lnTo>
                <a:lnTo>
                  <a:pt x="66512" y="266969"/>
                </a:lnTo>
                <a:lnTo>
                  <a:pt x="64502" y="265927"/>
                </a:lnTo>
                <a:lnTo>
                  <a:pt x="62483" y="265927"/>
                </a:lnTo>
                <a:lnTo>
                  <a:pt x="61271" y="265302"/>
                </a:lnTo>
                <a:lnTo>
                  <a:pt x="60463" y="265927"/>
                </a:lnTo>
                <a:lnTo>
                  <a:pt x="57439" y="269065"/>
                </a:lnTo>
                <a:lnTo>
                  <a:pt x="53410" y="273232"/>
                </a:lnTo>
                <a:lnTo>
                  <a:pt x="50386" y="276358"/>
                </a:lnTo>
                <a:lnTo>
                  <a:pt x="47362" y="279484"/>
                </a:lnTo>
                <a:lnTo>
                  <a:pt x="44347" y="281580"/>
                </a:lnTo>
                <a:lnTo>
                  <a:pt x="42328" y="284706"/>
                </a:lnTo>
                <a:lnTo>
                  <a:pt x="40309" y="286789"/>
                </a:lnTo>
                <a:lnTo>
                  <a:pt x="38299" y="288873"/>
                </a:lnTo>
                <a:lnTo>
                  <a:pt x="36280" y="291999"/>
                </a:lnTo>
                <a:lnTo>
                  <a:pt x="34270" y="293040"/>
                </a:lnTo>
                <a:lnTo>
                  <a:pt x="32251" y="294095"/>
                </a:lnTo>
                <a:lnTo>
                  <a:pt x="30231" y="294095"/>
                </a:lnTo>
                <a:lnTo>
                  <a:pt x="28222" y="295137"/>
                </a:lnTo>
                <a:lnTo>
                  <a:pt x="26202" y="296179"/>
                </a:lnTo>
                <a:lnTo>
                  <a:pt x="24193" y="297221"/>
                </a:lnTo>
                <a:lnTo>
                  <a:pt x="22173" y="298262"/>
                </a:lnTo>
                <a:lnTo>
                  <a:pt x="20154" y="298262"/>
                </a:lnTo>
                <a:lnTo>
                  <a:pt x="18144" y="299304"/>
                </a:lnTo>
                <a:lnTo>
                  <a:pt x="10077" y="299304"/>
                </a:lnTo>
                <a:lnTo>
                  <a:pt x="8067" y="298262"/>
                </a:lnTo>
                <a:lnTo>
                  <a:pt x="6048" y="296179"/>
                </a:lnTo>
                <a:lnTo>
                  <a:pt x="6048" y="286789"/>
                </a:lnTo>
                <a:lnTo>
                  <a:pt x="5043" y="283664"/>
                </a:lnTo>
                <a:lnTo>
                  <a:pt x="5043" y="782153"/>
                </a:lnTo>
                <a:lnTo>
                  <a:pt x="4038" y="785292"/>
                </a:lnTo>
                <a:lnTo>
                  <a:pt x="4038" y="789459"/>
                </a:lnTo>
                <a:lnTo>
                  <a:pt x="3024" y="793626"/>
                </a:lnTo>
                <a:lnTo>
                  <a:pt x="3024" y="796765"/>
                </a:lnTo>
                <a:lnTo>
                  <a:pt x="2019" y="798848"/>
                </a:lnTo>
                <a:lnTo>
                  <a:pt x="2019" y="808225"/>
                </a:lnTo>
                <a:lnTo>
                  <a:pt x="1014" y="810322"/>
                </a:lnTo>
                <a:lnTo>
                  <a:pt x="1014" y="823878"/>
                </a:lnTo>
                <a:lnTo>
                  <a:pt x="0" y="825962"/>
                </a:lnTo>
                <a:lnTo>
                  <a:pt x="0" y="858285"/>
                </a:lnTo>
                <a:lnTo>
                  <a:pt x="1014" y="861423"/>
                </a:lnTo>
                <a:lnTo>
                  <a:pt x="1014" y="865591"/>
                </a:lnTo>
                <a:lnTo>
                  <a:pt x="3024" y="868716"/>
                </a:lnTo>
                <a:lnTo>
                  <a:pt x="4038" y="871842"/>
                </a:lnTo>
                <a:lnTo>
                  <a:pt x="5043" y="874980"/>
                </a:lnTo>
                <a:lnTo>
                  <a:pt x="7053" y="877064"/>
                </a:lnTo>
                <a:lnTo>
                  <a:pt x="9072" y="880189"/>
                </a:lnTo>
                <a:lnTo>
                  <a:pt x="11091" y="882273"/>
                </a:lnTo>
                <a:lnTo>
                  <a:pt x="14115" y="885399"/>
                </a:lnTo>
                <a:lnTo>
                  <a:pt x="16125" y="887495"/>
                </a:lnTo>
                <a:lnTo>
                  <a:pt x="19149" y="889579"/>
                </a:lnTo>
                <a:lnTo>
                  <a:pt x="21169" y="891663"/>
                </a:lnTo>
                <a:lnTo>
                  <a:pt x="24193" y="893746"/>
                </a:lnTo>
                <a:lnTo>
                  <a:pt x="27207" y="895830"/>
                </a:lnTo>
                <a:lnTo>
                  <a:pt x="30231" y="897914"/>
                </a:lnTo>
                <a:lnTo>
                  <a:pt x="33256" y="900010"/>
                </a:lnTo>
                <a:lnTo>
                  <a:pt x="36280" y="902094"/>
                </a:lnTo>
                <a:lnTo>
                  <a:pt x="39304" y="903136"/>
                </a:lnTo>
                <a:lnTo>
                  <a:pt x="43333" y="905219"/>
                </a:lnTo>
                <a:lnTo>
                  <a:pt x="46357" y="906261"/>
                </a:lnTo>
                <a:lnTo>
                  <a:pt x="49381" y="907303"/>
                </a:lnTo>
                <a:lnTo>
                  <a:pt x="52405" y="909387"/>
                </a:lnTo>
                <a:lnTo>
                  <a:pt x="55430" y="910429"/>
                </a:lnTo>
                <a:lnTo>
                  <a:pt x="58454" y="911470"/>
                </a:lnTo>
                <a:lnTo>
                  <a:pt x="61478" y="912525"/>
                </a:lnTo>
                <a:lnTo>
                  <a:pt x="64502" y="913567"/>
                </a:lnTo>
                <a:lnTo>
                  <a:pt x="66512" y="914609"/>
                </a:lnTo>
                <a:lnTo>
                  <a:pt x="69536" y="915651"/>
                </a:lnTo>
                <a:lnTo>
                  <a:pt x="71555" y="916692"/>
                </a:lnTo>
                <a:lnTo>
                  <a:pt x="74579" y="917734"/>
                </a:lnTo>
                <a:lnTo>
                  <a:pt x="76589" y="918776"/>
                </a:lnTo>
                <a:lnTo>
                  <a:pt x="80618" y="919818"/>
                </a:lnTo>
                <a:lnTo>
                  <a:pt x="83642" y="919818"/>
                </a:lnTo>
                <a:lnTo>
                  <a:pt x="87671" y="920860"/>
                </a:lnTo>
                <a:lnTo>
                  <a:pt x="90695" y="921902"/>
                </a:lnTo>
                <a:lnTo>
                  <a:pt x="93719" y="921902"/>
                </a:lnTo>
                <a:lnTo>
                  <a:pt x="96744" y="922944"/>
                </a:lnTo>
                <a:lnTo>
                  <a:pt x="102792" y="922944"/>
                </a:lnTo>
                <a:lnTo>
                  <a:pt x="104802" y="923985"/>
                </a:lnTo>
                <a:lnTo>
                  <a:pt x="119922" y="923985"/>
                </a:lnTo>
                <a:lnTo>
                  <a:pt x="121942" y="922944"/>
                </a:lnTo>
                <a:lnTo>
                  <a:pt x="122947" y="922944"/>
                </a:lnTo>
                <a:lnTo>
                  <a:pt x="124956" y="921902"/>
                </a:lnTo>
                <a:lnTo>
                  <a:pt x="125971" y="920860"/>
                </a:lnTo>
                <a:lnTo>
                  <a:pt x="127980" y="918776"/>
                </a:lnTo>
                <a:lnTo>
                  <a:pt x="130000" y="915651"/>
                </a:lnTo>
                <a:lnTo>
                  <a:pt x="132019" y="912525"/>
                </a:lnTo>
                <a:lnTo>
                  <a:pt x="133024" y="909387"/>
                </a:lnTo>
                <a:lnTo>
                  <a:pt x="133024" y="907303"/>
                </a:lnTo>
                <a:lnTo>
                  <a:pt x="134029" y="904177"/>
                </a:lnTo>
                <a:lnTo>
                  <a:pt x="134029" y="902094"/>
                </a:lnTo>
                <a:lnTo>
                  <a:pt x="135034" y="898956"/>
                </a:lnTo>
                <a:lnTo>
                  <a:pt x="135034" y="894788"/>
                </a:lnTo>
                <a:lnTo>
                  <a:pt x="136048" y="892704"/>
                </a:lnTo>
                <a:lnTo>
                  <a:pt x="137053" y="889579"/>
                </a:lnTo>
                <a:lnTo>
                  <a:pt x="138058" y="886441"/>
                </a:lnTo>
                <a:lnTo>
                  <a:pt x="139072" y="883315"/>
                </a:lnTo>
                <a:lnTo>
                  <a:pt x="140077" y="880189"/>
                </a:lnTo>
                <a:lnTo>
                  <a:pt x="141082" y="876022"/>
                </a:lnTo>
                <a:lnTo>
                  <a:pt x="142096" y="871842"/>
                </a:lnTo>
                <a:lnTo>
                  <a:pt x="143101" y="868716"/>
                </a:lnTo>
                <a:lnTo>
                  <a:pt x="144106" y="864549"/>
                </a:lnTo>
                <a:lnTo>
                  <a:pt x="145111" y="861423"/>
                </a:lnTo>
                <a:lnTo>
                  <a:pt x="145111" y="859327"/>
                </a:lnTo>
                <a:lnTo>
                  <a:pt x="146125" y="856201"/>
                </a:lnTo>
                <a:lnTo>
                  <a:pt x="147130" y="854118"/>
                </a:lnTo>
                <a:lnTo>
                  <a:pt x="148135" y="850992"/>
                </a:lnTo>
                <a:lnTo>
                  <a:pt x="148135" y="847866"/>
                </a:lnTo>
                <a:lnTo>
                  <a:pt x="149149" y="844728"/>
                </a:lnTo>
                <a:lnTo>
                  <a:pt x="150154" y="841603"/>
                </a:lnTo>
                <a:lnTo>
                  <a:pt x="151159" y="838477"/>
                </a:lnTo>
                <a:lnTo>
                  <a:pt x="152174" y="835352"/>
                </a:lnTo>
                <a:lnTo>
                  <a:pt x="153178" y="832213"/>
                </a:lnTo>
                <a:lnTo>
                  <a:pt x="154183" y="828046"/>
                </a:lnTo>
                <a:lnTo>
                  <a:pt x="155188" y="824920"/>
                </a:lnTo>
                <a:lnTo>
                  <a:pt x="156203" y="820740"/>
                </a:lnTo>
                <a:lnTo>
                  <a:pt x="158212" y="819698"/>
                </a:lnTo>
                <a:lnTo>
                  <a:pt x="159227" y="818656"/>
                </a:lnTo>
                <a:lnTo>
                  <a:pt x="161236" y="817615"/>
                </a:lnTo>
                <a:lnTo>
                  <a:pt x="163256" y="815531"/>
                </a:lnTo>
                <a:lnTo>
                  <a:pt x="165265" y="813447"/>
                </a:lnTo>
                <a:lnTo>
                  <a:pt x="167285" y="811363"/>
                </a:lnTo>
                <a:lnTo>
                  <a:pt x="169304" y="809280"/>
                </a:lnTo>
                <a:lnTo>
                  <a:pt x="172319" y="806141"/>
                </a:lnTo>
                <a:lnTo>
                  <a:pt x="174338" y="804058"/>
                </a:lnTo>
                <a:lnTo>
                  <a:pt x="177362" y="800932"/>
                </a:lnTo>
                <a:lnTo>
                  <a:pt x="180386" y="797807"/>
                </a:lnTo>
                <a:lnTo>
                  <a:pt x="183410" y="794668"/>
                </a:lnTo>
                <a:lnTo>
                  <a:pt x="186435" y="791543"/>
                </a:lnTo>
                <a:lnTo>
                  <a:pt x="189459" y="787375"/>
                </a:lnTo>
                <a:lnTo>
                  <a:pt x="192473" y="784250"/>
                </a:lnTo>
                <a:lnTo>
                  <a:pt x="195497" y="781112"/>
                </a:lnTo>
                <a:lnTo>
                  <a:pt x="198522" y="777986"/>
                </a:lnTo>
                <a:lnTo>
                  <a:pt x="201546" y="773819"/>
                </a:lnTo>
                <a:lnTo>
                  <a:pt x="204570" y="770693"/>
                </a:lnTo>
                <a:lnTo>
                  <a:pt x="207594" y="767555"/>
                </a:lnTo>
                <a:lnTo>
                  <a:pt x="210618" y="764429"/>
                </a:lnTo>
                <a:lnTo>
                  <a:pt x="213642" y="761304"/>
                </a:lnTo>
                <a:lnTo>
                  <a:pt x="215652" y="759220"/>
                </a:lnTo>
                <a:lnTo>
                  <a:pt x="218676" y="756082"/>
                </a:lnTo>
                <a:lnTo>
                  <a:pt x="220695" y="753998"/>
                </a:lnTo>
                <a:lnTo>
                  <a:pt x="223720" y="751914"/>
                </a:lnTo>
                <a:lnTo>
                  <a:pt x="225729" y="749830"/>
                </a:lnTo>
                <a:lnTo>
                  <a:pt x="227749" y="748789"/>
                </a:lnTo>
                <a:lnTo>
                  <a:pt x="228753" y="747747"/>
                </a:lnTo>
                <a:lnTo>
                  <a:pt x="230773" y="746705"/>
                </a:lnTo>
                <a:lnTo>
                  <a:pt x="232782" y="745663"/>
                </a:lnTo>
                <a:lnTo>
                  <a:pt x="234802" y="748789"/>
                </a:lnTo>
                <a:lnTo>
                  <a:pt x="235807" y="751914"/>
                </a:lnTo>
                <a:lnTo>
                  <a:pt x="236821" y="755040"/>
                </a:lnTo>
                <a:lnTo>
                  <a:pt x="237826" y="758178"/>
                </a:lnTo>
                <a:lnTo>
                  <a:pt x="238831" y="761304"/>
                </a:lnTo>
                <a:lnTo>
                  <a:pt x="239845" y="764429"/>
                </a:lnTo>
                <a:lnTo>
                  <a:pt x="240850" y="767555"/>
                </a:lnTo>
                <a:lnTo>
                  <a:pt x="242860" y="770693"/>
                </a:lnTo>
                <a:lnTo>
                  <a:pt x="244879" y="771735"/>
                </a:lnTo>
                <a:lnTo>
                  <a:pt x="246898" y="772777"/>
                </a:lnTo>
                <a:lnTo>
                  <a:pt x="248908" y="774860"/>
                </a:lnTo>
                <a:lnTo>
                  <a:pt x="249913" y="777986"/>
                </a:lnTo>
                <a:lnTo>
                  <a:pt x="251932" y="782153"/>
                </a:lnTo>
                <a:lnTo>
                  <a:pt x="252937" y="786333"/>
                </a:lnTo>
                <a:lnTo>
                  <a:pt x="253952" y="789459"/>
                </a:lnTo>
                <a:lnTo>
                  <a:pt x="254956" y="791543"/>
                </a:lnTo>
                <a:lnTo>
                  <a:pt x="254956" y="794668"/>
                </a:lnTo>
                <a:lnTo>
                  <a:pt x="255961" y="797807"/>
                </a:lnTo>
                <a:lnTo>
                  <a:pt x="256976" y="799890"/>
                </a:lnTo>
                <a:lnTo>
                  <a:pt x="256976" y="803016"/>
                </a:lnTo>
                <a:lnTo>
                  <a:pt x="257981" y="806141"/>
                </a:lnTo>
                <a:lnTo>
                  <a:pt x="258985" y="809280"/>
                </a:lnTo>
                <a:lnTo>
                  <a:pt x="258985" y="811363"/>
                </a:lnTo>
                <a:lnTo>
                  <a:pt x="259990" y="814489"/>
                </a:lnTo>
                <a:lnTo>
                  <a:pt x="261005" y="816573"/>
                </a:lnTo>
                <a:lnTo>
                  <a:pt x="261005" y="819698"/>
                </a:lnTo>
                <a:lnTo>
                  <a:pt x="263014" y="823878"/>
                </a:lnTo>
                <a:lnTo>
                  <a:pt x="264029" y="827004"/>
                </a:lnTo>
                <a:lnTo>
                  <a:pt x="265034" y="830130"/>
                </a:lnTo>
                <a:lnTo>
                  <a:pt x="267053" y="831171"/>
                </a:lnTo>
                <a:lnTo>
                  <a:pt x="268058" y="835352"/>
                </a:lnTo>
                <a:lnTo>
                  <a:pt x="270068" y="838477"/>
                </a:lnTo>
                <a:lnTo>
                  <a:pt x="271082" y="842645"/>
                </a:lnTo>
                <a:lnTo>
                  <a:pt x="273092" y="845770"/>
                </a:lnTo>
                <a:lnTo>
                  <a:pt x="274106" y="849950"/>
                </a:lnTo>
                <a:lnTo>
                  <a:pt x="276116" y="854118"/>
                </a:lnTo>
                <a:lnTo>
                  <a:pt x="277130" y="858285"/>
                </a:lnTo>
                <a:lnTo>
                  <a:pt x="279140" y="862465"/>
                </a:lnTo>
                <a:lnTo>
                  <a:pt x="280145" y="866633"/>
                </a:lnTo>
                <a:lnTo>
                  <a:pt x="282164" y="870800"/>
                </a:lnTo>
                <a:lnTo>
                  <a:pt x="283169" y="874980"/>
                </a:lnTo>
                <a:lnTo>
                  <a:pt x="284184" y="879148"/>
                </a:lnTo>
                <a:lnTo>
                  <a:pt x="286193" y="883315"/>
                </a:lnTo>
                <a:lnTo>
                  <a:pt x="288213" y="887495"/>
                </a:lnTo>
                <a:lnTo>
                  <a:pt x="289217" y="891663"/>
                </a:lnTo>
                <a:lnTo>
                  <a:pt x="291237" y="895830"/>
                </a:lnTo>
                <a:lnTo>
                  <a:pt x="293246" y="900010"/>
                </a:lnTo>
                <a:lnTo>
                  <a:pt x="294261" y="904177"/>
                </a:lnTo>
                <a:lnTo>
                  <a:pt x="296270" y="908345"/>
                </a:lnTo>
                <a:lnTo>
                  <a:pt x="298290" y="912525"/>
                </a:lnTo>
                <a:lnTo>
                  <a:pt x="301314" y="915651"/>
                </a:lnTo>
                <a:lnTo>
                  <a:pt x="303324" y="919818"/>
                </a:lnTo>
                <a:lnTo>
                  <a:pt x="305343" y="923985"/>
                </a:lnTo>
                <a:lnTo>
                  <a:pt x="308367" y="927124"/>
                </a:lnTo>
                <a:lnTo>
                  <a:pt x="310377" y="930249"/>
                </a:lnTo>
                <a:lnTo>
                  <a:pt x="313401" y="934417"/>
                </a:lnTo>
                <a:lnTo>
                  <a:pt x="316425" y="937542"/>
                </a:lnTo>
                <a:lnTo>
                  <a:pt x="319449" y="940681"/>
                </a:lnTo>
                <a:lnTo>
                  <a:pt x="322473" y="943806"/>
                </a:lnTo>
                <a:lnTo>
                  <a:pt x="325498" y="946932"/>
                </a:lnTo>
                <a:lnTo>
                  <a:pt x="329527" y="949015"/>
                </a:lnTo>
                <a:lnTo>
                  <a:pt x="333556" y="952154"/>
                </a:lnTo>
                <a:lnTo>
                  <a:pt x="335575" y="953196"/>
                </a:lnTo>
                <a:lnTo>
                  <a:pt x="337585" y="954237"/>
                </a:lnTo>
                <a:lnTo>
                  <a:pt x="338599" y="954237"/>
                </a:lnTo>
                <a:lnTo>
                  <a:pt x="340609" y="956321"/>
                </a:lnTo>
                <a:lnTo>
                  <a:pt x="342628" y="956321"/>
                </a:lnTo>
                <a:lnTo>
                  <a:pt x="344647" y="957363"/>
                </a:lnTo>
                <a:lnTo>
                  <a:pt x="346657" y="958405"/>
                </a:lnTo>
                <a:lnTo>
                  <a:pt x="347662" y="958405"/>
                </a:lnTo>
                <a:lnTo>
                  <a:pt x="349681" y="959447"/>
                </a:lnTo>
                <a:lnTo>
                  <a:pt x="350686" y="959447"/>
                </a:lnTo>
                <a:lnTo>
                  <a:pt x="352705" y="960489"/>
                </a:lnTo>
                <a:lnTo>
                  <a:pt x="354725" y="960489"/>
                </a:lnTo>
                <a:lnTo>
                  <a:pt x="356734" y="961530"/>
                </a:lnTo>
                <a:lnTo>
                  <a:pt x="362783" y="961530"/>
                </a:lnTo>
                <a:lnTo>
                  <a:pt x="364802" y="962572"/>
                </a:lnTo>
                <a:lnTo>
                  <a:pt x="384957" y="962572"/>
                </a:lnTo>
                <a:lnTo>
                  <a:pt x="387971" y="961530"/>
                </a:lnTo>
                <a:lnTo>
                  <a:pt x="389990" y="961530"/>
                </a:lnTo>
                <a:lnTo>
                  <a:pt x="392010" y="960489"/>
                </a:lnTo>
                <a:lnTo>
                  <a:pt x="395034" y="960489"/>
                </a:lnTo>
                <a:lnTo>
                  <a:pt x="397044" y="959447"/>
                </a:lnTo>
                <a:lnTo>
                  <a:pt x="399063" y="958405"/>
                </a:lnTo>
                <a:lnTo>
                  <a:pt x="401073" y="958405"/>
                </a:lnTo>
                <a:lnTo>
                  <a:pt x="403092" y="957363"/>
                </a:lnTo>
                <a:lnTo>
                  <a:pt x="404097" y="955279"/>
                </a:lnTo>
                <a:lnTo>
                  <a:pt x="406116" y="954237"/>
                </a:lnTo>
                <a:lnTo>
                  <a:pt x="408126" y="953196"/>
                </a:lnTo>
                <a:lnTo>
                  <a:pt x="409140" y="951112"/>
                </a:lnTo>
                <a:lnTo>
                  <a:pt x="411150" y="950057"/>
                </a:lnTo>
                <a:lnTo>
                  <a:pt x="413169" y="945890"/>
                </a:lnTo>
                <a:lnTo>
                  <a:pt x="415179" y="943806"/>
                </a:lnTo>
                <a:lnTo>
                  <a:pt x="416193" y="941722"/>
                </a:lnTo>
                <a:lnTo>
                  <a:pt x="417198" y="938597"/>
                </a:lnTo>
                <a:lnTo>
                  <a:pt x="418203" y="936500"/>
                </a:lnTo>
                <a:lnTo>
                  <a:pt x="419218" y="933375"/>
                </a:lnTo>
                <a:lnTo>
                  <a:pt x="420222" y="930249"/>
                </a:lnTo>
                <a:lnTo>
                  <a:pt x="421227" y="927124"/>
                </a:lnTo>
                <a:lnTo>
                  <a:pt x="422242" y="923985"/>
                </a:lnTo>
                <a:lnTo>
                  <a:pt x="423247" y="920860"/>
                </a:lnTo>
                <a:lnTo>
                  <a:pt x="424251" y="916692"/>
                </a:lnTo>
                <a:lnTo>
                  <a:pt x="425256" y="912525"/>
                </a:lnTo>
                <a:lnTo>
                  <a:pt x="425256" y="908345"/>
                </a:lnTo>
                <a:lnTo>
                  <a:pt x="426271" y="904177"/>
                </a:lnTo>
                <a:lnTo>
                  <a:pt x="427276" y="900010"/>
                </a:lnTo>
                <a:lnTo>
                  <a:pt x="428280" y="894788"/>
                </a:lnTo>
                <a:lnTo>
                  <a:pt x="429295" y="890621"/>
                </a:lnTo>
                <a:lnTo>
                  <a:pt x="430300" y="889579"/>
                </a:lnTo>
                <a:lnTo>
                  <a:pt x="431305" y="886441"/>
                </a:lnTo>
                <a:lnTo>
                  <a:pt x="432319" y="882273"/>
                </a:lnTo>
                <a:lnTo>
                  <a:pt x="432319" y="879148"/>
                </a:lnTo>
                <a:lnTo>
                  <a:pt x="433324" y="876022"/>
                </a:lnTo>
                <a:lnTo>
                  <a:pt x="434329" y="872884"/>
                </a:lnTo>
                <a:lnTo>
                  <a:pt x="434329" y="869758"/>
                </a:lnTo>
                <a:lnTo>
                  <a:pt x="435334" y="866633"/>
                </a:lnTo>
                <a:lnTo>
                  <a:pt x="436348" y="862465"/>
                </a:lnTo>
                <a:lnTo>
                  <a:pt x="437353" y="858285"/>
                </a:lnTo>
                <a:lnTo>
                  <a:pt x="438358" y="855159"/>
                </a:lnTo>
                <a:lnTo>
                  <a:pt x="440377" y="853076"/>
                </a:lnTo>
                <a:lnTo>
                  <a:pt x="442396" y="850992"/>
                </a:lnTo>
                <a:lnTo>
                  <a:pt x="443401" y="847866"/>
                </a:lnTo>
                <a:lnTo>
                  <a:pt x="444406" y="843686"/>
                </a:lnTo>
                <a:lnTo>
                  <a:pt x="445411" y="840561"/>
                </a:lnTo>
                <a:lnTo>
                  <a:pt x="445411" y="838477"/>
                </a:lnTo>
                <a:lnTo>
                  <a:pt x="446425" y="835352"/>
                </a:lnTo>
                <a:lnTo>
                  <a:pt x="447430" y="832213"/>
                </a:lnTo>
                <a:lnTo>
                  <a:pt x="447430" y="829088"/>
                </a:lnTo>
                <a:lnTo>
                  <a:pt x="448435" y="825962"/>
                </a:lnTo>
                <a:lnTo>
                  <a:pt x="449449" y="822837"/>
                </a:lnTo>
                <a:lnTo>
                  <a:pt x="449449" y="819698"/>
                </a:lnTo>
                <a:lnTo>
                  <a:pt x="450454" y="816573"/>
                </a:lnTo>
                <a:lnTo>
                  <a:pt x="450454" y="813447"/>
                </a:lnTo>
                <a:lnTo>
                  <a:pt x="451459" y="810322"/>
                </a:lnTo>
                <a:lnTo>
                  <a:pt x="452474" y="807183"/>
                </a:lnTo>
                <a:lnTo>
                  <a:pt x="452474" y="804058"/>
                </a:lnTo>
                <a:lnTo>
                  <a:pt x="453478" y="800932"/>
                </a:lnTo>
                <a:lnTo>
                  <a:pt x="454483" y="798848"/>
                </a:lnTo>
                <a:lnTo>
                  <a:pt x="454483" y="795710"/>
                </a:lnTo>
                <a:lnTo>
                  <a:pt x="455488" y="793626"/>
                </a:lnTo>
                <a:lnTo>
                  <a:pt x="456503" y="789459"/>
                </a:lnTo>
                <a:lnTo>
                  <a:pt x="458512" y="785292"/>
                </a:lnTo>
                <a:lnTo>
                  <a:pt x="460532" y="784250"/>
                </a:lnTo>
                <a:lnTo>
                  <a:pt x="463556" y="788417"/>
                </a:lnTo>
                <a:lnTo>
                  <a:pt x="467585" y="791543"/>
                </a:lnTo>
                <a:lnTo>
                  <a:pt x="470609" y="795710"/>
                </a:lnTo>
                <a:lnTo>
                  <a:pt x="473633" y="799890"/>
                </a:lnTo>
                <a:lnTo>
                  <a:pt x="477662" y="804058"/>
                </a:lnTo>
                <a:lnTo>
                  <a:pt x="480686" y="808225"/>
                </a:lnTo>
                <a:lnTo>
                  <a:pt x="484715" y="812405"/>
                </a:lnTo>
                <a:lnTo>
                  <a:pt x="487739" y="816573"/>
                </a:lnTo>
                <a:lnTo>
                  <a:pt x="491768" y="820740"/>
                </a:lnTo>
                <a:lnTo>
                  <a:pt x="495797" y="824920"/>
                </a:lnTo>
                <a:lnTo>
                  <a:pt x="498822" y="829088"/>
                </a:lnTo>
                <a:lnTo>
                  <a:pt x="502851" y="834297"/>
                </a:lnTo>
                <a:lnTo>
                  <a:pt x="506889" y="838477"/>
                </a:lnTo>
                <a:lnTo>
                  <a:pt x="509913" y="842645"/>
                </a:lnTo>
                <a:lnTo>
                  <a:pt x="513942" y="847866"/>
                </a:lnTo>
                <a:lnTo>
                  <a:pt x="517971" y="852034"/>
                </a:lnTo>
                <a:lnTo>
                  <a:pt x="522000" y="856201"/>
                </a:lnTo>
                <a:lnTo>
                  <a:pt x="526029" y="861423"/>
                </a:lnTo>
                <a:lnTo>
                  <a:pt x="529053" y="865591"/>
                </a:lnTo>
                <a:lnTo>
                  <a:pt x="533082" y="869758"/>
                </a:lnTo>
                <a:lnTo>
                  <a:pt x="537121" y="873938"/>
                </a:lnTo>
                <a:lnTo>
                  <a:pt x="541150" y="879148"/>
                </a:lnTo>
                <a:lnTo>
                  <a:pt x="545179" y="883315"/>
                </a:lnTo>
                <a:lnTo>
                  <a:pt x="549208" y="887495"/>
                </a:lnTo>
                <a:lnTo>
                  <a:pt x="553237" y="891663"/>
                </a:lnTo>
                <a:lnTo>
                  <a:pt x="557276" y="895830"/>
                </a:lnTo>
                <a:lnTo>
                  <a:pt x="561305" y="900010"/>
                </a:lnTo>
                <a:lnTo>
                  <a:pt x="565334" y="904177"/>
                </a:lnTo>
                <a:lnTo>
                  <a:pt x="569363" y="907303"/>
                </a:lnTo>
                <a:lnTo>
                  <a:pt x="573392" y="911470"/>
                </a:lnTo>
                <a:lnTo>
                  <a:pt x="576416" y="914609"/>
                </a:lnTo>
                <a:lnTo>
                  <a:pt x="580455" y="918776"/>
                </a:lnTo>
                <a:lnTo>
                  <a:pt x="583469" y="920860"/>
                </a:lnTo>
                <a:lnTo>
                  <a:pt x="586493" y="923985"/>
                </a:lnTo>
                <a:lnTo>
                  <a:pt x="589517" y="926082"/>
                </a:lnTo>
                <a:lnTo>
                  <a:pt x="592541" y="929207"/>
                </a:lnTo>
                <a:lnTo>
                  <a:pt x="595566" y="931291"/>
                </a:lnTo>
                <a:lnTo>
                  <a:pt x="597585" y="933375"/>
                </a:lnTo>
                <a:lnTo>
                  <a:pt x="600599" y="935459"/>
                </a:lnTo>
                <a:lnTo>
                  <a:pt x="603624" y="937542"/>
                </a:lnTo>
                <a:lnTo>
                  <a:pt x="606648" y="939639"/>
                </a:lnTo>
                <a:lnTo>
                  <a:pt x="609672" y="941722"/>
                </a:lnTo>
                <a:lnTo>
                  <a:pt x="612696" y="943806"/>
                </a:lnTo>
                <a:lnTo>
                  <a:pt x="614715" y="945890"/>
                </a:lnTo>
                <a:lnTo>
                  <a:pt x="617769" y="947974"/>
                </a:lnTo>
                <a:lnTo>
                  <a:pt x="620764" y="949015"/>
                </a:lnTo>
                <a:lnTo>
                  <a:pt x="623759" y="951112"/>
                </a:lnTo>
                <a:lnTo>
                  <a:pt x="626851" y="952154"/>
                </a:lnTo>
                <a:lnTo>
                  <a:pt x="628783" y="954237"/>
                </a:lnTo>
                <a:lnTo>
                  <a:pt x="631875" y="955279"/>
                </a:lnTo>
                <a:lnTo>
                  <a:pt x="634870" y="956321"/>
                </a:lnTo>
                <a:lnTo>
                  <a:pt x="636899" y="957363"/>
                </a:lnTo>
                <a:lnTo>
                  <a:pt x="639894" y="958405"/>
                </a:lnTo>
                <a:lnTo>
                  <a:pt x="642889" y="959447"/>
                </a:lnTo>
                <a:lnTo>
                  <a:pt x="644918" y="959447"/>
                </a:lnTo>
                <a:lnTo>
                  <a:pt x="648010" y="960489"/>
                </a:lnTo>
                <a:lnTo>
                  <a:pt x="649943" y="961530"/>
                </a:lnTo>
                <a:lnTo>
                  <a:pt x="668107" y="961530"/>
                </a:lnTo>
                <a:lnTo>
                  <a:pt x="670136" y="960489"/>
                </a:lnTo>
                <a:lnTo>
                  <a:pt x="672165" y="959447"/>
                </a:lnTo>
                <a:lnTo>
                  <a:pt x="673131" y="958405"/>
                </a:lnTo>
                <a:lnTo>
                  <a:pt x="675160" y="957363"/>
                </a:lnTo>
                <a:lnTo>
                  <a:pt x="677189" y="956321"/>
                </a:lnTo>
                <a:lnTo>
                  <a:pt x="679218" y="955279"/>
                </a:lnTo>
                <a:lnTo>
                  <a:pt x="681247" y="953196"/>
                </a:lnTo>
                <a:lnTo>
                  <a:pt x="683276" y="952154"/>
                </a:lnTo>
                <a:lnTo>
                  <a:pt x="685208" y="950057"/>
                </a:lnTo>
                <a:lnTo>
                  <a:pt x="687237" y="947974"/>
                </a:lnTo>
                <a:lnTo>
                  <a:pt x="689266" y="945890"/>
                </a:lnTo>
                <a:lnTo>
                  <a:pt x="690329" y="943806"/>
                </a:lnTo>
                <a:lnTo>
                  <a:pt x="692261" y="941722"/>
                </a:lnTo>
                <a:lnTo>
                  <a:pt x="694290" y="939639"/>
                </a:lnTo>
                <a:lnTo>
                  <a:pt x="696319" y="937542"/>
                </a:lnTo>
                <a:lnTo>
                  <a:pt x="698348" y="935459"/>
                </a:lnTo>
                <a:lnTo>
                  <a:pt x="700377" y="932333"/>
                </a:lnTo>
                <a:lnTo>
                  <a:pt x="702406" y="930249"/>
                </a:lnTo>
                <a:lnTo>
                  <a:pt x="703373" y="928166"/>
                </a:lnTo>
                <a:lnTo>
                  <a:pt x="705402" y="925027"/>
                </a:lnTo>
                <a:lnTo>
                  <a:pt x="706368" y="922944"/>
                </a:lnTo>
                <a:lnTo>
                  <a:pt x="708397" y="920860"/>
                </a:lnTo>
                <a:lnTo>
                  <a:pt x="709460" y="917734"/>
                </a:lnTo>
                <a:lnTo>
                  <a:pt x="711489" y="915651"/>
                </a:lnTo>
                <a:lnTo>
                  <a:pt x="712455" y="912525"/>
                </a:lnTo>
                <a:lnTo>
                  <a:pt x="714484" y="908345"/>
                </a:lnTo>
                <a:lnTo>
                  <a:pt x="715450" y="905219"/>
                </a:lnTo>
                <a:lnTo>
                  <a:pt x="716513" y="903136"/>
                </a:lnTo>
                <a:lnTo>
                  <a:pt x="717479" y="898956"/>
                </a:lnTo>
                <a:lnTo>
                  <a:pt x="718542" y="895830"/>
                </a:lnTo>
                <a:lnTo>
                  <a:pt x="719508" y="892704"/>
                </a:lnTo>
                <a:lnTo>
                  <a:pt x="719508" y="889579"/>
                </a:lnTo>
                <a:lnTo>
                  <a:pt x="720571" y="886441"/>
                </a:lnTo>
                <a:lnTo>
                  <a:pt x="720571" y="871842"/>
                </a:lnTo>
                <a:lnTo>
                  <a:pt x="719508" y="868716"/>
                </a:lnTo>
                <a:lnTo>
                  <a:pt x="719508" y="864549"/>
                </a:lnTo>
                <a:lnTo>
                  <a:pt x="718542" y="860369"/>
                </a:lnTo>
                <a:lnTo>
                  <a:pt x="717479" y="857243"/>
                </a:lnTo>
                <a:lnTo>
                  <a:pt x="716513" y="853076"/>
                </a:lnTo>
                <a:lnTo>
                  <a:pt x="715450" y="848908"/>
                </a:lnTo>
                <a:lnTo>
                  <a:pt x="713421" y="844728"/>
                </a:lnTo>
                <a:lnTo>
                  <a:pt x="712455" y="840561"/>
                </a:lnTo>
                <a:lnTo>
                  <a:pt x="710426" y="836393"/>
                </a:lnTo>
                <a:lnTo>
                  <a:pt x="708397" y="831171"/>
                </a:lnTo>
                <a:lnTo>
                  <a:pt x="706368" y="825962"/>
                </a:lnTo>
                <a:lnTo>
                  <a:pt x="704435" y="820740"/>
                </a:lnTo>
                <a:lnTo>
                  <a:pt x="702406" y="815531"/>
                </a:lnTo>
                <a:lnTo>
                  <a:pt x="700377" y="810322"/>
                </a:lnTo>
                <a:lnTo>
                  <a:pt x="698348" y="805100"/>
                </a:lnTo>
                <a:lnTo>
                  <a:pt x="696319" y="799890"/>
                </a:lnTo>
                <a:lnTo>
                  <a:pt x="694290" y="793626"/>
                </a:lnTo>
                <a:lnTo>
                  <a:pt x="693324" y="788417"/>
                </a:lnTo>
                <a:lnTo>
                  <a:pt x="691295" y="783195"/>
                </a:lnTo>
                <a:lnTo>
                  <a:pt x="689266" y="777986"/>
                </a:lnTo>
                <a:lnTo>
                  <a:pt x="688300" y="772777"/>
                </a:lnTo>
                <a:lnTo>
                  <a:pt x="686271" y="766513"/>
                </a:lnTo>
                <a:lnTo>
                  <a:pt x="685208" y="761304"/>
                </a:lnTo>
                <a:lnTo>
                  <a:pt x="683276" y="756082"/>
                </a:lnTo>
                <a:lnTo>
                  <a:pt x="682213" y="750872"/>
                </a:lnTo>
                <a:lnTo>
                  <a:pt x="681247" y="745663"/>
                </a:lnTo>
                <a:lnTo>
                  <a:pt x="680184" y="740441"/>
                </a:lnTo>
                <a:lnTo>
                  <a:pt x="679218" y="735232"/>
                </a:lnTo>
                <a:lnTo>
                  <a:pt x="678155" y="730010"/>
                </a:lnTo>
                <a:lnTo>
                  <a:pt x="677189" y="724800"/>
                </a:lnTo>
                <a:lnTo>
                  <a:pt x="676223" y="719591"/>
                </a:lnTo>
                <a:lnTo>
                  <a:pt x="675160" y="715411"/>
                </a:lnTo>
                <a:lnTo>
                  <a:pt x="674194" y="710202"/>
                </a:lnTo>
                <a:lnTo>
                  <a:pt x="674194" y="706022"/>
                </a:lnTo>
                <a:lnTo>
                  <a:pt x="673131" y="700812"/>
                </a:lnTo>
                <a:lnTo>
                  <a:pt x="673131" y="681004"/>
                </a:lnTo>
                <a:lnTo>
                  <a:pt x="674194" y="678908"/>
                </a:lnTo>
                <a:lnTo>
                  <a:pt x="676223" y="676824"/>
                </a:lnTo>
                <a:lnTo>
                  <a:pt x="678155" y="675782"/>
                </a:lnTo>
                <a:lnTo>
                  <a:pt x="680184" y="674741"/>
                </a:lnTo>
                <a:lnTo>
                  <a:pt x="682213" y="673699"/>
                </a:lnTo>
                <a:lnTo>
                  <a:pt x="684242" y="673699"/>
                </a:lnTo>
                <a:lnTo>
                  <a:pt x="686271" y="672657"/>
                </a:lnTo>
                <a:lnTo>
                  <a:pt x="689266" y="672657"/>
                </a:lnTo>
                <a:lnTo>
                  <a:pt x="691295" y="671615"/>
                </a:lnTo>
                <a:lnTo>
                  <a:pt x="695353" y="671615"/>
                </a:lnTo>
                <a:lnTo>
                  <a:pt x="697382" y="670573"/>
                </a:lnTo>
                <a:lnTo>
                  <a:pt x="727624" y="670573"/>
                </a:lnTo>
                <a:lnTo>
                  <a:pt x="729556" y="671615"/>
                </a:lnTo>
                <a:lnTo>
                  <a:pt x="735643" y="671615"/>
                </a:lnTo>
                <a:lnTo>
                  <a:pt x="737672" y="672657"/>
                </a:lnTo>
                <a:lnTo>
                  <a:pt x="739701" y="672657"/>
                </a:lnTo>
                <a:lnTo>
                  <a:pt x="741730" y="673699"/>
                </a:lnTo>
                <a:lnTo>
                  <a:pt x="743662" y="673699"/>
                </a:lnTo>
                <a:lnTo>
                  <a:pt x="745691" y="674741"/>
                </a:lnTo>
                <a:lnTo>
                  <a:pt x="746754" y="674741"/>
                </a:lnTo>
                <a:lnTo>
                  <a:pt x="748783" y="675782"/>
                </a:lnTo>
                <a:lnTo>
                  <a:pt x="750716" y="675782"/>
                </a:lnTo>
                <a:lnTo>
                  <a:pt x="752745" y="676824"/>
                </a:lnTo>
                <a:lnTo>
                  <a:pt x="754774" y="677866"/>
                </a:lnTo>
                <a:lnTo>
                  <a:pt x="756803" y="677866"/>
                </a:lnTo>
                <a:lnTo>
                  <a:pt x="758832" y="678908"/>
                </a:lnTo>
                <a:lnTo>
                  <a:pt x="760861" y="679950"/>
                </a:lnTo>
                <a:lnTo>
                  <a:pt x="762890" y="681004"/>
                </a:lnTo>
                <a:lnTo>
                  <a:pt x="763856" y="682046"/>
                </a:lnTo>
                <a:lnTo>
                  <a:pt x="765885" y="683088"/>
                </a:lnTo>
                <a:lnTo>
                  <a:pt x="766851" y="684130"/>
                </a:lnTo>
                <a:lnTo>
                  <a:pt x="768880" y="685172"/>
                </a:lnTo>
                <a:lnTo>
                  <a:pt x="769943" y="686214"/>
                </a:lnTo>
                <a:lnTo>
                  <a:pt x="771875" y="687256"/>
                </a:lnTo>
                <a:lnTo>
                  <a:pt x="772938" y="688297"/>
                </a:lnTo>
                <a:lnTo>
                  <a:pt x="774967" y="690381"/>
                </a:lnTo>
                <a:lnTo>
                  <a:pt x="776996" y="694561"/>
                </a:lnTo>
                <a:lnTo>
                  <a:pt x="778928" y="697687"/>
                </a:lnTo>
                <a:lnTo>
                  <a:pt x="779991" y="700812"/>
                </a:lnTo>
                <a:lnTo>
                  <a:pt x="780957" y="703938"/>
                </a:lnTo>
                <a:lnTo>
                  <a:pt x="780957" y="707076"/>
                </a:lnTo>
                <a:lnTo>
                  <a:pt x="782020" y="710202"/>
                </a:lnTo>
                <a:lnTo>
                  <a:pt x="782986" y="713327"/>
                </a:lnTo>
                <a:lnTo>
                  <a:pt x="782986" y="716453"/>
                </a:lnTo>
                <a:lnTo>
                  <a:pt x="784049" y="719591"/>
                </a:lnTo>
                <a:lnTo>
                  <a:pt x="784049" y="737315"/>
                </a:lnTo>
                <a:lnTo>
                  <a:pt x="782986" y="741483"/>
                </a:lnTo>
                <a:lnTo>
                  <a:pt x="782986" y="749830"/>
                </a:lnTo>
                <a:lnTo>
                  <a:pt x="784049" y="753998"/>
                </a:lnTo>
                <a:lnTo>
                  <a:pt x="784049" y="757123"/>
                </a:lnTo>
                <a:lnTo>
                  <a:pt x="785015" y="761304"/>
                </a:lnTo>
                <a:lnTo>
                  <a:pt x="785981" y="765471"/>
                </a:lnTo>
                <a:lnTo>
                  <a:pt x="788010" y="768597"/>
                </a:lnTo>
                <a:lnTo>
                  <a:pt x="790039" y="772777"/>
                </a:lnTo>
                <a:lnTo>
                  <a:pt x="792068" y="775902"/>
                </a:lnTo>
                <a:lnTo>
                  <a:pt x="794097" y="776944"/>
                </a:lnTo>
                <a:lnTo>
                  <a:pt x="795064" y="777986"/>
                </a:lnTo>
                <a:lnTo>
                  <a:pt x="797093" y="779028"/>
                </a:lnTo>
                <a:lnTo>
                  <a:pt x="798155" y="780070"/>
                </a:lnTo>
                <a:lnTo>
                  <a:pt x="800088" y="781112"/>
                </a:lnTo>
                <a:lnTo>
                  <a:pt x="802117" y="781112"/>
                </a:lnTo>
                <a:lnTo>
                  <a:pt x="804146" y="782153"/>
                </a:lnTo>
                <a:lnTo>
                  <a:pt x="812262" y="782153"/>
                </a:lnTo>
                <a:lnTo>
                  <a:pt x="815257" y="781112"/>
                </a:lnTo>
                <a:lnTo>
                  <a:pt x="817286" y="781112"/>
                </a:lnTo>
                <a:lnTo>
                  <a:pt x="820281" y="780070"/>
                </a:lnTo>
                <a:lnTo>
                  <a:pt x="823276" y="779028"/>
                </a:lnTo>
                <a:lnTo>
                  <a:pt x="826368" y="777986"/>
                </a:lnTo>
                <a:lnTo>
                  <a:pt x="826368" y="776944"/>
                </a:lnTo>
                <a:lnTo>
                  <a:pt x="828397" y="773819"/>
                </a:lnTo>
                <a:lnTo>
                  <a:pt x="830329" y="772777"/>
                </a:lnTo>
                <a:lnTo>
                  <a:pt x="832358" y="771735"/>
                </a:lnTo>
                <a:lnTo>
                  <a:pt x="834387" y="769638"/>
                </a:lnTo>
                <a:lnTo>
                  <a:pt x="836416" y="768597"/>
                </a:lnTo>
                <a:lnTo>
                  <a:pt x="838445" y="767555"/>
                </a:lnTo>
                <a:lnTo>
                  <a:pt x="840474" y="766513"/>
                </a:lnTo>
                <a:lnTo>
                  <a:pt x="842503" y="765471"/>
                </a:lnTo>
                <a:lnTo>
                  <a:pt x="843469" y="764429"/>
                </a:lnTo>
                <a:lnTo>
                  <a:pt x="845498" y="764429"/>
                </a:lnTo>
                <a:lnTo>
                  <a:pt x="847527" y="763387"/>
                </a:lnTo>
                <a:lnTo>
                  <a:pt x="849556" y="762345"/>
                </a:lnTo>
                <a:lnTo>
                  <a:pt x="851489" y="761304"/>
                </a:lnTo>
                <a:lnTo>
                  <a:pt x="853518" y="760262"/>
                </a:lnTo>
                <a:lnTo>
                  <a:pt x="855547" y="759220"/>
                </a:lnTo>
                <a:lnTo>
                  <a:pt x="857576" y="758178"/>
                </a:lnTo>
                <a:lnTo>
                  <a:pt x="859605" y="757123"/>
                </a:lnTo>
                <a:lnTo>
                  <a:pt x="861634" y="756082"/>
                </a:lnTo>
                <a:lnTo>
                  <a:pt x="864629" y="755040"/>
                </a:lnTo>
                <a:lnTo>
                  <a:pt x="866658" y="753998"/>
                </a:lnTo>
                <a:lnTo>
                  <a:pt x="868687" y="752956"/>
                </a:lnTo>
                <a:lnTo>
                  <a:pt x="871682" y="751914"/>
                </a:lnTo>
                <a:lnTo>
                  <a:pt x="873711" y="750872"/>
                </a:lnTo>
                <a:lnTo>
                  <a:pt x="877769" y="748789"/>
                </a:lnTo>
                <a:lnTo>
                  <a:pt x="882793" y="746705"/>
                </a:lnTo>
                <a:lnTo>
                  <a:pt x="886755" y="744608"/>
                </a:lnTo>
                <a:lnTo>
                  <a:pt x="891875" y="742525"/>
                </a:lnTo>
                <a:lnTo>
                  <a:pt x="895837" y="740441"/>
                </a:lnTo>
                <a:lnTo>
                  <a:pt x="900861" y="738357"/>
                </a:lnTo>
                <a:lnTo>
                  <a:pt x="904919" y="736274"/>
                </a:lnTo>
                <a:lnTo>
                  <a:pt x="909943" y="734190"/>
                </a:lnTo>
                <a:lnTo>
                  <a:pt x="914001" y="732106"/>
                </a:lnTo>
                <a:lnTo>
                  <a:pt x="918059" y="730010"/>
                </a:lnTo>
                <a:lnTo>
                  <a:pt x="922020" y="726884"/>
                </a:lnTo>
                <a:lnTo>
                  <a:pt x="926078" y="724800"/>
                </a:lnTo>
                <a:lnTo>
                  <a:pt x="930136" y="722717"/>
                </a:lnTo>
                <a:lnTo>
                  <a:pt x="934194" y="720633"/>
                </a:lnTo>
                <a:lnTo>
                  <a:pt x="938156" y="717495"/>
                </a:lnTo>
                <a:lnTo>
                  <a:pt x="942214" y="715411"/>
                </a:lnTo>
                <a:lnTo>
                  <a:pt x="945209" y="713327"/>
                </a:lnTo>
                <a:lnTo>
                  <a:pt x="948300" y="710202"/>
                </a:lnTo>
                <a:lnTo>
                  <a:pt x="951296" y="708118"/>
                </a:lnTo>
                <a:lnTo>
                  <a:pt x="954291" y="706022"/>
                </a:lnTo>
                <a:lnTo>
                  <a:pt x="957383" y="702896"/>
                </a:lnTo>
                <a:lnTo>
                  <a:pt x="959315" y="700812"/>
                </a:lnTo>
                <a:lnTo>
                  <a:pt x="962407" y="698729"/>
                </a:lnTo>
                <a:lnTo>
                  <a:pt x="964436" y="695603"/>
                </a:lnTo>
                <a:lnTo>
                  <a:pt x="965402" y="693519"/>
                </a:lnTo>
                <a:lnTo>
                  <a:pt x="967431" y="691423"/>
                </a:lnTo>
                <a:lnTo>
                  <a:pt x="968397" y="688297"/>
                </a:lnTo>
                <a:lnTo>
                  <a:pt x="969460" y="686214"/>
                </a:lnTo>
                <a:lnTo>
                  <a:pt x="969460" y="678908"/>
                </a:lnTo>
                <a:lnTo>
                  <a:pt x="968397" y="676824"/>
                </a:lnTo>
                <a:lnTo>
                  <a:pt x="968397" y="673699"/>
                </a:lnTo>
                <a:lnTo>
                  <a:pt x="967431" y="670573"/>
                </a:lnTo>
                <a:lnTo>
                  <a:pt x="967431" y="667448"/>
                </a:lnTo>
                <a:lnTo>
                  <a:pt x="966368" y="664309"/>
                </a:lnTo>
                <a:lnTo>
                  <a:pt x="966368" y="662226"/>
                </a:lnTo>
                <a:lnTo>
                  <a:pt x="965402" y="659100"/>
                </a:lnTo>
                <a:lnTo>
                  <a:pt x="964436" y="655975"/>
                </a:lnTo>
                <a:lnTo>
                  <a:pt x="964436" y="652836"/>
                </a:lnTo>
                <a:lnTo>
                  <a:pt x="963373" y="650753"/>
                </a:lnTo>
                <a:lnTo>
                  <a:pt x="963373" y="647627"/>
                </a:lnTo>
                <a:lnTo>
                  <a:pt x="962407" y="645543"/>
                </a:lnTo>
                <a:lnTo>
                  <a:pt x="962407" y="640321"/>
                </a:lnTo>
                <a:lnTo>
                  <a:pt x="961344" y="637196"/>
                </a:lnTo>
                <a:lnTo>
                  <a:pt x="960378" y="633028"/>
                </a:lnTo>
                <a:lnTo>
                  <a:pt x="960378" y="628861"/>
                </a:lnTo>
                <a:lnTo>
                  <a:pt x="959315" y="625723"/>
                </a:lnTo>
                <a:lnTo>
                  <a:pt x="959315" y="623639"/>
                </a:lnTo>
                <a:lnTo>
                  <a:pt x="958349" y="619471"/>
                </a:lnTo>
                <a:lnTo>
                  <a:pt x="958349" y="612166"/>
                </a:lnTo>
                <a:lnTo>
                  <a:pt x="957383" y="609040"/>
                </a:lnTo>
                <a:lnTo>
                  <a:pt x="957383" y="578801"/>
                </a:lnTo>
                <a:lnTo>
                  <a:pt x="956320" y="575663"/>
                </a:lnTo>
                <a:lnTo>
                  <a:pt x="956320" y="570453"/>
                </a:lnTo>
                <a:lnTo>
                  <a:pt x="955354" y="568370"/>
                </a:lnTo>
                <a:lnTo>
                  <a:pt x="955354" y="565244"/>
                </a:lnTo>
                <a:lnTo>
                  <a:pt x="954291" y="563148"/>
                </a:lnTo>
                <a:lnTo>
                  <a:pt x="952262" y="558980"/>
                </a:lnTo>
                <a:lnTo>
                  <a:pt x="951296" y="554813"/>
                </a:lnTo>
                <a:lnTo>
                  <a:pt x="949267" y="552729"/>
                </a:lnTo>
                <a:lnTo>
                  <a:pt x="948300" y="550633"/>
                </a:lnTo>
                <a:lnTo>
                  <a:pt x="946272" y="547507"/>
                </a:lnTo>
                <a:lnTo>
                  <a:pt x="944243" y="546465"/>
                </a:lnTo>
                <a:lnTo>
                  <a:pt x="942214" y="544382"/>
                </a:lnTo>
                <a:lnTo>
                  <a:pt x="941247" y="543340"/>
                </a:lnTo>
                <a:lnTo>
                  <a:pt x="939218" y="542298"/>
                </a:lnTo>
                <a:lnTo>
                  <a:pt x="937189" y="541256"/>
                </a:lnTo>
                <a:lnTo>
                  <a:pt x="935160" y="540214"/>
                </a:lnTo>
                <a:lnTo>
                  <a:pt x="932165" y="539172"/>
                </a:lnTo>
                <a:lnTo>
                  <a:pt x="930136" y="538118"/>
                </a:lnTo>
                <a:lnTo>
                  <a:pt x="927141" y="537076"/>
                </a:lnTo>
                <a:lnTo>
                  <a:pt x="925112" y="537076"/>
                </a:lnTo>
                <a:lnTo>
                  <a:pt x="922020" y="536034"/>
                </a:lnTo>
                <a:lnTo>
                  <a:pt x="920088" y="534992"/>
                </a:lnTo>
                <a:lnTo>
                  <a:pt x="918059" y="533950"/>
                </a:lnTo>
                <a:lnTo>
                  <a:pt x="916996" y="533950"/>
                </a:lnTo>
                <a:lnTo>
                  <a:pt x="914967" y="532909"/>
                </a:lnTo>
                <a:lnTo>
                  <a:pt x="913035" y="531867"/>
                </a:lnTo>
                <a:lnTo>
                  <a:pt x="911006" y="530825"/>
                </a:lnTo>
                <a:lnTo>
                  <a:pt x="908977" y="530825"/>
                </a:lnTo>
                <a:lnTo>
                  <a:pt x="906948" y="529783"/>
                </a:lnTo>
                <a:lnTo>
                  <a:pt x="888783" y="529783"/>
                </a:lnTo>
                <a:lnTo>
                  <a:pt x="886755" y="528741"/>
                </a:lnTo>
                <a:lnTo>
                  <a:pt x="884822" y="527699"/>
                </a:lnTo>
                <a:lnTo>
                  <a:pt x="882793" y="526657"/>
                </a:lnTo>
                <a:lnTo>
                  <a:pt x="880764" y="524561"/>
                </a:lnTo>
                <a:lnTo>
                  <a:pt x="878735" y="522477"/>
                </a:lnTo>
                <a:lnTo>
                  <a:pt x="876706" y="519352"/>
                </a:lnTo>
                <a:lnTo>
                  <a:pt x="874677" y="516226"/>
                </a:lnTo>
                <a:lnTo>
                  <a:pt x="872648" y="513101"/>
                </a:lnTo>
                <a:lnTo>
                  <a:pt x="871682" y="509962"/>
                </a:lnTo>
                <a:lnTo>
                  <a:pt x="870716" y="506837"/>
                </a:lnTo>
                <a:lnTo>
                  <a:pt x="869653" y="503711"/>
                </a:lnTo>
                <a:lnTo>
                  <a:pt x="868687" y="500586"/>
                </a:lnTo>
                <a:lnTo>
                  <a:pt x="868687" y="494322"/>
                </a:lnTo>
                <a:lnTo>
                  <a:pt x="867624" y="488071"/>
                </a:lnTo>
                <a:lnTo>
                  <a:pt x="867624" y="481807"/>
                </a:lnTo>
                <a:lnTo>
                  <a:pt x="866658" y="476598"/>
                </a:lnTo>
                <a:lnTo>
                  <a:pt x="866658" y="467208"/>
                </a:lnTo>
                <a:lnTo>
                  <a:pt x="865595" y="461999"/>
                </a:lnTo>
                <a:lnTo>
                  <a:pt x="865595" y="434872"/>
                </a:lnTo>
                <a:lnTo>
                  <a:pt x="866658" y="432789"/>
                </a:lnTo>
                <a:lnTo>
                  <a:pt x="867624" y="428621"/>
                </a:lnTo>
                <a:lnTo>
                  <a:pt x="869653" y="424454"/>
                </a:lnTo>
                <a:lnTo>
                  <a:pt x="872648" y="420274"/>
                </a:lnTo>
                <a:lnTo>
                  <a:pt x="874677" y="419232"/>
                </a:lnTo>
                <a:lnTo>
                  <a:pt x="875740" y="417148"/>
                </a:lnTo>
                <a:lnTo>
                  <a:pt x="877769" y="416106"/>
                </a:lnTo>
                <a:lnTo>
                  <a:pt x="880764" y="414023"/>
                </a:lnTo>
                <a:lnTo>
                  <a:pt x="882793" y="412981"/>
                </a:lnTo>
                <a:lnTo>
                  <a:pt x="885788" y="410897"/>
                </a:lnTo>
                <a:lnTo>
                  <a:pt x="888783" y="408801"/>
                </a:lnTo>
                <a:lnTo>
                  <a:pt x="892841" y="407759"/>
                </a:lnTo>
                <a:lnTo>
                  <a:pt x="895837" y="405675"/>
                </a:lnTo>
                <a:lnTo>
                  <a:pt x="899895" y="404633"/>
                </a:lnTo>
                <a:lnTo>
                  <a:pt x="901924" y="403591"/>
                </a:lnTo>
                <a:lnTo>
                  <a:pt x="903953" y="402550"/>
                </a:lnTo>
                <a:lnTo>
                  <a:pt x="905982" y="401508"/>
                </a:lnTo>
                <a:lnTo>
                  <a:pt x="907914" y="400466"/>
                </a:lnTo>
                <a:lnTo>
                  <a:pt x="909943" y="399424"/>
                </a:lnTo>
                <a:lnTo>
                  <a:pt x="911972" y="398382"/>
                </a:lnTo>
                <a:lnTo>
                  <a:pt x="914001" y="397340"/>
                </a:lnTo>
                <a:lnTo>
                  <a:pt x="914967" y="396286"/>
                </a:lnTo>
                <a:lnTo>
                  <a:pt x="916996" y="395244"/>
                </a:lnTo>
                <a:lnTo>
                  <a:pt x="918059" y="394202"/>
                </a:lnTo>
                <a:lnTo>
                  <a:pt x="920088" y="393160"/>
                </a:lnTo>
                <a:lnTo>
                  <a:pt x="921054" y="393160"/>
                </a:lnTo>
                <a:lnTo>
                  <a:pt x="923083" y="392118"/>
                </a:lnTo>
                <a:lnTo>
                  <a:pt x="924049" y="391076"/>
                </a:lnTo>
                <a:lnTo>
                  <a:pt x="926078" y="390035"/>
                </a:lnTo>
                <a:lnTo>
                  <a:pt x="928107" y="388993"/>
                </a:lnTo>
                <a:lnTo>
                  <a:pt x="929073" y="387951"/>
                </a:lnTo>
                <a:lnTo>
                  <a:pt x="931102" y="386909"/>
                </a:lnTo>
                <a:lnTo>
                  <a:pt x="933131" y="385867"/>
                </a:lnTo>
                <a:lnTo>
                  <a:pt x="935160" y="383771"/>
                </a:lnTo>
                <a:lnTo>
                  <a:pt x="937189" y="382729"/>
                </a:lnTo>
                <a:lnTo>
                  <a:pt x="939218" y="381687"/>
                </a:lnTo>
                <a:lnTo>
                  <a:pt x="941247" y="379603"/>
                </a:lnTo>
                <a:lnTo>
                  <a:pt x="939218" y="378561"/>
                </a:lnTo>
                <a:lnTo>
                  <a:pt x="937189" y="377520"/>
                </a:lnTo>
                <a:lnTo>
                  <a:pt x="934194" y="375436"/>
                </a:lnTo>
                <a:lnTo>
                  <a:pt x="932165" y="374394"/>
                </a:lnTo>
                <a:lnTo>
                  <a:pt x="930136" y="372310"/>
                </a:lnTo>
                <a:lnTo>
                  <a:pt x="928107" y="370214"/>
                </a:lnTo>
                <a:lnTo>
                  <a:pt x="926078" y="366046"/>
                </a:lnTo>
                <a:lnTo>
                  <a:pt x="924049" y="361879"/>
                </a:lnTo>
                <a:lnTo>
                  <a:pt x="923083" y="358754"/>
                </a:lnTo>
                <a:lnTo>
                  <a:pt x="922020" y="354573"/>
                </a:lnTo>
                <a:lnTo>
                  <a:pt x="922020" y="347280"/>
                </a:lnTo>
                <a:lnTo>
                  <a:pt x="921054" y="344142"/>
                </a:lnTo>
                <a:lnTo>
                  <a:pt x="921054" y="341017"/>
                </a:lnTo>
                <a:lnTo>
                  <a:pt x="920088" y="336849"/>
                </a:lnTo>
                <a:lnTo>
                  <a:pt x="918059" y="332682"/>
                </a:lnTo>
                <a:lnTo>
                  <a:pt x="916996" y="329543"/>
                </a:lnTo>
                <a:lnTo>
                  <a:pt x="914967" y="328502"/>
                </a:lnTo>
                <a:lnTo>
                  <a:pt x="913035" y="326418"/>
                </a:lnTo>
                <a:lnTo>
                  <a:pt x="911006" y="324334"/>
                </a:lnTo>
                <a:lnTo>
                  <a:pt x="908977" y="324334"/>
                </a:lnTo>
                <a:lnTo>
                  <a:pt x="906948" y="323292"/>
                </a:lnTo>
                <a:lnTo>
                  <a:pt x="904919" y="323292"/>
                </a:lnTo>
                <a:lnTo>
                  <a:pt x="902890" y="322250"/>
                </a:lnTo>
                <a:lnTo>
                  <a:pt x="893808" y="322250"/>
                </a:lnTo>
                <a:lnTo>
                  <a:pt x="892841" y="323292"/>
                </a:lnTo>
                <a:lnTo>
                  <a:pt x="887817" y="323292"/>
                </a:lnTo>
                <a:lnTo>
                  <a:pt x="886755" y="324334"/>
                </a:lnTo>
                <a:lnTo>
                  <a:pt x="884822" y="324334"/>
                </a:lnTo>
                <a:lnTo>
                  <a:pt x="882793" y="325376"/>
                </a:lnTo>
                <a:lnTo>
                  <a:pt x="881730" y="325376"/>
                </a:lnTo>
                <a:lnTo>
                  <a:pt x="879701" y="326418"/>
                </a:lnTo>
                <a:lnTo>
                  <a:pt x="877769" y="326418"/>
                </a:lnTo>
                <a:lnTo>
                  <a:pt x="875740" y="327460"/>
                </a:lnTo>
                <a:lnTo>
                  <a:pt x="874677" y="327460"/>
                </a:lnTo>
                <a:lnTo>
                  <a:pt x="872648" y="328502"/>
                </a:lnTo>
                <a:lnTo>
                  <a:pt x="870716" y="329543"/>
                </a:lnTo>
                <a:lnTo>
                  <a:pt x="868687" y="329543"/>
                </a:lnTo>
                <a:lnTo>
                  <a:pt x="866658" y="330585"/>
                </a:lnTo>
                <a:lnTo>
                  <a:pt x="864629" y="331627"/>
                </a:lnTo>
                <a:lnTo>
                  <a:pt x="862600" y="332682"/>
                </a:lnTo>
                <a:lnTo>
                  <a:pt x="860571" y="333724"/>
                </a:lnTo>
                <a:lnTo>
                  <a:pt x="858542" y="333724"/>
                </a:lnTo>
                <a:lnTo>
                  <a:pt x="856610" y="334765"/>
                </a:lnTo>
                <a:lnTo>
                  <a:pt x="854581" y="335807"/>
                </a:lnTo>
                <a:lnTo>
                  <a:pt x="852552" y="336849"/>
                </a:lnTo>
                <a:lnTo>
                  <a:pt x="850523" y="337891"/>
                </a:lnTo>
                <a:lnTo>
                  <a:pt x="847527" y="338933"/>
                </a:lnTo>
                <a:lnTo>
                  <a:pt x="845498" y="339975"/>
                </a:lnTo>
                <a:lnTo>
                  <a:pt x="843469" y="341017"/>
                </a:lnTo>
                <a:lnTo>
                  <a:pt x="841440" y="342058"/>
                </a:lnTo>
                <a:lnTo>
                  <a:pt x="839411" y="343100"/>
                </a:lnTo>
                <a:lnTo>
                  <a:pt x="837382" y="344142"/>
                </a:lnTo>
                <a:lnTo>
                  <a:pt x="835450" y="345184"/>
                </a:lnTo>
                <a:lnTo>
                  <a:pt x="833421" y="346239"/>
                </a:lnTo>
                <a:lnTo>
                  <a:pt x="831392" y="347280"/>
                </a:lnTo>
                <a:lnTo>
                  <a:pt x="829363" y="348322"/>
                </a:lnTo>
                <a:lnTo>
                  <a:pt x="827334" y="349364"/>
                </a:lnTo>
                <a:lnTo>
                  <a:pt x="825305" y="349364"/>
                </a:lnTo>
                <a:lnTo>
                  <a:pt x="823276" y="350406"/>
                </a:lnTo>
                <a:lnTo>
                  <a:pt x="821247" y="350406"/>
                </a:lnTo>
                <a:lnTo>
                  <a:pt x="819315" y="349364"/>
                </a:lnTo>
                <a:lnTo>
                  <a:pt x="817286" y="349364"/>
                </a:lnTo>
                <a:lnTo>
                  <a:pt x="816223" y="346239"/>
                </a:lnTo>
                <a:lnTo>
                  <a:pt x="815257" y="342058"/>
                </a:lnTo>
                <a:lnTo>
                  <a:pt x="815257" y="333724"/>
                </a:lnTo>
                <a:lnTo>
                  <a:pt x="814194" y="329543"/>
                </a:lnTo>
                <a:lnTo>
                  <a:pt x="814194" y="320167"/>
                </a:lnTo>
                <a:lnTo>
                  <a:pt x="815257" y="318070"/>
                </a:lnTo>
                <a:lnTo>
                  <a:pt x="815257" y="313903"/>
                </a:lnTo>
                <a:lnTo>
                  <a:pt x="816223" y="310777"/>
                </a:lnTo>
                <a:lnTo>
                  <a:pt x="818252" y="308694"/>
                </a:lnTo>
                <a:lnTo>
                  <a:pt x="820281" y="306610"/>
                </a:lnTo>
                <a:lnTo>
                  <a:pt x="822310" y="305555"/>
                </a:lnTo>
                <a:lnTo>
                  <a:pt x="827334" y="305555"/>
                </a:lnTo>
                <a:lnTo>
                  <a:pt x="828397" y="306610"/>
                </a:lnTo>
                <a:lnTo>
                  <a:pt x="832358" y="306610"/>
                </a:lnTo>
                <a:lnTo>
                  <a:pt x="834387" y="307652"/>
                </a:lnTo>
                <a:lnTo>
                  <a:pt x="836416" y="307652"/>
                </a:lnTo>
                <a:lnTo>
                  <a:pt x="838445" y="308694"/>
                </a:lnTo>
                <a:lnTo>
                  <a:pt x="840474" y="308694"/>
                </a:lnTo>
                <a:lnTo>
                  <a:pt x="843469" y="309735"/>
                </a:lnTo>
                <a:lnTo>
                  <a:pt x="845498" y="309735"/>
                </a:lnTo>
                <a:lnTo>
                  <a:pt x="848494" y="310777"/>
                </a:lnTo>
                <a:lnTo>
                  <a:pt x="850523" y="311819"/>
                </a:lnTo>
                <a:lnTo>
                  <a:pt x="853518" y="310777"/>
                </a:lnTo>
                <a:lnTo>
                  <a:pt x="856610" y="310777"/>
                </a:lnTo>
                <a:lnTo>
                  <a:pt x="859605" y="309735"/>
                </a:lnTo>
                <a:lnTo>
                  <a:pt x="862600" y="309735"/>
                </a:lnTo>
                <a:lnTo>
                  <a:pt x="865595" y="308694"/>
                </a:lnTo>
                <a:lnTo>
                  <a:pt x="867624" y="307652"/>
                </a:lnTo>
                <a:lnTo>
                  <a:pt x="870716" y="307652"/>
                </a:lnTo>
                <a:lnTo>
                  <a:pt x="873711" y="306610"/>
                </a:lnTo>
                <a:lnTo>
                  <a:pt x="875740" y="306610"/>
                </a:lnTo>
                <a:lnTo>
                  <a:pt x="878735" y="305555"/>
                </a:lnTo>
                <a:lnTo>
                  <a:pt x="880764" y="304513"/>
                </a:lnTo>
                <a:lnTo>
                  <a:pt x="882793" y="303472"/>
                </a:lnTo>
                <a:lnTo>
                  <a:pt x="884822" y="302430"/>
                </a:lnTo>
                <a:lnTo>
                  <a:pt x="886755" y="301388"/>
                </a:lnTo>
                <a:lnTo>
                  <a:pt x="888783" y="299304"/>
                </a:lnTo>
                <a:lnTo>
                  <a:pt x="890812" y="298262"/>
                </a:lnTo>
                <a:lnTo>
                  <a:pt x="892841" y="296179"/>
                </a:lnTo>
                <a:lnTo>
                  <a:pt x="893808" y="295137"/>
                </a:lnTo>
                <a:lnTo>
                  <a:pt x="895837" y="293040"/>
                </a:lnTo>
                <a:lnTo>
                  <a:pt x="896899" y="289915"/>
                </a:lnTo>
                <a:lnTo>
                  <a:pt x="898928" y="287831"/>
                </a:lnTo>
                <a:lnTo>
                  <a:pt x="899895" y="284706"/>
                </a:lnTo>
                <a:lnTo>
                  <a:pt x="900861" y="282622"/>
                </a:lnTo>
                <a:lnTo>
                  <a:pt x="901924" y="279484"/>
                </a:lnTo>
                <a:lnTo>
                  <a:pt x="901924" y="275316"/>
                </a:lnTo>
                <a:lnTo>
                  <a:pt x="902890" y="272191"/>
                </a:lnTo>
                <a:lnTo>
                  <a:pt x="902890" y="268023"/>
                </a:lnTo>
                <a:lnTo>
                  <a:pt x="903953" y="263843"/>
                </a:lnTo>
                <a:lnTo>
                  <a:pt x="903953" y="249244"/>
                </a:lnTo>
                <a:lnTo>
                  <a:pt x="902890" y="242993"/>
                </a:lnTo>
                <a:lnTo>
                  <a:pt x="902890" y="239855"/>
                </a:lnTo>
                <a:lnTo>
                  <a:pt x="901924" y="236729"/>
                </a:lnTo>
                <a:lnTo>
                  <a:pt x="901924" y="233604"/>
                </a:lnTo>
                <a:lnTo>
                  <a:pt x="900861" y="230478"/>
                </a:lnTo>
                <a:lnTo>
                  <a:pt x="899895" y="227340"/>
                </a:lnTo>
                <a:lnTo>
                  <a:pt x="898928" y="224214"/>
                </a:lnTo>
                <a:lnTo>
                  <a:pt x="898928" y="221089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4376104" y="2205986"/>
            <a:ext cx="277130" cy="674741"/>
          </a:xfrm>
          <a:custGeom>
            <a:avLst/>
            <a:gdLst/>
            <a:ahLst/>
            <a:cxnLst/>
            <a:rect l="l" t="t" r="r" b="b"/>
            <a:pathLst>
              <a:path w="277130" h="674741">
                <a:moveTo>
                  <a:pt x="5043" y="586094"/>
                </a:moveTo>
                <a:lnTo>
                  <a:pt x="4038" y="590261"/>
                </a:lnTo>
                <a:lnTo>
                  <a:pt x="4038" y="593400"/>
                </a:lnTo>
                <a:lnTo>
                  <a:pt x="3024" y="597567"/>
                </a:lnTo>
                <a:lnTo>
                  <a:pt x="2019" y="600693"/>
                </a:lnTo>
                <a:lnTo>
                  <a:pt x="1014" y="603831"/>
                </a:lnTo>
                <a:lnTo>
                  <a:pt x="1014" y="607998"/>
                </a:lnTo>
                <a:lnTo>
                  <a:pt x="0" y="612166"/>
                </a:lnTo>
                <a:lnTo>
                  <a:pt x="0" y="615291"/>
                </a:lnTo>
                <a:lnTo>
                  <a:pt x="1014" y="619471"/>
                </a:lnTo>
                <a:lnTo>
                  <a:pt x="1014" y="622597"/>
                </a:lnTo>
                <a:lnTo>
                  <a:pt x="2019" y="625723"/>
                </a:lnTo>
                <a:lnTo>
                  <a:pt x="3024" y="628848"/>
                </a:lnTo>
                <a:lnTo>
                  <a:pt x="5043" y="631986"/>
                </a:lnTo>
                <a:lnTo>
                  <a:pt x="6048" y="635112"/>
                </a:lnTo>
                <a:lnTo>
                  <a:pt x="8067" y="637196"/>
                </a:lnTo>
                <a:lnTo>
                  <a:pt x="10077" y="638238"/>
                </a:lnTo>
                <a:lnTo>
                  <a:pt x="11091" y="640321"/>
                </a:lnTo>
                <a:lnTo>
                  <a:pt x="13101" y="642418"/>
                </a:lnTo>
                <a:lnTo>
                  <a:pt x="15120" y="643460"/>
                </a:lnTo>
                <a:lnTo>
                  <a:pt x="16125" y="643460"/>
                </a:lnTo>
                <a:lnTo>
                  <a:pt x="18144" y="644501"/>
                </a:lnTo>
                <a:lnTo>
                  <a:pt x="20154" y="645543"/>
                </a:lnTo>
                <a:lnTo>
                  <a:pt x="21169" y="646585"/>
                </a:lnTo>
                <a:lnTo>
                  <a:pt x="23178" y="646585"/>
                </a:lnTo>
                <a:lnTo>
                  <a:pt x="25198" y="647627"/>
                </a:lnTo>
                <a:lnTo>
                  <a:pt x="27207" y="648669"/>
                </a:lnTo>
                <a:lnTo>
                  <a:pt x="29227" y="648669"/>
                </a:lnTo>
                <a:lnTo>
                  <a:pt x="32251" y="649711"/>
                </a:lnTo>
                <a:lnTo>
                  <a:pt x="34270" y="649711"/>
                </a:lnTo>
                <a:lnTo>
                  <a:pt x="36280" y="650753"/>
                </a:lnTo>
                <a:lnTo>
                  <a:pt x="38299" y="651794"/>
                </a:lnTo>
                <a:lnTo>
                  <a:pt x="39304" y="651794"/>
                </a:lnTo>
                <a:lnTo>
                  <a:pt x="41323" y="652836"/>
                </a:lnTo>
                <a:lnTo>
                  <a:pt x="49381" y="652836"/>
                </a:lnTo>
                <a:lnTo>
                  <a:pt x="51401" y="651794"/>
                </a:lnTo>
                <a:lnTo>
                  <a:pt x="53410" y="649711"/>
                </a:lnTo>
                <a:lnTo>
                  <a:pt x="55430" y="648669"/>
                </a:lnTo>
                <a:lnTo>
                  <a:pt x="56434" y="645543"/>
                </a:lnTo>
                <a:lnTo>
                  <a:pt x="57439" y="642418"/>
                </a:lnTo>
                <a:lnTo>
                  <a:pt x="58454" y="639279"/>
                </a:lnTo>
                <a:lnTo>
                  <a:pt x="59459" y="635112"/>
                </a:lnTo>
                <a:lnTo>
                  <a:pt x="59459" y="627806"/>
                </a:lnTo>
                <a:lnTo>
                  <a:pt x="60463" y="625723"/>
                </a:lnTo>
                <a:lnTo>
                  <a:pt x="60463" y="612166"/>
                </a:lnTo>
                <a:lnTo>
                  <a:pt x="61478" y="609040"/>
                </a:lnTo>
                <a:lnTo>
                  <a:pt x="61478" y="602776"/>
                </a:lnTo>
                <a:lnTo>
                  <a:pt x="63488" y="601735"/>
                </a:lnTo>
                <a:lnTo>
                  <a:pt x="64502" y="598609"/>
                </a:lnTo>
                <a:lnTo>
                  <a:pt x="65507" y="594442"/>
                </a:lnTo>
                <a:lnTo>
                  <a:pt x="65507" y="590261"/>
                </a:lnTo>
                <a:lnTo>
                  <a:pt x="66512" y="587136"/>
                </a:lnTo>
                <a:lnTo>
                  <a:pt x="66512" y="585052"/>
                </a:lnTo>
                <a:lnTo>
                  <a:pt x="67517" y="581927"/>
                </a:lnTo>
                <a:lnTo>
                  <a:pt x="67517" y="575663"/>
                </a:lnTo>
                <a:lnTo>
                  <a:pt x="68531" y="573579"/>
                </a:lnTo>
                <a:lnTo>
                  <a:pt x="68531" y="570453"/>
                </a:lnTo>
                <a:lnTo>
                  <a:pt x="69536" y="567328"/>
                </a:lnTo>
                <a:lnTo>
                  <a:pt x="70541" y="563148"/>
                </a:lnTo>
                <a:lnTo>
                  <a:pt x="70541" y="557938"/>
                </a:lnTo>
                <a:lnTo>
                  <a:pt x="71555" y="554813"/>
                </a:lnTo>
                <a:lnTo>
                  <a:pt x="72560" y="551675"/>
                </a:lnTo>
                <a:lnTo>
                  <a:pt x="74579" y="550633"/>
                </a:lnTo>
                <a:lnTo>
                  <a:pt x="74579" y="547507"/>
                </a:lnTo>
                <a:lnTo>
                  <a:pt x="75584" y="544382"/>
                </a:lnTo>
                <a:lnTo>
                  <a:pt x="76589" y="540214"/>
                </a:lnTo>
                <a:lnTo>
                  <a:pt x="77594" y="537076"/>
                </a:lnTo>
                <a:lnTo>
                  <a:pt x="79613" y="534992"/>
                </a:lnTo>
                <a:lnTo>
                  <a:pt x="81632" y="533950"/>
                </a:lnTo>
                <a:lnTo>
                  <a:pt x="87671" y="533950"/>
                </a:lnTo>
                <a:lnTo>
                  <a:pt x="89690" y="534992"/>
                </a:lnTo>
                <a:lnTo>
                  <a:pt x="91710" y="536034"/>
                </a:lnTo>
                <a:lnTo>
                  <a:pt x="93719" y="537076"/>
                </a:lnTo>
                <a:lnTo>
                  <a:pt x="95739" y="538118"/>
                </a:lnTo>
                <a:lnTo>
                  <a:pt x="97748" y="539172"/>
                </a:lnTo>
                <a:lnTo>
                  <a:pt x="99768" y="540214"/>
                </a:lnTo>
                <a:lnTo>
                  <a:pt x="101787" y="541256"/>
                </a:lnTo>
                <a:lnTo>
                  <a:pt x="103797" y="542298"/>
                </a:lnTo>
                <a:lnTo>
                  <a:pt x="105816" y="543340"/>
                </a:lnTo>
                <a:lnTo>
                  <a:pt x="107826" y="544382"/>
                </a:lnTo>
                <a:lnTo>
                  <a:pt x="109845" y="544382"/>
                </a:lnTo>
                <a:lnTo>
                  <a:pt x="111864" y="546465"/>
                </a:lnTo>
                <a:lnTo>
                  <a:pt x="113874" y="549591"/>
                </a:lnTo>
                <a:lnTo>
                  <a:pt x="115893" y="550633"/>
                </a:lnTo>
                <a:lnTo>
                  <a:pt x="116898" y="551675"/>
                </a:lnTo>
                <a:lnTo>
                  <a:pt x="119922" y="553771"/>
                </a:lnTo>
                <a:lnTo>
                  <a:pt x="121942" y="554813"/>
                </a:lnTo>
                <a:lnTo>
                  <a:pt x="124956" y="556897"/>
                </a:lnTo>
                <a:lnTo>
                  <a:pt x="127980" y="558980"/>
                </a:lnTo>
                <a:lnTo>
                  <a:pt x="131005" y="560022"/>
                </a:lnTo>
                <a:lnTo>
                  <a:pt x="134029" y="562106"/>
                </a:lnTo>
                <a:lnTo>
                  <a:pt x="137053" y="564190"/>
                </a:lnTo>
                <a:lnTo>
                  <a:pt x="141082" y="565244"/>
                </a:lnTo>
                <a:lnTo>
                  <a:pt x="144106" y="567328"/>
                </a:lnTo>
                <a:lnTo>
                  <a:pt x="147130" y="569412"/>
                </a:lnTo>
                <a:lnTo>
                  <a:pt x="151159" y="571495"/>
                </a:lnTo>
                <a:lnTo>
                  <a:pt x="154183" y="573579"/>
                </a:lnTo>
                <a:lnTo>
                  <a:pt x="157207" y="574621"/>
                </a:lnTo>
                <a:lnTo>
                  <a:pt x="161236" y="576705"/>
                </a:lnTo>
                <a:lnTo>
                  <a:pt x="164261" y="578801"/>
                </a:lnTo>
                <a:lnTo>
                  <a:pt x="167285" y="579843"/>
                </a:lnTo>
                <a:lnTo>
                  <a:pt x="169304" y="581927"/>
                </a:lnTo>
                <a:lnTo>
                  <a:pt x="172328" y="584010"/>
                </a:lnTo>
                <a:lnTo>
                  <a:pt x="174338" y="585052"/>
                </a:lnTo>
                <a:lnTo>
                  <a:pt x="176357" y="587136"/>
                </a:lnTo>
                <a:lnTo>
                  <a:pt x="178367" y="588178"/>
                </a:lnTo>
                <a:lnTo>
                  <a:pt x="179381" y="590261"/>
                </a:lnTo>
                <a:lnTo>
                  <a:pt x="181391" y="591316"/>
                </a:lnTo>
                <a:lnTo>
                  <a:pt x="181391" y="609040"/>
                </a:lnTo>
                <a:lnTo>
                  <a:pt x="182396" y="613208"/>
                </a:lnTo>
                <a:lnTo>
                  <a:pt x="182396" y="616333"/>
                </a:lnTo>
                <a:lnTo>
                  <a:pt x="183410" y="619471"/>
                </a:lnTo>
                <a:lnTo>
                  <a:pt x="183410" y="627806"/>
                </a:lnTo>
                <a:lnTo>
                  <a:pt x="184415" y="631986"/>
                </a:lnTo>
                <a:lnTo>
                  <a:pt x="185420" y="635112"/>
                </a:lnTo>
                <a:lnTo>
                  <a:pt x="185420" y="639279"/>
                </a:lnTo>
                <a:lnTo>
                  <a:pt x="186435" y="643460"/>
                </a:lnTo>
                <a:lnTo>
                  <a:pt x="186435" y="647627"/>
                </a:lnTo>
                <a:lnTo>
                  <a:pt x="187439" y="651794"/>
                </a:lnTo>
                <a:lnTo>
                  <a:pt x="187439" y="655975"/>
                </a:lnTo>
                <a:lnTo>
                  <a:pt x="188444" y="660142"/>
                </a:lnTo>
                <a:lnTo>
                  <a:pt x="188444" y="664309"/>
                </a:lnTo>
                <a:lnTo>
                  <a:pt x="189459" y="667435"/>
                </a:lnTo>
                <a:lnTo>
                  <a:pt x="189459" y="671615"/>
                </a:lnTo>
                <a:lnTo>
                  <a:pt x="190464" y="674741"/>
                </a:lnTo>
                <a:lnTo>
                  <a:pt x="190464" y="193975"/>
                </a:lnTo>
                <a:lnTo>
                  <a:pt x="189459" y="190837"/>
                </a:lnTo>
                <a:lnTo>
                  <a:pt x="189459" y="187711"/>
                </a:lnTo>
                <a:lnTo>
                  <a:pt x="188444" y="184586"/>
                </a:lnTo>
                <a:lnTo>
                  <a:pt x="188444" y="178335"/>
                </a:lnTo>
                <a:lnTo>
                  <a:pt x="187439" y="175196"/>
                </a:lnTo>
                <a:lnTo>
                  <a:pt x="186435" y="172071"/>
                </a:lnTo>
                <a:lnTo>
                  <a:pt x="185420" y="168945"/>
                </a:lnTo>
                <a:lnTo>
                  <a:pt x="186435" y="165820"/>
                </a:lnTo>
                <a:lnTo>
                  <a:pt x="188444" y="163723"/>
                </a:lnTo>
                <a:lnTo>
                  <a:pt x="190464" y="163723"/>
                </a:lnTo>
                <a:lnTo>
                  <a:pt x="192473" y="162681"/>
                </a:lnTo>
                <a:lnTo>
                  <a:pt x="212628" y="162681"/>
                </a:lnTo>
                <a:lnTo>
                  <a:pt x="214647" y="163723"/>
                </a:lnTo>
                <a:lnTo>
                  <a:pt x="216667" y="163723"/>
                </a:lnTo>
                <a:lnTo>
                  <a:pt x="218676" y="164765"/>
                </a:lnTo>
                <a:lnTo>
                  <a:pt x="220695" y="164765"/>
                </a:lnTo>
                <a:lnTo>
                  <a:pt x="222705" y="165820"/>
                </a:lnTo>
                <a:lnTo>
                  <a:pt x="224724" y="166862"/>
                </a:lnTo>
                <a:lnTo>
                  <a:pt x="226744" y="167903"/>
                </a:lnTo>
                <a:lnTo>
                  <a:pt x="228753" y="168945"/>
                </a:lnTo>
                <a:lnTo>
                  <a:pt x="230773" y="169987"/>
                </a:lnTo>
                <a:lnTo>
                  <a:pt x="232782" y="171029"/>
                </a:lnTo>
                <a:lnTo>
                  <a:pt x="234802" y="171029"/>
                </a:lnTo>
                <a:lnTo>
                  <a:pt x="235807" y="172071"/>
                </a:lnTo>
                <a:lnTo>
                  <a:pt x="237826" y="173113"/>
                </a:lnTo>
                <a:lnTo>
                  <a:pt x="239845" y="173113"/>
                </a:lnTo>
                <a:lnTo>
                  <a:pt x="241855" y="174155"/>
                </a:lnTo>
                <a:lnTo>
                  <a:pt x="243874" y="175196"/>
                </a:lnTo>
                <a:lnTo>
                  <a:pt x="245884" y="175196"/>
                </a:lnTo>
                <a:lnTo>
                  <a:pt x="246692" y="175613"/>
                </a:lnTo>
                <a:lnTo>
                  <a:pt x="249923" y="173113"/>
                </a:lnTo>
                <a:lnTo>
                  <a:pt x="253952" y="168945"/>
                </a:lnTo>
                <a:lnTo>
                  <a:pt x="258985" y="164765"/>
                </a:lnTo>
                <a:lnTo>
                  <a:pt x="263014" y="160598"/>
                </a:lnTo>
                <a:lnTo>
                  <a:pt x="268058" y="156430"/>
                </a:lnTo>
                <a:lnTo>
                  <a:pt x="272087" y="152250"/>
                </a:lnTo>
                <a:lnTo>
                  <a:pt x="277130" y="148083"/>
                </a:lnTo>
                <a:lnTo>
                  <a:pt x="277130" y="147041"/>
                </a:lnTo>
                <a:lnTo>
                  <a:pt x="276116" y="143915"/>
                </a:lnTo>
                <a:lnTo>
                  <a:pt x="274106" y="139748"/>
                </a:lnTo>
                <a:lnTo>
                  <a:pt x="273092" y="136610"/>
                </a:lnTo>
                <a:lnTo>
                  <a:pt x="272087" y="133484"/>
                </a:lnTo>
                <a:lnTo>
                  <a:pt x="271082" y="130358"/>
                </a:lnTo>
                <a:lnTo>
                  <a:pt x="270068" y="127233"/>
                </a:lnTo>
                <a:lnTo>
                  <a:pt x="268058" y="123053"/>
                </a:lnTo>
                <a:lnTo>
                  <a:pt x="266039" y="118885"/>
                </a:lnTo>
                <a:lnTo>
                  <a:pt x="264029" y="114718"/>
                </a:lnTo>
                <a:lnTo>
                  <a:pt x="262010" y="110538"/>
                </a:lnTo>
                <a:lnTo>
                  <a:pt x="260000" y="106370"/>
                </a:lnTo>
                <a:lnTo>
                  <a:pt x="257981" y="105329"/>
                </a:lnTo>
                <a:lnTo>
                  <a:pt x="255961" y="101161"/>
                </a:lnTo>
                <a:lnTo>
                  <a:pt x="253952" y="96981"/>
                </a:lnTo>
                <a:lnTo>
                  <a:pt x="251932" y="95939"/>
                </a:lnTo>
                <a:lnTo>
                  <a:pt x="250927" y="93855"/>
                </a:lnTo>
                <a:lnTo>
                  <a:pt x="248908" y="90730"/>
                </a:lnTo>
                <a:lnTo>
                  <a:pt x="246898" y="88646"/>
                </a:lnTo>
                <a:lnTo>
                  <a:pt x="244879" y="85508"/>
                </a:lnTo>
                <a:lnTo>
                  <a:pt x="242860" y="84466"/>
                </a:lnTo>
                <a:lnTo>
                  <a:pt x="240850" y="81340"/>
                </a:lnTo>
                <a:lnTo>
                  <a:pt x="238831" y="80299"/>
                </a:lnTo>
                <a:lnTo>
                  <a:pt x="236821" y="77173"/>
                </a:lnTo>
                <a:lnTo>
                  <a:pt x="234802" y="76131"/>
                </a:lnTo>
                <a:lnTo>
                  <a:pt x="233797" y="75077"/>
                </a:lnTo>
                <a:lnTo>
                  <a:pt x="231778" y="74035"/>
                </a:lnTo>
                <a:lnTo>
                  <a:pt x="229768" y="72993"/>
                </a:lnTo>
                <a:lnTo>
                  <a:pt x="225729" y="72993"/>
                </a:lnTo>
                <a:lnTo>
                  <a:pt x="223720" y="71951"/>
                </a:lnTo>
                <a:lnTo>
                  <a:pt x="221700" y="70909"/>
                </a:lnTo>
                <a:lnTo>
                  <a:pt x="219691" y="70909"/>
                </a:lnTo>
                <a:lnTo>
                  <a:pt x="217671" y="69867"/>
                </a:lnTo>
                <a:lnTo>
                  <a:pt x="215652" y="67784"/>
                </a:lnTo>
                <a:lnTo>
                  <a:pt x="213642" y="66742"/>
                </a:lnTo>
                <a:lnTo>
                  <a:pt x="211623" y="65700"/>
                </a:lnTo>
                <a:lnTo>
                  <a:pt x="209613" y="63616"/>
                </a:lnTo>
                <a:lnTo>
                  <a:pt x="207594" y="62574"/>
                </a:lnTo>
                <a:lnTo>
                  <a:pt x="205575" y="61520"/>
                </a:lnTo>
                <a:lnTo>
                  <a:pt x="203565" y="59436"/>
                </a:lnTo>
                <a:lnTo>
                  <a:pt x="201546" y="58394"/>
                </a:lnTo>
                <a:lnTo>
                  <a:pt x="199536" y="56311"/>
                </a:lnTo>
                <a:lnTo>
                  <a:pt x="196512" y="56311"/>
                </a:lnTo>
                <a:lnTo>
                  <a:pt x="194493" y="55269"/>
                </a:lnTo>
                <a:lnTo>
                  <a:pt x="192473" y="54227"/>
                </a:lnTo>
                <a:lnTo>
                  <a:pt x="190464" y="54227"/>
                </a:lnTo>
                <a:lnTo>
                  <a:pt x="187439" y="53185"/>
                </a:lnTo>
                <a:lnTo>
                  <a:pt x="185420" y="52143"/>
                </a:lnTo>
                <a:lnTo>
                  <a:pt x="183410" y="52143"/>
                </a:lnTo>
                <a:lnTo>
                  <a:pt x="181391" y="51101"/>
                </a:lnTo>
                <a:lnTo>
                  <a:pt x="178367" y="50059"/>
                </a:lnTo>
                <a:lnTo>
                  <a:pt x="176357" y="50059"/>
                </a:lnTo>
                <a:lnTo>
                  <a:pt x="174338" y="49005"/>
                </a:lnTo>
                <a:lnTo>
                  <a:pt x="172328" y="47963"/>
                </a:lnTo>
                <a:lnTo>
                  <a:pt x="170309" y="46921"/>
                </a:lnTo>
                <a:lnTo>
                  <a:pt x="168290" y="46921"/>
                </a:lnTo>
                <a:lnTo>
                  <a:pt x="165265" y="45879"/>
                </a:lnTo>
                <a:lnTo>
                  <a:pt x="163256" y="44837"/>
                </a:lnTo>
                <a:lnTo>
                  <a:pt x="161236" y="43796"/>
                </a:lnTo>
                <a:lnTo>
                  <a:pt x="159227" y="43796"/>
                </a:lnTo>
                <a:lnTo>
                  <a:pt x="157207" y="42754"/>
                </a:lnTo>
                <a:lnTo>
                  <a:pt x="155188" y="41712"/>
                </a:lnTo>
                <a:lnTo>
                  <a:pt x="153178" y="40670"/>
                </a:lnTo>
                <a:lnTo>
                  <a:pt x="151159" y="40670"/>
                </a:lnTo>
                <a:lnTo>
                  <a:pt x="149149" y="39628"/>
                </a:lnTo>
                <a:lnTo>
                  <a:pt x="147130" y="38586"/>
                </a:lnTo>
                <a:lnTo>
                  <a:pt x="145111" y="37544"/>
                </a:lnTo>
                <a:lnTo>
                  <a:pt x="143101" y="36503"/>
                </a:lnTo>
                <a:lnTo>
                  <a:pt x="141082" y="36503"/>
                </a:lnTo>
                <a:lnTo>
                  <a:pt x="139072" y="35448"/>
                </a:lnTo>
                <a:lnTo>
                  <a:pt x="138058" y="34406"/>
                </a:lnTo>
                <a:lnTo>
                  <a:pt x="136048" y="33364"/>
                </a:lnTo>
                <a:lnTo>
                  <a:pt x="134029" y="32322"/>
                </a:lnTo>
                <a:lnTo>
                  <a:pt x="132019" y="32322"/>
                </a:lnTo>
                <a:lnTo>
                  <a:pt x="121942" y="28155"/>
                </a:lnTo>
                <a:lnTo>
                  <a:pt x="112869" y="25029"/>
                </a:lnTo>
                <a:lnTo>
                  <a:pt x="104802" y="20849"/>
                </a:lnTo>
                <a:lnTo>
                  <a:pt x="97748" y="17724"/>
                </a:lnTo>
                <a:lnTo>
                  <a:pt x="90695" y="14598"/>
                </a:lnTo>
                <a:lnTo>
                  <a:pt x="84657" y="12514"/>
                </a:lnTo>
                <a:lnTo>
                  <a:pt x="79613" y="9376"/>
                </a:lnTo>
                <a:lnTo>
                  <a:pt x="74579" y="7292"/>
                </a:lnTo>
                <a:lnTo>
                  <a:pt x="70541" y="5209"/>
                </a:lnTo>
                <a:lnTo>
                  <a:pt x="67517" y="4167"/>
                </a:lnTo>
                <a:lnTo>
                  <a:pt x="64502" y="2083"/>
                </a:lnTo>
                <a:lnTo>
                  <a:pt x="61478" y="1041"/>
                </a:lnTo>
                <a:lnTo>
                  <a:pt x="59459" y="1041"/>
                </a:lnTo>
                <a:lnTo>
                  <a:pt x="57439" y="0"/>
                </a:lnTo>
                <a:lnTo>
                  <a:pt x="56434" y="0"/>
                </a:lnTo>
                <a:lnTo>
                  <a:pt x="54425" y="2083"/>
                </a:lnTo>
                <a:lnTo>
                  <a:pt x="53410" y="5209"/>
                </a:lnTo>
                <a:lnTo>
                  <a:pt x="53410" y="43796"/>
                </a:lnTo>
                <a:lnTo>
                  <a:pt x="52405" y="51101"/>
                </a:lnTo>
                <a:lnTo>
                  <a:pt x="52405" y="59436"/>
                </a:lnTo>
                <a:lnTo>
                  <a:pt x="51401" y="67784"/>
                </a:lnTo>
                <a:lnTo>
                  <a:pt x="50386" y="77173"/>
                </a:lnTo>
                <a:lnTo>
                  <a:pt x="50386" y="79257"/>
                </a:lnTo>
                <a:lnTo>
                  <a:pt x="49381" y="82382"/>
                </a:lnTo>
                <a:lnTo>
                  <a:pt x="49381" y="85508"/>
                </a:lnTo>
                <a:lnTo>
                  <a:pt x="48376" y="88646"/>
                </a:lnTo>
                <a:lnTo>
                  <a:pt x="47362" y="91772"/>
                </a:lnTo>
                <a:lnTo>
                  <a:pt x="47362" y="94897"/>
                </a:lnTo>
                <a:lnTo>
                  <a:pt x="46357" y="98023"/>
                </a:lnTo>
                <a:lnTo>
                  <a:pt x="46357" y="101161"/>
                </a:lnTo>
                <a:lnTo>
                  <a:pt x="45352" y="104287"/>
                </a:lnTo>
                <a:lnTo>
                  <a:pt x="44347" y="107412"/>
                </a:lnTo>
                <a:lnTo>
                  <a:pt x="44347" y="110538"/>
                </a:lnTo>
                <a:lnTo>
                  <a:pt x="43333" y="114718"/>
                </a:lnTo>
                <a:lnTo>
                  <a:pt x="43333" y="118885"/>
                </a:lnTo>
                <a:lnTo>
                  <a:pt x="42328" y="122011"/>
                </a:lnTo>
                <a:lnTo>
                  <a:pt x="42328" y="126178"/>
                </a:lnTo>
                <a:lnTo>
                  <a:pt x="41323" y="129317"/>
                </a:lnTo>
                <a:lnTo>
                  <a:pt x="41323" y="136610"/>
                </a:lnTo>
                <a:lnTo>
                  <a:pt x="40309" y="140790"/>
                </a:lnTo>
                <a:lnTo>
                  <a:pt x="40309" y="143915"/>
                </a:lnTo>
                <a:lnTo>
                  <a:pt x="39304" y="145999"/>
                </a:lnTo>
                <a:lnTo>
                  <a:pt x="39304" y="150166"/>
                </a:lnTo>
                <a:lnTo>
                  <a:pt x="38299" y="153305"/>
                </a:lnTo>
                <a:lnTo>
                  <a:pt x="38299" y="156430"/>
                </a:lnTo>
                <a:lnTo>
                  <a:pt x="36280" y="159556"/>
                </a:lnTo>
                <a:lnTo>
                  <a:pt x="35275" y="163723"/>
                </a:lnTo>
                <a:lnTo>
                  <a:pt x="35275" y="169987"/>
                </a:lnTo>
                <a:lnTo>
                  <a:pt x="34270" y="174155"/>
                </a:lnTo>
                <a:lnTo>
                  <a:pt x="34270" y="177280"/>
                </a:lnTo>
                <a:lnTo>
                  <a:pt x="33256" y="182502"/>
                </a:lnTo>
                <a:lnTo>
                  <a:pt x="33256" y="186669"/>
                </a:lnTo>
                <a:lnTo>
                  <a:pt x="32251" y="191891"/>
                </a:lnTo>
                <a:lnTo>
                  <a:pt x="32251" y="197101"/>
                </a:lnTo>
                <a:lnTo>
                  <a:pt x="31246" y="202310"/>
                </a:lnTo>
                <a:lnTo>
                  <a:pt x="31246" y="212741"/>
                </a:lnTo>
                <a:lnTo>
                  <a:pt x="30231" y="217963"/>
                </a:lnTo>
                <a:lnTo>
                  <a:pt x="30231" y="224214"/>
                </a:lnTo>
                <a:lnTo>
                  <a:pt x="29227" y="229424"/>
                </a:lnTo>
                <a:lnTo>
                  <a:pt x="29227" y="240897"/>
                </a:lnTo>
                <a:lnTo>
                  <a:pt x="28222" y="246119"/>
                </a:lnTo>
                <a:lnTo>
                  <a:pt x="28222" y="256550"/>
                </a:lnTo>
                <a:lnTo>
                  <a:pt x="27207" y="261759"/>
                </a:lnTo>
                <a:lnTo>
                  <a:pt x="27207" y="271149"/>
                </a:lnTo>
                <a:lnTo>
                  <a:pt x="26202" y="275316"/>
                </a:lnTo>
                <a:lnTo>
                  <a:pt x="26202" y="281580"/>
                </a:lnTo>
                <a:lnTo>
                  <a:pt x="25198" y="284706"/>
                </a:lnTo>
                <a:lnTo>
                  <a:pt x="25198" y="290957"/>
                </a:lnTo>
                <a:lnTo>
                  <a:pt x="24193" y="294082"/>
                </a:lnTo>
                <a:lnTo>
                  <a:pt x="24193" y="313903"/>
                </a:lnTo>
                <a:lnTo>
                  <a:pt x="23178" y="315987"/>
                </a:lnTo>
                <a:lnTo>
                  <a:pt x="23178" y="361879"/>
                </a:lnTo>
                <a:lnTo>
                  <a:pt x="24193" y="363963"/>
                </a:lnTo>
                <a:lnTo>
                  <a:pt x="24193" y="380645"/>
                </a:lnTo>
                <a:lnTo>
                  <a:pt x="25198" y="384825"/>
                </a:lnTo>
                <a:lnTo>
                  <a:pt x="25198" y="400466"/>
                </a:lnTo>
                <a:lnTo>
                  <a:pt x="26202" y="404633"/>
                </a:lnTo>
                <a:lnTo>
                  <a:pt x="26202" y="442178"/>
                </a:lnTo>
                <a:lnTo>
                  <a:pt x="25198" y="446346"/>
                </a:lnTo>
                <a:lnTo>
                  <a:pt x="25198" y="463041"/>
                </a:lnTo>
                <a:lnTo>
                  <a:pt x="24193" y="469292"/>
                </a:lnTo>
                <a:lnTo>
                  <a:pt x="24193" y="475556"/>
                </a:lnTo>
                <a:lnTo>
                  <a:pt x="23178" y="480765"/>
                </a:lnTo>
                <a:lnTo>
                  <a:pt x="22173" y="487016"/>
                </a:lnTo>
                <a:lnTo>
                  <a:pt x="22173" y="493280"/>
                </a:lnTo>
                <a:lnTo>
                  <a:pt x="21169" y="498489"/>
                </a:lnTo>
                <a:lnTo>
                  <a:pt x="20154" y="503711"/>
                </a:lnTo>
                <a:lnTo>
                  <a:pt x="20154" y="509962"/>
                </a:lnTo>
                <a:lnTo>
                  <a:pt x="19149" y="515184"/>
                </a:lnTo>
                <a:lnTo>
                  <a:pt x="18144" y="520394"/>
                </a:lnTo>
                <a:lnTo>
                  <a:pt x="17130" y="525603"/>
                </a:lnTo>
                <a:lnTo>
                  <a:pt x="16125" y="530825"/>
                </a:lnTo>
                <a:lnTo>
                  <a:pt x="15120" y="536034"/>
                </a:lnTo>
                <a:lnTo>
                  <a:pt x="14115" y="541256"/>
                </a:lnTo>
                <a:lnTo>
                  <a:pt x="13101" y="546465"/>
                </a:lnTo>
                <a:lnTo>
                  <a:pt x="13101" y="550633"/>
                </a:lnTo>
                <a:lnTo>
                  <a:pt x="12096" y="555855"/>
                </a:lnTo>
                <a:lnTo>
                  <a:pt x="11091" y="560022"/>
                </a:lnTo>
                <a:lnTo>
                  <a:pt x="10077" y="565244"/>
                </a:lnTo>
                <a:lnTo>
                  <a:pt x="9072" y="569412"/>
                </a:lnTo>
                <a:lnTo>
                  <a:pt x="8067" y="573579"/>
                </a:lnTo>
                <a:lnTo>
                  <a:pt x="7062" y="577759"/>
                </a:lnTo>
                <a:lnTo>
                  <a:pt x="6048" y="581927"/>
                </a:lnTo>
                <a:lnTo>
                  <a:pt x="5043" y="586094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4552462" y="2175734"/>
            <a:ext cx="975431" cy="893759"/>
          </a:xfrm>
          <a:custGeom>
            <a:avLst/>
            <a:gdLst/>
            <a:ahLst/>
            <a:cxnLst/>
            <a:rect l="l" t="t" r="r" b="b"/>
            <a:pathLst>
              <a:path w="975431" h="893759">
                <a:moveTo>
                  <a:pt x="269053" y="189808"/>
                </a:moveTo>
                <a:lnTo>
                  <a:pt x="268048" y="186682"/>
                </a:lnTo>
                <a:lnTo>
                  <a:pt x="268048" y="164778"/>
                </a:lnTo>
                <a:lnTo>
                  <a:pt x="267043" y="161652"/>
                </a:lnTo>
                <a:lnTo>
                  <a:pt x="267043" y="85521"/>
                </a:lnTo>
                <a:lnTo>
                  <a:pt x="268048" y="82395"/>
                </a:lnTo>
                <a:lnTo>
                  <a:pt x="268048" y="50059"/>
                </a:lnTo>
                <a:lnTo>
                  <a:pt x="267043" y="47976"/>
                </a:lnTo>
                <a:lnTo>
                  <a:pt x="266039" y="44850"/>
                </a:lnTo>
                <a:lnTo>
                  <a:pt x="264019" y="42766"/>
                </a:lnTo>
                <a:lnTo>
                  <a:pt x="263014" y="39628"/>
                </a:lnTo>
                <a:lnTo>
                  <a:pt x="260995" y="37544"/>
                </a:lnTo>
                <a:lnTo>
                  <a:pt x="258976" y="35461"/>
                </a:lnTo>
                <a:lnTo>
                  <a:pt x="256966" y="32335"/>
                </a:lnTo>
                <a:lnTo>
                  <a:pt x="253942" y="30251"/>
                </a:lnTo>
                <a:lnTo>
                  <a:pt x="251923" y="28168"/>
                </a:lnTo>
                <a:lnTo>
                  <a:pt x="248908" y="26071"/>
                </a:lnTo>
                <a:lnTo>
                  <a:pt x="245884" y="23988"/>
                </a:lnTo>
                <a:lnTo>
                  <a:pt x="242860" y="21904"/>
                </a:lnTo>
                <a:lnTo>
                  <a:pt x="239836" y="19820"/>
                </a:lnTo>
                <a:lnTo>
                  <a:pt x="236811" y="17736"/>
                </a:lnTo>
                <a:lnTo>
                  <a:pt x="233787" y="15653"/>
                </a:lnTo>
                <a:lnTo>
                  <a:pt x="230763" y="13556"/>
                </a:lnTo>
                <a:lnTo>
                  <a:pt x="227739" y="12514"/>
                </a:lnTo>
                <a:lnTo>
                  <a:pt x="224715" y="10431"/>
                </a:lnTo>
                <a:lnTo>
                  <a:pt x="222705" y="9389"/>
                </a:lnTo>
                <a:lnTo>
                  <a:pt x="219681" y="7305"/>
                </a:lnTo>
                <a:lnTo>
                  <a:pt x="216657" y="6263"/>
                </a:lnTo>
                <a:lnTo>
                  <a:pt x="214638" y="5221"/>
                </a:lnTo>
                <a:lnTo>
                  <a:pt x="211613" y="4180"/>
                </a:lnTo>
                <a:lnTo>
                  <a:pt x="209604" y="3138"/>
                </a:lnTo>
                <a:lnTo>
                  <a:pt x="207584" y="2083"/>
                </a:lnTo>
                <a:lnTo>
                  <a:pt x="206580" y="1041"/>
                </a:lnTo>
                <a:lnTo>
                  <a:pt x="204560" y="1041"/>
                </a:lnTo>
                <a:lnTo>
                  <a:pt x="202551" y="0"/>
                </a:lnTo>
                <a:lnTo>
                  <a:pt x="198522" y="0"/>
                </a:lnTo>
                <a:lnTo>
                  <a:pt x="196502" y="1041"/>
                </a:lnTo>
                <a:lnTo>
                  <a:pt x="192473" y="1041"/>
                </a:lnTo>
                <a:lnTo>
                  <a:pt x="190454" y="2083"/>
                </a:lnTo>
                <a:lnTo>
                  <a:pt x="188444" y="2083"/>
                </a:lnTo>
                <a:lnTo>
                  <a:pt x="187430" y="3138"/>
                </a:lnTo>
                <a:lnTo>
                  <a:pt x="185420" y="3138"/>
                </a:lnTo>
                <a:lnTo>
                  <a:pt x="183401" y="4180"/>
                </a:lnTo>
                <a:lnTo>
                  <a:pt x="182396" y="5221"/>
                </a:lnTo>
                <a:lnTo>
                  <a:pt x="180377" y="5221"/>
                </a:lnTo>
                <a:lnTo>
                  <a:pt x="178367" y="6263"/>
                </a:lnTo>
                <a:lnTo>
                  <a:pt x="177352" y="7305"/>
                </a:lnTo>
                <a:lnTo>
                  <a:pt x="175343" y="8347"/>
                </a:lnTo>
                <a:lnTo>
                  <a:pt x="173323" y="10431"/>
                </a:lnTo>
                <a:lnTo>
                  <a:pt x="171304" y="11473"/>
                </a:lnTo>
                <a:lnTo>
                  <a:pt x="169294" y="13556"/>
                </a:lnTo>
                <a:lnTo>
                  <a:pt x="167275" y="15653"/>
                </a:lnTo>
                <a:lnTo>
                  <a:pt x="165265" y="18778"/>
                </a:lnTo>
                <a:lnTo>
                  <a:pt x="164251" y="21904"/>
                </a:lnTo>
                <a:lnTo>
                  <a:pt x="162241" y="26071"/>
                </a:lnTo>
                <a:lnTo>
                  <a:pt x="162241" y="94910"/>
                </a:lnTo>
                <a:lnTo>
                  <a:pt x="161236" y="99077"/>
                </a:lnTo>
                <a:lnTo>
                  <a:pt x="161236" y="113676"/>
                </a:lnTo>
                <a:lnTo>
                  <a:pt x="160222" y="116802"/>
                </a:lnTo>
                <a:lnTo>
                  <a:pt x="160222" y="124107"/>
                </a:lnTo>
                <a:lnTo>
                  <a:pt x="159217" y="127233"/>
                </a:lnTo>
                <a:lnTo>
                  <a:pt x="159217" y="130358"/>
                </a:lnTo>
                <a:lnTo>
                  <a:pt x="158212" y="133497"/>
                </a:lnTo>
                <a:lnTo>
                  <a:pt x="158212" y="137664"/>
                </a:lnTo>
                <a:lnTo>
                  <a:pt x="157198" y="140790"/>
                </a:lnTo>
                <a:lnTo>
                  <a:pt x="157198" y="143915"/>
                </a:lnTo>
                <a:lnTo>
                  <a:pt x="156193" y="148095"/>
                </a:lnTo>
                <a:lnTo>
                  <a:pt x="155188" y="151221"/>
                </a:lnTo>
                <a:lnTo>
                  <a:pt x="154174" y="154347"/>
                </a:lnTo>
                <a:lnTo>
                  <a:pt x="153169" y="157485"/>
                </a:lnTo>
                <a:lnTo>
                  <a:pt x="152164" y="160610"/>
                </a:lnTo>
                <a:lnTo>
                  <a:pt x="150145" y="163736"/>
                </a:lnTo>
                <a:lnTo>
                  <a:pt x="149140" y="166862"/>
                </a:lnTo>
                <a:lnTo>
                  <a:pt x="147121" y="170000"/>
                </a:lnTo>
                <a:lnTo>
                  <a:pt x="146116" y="172084"/>
                </a:lnTo>
                <a:lnTo>
                  <a:pt x="144096" y="175209"/>
                </a:lnTo>
                <a:lnTo>
                  <a:pt x="141082" y="179377"/>
                </a:lnTo>
                <a:lnTo>
                  <a:pt x="139063" y="182502"/>
                </a:lnTo>
                <a:lnTo>
                  <a:pt x="135034" y="185640"/>
                </a:lnTo>
                <a:lnTo>
                  <a:pt x="132009" y="189808"/>
                </a:lnTo>
                <a:lnTo>
                  <a:pt x="127980" y="193975"/>
                </a:lnTo>
                <a:lnTo>
                  <a:pt x="123942" y="198155"/>
                </a:lnTo>
                <a:lnTo>
                  <a:pt x="119913" y="201281"/>
                </a:lnTo>
                <a:lnTo>
                  <a:pt x="115884" y="205448"/>
                </a:lnTo>
                <a:lnTo>
                  <a:pt x="110850" y="209628"/>
                </a:lnTo>
                <a:lnTo>
                  <a:pt x="106811" y="213796"/>
                </a:lnTo>
                <a:lnTo>
                  <a:pt x="101777" y="219005"/>
                </a:lnTo>
                <a:lnTo>
                  <a:pt x="100773" y="222143"/>
                </a:lnTo>
                <a:lnTo>
                  <a:pt x="100773" y="225269"/>
                </a:lnTo>
                <a:lnTo>
                  <a:pt x="98753" y="228395"/>
                </a:lnTo>
                <a:lnTo>
                  <a:pt x="96734" y="230478"/>
                </a:lnTo>
                <a:lnTo>
                  <a:pt x="95729" y="231520"/>
                </a:lnTo>
                <a:lnTo>
                  <a:pt x="93710" y="232562"/>
                </a:lnTo>
                <a:lnTo>
                  <a:pt x="92705" y="233604"/>
                </a:lnTo>
                <a:lnTo>
                  <a:pt x="90695" y="234658"/>
                </a:lnTo>
                <a:lnTo>
                  <a:pt x="88676" y="234658"/>
                </a:lnTo>
                <a:lnTo>
                  <a:pt x="86657" y="235700"/>
                </a:lnTo>
                <a:lnTo>
                  <a:pt x="82628" y="235700"/>
                </a:lnTo>
                <a:lnTo>
                  <a:pt x="77594" y="238826"/>
                </a:lnTo>
                <a:lnTo>
                  <a:pt x="72550" y="242993"/>
                </a:lnTo>
                <a:lnTo>
                  <a:pt x="67517" y="247173"/>
                </a:lnTo>
                <a:lnTo>
                  <a:pt x="63488" y="251341"/>
                </a:lnTo>
                <a:lnTo>
                  <a:pt x="59449" y="254466"/>
                </a:lnTo>
                <a:lnTo>
                  <a:pt x="54415" y="257592"/>
                </a:lnTo>
                <a:lnTo>
                  <a:pt x="51391" y="261772"/>
                </a:lnTo>
                <a:lnTo>
                  <a:pt x="47362" y="264898"/>
                </a:lnTo>
                <a:lnTo>
                  <a:pt x="43333" y="266981"/>
                </a:lnTo>
                <a:lnTo>
                  <a:pt x="40309" y="270107"/>
                </a:lnTo>
                <a:lnTo>
                  <a:pt x="38289" y="272191"/>
                </a:lnTo>
                <a:lnTo>
                  <a:pt x="35265" y="275329"/>
                </a:lnTo>
                <a:lnTo>
                  <a:pt x="33256" y="277413"/>
                </a:lnTo>
                <a:lnTo>
                  <a:pt x="32241" y="278454"/>
                </a:lnTo>
                <a:lnTo>
                  <a:pt x="30231" y="281580"/>
                </a:lnTo>
                <a:lnTo>
                  <a:pt x="28212" y="281580"/>
                </a:lnTo>
                <a:lnTo>
                  <a:pt x="26193" y="282622"/>
                </a:lnTo>
                <a:lnTo>
                  <a:pt x="24183" y="283664"/>
                </a:lnTo>
                <a:lnTo>
                  <a:pt x="22164" y="284706"/>
                </a:lnTo>
                <a:lnTo>
                  <a:pt x="20154" y="284706"/>
                </a:lnTo>
                <a:lnTo>
                  <a:pt x="18135" y="285747"/>
                </a:lnTo>
                <a:lnTo>
                  <a:pt x="16115" y="286802"/>
                </a:lnTo>
                <a:lnTo>
                  <a:pt x="12086" y="286802"/>
                </a:lnTo>
                <a:lnTo>
                  <a:pt x="10077" y="287844"/>
                </a:lnTo>
                <a:lnTo>
                  <a:pt x="6038" y="287844"/>
                </a:lnTo>
                <a:lnTo>
                  <a:pt x="4028" y="286802"/>
                </a:lnTo>
                <a:lnTo>
                  <a:pt x="2009" y="285747"/>
                </a:lnTo>
                <a:lnTo>
                  <a:pt x="0" y="283664"/>
                </a:lnTo>
                <a:lnTo>
                  <a:pt x="2009" y="611137"/>
                </a:lnTo>
                <a:lnTo>
                  <a:pt x="5033" y="613220"/>
                </a:lnTo>
                <a:lnTo>
                  <a:pt x="9062" y="614262"/>
                </a:lnTo>
                <a:lnTo>
                  <a:pt x="12086" y="616346"/>
                </a:lnTo>
                <a:lnTo>
                  <a:pt x="15111" y="617388"/>
                </a:lnTo>
                <a:lnTo>
                  <a:pt x="18135" y="619471"/>
                </a:lnTo>
                <a:lnTo>
                  <a:pt x="20154" y="620513"/>
                </a:lnTo>
                <a:lnTo>
                  <a:pt x="23178" y="621568"/>
                </a:lnTo>
                <a:lnTo>
                  <a:pt x="25188" y="623652"/>
                </a:lnTo>
                <a:lnTo>
                  <a:pt x="26193" y="624693"/>
                </a:lnTo>
                <a:lnTo>
                  <a:pt x="28212" y="625735"/>
                </a:lnTo>
                <a:lnTo>
                  <a:pt x="29217" y="627819"/>
                </a:lnTo>
                <a:lnTo>
                  <a:pt x="29217" y="639292"/>
                </a:lnTo>
                <a:lnTo>
                  <a:pt x="30231" y="642418"/>
                </a:lnTo>
                <a:lnTo>
                  <a:pt x="30231" y="645543"/>
                </a:lnTo>
                <a:lnTo>
                  <a:pt x="31236" y="648682"/>
                </a:lnTo>
                <a:lnTo>
                  <a:pt x="31236" y="652849"/>
                </a:lnTo>
                <a:lnTo>
                  <a:pt x="32241" y="657016"/>
                </a:lnTo>
                <a:lnTo>
                  <a:pt x="32241" y="660155"/>
                </a:lnTo>
                <a:lnTo>
                  <a:pt x="33256" y="664322"/>
                </a:lnTo>
                <a:lnTo>
                  <a:pt x="34260" y="668489"/>
                </a:lnTo>
                <a:lnTo>
                  <a:pt x="35265" y="672670"/>
                </a:lnTo>
                <a:lnTo>
                  <a:pt x="35265" y="676837"/>
                </a:lnTo>
                <a:lnTo>
                  <a:pt x="36270" y="681004"/>
                </a:lnTo>
                <a:lnTo>
                  <a:pt x="37285" y="685172"/>
                </a:lnTo>
                <a:lnTo>
                  <a:pt x="37285" y="689352"/>
                </a:lnTo>
                <a:lnTo>
                  <a:pt x="38289" y="693519"/>
                </a:lnTo>
                <a:lnTo>
                  <a:pt x="39294" y="697687"/>
                </a:lnTo>
                <a:lnTo>
                  <a:pt x="39294" y="700825"/>
                </a:lnTo>
                <a:lnTo>
                  <a:pt x="40309" y="704993"/>
                </a:lnTo>
                <a:lnTo>
                  <a:pt x="40309" y="708118"/>
                </a:lnTo>
                <a:lnTo>
                  <a:pt x="41314" y="711256"/>
                </a:lnTo>
                <a:lnTo>
                  <a:pt x="41314" y="714382"/>
                </a:lnTo>
                <a:lnTo>
                  <a:pt x="42318" y="717508"/>
                </a:lnTo>
                <a:lnTo>
                  <a:pt x="42318" y="723759"/>
                </a:lnTo>
                <a:lnTo>
                  <a:pt x="41314" y="726897"/>
                </a:lnTo>
                <a:lnTo>
                  <a:pt x="41314" y="730022"/>
                </a:lnTo>
                <a:lnTo>
                  <a:pt x="40309" y="734190"/>
                </a:lnTo>
                <a:lnTo>
                  <a:pt x="40309" y="744621"/>
                </a:lnTo>
                <a:lnTo>
                  <a:pt x="39294" y="746705"/>
                </a:lnTo>
                <a:lnTo>
                  <a:pt x="39294" y="759220"/>
                </a:lnTo>
                <a:lnTo>
                  <a:pt x="38289" y="762345"/>
                </a:lnTo>
                <a:lnTo>
                  <a:pt x="38289" y="786333"/>
                </a:lnTo>
                <a:lnTo>
                  <a:pt x="37285" y="790514"/>
                </a:lnTo>
                <a:lnTo>
                  <a:pt x="37285" y="793639"/>
                </a:lnTo>
                <a:lnTo>
                  <a:pt x="38289" y="797807"/>
                </a:lnTo>
                <a:lnTo>
                  <a:pt x="38289" y="805112"/>
                </a:lnTo>
                <a:lnTo>
                  <a:pt x="39294" y="808238"/>
                </a:lnTo>
                <a:lnTo>
                  <a:pt x="40309" y="811363"/>
                </a:lnTo>
                <a:lnTo>
                  <a:pt x="42318" y="814502"/>
                </a:lnTo>
                <a:lnTo>
                  <a:pt x="43333" y="817627"/>
                </a:lnTo>
                <a:lnTo>
                  <a:pt x="45343" y="820753"/>
                </a:lnTo>
                <a:lnTo>
                  <a:pt x="47362" y="822837"/>
                </a:lnTo>
                <a:lnTo>
                  <a:pt x="49372" y="825962"/>
                </a:lnTo>
                <a:lnTo>
                  <a:pt x="51391" y="828059"/>
                </a:lnTo>
                <a:lnTo>
                  <a:pt x="54415" y="831184"/>
                </a:lnTo>
                <a:lnTo>
                  <a:pt x="56425" y="833268"/>
                </a:lnTo>
                <a:lnTo>
                  <a:pt x="59449" y="835352"/>
                </a:lnTo>
                <a:lnTo>
                  <a:pt x="62473" y="837435"/>
                </a:lnTo>
                <a:lnTo>
                  <a:pt x="65497" y="839519"/>
                </a:lnTo>
                <a:lnTo>
                  <a:pt x="68521" y="840573"/>
                </a:lnTo>
                <a:lnTo>
                  <a:pt x="71546" y="842657"/>
                </a:lnTo>
                <a:lnTo>
                  <a:pt x="74570" y="844741"/>
                </a:lnTo>
                <a:lnTo>
                  <a:pt x="77594" y="845783"/>
                </a:lnTo>
                <a:lnTo>
                  <a:pt x="80618" y="846825"/>
                </a:lnTo>
                <a:lnTo>
                  <a:pt x="83642" y="848908"/>
                </a:lnTo>
                <a:lnTo>
                  <a:pt x="86657" y="849950"/>
                </a:lnTo>
                <a:lnTo>
                  <a:pt x="89681" y="850992"/>
                </a:lnTo>
                <a:lnTo>
                  <a:pt x="92705" y="852034"/>
                </a:lnTo>
                <a:lnTo>
                  <a:pt x="95729" y="853088"/>
                </a:lnTo>
                <a:lnTo>
                  <a:pt x="98753" y="854130"/>
                </a:lnTo>
                <a:lnTo>
                  <a:pt x="101777" y="855172"/>
                </a:lnTo>
                <a:lnTo>
                  <a:pt x="103787" y="856214"/>
                </a:lnTo>
                <a:lnTo>
                  <a:pt x="106811" y="857256"/>
                </a:lnTo>
                <a:lnTo>
                  <a:pt x="108831" y="857256"/>
                </a:lnTo>
                <a:lnTo>
                  <a:pt x="110850" y="858298"/>
                </a:lnTo>
                <a:lnTo>
                  <a:pt x="112860" y="859340"/>
                </a:lnTo>
                <a:lnTo>
                  <a:pt x="116889" y="859340"/>
                </a:lnTo>
                <a:lnTo>
                  <a:pt x="120927" y="860381"/>
                </a:lnTo>
                <a:lnTo>
                  <a:pt x="123942" y="860381"/>
                </a:lnTo>
                <a:lnTo>
                  <a:pt x="126966" y="861423"/>
                </a:lnTo>
                <a:lnTo>
                  <a:pt x="134019" y="861423"/>
                </a:lnTo>
                <a:lnTo>
                  <a:pt x="136038" y="862465"/>
                </a:lnTo>
                <a:lnTo>
                  <a:pt x="152164" y="862465"/>
                </a:lnTo>
                <a:lnTo>
                  <a:pt x="154174" y="861423"/>
                </a:lnTo>
                <a:lnTo>
                  <a:pt x="156193" y="861423"/>
                </a:lnTo>
                <a:lnTo>
                  <a:pt x="158212" y="860381"/>
                </a:lnTo>
                <a:lnTo>
                  <a:pt x="160222" y="858298"/>
                </a:lnTo>
                <a:lnTo>
                  <a:pt x="162241" y="857256"/>
                </a:lnTo>
                <a:lnTo>
                  <a:pt x="164251" y="854130"/>
                </a:lnTo>
                <a:lnTo>
                  <a:pt x="166270" y="850992"/>
                </a:lnTo>
                <a:lnTo>
                  <a:pt x="166270" y="847866"/>
                </a:lnTo>
                <a:lnTo>
                  <a:pt x="168290" y="843699"/>
                </a:lnTo>
                <a:lnTo>
                  <a:pt x="168290" y="840573"/>
                </a:lnTo>
                <a:lnTo>
                  <a:pt x="169294" y="837435"/>
                </a:lnTo>
                <a:lnTo>
                  <a:pt x="169294" y="833268"/>
                </a:lnTo>
                <a:lnTo>
                  <a:pt x="170299" y="830142"/>
                </a:lnTo>
                <a:lnTo>
                  <a:pt x="170299" y="824920"/>
                </a:lnTo>
                <a:lnTo>
                  <a:pt x="171304" y="821795"/>
                </a:lnTo>
                <a:lnTo>
                  <a:pt x="171304" y="818669"/>
                </a:lnTo>
                <a:lnTo>
                  <a:pt x="172319" y="815544"/>
                </a:lnTo>
                <a:lnTo>
                  <a:pt x="173323" y="811363"/>
                </a:lnTo>
                <a:lnTo>
                  <a:pt x="174328" y="807196"/>
                </a:lnTo>
                <a:lnTo>
                  <a:pt x="174328" y="803029"/>
                </a:lnTo>
                <a:lnTo>
                  <a:pt x="175343" y="799890"/>
                </a:lnTo>
                <a:lnTo>
                  <a:pt x="176348" y="795723"/>
                </a:lnTo>
                <a:lnTo>
                  <a:pt x="176348" y="792597"/>
                </a:lnTo>
                <a:lnTo>
                  <a:pt x="177352" y="789472"/>
                </a:lnTo>
                <a:lnTo>
                  <a:pt x="177352" y="787375"/>
                </a:lnTo>
                <a:lnTo>
                  <a:pt x="178367" y="784250"/>
                </a:lnTo>
                <a:lnTo>
                  <a:pt x="178367" y="781124"/>
                </a:lnTo>
                <a:lnTo>
                  <a:pt x="179372" y="777999"/>
                </a:lnTo>
                <a:lnTo>
                  <a:pt x="179372" y="774860"/>
                </a:lnTo>
                <a:lnTo>
                  <a:pt x="180377" y="771735"/>
                </a:lnTo>
                <a:lnTo>
                  <a:pt x="181381" y="768609"/>
                </a:lnTo>
                <a:lnTo>
                  <a:pt x="181381" y="765484"/>
                </a:lnTo>
                <a:lnTo>
                  <a:pt x="182396" y="761304"/>
                </a:lnTo>
                <a:lnTo>
                  <a:pt x="183401" y="758178"/>
                </a:lnTo>
                <a:lnTo>
                  <a:pt x="183401" y="755052"/>
                </a:lnTo>
                <a:lnTo>
                  <a:pt x="184406" y="750885"/>
                </a:lnTo>
                <a:lnTo>
                  <a:pt x="185420" y="746705"/>
                </a:lnTo>
                <a:lnTo>
                  <a:pt x="185420" y="743579"/>
                </a:lnTo>
                <a:lnTo>
                  <a:pt x="186425" y="742537"/>
                </a:lnTo>
                <a:lnTo>
                  <a:pt x="188444" y="741496"/>
                </a:lnTo>
                <a:lnTo>
                  <a:pt x="190454" y="739412"/>
                </a:lnTo>
                <a:lnTo>
                  <a:pt x="191459" y="738370"/>
                </a:lnTo>
                <a:lnTo>
                  <a:pt x="193478" y="736274"/>
                </a:lnTo>
                <a:lnTo>
                  <a:pt x="196502" y="733148"/>
                </a:lnTo>
                <a:lnTo>
                  <a:pt x="198522" y="731064"/>
                </a:lnTo>
                <a:lnTo>
                  <a:pt x="200531" y="727939"/>
                </a:lnTo>
                <a:lnTo>
                  <a:pt x="203555" y="724813"/>
                </a:lnTo>
                <a:lnTo>
                  <a:pt x="205575" y="721675"/>
                </a:lnTo>
                <a:lnTo>
                  <a:pt x="208599" y="718549"/>
                </a:lnTo>
                <a:lnTo>
                  <a:pt x="211613" y="715424"/>
                </a:lnTo>
                <a:lnTo>
                  <a:pt x="214638" y="711256"/>
                </a:lnTo>
                <a:lnTo>
                  <a:pt x="217662" y="708118"/>
                </a:lnTo>
                <a:lnTo>
                  <a:pt x="220686" y="704993"/>
                </a:lnTo>
                <a:lnTo>
                  <a:pt x="223710" y="700825"/>
                </a:lnTo>
                <a:lnTo>
                  <a:pt x="226734" y="697687"/>
                </a:lnTo>
                <a:lnTo>
                  <a:pt x="229758" y="693519"/>
                </a:lnTo>
                <a:lnTo>
                  <a:pt x="232782" y="690394"/>
                </a:lnTo>
                <a:lnTo>
                  <a:pt x="235807" y="687268"/>
                </a:lnTo>
                <a:lnTo>
                  <a:pt x="238831" y="684130"/>
                </a:lnTo>
                <a:lnTo>
                  <a:pt x="240840" y="681004"/>
                </a:lnTo>
                <a:lnTo>
                  <a:pt x="243865" y="677879"/>
                </a:lnTo>
                <a:lnTo>
                  <a:pt x="245884" y="675795"/>
                </a:lnTo>
                <a:lnTo>
                  <a:pt x="248908" y="672670"/>
                </a:lnTo>
                <a:lnTo>
                  <a:pt x="250918" y="670573"/>
                </a:lnTo>
                <a:lnTo>
                  <a:pt x="252937" y="668489"/>
                </a:lnTo>
                <a:lnTo>
                  <a:pt x="253942" y="667448"/>
                </a:lnTo>
                <a:lnTo>
                  <a:pt x="255961" y="666406"/>
                </a:lnTo>
                <a:lnTo>
                  <a:pt x="256966" y="665364"/>
                </a:lnTo>
                <a:lnTo>
                  <a:pt x="258976" y="665364"/>
                </a:lnTo>
                <a:lnTo>
                  <a:pt x="259990" y="668489"/>
                </a:lnTo>
                <a:lnTo>
                  <a:pt x="260995" y="671615"/>
                </a:lnTo>
                <a:lnTo>
                  <a:pt x="262000" y="674753"/>
                </a:lnTo>
                <a:lnTo>
                  <a:pt x="262000" y="677879"/>
                </a:lnTo>
                <a:lnTo>
                  <a:pt x="263014" y="681004"/>
                </a:lnTo>
                <a:lnTo>
                  <a:pt x="263014" y="684130"/>
                </a:lnTo>
                <a:lnTo>
                  <a:pt x="264019" y="687268"/>
                </a:lnTo>
                <a:lnTo>
                  <a:pt x="265024" y="690394"/>
                </a:lnTo>
                <a:lnTo>
                  <a:pt x="266039" y="693519"/>
                </a:lnTo>
                <a:lnTo>
                  <a:pt x="268048" y="694561"/>
                </a:lnTo>
                <a:lnTo>
                  <a:pt x="270068" y="696645"/>
                </a:lnTo>
                <a:lnTo>
                  <a:pt x="271072" y="699783"/>
                </a:lnTo>
                <a:lnTo>
                  <a:pt x="272077" y="703951"/>
                </a:lnTo>
                <a:lnTo>
                  <a:pt x="273092" y="708118"/>
                </a:lnTo>
                <a:lnTo>
                  <a:pt x="274097" y="711256"/>
                </a:lnTo>
                <a:lnTo>
                  <a:pt x="274097" y="714382"/>
                </a:lnTo>
                <a:lnTo>
                  <a:pt x="275101" y="717508"/>
                </a:lnTo>
                <a:lnTo>
                  <a:pt x="275101" y="719591"/>
                </a:lnTo>
                <a:lnTo>
                  <a:pt x="276116" y="722717"/>
                </a:lnTo>
                <a:lnTo>
                  <a:pt x="276116" y="725855"/>
                </a:lnTo>
                <a:lnTo>
                  <a:pt x="277121" y="728981"/>
                </a:lnTo>
                <a:lnTo>
                  <a:pt x="277121" y="732106"/>
                </a:lnTo>
                <a:lnTo>
                  <a:pt x="278126" y="735232"/>
                </a:lnTo>
                <a:lnTo>
                  <a:pt x="278126" y="738370"/>
                </a:lnTo>
                <a:lnTo>
                  <a:pt x="279130" y="741496"/>
                </a:lnTo>
                <a:lnTo>
                  <a:pt x="279130" y="744621"/>
                </a:lnTo>
                <a:lnTo>
                  <a:pt x="280145" y="746705"/>
                </a:lnTo>
                <a:lnTo>
                  <a:pt x="280145" y="749843"/>
                </a:lnTo>
                <a:lnTo>
                  <a:pt x="281150" y="754011"/>
                </a:lnTo>
                <a:lnTo>
                  <a:pt x="282155" y="757136"/>
                </a:lnTo>
                <a:lnTo>
                  <a:pt x="284174" y="760262"/>
                </a:lnTo>
                <a:lnTo>
                  <a:pt x="285179" y="764442"/>
                </a:lnTo>
                <a:lnTo>
                  <a:pt x="287198" y="768609"/>
                </a:lnTo>
                <a:lnTo>
                  <a:pt x="288203" y="771735"/>
                </a:lnTo>
                <a:lnTo>
                  <a:pt x="289208" y="775915"/>
                </a:lnTo>
                <a:lnTo>
                  <a:pt x="290222" y="780082"/>
                </a:lnTo>
                <a:lnTo>
                  <a:pt x="291227" y="784250"/>
                </a:lnTo>
                <a:lnTo>
                  <a:pt x="292232" y="788430"/>
                </a:lnTo>
                <a:lnTo>
                  <a:pt x="293246" y="792597"/>
                </a:lnTo>
                <a:lnTo>
                  <a:pt x="294251" y="796765"/>
                </a:lnTo>
                <a:lnTo>
                  <a:pt x="295256" y="800932"/>
                </a:lnTo>
                <a:lnTo>
                  <a:pt x="297275" y="805112"/>
                </a:lnTo>
                <a:lnTo>
                  <a:pt x="298280" y="810322"/>
                </a:lnTo>
                <a:lnTo>
                  <a:pt x="299285" y="814502"/>
                </a:lnTo>
                <a:lnTo>
                  <a:pt x="301304" y="818669"/>
                </a:lnTo>
                <a:lnTo>
                  <a:pt x="302309" y="822837"/>
                </a:lnTo>
                <a:lnTo>
                  <a:pt x="303324" y="827004"/>
                </a:lnTo>
                <a:lnTo>
                  <a:pt x="305333" y="831184"/>
                </a:lnTo>
                <a:lnTo>
                  <a:pt x="307353" y="835352"/>
                </a:lnTo>
                <a:lnTo>
                  <a:pt x="308357" y="839519"/>
                </a:lnTo>
                <a:lnTo>
                  <a:pt x="310377" y="843699"/>
                </a:lnTo>
                <a:lnTo>
                  <a:pt x="312386" y="847866"/>
                </a:lnTo>
                <a:lnTo>
                  <a:pt x="314406" y="850992"/>
                </a:lnTo>
                <a:lnTo>
                  <a:pt x="317430" y="855172"/>
                </a:lnTo>
                <a:lnTo>
                  <a:pt x="319440" y="858298"/>
                </a:lnTo>
                <a:lnTo>
                  <a:pt x="322464" y="862465"/>
                </a:lnTo>
                <a:lnTo>
                  <a:pt x="324483" y="865591"/>
                </a:lnTo>
                <a:lnTo>
                  <a:pt x="327507" y="868729"/>
                </a:lnTo>
                <a:lnTo>
                  <a:pt x="330531" y="871855"/>
                </a:lnTo>
                <a:lnTo>
                  <a:pt x="333556" y="874980"/>
                </a:lnTo>
                <a:lnTo>
                  <a:pt x="337585" y="878106"/>
                </a:lnTo>
                <a:lnTo>
                  <a:pt x="340609" y="881244"/>
                </a:lnTo>
                <a:lnTo>
                  <a:pt x="344638" y="883328"/>
                </a:lnTo>
                <a:lnTo>
                  <a:pt x="346647" y="884370"/>
                </a:lnTo>
                <a:lnTo>
                  <a:pt x="348667" y="885411"/>
                </a:lnTo>
                <a:lnTo>
                  <a:pt x="349672" y="886453"/>
                </a:lnTo>
                <a:lnTo>
                  <a:pt x="351691" y="887495"/>
                </a:lnTo>
                <a:lnTo>
                  <a:pt x="353710" y="887495"/>
                </a:lnTo>
                <a:lnTo>
                  <a:pt x="355720" y="888537"/>
                </a:lnTo>
                <a:lnTo>
                  <a:pt x="357739" y="889579"/>
                </a:lnTo>
                <a:lnTo>
                  <a:pt x="358744" y="889579"/>
                </a:lnTo>
                <a:lnTo>
                  <a:pt x="360763" y="890621"/>
                </a:lnTo>
                <a:lnTo>
                  <a:pt x="362773" y="891675"/>
                </a:lnTo>
                <a:lnTo>
                  <a:pt x="365797" y="891675"/>
                </a:lnTo>
                <a:lnTo>
                  <a:pt x="367816" y="892717"/>
                </a:lnTo>
                <a:lnTo>
                  <a:pt x="372850" y="892717"/>
                </a:lnTo>
                <a:lnTo>
                  <a:pt x="373865" y="893759"/>
                </a:lnTo>
                <a:lnTo>
                  <a:pt x="398048" y="893759"/>
                </a:lnTo>
                <a:lnTo>
                  <a:pt x="401073" y="892717"/>
                </a:lnTo>
                <a:lnTo>
                  <a:pt x="403082" y="892717"/>
                </a:lnTo>
                <a:lnTo>
                  <a:pt x="405102" y="891675"/>
                </a:lnTo>
                <a:lnTo>
                  <a:pt x="408126" y="891675"/>
                </a:lnTo>
                <a:lnTo>
                  <a:pt x="410135" y="890621"/>
                </a:lnTo>
                <a:lnTo>
                  <a:pt x="411150" y="889579"/>
                </a:lnTo>
                <a:lnTo>
                  <a:pt x="413160" y="888537"/>
                </a:lnTo>
                <a:lnTo>
                  <a:pt x="415179" y="887495"/>
                </a:lnTo>
                <a:lnTo>
                  <a:pt x="416184" y="886453"/>
                </a:lnTo>
                <a:lnTo>
                  <a:pt x="418203" y="885411"/>
                </a:lnTo>
                <a:lnTo>
                  <a:pt x="419208" y="883328"/>
                </a:lnTo>
                <a:lnTo>
                  <a:pt x="421227" y="882286"/>
                </a:lnTo>
                <a:lnTo>
                  <a:pt x="422232" y="880202"/>
                </a:lnTo>
                <a:lnTo>
                  <a:pt x="424242" y="876022"/>
                </a:lnTo>
                <a:lnTo>
                  <a:pt x="425256" y="872896"/>
                </a:lnTo>
                <a:lnTo>
                  <a:pt x="426261" y="870813"/>
                </a:lnTo>
                <a:lnTo>
                  <a:pt x="427266" y="867687"/>
                </a:lnTo>
                <a:lnTo>
                  <a:pt x="428280" y="865591"/>
                </a:lnTo>
                <a:lnTo>
                  <a:pt x="429285" y="862465"/>
                </a:lnTo>
                <a:lnTo>
                  <a:pt x="429285" y="859340"/>
                </a:lnTo>
                <a:lnTo>
                  <a:pt x="430290" y="855172"/>
                </a:lnTo>
                <a:lnTo>
                  <a:pt x="431305" y="852034"/>
                </a:lnTo>
                <a:lnTo>
                  <a:pt x="431305" y="847866"/>
                </a:lnTo>
                <a:lnTo>
                  <a:pt x="432309" y="843699"/>
                </a:lnTo>
                <a:lnTo>
                  <a:pt x="433314" y="839519"/>
                </a:lnTo>
                <a:lnTo>
                  <a:pt x="433314" y="834310"/>
                </a:lnTo>
                <a:lnTo>
                  <a:pt x="434319" y="830142"/>
                </a:lnTo>
                <a:lnTo>
                  <a:pt x="435334" y="824920"/>
                </a:lnTo>
                <a:lnTo>
                  <a:pt x="435334" y="819711"/>
                </a:lnTo>
                <a:lnTo>
                  <a:pt x="436338" y="818669"/>
                </a:lnTo>
                <a:lnTo>
                  <a:pt x="437343" y="815544"/>
                </a:lnTo>
                <a:lnTo>
                  <a:pt x="438358" y="812405"/>
                </a:lnTo>
                <a:lnTo>
                  <a:pt x="438358" y="809280"/>
                </a:lnTo>
                <a:lnTo>
                  <a:pt x="439363" y="806154"/>
                </a:lnTo>
                <a:lnTo>
                  <a:pt x="439363" y="801987"/>
                </a:lnTo>
                <a:lnTo>
                  <a:pt x="440367" y="798848"/>
                </a:lnTo>
                <a:lnTo>
                  <a:pt x="440367" y="795723"/>
                </a:lnTo>
                <a:lnTo>
                  <a:pt x="441382" y="792597"/>
                </a:lnTo>
                <a:lnTo>
                  <a:pt x="441382" y="788430"/>
                </a:lnTo>
                <a:lnTo>
                  <a:pt x="442387" y="785292"/>
                </a:lnTo>
                <a:lnTo>
                  <a:pt x="443391" y="782166"/>
                </a:lnTo>
                <a:lnTo>
                  <a:pt x="445411" y="779041"/>
                </a:lnTo>
                <a:lnTo>
                  <a:pt x="446416" y="775915"/>
                </a:lnTo>
                <a:lnTo>
                  <a:pt x="447420" y="771735"/>
                </a:lnTo>
                <a:lnTo>
                  <a:pt x="447420" y="768609"/>
                </a:lnTo>
                <a:lnTo>
                  <a:pt x="448435" y="766526"/>
                </a:lnTo>
                <a:lnTo>
                  <a:pt x="448435" y="763400"/>
                </a:lnTo>
                <a:lnTo>
                  <a:pt x="449440" y="760262"/>
                </a:lnTo>
                <a:lnTo>
                  <a:pt x="449440" y="756094"/>
                </a:lnTo>
                <a:lnTo>
                  <a:pt x="450445" y="752969"/>
                </a:lnTo>
                <a:lnTo>
                  <a:pt x="450445" y="749843"/>
                </a:lnTo>
                <a:lnTo>
                  <a:pt x="451459" y="745663"/>
                </a:lnTo>
                <a:lnTo>
                  <a:pt x="451459" y="742537"/>
                </a:lnTo>
                <a:lnTo>
                  <a:pt x="452464" y="739412"/>
                </a:lnTo>
                <a:lnTo>
                  <a:pt x="452464" y="735232"/>
                </a:lnTo>
                <a:lnTo>
                  <a:pt x="453469" y="732106"/>
                </a:lnTo>
                <a:lnTo>
                  <a:pt x="453469" y="725855"/>
                </a:lnTo>
                <a:lnTo>
                  <a:pt x="454474" y="722717"/>
                </a:lnTo>
                <a:lnTo>
                  <a:pt x="454474" y="719591"/>
                </a:lnTo>
                <a:lnTo>
                  <a:pt x="455488" y="717508"/>
                </a:lnTo>
                <a:lnTo>
                  <a:pt x="455488" y="714382"/>
                </a:lnTo>
                <a:lnTo>
                  <a:pt x="456493" y="711256"/>
                </a:lnTo>
                <a:lnTo>
                  <a:pt x="457498" y="708118"/>
                </a:lnTo>
                <a:lnTo>
                  <a:pt x="459517" y="707076"/>
                </a:lnTo>
                <a:lnTo>
                  <a:pt x="462541" y="710202"/>
                </a:lnTo>
                <a:lnTo>
                  <a:pt x="465565" y="714382"/>
                </a:lnTo>
                <a:lnTo>
                  <a:pt x="468590" y="718549"/>
                </a:lnTo>
                <a:lnTo>
                  <a:pt x="471614" y="722717"/>
                </a:lnTo>
                <a:lnTo>
                  <a:pt x="474628" y="726897"/>
                </a:lnTo>
                <a:lnTo>
                  <a:pt x="478667" y="731064"/>
                </a:lnTo>
                <a:lnTo>
                  <a:pt x="481691" y="735232"/>
                </a:lnTo>
                <a:lnTo>
                  <a:pt x="484706" y="739412"/>
                </a:lnTo>
                <a:lnTo>
                  <a:pt x="488744" y="743579"/>
                </a:lnTo>
                <a:lnTo>
                  <a:pt x="491768" y="748789"/>
                </a:lnTo>
                <a:lnTo>
                  <a:pt x="495797" y="752969"/>
                </a:lnTo>
                <a:lnTo>
                  <a:pt x="498822" y="757136"/>
                </a:lnTo>
                <a:lnTo>
                  <a:pt x="502851" y="762345"/>
                </a:lnTo>
                <a:lnTo>
                  <a:pt x="505875" y="766526"/>
                </a:lnTo>
                <a:lnTo>
                  <a:pt x="509904" y="770693"/>
                </a:lnTo>
                <a:lnTo>
                  <a:pt x="513933" y="775915"/>
                </a:lnTo>
                <a:lnTo>
                  <a:pt x="516957" y="780082"/>
                </a:lnTo>
                <a:lnTo>
                  <a:pt x="520986" y="785292"/>
                </a:lnTo>
                <a:lnTo>
                  <a:pt x="525015" y="789472"/>
                </a:lnTo>
                <a:lnTo>
                  <a:pt x="529053" y="793639"/>
                </a:lnTo>
                <a:lnTo>
                  <a:pt x="532068" y="798848"/>
                </a:lnTo>
                <a:lnTo>
                  <a:pt x="536107" y="803029"/>
                </a:lnTo>
                <a:lnTo>
                  <a:pt x="540136" y="807196"/>
                </a:lnTo>
                <a:lnTo>
                  <a:pt x="544165" y="812405"/>
                </a:lnTo>
                <a:lnTo>
                  <a:pt x="547189" y="816585"/>
                </a:lnTo>
                <a:lnTo>
                  <a:pt x="551218" y="820753"/>
                </a:lnTo>
                <a:lnTo>
                  <a:pt x="555247" y="824920"/>
                </a:lnTo>
                <a:lnTo>
                  <a:pt x="559285" y="829100"/>
                </a:lnTo>
                <a:lnTo>
                  <a:pt x="562300" y="833268"/>
                </a:lnTo>
                <a:lnTo>
                  <a:pt x="566339" y="836393"/>
                </a:lnTo>
                <a:lnTo>
                  <a:pt x="570368" y="840573"/>
                </a:lnTo>
                <a:lnTo>
                  <a:pt x="574397" y="843699"/>
                </a:lnTo>
                <a:lnTo>
                  <a:pt x="577421" y="846825"/>
                </a:lnTo>
                <a:lnTo>
                  <a:pt x="579440" y="849950"/>
                </a:lnTo>
                <a:lnTo>
                  <a:pt x="582455" y="853088"/>
                </a:lnTo>
                <a:lnTo>
                  <a:pt x="585479" y="855172"/>
                </a:lnTo>
                <a:lnTo>
                  <a:pt x="588503" y="858298"/>
                </a:lnTo>
                <a:lnTo>
                  <a:pt x="591527" y="860381"/>
                </a:lnTo>
                <a:lnTo>
                  <a:pt x="593546" y="862465"/>
                </a:lnTo>
                <a:lnTo>
                  <a:pt x="596570" y="865591"/>
                </a:lnTo>
                <a:lnTo>
                  <a:pt x="599585" y="867687"/>
                </a:lnTo>
                <a:lnTo>
                  <a:pt x="602609" y="869771"/>
                </a:lnTo>
                <a:lnTo>
                  <a:pt x="605633" y="871855"/>
                </a:lnTo>
                <a:lnTo>
                  <a:pt x="607653" y="873938"/>
                </a:lnTo>
                <a:lnTo>
                  <a:pt x="610677" y="876022"/>
                </a:lnTo>
                <a:lnTo>
                  <a:pt x="613701" y="878106"/>
                </a:lnTo>
                <a:lnTo>
                  <a:pt x="616725" y="879160"/>
                </a:lnTo>
                <a:lnTo>
                  <a:pt x="618735" y="881244"/>
                </a:lnTo>
                <a:lnTo>
                  <a:pt x="621759" y="883328"/>
                </a:lnTo>
                <a:lnTo>
                  <a:pt x="624783" y="884370"/>
                </a:lnTo>
                <a:lnTo>
                  <a:pt x="626831" y="885411"/>
                </a:lnTo>
                <a:lnTo>
                  <a:pt x="629827" y="886453"/>
                </a:lnTo>
                <a:lnTo>
                  <a:pt x="631856" y="887495"/>
                </a:lnTo>
                <a:lnTo>
                  <a:pt x="634851" y="888537"/>
                </a:lnTo>
                <a:lnTo>
                  <a:pt x="636880" y="889579"/>
                </a:lnTo>
                <a:lnTo>
                  <a:pt x="639875" y="890621"/>
                </a:lnTo>
                <a:lnTo>
                  <a:pt x="641904" y="891675"/>
                </a:lnTo>
                <a:lnTo>
                  <a:pt x="644899" y="891675"/>
                </a:lnTo>
                <a:lnTo>
                  <a:pt x="646928" y="892717"/>
                </a:lnTo>
                <a:lnTo>
                  <a:pt x="658039" y="892717"/>
                </a:lnTo>
                <a:lnTo>
                  <a:pt x="659005" y="891675"/>
                </a:lnTo>
                <a:lnTo>
                  <a:pt x="661034" y="891675"/>
                </a:lnTo>
                <a:lnTo>
                  <a:pt x="663063" y="890621"/>
                </a:lnTo>
                <a:lnTo>
                  <a:pt x="664126" y="889579"/>
                </a:lnTo>
                <a:lnTo>
                  <a:pt x="666059" y="888537"/>
                </a:lnTo>
                <a:lnTo>
                  <a:pt x="668087" y="887495"/>
                </a:lnTo>
                <a:lnTo>
                  <a:pt x="669150" y="886453"/>
                </a:lnTo>
                <a:lnTo>
                  <a:pt x="671179" y="884370"/>
                </a:lnTo>
                <a:lnTo>
                  <a:pt x="673112" y="883328"/>
                </a:lnTo>
                <a:lnTo>
                  <a:pt x="675141" y="881244"/>
                </a:lnTo>
                <a:lnTo>
                  <a:pt x="677170" y="879160"/>
                </a:lnTo>
                <a:lnTo>
                  <a:pt x="679199" y="877064"/>
                </a:lnTo>
                <a:lnTo>
                  <a:pt x="681228" y="874980"/>
                </a:lnTo>
                <a:lnTo>
                  <a:pt x="682194" y="872896"/>
                </a:lnTo>
                <a:lnTo>
                  <a:pt x="684223" y="870813"/>
                </a:lnTo>
                <a:lnTo>
                  <a:pt x="686252" y="868729"/>
                </a:lnTo>
                <a:lnTo>
                  <a:pt x="688281" y="865591"/>
                </a:lnTo>
                <a:lnTo>
                  <a:pt x="690310" y="863507"/>
                </a:lnTo>
                <a:lnTo>
                  <a:pt x="691276" y="861423"/>
                </a:lnTo>
                <a:lnTo>
                  <a:pt x="693305" y="858298"/>
                </a:lnTo>
                <a:lnTo>
                  <a:pt x="694271" y="856214"/>
                </a:lnTo>
                <a:lnTo>
                  <a:pt x="696300" y="853088"/>
                </a:lnTo>
                <a:lnTo>
                  <a:pt x="697363" y="850992"/>
                </a:lnTo>
                <a:lnTo>
                  <a:pt x="699392" y="847866"/>
                </a:lnTo>
                <a:lnTo>
                  <a:pt x="700358" y="845783"/>
                </a:lnTo>
                <a:lnTo>
                  <a:pt x="701324" y="842657"/>
                </a:lnTo>
                <a:lnTo>
                  <a:pt x="702387" y="840573"/>
                </a:lnTo>
                <a:lnTo>
                  <a:pt x="703353" y="837435"/>
                </a:lnTo>
                <a:lnTo>
                  <a:pt x="704416" y="835352"/>
                </a:lnTo>
                <a:lnTo>
                  <a:pt x="705382" y="831184"/>
                </a:lnTo>
                <a:lnTo>
                  <a:pt x="706445" y="828059"/>
                </a:lnTo>
                <a:lnTo>
                  <a:pt x="706445" y="825962"/>
                </a:lnTo>
                <a:lnTo>
                  <a:pt x="707411" y="822837"/>
                </a:lnTo>
                <a:lnTo>
                  <a:pt x="707411" y="806154"/>
                </a:lnTo>
                <a:lnTo>
                  <a:pt x="706445" y="801987"/>
                </a:lnTo>
                <a:lnTo>
                  <a:pt x="706445" y="797807"/>
                </a:lnTo>
                <a:lnTo>
                  <a:pt x="705382" y="794681"/>
                </a:lnTo>
                <a:lnTo>
                  <a:pt x="704416" y="790514"/>
                </a:lnTo>
                <a:lnTo>
                  <a:pt x="703353" y="786333"/>
                </a:lnTo>
                <a:lnTo>
                  <a:pt x="702387" y="783208"/>
                </a:lnTo>
                <a:lnTo>
                  <a:pt x="700358" y="779041"/>
                </a:lnTo>
                <a:lnTo>
                  <a:pt x="699392" y="774860"/>
                </a:lnTo>
                <a:lnTo>
                  <a:pt x="697363" y="770693"/>
                </a:lnTo>
                <a:lnTo>
                  <a:pt x="695334" y="765484"/>
                </a:lnTo>
                <a:lnTo>
                  <a:pt x="693305" y="760262"/>
                </a:lnTo>
                <a:lnTo>
                  <a:pt x="690310" y="755052"/>
                </a:lnTo>
                <a:lnTo>
                  <a:pt x="688281" y="749843"/>
                </a:lnTo>
                <a:lnTo>
                  <a:pt x="686252" y="744621"/>
                </a:lnTo>
                <a:lnTo>
                  <a:pt x="684223" y="739412"/>
                </a:lnTo>
                <a:lnTo>
                  <a:pt x="682194" y="734190"/>
                </a:lnTo>
                <a:lnTo>
                  <a:pt x="680165" y="728981"/>
                </a:lnTo>
                <a:lnTo>
                  <a:pt x="678232" y="723759"/>
                </a:lnTo>
                <a:lnTo>
                  <a:pt x="675141" y="717508"/>
                </a:lnTo>
                <a:lnTo>
                  <a:pt x="673112" y="712298"/>
                </a:lnTo>
                <a:lnTo>
                  <a:pt x="672145" y="707076"/>
                </a:lnTo>
                <a:lnTo>
                  <a:pt x="670116" y="701867"/>
                </a:lnTo>
                <a:lnTo>
                  <a:pt x="668087" y="695603"/>
                </a:lnTo>
                <a:lnTo>
                  <a:pt x="666059" y="690394"/>
                </a:lnTo>
                <a:lnTo>
                  <a:pt x="664126" y="685172"/>
                </a:lnTo>
                <a:lnTo>
                  <a:pt x="663063" y="679963"/>
                </a:lnTo>
                <a:lnTo>
                  <a:pt x="661034" y="674753"/>
                </a:lnTo>
                <a:lnTo>
                  <a:pt x="659005" y="669531"/>
                </a:lnTo>
                <a:lnTo>
                  <a:pt x="658039" y="664322"/>
                </a:lnTo>
                <a:lnTo>
                  <a:pt x="657073" y="659100"/>
                </a:lnTo>
                <a:lnTo>
                  <a:pt x="655044" y="654933"/>
                </a:lnTo>
                <a:lnTo>
                  <a:pt x="653981" y="649723"/>
                </a:lnTo>
                <a:lnTo>
                  <a:pt x="653015" y="644501"/>
                </a:lnTo>
                <a:lnTo>
                  <a:pt x="651952" y="640334"/>
                </a:lnTo>
                <a:lnTo>
                  <a:pt x="651952" y="636167"/>
                </a:lnTo>
                <a:lnTo>
                  <a:pt x="650986" y="631986"/>
                </a:lnTo>
                <a:lnTo>
                  <a:pt x="650020" y="627819"/>
                </a:lnTo>
                <a:lnTo>
                  <a:pt x="650020" y="619471"/>
                </a:lnTo>
                <a:lnTo>
                  <a:pt x="648957" y="616346"/>
                </a:lnTo>
                <a:lnTo>
                  <a:pt x="648957" y="613220"/>
                </a:lnTo>
                <a:lnTo>
                  <a:pt x="650986" y="611137"/>
                </a:lnTo>
                <a:lnTo>
                  <a:pt x="653015" y="610095"/>
                </a:lnTo>
                <a:lnTo>
                  <a:pt x="655044" y="609053"/>
                </a:lnTo>
                <a:lnTo>
                  <a:pt x="657073" y="609053"/>
                </a:lnTo>
                <a:lnTo>
                  <a:pt x="659005" y="608011"/>
                </a:lnTo>
                <a:lnTo>
                  <a:pt x="664126" y="608011"/>
                </a:lnTo>
                <a:lnTo>
                  <a:pt x="666059" y="606956"/>
                </a:lnTo>
                <a:lnTo>
                  <a:pt x="693305" y="606956"/>
                </a:lnTo>
                <a:lnTo>
                  <a:pt x="695334" y="608011"/>
                </a:lnTo>
                <a:lnTo>
                  <a:pt x="700358" y="608011"/>
                </a:lnTo>
                <a:lnTo>
                  <a:pt x="703353" y="609053"/>
                </a:lnTo>
                <a:lnTo>
                  <a:pt x="705382" y="609053"/>
                </a:lnTo>
                <a:lnTo>
                  <a:pt x="707411" y="610095"/>
                </a:lnTo>
                <a:lnTo>
                  <a:pt x="711469" y="610095"/>
                </a:lnTo>
                <a:lnTo>
                  <a:pt x="713498" y="611137"/>
                </a:lnTo>
                <a:lnTo>
                  <a:pt x="715431" y="611137"/>
                </a:lnTo>
                <a:lnTo>
                  <a:pt x="717460" y="612178"/>
                </a:lnTo>
                <a:lnTo>
                  <a:pt x="719489" y="612178"/>
                </a:lnTo>
                <a:lnTo>
                  <a:pt x="721518" y="613220"/>
                </a:lnTo>
                <a:lnTo>
                  <a:pt x="723547" y="614262"/>
                </a:lnTo>
                <a:lnTo>
                  <a:pt x="725576" y="614262"/>
                </a:lnTo>
                <a:lnTo>
                  <a:pt x="728571" y="615304"/>
                </a:lnTo>
                <a:lnTo>
                  <a:pt x="730600" y="616346"/>
                </a:lnTo>
                <a:lnTo>
                  <a:pt x="732629" y="617388"/>
                </a:lnTo>
                <a:lnTo>
                  <a:pt x="734658" y="617388"/>
                </a:lnTo>
                <a:lnTo>
                  <a:pt x="736687" y="618430"/>
                </a:lnTo>
                <a:lnTo>
                  <a:pt x="738619" y="619471"/>
                </a:lnTo>
                <a:lnTo>
                  <a:pt x="740648" y="620513"/>
                </a:lnTo>
                <a:lnTo>
                  <a:pt x="742677" y="621568"/>
                </a:lnTo>
                <a:lnTo>
                  <a:pt x="744706" y="622610"/>
                </a:lnTo>
                <a:lnTo>
                  <a:pt x="745672" y="624693"/>
                </a:lnTo>
                <a:lnTo>
                  <a:pt x="747701" y="625735"/>
                </a:lnTo>
                <a:lnTo>
                  <a:pt x="749730" y="626777"/>
                </a:lnTo>
                <a:lnTo>
                  <a:pt x="750793" y="627819"/>
                </a:lnTo>
                <a:lnTo>
                  <a:pt x="752725" y="629903"/>
                </a:lnTo>
                <a:lnTo>
                  <a:pt x="753788" y="630945"/>
                </a:lnTo>
                <a:lnTo>
                  <a:pt x="755817" y="631986"/>
                </a:lnTo>
                <a:lnTo>
                  <a:pt x="757846" y="635125"/>
                </a:lnTo>
                <a:lnTo>
                  <a:pt x="759778" y="638250"/>
                </a:lnTo>
                <a:lnTo>
                  <a:pt x="761807" y="642418"/>
                </a:lnTo>
                <a:lnTo>
                  <a:pt x="762870" y="645543"/>
                </a:lnTo>
                <a:lnTo>
                  <a:pt x="763836" y="649723"/>
                </a:lnTo>
                <a:lnTo>
                  <a:pt x="764899" y="652849"/>
                </a:lnTo>
                <a:lnTo>
                  <a:pt x="765865" y="657016"/>
                </a:lnTo>
                <a:lnTo>
                  <a:pt x="765865" y="661196"/>
                </a:lnTo>
                <a:lnTo>
                  <a:pt x="766832" y="665364"/>
                </a:lnTo>
                <a:lnTo>
                  <a:pt x="766832" y="669531"/>
                </a:lnTo>
                <a:lnTo>
                  <a:pt x="767894" y="673711"/>
                </a:lnTo>
                <a:lnTo>
                  <a:pt x="767894" y="676837"/>
                </a:lnTo>
                <a:lnTo>
                  <a:pt x="768861" y="681004"/>
                </a:lnTo>
                <a:lnTo>
                  <a:pt x="768861" y="713340"/>
                </a:lnTo>
                <a:lnTo>
                  <a:pt x="769923" y="716466"/>
                </a:lnTo>
                <a:lnTo>
                  <a:pt x="769923" y="719591"/>
                </a:lnTo>
                <a:lnTo>
                  <a:pt x="770890" y="722717"/>
                </a:lnTo>
                <a:lnTo>
                  <a:pt x="770890" y="725855"/>
                </a:lnTo>
                <a:lnTo>
                  <a:pt x="771952" y="727939"/>
                </a:lnTo>
                <a:lnTo>
                  <a:pt x="772919" y="731064"/>
                </a:lnTo>
                <a:lnTo>
                  <a:pt x="772919" y="733148"/>
                </a:lnTo>
                <a:lnTo>
                  <a:pt x="773885" y="736274"/>
                </a:lnTo>
                <a:lnTo>
                  <a:pt x="775914" y="740454"/>
                </a:lnTo>
                <a:lnTo>
                  <a:pt x="777943" y="742537"/>
                </a:lnTo>
                <a:lnTo>
                  <a:pt x="779972" y="746705"/>
                </a:lnTo>
                <a:lnTo>
                  <a:pt x="782001" y="748789"/>
                </a:lnTo>
                <a:lnTo>
                  <a:pt x="782967" y="749843"/>
                </a:lnTo>
                <a:lnTo>
                  <a:pt x="784996" y="751927"/>
                </a:lnTo>
                <a:lnTo>
                  <a:pt x="787025" y="752969"/>
                </a:lnTo>
                <a:lnTo>
                  <a:pt x="787991" y="754011"/>
                </a:lnTo>
                <a:lnTo>
                  <a:pt x="790020" y="755052"/>
                </a:lnTo>
                <a:lnTo>
                  <a:pt x="792049" y="756094"/>
                </a:lnTo>
                <a:lnTo>
                  <a:pt x="795044" y="757136"/>
                </a:lnTo>
                <a:lnTo>
                  <a:pt x="799102" y="757136"/>
                </a:lnTo>
                <a:lnTo>
                  <a:pt x="802097" y="758178"/>
                </a:lnTo>
                <a:lnTo>
                  <a:pt x="804126" y="758178"/>
                </a:lnTo>
                <a:lnTo>
                  <a:pt x="807218" y="757136"/>
                </a:lnTo>
                <a:lnTo>
                  <a:pt x="810213" y="757136"/>
                </a:lnTo>
                <a:lnTo>
                  <a:pt x="813208" y="756094"/>
                </a:lnTo>
                <a:lnTo>
                  <a:pt x="816204" y="755052"/>
                </a:lnTo>
                <a:lnTo>
                  <a:pt x="817266" y="754011"/>
                </a:lnTo>
                <a:lnTo>
                  <a:pt x="819295" y="751927"/>
                </a:lnTo>
                <a:lnTo>
                  <a:pt x="821324" y="750885"/>
                </a:lnTo>
                <a:lnTo>
                  <a:pt x="823257" y="749843"/>
                </a:lnTo>
                <a:lnTo>
                  <a:pt x="825286" y="748789"/>
                </a:lnTo>
                <a:lnTo>
                  <a:pt x="827315" y="747747"/>
                </a:lnTo>
                <a:lnTo>
                  <a:pt x="829344" y="746705"/>
                </a:lnTo>
                <a:lnTo>
                  <a:pt x="831373" y="746705"/>
                </a:lnTo>
                <a:lnTo>
                  <a:pt x="832339" y="745663"/>
                </a:lnTo>
                <a:lnTo>
                  <a:pt x="834368" y="744621"/>
                </a:lnTo>
                <a:lnTo>
                  <a:pt x="836397" y="744621"/>
                </a:lnTo>
                <a:lnTo>
                  <a:pt x="838426" y="743579"/>
                </a:lnTo>
                <a:lnTo>
                  <a:pt x="840455" y="742537"/>
                </a:lnTo>
                <a:lnTo>
                  <a:pt x="842484" y="741496"/>
                </a:lnTo>
                <a:lnTo>
                  <a:pt x="844513" y="741496"/>
                </a:lnTo>
                <a:lnTo>
                  <a:pt x="846445" y="740454"/>
                </a:lnTo>
                <a:lnTo>
                  <a:pt x="849537" y="739412"/>
                </a:lnTo>
                <a:lnTo>
                  <a:pt x="851566" y="738370"/>
                </a:lnTo>
                <a:lnTo>
                  <a:pt x="853498" y="737328"/>
                </a:lnTo>
                <a:lnTo>
                  <a:pt x="856590" y="736274"/>
                </a:lnTo>
                <a:lnTo>
                  <a:pt x="858619" y="736274"/>
                </a:lnTo>
                <a:lnTo>
                  <a:pt x="861614" y="735232"/>
                </a:lnTo>
                <a:lnTo>
                  <a:pt x="863643" y="734190"/>
                </a:lnTo>
                <a:lnTo>
                  <a:pt x="866639" y="733148"/>
                </a:lnTo>
                <a:lnTo>
                  <a:pt x="870697" y="731064"/>
                </a:lnTo>
                <a:lnTo>
                  <a:pt x="875721" y="728981"/>
                </a:lnTo>
                <a:lnTo>
                  <a:pt x="880745" y="727939"/>
                </a:lnTo>
                <a:lnTo>
                  <a:pt x="885769" y="725855"/>
                </a:lnTo>
                <a:lnTo>
                  <a:pt x="890793" y="723759"/>
                </a:lnTo>
                <a:lnTo>
                  <a:pt x="895817" y="721675"/>
                </a:lnTo>
                <a:lnTo>
                  <a:pt x="900938" y="719591"/>
                </a:lnTo>
                <a:lnTo>
                  <a:pt x="904899" y="717508"/>
                </a:lnTo>
                <a:lnTo>
                  <a:pt x="909924" y="715424"/>
                </a:lnTo>
                <a:lnTo>
                  <a:pt x="915044" y="713340"/>
                </a:lnTo>
                <a:lnTo>
                  <a:pt x="920069" y="711256"/>
                </a:lnTo>
                <a:lnTo>
                  <a:pt x="924030" y="709160"/>
                </a:lnTo>
                <a:lnTo>
                  <a:pt x="929151" y="707076"/>
                </a:lnTo>
                <a:lnTo>
                  <a:pt x="933112" y="704993"/>
                </a:lnTo>
                <a:lnTo>
                  <a:pt x="937170" y="702909"/>
                </a:lnTo>
                <a:lnTo>
                  <a:pt x="941228" y="700825"/>
                </a:lnTo>
                <a:lnTo>
                  <a:pt x="945189" y="698741"/>
                </a:lnTo>
                <a:lnTo>
                  <a:pt x="949247" y="696645"/>
                </a:lnTo>
                <a:lnTo>
                  <a:pt x="953305" y="694561"/>
                </a:lnTo>
                <a:lnTo>
                  <a:pt x="956301" y="692478"/>
                </a:lnTo>
                <a:lnTo>
                  <a:pt x="959392" y="690394"/>
                </a:lnTo>
                <a:lnTo>
                  <a:pt x="962387" y="687268"/>
                </a:lnTo>
                <a:lnTo>
                  <a:pt x="965383" y="685172"/>
                </a:lnTo>
                <a:lnTo>
                  <a:pt x="967412" y="683088"/>
                </a:lnTo>
                <a:lnTo>
                  <a:pt x="969441" y="681004"/>
                </a:lnTo>
                <a:lnTo>
                  <a:pt x="971470" y="678921"/>
                </a:lnTo>
                <a:lnTo>
                  <a:pt x="973499" y="674753"/>
                </a:lnTo>
                <a:lnTo>
                  <a:pt x="975431" y="670573"/>
                </a:lnTo>
                <a:lnTo>
                  <a:pt x="974465" y="666406"/>
                </a:lnTo>
                <a:lnTo>
                  <a:pt x="974465" y="663280"/>
                </a:lnTo>
                <a:lnTo>
                  <a:pt x="973499" y="660155"/>
                </a:lnTo>
                <a:lnTo>
                  <a:pt x="973499" y="657016"/>
                </a:lnTo>
                <a:lnTo>
                  <a:pt x="972436" y="653891"/>
                </a:lnTo>
                <a:lnTo>
                  <a:pt x="972436" y="648682"/>
                </a:lnTo>
                <a:lnTo>
                  <a:pt x="971470" y="645543"/>
                </a:lnTo>
                <a:lnTo>
                  <a:pt x="971470" y="642418"/>
                </a:lnTo>
                <a:lnTo>
                  <a:pt x="970407" y="640334"/>
                </a:lnTo>
                <a:lnTo>
                  <a:pt x="970407" y="634083"/>
                </a:lnTo>
                <a:lnTo>
                  <a:pt x="969441" y="629903"/>
                </a:lnTo>
                <a:lnTo>
                  <a:pt x="969441" y="626777"/>
                </a:lnTo>
                <a:lnTo>
                  <a:pt x="968378" y="622610"/>
                </a:lnTo>
                <a:lnTo>
                  <a:pt x="968378" y="617388"/>
                </a:lnTo>
                <a:lnTo>
                  <a:pt x="967412" y="613220"/>
                </a:lnTo>
                <a:lnTo>
                  <a:pt x="967412" y="600705"/>
                </a:lnTo>
                <a:lnTo>
                  <a:pt x="966445" y="597580"/>
                </a:lnTo>
                <a:lnTo>
                  <a:pt x="966445" y="565244"/>
                </a:lnTo>
                <a:lnTo>
                  <a:pt x="965383" y="562119"/>
                </a:lnTo>
                <a:lnTo>
                  <a:pt x="965383" y="560035"/>
                </a:lnTo>
                <a:lnTo>
                  <a:pt x="964416" y="556909"/>
                </a:lnTo>
                <a:lnTo>
                  <a:pt x="963354" y="552729"/>
                </a:lnTo>
                <a:lnTo>
                  <a:pt x="961325" y="548562"/>
                </a:lnTo>
                <a:lnTo>
                  <a:pt x="959392" y="544394"/>
                </a:lnTo>
                <a:lnTo>
                  <a:pt x="957363" y="541256"/>
                </a:lnTo>
                <a:lnTo>
                  <a:pt x="955334" y="539172"/>
                </a:lnTo>
                <a:lnTo>
                  <a:pt x="952339" y="537089"/>
                </a:lnTo>
                <a:lnTo>
                  <a:pt x="950310" y="535005"/>
                </a:lnTo>
                <a:lnTo>
                  <a:pt x="949247" y="533963"/>
                </a:lnTo>
                <a:lnTo>
                  <a:pt x="946252" y="532921"/>
                </a:lnTo>
                <a:lnTo>
                  <a:pt x="944223" y="531879"/>
                </a:lnTo>
                <a:lnTo>
                  <a:pt x="942194" y="530838"/>
                </a:lnTo>
                <a:lnTo>
                  <a:pt x="940165" y="530838"/>
                </a:lnTo>
                <a:lnTo>
                  <a:pt x="937170" y="529783"/>
                </a:lnTo>
                <a:lnTo>
                  <a:pt x="934175" y="528741"/>
                </a:lnTo>
                <a:lnTo>
                  <a:pt x="931083" y="528741"/>
                </a:lnTo>
                <a:lnTo>
                  <a:pt x="928088" y="527699"/>
                </a:lnTo>
                <a:lnTo>
                  <a:pt x="927122" y="527699"/>
                </a:lnTo>
                <a:lnTo>
                  <a:pt x="925093" y="526657"/>
                </a:lnTo>
                <a:lnTo>
                  <a:pt x="923064" y="525616"/>
                </a:lnTo>
                <a:lnTo>
                  <a:pt x="920069" y="525616"/>
                </a:lnTo>
                <a:lnTo>
                  <a:pt x="918040" y="524574"/>
                </a:lnTo>
                <a:lnTo>
                  <a:pt x="910986" y="524574"/>
                </a:lnTo>
                <a:lnTo>
                  <a:pt x="907991" y="523532"/>
                </a:lnTo>
                <a:lnTo>
                  <a:pt x="905962" y="524574"/>
                </a:lnTo>
                <a:lnTo>
                  <a:pt x="892822" y="524574"/>
                </a:lnTo>
                <a:lnTo>
                  <a:pt x="890793" y="523532"/>
                </a:lnTo>
                <a:lnTo>
                  <a:pt x="888764" y="522490"/>
                </a:lnTo>
                <a:lnTo>
                  <a:pt x="886832" y="521448"/>
                </a:lnTo>
                <a:lnTo>
                  <a:pt x="884803" y="519364"/>
                </a:lnTo>
                <a:lnTo>
                  <a:pt x="882774" y="517268"/>
                </a:lnTo>
                <a:lnTo>
                  <a:pt x="880745" y="515184"/>
                </a:lnTo>
                <a:lnTo>
                  <a:pt x="879779" y="512059"/>
                </a:lnTo>
                <a:lnTo>
                  <a:pt x="877750" y="508933"/>
                </a:lnTo>
                <a:lnTo>
                  <a:pt x="876687" y="505808"/>
                </a:lnTo>
                <a:lnTo>
                  <a:pt x="875721" y="502669"/>
                </a:lnTo>
                <a:lnTo>
                  <a:pt x="874658" y="499544"/>
                </a:lnTo>
                <a:lnTo>
                  <a:pt x="874658" y="485987"/>
                </a:lnTo>
                <a:lnTo>
                  <a:pt x="873692" y="479736"/>
                </a:lnTo>
                <a:lnTo>
                  <a:pt x="873692" y="469305"/>
                </a:lnTo>
                <a:lnTo>
                  <a:pt x="872725" y="464083"/>
                </a:lnTo>
                <a:lnTo>
                  <a:pt x="872725" y="435927"/>
                </a:lnTo>
                <a:lnTo>
                  <a:pt x="874658" y="431760"/>
                </a:lnTo>
                <a:lnTo>
                  <a:pt x="874658" y="428634"/>
                </a:lnTo>
                <a:lnTo>
                  <a:pt x="876687" y="425496"/>
                </a:lnTo>
                <a:lnTo>
                  <a:pt x="878716" y="423412"/>
                </a:lnTo>
                <a:lnTo>
                  <a:pt x="879779" y="422370"/>
                </a:lnTo>
                <a:lnTo>
                  <a:pt x="882774" y="419245"/>
                </a:lnTo>
                <a:lnTo>
                  <a:pt x="885769" y="417161"/>
                </a:lnTo>
                <a:lnTo>
                  <a:pt x="887798" y="416119"/>
                </a:lnTo>
                <a:lnTo>
                  <a:pt x="889827" y="415077"/>
                </a:lnTo>
                <a:lnTo>
                  <a:pt x="892822" y="414023"/>
                </a:lnTo>
                <a:lnTo>
                  <a:pt x="895817" y="411939"/>
                </a:lnTo>
                <a:lnTo>
                  <a:pt x="899875" y="410897"/>
                </a:lnTo>
                <a:lnTo>
                  <a:pt x="902870" y="409855"/>
                </a:lnTo>
                <a:lnTo>
                  <a:pt x="906928" y="407772"/>
                </a:lnTo>
                <a:lnTo>
                  <a:pt x="911953" y="406730"/>
                </a:lnTo>
                <a:lnTo>
                  <a:pt x="913982" y="405688"/>
                </a:lnTo>
                <a:lnTo>
                  <a:pt x="916011" y="404646"/>
                </a:lnTo>
                <a:lnTo>
                  <a:pt x="919006" y="403604"/>
                </a:lnTo>
                <a:lnTo>
                  <a:pt x="921035" y="402562"/>
                </a:lnTo>
                <a:lnTo>
                  <a:pt x="923064" y="401508"/>
                </a:lnTo>
                <a:lnTo>
                  <a:pt x="925093" y="400466"/>
                </a:lnTo>
                <a:lnTo>
                  <a:pt x="927122" y="400466"/>
                </a:lnTo>
                <a:lnTo>
                  <a:pt x="929151" y="399424"/>
                </a:lnTo>
                <a:lnTo>
                  <a:pt x="930117" y="398382"/>
                </a:lnTo>
                <a:lnTo>
                  <a:pt x="932146" y="397340"/>
                </a:lnTo>
                <a:lnTo>
                  <a:pt x="934175" y="397340"/>
                </a:lnTo>
                <a:lnTo>
                  <a:pt x="935141" y="396298"/>
                </a:lnTo>
                <a:lnTo>
                  <a:pt x="937170" y="395257"/>
                </a:lnTo>
                <a:lnTo>
                  <a:pt x="938136" y="394215"/>
                </a:lnTo>
                <a:lnTo>
                  <a:pt x="940165" y="394215"/>
                </a:lnTo>
                <a:lnTo>
                  <a:pt x="942194" y="393173"/>
                </a:lnTo>
                <a:lnTo>
                  <a:pt x="944223" y="392131"/>
                </a:lnTo>
                <a:lnTo>
                  <a:pt x="945189" y="391089"/>
                </a:lnTo>
                <a:lnTo>
                  <a:pt x="947218" y="390047"/>
                </a:lnTo>
                <a:lnTo>
                  <a:pt x="949247" y="389005"/>
                </a:lnTo>
                <a:lnTo>
                  <a:pt x="951276" y="387951"/>
                </a:lnTo>
                <a:lnTo>
                  <a:pt x="953305" y="386909"/>
                </a:lnTo>
                <a:lnTo>
                  <a:pt x="955334" y="385867"/>
                </a:lnTo>
                <a:lnTo>
                  <a:pt x="957363" y="384825"/>
                </a:lnTo>
                <a:lnTo>
                  <a:pt x="957363" y="381700"/>
                </a:lnTo>
                <a:lnTo>
                  <a:pt x="955334" y="379616"/>
                </a:lnTo>
                <a:lnTo>
                  <a:pt x="953305" y="378574"/>
                </a:lnTo>
                <a:lnTo>
                  <a:pt x="951276" y="376490"/>
                </a:lnTo>
                <a:lnTo>
                  <a:pt x="949247" y="374394"/>
                </a:lnTo>
                <a:lnTo>
                  <a:pt x="947218" y="371268"/>
                </a:lnTo>
                <a:lnTo>
                  <a:pt x="945189" y="369185"/>
                </a:lnTo>
                <a:lnTo>
                  <a:pt x="943257" y="365017"/>
                </a:lnTo>
                <a:lnTo>
                  <a:pt x="942194" y="361879"/>
                </a:lnTo>
                <a:lnTo>
                  <a:pt x="940165" y="357712"/>
                </a:lnTo>
                <a:lnTo>
                  <a:pt x="940165" y="354586"/>
                </a:lnTo>
                <a:lnTo>
                  <a:pt x="939199" y="352502"/>
                </a:lnTo>
                <a:lnTo>
                  <a:pt x="939199" y="342071"/>
                </a:lnTo>
                <a:lnTo>
                  <a:pt x="938136" y="337904"/>
                </a:lnTo>
                <a:lnTo>
                  <a:pt x="938136" y="333724"/>
                </a:lnTo>
                <a:lnTo>
                  <a:pt x="937170" y="329556"/>
                </a:lnTo>
                <a:lnTo>
                  <a:pt x="936204" y="326431"/>
                </a:lnTo>
                <a:lnTo>
                  <a:pt x="935141" y="323292"/>
                </a:lnTo>
                <a:lnTo>
                  <a:pt x="934175" y="320167"/>
                </a:lnTo>
                <a:lnTo>
                  <a:pt x="932146" y="317041"/>
                </a:lnTo>
                <a:lnTo>
                  <a:pt x="929151" y="313916"/>
                </a:lnTo>
                <a:lnTo>
                  <a:pt x="927122" y="311832"/>
                </a:lnTo>
                <a:lnTo>
                  <a:pt x="925093" y="310777"/>
                </a:lnTo>
                <a:lnTo>
                  <a:pt x="923064" y="309735"/>
                </a:lnTo>
                <a:lnTo>
                  <a:pt x="921035" y="308694"/>
                </a:lnTo>
                <a:lnTo>
                  <a:pt x="919006" y="307652"/>
                </a:lnTo>
                <a:lnTo>
                  <a:pt x="916977" y="307652"/>
                </a:lnTo>
                <a:lnTo>
                  <a:pt x="916011" y="306610"/>
                </a:lnTo>
                <a:lnTo>
                  <a:pt x="896880" y="306610"/>
                </a:lnTo>
                <a:lnTo>
                  <a:pt x="895817" y="307652"/>
                </a:lnTo>
                <a:lnTo>
                  <a:pt x="891856" y="307652"/>
                </a:lnTo>
                <a:lnTo>
                  <a:pt x="889827" y="308694"/>
                </a:lnTo>
                <a:lnTo>
                  <a:pt x="887798" y="308694"/>
                </a:lnTo>
                <a:lnTo>
                  <a:pt x="885769" y="309735"/>
                </a:lnTo>
                <a:lnTo>
                  <a:pt x="881711" y="309735"/>
                </a:lnTo>
                <a:lnTo>
                  <a:pt x="879779" y="310777"/>
                </a:lnTo>
                <a:lnTo>
                  <a:pt x="877750" y="311832"/>
                </a:lnTo>
                <a:lnTo>
                  <a:pt x="875721" y="311832"/>
                </a:lnTo>
                <a:lnTo>
                  <a:pt x="872725" y="312874"/>
                </a:lnTo>
                <a:lnTo>
                  <a:pt x="870697" y="312874"/>
                </a:lnTo>
                <a:lnTo>
                  <a:pt x="868668" y="313916"/>
                </a:lnTo>
                <a:lnTo>
                  <a:pt x="866639" y="314957"/>
                </a:lnTo>
                <a:lnTo>
                  <a:pt x="864610" y="314957"/>
                </a:lnTo>
                <a:lnTo>
                  <a:pt x="861614" y="315999"/>
                </a:lnTo>
                <a:lnTo>
                  <a:pt x="859585" y="317041"/>
                </a:lnTo>
                <a:lnTo>
                  <a:pt x="857556" y="318083"/>
                </a:lnTo>
                <a:lnTo>
                  <a:pt x="855527" y="318083"/>
                </a:lnTo>
                <a:lnTo>
                  <a:pt x="854561" y="319125"/>
                </a:lnTo>
                <a:lnTo>
                  <a:pt x="852532" y="319125"/>
                </a:lnTo>
                <a:lnTo>
                  <a:pt x="850503" y="320167"/>
                </a:lnTo>
                <a:lnTo>
                  <a:pt x="848474" y="321209"/>
                </a:lnTo>
                <a:lnTo>
                  <a:pt x="846445" y="322250"/>
                </a:lnTo>
                <a:lnTo>
                  <a:pt x="844513" y="322250"/>
                </a:lnTo>
                <a:lnTo>
                  <a:pt x="842484" y="323292"/>
                </a:lnTo>
                <a:lnTo>
                  <a:pt x="840455" y="324334"/>
                </a:lnTo>
                <a:lnTo>
                  <a:pt x="838426" y="324334"/>
                </a:lnTo>
                <a:lnTo>
                  <a:pt x="836397" y="325389"/>
                </a:lnTo>
                <a:lnTo>
                  <a:pt x="834368" y="325389"/>
                </a:lnTo>
                <a:lnTo>
                  <a:pt x="832339" y="326431"/>
                </a:lnTo>
                <a:lnTo>
                  <a:pt x="830310" y="325389"/>
                </a:lnTo>
                <a:lnTo>
                  <a:pt x="828378" y="325389"/>
                </a:lnTo>
                <a:lnTo>
                  <a:pt x="826349" y="324334"/>
                </a:lnTo>
                <a:lnTo>
                  <a:pt x="824320" y="321209"/>
                </a:lnTo>
                <a:lnTo>
                  <a:pt x="824320" y="287844"/>
                </a:lnTo>
                <a:lnTo>
                  <a:pt x="825286" y="284706"/>
                </a:lnTo>
                <a:lnTo>
                  <a:pt x="826349" y="281580"/>
                </a:lnTo>
                <a:lnTo>
                  <a:pt x="826349" y="279496"/>
                </a:lnTo>
                <a:lnTo>
                  <a:pt x="827315" y="276371"/>
                </a:lnTo>
                <a:lnTo>
                  <a:pt x="829344" y="273245"/>
                </a:lnTo>
                <a:lnTo>
                  <a:pt x="831373" y="271149"/>
                </a:lnTo>
                <a:lnTo>
                  <a:pt x="833402" y="269065"/>
                </a:lnTo>
                <a:lnTo>
                  <a:pt x="835431" y="268023"/>
                </a:lnTo>
                <a:lnTo>
                  <a:pt x="837460" y="268023"/>
                </a:lnTo>
                <a:lnTo>
                  <a:pt x="838426" y="266981"/>
                </a:lnTo>
                <a:lnTo>
                  <a:pt x="851566" y="266981"/>
                </a:lnTo>
                <a:lnTo>
                  <a:pt x="853498" y="268023"/>
                </a:lnTo>
                <a:lnTo>
                  <a:pt x="856590" y="268023"/>
                </a:lnTo>
                <a:lnTo>
                  <a:pt x="858619" y="269065"/>
                </a:lnTo>
                <a:lnTo>
                  <a:pt x="861614" y="269065"/>
                </a:lnTo>
                <a:lnTo>
                  <a:pt x="864610" y="270107"/>
                </a:lnTo>
                <a:lnTo>
                  <a:pt x="867605" y="271149"/>
                </a:lnTo>
                <a:lnTo>
                  <a:pt x="879779" y="271149"/>
                </a:lnTo>
                <a:lnTo>
                  <a:pt x="882774" y="270107"/>
                </a:lnTo>
                <a:lnTo>
                  <a:pt x="891856" y="270107"/>
                </a:lnTo>
                <a:lnTo>
                  <a:pt x="893885" y="269065"/>
                </a:lnTo>
                <a:lnTo>
                  <a:pt x="896880" y="269065"/>
                </a:lnTo>
                <a:lnTo>
                  <a:pt x="899875" y="268023"/>
                </a:lnTo>
                <a:lnTo>
                  <a:pt x="901904" y="268023"/>
                </a:lnTo>
                <a:lnTo>
                  <a:pt x="904899" y="266981"/>
                </a:lnTo>
                <a:lnTo>
                  <a:pt x="906928" y="265939"/>
                </a:lnTo>
                <a:lnTo>
                  <a:pt x="908957" y="264898"/>
                </a:lnTo>
                <a:lnTo>
                  <a:pt x="911953" y="263856"/>
                </a:lnTo>
                <a:lnTo>
                  <a:pt x="913982" y="262814"/>
                </a:lnTo>
                <a:lnTo>
                  <a:pt x="916011" y="261772"/>
                </a:lnTo>
                <a:lnTo>
                  <a:pt x="916977" y="259676"/>
                </a:lnTo>
                <a:lnTo>
                  <a:pt x="919006" y="257592"/>
                </a:lnTo>
                <a:lnTo>
                  <a:pt x="921035" y="255508"/>
                </a:lnTo>
                <a:lnTo>
                  <a:pt x="922098" y="253424"/>
                </a:lnTo>
                <a:lnTo>
                  <a:pt x="924030" y="250299"/>
                </a:lnTo>
                <a:lnTo>
                  <a:pt x="925093" y="248215"/>
                </a:lnTo>
                <a:lnTo>
                  <a:pt x="926059" y="245077"/>
                </a:lnTo>
                <a:lnTo>
                  <a:pt x="927122" y="240909"/>
                </a:lnTo>
                <a:lnTo>
                  <a:pt x="928088" y="237784"/>
                </a:lnTo>
                <a:lnTo>
                  <a:pt x="928088" y="233604"/>
                </a:lnTo>
                <a:lnTo>
                  <a:pt x="929151" y="229436"/>
                </a:lnTo>
                <a:lnTo>
                  <a:pt x="929151" y="208587"/>
                </a:lnTo>
                <a:lnTo>
                  <a:pt x="928088" y="205448"/>
                </a:lnTo>
                <a:lnTo>
                  <a:pt x="928088" y="202323"/>
                </a:lnTo>
                <a:lnTo>
                  <a:pt x="927122" y="199197"/>
                </a:lnTo>
                <a:lnTo>
                  <a:pt x="927122" y="196072"/>
                </a:lnTo>
                <a:lnTo>
                  <a:pt x="926059" y="192933"/>
                </a:lnTo>
                <a:lnTo>
                  <a:pt x="926059" y="189808"/>
                </a:lnTo>
                <a:lnTo>
                  <a:pt x="925093" y="186682"/>
                </a:lnTo>
                <a:lnTo>
                  <a:pt x="924030" y="183557"/>
                </a:lnTo>
                <a:lnTo>
                  <a:pt x="924030" y="181460"/>
                </a:lnTo>
                <a:lnTo>
                  <a:pt x="923064" y="178335"/>
                </a:lnTo>
                <a:lnTo>
                  <a:pt x="922098" y="176251"/>
                </a:lnTo>
                <a:lnTo>
                  <a:pt x="922098" y="173125"/>
                </a:lnTo>
                <a:lnTo>
                  <a:pt x="921035" y="171042"/>
                </a:lnTo>
                <a:lnTo>
                  <a:pt x="920069" y="167903"/>
                </a:lnTo>
                <a:lnTo>
                  <a:pt x="919006" y="163736"/>
                </a:lnTo>
                <a:lnTo>
                  <a:pt x="916977" y="159569"/>
                </a:lnTo>
                <a:lnTo>
                  <a:pt x="915044" y="155388"/>
                </a:lnTo>
                <a:lnTo>
                  <a:pt x="913982" y="151221"/>
                </a:lnTo>
                <a:lnTo>
                  <a:pt x="911953" y="147054"/>
                </a:lnTo>
                <a:lnTo>
                  <a:pt x="909924" y="143915"/>
                </a:lnTo>
                <a:lnTo>
                  <a:pt x="908957" y="140790"/>
                </a:lnTo>
                <a:lnTo>
                  <a:pt x="906928" y="137664"/>
                </a:lnTo>
                <a:lnTo>
                  <a:pt x="904899" y="135580"/>
                </a:lnTo>
                <a:lnTo>
                  <a:pt x="902870" y="131413"/>
                </a:lnTo>
                <a:lnTo>
                  <a:pt x="899875" y="128275"/>
                </a:lnTo>
                <a:lnTo>
                  <a:pt x="896880" y="125149"/>
                </a:lnTo>
                <a:lnTo>
                  <a:pt x="893885" y="122024"/>
                </a:lnTo>
                <a:lnTo>
                  <a:pt x="890793" y="118898"/>
                </a:lnTo>
                <a:lnTo>
                  <a:pt x="887798" y="116802"/>
                </a:lnTo>
                <a:lnTo>
                  <a:pt x="884803" y="113676"/>
                </a:lnTo>
                <a:lnTo>
                  <a:pt x="881711" y="111592"/>
                </a:lnTo>
                <a:lnTo>
                  <a:pt x="877750" y="109509"/>
                </a:lnTo>
                <a:lnTo>
                  <a:pt x="874658" y="106383"/>
                </a:lnTo>
                <a:lnTo>
                  <a:pt x="870697" y="104287"/>
                </a:lnTo>
                <a:lnTo>
                  <a:pt x="867605" y="102203"/>
                </a:lnTo>
                <a:lnTo>
                  <a:pt x="863643" y="101161"/>
                </a:lnTo>
                <a:lnTo>
                  <a:pt x="859585" y="99077"/>
                </a:lnTo>
                <a:lnTo>
                  <a:pt x="855527" y="96994"/>
                </a:lnTo>
                <a:lnTo>
                  <a:pt x="851566" y="95952"/>
                </a:lnTo>
                <a:lnTo>
                  <a:pt x="847508" y="93868"/>
                </a:lnTo>
                <a:lnTo>
                  <a:pt x="843450" y="92826"/>
                </a:lnTo>
                <a:lnTo>
                  <a:pt x="839392" y="90730"/>
                </a:lnTo>
                <a:lnTo>
                  <a:pt x="835431" y="89688"/>
                </a:lnTo>
                <a:lnTo>
                  <a:pt x="831373" y="88646"/>
                </a:lnTo>
                <a:lnTo>
                  <a:pt x="827315" y="87604"/>
                </a:lnTo>
                <a:lnTo>
                  <a:pt x="822291" y="86562"/>
                </a:lnTo>
                <a:lnTo>
                  <a:pt x="818233" y="84479"/>
                </a:lnTo>
                <a:lnTo>
                  <a:pt x="814271" y="83437"/>
                </a:lnTo>
                <a:lnTo>
                  <a:pt x="809151" y="82395"/>
                </a:lnTo>
                <a:lnTo>
                  <a:pt x="805189" y="81353"/>
                </a:lnTo>
                <a:lnTo>
                  <a:pt x="800165" y="80311"/>
                </a:lnTo>
                <a:lnTo>
                  <a:pt x="796107" y="79257"/>
                </a:lnTo>
                <a:lnTo>
                  <a:pt x="791083" y="78215"/>
                </a:lnTo>
                <a:lnTo>
                  <a:pt x="787025" y="77173"/>
                </a:lnTo>
                <a:lnTo>
                  <a:pt x="782001" y="76131"/>
                </a:lnTo>
                <a:lnTo>
                  <a:pt x="779972" y="77173"/>
                </a:lnTo>
                <a:lnTo>
                  <a:pt x="777943" y="77173"/>
                </a:lnTo>
                <a:lnTo>
                  <a:pt x="775914" y="78215"/>
                </a:lnTo>
                <a:lnTo>
                  <a:pt x="773885" y="78215"/>
                </a:lnTo>
                <a:lnTo>
                  <a:pt x="771952" y="77173"/>
                </a:lnTo>
                <a:lnTo>
                  <a:pt x="769923" y="77173"/>
                </a:lnTo>
                <a:lnTo>
                  <a:pt x="767894" y="76131"/>
                </a:lnTo>
                <a:lnTo>
                  <a:pt x="764899" y="75089"/>
                </a:lnTo>
                <a:lnTo>
                  <a:pt x="762870" y="75089"/>
                </a:lnTo>
                <a:lnTo>
                  <a:pt x="760841" y="74047"/>
                </a:lnTo>
                <a:lnTo>
                  <a:pt x="758812" y="74047"/>
                </a:lnTo>
                <a:lnTo>
                  <a:pt x="756783" y="73006"/>
                </a:lnTo>
                <a:lnTo>
                  <a:pt x="754754" y="73006"/>
                </a:lnTo>
                <a:lnTo>
                  <a:pt x="752725" y="71964"/>
                </a:lnTo>
                <a:lnTo>
                  <a:pt x="750793" y="70922"/>
                </a:lnTo>
                <a:lnTo>
                  <a:pt x="748764" y="70922"/>
                </a:lnTo>
                <a:lnTo>
                  <a:pt x="746735" y="69880"/>
                </a:lnTo>
                <a:lnTo>
                  <a:pt x="743740" y="69880"/>
                </a:lnTo>
                <a:lnTo>
                  <a:pt x="741711" y="68838"/>
                </a:lnTo>
                <a:lnTo>
                  <a:pt x="739682" y="68838"/>
                </a:lnTo>
                <a:lnTo>
                  <a:pt x="737653" y="67796"/>
                </a:lnTo>
                <a:lnTo>
                  <a:pt x="733595" y="67796"/>
                </a:lnTo>
                <a:lnTo>
                  <a:pt x="731566" y="66754"/>
                </a:lnTo>
                <a:lnTo>
                  <a:pt x="727604" y="66754"/>
                </a:lnTo>
                <a:lnTo>
                  <a:pt x="725576" y="65700"/>
                </a:lnTo>
                <a:lnTo>
                  <a:pt x="723547" y="65700"/>
                </a:lnTo>
                <a:lnTo>
                  <a:pt x="721518" y="64658"/>
                </a:lnTo>
                <a:lnTo>
                  <a:pt x="719489" y="62574"/>
                </a:lnTo>
                <a:lnTo>
                  <a:pt x="717460" y="60491"/>
                </a:lnTo>
                <a:lnTo>
                  <a:pt x="715431" y="59449"/>
                </a:lnTo>
                <a:lnTo>
                  <a:pt x="714464" y="58407"/>
                </a:lnTo>
                <a:lnTo>
                  <a:pt x="712435" y="57365"/>
                </a:lnTo>
                <a:lnTo>
                  <a:pt x="710406" y="55281"/>
                </a:lnTo>
                <a:lnTo>
                  <a:pt x="708377" y="54240"/>
                </a:lnTo>
                <a:lnTo>
                  <a:pt x="706445" y="53185"/>
                </a:lnTo>
                <a:lnTo>
                  <a:pt x="704416" y="52143"/>
                </a:lnTo>
                <a:lnTo>
                  <a:pt x="702387" y="51101"/>
                </a:lnTo>
                <a:lnTo>
                  <a:pt x="700358" y="50059"/>
                </a:lnTo>
                <a:lnTo>
                  <a:pt x="697363" y="49018"/>
                </a:lnTo>
                <a:lnTo>
                  <a:pt x="695334" y="47976"/>
                </a:lnTo>
                <a:lnTo>
                  <a:pt x="693305" y="46934"/>
                </a:lnTo>
                <a:lnTo>
                  <a:pt x="690310" y="45892"/>
                </a:lnTo>
                <a:lnTo>
                  <a:pt x="687218" y="45892"/>
                </a:lnTo>
                <a:lnTo>
                  <a:pt x="685286" y="44850"/>
                </a:lnTo>
                <a:lnTo>
                  <a:pt x="680165" y="44850"/>
                </a:lnTo>
                <a:lnTo>
                  <a:pt x="677170" y="43808"/>
                </a:lnTo>
                <a:lnTo>
                  <a:pt x="674174" y="43808"/>
                </a:lnTo>
                <a:lnTo>
                  <a:pt x="672145" y="44850"/>
                </a:lnTo>
                <a:lnTo>
                  <a:pt x="666059" y="44850"/>
                </a:lnTo>
                <a:lnTo>
                  <a:pt x="664126" y="45892"/>
                </a:lnTo>
                <a:lnTo>
                  <a:pt x="661034" y="46934"/>
                </a:lnTo>
                <a:lnTo>
                  <a:pt x="659005" y="47976"/>
                </a:lnTo>
                <a:lnTo>
                  <a:pt x="656010" y="50059"/>
                </a:lnTo>
                <a:lnTo>
                  <a:pt x="653981" y="51101"/>
                </a:lnTo>
                <a:lnTo>
                  <a:pt x="651952" y="53185"/>
                </a:lnTo>
                <a:lnTo>
                  <a:pt x="647991" y="56323"/>
                </a:lnTo>
                <a:lnTo>
                  <a:pt x="644899" y="60491"/>
                </a:lnTo>
                <a:lnTo>
                  <a:pt x="642967" y="65700"/>
                </a:lnTo>
                <a:lnTo>
                  <a:pt x="639875" y="70922"/>
                </a:lnTo>
                <a:lnTo>
                  <a:pt x="636880" y="77173"/>
                </a:lnTo>
                <a:lnTo>
                  <a:pt x="634851" y="83437"/>
                </a:lnTo>
                <a:lnTo>
                  <a:pt x="632822" y="89688"/>
                </a:lnTo>
                <a:lnTo>
                  <a:pt x="630793" y="96994"/>
                </a:lnTo>
                <a:lnTo>
                  <a:pt x="629827" y="104287"/>
                </a:lnTo>
                <a:lnTo>
                  <a:pt x="627798" y="111592"/>
                </a:lnTo>
                <a:lnTo>
                  <a:pt x="626831" y="119940"/>
                </a:lnTo>
                <a:lnTo>
                  <a:pt x="624783" y="128275"/>
                </a:lnTo>
                <a:lnTo>
                  <a:pt x="623778" y="135580"/>
                </a:lnTo>
                <a:lnTo>
                  <a:pt x="622764" y="143915"/>
                </a:lnTo>
                <a:lnTo>
                  <a:pt x="621759" y="152263"/>
                </a:lnTo>
                <a:lnTo>
                  <a:pt x="621759" y="160610"/>
                </a:lnTo>
                <a:lnTo>
                  <a:pt x="620754" y="167903"/>
                </a:lnTo>
                <a:lnTo>
                  <a:pt x="619740" y="176251"/>
                </a:lnTo>
                <a:lnTo>
                  <a:pt x="619740" y="183557"/>
                </a:lnTo>
                <a:lnTo>
                  <a:pt x="618735" y="190850"/>
                </a:lnTo>
                <a:lnTo>
                  <a:pt x="618735" y="210670"/>
                </a:lnTo>
                <a:lnTo>
                  <a:pt x="617730" y="216921"/>
                </a:lnTo>
                <a:lnTo>
                  <a:pt x="617730" y="239868"/>
                </a:lnTo>
                <a:lnTo>
                  <a:pt x="616725" y="236742"/>
                </a:lnTo>
                <a:lnTo>
                  <a:pt x="615711" y="232562"/>
                </a:lnTo>
                <a:lnTo>
                  <a:pt x="613701" y="230478"/>
                </a:lnTo>
                <a:lnTo>
                  <a:pt x="612686" y="228395"/>
                </a:lnTo>
                <a:lnTo>
                  <a:pt x="610677" y="226311"/>
                </a:lnTo>
                <a:lnTo>
                  <a:pt x="609662" y="223185"/>
                </a:lnTo>
                <a:lnTo>
                  <a:pt x="607653" y="221089"/>
                </a:lnTo>
                <a:lnTo>
                  <a:pt x="604628" y="217963"/>
                </a:lnTo>
                <a:lnTo>
                  <a:pt x="602609" y="214838"/>
                </a:lnTo>
                <a:lnTo>
                  <a:pt x="599585" y="211712"/>
                </a:lnTo>
                <a:lnTo>
                  <a:pt x="597575" y="208587"/>
                </a:lnTo>
                <a:lnTo>
                  <a:pt x="594551" y="205448"/>
                </a:lnTo>
                <a:lnTo>
                  <a:pt x="591527" y="202323"/>
                </a:lnTo>
                <a:lnTo>
                  <a:pt x="587498" y="199197"/>
                </a:lnTo>
                <a:lnTo>
                  <a:pt x="584474" y="196072"/>
                </a:lnTo>
                <a:lnTo>
                  <a:pt x="580445" y="192933"/>
                </a:lnTo>
                <a:lnTo>
                  <a:pt x="576416" y="189808"/>
                </a:lnTo>
                <a:lnTo>
                  <a:pt x="573392" y="186682"/>
                </a:lnTo>
                <a:lnTo>
                  <a:pt x="569363" y="183557"/>
                </a:lnTo>
                <a:lnTo>
                  <a:pt x="564319" y="180418"/>
                </a:lnTo>
                <a:lnTo>
                  <a:pt x="560290" y="177293"/>
                </a:lnTo>
                <a:lnTo>
                  <a:pt x="556261" y="174167"/>
                </a:lnTo>
                <a:lnTo>
                  <a:pt x="551218" y="171042"/>
                </a:lnTo>
                <a:lnTo>
                  <a:pt x="547189" y="167903"/>
                </a:lnTo>
                <a:lnTo>
                  <a:pt x="542145" y="165820"/>
                </a:lnTo>
                <a:lnTo>
                  <a:pt x="537111" y="162694"/>
                </a:lnTo>
                <a:lnTo>
                  <a:pt x="532068" y="160610"/>
                </a:lnTo>
                <a:lnTo>
                  <a:pt x="527034" y="158527"/>
                </a:lnTo>
                <a:lnTo>
                  <a:pt x="521991" y="155388"/>
                </a:lnTo>
                <a:lnTo>
                  <a:pt x="520986" y="154347"/>
                </a:lnTo>
                <a:lnTo>
                  <a:pt x="518976" y="153305"/>
                </a:lnTo>
                <a:lnTo>
                  <a:pt x="516957" y="151221"/>
                </a:lnTo>
                <a:lnTo>
                  <a:pt x="515952" y="150179"/>
                </a:lnTo>
                <a:lnTo>
                  <a:pt x="513933" y="149137"/>
                </a:lnTo>
                <a:lnTo>
                  <a:pt x="511913" y="148095"/>
                </a:lnTo>
                <a:lnTo>
                  <a:pt x="510909" y="146012"/>
                </a:lnTo>
                <a:lnTo>
                  <a:pt x="508899" y="144970"/>
                </a:lnTo>
                <a:lnTo>
                  <a:pt x="506880" y="143915"/>
                </a:lnTo>
                <a:lnTo>
                  <a:pt x="504860" y="142873"/>
                </a:lnTo>
                <a:lnTo>
                  <a:pt x="503855" y="141832"/>
                </a:lnTo>
                <a:lnTo>
                  <a:pt x="501846" y="140790"/>
                </a:lnTo>
                <a:lnTo>
                  <a:pt x="499826" y="139748"/>
                </a:lnTo>
                <a:lnTo>
                  <a:pt x="497807" y="138706"/>
                </a:lnTo>
                <a:lnTo>
                  <a:pt x="495797" y="137664"/>
                </a:lnTo>
                <a:lnTo>
                  <a:pt x="493778" y="136622"/>
                </a:lnTo>
                <a:lnTo>
                  <a:pt x="491768" y="135580"/>
                </a:lnTo>
                <a:lnTo>
                  <a:pt x="489749" y="134539"/>
                </a:lnTo>
                <a:lnTo>
                  <a:pt x="487730" y="133497"/>
                </a:lnTo>
                <a:lnTo>
                  <a:pt x="485720" y="132455"/>
                </a:lnTo>
                <a:lnTo>
                  <a:pt x="483701" y="132455"/>
                </a:lnTo>
                <a:lnTo>
                  <a:pt x="481691" y="131413"/>
                </a:lnTo>
                <a:lnTo>
                  <a:pt x="479672" y="130358"/>
                </a:lnTo>
                <a:lnTo>
                  <a:pt x="477652" y="130358"/>
                </a:lnTo>
                <a:lnTo>
                  <a:pt x="475643" y="129317"/>
                </a:lnTo>
                <a:lnTo>
                  <a:pt x="473623" y="128275"/>
                </a:lnTo>
                <a:lnTo>
                  <a:pt x="471614" y="128275"/>
                </a:lnTo>
                <a:lnTo>
                  <a:pt x="468590" y="127233"/>
                </a:lnTo>
                <a:lnTo>
                  <a:pt x="466570" y="127233"/>
                </a:lnTo>
                <a:lnTo>
                  <a:pt x="464551" y="126191"/>
                </a:lnTo>
                <a:lnTo>
                  <a:pt x="462541" y="126191"/>
                </a:lnTo>
                <a:lnTo>
                  <a:pt x="459517" y="125149"/>
                </a:lnTo>
                <a:lnTo>
                  <a:pt x="455488" y="124107"/>
                </a:lnTo>
                <a:lnTo>
                  <a:pt x="450445" y="122024"/>
                </a:lnTo>
                <a:lnTo>
                  <a:pt x="446416" y="120982"/>
                </a:lnTo>
                <a:lnTo>
                  <a:pt x="442387" y="119940"/>
                </a:lnTo>
                <a:lnTo>
                  <a:pt x="438358" y="118898"/>
                </a:lnTo>
                <a:lnTo>
                  <a:pt x="433314" y="117844"/>
                </a:lnTo>
                <a:lnTo>
                  <a:pt x="429285" y="117844"/>
                </a:lnTo>
                <a:lnTo>
                  <a:pt x="425256" y="116802"/>
                </a:lnTo>
                <a:lnTo>
                  <a:pt x="413160" y="116802"/>
                </a:lnTo>
                <a:lnTo>
                  <a:pt x="409131" y="115760"/>
                </a:lnTo>
                <a:lnTo>
                  <a:pt x="405102" y="115760"/>
                </a:lnTo>
                <a:lnTo>
                  <a:pt x="401073" y="116802"/>
                </a:lnTo>
                <a:lnTo>
                  <a:pt x="390995" y="116802"/>
                </a:lnTo>
                <a:lnTo>
                  <a:pt x="386957" y="117844"/>
                </a:lnTo>
                <a:lnTo>
                  <a:pt x="380918" y="117844"/>
                </a:lnTo>
                <a:lnTo>
                  <a:pt x="376879" y="118898"/>
                </a:lnTo>
                <a:lnTo>
                  <a:pt x="373865" y="118898"/>
                </a:lnTo>
                <a:lnTo>
                  <a:pt x="371845" y="119940"/>
                </a:lnTo>
                <a:lnTo>
                  <a:pt x="365797" y="119940"/>
                </a:lnTo>
                <a:lnTo>
                  <a:pt x="363788" y="120982"/>
                </a:lnTo>
                <a:lnTo>
                  <a:pt x="358744" y="120982"/>
                </a:lnTo>
                <a:lnTo>
                  <a:pt x="356725" y="122024"/>
                </a:lnTo>
                <a:lnTo>
                  <a:pt x="351691" y="122024"/>
                </a:lnTo>
                <a:lnTo>
                  <a:pt x="347662" y="123065"/>
                </a:lnTo>
                <a:lnTo>
                  <a:pt x="344638" y="125149"/>
                </a:lnTo>
                <a:lnTo>
                  <a:pt x="342618" y="126191"/>
                </a:lnTo>
                <a:lnTo>
                  <a:pt x="339594" y="127233"/>
                </a:lnTo>
                <a:lnTo>
                  <a:pt x="337585" y="129317"/>
                </a:lnTo>
                <a:lnTo>
                  <a:pt x="335565" y="131413"/>
                </a:lnTo>
                <a:lnTo>
                  <a:pt x="333556" y="132455"/>
                </a:lnTo>
                <a:lnTo>
                  <a:pt x="331536" y="134539"/>
                </a:lnTo>
                <a:lnTo>
                  <a:pt x="330531" y="136622"/>
                </a:lnTo>
                <a:lnTo>
                  <a:pt x="328512" y="138706"/>
                </a:lnTo>
                <a:lnTo>
                  <a:pt x="327507" y="140790"/>
                </a:lnTo>
                <a:lnTo>
                  <a:pt x="325488" y="144970"/>
                </a:lnTo>
                <a:lnTo>
                  <a:pt x="324483" y="149137"/>
                </a:lnTo>
                <a:lnTo>
                  <a:pt x="323478" y="152263"/>
                </a:lnTo>
                <a:lnTo>
                  <a:pt x="322464" y="156430"/>
                </a:lnTo>
                <a:lnTo>
                  <a:pt x="322464" y="220047"/>
                </a:lnTo>
                <a:lnTo>
                  <a:pt x="321459" y="223185"/>
                </a:lnTo>
                <a:lnTo>
                  <a:pt x="310377" y="223185"/>
                </a:lnTo>
                <a:lnTo>
                  <a:pt x="308357" y="224227"/>
                </a:lnTo>
                <a:lnTo>
                  <a:pt x="303324" y="224227"/>
                </a:lnTo>
                <a:lnTo>
                  <a:pt x="301304" y="225269"/>
                </a:lnTo>
                <a:lnTo>
                  <a:pt x="296270" y="225269"/>
                </a:lnTo>
                <a:lnTo>
                  <a:pt x="294251" y="226311"/>
                </a:lnTo>
                <a:lnTo>
                  <a:pt x="289208" y="226311"/>
                </a:lnTo>
                <a:lnTo>
                  <a:pt x="287198" y="227353"/>
                </a:lnTo>
                <a:lnTo>
                  <a:pt x="280145" y="227353"/>
                </a:lnTo>
                <a:lnTo>
                  <a:pt x="278126" y="228395"/>
                </a:lnTo>
                <a:lnTo>
                  <a:pt x="272077" y="228395"/>
                </a:lnTo>
                <a:lnTo>
                  <a:pt x="270068" y="227353"/>
                </a:lnTo>
                <a:lnTo>
                  <a:pt x="270068" y="216921"/>
                </a:lnTo>
                <a:lnTo>
                  <a:pt x="269053" y="212754"/>
                </a:lnTo>
                <a:lnTo>
                  <a:pt x="269053" y="189808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4379128" y="2243531"/>
            <a:ext cx="275111" cy="661184"/>
          </a:xfrm>
          <a:custGeom>
            <a:avLst/>
            <a:gdLst/>
            <a:ahLst/>
            <a:cxnLst/>
            <a:rect l="l" t="t" r="r" b="b"/>
            <a:pathLst>
              <a:path w="275111" h="661184">
                <a:moveTo>
                  <a:pt x="172319" y="203352"/>
                </a:moveTo>
                <a:lnTo>
                  <a:pt x="171314" y="200226"/>
                </a:lnTo>
                <a:lnTo>
                  <a:pt x="171314" y="197101"/>
                </a:lnTo>
                <a:lnTo>
                  <a:pt x="170309" y="193975"/>
                </a:lnTo>
                <a:lnTo>
                  <a:pt x="170309" y="181460"/>
                </a:lnTo>
                <a:lnTo>
                  <a:pt x="169304" y="178322"/>
                </a:lnTo>
                <a:lnTo>
                  <a:pt x="169304" y="175196"/>
                </a:lnTo>
                <a:lnTo>
                  <a:pt x="168290" y="172071"/>
                </a:lnTo>
                <a:lnTo>
                  <a:pt x="168290" y="165807"/>
                </a:lnTo>
                <a:lnTo>
                  <a:pt x="169304" y="162681"/>
                </a:lnTo>
                <a:lnTo>
                  <a:pt x="171314" y="161640"/>
                </a:lnTo>
                <a:lnTo>
                  <a:pt x="173333" y="160598"/>
                </a:lnTo>
                <a:lnTo>
                  <a:pt x="175343" y="159556"/>
                </a:lnTo>
                <a:lnTo>
                  <a:pt x="177362" y="158514"/>
                </a:lnTo>
                <a:lnTo>
                  <a:pt x="182396" y="158514"/>
                </a:lnTo>
                <a:lnTo>
                  <a:pt x="184415" y="157472"/>
                </a:lnTo>
                <a:lnTo>
                  <a:pt x="197517" y="157472"/>
                </a:lnTo>
                <a:lnTo>
                  <a:pt x="199526" y="158514"/>
                </a:lnTo>
                <a:lnTo>
                  <a:pt x="205575" y="158514"/>
                </a:lnTo>
                <a:lnTo>
                  <a:pt x="207594" y="159556"/>
                </a:lnTo>
                <a:lnTo>
                  <a:pt x="209604" y="159556"/>
                </a:lnTo>
                <a:lnTo>
                  <a:pt x="211623" y="160598"/>
                </a:lnTo>
                <a:lnTo>
                  <a:pt x="213642" y="161640"/>
                </a:lnTo>
                <a:lnTo>
                  <a:pt x="215652" y="161640"/>
                </a:lnTo>
                <a:lnTo>
                  <a:pt x="217671" y="162681"/>
                </a:lnTo>
                <a:lnTo>
                  <a:pt x="219681" y="162681"/>
                </a:lnTo>
                <a:lnTo>
                  <a:pt x="221700" y="163723"/>
                </a:lnTo>
                <a:lnTo>
                  <a:pt x="223720" y="164765"/>
                </a:lnTo>
                <a:lnTo>
                  <a:pt x="225729" y="164765"/>
                </a:lnTo>
                <a:lnTo>
                  <a:pt x="227749" y="165807"/>
                </a:lnTo>
                <a:lnTo>
                  <a:pt x="229758" y="165807"/>
                </a:lnTo>
                <a:lnTo>
                  <a:pt x="231778" y="166862"/>
                </a:lnTo>
                <a:lnTo>
                  <a:pt x="235807" y="166862"/>
                </a:lnTo>
                <a:lnTo>
                  <a:pt x="238831" y="167903"/>
                </a:lnTo>
                <a:lnTo>
                  <a:pt x="244879" y="167903"/>
                </a:lnTo>
                <a:lnTo>
                  <a:pt x="247903" y="168945"/>
                </a:lnTo>
                <a:lnTo>
                  <a:pt x="251932" y="168945"/>
                </a:lnTo>
                <a:lnTo>
                  <a:pt x="253952" y="167903"/>
                </a:lnTo>
                <a:lnTo>
                  <a:pt x="255961" y="167903"/>
                </a:lnTo>
                <a:lnTo>
                  <a:pt x="259990" y="163723"/>
                </a:lnTo>
                <a:lnTo>
                  <a:pt x="265034" y="159556"/>
                </a:lnTo>
                <a:lnTo>
                  <a:pt x="270068" y="155388"/>
                </a:lnTo>
                <a:lnTo>
                  <a:pt x="275111" y="151208"/>
                </a:lnTo>
                <a:lnTo>
                  <a:pt x="274106" y="147041"/>
                </a:lnTo>
                <a:lnTo>
                  <a:pt x="274106" y="140790"/>
                </a:lnTo>
                <a:lnTo>
                  <a:pt x="273092" y="137651"/>
                </a:lnTo>
                <a:lnTo>
                  <a:pt x="272087" y="133484"/>
                </a:lnTo>
                <a:lnTo>
                  <a:pt x="271082" y="129317"/>
                </a:lnTo>
                <a:lnTo>
                  <a:pt x="271082" y="126178"/>
                </a:lnTo>
                <a:lnTo>
                  <a:pt x="270068" y="123053"/>
                </a:lnTo>
                <a:lnTo>
                  <a:pt x="269063" y="119927"/>
                </a:lnTo>
                <a:lnTo>
                  <a:pt x="268058" y="116802"/>
                </a:lnTo>
                <a:lnTo>
                  <a:pt x="267043" y="113663"/>
                </a:lnTo>
                <a:lnTo>
                  <a:pt x="266039" y="110538"/>
                </a:lnTo>
                <a:lnTo>
                  <a:pt x="264029" y="107412"/>
                </a:lnTo>
                <a:lnTo>
                  <a:pt x="263014" y="104287"/>
                </a:lnTo>
                <a:lnTo>
                  <a:pt x="262010" y="102203"/>
                </a:lnTo>
                <a:lnTo>
                  <a:pt x="261005" y="98023"/>
                </a:lnTo>
                <a:lnTo>
                  <a:pt x="258985" y="95939"/>
                </a:lnTo>
                <a:lnTo>
                  <a:pt x="257981" y="93855"/>
                </a:lnTo>
                <a:lnTo>
                  <a:pt x="256976" y="90730"/>
                </a:lnTo>
                <a:lnTo>
                  <a:pt x="255961" y="88633"/>
                </a:lnTo>
                <a:lnTo>
                  <a:pt x="253952" y="84466"/>
                </a:lnTo>
                <a:lnTo>
                  <a:pt x="251932" y="80299"/>
                </a:lnTo>
                <a:lnTo>
                  <a:pt x="249913" y="79257"/>
                </a:lnTo>
                <a:lnTo>
                  <a:pt x="248908" y="77173"/>
                </a:lnTo>
                <a:lnTo>
                  <a:pt x="246898" y="72993"/>
                </a:lnTo>
                <a:lnTo>
                  <a:pt x="244879" y="70909"/>
                </a:lnTo>
                <a:lnTo>
                  <a:pt x="243874" y="69867"/>
                </a:lnTo>
                <a:lnTo>
                  <a:pt x="241855" y="66742"/>
                </a:lnTo>
                <a:lnTo>
                  <a:pt x="239836" y="64658"/>
                </a:lnTo>
                <a:lnTo>
                  <a:pt x="237826" y="61520"/>
                </a:lnTo>
                <a:lnTo>
                  <a:pt x="235807" y="60478"/>
                </a:lnTo>
                <a:lnTo>
                  <a:pt x="233797" y="58394"/>
                </a:lnTo>
                <a:lnTo>
                  <a:pt x="231778" y="56311"/>
                </a:lnTo>
                <a:lnTo>
                  <a:pt x="230773" y="55269"/>
                </a:lnTo>
                <a:lnTo>
                  <a:pt x="228753" y="53185"/>
                </a:lnTo>
                <a:lnTo>
                  <a:pt x="226744" y="52143"/>
                </a:lnTo>
                <a:lnTo>
                  <a:pt x="224724" y="51101"/>
                </a:lnTo>
                <a:lnTo>
                  <a:pt x="220695" y="51101"/>
                </a:lnTo>
                <a:lnTo>
                  <a:pt x="218676" y="50047"/>
                </a:lnTo>
                <a:lnTo>
                  <a:pt x="214647" y="50047"/>
                </a:lnTo>
                <a:lnTo>
                  <a:pt x="212628" y="49005"/>
                </a:lnTo>
                <a:lnTo>
                  <a:pt x="210618" y="49005"/>
                </a:lnTo>
                <a:lnTo>
                  <a:pt x="208599" y="47963"/>
                </a:lnTo>
                <a:lnTo>
                  <a:pt x="206589" y="46921"/>
                </a:lnTo>
                <a:lnTo>
                  <a:pt x="204570" y="45879"/>
                </a:lnTo>
                <a:lnTo>
                  <a:pt x="202551" y="44837"/>
                </a:lnTo>
                <a:lnTo>
                  <a:pt x="200541" y="42754"/>
                </a:lnTo>
                <a:lnTo>
                  <a:pt x="198522" y="41712"/>
                </a:lnTo>
                <a:lnTo>
                  <a:pt x="196512" y="40670"/>
                </a:lnTo>
                <a:lnTo>
                  <a:pt x="194493" y="39628"/>
                </a:lnTo>
                <a:lnTo>
                  <a:pt x="192473" y="38586"/>
                </a:lnTo>
                <a:lnTo>
                  <a:pt x="190464" y="37532"/>
                </a:lnTo>
                <a:lnTo>
                  <a:pt x="188444" y="37532"/>
                </a:lnTo>
                <a:lnTo>
                  <a:pt x="185420" y="36490"/>
                </a:lnTo>
                <a:lnTo>
                  <a:pt x="183410" y="36490"/>
                </a:lnTo>
                <a:lnTo>
                  <a:pt x="180386" y="35448"/>
                </a:lnTo>
                <a:lnTo>
                  <a:pt x="178367" y="35448"/>
                </a:lnTo>
                <a:lnTo>
                  <a:pt x="176357" y="34406"/>
                </a:lnTo>
                <a:lnTo>
                  <a:pt x="173333" y="34406"/>
                </a:lnTo>
                <a:lnTo>
                  <a:pt x="171314" y="33364"/>
                </a:lnTo>
                <a:lnTo>
                  <a:pt x="169304" y="33364"/>
                </a:lnTo>
                <a:lnTo>
                  <a:pt x="167285" y="32322"/>
                </a:lnTo>
                <a:lnTo>
                  <a:pt x="164261" y="32322"/>
                </a:lnTo>
                <a:lnTo>
                  <a:pt x="162241" y="31281"/>
                </a:lnTo>
                <a:lnTo>
                  <a:pt x="160232" y="30239"/>
                </a:lnTo>
                <a:lnTo>
                  <a:pt x="158212" y="30239"/>
                </a:lnTo>
                <a:lnTo>
                  <a:pt x="156203" y="29197"/>
                </a:lnTo>
                <a:lnTo>
                  <a:pt x="153178" y="29197"/>
                </a:lnTo>
                <a:lnTo>
                  <a:pt x="151159" y="28155"/>
                </a:lnTo>
                <a:lnTo>
                  <a:pt x="149149" y="28155"/>
                </a:lnTo>
                <a:lnTo>
                  <a:pt x="147130" y="27113"/>
                </a:lnTo>
                <a:lnTo>
                  <a:pt x="145111" y="27113"/>
                </a:lnTo>
                <a:lnTo>
                  <a:pt x="143101" y="26071"/>
                </a:lnTo>
                <a:lnTo>
                  <a:pt x="141082" y="25029"/>
                </a:lnTo>
                <a:lnTo>
                  <a:pt x="139072" y="25029"/>
                </a:lnTo>
                <a:lnTo>
                  <a:pt x="137053" y="23975"/>
                </a:lnTo>
                <a:lnTo>
                  <a:pt x="135034" y="23975"/>
                </a:lnTo>
                <a:lnTo>
                  <a:pt x="133024" y="22933"/>
                </a:lnTo>
                <a:lnTo>
                  <a:pt x="131005" y="21891"/>
                </a:lnTo>
                <a:lnTo>
                  <a:pt x="128995" y="21891"/>
                </a:lnTo>
                <a:lnTo>
                  <a:pt x="126976" y="20849"/>
                </a:lnTo>
                <a:lnTo>
                  <a:pt x="124956" y="20849"/>
                </a:lnTo>
                <a:lnTo>
                  <a:pt x="122947" y="19807"/>
                </a:lnTo>
                <a:lnTo>
                  <a:pt x="120927" y="18766"/>
                </a:lnTo>
                <a:lnTo>
                  <a:pt x="110850" y="16682"/>
                </a:lnTo>
                <a:lnTo>
                  <a:pt x="101777" y="13556"/>
                </a:lnTo>
                <a:lnTo>
                  <a:pt x="93719" y="11460"/>
                </a:lnTo>
                <a:lnTo>
                  <a:pt x="85661" y="9376"/>
                </a:lnTo>
                <a:lnTo>
                  <a:pt x="78608" y="7292"/>
                </a:lnTo>
                <a:lnTo>
                  <a:pt x="72560" y="5209"/>
                </a:lnTo>
                <a:lnTo>
                  <a:pt x="66512" y="4167"/>
                </a:lnTo>
                <a:lnTo>
                  <a:pt x="61478" y="2083"/>
                </a:lnTo>
                <a:lnTo>
                  <a:pt x="57439" y="1041"/>
                </a:lnTo>
                <a:lnTo>
                  <a:pt x="53410" y="1041"/>
                </a:lnTo>
                <a:lnTo>
                  <a:pt x="50386" y="0"/>
                </a:lnTo>
                <a:lnTo>
                  <a:pt x="42328" y="0"/>
                </a:lnTo>
                <a:lnTo>
                  <a:pt x="40309" y="1041"/>
                </a:lnTo>
                <a:lnTo>
                  <a:pt x="38299" y="4167"/>
                </a:lnTo>
                <a:lnTo>
                  <a:pt x="36280" y="8334"/>
                </a:lnTo>
                <a:lnTo>
                  <a:pt x="36280" y="60478"/>
                </a:lnTo>
                <a:lnTo>
                  <a:pt x="35275" y="68825"/>
                </a:lnTo>
                <a:lnTo>
                  <a:pt x="35275" y="78215"/>
                </a:lnTo>
                <a:lnTo>
                  <a:pt x="34260" y="87592"/>
                </a:lnTo>
                <a:lnTo>
                  <a:pt x="34260" y="91772"/>
                </a:lnTo>
                <a:lnTo>
                  <a:pt x="33256" y="94897"/>
                </a:lnTo>
                <a:lnTo>
                  <a:pt x="33256" y="101148"/>
                </a:lnTo>
                <a:lnTo>
                  <a:pt x="32251" y="104287"/>
                </a:lnTo>
                <a:lnTo>
                  <a:pt x="32251" y="107412"/>
                </a:lnTo>
                <a:lnTo>
                  <a:pt x="31246" y="110538"/>
                </a:lnTo>
                <a:lnTo>
                  <a:pt x="31246" y="113663"/>
                </a:lnTo>
                <a:lnTo>
                  <a:pt x="30231" y="116802"/>
                </a:lnTo>
                <a:lnTo>
                  <a:pt x="30231" y="119927"/>
                </a:lnTo>
                <a:lnTo>
                  <a:pt x="29227" y="124095"/>
                </a:lnTo>
                <a:lnTo>
                  <a:pt x="29227" y="131400"/>
                </a:lnTo>
                <a:lnTo>
                  <a:pt x="28222" y="135568"/>
                </a:lnTo>
                <a:lnTo>
                  <a:pt x="28222" y="143915"/>
                </a:lnTo>
                <a:lnTo>
                  <a:pt x="27207" y="145999"/>
                </a:lnTo>
                <a:lnTo>
                  <a:pt x="27207" y="151208"/>
                </a:lnTo>
                <a:lnTo>
                  <a:pt x="26202" y="155388"/>
                </a:lnTo>
                <a:lnTo>
                  <a:pt x="26202" y="161640"/>
                </a:lnTo>
                <a:lnTo>
                  <a:pt x="25198" y="165807"/>
                </a:lnTo>
                <a:lnTo>
                  <a:pt x="25198" y="168945"/>
                </a:lnTo>
                <a:lnTo>
                  <a:pt x="24183" y="172071"/>
                </a:lnTo>
                <a:lnTo>
                  <a:pt x="23178" y="175196"/>
                </a:lnTo>
                <a:lnTo>
                  <a:pt x="23178" y="181460"/>
                </a:lnTo>
                <a:lnTo>
                  <a:pt x="22173" y="184586"/>
                </a:lnTo>
                <a:lnTo>
                  <a:pt x="22173" y="188753"/>
                </a:lnTo>
                <a:lnTo>
                  <a:pt x="21169" y="192933"/>
                </a:lnTo>
                <a:lnTo>
                  <a:pt x="21169" y="202310"/>
                </a:lnTo>
                <a:lnTo>
                  <a:pt x="20154" y="207532"/>
                </a:lnTo>
                <a:lnTo>
                  <a:pt x="20154" y="219005"/>
                </a:lnTo>
                <a:lnTo>
                  <a:pt x="19149" y="224214"/>
                </a:lnTo>
                <a:lnTo>
                  <a:pt x="19149" y="240897"/>
                </a:lnTo>
                <a:lnTo>
                  <a:pt x="18144" y="247161"/>
                </a:lnTo>
                <a:lnTo>
                  <a:pt x="18144" y="258634"/>
                </a:lnTo>
                <a:lnTo>
                  <a:pt x="17130" y="263843"/>
                </a:lnTo>
                <a:lnTo>
                  <a:pt x="17130" y="278442"/>
                </a:lnTo>
                <a:lnTo>
                  <a:pt x="16125" y="282622"/>
                </a:lnTo>
                <a:lnTo>
                  <a:pt x="16125" y="294082"/>
                </a:lnTo>
                <a:lnTo>
                  <a:pt x="15120" y="298262"/>
                </a:lnTo>
                <a:lnTo>
                  <a:pt x="15120" y="314945"/>
                </a:lnTo>
                <a:lnTo>
                  <a:pt x="14106" y="318070"/>
                </a:lnTo>
                <a:lnTo>
                  <a:pt x="14106" y="368130"/>
                </a:lnTo>
                <a:lnTo>
                  <a:pt x="15120" y="371256"/>
                </a:lnTo>
                <a:lnTo>
                  <a:pt x="15120" y="392118"/>
                </a:lnTo>
                <a:lnTo>
                  <a:pt x="16125" y="395244"/>
                </a:lnTo>
                <a:lnTo>
                  <a:pt x="16125" y="466166"/>
                </a:lnTo>
                <a:lnTo>
                  <a:pt x="15120" y="472417"/>
                </a:lnTo>
                <a:lnTo>
                  <a:pt x="15120" y="484932"/>
                </a:lnTo>
                <a:lnTo>
                  <a:pt x="14106" y="490154"/>
                </a:lnTo>
                <a:lnTo>
                  <a:pt x="14106" y="496405"/>
                </a:lnTo>
                <a:lnTo>
                  <a:pt x="13101" y="502669"/>
                </a:lnTo>
                <a:lnTo>
                  <a:pt x="13101" y="507879"/>
                </a:lnTo>
                <a:lnTo>
                  <a:pt x="12096" y="514130"/>
                </a:lnTo>
                <a:lnTo>
                  <a:pt x="11091" y="519352"/>
                </a:lnTo>
                <a:lnTo>
                  <a:pt x="11091" y="525603"/>
                </a:lnTo>
                <a:lnTo>
                  <a:pt x="10077" y="530825"/>
                </a:lnTo>
                <a:lnTo>
                  <a:pt x="10077" y="536034"/>
                </a:lnTo>
                <a:lnTo>
                  <a:pt x="9072" y="541256"/>
                </a:lnTo>
                <a:lnTo>
                  <a:pt x="8067" y="546465"/>
                </a:lnTo>
                <a:lnTo>
                  <a:pt x="8067" y="551675"/>
                </a:lnTo>
                <a:lnTo>
                  <a:pt x="7053" y="556897"/>
                </a:lnTo>
                <a:lnTo>
                  <a:pt x="6048" y="562106"/>
                </a:lnTo>
                <a:lnTo>
                  <a:pt x="6048" y="566286"/>
                </a:lnTo>
                <a:lnTo>
                  <a:pt x="5043" y="571495"/>
                </a:lnTo>
                <a:lnTo>
                  <a:pt x="5043" y="575663"/>
                </a:lnTo>
                <a:lnTo>
                  <a:pt x="4038" y="579843"/>
                </a:lnTo>
                <a:lnTo>
                  <a:pt x="3024" y="585052"/>
                </a:lnTo>
                <a:lnTo>
                  <a:pt x="3024" y="589220"/>
                </a:lnTo>
                <a:lnTo>
                  <a:pt x="2019" y="593400"/>
                </a:lnTo>
                <a:lnTo>
                  <a:pt x="2019" y="600693"/>
                </a:lnTo>
                <a:lnTo>
                  <a:pt x="1014" y="604873"/>
                </a:lnTo>
                <a:lnTo>
                  <a:pt x="1014" y="612166"/>
                </a:lnTo>
                <a:lnTo>
                  <a:pt x="0" y="615291"/>
                </a:lnTo>
                <a:lnTo>
                  <a:pt x="0" y="620513"/>
                </a:lnTo>
                <a:lnTo>
                  <a:pt x="1014" y="624681"/>
                </a:lnTo>
                <a:lnTo>
                  <a:pt x="2019" y="628848"/>
                </a:lnTo>
                <a:lnTo>
                  <a:pt x="3024" y="633028"/>
                </a:lnTo>
                <a:lnTo>
                  <a:pt x="4038" y="636154"/>
                </a:lnTo>
                <a:lnTo>
                  <a:pt x="5043" y="639279"/>
                </a:lnTo>
                <a:lnTo>
                  <a:pt x="7053" y="642405"/>
                </a:lnTo>
                <a:lnTo>
                  <a:pt x="9072" y="645543"/>
                </a:lnTo>
                <a:lnTo>
                  <a:pt x="11091" y="646585"/>
                </a:lnTo>
                <a:lnTo>
                  <a:pt x="13101" y="648669"/>
                </a:lnTo>
                <a:lnTo>
                  <a:pt x="15120" y="649711"/>
                </a:lnTo>
                <a:lnTo>
                  <a:pt x="16125" y="650753"/>
                </a:lnTo>
                <a:lnTo>
                  <a:pt x="18144" y="651794"/>
                </a:lnTo>
                <a:lnTo>
                  <a:pt x="19149" y="652836"/>
                </a:lnTo>
                <a:lnTo>
                  <a:pt x="21169" y="653878"/>
                </a:lnTo>
                <a:lnTo>
                  <a:pt x="23178" y="654920"/>
                </a:lnTo>
                <a:lnTo>
                  <a:pt x="25198" y="655962"/>
                </a:lnTo>
                <a:lnTo>
                  <a:pt x="27207" y="655962"/>
                </a:lnTo>
                <a:lnTo>
                  <a:pt x="29227" y="657016"/>
                </a:lnTo>
                <a:lnTo>
                  <a:pt x="31246" y="658058"/>
                </a:lnTo>
                <a:lnTo>
                  <a:pt x="33256" y="658058"/>
                </a:lnTo>
                <a:lnTo>
                  <a:pt x="36280" y="659100"/>
                </a:lnTo>
                <a:lnTo>
                  <a:pt x="41323" y="659100"/>
                </a:lnTo>
                <a:lnTo>
                  <a:pt x="43333" y="660142"/>
                </a:lnTo>
                <a:lnTo>
                  <a:pt x="46357" y="661184"/>
                </a:lnTo>
                <a:lnTo>
                  <a:pt x="59459" y="661184"/>
                </a:lnTo>
                <a:lnTo>
                  <a:pt x="61478" y="660142"/>
                </a:lnTo>
                <a:lnTo>
                  <a:pt x="63488" y="659100"/>
                </a:lnTo>
                <a:lnTo>
                  <a:pt x="65507" y="658058"/>
                </a:lnTo>
                <a:lnTo>
                  <a:pt x="67517" y="654920"/>
                </a:lnTo>
                <a:lnTo>
                  <a:pt x="69536" y="651794"/>
                </a:lnTo>
                <a:lnTo>
                  <a:pt x="70541" y="647627"/>
                </a:lnTo>
                <a:lnTo>
                  <a:pt x="71555" y="643460"/>
                </a:lnTo>
                <a:lnTo>
                  <a:pt x="72560" y="639279"/>
                </a:lnTo>
                <a:lnTo>
                  <a:pt x="72560" y="636154"/>
                </a:lnTo>
                <a:lnTo>
                  <a:pt x="73565" y="634070"/>
                </a:lnTo>
                <a:lnTo>
                  <a:pt x="73565" y="617375"/>
                </a:lnTo>
                <a:lnTo>
                  <a:pt x="74570" y="613208"/>
                </a:lnTo>
                <a:lnTo>
                  <a:pt x="74570" y="601735"/>
                </a:lnTo>
                <a:lnTo>
                  <a:pt x="75584" y="598609"/>
                </a:lnTo>
                <a:lnTo>
                  <a:pt x="75584" y="595483"/>
                </a:lnTo>
                <a:lnTo>
                  <a:pt x="76589" y="592358"/>
                </a:lnTo>
                <a:lnTo>
                  <a:pt x="77594" y="588178"/>
                </a:lnTo>
                <a:lnTo>
                  <a:pt x="77594" y="582968"/>
                </a:lnTo>
                <a:lnTo>
                  <a:pt x="78608" y="579843"/>
                </a:lnTo>
                <a:lnTo>
                  <a:pt x="78608" y="570453"/>
                </a:lnTo>
                <a:lnTo>
                  <a:pt x="79613" y="567328"/>
                </a:lnTo>
                <a:lnTo>
                  <a:pt x="79613" y="560022"/>
                </a:lnTo>
                <a:lnTo>
                  <a:pt x="80618" y="556897"/>
                </a:lnTo>
                <a:lnTo>
                  <a:pt x="80618" y="550633"/>
                </a:lnTo>
                <a:lnTo>
                  <a:pt x="81632" y="547507"/>
                </a:lnTo>
                <a:lnTo>
                  <a:pt x="81632" y="542298"/>
                </a:lnTo>
                <a:lnTo>
                  <a:pt x="82637" y="538118"/>
                </a:lnTo>
                <a:lnTo>
                  <a:pt x="82637" y="534992"/>
                </a:lnTo>
                <a:lnTo>
                  <a:pt x="84647" y="533950"/>
                </a:lnTo>
                <a:lnTo>
                  <a:pt x="84647" y="526645"/>
                </a:lnTo>
                <a:lnTo>
                  <a:pt x="85661" y="523519"/>
                </a:lnTo>
                <a:lnTo>
                  <a:pt x="85661" y="520394"/>
                </a:lnTo>
                <a:lnTo>
                  <a:pt x="87671" y="516226"/>
                </a:lnTo>
                <a:lnTo>
                  <a:pt x="88686" y="513088"/>
                </a:lnTo>
                <a:lnTo>
                  <a:pt x="90695" y="511004"/>
                </a:lnTo>
                <a:lnTo>
                  <a:pt x="92715" y="509962"/>
                </a:lnTo>
                <a:lnTo>
                  <a:pt x="94724" y="508920"/>
                </a:lnTo>
                <a:lnTo>
                  <a:pt x="98763" y="508920"/>
                </a:lnTo>
                <a:lnTo>
                  <a:pt x="100773" y="509962"/>
                </a:lnTo>
                <a:lnTo>
                  <a:pt x="102792" y="511004"/>
                </a:lnTo>
                <a:lnTo>
                  <a:pt x="104802" y="512046"/>
                </a:lnTo>
                <a:lnTo>
                  <a:pt x="106821" y="512046"/>
                </a:lnTo>
                <a:lnTo>
                  <a:pt x="108840" y="513088"/>
                </a:lnTo>
                <a:lnTo>
                  <a:pt x="110850" y="513088"/>
                </a:lnTo>
                <a:lnTo>
                  <a:pt x="112869" y="514130"/>
                </a:lnTo>
                <a:lnTo>
                  <a:pt x="114879" y="515184"/>
                </a:lnTo>
                <a:lnTo>
                  <a:pt x="116898" y="515184"/>
                </a:lnTo>
                <a:lnTo>
                  <a:pt x="118918" y="516226"/>
                </a:lnTo>
                <a:lnTo>
                  <a:pt x="120927" y="517268"/>
                </a:lnTo>
                <a:lnTo>
                  <a:pt x="122947" y="518310"/>
                </a:lnTo>
                <a:lnTo>
                  <a:pt x="124956" y="519352"/>
                </a:lnTo>
                <a:lnTo>
                  <a:pt x="126976" y="520394"/>
                </a:lnTo>
                <a:lnTo>
                  <a:pt x="127980" y="522477"/>
                </a:lnTo>
                <a:lnTo>
                  <a:pt x="130000" y="523519"/>
                </a:lnTo>
                <a:lnTo>
                  <a:pt x="133024" y="524561"/>
                </a:lnTo>
                <a:lnTo>
                  <a:pt x="136048" y="525603"/>
                </a:lnTo>
                <a:lnTo>
                  <a:pt x="139072" y="527699"/>
                </a:lnTo>
                <a:lnTo>
                  <a:pt x="142087" y="528741"/>
                </a:lnTo>
                <a:lnTo>
                  <a:pt x="145111" y="530825"/>
                </a:lnTo>
                <a:lnTo>
                  <a:pt x="149149" y="531867"/>
                </a:lnTo>
                <a:lnTo>
                  <a:pt x="152164" y="533950"/>
                </a:lnTo>
                <a:lnTo>
                  <a:pt x="156203" y="534992"/>
                </a:lnTo>
                <a:lnTo>
                  <a:pt x="160232" y="537076"/>
                </a:lnTo>
                <a:lnTo>
                  <a:pt x="163256" y="539160"/>
                </a:lnTo>
                <a:lnTo>
                  <a:pt x="167285" y="540214"/>
                </a:lnTo>
                <a:lnTo>
                  <a:pt x="171314" y="542298"/>
                </a:lnTo>
                <a:lnTo>
                  <a:pt x="175343" y="543340"/>
                </a:lnTo>
                <a:lnTo>
                  <a:pt x="173333" y="215867"/>
                </a:lnTo>
                <a:lnTo>
                  <a:pt x="172319" y="212741"/>
                </a:lnTo>
                <a:lnTo>
                  <a:pt x="172319" y="203352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5178250" y="2445841"/>
            <a:ext cx="1043" cy="9389"/>
          </a:xfrm>
          <a:custGeom>
            <a:avLst/>
            <a:gdLst/>
            <a:ahLst/>
            <a:cxnLst/>
            <a:rect l="l" t="t" r="r" b="b"/>
            <a:pathLst>
              <a:path w="1043" h="9389">
                <a:moveTo>
                  <a:pt x="1043" y="9389"/>
                </a:moveTo>
                <a:lnTo>
                  <a:pt x="1043" y="3138"/>
                </a:lnTo>
                <a:lnTo>
                  <a:pt x="0" y="0"/>
                </a:lnTo>
                <a:lnTo>
                  <a:pt x="1043" y="9389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4381147" y="2234142"/>
            <a:ext cx="1142784" cy="827004"/>
          </a:xfrm>
          <a:custGeom>
            <a:avLst/>
            <a:gdLst/>
            <a:ahLst/>
            <a:cxnLst/>
            <a:rect l="l" t="t" r="r" b="b"/>
            <a:pathLst>
              <a:path w="1142784" h="827004">
                <a:moveTo>
                  <a:pt x="269063" y="171029"/>
                </a:moveTo>
                <a:lnTo>
                  <a:pt x="268048" y="166862"/>
                </a:lnTo>
                <a:lnTo>
                  <a:pt x="268048" y="163736"/>
                </a:lnTo>
                <a:lnTo>
                  <a:pt x="267043" y="160598"/>
                </a:lnTo>
                <a:lnTo>
                  <a:pt x="267043" y="157472"/>
                </a:lnTo>
                <a:lnTo>
                  <a:pt x="266039" y="153305"/>
                </a:lnTo>
                <a:lnTo>
                  <a:pt x="265024" y="150179"/>
                </a:lnTo>
                <a:lnTo>
                  <a:pt x="264019" y="147041"/>
                </a:lnTo>
                <a:lnTo>
                  <a:pt x="263014" y="142873"/>
                </a:lnTo>
                <a:lnTo>
                  <a:pt x="262010" y="139748"/>
                </a:lnTo>
                <a:lnTo>
                  <a:pt x="260995" y="136610"/>
                </a:lnTo>
                <a:lnTo>
                  <a:pt x="258985" y="132442"/>
                </a:lnTo>
                <a:lnTo>
                  <a:pt x="257971" y="129317"/>
                </a:lnTo>
                <a:lnTo>
                  <a:pt x="256966" y="126191"/>
                </a:lnTo>
                <a:lnTo>
                  <a:pt x="254956" y="122011"/>
                </a:lnTo>
                <a:lnTo>
                  <a:pt x="253942" y="118885"/>
                </a:lnTo>
                <a:lnTo>
                  <a:pt x="252937" y="116802"/>
                </a:lnTo>
                <a:lnTo>
                  <a:pt x="250918" y="112634"/>
                </a:lnTo>
                <a:lnTo>
                  <a:pt x="248908" y="110538"/>
                </a:lnTo>
                <a:lnTo>
                  <a:pt x="247894" y="107412"/>
                </a:lnTo>
                <a:lnTo>
                  <a:pt x="246889" y="105329"/>
                </a:lnTo>
                <a:lnTo>
                  <a:pt x="244879" y="101161"/>
                </a:lnTo>
                <a:lnTo>
                  <a:pt x="242860" y="100119"/>
                </a:lnTo>
                <a:lnTo>
                  <a:pt x="240840" y="95939"/>
                </a:lnTo>
                <a:lnTo>
                  <a:pt x="238831" y="93855"/>
                </a:lnTo>
                <a:lnTo>
                  <a:pt x="237816" y="92814"/>
                </a:lnTo>
                <a:lnTo>
                  <a:pt x="235807" y="88646"/>
                </a:lnTo>
                <a:lnTo>
                  <a:pt x="233787" y="87604"/>
                </a:lnTo>
                <a:lnTo>
                  <a:pt x="231778" y="84466"/>
                </a:lnTo>
                <a:lnTo>
                  <a:pt x="229758" y="83424"/>
                </a:lnTo>
                <a:lnTo>
                  <a:pt x="227739" y="81340"/>
                </a:lnTo>
                <a:lnTo>
                  <a:pt x="225729" y="79257"/>
                </a:lnTo>
                <a:lnTo>
                  <a:pt x="223710" y="78215"/>
                </a:lnTo>
                <a:lnTo>
                  <a:pt x="221700" y="77173"/>
                </a:lnTo>
                <a:lnTo>
                  <a:pt x="219681" y="75089"/>
                </a:lnTo>
                <a:lnTo>
                  <a:pt x="217662" y="75089"/>
                </a:lnTo>
                <a:lnTo>
                  <a:pt x="215652" y="74047"/>
                </a:lnTo>
                <a:lnTo>
                  <a:pt x="213633" y="75089"/>
                </a:lnTo>
                <a:lnTo>
                  <a:pt x="205575" y="75089"/>
                </a:lnTo>
                <a:lnTo>
                  <a:pt x="203555" y="74047"/>
                </a:lnTo>
                <a:lnTo>
                  <a:pt x="201546" y="74047"/>
                </a:lnTo>
                <a:lnTo>
                  <a:pt x="199526" y="73006"/>
                </a:lnTo>
                <a:lnTo>
                  <a:pt x="197507" y="71951"/>
                </a:lnTo>
                <a:lnTo>
                  <a:pt x="195497" y="70909"/>
                </a:lnTo>
                <a:lnTo>
                  <a:pt x="193478" y="69867"/>
                </a:lnTo>
                <a:lnTo>
                  <a:pt x="191468" y="68825"/>
                </a:lnTo>
                <a:lnTo>
                  <a:pt x="189449" y="68825"/>
                </a:lnTo>
                <a:lnTo>
                  <a:pt x="187430" y="67784"/>
                </a:lnTo>
                <a:lnTo>
                  <a:pt x="185420" y="66742"/>
                </a:lnTo>
                <a:lnTo>
                  <a:pt x="183401" y="65700"/>
                </a:lnTo>
                <a:lnTo>
                  <a:pt x="180377" y="65700"/>
                </a:lnTo>
                <a:lnTo>
                  <a:pt x="178367" y="64658"/>
                </a:lnTo>
                <a:lnTo>
                  <a:pt x="173323" y="64658"/>
                </a:lnTo>
                <a:lnTo>
                  <a:pt x="170299" y="63616"/>
                </a:lnTo>
                <a:lnTo>
                  <a:pt x="165265" y="63616"/>
                </a:lnTo>
                <a:lnTo>
                  <a:pt x="163246" y="62574"/>
                </a:lnTo>
                <a:lnTo>
                  <a:pt x="158212" y="62574"/>
                </a:lnTo>
                <a:lnTo>
                  <a:pt x="156193" y="61532"/>
                </a:lnTo>
                <a:lnTo>
                  <a:pt x="151159" y="61532"/>
                </a:lnTo>
                <a:lnTo>
                  <a:pt x="149140" y="60491"/>
                </a:lnTo>
                <a:lnTo>
                  <a:pt x="147130" y="60491"/>
                </a:lnTo>
                <a:lnTo>
                  <a:pt x="145111" y="59436"/>
                </a:lnTo>
                <a:lnTo>
                  <a:pt x="140067" y="59436"/>
                </a:lnTo>
                <a:lnTo>
                  <a:pt x="138058" y="58394"/>
                </a:lnTo>
                <a:lnTo>
                  <a:pt x="134029" y="58394"/>
                </a:lnTo>
                <a:lnTo>
                  <a:pt x="132009" y="57352"/>
                </a:lnTo>
                <a:lnTo>
                  <a:pt x="129990" y="57352"/>
                </a:lnTo>
                <a:lnTo>
                  <a:pt x="127980" y="56311"/>
                </a:lnTo>
                <a:lnTo>
                  <a:pt x="123951" y="56311"/>
                </a:lnTo>
                <a:lnTo>
                  <a:pt x="121932" y="55269"/>
                </a:lnTo>
                <a:lnTo>
                  <a:pt x="117903" y="55269"/>
                </a:lnTo>
                <a:lnTo>
                  <a:pt x="115884" y="54227"/>
                </a:lnTo>
                <a:lnTo>
                  <a:pt x="113874" y="54227"/>
                </a:lnTo>
                <a:lnTo>
                  <a:pt x="111855" y="53185"/>
                </a:lnTo>
                <a:lnTo>
                  <a:pt x="101777" y="52143"/>
                </a:lnTo>
                <a:lnTo>
                  <a:pt x="91700" y="50059"/>
                </a:lnTo>
                <a:lnTo>
                  <a:pt x="83642" y="49018"/>
                </a:lnTo>
                <a:lnTo>
                  <a:pt x="75574" y="47976"/>
                </a:lnTo>
                <a:lnTo>
                  <a:pt x="67517" y="45879"/>
                </a:lnTo>
                <a:lnTo>
                  <a:pt x="61468" y="45879"/>
                </a:lnTo>
                <a:lnTo>
                  <a:pt x="55420" y="44837"/>
                </a:lnTo>
                <a:lnTo>
                  <a:pt x="49381" y="43796"/>
                </a:lnTo>
                <a:lnTo>
                  <a:pt x="40309" y="43796"/>
                </a:lnTo>
                <a:lnTo>
                  <a:pt x="37285" y="44837"/>
                </a:lnTo>
                <a:lnTo>
                  <a:pt x="33256" y="44837"/>
                </a:lnTo>
                <a:lnTo>
                  <a:pt x="30231" y="45879"/>
                </a:lnTo>
                <a:lnTo>
                  <a:pt x="28212" y="46921"/>
                </a:lnTo>
                <a:lnTo>
                  <a:pt x="26202" y="49018"/>
                </a:lnTo>
                <a:lnTo>
                  <a:pt x="24183" y="51101"/>
                </a:lnTo>
                <a:lnTo>
                  <a:pt x="23178" y="53185"/>
                </a:lnTo>
                <a:lnTo>
                  <a:pt x="22164" y="56311"/>
                </a:lnTo>
                <a:lnTo>
                  <a:pt x="21159" y="59436"/>
                </a:lnTo>
                <a:lnTo>
                  <a:pt x="20154" y="62574"/>
                </a:lnTo>
                <a:lnTo>
                  <a:pt x="20154" y="135568"/>
                </a:lnTo>
                <a:lnTo>
                  <a:pt x="19149" y="145999"/>
                </a:lnTo>
                <a:lnTo>
                  <a:pt x="19149" y="155388"/>
                </a:lnTo>
                <a:lnTo>
                  <a:pt x="18135" y="158514"/>
                </a:lnTo>
                <a:lnTo>
                  <a:pt x="18135" y="171029"/>
                </a:lnTo>
                <a:lnTo>
                  <a:pt x="17130" y="174155"/>
                </a:lnTo>
                <a:lnTo>
                  <a:pt x="17130" y="177293"/>
                </a:lnTo>
                <a:lnTo>
                  <a:pt x="16125" y="180418"/>
                </a:lnTo>
                <a:lnTo>
                  <a:pt x="16125" y="187711"/>
                </a:lnTo>
                <a:lnTo>
                  <a:pt x="15111" y="191891"/>
                </a:lnTo>
                <a:lnTo>
                  <a:pt x="15111" y="205448"/>
                </a:lnTo>
                <a:lnTo>
                  <a:pt x="14106" y="209616"/>
                </a:lnTo>
                <a:lnTo>
                  <a:pt x="14106" y="224214"/>
                </a:lnTo>
                <a:lnTo>
                  <a:pt x="13101" y="228395"/>
                </a:lnTo>
                <a:lnTo>
                  <a:pt x="13101" y="231520"/>
                </a:lnTo>
                <a:lnTo>
                  <a:pt x="12086" y="235688"/>
                </a:lnTo>
                <a:lnTo>
                  <a:pt x="12086" y="242993"/>
                </a:lnTo>
                <a:lnTo>
                  <a:pt x="11082" y="246119"/>
                </a:lnTo>
                <a:lnTo>
                  <a:pt x="11082" y="260717"/>
                </a:lnTo>
                <a:lnTo>
                  <a:pt x="10077" y="265927"/>
                </a:lnTo>
                <a:lnTo>
                  <a:pt x="10077" y="282622"/>
                </a:lnTo>
                <a:lnTo>
                  <a:pt x="9072" y="287831"/>
                </a:lnTo>
                <a:lnTo>
                  <a:pt x="9072" y="317028"/>
                </a:lnTo>
                <a:lnTo>
                  <a:pt x="8057" y="322250"/>
                </a:lnTo>
                <a:lnTo>
                  <a:pt x="8057" y="341017"/>
                </a:lnTo>
                <a:lnTo>
                  <a:pt x="7053" y="345197"/>
                </a:lnTo>
                <a:lnTo>
                  <a:pt x="7053" y="365005"/>
                </a:lnTo>
                <a:lnTo>
                  <a:pt x="6048" y="367088"/>
                </a:lnTo>
                <a:lnTo>
                  <a:pt x="6048" y="430705"/>
                </a:lnTo>
                <a:lnTo>
                  <a:pt x="7053" y="433843"/>
                </a:lnTo>
                <a:lnTo>
                  <a:pt x="7053" y="457819"/>
                </a:lnTo>
                <a:lnTo>
                  <a:pt x="8057" y="461999"/>
                </a:lnTo>
                <a:lnTo>
                  <a:pt x="8057" y="515184"/>
                </a:lnTo>
                <a:lnTo>
                  <a:pt x="7053" y="522477"/>
                </a:lnTo>
                <a:lnTo>
                  <a:pt x="7053" y="541256"/>
                </a:lnTo>
                <a:lnTo>
                  <a:pt x="6048" y="547507"/>
                </a:lnTo>
                <a:lnTo>
                  <a:pt x="6048" y="558980"/>
                </a:lnTo>
                <a:lnTo>
                  <a:pt x="5033" y="565244"/>
                </a:lnTo>
                <a:lnTo>
                  <a:pt x="5033" y="576717"/>
                </a:lnTo>
                <a:lnTo>
                  <a:pt x="4028" y="581927"/>
                </a:lnTo>
                <a:lnTo>
                  <a:pt x="4028" y="588178"/>
                </a:lnTo>
                <a:lnTo>
                  <a:pt x="3024" y="593400"/>
                </a:lnTo>
                <a:lnTo>
                  <a:pt x="3024" y="598609"/>
                </a:lnTo>
                <a:lnTo>
                  <a:pt x="2019" y="603831"/>
                </a:lnTo>
                <a:lnTo>
                  <a:pt x="2019" y="614262"/>
                </a:lnTo>
                <a:lnTo>
                  <a:pt x="1004" y="619471"/>
                </a:lnTo>
                <a:lnTo>
                  <a:pt x="1004" y="628861"/>
                </a:lnTo>
                <a:lnTo>
                  <a:pt x="0" y="633028"/>
                </a:lnTo>
                <a:lnTo>
                  <a:pt x="0" y="669531"/>
                </a:lnTo>
                <a:lnTo>
                  <a:pt x="1004" y="673699"/>
                </a:lnTo>
                <a:lnTo>
                  <a:pt x="1004" y="676824"/>
                </a:lnTo>
                <a:lnTo>
                  <a:pt x="2019" y="681004"/>
                </a:lnTo>
                <a:lnTo>
                  <a:pt x="3024" y="685172"/>
                </a:lnTo>
                <a:lnTo>
                  <a:pt x="5033" y="689339"/>
                </a:lnTo>
                <a:lnTo>
                  <a:pt x="6048" y="692478"/>
                </a:lnTo>
                <a:lnTo>
                  <a:pt x="8057" y="695603"/>
                </a:lnTo>
                <a:lnTo>
                  <a:pt x="10077" y="697687"/>
                </a:lnTo>
                <a:lnTo>
                  <a:pt x="11082" y="698729"/>
                </a:lnTo>
                <a:lnTo>
                  <a:pt x="13101" y="701854"/>
                </a:lnTo>
                <a:lnTo>
                  <a:pt x="15111" y="702896"/>
                </a:lnTo>
                <a:lnTo>
                  <a:pt x="16125" y="704993"/>
                </a:lnTo>
                <a:lnTo>
                  <a:pt x="18135" y="706034"/>
                </a:lnTo>
                <a:lnTo>
                  <a:pt x="19149" y="707076"/>
                </a:lnTo>
                <a:lnTo>
                  <a:pt x="21159" y="708118"/>
                </a:lnTo>
                <a:lnTo>
                  <a:pt x="23178" y="709160"/>
                </a:lnTo>
                <a:lnTo>
                  <a:pt x="25188" y="710202"/>
                </a:lnTo>
                <a:lnTo>
                  <a:pt x="27207" y="711244"/>
                </a:lnTo>
                <a:lnTo>
                  <a:pt x="29227" y="712286"/>
                </a:lnTo>
                <a:lnTo>
                  <a:pt x="31236" y="713327"/>
                </a:lnTo>
                <a:lnTo>
                  <a:pt x="33256" y="713327"/>
                </a:lnTo>
                <a:lnTo>
                  <a:pt x="35265" y="714369"/>
                </a:lnTo>
                <a:lnTo>
                  <a:pt x="38289" y="714369"/>
                </a:lnTo>
                <a:lnTo>
                  <a:pt x="40309" y="715411"/>
                </a:lnTo>
                <a:lnTo>
                  <a:pt x="43333" y="715411"/>
                </a:lnTo>
                <a:lnTo>
                  <a:pt x="46357" y="716453"/>
                </a:lnTo>
                <a:lnTo>
                  <a:pt x="51391" y="716453"/>
                </a:lnTo>
                <a:lnTo>
                  <a:pt x="54415" y="717508"/>
                </a:lnTo>
                <a:lnTo>
                  <a:pt x="67517" y="717508"/>
                </a:lnTo>
                <a:lnTo>
                  <a:pt x="69536" y="716453"/>
                </a:lnTo>
                <a:lnTo>
                  <a:pt x="71546" y="716453"/>
                </a:lnTo>
                <a:lnTo>
                  <a:pt x="73565" y="715411"/>
                </a:lnTo>
                <a:lnTo>
                  <a:pt x="74570" y="714369"/>
                </a:lnTo>
                <a:lnTo>
                  <a:pt x="76589" y="713327"/>
                </a:lnTo>
                <a:lnTo>
                  <a:pt x="77594" y="712286"/>
                </a:lnTo>
                <a:lnTo>
                  <a:pt x="79613" y="711244"/>
                </a:lnTo>
                <a:lnTo>
                  <a:pt x="80618" y="710202"/>
                </a:lnTo>
                <a:lnTo>
                  <a:pt x="82628" y="707076"/>
                </a:lnTo>
                <a:lnTo>
                  <a:pt x="83642" y="702896"/>
                </a:lnTo>
                <a:lnTo>
                  <a:pt x="85652" y="698729"/>
                </a:lnTo>
                <a:lnTo>
                  <a:pt x="85652" y="695603"/>
                </a:lnTo>
                <a:lnTo>
                  <a:pt x="86666" y="693519"/>
                </a:lnTo>
                <a:lnTo>
                  <a:pt x="86666" y="690381"/>
                </a:lnTo>
                <a:lnTo>
                  <a:pt x="87671" y="687256"/>
                </a:lnTo>
                <a:lnTo>
                  <a:pt x="87671" y="677866"/>
                </a:lnTo>
                <a:lnTo>
                  <a:pt x="88676" y="673699"/>
                </a:lnTo>
                <a:lnTo>
                  <a:pt x="88676" y="642418"/>
                </a:lnTo>
                <a:lnTo>
                  <a:pt x="89681" y="639279"/>
                </a:lnTo>
                <a:lnTo>
                  <a:pt x="89681" y="633028"/>
                </a:lnTo>
                <a:lnTo>
                  <a:pt x="90695" y="628861"/>
                </a:lnTo>
                <a:lnTo>
                  <a:pt x="90695" y="620513"/>
                </a:lnTo>
                <a:lnTo>
                  <a:pt x="91700" y="616346"/>
                </a:lnTo>
                <a:lnTo>
                  <a:pt x="91700" y="601747"/>
                </a:lnTo>
                <a:lnTo>
                  <a:pt x="92705" y="598609"/>
                </a:lnTo>
                <a:lnTo>
                  <a:pt x="92705" y="587136"/>
                </a:lnTo>
                <a:lnTo>
                  <a:pt x="93719" y="584010"/>
                </a:lnTo>
                <a:lnTo>
                  <a:pt x="93719" y="570453"/>
                </a:lnTo>
                <a:lnTo>
                  <a:pt x="94724" y="566286"/>
                </a:lnTo>
                <a:lnTo>
                  <a:pt x="94724" y="562106"/>
                </a:lnTo>
                <a:lnTo>
                  <a:pt x="95729" y="558980"/>
                </a:lnTo>
                <a:lnTo>
                  <a:pt x="95729" y="555855"/>
                </a:lnTo>
                <a:lnTo>
                  <a:pt x="96744" y="551687"/>
                </a:lnTo>
                <a:lnTo>
                  <a:pt x="96744" y="547507"/>
                </a:lnTo>
                <a:lnTo>
                  <a:pt x="97748" y="544382"/>
                </a:lnTo>
                <a:lnTo>
                  <a:pt x="98753" y="540214"/>
                </a:lnTo>
                <a:lnTo>
                  <a:pt x="99758" y="537089"/>
                </a:lnTo>
                <a:lnTo>
                  <a:pt x="101777" y="534992"/>
                </a:lnTo>
                <a:lnTo>
                  <a:pt x="103797" y="532909"/>
                </a:lnTo>
                <a:lnTo>
                  <a:pt x="105806" y="531867"/>
                </a:lnTo>
                <a:lnTo>
                  <a:pt x="113874" y="531867"/>
                </a:lnTo>
                <a:lnTo>
                  <a:pt x="115884" y="532909"/>
                </a:lnTo>
                <a:lnTo>
                  <a:pt x="119913" y="532909"/>
                </a:lnTo>
                <a:lnTo>
                  <a:pt x="121932" y="533950"/>
                </a:lnTo>
                <a:lnTo>
                  <a:pt x="123951" y="533950"/>
                </a:lnTo>
                <a:lnTo>
                  <a:pt x="125961" y="534992"/>
                </a:lnTo>
                <a:lnTo>
                  <a:pt x="127980" y="534992"/>
                </a:lnTo>
                <a:lnTo>
                  <a:pt x="129990" y="536034"/>
                </a:lnTo>
                <a:lnTo>
                  <a:pt x="134029" y="536034"/>
                </a:lnTo>
                <a:lnTo>
                  <a:pt x="136038" y="537089"/>
                </a:lnTo>
                <a:lnTo>
                  <a:pt x="138058" y="538131"/>
                </a:lnTo>
                <a:lnTo>
                  <a:pt x="140067" y="539172"/>
                </a:lnTo>
                <a:lnTo>
                  <a:pt x="142087" y="540214"/>
                </a:lnTo>
                <a:lnTo>
                  <a:pt x="144106" y="541256"/>
                </a:lnTo>
                <a:lnTo>
                  <a:pt x="147130" y="542298"/>
                </a:lnTo>
                <a:lnTo>
                  <a:pt x="150145" y="543340"/>
                </a:lnTo>
                <a:lnTo>
                  <a:pt x="153169" y="545423"/>
                </a:lnTo>
                <a:lnTo>
                  <a:pt x="157207" y="546465"/>
                </a:lnTo>
                <a:lnTo>
                  <a:pt x="160222" y="547507"/>
                </a:lnTo>
                <a:lnTo>
                  <a:pt x="164261" y="548549"/>
                </a:lnTo>
                <a:lnTo>
                  <a:pt x="168290" y="550645"/>
                </a:lnTo>
                <a:lnTo>
                  <a:pt x="172319" y="551687"/>
                </a:lnTo>
                <a:lnTo>
                  <a:pt x="176348" y="553771"/>
                </a:lnTo>
                <a:lnTo>
                  <a:pt x="180377" y="554813"/>
                </a:lnTo>
                <a:lnTo>
                  <a:pt x="185420" y="555855"/>
                </a:lnTo>
                <a:lnTo>
                  <a:pt x="189449" y="557938"/>
                </a:lnTo>
                <a:lnTo>
                  <a:pt x="193478" y="558980"/>
                </a:lnTo>
                <a:lnTo>
                  <a:pt x="197507" y="561064"/>
                </a:lnTo>
                <a:lnTo>
                  <a:pt x="200531" y="562106"/>
                </a:lnTo>
                <a:lnTo>
                  <a:pt x="204570" y="563160"/>
                </a:lnTo>
                <a:lnTo>
                  <a:pt x="207584" y="565244"/>
                </a:lnTo>
                <a:lnTo>
                  <a:pt x="211623" y="566286"/>
                </a:lnTo>
                <a:lnTo>
                  <a:pt x="214647" y="567328"/>
                </a:lnTo>
                <a:lnTo>
                  <a:pt x="216657" y="568370"/>
                </a:lnTo>
                <a:lnTo>
                  <a:pt x="218676" y="569412"/>
                </a:lnTo>
                <a:lnTo>
                  <a:pt x="220686" y="570453"/>
                </a:lnTo>
                <a:lnTo>
                  <a:pt x="222705" y="571495"/>
                </a:lnTo>
                <a:lnTo>
                  <a:pt x="224724" y="573579"/>
                </a:lnTo>
                <a:lnTo>
                  <a:pt x="224724" y="580885"/>
                </a:lnTo>
                <a:lnTo>
                  <a:pt x="225729" y="584010"/>
                </a:lnTo>
                <a:lnTo>
                  <a:pt x="225729" y="587136"/>
                </a:lnTo>
                <a:lnTo>
                  <a:pt x="226734" y="590274"/>
                </a:lnTo>
                <a:lnTo>
                  <a:pt x="226734" y="593400"/>
                </a:lnTo>
                <a:lnTo>
                  <a:pt x="227739" y="596525"/>
                </a:lnTo>
                <a:lnTo>
                  <a:pt x="228753" y="600693"/>
                </a:lnTo>
                <a:lnTo>
                  <a:pt x="229758" y="604873"/>
                </a:lnTo>
                <a:lnTo>
                  <a:pt x="229758" y="609040"/>
                </a:lnTo>
                <a:lnTo>
                  <a:pt x="230763" y="613208"/>
                </a:lnTo>
                <a:lnTo>
                  <a:pt x="231778" y="617388"/>
                </a:lnTo>
                <a:lnTo>
                  <a:pt x="232782" y="621555"/>
                </a:lnTo>
                <a:lnTo>
                  <a:pt x="233787" y="625723"/>
                </a:lnTo>
                <a:lnTo>
                  <a:pt x="234802" y="629903"/>
                </a:lnTo>
                <a:lnTo>
                  <a:pt x="235807" y="634070"/>
                </a:lnTo>
                <a:lnTo>
                  <a:pt x="235807" y="638238"/>
                </a:lnTo>
                <a:lnTo>
                  <a:pt x="236811" y="642418"/>
                </a:lnTo>
                <a:lnTo>
                  <a:pt x="237816" y="646585"/>
                </a:lnTo>
                <a:lnTo>
                  <a:pt x="238831" y="649711"/>
                </a:lnTo>
                <a:lnTo>
                  <a:pt x="238831" y="652849"/>
                </a:lnTo>
                <a:lnTo>
                  <a:pt x="239836" y="655975"/>
                </a:lnTo>
                <a:lnTo>
                  <a:pt x="239836" y="659100"/>
                </a:lnTo>
                <a:lnTo>
                  <a:pt x="240840" y="662226"/>
                </a:lnTo>
                <a:lnTo>
                  <a:pt x="240840" y="664309"/>
                </a:lnTo>
                <a:lnTo>
                  <a:pt x="241855" y="667448"/>
                </a:lnTo>
                <a:lnTo>
                  <a:pt x="240840" y="670573"/>
                </a:lnTo>
                <a:lnTo>
                  <a:pt x="240840" y="676824"/>
                </a:lnTo>
                <a:lnTo>
                  <a:pt x="239836" y="679963"/>
                </a:lnTo>
                <a:lnTo>
                  <a:pt x="239836" y="696645"/>
                </a:lnTo>
                <a:lnTo>
                  <a:pt x="238831" y="699771"/>
                </a:lnTo>
                <a:lnTo>
                  <a:pt x="238831" y="727926"/>
                </a:lnTo>
                <a:lnTo>
                  <a:pt x="237816" y="730022"/>
                </a:lnTo>
                <a:lnTo>
                  <a:pt x="237816" y="741483"/>
                </a:lnTo>
                <a:lnTo>
                  <a:pt x="238831" y="744621"/>
                </a:lnTo>
                <a:lnTo>
                  <a:pt x="238831" y="748789"/>
                </a:lnTo>
                <a:lnTo>
                  <a:pt x="239836" y="751914"/>
                </a:lnTo>
                <a:lnTo>
                  <a:pt x="240840" y="756094"/>
                </a:lnTo>
                <a:lnTo>
                  <a:pt x="241855" y="759220"/>
                </a:lnTo>
                <a:lnTo>
                  <a:pt x="243865" y="762345"/>
                </a:lnTo>
                <a:lnTo>
                  <a:pt x="245884" y="764429"/>
                </a:lnTo>
                <a:lnTo>
                  <a:pt x="247894" y="767555"/>
                </a:lnTo>
                <a:lnTo>
                  <a:pt x="249913" y="769651"/>
                </a:lnTo>
                <a:lnTo>
                  <a:pt x="251932" y="772777"/>
                </a:lnTo>
                <a:lnTo>
                  <a:pt x="253942" y="774860"/>
                </a:lnTo>
                <a:lnTo>
                  <a:pt x="256966" y="776944"/>
                </a:lnTo>
                <a:lnTo>
                  <a:pt x="259990" y="779028"/>
                </a:lnTo>
                <a:lnTo>
                  <a:pt x="263014" y="781112"/>
                </a:lnTo>
                <a:lnTo>
                  <a:pt x="265024" y="783208"/>
                </a:lnTo>
                <a:lnTo>
                  <a:pt x="268048" y="785292"/>
                </a:lnTo>
                <a:lnTo>
                  <a:pt x="271072" y="786333"/>
                </a:lnTo>
                <a:lnTo>
                  <a:pt x="274097" y="788417"/>
                </a:lnTo>
                <a:lnTo>
                  <a:pt x="277121" y="789459"/>
                </a:lnTo>
                <a:lnTo>
                  <a:pt x="281150" y="790501"/>
                </a:lnTo>
                <a:lnTo>
                  <a:pt x="284174" y="791543"/>
                </a:lnTo>
                <a:lnTo>
                  <a:pt x="287198" y="792585"/>
                </a:lnTo>
                <a:lnTo>
                  <a:pt x="290222" y="793626"/>
                </a:lnTo>
                <a:lnTo>
                  <a:pt x="292241" y="794681"/>
                </a:lnTo>
                <a:lnTo>
                  <a:pt x="295256" y="795723"/>
                </a:lnTo>
                <a:lnTo>
                  <a:pt x="298280" y="796765"/>
                </a:lnTo>
                <a:lnTo>
                  <a:pt x="301304" y="797807"/>
                </a:lnTo>
                <a:lnTo>
                  <a:pt x="303324" y="797807"/>
                </a:lnTo>
                <a:lnTo>
                  <a:pt x="305333" y="798848"/>
                </a:lnTo>
                <a:lnTo>
                  <a:pt x="308357" y="799890"/>
                </a:lnTo>
                <a:lnTo>
                  <a:pt x="309372" y="799890"/>
                </a:lnTo>
                <a:lnTo>
                  <a:pt x="311382" y="800932"/>
                </a:lnTo>
                <a:lnTo>
                  <a:pt x="322473" y="800932"/>
                </a:lnTo>
                <a:lnTo>
                  <a:pt x="326502" y="801974"/>
                </a:lnTo>
                <a:lnTo>
                  <a:pt x="347662" y="801974"/>
                </a:lnTo>
                <a:lnTo>
                  <a:pt x="349681" y="800932"/>
                </a:lnTo>
                <a:lnTo>
                  <a:pt x="351691" y="800932"/>
                </a:lnTo>
                <a:lnTo>
                  <a:pt x="352696" y="799890"/>
                </a:lnTo>
                <a:lnTo>
                  <a:pt x="354715" y="798848"/>
                </a:lnTo>
                <a:lnTo>
                  <a:pt x="355720" y="797807"/>
                </a:lnTo>
                <a:lnTo>
                  <a:pt x="357739" y="796765"/>
                </a:lnTo>
                <a:lnTo>
                  <a:pt x="359759" y="793626"/>
                </a:lnTo>
                <a:lnTo>
                  <a:pt x="361768" y="790501"/>
                </a:lnTo>
                <a:lnTo>
                  <a:pt x="363788" y="786333"/>
                </a:lnTo>
                <a:lnTo>
                  <a:pt x="364792" y="783208"/>
                </a:lnTo>
                <a:lnTo>
                  <a:pt x="364792" y="780070"/>
                </a:lnTo>
                <a:lnTo>
                  <a:pt x="365797" y="776944"/>
                </a:lnTo>
                <a:lnTo>
                  <a:pt x="365797" y="773819"/>
                </a:lnTo>
                <a:lnTo>
                  <a:pt x="366812" y="770693"/>
                </a:lnTo>
                <a:lnTo>
                  <a:pt x="366812" y="766513"/>
                </a:lnTo>
                <a:lnTo>
                  <a:pt x="367816" y="762345"/>
                </a:lnTo>
                <a:lnTo>
                  <a:pt x="367816" y="751914"/>
                </a:lnTo>
                <a:lnTo>
                  <a:pt x="368821" y="748789"/>
                </a:lnTo>
                <a:lnTo>
                  <a:pt x="368821" y="744621"/>
                </a:lnTo>
                <a:lnTo>
                  <a:pt x="369836" y="740441"/>
                </a:lnTo>
                <a:lnTo>
                  <a:pt x="369836" y="737315"/>
                </a:lnTo>
                <a:lnTo>
                  <a:pt x="370841" y="733148"/>
                </a:lnTo>
                <a:lnTo>
                  <a:pt x="370841" y="724800"/>
                </a:lnTo>
                <a:lnTo>
                  <a:pt x="371845" y="721675"/>
                </a:lnTo>
                <a:lnTo>
                  <a:pt x="371845" y="716453"/>
                </a:lnTo>
                <a:lnTo>
                  <a:pt x="372850" y="713327"/>
                </a:lnTo>
                <a:lnTo>
                  <a:pt x="372850" y="707076"/>
                </a:lnTo>
                <a:lnTo>
                  <a:pt x="373865" y="703938"/>
                </a:lnTo>
                <a:lnTo>
                  <a:pt x="373865" y="696645"/>
                </a:lnTo>
                <a:lnTo>
                  <a:pt x="374870" y="693519"/>
                </a:lnTo>
                <a:lnTo>
                  <a:pt x="374870" y="689339"/>
                </a:lnTo>
                <a:lnTo>
                  <a:pt x="375874" y="686214"/>
                </a:lnTo>
                <a:lnTo>
                  <a:pt x="375874" y="682046"/>
                </a:lnTo>
                <a:lnTo>
                  <a:pt x="376889" y="678921"/>
                </a:lnTo>
                <a:lnTo>
                  <a:pt x="376889" y="674741"/>
                </a:lnTo>
                <a:lnTo>
                  <a:pt x="377894" y="670573"/>
                </a:lnTo>
                <a:lnTo>
                  <a:pt x="377894" y="666406"/>
                </a:lnTo>
                <a:lnTo>
                  <a:pt x="379913" y="664309"/>
                </a:lnTo>
                <a:lnTo>
                  <a:pt x="381923" y="663268"/>
                </a:lnTo>
                <a:lnTo>
                  <a:pt x="382928" y="661184"/>
                </a:lnTo>
                <a:lnTo>
                  <a:pt x="384947" y="659100"/>
                </a:lnTo>
                <a:lnTo>
                  <a:pt x="386966" y="655975"/>
                </a:lnTo>
                <a:lnTo>
                  <a:pt x="388976" y="653891"/>
                </a:lnTo>
                <a:lnTo>
                  <a:pt x="392000" y="650753"/>
                </a:lnTo>
                <a:lnTo>
                  <a:pt x="394019" y="647627"/>
                </a:lnTo>
                <a:lnTo>
                  <a:pt x="397044" y="644501"/>
                </a:lnTo>
                <a:lnTo>
                  <a:pt x="400068" y="641376"/>
                </a:lnTo>
                <a:lnTo>
                  <a:pt x="403082" y="637196"/>
                </a:lnTo>
                <a:lnTo>
                  <a:pt x="405102" y="634070"/>
                </a:lnTo>
                <a:lnTo>
                  <a:pt x="408126" y="629903"/>
                </a:lnTo>
                <a:lnTo>
                  <a:pt x="411150" y="625723"/>
                </a:lnTo>
                <a:lnTo>
                  <a:pt x="414174" y="622597"/>
                </a:lnTo>
                <a:lnTo>
                  <a:pt x="417198" y="618430"/>
                </a:lnTo>
                <a:lnTo>
                  <a:pt x="420222" y="615304"/>
                </a:lnTo>
                <a:lnTo>
                  <a:pt x="423237" y="611124"/>
                </a:lnTo>
                <a:lnTo>
                  <a:pt x="426261" y="607998"/>
                </a:lnTo>
                <a:lnTo>
                  <a:pt x="428280" y="604873"/>
                </a:lnTo>
                <a:lnTo>
                  <a:pt x="431305" y="601747"/>
                </a:lnTo>
                <a:lnTo>
                  <a:pt x="433314" y="598609"/>
                </a:lnTo>
                <a:lnTo>
                  <a:pt x="436338" y="595483"/>
                </a:lnTo>
                <a:lnTo>
                  <a:pt x="438358" y="593400"/>
                </a:lnTo>
                <a:lnTo>
                  <a:pt x="440367" y="591316"/>
                </a:lnTo>
                <a:lnTo>
                  <a:pt x="441382" y="589232"/>
                </a:lnTo>
                <a:lnTo>
                  <a:pt x="443391" y="587136"/>
                </a:lnTo>
                <a:lnTo>
                  <a:pt x="445411" y="585052"/>
                </a:lnTo>
                <a:lnTo>
                  <a:pt x="447430" y="586094"/>
                </a:lnTo>
                <a:lnTo>
                  <a:pt x="447430" y="589232"/>
                </a:lnTo>
                <a:lnTo>
                  <a:pt x="448435" y="592358"/>
                </a:lnTo>
                <a:lnTo>
                  <a:pt x="448435" y="596525"/>
                </a:lnTo>
                <a:lnTo>
                  <a:pt x="449440" y="599651"/>
                </a:lnTo>
                <a:lnTo>
                  <a:pt x="449440" y="602789"/>
                </a:lnTo>
                <a:lnTo>
                  <a:pt x="450445" y="605915"/>
                </a:lnTo>
                <a:lnTo>
                  <a:pt x="450445" y="612166"/>
                </a:lnTo>
                <a:lnTo>
                  <a:pt x="451459" y="615304"/>
                </a:lnTo>
                <a:lnTo>
                  <a:pt x="452464" y="618430"/>
                </a:lnTo>
                <a:lnTo>
                  <a:pt x="454483" y="620513"/>
                </a:lnTo>
                <a:lnTo>
                  <a:pt x="455488" y="623639"/>
                </a:lnTo>
                <a:lnTo>
                  <a:pt x="455488" y="626764"/>
                </a:lnTo>
                <a:lnTo>
                  <a:pt x="456493" y="630945"/>
                </a:lnTo>
                <a:lnTo>
                  <a:pt x="456493" y="634070"/>
                </a:lnTo>
                <a:lnTo>
                  <a:pt x="457507" y="637196"/>
                </a:lnTo>
                <a:lnTo>
                  <a:pt x="457507" y="643460"/>
                </a:lnTo>
                <a:lnTo>
                  <a:pt x="458512" y="646585"/>
                </a:lnTo>
                <a:lnTo>
                  <a:pt x="458512" y="653891"/>
                </a:lnTo>
                <a:lnTo>
                  <a:pt x="459517" y="657016"/>
                </a:lnTo>
                <a:lnTo>
                  <a:pt x="459517" y="663268"/>
                </a:lnTo>
                <a:lnTo>
                  <a:pt x="460522" y="666406"/>
                </a:lnTo>
                <a:lnTo>
                  <a:pt x="460522" y="672657"/>
                </a:lnTo>
                <a:lnTo>
                  <a:pt x="461536" y="675782"/>
                </a:lnTo>
                <a:lnTo>
                  <a:pt x="461536" y="678921"/>
                </a:lnTo>
                <a:lnTo>
                  <a:pt x="462541" y="683088"/>
                </a:lnTo>
                <a:lnTo>
                  <a:pt x="462541" y="687256"/>
                </a:lnTo>
                <a:lnTo>
                  <a:pt x="463546" y="690381"/>
                </a:lnTo>
                <a:lnTo>
                  <a:pt x="464561" y="694561"/>
                </a:lnTo>
                <a:lnTo>
                  <a:pt x="465565" y="698729"/>
                </a:lnTo>
                <a:lnTo>
                  <a:pt x="466570" y="701854"/>
                </a:lnTo>
                <a:lnTo>
                  <a:pt x="466570" y="707076"/>
                </a:lnTo>
                <a:lnTo>
                  <a:pt x="467585" y="711244"/>
                </a:lnTo>
                <a:lnTo>
                  <a:pt x="468590" y="715411"/>
                </a:lnTo>
                <a:lnTo>
                  <a:pt x="469594" y="719591"/>
                </a:lnTo>
                <a:lnTo>
                  <a:pt x="470599" y="723759"/>
                </a:lnTo>
                <a:lnTo>
                  <a:pt x="470599" y="727926"/>
                </a:lnTo>
                <a:lnTo>
                  <a:pt x="471614" y="733148"/>
                </a:lnTo>
                <a:lnTo>
                  <a:pt x="472619" y="737315"/>
                </a:lnTo>
                <a:lnTo>
                  <a:pt x="473623" y="741483"/>
                </a:lnTo>
                <a:lnTo>
                  <a:pt x="474638" y="745663"/>
                </a:lnTo>
                <a:lnTo>
                  <a:pt x="475643" y="750872"/>
                </a:lnTo>
                <a:lnTo>
                  <a:pt x="477662" y="755040"/>
                </a:lnTo>
                <a:lnTo>
                  <a:pt x="478667" y="759220"/>
                </a:lnTo>
                <a:lnTo>
                  <a:pt x="479672" y="763387"/>
                </a:lnTo>
                <a:lnTo>
                  <a:pt x="481691" y="767555"/>
                </a:lnTo>
                <a:lnTo>
                  <a:pt x="482696" y="771735"/>
                </a:lnTo>
                <a:lnTo>
                  <a:pt x="484715" y="775902"/>
                </a:lnTo>
                <a:lnTo>
                  <a:pt x="486725" y="780070"/>
                </a:lnTo>
                <a:lnTo>
                  <a:pt x="488744" y="784250"/>
                </a:lnTo>
                <a:lnTo>
                  <a:pt x="490754" y="787375"/>
                </a:lnTo>
                <a:lnTo>
                  <a:pt x="492773" y="791543"/>
                </a:lnTo>
                <a:lnTo>
                  <a:pt x="495797" y="794681"/>
                </a:lnTo>
                <a:lnTo>
                  <a:pt x="498822" y="798848"/>
                </a:lnTo>
                <a:lnTo>
                  <a:pt x="500831" y="801974"/>
                </a:lnTo>
                <a:lnTo>
                  <a:pt x="503855" y="805100"/>
                </a:lnTo>
                <a:lnTo>
                  <a:pt x="507894" y="808238"/>
                </a:lnTo>
                <a:lnTo>
                  <a:pt x="510909" y="810322"/>
                </a:lnTo>
                <a:lnTo>
                  <a:pt x="514947" y="813447"/>
                </a:lnTo>
                <a:lnTo>
                  <a:pt x="517962" y="815531"/>
                </a:lnTo>
                <a:lnTo>
                  <a:pt x="518976" y="816573"/>
                </a:lnTo>
                <a:lnTo>
                  <a:pt x="520986" y="817615"/>
                </a:lnTo>
                <a:lnTo>
                  <a:pt x="522000" y="817615"/>
                </a:lnTo>
                <a:lnTo>
                  <a:pt x="524010" y="818656"/>
                </a:lnTo>
                <a:lnTo>
                  <a:pt x="526029" y="819698"/>
                </a:lnTo>
                <a:lnTo>
                  <a:pt x="527034" y="820753"/>
                </a:lnTo>
                <a:lnTo>
                  <a:pt x="529053" y="821795"/>
                </a:lnTo>
                <a:lnTo>
                  <a:pt x="531063" y="821795"/>
                </a:lnTo>
                <a:lnTo>
                  <a:pt x="532078" y="822837"/>
                </a:lnTo>
                <a:lnTo>
                  <a:pt x="534087" y="822837"/>
                </a:lnTo>
                <a:lnTo>
                  <a:pt x="536107" y="823878"/>
                </a:lnTo>
                <a:lnTo>
                  <a:pt x="538116" y="823878"/>
                </a:lnTo>
                <a:lnTo>
                  <a:pt x="539131" y="824920"/>
                </a:lnTo>
                <a:lnTo>
                  <a:pt x="544165" y="824920"/>
                </a:lnTo>
                <a:lnTo>
                  <a:pt x="545179" y="825962"/>
                </a:lnTo>
                <a:lnTo>
                  <a:pt x="552232" y="825962"/>
                </a:lnTo>
                <a:lnTo>
                  <a:pt x="553237" y="827004"/>
                </a:lnTo>
                <a:lnTo>
                  <a:pt x="569363" y="827004"/>
                </a:lnTo>
                <a:lnTo>
                  <a:pt x="571372" y="825962"/>
                </a:lnTo>
                <a:lnTo>
                  <a:pt x="576416" y="825962"/>
                </a:lnTo>
                <a:lnTo>
                  <a:pt x="578426" y="824920"/>
                </a:lnTo>
                <a:lnTo>
                  <a:pt x="580445" y="824920"/>
                </a:lnTo>
                <a:lnTo>
                  <a:pt x="582464" y="823878"/>
                </a:lnTo>
                <a:lnTo>
                  <a:pt x="584474" y="822837"/>
                </a:lnTo>
                <a:lnTo>
                  <a:pt x="586493" y="821795"/>
                </a:lnTo>
                <a:lnTo>
                  <a:pt x="587498" y="820753"/>
                </a:lnTo>
                <a:lnTo>
                  <a:pt x="589517" y="819698"/>
                </a:lnTo>
                <a:lnTo>
                  <a:pt x="591527" y="816573"/>
                </a:lnTo>
                <a:lnTo>
                  <a:pt x="593546" y="813447"/>
                </a:lnTo>
                <a:lnTo>
                  <a:pt x="595556" y="809280"/>
                </a:lnTo>
                <a:lnTo>
                  <a:pt x="596570" y="806141"/>
                </a:lnTo>
                <a:lnTo>
                  <a:pt x="597575" y="804058"/>
                </a:lnTo>
                <a:lnTo>
                  <a:pt x="598580" y="800932"/>
                </a:lnTo>
                <a:lnTo>
                  <a:pt x="598580" y="797807"/>
                </a:lnTo>
                <a:lnTo>
                  <a:pt x="599595" y="794681"/>
                </a:lnTo>
                <a:lnTo>
                  <a:pt x="600599" y="791543"/>
                </a:lnTo>
                <a:lnTo>
                  <a:pt x="600599" y="788417"/>
                </a:lnTo>
                <a:lnTo>
                  <a:pt x="601604" y="784250"/>
                </a:lnTo>
                <a:lnTo>
                  <a:pt x="601604" y="780070"/>
                </a:lnTo>
                <a:lnTo>
                  <a:pt x="602619" y="775902"/>
                </a:lnTo>
                <a:lnTo>
                  <a:pt x="602619" y="771735"/>
                </a:lnTo>
                <a:lnTo>
                  <a:pt x="603624" y="766513"/>
                </a:lnTo>
                <a:lnTo>
                  <a:pt x="603624" y="756094"/>
                </a:lnTo>
                <a:lnTo>
                  <a:pt x="604628" y="750872"/>
                </a:lnTo>
                <a:lnTo>
                  <a:pt x="604628" y="748789"/>
                </a:lnTo>
                <a:lnTo>
                  <a:pt x="605633" y="745663"/>
                </a:lnTo>
                <a:lnTo>
                  <a:pt x="605633" y="742525"/>
                </a:lnTo>
                <a:lnTo>
                  <a:pt x="606648" y="739399"/>
                </a:lnTo>
                <a:lnTo>
                  <a:pt x="606648" y="733148"/>
                </a:lnTo>
                <a:lnTo>
                  <a:pt x="607653" y="728968"/>
                </a:lnTo>
                <a:lnTo>
                  <a:pt x="607653" y="722717"/>
                </a:lnTo>
                <a:lnTo>
                  <a:pt x="608657" y="719591"/>
                </a:lnTo>
                <a:lnTo>
                  <a:pt x="608657" y="713327"/>
                </a:lnTo>
                <a:lnTo>
                  <a:pt x="610677" y="711244"/>
                </a:lnTo>
                <a:lnTo>
                  <a:pt x="610677" y="708118"/>
                </a:lnTo>
                <a:lnTo>
                  <a:pt x="611682" y="703938"/>
                </a:lnTo>
                <a:lnTo>
                  <a:pt x="611682" y="700812"/>
                </a:lnTo>
                <a:lnTo>
                  <a:pt x="612696" y="697687"/>
                </a:lnTo>
                <a:lnTo>
                  <a:pt x="612696" y="691436"/>
                </a:lnTo>
                <a:lnTo>
                  <a:pt x="613701" y="688297"/>
                </a:lnTo>
                <a:lnTo>
                  <a:pt x="613701" y="681004"/>
                </a:lnTo>
                <a:lnTo>
                  <a:pt x="614706" y="677866"/>
                </a:lnTo>
                <a:lnTo>
                  <a:pt x="614706" y="669531"/>
                </a:lnTo>
                <a:lnTo>
                  <a:pt x="615711" y="666406"/>
                </a:lnTo>
                <a:lnTo>
                  <a:pt x="615711" y="659100"/>
                </a:lnTo>
                <a:lnTo>
                  <a:pt x="616725" y="654933"/>
                </a:lnTo>
                <a:lnTo>
                  <a:pt x="616725" y="645543"/>
                </a:lnTo>
                <a:lnTo>
                  <a:pt x="617730" y="642418"/>
                </a:lnTo>
                <a:lnTo>
                  <a:pt x="617730" y="639279"/>
                </a:lnTo>
                <a:lnTo>
                  <a:pt x="618735" y="635112"/>
                </a:lnTo>
                <a:lnTo>
                  <a:pt x="619749" y="630945"/>
                </a:lnTo>
                <a:lnTo>
                  <a:pt x="622773" y="634070"/>
                </a:lnTo>
                <a:lnTo>
                  <a:pt x="625788" y="638238"/>
                </a:lnTo>
                <a:lnTo>
                  <a:pt x="628812" y="642418"/>
                </a:lnTo>
                <a:lnTo>
                  <a:pt x="631836" y="646585"/>
                </a:lnTo>
                <a:lnTo>
                  <a:pt x="634860" y="650753"/>
                </a:lnTo>
                <a:lnTo>
                  <a:pt x="637885" y="654933"/>
                </a:lnTo>
                <a:lnTo>
                  <a:pt x="640909" y="659100"/>
                </a:lnTo>
                <a:lnTo>
                  <a:pt x="643933" y="663268"/>
                </a:lnTo>
                <a:lnTo>
                  <a:pt x="647962" y="668489"/>
                </a:lnTo>
                <a:lnTo>
                  <a:pt x="650986" y="672657"/>
                </a:lnTo>
                <a:lnTo>
                  <a:pt x="654010" y="676824"/>
                </a:lnTo>
                <a:lnTo>
                  <a:pt x="658039" y="682046"/>
                </a:lnTo>
                <a:lnTo>
                  <a:pt x="661063" y="686214"/>
                </a:lnTo>
                <a:lnTo>
                  <a:pt x="664087" y="691436"/>
                </a:lnTo>
                <a:lnTo>
                  <a:pt x="668116" y="695603"/>
                </a:lnTo>
                <a:lnTo>
                  <a:pt x="671141" y="700812"/>
                </a:lnTo>
                <a:lnTo>
                  <a:pt x="675170" y="704993"/>
                </a:lnTo>
                <a:lnTo>
                  <a:pt x="679199" y="710202"/>
                </a:lnTo>
                <a:lnTo>
                  <a:pt x="682223" y="714369"/>
                </a:lnTo>
                <a:lnTo>
                  <a:pt x="686252" y="719591"/>
                </a:lnTo>
                <a:lnTo>
                  <a:pt x="689276" y="723759"/>
                </a:lnTo>
                <a:lnTo>
                  <a:pt x="693305" y="728968"/>
                </a:lnTo>
                <a:lnTo>
                  <a:pt x="697344" y="733148"/>
                </a:lnTo>
                <a:lnTo>
                  <a:pt x="700368" y="737315"/>
                </a:lnTo>
                <a:lnTo>
                  <a:pt x="704397" y="741483"/>
                </a:lnTo>
                <a:lnTo>
                  <a:pt x="708426" y="746705"/>
                </a:lnTo>
                <a:lnTo>
                  <a:pt x="711450" y="750872"/>
                </a:lnTo>
                <a:lnTo>
                  <a:pt x="715479" y="755040"/>
                </a:lnTo>
                <a:lnTo>
                  <a:pt x="718503" y="759220"/>
                </a:lnTo>
                <a:lnTo>
                  <a:pt x="722532" y="763387"/>
                </a:lnTo>
                <a:lnTo>
                  <a:pt x="726561" y="767555"/>
                </a:lnTo>
                <a:lnTo>
                  <a:pt x="729585" y="770693"/>
                </a:lnTo>
                <a:lnTo>
                  <a:pt x="732609" y="773819"/>
                </a:lnTo>
                <a:lnTo>
                  <a:pt x="735633" y="776944"/>
                </a:lnTo>
                <a:lnTo>
                  <a:pt x="738658" y="780070"/>
                </a:lnTo>
                <a:lnTo>
                  <a:pt x="741682" y="783208"/>
                </a:lnTo>
                <a:lnTo>
                  <a:pt x="743691" y="785292"/>
                </a:lnTo>
                <a:lnTo>
                  <a:pt x="746716" y="788417"/>
                </a:lnTo>
                <a:lnTo>
                  <a:pt x="749740" y="791543"/>
                </a:lnTo>
                <a:lnTo>
                  <a:pt x="752764" y="793626"/>
                </a:lnTo>
                <a:lnTo>
                  <a:pt x="754783" y="795723"/>
                </a:lnTo>
                <a:lnTo>
                  <a:pt x="757807" y="798848"/>
                </a:lnTo>
                <a:lnTo>
                  <a:pt x="760832" y="800932"/>
                </a:lnTo>
                <a:lnTo>
                  <a:pt x="762841" y="803016"/>
                </a:lnTo>
                <a:lnTo>
                  <a:pt x="765865" y="805100"/>
                </a:lnTo>
                <a:lnTo>
                  <a:pt x="768890" y="807183"/>
                </a:lnTo>
                <a:lnTo>
                  <a:pt x="770899" y="809280"/>
                </a:lnTo>
                <a:lnTo>
                  <a:pt x="773923" y="811363"/>
                </a:lnTo>
                <a:lnTo>
                  <a:pt x="775943" y="812405"/>
                </a:lnTo>
                <a:lnTo>
                  <a:pt x="778967" y="814489"/>
                </a:lnTo>
                <a:lnTo>
                  <a:pt x="781991" y="815531"/>
                </a:lnTo>
                <a:lnTo>
                  <a:pt x="784001" y="817615"/>
                </a:lnTo>
                <a:lnTo>
                  <a:pt x="786020" y="818656"/>
                </a:lnTo>
                <a:lnTo>
                  <a:pt x="789044" y="819698"/>
                </a:lnTo>
                <a:lnTo>
                  <a:pt x="791054" y="820753"/>
                </a:lnTo>
                <a:lnTo>
                  <a:pt x="794078" y="821795"/>
                </a:lnTo>
                <a:lnTo>
                  <a:pt x="796097" y="822837"/>
                </a:lnTo>
                <a:lnTo>
                  <a:pt x="798146" y="822837"/>
                </a:lnTo>
                <a:lnTo>
                  <a:pt x="800175" y="823878"/>
                </a:lnTo>
                <a:lnTo>
                  <a:pt x="803170" y="823878"/>
                </a:lnTo>
                <a:lnTo>
                  <a:pt x="805199" y="824920"/>
                </a:lnTo>
                <a:lnTo>
                  <a:pt x="811189" y="824920"/>
                </a:lnTo>
                <a:lnTo>
                  <a:pt x="812252" y="823878"/>
                </a:lnTo>
                <a:lnTo>
                  <a:pt x="814281" y="823878"/>
                </a:lnTo>
                <a:lnTo>
                  <a:pt x="815247" y="822837"/>
                </a:lnTo>
                <a:lnTo>
                  <a:pt x="817276" y="821795"/>
                </a:lnTo>
                <a:lnTo>
                  <a:pt x="818242" y="820753"/>
                </a:lnTo>
                <a:lnTo>
                  <a:pt x="820271" y="819698"/>
                </a:lnTo>
                <a:lnTo>
                  <a:pt x="822300" y="818656"/>
                </a:lnTo>
                <a:lnTo>
                  <a:pt x="824329" y="816573"/>
                </a:lnTo>
                <a:lnTo>
                  <a:pt x="825295" y="815531"/>
                </a:lnTo>
                <a:lnTo>
                  <a:pt x="827324" y="813447"/>
                </a:lnTo>
                <a:lnTo>
                  <a:pt x="829353" y="811363"/>
                </a:lnTo>
                <a:lnTo>
                  <a:pt x="831382" y="809280"/>
                </a:lnTo>
                <a:lnTo>
                  <a:pt x="833411" y="807183"/>
                </a:lnTo>
                <a:lnTo>
                  <a:pt x="834378" y="805100"/>
                </a:lnTo>
                <a:lnTo>
                  <a:pt x="836407" y="803016"/>
                </a:lnTo>
                <a:lnTo>
                  <a:pt x="838436" y="799890"/>
                </a:lnTo>
                <a:lnTo>
                  <a:pt x="840465" y="797807"/>
                </a:lnTo>
                <a:lnTo>
                  <a:pt x="841431" y="795723"/>
                </a:lnTo>
                <a:lnTo>
                  <a:pt x="843460" y="792585"/>
                </a:lnTo>
                <a:lnTo>
                  <a:pt x="845489" y="790501"/>
                </a:lnTo>
                <a:lnTo>
                  <a:pt x="846455" y="787375"/>
                </a:lnTo>
                <a:lnTo>
                  <a:pt x="847518" y="784250"/>
                </a:lnTo>
                <a:lnTo>
                  <a:pt x="849547" y="782166"/>
                </a:lnTo>
                <a:lnTo>
                  <a:pt x="850513" y="779028"/>
                </a:lnTo>
                <a:lnTo>
                  <a:pt x="851479" y="776944"/>
                </a:lnTo>
                <a:lnTo>
                  <a:pt x="852542" y="773819"/>
                </a:lnTo>
                <a:lnTo>
                  <a:pt x="853508" y="771735"/>
                </a:lnTo>
                <a:lnTo>
                  <a:pt x="854571" y="768597"/>
                </a:lnTo>
                <a:lnTo>
                  <a:pt x="855537" y="764429"/>
                </a:lnTo>
                <a:lnTo>
                  <a:pt x="856600" y="761304"/>
                </a:lnTo>
                <a:lnTo>
                  <a:pt x="856600" y="758178"/>
                </a:lnTo>
                <a:lnTo>
                  <a:pt x="857566" y="753998"/>
                </a:lnTo>
                <a:lnTo>
                  <a:pt x="857566" y="743579"/>
                </a:lnTo>
                <a:lnTo>
                  <a:pt x="856600" y="740441"/>
                </a:lnTo>
                <a:lnTo>
                  <a:pt x="856600" y="737315"/>
                </a:lnTo>
                <a:lnTo>
                  <a:pt x="855537" y="733148"/>
                </a:lnTo>
                <a:lnTo>
                  <a:pt x="854571" y="728968"/>
                </a:lnTo>
                <a:lnTo>
                  <a:pt x="853508" y="725842"/>
                </a:lnTo>
                <a:lnTo>
                  <a:pt x="852542" y="721675"/>
                </a:lnTo>
                <a:lnTo>
                  <a:pt x="851479" y="717508"/>
                </a:lnTo>
                <a:lnTo>
                  <a:pt x="849547" y="713327"/>
                </a:lnTo>
                <a:lnTo>
                  <a:pt x="848484" y="710202"/>
                </a:lnTo>
                <a:lnTo>
                  <a:pt x="846455" y="706034"/>
                </a:lnTo>
                <a:lnTo>
                  <a:pt x="844426" y="701854"/>
                </a:lnTo>
                <a:lnTo>
                  <a:pt x="842494" y="696645"/>
                </a:lnTo>
                <a:lnTo>
                  <a:pt x="840465" y="691436"/>
                </a:lnTo>
                <a:lnTo>
                  <a:pt x="837373" y="686214"/>
                </a:lnTo>
                <a:lnTo>
                  <a:pt x="835440" y="681004"/>
                </a:lnTo>
                <a:lnTo>
                  <a:pt x="832349" y="674741"/>
                </a:lnTo>
                <a:lnTo>
                  <a:pt x="830320" y="669531"/>
                </a:lnTo>
                <a:lnTo>
                  <a:pt x="828387" y="664309"/>
                </a:lnTo>
                <a:lnTo>
                  <a:pt x="825295" y="659100"/>
                </a:lnTo>
                <a:lnTo>
                  <a:pt x="823266" y="653891"/>
                </a:lnTo>
                <a:lnTo>
                  <a:pt x="820271" y="647627"/>
                </a:lnTo>
                <a:lnTo>
                  <a:pt x="818242" y="642418"/>
                </a:lnTo>
                <a:lnTo>
                  <a:pt x="816213" y="637196"/>
                </a:lnTo>
                <a:lnTo>
                  <a:pt x="813218" y="631986"/>
                </a:lnTo>
                <a:lnTo>
                  <a:pt x="811189" y="625723"/>
                </a:lnTo>
                <a:lnTo>
                  <a:pt x="809160" y="620513"/>
                </a:lnTo>
                <a:lnTo>
                  <a:pt x="807228" y="615304"/>
                </a:lnTo>
                <a:lnTo>
                  <a:pt x="805199" y="610082"/>
                </a:lnTo>
                <a:lnTo>
                  <a:pt x="803170" y="604873"/>
                </a:lnTo>
                <a:lnTo>
                  <a:pt x="801141" y="599651"/>
                </a:lnTo>
                <a:lnTo>
                  <a:pt x="799112" y="594442"/>
                </a:lnTo>
                <a:lnTo>
                  <a:pt x="798146" y="590274"/>
                </a:lnTo>
                <a:lnTo>
                  <a:pt x="796097" y="585052"/>
                </a:lnTo>
                <a:lnTo>
                  <a:pt x="795093" y="580885"/>
                </a:lnTo>
                <a:lnTo>
                  <a:pt x="793073" y="575675"/>
                </a:lnTo>
                <a:lnTo>
                  <a:pt x="792068" y="571495"/>
                </a:lnTo>
                <a:lnTo>
                  <a:pt x="791054" y="567328"/>
                </a:lnTo>
                <a:lnTo>
                  <a:pt x="790049" y="563160"/>
                </a:lnTo>
                <a:lnTo>
                  <a:pt x="790049" y="560022"/>
                </a:lnTo>
                <a:lnTo>
                  <a:pt x="789044" y="555855"/>
                </a:lnTo>
                <a:lnTo>
                  <a:pt x="789044" y="552729"/>
                </a:lnTo>
                <a:lnTo>
                  <a:pt x="788039" y="548549"/>
                </a:lnTo>
                <a:lnTo>
                  <a:pt x="789044" y="545423"/>
                </a:lnTo>
                <a:lnTo>
                  <a:pt x="791054" y="544382"/>
                </a:lnTo>
                <a:lnTo>
                  <a:pt x="793073" y="544382"/>
                </a:lnTo>
                <a:lnTo>
                  <a:pt x="795093" y="543340"/>
                </a:lnTo>
                <a:lnTo>
                  <a:pt x="799112" y="543340"/>
                </a:lnTo>
                <a:lnTo>
                  <a:pt x="798146" y="217963"/>
                </a:lnTo>
                <a:lnTo>
                  <a:pt x="798146" y="216921"/>
                </a:lnTo>
                <a:lnTo>
                  <a:pt x="798146" y="217963"/>
                </a:lnTo>
                <a:lnTo>
                  <a:pt x="799112" y="543340"/>
                </a:lnTo>
                <a:lnTo>
                  <a:pt x="823266" y="543340"/>
                </a:lnTo>
                <a:lnTo>
                  <a:pt x="825295" y="544382"/>
                </a:lnTo>
                <a:lnTo>
                  <a:pt x="831382" y="544382"/>
                </a:lnTo>
                <a:lnTo>
                  <a:pt x="833411" y="545423"/>
                </a:lnTo>
                <a:lnTo>
                  <a:pt x="836407" y="545423"/>
                </a:lnTo>
                <a:lnTo>
                  <a:pt x="839402" y="546465"/>
                </a:lnTo>
                <a:lnTo>
                  <a:pt x="842494" y="546465"/>
                </a:lnTo>
                <a:lnTo>
                  <a:pt x="844426" y="547507"/>
                </a:lnTo>
                <a:lnTo>
                  <a:pt x="847518" y="547507"/>
                </a:lnTo>
                <a:lnTo>
                  <a:pt x="850513" y="548549"/>
                </a:lnTo>
                <a:lnTo>
                  <a:pt x="852542" y="549604"/>
                </a:lnTo>
                <a:lnTo>
                  <a:pt x="854571" y="549604"/>
                </a:lnTo>
                <a:lnTo>
                  <a:pt x="857566" y="550645"/>
                </a:lnTo>
                <a:lnTo>
                  <a:pt x="859595" y="551687"/>
                </a:lnTo>
                <a:lnTo>
                  <a:pt x="861624" y="551687"/>
                </a:lnTo>
                <a:lnTo>
                  <a:pt x="863653" y="552729"/>
                </a:lnTo>
                <a:lnTo>
                  <a:pt x="866648" y="553771"/>
                </a:lnTo>
                <a:lnTo>
                  <a:pt x="868677" y="554813"/>
                </a:lnTo>
                <a:lnTo>
                  <a:pt x="870706" y="555855"/>
                </a:lnTo>
                <a:lnTo>
                  <a:pt x="872639" y="556897"/>
                </a:lnTo>
                <a:lnTo>
                  <a:pt x="874668" y="557938"/>
                </a:lnTo>
                <a:lnTo>
                  <a:pt x="877759" y="558980"/>
                </a:lnTo>
                <a:lnTo>
                  <a:pt x="879692" y="560022"/>
                </a:lnTo>
                <a:lnTo>
                  <a:pt x="881721" y="561064"/>
                </a:lnTo>
                <a:lnTo>
                  <a:pt x="883750" y="562106"/>
                </a:lnTo>
                <a:lnTo>
                  <a:pt x="885779" y="564202"/>
                </a:lnTo>
                <a:lnTo>
                  <a:pt x="887808" y="565244"/>
                </a:lnTo>
                <a:lnTo>
                  <a:pt x="889837" y="566286"/>
                </a:lnTo>
                <a:lnTo>
                  <a:pt x="891866" y="568370"/>
                </a:lnTo>
                <a:lnTo>
                  <a:pt x="893798" y="569412"/>
                </a:lnTo>
                <a:lnTo>
                  <a:pt x="894861" y="571495"/>
                </a:lnTo>
                <a:lnTo>
                  <a:pt x="896890" y="572537"/>
                </a:lnTo>
                <a:lnTo>
                  <a:pt x="898919" y="574621"/>
                </a:lnTo>
                <a:lnTo>
                  <a:pt x="899885" y="575675"/>
                </a:lnTo>
                <a:lnTo>
                  <a:pt x="901914" y="577759"/>
                </a:lnTo>
                <a:lnTo>
                  <a:pt x="902880" y="579843"/>
                </a:lnTo>
                <a:lnTo>
                  <a:pt x="904909" y="584010"/>
                </a:lnTo>
                <a:lnTo>
                  <a:pt x="906938" y="587136"/>
                </a:lnTo>
                <a:lnTo>
                  <a:pt x="908001" y="590274"/>
                </a:lnTo>
                <a:lnTo>
                  <a:pt x="908967" y="592358"/>
                </a:lnTo>
                <a:lnTo>
                  <a:pt x="909933" y="596525"/>
                </a:lnTo>
                <a:lnTo>
                  <a:pt x="909933" y="600693"/>
                </a:lnTo>
                <a:lnTo>
                  <a:pt x="910996" y="604873"/>
                </a:lnTo>
                <a:lnTo>
                  <a:pt x="911962" y="607998"/>
                </a:lnTo>
                <a:lnTo>
                  <a:pt x="911962" y="610082"/>
                </a:lnTo>
                <a:lnTo>
                  <a:pt x="913025" y="614262"/>
                </a:lnTo>
                <a:lnTo>
                  <a:pt x="913025" y="617388"/>
                </a:lnTo>
                <a:lnTo>
                  <a:pt x="913991" y="621555"/>
                </a:lnTo>
                <a:lnTo>
                  <a:pt x="913991" y="631986"/>
                </a:lnTo>
                <a:lnTo>
                  <a:pt x="915054" y="634070"/>
                </a:lnTo>
                <a:lnTo>
                  <a:pt x="915054" y="644501"/>
                </a:lnTo>
                <a:lnTo>
                  <a:pt x="916020" y="648669"/>
                </a:lnTo>
                <a:lnTo>
                  <a:pt x="916020" y="663268"/>
                </a:lnTo>
                <a:lnTo>
                  <a:pt x="916986" y="666406"/>
                </a:lnTo>
                <a:lnTo>
                  <a:pt x="916986" y="675782"/>
                </a:lnTo>
                <a:lnTo>
                  <a:pt x="918049" y="678921"/>
                </a:lnTo>
                <a:lnTo>
                  <a:pt x="918049" y="683088"/>
                </a:lnTo>
                <a:lnTo>
                  <a:pt x="919015" y="686214"/>
                </a:lnTo>
                <a:lnTo>
                  <a:pt x="919015" y="689339"/>
                </a:lnTo>
                <a:lnTo>
                  <a:pt x="920078" y="693519"/>
                </a:lnTo>
                <a:lnTo>
                  <a:pt x="921044" y="696645"/>
                </a:lnTo>
                <a:lnTo>
                  <a:pt x="922107" y="699771"/>
                </a:lnTo>
                <a:lnTo>
                  <a:pt x="923073" y="702896"/>
                </a:lnTo>
                <a:lnTo>
                  <a:pt x="924040" y="706034"/>
                </a:lnTo>
                <a:lnTo>
                  <a:pt x="925102" y="708118"/>
                </a:lnTo>
                <a:lnTo>
                  <a:pt x="926069" y="711244"/>
                </a:lnTo>
                <a:lnTo>
                  <a:pt x="927131" y="714369"/>
                </a:lnTo>
                <a:lnTo>
                  <a:pt x="929160" y="716453"/>
                </a:lnTo>
                <a:lnTo>
                  <a:pt x="930127" y="718549"/>
                </a:lnTo>
                <a:lnTo>
                  <a:pt x="932156" y="720633"/>
                </a:lnTo>
                <a:lnTo>
                  <a:pt x="933122" y="722717"/>
                </a:lnTo>
                <a:lnTo>
                  <a:pt x="935151" y="724800"/>
                </a:lnTo>
                <a:lnTo>
                  <a:pt x="937180" y="726884"/>
                </a:lnTo>
                <a:lnTo>
                  <a:pt x="939209" y="728968"/>
                </a:lnTo>
                <a:lnTo>
                  <a:pt x="941238" y="730022"/>
                </a:lnTo>
                <a:lnTo>
                  <a:pt x="943267" y="731064"/>
                </a:lnTo>
                <a:lnTo>
                  <a:pt x="945199" y="732106"/>
                </a:lnTo>
                <a:lnTo>
                  <a:pt x="948291" y="733148"/>
                </a:lnTo>
                <a:lnTo>
                  <a:pt x="950320" y="734190"/>
                </a:lnTo>
                <a:lnTo>
                  <a:pt x="953315" y="735232"/>
                </a:lnTo>
                <a:lnTo>
                  <a:pt x="964426" y="735232"/>
                </a:lnTo>
                <a:lnTo>
                  <a:pt x="968387" y="734190"/>
                </a:lnTo>
                <a:lnTo>
                  <a:pt x="968387" y="733148"/>
                </a:lnTo>
                <a:lnTo>
                  <a:pt x="970416" y="732106"/>
                </a:lnTo>
                <a:lnTo>
                  <a:pt x="972445" y="731064"/>
                </a:lnTo>
                <a:lnTo>
                  <a:pt x="974474" y="731064"/>
                </a:lnTo>
                <a:lnTo>
                  <a:pt x="976503" y="730022"/>
                </a:lnTo>
                <a:lnTo>
                  <a:pt x="978532" y="728968"/>
                </a:lnTo>
                <a:lnTo>
                  <a:pt x="980465" y="728968"/>
                </a:lnTo>
                <a:lnTo>
                  <a:pt x="982494" y="727926"/>
                </a:lnTo>
                <a:lnTo>
                  <a:pt x="983557" y="727926"/>
                </a:lnTo>
                <a:lnTo>
                  <a:pt x="985586" y="726884"/>
                </a:lnTo>
                <a:lnTo>
                  <a:pt x="987518" y="725842"/>
                </a:lnTo>
                <a:lnTo>
                  <a:pt x="989547" y="725842"/>
                </a:lnTo>
                <a:lnTo>
                  <a:pt x="991576" y="724800"/>
                </a:lnTo>
                <a:lnTo>
                  <a:pt x="993605" y="724800"/>
                </a:lnTo>
                <a:lnTo>
                  <a:pt x="995634" y="723759"/>
                </a:lnTo>
                <a:lnTo>
                  <a:pt x="998629" y="722717"/>
                </a:lnTo>
                <a:lnTo>
                  <a:pt x="1000658" y="722717"/>
                </a:lnTo>
                <a:lnTo>
                  <a:pt x="1002687" y="721675"/>
                </a:lnTo>
                <a:lnTo>
                  <a:pt x="1005682" y="720633"/>
                </a:lnTo>
                <a:lnTo>
                  <a:pt x="1007711" y="720633"/>
                </a:lnTo>
                <a:lnTo>
                  <a:pt x="1010706" y="719591"/>
                </a:lnTo>
                <a:lnTo>
                  <a:pt x="1013798" y="718549"/>
                </a:lnTo>
                <a:lnTo>
                  <a:pt x="1015827" y="717508"/>
                </a:lnTo>
                <a:lnTo>
                  <a:pt x="1018822" y="717508"/>
                </a:lnTo>
                <a:lnTo>
                  <a:pt x="1021818" y="716453"/>
                </a:lnTo>
                <a:lnTo>
                  <a:pt x="1026842" y="714369"/>
                </a:lnTo>
                <a:lnTo>
                  <a:pt x="1031866" y="713327"/>
                </a:lnTo>
                <a:lnTo>
                  <a:pt x="1036987" y="711244"/>
                </a:lnTo>
                <a:lnTo>
                  <a:pt x="1042011" y="710202"/>
                </a:lnTo>
                <a:lnTo>
                  <a:pt x="1048001" y="708118"/>
                </a:lnTo>
                <a:lnTo>
                  <a:pt x="1053025" y="706034"/>
                </a:lnTo>
                <a:lnTo>
                  <a:pt x="1058146" y="704993"/>
                </a:lnTo>
                <a:lnTo>
                  <a:pt x="1064136" y="702896"/>
                </a:lnTo>
                <a:lnTo>
                  <a:pt x="1069161" y="700812"/>
                </a:lnTo>
                <a:lnTo>
                  <a:pt x="1074185" y="699771"/>
                </a:lnTo>
                <a:lnTo>
                  <a:pt x="1079306" y="697687"/>
                </a:lnTo>
                <a:lnTo>
                  <a:pt x="1084330" y="695603"/>
                </a:lnTo>
                <a:lnTo>
                  <a:pt x="1089354" y="693519"/>
                </a:lnTo>
                <a:lnTo>
                  <a:pt x="1094378" y="691436"/>
                </a:lnTo>
                <a:lnTo>
                  <a:pt x="1099402" y="689339"/>
                </a:lnTo>
                <a:lnTo>
                  <a:pt x="1103460" y="688297"/>
                </a:lnTo>
                <a:lnTo>
                  <a:pt x="1108484" y="686214"/>
                </a:lnTo>
                <a:lnTo>
                  <a:pt x="1112542" y="684130"/>
                </a:lnTo>
                <a:lnTo>
                  <a:pt x="1116504" y="682046"/>
                </a:lnTo>
                <a:lnTo>
                  <a:pt x="1120562" y="679963"/>
                </a:lnTo>
                <a:lnTo>
                  <a:pt x="1123653" y="677866"/>
                </a:lnTo>
                <a:lnTo>
                  <a:pt x="1127615" y="675782"/>
                </a:lnTo>
                <a:lnTo>
                  <a:pt x="1130707" y="673699"/>
                </a:lnTo>
                <a:lnTo>
                  <a:pt x="1132639" y="671615"/>
                </a:lnTo>
                <a:lnTo>
                  <a:pt x="1135731" y="669531"/>
                </a:lnTo>
                <a:lnTo>
                  <a:pt x="1137760" y="667448"/>
                </a:lnTo>
                <a:lnTo>
                  <a:pt x="1139692" y="665351"/>
                </a:lnTo>
                <a:lnTo>
                  <a:pt x="1140755" y="663268"/>
                </a:lnTo>
                <a:lnTo>
                  <a:pt x="1142784" y="660142"/>
                </a:lnTo>
                <a:lnTo>
                  <a:pt x="1142784" y="652849"/>
                </a:lnTo>
                <a:lnTo>
                  <a:pt x="1141721" y="649711"/>
                </a:lnTo>
                <a:lnTo>
                  <a:pt x="1141721" y="643460"/>
                </a:lnTo>
                <a:lnTo>
                  <a:pt x="1140755" y="641376"/>
                </a:lnTo>
                <a:lnTo>
                  <a:pt x="1140755" y="629903"/>
                </a:lnTo>
                <a:lnTo>
                  <a:pt x="1139692" y="626764"/>
                </a:lnTo>
                <a:lnTo>
                  <a:pt x="1139692" y="617388"/>
                </a:lnTo>
                <a:lnTo>
                  <a:pt x="1138726" y="614262"/>
                </a:lnTo>
                <a:lnTo>
                  <a:pt x="1138726" y="567328"/>
                </a:lnTo>
                <a:lnTo>
                  <a:pt x="1137760" y="564202"/>
                </a:lnTo>
                <a:lnTo>
                  <a:pt x="1137760" y="554813"/>
                </a:lnTo>
                <a:lnTo>
                  <a:pt x="1136697" y="550645"/>
                </a:lnTo>
                <a:lnTo>
                  <a:pt x="1135731" y="547507"/>
                </a:lnTo>
                <a:lnTo>
                  <a:pt x="1135731" y="545423"/>
                </a:lnTo>
                <a:lnTo>
                  <a:pt x="1133702" y="541256"/>
                </a:lnTo>
                <a:lnTo>
                  <a:pt x="1131673" y="537089"/>
                </a:lnTo>
                <a:lnTo>
                  <a:pt x="1129644" y="533950"/>
                </a:lnTo>
                <a:lnTo>
                  <a:pt x="1127615" y="532909"/>
                </a:lnTo>
                <a:lnTo>
                  <a:pt x="1126649" y="530825"/>
                </a:lnTo>
                <a:lnTo>
                  <a:pt x="1124620" y="529783"/>
                </a:lnTo>
                <a:lnTo>
                  <a:pt x="1122591" y="528741"/>
                </a:lnTo>
                <a:lnTo>
                  <a:pt x="1121624" y="527699"/>
                </a:lnTo>
                <a:lnTo>
                  <a:pt x="1119595" y="526657"/>
                </a:lnTo>
                <a:lnTo>
                  <a:pt x="1116504" y="525616"/>
                </a:lnTo>
                <a:lnTo>
                  <a:pt x="1114571" y="524574"/>
                </a:lnTo>
                <a:lnTo>
                  <a:pt x="1112542" y="523519"/>
                </a:lnTo>
                <a:lnTo>
                  <a:pt x="1109450" y="522477"/>
                </a:lnTo>
                <a:lnTo>
                  <a:pt x="1106455" y="522477"/>
                </a:lnTo>
                <a:lnTo>
                  <a:pt x="1103460" y="521435"/>
                </a:lnTo>
                <a:lnTo>
                  <a:pt x="1097373" y="521435"/>
                </a:lnTo>
                <a:lnTo>
                  <a:pt x="1096407" y="520394"/>
                </a:lnTo>
                <a:lnTo>
                  <a:pt x="1093412" y="520394"/>
                </a:lnTo>
                <a:lnTo>
                  <a:pt x="1091383" y="519352"/>
                </a:lnTo>
                <a:lnTo>
                  <a:pt x="1073219" y="519352"/>
                </a:lnTo>
                <a:lnTo>
                  <a:pt x="1071190" y="520394"/>
                </a:lnTo>
                <a:lnTo>
                  <a:pt x="1058146" y="520394"/>
                </a:lnTo>
                <a:lnTo>
                  <a:pt x="1056117" y="519352"/>
                </a:lnTo>
                <a:lnTo>
                  <a:pt x="1054088" y="518310"/>
                </a:lnTo>
                <a:lnTo>
                  <a:pt x="1051093" y="515184"/>
                </a:lnTo>
                <a:lnTo>
                  <a:pt x="1049064" y="513101"/>
                </a:lnTo>
                <a:lnTo>
                  <a:pt x="1047035" y="511017"/>
                </a:lnTo>
                <a:lnTo>
                  <a:pt x="1045972" y="507879"/>
                </a:lnTo>
                <a:lnTo>
                  <a:pt x="1045006" y="504753"/>
                </a:lnTo>
                <a:lnTo>
                  <a:pt x="1044040" y="501627"/>
                </a:lnTo>
                <a:lnTo>
                  <a:pt x="1042977" y="498502"/>
                </a:lnTo>
                <a:lnTo>
                  <a:pt x="1042977" y="479723"/>
                </a:lnTo>
                <a:lnTo>
                  <a:pt x="1042011" y="473472"/>
                </a:lnTo>
                <a:lnTo>
                  <a:pt x="1042011" y="438011"/>
                </a:lnTo>
                <a:lnTo>
                  <a:pt x="1042977" y="435927"/>
                </a:lnTo>
                <a:lnTo>
                  <a:pt x="1044040" y="432789"/>
                </a:lnTo>
                <a:lnTo>
                  <a:pt x="1044040" y="430705"/>
                </a:lnTo>
                <a:lnTo>
                  <a:pt x="1045972" y="427579"/>
                </a:lnTo>
                <a:lnTo>
                  <a:pt x="1048001" y="425496"/>
                </a:lnTo>
                <a:lnTo>
                  <a:pt x="1049064" y="424454"/>
                </a:lnTo>
                <a:lnTo>
                  <a:pt x="1051093" y="422370"/>
                </a:lnTo>
                <a:lnTo>
                  <a:pt x="1052059" y="421328"/>
                </a:lnTo>
                <a:lnTo>
                  <a:pt x="1055054" y="420274"/>
                </a:lnTo>
                <a:lnTo>
                  <a:pt x="1057083" y="419232"/>
                </a:lnTo>
                <a:lnTo>
                  <a:pt x="1060078" y="418190"/>
                </a:lnTo>
                <a:lnTo>
                  <a:pt x="1062107" y="417148"/>
                </a:lnTo>
                <a:lnTo>
                  <a:pt x="1065199" y="416106"/>
                </a:lnTo>
                <a:lnTo>
                  <a:pt x="1069161" y="414023"/>
                </a:lnTo>
                <a:lnTo>
                  <a:pt x="1073219" y="412981"/>
                </a:lnTo>
                <a:lnTo>
                  <a:pt x="1077277" y="411939"/>
                </a:lnTo>
                <a:lnTo>
                  <a:pt x="1081238" y="410897"/>
                </a:lnTo>
                <a:lnTo>
                  <a:pt x="1086359" y="409855"/>
                </a:lnTo>
                <a:lnTo>
                  <a:pt x="1088291" y="408813"/>
                </a:lnTo>
                <a:lnTo>
                  <a:pt x="1091383" y="407772"/>
                </a:lnTo>
                <a:lnTo>
                  <a:pt x="1093412" y="406717"/>
                </a:lnTo>
                <a:lnTo>
                  <a:pt x="1096407" y="406717"/>
                </a:lnTo>
                <a:lnTo>
                  <a:pt x="1098436" y="405675"/>
                </a:lnTo>
                <a:lnTo>
                  <a:pt x="1100465" y="404633"/>
                </a:lnTo>
                <a:lnTo>
                  <a:pt x="1102397" y="403591"/>
                </a:lnTo>
                <a:lnTo>
                  <a:pt x="1104426" y="403591"/>
                </a:lnTo>
                <a:lnTo>
                  <a:pt x="1106455" y="402550"/>
                </a:lnTo>
                <a:lnTo>
                  <a:pt x="1108484" y="401508"/>
                </a:lnTo>
                <a:lnTo>
                  <a:pt x="1110513" y="401508"/>
                </a:lnTo>
                <a:lnTo>
                  <a:pt x="1112542" y="400466"/>
                </a:lnTo>
                <a:lnTo>
                  <a:pt x="1113508" y="399424"/>
                </a:lnTo>
                <a:lnTo>
                  <a:pt x="1115537" y="399424"/>
                </a:lnTo>
                <a:lnTo>
                  <a:pt x="1116504" y="398382"/>
                </a:lnTo>
                <a:lnTo>
                  <a:pt x="1118533" y="398382"/>
                </a:lnTo>
                <a:lnTo>
                  <a:pt x="1119595" y="397340"/>
                </a:lnTo>
                <a:lnTo>
                  <a:pt x="1121624" y="397340"/>
                </a:lnTo>
                <a:lnTo>
                  <a:pt x="1122591" y="396298"/>
                </a:lnTo>
                <a:lnTo>
                  <a:pt x="1125586" y="395257"/>
                </a:lnTo>
                <a:lnTo>
                  <a:pt x="1127615" y="394202"/>
                </a:lnTo>
                <a:lnTo>
                  <a:pt x="1129644" y="393160"/>
                </a:lnTo>
                <a:lnTo>
                  <a:pt x="1131673" y="392118"/>
                </a:lnTo>
                <a:lnTo>
                  <a:pt x="1133702" y="391076"/>
                </a:lnTo>
                <a:lnTo>
                  <a:pt x="1135731" y="390035"/>
                </a:lnTo>
                <a:lnTo>
                  <a:pt x="1136697" y="386909"/>
                </a:lnTo>
                <a:lnTo>
                  <a:pt x="1135731" y="383783"/>
                </a:lnTo>
                <a:lnTo>
                  <a:pt x="1133702" y="381687"/>
                </a:lnTo>
                <a:lnTo>
                  <a:pt x="1131673" y="379603"/>
                </a:lnTo>
                <a:lnTo>
                  <a:pt x="1129644" y="376478"/>
                </a:lnTo>
                <a:lnTo>
                  <a:pt x="1127615" y="373352"/>
                </a:lnTo>
                <a:lnTo>
                  <a:pt x="1125586" y="370227"/>
                </a:lnTo>
                <a:lnTo>
                  <a:pt x="1123653" y="367088"/>
                </a:lnTo>
                <a:lnTo>
                  <a:pt x="1121624" y="362921"/>
                </a:lnTo>
                <a:lnTo>
                  <a:pt x="1120562" y="359795"/>
                </a:lnTo>
                <a:lnTo>
                  <a:pt x="1120562" y="357712"/>
                </a:lnTo>
                <a:lnTo>
                  <a:pt x="1119595" y="354573"/>
                </a:lnTo>
                <a:lnTo>
                  <a:pt x="1119595" y="352490"/>
                </a:lnTo>
                <a:lnTo>
                  <a:pt x="1118533" y="349364"/>
                </a:lnTo>
                <a:lnTo>
                  <a:pt x="1118533" y="334765"/>
                </a:lnTo>
                <a:lnTo>
                  <a:pt x="1117566" y="331640"/>
                </a:lnTo>
                <a:lnTo>
                  <a:pt x="1117566" y="327460"/>
                </a:lnTo>
                <a:lnTo>
                  <a:pt x="1116504" y="324334"/>
                </a:lnTo>
                <a:lnTo>
                  <a:pt x="1116504" y="322250"/>
                </a:lnTo>
                <a:lnTo>
                  <a:pt x="1115537" y="318083"/>
                </a:lnTo>
                <a:lnTo>
                  <a:pt x="1114571" y="313903"/>
                </a:lnTo>
                <a:lnTo>
                  <a:pt x="1112542" y="310777"/>
                </a:lnTo>
                <a:lnTo>
                  <a:pt x="1111479" y="307652"/>
                </a:lnTo>
                <a:lnTo>
                  <a:pt x="1109450" y="304513"/>
                </a:lnTo>
                <a:lnTo>
                  <a:pt x="1107518" y="302430"/>
                </a:lnTo>
                <a:lnTo>
                  <a:pt x="1105489" y="300346"/>
                </a:lnTo>
                <a:lnTo>
                  <a:pt x="1103460" y="298262"/>
                </a:lnTo>
                <a:lnTo>
                  <a:pt x="1101431" y="296179"/>
                </a:lnTo>
                <a:lnTo>
                  <a:pt x="1099402" y="296179"/>
                </a:lnTo>
                <a:lnTo>
                  <a:pt x="1098436" y="295137"/>
                </a:lnTo>
                <a:lnTo>
                  <a:pt x="1096407" y="294095"/>
                </a:lnTo>
                <a:lnTo>
                  <a:pt x="1094378" y="293053"/>
                </a:lnTo>
                <a:lnTo>
                  <a:pt x="1093412" y="293053"/>
                </a:lnTo>
                <a:lnTo>
                  <a:pt x="1091383" y="292011"/>
                </a:lnTo>
                <a:lnTo>
                  <a:pt x="1088291" y="292011"/>
                </a:lnTo>
                <a:lnTo>
                  <a:pt x="1087325" y="290957"/>
                </a:lnTo>
                <a:lnTo>
                  <a:pt x="1064136" y="290957"/>
                </a:lnTo>
                <a:lnTo>
                  <a:pt x="1061141" y="292011"/>
                </a:lnTo>
                <a:lnTo>
                  <a:pt x="1057083" y="292011"/>
                </a:lnTo>
                <a:lnTo>
                  <a:pt x="1055054" y="293053"/>
                </a:lnTo>
                <a:lnTo>
                  <a:pt x="1050030" y="293053"/>
                </a:lnTo>
                <a:lnTo>
                  <a:pt x="1048001" y="294095"/>
                </a:lnTo>
                <a:lnTo>
                  <a:pt x="1045972" y="294095"/>
                </a:lnTo>
                <a:lnTo>
                  <a:pt x="1044040" y="295137"/>
                </a:lnTo>
                <a:lnTo>
                  <a:pt x="1040948" y="295137"/>
                </a:lnTo>
                <a:lnTo>
                  <a:pt x="1038919" y="296179"/>
                </a:lnTo>
                <a:lnTo>
                  <a:pt x="1036987" y="296179"/>
                </a:lnTo>
                <a:lnTo>
                  <a:pt x="1033895" y="297221"/>
                </a:lnTo>
                <a:lnTo>
                  <a:pt x="1031866" y="297221"/>
                </a:lnTo>
                <a:lnTo>
                  <a:pt x="1029933" y="298262"/>
                </a:lnTo>
                <a:lnTo>
                  <a:pt x="1025875" y="298262"/>
                </a:lnTo>
                <a:lnTo>
                  <a:pt x="1023847" y="299304"/>
                </a:lnTo>
                <a:lnTo>
                  <a:pt x="1021818" y="299304"/>
                </a:lnTo>
                <a:lnTo>
                  <a:pt x="1019789" y="300346"/>
                </a:lnTo>
                <a:lnTo>
                  <a:pt x="1017760" y="300346"/>
                </a:lnTo>
                <a:lnTo>
                  <a:pt x="1015827" y="301388"/>
                </a:lnTo>
                <a:lnTo>
                  <a:pt x="1013798" y="301388"/>
                </a:lnTo>
                <a:lnTo>
                  <a:pt x="1011769" y="302430"/>
                </a:lnTo>
                <a:lnTo>
                  <a:pt x="1009740" y="302430"/>
                </a:lnTo>
                <a:lnTo>
                  <a:pt x="1007711" y="303472"/>
                </a:lnTo>
                <a:lnTo>
                  <a:pt x="1001624" y="303472"/>
                </a:lnTo>
                <a:lnTo>
                  <a:pt x="999692" y="302430"/>
                </a:lnTo>
                <a:lnTo>
                  <a:pt x="997663" y="300346"/>
                </a:lnTo>
                <a:lnTo>
                  <a:pt x="995634" y="299304"/>
                </a:lnTo>
                <a:lnTo>
                  <a:pt x="994571" y="296179"/>
                </a:lnTo>
                <a:lnTo>
                  <a:pt x="994571" y="276358"/>
                </a:lnTo>
                <a:lnTo>
                  <a:pt x="995634" y="270107"/>
                </a:lnTo>
                <a:lnTo>
                  <a:pt x="995634" y="265927"/>
                </a:lnTo>
                <a:lnTo>
                  <a:pt x="996600" y="260717"/>
                </a:lnTo>
                <a:lnTo>
                  <a:pt x="996600" y="256550"/>
                </a:lnTo>
                <a:lnTo>
                  <a:pt x="997663" y="252370"/>
                </a:lnTo>
                <a:lnTo>
                  <a:pt x="998629" y="248202"/>
                </a:lnTo>
                <a:lnTo>
                  <a:pt x="999692" y="245077"/>
                </a:lnTo>
                <a:lnTo>
                  <a:pt x="1001624" y="241951"/>
                </a:lnTo>
                <a:lnTo>
                  <a:pt x="1003653" y="237771"/>
                </a:lnTo>
                <a:lnTo>
                  <a:pt x="1005682" y="235688"/>
                </a:lnTo>
                <a:lnTo>
                  <a:pt x="1007711" y="233604"/>
                </a:lnTo>
                <a:lnTo>
                  <a:pt x="1009740" y="232562"/>
                </a:lnTo>
                <a:lnTo>
                  <a:pt x="1011769" y="231520"/>
                </a:lnTo>
                <a:lnTo>
                  <a:pt x="1013798" y="230478"/>
                </a:lnTo>
                <a:lnTo>
                  <a:pt x="1015827" y="229436"/>
                </a:lnTo>
                <a:lnTo>
                  <a:pt x="1017760" y="228395"/>
                </a:lnTo>
                <a:lnTo>
                  <a:pt x="1033895" y="228395"/>
                </a:lnTo>
                <a:lnTo>
                  <a:pt x="1036987" y="229436"/>
                </a:lnTo>
                <a:lnTo>
                  <a:pt x="1038919" y="229436"/>
                </a:lnTo>
                <a:lnTo>
                  <a:pt x="1042011" y="230478"/>
                </a:lnTo>
                <a:lnTo>
                  <a:pt x="1045972" y="230478"/>
                </a:lnTo>
                <a:lnTo>
                  <a:pt x="1049064" y="231520"/>
                </a:lnTo>
                <a:lnTo>
                  <a:pt x="1052059" y="231520"/>
                </a:lnTo>
                <a:lnTo>
                  <a:pt x="1055054" y="232562"/>
                </a:lnTo>
                <a:lnTo>
                  <a:pt x="1086359" y="232562"/>
                </a:lnTo>
                <a:lnTo>
                  <a:pt x="1088291" y="231520"/>
                </a:lnTo>
                <a:lnTo>
                  <a:pt x="1091383" y="231520"/>
                </a:lnTo>
                <a:lnTo>
                  <a:pt x="1093412" y="230478"/>
                </a:lnTo>
                <a:lnTo>
                  <a:pt x="1096407" y="229436"/>
                </a:lnTo>
                <a:lnTo>
                  <a:pt x="1098436" y="228395"/>
                </a:lnTo>
                <a:lnTo>
                  <a:pt x="1100465" y="227340"/>
                </a:lnTo>
                <a:lnTo>
                  <a:pt x="1102397" y="226298"/>
                </a:lnTo>
                <a:lnTo>
                  <a:pt x="1104426" y="224214"/>
                </a:lnTo>
                <a:lnTo>
                  <a:pt x="1106455" y="222131"/>
                </a:lnTo>
                <a:lnTo>
                  <a:pt x="1108484" y="220047"/>
                </a:lnTo>
                <a:lnTo>
                  <a:pt x="1109450" y="217963"/>
                </a:lnTo>
                <a:lnTo>
                  <a:pt x="1111479" y="214838"/>
                </a:lnTo>
                <a:lnTo>
                  <a:pt x="1112542" y="211699"/>
                </a:lnTo>
                <a:lnTo>
                  <a:pt x="1113508" y="208574"/>
                </a:lnTo>
                <a:lnTo>
                  <a:pt x="1114571" y="204406"/>
                </a:lnTo>
                <a:lnTo>
                  <a:pt x="1115537" y="200226"/>
                </a:lnTo>
                <a:lnTo>
                  <a:pt x="1116504" y="196059"/>
                </a:lnTo>
                <a:lnTo>
                  <a:pt x="1116504" y="171029"/>
                </a:lnTo>
                <a:lnTo>
                  <a:pt x="1115537" y="167903"/>
                </a:lnTo>
                <a:lnTo>
                  <a:pt x="1115537" y="161640"/>
                </a:lnTo>
                <a:lnTo>
                  <a:pt x="1114571" y="159556"/>
                </a:lnTo>
                <a:lnTo>
                  <a:pt x="1114571" y="156430"/>
                </a:lnTo>
                <a:lnTo>
                  <a:pt x="1113508" y="153305"/>
                </a:lnTo>
                <a:lnTo>
                  <a:pt x="1113508" y="150179"/>
                </a:lnTo>
                <a:lnTo>
                  <a:pt x="1112542" y="148083"/>
                </a:lnTo>
                <a:lnTo>
                  <a:pt x="1112542" y="144957"/>
                </a:lnTo>
                <a:lnTo>
                  <a:pt x="1111479" y="142873"/>
                </a:lnTo>
                <a:lnTo>
                  <a:pt x="1111479" y="139748"/>
                </a:lnTo>
                <a:lnTo>
                  <a:pt x="1110513" y="137664"/>
                </a:lnTo>
                <a:lnTo>
                  <a:pt x="1109450" y="134526"/>
                </a:lnTo>
                <a:lnTo>
                  <a:pt x="1108484" y="130358"/>
                </a:lnTo>
                <a:lnTo>
                  <a:pt x="1107518" y="126191"/>
                </a:lnTo>
                <a:lnTo>
                  <a:pt x="1105489" y="122011"/>
                </a:lnTo>
                <a:lnTo>
                  <a:pt x="1103460" y="117844"/>
                </a:lnTo>
                <a:lnTo>
                  <a:pt x="1102397" y="113676"/>
                </a:lnTo>
                <a:lnTo>
                  <a:pt x="1100465" y="110538"/>
                </a:lnTo>
                <a:lnTo>
                  <a:pt x="1099402" y="107412"/>
                </a:lnTo>
                <a:lnTo>
                  <a:pt x="1097373" y="104287"/>
                </a:lnTo>
                <a:lnTo>
                  <a:pt x="1095344" y="101161"/>
                </a:lnTo>
                <a:lnTo>
                  <a:pt x="1093412" y="98023"/>
                </a:lnTo>
                <a:lnTo>
                  <a:pt x="1090320" y="94897"/>
                </a:lnTo>
                <a:lnTo>
                  <a:pt x="1087325" y="91772"/>
                </a:lnTo>
                <a:lnTo>
                  <a:pt x="1084330" y="88646"/>
                </a:lnTo>
                <a:lnTo>
                  <a:pt x="1081238" y="85508"/>
                </a:lnTo>
                <a:lnTo>
                  <a:pt x="1078243" y="83424"/>
                </a:lnTo>
                <a:lnTo>
                  <a:pt x="1075248" y="80299"/>
                </a:lnTo>
                <a:lnTo>
                  <a:pt x="1071190" y="78215"/>
                </a:lnTo>
                <a:lnTo>
                  <a:pt x="1068194" y="76131"/>
                </a:lnTo>
                <a:lnTo>
                  <a:pt x="1064136" y="74047"/>
                </a:lnTo>
                <a:lnTo>
                  <a:pt x="1061141" y="71951"/>
                </a:lnTo>
                <a:lnTo>
                  <a:pt x="1057083" y="69867"/>
                </a:lnTo>
                <a:lnTo>
                  <a:pt x="1053025" y="68825"/>
                </a:lnTo>
                <a:lnTo>
                  <a:pt x="1049064" y="66742"/>
                </a:lnTo>
                <a:lnTo>
                  <a:pt x="1045006" y="65700"/>
                </a:lnTo>
                <a:lnTo>
                  <a:pt x="1040948" y="63616"/>
                </a:lnTo>
                <a:lnTo>
                  <a:pt x="1036987" y="62574"/>
                </a:lnTo>
                <a:lnTo>
                  <a:pt x="1032929" y="61532"/>
                </a:lnTo>
                <a:lnTo>
                  <a:pt x="1028871" y="60491"/>
                </a:lnTo>
                <a:lnTo>
                  <a:pt x="1024813" y="59436"/>
                </a:lnTo>
                <a:lnTo>
                  <a:pt x="1019789" y="58394"/>
                </a:lnTo>
                <a:lnTo>
                  <a:pt x="1015827" y="57352"/>
                </a:lnTo>
                <a:lnTo>
                  <a:pt x="1010706" y="56311"/>
                </a:lnTo>
                <a:lnTo>
                  <a:pt x="1006745" y="55269"/>
                </a:lnTo>
                <a:lnTo>
                  <a:pt x="1001624" y="55269"/>
                </a:lnTo>
                <a:lnTo>
                  <a:pt x="997663" y="54227"/>
                </a:lnTo>
                <a:lnTo>
                  <a:pt x="992639" y="53185"/>
                </a:lnTo>
                <a:lnTo>
                  <a:pt x="987518" y="53185"/>
                </a:lnTo>
                <a:lnTo>
                  <a:pt x="983557" y="52143"/>
                </a:lnTo>
                <a:lnTo>
                  <a:pt x="978532" y="51101"/>
                </a:lnTo>
                <a:lnTo>
                  <a:pt x="973412" y="51101"/>
                </a:lnTo>
                <a:lnTo>
                  <a:pt x="969450" y="50059"/>
                </a:lnTo>
                <a:lnTo>
                  <a:pt x="967421" y="50059"/>
                </a:lnTo>
                <a:lnTo>
                  <a:pt x="965392" y="51101"/>
                </a:lnTo>
                <a:lnTo>
                  <a:pt x="963363" y="52143"/>
                </a:lnTo>
                <a:lnTo>
                  <a:pt x="957373" y="52143"/>
                </a:lnTo>
                <a:lnTo>
                  <a:pt x="955344" y="51101"/>
                </a:lnTo>
                <a:lnTo>
                  <a:pt x="951286" y="51101"/>
                </a:lnTo>
                <a:lnTo>
                  <a:pt x="949257" y="50059"/>
                </a:lnTo>
                <a:lnTo>
                  <a:pt x="947228" y="50059"/>
                </a:lnTo>
                <a:lnTo>
                  <a:pt x="945199" y="49018"/>
                </a:lnTo>
                <a:lnTo>
                  <a:pt x="943267" y="49018"/>
                </a:lnTo>
                <a:lnTo>
                  <a:pt x="941238" y="47976"/>
                </a:lnTo>
                <a:lnTo>
                  <a:pt x="936214" y="47976"/>
                </a:lnTo>
                <a:lnTo>
                  <a:pt x="934185" y="46921"/>
                </a:lnTo>
                <a:lnTo>
                  <a:pt x="930127" y="46921"/>
                </a:lnTo>
                <a:lnTo>
                  <a:pt x="928098" y="45879"/>
                </a:lnTo>
                <a:lnTo>
                  <a:pt x="922107" y="45879"/>
                </a:lnTo>
                <a:lnTo>
                  <a:pt x="920078" y="44837"/>
                </a:lnTo>
                <a:lnTo>
                  <a:pt x="909933" y="44837"/>
                </a:lnTo>
                <a:lnTo>
                  <a:pt x="908001" y="43796"/>
                </a:lnTo>
                <a:lnTo>
                  <a:pt x="905972" y="43796"/>
                </a:lnTo>
                <a:lnTo>
                  <a:pt x="903943" y="42754"/>
                </a:lnTo>
                <a:lnTo>
                  <a:pt x="901914" y="41712"/>
                </a:lnTo>
                <a:lnTo>
                  <a:pt x="899885" y="39628"/>
                </a:lnTo>
                <a:lnTo>
                  <a:pt x="897856" y="38586"/>
                </a:lnTo>
                <a:lnTo>
                  <a:pt x="895827" y="37544"/>
                </a:lnTo>
                <a:lnTo>
                  <a:pt x="894861" y="36503"/>
                </a:lnTo>
                <a:lnTo>
                  <a:pt x="892832" y="35461"/>
                </a:lnTo>
                <a:lnTo>
                  <a:pt x="889837" y="34419"/>
                </a:lnTo>
                <a:lnTo>
                  <a:pt x="887808" y="34419"/>
                </a:lnTo>
                <a:lnTo>
                  <a:pt x="885779" y="33364"/>
                </a:lnTo>
                <a:lnTo>
                  <a:pt x="883750" y="32322"/>
                </a:lnTo>
                <a:lnTo>
                  <a:pt x="880754" y="31281"/>
                </a:lnTo>
                <a:lnTo>
                  <a:pt x="878726" y="30239"/>
                </a:lnTo>
                <a:lnTo>
                  <a:pt x="875730" y="30239"/>
                </a:lnTo>
                <a:lnTo>
                  <a:pt x="872639" y="29197"/>
                </a:lnTo>
                <a:lnTo>
                  <a:pt x="870706" y="29197"/>
                </a:lnTo>
                <a:lnTo>
                  <a:pt x="867614" y="28155"/>
                </a:lnTo>
                <a:lnTo>
                  <a:pt x="853508" y="28155"/>
                </a:lnTo>
                <a:lnTo>
                  <a:pt x="850513" y="29197"/>
                </a:lnTo>
                <a:lnTo>
                  <a:pt x="847518" y="29197"/>
                </a:lnTo>
                <a:lnTo>
                  <a:pt x="844426" y="30239"/>
                </a:lnTo>
                <a:lnTo>
                  <a:pt x="842494" y="31281"/>
                </a:lnTo>
                <a:lnTo>
                  <a:pt x="839402" y="33364"/>
                </a:lnTo>
                <a:lnTo>
                  <a:pt x="836407" y="34419"/>
                </a:lnTo>
                <a:lnTo>
                  <a:pt x="834378" y="36503"/>
                </a:lnTo>
                <a:lnTo>
                  <a:pt x="831382" y="38586"/>
                </a:lnTo>
                <a:lnTo>
                  <a:pt x="828387" y="41712"/>
                </a:lnTo>
                <a:lnTo>
                  <a:pt x="825295" y="45879"/>
                </a:lnTo>
                <a:lnTo>
                  <a:pt x="823266" y="50059"/>
                </a:lnTo>
                <a:lnTo>
                  <a:pt x="820271" y="55269"/>
                </a:lnTo>
                <a:lnTo>
                  <a:pt x="818242" y="60491"/>
                </a:lnTo>
                <a:lnTo>
                  <a:pt x="816213" y="66742"/>
                </a:lnTo>
                <a:lnTo>
                  <a:pt x="814281" y="73006"/>
                </a:lnTo>
                <a:lnTo>
                  <a:pt x="812252" y="80299"/>
                </a:lnTo>
                <a:lnTo>
                  <a:pt x="810223" y="87604"/>
                </a:lnTo>
                <a:lnTo>
                  <a:pt x="809160" y="94897"/>
                </a:lnTo>
                <a:lnTo>
                  <a:pt x="807228" y="102203"/>
                </a:lnTo>
                <a:lnTo>
                  <a:pt x="806165" y="109496"/>
                </a:lnTo>
                <a:lnTo>
                  <a:pt x="805199" y="117844"/>
                </a:lnTo>
                <a:lnTo>
                  <a:pt x="804136" y="126191"/>
                </a:lnTo>
                <a:lnTo>
                  <a:pt x="803170" y="133484"/>
                </a:lnTo>
                <a:lnTo>
                  <a:pt x="802107" y="141832"/>
                </a:lnTo>
                <a:lnTo>
                  <a:pt x="801141" y="149125"/>
                </a:lnTo>
                <a:lnTo>
                  <a:pt x="801141" y="156430"/>
                </a:lnTo>
                <a:lnTo>
                  <a:pt x="800175" y="164778"/>
                </a:lnTo>
                <a:lnTo>
                  <a:pt x="800175" y="171029"/>
                </a:lnTo>
                <a:lnTo>
                  <a:pt x="799112" y="178335"/>
                </a:lnTo>
                <a:lnTo>
                  <a:pt x="799112" y="190850"/>
                </a:lnTo>
                <a:lnTo>
                  <a:pt x="798146" y="197101"/>
                </a:lnTo>
                <a:lnTo>
                  <a:pt x="798146" y="221089"/>
                </a:lnTo>
                <a:lnTo>
                  <a:pt x="797102" y="211699"/>
                </a:lnTo>
                <a:lnTo>
                  <a:pt x="796097" y="207532"/>
                </a:lnTo>
                <a:lnTo>
                  <a:pt x="795093" y="204406"/>
                </a:lnTo>
                <a:lnTo>
                  <a:pt x="794078" y="201268"/>
                </a:lnTo>
                <a:lnTo>
                  <a:pt x="793073" y="197101"/>
                </a:lnTo>
                <a:lnTo>
                  <a:pt x="791054" y="192933"/>
                </a:lnTo>
                <a:lnTo>
                  <a:pt x="790049" y="189808"/>
                </a:lnTo>
                <a:lnTo>
                  <a:pt x="788039" y="185628"/>
                </a:lnTo>
                <a:lnTo>
                  <a:pt x="786020" y="181460"/>
                </a:lnTo>
                <a:lnTo>
                  <a:pt x="782996" y="178335"/>
                </a:lnTo>
                <a:lnTo>
                  <a:pt x="780977" y="174155"/>
                </a:lnTo>
                <a:lnTo>
                  <a:pt x="777962" y="169987"/>
                </a:lnTo>
                <a:lnTo>
                  <a:pt x="774938" y="165820"/>
                </a:lnTo>
                <a:lnTo>
                  <a:pt x="771914" y="162681"/>
                </a:lnTo>
                <a:lnTo>
                  <a:pt x="768890" y="158514"/>
                </a:lnTo>
                <a:lnTo>
                  <a:pt x="764861" y="154347"/>
                </a:lnTo>
                <a:lnTo>
                  <a:pt x="761836" y="150179"/>
                </a:lnTo>
                <a:lnTo>
                  <a:pt x="757807" y="147041"/>
                </a:lnTo>
                <a:lnTo>
                  <a:pt x="753769" y="142873"/>
                </a:lnTo>
                <a:lnTo>
                  <a:pt x="749740" y="139748"/>
                </a:lnTo>
                <a:lnTo>
                  <a:pt x="745711" y="135568"/>
                </a:lnTo>
                <a:lnTo>
                  <a:pt x="740677" y="132442"/>
                </a:lnTo>
                <a:lnTo>
                  <a:pt x="736638" y="129317"/>
                </a:lnTo>
                <a:lnTo>
                  <a:pt x="731605" y="126191"/>
                </a:lnTo>
                <a:lnTo>
                  <a:pt x="726561" y="123053"/>
                </a:lnTo>
                <a:lnTo>
                  <a:pt x="721527" y="119927"/>
                </a:lnTo>
                <a:lnTo>
                  <a:pt x="716484" y="116802"/>
                </a:lnTo>
                <a:lnTo>
                  <a:pt x="711450" y="113676"/>
                </a:lnTo>
                <a:lnTo>
                  <a:pt x="706406" y="111592"/>
                </a:lnTo>
                <a:lnTo>
                  <a:pt x="700368" y="109496"/>
                </a:lnTo>
                <a:lnTo>
                  <a:pt x="699353" y="107412"/>
                </a:lnTo>
                <a:lnTo>
                  <a:pt x="697344" y="106370"/>
                </a:lnTo>
                <a:lnTo>
                  <a:pt x="695324" y="105329"/>
                </a:lnTo>
                <a:lnTo>
                  <a:pt x="693305" y="104287"/>
                </a:lnTo>
                <a:lnTo>
                  <a:pt x="691295" y="103245"/>
                </a:lnTo>
                <a:lnTo>
                  <a:pt x="690290" y="102203"/>
                </a:lnTo>
                <a:lnTo>
                  <a:pt x="688271" y="101161"/>
                </a:lnTo>
                <a:lnTo>
                  <a:pt x="686252" y="100119"/>
                </a:lnTo>
                <a:lnTo>
                  <a:pt x="684242" y="99077"/>
                </a:lnTo>
                <a:lnTo>
                  <a:pt x="682223" y="98023"/>
                </a:lnTo>
                <a:lnTo>
                  <a:pt x="680213" y="96981"/>
                </a:lnTo>
                <a:lnTo>
                  <a:pt x="678194" y="95939"/>
                </a:lnTo>
                <a:lnTo>
                  <a:pt x="676174" y="94897"/>
                </a:lnTo>
                <a:lnTo>
                  <a:pt x="674165" y="93855"/>
                </a:lnTo>
                <a:lnTo>
                  <a:pt x="672145" y="92814"/>
                </a:lnTo>
                <a:lnTo>
                  <a:pt x="670136" y="92814"/>
                </a:lnTo>
                <a:lnTo>
                  <a:pt x="667112" y="91772"/>
                </a:lnTo>
                <a:lnTo>
                  <a:pt x="665092" y="90730"/>
                </a:lnTo>
                <a:lnTo>
                  <a:pt x="663083" y="90730"/>
                </a:lnTo>
                <a:lnTo>
                  <a:pt x="661063" y="89688"/>
                </a:lnTo>
                <a:lnTo>
                  <a:pt x="659044" y="88646"/>
                </a:lnTo>
                <a:lnTo>
                  <a:pt x="656020" y="88646"/>
                </a:lnTo>
                <a:lnTo>
                  <a:pt x="654010" y="87604"/>
                </a:lnTo>
                <a:lnTo>
                  <a:pt x="651991" y="87604"/>
                </a:lnTo>
                <a:lnTo>
                  <a:pt x="649981" y="86562"/>
                </a:lnTo>
                <a:lnTo>
                  <a:pt x="646957" y="86562"/>
                </a:lnTo>
                <a:lnTo>
                  <a:pt x="644938" y="85508"/>
                </a:lnTo>
                <a:lnTo>
                  <a:pt x="642928" y="85508"/>
                </a:lnTo>
                <a:lnTo>
                  <a:pt x="639904" y="84466"/>
                </a:lnTo>
                <a:lnTo>
                  <a:pt x="632851" y="84466"/>
                </a:lnTo>
                <a:lnTo>
                  <a:pt x="627807" y="82382"/>
                </a:lnTo>
                <a:lnTo>
                  <a:pt x="622773" y="82382"/>
                </a:lnTo>
                <a:lnTo>
                  <a:pt x="618735" y="81340"/>
                </a:lnTo>
                <a:lnTo>
                  <a:pt x="613701" y="80299"/>
                </a:lnTo>
                <a:lnTo>
                  <a:pt x="609672" y="80299"/>
                </a:lnTo>
                <a:lnTo>
                  <a:pt x="604628" y="79257"/>
                </a:lnTo>
                <a:lnTo>
                  <a:pt x="592541" y="79257"/>
                </a:lnTo>
                <a:lnTo>
                  <a:pt x="588503" y="78215"/>
                </a:lnTo>
                <a:lnTo>
                  <a:pt x="584474" y="79257"/>
                </a:lnTo>
                <a:lnTo>
                  <a:pt x="568348" y="79257"/>
                </a:lnTo>
                <a:lnTo>
                  <a:pt x="565334" y="80299"/>
                </a:lnTo>
                <a:lnTo>
                  <a:pt x="561295" y="80299"/>
                </a:lnTo>
                <a:lnTo>
                  <a:pt x="558271" y="81340"/>
                </a:lnTo>
                <a:lnTo>
                  <a:pt x="555256" y="81340"/>
                </a:lnTo>
                <a:lnTo>
                  <a:pt x="551218" y="82382"/>
                </a:lnTo>
                <a:lnTo>
                  <a:pt x="548194" y="82382"/>
                </a:lnTo>
                <a:lnTo>
                  <a:pt x="545179" y="83424"/>
                </a:lnTo>
                <a:lnTo>
                  <a:pt x="542155" y="83424"/>
                </a:lnTo>
                <a:lnTo>
                  <a:pt x="540136" y="84466"/>
                </a:lnTo>
                <a:lnTo>
                  <a:pt x="537111" y="85508"/>
                </a:lnTo>
                <a:lnTo>
                  <a:pt x="534087" y="85508"/>
                </a:lnTo>
                <a:lnTo>
                  <a:pt x="532078" y="86562"/>
                </a:lnTo>
                <a:lnTo>
                  <a:pt x="530058" y="86562"/>
                </a:lnTo>
                <a:lnTo>
                  <a:pt x="527034" y="87604"/>
                </a:lnTo>
                <a:lnTo>
                  <a:pt x="525024" y="88646"/>
                </a:lnTo>
                <a:lnTo>
                  <a:pt x="523005" y="88646"/>
                </a:lnTo>
                <a:lnTo>
                  <a:pt x="522000" y="89688"/>
                </a:lnTo>
                <a:lnTo>
                  <a:pt x="517962" y="90730"/>
                </a:lnTo>
                <a:lnTo>
                  <a:pt x="514947" y="92814"/>
                </a:lnTo>
                <a:lnTo>
                  <a:pt x="511923" y="94897"/>
                </a:lnTo>
                <a:lnTo>
                  <a:pt x="508899" y="96981"/>
                </a:lnTo>
                <a:lnTo>
                  <a:pt x="505875" y="99077"/>
                </a:lnTo>
                <a:lnTo>
                  <a:pt x="503855" y="101161"/>
                </a:lnTo>
                <a:lnTo>
                  <a:pt x="501846" y="103245"/>
                </a:lnTo>
                <a:lnTo>
                  <a:pt x="499826" y="105329"/>
                </a:lnTo>
                <a:lnTo>
                  <a:pt x="497817" y="108454"/>
                </a:lnTo>
                <a:lnTo>
                  <a:pt x="496802" y="110538"/>
                </a:lnTo>
                <a:lnTo>
                  <a:pt x="495797" y="113676"/>
                </a:lnTo>
                <a:lnTo>
                  <a:pt x="494793" y="115760"/>
                </a:lnTo>
                <a:lnTo>
                  <a:pt x="493778" y="118885"/>
                </a:lnTo>
                <a:lnTo>
                  <a:pt x="492773" y="120969"/>
                </a:lnTo>
                <a:lnTo>
                  <a:pt x="491768" y="124095"/>
                </a:lnTo>
                <a:lnTo>
                  <a:pt x="490754" y="127233"/>
                </a:lnTo>
                <a:lnTo>
                  <a:pt x="490754" y="133484"/>
                </a:lnTo>
                <a:lnTo>
                  <a:pt x="489749" y="136610"/>
                </a:lnTo>
                <a:lnTo>
                  <a:pt x="489749" y="212741"/>
                </a:lnTo>
                <a:lnTo>
                  <a:pt x="488744" y="215880"/>
                </a:lnTo>
                <a:lnTo>
                  <a:pt x="482696" y="215880"/>
                </a:lnTo>
                <a:lnTo>
                  <a:pt x="480677" y="216921"/>
                </a:lnTo>
                <a:lnTo>
                  <a:pt x="478667" y="216921"/>
                </a:lnTo>
                <a:lnTo>
                  <a:pt x="476648" y="217963"/>
                </a:lnTo>
                <a:lnTo>
                  <a:pt x="472619" y="217963"/>
                </a:lnTo>
                <a:lnTo>
                  <a:pt x="469594" y="219005"/>
                </a:lnTo>
                <a:lnTo>
                  <a:pt x="467585" y="220047"/>
                </a:lnTo>
                <a:lnTo>
                  <a:pt x="464561" y="220047"/>
                </a:lnTo>
                <a:lnTo>
                  <a:pt x="462541" y="221089"/>
                </a:lnTo>
                <a:lnTo>
                  <a:pt x="459517" y="221089"/>
                </a:lnTo>
                <a:lnTo>
                  <a:pt x="457507" y="222131"/>
                </a:lnTo>
                <a:lnTo>
                  <a:pt x="454483" y="222131"/>
                </a:lnTo>
                <a:lnTo>
                  <a:pt x="452464" y="223173"/>
                </a:lnTo>
                <a:lnTo>
                  <a:pt x="449440" y="223173"/>
                </a:lnTo>
                <a:lnTo>
                  <a:pt x="447430" y="224214"/>
                </a:lnTo>
                <a:lnTo>
                  <a:pt x="445411" y="224214"/>
                </a:lnTo>
                <a:lnTo>
                  <a:pt x="443391" y="225256"/>
                </a:lnTo>
                <a:lnTo>
                  <a:pt x="439363" y="225256"/>
                </a:lnTo>
                <a:lnTo>
                  <a:pt x="437353" y="226298"/>
                </a:lnTo>
                <a:lnTo>
                  <a:pt x="435334" y="226298"/>
                </a:lnTo>
                <a:lnTo>
                  <a:pt x="434329" y="223173"/>
                </a:lnTo>
                <a:lnTo>
                  <a:pt x="434329" y="203365"/>
                </a:lnTo>
                <a:lnTo>
                  <a:pt x="433314" y="200226"/>
                </a:lnTo>
                <a:lnTo>
                  <a:pt x="433314" y="168945"/>
                </a:lnTo>
                <a:lnTo>
                  <a:pt x="432309" y="164778"/>
                </a:lnTo>
                <a:lnTo>
                  <a:pt x="432309" y="106370"/>
                </a:lnTo>
                <a:lnTo>
                  <a:pt x="433314" y="102203"/>
                </a:lnTo>
                <a:lnTo>
                  <a:pt x="433314" y="83424"/>
                </a:lnTo>
                <a:lnTo>
                  <a:pt x="434329" y="80299"/>
                </a:lnTo>
                <a:lnTo>
                  <a:pt x="434329" y="68825"/>
                </a:lnTo>
                <a:lnTo>
                  <a:pt x="435334" y="65700"/>
                </a:lnTo>
                <a:lnTo>
                  <a:pt x="435334" y="50059"/>
                </a:lnTo>
                <a:lnTo>
                  <a:pt x="434329" y="46921"/>
                </a:lnTo>
                <a:lnTo>
                  <a:pt x="432309" y="42754"/>
                </a:lnTo>
                <a:lnTo>
                  <a:pt x="430290" y="39628"/>
                </a:lnTo>
                <a:lnTo>
                  <a:pt x="428280" y="37544"/>
                </a:lnTo>
                <a:lnTo>
                  <a:pt x="426261" y="35461"/>
                </a:lnTo>
                <a:lnTo>
                  <a:pt x="424251" y="32322"/>
                </a:lnTo>
                <a:lnTo>
                  <a:pt x="421227" y="30239"/>
                </a:lnTo>
                <a:lnTo>
                  <a:pt x="418203" y="28155"/>
                </a:lnTo>
                <a:lnTo>
                  <a:pt x="416184" y="26071"/>
                </a:lnTo>
                <a:lnTo>
                  <a:pt x="413160" y="23988"/>
                </a:lnTo>
                <a:lnTo>
                  <a:pt x="410145" y="21904"/>
                </a:lnTo>
                <a:lnTo>
                  <a:pt x="406106" y="19807"/>
                </a:lnTo>
                <a:lnTo>
                  <a:pt x="403082" y="17724"/>
                </a:lnTo>
                <a:lnTo>
                  <a:pt x="400068" y="15640"/>
                </a:lnTo>
                <a:lnTo>
                  <a:pt x="397044" y="14598"/>
                </a:lnTo>
                <a:lnTo>
                  <a:pt x="394019" y="12514"/>
                </a:lnTo>
                <a:lnTo>
                  <a:pt x="390995" y="11473"/>
                </a:lnTo>
                <a:lnTo>
                  <a:pt x="387971" y="9389"/>
                </a:lnTo>
                <a:lnTo>
                  <a:pt x="384947" y="8347"/>
                </a:lnTo>
                <a:lnTo>
                  <a:pt x="381923" y="7292"/>
                </a:lnTo>
                <a:lnTo>
                  <a:pt x="378899" y="6251"/>
                </a:lnTo>
                <a:lnTo>
                  <a:pt x="376889" y="4167"/>
                </a:lnTo>
                <a:lnTo>
                  <a:pt x="374870" y="4167"/>
                </a:lnTo>
                <a:lnTo>
                  <a:pt x="372850" y="3125"/>
                </a:lnTo>
                <a:lnTo>
                  <a:pt x="370841" y="2083"/>
                </a:lnTo>
                <a:lnTo>
                  <a:pt x="368821" y="1041"/>
                </a:lnTo>
                <a:lnTo>
                  <a:pt x="367816" y="1041"/>
                </a:lnTo>
                <a:lnTo>
                  <a:pt x="365797" y="0"/>
                </a:lnTo>
                <a:lnTo>
                  <a:pt x="363788" y="1041"/>
                </a:lnTo>
                <a:lnTo>
                  <a:pt x="355720" y="1041"/>
                </a:lnTo>
                <a:lnTo>
                  <a:pt x="353710" y="2083"/>
                </a:lnTo>
                <a:lnTo>
                  <a:pt x="351691" y="2083"/>
                </a:lnTo>
                <a:lnTo>
                  <a:pt x="349681" y="3125"/>
                </a:lnTo>
                <a:lnTo>
                  <a:pt x="347662" y="3125"/>
                </a:lnTo>
                <a:lnTo>
                  <a:pt x="345643" y="4167"/>
                </a:lnTo>
                <a:lnTo>
                  <a:pt x="343633" y="4167"/>
                </a:lnTo>
                <a:lnTo>
                  <a:pt x="341614" y="5209"/>
                </a:lnTo>
                <a:lnTo>
                  <a:pt x="340609" y="5209"/>
                </a:lnTo>
                <a:lnTo>
                  <a:pt x="338589" y="6251"/>
                </a:lnTo>
                <a:lnTo>
                  <a:pt x="336580" y="7292"/>
                </a:lnTo>
                <a:lnTo>
                  <a:pt x="335565" y="8347"/>
                </a:lnTo>
                <a:lnTo>
                  <a:pt x="333556" y="8347"/>
                </a:lnTo>
                <a:lnTo>
                  <a:pt x="332551" y="9389"/>
                </a:lnTo>
                <a:lnTo>
                  <a:pt x="330531" y="10431"/>
                </a:lnTo>
                <a:lnTo>
                  <a:pt x="328512" y="13556"/>
                </a:lnTo>
                <a:lnTo>
                  <a:pt x="326502" y="15640"/>
                </a:lnTo>
                <a:lnTo>
                  <a:pt x="324483" y="18766"/>
                </a:lnTo>
                <a:lnTo>
                  <a:pt x="323478" y="21904"/>
                </a:lnTo>
                <a:lnTo>
                  <a:pt x="322473" y="26071"/>
                </a:lnTo>
                <a:lnTo>
                  <a:pt x="321459" y="29197"/>
                </a:lnTo>
                <a:lnTo>
                  <a:pt x="321459" y="42754"/>
                </a:lnTo>
                <a:lnTo>
                  <a:pt x="322473" y="45879"/>
                </a:lnTo>
                <a:lnTo>
                  <a:pt x="322473" y="107412"/>
                </a:lnTo>
                <a:lnTo>
                  <a:pt x="321459" y="110538"/>
                </a:lnTo>
                <a:lnTo>
                  <a:pt x="321459" y="119927"/>
                </a:lnTo>
                <a:lnTo>
                  <a:pt x="320454" y="123053"/>
                </a:lnTo>
                <a:lnTo>
                  <a:pt x="320454" y="127233"/>
                </a:lnTo>
                <a:lnTo>
                  <a:pt x="319449" y="130358"/>
                </a:lnTo>
                <a:lnTo>
                  <a:pt x="319449" y="133484"/>
                </a:lnTo>
                <a:lnTo>
                  <a:pt x="318435" y="137664"/>
                </a:lnTo>
                <a:lnTo>
                  <a:pt x="317430" y="140790"/>
                </a:lnTo>
                <a:lnTo>
                  <a:pt x="316425" y="143915"/>
                </a:lnTo>
                <a:lnTo>
                  <a:pt x="316425" y="148083"/>
                </a:lnTo>
                <a:lnTo>
                  <a:pt x="315411" y="151221"/>
                </a:lnTo>
                <a:lnTo>
                  <a:pt x="313401" y="154347"/>
                </a:lnTo>
                <a:lnTo>
                  <a:pt x="312396" y="157472"/>
                </a:lnTo>
                <a:lnTo>
                  <a:pt x="311382" y="160598"/>
                </a:lnTo>
                <a:lnTo>
                  <a:pt x="309372" y="163736"/>
                </a:lnTo>
                <a:lnTo>
                  <a:pt x="308357" y="165820"/>
                </a:lnTo>
                <a:lnTo>
                  <a:pt x="306348" y="168945"/>
                </a:lnTo>
                <a:lnTo>
                  <a:pt x="304328" y="172071"/>
                </a:lnTo>
                <a:lnTo>
                  <a:pt x="302319" y="175196"/>
                </a:lnTo>
                <a:lnTo>
                  <a:pt x="299295" y="178335"/>
                </a:lnTo>
                <a:lnTo>
                  <a:pt x="295256" y="181460"/>
                </a:lnTo>
                <a:lnTo>
                  <a:pt x="292241" y="185628"/>
                </a:lnTo>
                <a:lnTo>
                  <a:pt x="288203" y="188766"/>
                </a:lnTo>
                <a:lnTo>
                  <a:pt x="284174" y="192933"/>
                </a:lnTo>
                <a:lnTo>
                  <a:pt x="280145" y="197101"/>
                </a:lnTo>
                <a:lnTo>
                  <a:pt x="275101" y="200226"/>
                </a:lnTo>
                <a:lnTo>
                  <a:pt x="270068" y="204406"/>
                </a:lnTo>
                <a:lnTo>
                  <a:pt x="265024" y="208574"/>
                </a:lnTo>
                <a:lnTo>
                  <a:pt x="259990" y="212741"/>
                </a:lnTo>
                <a:lnTo>
                  <a:pt x="254956" y="216921"/>
                </a:lnTo>
                <a:lnTo>
                  <a:pt x="249913" y="221089"/>
                </a:lnTo>
                <a:lnTo>
                  <a:pt x="244879" y="225256"/>
                </a:lnTo>
                <a:lnTo>
                  <a:pt x="239836" y="229436"/>
                </a:lnTo>
                <a:lnTo>
                  <a:pt x="234802" y="232562"/>
                </a:lnTo>
                <a:lnTo>
                  <a:pt x="229758" y="236729"/>
                </a:lnTo>
                <a:lnTo>
                  <a:pt x="224724" y="240909"/>
                </a:lnTo>
                <a:lnTo>
                  <a:pt x="220686" y="244035"/>
                </a:lnTo>
                <a:lnTo>
                  <a:pt x="215652" y="248202"/>
                </a:lnTo>
                <a:lnTo>
                  <a:pt x="211623" y="251328"/>
                </a:lnTo>
                <a:lnTo>
                  <a:pt x="207584" y="254466"/>
                </a:lnTo>
                <a:lnTo>
                  <a:pt x="203555" y="257592"/>
                </a:lnTo>
                <a:lnTo>
                  <a:pt x="199526" y="259676"/>
                </a:lnTo>
                <a:lnTo>
                  <a:pt x="196502" y="262801"/>
                </a:lnTo>
                <a:lnTo>
                  <a:pt x="194493" y="264885"/>
                </a:lnTo>
                <a:lnTo>
                  <a:pt x="191468" y="266981"/>
                </a:lnTo>
                <a:lnTo>
                  <a:pt x="189449" y="269065"/>
                </a:lnTo>
                <a:lnTo>
                  <a:pt x="187430" y="271149"/>
                </a:lnTo>
                <a:lnTo>
                  <a:pt x="185420" y="272191"/>
                </a:lnTo>
                <a:lnTo>
                  <a:pt x="183401" y="273232"/>
                </a:lnTo>
                <a:lnTo>
                  <a:pt x="181391" y="273232"/>
                </a:lnTo>
                <a:lnTo>
                  <a:pt x="179372" y="274274"/>
                </a:lnTo>
                <a:lnTo>
                  <a:pt x="177352" y="274274"/>
                </a:lnTo>
                <a:lnTo>
                  <a:pt x="175343" y="275316"/>
                </a:lnTo>
                <a:lnTo>
                  <a:pt x="171314" y="275316"/>
                </a:lnTo>
                <a:lnTo>
                  <a:pt x="169294" y="276358"/>
                </a:lnTo>
                <a:lnTo>
                  <a:pt x="161236" y="276358"/>
                </a:lnTo>
                <a:lnTo>
                  <a:pt x="159217" y="275316"/>
                </a:lnTo>
                <a:lnTo>
                  <a:pt x="157207" y="274274"/>
                </a:lnTo>
                <a:lnTo>
                  <a:pt x="155188" y="273232"/>
                </a:lnTo>
                <a:lnTo>
                  <a:pt x="154183" y="270107"/>
                </a:lnTo>
                <a:lnTo>
                  <a:pt x="154183" y="254466"/>
                </a:lnTo>
                <a:lnTo>
                  <a:pt x="153169" y="251328"/>
                </a:lnTo>
                <a:lnTo>
                  <a:pt x="153169" y="234646"/>
                </a:lnTo>
                <a:lnTo>
                  <a:pt x="152164" y="231520"/>
                </a:lnTo>
                <a:lnTo>
                  <a:pt x="152164" y="221089"/>
                </a:lnTo>
                <a:lnTo>
                  <a:pt x="151159" y="217963"/>
                </a:lnTo>
                <a:lnTo>
                  <a:pt x="151159" y="214838"/>
                </a:lnTo>
                <a:lnTo>
                  <a:pt x="152164" y="211699"/>
                </a:lnTo>
                <a:lnTo>
                  <a:pt x="153169" y="208574"/>
                </a:lnTo>
                <a:lnTo>
                  <a:pt x="155188" y="205448"/>
                </a:lnTo>
                <a:lnTo>
                  <a:pt x="157207" y="204406"/>
                </a:lnTo>
                <a:lnTo>
                  <a:pt x="159217" y="203365"/>
                </a:lnTo>
                <a:lnTo>
                  <a:pt x="161236" y="202323"/>
                </a:lnTo>
                <a:lnTo>
                  <a:pt x="162241" y="202323"/>
                </a:lnTo>
                <a:lnTo>
                  <a:pt x="164261" y="201268"/>
                </a:lnTo>
                <a:lnTo>
                  <a:pt x="168290" y="201268"/>
                </a:lnTo>
                <a:lnTo>
                  <a:pt x="170299" y="200226"/>
                </a:lnTo>
                <a:lnTo>
                  <a:pt x="195497" y="200226"/>
                </a:lnTo>
                <a:lnTo>
                  <a:pt x="197507" y="201268"/>
                </a:lnTo>
                <a:lnTo>
                  <a:pt x="199526" y="201268"/>
                </a:lnTo>
                <a:lnTo>
                  <a:pt x="201546" y="202323"/>
                </a:lnTo>
                <a:lnTo>
                  <a:pt x="203555" y="202323"/>
                </a:lnTo>
                <a:lnTo>
                  <a:pt x="205575" y="203365"/>
                </a:lnTo>
                <a:lnTo>
                  <a:pt x="209604" y="203365"/>
                </a:lnTo>
                <a:lnTo>
                  <a:pt x="211623" y="204406"/>
                </a:lnTo>
                <a:lnTo>
                  <a:pt x="213633" y="204406"/>
                </a:lnTo>
                <a:lnTo>
                  <a:pt x="215652" y="205448"/>
                </a:lnTo>
                <a:lnTo>
                  <a:pt x="222705" y="205448"/>
                </a:lnTo>
                <a:lnTo>
                  <a:pt x="224724" y="206490"/>
                </a:lnTo>
                <a:lnTo>
                  <a:pt x="239836" y="206490"/>
                </a:lnTo>
                <a:lnTo>
                  <a:pt x="242860" y="205448"/>
                </a:lnTo>
                <a:lnTo>
                  <a:pt x="247894" y="205448"/>
                </a:lnTo>
                <a:lnTo>
                  <a:pt x="249913" y="204406"/>
                </a:lnTo>
                <a:lnTo>
                  <a:pt x="251932" y="204406"/>
                </a:lnTo>
                <a:lnTo>
                  <a:pt x="253942" y="203365"/>
                </a:lnTo>
                <a:lnTo>
                  <a:pt x="255961" y="202323"/>
                </a:lnTo>
                <a:lnTo>
                  <a:pt x="257971" y="202323"/>
                </a:lnTo>
                <a:lnTo>
                  <a:pt x="259990" y="201268"/>
                </a:lnTo>
                <a:lnTo>
                  <a:pt x="262010" y="200226"/>
                </a:lnTo>
                <a:lnTo>
                  <a:pt x="263014" y="198143"/>
                </a:lnTo>
                <a:lnTo>
                  <a:pt x="265024" y="197101"/>
                </a:lnTo>
                <a:lnTo>
                  <a:pt x="267043" y="193975"/>
                </a:lnTo>
                <a:lnTo>
                  <a:pt x="269063" y="190850"/>
                </a:lnTo>
                <a:lnTo>
                  <a:pt x="269063" y="186669"/>
                </a:lnTo>
                <a:lnTo>
                  <a:pt x="270068" y="183544"/>
                </a:lnTo>
                <a:lnTo>
                  <a:pt x="270068" y="180418"/>
                </a:lnTo>
                <a:lnTo>
                  <a:pt x="269063" y="177293"/>
                </a:lnTo>
                <a:lnTo>
                  <a:pt x="269063" y="171029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5187313" y="2483386"/>
            <a:ext cx="1062" cy="9389"/>
          </a:xfrm>
          <a:custGeom>
            <a:avLst/>
            <a:gdLst/>
            <a:ahLst/>
            <a:cxnLst/>
            <a:rect l="l" t="t" r="r" b="b"/>
            <a:pathLst>
              <a:path w="1062" h="9389">
                <a:moveTo>
                  <a:pt x="1062" y="9389"/>
                </a:moveTo>
                <a:lnTo>
                  <a:pt x="1062" y="4180"/>
                </a:lnTo>
                <a:lnTo>
                  <a:pt x="0" y="0"/>
                </a:lnTo>
                <a:lnTo>
                  <a:pt x="1062" y="9389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4379128" y="2293578"/>
            <a:ext cx="1146832" cy="758178"/>
          </a:xfrm>
          <a:custGeom>
            <a:avLst/>
            <a:gdLst/>
            <a:ahLst/>
            <a:cxnLst/>
            <a:rect l="l" t="t" r="r" b="b"/>
            <a:pathLst>
              <a:path w="1146832" h="758178">
                <a:moveTo>
                  <a:pt x="1132726" y="362934"/>
                </a:moveTo>
                <a:lnTo>
                  <a:pt x="1131663" y="360837"/>
                </a:lnTo>
                <a:lnTo>
                  <a:pt x="1130697" y="357712"/>
                </a:lnTo>
                <a:lnTo>
                  <a:pt x="1130697" y="354586"/>
                </a:lnTo>
                <a:lnTo>
                  <a:pt x="1129634" y="352502"/>
                </a:lnTo>
                <a:lnTo>
                  <a:pt x="1129634" y="349377"/>
                </a:lnTo>
                <a:lnTo>
                  <a:pt x="1128668" y="345197"/>
                </a:lnTo>
                <a:lnTo>
                  <a:pt x="1128668" y="328514"/>
                </a:lnTo>
                <a:lnTo>
                  <a:pt x="1127605" y="325389"/>
                </a:lnTo>
                <a:lnTo>
                  <a:pt x="1127605" y="319125"/>
                </a:lnTo>
                <a:lnTo>
                  <a:pt x="1126639" y="317041"/>
                </a:lnTo>
                <a:lnTo>
                  <a:pt x="1126639" y="313916"/>
                </a:lnTo>
                <a:lnTo>
                  <a:pt x="1125673" y="311832"/>
                </a:lnTo>
                <a:lnTo>
                  <a:pt x="1125673" y="308694"/>
                </a:lnTo>
                <a:lnTo>
                  <a:pt x="1123644" y="304526"/>
                </a:lnTo>
                <a:lnTo>
                  <a:pt x="1122581" y="300359"/>
                </a:lnTo>
                <a:lnTo>
                  <a:pt x="1120552" y="296179"/>
                </a:lnTo>
                <a:lnTo>
                  <a:pt x="1118523" y="293053"/>
                </a:lnTo>
                <a:lnTo>
                  <a:pt x="1116591" y="289928"/>
                </a:lnTo>
                <a:lnTo>
                  <a:pt x="1114562" y="287844"/>
                </a:lnTo>
                <a:lnTo>
                  <a:pt x="1112533" y="284718"/>
                </a:lnTo>
                <a:lnTo>
                  <a:pt x="1110504" y="283664"/>
                </a:lnTo>
                <a:lnTo>
                  <a:pt x="1108475" y="281580"/>
                </a:lnTo>
                <a:lnTo>
                  <a:pt x="1106446" y="280538"/>
                </a:lnTo>
                <a:lnTo>
                  <a:pt x="1105479" y="279496"/>
                </a:lnTo>
                <a:lnTo>
                  <a:pt x="1103450" y="278454"/>
                </a:lnTo>
                <a:lnTo>
                  <a:pt x="1102484" y="278454"/>
                </a:lnTo>
                <a:lnTo>
                  <a:pt x="1100455" y="277413"/>
                </a:lnTo>
                <a:lnTo>
                  <a:pt x="1099393" y="276371"/>
                </a:lnTo>
                <a:lnTo>
                  <a:pt x="1097364" y="276371"/>
                </a:lnTo>
                <a:lnTo>
                  <a:pt x="1095431" y="275329"/>
                </a:lnTo>
                <a:lnTo>
                  <a:pt x="1093402" y="275329"/>
                </a:lnTo>
                <a:lnTo>
                  <a:pt x="1091373" y="274287"/>
                </a:lnTo>
                <a:lnTo>
                  <a:pt x="1085286" y="274287"/>
                </a:lnTo>
                <a:lnTo>
                  <a:pt x="1083257" y="273245"/>
                </a:lnTo>
                <a:lnTo>
                  <a:pt x="1061132" y="273245"/>
                </a:lnTo>
                <a:lnTo>
                  <a:pt x="1059103" y="274287"/>
                </a:lnTo>
                <a:lnTo>
                  <a:pt x="1050020" y="274287"/>
                </a:lnTo>
                <a:lnTo>
                  <a:pt x="1047025" y="275329"/>
                </a:lnTo>
                <a:lnTo>
                  <a:pt x="1039972" y="275329"/>
                </a:lnTo>
                <a:lnTo>
                  <a:pt x="1036977" y="276371"/>
                </a:lnTo>
                <a:lnTo>
                  <a:pt x="1029924" y="276371"/>
                </a:lnTo>
                <a:lnTo>
                  <a:pt x="1028861" y="277413"/>
                </a:lnTo>
                <a:lnTo>
                  <a:pt x="1022871" y="277413"/>
                </a:lnTo>
                <a:lnTo>
                  <a:pt x="1020842" y="278454"/>
                </a:lnTo>
                <a:lnTo>
                  <a:pt x="1016784" y="278454"/>
                </a:lnTo>
                <a:lnTo>
                  <a:pt x="1014755" y="279496"/>
                </a:lnTo>
                <a:lnTo>
                  <a:pt x="1004706" y="279496"/>
                </a:lnTo>
                <a:lnTo>
                  <a:pt x="1002677" y="278454"/>
                </a:lnTo>
                <a:lnTo>
                  <a:pt x="1000648" y="277413"/>
                </a:lnTo>
                <a:lnTo>
                  <a:pt x="998619" y="275329"/>
                </a:lnTo>
                <a:lnTo>
                  <a:pt x="996590" y="273245"/>
                </a:lnTo>
                <a:lnTo>
                  <a:pt x="996590" y="247173"/>
                </a:lnTo>
                <a:lnTo>
                  <a:pt x="997653" y="240909"/>
                </a:lnTo>
                <a:lnTo>
                  <a:pt x="997653" y="234658"/>
                </a:lnTo>
                <a:lnTo>
                  <a:pt x="998619" y="228395"/>
                </a:lnTo>
                <a:lnTo>
                  <a:pt x="999682" y="223185"/>
                </a:lnTo>
                <a:lnTo>
                  <a:pt x="1001711" y="219005"/>
                </a:lnTo>
                <a:lnTo>
                  <a:pt x="1002677" y="214838"/>
                </a:lnTo>
                <a:lnTo>
                  <a:pt x="1003644" y="210670"/>
                </a:lnTo>
                <a:lnTo>
                  <a:pt x="1005673" y="206490"/>
                </a:lnTo>
                <a:lnTo>
                  <a:pt x="1007702" y="203365"/>
                </a:lnTo>
                <a:lnTo>
                  <a:pt x="1009731" y="201281"/>
                </a:lnTo>
                <a:lnTo>
                  <a:pt x="1011760" y="198155"/>
                </a:lnTo>
                <a:lnTo>
                  <a:pt x="1013789" y="196072"/>
                </a:lnTo>
                <a:lnTo>
                  <a:pt x="1015818" y="193988"/>
                </a:lnTo>
                <a:lnTo>
                  <a:pt x="1017846" y="192933"/>
                </a:lnTo>
                <a:lnTo>
                  <a:pt x="1020842" y="190850"/>
                </a:lnTo>
                <a:lnTo>
                  <a:pt x="1023837" y="189808"/>
                </a:lnTo>
                <a:lnTo>
                  <a:pt x="1025866" y="189808"/>
                </a:lnTo>
                <a:lnTo>
                  <a:pt x="1028861" y="188766"/>
                </a:lnTo>
                <a:lnTo>
                  <a:pt x="1031953" y="188766"/>
                </a:lnTo>
                <a:lnTo>
                  <a:pt x="1034948" y="187724"/>
                </a:lnTo>
                <a:lnTo>
                  <a:pt x="1040938" y="187724"/>
                </a:lnTo>
                <a:lnTo>
                  <a:pt x="1044030" y="188766"/>
                </a:lnTo>
                <a:lnTo>
                  <a:pt x="1051083" y="188766"/>
                </a:lnTo>
                <a:lnTo>
                  <a:pt x="1054078" y="189808"/>
                </a:lnTo>
                <a:lnTo>
                  <a:pt x="1057074" y="189808"/>
                </a:lnTo>
                <a:lnTo>
                  <a:pt x="1061132" y="190850"/>
                </a:lnTo>
                <a:lnTo>
                  <a:pt x="1064127" y="191891"/>
                </a:lnTo>
                <a:lnTo>
                  <a:pt x="1067219" y="191891"/>
                </a:lnTo>
                <a:lnTo>
                  <a:pt x="1071180" y="192933"/>
                </a:lnTo>
                <a:lnTo>
                  <a:pt x="1074272" y="192933"/>
                </a:lnTo>
                <a:lnTo>
                  <a:pt x="1078233" y="193988"/>
                </a:lnTo>
                <a:lnTo>
                  <a:pt x="1084320" y="193988"/>
                </a:lnTo>
                <a:lnTo>
                  <a:pt x="1088378" y="195030"/>
                </a:lnTo>
                <a:lnTo>
                  <a:pt x="1108475" y="195030"/>
                </a:lnTo>
                <a:lnTo>
                  <a:pt x="1111470" y="193988"/>
                </a:lnTo>
                <a:lnTo>
                  <a:pt x="1114562" y="192933"/>
                </a:lnTo>
                <a:lnTo>
                  <a:pt x="1116591" y="191891"/>
                </a:lnTo>
                <a:lnTo>
                  <a:pt x="1118523" y="190850"/>
                </a:lnTo>
                <a:lnTo>
                  <a:pt x="1120552" y="188766"/>
                </a:lnTo>
                <a:lnTo>
                  <a:pt x="1123644" y="187724"/>
                </a:lnTo>
                <a:lnTo>
                  <a:pt x="1124610" y="185640"/>
                </a:lnTo>
                <a:lnTo>
                  <a:pt x="1126639" y="183557"/>
                </a:lnTo>
                <a:lnTo>
                  <a:pt x="1128668" y="180418"/>
                </a:lnTo>
                <a:lnTo>
                  <a:pt x="1129634" y="177293"/>
                </a:lnTo>
                <a:lnTo>
                  <a:pt x="1131663" y="174167"/>
                </a:lnTo>
                <a:lnTo>
                  <a:pt x="1132726" y="170000"/>
                </a:lnTo>
                <a:lnTo>
                  <a:pt x="1133692" y="166862"/>
                </a:lnTo>
                <a:lnTo>
                  <a:pt x="1133692" y="161652"/>
                </a:lnTo>
                <a:lnTo>
                  <a:pt x="1134658" y="157485"/>
                </a:lnTo>
                <a:lnTo>
                  <a:pt x="1134658" y="152263"/>
                </a:lnTo>
                <a:lnTo>
                  <a:pt x="1135721" y="146012"/>
                </a:lnTo>
                <a:lnTo>
                  <a:pt x="1135721" y="139748"/>
                </a:lnTo>
                <a:lnTo>
                  <a:pt x="1134658" y="136622"/>
                </a:lnTo>
                <a:lnTo>
                  <a:pt x="1134658" y="127233"/>
                </a:lnTo>
                <a:lnTo>
                  <a:pt x="1133692" y="125149"/>
                </a:lnTo>
                <a:lnTo>
                  <a:pt x="1133692" y="118898"/>
                </a:lnTo>
                <a:lnTo>
                  <a:pt x="1132726" y="115760"/>
                </a:lnTo>
                <a:lnTo>
                  <a:pt x="1132726" y="110551"/>
                </a:lnTo>
                <a:lnTo>
                  <a:pt x="1131663" y="108467"/>
                </a:lnTo>
                <a:lnTo>
                  <a:pt x="1131663" y="105341"/>
                </a:lnTo>
                <a:lnTo>
                  <a:pt x="1129634" y="101161"/>
                </a:lnTo>
                <a:lnTo>
                  <a:pt x="1129634" y="98036"/>
                </a:lnTo>
                <a:lnTo>
                  <a:pt x="1128668" y="95952"/>
                </a:lnTo>
                <a:lnTo>
                  <a:pt x="1127605" y="91784"/>
                </a:lnTo>
                <a:lnTo>
                  <a:pt x="1126639" y="87604"/>
                </a:lnTo>
                <a:lnTo>
                  <a:pt x="1124610" y="83437"/>
                </a:lnTo>
                <a:lnTo>
                  <a:pt x="1123644" y="79269"/>
                </a:lnTo>
                <a:lnTo>
                  <a:pt x="1121615" y="76131"/>
                </a:lnTo>
                <a:lnTo>
                  <a:pt x="1119586" y="73006"/>
                </a:lnTo>
                <a:lnTo>
                  <a:pt x="1117557" y="69880"/>
                </a:lnTo>
                <a:lnTo>
                  <a:pt x="1116591" y="66754"/>
                </a:lnTo>
                <a:lnTo>
                  <a:pt x="1113499" y="62574"/>
                </a:lnTo>
                <a:lnTo>
                  <a:pt x="1111470" y="59449"/>
                </a:lnTo>
                <a:lnTo>
                  <a:pt x="1108475" y="56323"/>
                </a:lnTo>
                <a:lnTo>
                  <a:pt x="1105479" y="53198"/>
                </a:lnTo>
                <a:lnTo>
                  <a:pt x="1102484" y="51101"/>
                </a:lnTo>
                <a:lnTo>
                  <a:pt x="1099393" y="47976"/>
                </a:lnTo>
                <a:lnTo>
                  <a:pt x="1095431" y="45892"/>
                </a:lnTo>
                <a:lnTo>
                  <a:pt x="1092339" y="43808"/>
                </a:lnTo>
                <a:lnTo>
                  <a:pt x="1089344" y="41725"/>
                </a:lnTo>
                <a:lnTo>
                  <a:pt x="1085286" y="39641"/>
                </a:lnTo>
                <a:lnTo>
                  <a:pt x="1081325" y="38586"/>
                </a:lnTo>
                <a:lnTo>
                  <a:pt x="1078233" y="36503"/>
                </a:lnTo>
                <a:lnTo>
                  <a:pt x="1074272" y="35461"/>
                </a:lnTo>
                <a:lnTo>
                  <a:pt x="1070214" y="33377"/>
                </a:lnTo>
                <a:lnTo>
                  <a:pt x="1066156" y="32335"/>
                </a:lnTo>
                <a:lnTo>
                  <a:pt x="1062098" y="31293"/>
                </a:lnTo>
                <a:lnTo>
                  <a:pt x="1057074" y="30251"/>
                </a:lnTo>
                <a:lnTo>
                  <a:pt x="1053112" y="29210"/>
                </a:lnTo>
                <a:lnTo>
                  <a:pt x="1049054" y="28168"/>
                </a:lnTo>
                <a:lnTo>
                  <a:pt x="1044030" y="28168"/>
                </a:lnTo>
                <a:lnTo>
                  <a:pt x="1039972" y="27126"/>
                </a:lnTo>
                <a:lnTo>
                  <a:pt x="1034948" y="27126"/>
                </a:lnTo>
                <a:lnTo>
                  <a:pt x="1029924" y="26071"/>
                </a:lnTo>
                <a:lnTo>
                  <a:pt x="1025866" y="26071"/>
                </a:lnTo>
                <a:lnTo>
                  <a:pt x="1020842" y="25029"/>
                </a:lnTo>
                <a:lnTo>
                  <a:pt x="1015818" y="25029"/>
                </a:lnTo>
                <a:lnTo>
                  <a:pt x="1010793" y="23988"/>
                </a:lnTo>
                <a:lnTo>
                  <a:pt x="1001711" y="23988"/>
                </a:lnTo>
                <a:lnTo>
                  <a:pt x="996590" y="22946"/>
                </a:lnTo>
                <a:lnTo>
                  <a:pt x="983547" y="22946"/>
                </a:lnTo>
                <a:lnTo>
                  <a:pt x="981518" y="23988"/>
                </a:lnTo>
                <a:lnTo>
                  <a:pt x="979489" y="25029"/>
                </a:lnTo>
                <a:lnTo>
                  <a:pt x="977460" y="26071"/>
                </a:lnTo>
                <a:lnTo>
                  <a:pt x="975431" y="26071"/>
                </a:lnTo>
                <a:lnTo>
                  <a:pt x="973499" y="25029"/>
                </a:lnTo>
                <a:lnTo>
                  <a:pt x="965383" y="25029"/>
                </a:lnTo>
                <a:lnTo>
                  <a:pt x="963354" y="23988"/>
                </a:lnTo>
                <a:lnTo>
                  <a:pt x="959392" y="23988"/>
                </a:lnTo>
                <a:lnTo>
                  <a:pt x="957363" y="22946"/>
                </a:lnTo>
                <a:lnTo>
                  <a:pt x="949247" y="22946"/>
                </a:lnTo>
                <a:lnTo>
                  <a:pt x="947218" y="21904"/>
                </a:lnTo>
                <a:lnTo>
                  <a:pt x="920069" y="21904"/>
                </a:lnTo>
                <a:lnTo>
                  <a:pt x="918040" y="20862"/>
                </a:lnTo>
                <a:lnTo>
                  <a:pt x="916011" y="19820"/>
                </a:lnTo>
                <a:lnTo>
                  <a:pt x="913982" y="18778"/>
                </a:lnTo>
                <a:lnTo>
                  <a:pt x="911953" y="18778"/>
                </a:lnTo>
                <a:lnTo>
                  <a:pt x="910986" y="17736"/>
                </a:lnTo>
                <a:lnTo>
                  <a:pt x="908957" y="16695"/>
                </a:lnTo>
                <a:lnTo>
                  <a:pt x="906928" y="15653"/>
                </a:lnTo>
                <a:lnTo>
                  <a:pt x="904899" y="15653"/>
                </a:lnTo>
                <a:lnTo>
                  <a:pt x="901904" y="14611"/>
                </a:lnTo>
                <a:lnTo>
                  <a:pt x="899875" y="13569"/>
                </a:lnTo>
                <a:lnTo>
                  <a:pt x="896880" y="13569"/>
                </a:lnTo>
                <a:lnTo>
                  <a:pt x="894851" y="12514"/>
                </a:lnTo>
                <a:lnTo>
                  <a:pt x="891856" y="12514"/>
                </a:lnTo>
                <a:lnTo>
                  <a:pt x="888764" y="11473"/>
                </a:lnTo>
                <a:lnTo>
                  <a:pt x="886832" y="11473"/>
                </a:lnTo>
                <a:lnTo>
                  <a:pt x="883740" y="10431"/>
                </a:lnTo>
                <a:lnTo>
                  <a:pt x="871663" y="10431"/>
                </a:lnTo>
                <a:lnTo>
                  <a:pt x="868668" y="11473"/>
                </a:lnTo>
                <a:lnTo>
                  <a:pt x="865672" y="11473"/>
                </a:lnTo>
                <a:lnTo>
                  <a:pt x="862581" y="12514"/>
                </a:lnTo>
                <a:lnTo>
                  <a:pt x="859585" y="13569"/>
                </a:lnTo>
                <a:lnTo>
                  <a:pt x="856590" y="14611"/>
                </a:lnTo>
                <a:lnTo>
                  <a:pt x="853498" y="15653"/>
                </a:lnTo>
                <a:lnTo>
                  <a:pt x="850503" y="16695"/>
                </a:lnTo>
                <a:lnTo>
                  <a:pt x="847508" y="18778"/>
                </a:lnTo>
                <a:lnTo>
                  <a:pt x="845479" y="20862"/>
                </a:lnTo>
                <a:lnTo>
                  <a:pt x="842484" y="22946"/>
                </a:lnTo>
                <a:lnTo>
                  <a:pt x="839392" y="26071"/>
                </a:lnTo>
                <a:lnTo>
                  <a:pt x="836397" y="29210"/>
                </a:lnTo>
                <a:lnTo>
                  <a:pt x="834368" y="33377"/>
                </a:lnTo>
                <a:lnTo>
                  <a:pt x="831373" y="38586"/>
                </a:lnTo>
                <a:lnTo>
                  <a:pt x="829344" y="43808"/>
                </a:lnTo>
                <a:lnTo>
                  <a:pt x="827315" y="50059"/>
                </a:lnTo>
                <a:lnTo>
                  <a:pt x="825286" y="56323"/>
                </a:lnTo>
                <a:lnTo>
                  <a:pt x="823353" y="62574"/>
                </a:lnTo>
                <a:lnTo>
                  <a:pt x="822291" y="68838"/>
                </a:lnTo>
                <a:lnTo>
                  <a:pt x="820262" y="76131"/>
                </a:lnTo>
                <a:lnTo>
                  <a:pt x="819295" y="83437"/>
                </a:lnTo>
                <a:lnTo>
                  <a:pt x="817266" y="90743"/>
                </a:lnTo>
                <a:lnTo>
                  <a:pt x="816300" y="99077"/>
                </a:lnTo>
                <a:lnTo>
                  <a:pt x="815237" y="106383"/>
                </a:lnTo>
                <a:lnTo>
                  <a:pt x="814271" y="113676"/>
                </a:lnTo>
                <a:lnTo>
                  <a:pt x="813208" y="122024"/>
                </a:lnTo>
                <a:lnTo>
                  <a:pt x="813208" y="129329"/>
                </a:lnTo>
                <a:lnTo>
                  <a:pt x="812242" y="136622"/>
                </a:lnTo>
                <a:lnTo>
                  <a:pt x="811180" y="143928"/>
                </a:lnTo>
                <a:lnTo>
                  <a:pt x="811180" y="151221"/>
                </a:lnTo>
                <a:lnTo>
                  <a:pt x="810213" y="157485"/>
                </a:lnTo>
                <a:lnTo>
                  <a:pt x="810213" y="170000"/>
                </a:lnTo>
                <a:lnTo>
                  <a:pt x="809247" y="175209"/>
                </a:lnTo>
                <a:lnTo>
                  <a:pt x="809247" y="199197"/>
                </a:lnTo>
                <a:lnTo>
                  <a:pt x="808184" y="189808"/>
                </a:lnTo>
                <a:lnTo>
                  <a:pt x="808184" y="184598"/>
                </a:lnTo>
                <a:lnTo>
                  <a:pt x="807218" y="179377"/>
                </a:lnTo>
                <a:lnTo>
                  <a:pt x="806155" y="174167"/>
                </a:lnTo>
                <a:lnTo>
                  <a:pt x="805189" y="170000"/>
                </a:lnTo>
                <a:lnTo>
                  <a:pt x="804126" y="164778"/>
                </a:lnTo>
                <a:lnTo>
                  <a:pt x="802194" y="159569"/>
                </a:lnTo>
                <a:lnTo>
                  <a:pt x="801131" y="154347"/>
                </a:lnTo>
                <a:lnTo>
                  <a:pt x="799122" y="149137"/>
                </a:lnTo>
                <a:lnTo>
                  <a:pt x="797112" y="144970"/>
                </a:lnTo>
                <a:lnTo>
                  <a:pt x="794088" y="139748"/>
                </a:lnTo>
                <a:lnTo>
                  <a:pt x="792068" y="134539"/>
                </a:lnTo>
                <a:lnTo>
                  <a:pt x="789044" y="130371"/>
                </a:lnTo>
                <a:lnTo>
                  <a:pt x="786020" y="125149"/>
                </a:lnTo>
                <a:lnTo>
                  <a:pt x="782996" y="120982"/>
                </a:lnTo>
                <a:lnTo>
                  <a:pt x="779981" y="115760"/>
                </a:lnTo>
                <a:lnTo>
                  <a:pt x="776957" y="111592"/>
                </a:lnTo>
                <a:lnTo>
                  <a:pt x="772919" y="107425"/>
                </a:lnTo>
                <a:lnTo>
                  <a:pt x="768890" y="103245"/>
                </a:lnTo>
                <a:lnTo>
                  <a:pt x="765865" y="98036"/>
                </a:lnTo>
                <a:lnTo>
                  <a:pt x="760832" y="94910"/>
                </a:lnTo>
                <a:lnTo>
                  <a:pt x="756803" y="90743"/>
                </a:lnTo>
                <a:lnTo>
                  <a:pt x="752774" y="86562"/>
                </a:lnTo>
                <a:lnTo>
                  <a:pt x="747730" y="82395"/>
                </a:lnTo>
                <a:lnTo>
                  <a:pt x="742696" y="79269"/>
                </a:lnTo>
                <a:lnTo>
                  <a:pt x="737653" y="76131"/>
                </a:lnTo>
                <a:lnTo>
                  <a:pt x="732619" y="73006"/>
                </a:lnTo>
                <a:lnTo>
                  <a:pt x="727576" y="69880"/>
                </a:lnTo>
                <a:lnTo>
                  <a:pt x="721527" y="66754"/>
                </a:lnTo>
                <a:lnTo>
                  <a:pt x="715479" y="63616"/>
                </a:lnTo>
                <a:lnTo>
                  <a:pt x="710445" y="61532"/>
                </a:lnTo>
                <a:lnTo>
                  <a:pt x="708426" y="60491"/>
                </a:lnTo>
                <a:lnTo>
                  <a:pt x="706416" y="59449"/>
                </a:lnTo>
                <a:lnTo>
                  <a:pt x="704397" y="58407"/>
                </a:lnTo>
                <a:lnTo>
                  <a:pt x="702387" y="57365"/>
                </a:lnTo>
                <a:lnTo>
                  <a:pt x="700368" y="56323"/>
                </a:lnTo>
                <a:lnTo>
                  <a:pt x="698348" y="55281"/>
                </a:lnTo>
                <a:lnTo>
                  <a:pt x="696339" y="54240"/>
                </a:lnTo>
                <a:lnTo>
                  <a:pt x="693315" y="53198"/>
                </a:lnTo>
                <a:lnTo>
                  <a:pt x="691295" y="52156"/>
                </a:lnTo>
                <a:lnTo>
                  <a:pt x="689286" y="52156"/>
                </a:lnTo>
                <a:lnTo>
                  <a:pt x="687266" y="51101"/>
                </a:lnTo>
                <a:lnTo>
                  <a:pt x="685247" y="50059"/>
                </a:lnTo>
                <a:lnTo>
                  <a:pt x="683237" y="49018"/>
                </a:lnTo>
                <a:lnTo>
                  <a:pt x="680213" y="49018"/>
                </a:lnTo>
                <a:lnTo>
                  <a:pt x="678194" y="47976"/>
                </a:lnTo>
                <a:lnTo>
                  <a:pt x="676184" y="46934"/>
                </a:lnTo>
                <a:lnTo>
                  <a:pt x="674165" y="46934"/>
                </a:lnTo>
                <a:lnTo>
                  <a:pt x="671141" y="45892"/>
                </a:lnTo>
                <a:lnTo>
                  <a:pt x="669131" y="45892"/>
                </a:lnTo>
                <a:lnTo>
                  <a:pt x="667112" y="44850"/>
                </a:lnTo>
                <a:lnTo>
                  <a:pt x="664087" y="44850"/>
                </a:lnTo>
                <a:lnTo>
                  <a:pt x="662078" y="43808"/>
                </a:lnTo>
                <a:lnTo>
                  <a:pt x="657034" y="43808"/>
                </a:lnTo>
                <a:lnTo>
                  <a:pt x="654010" y="42766"/>
                </a:lnTo>
                <a:lnTo>
                  <a:pt x="648976" y="42766"/>
                </a:lnTo>
                <a:lnTo>
                  <a:pt x="646957" y="41725"/>
                </a:lnTo>
                <a:lnTo>
                  <a:pt x="635875" y="41725"/>
                </a:lnTo>
                <a:lnTo>
                  <a:pt x="630831" y="40683"/>
                </a:lnTo>
                <a:lnTo>
                  <a:pt x="625798" y="40683"/>
                </a:lnTo>
                <a:lnTo>
                  <a:pt x="621769" y="39641"/>
                </a:lnTo>
                <a:lnTo>
                  <a:pt x="585488" y="39641"/>
                </a:lnTo>
                <a:lnTo>
                  <a:pt x="581459" y="40683"/>
                </a:lnTo>
                <a:lnTo>
                  <a:pt x="578435" y="40683"/>
                </a:lnTo>
                <a:lnTo>
                  <a:pt x="574406" y="41725"/>
                </a:lnTo>
                <a:lnTo>
                  <a:pt x="570368" y="41725"/>
                </a:lnTo>
                <a:lnTo>
                  <a:pt x="566339" y="42766"/>
                </a:lnTo>
                <a:lnTo>
                  <a:pt x="563314" y="42766"/>
                </a:lnTo>
                <a:lnTo>
                  <a:pt x="560290" y="43808"/>
                </a:lnTo>
                <a:lnTo>
                  <a:pt x="556261" y="43808"/>
                </a:lnTo>
                <a:lnTo>
                  <a:pt x="553237" y="44850"/>
                </a:lnTo>
                <a:lnTo>
                  <a:pt x="550213" y="45892"/>
                </a:lnTo>
                <a:lnTo>
                  <a:pt x="547198" y="45892"/>
                </a:lnTo>
                <a:lnTo>
                  <a:pt x="544174" y="46934"/>
                </a:lnTo>
                <a:lnTo>
                  <a:pt x="541150" y="47976"/>
                </a:lnTo>
                <a:lnTo>
                  <a:pt x="539131" y="49018"/>
                </a:lnTo>
                <a:lnTo>
                  <a:pt x="536107" y="50059"/>
                </a:lnTo>
                <a:lnTo>
                  <a:pt x="533082" y="50059"/>
                </a:lnTo>
                <a:lnTo>
                  <a:pt x="531073" y="51101"/>
                </a:lnTo>
                <a:lnTo>
                  <a:pt x="529053" y="52156"/>
                </a:lnTo>
                <a:lnTo>
                  <a:pt x="526029" y="53198"/>
                </a:lnTo>
                <a:lnTo>
                  <a:pt x="524020" y="54240"/>
                </a:lnTo>
                <a:lnTo>
                  <a:pt x="522000" y="55281"/>
                </a:lnTo>
                <a:lnTo>
                  <a:pt x="518976" y="57365"/>
                </a:lnTo>
                <a:lnTo>
                  <a:pt x="514947" y="59449"/>
                </a:lnTo>
                <a:lnTo>
                  <a:pt x="511923" y="61532"/>
                </a:lnTo>
                <a:lnTo>
                  <a:pt x="508899" y="64658"/>
                </a:lnTo>
                <a:lnTo>
                  <a:pt x="505875" y="66754"/>
                </a:lnTo>
                <a:lnTo>
                  <a:pt x="502851" y="69880"/>
                </a:lnTo>
                <a:lnTo>
                  <a:pt x="500841" y="73006"/>
                </a:lnTo>
                <a:lnTo>
                  <a:pt x="498822" y="75089"/>
                </a:lnTo>
                <a:lnTo>
                  <a:pt x="496812" y="78228"/>
                </a:lnTo>
                <a:lnTo>
                  <a:pt x="495797" y="81353"/>
                </a:lnTo>
                <a:lnTo>
                  <a:pt x="493788" y="84479"/>
                </a:lnTo>
                <a:lnTo>
                  <a:pt x="492773" y="87604"/>
                </a:lnTo>
                <a:lnTo>
                  <a:pt x="491768" y="91784"/>
                </a:lnTo>
                <a:lnTo>
                  <a:pt x="490764" y="94910"/>
                </a:lnTo>
                <a:lnTo>
                  <a:pt x="489759" y="98036"/>
                </a:lnTo>
                <a:lnTo>
                  <a:pt x="489759" y="102203"/>
                </a:lnTo>
                <a:lnTo>
                  <a:pt x="488744" y="105341"/>
                </a:lnTo>
                <a:lnTo>
                  <a:pt x="488744" y="109509"/>
                </a:lnTo>
                <a:lnTo>
                  <a:pt x="487739" y="112634"/>
                </a:lnTo>
                <a:lnTo>
                  <a:pt x="487739" y="207545"/>
                </a:lnTo>
                <a:lnTo>
                  <a:pt x="483710" y="207545"/>
                </a:lnTo>
                <a:lnTo>
                  <a:pt x="482696" y="208587"/>
                </a:lnTo>
                <a:lnTo>
                  <a:pt x="480686" y="208587"/>
                </a:lnTo>
                <a:lnTo>
                  <a:pt x="478667" y="209628"/>
                </a:lnTo>
                <a:lnTo>
                  <a:pt x="476657" y="209628"/>
                </a:lnTo>
                <a:lnTo>
                  <a:pt x="474638" y="210670"/>
                </a:lnTo>
                <a:lnTo>
                  <a:pt x="472619" y="211712"/>
                </a:lnTo>
                <a:lnTo>
                  <a:pt x="469604" y="211712"/>
                </a:lnTo>
                <a:lnTo>
                  <a:pt x="466580" y="212754"/>
                </a:lnTo>
                <a:lnTo>
                  <a:pt x="464561" y="213796"/>
                </a:lnTo>
                <a:lnTo>
                  <a:pt x="461536" y="214838"/>
                </a:lnTo>
                <a:lnTo>
                  <a:pt x="458512" y="214838"/>
                </a:lnTo>
                <a:lnTo>
                  <a:pt x="456503" y="215880"/>
                </a:lnTo>
                <a:lnTo>
                  <a:pt x="453478" y="216921"/>
                </a:lnTo>
                <a:lnTo>
                  <a:pt x="450454" y="217963"/>
                </a:lnTo>
                <a:lnTo>
                  <a:pt x="448435" y="217963"/>
                </a:lnTo>
                <a:lnTo>
                  <a:pt x="445411" y="219005"/>
                </a:lnTo>
                <a:lnTo>
                  <a:pt x="443401" y="220060"/>
                </a:lnTo>
                <a:lnTo>
                  <a:pt x="441382" y="220060"/>
                </a:lnTo>
                <a:lnTo>
                  <a:pt x="439372" y="221102"/>
                </a:lnTo>
                <a:lnTo>
                  <a:pt x="437353" y="221102"/>
                </a:lnTo>
                <a:lnTo>
                  <a:pt x="435334" y="222143"/>
                </a:lnTo>
                <a:lnTo>
                  <a:pt x="433324" y="222143"/>
                </a:lnTo>
                <a:lnTo>
                  <a:pt x="431305" y="223185"/>
                </a:lnTo>
                <a:lnTo>
                  <a:pt x="429295" y="221102"/>
                </a:lnTo>
                <a:lnTo>
                  <a:pt x="429295" y="174167"/>
                </a:lnTo>
                <a:lnTo>
                  <a:pt x="428280" y="172084"/>
                </a:lnTo>
                <a:lnTo>
                  <a:pt x="428280" y="123065"/>
                </a:lnTo>
                <a:lnTo>
                  <a:pt x="429295" y="117856"/>
                </a:lnTo>
                <a:lnTo>
                  <a:pt x="429295" y="99077"/>
                </a:lnTo>
                <a:lnTo>
                  <a:pt x="430300" y="94910"/>
                </a:lnTo>
                <a:lnTo>
                  <a:pt x="430300" y="83437"/>
                </a:lnTo>
                <a:lnTo>
                  <a:pt x="431305" y="80311"/>
                </a:lnTo>
                <a:lnTo>
                  <a:pt x="431305" y="70922"/>
                </a:lnTo>
                <a:lnTo>
                  <a:pt x="432309" y="67796"/>
                </a:lnTo>
                <a:lnTo>
                  <a:pt x="432309" y="60491"/>
                </a:lnTo>
                <a:lnTo>
                  <a:pt x="433324" y="57365"/>
                </a:lnTo>
                <a:lnTo>
                  <a:pt x="433324" y="47976"/>
                </a:lnTo>
                <a:lnTo>
                  <a:pt x="431305" y="43808"/>
                </a:lnTo>
                <a:lnTo>
                  <a:pt x="430300" y="40683"/>
                </a:lnTo>
                <a:lnTo>
                  <a:pt x="428280" y="38586"/>
                </a:lnTo>
                <a:lnTo>
                  <a:pt x="426271" y="36503"/>
                </a:lnTo>
                <a:lnTo>
                  <a:pt x="424251" y="34419"/>
                </a:lnTo>
                <a:lnTo>
                  <a:pt x="422242" y="32335"/>
                </a:lnTo>
                <a:lnTo>
                  <a:pt x="419218" y="29210"/>
                </a:lnTo>
                <a:lnTo>
                  <a:pt x="416193" y="27126"/>
                </a:lnTo>
                <a:lnTo>
                  <a:pt x="413169" y="25029"/>
                </a:lnTo>
                <a:lnTo>
                  <a:pt x="410145" y="22946"/>
                </a:lnTo>
                <a:lnTo>
                  <a:pt x="407121" y="20862"/>
                </a:lnTo>
                <a:lnTo>
                  <a:pt x="404097" y="18778"/>
                </a:lnTo>
                <a:lnTo>
                  <a:pt x="400068" y="17736"/>
                </a:lnTo>
                <a:lnTo>
                  <a:pt x="397044" y="15653"/>
                </a:lnTo>
                <a:lnTo>
                  <a:pt x="394019" y="13569"/>
                </a:lnTo>
                <a:lnTo>
                  <a:pt x="389990" y="12514"/>
                </a:lnTo>
                <a:lnTo>
                  <a:pt x="386966" y="10431"/>
                </a:lnTo>
                <a:lnTo>
                  <a:pt x="383942" y="9389"/>
                </a:lnTo>
                <a:lnTo>
                  <a:pt x="380918" y="7305"/>
                </a:lnTo>
                <a:lnTo>
                  <a:pt x="377894" y="6263"/>
                </a:lnTo>
                <a:lnTo>
                  <a:pt x="374870" y="5221"/>
                </a:lnTo>
                <a:lnTo>
                  <a:pt x="371855" y="4180"/>
                </a:lnTo>
                <a:lnTo>
                  <a:pt x="369836" y="3138"/>
                </a:lnTo>
                <a:lnTo>
                  <a:pt x="367816" y="2096"/>
                </a:lnTo>
                <a:lnTo>
                  <a:pt x="365807" y="1054"/>
                </a:lnTo>
                <a:lnTo>
                  <a:pt x="363788" y="1054"/>
                </a:lnTo>
                <a:lnTo>
                  <a:pt x="362783" y="0"/>
                </a:lnTo>
                <a:lnTo>
                  <a:pt x="351701" y="0"/>
                </a:lnTo>
                <a:lnTo>
                  <a:pt x="349681" y="1054"/>
                </a:lnTo>
                <a:lnTo>
                  <a:pt x="342628" y="1054"/>
                </a:lnTo>
                <a:lnTo>
                  <a:pt x="340609" y="2096"/>
                </a:lnTo>
                <a:lnTo>
                  <a:pt x="338599" y="2096"/>
                </a:lnTo>
                <a:lnTo>
                  <a:pt x="336580" y="3138"/>
                </a:lnTo>
                <a:lnTo>
                  <a:pt x="334570" y="3138"/>
                </a:lnTo>
                <a:lnTo>
                  <a:pt x="332551" y="4180"/>
                </a:lnTo>
                <a:lnTo>
                  <a:pt x="330531" y="4180"/>
                </a:lnTo>
                <a:lnTo>
                  <a:pt x="328522" y="5221"/>
                </a:lnTo>
                <a:lnTo>
                  <a:pt x="326502" y="6263"/>
                </a:lnTo>
                <a:lnTo>
                  <a:pt x="325498" y="7305"/>
                </a:lnTo>
                <a:lnTo>
                  <a:pt x="323478" y="7305"/>
                </a:lnTo>
                <a:lnTo>
                  <a:pt x="322473" y="8347"/>
                </a:lnTo>
                <a:lnTo>
                  <a:pt x="320454" y="9389"/>
                </a:lnTo>
                <a:lnTo>
                  <a:pt x="318444" y="12514"/>
                </a:lnTo>
                <a:lnTo>
                  <a:pt x="316425" y="14611"/>
                </a:lnTo>
                <a:lnTo>
                  <a:pt x="314415" y="17736"/>
                </a:lnTo>
                <a:lnTo>
                  <a:pt x="313401" y="20862"/>
                </a:lnTo>
                <a:lnTo>
                  <a:pt x="312396" y="23988"/>
                </a:lnTo>
                <a:lnTo>
                  <a:pt x="312396" y="46934"/>
                </a:lnTo>
                <a:lnTo>
                  <a:pt x="313401" y="50059"/>
                </a:lnTo>
                <a:lnTo>
                  <a:pt x="313401" y="108467"/>
                </a:lnTo>
                <a:lnTo>
                  <a:pt x="312396" y="111592"/>
                </a:lnTo>
                <a:lnTo>
                  <a:pt x="312396" y="118898"/>
                </a:lnTo>
                <a:lnTo>
                  <a:pt x="311391" y="122024"/>
                </a:lnTo>
                <a:lnTo>
                  <a:pt x="311391" y="125149"/>
                </a:lnTo>
                <a:lnTo>
                  <a:pt x="310377" y="129329"/>
                </a:lnTo>
                <a:lnTo>
                  <a:pt x="310377" y="132455"/>
                </a:lnTo>
                <a:lnTo>
                  <a:pt x="309372" y="135580"/>
                </a:lnTo>
                <a:lnTo>
                  <a:pt x="308367" y="139748"/>
                </a:lnTo>
                <a:lnTo>
                  <a:pt x="307353" y="142886"/>
                </a:lnTo>
                <a:lnTo>
                  <a:pt x="306348" y="146012"/>
                </a:lnTo>
                <a:lnTo>
                  <a:pt x="305343" y="149137"/>
                </a:lnTo>
                <a:lnTo>
                  <a:pt x="304338" y="152263"/>
                </a:lnTo>
                <a:lnTo>
                  <a:pt x="302319" y="155401"/>
                </a:lnTo>
                <a:lnTo>
                  <a:pt x="301314" y="158527"/>
                </a:lnTo>
                <a:lnTo>
                  <a:pt x="299295" y="161652"/>
                </a:lnTo>
                <a:lnTo>
                  <a:pt x="297275" y="163736"/>
                </a:lnTo>
                <a:lnTo>
                  <a:pt x="295266" y="166862"/>
                </a:lnTo>
                <a:lnTo>
                  <a:pt x="293246" y="170000"/>
                </a:lnTo>
                <a:lnTo>
                  <a:pt x="290222" y="173125"/>
                </a:lnTo>
                <a:lnTo>
                  <a:pt x="286193" y="176251"/>
                </a:lnTo>
                <a:lnTo>
                  <a:pt x="283169" y="179377"/>
                </a:lnTo>
                <a:lnTo>
                  <a:pt x="279140" y="183557"/>
                </a:lnTo>
                <a:lnTo>
                  <a:pt x="274106" y="186682"/>
                </a:lnTo>
                <a:lnTo>
                  <a:pt x="270068" y="190850"/>
                </a:lnTo>
                <a:lnTo>
                  <a:pt x="265034" y="193988"/>
                </a:lnTo>
                <a:lnTo>
                  <a:pt x="259990" y="198155"/>
                </a:lnTo>
                <a:lnTo>
                  <a:pt x="254956" y="202323"/>
                </a:lnTo>
                <a:lnTo>
                  <a:pt x="249913" y="206490"/>
                </a:lnTo>
                <a:lnTo>
                  <a:pt x="244879" y="210670"/>
                </a:lnTo>
                <a:lnTo>
                  <a:pt x="238831" y="213796"/>
                </a:lnTo>
                <a:lnTo>
                  <a:pt x="233797" y="217963"/>
                </a:lnTo>
                <a:lnTo>
                  <a:pt x="228753" y="222143"/>
                </a:lnTo>
                <a:lnTo>
                  <a:pt x="222705" y="225269"/>
                </a:lnTo>
                <a:lnTo>
                  <a:pt x="217671" y="229436"/>
                </a:lnTo>
                <a:lnTo>
                  <a:pt x="212628" y="232575"/>
                </a:lnTo>
                <a:lnTo>
                  <a:pt x="207594" y="236742"/>
                </a:lnTo>
                <a:lnTo>
                  <a:pt x="203565" y="239868"/>
                </a:lnTo>
                <a:lnTo>
                  <a:pt x="198522" y="242993"/>
                </a:lnTo>
                <a:lnTo>
                  <a:pt x="194493" y="246131"/>
                </a:lnTo>
                <a:lnTo>
                  <a:pt x="190464" y="248215"/>
                </a:lnTo>
                <a:lnTo>
                  <a:pt x="186435" y="251341"/>
                </a:lnTo>
                <a:lnTo>
                  <a:pt x="183410" y="253424"/>
                </a:lnTo>
                <a:lnTo>
                  <a:pt x="180386" y="255508"/>
                </a:lnTo>
                <a:lnTo>
                  <a:pt x="178367" y="257592"/>
                </a:lnTo>
                <a:lnTo>
                  <a:pt x="176357" y="258646"/>
                </a:lnTo>
                <a:lnTo>
                  <a:pt x="174338" y="259688"/>
                </a:lnTo>
                <a:lnTo>
                  <a:pt x="173333" y="261772"/>
                </a:lnTo>
                <a:lnTo>
                  <a:pt x="167285" y="261772"/>
                </a:lnTo>
                <a:lnTo>
                  <a:pt x="165265" y="262814"/>
                </a:lnTo>
                <a:lnTo>
                  <a:pt x="163256" y="262814"/>
                </a:lnTo>
                <a:lnTo>
                  <a:pt x="161236" y="263856"/>
                </a:lnTo>
                <a:lnTo>
                  <a:pt x="157207" y="263856"/>
                </a:lnTo>
                <a:lnTo>
                  <a:pt x="155188" y="264898"/>
                </a:lnTo>
                <a:lnTo>
                  <a:pt x="149149" y="264898"/>
                </a:lnTo>
                <a:lnTo>
                  <a:pt x="147130" y="263856"/>
                </a:lnTo>
                <a:lnTo>
                  <a:pt x="145111" y="262814"/>
                </a:lnTo>
                <a:lnTo>
                  <a:pt x="143101" y="261772"/>
                </a:lnTo>
                <a:lnTo>
                  <a:pt x="141082" y="260730"/>
                </a:lnTo>
                <a:lnTo>
                  <a:pt x="140077" y="257592"/>
                </a:lnTo>
                <a:lnTo>
                  <a:pt x="140077" y="219005"/>
                </a:lnTo>
                <a:lnTo>
                  <a:pt x="139072" y="215880"/>
                </a:lnTo>
                <a:lnTo>
                  <a:pt x="139072" y="189808"/>
                </a:lnTo>
                <a:lnTo>
                  <a:pt x="140077" y="186682"/>
                </a:lnTo>
                <a:lnTo>
                  <a:pt x="141082" y="183557"/>
                </a:lnTo>
                <a:lnTo>
                  <a:pt x="143101" y="181473"/>
                </a:lnTo>
                <a:lnTo>
                  <a:pt x="145111" y="179377"/>
                </a:lnTo>
                <a:lnTo>
                  <a:pt x="147130" y="178335"/>
                </a:lnTo>
                <a:lnTo>
                  <a:pt x="149149" y="177293"/>
                </a:lnTo>
                <a:lnTo>
                  <a:pt x="151159" y="176251"/>
                </a:lnTo>
                <a:lnTo>
                  <a:pt x="153178" y="176251"/>
                </a:lnTo>
                <a:lnTo>
                  <a:pt x="155188" y="175209"/>
                </a:lnTo>
                <a:lnTo>
                  <a:pt x="157207" y="175209"/>
                </a:lnTo>
                <a:lnTo>
                  <a:pt x="159227" y="174167"/>
                </a:lnTo>
                <a:lnTo>
                  <a:pt x="162241" y="174167"/>
                </a:lnTo>
                <a:lnTo>
                  <a:pt x="165265" y="173125"/>
                </a:lnTo>
                <a:lnTo>
                  <a:pt x="190464" y="173125"/>
                </a:lnTo>
                <a:lnTo>
                  <a:pt x="192473" y="174167"/>
                </a:lnTo>
                <a:lnTo>
                  <a:pt x="196512" y="174167"/>
                </a:lnTo>
                <a:lnTo>
                  <a:pt x="198522" y="175209"/>
                </a:lnTo>
                <a:lnTo>
                  <a:pt x="204570" y="175209"/>
                </a:lnTo>
                <a:lnTo>
                  <a:pt x="207594" y="176251"/>
                </a:lnTo>
                <a:lnTo>
                  <a:pt x="228753" y="176251"/>
                </a:lnTo>
                <a:lnTo>
                  <a:pt x="230773" y="175209"/>
                </a:lnTo>
                <a:lnTo>
                  <a:pt x="236821" y="175209"/>
                </a:lnTo>
                <a:lnTo>
                  <a:pt x="238831" y="174167"/>
                </a:lnTo>
                <a:lnTo>
                  <a:pt x="241855" y="174167"/>
                </a:lnTo>
                <a:lnTo>
                  <a:pt x="244879" y="173125"/>
                </a:lnTo>
                <a:lnTo>
                  <a:pt x="246898" y="172084"/>
                </a:lnTo>
                <a:lnTo>
                  <a:pt x="249913" y="172084"/>
                </a:lnTo>
                <a:lnTo>
                  <a:pt x="251932" y="171042"/>
                </a:lnTo>
                <a:lnTo>
                  <a:pt x="253952" y="170000"/>
                </a:lnTo>
                <a:lnTo>
                  <a:pt x="255961" y="168958"/>
                </a:lnTo>
                <a:lnTo>
                  <a:pt x="257981" y="166862"/>
                </a:lnTo>
                <a:lnTo>
                  <a:pt x="259990" y="165820"/>
                </a:lnTo>
                <a:lnTo>
                  <a:pt x="262010" y="164778"/>
                </a:lnTo>
                <a:lnTo>
                  <a:pt x="263014" y="162694"/>
                </a:lnTo>
                <a:lnTo>
                  <a:pt x="265034" y="160610"/>
                </a:lnTo>
                <a:lnTo>
                  <a:pt x="267043" y="156443"/>
                </a:lnTo>
                <a:lnTo>
                  <a:pt x="268058" y="152263"/>
                </a:lnTo>
                <a:lnTo>
                  <a:pt x="268058" y="149137"/>
                </a:lnTo>
                <a:lnTo>
                  <a:pt x="269063" y="147054"/>
                </a:lnTo>
                <a:lnTo>
                  <a:pt x="269063" y="142886"/>
                </a:lnTo>
                <a:lnTo>
                  <a:pt x="268058" y="138706"/>
                </a:lnTo>
                <a:lnTo>
                  <a:pt x="268058" y="130371"/>
                </a:lnTo>
                <a:lnTo>
                  <a:pt x="267043" y="126191"/>
                </a:lnTo>
                <a:lnTo>
                  <a:pt x="267043" y="122024"/>
                </a:lnTo>
                <a:lnTo>
                  <a:pt x="266039" y="117856"/>
                </a:lnTo>
                <a:lnTo>
                  <a:pt x="265034" y="113676"/>
                </a:lnTo>
                <a:lnTo>
                  <a:pt x="264029" y="109509"/>
                </a:lnTo>
                <a:lnTo>
                  <a:pt x="263014" y="105341"/>
                </a:lnTo>
                <a:lnTo>
                  <a:pt x="262010" y="102203"/>
                </a:lnTo>
                <a:lnTo>
                  <a:pt x="261005" y="98036"/>
                </a:lnTo>
                <a:lnTo>
                  <a:pt x="259990" y="93868"/>
                </a:lnTo>
                <a:lnTo>
                  <a:pt x="258985" y="89688"/>
                </a:lnTo>
                <a:lnTo>
                  <a:pt x="256976" y="86562"/>
                </a:lnTo>
                <a:lnTo>
                  <a:pt x="255961" y="82395"/>
                </a:lnTo>
                <a:lnTo>
                  <a:pt x="254956" y="79269"/>
                </a:lnTo>
                <a:lnTo>
                  <a:pt x="253952" y="77173"/>
                </a:lnTo>
                <a:lnTo>
                  <a:pt x="252937" y="74047"/>
                </a:lnTo>
                <a:lnTo>
                  <a:pt x="251932" y="71964"/>
                </a:lnTo>
                <a:lnTo>
                  <a:pt x="249913" y="69880"/>
                </a:lnTo>
                <a:lnTo>
                  <a:pt x="248908" y="66754"/>
                </a:lnTo>
                <a:lnTo>
                  <a:pt x="246898" y="62574"/>
                </a:lnTo>
                <a:lnTo>
                  <a:pt x="244879" y="60491"/>
                </a:lnTo>
                <a:lnTo>
                  <a:pt x="243874" y="58407"/>
                </a:lnTo>
                <a:lnTo>
                  <a:pt x="241855" y="54240"/>
                </a:lnTo>
                <a:lnTo>
                  <a:pt x="239836" y="52156"/>
                </a:lnTo>
                <a:lnTo>
                  <a:pt x="237826" y="47976"/>
                </a:lnTo>
                <a:lnTo>
                  <a:pt x="235807" y="45892"/>
                </a:lnTo>
                <a:lnTo>
                  <a:pt x="233797" y="42766"/>
                </a:lnTo>
                <a:lnTo>
                  <a:pt x="231778" y="41725"/>
                </a:lnTo>
                <a:lnTo>
                  <a:pt x="229758" y="38586"/>
                </a:lnTo>
                <a:lnTo>
                  <a:pt x="227749" y="37544"/>
                </a:lnTo>
                <a:lnTo>
                  <a:pt x="225729" y="34419"/>
                </a:lnTo>
                <a:lnTo>
                  <a:pt x="223720" y="34419"/>
                </a:lnTo>
                <a:lnTo>
                  <a:pt x="221700" y="32335"/>
                </a:lnTo>
                <a:lnTo>
                  <a:pt x="219681" y="31293"/>
                </a:lnTo>
                <a:lnTo>
                  <a:pt x="218676" y="31293"/>
                </a:lnTo>
                <a:lnTo>
                  <a:pt x="216667" y="30251"/>
                </a:lnTo>
                <a:lnTo>
                  <a:pt x="214647" y="29210"/>
                </a:lnTo>
                <a:lnTo>
                  <a:pt x="211623" y="29210"/>
                </a:lnTo>
                <a:lnTo>
                  <a:pt x="209604" y="30251"/>
                </a:lnTo>
                <a:lnTo>
                  <a:pt x="207594" y="30251"/>
                </a:lnTo>
                <a:lnTo>
                  <a:pt x="205575" y="31293"/>
                </a:lnTo>
                <a:lnTo>
                  <a:pt x="197517" y="31293"/>
                </a:lnTo>
                <a:lnTo>
                  <a:pt x="195497" y="30251"/>
                </a:lnTo>
                <a:lnTo>
                  <a:pt x="193488" y="29210"/>
                </a:lnTo>
                <a:lnTo>
                  <a:pt x="191468" y="28168"/>
                </a:lnTo>
                <a:lnTo>
                  <a:pt x="189449" y="28168"/>
                </a:lnTo>
                <a:lnTo>
                  <a:pt x="187439" y="27126"/>
                </a:lnTo>
                <a:lnTo>
                  <a:pt x="185420" y="26071"/>
                </a:lnTo>
                <a:lnTo>
                  <a:pt x="183410" y="26071"/>
                </a:lnTo>
                <a:lnTo>
                  <a:pt x="181391" y="25029"/>
                </a:lnTo>
                <a:lnTo>
                  <a:pt x="176357" y="25029"/>
                </a:lnTo>
                <a:lnTo>
                  <a:pt x="174338" y="23988"/>
                </a:lnTo>
                <a:lnTo>
                  <a:pt x="161236" y="23988"/>
                </a:lnTo>
                <a:lnTo>
                  <a:pt x="159227" y="22946"/>
                </a:lnTo>
                <a:lnTo>
                  <a:pt x="147130" y="22946"/>
                </a:lnTo>
                <a:lnTo>
                  <a:pt x="144106" y="21904"/>
                </a:lnTo>
                <a:lnTo>
                  <a:pt x="133024" y="21904"/>
                </a:lnTo>
                <a:lnTo>
                  <a:pt x="131005" y="20862"/>
                </a:lnTo>
                <a:lnTo>
                  <a:pt x="121932" y="20862"/>
                </a:lnTo>
                <a:lnTo>
                  <a:pt x="119922" y="19820"/>
                </a:lnTo>
                <a:lnTo>
                  <a:pt x="111855" y="19820"/>
                </a:lnTo>
                <a:lnTo>
                  <a:pt x="109845" y="18778"/>
                </a:lnTo>
                <a:lnTo>
                  <a:pt x="105816" y="18778"/>
                </a:lnTo>
                <a:lnTo>
                  <a:pt x="95739" y="17736"/>
                </a:lnTo>
                <a:lnTo>
                  <a:pt x="85661" y="17736"/>
                </a:lnTo>
                <a:lnTo>
                  <a:pt x="76589" y="16695"/>
                </a:lnTo>
                <a:lnTo>
                  <a:pt x="47362" y="16695"/>
                </a:lnTo>
                <a:lnTo>
                  <a:pt x="41323" y="17736"/>
                </a:lnTo>
                <a:lnTo>
                  <a:pt x="36280" y="17736"/>
                </a:lnTo>
                <a:lnTo>
                  <a:pt x="32251" y="18778"/>
                </a:lnTo>
                <a:lnTo>
                  <a:pt x="28222" y="19820"/>
                </a:lnTo>
                <a:lnTo>
                  <a:pt x="24183" y="21904"/>
                </a:lnTo>
                <a:lnTo>
                  <a:pt x="21169" y="22946"/>
                </a:lnTo>
                <a:lnTo>
                  <a:pt x="18144" y="25029"/>
                </a:lnTo>
                <a:lnTo>
                  <a:pt x="16125" y="28168"/>
                </a:lnTo>
                <a:lnTo>
                  <a:pt x="14106" y="30251"/>
                </a:lnTo>
                <a:lnTo>
                  <a:pt x="12096" y="33377"/>
                </a:lnTo>
                <a:lnTo>
                  <a:pt x="11091" y="37544"/>
                </a:lnTo>
                <a:lnTo>
                  <a:pt x="10077" y="40683"/>
                </a:lnTo>
                <a:lnTo>
                  <a:pt x="9072" y="45892"/>
                </a:lnTo>
                <a:lnTo>
                  <a:pt x="8067" y="50059"/>
                </a:lnTo>
                <a:lnTo>
                  <a:pt x="8067" y="160610"/>
                </a:lnTo>
                <a:lnTo>
                  <a:pt x="7053" y="163736"/>
                </a:lnTo>
                <a:lnTo>
                  <a:pt x="7053" y="187724"/>
                </a:lnTo>
                <a:lnTo>
                  <a:pt x="6048" y="189808"/>
                </a:lnTo>
                <a:lnTo>
                  <a:pt x="6048" y="217963"/>
                </a:lnTo>
                <a:lnTo>
                  <a:pt x="5043" y="221102"/>
                </a:lnTo>
                <a:lnTo>
                  <a:pt x="5043" y="231520"/>
                </a:lnTo>
                <a:lnTo>
                  <a:pt x="4038" y="235700"/>
                </a:lnTo>
                <a:lnTo>
                  <a:pt x="4038" y="277413"/>
                </a:lnTo>
                <a:lnTo>
                  <a:pt x="3024" y="283664"/>
                </a:lnTo>
                <a:lnTo>
                  <a:pt x="3024" y="331640"/>
                </a:lnTo>
                <a:lnTo>
                  <a:pt x="2019" y="335820"/>
                </a:lnTo>
                <a:lnTo>
                  <a:pt x="2019" y="424454"/>
                </a:lnTo>
                <a:lnTo>
                  <a:pt x="3024" y="426550"/>
                </a:lnTo>
                <a:lnTo>
                  <a:pt x="3024" y="535005"/>
                </a:lnTo>
                <a:lnTo>
                  <a:pt x="2019" y="541256"/>
                </a:lnTo>
                <a:lnTo>
                  <a:pt x="2019" y="564202"/>
                </a:lnTo>
                <a:lnTo>
                  <a:pt x="1014" y="570466"/>
                </a:lnTo>
                <a:lnTo>
                  <a:pt x="1014" y="592358"/>
                </a:lnTo>
                <a:lnTo>
                  <a:pt x="0" y="597580"/>
                </a:lnTo>
                <a:lnTo>
                  <a:pt x="0" y="621568"/>
                </a:lnTo>
                <a:lnTo>
                  <a:pt x="1014" y="626777"/>
                </a:lnTo>
                <a:lnTo>
                  <a:pt x="1014" y="639292"/>
                </a:lnTo>
                <a:lnTo>
                  <a:pt x="2019" y="643460"/>
                </a:lnTo>
                <a:lnTo>
                  <a:pt x="2019" y="647640"/>
                </a:lnTo>
                <a:lnTo>
                  <a:pt x="3024" y="651807"/>
                </a:lnTo>
                <a:lnTo>
                  <a:pt x="3024" y="655975"/>
                </a:lnTo>
                <a:lnTo>
                  <a:pt x="4038" y="659113"/>
                </a:lnTo>
                <a:lnTo>
                  <a:pt x="5043" y="663280"/>
                </a:lnTo>
                <a:lnTo>
                  <a:pt x="6048" y="666406"/>
                </a:lnTo>
                <a:lnTo>
                  <a:pt x="7053" y="670586"/>
                </a:lnTo>
                <a:lnTo>
                  <a:pt x="9072" y="674753"/>
                </a:lnTo>
                <a:lnTo>
                  <a:pt x="11091" y="678921"/>
                </a:lnTo>
                <a:lnTo>
                  <a:pt x="13101" y="682046"/>
                </a:lnTo>
                <a:lnTo>
                  <a:pt x="15120" y="684143"/>
                </a:lnTo>
                <a:lnTo>
                  <a:pt x="17130" y="687268"/>
                </a:lnTo>
                <a:lnTo>
                  <a:pt x="19149" y="688310"/>
                </a:lnTo>
                <a:lnTo>
                  <a:pt x="20154" y="690394"/>
                </a:lnTo>
                <a:lnTo>
                  <a:pt x="22173" y="691436"/>
                </a:lnTo>
                <a:lnTo>
                  <a:pt x="24183" y="692478"/>
                </a:lnTo>
                <a:lnTo>
                  <a:pt x="26202" y="694561"/>
                </a:lnTo>
                <a:lnTo>
                  <a:pt x="27207" y="695603"/>
                </a:lnTo>
                <a:lnTo>
                  <a:pt x="29227" y="696658"/>
                </a:lnTo>
                <a:lnTo>
                  <a:pt x="31246" y="697700"/>
                </a:lnTo>
                <a:lnTo>
                  <a:pt x="33256" y="698741"/>
                </a:lnTo>
                <a:lnTo>
                  <a:pt x="36280" y="699783"/>
                </a:lnTo>
                <a:lnTo>
                  <a:pt x="38299" y="700825"/>
                </a:lnTo>
                <a:lnTo>
                  <a:pt x="40309" y="700825"/>
                </a:lnTo>
                <a:lnTo>
                  <a:pt x="43333" y="701867"/>
                </a:lnTo>
                <a:lnTo>
                  <a:pt x="45352" y="702909"/>
                </a:lnTo>
                <a:lnTo>
                  <a:pt x="48376" y="702909"/>
                </a:lnTo>
                <a:lnTo>
                  <a:pt x="50386" y="703951"/>
                </a:lnTo>
                <a:lnTo>
                  <a:pt x="53410" y="703951"/>
                </a:lnTo>
                <a:lnTo>
                  <a:pt x="56434" y="704993"/>
                </a:lnTo>
                <a:lnTo>
                  <a:pt x="81632" y="704993"/>
                </a:lnTo>
                <a:lnTo>
                  <a:pt x="83642" y="703951"/>
                </a:lnTo>
                <a:lnTo>
                  <a:pt x="86666" y="702909"/>
                </a:lnTo>
                <a:lnTo>
                  <a:pt x="88686" y="702909"/>
                </a:lnTo>
                <a:lnTo>
                  <a:pt x="90695" y="701867"/>
                </a:lnTo>
                <a:lnTo>
                  <a:pt x="92715" y="700825"/>
                </a:lnTo>
                <a:lnTo>
                  <a:pt x="94724" y="698741"/>
                </a:lnTo>
                <a:lnTo>
                  <a:pt x="95739" y="697700"/>
                </a:lnTo>
                <a:lnTo>
                  <a:pt x="97748" y="695603"/>
                </a:lnTo>
                <a:lnTo>
                  <a:pt x="99768" y="692478"/>
                </a:lnTo>
                <a:lnTo>
                  <a:pt x="101777" y="688310"/>
                </a:lnTo>
                <a:lnTo>
                  <a:pt x="102792" y="685185"/>
                </a:lnTo>
                <a:lnTo>
                  <a:pt x="103797" y="683088"/>
                </a:lnTo>
                <a:lnTo>
                  <a:pt x="103797" y="679963"/>
                </a:lnTo>
                <a:lnTo>
                  <a:pt x="104802" y="676837"/>
                </a:lnTo>
                <a:lnTo>
                  <a:pt x="105816" y="673711"/>
                </a:lnTo>
                <a:lnTo>
                  <a:pt x="105816" y="667448"/>
                </a:lnTo>
                <a:lnTo>
                  <a:pt x="106821" y="663280"/>
                </a:lnTo>
                <a:lnTo>
                  <a:pt x="106821" y="642418"/>
                </a:lnTo>
                <a:lnTo>
                  <a:pt x="107826" y="637208"/>
                </a:lnTo>
                <a:lnTo>
                  <a:pt x="107826" y="601747"/>
                </a:lnTo>
                <a:lnTo>
                  <a:pt x="108840" y="598622"/>
                </a:lnTo>
                <a:lnTo>
                  <a:pt x="108840" y="568382"/>
                </a:lnTo>
                <a:lnTo>
                  <a:pt x="109845" y="564202"/>
                </a:lnTo>
                <a:lnTo>
                  <a:pt x="109845" y="529796"/>
                </a:lnTo>
                <a:lnTo>
                  <a:pt x="110850" y="527699"/>
                </a:lnTo>
                <a:lnTo>
                  <a:pt x="110850" y="512059"/>
                </a:lnTo>
                <a:lnTo>
                  <a:pt x="111855" y="508933"/>
                </a:lnTo>
                <a:lnTo>
                  <a:pt x="111855" y="506849"/>
                </a:lnTo>
                <a:lnTo>
                  <a:pt x="112869" y="502669"/>
                </a:lnTo>
                <a:lnTo>
                  <a:pt x="112869" y="498502"/>
                </a:lnTo>
                <a:lnTo>
                  <a:pt x="113874" y="495376"/>
                </a:lnTo>
                <a:lnTo>
                  <a:pt x="115893" y="492251"/>
                </a:lnTo>
                <a:lnTo>
                  <a:pt x="117903" y="489112"/>
                </a:lnTo>
                <a:lnTo>
                  <a:pt x="119922" y="487029"/>
                </a:lnTo>
                <a:lnTo>
                  <a:pt x="121932" y="485987"/>
                </a:lnTo>
                <a:lnTo>
                  <a:pt x="123951" y="484945"/>
                </a:lnTo>
                <a:lnTo>
                  <a:pt x="136048" y="484945"/>
                </a:lnTo>
                <a:lnTo>
                  <a:pt x="138058" y="485987"/>
                </a:lnTo>
                <a:lnTo>
                  <a:pt x="142087" y="485987"/>
                </a:lnTo>
                <a:lnTo>
                  <a:pt x="144106" y="487029"/>
                </a:lnTo>
                <a:lnTo>
                  <a:pt x="154183" y="487029"/>
                </a:lnTo>
                <a:lnTo>
                  <a:pt x="156203" y="488071"/>
                </a:lnTo>
                <a:lnTo>
                  <a:pt x="158212" y="489112"/>
                </a:lnTo>
                <a:lnTo>
                  <a:pt x="160232" y="490167"/>
                </a:lnTo>
                <a:lnTo>
                  <a:pt x="162241" y="490167"/>
                </a:lnTo>
                <a:lnTo>
                  <a:pt x="165265" y="491209"/>
                </a:lnTo>
                <a:lnTo>
                  <a:pt x="168290" y="492251"/>
                </a:lnTo>
                <a:lnTo>
                  <a:pt x="172319" y="493293"/>
                </a:lnTo>
                <a:lnTo>
                  <a:pt x="176357" y="494334"/>
                </a:lnTo>
                <a:lnTo>
                  <a:pt x="180386" y="496418"/>
                </a:lnTo>
                <a:lnTo>
                  <a:pt x="184415" y="497460"/>
                </a:lnTo>
                <a:lnTo>
                  <a:pt x="188444" y="498502"/>
                </a:lnTo>
                <a:lnTo>
                  <a:pt x="193488" y="499544"/>
                </a:lnTo>
                <a:lnTo>
                  <a:pt x="197517" y="500586"/>
                </a:lnTo>
                <a:lnTo>
                  <a:pt x="202551" y="502669"/>
                </a:lnTo>
                <a:lnTo>
                  <a:pt x="206589" y="503724"/>
                </a:lnTo>
                <a:lnTo>
                  <a:pt x="211623" y="504766"/>
                </a:lnTo>
                <a:lnTo>
                  <a:pt x="215652" y="505808"/>
                </a:lnTo>
                <a:lnTo>
                  <a:pt x="219681" y="506849"/>
                </a:lnTo>
                <a:lnTo>
                  <a:pt x="223720" y="508933"/>
                </a:lnTo>
                <a:lnTo>
                  <a:pt x="227749" y="509975"/>
                </a:lnTo>
                <a:lnTo>
                  <a:pt x="231778" y="511017"/>
                </a:lnTo>
                <a:lnTo>
                  <a:pt x="235807" y="512059"/>
                </a:lnTo>
                <a:lnTo>
                  <a:pt x="238831" y="513101"/>
                </a:lnTo>
                <a:lnTo>
                  <a:pt x="241855" y="514142"/>
                </a:lnTo>
                <a:lnTo>
                  <a:pt x="243874" y="515184"/>
                </a:lnTo>
                <a:lnTo>
                  <a:pt x="245884" y="515184"/>
                </a:lnTo>
                <a:lnTo>
                  <a:pt x="247903" y="516239"/>
                </a:lnTo>
                <a:lnTo>
                  <a:pt x="248908" y="516239"/>
                </a:lnTo>
                <a:lnTo>
                  <a:pt x="249913" y="519364"/>
                </a:lnTo>
                <a:lnTo>
                  <a:pt x="250927" y="522490"/>
                </a:lnTo>
                <a:lnTo>
                  <a:pt x="251932" y="526657"/>
                </a:lnTo>
                <a:lnTo>
                  <a:pt x="252937" y="529796"/>
                </a:lnTo>
                <a:lnTo>
                  <a:pt x="252937" y="532921"/>
                </a:lnTo>
                <a:lnTo>
                  <a:pt x="253952" y="536047"/>
                </a:lnTo>
                <a:lnTo>
                  <a:pt x="254956" y="540214"/>
                </a:lnTo>
                <a:lnTo>
                  <a:pt x="255961" y="544394"/>
                </a:lnTo>
                <a:lnTo>
                  <a:pt x="256976" y="547520"/>
                </a:lnTo>
                <a:lnTo>
                  <a:pt x="257981" y="551687"/>
                </a:lnTo>
                <a:lnTo>
                  <a:pt x="258985" y="555867"/>
                </a:lnTo>
                <a:lnTo>
                  <a:pt x="259990" y="561077"/>
                </a:lnTo>
                <a:lnTo>
                  <a:pt x="261005" y="565244"/>
                </a:lnTo>
                <a:lnTo>
                  <a:pt x="262010" y="569424"/>
                </a:lnTo>
                <a:lnTo>
                  <a:pt x="263014" y="573592"/>
                </a:lnTo>
                <a:lnTo>
                  <a:pt x="264029" y="577759"/>
                </a:lnTo>
                <a:lnTo>
                  <a:pt x="265034" y="581939"/>
                </a:lnTo>
                <a:lnTo>
                  <a:pt x="266039" y="586107"/>
                </a:lnTo>
                <a:lnTo>
                  <a:pt x="266039" y="590274"/>
                </a:lnTo>
                <a:lnTo>
                  <a:pt x="267043" y="593412"/>
                </a:lnTo>
                <a:lnTo>
                  <a:pt x="268058" y="596538"/>
                </a:lnTo>
                <a:lnTo>
                  <a:pt x="269063" y="599664"/>
                </a:lnTo>
                <a:lnTo>
                  <a:pt x="269063" y="602789"/>
                </a:lnTo>
                <a:lnTo>
                  <a:pt x="270068" y="605915"/>
                </a:lnTo>
                <a:lnTo>
                  <a:pt x="270068" y="608011"/>
                </a:lnTo>
                <a:lnTo>
                  <a:pt x="271082" y="611137"/>
                </a:lnTo>
                <a:lnTo>
                  <a:pt x="271082" y="624693"/>
                </a:lnTo>
                <a:lnTo>
                  <a:pt x="270068" y="626777"/>
                </a:lnTo>
                <a:lnTo>
                  <a:pt x="270068" y="670586"/>
                </a:lnTo>
                <a:lnTo>
                  <a:pt x="269063" y="672670"/>
                </a:lnTo>
                <a:lnTo>
                  <a:pt x="269063" y="684143"/>
                </a:lnTo>
                <a:lnTo>
                  <a:pt x="270068" y="688310"/>
                </a:lnTo>
                <a:lnTo>
                  <a:pt x="270068" y="691436"/>
                </a:lnTo>
                <a:lnTo>
                  <a:pt x="271082" y="695603"/>
                </a:lnTo>
                <a:lnTo>
                  <a:pt x="272087" y="698741"/>
                </a:lnTo>
                <a:lnTo>
                  <a:pt x="273092" y="701867"/>
                </a:lnTo>
                <a:lnTo>
                  <a:pt x="275111" y="704993"/>
                </a:lnTo>
                <a:lnTo>
                  <a:pt x="276116" y="708118"/>
                </a:lnTo>
                <a:lnTo>
                  <a:pt x="278135" y="711256"/>
                </a:lnTo>
                <a:lnTo>
                  <a:pt x="280145" y="713340"/>
                </a:lnTo>
                <a:lnTo>
                  <a:pt x="283169" y="715424"/>
                </a:lnTo>
                <a:lnTo>
                  <a:pt x="285188" y="718549"/>
                </a:lnTo>
                <a:lnTo>
                  <a:pt x="288213" y="720633"/>
                </a:lnTo>
                <a:lnTo>
                  <a:pt x="290222" y="722729"/>
                </a:lnTo>
                <a:lnTo>
                  <a:pt x="293246" y="724813"/>
                </a:lnTo>
                <a:lnTo>
                  <a:pt x="296270" y="725855"/>
                </a:lnTo>
                <a:lnTo>
                  <a:pt x="299295" y="727939"/>
                </a:lnTo>
                <a:lnTo>
                  <a:pt x="302319" y="728981"/>
                </a:lnTo>
                <a:lnTo>
                  <a:pt x="305343" y="731064"/>
                </a:lnTo>
                <a:lnTo>
                  <a:pt x="308367" y="732106"/>
                </a:lnTo>
                <a:lnTo>
                  <a:pt x="311391" y="733148"/>
                </a:lnTo>
                <a:lnTo>
                  <a:pt x="314415" y="734190"/>
                </a:lnTo>
                <a:lnTo>
                  <a:pt x="317430" y="735244"/>
                </a:lnTo>
                <a:lnTo>
                  <a:pt x="320454" y="736286"/>
                </a:lnTo>
                <a:lnTo>
                  <a:pt x="323478" y="737328"/>
                </a:lnTo>
                <a:lnTo>
                  <a:pt x="325498" y="737328"/>
                </a:lnTo>
                <a:lnTo>
                  <a:pt x="328522" y="738370"/>
                </a:lnTo>
                <a:lnTo>
                  <a:pt x="330531" y="739412"/>
                </a:lnTo>
                <a:lnTo>
                  <a:pt x="335575" y="739412"/>
                </a:lnTo>
                <a:lnTo>
                  <a:pt x="337585" y="740454"/>
                </a:lnTo>
                <a:lnTo>
                  <a:pt x="344638" y="740454"/>
                </a:lnTo>
                <a:lnTo>
                  <a:pt x="348676" y="741496"/>
                </a:lnTo>
                <a:lnTo>
                  <a:pt x="369836" y="741496"/>
                </a:lnTo>
                <a:lnTo>
                  <a:pt x="372860" y="740454"/>
                </a:lnTo>
                <a:lnTo>
                  <a:pt x="374870" y="740454"/>
                </a:lnTo>
                <a:lnTo>
                  <a:pt x="376889" y="739412"/>
                </a:lnTo>
                <a:lnTo>
                  <a:pt x="378908" y="739412"/>
                </a:lnTo>
                <a:lnTo>
                  <a:pt x="380918" y="738370"/>
                </a:lnTo>
                <a:lnTo>
                  <a:pt x="381932" y="737328"/>
                </a:lnTo>
                <a:lnTo>
                  <a:pt x="383942" y="736286"/>
                </a:lnTo>
                <a:lnTo>
                  <a:pt x="384947" y="735244"/>
                </a:lnTo>
                <a:lnTo>
                  <a:pt x="386966" y="733148"/>
                </a:lnTo>
                <a:lnTo>
                  <a:pt x="388986" y="730022"/>
                </a:lnTo>
                <a:lnTo>
                  <a:pt x="390995" y="725855"/>
                </a:lnTo>
                <a:lnTo>
                  <a:pt x="392010" y="722729"/>
                </a:lnTo>
                <a:lnTo>
                  <a:pt x="392010" y="720633"/>
                </a:lnTo>
                <a:lnTo>
                  <a:pt x="393015" y="717508"/>
                </a:lnTo>
                <a:lnTo>
                  <a:pt x="394019" y="714382"/>
                </a:lnTo>
                <a:lnTo>
                  <a:pt x="394019" y="710215"/>
                </a:lnTo>
                <a:lnTo>
                  <a:pt x="395024" y="707076"/>
                </a:lnTo>
                <a:lnTo>
                  <a:pt x="395024" y="693519"/>
                </a:lnTo>
                <a:lnTo>
                  <a:pt x="396039" y="688310"/>
                </a:lnTo>
                <a:lnTo>
                  <a:pt x="396039" y="672670"/>
                </a:lnTo>
                <a:lnTo>
                  <a:pt x="397044" y="670586"/>
                </a:lnTo>
                <a:lnTo>
                  <a:pt x="397044" y="650765"/>
                </a:lnTo>
                <a:lnTo>
                  <a:pt x="398048" y="647640"/>
                </a:lnTo>
                <a:lnTo>
                  <a:pt x="398048" y="631999"/>
                </a:lnTo>
                <a:lnTo>
                  <a:pt x="399063" y="627819"/>
                </a:lnTo>
                <a:lnTo>
                  <a:pt x="399063" y="613220"/>
                </a:lnTo>
                <a:lnTo>
                  <a:pt x="400068" y="609053"/>
                </a:lnTo>
                <a:lnTo>
                  <a:pt x="400068" y="592358"/>
                </a:lnTo>
                <a:lnTo>
                  <a:pt x="401073" y="588190"/>
                </a:lnTo>
                <a:lnTo>
                  <a:pt x="403092" y="586107"/>
                </a:lnTo>
                <a:lnTo>
                  <a:pt x="405102" y="582981"/>
                </a:lnTo>
                <a:lnTo>
                  <a:pt x="407121" y="580897"/>
                </a:lnTo>
                <a:lnTo>
                  <a:pt x="409140" y="577759"/>
                </a:lnTo>
                <a:lnTo>
                  <a:pt x="411150" y="575675"/>
                </a:lnTo>
                <a:lnTo>
                  <a:pt x="413169" y="572550"/>
                </a:lnTo>
                <a:lnTo>
                  <a:pt x="416193" y="569424"/>
                </a:lnTo>
                <a:lnTo>
                  <a:pt x="418203" y="565244"/>
                </a:lnTo>
                <a:lnTo>
                  <a:pt x="421227" y="562119"/>
                </a:lnTo>
                <a:lnTo>
                  <a:pt x="424251" y="557951"/>
                </a:lnTo>
                <a:lnTo>
                  <a:pt x="427276" y="554826"/>
                </a:lnTo>
                <a:lnTo>
                  <a:pt x="430300" y="550645"/>
                </a:lnTo>
                <a:lnTo>
                  <a:pt x="432309" y="546478"/>
                </a:lnTo>
                <a:lnTo>
                  <a:pt x="435334" y="542311"/>
                </a:lnTo>
                <a:lnTo>
                  <a:pt x="438358" y="539172"/>
                </a:lnTo>
                <a:lnTo>
                  <a:pt x="441382" y="535005"/>
                </a:lnTo>
                <a:lnTo>
                  <a:pt x="444406" y="530838"/>
                </a:lnTo>
                <a:lnTo>
                  <a:pt x="447430" y="527699"/>
                </a:lnTo>
                <a:lnTo>
                  <a:pt x="449449" y="524574"/>
                </a:lnTo>
                <a:lnTo>
                  <a:pt x="452464" y="520406"/>
                </a:lnTo>
                <a:lnTo>
                  <a:pt x="454483" y="518323"/>
                </a:lnTo>
                <a:lnTo>
                  <a:pt x="456503" y="515184"/>
                </a:lnTo>
                <a:lnTo>
                  <a:pt x="458512" y="512059"/>
                </a:lnTo>
                <a:lnTo>
                  <a:pt x="460532" y="509975"/>
                </a:lnTo>
                <a:lnTo>
                  <a:pt x="461536" y="507891"/>
                </a:lnTo>
                <a:lnTo>
                  <a:pt x="463556" y="506849"/>
                </a:lnTo>
                <a:lnTo>
                  <a:pt x="465565" y="505808"/>
                </a:lnTo>
                <a:lnTo>
                  <a:pt x="466580" y="508933"/>
                </a:lnTo>
                <a:lnTo>
                  <a:pt x="466580" y="519364"/>
                </a:lnTo>
                <a:lnTo>
                  <a:pt x="467585" y="522490"/>
                </a:lnTo>
                <a:lnTo>
                  <a:pt x="467585" y="536047"/>
                </a:lnTo>
                <a:lnTo>
                  <a:pt x="468590" y="539172"/>
                </a:lnTo>
                <a:lnTo>
                  <a:pt x="469604" y="542311"/>
                </a:lnTo>
                <a:lnTo>
                  <a:pt x="469604" y="545436"/>
                </a:lnTo>
                <a:lnTo>
                  <a:pt x="470609" y="549604"/>
                </a:lnTo>
                <a:lnTo>
                  <a:pt x="470609" y="562119"/>
                </a:lnTo>
                <a:lnTo>
                  <a:pt x="471614" y="565244"/>
                </a:lnTo>
                <a:lnTo>
                  <a:pt x="471614" y="582981"/>
                </a:lnTo>
                <a:lnTo>
                  <a:pt x="472619" y="587149"/>
                </a:lnTo>
                <a:lnTo>
                  <a:pt x="472619" y="606969"/>
                </a:lnTo>
                <a:lnTo>
                  <a:pt x="473633" y="611137"/>
                </a:lnTo>
                <a:lnTo>
                  <a:pt x="473633" y="615304"/>
                </a:lnTo>
                <a:lnTo>
                  <a:pt x="474638" y="618430"/>
                </a:lnTo>
                <a:lnTo>
                  <a:pt x="474638" y="627819"/>
                </a:lnTo>
                <a:lnTo>
                  <a:pt x="475643" y="631999"/>
                </a:lnTo>
                <a:lnTo>
                  <a:pt x="475643" y="636167"/>
                </a:lnTo>
                <a:lnTo>
                  <a:pt x="476657" y="640334"/>
                </a:lnTo>
                <a:lnTo>
                  <a:pt x="476657" y="645556"/>
                </a:lnTo>
                <a:lnTo>
                  <a:pt x="477662" y="649723"/>
                </a:lnTo>
                <a:lnTo>
                  <a:pt x="477662" y="653891"/>
                </a:lnTo>
                <a:lnTo>
                  <a:pt x="478667" y="659113"/>
                </a:lnTo>
                <a:lnTo>
                  <a:pt x="478667" y="663280"/>
                </a:lnTo>
                <a:lnTo>
                  <a:pt x="479681" y="668489"/>
                </a:lnTo>
                <a:lnTo>
                  <a:pt x="480686" y="672670"/>
                </a:lnTo>
                <a:lnTo>
                  <a:pt x="480686" y="676837"/>
                </a:lnTo>
                <a:lnTo>
                  <a:pt x="481691" y="682046"/>
                </a:lnTo>
                <a:lnTo>
                  <a:pt x="482696" y="686226"/>
                </a:lnTo>
                <a:lnTo>
                  <a:pt x="483710" y="690394"/>
                </a:lnTo>
                <a:lnTo>
                  <a:pt x="485720" y="694561"/>
                </a:lnTo>
                <a:lnTo>
                  <a:pt x="486735" y="699783"/>
                </a:lnTo>
                <a:lnTo>
                  <a:pt x="487739" y="703951"/>
                </a:lnTo>
                <a:lnTo>
                  <a:pt x="489759" y="708118"/>
                </a:lnTo>
                <a:lnTo>
                  <a:pt x="491768" y="711256"/>
                </a:lnTo>
                <a:lnTo>
                  <a:pt x="493788" y="715424"/>
                </a:lnTo>
                <a:lnTo>
                  <a:pt x="495797" y="719591"/>
                </a:lnTo>
                <a:lnTo>
                  <a:pt x="497817" y="723771"/>
                </a:lnTo>
                <a:lnTo>
                  <a:pt x="499836" y="726897"/>
                </a:lnTo>
                <a:lnTo>
                  <a:pt x="502851" y="730022"/>
                </a:lnTo>
                <a:lnTo>
                  <a:pt x="505875" y="733148"/>
                </a:lnTo>
                <a:lnTo>
                  <a:pt x="508899" y="736286"/>
                </a:lnTo>
                <a:lnTo>
                  <a:pt x="511923" y="739412"/>
                </a:lnTo>
                <a:lnTo>
                  <a:pt x="514947" y="742537"/>
                </a:lnTo>
                <a:lnTo>
                  <a:pt x="518976" y="745663"/>
                </a:lnTo>
                <a:lnTo>
                  <a:pt x="522000" y="747747"/>
                </a:lnTo>
                <a:lnTo>
                  <a:pt x="524020" y="747747"/>
                </a:lnTo>
                <a:lnTo>
                  <a:pt x="526029" y="749843"/>
                </a:lnTo>
                <a:lnTo>
                  <a:pt x="528049" y="750885"/>
                </a:lnTo>
                <a:lnTo>
                  <a:pt x="530058" y="750885"/>
                </a:lnTo>
                <a:lnTo>
                  <a:pt x="532078" y="751927"/>
                </a:lnTo>
                <a:lnTo>
                  <a:pt x="534097" y="752969"/>
                </a:lnTo>
                <a:lnTo>
                  <a:pt x="536107" y="754011"/>
                </a:lnTo>
                <a:lnTo>
                  <a:pt x="538126" y="754011"/>
                </a:lnTo>
                <a:lnTo>
                  <a:pt x="540136" y="755052"/>
                </a:lnTo>
                <a:lnTo>
                  <a:pt x="542155" y="755052"/>
                </a:lnTo>
                <a:lnTo>
                  <a:pt x="543160" y="756094"/>
                </a:lnTo>
                <a:lnTo>
                  <a:pt x="546184" y="756094"/>
                </a:lnTo>
                <a:lnTo>
                  <a:pt x="548203" y="757136"/>
                </a:lnTo>
                <a:lnTo>
                  <a:pt x="554252" y="757136"/>
                </a:lnTo>
                <a:lnTo>
                  <a:pt x="556261" y="758178"/>
                </a:lnTo>
                <a:lnTo>
                  <a:pt x="575411" y="758178"/>
                </a:lnTo>
                <a:lnTo>
                  <a:pt x="577430" y="757136"/>
                </a:lnTo>
                <a:lnTo>
                  <a:pt x="582464" y="757136"/>
                </a:lnTo>
                <a:lnTo>
                  <a:pt x="584483" y="756094"/>
                </a:lnTo>
                <a:lnTo>
                  <a:pt x="586493" y="755052"/>
                </a:lnTo>
                <a:lnTo>
                  <a:pt x="587508" y="755052"/>
                </a:lnTo>
                <a:lnTo>
                  <a:pt x="589517" y="754011"/>
                </a:lnTo>
                <a:lnTo>
                  <a:pt x="591537" y="752969"/>
                </a:lnTo>
                <a:lnTo>
                  <a:pt x="593546" y="749843"/>
                </a:lnTo>
                <a:lnTo>
                  <a:pt x="595566" y="746705"/>
                </a:lnTo>
                <a:lnTo>
                  <a:pt x="597575" y="742537"/>
                </a:lnTo>
                <a:lnTo>
                  <a:pt x="598590" y="738370"/>
                </a:lnTo>
                <a:lnTo>
                  <a:pt x="599595" y="735244"/>
                </a:lnTo>
                <a:lnTo>
                  <a:pt x="600599" y="733148"/>
                </a:lnTo>
                <a:lnTo>
                  <a:pt x="600599" y="730022"/>
                </a:lnTo>
                <a:lnTo>
                  <a:pt x="601614" y="726897"/>
                </a:lnTo>
                <a:lnTo>
                  <a:pt x="601614" y="719591"/>
                </a:lnTo>
                <a:lnTo>
                  <a:pt x="602619" y="715424"/>
                </a:lnTo>
                <a:lnTo>
                  <a:pt x="602619" y="701867"/>
                </a:lnTo>
                <a:lnTo>
                  <a:pt x="603624" y="696658"/>
                </a:lnTo>
                <a:lnTo>
                  <a:pt x="603624" y="678921"/>
                </a:lnTo>
                <a:lnTo>
                  <a:pt x="604638" y="675795"/>
                </a:lnTo>
                <a:lnTo>
                  <a:pt x="604638" y="664322"/>
                </a:lnTo>
                <a:lnTo>
                  <a:pt x="605643" y="660155"/>
                </a:lnTo>
                <a:lnTo>
                  <a:pt x="605643" y="645556"/>
                </a:lnTo>
                <a:lnTo>
                  <a:pt x="606648" y="642418"/>
                </a:lnTo>
                <a:lnTo>
                  <a:pt x="606648" y="639292"/>
                </a:lnTo>
                <a:lnTo>
                  <a:pt x="607653" y="636167"/>
                </a:lnTo>
                <a:lnTo>
                  <a:pt x="607653" y="619484"/>
                </a:lnTo>
                <a:lnTo>
                  <a:pt x="608667" y="616346"/>
                </a:lnTo>
                <a:lnTo>
                  <a:pt x="608667" y="596538"/>
                </a:lnTo>
                <a:lnTo>
                  <a:pt x="609672" y="592358"/>
                </a:lnTo>
                <a:lnTo>
                  <a:pt x="609672" y="569424"/>
                </a:lnTo>
                <a:lnTo>
                  <a:pt x="610677" y="566286"/>
                </a:lnTo>
                <a:lnTo>
                  <a:pt x="610677" y="556909"/>
                </a:lnTo>
                <a:lnTo>
                  <a:pt x="611691" y="552729"/>
                </a:lnTo>
                <a:lnTo>
                  <a:pt x="614715" y="556909"/>
                </a:lnTo>
                <a:lnTo>
                  <a:pt x="616725" y="561077"/>
                </a:lnTo>
                <a:lnTo>
                  <a:pt x="619749" y="565244"/>
                </a:lnTo>
                <a:lnTo>
                  <a:pt x="622773" y="569424"/>
                </a:lnTo>
                <a:lnTo>
                  <a:pt x="625798" y="573592"/>
                </a:lnTo>
                <a:lnTo>
                  <a:pt x="627807" y="577759"/>
                </a:lnTo>
                <a:lnTo>
                  <a:pt x="630831" y="581939"/>
                </a:lnTo>
                <a:lnTo>
                  <a:pt x="633856" y="587149"/>
                </a:lnTo>
                <a:lnTo>
                  <a:pt x="637885" y="591316"/>
                </a:lnTo>
                <a:lnTo>
                  <a:pt x="640909" y="596538"/>
                </a:lnTo>
                <a:lnTo>
                  <a:pt x="643933" y="600705"/>
                </a:lnTo>
                <a:lnTo>
                  <a:pt x="646957" y="605915"/>
                </a:lnTo>
                <a:lnTo>
                  <a:pt x="649981" y="610095"/>
                </a:lnTo>
                <a:lnTo>
                  <a:pt x="654010" y="615304"/>
                </a:lnTo>
                <a:lnTo>
                  <a:pt x="657034" y="619484"/>
                </a:lnTo>
                <a:lnTo>
                  <a:pt x="660058" y="624693"/>
                </a:lnTo>
                <a:lnTo>
                  <a:pt x="664087" y="628861"/>
                </a:lnTo>
                <a:lnTo>
                  <a:pt x="667112" y="634083"/>
                </a:lnTo>
                <a:lnTo>
                  <a:pt x="670136" y="638250"/>
                </a:lnTo>
                <a:lnTo>
                  <a:pt x="674165" y="643460"/>
                </a:lnTo>
                <a:lnTo>
                  <a:pt x="677189" y="647640"/>
                </a:lnTo>
                <a:lnTo>
                  <a:pt x="681218" y="652849"/>
                </a:lnTo>
                <a:lnTo>
                  <a:pt x="684242" y="657016"/>
                </a:lnTo>
                <a:lnTo>
                  <a:pt x="688271" y="662238"/>
                </a:lnTo>
                <a:lnTo>
                  <a:pt x="691295" y="666406"/>
                </a:lnTo>
                <a:lnTo>
                  <a:pt x="695324" y="670586"/>
                </a:lnTo>
                <a:lnTo>
                  <a:pt x="698348" y="675795"/>
                </a:lnTo>
                <a:lnTo>
                  <a:pt x="702387" y="679963"/>
                </a:lnTo>
                <a:lnTo>
                  <a:pt x="705402" y="684143"/>
                </a:lnTo>
                <a:lnTo>
                  <a:pt x="709440" y="688310"/>
                </a:lnTo>
                <a:lnTo>
                  <a:pt x="712464" y="692478"/>
                </a:lnTo>
                <a:lnTo>
                  <a:pt x="716493" y="696658"/>
                </a:lnTo>
                <a:lnTo>
                  <a:pt x="719518" y="699783"/>
                </a:lnTo>
                <a:lnTo>
                  <a:pt x="721527" y="702909"/>
                </a:lnTo>
                <a:lnTo>
                  <a:pt x="724551" y="706034"/>
                </a:lnTo>
                <a:lnTo>
                  <a:pt x="727576" y="709160"/>
                </a:lnTo>
                <a:lnTo>
                  <a:pt x="730600" y="712298"/>
                </a:lnTo>
                <a:lnTo>
                  <a:pt x="732619" y="715424"/>
                </a:lnTo>
                <a:lnTo>
                  <a:pt x="735633" y="717508"/>
                </a:lnTo>
                <a:lnTo>
                  <a:pt x="738658" y="720633"/>
                </a:lnTo>
                <a:lnTo>
                  <a:pt x="740677" y="723771"/>
                </a:lnTo>
                <a:lnTo>
                  <a:pt x="743701" y="725855"/>
                </a:lnTo>
                <a:lnTo>
                  <a:pt x="746725" y="728981"/>
                </a:lnTo>
                <a:lnTo>
                  <a:pt x="748735" y="731064"/>
                </a:lnTo>
                <a:lnTo>
                  <a:pt x="751759" y="733148"/>
                </a:lnTo>
                <a:lnTo>
                  <a:pt x="754783" y="735244"/>
                </a:lnTo>
                <a:lnTo>
                  <a:pt x="756803" y="737328"/>
                </a:lnTo>
                <a:lnTo>
                  <a:pt x="759827" y="739412"/>
                </a:lnTo>
                <a:lnTo>
                  <a:pt x="761836" y="741496"/>
                </a:lnTo>
                <a:lnTo>
                  <a:pt x="764861" y="743579"/>
                </a:lnTo>
                <a:lnTo>
                  <a:pt x="766880" y="744621"/>
                </a:lnTo>
                <a:lnTo>
                  <a:pt x="768890" y="746705"/>
                </a:lnTo>
                <a:lnTo>
                  <a:pt x="771914" y="747747"/>
                </a:lnTo>
                <a:lnTo>
                  <a:pt x="773933" y="749843"/>
                </a:lnTo>
                <a:lnTo>
                  <a:pt x="775943" y="750885"/>
                </a:lnTo>
                <a:lnTo>
                  <a:pt x="778967" y="751927"/>
                </a:lnTo>
                <a:lnTo>
                  <a:pt x="780986" y="752969"/>
                </a:lnTo>
                <a:lnTo>
                  <a:pt x="782996" y="754011"/>
                </a:lnTo>
                <a:lnTo>
                  <a:pt x="785015" y="754011"/>
                </a:lnTo>
                <a:lnTo>
                  <a:pt x="787035" y="755052"/>
                </a:lnTo>
                <a:lnTo>
                  <a:pt x="789044" y="755052"/>
                </a:lnTo>
                <a:lnTo>
                  <a:pt x="791064" y="756094"/>
                </a:lnTo>
                <a:lnTo>
                  <a:pt x="795093" y="756094"/>
                </a:lnTo>
                <a:lnTo>
                  <a:pt x="797112" y="755052"/>
                </a:lnTo>
                <a:lnTo>
                  <a:pt x="799122" y="754011"/>
                </a:lnTo>
                <a:lnTo>
                  <a:pt x="800165" y="754011"/>
                </a:lnTo>
                <a:lnTo>
                  <a:pt x="802194" y="752969"/>
                </a:lnTo>
                <a:lnTo>
                  <a:pt x="805189" y="749843"/>
                </a:lnTo>
                <a:lnTo>
                  <a:pt x="807218" y="748801"/>
                </a:lnTo>
                <a:lnTo>
                  <a:pt x="809247" y="746705"/>
                </a:lnTo>
                <a:lnTo>
                  <a:pt x="810213" y="744621"/>
                </a:lnTo>
                <a:lnTo>
                  <a:pt x="812242" y="742537"/>
                </a:lnTo>
                <a:lnTo>
                  <a:pt x="814271" y="740454"/>
                </a:lnTo>
                <a:lnTo>
                  <a:pt x="816300" y="738370"/>
                </a:lnTo>
                <a:lnTo>
                  <a:pt x="817266" y="736286"/>
                </a:lnTo>
                <a:lnTo>
                  <a:pt x="819295" y="734190"/>
                </a:lnTo>
                <a:lnTo>
                  <a:pt x="821324" y="731064"/>
                </a:lnTo>
                <a:lnTo>
                  <a:pt x="822291" y="728981"/>
                </a:lnTo>
                <a:lnTo>
                  <a:pt x="824320" y="725855"/>
                </a:lnTo>
                <a:lnTo>
                  <a:pt x="826349" y="723771"/>
                </a:lnTo>
                <a:lnTo>
                  <a:pt x="827315" y="720633"/>
                </a:lnTo>
                <a:lnTo>
                  <a:pt x="829344" y="717508"/>
                </a:lnTo>
                <a:lnTo>
                  <a:pt x="830407" y="715424"/>
                </a:lnTo>
                <a:lnTo>
                  <a:pt x="831373" y="712298"/>
                </a:lnTo>
                <a:lnTo>
                  <a:pt x="832339" y="710215"/>
                </a:lnTo>
                <a:lnTo>
                  <a:pt x="833402" y="707076"/>
                </a:lnTo>
                <a:lnTo>
                  <a:pt x="834368" y="703951"/>
                </a:lnTo>
                <a:lnTo>
                  <a:pt x="835431" y="701867"/>
                </a:lnTo>
                <a:lnTo>
                  <a:pt x="836397" y="698741"/>
                </a:lnTo>
                <a:lnTo>
                  <a:pt x="837460" y="694561"/>
                </a:lnTo>
                <a:lnTo>
                  <a:pt x="838426" y="691436"/>
                </a:lnTo>
                <a:lnTo>
                  <a:pt x="838426" y="676837"/>
                </a:lnTo>
                <a:lnTo>
                  <a:pt x="837460" y="673711"/>
                </a:lnTo>
                <a:lnTo>
                  <a:pt x="836397" y="670586"/>
                </a:lnTo>
                <a:lnTo>
                  <a:pt x="836397" y="667448"/>
                </a:lnTo>
                <a:lnTo>
                  <a:pt x="835431" y="663280"/>
                </a:lnTo>
                <a:lnTo>
                  <a:pt x="834368" y="659113"/>
                </a:lnTo>
                <a:lnTo>
                  <a:pt x="832339" y="655975"/>
                </a:lnTo>
                <a:lnTo>
                  <a:pt x="831373" y="651807"/>
                </a:lnTo>
                <a:lnTo>
                  <a:pt x="830407" y="647640"/>
                </a:lnTo>
                <a:lnTo>
                  <a:pt x="828378" y="643460"/>
                </a:lnTo>
                <a:lnTo>
                  <a:pt x="826349" y="639292"/>
                </a:lnTo>
                <a:lnTo>
                  <a:pt x="825286" y="636167"/>
                </a:lnTo>
                <a:lnTo>
                  <a:pt x="824320" y="633041"/>
                </a:lnTo>
                <a:lnTo>
                  <a:pt x="823353" y="630945"/>
                </a:lnTo>
                <a:lnTo>
                  <a:pt x="820262" y="625735"/>
                </a:lnTo>
                <a:lnTo>
                  <a:pt x="818233" y="620526"/>
                </a:lnTo>
                <a:lnTo>
                  <a:pt x="815237" y="615304"/>
                </a:lnTo>
                <a:lnTo>
                  <a:pt x="813208" y="610095"/>
                </a:lnTo>
                <a:lnTo>
                  <a:pt x="810213" y="604873"/>
                </a:lnTo>
                <a:lnTo>
                  <a:pt x="807218" y="599664"/>
                </a:lnTo>
                <a:lnTo>
                  <a:pt x="805189" y="593412"/>
                </a:lnTo>
                <a:lnTo>
                  <a:pt x="802194" y="588190"/>
                </a:lnTo>
                <a:lnTo>
                  <a:pt x="799122" y="582981"/>
                </a:lnTo>
                <a:lnTo>
                  <a:pt x="797112" y="576717"/>
                </a:lnTo>
                <a:lnTo>
                  <a:pt x="794088" y="571508"/>
                </a:lnTo>
                <a:lnTo>
                  <a:pt x="791064" y="566286"/>
                </a:lnTo>
                <a:lnTo>
                  <a:pt x="789044" y="561077"/>
                </a:lnTo>
                <a:lnTo>
                  <a:pt x="786020" y="554826"/>
                </a:lnTo>
                <a:lnTo>
                  <a:pt x="782996" y="549604"/>
                </a:lnTo>
                <a:lnTo>
                  <a:pt x="780986" y="544394"/>
                </a:lnTo>
                <a:lnTo>
                  <a:pt x="778967" y="539172"/>
                </a:lnTo>
                <a:lnTo>
                  <a:pt x="775943" y="533963"/>
                </a:lnTo>
                <a:lnTo>
                  <a:pt x="773933" y="529796"/>
                </a:lnTo>
                <a:lnTo>
                  <a:pt x="771914" y="524574"/>
                </a:lnTo>
                <a:lnTo>
                  <a:pt x="769904" y="519364"/>
                </a:lnTo>
                <a:lnTo>
                  <a:pt x="767885" y="515184"/>
                </a:lnTo>
                <a:lnTo>
                  <a:pt x="765865" y="509975"/>
                </a:lnTo>
                <a:lnTo>
                  <a:pt x="764861" y="505808"/>
                </a:lnTo>
                <a:lnTo>
                  <a:pt x="762851" y="501627"/>
                </a:lnTo>
                <a:lnTo>
                  <a:pt x="761836" y="497460"/>
                </a:lnTo>
                <a:lnTo>
                  <a:pt x="760832" y="494334"/>
                </a:lnTo>
                <a:lnTo>
                  <a:pt x="759827" y="490167"/>
                </a:lnTo>
                <a:lnTo>
                  <a:pt x="758812" y="487029"/>
                </a:lnTo>
                <a:lnTo>
                  <a:pt x="758812" y="483903"/>
                </a:lnTo>
                <a:lnTo>
                  <a:pt x="757807" y="480778"/>
                </a:lnTo>
                <a:lnTo>
                  <a:pt x="757807" y="477652"/>
                </a:lnTo>
                <a:lnTo>
                  <a:pt x="759827" y="477652"/>
                </a:lnTo>
                <a:lnTo>
                  <a:pt x="761836" y="476598"/>
                </a:lnTo>
                <a:lnTo>
                  <a:pt x="768890" y="476598"/>
                </a:lnTo>
                <a:lnTo>
                  <a:pt x="770909" y="477652"/>
                </a:lnTo>
                <a:lnTo>
                  <a:pt x="781991" y="477652"/>
                </a:lnTo>
                <a:lnTo>
                  <a:pt x="785015" y="478694"/>
                </a:lnTo>
                <a:lnTo>
                  <a:pt x="790059" y="478694"/>
                </a:lnTo>
                <a:lnTo>
                  <a:pt x="793073" y="479736"/>
                </a:lnTo>
                <a:lnTo>
                  <a:pt x="796097" y="479736"/>
                </a:lnTo>
                <a:lnTo>
                  <a:pt x="799122" y="480778"/>
                </a:lnTo>
                <a:lnTo>
                  <a:pt x="802194" y="480778"/>
                </a:lnTo>
                <a:lnTo>
                  <a:pt x="805189" y="481819"/>
                </a:lnTo>
                <a:lnTo>
                  <a:pt x="808184" y="481819"/>
                </a:lnTo>
                <a:lnTo>
                  <a:pt x="811180" y="482861"/>
                </a:lnTo>
                <a:lnTo>
                  <a:pt x="809247" y="195030"/>
                </a:lnTo>
                <a:lnTo>
                  <a:pt x="811180" y="482861"/>
                </a:lnTo>
                <a:lnTo>
                  <a:pt x="814271" y="483903"/>
                </a:lnTo>
                <a:lnTo>
                  <a:pt x="817266" y="483903"/>
                </a:lnTo>
                <a:lnTo>
                  <a:pt x="820262" y="484945"/>
                </a:lnTo>
                <a:lnTo>
                  <a:pt x="823353" y="485987"/>
                </a:lnTo>
                <a:lnTo>
                  <a:pt x="826349" y="487029"/>
                </a:lnTo>
                <a:lnTo>
                  <a:pt x="828378" y="488071"/>
                </a:lnTo>
                <a:lnTo>
                  <a:pt x="831373" y="489112"/>
                </a:lnTo>
                <a:lnTo>
                  <a:pt x="833402" y="490167"/>
                </a:lnTo>
                <a:lnTo>
                  <a:pt x="836397" y="491209"/>
                </a:lnTo>
                <a:lnTo>
                  <a:pt x="838426" y="492251"/>
                </a:lnTo>
                <a:lnTo>
                  <a:pt x="841421" y="493293"/>
                </a:lnTo>
                <a:lnTo>
                  <a:pt x="843450" y="494334"/>
                </a:lnTo>
                <a:lnTo>
                  <a:pt x="845479" y="495376"/>
                </a:lnTo>
                <a:lnTo>
                  <a:pt x="848474" y="496418"/>
                </a:lnTo>
                <a:lnTo>
                  <a:pt x="850503" y="497460"/>
                </a:lnTo>
                <a:lnTo>
                  <a:pt x="852532" y="499544"/>
                </a:lnTo>
                <a:lnTo>
                  <a:pt x="855527" y="500586"/>
                </a:lnTo>
                <a:lnTo>
                  <a:pt x="857556" y="501627"/>
                </a:lnTo>
                <a:lnTo>
                  <a:pt x="859585" y="503724"/>
                </a:lnTo>
                <a:lnTo>
                  <a:pt x="861614" y="504766"/>
                </a:lnTo>
                <a:lnTo>
                  <a:pt x="863643" y="506849"/>
                </a:lnTo>
                <a:lnTo>
                  <a:pt x="865672" y="507891"/>
                </a:lnTo>
                <a:lnTo>
                  <a:pt x="867605" y="509975"/>
                </a:lnTo>
                <a:lnTo>
                  <a:pt x="869634" y="512059"/>
                </a:lnTo>
                <a:lnTo>
                  <a:pt x="871663" y="514142"/>
                </a:lnTo>
                <a:lnTo>
                  <a:pt x="873692" y="515184"/>
                </a:lnTo>
                <a:lnTo>
                  <a:pt x="875721" y="517281"/>
                </a:lnTo>
                <a:lnTo>
                  <a:pt x="876687" y="519364"/>
                </a:lnTo>
                <a:lnTo>
                  <a:pt x="878716" y="521448"/>
                </a:lnTo>
                <a:lnTo>
                  <a:pt x="879779" y="523532"/>
                </a:lnTo>
                <a:lnTo>
                  <a:pt x="880745" y="526657"/>
                </a:lnTo>
                <a:lnTo>
                  <a:pt x="881711" y="528741"/>
                </a:lnTo>
                <a:lnTo>
                  <a:pt x="883740" y="532921"/>
                </a:lnTo>
                <a:lnTo>
                  <a:pt x="884803" y="536047"/>
                </a:lnTo>
                <a:lnTo>
                  <a:pt x="885769" y="538131"/>
                </a:lnTo>
                <a:lnTo>
                  <a:pt x="886832" y="541256"/>
                </a:lnTo>
                <a:lnTo>
                  <a:pt x="886832" y="545436"/>
                </a:lnTo>
                <a:lnTo>
                  <a:pt x="887798" y="548562"/>
                </a:lnTo>
                <a:lnTo>
                  <a:pt x="887798" y="553771"/>
                </a:lnTo>
                <a:lnTo>
                  <a:pt x="888764" y="555867"/>
                </a:lnTo>
                <a:lnTo>
                  <a:pt x="888764" y="562119"/>
                </a:lnTo>
                <a:lnTo>
                  <a:pt x="889827" y="564202"/>
                </a:lnTo>
                <a:lnTo>
                  <a:pt x="889827" y="570466"/>
                </a:lnTo>
                <a:lnTo>
                  <a:pt x="890793" y="572550"/>
                </a:lnTo>
                <a:lnTo>
                  <a:pt x="890793" y="581939"/>
                </a:lnTo>
                <a:lnTo>
                  <a:pt x="891856" y="584023"/>
                </a:lnTo>
                <a:lnTo>
                  <a:pt x="891856" y="593412"/>
                </a:lnTo>
                <a:lnTo>
                  <a:pt x="892822" y="596538"/>
                </a:lnTo>
                <a:lnTo>
                  <a:pt x="892822" y="608011"/>
                </a:lnTo>
                <a:lnTo>
                  <a:pt x="893885" y="611137"/>
                </a:lnTo>
                <a:lnTo>
                  <a:pt x="893885" y="619484"/>
                </a:lnTo>
                <a:lnTo>
                  <a:pt x="894851" y="622610"/>
                </a:lnTo>
                <a:lnTo>
                  <a:pt x="894851" y="630945"/>
                </a:lnTo>
                <a:lnTo>
                  <a:pt x="895817" y="635125"/>
                </a:lnTo>
                <a:lnTo>
                  <a:pt x="895817" y="639292"/>
                </a:lnTo>
                <a:lnTo>
                  <a:pt x="896880" y="643460"/>
                </a:lnTo>
                <a:lnTo>
                  <a:pt x="896880" y="647640"/>
                </a:lnTo>
                <a:lnTo>
                  <a:pt x="897846" y="651807"/>
                </a:lnTo>
                <a:lnTo>
                  <a:pt x="898909" y="655975"/>
                </a:lnTo>
                <a:lnTo>
                  <a:pt x="899875" y="660155"/>
                </a:lnTo>
                <a:lnTo>
                  <a:pt x="900938" y="663280"/>
                </a:lnTo>
                <a:lnTo>
                  <a:pt x="901904" y="667448"/>
                </a:lnTo>
                <a:lnTo>
                  <a:pt x="902967" y="670586"/>
                </a:lnTo>
                <a:lnTo>
                  <a:pt x="903933" y="673711"/>
                </a:lnTo>
                <a:lnTo>
                  <a:pt x="904899" y="677879"/>
                </a:lnTo>
                <a:lnTo>
                  <a:pt x="905962" y="681004"/>
                </a:lnTo>
                <a:lnTo>
                  <a:pt x="907991" y="684143"/>
                </a:lnTo>
                <a:lnTo>
                  <a:pt x="908957" y="687268"/>
                </a:lnTo>
                <a:lnTo>
                  <a:pt x="910986" y="690394"/>
                </a:lnTo>
                <a:lnTo>
                  <a:pt x="911953" y="692478"/>
                </a:lnTo>
                <a:lnTo>
                  <a:pt x="913982" y="695603"/>
                </a:lnTo>
                <a:lnTo>
                  <a:pt x="916011" y="697700"/>
                </a:lnTo>
                <a:lnTo>
                  <a:pt x="918040" y="699783"/>
                </a:lnTo>
                <a:lnTo>
                  <a:pt x="920069" y="701867"/>
                </a:lnTo>
                <a:lnTo>
                  <a:pt x="922098" y="703951"/>
                </a:lnTo>
                <a:lnTo>
                  <a:pt x="924127" y="706034"/>
                </a:lnTo>
                <a:lnTo>
                  <a:pt x="927122" y="707076"/>
                </a:lnTo>
                <a:lnTo>
                  <a:pt x="929151" y="708118"/>
                </a:lnTo>
                <a:lnTo>
                  <a:pt x="932146" y="710215"/>
                </a:lnTo>
                <a:lnTo>
                  <a:pt x="935141" y="710215"/>
                </a:lnTo>
                <a:lnTo>
                  <a:pt x="938233" y="711256"/>
                </a:lnTo>
                <a:lnTo>
                  <a:pt x="941228" y="712298"/>
                </a:lnTo>
                <a:lnTo>
                  <a:pt x="950310" y="712298"/>
                </a:lnTo>
                <a:lnTo>
                  <a:pt x="951276" y="711256"/>
                </a:lnTo>
                <a:lnTo>
                  <a:pt x="953305" y="711256"/>
                </a:lnTo>
                <a:lnTo>
                  <a:pt x="955334" y="710215"/>
                </a:lnTo>
                <a:lnTo>
                  <a:pt x="957363" y="709160"/>
                </a:lnTo>
                <a:lnTo>
                  <a:pt x="960358" y="709160"/>
                </a:lnTo>
                <a:lnTo>
                  <a:pt x="962387" y="708118"/>
                </a:lnTo>
                <a:lnTo>
                  <a:pt x="965383" y="708118"/>
                </a:lnTo>
                <a:lnTo>
                  <a:pt x="967412" y="707076"/>
                </a:lnTo>
                <a:lnTo>
                  <a:pt x="969441" y="707076"/>
                </a:lnTo>
                <a:lnTo>
                  <a:pt x="971470" y="706034"/>
                </a:lnTo>
                <a:lnTo>
                  <a:pt x="973499" y="706034"/>
                </a:lnTo>
                <a:lnTo>
                  <a:pt x="975431" y="704993"/>
                </a:lnTo>
                <a:lnTo>
                  <a:pt x="977460" y="704993"/>
                </a:lnTo>
                <a:lnTo>
                  <a:pt x="980552" y="703951"/>
                </a:lnTo>
                <a:lnTo>
                  <a:pt x="982484" y="703951"/>
                </a:lnTo>
                <a:lnTo>
                  <a:pt x="985576" y="702909"/>
                </a:lnTo>
                <a:lnTo>
                  <a:pt x="987605" y="702909"/>
                </a:lnTo>
                <a:lnTo>
                  <a:pt x="990600" y="701867"/>
                </a:lnTo>
                <a:lnTo>
                  <a:pt x="992629" y="701867"/>
                </a:lnTo>
                <a:lnTo>
                  <a:pt x="995624" y="700825"/>
                </a:lnTo>
                <a:lnTo>
                  <a:pt x="998619" y="699783"/>
                </a:lnTo>
                <a:lnTo>
                  <a:pt x="1001711" y="699783"/>
                </a:lnTo>
                <a:lnTo>
                  <a:pt x="1004706" y="698741"/>
                </a:lnTo>
                <a:lnTo>
                  <a:pt x="1007702" y="697700"/>
                </a:lnTo>
                <a:lnTo>
                  <a:pt x="1012726" y="696658"/>
                </a:lnTo>
                <a:lnTo>
                  <a:pt x="1018813" y="695603"/>
                </a:lnTo>
                <a:lnTo>
                  <a:pt x="1023837" y="694561"/>
                </a:lnTo>
                <a:lnTo>
                  <a:pt x="1029924" y="692478"/>
                </a:lnTo>
                <a:lnTo>
                  <a:pt x="1034948" y="691436"/>
                </a:lnTo>
                <a:lnTo>
                  <a:pt x="1040938" y="689352"/>
                </a:lnTo>
                <a:lnTo>
                  <a:pt x="1047025" y="688310"/>
                </a:lnTo>
                <a:lnTo>
                  <a:pt x="1053112" y="687268"/>
                </a:lnTo>
                <a:lnTo>
                  <a:pt x="1058136" y="685185"/>
                </a:lnTo>
                <a:lnTo>
                  <a:pt x="1064127" y="683088"/>
                </a:lnTo>
                <a:lnTo>
                  <a:pt x="1070214" y="682046"/>
                </a:lnTo>
                <a:lnTo>
                  <a:pt x="1075238" y="679963"/>
                </a:lnTo>
                <a:lnTo>
                  <a:pt x="1081325" y="678921"/>
                </a:lnTo>
                <a:lnTo>
                  <a:pt x="1086349" y="676837"/>
                </a:lnTo>
                <a:lnTo>
                  <a:pt x="1091373" y="674753"/>
                </a:lnTo>
                <a:lnTo>
                  <a:pt x="1096397" y="673711"/>
                </a:lnTo>
                <a:lnTo>
                  <a:pt x="1101422" y="671628"/>
                </a:lnTo>
                <a:lnTo>
                  <a:pt x="1106446" y="669531"/>
                </a:lnTo>
                <a:lnTo>
                  <a:pt x="1110504" y="668489"/>
                </a:lnTo>
                <a:lnTo>
                  <a:pt x="1114562" y="666406"/>
                </a:lnTo>
                <a:lnTo>
                  <a:pt x="1118523" y="664322"/>
                </a:lnTo>
                <a:lnTo>
                  <a:pt x="1122581" y="662238"/>
                </a:lnTo>
                <a:lnTo>
                  <a:pt x="1125673" y="661196"/>
                </a:lnTo>
                <a:lnTo>
                  <a:pt x="1129634" y="659113"/>
                </a:lnTo>
                <a:lnTo>
                  <a:pt x="1131663" y="657016"/>
                </a:lnTo>
                <a:lnTo>
                  <a:pt x="1134658" y="655975"/>
                </a:lnTo>
                <a:lnTo>
                  <a:pt x="1136687" y="653891"/>
                </a:lnTo>
                <a:lnTo>
                  <a:pt x="1138716" y="651807"/>
                </a:lnTo>
                <a:lnTo>
                  <a:pt x="1140745" y="648682"/>
                </a:lnTo>
                <a:lnTo>
                  <a:pt x="1141711" y="644501"/>
                </a:lnTo>
                <a:lnTo>
                  <a:pt x="1140745" y="641376"/>
                </a:lnTo>
                <a:lnTo>
                  <a:pt x="1140745" y="616346"/>
                </a:lnTo>
                <a:lnTo>
                  <a:pt x="1139779" y="614262"/>
                </a:lnTo>
                <a:lnTo>
                  <a:pt x="1139779" y="579843"/>
                </a:lnTo>
                <a:lnTo>
                  <a:pt x="1140745" y="575675"/>
                </a:lnTo>
                <a:lnTo>
                  <a:pt x="1140745" y="555867"/>
                </a:lnTo>
                <a:lnTo>
                  <a:pt x="1139779" y="552729"/>
                </a:lnTo>
                <a:lnTo>
                  <a:pt x="1139779" y="544394"/>
                </a:lnTo>
                <a:lnTo>
                  <a:pt x="1138716" y="542311"/>
                </a:lnTo>
                <a:lnTo>
                  <a:pt x="1138716" y="539172"/>
                </a:lnTo>
                <a:lnTo>
                  <a:pt x="1136687" y="535005"/>
                </a:lnTo>
                <a:lnTo>
                  <a:pt x="1135721" y="530838"/>
                </a:lnTo>
                <a:lnTo>
                  <a:pt x="1133692" y="527699"/>
                </a:lnTo>
                <a:lnTo>
                  <a:pt x="1131663" y="525616"/>
                </a:lnTo>
                <a:lnTo>
                  <a:pt x="1129634" y="522490"/>
                </a:lnTo>
                <a:lnTo>
                  <a:pt x="1127605" y="521448"/>
                </a:lnTo>
                <a:lnTo>
                  <a:pt x="1124610" y="519364"/>
                </a:lnTo>
                <a:lnTo>
                  <a:pt x="1122581" y="518323"/>
                </a:lnTo>
                <a:lnTo>
                  <a:pt x="1119586" y="517281"/>
                </a:lnTo>
                <a:lnTo>
                  <a:pt x="1117557" y="516239"/>
                </a:lnTo>
                <a:lnTo>
                  <a:pt x="1115528" y="515184"/>
                </a:lnTo>
                <a:lnTo>
                  <a:pt x="1112533" y="515184"/>
                </a:lnTo>
                <a:lnTo>
                  <a:pt x="1109537" y="514142"/>
                </a:lnTo>
                <a:lnTo>
                  <a:pt x="1106446" y="514142"/>
                </a:lnTo>
                <a:lnTo>
                  <a:pt x="1103450" y="513101"/>
                </a:lnTo>
                <a:lnTo>
                  <a:pt x="1091373" y="513101"/>
                </a:lnTo>
                <a:lnTo>
                  <a:pt x="1090310" y="512059"/>
                </a:lnTo>
                <a:lnTo>
                  <a:pt x="1088378" y="512059"/>
                </a:lnTo>
                <a:lnTo>
                  <a:pt x="1086349" y="513101"/>
                </a:lnTo>
                <a:lnTo>
                  <a:pt x="1077267" y="513101"/>
                </a:lnTo>
                <a:lnTo>
                  <a:pt x="1075238" y="514142"/>
                </a:lnTo>
                <a:lnTo>
                  <a:pt x="1070214" y="514142"/>
                </a:lnTo>
                <a:lnTo>
                  <a:pt x="1068185" y="515184"/>
                </a:lnTo>
                <a:lnTo>
                  <a:pt x="1056107" y="515184"/>
                </a:lnTo>
                <a:lnTo>
                  <a:pt x="1053112" y="514142"/>
                </a:lnTo>
                <a:lnTo>
                  <a:pt x="1051083" y="513101"/>
                </a:lnTo>
                <a:lnTo>
                  <a:pt x="1049054" y="512059"/>
                </a:lnTo>
                <a:lnTo>
                  <a:pt x="1047025" y="508933"/>
                </a:lnTo>
                <a:lnTo>
                  <a:pt x="1044996" y="506849"/>
                </a:lnTo>
                <a:lnTo>
                  <a:pt x="1044030" y="503724"/>
                </a:lnTo>
                <a:lnTo>
                  <a:pt x="1042967" y="500586"/>
                </a:lnTo>
                <a:lnTo>
                  <a:pt x="1042001" y="497460"/>
                </a:lnTo>
                <a:lnTo>
                  <a:pt x="1042001" y="439065"/>
                </a:lnTo>
                <a:lnTo>
                  <a:pt x="1042967" y="435927"/>
                </a:lnTo>
                <a:lnTo>
                  <a:pt x="1042967" y="433843"/>
                </a:lnTo>
                <a:lnTo>
                  <a:pt x="1044996" y="429676"/>
                </a:lnTo>
                <a:lnTo>
                  <a:pt x="1047025" y="426550"/>
                </a:lnTo>
                <a:lnTo>
                  <a:pt x="1049054" y="424454"/>
                </a:lnTo>
                <a:lnTo>
                  <a:pt x="1050020" y="423412"/>
                </a:lnTo>
                <a:lnTo>
                  <a:pt x="1052049" y="422370"/>
                </a:lnTo>
                <a:lnTo>
                  <a:pt x="1054078" y="421328"/>
                </a:lnTo>
                <a:lnTo>
                  <a:pt x="1057074" y="420286"/>
                </a:lnTo>
                <a:lnTo>
                  <a:pt x="1059103" y="419245"/>
                </a:lnTo>
                <a:lnTo>
                  <a:pt x="1062098" y="418203"/>
                </a:lnTo>
                <a:lnTo>
                  <a:pt x="1065190" y="417161"/>
                </a:lnTo>
                <a:lnTo>
                  <a:pt x="1068185" y="417161"/>
                </a:lnTo>
                <a:lnTo>
                  <a:pt x="1072243" y="416119"/>
                </a:lnTo>
                <a:lnTo>
                  <a:pt x="1076204" y="415077"/>
                </a:lnTo>
                <a:lnTo>
                  <a:pt x="1081325" y="414035"/>
                </a:lnTo>
                <a:lnTo>
                  <a:pt x="1085286" y="412994"/>
                </a:lnTo>
                <a:lnTo>
                  <a:pt x="1090310" y="410897"/>
                </a:lnTo>
                <a:lnTo>
                  <a:pt x="1093402" y="410897"/>
                </a:lnTo>
                <a:lnTo>
                  <a:pt x="1096397" y="409855"/>
                </a:lnTo>
                <a:lnTo>
                  <a:pt x="1099393" y="409855"/>
                </a:lnTo>
                <a:lnTo>
                  <a:pt x="1101422" y="408813"/>
                </a:lnTo>
                <a:lnTo>
                  <a:pt x="1104417" y="407772"/>
                </a:lnTo>
                <a:lnTo>
                  <a:pt x="1106446" y="407772"/>
                </a:lnTo>
                <a:lnTo>
                  <a:pt x="1108475" y="406730"/>
                </a:lnTo>
                <a:lnTo>
                  <a:pt x="1111470" y="406730"/>
                </a:lnTo>
                <a:lnTo>
                  <a:pt x="1113499" y="405688"/>
                </a:lnTo>
                <a:lnTo>
                  <a:pt x="1115528" y="404646"/>
                </a:lnTo>
                <a:lnTo>
                  <a:pt x="1117557" y="404646"/>
                </a:lnTo>
                <a:lnTo>
                  <a:pt x="1119586" y="403604"/>
                </a:lnTo>
                <a:lnTo>
                  <a:pt x="1121615" y="403604"/>
                </a:lnTo>
                <a:lnTo>
                  <a:pt x="1122581" y="402562"/>
                </a:lnTo>
                <a:lnTo>
                  <a:pt x="1124610" y="402562"/>
                </a:lnTo>
                <a:lnTo>
                  <a:pt x="1126639" y="401520"/>
                </a:lnTo>
                <a:lnTo>
                  <a:pt x="1127605" y="401520"/>
                </a:lnTo>
                <a:lnTo>
                  <a:pt x="1129634" y="400479"/>
                </a:lnTo>
                <a:lnTo>
                  <a:pt x="1131663" y="399424"/>
                </a:lnTo>
                <a:lnTo>
                  <a:pt x="1134658" y="399424"/>
                </a:lnTo>
                <a:lnTo>
                  <a:pt x="1136687" y="398382"/>
                </a:lnTo>
                <a:lnTo>
                  <a:pt x="1138716" y="397340"/>
                </a:lnTo>
                <a:lnTo>
                  <a:pt x="1140745" y="396298"/>
                </a:lnTo>
                <a:lnTo>
                  <a:pt x="1142774" y="395257"/>
                </a:lnTo>
                <a:lnTo>
                  <a:pt x="1144803" y="394215"/>
                </a:lnTo>
                <a:lnTo>
                  <a:pt x="1146832" y="392131"/>
                </a:lnTo>
                <a:lnTo>
                  <a:pt x="1146832" y="389005"/>
                </a:lnTo>
                <a:lnTo>
                  <a:pt x="1145769" y="385867"/>
                </a:lnTo>
                <a:lnTo>
                  <a:pt x="1143740" y="382742"/>
                </a:lnTo>
                <a:lnTo>
                  <a:pt x="1141711" y="380658"/>
                </a:lnTo>
                <a:lnTo>
                  <a:pt x="1139779" y="377532"/>
                </a:lnTo>
                <a:lnTo>
                  <a:pt x="1137750" y="374407"/>
                </a:lnTo>
                <a:lnTo>
                  <a:pt x="1135721" y="370227"/>
                </a:lnTo>
                <a:lnTo>
                  <a:pt x="1133692" y="366059"/>
                </a:lnTo>
                <a:lnTo>
                  <a:pt x="1132726" y="362934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4373089" y="2512584"/>
            <a:ext cx="824271" cy="192933"/>
          </a:xfrm>
          <a:custGeom>
            <a:avLst/>
            <a:gdLst/>
            <a:ahLst/>
            <a:cxnLst/>
            <a:rect l="l" t="t" r="r" b="b"/>
            <a:pathLst>
              <a:path w="824271" h="192933">
                <a:moveTo>
                  <a:pt x="824271" y="9389"/>
                </a:moveTo>
                <a:lnTo>
                  <a:pt x="823305" y="0"/>
                </a:lnTo>
                <a:lnTo>
                  <a:pt x="824271" y="17736"/>
                </a:lnTo>
                <a:lnTo>
                  <a:pt x="824271" y="9389"/>
                </a:lnTo>
                <a:close/>
              </a:path>
              <a:path w="824271" h="192933">
                <a:moveTo>
                  <a:pt x="20144" y="505808"/>
                </a:moveTo>
                <a:lnTo>
                  <a:pt x="23169" y="511017"/>
                </a:lnTo>
                <a:lnTo>
                  <a:pt x="27207" y="515184"/>
                </a:lnTo>
                <a:lnTo>
                  <a:pt x="31236" y="519364"/>
                </a:lnTo>
                <a:lnTo>
                  <a:pt x="36270" y="522490"/>
                </a:lnTo>
                <a:lnTo>
                  <a:pt x="41314" y="525616"/>
                </a:lnTo>
                <a:lnTo>
                  <a:pt x="47362" y="527699"/>
                </a:lnTo>
                <a:lnTo>
                  <a:pt x="53401" y="529796"/>
                </a:lnTo>
                <a:lnTo>
                  <a:pt x="60454" y="531879"/>
                </a:lnTo>
                <a:lnTo>
                  <a:pt x="67517" y="532921"/>
                </a:lnTo>
                <a:lnTo>
                  <a:pt x="75574" y="533963"/>
                </a:lnTo>
                <a:lnTo>
                  <a:pt x="92705" y="533963"/>
                </a:lnTo>
                <a:lnTo>
                  <a:pt x="96734" y="532921"/>
                </a:lnTo>
                <a:lnTo>
                  <a:pt x="99758" y="532921"/>
                </a:lnTo>
                <a:lnTo>
                  <a:pt x="103787" y="531879"/>
                </a:lnTo>
                <a:lnTo>
                  <a:pt x="106811" y="530838"/>
                </a:lnTo>
                <a:lnTo>
                  <a:pt x="109835" y="529796"/>
                </a:lnTo>
                <a:lnTo>
                  <a:pt x="111855" y="527699"/>
                </a:lnTo>
                <a:lnTo>
                  <a:pt x="114879" y="526657"/>
                </a:lnTo>
                <a:lnTo>
                  <a:pt x="116889" y="524574"/>
                </a:lnTo>
                <a:lnTo>
                  <a:pt x="118908" y="522490"/>
                </a:lnTo>
                <a:lnTo>
                  <a:pt x="119913" y="519364"/>
                </a:lnTo>
                <a:lnTo>
                  <a:pt x="121932" y="517281"/>
                </a:lnTo>
                <a:lnTo>
                  <a:pt x="122937" y="514142"/>
                </a:lnTo>
                <a:lnTo>
                  <a:pt x="124956" y="511017"/>
                </a:lnTo>
                <a:lnTo>
                  <a:pt x="125961" y="507891"/>
                </a:lnTo>
                <a:lnTo>
                  <a:pt x="126966" y="504766"/>
                </a:lnTo>
                <a:lnTo>
                  <a:pt x="126966" y="500586"/>
                </a:lnTo>
                <a:lnTo>
                  <a:pt x="127971" y="496418"/>
                </a:lnTo>
                <a:lnTo>
                  <a:pt x="128985" y="492251"/>
                </a:lnTo>
                <a:lnTo>
                  <a:pt x="128985" y="482861"/>
                </a:lnTo>
                <a:lnTo>
                  <a:pt x="129990" y="478694"/>
                </a:lnTo>
                <a:lnTo>
                  <a:pt x="129990" y="308694"/>
                </a:lnTo>
                <a:lnTo>
                  <a:pt x="130995" y="304526"/>
                </a:lnTo>
                <a:lnTo>
                  <a:pt x="130995" y="301401"/>
                </a:lnTo>
                <a:lnTo>
                  <a:pt x="132009" y="297233"/>
                </a:lnTo>
                <a:lnTo>
                  <a:pt x="133014" y="294095"/>
                </a:lnTo>
                <a:lnTo>
                  <a:pt x="133014" y="290969"/>
                </a:lnTo>
                <a:lnTo>
                  <a:pt x="134019" y="288886"/>
                </a:lnTo>
                <a:lnTo>
                  <a:pt x="136038" y="286802"/>
                </a:lnTo>
                <a:lnTo>
                  <a:pt x="137043" y="284718"/>
                </a:lnTo>
                <a:lnTo>
                  <a:pt x="139063" y="281580"/>
                </a:lnTo>
                <a:lnTo>
                  <a:pt x="141072" y="280538"/>
                </a:lnTo>
                <a:lnTo>
                  <a:pt x="142087" y="279496"/>
                </a:lnTo>
                <a:lnTo>
                  <a:pt x="144096" y="278454"/>
                </a:lnTo>
                <a:lnTo>
                  <a:pt x="147121" y="278454"/>
                </a:lnTo>
                <a:lnTo>
                  <a:pt x="149140" y="277413"/>
                </a:lnTo>
                <a:lnTo>
                  <a:pt x="158203" y="277413"/>
                </a:lnTo>
                <a:lnTo>
                  <a:pt x="160222" y="278454"/>
                </a:lnTo>
                <a:lnTo>
                  <a:pt x="174328" y="278454"/>
                </a:lnTo>
                <a:lnTo>
                  <a:pt x="280145" y="301401"/>
                </a:lnTo>
                <a:lnTo>
                  <a:pt x="305333" y="396298"/>
                </a:lnTo>
                <a:lnTo>
                  <a:pt x="304328" y="467221"/>
                </a:lnTo>
                <a:lnTo>
                  <a:pt x="304328" y="471388"/>
                </a:lnTo>
                <a:lnTo>
                  <a:pt x="305333" y="475556"/>
                </a:lnTo>
                <a:lnTo>
                  <a:pt x="306338" y="478694"/>
                </a:lnTo>
                <a:lnTo>
                  <a:pt x="307353" y="482861"/>
                </a:lnTo>
                <a:lnTo>
                  <a:pt x="308357" y="485987"/>
                </a:lnTo>
                <a:lnTo>
                  <a:pt x="309362" y="489112"/>
                </a:lnTo>
                <a:lnTo>
                  <a:pt x="311382" y="492251"/>
                </a:lnTo>
                <a:lnTo>
                  <a:pt x="313391" y="494334"/>
                </a:lnTo>
                <a:lnTo>
                  <a:pt x="315411" y="497460"/>
                </a:lnTo>
                <a:lnTo>
                  <a:pt x="317430" y="499544"/>
                </a:lnTo>
                <a:lnTo>
                  <a:pt x="320454" y="501627"/>
                </a:lnTo>
                <a:lnTo>
                  <a:pt x="322464" y="503724"/>
                </a:lnTo>
                <a:lnTo>
                  <a:pt x="325488" y="505808"/>
                </a:lnTo>
                <a:lnTo>
                  <a:pt x="328512" y="507891"/>
                </a:lnTo>
                <a:lnTo>
                  <a:pt x="331536" y="509975"/>
                </a:lnTo>
                <a:lnTo>
                  <a:pt x="334560" y="511017"/>
                </a:lnTo>
                <a:lnTo>
                  <a:pt x="336570" y="512059"/>
                </a:lnTo>
                <a:lnTo>
                  <a:pt x="339594" y="514142"/>
                </a:lnTo>
                <a:lnTo>
                  <a:pt x="342618" y="515184"/>
                </a:lnTo>
                <a:lnTo>
                  <a:pt x="345643" y="516239"/>
                </a:lnTo>
                <a:lnTo>
                  <a:pt x="348667" y="517281"/>
                </a:lnTo>
                <a:lnTo>
                  <a:pt x="351691" y="518323"/>
                </a:lnTo>
                <a:lnTo>
                  <a:pt x="354715" y="518323"/>
                </a:lnTo>
                <a:lnTo>
                  <a:pt x="357739" y="519364"/>
                </a:lnTo>
                <a:lnTo>
                  <a:pt x="359749" y="519364"/>
                </a:lnTo>
                <a:lnTo>
                  <a:pt x="362773" y="520406"/>
                </a:lnTo>
                <a:lnTo>
                  <a:pt x="366802" y="520406"/>
                </a:lnTo>
                <a:lnTo>
                  <a:pt x="369826" y="521448"/>
                </a:lnTo>
                <a:lnTo>
                  <a:pt x="394010" y="521448"/>
                </a:lnTo>
                <a:lnTo>
                  <a:pt x="398048" y="520406"/>
                </a:lnTo>
                <a:lnTo>
                  <a:pt x="402077" y="520406"/>
                </a:lnTo>
                <a:lnTo>
                  <a:pt x="405102" y="519364"/>
                </a:lnTo>
                <a:lnTo>
                  <a:pt x="409131" y="518323"/>
                </a:lnTo>
                <a:lnTo>
                  <a:pt x="411140" y="517281"/>
                </a:lnTo>
                <a:lnTo>
                  <a:pt x="414164" y="516239"/>
                </a:lnTo>
                <a:lnTo>
                  <a:pt x="416184" y="514142"/>
                </a:lnTo>
                <a:lnTo>
                  <a:pt x="418203" y="512059"/>
                </a:lnTo>
                <a:lnTo>
                  <a:pt x="420213" y="509975"/>
                </a:lnTo>
                <a:lnTo>
                  <a:pt x="421218" y="506849"/>
                </a:lnTo>
                <a:lnTo>
                  <a:pt x="423237" y="503724"/>
                </a:lnTo>
                <a:lnTo>
                  <a:pt x="424242" y="500586"/>
                </a:lnTo>
                <a:lnTo>
                  <a:pt x="425256" y="495376"/>
                </a:lnTo>
                <a:lnTo>
                  <a:pt x="425256" y="491209"/>
                </a:lnTo>
                <a:lnTo>
                  <a:pt x="426261" y="485987"/>
                </a:lnTo>
                <a:lnTo>
                  <a:pt x="427266" y="479736"/>
                </a:lnTo>
                <a:lnTo>
                  <a:pt x="427266" y="457831"/>
                </a:lnTo>
                <a:lnTo>
                  <a:pt x="428280" y="449484"/>
                </a:lnTo>
                <a:lnTo>
                  <a:pt x="428280" y="429676"/>
                </a:lnTo>
                <a:lnTo>
                  <a:pt x="427266" y="419245"/>
                </a:lnTo>
                <a:lnTo>
                  <a:pt x="427266" y="351461"/>
                </a:lnTo>
                <a:lnTo>
                  <a:pt x="488735" y="263856"/>
                </a:lnTo>
                <a:lnTo>
                  <a:pt x="488735" y="417161"/>
                </a:lnTo>
                <a:lnTo>
                  <a:pt x="489749" y="423412"/>
                </a:lnTo>
                <a:lnTo>
                  <a:pt x="489749" y="435927"/>
                </a:lnTo>
                <a:lnTo>
                  <a:pt x="490754" y="441149"/>
                </a:lnTo>
                <a:lnTo>
                  <a:pt x="491759" y="447400"/>
                </a:lnTo>
                <a:lnTo>
                  <a:pt x="491759" y="453664"/>
                </a:lnTo>
                <a:lnTo>
                  <a:pt x="492773" y="458873"/>
                </a:lnTo>
                <a:lnTo>
                  <a:pt x="494783" y="465137"/>
                </a:lnTo>
                <a:lnTo>
                  <a:pt x="495797" y="470346"/>
                </a:lnTo>
                <a:lnTo>
                  <a:pt x="497807" y="476598"/>
                </a:lnTo>
                <a:lnTo>
                  <a:pt x="499826" y="481819"/>
                </a:lnTo>
                <a:lnTo>
                  <a:pt x="501836" y="487029"/>
                </a:lnTo>
                <a:lnTo>
                  <a:pt x="503855" y="492251"/>
                </a:lnTo>
                <a:lnTo>
                  <a:pt x="506880" y="496418"/>
                </a:lnTo>
                <a:lnTo>
                  <a:pt x="509904" y="500586"/>
                </a:lnTo>
                <a:lnTo>
                  <a:pt x="513933" y="504766"/>
                </a:lnTo>
                <a:lnTo>
                  <a:pt x="516957" y="508933"/>
                </a:lnTo>
                <a:lnTo>
                  <a:pt x="520986" y="513101"/>
                </a:lnTo>
                <a:lnTo>
                  <a:pt x="526020" y="516239"/>
                </a:lnTo>
                <a:lnTo>
                  <a:pt x="531063" y="519364"/>
                </a:lnTo>
                <a:lnTo>
                  <a:pt x="536097" y="522490"/>
                </a:lnTo>
                <a:lnTo>
                  <a:pt x="542145" y="524574"/>
                </a:lnTo>
                <a:lnTo>
                  <a:pt x="548194" y="526657"/>
                </a:lnTo>
                <a:lnTo>
                  <a:pt x="555247" y="527699"/>
                </a:lnTo>
                <a:lnTo>
                  <a:pt x="562300" y="528741"/>
                </a:lnTo>
                <a:lnTo>
                  <a:pt x="569353" y="529796"/>
                </a:lnTo>
                <a:lnTo>
                  <a:pt x="587498" y="529796"/>
                </a:lnTo>
                <a:lnTo>
                  <a:pt x="590522" y="528741"/>
                </a:lnTo>
                <a:lnTo>
                  <a:pt x="592532" y="528741"/>
                </a:lnTo>
                <a:lnTo>
                  <a:pt x="593546" y="527699"/>
                </a:lnTo>
                <a:lnTo>
                  <a:pt x="595556" y="526657"/>
                </a:lnTo>
                <a:lnTo>
                  <a:pt x="596561" y="525616"/>
                </a:lnTo>
                <a:lnTo>
                  <a:pt x="598580" y="524574"/>
                </a:lnTo>
                <a:lnTo>
                  <a:pt x="599585" y="523532"/>
                </a:lnTo>
                <a:lnTo>
                  <a:pt x="601604" y="520406"/>
                </a:lnTo>
                <a:lnTo>
                  <a:pt x="603614" y="517281"/>
                </a:lnTo>
                <a:lnTo>
                  <a:pt x="604628" y="513101"/>
                </a:lnTo>
                <a:lnTo>
                  <a:pt x="605633" y="509975"/>
                </a:lnTo>
                <a:lnTo>
                  <a:pt x="605633" y="504766"/>
                </a:lnTo>
                <a:lnTo>
                  <a:pt x="606638" y="501627"/>
                </a:lnTo>
                <a:lnTo>
                  <a:pt x="606638" y="315999"/>
                </a:lnTo>
                <a:lnTo>
                  <a:pt x="611682" y="323305"/>
                </a:lnTo>
                <a:lnTo>
                  <a:pt x="616715" y="331640"/>
                </a:lnTo>
                <a:lnTo>
                  <a:pt x="620754" y="338946"/>
                </a:lnTo>
                <a:lnTo>
                  <a:pt x="625788" y="347280"/>
                </a:lnTo>
                <a:lnTo>
                  <a:pt x="631836" y="355628"/>
                </a:lnTo>
                <a:lnTo>
                  <a:pt x="636870" y="363975"/>
                </a:lnTo>
                <a:lnTo>
                  <a:pt x="642918" y="373352"/>
                </a:lnTo>
                <a:lnTo>
                  <a:pt x="647962" y="381700"/>
                </a:lnTo>
                <a:lnTo>
                  <a:pt x="654001" y="390047"/>
                </a:lnTo>
                <a:lnTo>
                  <a:pt x="660049" y="399424"/>
                </a:lnTo>
                <a:lnTo>
                  <a:pt x="666097" y="407772"/>
                </a:lnTo>
                <a:lnTo>
                  <a:pt x="672145" y="417161"/>
                </a:lnTo>
                <a:lnTo>
                  <a:pt x="678194" y="425496"/>
                </a:lnTo>
                <a:lnTo>
                  <a:pt x="684232" y="433843"/>
                </a:lnTo>
                <a:lnTo>
                  <a:pt x="691286" y="442191"/>
                </a:lnTo>
                <a:lnTo>
                  <a:pt x="697334" y="450526"/>
                </a:lnTo>
                <a:lnTo>
                  <a:pt x="703382" y="458873"/>
                </a:lnTo>
                <a:lnTo>
                  <a:pt x="709431" y="466179"/>
                </a:lnTo>
                <a:lnTo>
                  <a:pt x="715479" y="473472"/>
                </a:lnTo>
                <a:lnTo>
                  <a:pt x="721518" y="480778"/>
                </a:lnTo>
                <a:lnTo>
                  <a:pt x="727566" y="487029"/>
                </a:lnTo>
                <a:lnTo>
                  <a:pt x="733614" y="493293"/>
                </a:lnTo>
                <a:lnTo>
                  <a:pt x="739662" y="499544"/>
                </a:lnTo>
                <a:lnTo>
                  <a:pt x="744696" y="504766"/>
                </a:lnTo>
                <a:lnTo>
                  <a:pt x="750745" y="509975"/>
                </a:lnTo>
                <a:lnTo>
                  <a:pt x="755788" y="514142"/>
                </a:lnTo>
                <a:lnTo>
                  <a:pt x="760822" y="518323"/>
                </a:lnTo>
                <a:lnTo>
                  <a:pt x="765865" y="521448"/>
                </a:lnTo>
                <a:lnTo>
                  <a:pt x="769894" y="523532"/>
                </a:lnTo>
                <a:lnTo>
                  <a:pt x="774928" y="525616"/>
                </a:lnTo>
                <a:lnTo>
                  <a:pt x="778957" y="526657"/>
                </a:lnTo>
                <a:lnTo>
                  <a:pt x="785006" y="526657"/>
                </a:lnTo>
                <a:lnTo>
                  <a:pt x="787025" y="525616"/>
                </a:lnTo>
                <a:lnTo>
                  <a:pt x="788030" y="525616"/>
                </a:lnTo>
                <a:lnTo>
                  <a:pt x="790049" y="524574"/>
                </a:lnTo>
                <a:lnTo>
                  <a:pt x="791054" y="522490"/>
                </a:lnTo>
                <a:lnTo>
                  <a:pt x="793073" y="521448"/>
                </a:lnTo>
                <a:lnTo>
                  <a:pt x="794078" y="520406"/>
                </a:lnTo>
                <a:lnTo>
                  <a:pt x="796097" y="518323"/>
                </a:lnTo>
                <a:lnTo>
                  <a:pt x="798107" y="516239"/>
                </a:lnTo>
                <a:lnTo>
                  <a:pt x="799112" y="514142"/>
                </a:lnTo>
                <a:lnTo>
                  <a:pt x="801131" y="512059"/>
                </a:lnTo>
                <a:lnTo>
                  <a:pt x="803151" y="509975"/>
                </a:lnTo>
                <a:lnTo>
                  <a:pt x="804155" y="507891"/>
                </a:lnTo>
                <a:lnTo>
                  <a:pt x="806204" y="504766"/>
                </a:lnTo>
                <a:lnTo>
                  <a:pt x="808233" y="502669"/>
                </a:lnTo>
                <a:lnTo>
                  <a:pt x="809199" y="499544"/>
                </a:lnTo>
                <a:lnTo>
                  <a:pt x="811228" y="497460"/>
                </a:lnTo>
                <a:lnTo>
                  <a:pt x="812194" y="494334"/>
                </a:lnTo>
                <a:lnTo>
                  <a:pt x="814223" y="492251"/>
                </a:lnTo>
                <a:lnTo>
                  <a:pt x="815286" y="489112"/>
                </a:lnTo>
                <a:lnTo>
                  <a:pt x="817218" y="485987"/>
                </a:lnTo>
                <a:lnTo>
                  <a:pt x="818281" y="482861"/>
                </a:lnTo>
                <a:lnTo>
                  <a:pt x="819247" y="480778"/>
                </a:lnTo>
                <a:lnTo>
                  <a:pt x="820310" y="477652"/>
                </a:lnTo>
                <a:lnTo>
                  <a:pt x="821276" y="474514"/>
                </a:lnTo>
                <a:lnTo>
                  <a:pt x="822339" y="472430"/>
                </a:lnTo>
                <a:lnTo>
                  <a:pt x="822339" y="469305"/>
                </a:lnTo>
                <a:lnTo>
                  <a:pt x="823305" y="467221"/>
                </a:lnTo>
                <a:lnTo>
                  <a:pt x="823305" y="464083"/>
                </a:lnTo>
                <a:lnTo>
                  <a:pt x="824271" y="461999"/>
                </a:lnTo>
                <a:lnTo>
                  <a:pt x="824271" y="458873"/>
                </a:lnTo>
                <a:lnTo>
                  <a:pt x="823305" y="454706"/>
                </a:lnTo>
                <a:lnTo>
                  <a:pt x="823305" y="449484"/>
                </a:lnTo>
                <a:lnTo>
                  <a:pt x="821276" y="443233"/>
                </a:lnTo>
                <a:lnTo>
                  <a:pt x="820310" y="438011"/>
                </a:lnTo>
                <a:lnTo>
                  <a:pt x="818281" y="431760"/>
                </a:lnTo>
                <a:lnTo>
                  <a:pt x="815286" y="424454"/>
                </a:lnTo>
                <a:lnTo>
                  <a:pt x="812194" y="418203"/>
                </a:lnTo>
                <a:lnTo>
                  <a:pt x="809199" y="410897"/>
                </a:lnTo>
                <a:lnTo>
                  <a:pt x="806204" y="403604"/>
                </a:lnTo>
                <a:lnTo>
                  <a:pt x="803151" y="396298"/>
                </a:lnTo>
                <a:lnTo>
                  <a:pt x="799112" y="387964"/>
                </a:lnTo>
                <a:lnTo>
                  <a:pt x="795083" y="380658"/>
                </a:lnTo>
                <a:lnTo>
                  <a:pt x="791054" y="373352"/>
                </a:lnTo>
                <a:lnTo>
                  <a:pt x="787025" y="365017"/>
                </a:lnTo>
                <a:lnTo>
                  <a:pt x="781981" y="357712"/>
                </a:lnTo>
                <a:lnTo>
                  <a:pt x="777952" y="349377"/>
                </a:lnTo>
                <a:lnTo>
                  <a:pt x="773923" y="342071"/>
                </a:lnTo>
                <a:lnTo>
                  <a:pt x="769894" y="333724"/>
                </a:lnTo>
                <a:lnTo>
                  <a:pt x="764851" y="326431"/>
                </a:lnTo>
                <a:lnTo>
                  <a:pt x="760822" y="319125"/>
                </a:lnTo>
                <a:lnTo>
                  <a:pt x="756793" y="311832"/>
                </a:lnTo>
                <a:lnTo>
                  <a:pt x="753769" y="304526"/>
                </a:lnTo>
                <a:lnTo>
                  <a:pt x="749740" y="297233"/>
                </a:lnTo>
                <a:lnTo>
                  <a:pt x="746716" y="290969"/>
                </a:lnTo>
                <a:lnTo>
                  <a:pt x="743691" y="284718"/>
                </a:lnTo>
                <a:lnTo>
                  <a:pt x="740667" y="278454"/>
                </a:lnTo>
                <a:lnTo>
                  <a:pt x="737643" y="272203"/>
                </a:lnTo>
                <a:lnTo>
                  <a:pt x="735633" y="266981"/>
                </a:lnTo>
                <a:lnTo>
                  <a:pt x="734619" y="262814"/>
                </a:lnTo>
                <a:lnTo>
                  <a:pt x="732609" y="257592"/>
                </a:lnTo>
                <a:lnTo>
                  <a:pt x="732609" y="253424"/>
                </a:lnTo>
                <a:lnTo>
                  <a:pt x="731595" y="250299"/>
                </a:lnTo>
                <a:lnTo>
                  <a:pt x="737643" y="250299"/>
                </a:lnTo>
                <a:lnTo>
                  <a:pt x="740667" y="251341"/>
                </a:lnTo>
                <a:lnTo>
                  <a:pt x="747720" y="251341"/>
                </a:lnTo>
                <a:lnTo>
                  <a:pt x="751749" y="252383"/>
                </a:lnTo>
                <a:lnTo>
                  <a:pt x="756793" y="253424"/>
                </a:lnTo>
                <a:lnTo>
                  <a:pt x="761827" y="254466"/>
                </a:lnTo>
                <a:lnTo>
                  <a:pt x="766870" y="255508"/>
                </a:lnTo>
                <a:lnTo>
                  <a:pt x="771904" y="256550"/>
                </a:lnTo>
                <a:lnTo>
                  <a:pt x="777952" y="257592"/>
                </a:lnTo>
                <a:lnTo>
                  <a:pt x="784001" y="258646"/>
                </a:lnTo>
                <a:lnTo>
                  <a:pt x="790049" y="260730"/>
                </a:lnTo>
                <a:lnTo>
                  <a:pt x="796097" y="262814"/>
                </a:lnTo>
                <a:lnTo>
                  <a:pt x="802136" y="264898"/>
                </a:lnTo>
                <a:lnTo>
                  <a:pt x="808233" y="266981"/>
                </a:lnTo>
                <a:lnTo>
                  <a:pt x="814223" y="270107"/>
                </a:lnTo>
                <a:lnTo>
                  <a:pt x="820310" y="272203"/>
                </a:lnTo>
                <a:lnTo>
                  <a:pt x="826300" y="275329"/>
                </a:lnTo>
                <a:lnTo>
                  <a:pt x="832387" y="279496"/>
                </a:lnTo>
                <a:lnTo>
                  <a:pt x="837411" y="282622"/>
                </a:lnTo>
                <a:lnTo>
                  <a:pt x="842436" y="286802"/>
                </a:lnTo>
                <a:lnTo>
                  <a:pt x="847460" y="290969"/>
                </a:lnTo>
                <a:lnTo>
                  <a:pt x="851518" y="295137"/>
                </a:lnTo>
                <a:lnTo>
                  <a:pt x="855576" y="300359"/>
                </a:lnTo>
                <a:lnTo>
                  <a:pt x="859537" y="305568"/>
                </a:lnTo>
                <a:lnTo>
                  <a:pt x="862629" y="310790"/>
                </a:lnTo>
                <a:lnTo>
                  <a:pt x="864658" y="317041"/>
                </a:lnTo>
                <a:lnTo>
                  <a:pt x="866590" y="323305"/>
                </a:lnTo>
                <a:lnTo>
                  <a:pt x="867653" y="330598"/>
                </a:lnTo>
                <a:lnTo>
                  <a:pt x="868619" y="336862"/>
                </a:lnTo>
                <a:lnTo>
                  <a:pt x="869682" y="344155"/>
                </a:lnTo>
                <a:lnTo>
                  <a:pt x="870648" y="352502"/>
                </a:lnTo>
                <a:lnTo>
                  <a:pt x="870648" y="359795"/>
                </a:lnTo>
                <a:lnTo>
                  <a:pt x="871711" y="368143"/>
                </a:lnTo>
                <a:lnTo>
                  <a:pt x="872677" y="375449"/>
                </a:lnTo>
                <a:lnTo>
                  <a:pt x="872677" y="383783"/>
                </a:lnTo>
                <a:lnTo>
                  <a:pt x="873643" y="392131"/>
                </a:lnTo>
                <a:lnTo>
                  <a:pt x="874706" y="400479"/>
                </a:lnTo>
                <a:lnTo>
                  <a:pt x="874706" y="408813"/>
                </a:lnTo>
                <a:lnTo>
                  <a:pt x="875672" y="417161"/>
                </a:lnTo>
                <a:lnTo>
                  <a:pt x="876735" y="425496"/>
                </a:lnTo>
                <a:lnTo>
                  <a:pt x="877701" y="433843"/>
                </a:lnTo>
                <a:lnTo>
                  <a:pt x="878764" y="442191"/>
                </a:lnTo>
                <a:lnTo>
                  <a:pt x="879730" y="449484"/>
                </a:lnTo>
                <a:lnTo>
                  <a:pt x="881759" y="457831"/>
                </a:lnTo>
                <a:lnTo>
                  <a:pt x="882726" y="465137"/>
                </a:lnTo>
                <a:lnTo>
                  <a:pt x="884754" y="472430"/>
                </a:lnTo>
                <a:lnTo>
                  <a:pt x="886783" y="479736"/>
                </a:lnTo>
                <a:lnTo>
                  <a:pt x="888812" y="485987"/>
                </a:lnTo>
                <a:lnTo>
                  <a:pt x="891808" y="492251"/>
                </a:lnTo>
                <a:lnTo>
                  <a:pt x="893837" y="498502"/>
                </a:lnTo>
                <a:lnTo>
                  <a:pt x="896832" y="503724"/>
                </a:lnTo>
                <a:lnTo>
                  <a:pt x="899924" y="508933"/>
                </a:lnTo>
                <a:lnTo>
                  <a:pt x="903885" y="514142"/>
                </a:lnTo>
                <a:lnTo>
                  <a:pt x="906977" y="518323"/>
                </a:lnTo>
                <a:lnTo>
                  <a:pt x="910938" y="521448"/>
                </a:lnTo>
                <a:lnTo>
                  <a:pt x="916059" y="524574"/>
                </a:lnTo>
                <a:lnTo>
                  <a:pt x="921083" y="526657"/>
                </a:lnTo>
                <a:lnTo>
                  <a:pt x="926107" y="528741"/>
                </a:lnTo>
                <a:lnTo>
                  <a:pt x="932098" y="529796"/>
                </a:lnTo>
                <a:lnTo>
                  <a:pt x="943209" y="529796"/>
                </a:lnTo>
                <a:lnTo>
                  <a:pt x="946204" y="528741"/>
                </a:lnTo>
                <a:lnTo>
                  <a:pt x="951325" y="527699"/>
                </a:lnTo>
                <a:lnTo>
                  <a:pt x="956349" y="527699"/>
                </a:lnTo>
                <a:lnTo>
                  <a:pt x="963402" y="526657"/>
                </a:lnTo>
                <a:lnTo>
                  <a:pt x="970455" y="524574"/>
                </a:lnTo>
                <a:lnTo>
                  <a:pt x="977508" y="523532"/>
                </a:lnTo>
                <a:lnTo>
                  <a:pt x="985528" y="522490"/>
                </a:lnTo>
                <a:lnTo>
                  <a:pt x="993644" y="521448"/>
                </a:lnTo>
                <a:lnTo>
                  <a:pt x="1002629" y="519364"/>
                </a:lnTo>
                <a:lnTo>
                  <a:pt x="1011711" y="517281"/>
                </a:lnTo>
                <a:lnTo>
                  <a:pt x="1021856" y="516239"/>
                </a:lnTo>
                <a:lnTo>
                  <a:pt x="1030938" y="514142"/>
                </a:lnTo>
                <a:lnTo>
                  <a:pt x="1040987" y="512059"/>
                </a:lnTo>
                <a:lnTo>
                  <a:pt x="1050069" y="509975"/>
                </a:lnTo>
                <a:lnTo>
                  <a:pt x="1060117" y="507891"/>
                </a:lnTo>
                <a:lnTo>
                  <a:pt x="1069199" y="505808"/>
                </a:lnTo>
                <a:lnTo>
                  <a:pt x="1078281" y="503724"/>
                </a:lnTo>
                <a:lnTo>
                  <a:pt x="1087364" y="500586"/>
                </a:lnTo>
                <a:lnTo>
                  <a:pt x="1096349" y="498502"/>
                </a:lnTo>
                <a:lnTo>
                  <a:pt x="1104465" y="496418"/>
                </a:lnTo>
                <a:lnTo>
                  <a:pt x="1111518" y="494334"/>
                </a:lnTo>
                <a:lnTo>
                  <a:pt x="1118571" y="491209"/>
                </a:lnTo>
                <a:lnTo>
                  <a:pt x="1124562" y="489112"/>
                </a:lnTo>
                <a:lnTo>
                  <a:pt x="1130649" y="487029"/>
                </a:lnTo>
                <a:lnTo>
                  <a:pt x="1134707" y="483903"/>
                </a:lnTo>
                <a:lnTo>
                  <a:pt x="1138765" y="481819"/>
                </a:lnTo>
                <a:lnTo>
                  <a:pt x="1141760" y="478694"/>
                </a:lnTo>
                <a:lnTo>
                  <a:pt x="1143789" y="476598"/>
                </a:lnTo>
                <a:lnTo>
                  <a:pt x="1143789" y="456790"/>
                </a:lnTo>
                <a:lnTo>
                  <a:pt x="1144755" y="449484"/>
                </a:lnTo>
                <a:lnTo>
                  <a:pt x="1144755" y="433843"/>
                </a:lnTo>
                <a:lnTo>
                  <a:pt x="1145818" y="427592"/>
                </a:lnTo>
                <a:lnTo>
                  <a:pt x="1145818" y="407772"/>
                </a:lnTo>
                <a:lnTo>
                  <a:pt x="1146784" y="402562"/>
                </a:lnTo>
                <a:lnTo>
                  <a:pt x="1146784" y="382742"/>
                </a:lnTo>
                <a:lnTo>
                  <a:pt x="1145818" y="378574"/>
                </a:lnTo>
                <a:lnTo>
                  <a:pt x="1145818" y="374407"/>
                </a:lnTo>
                <a:lnTo>
                  <a:pt x="1144755" y="370227"/>
                </a:lnTo>
                <a:lnTo>
                  <a:pt x="1143789" y="367101"/>
                </a:lnTo>
                <a:lnTo>
                  <a:pt x="1142726" y="363975"/>
                </a:lnTo>
                <a:lnTo>
                  <a:pt x="1141760" y="360837"/>
                </a:lnTo>
                <a:lnTo>
                  <a:pt x="1139731" y="358754"/>
                </a:lnTo>
                <a:lnTo>
                  <a:pt x="1137702" y="356670"/>
                </a:lnTo>
                <a:lnTo>
                  <a:pt x="1135673" y="354586"/>
                </a:lnTo>
                <a:lnTo>
                  <a:pt x="1133644" y="352502"/>
                </a:lnTo>
                <a:lnTo>
                  <a:pt x="1130649" y="350419"/>
                </a:lnTo>
                <a:lnTo>
                  <a:pt x="1127653" y="349377"/>
                </a:lnTo>
                <a:lnTo>
                  <a:pt x="1123595" y="348322"/>
                </a:lnTo>
                <a:lnTo>
                  <a:pt x="1120600" y="347280"/>
                </a:lnTo>
                <a:lnTo>
                  <a:pt x="1115576" y="346239"/>
                </a:lnTo>
                <a:lnTo>
                  <a:pt x="1111518" y="346239"/>
                </a:lnTo>
                <a:lnTo>
                  <a:pt x="1106494" y="345197"/>
                </a:lnTo>
                <a:lnTo>
                  <a:pt x="1096349" y="345197"/>
                </a:lnTo>
                <a:lnTo>
                  <a:pt x="1094417" y="346239"/>
                </a:lnTo>
                <a:lnTo>
                  <a:pt x="1088330" y="346239"/>
                </a:lnTo>
                <a:lnTo>
                  <a:pt x="1086301" y="347280"/>
                </a:lnTo>
                <a:lnTo>
                  <a:pt x="1083306" y="347280"/>
                </a:lnTo>
                <a:lnTo>
                  <a:pt x="1081277" y="348322"/>
                </a:lnTo>
                <a:lnTo>
                  <a:pt x="1077219" y="348322"/>
                </a:lnTo>
                <a:lnTo>
                  <a:pt x="1075190" y="349377"/>
                </a:lnTo>
                <a:lnTo>
                  <a:pt x="1071228" y="349377"/>
                </a:lnTo>
                <a:lnTo>
                  <a:pt x="1070165" y="350419"/>
                </a:lnTo>
                <a:lnTo>
                  <a:pt x="1064175" y="350419"/>
                </a:lnTo>
                <a:lnTo>
                  <a:pt x="1062146" y="351461"/>
                </a:lnTo>
                <a:lnTo>
                  <a:pt x="1058088" y="351461"/>
                </a:lnTo>
                <a:lnTo>
                  <a:pt x="1056059" y="350419"/>
                </a:lnTo>
                <a:lnTo>
                  <a:pt x="1054030" y="350419"/>
                </a:lnTo>
                <a:lnTo>
                  <a:pt x="1052098" y="348322"/>
                </a:lnTo>
                <a:lnTo>
                  <a:pt x="1050069" y="346239"/>
                </a:lnTo>
                <a:lnTo>
                  <a:pt x="1048040" y="345197"/>
                </a:lnTo>
                <a:lnTo>
                  <a:pt x="1046977" y="342071"/>
                </a:lnTo>
                <a:lnTo>
                  <a:pt x="1046011" y="338946"/>
                </a:lnTo>
                <a:lnTo>
                  <a:pt x="1045045" y="335820"/>
                </a:lnTo>
                <a:lnTo>
                  <a:pt x="1045045" y="290969"/>
                </a:lnTo>
                <a:lnTo>
                  <a:pt x="1046011" y="286802"/>
                </a:lnTo>
                <a:lnTo>
                  <a:pt x="1046011" y="280538"/>
                </a:lnTo>
                <a:lnTo>
                  <a:pt x="1046977" y="277413"/>
                </a:lnTo>
                <a:lnTo>
                  <a:pt x="1046977" y="275329"/>
                </a:lnTo>
                <a:lnTo>
                  <a:pt x="1048040" y="272203"/>
                </a:lnTo>
                <a:lnTo>
                  <a:pt x="1050069" y="269065"/>
                </a:lnTo>
                <a:lnTo>
                  <a:pt x="1052098" y="265939"/>
                </a:lnTo>
                <a:lnTo>
                  <a:pt x="1054030" y="264898"/>
                </a:lnTo>
                <a:lnTo>
                  <a:pt x="1056059" y="263856"/>
                </a:lnTo>
                <a:lnTo>
                  <a:pt x="1058088" y="262814"/>
                </a:lnTo>
                <a:lnTo>
                  <a:pt x="1060117" y="261772"/>
                </a:lnTo>
                <a:lnTo>
                  <a:pt x="1063112" y="260730"/>
                </a:lnTo>
                <a:lnTo>
                  <a:pt x="1066204" y="260730"/>
                </a:lnTo>
                <a:lnTo>
                  <a:pt x="1069199" y="259688"/>
                </a:lnTo>
                <a:lnTo>
                  <a:pt x="1072194" y="258646"/>
                </a:lnTo>
                <a:lnTo>
                  <a:pt x="1076252" y="257592"/>
                </a:lnTo>
                <a:lnTo>
                  <a:pt x="1080310" y="257592"/>
                </a:lnTo>
                <a:lnTo>
                  <a:pt x="1084272" y="256550"/>
                </a:lnTo>
                <a:lnTo>
                  <a:pt x="1089296" y="255508"/>
                </a:lnTo>
                <a:lnTo>
                  <a:pt x="1094417" y="254466"/>
                </a:lnTo>
                <a:lnTo>
                  <a:pt x="1099441" y="253424"/>
                </a:lnTo>
                <a:lnTo>
                  <a:pt x="1109489" y="252383"/>
                </a:lnTo>
                <a:lnTo>
                  <a:pt x="1117508" y="250299"/>
                </a:lnTo>
                <a:lnTo>
                  <a:pt x="1125624" y="249257"/>
                </a:lnTo>
                <a:lnTo>
                  <a:pt x="1131711" y="247173"/>
                </a:lnTo>
                <a:lnTo>
                  <a:pt x="1137702" y="246131"/>
                </a:lnTo>
                <a:lnTo>
                  <a:pt x="1142726" y="245077"/>
                </a:lnTo>
                <a:lnTo>
                  <a:pt x="1146784" y="242993"/>
                </a:lnTo>
                <a:lnTo>
                  <a:pt x="1150842" y="241951"/>
                </a:lnTo>
                <a:lnTo>
                  <a:pt x="1153837" y="240909"/>
                </a:lnTo>
                <a:lnTo>
                  <a:pt x="1156832" y="239868"/>
                </a:lnTo>
                <a:lnTo>
                  <a:pt x="1157895" y="238826"/>
                </a:lnTo>
                <a:lnTo>
                  <a:pt x="1159924" y="236742"/>
                </a:lnTo>
                <a:lnTo>
                  <a:pt x="1160890" y="234658"/>
                </a:lnTo>
                <a:lnTo>
                  <a:pt x="1160890" y="230478"/>
                </a:lnTo>
                <a:lnTo>
                  <a:pt x="1158861" y="227353"/>
                </a:lnTo>
                <a:lnTo>
                  <a:pt x="1156832" y="223185"/>
                </a:lnTo>
                <a:lnTo>
                  <a:pt x="1155866" y="220060"/>
                </a:lnTo>
                <a:lnTo>
                  <a:pt x="1153837" y="217963"/>
                </a:lnTo>
                <a:lnTo>
                  <a:pt x="1151808" y="214838"/>
                </a:lnTo>
                <a:lnTo>
                  <a:pt x="1150842" y="211712"/>
                </a:lnTo>
                <a:lnTo>
                  <a:pt x="1148813" y="207545"/>
                </a:lnTo>
                <a:lnTo>
                  <a:pt x="1147750" y="204406"/>
                </a:lnTo>
                <a:lnTo>
                  <a:pt x="1145818" y="200239"/>
                </a:lnTo>
                <a:lnTo>
                  <a:pt x="1144755" y="195030"/>
                </a:lnTo>
                <a:lnTo>
                  <a:pt x="1143789" y="190850"/>
                </a:lnTo>
                <a:lnTo>
                  <a:pt x="1142726" y="185640"/>
                </a:lnTo>
                <a:lnTo>
                  <a:pt x="1142726" y="165820"/>
                </a:lnTo>
                <a:lnTo>
                  <a:pt x="1141760" y="158527"/>
                </a:lnTo>
                <a:lnTo>
                  <a:pt x="1140697" y="151221"/>
                </a:lnTo>
                <a:lnTo>
                  <a:pt x="1139731" y="144970"/>
                </a:lnTo>
                <a:lnTo>
                  <a:pt x="1138765" y="138706"/>
                </a:lnTo>
                <a:lnTo>
                  <a:pt x="1137702" y="133497"/>
                </a:lnTo>
                <a:lnTo>
                  <a:pt x="1135673" y="128275"/>
                </a:lnTo>
                <a:lnTo>
                  <a:pt x="1133644" y="124107"/>
                </a:lnTo>
                <a:lnTo>
                  <a:pt x="1130649" y="119940"/>
                </a:lnTo>
                <a:lnTo>
                  <a:pt x="1128620" y="115760"/>
                </a:lnTo>
                <a:lnTo>
                  <a:pt x="1125624" y="112634"/>
                </a:lnTo>
                <a:lnTo>
                  <a:pt x="1122629" y="109509"/>
                </a:lnTo>
                <a:lnTo>
                  <a:pt x="1119537" y="107425"/>
                </a:lnTo>
                <a:lnTo>
                  <a:pt x="1116542" y="105341"/>
                </a:lnTo>
                <a:lnTo>
                  <a:pt x="1112484" y="103245"/>
                </a:lnTo>
                <a:lnTo>
                  <a:pt x="1109489" y="101161"/>
                </a:lnTo>
                <a:lnTo>
                  <a:pt x="1105431" y="100119"/>
                </a:lnTo>
                <a:lnTo>
                  <a:pt x="1101470" y="99077"/>
                </a:lnTo>
                <a:lnTo>
                  <a:pt x="1097412" y="98036"/>
                </a:lnTo>
                <a:lnTo>
                  <a:pt x="1093354" y="96994"/>
                </a:lnTo>
                <a:lnTo>
                  <a:pt x="1089296" y="95952"/>
                </a:lnTo>
                <a:lnTo>
                  <a:pt x="1025818" y="95952"/>
                </a:lnTo>
                <a:lnTo>
                  <a:pt x="1023885" y="96994"/>
                </a:lnTo>
                <a:lnTo>
                  <a:pt x="1013740" y="96994"/>
                </a:lnTo>
                <a:lnTo>
                  <a:pt x="1011711" y="95952"/>
                </a:lnTo>
                <a:lnTo>
                  <a:pt x="1009682" y="95952"/>
                </a:lnTo>
                <a:lnTo>
                  <a:pt x="1007750" y="94910"/>
                </a:lnTo>
                <a:lnTo>
                  <a:pt x="1005721" y="92826"/>
                </a:lnTo>
                <a:lnTo>
                  <a:pt x="1003692" y="90743"/>
                </a:lnTo>
                <a:lnTo>
                  <a:pt x="1002629" y="87604"/>
                </a:lnTo>
                <a:lnTo>
                  <a:pt x="1001663" y="84479"/>
                </a:lnTo>
                <a:lnTo>
                  <a:pt x="1002629" y="66754"/>
                </a:lnTo>
                <a:lnTo>
                  <a:pt x="1003692" y="51101"/>
                </a:lnTo>
                <a:lnTo>
                  <a:pt x="1005721" y="37544"/>
                </a:lnTo>
                <a:lnTo>
                  <a:pt x="1008716" y="26071"/>
                </a:lnTo>
                <a:lnTo>
                  <a:pt x="1011711" y="16695"/>
                </a:lnTo>
                <a:lnTo>
                  <a:pt x="1015769" y="8347"/>
                </a:lnTo>
                <a:lnTo>
                  <a:pt x="1020793" y="2096"/>
                </a:lnTo>
                <a:lnTo>
                  <a:pt x="1025818" y="-3125"/>
                </a:lnTo>
                <a:lnTo>
                  <a:pt x="1031904" y="-6251"/>
                </a:lnTo>
                <a:lnTo>
                  <a:pt x="1037991" y="-9376"/>
                </a:lnTo>
                <a:lnTo>
                  <a:pt x="1045045" y="-10418"/>
                </a:lnTo>
                <a:lnTo>
                  <a:pt x="1051035" y="-11460"/>
                </a:lnTo>
                <a:lnTo>
                  <a:pt x="1058088" y="-11460"/>
                </a:lnTo>
                <a:lnTo>
                  <a:pt x="1065141" y="-10418"/>
                </a:lnTo>
                <a:lnTo>
                  <a:pt x="1072194" y="-9376"/>
                </a:lnTo>
                <a:lnTo>
                  <a:pt x="1080310" y="-8334"/>
                </a:lnTo>
                <a:lnTo>
                  <a:pt x="1087364" y="-6251"/>
                </a:lnTo>
                <a:lnTo>
                  <a:pt x="1094417" y="-5209"/>
                </a:lnTo>
                <a:lnTo>
                  <a:pt x="1101470" y="-3125"/>
                </a:lnTo>
                <a:lnTo>
                  <a:pt x="1108523" y="-2083"/>
                </a:lnTo>
                <a:lnTo>
                  <a:pt x="1115576" y="-1041"/>
                </a:lnTo>
                <a:lnTo>
                  <a:pt x="1127653" y="-1041"/>
                </a:lnTo>
                <a:lnTo>
                  <a:pt x="1133644" y="-2083"/>
                </a:lnTo>
                <a:lnTo>
                  <a:pt x="1138765" y="-4167"/>
                </a:lnTo>
                <a:lnTo>
                  <a:pt x="1143789" y="-6251"/>
                </a:lnTo>
                <a:lnTo>
                  <a:pt x="1147750" y="-10418"/>
                </a:lnTo>
                <a:lnTo>
                  <a:pt x="1150842" y="-16682"/>
                </a:lnTo>
                <a:lnTo>
                  <a:pt x="1153837" y="-22933"/>
                </a:lnTo>
                <a:lnTo>
                  <a:pt x="1155866" y="-32322"/>
                </a:lnTo>
                <a:lnTo>
                  <a:pt x="1157895" y="-42754"/>
                </a:lnTo>
                <a:lnTo>
                  <a:pt x="1157895" y="-64658"/>
                </a:lnTo>
                <a:lnTo>
                  <a:pt x="1156832" y="-75077"/>
                </a:lnTo>
                <a:lnTo>
                  <a:pt x="1155866" y="-83424"/>
                </a:lnTo>
                <a:lnTo>
                  <a:pt x="1154803" y="-91772"/>
                </a:lnTo>
                <a:lnTo>
                  <a:pt x="1152871" y="-100107"/>
                </a:lnTo>
                <a:lnTo>
                  <a:pt x="1150842" y="-107412"/>
                </a:lnTo>
                <a:lnTo>
                  <a:pt x="1148813" y="-113663"/>
                </a:lnTo>
                <a:lnTo>
                  <a:pt x="1145818" y="-119927"/>
                </a:lnTo>
                <a:lnTo>
                  <a:pt x="1142726" y="-126178"/>
                </a:lnTo>
                <a:lnTo>
                  <a:pt x="1138765" y="-131400"/>
                </a:lnTo>
                <a:lnTo>
                  <a:pt x="1135673" y="-135568"/>
                </a:lnTo>
                <a:lnTo>
                  <a:pt x="1131711" y="-139735"/>
                </a:lnTo>
                <a:lnTo>
                  <a:pt x="1126591" y="-143915"/>
                </a:lnTo>
                <a:lnTo>
                  <a:pt x="1122629" y="-147041"/>
                </a:lnTo>
                <a:lnTo>
                  <a:pt x="1117508" y="-150166"/>
                </a:lnTo>
                <a:lnTo>
                  <a:pt x="1112484" y="-152250"/>
                </a:lnTo>
                <a:lnTo>
                  <a:pt x="1107460" y="-155388"/>
                </a:lnTo>
                <a:lnTo>
                  <a:pt x="1101470" y="-156430"/>
                </a:lnTo>
                <a:lnTo>
                  <a:pt x="1096349" y="-158514"/>
                </a:lnTo>
                <a:lnTo>
                  <a:pt x="1090359" y="-159556"/>
                </a:lnTo>
                <a:lnTo>
                  <a:pt x="1084272" y="-161640"/>
                </a:lnTo>
                <a:lnTo>
                  <a:pt x="1077219" y="-161640"/>
                </a:lnTo>
                <a:lnTo>
                  <a:pt x="1071228" y="-162681"/>
                </a:lnTo>
                <a:lnTo>
                  <a:pt x="1065141" y="-163723"/>
                </a:lnTo>
                <a:lnTo>
                  <a:pt x="1051035" y="-163723"/>
                </a:lnTo>
                <a:lnTo>
                  <a:pt x="1043982" y="-164765"/>
                </a:lnTo>
                <a:lnTo>
                  <a:pt x="1007750" y="-164765"/>
                </a:lnTo>
                <a:lnTo>
                  <a:pt x="1005721" y="-163723"/>
                </a:lnTo>
                <a:lnTo>
                  <a:pt x="1003692" y="-162681"/>
                </a:lnTo>
                <a:lnTo>
                  <a:pt x="1001663" y="-161640"/>
                </a:lnTo>
                <a:lnTo>
                  <a:pt x="999634" y="-160598"/>
                </a:lnTo>
                <a:lnTo>
                  <a:pt x="997605" y="-159556"/>
                </a:lnTo>
                <a:lnTo>
                  <a:pt x="995576" y="-159556"/>
                </a:lnTo>
                <a:lnTo>
                  <a:pt x="993644" y="-160598"/>
                </a:lnTo>
                <a:lnTo>
                  <a:pt x="979537" y="-160598"/>
                </a:lnTo>
                <a:lnTo>
                  <a:pt x="977508" y="-161640"/>
                </a:lnTo>
                <a:lnTo>
                  <a:pt x="957315" y="-161640"/>
                </a:lnTo>
                <a:lnTo>
                  <a:pt x="955286" y="-160598"/>
                </a:lnTo>
                <a:lnTo>
                  <a:pt x="941180" y="-160598"/>
                </a:lnTo>
                <a:lnTo>
                  <a:pt x="939151" y="-159556"/>
                </a:lnTo>
                <a:lnTo>
                  <a:pt x="937218" y="-160598"/>
                </a:lnTo>
                <a:lnTo>
                  <a:pt x="935189" y="-160598"/>
                </a:lnTo>
                <a:lnTo>
                  <a:pt x="933160" y="-161640"/>
                </a:lnTo>
                <a:lnTo>
                  <a:pt x="929102" y="-161640"/>
                </a:lnTo>
                <a:lnTo>
                  <a:pt x="927073" y="-162681"/>
                </a:lnTo>
                <a:lnTo>
                  <a:pt x="925044" y="-162681"/>
                </a:lnTo>
                <a:lnTo>
                  <a:pt x="923112" y="-163723"/>
                </a:lnTo>
                <a:lnTo>
                  <a:pt x="920020" y="-163723"/>
                </a:lnTo>
                <a:lnTo>
                  <a:pt x="917991" y="-164765"/>
                </a:lnTo>
                <a:lnTo>
                  <a:pt x="914996" y="-164765"/>
                </a:lnTo>
                <a:lnTo>
                  <a:pt x="912001" y="-165807"/>
                </a:lnTo>
                <a:lnTo>
                  <a:pt x="906977" y="-165807"/>
                </a:lnTo>
                <a:lnTo>
                  <a:pt x="903885" y="-166849"/>
                </a:lnTo>
                <a:lnTo>
                  <a:pt x="894803" y="-166849"/>
                </a:lnTo>
                <a:lnTo>
                  <a:pt x="890841" y="-165807"/>
                </a:lnTo>
                <a:lnTo>
                  <a:pt x="884754" y="-165807"/>
                </a:lnTo>
                <a:lnTo>
                  <a:pt x="881759" y="-164765"/>
                </a:lnTo>
                <a:lnTo>
                  <a:pt x="878764" y="-163723"/>
                </a:lnTo>
                <a:lnTo>
                  <a:pt x="875672" y="-162681"/>
                </a:lnTo>
                <a:lnTo>
                  <a:pt x="872677" y="-161640"/>
                </a:lnTo>
                <a:lnTo>
                  <a:pt x="869682" y="-160598"/>
                </a:lnTo>
                <a:lnTo>
                  <a:pt x="865624" y="-158514"/>
                </a:lnTo>
                <a:lnTo>
                  <a:pt x="862629" y="-157472"/>
                </a:lnTo>
                <a:lnTo>
                  <a:pt x="860600" y="-155388"/>
                </a:lnTo>
                <a:lnTo>
                  <a:pt x="857605" y="-152250"/>
                </a:lnTo>
                <a:lnTo>
                  <a:pt x="854513" y="-150166"/>
                </a:lnTo>
                <a:lnTo>
                  <a:pt x="851518" y="-145999"/>
                </a:lnTo>
                <a:lnTo>
                  <a:pt x="849489" y="-141832"/>
                </a:lnTo>
                <a:lnTo>
                  <a:pt x="847460" y="-137651"/>
                </a:lnTo>
                <a:lnTo>
                  <a:pt x="844465" y="-132442"/>
                </a:lnTo>
                <a:lnTo>
                  <a:pt x="842436" y="-127220"/>
                </a:lnTo>
                <a:lnTo>
                  <a:pt x="841469" y="-120969"/>
                </a:lnTo>
                <a:lnTo>
                  <a:pt x="839440" y="-114705"/>
                </a:lnTo>
                <a:lnTo>
                  <a:pt x="837411" y="-108454"/>
                </a:lnTo>
                <a:lnTo>
                  <a:pt x="836445" y="-101148"/>
                </a:lnTo>
                <a:lnTo>
                  <a:pt x="834416" y="-93855"/>
                </a:lnTo>
                <a:lnTo>
                  <a:pt x="833353" y="-87592"/>
                </a:lnTo>
                <a:lnTo>
                  <a:pt x="832387" y="-80299"/>
                </a:lnTo>
                <a:lnTo>
                  <a:pt x="831324" y="-71951"/>
                </a:lnTo>
                <a:lnTo>
                  <a:pt x="830358" y="-64658"/>
                </a:lnTo>
                <a:lnTo>
                  <a:pt x="829392" y="-57352"/>
                </a:lnTo>
                <a:lnTo>
                  <a:pt x="828329" y="-50047"/>
                </a:lnTo>
                <a:lnTo>
                  <a:pt x="827363" y="-42754"/>
                </a:lnTo>
                <a:lnTo>
                  <a:pt x="827363" y="-36490"/>
                </a:lnTo>
                <a:lnTo>
                  <a:pt x="826300" y="-29197"/>
                </a:lnTo>
                <a:lnTo>
                  <a:pt x="826300" y="-22933"/>
                </a:lnTo>
                <a:lnTo>
                  <a:pt x="825334" y="-16682"/>
                </a:lnTo>
                <a:lnTo>
                  <a:pt x="825334" y="-5209"/>
                </a:lnTo>
                <a:lnTo>
                  <a:pt x="824271" y="0"/>
                </a:lnTo>
                <a:lnTo>
                  <a:pt x="824271" y="17736"/>
                </a:lnTo>
                <a:lnTo>
                  <a:pt x="823305" y="0"/>
                </a:lnTo>
                <a:lnTo>
                  <a:pt x="822339" y="-8334"/>
                </a:lnTo>
                <a:lnTo>
                  <a:pt x="821276" y="-16682"/>
                </a:lnTo>
                <a:lnTo>
                  <a:pt x="819247" y="-25017"/>
                </a:lnTo>
                <a:lnTo>
                  <a:pt x="818281" y="-33364"/>
                </a:lnTo>
                <a:lnTo>
                  <a:pt x="815286" y="-41712"/>
                </a:lnTo>
                <a:lnTo>
                  <a:pt x="813257" y="-50047"/>
                </a:lnTo>
                <a:lnTo>
                  <a:pt x="810165" y="-57352"/>
                </a:lnTo>
                <a:lnTo>
                  <a:pt x="807170" y="-65700"/>
                </a:lnTo>
                <a:lnTo>
                  <a:pt x="803151" y="-72993"/>
                </a:lnTo>
                <a:lnTo>
                  <a:pt x="799112" y="-80299"/>
                </a:lnTo>
                <a:lnTo>
                  <a:pt x="795083" y="-87592"/>
                </a:lnTo>
                <a:lnTo>
                  <a:pt x="790049" y="-93855"/>
                </a:lnTo>
                <a:lnTo>
                  <a:pt x="785006" y="-101148"/>
                </a:lnTo>
                <a:lnTo>
                  <a:pt x="779972" y="-107412"/>
                </a:lnTo>
                <a:lnTo>
                  <a:pt x="773923" y="-112622"/>
                </a:lnTo>
                <a:lnTo>
                  <a:pt x="767875" y="-118885"/>
                </a:lnTo>
                <a:lnTo>
                  <a:pt x="761827" y="-124095"/>
                </a:lnTo>
                <a:lnTo>
                  <a:pt x="754774" y="-129317"/>
                </a:lnTo>
                <a:lnTo>
                  <a:pt x="747720" y="-134526"/>
                </a:lnTo>
                <a:lnTo>
                  <a:pt x="739662" y="-138693"/>
                </a:lnTo>
                <a:lnTo>
                  <a:pt x="731595" y="-142873"/>
                </a:lnTo>
                <a:lnTo>
                  <a:pt x="723537" y="-145999"/>
                </a:lnTo>
                <a:lnTo>
                  <a:pt x="714464" y="-149125"/>
                </a:lnTo>
                <a:lnTo>
                  <a:pt x="705402" y="-152250"/>
                </a:lnTo>
                <a:lnTo>
                  <a:pt x="696329" y="-155388"/>
                </a:lnTo>
                <a:lnTo>
                  <a:pt x="686252" y="-157472"/>
                </a:lnTo>
                <a:lnTo>
                  <a:pt x="676174" y="-158514"/>
                </a:lnTo>
                <a:lnTo>
                  <a:pt x="666097" y="-159556"/>
                </a:lnTo>
                <a:lnTo>
                  <a:pt x="655015" y="-160598"/>
                </a:lnTo>
                <a:lnTo>
                  <a:pt x="613691" y="-160598"/>
                </a:lnTo>
                <a:lnTo>
                  <a:pt x="599585" y="-159556"/>
                </a:lnTo>
                <a:lnTo>
                  <a:pt x="587498" y="-157472"/>
                </a:lnTo>
                <a:lnTo>
                  <a:pt x="575401" y="-155388"/>
                </a:lnTo>
                <a:lnTo>
                  <a:pt x="565324" y="-153292"/>
                </a:lnTo>
                <a:lnTo>
                  <a:pt x="555247" y="-151208"/>
                </a:lnTo>
                <a:lnTo>
                  <a:pt x="546174" y="-148083"/>
                </a:lnTo>
                <a:lnTo>
                  <a:pt x="538116" y="-144957"/>
                </a:lnTo>
                <a:lnTo>
                  <a:pt x="531063" y="-140777"/>
                </a:lnTo>
                <a:lnTo>
                  <a:pt x="524010" y="-137651"/>
                </a:lnTo>
                <a:lnTo>
                  <a:pt x="518966" y="-133484"/>
                </a:lnTo>
                <a:lnTo>
                  <a:pt x="513933" y="-128262"/>
                </a:lnTo>
                <a:lnTo>
                  <a:pt x="508889" y="-124095"/>
                </a:lnTo>
                <a:lnTo>
                  <a:pt x="504860" y="-118885"/>
                </a:lnTo>
                <a:lnTo>
                  <a:pt x="501836" y="-113663"/>
                </a:lnTo>
                <a:lnTo>
                  <a:pt x="498812" y="-108454"/>
                </a:lnTo>
                <a:lnTo>
                  <a:pt x="496802" y="-103245"/>
                </a:lnTo>
                <a:lnTo>
                  <a:pt x="494783" y="-96981"/>
                </a:lnTo>
                <a:lnTo>
                  <a:pt x="492773" y="-90730"/>
                </a:lnTo>
                <a:lnTo>
                  <a:pt x="491759" y="-85508"/>
                </a:lnTo>
                <a:lnTo>
                  <a:pt x="490754" y="-79257"/>
                </a:lnTo>
                <a:lnTo>
                  <a:pt x="489749" y="-71951"/>
                </a:lnTo>
                <a:lnTo>
                  <a:pt x="489749" y="-25017"/>
                </a:lnTo>
                <a:lnTo>
                  <a:pt x="490754" y="-18766"/>
                </a:lnTo>
                <a:lnTo>
                  <a:pt x="490754" y="38586"/>
                </a:lnTo>
                <a:lnTo>
                  <a:pt x="429285" y="60491"/>
                </a:lnTo>
                <a:lnTo>
                  <a:pt x="428280" y="-6251"/>
                </a:lnTo>
                <a:lnTo>
                  <a:pt x="428280" y="-29197"/>
                </a:lnTo>
                <a:lnTo>
                  <a:pt x="429285" y="-34406"/>
                </a:lnTo>
                <a:lnTo>
                  <a:pt x="429285" y="-54227"/>
                </a:lnTo>
                <a:lnTo>
                  <a:pt x="430290" y="-59436"/>
                </a:lnTo>
                <a:lnTo>
                  <a:pt x="430290" y="-67784"/>
                </a:lnTo>
                <a:lnTo>
                  <a:pt x="431295" y="-71951"/>
                </a:lnTo>
                <a:lnTo>
                  <a:pt x="431295" y="-79257"/>
                </a:lnTo>
                <a:lnTo>
                  <a:pt x="432309" y="-82382"/>
                </a:lnTo>
                <a:lnTo>
                  <a:pt x="432309" y="-88633"/>
                </a:lnTo>
                <a:lnTo>
                  <a:pt x="433314" y="-91772"/>
                </a:lnTo>
                <a:lnTo>
                  <a:pt x="433314" y="-94897"/>
                </a:lnTo>
                <a:lnTo>
                  <a:pt x="434319" y="-99065"/>
                </a:lnTo>
                <a:lnTo>
                  <a:pt x="434319" y="-103245"/>
                </a:lnTo>
                <a:lnTo>
                  <a:pt x="435334" y="-107412"/>
                </a:lnTo>
                <a:lnTo>
                  <a:pt x="436338" y="-110538"/>
                </a:lnTo>
                <a:lnTo>
                  <a:pt x="435334" y="-114705"/>
                </a:lnTo>
                <a:lnTo>
                  <a:pt x="434319" y="-117844"/>
                </a:lnTo>
                <a:lnTo>
                  <a:pt x="432309" y="-119927"/>
                </a:lnTo>
                <a:lnTo>
                  <a:pt x="431295" y="-122011"/>
                </a:lnTo>
                <a:lnTo>
                  <a:pt x="429285" y="-124095"/>
                </a:lnTo>
                <a:lnTo>
                  <a:pt x="426261" y="-126178"/>
                </a:lnTo>
                <a:lnTo>
                  <a:pt x="424242" y="-128262"/>
                </a:lnTo>
                <a:lnTo>
                  <a:pt x="421218" y="-131400"/>
                </a:lnTo>
                <a:lnTo>
                  <a:pt x="418203" y="-133484"/>
                </a:lnTo>
                <a:lnTo>
                  <a:pt x="415179" y="-135568"/>
                </a:lnTo>
                <a:lnTo>
                  <a:pt x="412155" y="-136610"/>
                </a:lnTo>
                <a:lnTo>
                  <a:pt x="408126" y="-138693"/>
                </a:lnTo>
                <a:lnTo>
                  <a:pt x="405102" y="-140777"/>
                </a:lnTo>
                <a:lnTo>
                  <a:pt x="401063" y="-142873"/>
                </a:lnTo>
                <a:lnTo>
                  <a:pt x="398048" y="-144957"/>
                </a:lnTo>
                <a:lnTo>
                  <a:pt x="394010" y="-145999"/>
                </a:lnTo>
                <a:lnTo>
                  <a:pt x="390986" y="-148083"/>
                </a:lnTo>
                <a:lnTo>
                  <a:pt x="386957" y="-149125"/>
                </a:lnTo>
                <a:lnTo>
                  <a:pt x="383932" y="-151208"/>
                </a:lnTo>
                <a:lnTo>
                  <a:pt x="380908" y="-152250"/>
                </a:lnTo>
                <a:lnTo>
                  <a:pt x="377894" y="-153292"/>
                </a:lnTo>
                <a:lnTo>
                  <a:pt x="374870" y="-154347"/>
                </a:lnTo>
                <a:lnTo>
                  <a:pt x="371845" y="-155388"/>
                </a:lnTo>
                <a:lnTo>
                  <a:pt x="368821" y="-156430"/>
                </a:lnTo>
                <a:lnTo>
                  <a:pt x="366802" y="-157472"/>
                </a:lnTo>
                <a:lnTo>
                  <a:pt x="364792" y="-158514"/>
                </a:lnTo>
                <a:lnTo>
                  <a:pt x="362773" y="-158514"/>
                </a:lnTo>
                <a:lnTo>
                  <a:pt x="361768" y="-159556"/>
                </a:lnTo>
                <a:lnTo>
                  <a:pt x="339594" y="-159556"/>
                </a:lnTo>
                <a:lnTo>
                  <a:pt x="337585" y="-158514"/>
                </a:lnTo>
                <a:lnTo>
                  <a:pt x="332541" y="-158514"/>
                </a:lnTo>
                <a:lnTo>
                  <a:pt x="330531" y="-157472"/>
                </a:lnTo>
                <a:lnTo>
                  <a:pt x="328512" y="-157472"/>
                </a:lnTo>
                <a:lnTo>
                  <a:pt x="326493" y="-156430"/>
                </a:lnTo>
                <a:lnTo>
                  <a:pt x="324483" y="-156430"/>
                </a:lnTo>
                <a:lnTo>
                  <a:pt x="322464" y="-155388"/>
                </a:lnTo>
                <a:lnTo>
                  <a:pt x="321459" y="-154347"/>
                </a:lnTo>
                <a:lnTo>
                  <a:pt x="319440" y="-154347"/>
                </a:lnTo>
                <a:lnTo>
                  <a:pt x="317430" y="-153292"/>
                </a:lnTo>
                <a:lnTo>
                  <a:pt x="316415" y="-152250"/>
                </a:lnTo>
                <a:lnTo>
                  <a:pt x="314406" y="-151208"/>
                </a:lnTo>
                <a:lnTo>
                  <a:pt x="313391" y="-150166"/>
                </a:lnTo>
                <a:lnTo>
                  <a:pt x="311382" y="-148083"/>
                </a:lnTo>
                <a:lnTo>
                  <a:pt x="309362" y="-144957"/>
                </a:lnTo>
                <a:lnTo>
                  <a:pt x="308357" y="-141832"/>
                </a:lnTo>
                <a:lnTo>
                  <a:pt x="307353" y="-138693"/>
                </a:lnTo>
                <a:lnTo>
                  <a:pt x="306338" y="-134526"/>
                </a:lnTo>
                <a:lnTo>
                  <a:pt x="306338" y="-127220"/>
                </a:lnTo>
                <a:lnTo>
                  <a:pt x="307353" y="-124095"/>
                </a:lnTo>
                <a:lnTo>
                  <a:pt x="307353" y="-107412"/>
                </a:lnTo>
                <a:lnTo>
                  <a:pt x="308357" y="-104287"/>
                </a:lnTo>
                <a:lnTo>
                  <a:pt x="308357" y="-49005"/>
                </a:lnTo>
                <a:lnTo>
                  <a:pt x="307353" y="-45879"/>
                </a:lnTo>
                <a:lnTo>
                  <a:pt x="307353" y="-42754"/>
                </a:lnTo>
                <a:lnTo>
                  <a:pt x="306338" y="-38586"/>
                </a:lnTo>
                <a:lnTo>
                  <a:pt x="306338" y="-35448"/>
                </a:lnTo>
                <a:lnTo>
                  <a:pt x="305333" y="-32322"/>
                </a:lnTo>
                <a:lnTo>
                  <a:pt x="305333" y="-28155"/>
                </a:lnTo>
                <a:lnTo>
                  <a:pt x="304328" y="-25017"/>
                </a:lnTo>
                <a:lnTo>
                  <a:pt x="303314" y="-21891"/>
                </a:lnTo>
                <a:lnTo>
                  <a:pt x="302309" y="-18766"/>
                </a:lnTo>
                <a:lnTo>
                  <a:pt x="301304" y="-14598"/>
                </a:lnTo>
                <a:lnTo>
                  <a:pt x="299285" y="-11460"/>
                </a:lnTo>
                <a:lnTo>
                  <a:pt x="298280" y="-9376"/>
                </a:lnTo>
                <a:lnTo>
                  <a:pt x="296261" y="-6251"/>
                </a:lnTo>
                <a:lnTo>
                  <a:pt x="295256" y="-3125"/>
                </a:lnTo>
                <a:lnTo>
                  <a:pt x="293237" y="-1041"/>
                </a:lnTo>
                <a:lnTo>
                  <a:pt x="291227" y="2096"/>
                </a:lnTo>
                <a:lnTo>
                  <a:pt x="288203" y="4180"/>
                </a:lnTo>
                <a:lnTo>
                  <a:pt x="285179" y="7305"/>
                </a:lnTo>
                <a:lnTo>
                  <a:pt x="282155" y="10431"/>
                </a:lnTo>
                <a:lnTo>
                  <a:pt x="278126" y="13569"/>
                </a:lnTo>
                <a:lnTo>
                  <a:pt x="274097" y="17736"/>
                </a:lnTo>
                <a:lnTo>
                  <a:pt x="269053" y="20862"/>
                </a:lnTo>
                <a:lnTo>
                  <a:pt x="264019" y="25029"/>
                </a:lnTo>
                <a:lnTo>
                  <a:pt x="258976" y="28168"/>
                </a:lnTo>
                <a:lnTo>
                  <a:pt x="253942" y="32335"/>
                </a:lnTo>
                <a:lnTo>
                  <a:pt x="248898" y="36503"/>
                </a:lnTo>
                <a:lnTo>
                  <a:pt x="243865" y="39641"/>
                </a:lnTo>
                <a:lnTo>
                  <a:pt x="237816" y="43808"/>
                </a:lnTo>
                <a:lnTo>
                  <a:pt x="232782" y="47976"/>
                </a:lnTo>
                <a:lnTo>
                  <a:pt x="226734" y="51101"/>
                </a:lnTo>
                <a:lnTo>
                  <a:pt x="220686" y="55281"/>
                </a:lnTo>
                <a:lnTo>
                  <a:pt x="215642" y="58407"/>
                </a:lnTo>
                <a:lnTo>
                  <a:pt x="210609" y="62574"/>
                </a:lnTo>
                <a:lnTo>
                  <a:pt x="204560" y="65713"/>
                </a:lnTo>
                <a:lnTo>
                  <a:pt x="199526" y="68838"/>
                </a:lnTo>
                <a:lnTo>
                  <a:pt x="194483" y="71964"/>
                </a:lnTo>
                <a:lnTo>
                  <a:pt x="190454" y="75089"/>
                </a:lnTo>
                <a:lnTo>
                  <a:pt x="185410" y="78228"/>
                </a:lnTo>
                <a:lnTo>
                  <a:pt x="181381" y="80311"/>
                </a:lnTo>
                <a:lnTo>
                  <a:pt x="177352" y="83437"/>
                </a:lnTo>
                <a:lnTo>
                  <a:pt x="174328" y="85521"/>
                </a:lnTo>
                <a:lnTo>
                  <a:pt x="171304" y="86562"/>
                </a:lnTo>
                <a:lnTo>
                  <a:pt x="169294" y="88646"/>
                </a:lnTo>
                <a:lnTo>
                  <a:pt x="167275" y="89688"/>
                </a:lnTo>
                <a:lnTo>
                  <a:pt x="165265" y="90743"/>
                </a:lnTo>
                <a:lnTo>
                  <a:pt x="164251" y="91784"/>
                </a:lnTo>
                <a:lnTo>
                  <a:pt x="154174" y="91784"/>
                </a:lnTo>
                <a:lnTo>
                  <a:pt x="152164" y="92826"/>
                </a:lnTo>
                <a:lnTo>
                  <a:pt x="138048" y="92826"/>
                </a:lnTo>
                <a:lnTo>
                  <a:pt x="136038" y="91784"/>
                </a:lnTo>
                <a:lnTo>
                  <a:pt x="134019" y="90743"/>
                </a:lnTo>
                <a:lnTo>
                  <a:pt x="132009" y="88646"/>
                </a:lnTo>
                <a:lnTo>
                  <a:pt x="129990" y="86562"/>
                </a:lnTo>
                <a:lnTo>
                  <a:pt x="128985" y="83437"/>
                </a:lnTo>
                <a:lnTo>
                  <a:pt x="129990" y="58407"/>
                </a:lnTo>
                <a:lnTo>
                  <a:pt x="129990" y="10431"/>
                </a:lnTo>
                <a:lnTo>
                  <a:pt x="130995" y="7305"/>
                </a:lnTo>
                <a:lnTo>
                  <a:pt x="130995" y="4180"/>
                </a:lnTo>
                <a:lnTo>
                  <a:pt x="133014" y="1054"/>
                </a:lnTo>
                <a:lnTo>
                  <a:pt x="134019" y="-2083"/>
                </a:lnTo>
                <a:lnTo>
                  <a:pt x="136038" y="-4167"/>
                </a:lnTo>
                <a:lnTo>
                  <a:pt x="138048" y="-5209"/>
                </a:lnTo>
                <a:lnTo>
                  <a:pt x="139063" y="-6251"/>
                </a:lnTo>
                <a:lnTo>
                  <a:pt x="141072" y="-7292"/>
                </a:lnTo>
                <a:lnTo>
                  <a:pt x="143092" y="-8334"/>
                </a:lnTo>
                <a:lnTo>
                  <a:pt x="145111" y="-9376"/>
                </a:lnTo>
                <a:lnTo>
                  <a:pt x="147121" y="-10418"/>
                </a:lnTo>
                <a:lnTo>
                  <a:pt x="150145" y="-10418"/>
                </a:lnTo>
                <a:lnTo>
                  <a:pt x="153169" y="-11460"/>
                </a:lnTo>
                <a:lnTo>
                  <a:pt x="156193" y="-11460"/>
                </a:lnTo>
                <a:lnTo>
                  <a:pt x="159217" y="-12514"/>
                </a:lnTo>
                <a:lnTo>
                  <a:pt x="163246" y="-12514"/>
                </a:lnTo>
                <a:lnTo>
                  <a:pt x="166270" y="-13556"/>
                </a:lnTo>
                <a:lnTo>
                  <a:pt x="193478" y="-13556"/>
                </a:lnTo>
                <a:lnTo>
                  <a:pt x="195488" y="-12514"/>
                </a:lnTo>
                <a:lnTo>
                  <a:pt x="213633" y="-12514"/>
                </a:lnTo>
                <a:lnTo>
                  <a:pt x="216657" y="-13556"/>
                </a:lnTo>
                <a:lnTo>
                  <a:pt x="224715" y="-13556"/>
                </a:lnTo>
                <a:lnTo>
                  <a:pt x="227739" y="-14598"/>
                </a:lnTo>
                <a:lnTo>
                  <a:pt x="230763" y="-14598"/>
                </a:lnTo>
                <a:lnTo>
                  <a:pt x="233787" y="-15640"/>
                </a:lnTo>
                <a:lnTo>
                  <a:pt x="236811" y="-15640"/>
                </a:lnTo>
                <a:lnTo>
                  <a:pt x="239836" y="-16682"/>
                </a:lnTo>
                <a:lnTo>
                  <a:pt x="242860" y="-17724"/>
                </a:lnTo>
                <a:lnTo>
                  <a:pt x="245874" y="-18766"/>
                </a:lnTo>
                <a:lnTo>
                  <a:pt x="248898" y="-19807"/>
                </a:lnTo>
                <a:lnTo>
                  <a:pt x="250918" y="-20849"/>
                </a:lnTo>
                <a:lnTo>
                  <a:pt x="253942" y="-21891"/>
                </a:lnTo>
                <a:lnTo>
                  <a:pt x="255952" y="-22933"/>
                </a:lnTo>
                <a:lnTo>
                  <a:pt x="257971" y="-25017"/>
                </a:lnTo>
                <a:lnTo>
                  <a:pt x="259990" y="-26071"/>
                </a:lnTo>
                <a:lnTo>
                  <a:pt x="262000" y="-28155"/>
                </a:lnTo>
                <a:lnTo>
                  <a:pt x="264019" y="-29197"/>
                </a:lnTo>
                <a:lnTo>
                  <a:pt x="266029" y="-31281"/>
                </a:lnTo>
                <a:lnTo>
                  <a:pt x="267043" y="-33364"/>
                </a:lnTo>
                <a:lnTo>
                  <a:pt x="269053" y="-36490"/>
                </a:lnTo>
                <a:lnTo>
                  <a:pt x="271072" y="-40670"/>
                </a:lnTo>
                <a:lnTo>
                  <a:pt x="271072" y="-43796"/>
                </a:lnTo>
                <a:lnTo>
                  <a:pt x="272077" y="-46921"/>
                </a:lnTo>
                <a:lnTo>
                  <a:pt x="272077" y="-56311"/>
                </a:lnTo>
                <a:lnTo>
                  <a:pt x="271072" y="-61520"/>
                </a:lnTo>
                <a:lnTo>
                  <a:pt x="271072" y="-67784"/>
                </a:lnTo>
                <a:lnTo>
                  <a:pt x="270068" y="-74035"/>
                </a:lnTo>
                <a:lnTo>
                  <a:pt x="270068" y="-79257"/>
                </a:lnTo>
                <a:lnTo>
                  <a:pt x="269053" y="-85508"/>
                </a:lnTo>
                <a:lnTo>
                  <a:pt x="267043" y="-91772"/>
                </a:lnTo>
                <a:lnTo>
                  <a:pt x="266029" y="-96981"/>
                </a:lnTo>
                <a:lnTo>
                  <a:pt x="265024" y="-102190"/>
                </a:lnTo>
                <a:lnTo>
                  <a:pt x="263014" y="-107412"/>
                </a:lnTo>
                <a:lnTo>
                  <a:pt x="262000" y="-112622"/>
                </a:lnTo>
                <a:lnTo>
                  <a:pt x="259990" y="-117844"/>
                </a:lnTo>
                <a:lnTo>
                  <a:pt x="257971" y="-123053"/>
                </a:lnTo>
                <a:lnTo>
                  <a:pt x="255952" y="-128262"/>
                </a:lnTo>
                <a:lnTo>
                  <a:pt x="253942" y="-132442"/>
                </a:lnTo>
                <a:lnTo>
                  <a:pt x="251923" y="-136610"/>
                </a:lnTo>
                <a:lnTo>
                  <a:pt x="249913" y="-141832"/>
                </a:lnTo>
                <a:lnTo>
                  <a:pt x="247894" y="-144957"/>
                </a:lnTo>
                <a:lnTo>
                  <a:pt x="245874" y="-149125"/>
                </a:lnTo>
                <a:lnTo>
                  <a:pt x="242860" y="-153292"/>
                </a:lnTo>
                <a:lnTo>
                  <a:pt x="240840" y="-156430"/>
                </a:lnTo>
                <a:lnTo>
                  <a:pt x="238821" y="-159556"/>
                </a:lnTo>
                <a:lnTo>
                  <a:pt x="235797" y="-162681"/>
                </a:lnTo>
                <a:lnTo>
                  <a:pt x="233787" y="-164765"/>
                </a:lnTo>
                <a:lnTo>
                  <a:pt x="231768" y="-167903"/>
                </a:lnTo>
                <a:lnTo>
                  <a:pt x="228744" y="-169987"/>
                </a:lnTo>
                <a:lnTo>
                  <a:pt x="226734" y="-171029"/>
                </a:lnTo>
                <a:lnTo>
                  <a:pt x="224715" y="-173113"/>
                </a:lnTo>
                <a:lnTo>
                  <a:pt x="222705" y="-174155"/>
                </a:lnTo>
                <a:lnTo>
                  <a:pt x="219681" y="-175196"/>
                </a:lnTo>
                <a:lnTo>
                  <a:pt x="212628" y="-175196"/>
                </a:lnTo>
                <a:lnTo>
                  <a:pt x="210609" y="-174155"/>
                </a:lnTo>
                <a:lnTo>
                  <a:pt x="208589" y="-173113"/>
                </a:lnTo>
                <a:lnTo>
                  <a:pt x="206580" y="-173113"/>
                </a:lnTo>
                <a:lnTo>
                  <a:pt x="204560" y="-172071"/>
                </a:lnTo>
                <a:lnTo>
                  <a:pt x="194483" y="-172071"/>
                </a:lnTo>
                <a:lnTo>
                  <a:pt x="192473" y="-173113"/>
                </a:lnTo>
                <a:lnTo>
                  <a:pt x="190454" y="-174155"/>
                </a:lnTo>
                <a:lnTo>
                  <a:pt x="188435" y="-174155"/>
                </a:lnTo>
                <a:lnTo>
                  <a:pt x="186425" y="-175196"/>
                </a:lnTo>
                <a:lnTo>
                  <a:pt x="84647" y="-175196"/>
                </a:lnTo>
                <a:lnTo>
                  <a:pt x="73555" y="-174155"/>
                </a:lnTo>
                <a:lnTo>
                  <a:pt x="62473" y="-173113"/>
                </a:lnTo>
                <a:lnTo>
                  <a:pt x="53401" y="-172071"/>
                </a:lnTo>
                <a:lnTo>
                  <a:pt x="44338" y="-171029"/>
                </a:lnTo>
                <a:lnTo>
                  <a:pt x="37285" y="-168945"/>
                </a:lnTo>
                <a:lnTo>
                  <a:pt x="30222" y="-166849"/>
                </a:lnTo>
                <a:lnTo>
                  <a:pt x="24183" y="-164765"/>
                </a:lnTo>
                <a:lnTo>
                  <a:pt x="15111" y="-158514"/>
                </a:lnTo>
                <a:lnTo>
                  <a:pt x="8057" y="-151208"/>
                </a:lnTo>
                <a:lnTo>
                  <a:pt x="4028" y="-140777"/>
                </a:lnTo>
                <a:lnTo>
                  <a:pt x="2009" y="-135568"/>
                </a:lnTo>
                <a:lnTo>
                  <a:pt x="1004" y="-129317"/>
                </a:lnTo>
                <a:lnTo>
                  <a:pt x="0" y="-122011"/>
                </a:lnTo>
                <a:lnTo>
                  <a:pt x="0" y="-76118"/>
                </a:lnTo>
                <a:lnTo>
                  <a:pt x="1004" y="-63603"/>
                </a:lnTo>
                <a:lnTo>
                  <a:pt x="1004" y="-38586"/>
                </a:lnTo>
                <a:lnTo>
                  <a:pt x="2009" y="-23975"/>
                </a:lnTo>
                <a:lnTo>
                  <a:pt x="2009" y="257592"/>
                </a:lnTo>
                <a:lnTo>
                  <a:pt x="3014" y="262814"/>
                </a:lnTo>
                <a:lnTo>
                  <a:pt x="3014" y="373352"/>
                </a:lnTo>
                <a:lnTo>
                  <a:pt x="2009" y="383783"/>
                </a:lnTo>
                <a:lnTo>
                  <a:pt x="2009" y="411939"/>
                </a:lnTo>
                <a:lnTo>
                  <a:pt x="3014" y="421328"/>
                </a:lnTo>
                <a:lnTo>
                  <a:pt x="3014" y="439065"/>
                </a:lnTo>
                <a:lnTo>
                  <a:pt x="4028" y="447400"/>
                </a:lnTo>
                <a:lnTo>
                  <a:pt x="5033" y="454706"/>
                </a:lnTo>
                <a:lnTo>
                  <a:pt x="5033" y="463041"/>
                </a:lnTo>
                <a:lnTo>
                  <a:pt x="7053" y="470346"/>
                </a:lnTo>
                <a:lnTo>
                  <a:pt x="8057" y="476598"/>
                </a:lnTo>
                <a:lnTo>
                  <a:pt x="10077" y="483903"/>
                </a:lnTo>
                <a:lnTo>
                  <a:pt x="12086" y="489112"/>
                </a:lnTo>
                <a:lnTo>
                  <a:pt x="14106" y="495376"/>
                </a:lnTo>
                <a:lnTo>
                  <a:pt x="17130" y="500586"/>
                </a:lnTo>
                <a:lnTo>
                  <a:pt x="20144" y="50580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5211467" y="2363459"/>
            <a:ext cx="276135" cy="661184"/>
          </a:xfrm>
          <a:custGeom>
            <a:avLst/>
            <a:gdLst/>
            <a:ahLst/>
            <a:cxnLst/>
            <a:rect l="l" t="t" r="r" b="b"/>
            <a:pathLst>
              <a:path w="276135" h="661184">
                <a:moveTo>
                  <a:pt x="123961" y="418190"/>
                </a:moveTo>
                <a:lnTo>
                  <a:pt x="125990" y="417148"/>
                </a:lnTo>
                <a:lnTo>
                  <a:pt x="128019" y="416106"/>
                </a:lnTo>
                <a:lnTo>
                  <a:pt x="130048" y="416106"/>
                </a:lnTo>
                <a:lnTo>
                  <a:pt x="132077" y="415065"/>
                </a:lnTo>
                <a:lnTo>
                  <a:pt x="135072" y="414023"/>
                </a:lnTo>
                <a:lnTo>
                  <a:pt x="138067" y="412981"/>
                </a:lnTo>
                <a:lnTo>
                  <a:pt x="141159" y="412981"/>
                </a:lnTo>
                <a:lnTo>
                  <a:pt x="145120" y="411939"/>
                </a:lnTo>
                <a:lnTo>
                  <a:pt x="149178" y="411939"/>
                </a:lnTo>
                <a:lnTo>
                  <a:pt x="153236" y="410897"/>
                </a:lnTo>
                <a:lnTo>
                  <a:pt x="157198" y="409855"/>
                </a:lnTo>
                <a:lnTo>
                  <a:pt x="162319" y="408813"/>
                </a:lnTo>
                <a:lnTo>
                  <a:pt x="167343" y="407772"/>
                </a:lnTo>
                <a:lnTo>
                  <a:pt x="176425" y="406717"/>
                </a:lnTo>
                <a:lnTo>
                  <a:pt x="185507" y="404633"/>
                </a:lnTo>
                <a:lnTo>
                  <a:pt x="193526" y="403591"/>
                </a:lnTo>
                <a:lnTo>
                  <a:pt x="200580" y="402550"/>
                </a:lnTo>
                <a:lnTo>
                  <a:pt x="206666" y="401508"/>
                </a:lnTo>
                <a:lnTo>
                  <a:pt x="212657" y="400466"/>
                </a:lnTo>
                <a:lnTo>
                  <a:pt x="218744" y="399424"/>
                </a:lnTo>
                <a:lnTo>
                  <a:pt x="223768" y="398382"/>
                </a:lnTo>
                <a:lnTo>
                  <a:pt x="228792" y="397340"/>
                </a:lnTo>
                <a:lnTo>
                  <a:pt x="232850" y="397340"/>
                </a:lnTo>
                <a:lnTo>
                  <a:pt x="236811" y="396298"/>
                </a:lnTo>
                <a:lnTo>
                  <a:pt x="239903" y="395257"/>
                </a:lnTo>
                <a:lnTo>
                  <a:pt x="242898" y="394202"/>
                </a:lnTo>
                <a:lnTo>
                  <a:pt x="245894" y="393160"/>
                </a:lnTo>
                <a:lnTo>
                  <a:pt x="247923" y="392118"/>
                </a:lnTo>
                <a:lnTo>
                  <a:pt x="249952" y="391076"/>
                </a:lnTo>
                <a:lnTo>
                  <a:pt x="250918" y="390035"/>
                </a:lnTo>
                <a:lnTo>
                  <a:pt x="252947" y="388993"/>
                </a:lnTo>
                <a:lnTo>
                  <a:pt x="254976" y="385867"/>
                </a:lnTo>
                <a:lnTo>
                  <a:pt x="256039" y="381700"/>
                </a:lnTo>
                <a:lnTo>
                  <a:pt x="257005" y="378561"/>
                </a:lnTo>
                <a:lnTo>
                  <a:pt x="257005" y="342058"/>
                </a:lnTo>
                <a:lnTo>
                  <a:pt x="256039" y="334765"/>
                </a:lnTo>
                <a:lnTo>
                  <a:pt x="256039" y="327460"/>
                </a:lnTo>
                <a:lnTo>
                  <a:pt x="254976" y="320167"/>
                </a:lnTo>
                <a:lnTo>
                  <a:pt x="254010" y="313903"/>
                </a:lnTo>
                <a:lnTo>
                  <a:pt x="252947" y="307652"/>
                </a:lnTo>
                <a:lnTo>
                  <a:pt x="251981" y="302430"/>
                </a:lnTo>
                <a:lnTo>
                  <a:pt x="249952" y="297221"/>
                </a:lnTo>
                <a:lnTo>
                  <a:pt x="247923" y="293053"/>
                </a:lnTo>
                <a:lnTo>
                  <a:pt x="245894" y="288873"/>
                </a:lnTo>
                <a:lnTo>
                  <a:pt x="242898" y="284706"/>
                </a:lnTo>
                <a:lnTo>
                  <a:pt x="240869" y="281580"/>
                </a:lnTo>
                <a:lnTo>
                  <a:pt x="237874" y="277400"/>
                </a:lnTo>
                <a:lnTo>
                  <a:pt x="234879" y="275316"/>
                </a:lnTo>
                <a:lnTo>
                  <a:pt x="231787" y="272191"/>
                </a:lnTo>
                <a:lnTo>
                  <a:pt x="228792" y="270107"/>
                </a:lnTo>
                <a:lnTo>
                  <a:pt x="224734" y="268023"/>
                </a:lnTo>
                <a:lnTo>
                  <a:pt x="221739" y="265939"/>
                </a:lnTo>
                <a:lnTo>
                  <a:pt x="217681" y="264885"/>
                </a:lnTo>
                <a:lnTo>
                  <a:pt x="213720" y="262801"/>
                </a:lnTo>
                <a:lnTo>
                  <a:pt x="209662" y="261759"/>
                </a:lnTo>
                <a:lnTo>
                  <a:pt x="205604" y="260717"/>
                </a:lnTo>
                <a:lnTo>
                  <a:pt x="201546" y="259676"/>
                </a:lnTo>
                <a:lnTo>
                  <a:pt x="196522" y="259676"/>
                </a:lnTo>
                <a:lnTo>
                  <a:pt x="192560" y="258634"/>
                </a:lnTo>
                <a:lnTo>
                  <a:pt x="188502" y="258634"/>
                </a:lnTo>
                <a:lnTo>
                  <a:pt x="183478" y="257592"/>
                </a:lnTo>
                <a:lnTo>
                  <a:pt x="147149" y="257592"/>
                </a:lnTo>
                <a:lnTo>
                  <a:pt x="145120" y="258634"/>
                </a:lnTo>
                <a:lnTo>
                  <a:pt x="133043" y="258634"/>
                </a:lnTo>
                <a:lnTo>
                  <a:pt x="128985" y="256550"/>
                </a:lnTo>
                <a:lnTo>
                  <a:pt x="125024" y="253424"/>
                </a:lnTo>
                <a:lnTo>
                  <a:pt x="122995" y="250286"/>
                </a:lnTo>
                <a:lnTo>
                  <a:pt x="122995" y="229436"/>
                </a:lnTo>
                <a:lnTo>
                  <a:pt x="123961" y="214838"/>
                </a:lnTo>
                <a:lnTo>
                  <a:pt x="125990" y="201281"/>
                </a:lnTo>
                <a:lnTo>
                  <a:pt x="128985" y="190850"/>
                </a:lnTo>
                <a:lnTo>
                  <a:pt x="133043" y="181460"/>
                </a:lnTo>
                <a:lnTo>
                  <a:pt x="137101" y="173113"/>
                </a:lnTo>
                <a:lnTo>
                  <a:pt x="141159" y="166862"/>
                </a:lnTo>
                <a:lnTo>
                  <a:pt x="146183" y="161640"/>
                </a:lnTo>
                <a:lnTo>
                  <a:pt x="152174" y="157472"/>
                </a:lnTo>
                <a:lnTo>
                  <a:pt x="158261" y="155388"/>
                </a:lnTo>
                <a:lnTo>
                  <a:pt x="164251" y="153305"/>
                </a:lnTo>
                <a:lnTo>
                  <a:pt x="171304" y="152263"/>
                </a:lnTo>
                <a:lnTo>
                  <a:pt x="192560" y="152263"/>
                </a:lnTo>
                <a:lnTo>
                  <a:pt x="199613" y="153305"/>
                </a:lnTo>
                <a:lnTo>
                  <a:pt x="206666" y="154347"/>
                </a:lnTo>
                <a:lnTo>
                  <a:pt x="213720" y="155388"/>
                </a:lnTo>
                <a:lnTo>
                  <a:pt x="220773" y="156430"/>
                </a:lnTo>
                <a:lnTo>
                  <a:pt x="227826" y="157472"/>
                </a:lnTo>
                <a:lnTo>
                  <a:pt x="233816" y="158514"/>
                </a:lnTo>
                <a:lnTo>
                  <a:pt x="240869" y="158514"/>
                </a:lnTo>
                <a:lnTo>
                  <a:pt x="246956" y="157472"/>
                </a:lnTo>
                <a:lnTo>
                  <a:pt x="251981" y="156430"/>
                </a:lnTo>
                <a:lnTo>
                  <a:pt x="257005" y="154347"/>
                </a:lnTo>
                <a:lnTo>
                  <a:pt x="262029" y="151221"/>
                </a:lnTo>
                <a:lnTo>
                  <a:pt x="266087" y="147041"/>
                </a:lnTo>
                <a:lnTo>
                  <a:pt x="270145" y="140790"/>
                </a:lnTo>
                <a:lnTo>
                  <a:pt x="272077" y="134526"/>
                </a:lnTo>
                <a:lnTo>
                  <a:pt x="274106" y="126191"/>
                </a:lnTo>
                <a:lnTo>
                  <a:pt x="276135" y="115760"/>
                </a:lnTo>
                <a:lnTo>
                  <a:pt x="276135" y="93855"/>
                </a:lnTo>
                <a:lnTo>
                  <a:pt x="275169" y="85521"/>
                </a:lnTo>
                <a:lnTo>
                  <a:pt x="274106" y="76131"/>
                </a:lnTo>
                <a:lnTo>
                  <a:pt x="273140" y="68825"/>
                </a:lnTo>
                <a:lnTo>
                  <a:pt x="271111" y="60491"/>
                </a:lnTo>
                <a:lnTo>
                  <a:pt x="269082" y="54227"/>
                </a:lnTo>
                <a:lnTo>
                  <a:pt x="267053" y="47976"/>
                </a:lnTo>
                <a:lnTo>
                  <a:pt x="264058" y="41712"/>
                </a:lnTo>
                <a:lnTo>
                  <a:pt x="262029" y="36503"/>
                </a:lnTo>
                <a:lnTo>
                  <a:pt x="257971" y="31281"/>
                </a:lnTo>
                <a:lnTo>
                  <a:pt x="254976" y="27113"/>
                </a:lnTo>
                <a:lnTo>
                  <a:pt x="250918" y="22946"/>
                </a:lnTo>
                <a:lnTo>
                  <a:pt x="246956" y="19807"/>
                </a:lnTo>
                <a:lnTo>
                  <a:pt x="242898" y="16682"/>
                </a:lnTo>
                <a:lnTo>
                  <a:pt x="237874" y="13556"/>
                </a:lnTo>
                <a:lnTo>
                  <a:pt x="232850" y="11473"/>
                </a:lnTo>
                <a:lnTo>
                  <a:pt x="227826" y="8347"/>
                </a:lnTo>
                <a:lnTo>
                  <a:pt x="222705" y="7292"/>
                </a:lnTo>
                <a:lnTo>
                  <a:pt x="217681" y="5209"/>
                </a:lnTo>
                <a:lnTo>
                  <a:pt x="211691" y="4167"/>
                </a:lnTo>
                <a:lnTo>
                  <a:pt x="205604" y="3125"/>
                </a:lnTo>
                <a:lnTo>
                  <a:pt x="199613" y="2083"/>
                </a:lnTo>
                <a:lnTo>
                  <a:pt x="193526" y="1041"/>
                </a:lnTo>
                <a:lnTo>
                  <a:pt x="187439" y="1041"/>
                </a:lnTo>
                <a:lnTo>
                  <a:pt x="181449" y="0"/>
                </a:lnTo>
                <a:lnTo>
                  <a:pt x="131014" y="0"/>
                </a:lnTo>
                <a:lnTo>
                  <a:pt x="128985" y="1041"/>
                </a:lnTo>
                <a:lnTo>
                  <a:pt x="127053" y="3125"/>
                </a:lnTo>
                <a:lnTo>
                  <a:pt x="125024" y="3125"/>
                </a:lnTo>
                <a:lnTo>
                  <a:pt x="122995" y="4167"/>
                </a:lnTo>
                <a:lnTo>
                  <a:pt x="118937" y="4167"/>
                </a:lnTo>
                <a:lnTo>
                  <a:pt x="116908" y="3125"/>
                </a:lnTo>
                <a:lnTo>
                  <a:pt x="103864" y="3125"/>
                </a:lnTo>
                <a:lnTo>
                  <a:pt x="101835" y="2083"/>
                </a:lnTo>
                <a:lnTo>
                  <a:pt x="87729" y="2083"/>
                </a:lnTo>
                <a:lnTo>
                  <a:pt x="84734" y="3125"/>
                </a:lnTo>
                <a:lnTo>
                  <a:pt x="72560" y="3125"/>
                </a:lnTo>
                <a:lnTo>
                  <a:pt x="70628" y="4167"/>
                </a:lnTo>
                <a:lnTo>
                  <a:pt x="66570" y="4167"/>
                </a:lnTo>
                <a:lnTo>
                  <a:pt x="64541" y="3125"/>
                </a:lnTo>
                <a:lnTo>
                  <a:pt x="60483" y="3125"/>
                </a:lnTo>
                <a:lnTo>
                  <a:pt x="58454" y="2083"/>
                </a:lnTo>
                <a:lnTo>
                  <a:pt x="56425" y="2083"/>
                </a:lnTo>
                <a:lnTo>
                  <a:pt x="54492" y="1041"/>
                </a:lnTo>
                <a:lnTo>
                  <a:pt x="52463" y="1041"/>
                </a:lnTo>
                <a:lnTo>
                  <a:pt x="50434" y="0"/>
                </a:lnTo>
                <a:lnTo>
                  <a:pt x="48405" y="0"/>
                </a:lnTo>
                <a:lnTo>
                  <a:pt x="44347" y="1041"/>
                </a:lnTo>
                <a:lnTo>
                  <a:pt x="41352" y="2083"/>
                </a:lnTo>
                <a:lnTo>
                  <a:pt x="37294" y="5209"/>
                </a:lnTo>
                <a:lnTo>
                  <a:pt x="34299" y="9389"/>
                </a:lnTo>
                <a:lnTo>
                  <a:pt x="31304" y="13556"/>
                </a:lnTo>
                <a:lnTo>
                  <a:pt x="28212" y="19807"/>
                </a:lnTo>
                <a:lnTo>
                  <a:pt x="25217" y="26071"/>
                </a:lnTo>
                <a:lnTo>
                  <a:pt x="23188" y="33364"/>
                </a:lnTo>
                <a:lnTo>
                  <a:pt x="21159" y="40670"/>
                </a:lnTo>
                <a:lnTo>
                  <a:pt x="19227" y="50059"/>
                </a:lnTo>
                <a:lnTo>
                  <a:pt x="17198" y="59449"/>
                </a:lnTo>
                <a:lnTo>
                  <a:pt x="15169" y="68825"/>
                </a:lnTo>
                <a:lnTo>
                  <a:pt x="14106" y="79257"/>
                </a:lnTo>
                <a:lnTo>
                  <a:pt x="13140" y="90730"/>
                </a:lnTo>
                <a:lnTo>
                  <a:pt x="11111" y="101161"/>
                </a:lnTo>
                <a:lnTo>
                  <a:pt x="10144" y="113676"/>
                </a:lnTo>
                <a:lnTo>
                  <a:pt x="10144" y="125149"/>
                </a:lnTo>
                <a:lnTo>
                  <a:pt x="9082" y="137664"/>
                </a:lnTo>
                <a:lnTo>
                  <a:pt x="8115" y="150179"/>
                </a:lnTo>
                <a:lnTo>
                  <a:pt x="8115" y="162694"/>
                </a:lnTo>
                <a:lnTo>
                  <a:pt x="7053" y="176251"/>
                </a:lnTo>
                <a:lnTo>
                  <a:pt x="7053" y="201281"/>
                </a:lnTo>
                <a:lnTo>
                  <a:pt x="6086" y="214838"/>
                </a:lnTo>
                <a:lnTo>
                  <a:pt x="6086" y="331640"/>
                </a:lnTo>
                <a:lnTo>
                  <a:pt x="5120" y="336849"/>
                </a:lnTo>
                <a:lnTo>
                  <a:pt x="5120" y="353532"/>
                </a:lnTo>
                <a:lnTo>
                  <a:pt x="4057" y="358754"/>
                </a:lnTo>
                <a:lnTo>
                  <a:pt x="4057" y="377520"/>
                </a:lnTo>
                <a:lnTo>
                  <a:pt x="3091" y="383783"/>
                </a:lnTo>
                <a:lnTo>
                  <a:pt x="3091" y="402550"/>
                </a:lnTo>
                <a:lnTo>
                  <a:pt x="2028" y="407772"/>
                </a:lnTo>
                <a:lnTo>
                  <a:pt x="2028" y="420286"/>
                </a:lnTo>
                <a:lnTo>
                  <a:pt x="1062" y="426538"/>
                </a:lnTo>
                <a:lnTo>
                  <a:pt x="1062" y="447400"/>
                </a:lnTo>
                <a:lnTo>
                  <a:pt x="0" y="452609"/>
                </a:lnTo>
                <a:lnTo>
                  <a:pt x="0" y="501627"/>
                </a:lnTo>
                <a:lnTo>
                  <a:pt x="1062" y="508920"/>
                </a:lnTo>
                <a:lnTo>
                  <a:pt x="1062" y="532909"/>
                </a:lnTo>
                <a:lnTo>
                  <a:pt x="2028" y="541256"/>
                </a:lnTo>
                <a:lnTo>
                  <a:pt x="3091" y="549604"/>
                </a:lnTo>
                <a:lnTo>
                  <a:pt x="3091" y="556897"/>
                </a:lnTo>
                <a:lnTo>
                  <a:pt x="4057" y="565244"/>
                </a:lnTo>
                <a:lnTo>
                  <a:pt x="5120" y="572537"/>
                </a:lnTo>
                <a:lnTo>
                  <a:pt x="6086" y="580885"/>
                </a:lnTo>
                <a:lnTo>
                  <a:pt x="8115" y="588190"/>
                </a:lnTo>
                <a:lnTo>
                  <a:pt x="9082" y="595483"/>
                </a:lnTo>
                <a:lnTo>
                  <a:pt x="11111" y="601747"/>
                </a:lnTo>
                <a:lnTo>
                  <a:pt x="13140" y="609040"/>
                </a:lnTo>
                <a:lnTo>
                  <a:pt x="15169" y="615304"/>
                </a:lnTo>
                <a:lnTo>
                  <a:pt x="17198" y="621555"/>
                </a:lnTo>
                <a:lnTo>
                  <a:pt x="20193" y="626777"/>
                </a:lnTo>
                <a:lnTo>
                  <a:pt x="23188" y="633028"/>
                </a:lnTo>
                <a:lnTo>
                  <a:pt x="26280" y="637196"/>
                </a:lnTo>
                <a:lnTo>
                  <a:pt x="29275" y="642418"/>
                </a:lnTo>
                <a:lnTo>
                  <a:pt x="33333" y="646585"/>
                </a:lnTo>
                <a:lnTo>
                  <a:pt x="36328" y="649711"/>
                </a:lnTo>
                <a:lnTo>
                  <a:pt x="40386" y="653891"/>
                </a:lnTo>
                <a:lnTo>
                  <a:pt x="45410" y="655975"/>
                </a:lnTo>
                <a:lnTo>
                  <a:pt x="50434" y="658058"/>
                </a:lnTo>
                <a:lnTo>
                  <a:pt x="55459" y="660142"/>
                </a:lnTo>
                <a:lnTo>
                  <a:pt x="60483" y="661184"/>
                </a:lnTo>
                <a:lnTo>
                  <a:pt x="68599" y="661184"/>
                </a:lnTo>
                <a:lnTo>
                  <a:pt x="71594" y="660142"/>
                </a:lnTo>
                <a:lnTo>
                  <a:pt x="74589" y="660142"/>
                </a:lnTo>
                <a:lnTo>
                  <a:pt x="79613" y="659100"/>
                </a:lnTo>
                <a:lnTo>
                  <a:pt x="84734" y="658058"/>
                </a:lnTo>
                <a:lnTo>
                  <a:pt x="90724" y="657016"/>
                </a:lnTo>
                <a:lnTo>
                  <a:pt x="96811" y="655975"/>
                </a:lnTo>
                <a:lnTo>
                  <a:pt x="103864" y="654933"/>
                </a:lnTo>
                <a:lnTo>
                  <a:pt x="111884" y="653891"/>
                </a:lnTo>
                <a:lnTo>
                  <a:pt x="120000" y="652849"/>
                </a:lnTo>
                <a:lnTo>
                  <a:pt x="128985" y="650753"/>
                </a:lnTo>
                <a:lnTo>
                  <a:pt x="137101" y="649711"/>
                </a:lnTo>
                <a:lnTo>
                  <a:pt x="146183" y="647627"/>
                </a:lnTo>
                <a:lnTo>
                  <a:pt x="155265" y="645543"/>
                </a:lnTo>
                <a:lnTo>
                  <a:pt x="164251" y="643460"/>
                </a:lnTo>
                <a:lnTo>
                  <a:pt x="174396" y="642418"/>
                </a:lnTo>
                <a:lnTo>
                  <a:pt x="183478" y="640334"/>
                </a:lnTo>
                <a:lnTo>
                  <a:pt x="192560" y="638238"/>
                </a:lnTo>
                <a:lnTo>
                  <a:pt x="200580" y="636154"/>
                </a:lnTo>
                <a:lnTo>
                  <a:pt x="209662" y="633028"/>
                </a:lnTo>
                <a:lnTo>
                  <a:pt x="217681" y="630945"/>
                </a:lnTo>
                <a:lnTo>
                  <a:pt x="224734" y="628861"/>
                </a:lnTo>
                <a:lnTo>
                  <a:pt x="231787" y="626777"/>
                </a:lnTo>
                <a:lnTo>
                  <a:pt x="238840" y="624681"/>
                </a:lnTo>
                <a:lnTo>
                  <a:pt x="244927" y="621555"/>
                </a:lnTo>
                <a:lnTo>
                  <a:pt x="249952" y="619471"/>
                </a:lnTo>
                <a:lnTo>
                  <a:pt x="254976" y="617388"/>
                </a:lnTo>
                <a:lnTo>
                  <a:pt x="257971" y="614262"/>
                </a:lnTo>
                <a:lnTo>
                  <a:pt x="261063" y="612166"/>
                </a:lnTo>
                <a:lnTo>
                  <a:pt x="263092" y="607998"/>
                </a:lnTo>
                <a:lnTo>
                  <a:pt x="263092" y="591316"/>
                </a:lnTo>
                <a:lnTo>
                  <a:pt x="262029" y="584010"/>
                </a:lnTo>
                <a:lnTo>
                  <a:pt x="261063" y="576717"/>
                </a:lnTo>
                <a:lnTo>
                  <a:pt x="260000" y="570453"/>
                </a:lnTo>
                <a:lnTo>
                  <a:pt x="259034" y="564202"/>
                </a:lnTo>
                <a:lnTo>
                  <a:pt x="257971" y="557938"/>
                </a:lnTo>
                <a:lnTo>
                  <a:pt x="256039" y="551687"/>
                </a:lnTo>
                <a:lnTo>
                  <a:pt x="254976" y="546465"/>
                </a:lnTo>
                <a:lnTo>
                  <a:pt x="252947" y="541256"/>
                </a:lnTo>
                <a:lnTo>
                  <a:pt x="250918" y="537089"/>
                </a:lnTo>
                <a:lnTo>
                  <a:pt x="248985" y="532909"/>
                </a:lnTo>
                <a:lnTo>
                  <a:pt x="245894" y="528741"/>
                </a:lnTo>
                <a:lnTo>
                  <a:pt x="243865" y="524574"/>
                </a:lnTo>
                <a:lnTo>
                  <a:pt x="240869" y="521435"/>
                </a:lnTo>
                <a:lnTo>
                  <a:pt x="237874" y="517268"/>
                </a:lnTo>
                <a:lnTo>
                  <a:pt x="234879" y="515184"/>
                </a:lnTo>
                <a:lnTo>
                  <a:pt x="231787" y="512059"/>
                </a:lnTo>
                <a:lnTo>
                  <a:pt x="227826" y="508920"/>
                </a:lnTo>
                <a:lnTo>
                  <a:pt x="223768" y="506837"/>
                </a:lnTo>
                <a:lnTo>
                  <a:pt x="220773" y="504753"/>
                </a:lnTo>
                <a:lnTo>
                  <a:pt x="216715" y="502669"/>
                </a:lnTo>
                <a:lnTo>
                  <a:pt x="212657" y="501627"/>
                </a:lnTo>
                <a:lnTo>
                  <a:pt x="207633" y="500586"/>
                </a:lnTo>
                <a:lnTo>
                  <a:pt x="203575" y="498502"/>
                </a:lnTo>
                <a:lnTo>
                  <a:pt x="198551" y="497447"/>
                </a:lnTo>
                <a:lnTo>
                  <a:pt x="194493" y="497447"/>
                </a:lnTo>
                <a:lnTo>
                  <a:pt x="189468" y="496405"/>
                </a:lnTo>
                <a:lnTo>
                  <a:pt x="184444" y="495364"/>
                </a:lnTo>
                <a:lnTo>
                  <a:pt x="159227" y="495364"/>
                </a:lnTo>
                <a:lnTo>
                  <a:pt x="158261" y="496405"/>
                </a:lnTo>
                <a:lnTo>
                  <a:pt x="153236" y="496405"/>
                </a:lnTo>
                <a:lnTo>
                  <a:pt x="151207" y="497447"/>
                </a:lnTo>
                <a:lnTo>
                  <a:pt x="148212" y="497447"/>
                </a:lnTo>
                <a:lnTo>
                  <a:pt x="146183" y="498502"/>
                </a:lnTo>
                <a:lnTo>
                  <a:pt x="143092" y="498502"/>
                </a:lnTo>
                <a:lnTo>
                  <a:pt x="141159" y="499544"/>
                </a:lnTo>
                <a:lnTo>
                  <a:pt x="137101" y="499544"/>
                </a:lnTo>
                <a:lnTo>
                  <a:pt x="134106" y="500586"/>
                </a:lnTo>
                <a:lnTo>
                  <a:pt x="127053" y="500586"/>
                </a:lnTo>
                <a:lnTo>
                  <a:pt x="122995" y="498502"/>
                </a:lnTo>
                <a:lnTo>
                  <a:pt x="118937" y="495364"/>
                </a:lnTo>
                <a:lnTo>
                  <a:pt x="116908" y="492238"/>
                </a:lnTo>
                <a:lnTo>
                  <a:pt x="115942" y="489112"/>
                </a:lnTo>
                <a:lnTo>
                  <a:pt x="115942" y="432789"/>
                </a:lnTo>
                <a:lnTo>
                  <a:pt x="116908" y="428621"/>
                </a:lnTo>
                <a:lnTo>
                  <a:pt x="117971" y="425496"/>
                </a:lnTo>
                <a:lnTo>
                  <a:pt x="120000" y="422370"/>
                </a:lnTo>
                <a:lnTo>
                  <a:pt x="121932" y="419232"/>
                </a:lnTo>
                <a:lnTo>
                  <a:pt x="123961" y="41819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5211467" y="2363459"/>
            <a:ext cx="276135" cy="661184"/>
          </a:xfrm>
          <a:custGeom>
            <a:avLst/>
            <a:gdLst/>
            <a:ahLst/>
            <a:cxnLst/>
            <a:rect l="l" t="t" r="r" b="b"/>
            <a:pathLst>
              <a:path w="276135" h="661184">
                <a:moveTo>
                  <a:pt x="0" y="470334"/>
                </a:moveTo>
                <a:lnTo>
                  <a:pt x="0" y="456777"/>
                </a:lnTo>
                <a:lnTo>
                  <a:pt x="1062" y="436969"/>
                </a:lnTo>
                <a:lnTo>
                  <a:pt x="2028" y="414023"/>
                </a:lnTo>
                <a:lnTo>
                  <a:pt x="3091" y="390035"/>
                </a:lnTo>
                <a:lnTo>
                  <a:pt x="4057" y="365005"/>
                </a:lnTo>
                <a:lnTo>
                  <a:pt x="5120" y="342058"/>
                </a:lnTo>
                <a:lnTo>
                  <a:pt x="6086" y="323292"/>
                </a:lnTo>
                <a:lnTo>
                  <a:pt x="6086" y="309735"/>
                </a:lnTo>
                <a:lnTo>
                  <a:pt x="6086" y="287831"/>
                </a:lnTo>
                <a:lnTo>
                  <a:pt x="6086" y="263843"/>
                </a:lnTo>
                <a:lnTo>
                  <a:pt x="6086" y="239868"/>
                </a:lnTo>
                <a:lnTo>
                  <a:pt x="6086" y="214838"/>
                </a:lnTo>
                <a:lnTo>
                  <a:pt x="7053" y="188766"/>
                </a:lnTo>
                <a:lnTo>
                  <a:pt x="8115" y="162694"/>
                </a:lnTo>
                <a:lnTo>
                  <a:pt x="9082" y="137664"/>
                </a:lnTo>
                <a:lnTo>
                  <a:pt x="10144" y="113676"/>
                </a:lnTo>
                <a:lnTo>
                  <a:pt x="13140" y="90730"/>
                </a:lnTo>
                <a:lnTo>
                  <a:pt x="15169" y="68825"/>
                </a:lnTo>
                <a:lnTo>
                  <a:pt x="19227" y="50059"/>
                </a:lnTo>
                <a:lnTo>
                  <a:pt x="23188" y="33364"/>
                </a:lnTo>
                <a:lnTo>
                  <a:pt x="28212" y="19807"/>
                </a:lnTo>
                <a:lnTo>
                  <a:pt x="34299" y="9389"/>
                </a:lnTo>
                <a:lnTo>
                  <a:pt x="41352" y="2083"/>
                </a:lnTo>
                <a:lnTo>
                  <a:pt x="48405" y="0"/>
                </a:lnTo>
                <a:lnTo>
                  <a:pt x="53430" y="1041"/>
                </a:lnTo>
                <a:lnTo>
                  <a:pt x="57488" y="2083"/>
                </a:lnTo>
                <a:lnTo>
                  <a:pt x="62512" y="3125"/>
                </a:lnTo>
                <a:lnTo>
                  <a:pt x="66570" y="4167"/>
                </a:lnTo>
                <a:lnTo>
                  <a:pt x="73623" y="3125"/>
                </a:lnTo>
                <a:lnTo>
                  <a:pt x="80676" y="3125"/>
                </a:lnTo>
                <a:lnTo>
                  <a:pt x="87729" y="2083"/>
                </a:lnTo>
                <a:lnTo>
                  <a:pt x="93719" y="2083"/>
                </a:lnTo>
                <a:lnTo>
                  <a:pt x="97777" y="2083"/>
                </a:lnTo>
                <a:lnTo>
                  <a:pt x="101835" y="2083"/>
                </a:lnTo>
                <a:lnTo>
                  <a:pt x="104831" y="3125"/>
                </a:lnTo>
                <a:lnTo>
                  <a:pt x="108889" y="3125"/>
                </a:lnTo>
                <a:lnTo>
                  <a:pt x="112947" y="3125"/>
                </a:lnTo>
                <a:lnTo>
                  <a:pt x="115942" y="3125"/>
                </a:lnTo>
                <a:lnTo>
                  <a:pt x="120000" y="4167"/>
                </a:lnTo>
                <a:lnTo>
                  <a:pt x="123961" y="4167"/>
                </a:lnTo>
                <a:lnTo>
                  <a:pt x="125990" y="3125"/>
                </a:lnTo>
                <a:lnTo>
                  <a:pt x="128019" y="2083"/>
                </a:lnTo>
                <a:lnTo>
                  <a:pt x="131014" y="0"/>
                </a:lnTo>
                <a:lnTo>
                  <a:pt x="133043" y="0"/>
                </a:lnTo>
                <a:lnTo>
                  <a:pt x="161256" y="0"/>
                </a:lnTo>
                <a:lnTo>
                  <a:pt x="187439" y="1041"/>
                </a:lnTo>
                <a:lnTo>
                  <a:pt x="211691" y="4167"/>
                </a:lnTo>
                <a:lnTo>
                  <a:pt x="232850" y="11473"/>
                </a:lnTo>
                <a:lnTo>
                  <a:pt x="250918" y="22946"/>
                </a:lnTo>
                <a:lnTo>
                  <a:pt x="264058" y="41712"/>
                </a:lnTo>
                <a:lnTo>
                  <a:pt x="273140" y="68825"/>
                </a:lnTo>
                <a:lnTo>
                  <a:pt x="276135" y="104287"/>
                </a:lnTo>
                <a:lnTo>
                  <a:pt x="274106" y="126191"/>
                </a:lnTo>
                <a:lnTo>
                  <a:pt x="270145" y="140790"/>
                </a:lnTo>
                <a:lnTo>
                  <a:pt x="262029" y="151221"/>
                </a:lnTo>
                <a:lnTo>
                  <a:pt x="251981" y="156430"/>
                </a:lnTo>
                <a:lnTo>
                  <a:pt x="240869" y="158514"/>
                </a:lnTo>
                <a:lnTo>
                  <a:pt x="227826" y="157472"/>
                </a:lnTo>
                <a:lnTo>
                  <a:pt x="213720" y="155388"/>
                </a:lnTo>
                <a:lnTo>
                  <a:pt x="199613" y="153305"/>
                </a:lnTo>
                <a:lnTo>
                  <a:pt x="185507" y="152263"/>
                </a:lnTo>
                <a:lnTo>
                  <a:pt x="171304" y="152263"/>
                </a:lnTo>
                <a:lnTo>
                  <a:pt x="158261" y="155388"/>
                </a:lnTo>
                <a:lnTo>
                  <a:pt x="146183" y="161640"/>
                </a:lnTo>
                <a:lnTo>
                  <a:pt x="137101" y="173113"/>
                </a:lnTo>
                <a:lnTo>
                  <a:pt x="128985" y="190850"/>
                </a:lnTo>
                <a:lnTo>
                  <a:pt x="123961" y="214838"/>
                </a:lnTo>
                <a:lnTo>
                  <a:pt x="122995" y="247161"/>
                </a:lnTo>
                <a:lnTo>
                  <a:pt x="123961" y="252370"/>
                </a:lnTo>
                <a:lnTo>
                  <a:pt x="127053" y="255508"/>
                </a:lnTo>
                <a:lnTo>
                  <a:pt x="131014" y="257592"/>
                </a:lnTo>
                <a:lnTo>
                  <a:pt x="136038" y="258634"/>
                </a:lnTo>
                <a:lnTo>
                  <a:pt x="141159" y="258634"/>
                </a:lnTo>
                <a:lnTo>
                  <a:pt x="145120" y="257592"/>
                </a:lnTo>
                <a:lnTo>
                  <a:pt x="150145" y="257592"/>
                </a:lnTo>
                <a:lnTo>
                  <a:pt x="155265" y="257592"/>
                </a:lnTo>
                <a:lnTo>
                  <a:pt x="174396" y="257592"/>
                </a:lnTo>
                <a:lnTo>
                  <a:pt x="192560" y="258634"/>
                </a:lnTo>
                <a:lnTo>
                  <a:pt x="209662" y="261759"/>
                </a:lnTo>
                <a:lnTo>
                  <a:pt x="224734" y="268023"/>
                </a:lnTo>
                <a:lnTo>
                  <a:pt x="237874" y="277400"/>
                </a:lnTo>
                <a:lnTo>
                  <a:pt x="247923" y="293053"/>
                </a:lnTo>
                <a:lnTo>
                  <a:pt x="254010" y="313903"/>
                </a:lnTo>
                <a:lnTo>
                  <a:pt x="257005" y="342058"/>
                </a:lnTo>
                <a:lnTo>
                  <a:pt x="257005" y="361879"/>
                </a:lnTo>
                <a:lnTo>
                  <a:pt x="257005" y="376478"/>
                </a:lnTo>
                <a:lnTo>
                  <a:pt x="254976" y="385867"/>
                </a:lnTo>
                <a:lnTo>
                  <a:pt x="249952" y="391076"/>
                </a:lnTo>
                <a:lnTo>
                  <a:pt x="239903" y="395257"/>
                </a:lnTo>
                <a:lnTo>
                  <a:pt x="223768" y="398382"/>
                </a:lnTo>
                <a:lnTo>
                  <a:pt x="200580" y="402550"/>
                </a:lnTo>
                <a:lnTo>
                  <a:pt x="167343" y="407772"/>
                </a:lnTo>
                <a:lnTo>
                  <a:pt x="149178" y="411939"/>
                </a:lnTo>
                <a:lnTo>
                  <a:pt x="135072" y="414023"/>
                </a:lnTo>
                <a:lnTo>
                  <a:pt x="125990" y="417148"/>
                </a:lnTo>
                <a:lnTo>
                  <a:pt x="120000" y="422370"/>
                </a:lnTo>
                <a:lnTo>
                  <a:pt x="116908" y="430705"/>
                </a:lnTo>
                <a:lnTo>
                  <a:pt x="115942" y="443220"/>
                </a:lnTo>
                <a:lnTo>
                  <a:pt x="115942" y="460957"/>
                </a:lnTo>
                <a:lnTo>
                  <a:pt x="115942" y="485987"/>
                </a:lnTo>
                <a:lnTo>
                  <a:pt x="116908" y="492238"/>
                </a:lnTo>
                <a:lnTo>
                  <a:pt x="120000" y="496405"/>
                </a:lnTo>
                <a:lnTo>
                  <a:pt x="123961" y="499544"/>
                </a:lnTo>
                <a:lnTo>
                  <a:pt x="128019" y="500586"/>
                </a:lnTo>
                <a:lnTo>
                  <a:pt x="133043" y="500586"/>
                </a:lnTo>
                <a:lnTo>
                  <a:pt x="138067" y="499544"/>
                </a:lnTo>
                <a:lnTo>
                  <a:pt x="143092" y="498502"/>
                </a:lnTo>
                <a:lnTo>
                  <a:pt x="148212" y="497447"/>
                </a:lnTo>
                <a:lnTo>
                  <a:pt x="153236" y="496405"/>
                </a:lnTo>
                <a:lnTo>
                  <a:pt x="158261" y="496405"/>
                </a:lnTo>
                <a:lnTo>
                  <a:pt x="163285" y="495364"/>
                </a:lnTo>
                <a:lnTo>
                  <a:pt x="168309" y="495364"/>
                </a:lnTo>
                <a:lnTo>
                  <a:pt x="189468" y="496405"/>
                </a:lnTo>
                <a:lnTo>
                  <a:pt x="207633" y="500586"/>
                </a:lnTo>
                <a:lnTo>
                  <a:pt x="223768" y="506837"/>
                </a:lnTo>
                <a:lnTo>
                  <a:pt x="237874" y="517268"/>
                </a:lnTo>
                <a:lnTo>
                  <a:pt x="248985" y="532909"/>
                </a:lnTo>
                <a:lnTo>
                  <a:pt x="256039" y="551687"/>
                </a:lnTo>
                <a:lnTo>
                  <a:pt x="261063" y="576717"/>
                </a:lnTo>
                <a:lnTo>
                  <a:pt x="263092" y="607998"/>
                </a:lnTo>
                <a:lnTo>
                  <a:pt x="261063" y="612166"/>
                </a:lnTo>
                <a:lnTo>
                  <a:pt x="254976" y="617388"/>
                </a:lnTo>
                <a:lnTo>
                  <a:pt x="244927" y="621555"/>
                </a:lnTo>
                <a:lnTo>
                  <a:pt x="231787" y="626777"/>
                </a:lnTo>
                <a:lnTo>
                  <a:pt x="217681" y="630945"/>
                </a:lnTo>
                <a:lnTo>
                  <a:pt x="200580" y="636154"/>
                </a:lnTo>
                <a:lnTo>
                  <a:pt x="183478" y="640334"/>
                </a:lnTo>
                <a:lnTo>
                  <a:pt x="164251" y="643460"/>
                </a:lnTo>
                <a:lnTo>
                  <a:pt x="146183" y="647627"/>
                </a:lnTo>
                <a:lnTo>
                  <a:pt x="128985" y="650753"/>
                </a:lnTo>
                <a:lnTo>
                  <a:pt x="111884" y="653891"/>
                </a:lnTo>
                <a:lnTo>
                  <a:pt x="96811" y="655975"/>
                </a:lnTo>
                <a:lnTo>
                  <a:pt x="84734" y="658058"/>
                </a:lnTo>
                <a:lnTo>
                  <a:pt x="74589" y="660142"/>
                </a:lnTo>
                <a:lnTo>
                  <a:pt x="68599" y="661184"/>
                </a:lnTo>
                <a:lnTo>
                  <a:pt x="66570" y="661184"/>
                </a:lnTo>
                <a:lnTo>
                  <a:pt x="55459" y="660142"/>
                </a:lnTo>
                <a:lnTo>
                  <a:pt x="45410" y="655975"/>
                </a:lnTo>
                <a:lnTo>
                  <a:pt x="36328" y="649711"/>
                </a:lnTo>
                <a:lnTo>
                  <a:pt x="29275" y="642418"/>
                </a:lnTo>
                <a:lnTo>
                  <a:pt x="23188" y="633028"/>
                </a:lnTo>
                <a:lnTo>
                  <a:pt x="17198" y="621555"/>
                </a:lnTo>
                <a:lnTo>
                  <a:pt x="13140" y="609040"/>
                </a:lnTo>
                <a:lnTo>
                  <a:pt x="9082" y="595483"/>
                </a:lnTo>
                <a:lnTo>
                  <a:pt x="6086" y="580885"/>
                </a:lnTo>
                <a:lnTo>
                  <a:pt x="4057" y="565244"/>
                </a:lnTo>
                <a:lnTo>
                  <a:pt x="3091" y="549604"/>
                </a:lnTo>
                <a:lnTo>
                  <a:pt x="1062" y="532909"/>
                </a:lnTo>
                <a:lnTo>
                  <a:pt x="1062" y="517268"/>
                </a:lnTo>
                <a:lnTo>
                  <a:pt x="0" y="501627"/>
                </a:lnTo>
                <a:lnTo>
                  <a:pt x="0" y="485987"/>
                </a:lnTo>
                <a:lnTo>
                  <a:pt x="0" y="470334"/>
                </a:lnTo>
              </a:path>
            </a:pathLst>
          </a:custGeom>
          <a:ln w="206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4850742" y="2366584"/>
            <a:ext cx="323478" cy="658058"/>
          </a:xfrm>
          <a:custGeom>
            <a:avLst/>
            <a:gdLst/>
            <a:ahLst/>
            <a:cxnLst/>
            <a:rect l="l" t="t" r="r" b="b"/>
            <a:pathLst>
              <a:path w="323478" h="658058">
                <a:moveTo>
                  <a:pt x="239836" y="418203"/>
                </a:moveTo>
                <a:lnTo>
                  <a:pt x="236811" y="412981"/>
                </a:lnTo>
                <a:lnTo>
                  <a:pt x="234802" y="407772"/>
                </a:lnTo>
                <a:lnTo>
                  <a:pt x="233787" y="402550"/>
                </a:lnTo>
                <a:lnTo>
                  <a:pt x="232782" y="398382"/>
                </a:lnTo>
                <a:lnTo>
                  <a:pt x="231778" y="395257"/>
                </a:lnTo>
                <a:lnTo>
                  <a:pt x="231778" y="391076"/>
                </a:lnTo>
                <a:lnTo>
                  <a:pt x="233787" y="388993"/>
                </a:lnTo>
                <a:lnTo>
                  <a:pt x="235807" y="386909"/>
                </a:lnTo>
                <a:lnTo>
                  <a:pt x="237826" y="383783"/>
                </a:lnTo>
                <a:lnTo>
                  <a:pt x="239836" y="381700"/>
                </a:lnTo>
                <a:lnTo>
                  <a:pt x="242860" y="377520"/>
                </a:lnTo>
                <a:lnTo>
                  <a:pt x="245884" y="374394"/>
                </a:lnTo>
                <a:lnTo>
                  <a:pt x="248908" y="370227"/>
                </a:lnTo>
                <a:lnTo>
                  <a:pt x="252937" y="366059"/>
                </a:lnTo>
                <a:lnTo>
                  <a:pt x="256966" y="360837"/>
                </a:lnTo>
                <a:lnTo>
                  <a:pt x="261005" y="355628"/>
                </a:lnTo>
                <a:lnTo>
                  <a:pt x="265034" y="350406"/>
                </a:lnTo>
                <a:lnTo>
                  <a:pt x="269063" y="344155"/>
                </a:lnTo>
                <a:lnTo>
                  <a:pt x="273092" y="337891"/>
                </a:lnTo>
                <a:lnTo>
                  <a:pt x="277121" y="331640"/>
                </a:lnTo>
                <a:lnTo>
                  <a:pt x="282164" y="325376"/>
                </a:lnTo>
                <a:lnTo>
                  <a:pt x="286193" y="318083"/>
                </a:lnTo>
                <a:lnTo>
                  <a:pt x="290222" y="311819"/>
                </a:lnTo>
                <a:lnTo>
                  <a:pt x="294251" y="304526"/>
                </a:lnTo>
                <a:lnTo>
                  <a:pt x="298290" y="297221"/>
                </a:lnTo>
                <a:lnTo>
                  <a:pt x="302319" y="289928"/>
                </a:lnTo>
                <a:lnTo>
                  <a:pt x="306348" y="281580"/>
                </a:lnTo>
                <a:lnTo>
                  <a:pt x="309372" y="274274"/>
                </a:lnTo>
                <a:lnTo>
                  <a:pt x="312396" y="265939"/>
                </a:lnTo>
                <a:lnTo>
                  <a:pt x="315420" y="258634"/>
                </a:lnTo>
                <a:lnTo>
                  <a:pt x="317430" y="250299"/>
                </a:lnTo>
                <a:lnTo>
                  <a:pt x="319449" y="241951"/>
                </a:lnTo>
                <a:lnTo>
                  <a:pt x="321459" y="234646"/>
                </a:lnTo>
                <a:lnTo>
                  <a:pt x="322473" y="226311"/>
                </a:lnTo>
                <a:lnTo>
                  <a:pt x="323478" y="217963"/>
                </a:lnTo>
                <a:lnTo>
                  <a:pt x="323478" y="201281"/>
                </a:lnTo>
                <a:lnTo>
                  <a:pt x="322473" y="192933"/>
                </a:lnTo>
                <a:lnTo>
                  <a:pt x="322473" y="184586"/>
                </a:lnTo>
                <a:lnTo>
                  <a:pt x="320454" y="175209"/>
                </a:lnTo>
                <a:lnTo>
                  <a:pt x="319449" y="166862"/>
                </a:lnTo>
                <a:lnTo>
                  <a:pt x="317430" y="157472"/>
                </a:lnTo>
                <a:lnTo>
                  <a:pt x="315420" y="148095"/>
                </a:lnTo>
                <a:lnTo>
                  <a:pt x="312396" y="139748"/>
                </a:lnTo>
                <a:lnTo>
                  <a:pt x="309372" y="130358"/>
                </a:lnTo>
                <a:lnTo>
                  <a:pt x="306348" y="122024"/>
                </a:lnTo>
                <a:lnTo>
                  <a:pt x="302319" y="112634"/>
                </a:lnTo>
                <a:lnTo>
                  <a:pt x="298290" y="104287"/>
                </a:lnTo>
                <a:lnTo>
                  <a:pt x="294251" y="95952"/>
                </a:lnTo>
                <a:lnTo>
                  <a:pt x="289217" y="87604"/>
                </a:lnTo>
                <a:lnTo>
                  <a:pt x="284174" y="79257"/>
                </a:lnTo>
                <a:lnTo>
                  <a:pt x="279140" y="71964"/>
                </a:lnTo>
                <a:lnTo>
                  <a:pt x="273092" y="63616"/>
                </a:lnTo>
                <a:lnTo>
                  <a:pt x="267043" y="56323"/>
                </a:lnTo>
                <a:lnTo>
                  <a:pt x="261005" y="49018"/>
                </a:lnTo>
                <a:lnTo>
                  <a:pt x="253942" y="42754"/>
                </a:lnTo>
                <a:lnTo>
                  <a:pt x="246889" y="36503"/>
                </a:lnTo>
                <a:lnTo>
                  <a:pt x="239836" y="30239"/>
                </a:lnTo>
                <a:lnTo>
                  <a:pt x="231778" y="25029"/>
                </a:lnTo>
                <a:lnTo>
                  <a:pt x="223710" y="19820"/>
                </a:lnTo>
                <a:lnTo>
                  <a:pt x="215652" y="15640"/>
                </a:lnTo>
                <a:lnTo>
                  <a:pt x="206580" y="11473"/>
                </a:lnTo>
                <a:lnTo>
                  <a:pt x="197517" y="8347"/>
                </a:lnTo>
                <a:lnTo>
                  <a:pt x="188444" y="5221"/>
                </a:lnTo>
                <a:lnTo>
                  <a:pt x="178367" y="3125"/>
                </a:lnTo>
                <a:lnTo>
                  <a:pt x="168290" y="1041"/>
                </a:lnTo>
                <a:lnTo>
                  <a:pt x="158212" y="0"/>
                </a:lnTo>
                <a:lnTo>
                  <a:pt x="132009" y="0"/>
                </a:lnTo>
                <a:lnTo>
                  <a:pt x="117903" y="1041"/>
                </a:lnTo>
                <a:lnTo>
                  <a:pt x="105816" y="2083"/>
                </a:lnTo>
                <a:lnTo>
                  <a:pt x="93719" y="3125"/>
                </a:lnTo>
                <a:lnTo>
                  <a:pt x="82637" y="5221"/>
                </a:lnTo>
                <a:lnTo>
                  <a:pt x="72560" y="7305"/>
                </a:lnTo>
                <a:lnTo>
                  <a:pt x="62483" y="9389"/>
                </a:lnTo>
                <a:lnTo>
                  <a:pt x="54415" y="12514"/>
                </a:lnTo>
                <a:lnTo>
                  <a:pt x="46357" y="15640"/>
                </a:lnTo>
                <a:lnTo>
                  <a:pt x="40309" y="18778"/>
                </a:lnTo>
                <a:lnTo>
                  <a:pt x="33256" y="22946"/>
                </a:lnTo>
                <a:lnTo>
                  <a:pt x="28222" y="26071"/>
                </a:lnTo>
                <a:lnTo>
                  <a:pt x="23178" y="31293"/>
                </a:lnTo>
                <a:lnTo>
                  <a:pt x="19149" y="35461"/>
                </a:lnTo>
                <a:lnTo>
                  <a:pt x="15120" y="39628"/>
                </a:lnTo>
                <a:lnTo>
                  <a:pt x="12096" y="44850"/>
                </a:lnTo>
                <a:lnTo>
                  <a:pt x="9072" y="50059"/>
                </a:lnTo>
                <a:lnTo>
                  <a:pt x="7053" y="55269"/>
                </a:lnTo>
                <a:lnTo>
                  <a:pt x="5043" y="60491"/>
                </a:lnTo>
                <a:lnTo>
                  <a:pt x="4028" y="66742"/>
                </a:lnTo>
                <a:lnTo>
                  <a:pt x="2019" y="71964"/>
                </a:lnTo>
                <a:lnTo>
                  <a:pt x="2019" y="78215"/>
                </a:lnTo>
                <a:lnTo>
                  <a:pt x="1004" y="84479"/>
                </a:lnTo>
                <a:lnTo>
                  <a:pt x="1004" y="90730"/>
                </a:lnTo>
                <a:lnTo>
                  <a:pt x="0" y="96994"/>
                </a:lnTo>
                <a:lnTo>
                  <a:pt x="0" y="103245"/>
                </a:lnTo>
                <a:lnTo>
                  <a:pt x="1004" y="109509"/>
                </a:lnTo>
                <a:lnTo>
                  <a:pt x="1004" y="381700"/>
                </a:lnTo>
                <a:lnTo>
                  <a:pt x="0" y="384825"/>
                </a:lnTo>
                <a:lnTo>
                  <a:pt x="0" y="562119"/>
                </a:lnTo>
                <a:lnTo>
                  <a:pt x="1004" y="568370"/>
                </a:lnTo>
                <a:lnTo>
                  <a:pt x="1004" y="573592"/>
                </a:lnTo>
                <a:lnTo>
                  <a:pt x="2019" y="579843"/>
                </a:lnTo>
                <a:lnTo>
                  <a:pt x="3024" y="585065"/>
                </a:lnTo>
                <a:lnTo>
                  <a:pt x="4028" y="590274"/>
                </a:lnTo>
                <a:lnTo>
                  <a:pt x="5043" y="596525"/>
                </a:lnTo>
                <a:lnTo>
                  <a:pt x="7053" y="601747"/>
                </a:lnTo>
                <a:lnTo>
                  <a:pt x="8067" y="606956"/>
                </a:lnTo>
                <a:lnTo>
                  <a:pt x="10077" y="612178"/>
                </a:lnTo>
                <a:lnTo>
                  <a:pt x="12096" y="616346"/>
                </a:lnTo>
                <a:lnTo>
                  <a:pt x="14106" y="621555"/>
                </a:lnTo>
                <a:lnTo>
                  <a:pt x="17130" y="625735"/>
                </a:lnTo>
                <a:lnTo>
                  <a:pt x="20154" y="629903"/>
                </a:lnTo>
                <a:lnTo>
                  <a:pt x="23178" y="634070"/>
                </a:lnTo>
                <a:lnTo>
                  <a:pt x="27207" y="638250"/>
                </a:lnTo>
                <a:lnTo>
                  <a:pt x="31236" y="641376"/>
                </a:lnTo>
                <a:lnTo>
                  <a:pt x="35275" y="644501"/>
                </a:lnTo>
                <a:lnTo>
                  <a:pt x="40309" y="647627"/>
                </a:lnTo>
                <a:lnTo>
                  <a:pt x="45352" y="650765"/>
                </a:lnTo>
                <a:lnTo>
                  <a:pt x="50386" y="652849"/>
                </a:lnTo>
                <a:lnTo>
                  <a:pt x="56434" y="654933"/>
                </a:lnTo>
                <a:lnTo>
                  <a:pt x="62483" y="655975"/>
                </a:lnTo>
                <a:lnTo>
                  <a:pt x="69536" y="657016"/>
                </a:lnTo>
                <a:lnTo>
                  <a:pt x="76589" y="658058"/>
                </a:lnTo>
                <a:lnTo>
                  <a:pt x="91700" y="658058"/>
                </a:lnTo>
                <a:lnTo>
                  <a:pt x="93719" y="657016"/>
                </a:lnTo>
                <a:lnTo>
                  <a:pt x="95739" y="657016"/>
                </a:lnTo>
                <a:lnTo>
                  <a:pt x="97748" y="655975"/>
                </a:lnTo>
                <a:lnTo>
                  <a:pt x="99768" y="655975"/>
                </a:lnTo>
                <a:lnTo>
                  <a:pt x="100773" y="654933"/>
                </a:lnTo>
                <a:lnTo>
                  <a:pt x="102792" y="653891"/>
                </a:lnTo>
                <a:lnTo>
                  <a:pt x="103797" y="652849"/>
                </a:lnTo>
                <a:lnTo>
                  <a:pt x="105816" y="650765"/>
                </a:lnTo>
                <a:lnTo>
                  <a:pt x="107826" y="647627"/>
                </a:lnTo>
                <a:lnTo>
                  <a:pt x="109845" y="643460"/>
                </a:lnTo>
                <a:lnTo>
                  <a:pt x="110850" y="639292"/>
                </a:lnTo>
                <a:lnTo>
                  <a:pt x="110850" y="636154"/>
                </a:lnTo>
                <a:lnTo>
                  <a:pt x="111855" y="634070"/>
                </a:lnTo>
                <a:lnTo>
                  <a:pt x="111855" y="620513"/>
                </a:lnTo>
                <a:lnTo>
                  <a:pt x="112869" y="616346"/>
                </a:lnTo>
                <a:lnTo>
                  <a:pt x="112869" y="454693"/>
                </a:lnTo>
                <a:lnTo>
                  <a:pt x="116898" y="460957"/>
                </a:lnTo>
                <a:lnTo>
                  <a:pt x="120927" y="468250"/>
                </a:lnTo>
                <a:lnTo>
                  <a:pt x="125961" y="476598"/>
                </a:lnTo>
                <a:lnTo>
                  <a:pt x="131005" y="483903"/>
                </a:lnTo>
                <a:lnTo>
                  <a:pt x="136038" y="492238"/>
                </a:lnTo>
                <a:lnTo>
                  <a:pt x="141082" y="500586"/>
                </a:lnTo>
                <a:lnTo>
                  <a:pt x="146116" y="508933"/>
                </a:lnTo>
                <a:lnTo>
                  <a:pt x="152164" y="517268"/>
                </a:lnTo>
                <a:lnTo>
                  <a:pt x="157207" y="525616"/>
                </a:lnTo>
                <a:lnTo>
                  <a:pt x="163256" y="533963"/>
                </a:lnTo>
                <a:lnTo>
                  <a:pt x="168290" y="542298"/>
                </a:lnTo>
                <a:lnTo>
                  <a:pt x="174338" y="550645"/>
                </a:lnTo>
                <a:lnTo>
                  <a:pt x="180386" y="558993"/>
                </a:lnTo>
                <a:lnTo>
                  <a:pt x="186425" y="566286"/>
                </a:lnTo>
                <a:lnTo>
                  <a:pt x="192473" y="574634"/>
                </a:lnTo>
                <a:lnTo>
                  <a:pt x="198522" y="581927"/>
                </a:lnTo>
                <a:lnTo>
                  <a:pt x="203565" y="590274"/>
                </a:lnTo>
                <a:lnTo>
                  <a:pt x="209604" y="597580"/>
                </a:lnTo>
                <a:lnTo>
                  <a:pt x="215652" y="603831"/>
                </a:lnTo>
                <a:lnTo>
                  <a:pt x="221700" y="611137"/>
                </a:lnTo>
                <a:lnTo>
                  <a:pt x="226734" y="617388"/>
                </a:lnTo>
                <a:lnTo>
                  <a:pt x="232782" y="623652"/>
                </a:lnTo>
                <a:lnTo>
                  <a:pt x="237826" y="628861"/>
                </a:lnTo>
                <a:lnTo>
                  <a:pt x="243865" y="634070"/>
                </a:lnTo>
                <a:lnTo>
                  <a:pt x="248908" y="639292"/>
                </a:lnTo>
                <a:lnTo>
                  <a:pt x="253942" y="643460"/>
                </a:lnTo>
                <a:lnTo>
                  <a:pt x="258985" y="646585"/>
                </a:lnTo>
                <a:lnTo>
                  <a:pt x="263014" y="649723"/>
                </a:lnTo>
                <a:lnTo>
                  <a:pt x="268058" y="651807"/>
                </a:lnTo>
                <a:lnTo>
                  <a:pt x="272087" y="653891"/>
                </a:lnTo>
                <a:lnTo>
                  <a:pt x="276116" y="654933"/>
                </a:lnTo>
                <a:lnTo>
                  <a:pt x="282164" y="654933"/>
                </a:lnTo>
                <a:lnTo>
                  <a:pt x="284174" y="652849"/>
                </a:lnTo>
                <a:lnTo>
                  <a:pt x="286193" y="652849"/>
                </a:lnTo>
                <a:lnTo>
                  <a:pt x="287198" y="650765"/>
                </a:lnTo>
                <a:lnTo>
                  <a:pt x="289217" y="649723"/>
                </a:lnTo>
                <a:lnTo>
                  <a:pt x="290222" y="648669"/>
                </a:lnTo>
                <a:lnTo>
                  <a:pt x="292241" y="646585"/>
                </a:lnTo>
                <a:lnTo>
                  <a:pt x="294251" y="644501"/>
                </a:lnTo>
                <a:lnTo>
                  <a:pt x="295266" y="643460"/>
                </a:lnTo>
                <a:lnTo>
                  <a:pt x="297275" y="641376"/>
                </a:lnTo>
                <a:lnTo>
                  <a:pt x="298290" y="639292"/>
                </a:lnTo>
                <a:lnTo>
                  <a:pt x="300299" y="636154"/>
                </a:lnTo>
                <a:lnTo>
                  <a:pt x="302319" y="634070"/>
                </a:lnTo>
                <a:lnTo>
                  <a:pt x="303324" y="631986"/>
                </a:lnTo>
                <a:lnTo>
                  <a:pt x="305343" y="628861"/>
                </a:lnTo>
                <a:lnTo>
                  <a:pt x="306348" y="626777"/>
                </a:lnTo>
                <a:lnTo>
                  <a:pt x="308367" y="624693"/>
                </a:lnTo>
                <a:lnTo>
                  <a:pt x="309372" y="621555"/>
                </a:lnTo>
                <a:lnTo>
                  <a:pt x="310377" y="618430"/>
                </a:lnTo>
                <a:lnTo>
                  <a:pt x="312396" y="616346"/>
                </a:lnTo>
                <a:lnTo>
                  <a:pt x="313401" y="613220"/>
                </a:lnTo>
                <a:lnTo>
                  <a:pt x="314406" y="611137"/>
                </a:lnTo>
                <a:lnTo>
                  <a:pt x="315420" y="607998"/>
                </a:lnTo>
                <a:lnTo>
                  <a:pt x="316425" y="605915"/>
                </a:lnTo>
                <a:lnTo>
                  <a:pt x="317430" y="602789"/>
                </a:lnTo>
                <a:lnTo>
                  <a:pt x="317430" y="600705"/>
                </a:lnTo>
                <a:lnTo>
                  <a:pt x="318444" y="597580"/>
                </a:lnTo>
                <a:lnTo>
                  <a:pt x="318444" y="586107"/>
                </a:lnTo>
                <a:lnTo>
                  <a:pt x="317430" y="580885"/>
                </a:lnTo>
                <a:lnTo>
                  <a:pt x="316425" y="575675"/>
                </a:lnTo>
                <a:lnTo>
                  <a:pt x="315420" y="570453"/>
                </a:lnTo>
                <a:lnTo>
                  <a:pt x="313401" y="564202"/>
                </a:lnTo>
                <a:lnTo>
                  <a:pt x="310377" y="557938"/>
                </a:lnTo>
                <a:lnTo>
                  <a:pt x="308367" y="551687"/>
                </a:lnTo>
                <a:lnTo>
                  <a:pt x="305343" y="544382"/>
                </a:lnTo>
                <a:lnTo>
                  <a:pt x="302319" y="537089"/>
                </a:lnTo>
                <a:lnTo>
                  <a:pt x="298290" y="530825"/>
                </a:lnTo>
                <a:lnTo>
                  <a:pt x="295266" y="523532"/>
                </a:lnTo>
                <a:lnTo>
                  <a:pt x="291237" y="516226"/>
                </a:lnTo>
                <a:lnTo>
                  <a:pt x="287198" y="507891"/>
                </a:lnTo>
                <a:lnTo>
                  <a:pt x="283169" y="500586"/>
                </a:lnTo>
                <a:lnTo>
                  <a:pt x="279140" y="493280"/>
                </a:lnTo>
                <a:lnTo>
                  <a:pt x="275111" y="485987"/>
                </a:lnTo>
                <a:lnTo>
                  <a:pt x="271082" y="478681"/>
                </a:lnTo>
                <a:lnTo>
                  <a:pt x="267043" y="471388"/>
                </a:lnTo>
                <a:lnTo>
                  <a:pt x="263014" y="464083"/>
                </a:lnTo>
                <a:lnTo>
                  <a:pt x="258985" y="456790"/>
                </a:lnTo>
                <a:lnTo>
                  <a:pt x="254956" y="449484"/>
                </a:lnTo>
                <a:lnTo>
                  <a:pt x="251932" y="443233"/>
                </a:lnTo>
                <a:lnTo>
                  <a:pt x="247903" y="435927"/>
                </a:lnTo>
                <a:lnTo>
                  <a:pt x="244879" y="429663"/>
                </a:lnTo>
                <a:lnTo>
                  <a:pt x="241855" y="424454"/>
                </a:lnTo>
                <a:lnTo>
                  <a:pt x="239836" y="4182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4850742" y="2366584"/>
            <a:ext cx="323478" cy="658058"/>
          </a:xfrm>
          <a:custGeom>
            <a:avLst/>
            <a:gdLst/>
            <a:ahLst/>
            <a:cxnLst/>
            <a:rect l="l" t="t" r="r" b="b"/>
            <a:pathLst>
              <a:path w="323478" h="658058">
                <a:moveTo>
                  <a:pt x="112869" y="454693"/>
                </a:moveTo>
                <a:lnTo>
                  <a:pt x="112869" y="543340"/>
                </a:lnTo>
                <a:lnTo>
                  <a:pt x="112869" y="582968"/>
                </a:lnTo>
                <a:lnTo>
                  <a:pt x="112869" y="603831"/>
                </a:lnTo>
                <a:lnTo>
                  <a:pt x="111855" y="620513"/>
                </a:lnTo>
                <a:lnTo>
                  <a:pt x="111855" y="634070"/>
                </a:lnTo>
                <a:lnTo>
                  <a:pt x="109845" y="643460"/>
                </a:lnTo>
                <a:lnTo>
                  <a:pt x="105816" y="650765"/>
                </a:lnTo>
                <a:lnTo>
                  <a:pt x="100773" y="654933"/>
                </a:lnTo>
                <a:lnTo>
                  <a:pt x="93719" y="657016"/>
                </a:lnTo>
                <a:lnTo>
                  <a:pt x="84647" y="658058"/>
                </a:lnTo>
                <a:lnTo>
                  <a:pt x="56434" y="654933"/>
                </a:lnTo>
                <a:lnTo>
                  <a:pt x="35275" y="644501"/>
                </a:lnTo>
                <a:lnTo>
                  <a:pt x="20154" y="629903"/>
                </a:lnTo>
                <a:lnTo>
                  <a:pt x="10077" y="612178"/>
                </a:lnTo>
                <a:lnTo>
                  <a:pt x="4028" y="590274"/>
                </a:lnTo>
                <a:lnTo>
                  <a:pt x="1004" y="568370"/>
                </a:lnTo>
                <a:lnTo>
                  <a:pt x="0" y="545423"/>
                </a:lnTo>
                <a:lnTo>
                  <a:pt x="0" y="522490"/>
                </a:lnTo>
                <a:lnTo>
                  <a:pt x="0" y="447400"/>
                </a:lnTo>
                <a:lnTo>
                  <a:pt x="0" y="384825"/>
                </a:lnTo>
                <a:lnTo>
                  <a:pt x="1004" y="378574"/>
                </a:lnTo>
                <a:lnTo>
                  <a:pt x="1004" y="115760"/>
                </a:lnTo>
                <a:lnTo>
                  <a:pt x="0" y="103245"/>
                </a:lnTo>
                <a:lnTo>
                  <a:pt x="1004" y="90730"/>
                </a:lnTo>
                <a:lnTo>
                  <a:pt x="2019" y="78215"/>
                </a:lnTo>
                <a:lnTo>
                  <a:pt x="4028" y="66742"/>
                </a:lnTo>
                <a:lnTo>
                  <a:pt x="7053" y="55269"/>
                </a:lnTo>
                <a:lnTo>
                  <a:pt x="12096" y="44850"/>
                </a:lnTo>
                <a:lnTo>
                  <a:pt x="19149" y="35461"/>
                </a:lnTo>
                <a:lnTo>
                  <a:pt x="28222" y="26071"/>
                </a:lnTo>
                <a:lnTo>
                  <a:pt x="40309" y="18778"/>
                </a:lnTo>
                <a:lnTo>
                  <a:pt x="54415" y="12514"/>
                </a:lnTo>
                <a:lnTo>
                  <a:pt x="72560" y="7305"/>
                </a:lnTo>
                <a:lnTo>
                  <a:pt x="93719" y="3125"/>
                </a:lnTo>
                <a:lnTo>
                  <a:pt x="117903" y="1041"/>
                </a:lnTo>
                <a:lnTo>
                  <a:pt x="147130" y="0"/>
                </a:lnTo>
                <a:lnTo>
                  <a:pt x="168290" y="1041"/>
                </a:lnTo>
                <a:lnTo>
                  <a:pt x="188444" y="5221"/>
                </a:lnTo>
                <a:lnTo>
                  <a:pt x="206580" y="11473"/>
                </a:lnTo>
                <a:lnTo>
                  <a:pt x="223710" y="19820"/>
                </a:lnTo>
                <a:lnTo>
                  <a:pt x="239836" y="30239"/>
                </a:lnTo>
                <a:lnTo>
                  <a:pt x="253942" y="42754"/>
                </a:lnTo>
                <a:lnTo>
                  <a:pt x="267043" y="56323"/>
                </a:lnTo>
                <a:lnTo>
                  <a:pt x="279140" y="71964"/>
                </a:lnTo>
                <a:lnTo>
                  <a:pt x="289217" y="87604"/>
                </a:lnTo>
                <a:lnTo>
                  <a:pt x="298290" y="104287"/>
                </a:lnTo>
                <a:lnTo>
                  <a:pt x="306348" y="122024"/>
                </a:lnTo>
                <a:lnTo>
                  <a:pt x="312396" y="139748"/>
                </a:lnTo>
                <a:lnTo>
                  <a:pt x="317430" y="157472"/>
                </a:lnTo>
                <a:lnTo>
                  <a:pt x="320454" y="175209"/>
                </a:lnTo>
                <a:lnTo>
                  <a:pt x="322473" y="192933"/>
                </a:lnTo>
                <a:lnTo>
                  <a:pt x="323478" y="209616"/>
                </a:lnTo>
                <a:lnTo>
                  <a:pt x="322473" y="226311"/>
                </a:lnTo>
                <a:lnTo>
                  <a:pt x="319449" y="241951"/>
                </a:lnTo>
                <a:lnTo>
                  <a:pt x="315420" y="258634"/>
                </a:lnTo>
                <a:lnTo>
                  <a:pt x="309372" y="274274"/>
                </a:lnTo>
                <a:lnTo>
                  <a:pt x="302319" y="289928"/>
                </a:lnTo>
                <a:lnTo>
                  <a:pt x="294251" y="304526"/>
                </a:lnTo>
                <a:lnTo>
                  <a:pt x="286193" y="318083"/>
                </a:lnTo>
                <a:lnTo>
                  <a:pt x="277121" y="331640"/>
                </a:lnTo>
                <a:lnTo>
                  <a:pt x="269063" y="344155"/>
                </a:lnTo>
                <a:lnTo>
                  <a:pt x="261005" y="355628"/>
                </a:lnTo>
                <a:lnTo>
                  <a:pt x="252937" y="366059"/>
                </a:lnTo>
                <a:lnTo>
                  <a:pt x="245884" y="374394"/>
                </a:lnTo>
                <a:lnTo>
                  <a:pt x="239836" y="381700"/>
                </a:lnTo>
                <a:lnTo>
                  <a:pt x="235807" y="386909"/>
                </a:lnTo>
                <a:lnTo>
                  <a:pt x="232782" y="390035"/>
                </a:lnTo>
                <a:lnTo>
                  <a:pt x="231778" y="391076"/>
                </a:lnTo>
                <a:lnTo>
                  <a:pt x="232782" y="398382"/>
                </a:lnTo>
                <a:lnTo>
                  <a:pt x="234802" y="407772"/>
                </a:lnTo>
                <a:lnTo>
                  <a:pt x="239836" y="418203"/>
                </a:lnTo>
                <a:lnTo>
                  <a:pt x="244879" y="429663"/>
                </a:lnTo>
                <a:lnTo>
                  <a:pt x="251932" y="443233"/>
                </a:lnTo>
                <a:lnTo>
                  <a:pt x="258985" y="456790"/>
                </a:lnTo>
                <a:lnTo>
                  <a:pt x="267043" y="471388"/>
                </a:lnTo>
                <a:lnTo>
                  <a:pt x="275111" y="485987"/>
                </a:lnTo>
                <a:lnTo>
                  <a:pt x="283169" y="500586"/>
                </a:lnTo>
                <a:lnTo>
                  <a:pt x="291237" y="516226"/>
                </a:lnTo>
                <a:lnTo>
                  <a:pt x="298290" y="530825"/>
                </a:lnTo>
                <a:lnTo>
                  <a:pt x="305343" y="544382"/>
                </a:lnTo>
                <a:lnTo>
                  <a:pt x="310377" y="557938"/>
                </a:lnTo>
                <a:lnTo>
                  <a:pt x="315420" y="570453"/>
                </a:lnTo>
                <a:lnTo>
                  <a:pt x="317430" y="580885"/>
                </a:lnTo>
                <a:lnTo>
                  <a:pt x="318444" y="590274"/>
                </a:lnTo>
                <a:lnTo>
                  <a:pt x="317430" y="600705"/>
                </a:lnTo>
                <a:lnTo>
                  <a:pt x="314406" y="611137"/>
                </a:lnTo>
                <a:lnTo>
                  <a:pt x="309372" y="621555"/>
                </a:lnTo>
                <a:lnTo>
                  <a:pt x="303324" y="631986"/>
                </a:lnTo>
                <a:lnTo>
                  <a:pt x="297275" y="641376"/>
                </a:lnTo>
                <a:lnTo>
                  <a:pt x="290222" y="648669"/>
                </a:lnTo>
                <a:lnTo>
                  <a:pt x="284174" y="652849"/>
                </a:lnTo>
                <a:lnTo>
                  <a:pt x="280145" y="654933"/>
                </a:lnTo>
                <a:lnTo>
                  <a:pt x="272087" y="653891"/>
                </a:lnTo>
                <a:lnTo>
                  <a:pt x="263014" y="649723"/>
                </a:lnTo>
                <a:lnTo>
                  <a:pt x="253942" y="643460"/>
                </a:lnTo>
                <a:lnTo>
                  <a:pt x="243865" y="634070"/>
                </a:lnTo>
                <a:lnTo>
                  <a:pt x="232782" y="623652"/>
                </a:lnTo>
                <a:lnTo>
                  <a:pt x="221700" y="611137"/>
                </a:lnTo>
                <a:lnTo>
                  <a:pt x="209604" y="597580"/>
                </a:lnTo>
                <a:lnTo>
                  <a:pt x="198522" y="581927"/>
                </a:lnTo>
                <a:lnTo>
                  <a:pt x="186425" y="566286"/>
                </a:lnTo>
                <a:lnTo>
                  <a:pt x="174338" y="550645"/>
                </a:lnTo>
                <a:lnTo>
                  <a:pt x="163256" y="533963"/>
                </a:lnTo>
                <a:lnTo>
                  <a:pt x="152164" y="517268"/>
                </a:lnTo>
                <a:lnTo>
                  <a:pt x="141082" y="500586"/>
                </a:lnTo>
                <a:lnTo>
                  <a:pt x="131005" y="483903"/>
                </a:lnTo>
                <a:lnTo>
                  <a:pt x="120927" y="468250"/>
                </a:lnTo>
                <a:lnTo>
                  <a:pt x="112869" y="454693"/>
                </a:lnTo>
              </a:path>
            </a:pathLst>
          </a:custGeom>
          <a:ln w="2091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4675399" y="2367626"/>
            <a:ext cx="123951" cy="648682"/>
          </a:xfrm>
          <a:custGeom>
            <a:avLst/>
            <a:gdLst/>
            <a:ahLst/>
            <a:cxnLst/>
            <a:rect l="l" t="t" r="r" b="b"/>
            <a:pathLst>
              <a:path w="123951" h="648682">
                <a:moveTo>
                  <a:pt x="1004" y="607998"/>
                </a:moveTo>
                <a:lnTo>
                  <a:pt x="2019" y="611137"/>
                </a:lnTo>
                <a:lnTo>
                  <a:pt x="3024" y="614262"/>
                </a:lnTo>
                <a:lnTo>
                  <a:pt x="4028" y="617388"/>
                </a:lnTo>
                <a:lnTo>
                  <a:pt x="6048" y="620513"/>
                </a:lnTo>
                <a:lnTo>
                  <a:pt x="8067" y="622610"/>
                </a:lnTo>
                <a:lnTo>
                  <a:pt x="10077" y="625735"/>
                </a:lnTo>
                <a:lnTo>
                  <a:pt x="12096" y="627819"/>
                </a:lnTo>
                <a:lnTo>
                  <a:pt x="14106" y="629903"/>
                </a:lnTo>
                <a:lnTo>
                  <a:pt x="17130" y="631986"/>
                </a:lnTo>
                <a:lnTo>
                  <a:pt x="19149" y="634070"/>
                </a:lnTo>
                <a:lnTo>
                  <a:pt x="22173" y="635112"/>
                </a:lnTo>
                <a:lnTo>
                  <a:pt x="25198" y="637208"/>
                </a:lnTo>
                <a:lnTo>
                  <a:pt x="27207" y="638250"/>
                </a:lnTo>
                <a:lnTo>
                  <a:pt x="30231" y="640334"/>
                </a:lnTo>
                <a:lnTo>
                  <a:pt x="33256" y="641376"/>
                </a:lnTo>
                <a:lnTo>
                  <a:pt x="36280" y="642418"/>
                </a:lnTo>
                <a:lnTo>
                  <a:pt x="39304" y="643460"/>
                </a:lnTo>
                <a:lnTo>
                  <a:pt x="41314" y="644501"/>
                </a:lnTo>
                <a:lnTo>
                  <a:pt x="44338" y="645543"/>
                </a:lnTo>
                <a:lnTo>
                  <a:pt x="47362" y="645543"/>
                </a:lnTo>
                <a:lnTo>
                  <a:pt x="49381" y="646585"/>
                </a:lnTo>
                <a:lnTo>
                  <a:pt x="52405" y="646585"/>
                </a:lnTo>
                <a:lnTo>
                  <a:pt x="54415" y="647627"/>
                </a:lnTo>
                <a:lnTo>
                  <a:pt x="59459" y="647627"/>
                </a:lnTo>
                <a:lnTo>
                  <a:pt x="61468" y="648682"/>
                </a:lnTo>
                <a:lnTo>
                  <a:pt x="84647" y="648682"/>
                </a:lnTo>
                <a:lnTo>
                  <a:pt x="88676" y="647627"/>
                </a:lnTo>
                <a:lnTo>
                  <a:pt x="92715" y="647627"/>
                </a:lnTo>
                <a:lnTo>
                  <a:pt x="95739" y="646585"/>
                </a:lnTo>
                <a:lnTo>
                  <a:pt x="98753" y="645543"/>
                </a:lnTo>
                <a:lnTo>
                  <a:pt x="101777" y="644501"/>
                </a:lnTo>
                <a:lnTo>
                  <a:pt x="103797" y="643460"/>
                </a:lnTo>
                <a:lnTo>
                  <a:pt x="105816" y="641376"/>
                </a:lnTo>
                <a:lnTo>
                  <a:pt x="107826" y="640334"/>
                </a:lnTo>
                <a:lnTo>
                  <a:pt x="109845" y="637208"/>
                </a:lnTo>
                <a:lnTo>
                  <a:pt x="110850" y="635112"/>
                </a:lnTo>
                <a:lnTo>
                  <a:pt x="111855" y="631986"/>
                </a:lnTo>
                <a:lnTo>
                  <a:pt x="112869" y="627819"/>
                </a:lnTo>
                <a:lnTo>
                  <a:pt x="113874" y="624693"/>
                </a:lnTo>
                <a:lnTo>
                  <a:pt x="114879" y="619471"/>
                </a:lnTo>
                <a:lnTo>
                  <a:pt x="115893" y="614262"/>
                </a:lnTo>
                <a:lnTo>
                  <a:pt x="115893" y="609040"/>
                </a:lnTo>
                <a:lnTo>
                  <a:pt x="116898" y="602789"/>
                </a:lnTo>
                <a:lnTo>
                  <a:pt x="116898" y="255508"/>
                </a:lnTo>
                <a:lnTo>
                  <a:pt x="117903" y="251341"/>
                </a:lnTo>
                <a:lnTo>
                  <a:pt x="117903" y="209616"/>
                </a:lnTo>
                <a:lnTo>
                  <a:pt x="116898" y="146012"/>
                </a:lnTo>
                <a:lnTo>
                  <a:pt x="116898" y="135580"/>
                </a:lnTo>
                <a:lnTo>
                  <a:pt x="117903" y="129317"/>
                </a:lnTo>
                <a:lnTo>
                  <a:pt x="117903" y="104287"/>
                </a:lnTo>
                <a:lnTo>
                  <a:pt x="118908" y="100119"/>
                </a:lnTo>
                <a:lnTo>
                  <a:pt x="118908" y="91772"/>
                </a:lnTo>
                <a:lnTo>
                  <a:pt x="119922" y="87604"/>
                </a:lnTo>
                <a:lnTo>
                  <a:pt x="119922" y="80299"/>
                </a:lnTo>
                <a:lnTo>
                  <a:pt x="120927" y="77173"/>
                </a:lnTo>
                <a:lnTo>
                  <a:pt x="120927" y="69880"/>
                </a:lnTo>
                <a:lnTo>
                  <a:pt x="121932" y="66742"/>
                </a:lnTo>
                <a:lnTo>
                  <a:pt x="121932" y="61532"/>
                </a:lnTo>
                <a:lnTo>
                  <a:pt x="122947" y="59449"/>
                </a:lnTo>
                <a:lnTo>
                  <a:pt x="122947" y="55281"/>
                </a:lnTo>
                <a:lnTo>
                  <a:pt x="123951" y="52143"/>
                </a:lnTo>
                <a:lnTo>
                  <a:pt x="123951" y="41712"/>
                </a:lnTo>
                <a:lnTo>
                  <a:pt x="122947" y="39628"/>
                </a:lnTo>
                <a:lnTo>
                  <a:pt x="120927" y="37544"/>
                </a:lnTo>
                <a:lnTo>
                  <a:pt x="119922" y="35461"/>
                </a:lnTo>
                <a:lnTo>
                  <a:pt x="117903" y="33377"/>
                </a:lnTo>
                <a:lnTo>
                  <a:pt x="115893" y="31293"/>
                </a:lnTo>
                <a:lnTo>
                  <a:pt x="112869" y="29197"/>
                </a:lnTo>
                <a:lnTo>
                  <a:pt x="110850" y="27113"/>
                </a:lnTo>
                <a:lnTo>
                  <a:pt x="107826" y="25029"/>
                </a:lnTo>
                <a:lnTo>
                  <a:pt x="104802" y="22946"/>
                </a:lnTo>
                <a:lnTo>
                  <a:pt x="101777" y="21904"/>
                </a:lnTo>
                <a:lnTo>
                  <a:pt x="98753" y="19820"/>
                </a:lnTo>
                <a:lnTo>
                  <a:pt x="94724" y="17736"/>
                </a:lnTo>
                <a:lnTo>
                  <a:pt x="91700" y="15640"/>
                </a:lnTo>
                <a:lnTo>
                  <a:pt x="88676" y="14598"/>
                </a:lnTo>
                <a:lnTo>
                  <a:pt x="84647" y="12514"/>
                </a:lnTo>
                <a:lnTo>
                  <a:pt x="81623" y="11473"/>
                </a:lnTo>
                <a:lnTo>
                  <a:pt x="78599" y="9389"/>
                </a:lnTo>
                <a:lnTo>
                  <a:pt x="75584" y="8347"/>
                </a:lnTo>
                <a:lnTo>
                  <a:pt x="71546" y="7305"/>
                </a:lnTo>
                <a:lnTo>
                  <a:pt x="68521" y="6263"/>
                </a:lnTo>
                <a:lnTo>
                  <a:pt x="66512" y="4180"/>
                </a:lnTo>
                <a:lnTo>
                  <a:pt x="63488" y="3125"/>
                </a:lnTo>
                <a:lnTo>
                  <a:pt x="61468" y="3125"/>
                </a:lnTo>
                <a:lnTo>
                  <a:pt x="58444" y="2083"/>
                </a:lnTo>
                <a:lnTo>
                  <a:pt x="57439" y="1041"/>
                </a:lnTo>
                <a:lnTo>
                  <a:pt x="55430" y="1041"/>
                </a:lnTo>
                <a:lnTo>
                  <a:pt x="54415" y="0"/>
                </a:lnTo>
                <a:lnTo>
                  <a:pt x="33256" y="0"/>
                </a:lnTo>
                <a:lnTo>
                  <a:pt x="31236" y="1041"/>
                </a:lnTo>
                <a:lnTo>
                  <a:pt x="26202" y="1041"/>
                </a:lnTo>
                <a:lnTo>
                  <a:pt x="24183" y="2083"/>
                </a:lnTo>
                <a:lnTo>
                  <a:pt x="22173" y="2083"/>
                </a:lnTo>
                <a:lnTo>
                  <a:pt x="20154" y="3125"/>
                </a:lnTo>
                <a:lnTo>
                  <a:pt x="18144" y="3125"/>
                </a:lnTo>
                <a:lnTo>
                  <a:pt x="17130" y="4180"/>
                </a:lnTo>
                <a:lnTo>
                  <a:pt x="15120" y="5221"/>
                </a:lnTo>
                <a:lnTo>
                  <a:pt x="13101" y="5221"/>
                </a:lnTo>
                <a:lnTo>
                  <a:pt x="12096" y="6263"/>
                </a:lnTo>
                <a:lnTo>
                  <a:pt x="10077" y="7305"/>
                </a:lnTo>
                <a:lnTo>
                  <a:pt x="9072" y="8347"/>
                </a:lnTo>
                <a:lnTo>
                  <a:pt x="7053" y="10431"/>
                </a:lnTo>
                <a:lnTo>
                  <a:pt x="5043" y="12514"/>
                </a:lnTo>
                <a:lnTo>
                  <a:pt x="3024" y="15640"/>
                </a:lnTo>
                <a:lnTo>
                  <a:pt x="2019" y="18778"/>
                </a:lnTo>
                <a:lnTo>
                  <a:pt x="1004" y="21904"/>
                </a:lnTo>
                <a:lnTo>
                  <a:pt x="1004" y="29197"/>
                </a:lnTo>
                <a:lnTo>
                  <a:pt x="2019" y="32335"/>
                </a:lnTo>
                <a:lnTo>
                  <a:pt x="2019" y="44850"/>
                </a:lnTo>
                <a:lnTo>
                  <a:pt x="3024" y="47976"/>
                </a:lnTo>
                <a:lnTo>
                  <a:pt x="3024" y="177293"/>
                </a:lnTo>
                <a:lnTo>
                  <a:pt x="2019" y="180418"/>
                </a:lnTo>
                <a:lnTo>
                  <a:pt x="2019" y="204406"/>
                </a:lnTo>
                <a:lnTo>
                  <a:pt x="1004" y="208574"/>
                </a:lnTo>
                <a:lnTo>
                  <a:pt x="1004" y="231520"/>
                </a:lnTo>
                <a:lnTo>
                  <a:pt x="0" y="236742"/>
                </a:lnTo>
                <a:lnTo>
                  <a:pt x="0" y="604873"/>
                </a:lnTo>
                <a:lnTo>
                  <a:pt x="1004" y="6079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4675399" y="2367626"/>
            <a:ext cx="124956" cy="648682"/>
          </a:xfrm>
          <a:custGeom>
            <a:avLst/>
            <a:gdLst/>
            <a:ahLst/>
            <a:cxnLst/>
            <a:rect l="l" t="t" r="r" b="b"/>
            <a:pathLst>
              <a:path w="124956" h="648682">
                <a:moveTo>
                  <a:pt x="0" y="528741"/>
                </a:moveTo>
                <a:lnTo>
                  <a:pt x="0" y="429676"/>
                </a:lnTo>
                <a:lnTo>
                  <a:pt x="0" y="287844"/>
                </a:lnTo>
                <a:lnTo>
                  <a:pt x="0" y="266981"/>
                </a:lnTo>
                <a:lnTo>
                  <a:pt x="0" y="247161"/>
                </a:lnTo>
                <a:lnTo>
                  <a:pt x="1004" y="227353"/>
                </a:lnTo>
                <a:lnTo>
                  <a:pt x="1004" y="208574"/>
                </a:lnTo>
                <a:lnTo>
                  <a:pt x="2019" y="191891"/>
                </a:lnTo>
                <a:lnTo>
                  <a:pt x="3024" y="177293"/>
                </a:lnTo>
                <a:lnTo>
                  <a:pt x="3024" y="164778"/>
                </a:lnTo>
                <a:lnTo>
                  <a:pt x="3024" y="47976"/>
                </a:lnTo>
                <a:lnTo>
                  <a:pt x="2019" y="43808"/>
                </a:lnTo>
                <a:lnTo>
                  <a:pt x="2019" y="38586"/>
                </a:lnTo>
                <a:lnTo>
                  <a:pt x="2019" y="34419"/>
                </a:lnTo>
                <a:lnTo>
                  <a:pt x="1004" y="29197"/>
                </a:lnTo>
                <a:lnTo>
                  <a:pt x="1004" y="23988"/>
                </a:lnTo>
                <a:lnTo>
                  <a:pt x="2019" y="16695"/>
                </a:lnTo>
                <a:lnTo>
                  <a:pt x="6048" y="11473"/>
                </a:lnTo>
                <a:lnTo>
                  <a:pt x="10077" y="7305"/>
                </a:lnTo>
                <a:lnTo>
                  <a:pt x="17130" y="4180"/>
                </a:lnTo>
                <a:lnTo>
                  <a:pt x="24183" y="2083"/>
                </a:lnTo>
                <a:lnTo>
                  <a:pt x="33256" y="0"/>
                </a:lnTo>
                <a:lnTo>
                  <a:pt x="42328" y="0"/>
                </a:lnTo>
                <a:lnTo>
                  <a:pt x="52405" y="0"/>
                </a:lnTo>
                <a:lnTo>
                  <a:pt x="55430" y="1041"/>
                </a:lnTo>
                <a:lnTo>
                  <a:pt x="63488" y="3125"/>
                </a:lnTo>
                <a:lnTo>
                  <a:pt x="75584" y="8347"/>
                </a:lnTo>
                <a:lnTo>
                  <a:pt x="88676" y="14598"/>
                </a:lnTo>
                <a:lnTo>
                  <a:pt x="101777" y="21904"/>
                </a:lnTo>
                <a:lnTo>
                  <a:pt x="112869" y="29197"/>
                </a:lnTo>
                <a:lnTo>
                  <a:pt x="120927" y="37544"/>
                </a:lnTo>
                <a:lnTo>
                  <a:pt x="124956" y="46934"/>
                </a:lnTo>
                <a:lnTo>
                  <a:pt x="123951" y="47976"/>
                </a:lnTo>
                <a:lnTo>
                  <a:pt x="122947" y="53185"/>
                </a:lnTo>
                <a:lnTo>
                  <a:pt x="121932" y="61532"/>
                </a:lnTo>
                <a:lnTo>
                  <a:pt x="120927" y="73006"/>
                </a:lnTo>
                <a:lnTo>
                  <a:pt x="119922" y="87604"/>
                </a:lnTo>
                <a:lnTo>
                  <a:pt x="117903" y="104287"/>
                </a:lnTo>
                <a:lnTo>
                  <a:pt x="117903" y="124107"/>
                </a:lnTo>
                <a:lnTo>
                  <a:pt x="116898" y="146012"/>
                </a:lnTo>
                <a:lnTo>
                  <a:pt x="117903" y="209616"/>
                </a:lnTo>
                <a:lnTo>
                  <a:pt x="117903" y="223185"/>
                </a:lnTo>
                <a:lnTo>
                  <a:pt x="117903" y="235700"/>
                </a:lnTo>
                <a:lnTo>
                  <a:pt x="117903" y="248202"/>
                </a:lnTo>
                <a:lnTo>
                  <a:pt x="116898" y="261772"/>
                </a:lnTo>
                <a:lnTo>
                  <a:pt x="116898" y="579843"/>
                </a:lnTo>
                <a:lnTo>
                  <a:pt x="115893" y="609040"/>
                </a:lnTo>
                <a:lnTo>
                  <a:pt x="112869" y="627819"/>
                </a:lnTo>
                <a:lnTo>
                  <a:pt x="107826" y="640334"/>
                </a:lnTo>
                <a:lnTo>
                  <a:pt x="98753" y="645543"/>
                </a:lnTo>
                <a:lnTo>
                  <a:pt x="84647" y="648682"/>
                </a:lnTo>
                <a:lnTo>
                  <a:pt x="66512" y="648682"/>
                </a:lnTo>
                <a:lnTo>
                  <a:pt x="59459" y="647627"/>
                </a:lnTo>
                <a:lnTo>
                  <a:pt x="49381" y="646585"/>
                </a:lnTo>
                <a:lnTo>
                  <a:pt x="39304" y="643460"/>
                </a:lnTo>
                <a:lnTo>
                  <a:pt x="27207" y="638250"/>
                </a:lnTo>
                <a:lnTo>
                  <a:pt x="17130" y="631986"/>
                </a:lnTo>
                <a:lnTo>
                  <a:pt x="8067" y="622610"/>
                </a:lnTo>
                <a:lnTo>
                  <a:pt x="2019" y="611137"/>
                </a:lnTo>
                <a:lnTo>
                  <a:pt x="0" y="597580"/>
                </a:lnTo>
                <a:lnTo>
                  <a:pt x="0" y="528741"/>
                </a:lnTo>
              </a:path>
            </a:pathLst>
          </a:custGeom>
          <a:ln w="199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4399283" y="2373890"/>
            <a:ext cx="246889" cy="643460"/>
          </a:xfrm>
          <a:custGeom>
            <a:avLst/>
            <a:gdLst/>
            <a:ahLst/>
            <a:cxnLst/>
            <a:rect l="l" t="t" r="r" b="b"/>
            <a:pathLst>
              <a:path w="246889" h="643460">
                <a:moveTo>
                  <a:pt x="118918" y="409855"/>
                </a:moveTo>
                <a:lnTo>
                  <a:pt x="119922" y="406717"/>
                </a:lnTo>
                <a:lnTo>
                  <a:pt x="120927" y="403591"/>
                </a:lnTo>
                <a:lnTo>
                  <a:pt x="122947" y="400466"/>
                </a:lnTo>
                <a:lnTo>
                  <a:pt x="124956" y="399424"/>
                </a:lnTo>
                <a:lnTo>
                  <a:pt x="126976" y="398382"/>
                </a:lnTo>
                <a:lnTo>
                  <a:pt x="128995" y="398382"/>
                </a:lnTo>
                <a:lnTo>
                  <a:pt x="131005" y="397340"/>
                </a:lnTo>
                <a:lnTo>
                  <a:pt x="136048" y="397340"/>
                </a:lnTo>
                <a:lnTo>
                  <a:pt x="144106" y="394202"/>
                </a:lnTo>
                <a:lnTo>
                  <a:pt x="153178" y="393160"/>
                </a:lnTo>
                <a:lnTo>
                  <a:pt x="161236" y="391076"/>
                </a:lnTo>
                <a:lnTo>
                  <a:pt x="168290" y="390035"/>
                </a:lnTo>
                <a:lnTo>
                  <a:pt x="175343" y="388993"/>
                </a:lnTo>
                <a:lnTo>
                  <a:pt x="182396" y="386909"/>
                </a:lnTo>
                <a:lnTo>
                  <a:pt x="188444" y="386909"/>
                </a:lnTo>
                <a:lnTo>
                  <a:pt x="193488" y="385867"/>
                </a:lnTo>
                <a:lnTo>
                  <a:pt x="199526" y="384825"/>
                </a:lnTo>
                <a:lnTo>
                  <a:pt x="203565" y="383771"/>
                </a:lnTo>
                <a:lnTo>
                  <a:pt x="208599" y="383771"/>
                </a:lnTo>
                <a:lnTo>
                  <a:pt x="212628" y="382729"/>
                </a:lnTo>
                <a:lnTo>
                  <a:pt x="216667" y="381687"/>
                </a:lnTo>
                <a:lnTo>
                  <a:pt x="219681" y="381687"/>
                </a:lnTo>
                <a:lnTo>
                  <a:pt x="222705" y="380645"/>
                </a:lnTo>
                <a:lnTo>
                  <a:pt x="225729" y="379603"/>
                </a:lnTo>
                <a:lnTo>
                  <a:pt x="228753" y="378561"/>
                </a:lnTo>
                <a:lnTo>
                  <a:pt x="230773" y="377520"/>
                </a:lnTo>
                <a:lnTo>
                  <a:pt x="232782" y="376478"/>
                </a:lnTo>
                <a:lnTo>
                  <a:pt x="234802" y="374394"/>
                </a:lnTo>
                <a:lnTo>
                  <a:pt x="235807" y="372310"/>
                </a:lnTo>
                <a:lnTo>
                  <a:pt x="237826" y="371268"/>
                </a:lnTo>
                <a:lnTo>
                  <a:pt x="238831" y="368130"/>
                </a:lnTo>
                <a:lnTo>
                  <a:pt x="239836" y="366046"/>
                </a:lnTo>
                <a:lnTo>
                  <a:pt x="240850" y="362921"/>
                </a:lnTo>
                <a:lnTo>
                  <a:pt x="240850" y="359795"/>
                </a:lnTo>
                <a:lnTo>
                  <a:pt x="241855" y="355615"/>
                </a:lnTo>
                <a:lnTo>
                  <a:pt x="241855" y="342058"/>
                </a:lnTo>
                <a:lnTo>
                  <a:pt x="242860" y="336849"/>
                </a:lnTo>
                <a:lnTo>
                  <a:pt x="242860" y="330585"/>
                </a:lnTo>
                <a:lnTo>
                  <a:pt x="241855" y="324334"/>
                </a:lnTo>
                <a:lnTo>
                  <a:pt x="241855" y="313903"/>
                </a:lnTo>
                <a:lnTo>
                  <a:pt x="240850" y="308694"/>
                </a:lnTo>
                <a:lnTo>
                  <a:pt x="239836" y="303472"/>
                </a:lnTo>
                <a:lnTo>
                  <a:pt x="238831" y="299304"/>
                </a:lnTo>
                <a:lnTo>
                  <a:pt x="237826" y="294095"/>
                </a:lnTo>
                <a:lnTo>
                  <a:pt x="235807" y="289915"/>
                </a:lnTo>
                <a:lnTo>
                  <a:pt x="234802" y="285747"/>
                </a:lnTo>
                <a:lnTo>
                  <a:pt x="232782" y="282622"/>
                </a:lnTo>
                <a:lnTo>
                  <a:pt x="230773" y="278442"/>
                </a:lnTo>
                <a:lnTo>
                  <a:pt x="227749" y="275316"/>
                </a:lnTo>
                <a:lnTo>
                  <a:pt x="225729" y="271149"/>
                </a:lnTo>
                <a:lnTo>
                  <a:pt x="222705" y="268023"/>
                </a:lnTo>
                <a:lnTo>
                  <a:pt x="220695" y="265927"/>
                </a:lnTo>
                <a:lnTo>
                  <a:pt x="217671" y="262801"/>
                </a:lnTo>
                <a:lnTo>
                  <a:pt x="214647" y="259676"/>
                </a:lnTo>
                <a:lnTo>
                  <a:pt x="211623" y="257592"/>
                </a:lnTo>
                <a:lnTo>
                  <a:pt x="207594" y="255508"/>
                </a:lnTo>
                <a:lnTo>
                  <a:pt x="204570" y="253412"/>
                </a:lnTo>
                <a:lnTo>
                  <a:pt x="200541" y="251328"/>
                </a:lnTo>
                <a:lnTo>
                  <a:pt x="196512" y="250286"/>
                </a:lnTo>
                <a:lnTo>
                  <a:pt x="192473" y="248202"/>
                </a:lnTo>
                <a:lnTo>
                  <a:pt x="188444" y="247161"/>
                </a:lnTo>
                <a:lnTo>
                  <a:pt x="183410" y="246119"/>
                </a:lnTo>
                <a:lnTo>
                  <a:pt x="179372" y="245077"/>
                </a:lnTo>
                <a:lnTo>
                  <a:pt x="174338" y="244035"/>
                </a:lnTo>
                <a:lnTo>
                  <a:pt x="170309" y="242993"/>
                </a:lnTo>
                <a:lnTo>
                  <a:pt x="165265" y="242993"/>
                </a:lnTo>
                <a:lnTo>
                  <a:pt x="160232" y="241939"/>
                </a:lnTo>
                <a:lnTo>
                  <a:pt x="142087" y="241939"/>
                </a:lnTo>
                <a:lnTo>
                  <a:pt x="140077" y="242993"/>
                </a:lnTo>
                <a:lnTo>
                  <a:pt x="125971" y="242993"/>
                </a:lnTo>
                <a:lnTo>
                  <a:pt x="123951" y="241939"/>
                </a:lnTo>
                <a:lnTo>
                  <a:pt x="121932" y="241939"/>
                </a:lnTo>
                <a:lnTo>
                  <a:pt x="119922" y="239855"/>
                </a:lnTo>
                <a:lnTo>
                  <a:pt x="117903" y="237771"/>
                </a:lnTo>
                <a:lnTo>
                  <a:pt x="117903" y="168945"/>
                </a:lnTo>
                <a:lnTo>
                  <a:pt x="118918" y="165820"/>
                </a:lnTo>
                <a:lnTo>
                  <a:pt x="119922" y="161640"/>
                </a:lnTo>
                <a:lnTo>
                  <a:pt x="120927" y="158514"/>
                </a:lnTo>
                <a:lnTo>
                  <a:pt x="122947" y="156430"/>
                </a:lnTo>
                <a:lnTo>
                  <a:pt x="124956" y="154347"/>
                </a:lnTo>
                <a:lnTo>
                  <a:pt x="126976" y="153305"/>
                </a:lnTo>
                <a:lnTo>
                  <a:pt x="127980" y="152263"/>
                </a:lnTo>
                <a:lnTo>
                  <a:pt x="130000" y="151208"/>
                </a:lnTo>
                <a:lnTo>
                  <a:pt x="132009" y="151208"/>
                </a:lnTo>
                <a:lnTo>
                  <a:pt x="134029" y="150166"/>
                </a:lnTo>
                <a:lnTo>
                  <a:pt x="136048" y="149125"/>
                </a:lnTo>
                <a:lnTo>
                  <a:pt x="139072" y="149125"/>
                </a:lnTo>
                <a:lnTo>
                  <a:pt x="141082" y="148083"/>
                </a:lnTo>
                <a:lnTo>
                  <a:pt x="144106" y="148083"/>
                </a:lnTo>
                <a:lnTo>
                  <a:pt x="148135" y="147041"/>
                </a:lnTo>
                <a:lnTo>
                  <a:pt x="159217" y="147041"/>
                </a:lnTo>
                <a:lnTo>
                  <a:pt x="163256" y="145999"/>
                </a:lnTo>
                <a:lnTo>
                  <a:pt x="169294" y="145999"/>
                </a:lnTo>
                <a:lnTo>
                  <a:pt x="171314" y="147041"/>
                </a:lnTo>
                <a:lnTo>
                  <a:pt x="199526" y="147041"/>
                </a:lnTo>
                <a:lnTo>
                  <a:pt x="201546" y="145999"/>
                </a:lnTo>
                <a:lnTo>
                  <a:pt x="207594" y="145999"/>
                </a:lnTo>
                <a:lnTo>
                  <a:pt x="209604" y="144957"/>
                </a:lnTo>
                <a:lnTo>
                  <a:pt x="212628" y="144957"/>
                </a:lnTo>
                <a:lnTo>
                  <a:pt x="215652" y="143915"/>
                </a:lnTo>
                <a:lnTo>
                  <a:pt x="217671" y="143915"/>
                </a:lnTo>
                <a:lnTo>
                  <a:pt x="220695" y="142873"/>
                </a:lnTo>
                <a:lnTo>
                  <a:pt x="222705" y="141832"/>
                </a:lnTo>
                <a:lnTo>
                  <a:pt x="225729" y="141832"/>
                </a:lnTo>
                <a:lnTo>
                  <a:pt x="227749" y="140790"/>
                </a:lnTo>
                <a:lnTo>
                  <a:pt x="229758" y="139748"/>
                </a:lnTo>
                <a:lnTo>
                  <a:pt x="232782" y="137651"/>
                </a:lnTo>
                <a:lnTo>
                  <a:pt x="234802" y="136610"/>
                </a:lnTo>
                <a:lnTo>
                  <a:pt x="236821" y="135568"/>
                </a:lnTo>
                <a:lnTo>
                  <a:pt x="237826" y="133484"/>
                </a:lnTo>
                <a:lnTo>
                  <a:pt x="239836" y="132442"/>
                </a:lnTo>
                <a:lnTo>
                  <a:pt x="240850" y="130358"/>
                </a:lnTo>
                <a:lnTo>
                  <a:pt x="242860" y="128275"/>
                </a:lnTo>
                <a:lnTo>
                  <a:pt x="243874" y="126178"/>
                </a:lnTo>
                <a:lnTo>
                  <a:pt x="245884" y="122011"/>
                </a:lnTo>
                <a:lnTo>
                  <a:pt x="245884" y="118885"/>
                </a:lnTo>
                <a:lnTo>
                  <a:pt x="246889" y="116802"/>
                </a:lnTo>
                <a:lnTo>
                  <a:pt x="246889" y="108454"/>
                </a:lnTo>
                <a:lnTo>
                  <a:pt x="245884" y="103245"/>
                </a:lnTo>
                <a:lnTo>
                  <a:pt x="245884" y="96981"/>
                </a:lnTo>
                <a:lnTo>
                  <a:pt x="244879" y="91772"/>
                </a:lnTo>
                <a:lnTo>
                  <a:pt x="244879" y="86550"/>
                </a:lnTo>
                <a:lnTo>
                  <a:pt x="243874" y="81340"/>
                </a:lnTo>
                <a:lnTo>
                  <a:pt x="242860" y="76131"/>
                </a:lnTo>
                <a:lnTo>
                  <a:pt x="241855" y="70909"/>
                </a:lnTo>
                <a:lnTo>
                  <a:pt x="239836" y="65700"/>
                </a:lnTo>
                <a:lnTo>
                  <a:pt x="238831" y="61520"/>
                </a:lnTo>
                <a:lnTo>
                  <a:pt x="237826" y="56311"/>
                </a:lnTo>
                <a:lnTo>
                  <a:pt x="235807" y="52143"/>
                </a:lnTo>
                <a:lnTo>
                  <a:pt x="233797" y="46921"/>
                </a:lnTo>
                <a:lnTo>
                  <a:pt x="232782" y="42754"/>
                </a:lnTo>
                <a:lnTo>
                  <a:pt x="230773" y="38586"/>
                </a:lnTo>
                <a:lnTo>
                  <a:pt x="228753" y="34406"/>
                </a:lnTo>
                <a:lnTo>
                  <a:pt x="226744" y="31281"/>
                </a:lnTo>
                <a:lnTo>
                  <a:pt x="224724" y="27113"/>
                </a:lnTo>
                <a:lnTo>
                  <a:pt x="222705" y="23988"/>
                </a:lnTo>
                <a:lnTo>
                  <a:pt x="220695" y="19807"/>
                </a:lnTo>
                <a:lnTo>
                  <a:pt x="218676" y="16682"/>
                </a:lnTo>
                <a:lnTo>
                  <a:pt x="216667" y="14598"/>
                </a:lnTo>
                <a:lnTo>
                  <a:pt x="214647" y="11473"/>
                </a:lnTo>
                <a:lnTo>
                  <a:pt x="211623" y="9376"/>
                </a:lnTo>
                <a:lnTo>
                  <a:pt x="209604" y="7292"/>
                </a:lnTo>
                <a:lnTo>
                  <a:pt x="207594" y="5209"/>
                </a:lnTo>
                <a:lnTo>
                  <a:pt x="205575" y="3125"/>
                </a:lnTo>
                <a:lnTo>
                  <a:pt x="203565" y="2083"/>
                </a:lnTo>
                <a:lnTo>
                  <a:pt x="201546" y="1041"/>
                </a:lnTo>
                <a:lnTo>
                  <a:pt x="199526" y="0"/>
                </a:lnTo>
                <a:lnTo>
                  <a:pt x="193488" y="0"/>
                </a:lnTo>
                <a:lnTo>
                  <a:pt x="191468" y="1041"/>
                </a:lnTo>
                <a:lnTo>
                  <a:pt x="189449" y="1041"/>
                </a:lnTo>
                <a:lnTo>
                  <a:pt x="187439" y="2083"/>
                </a:lnTo>
                <a:lnTo>
                  <a:pt x="185420" y="3125"/>
                </a:lnTo>
                <a:lnTo>
                  <a:pt x="177362" y="3125"/>
                </a:lnTo>
                <a:lnTo>
                  <a:pt x="175343" y="2083"/>
                </a:lnTo>
                <a:lnTo>
                  <a:pt x="173333" y="1041"/>
                </a:lnTo>
                <a:lnTo>
                  <a:pt x="171314" y="1041"/>
                </a:lnTo>
                <a:lnTo>
                  <a:pt x="169294" y="0"/>
                </a:lnTo>
                <a:lnTo>
                  <a:pt x="88686" y="0"/>
                </a:lnTo>
                <a:lnTo>
                  <a:pt x="77594" y="1041"/>
                </a:lnTo>
                <a:lnTo>
                  <a:pt x="66512" y="1041"/>
                </a:lnTo>
                <a:lnTo>
                  <a:pt x="57439" y="2083"/>
                </a:lnTo>
                <a:lnTo>
                  <a:pt x="48376" y="3125"/>
                </a:lnTo>
                <a:lnTo>
                  <a:pt x="40309" y="4167"/>
                </a:lnTo>
                <a:lnTo>
                  <a:pt x="34260" y="5209"/>
                </a:lnTo>
                <a:lnTo>
                  <a:pt x="28222" y="7292"/>
                </a:lnTo>
                <a:lnTo>
                  <a:pt x="22173" y="9376"/>
                </a:lnTo>
                <a:lnTo>
                  <a:pt x="18144" y="12514"/>
                </a:lnTo>
                <a:lnTo>
                  <a:pt x="14106" y="14598"/>
                </a:lnTo>
                <a:lnTo>
                  <a:pt x="10077" y="17724"/>
                </a:lnTo>
                <a:lnTo>
                  <a:pt x="8067" y="21891"/>
                </a:lnTo>
                <a:lnTo>
                  <a:pt x="5043" y="26071"/>
                </a:lnTo>
                <a:lnTo>
                  <a:pt x="4028" y="31281"/>
                </a:lnTo>
                <a:lnTo>
                  <a:pt x="2019" y="36503"/>
                </a:lnTo>
                <a:lnTo>
                  <a:pt x="1014" y="41712"/>
                </a:lnTo>
                <a:lnTo>
                  <a:pt x="0" y="47963"/>
                </a:lnTo>
                <a:lnTo>
                  <a:pt x="0" y="90730"/>
                </a:lnTo>
                <a:lnTo>
                  <a:pt x="1014" y="101161"/>
                </a:lnTo>
                <a:lnTo>
                  <a:pt x="1014" y="124095"/>
                </a:lnTo>
                <a:lnTo>
                  <a:pt x="2019" y="137651"/>
                </a:lnTo>
                <a:lnTo>
                  <a:pt x="2019" y="393160"/>
                </a:lnTo>
                <a:lnTo>
                  <a:pt x="3024" y="397340"/>
                </a:lnTo>
                <a:lnTo>
                  <a:pt x="3024" y="556897"/>
                </a:lnTo>
                <a:lnTo>
                  <a:pt x="4028" y="564190"/>
                </a:lnTo>
                <a:lnTo>
                  <a:pt x="4028" y="571495"/>
                </a:lnTo>
                <a:lnTo>
                  <a:pt x="5043" y="578801"/>
                </a:lnTo>
                <a:lnTo>
                  <a:pt x="6048" y="585052"/>
                </a:lnTo>
                <a:lnTo>
                  <a:pt x="8067" y="591316"/>
                </a:lnTo>
                <a:lnTo>
                  <a:pt x="9072" y="597567"/>
                </a:lnTo>
                <a:lnTo>
                  <a:pt x="11091" y="602776"/>
                </a:lnTo>
                <a:lnTo>
                  <a:pt x="13101" y="607998"/>
                </a:lnTo>
                <a:lnTo>
                  <a:pt x="16125" y="613208"/>
                </a:lnTo>
                <a:lnTo>
                  <a:pt x="18144" y="618430"/>
                </a:lnTo>
                <a:lnTo>
                  <a:pt x="21169" y="622597"/>
                </a:lnTo>
                <a:lnTo>
                  <a:pt x="25198" y="625723"/>
                </a:lnTo>
                <a:lnTo>
                  <a:pt x="29227" y="629903"/>
                </a:lnTo>
                <a:lnTo>
                  <a:pt x="33256" y="633028"/>
                </a:lnTo>
                <a:lnTo>
                  <a:pt x="38299" y="635112"/>
                </a:lnTo>
                <a:lnTo>
                  <a:pt x="43333" y="638238"/>
                </a:lnTo>
                <a:lnTo>
                  <a:pt x="49381" y="640321"/>
                </a:lnTo>
                <a:lnTo>
                  <a:pt x="55430" y="641363"/>
                </a:lnTo>
                <a:lnTo>
                  <a:pt x="61478" y="642418"/>
                </a:lnTo>
                <a:lnTo>
                  <a:pt x="68531" y="643460"/>
                </a:lnTo>
                <a:lnTo>
                  <a:pt x="84647" y="643460"/>
                </a:lnTo>
                <a:lnTo>
                  <a:pt x="87671" y="642418"/>
                </a:lnTo>
                <a:lnTo>
                  <a:pt x="90695" y="642418"/>
                </a:lnTo>
                <a:lnTo>
                  <a:pt x="93719" y="641363"/>
                </a:lnTo>
                <a:lnTo>
                  <a:pt x="96744" y="640321"/>
                </a:lnTo>
                <a:lnTo>
                  <a:pt x="99768" y="639279"/>
                </a:lnTo>
                <a:lnTo>
                  <a:pt x="101777" y="638238"/>
                </a:lnTo>
                <a:lnTo>
                  <a:pt x="103797" y="636154"/>
                </a:lnTo>
                <a:lnTo>
                  <a:pt x="105816" y="634070"/>
                </a:lnTo>
                <a:lnTo>
                  <a:pt x="107826" y="633028"/>
                </a:lnTo>
                <a:lnTo>
                  <a:pt x="108840" y="629903"/>
                </a:lnTo>
                <a:lnTo>
                  <a:pt x="110850" y="627806"/>
                </a:lnTo>
                <a:lnTo>
                  <a:pt x="111855" y="625723"/>
                </a:lnTo>
                <a:lnTo>
                  <a:pt x="112869" y="622597"/>
                </a:lnTo>
                <a:lnTo>
                  <a:pt x="113874" y="619471"/>
                </a:lnTo>
                <a:lnTo>
                  <a:pt x="114879" y="616346"/>
                </a:lnTo>
                <a:lnTo>
                  <a:pt x="115893" y="613208"/>
                </a:lnTo>
                <a:lnTo>
                  <a:pt x="115893" y="609040"/>
                </a:lnTo>
                <a:lnTo>
                  <a:pt x="116898" y="605915"/>
                </a:lnTo>
                <a:lnTo>
                  <a:pt x="116898" y="601735"/>
                </a:lnTo>
                <a:lnTo>
                  <a:pt x="117903" y="597567"/>
                </a:lnTo>
                <a:lnTo>
                  <a:pt x="117903" y="421316"/>
                </a:lnTo>
                <a:lnTo>
                  <a:pt x="118918" y="418190"/>
                </a:lnTo>
                <a:lnTo>
                  <a:pt x="118918" y="40985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4399283" y="2373890"/>
            <a:ext cx="246889" cy="643460"/>
          </a:xfrm>
          <a:custGeom>
            <a:avLst/>
            <a:gdLst/>
            <a:ahLst/>
            <a:cxnLst/>
            <a:rect l="l" t="t" r="r" b="b"/>
            <a:pathLst>
              <a:path w="246889" h="643460">
                <a:moveTo>
                  <a:pt x="2019" y="320167"/>
                </a:moveTo>
                <a:lnTo>
                  <a:pt x="2019" y="203352"/>
                </a:lnTo>
                <a:lnTo>
                  <a:pt x="2019" y="151208"/>
                </a:lnTo>
                <a:lnTo>
                  <a:pt x="1014" y="124095"/>
                </a:lnTo>
                <a:lnTo>
                  <a:pt x="1014" y="101161"/>
                </a:lnTo>
                <a:lnTo>
                  <a:pt x="0" y="80299"/>
                </a:lnTo>
                <a:lnTo>
                  <a:pt x="0" y="63616"/>
                </a:lnTo>
                <a:lnTo>
                  <a:pt x="0" y="47963"/>
                </a:lnTo>
                <a:lnTo>
                  <a:pt x="2019" y="36503"/>
                </a:lnTo>
                <a:lnTo>
                  <a:pt x="5043" y="26071"/>
                </a:lnTo>
                <a:lnTo>
                  <a:pt x="10077" y="17724"/>
                </a:lnTo>
                <a:lnTo>
                  <a:pt x="18144" y="12514"/>
                </a:lnTo>
                <a:lnTo>
                  <a:pt x="28222" y="7292"/>
                </a:lnTo>
                <a:lnTo>
                  <a:pt x="40309" y="4167"/>
                </a:lnTo>
                <a:lnTo>
                  <a:pt x="57439" y="2083"/>
                </a:lnTo>
                <a:lnTo>
                  <a:pt x="77594" y="1041"/>
                </a:lnTo>
                <a:lnTo>
                  <a:pt x="101777" y="0"/>
                </a:lnTo>
                <a:lnTo>
                  <a:pt x="130000" y="0"/>
                </a:lnTo>
                <a:lnTo>
                  <a:pt x="163256" y="0"/>
                </a:lnTo>
                <a:lnTo>
                  <a:pt x="168290" y="0"/>
                </a:lnTo>
                <a:lnTo>
                  <a:pt x="173333" y="1041"/>
                </a:lnTo>
                <a:lnTo>
                  <a:pt x="177362" y="3125"/>
                </a:lnTo>
                <a:lnTo>
                  <a:pt x="182396" y="3125"/>
                </a:lnTo>
                <a:lnTo>
                  <a:pt x="185420" y="3125"/>
                </a:lnTo>
                <a:lnTo>
                  <a:pt x="189449" y="1041"/>
                </a:lnTo>
                <a:lnTo>
                  <a:pt x="192473" y="0"/>
                </a:lnTo>
                <a:lnTo>
                  <a:pt x="195497" y="0"/>
                </a:lnTo>
                <a:lnTo>
                  <a:pt x="203565" y="2083"/>
                </a:lnTo>
                <a:lnTo>
                  <a:pt x="211623" y="9376"/>
                </a:lnTo>
                <a:lnTo>
                  <a:pt x="220695" y="19807"/>
                </a:lnTo>
                <a:lnTo>
                  <a:pt x="228753" y="34406"/>
                </a:lnTo>
                <a:lnTo>
                  <a:pt x="235807" y="52143"/>
                </a:lnTo>
                <a:lnTo>
                  <a:pt x="241855" y="70909"/>
                </a:lnTo>
                <a:lnTo>
                  <a:pt x="244879" y="91772"/>
                </a:lnTo>
                <a:lnTo>
                  <a:pt x="246889" y="113676"/>
                </a:lnTo>
                <a:lnTo>
                  <a:pt x="244879" y="124095"/>
                </a:lnTo>
                <a:lnTo>
                  <a:pt x="239836" y="132442"/>
                </a:lnTo>
                <a:lnTo>
                  <a:pt x="232782" y="137651"/>
                </a:lnTo>
                <a:lnTo>
                  <a:pt x="222705" y="141832"/>
                </a:lnTo>
                <a:lnTo>
                  <a:pt x="212628" y="144957"/>
                </a:lnTo>
                <a:lnTo>
                  <a:pt x="201546" y="145999"/>
                </a:lnTo>
                <a:lnTo>
                  <a:pt x="191468" y="147041"/>
                </a:lnTo>
                <a:lnTo>
                  <a:pt x="181391" y="147041"/>
                </a:lnTo>
                <a:lnTo>
                  <a:pt x="178367" y="147041"/>
                </a:lnTo>
                <a:lnTo>
                  <a:pt x="174338" y="147041"/>
                </a:lnTo>
                <a:lnTo>
                  <a:pt x="171314" y="147041"/>
                </a:lnTo>
                <a:lnTo>
                  <a:pt x="168290" y="145999"/>
                </a:lnTo>
                <a:lnTo>
                  <a:pt x="151159" y="147041"/>
                </a:lnTo>
                <a:lnTo>
                  <a:pt x="139072" y="149125"/>
                </a:lnTo>
                <a:lnTo>
                  <a:pt x="130000" y="151208"/>
                </a:lnTo>
                <a:lnTo>
                  <a:pt x="123951" y="155388"/>
                </a:lnTo>
                <a:lnTo>
                  <a:pt x="119922" y="159556"/>
                </a:lnTo>
                <a:lnTo>
                  <a:pt x="118918" y="165820"/>
                </a:lnTo>
                <a:lnTo>
                  <a:pt x="117903" y="172071"/>
                </a:lnTo>
                <a:lnTo>
                  <a:pt x="117903" y="179377"/>
                </a:lnTo>
                <a:lnTo>
                  <a:pt x="117903" y="211699"/>
                </a:lnTo>
                <a:lnTo>
                  <a:pt x="117903" y="234646"/>
                </a:lnTo>
                <a:lnTo>
                  <a:pt x="118918" y="238813"/>
                </a:lnTo>
                <a:lnTo>
                  <a:pt x="121932" y="241939"/>
                </a:lnTo>
                <a:lnTo>
                  <a:pt x="125971" y="242993"/>
                </a:lnTo>
                <a:lnTo>
                  <a:pt x="131005" y="242993"/>
                </a:lnTo>
                <a:lnTo>
                  <a:pt x="136048" y="242993"/>
                </a:lnTo>
                <a:lnTo>
                  <a:pt x="140077" y="242993"/>
                </a:lnTo>
                <a:lnTo>
                  <a:pt x="145111" y="241939"/>
                </a:lnTo>
                <a:lnTo>
                  <a:pt x="149149" y="241939"/>
                </a:lnTo>
                <a:lnTo>
                  <a:pt x="170309" y="242993"/>
                </a:lnTo>
                <a:lnTo>
                  <a:pt x="188444" y="247161"/>
                </a:lnTo>
                <a:lnTo>
                  <a:pt x="204570" y="253412"/>
                </a:lnTo>
                <a:lnTo>
                  <a:pt x="217671" y="262801"/>
                </a:lnTo>
                <a:lnTo>
                  <a:pt x="227749" y="275316"/>
                </a:lnTo>
                <a:lnTo>
                  <a:pt x="235807" y="289915"/>
                </a:lnTo>
                <a:lnTo>
                  <a:pt x="240850" y="308694"/>
                </a:lnTo>
                <a:lnTo>
                  <a:pt x="242860" y="330585"/>
                </a:lnTo>
                <a:lnTo>
                  <a:pt x="241855" y="351448"/>
                </a:lnTo>
                <a:lnTo>
                  <a:pt x="239836" y="366046"/>
                </a:lnTo>
                <a:lnTo>
                  <a:pt x="234802" y="374394"/>
                </a:lnTo>
                <a:lnTo>
                  <a:pt x="225729" y="379603"/>
                </a:lnTo>
                <a:lnTo>
                  <a:pt x="212628" y="382729"/>
                </a:lnTo>
                <a:lnTo>
                  <a:pt x="193488" y="385867"/>
                </a:lnTo>
                <a:lnTo>
                  <a:pt x="168290" y="390035"/>
                </a:lnTo>
                <a:lnTo>
                  <a:pt x="136048" y="397340"/>
                </a:lnTo>
                <a:lnTo>
                  <a:pt x="130000" y="398382"/>
                </a:lnTo>
                <a:lnTo>
                  <a:pt x="125971" y="399424"/>
                </a:lnTo>
                <a:lnTo>
                  <a:pt x="122947" y="400466"/>
                </a:lnTo>
                <a:lnTo>
                  <a:pt x="120927" y="404633"/>
                </a:lnTo>
                <a:lnTo>
                  <a:pt x="118918" y="409855"/>
                </a:lnTo>
                <a:lnTo>
                  <a:pt x="118918" y="418190"/>
                </a:lnTo>
                <a:lnTo>
                  <a:pt x="117903" y="431747"/>
                </a:lnTo>
                <a:lnTo>
                  <a:pt x="117903" y="448429"/>
                </a:lnTo>
                <a:lnTo>
                  <a:pt x="117903" y="541256"/>
                </a:lnTo>
                <a:lnTo>
                  <a:pt x="117903" y="566286"/>
                </a:lnTo>
                <a:lnTo>
                  <a:pt x="117903" y="588178"/>
                </a:lnTo>
                <a:lnTo>
                  <a:pt x="116898" y="605915"/>
                </a:lnTo>
                <a:lnTo>
                  <a:pt x="113874" y="619471"/>
                </a:lnTo>
                <a:lnTo>
                  <a:pt x="108840" y="629903"/>
                </a:lnTo>
                <a:lnTo>
                  <a:pt x="101777" y="638238"/>
                </a:lnTo>
                <a:lnTo>
                  <a:pt x="90695" y="642418"/>
                </a:lnTo>
                <a:lnTo>
                  <a:pt x="76589" y="643460"/>
                </a:lnTo>
                <a:lnTo>
                  <a:pt x="61478" y="642418"/>
                </a:lnTo>
                <a:lnTo>
                  <a:pt x="49381" y="640321"/>
                </a:lnTo>
                <a:lnTo>
                  <a:pt x="38299" y="635112"/>
                </a:lnTo>
                <a:lnTo>
                  <a:pt x="29227" y="629903"/>
                </a:lnTo>
                <a:lnTo>
                  <a:pt x="21169" y="622597"/>
                </a:lnTo>
                <a:lnTo>
                  <a:pt x="16125" y="613208"/>
                </a:lnTo>
                <a:lnTo>
                  <a:pt x="11091" y="602776"/>
                </a:lnTo>
                <a:lnTo>
                  <a:pt x="8067" y="591316"/>
                </a:lnTo>
                <a:lnTo>
                  <a:pt x="5043" y="578801"/>
                </a:lnTo>
                <a:lnTo>
                  <a:pt x="4028" y="564190"/>
                </a:lnTo>
                <a:lnTo>
                  <a:pt x="3024" y="549591"/>
                </a:lnTo>
                <a:lnTo>
                  <a:pt x="3024" y="532909"/>
                </a:lnTo>
                <a:lnTo>
                  <a:pt x="3024" y="515184"/>
                </a:lnTo>
                <a:lnTo>
                  <a:pt x="3024" y="405675"/>
                </a:lnTo>
                <a:lnTo>
                  <a:pt x="2019" y="387951"/>
                </a:lnTo>
                <a:lnTo>
                  <a:pt x="2019" y="371268"/>
                </a:lnTo>
                <a:lnTo>
                  <a:pt x="2019" y="353532"/>
                </a:lnTo>
                <a:lnTo>
                  <a:pt x="2019" y="336849"/>
                </a:lnTo>
                <a:lnTo>
                  <a:pt x="2019" y="320167"/>
                </a:lnTo>
              </a:path>
            </a:pathLst>
          </a:custGeom>
          <a:ln w="2050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4423466" y="2856739"/>
            <a:ext cx="4038" cy="468263"/>
          </a:xfrm>
          <a:custGeom>
            <a:avLst/>
            <a:gdLst/>
            <a:ahLst/>
            <a:cxnLst/>
            <a:rect l="l" t="t" r="r" b="b"/>
            <a:pathLst>
              <a:path w="4038" h="468263">
                <a:moveTo>
                  <a:pt x="4038" y="4167"/>
                </a:moveTo>
                <a:lnTo>
                  <a:pt x="3024" y="0"/>
                </a:lnTo>
                <a:lnTo>
                  <a:pt x="3024" y="27113"/>
                </a:lnTo>
                <a:lnTo>
                  <a:pt x="4038" y="33377"/>
                </a:lnTo>
                <a:lnTo>
                  <a:pt x="4038" y="4167"/>
                </a:lnTo>
                <a:close/>
              </a:path>
              <a:path w="4038" h="468263">
                <a:moveTo>
                  <a:pt x="2019" y="-336849"/>
                </a:moveTo>
                <a:lnTo>
                  <a:pt x="2019" y="-325376"/>
                </a:lnTo>
                <a:lnTo>
                  <a:pt x="3024" y="-312861"/>
                </a:lnTo>
                <a:lnTo>
                  <a:pt x="3024" y="-70909"/>
                </a:lnTo>
                <a:lnTo>
                  <a:pt x="4038" y="-66742"/>
                </a:lnTo>
                <a:lnTo>
                  <a:pt x="4038" y="45892"/>
                </a:lnTo>
                <a:lnTo>
                  <a:pt x="5043" y="53185"/>
                </a:lnTo>
                <a:lnTo>
                  <a:pt x="6048" y="59449"/>
                </a:lnTo>
                <a:lnTo>
                  <a:pt x="7062" y="66742"/>
                </a:lnTo>
                <a:lnTo>
                  <a:pt x="8067" y="73006"/>
                </a:lnTo>
                <a:lnTo>
                  <a:pt x="9072" y="80299"/>
                </a:lnTo>
                <a:lnTo>
                  <a:pt x="10077" y="86562"/>
                </a:lnTo>
                <a:lnTo>
                  <a:pt x="12096" y="91772"/>
                </a:lnTo>
                <a:lnTo>
                  <a:pt x="13101" y="98036"/>
                </a:lnTo>
                <a:lnTo>
                  <a:pt x="15120" y="103245"/>
                </a:lnTo>
                <a:lnTo>
                  <a:pt x="18144" y="107425"/>
                </a:lnTo>
                <a:lnTo>
                  <a:pt x="20154" y="111592"/>
                </a:lnTo>
                <a:lnTo>
                  <a:pt x="23178" y="114718"/>
                </a:lnTo>
                <a:lnTo>
                  <a:pt x="25198" y="116802"/>
                </a:lnTo>
                <a:lnTo>
                  <a:pt x="29227" y="118885"/>
                </a:lnTo>
                <a:lnTo>
                  <a:pt x="46357" y="118885"/>
                </a:lnTo>
                <a:lnTo>
                  <a:pt x="49381" y="117844"/>
                </a:lnTo>
                <a:lnTo>
                  <a:pt x="51401" y="117844"/>
                </a:lnTo>
                <a:lnTo>
                  <a:pt x="54425" y="116802"/>
                </a:lnTo>
                <a:lnTo>
                  <a:pt x="56434" y="115760"/>
                </a:lnTo>
                <a:lnTo>
                  <a:pt x="58454" y="115760"/>
                </a:lnTo>
                <a:lnTo>
                  <a:pt x="59459" y="114718"/>
                </a:lnTo>
                <a:lnTo>
                  <a:pt x="61478" y="112634"/>
                </a:lnTo>
                <a:lnTo>
                  <a:pt x="62483" y="111592"/>
                </a:lnTo>
                <a:lnTo>
                  <a:pt x="64502" y="108467"/>
                </a:lnTo>
                <a:lnTo>
                  <a:pt x="65507" y="104287"/>
                </a:lnTo>
                <a:lnTo>
                  <a:pt x="66512" y="100119"/>
                </a:lnTo>
                <a:lnTo>
                  <a:pt x="67517" y="96994"/>
                </a:lnTo>
                <a:lnTo>
                  <a:pt x="67517" y="69880"/>
                </a:lnTo>
                <a:lnTo>
                  <a:pt x="66512" y="64658"/>
                </a:lnTo>
                <a:lnTo>
                  <a:pt x="66512" y="-89688"/>
                </a:lnTo>
                <a:lnTo>
                  <a:pt x="67517" y="-93855"/>
                </a:lnTo>
                <a:lnTo>
                  <a:pt x="67517" y="-98023"/>
                </a:lnTo>
                <a:lnTo>
                  <a:pt x="68531" y="-101161"/>
                </a:lnTo>
                <a:lnTo>
                  <a:pt x="69536" y="-104287"/>
                </a:lnTo>
                <a:lnTo>
                  <a:pt x="71555" y="-105329"/>
                </a:lnTo>
                <a:lnTo>
                  <a:pt x="73565" y="-107412"/>
                </a:lnTo>
                <a:lnTo>
                  <a:pt x="77594" y="-107412"/>
                </a:lnTo>
                <a:lnTo>
                  <a:pt x="78608" y="-108454"/>
                </a:lnTo>
                <a:lnTo>
                  <a:pt x="83642" y="-108454"/>
                </a:lnTo>
                <a:lnTo>
                  <a:pt x="91710" y="-110538"/>
                </a:lnTo>
                <a:lnTo>
                  <a:pt x="99768" y="-111580"/>
                </a:lnTo>
                <a:lnTo>
                  <a:pt x="106821" y="-112634"/>
                </a:lnTo>
                <a:lnTo>
                  <a:pt x="112869" y="-114718"/>
                </a:lnTo>
                <a:lnTo>
                  <a:pt x="119922" y="-115760"/>
                </a:lnTo>
                <a:lnTo>
                  <a:pt x="125971" y="-116802"/>
                </a:lnTo>
                <a:lnTo>
                  <a:pt x="131005" y="-117844"/>
                </a:lnTo>
                <a:lnTo>
                  <a:pt x="136048" y="-118885"/>
                </a:lnTo>
                <a:lnTo>
                  <a:pt x="141082" y="-119927"/>
                </a:lnTo>
                <a:lnTo>
                  <a:pt x="146125" y="-120969"/>
                </a:lnTo>
                <a:lnTo>
                  <a:pt x="150154" y="-122011"/>
                </a:lnTo>
                <a:lnTo>
                  <a:pt x="154183" y="-123053"/>
                </a:lnTo>
                <a:lnTo>
                  <a:pt x="158212" y="-124095"/>
                </a:lnTo>
                <a:lnTo>
                  <a:pt x="161236" y="-125149"/>
                </a:lnTo>
                <a:lnTo>
                  <a:pt x="164261" y="-126191"/>
                </a:lnTo>
                <a:lnTo>
                  <a:pt x="167285" y="-128275"/>
                </a:lnTo>
                <a:lnTo>
                  <a:pt x="169304" y="-129317"/>
                </a:lnTo>
                <a:lnTo>
                  <a:pt x="172328" y="-130358"/>
                </a:lnTo>
                <a:lnTo>
                  <a:pt x="174338" y="-132442"/>
                </a:lnTo>
                <a:lnTo>
                  <a:pt x="175343" y="-133484"/>
                </a:lnTo>
                <a:lnTo>
                  <a:pt x="177362" y="-135568"/>
                </a:lnTo>
                <a:lnTo>
                  <a:pt x="178367" y="-137664"/>
                </a:lnTo>
                <a:lnTo>
                  <a:pt x="180386" y="-141832"/>
                </a:lnTo>
                <a:lnTo>
                  <a:pt x="182406" y="-145999"/>
                </a:lnTo>
                <a:lnTo>
                  <a:pt x="182406" y="-149125"/>
                </a:lnTo>
                <a:lnTo>
                  <a:pt x="183410" y="-152263"/>
                </a:lnTo>
                <a:lnTo>
                  <a:pt x="183410" y="-161640"/>
                </a:lnTo>
                <a:lnTo>
                  <a:pt x="182406" y="-164778"/>
                </a:lnTo>
                <a:lnTo>
                  <a:pt x="182406" y="-169987"/>
                </a:lnTo>
                <a:lnTo>
                  <a:pt x="181391" y="-175196"/>
                </a:lnTo>
                <a:lnTo>
                  <a:pt x="181391" y="-180418"/>
                </a:lnTo>
                <a:lnTo>
                  <a:pt x="180386" y="-184586"/>
                </a:lnTo>
                <a:lnTo>
                  <a:pt x="179381" y="-188753"/>
                </a:lnTo>
                <a:lnTo>
                  <a:pt x="178367" y="-191891"/>
                </a:lnTo>
                <a:lnTo>
                  <a:pt x="177362" y="-195017"/>
                </a:lnTo>
                <a:lnTo>
                  <a:pt x="176357" y="-197101"/>
                </a:lnTo>
                <a:lnTo>
                  <a:pt x="174338" y="-199184"/>
                </a:lnTo>
                <a:lnTo>
                  <a:pt x="173333" y="-201268"/>
                </a:lnTo>
                <a:lnTo>
                  <a:pt x="171314" y="-203365"/>
                </a:lnTo>
                <a:lnTo>
                  <a:pt x="169304" y="-204406"/>
                </a:lnTo>
                <a:lnTo>
                  <a:pt x="167285" y="-205448"/>
                </a:lnTo>
                <a:lnTo>
                  <a:pt x="165265" y="-206490"/>
                </a:lnTo>
                <a:lnTo>
                  <a:pt x="162251" y="-207532"/>
                </a:lnTo>
                <a:lnTo>
                  <a:pt x="157207" y="-207532"/>
                </a:lnTo>
                <a:lnTo>
                  <a:pt x="155188" y="-208574"/>
                </a:lnTo>
                <a:lnTo>
                  <a:pt x="152174" y="-207532"/>
                </a:lnTo>
                <a:lnTo>
                  <a:pt x="142096" y="-207532"/>
                </a:lnTo>
                <a:lnTo>
                  <a:pt x="138058" y="-206490"/>
                </a:lnTo>
                <a:lnTo>
                  <a:pt x="134029" y="-206490"/>
                </a:lnTo>
                <a:lnTo>
                  <a:pt x="130000" y="-205448"/>
                </a:lnTo>
                <a:lnTo>
                  <a:pt x="121942" y="-205448"/>
                </a:lnTo>
                <a:lnTo>
                  <a:pt x="116898" y="-204406"/>
                </a:lnTo>
                <a:lnTo>
                  <a:pt x="107826" y="-204406"/>
                </a:lnTo>
                <a:lnTo>
                  <a:pt x="102792" y="-203365"/>
                </a:lnTo>
                <a:lnTo>
                  <a:pt x="96744" y="-203365"/>
                </a:lnTo>
                <a:lnTo>
                  <a:pt x="95739" y="-204406"/>
                </a:lnTo>
                <a:lnTo>
                  <a:pt x="93719" y="-204406"/>
                </a:lnTo>
                <a:lnTo>
                  <a:pt x="91710" y="-205448"/>
                </a:lnTo>
                <a:lnTo>
                  <a:pt x="89690" y="-206490"/>
                </a:lnTo>
                <a:lnTo>
                  <a:pt x="87671" y="-206490"/>
                </a:lnTo>
                <a:lnTo>
                  <a:pt x="85661" y="-208574"/>
                </a:lnTo>
                <a:lnTo>
                  <a:pt x="83642" y="-209616"/>
                </a:lnTo>
                <a:lnTo>
                  <a:pt x="81632" y="-209616"/>
                </a:lnTo>
                <a:lnTo>
                  <a:pt x="79613" y="-210658"/>
                </a:lnTo>
                <a:lnTo>
                  <a:pt x="77594" y="-211699"/>
                </a:lnTo>
                <a:lnTo>
                  <a:pt x="75584" y="-212741"/>
                </a:lnTo>
                <a:lnTo>
                  <a:pt x="69536" y="-212741"/>
                </a:lnTo>
                <a:lnTo>
                  <a:pt x="65507" y="-214825"/>
                </a:lnTo>
                <a:lnTo>
                  <a:pt x="61478" y="-217963"/>
                </a:lnTo>
                <a:lnTo>
                  <a:pt x="53410" y="-296179"/>
                </a:lnTo>
                <a:lnTo>
                  <a:pt x="53410" y="-337891"/>
                </a:lnTo>
                <a:lnTo>
                  <a:pt x="54425" y="-341017"/>
                </a:lnTo>
                <a:lnTo>
                  <a:pt x="54425" y="-344155"/>
                </a:lnTo>
                <a:lnTo>
                  <a:pt x="55430" y="-348322"/>
                </a:lnTo>
                <a:lnTo>
                  <a:pt x="57439" y="-351448"/>
                </a:lnTo>
                <a:lnTo>
                  <a:pt x="59459" y="-353532"/>
                </a:lnTo>
                <a:lnTo>
                  <a:pt x="61478" y="-355615"/>
                </a:lnTo>
                <a:lnTo>
                  <a:pt x="63488" y="-356670"/>
                </a:lnTo>
                <a:lnTo>
                  <a:pt x="65507" y="-356670"/>
                </a:lnTo>
                <a:lnTo>
                  <a:pt x="67517" y="-357712"/>
                </a:lnTo>
                <a:lnTo>
                  <a:pt x="69536" y="-358754"/>
                </a:lnTo>
                <a:lnTo>
                  <a:pt x="71555" y="-358754"/>
                </a:lnTo>
                <a:lnTo>
                  <a:pt x="74579" y="-359795"/>
                </a:lnTo>
                <a:lnTo>
                  <a:pt x="76589" y="-360837"/>
                </a:lnTo>
                <a:lnTo>
                  <a:pt x="83642" y="-360837"/>
                </a:lnTo>
                <a:lnTo>
                  <a:pt x="86666" y="-361879"/>
                </a:lnTo>
                <a:lnTo>
                  <a:pt x="110850" y="-361879"/>
                </a:lnTo>
                <a:lnTo>
                  <a:pt x="112869" y="-360837"/>
                </a:lnTo>
                <a:lnTo>
                  <a:pt x="137053" y="-360837"/>
                </a:lnTo>
                <a:lnTo>
                  <a:pt x="139072" y="-361879"/>
                </a:lnTo>
                <a:lnTo>
                  <a:pt x="146125" y="-361879"/>
                </a:lnTo>
                <a:lnTo>
                  <a:pt x="147130" y="-362921"/>
                </a:lnTo>
                <a:lnTo>
                  <a:pt x="151159" y="-362921"/>
                </a:lnTo>
                <a:lnTo>
                  <a:pt x="153178" y="-363963"/>
                </a:lnTo>
                <a:lnTo>
                  <a:pt x="155188" y="-363963"/>
                </a:lnTo>
                <a:lnTo>
                  <a:pt x="157207" y="-365005"/>
                </a:lnTo>
                <a:lnTo>
                  <a:pt x="158212" y="-365005"/>
                </a:lnTo>
                <a:lnTo>
                  <a:pt x="160232" y="-366046"/>
                </a:lnTo>
                <a:lnTo>
                  <a:pt x="162251" y="-367088"/>
                </a:lnTo>
                <a:lnTo>
                  <a:pt x="164261" y="-368130"/>
                </a:lnTo>
                <a:lnTo>
                  <a:pt x="166280" y="-369172"/>
                </a:lnTo>
                <a:lnTo>
                  <a:pt x="168290" y="-370227"/>
                </a:lnTo>
                <a:lnTo>
                  <a:pt x="170309" y="-371268"/>
                </a:lnTo>
                <a:lnTo>
                  <a:pt x="172328" y="-372310"/>
                </a:lnTo>
                <a:lnTo>
                  <a:pt x="175343" y="-373352"/>
                </a:lnTo>
                <a:lnTo>
                  <a:pt x="177362" y="-375436"/>
                </a:lnTo>
                <a:lnTo>
                  <a:pt x="179381" y="-376478"/>
                </a:lnTo>
                <a:lnTo>
                  <a:pt x="181391" y="-377520"/>
                </a:lnTo>
                <a:lnTo>
                  <a:pt x="183410" y="-379603"/>
                </a:lnTo>
                <a:lnTo>
                  <a:pt x="185420" y="-380645"/>
                </a:lnTo>
                <a:lnTo>
                  <a:pt x="186435" y="-381687"/>
                </a:lnTo>
                <a:lnTo>
                  <a:pt x="188444" y="-384825"/>
                </a:lnTo>
                <a:lnTo>
                  <a:pt x="190464" y="-386909"/>
                </a:lnTo>
                <a:lnTo>
                  <a:pt x="192483" y="-391076"/>
                </a:lnTo>
                <a:lnTo>
                  <a:pt x="193488" y="-394202"/>
                </a:lnTo>
                <a:lnTo>
                  <a:pt x="194493" y="-398382"/>
                </a:lnTo>
                <a:lnTo>
                  <a:pt x="194493" y="-402550"/>
                </a:lnTo>
                <a:lnTo>
                  <a:pt x="193488" y="-406717"/>
                </a:lnTo>
                <a:lnTo>
                  <a:pt x="191468" y="-409855"/>
                </a:lnTo>
                <a:lnTo>
                  <a:pt x="189459" y="-411939"/>
                </a:lnTo>
                <a:lnTo>
                  <a:pt x="187439" y="-414023"/>
                </a:lnTo>
                <a:lnTo>
                  <a:pt x="185420" y="-415065"/>
                </a:lnTo>
                <a:lnTo>
                  <a:pt x="184415" y="-416106"/>
                </a:lnTo>
                <a:lnTo>
                  <a:pt x="182406" y="-417148"/>
                </a:lnTo>
                <a:lnTo>
                  <a:pt x="180386" y="-419232"/>
                </a:lnTo>
                <a:lnTo>
                  <a:pt x="179381" y="-422370"/>
                </a:lnTo>
                <a:lnTo>
                  <a:pt x="178367" y="-425496"/>
                </a:lnTo>
                <a:lnTo>
                  <a:pt x="177362" y="-428621"/>
                </a:lnTo>
                <a:lnTo>
                  <a:pt x="175343" y="-430705"/>
                </a:lnTo>
                <a:lnTo>
                  <a:pt x="173333" y="-431747"/>
                </a:lnTo>
                <a:lnTo>
                  <a:pt x="169304" y="-431747"/>
                </a:lnTo>
                <a:lnTo>
                  <a:pt x="167285" y="-432789"/>
                </a:lnTo>
                <a:lnTo>
                  <a:pt x="165265" y="-432789"/>
                </a:lnTo>
                <a:lnTo>
                  <a:pt x="163256" y="-433831"/>
                </a:lnTo>
                <a:lnTo>
                  <a:pt x="161236" y="-433831"/>
                </a:lnTo>
                <a:lnTo>
                  <a:pt x="159227" y="-434885"/>
                </a:lnTo>
                <a:lnTo>
                  <a:pt x="69536" y="-434885"/>
                </a:lnTo>
                <a:lnTo>
                  <a:pt x="59459" y="-433831"/>
                </a:lnTo>
                <a:lnTo>
                  <a:pt x="50386" y="-433831"/>
                </a:lnTo>
                <a:lnTo>
                  <a:pt x="41323" y="-432789"/>
                </a:lnTo>
                <a:lnTo>
                  <a:pt x="34270" y="-431747"/>
                </a:lnTo>
                <a:lnTo>
                  <a:pt x="28222" y="-429663"/>
                </a:lnTo>
                <a:lnTo>
                  <a:pt x="22173" y="-428621"/>
                </a:lnTo>
                <a:lnTo>
                  <a:pt x="17140" y="-426538"/>
                </a:lnTo>
                <a:lnTo>
                  <a:pt x="13101" y="-424454"/>
                </a:lnTo>
                <a:lnTo>
                  <a:pt x="10077" y="-421328"/>
                </a:lnTo>
                <a:lnTo>
                  <a:pt x="7062" y="-418190"/>
                </a:lnTo>
                <a:lnTo>
                  <a:pt x="5043" y="-414023"/>
                </a:lnTo>
                <a:lnTo>
                  <a:pt x="3024" y="-409855"/>
                </a:lnTo>
                <a:lnTo>
                  <a:pt x="1014" y="-405675"/>
                </a:lnTo>
                <a:lnTo>
                  <a:pt x="0" y="-400466"/>
                </a:lnTo>
                <a:lnTo>
                  <a:pt x="0" y="-366046"/>
                </a:lnTo>
                <a:lnTo>
                  <a:pt x="1014" y="-356670"/>
                </a:lnTo>
                <a:lnTo>
                  <a:pt x="1014" y="-347280"/>
                </a:lnTo>
                <a:lnTo>
                  <a:pt x="2019" y="-3368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4705631" y="2429159"/>
            <a:ext cx="59459" cy="547507"/>
          </a:xfrm>
          <a:custGeom>
            <a:avLst/>
            <a:gdLst/>
            <a:ahLst/>
            <a:cxnLst/>
            <a:rect l="l" t="t" r="r" b="b"/>
            <a:pathLst>
              <a:path w="59459" h="547507">
                <a:moveTo>
                  <a:pt x="52405" y="531867"/>
                </a:moveTo>
                <a:lnTo>
                  <a:pt x="53410" y="529783"/>
                </a:lnTo>
                <a:lnTo>
                  <a:pt x="53410" y="522490"/>
                </a:lnTo>
                <a:lnTo>
                  <a:pt x="54415" y="519352"/>
                </a:lnTo>
                <a:lnTo>
                  <a:pt x="54415" y="495364"/>
                </a:lnTo>
                <a:lnTo>
                  <a:pt x="53410" y="490154"/>
                </a:lnTo>
                <a:lnTo>
                  <a:pt x="53410" y="471388"/>
                </a:lnTo>
                <a:lnTo>
                  <a:pt x="52405" y="465124"/>
                </a:lnTo>
                <a:lnTo>
                  <a:pt x="52405" y="193975"/>
                </a:lnTo>
                <a:lnTo>
                  <a:pt x="53410" y="190850"/>
                </a:lnTo>
                <a:lnTo>
                  <a:pt x="53410" y="167903"/>
                </a:lnTo>
                <a:lnTo>
                  <a:pt x="52405" y="110551"/>
                </a:lnTo>
                <a:lnTo>
                  <a:pt x="52405" y="90730"/>
                </a:lnTo>
                <a:lnTo>
                  <a:pt x="53410" y="86562"/>
                </a:lnTo>
                <a:lnTo>
                  <a:pt x="53410" y="68825"/>
                </a:lnTo>
                <a:lnTo>
                  <a:pt x="54415" y="65700"/>
                </a:lnTo>
                <a:lnTo>
                  <a:pt x="54415" y="57352"/>
                </a:lnTo>
                <a:lnTo>
                  <a:pt x="55430" y="54227"/>
                </a:lnTo>
                <a:lnTo>
                  <a:pt x="55430" y="44837"/>
                </a:lnTo>
                <a:lnTo>
                  <a:pt x="56434" y="41712"/>
                </a:lnTo>
                <a:lnTo>
                  <a:pt x="56434" y="37544"/>
                </a:lnTo>
                <a:lnTo>
                  <a:pt x="57439" y="34419"/>
                </a:lnTo>
                <a:lnTo>
                  <a:pt x="57439" y="30239"/>
                </a:lnTo>
                <a:lnTo>
                  <a:pt x="58444" y="27113"/>
                </a:lnTo>
                <a:lnTo>
                  <a:pt x="58444" y="23988"/>
                </a:lnTo>
                <a:lnTo>
                  <a:pt x="59459" y="20862"/>
                </a:lnTo>
                <a:lnTo>
                  <a:pt x="58444" y="17724"/>
                </a:lnTo>
                <a:lnTo>
                  <a:pt x="58444" y="13556"/>
                </a:lnTo>
                <a:lnTo>
                  <a:pt x="56434" y="11473"/>
                </a:lnTo>
                <a:lnTo>
                  <a:pt x="55430" y="8347"/>
                </a:lnTo>
                <a:lnTo>
                  <a:pt x="53410" y="6251"/>
                </a:lnTo>
                <a:lnTo>
                  <a:pt x="51391" y="5209"/>
                </a:lnTo>
                <a:lnTo>
                  <a:pt x="49381" y="3125"/>
                </a:lnTo>
                <a:lnTo>
                  <a:pt x="47362" y="2083"/>
                </a:lnTo>
                <a:lnTo>
                  <a:pt x="45352" y="2083"/>
                </a:lnTo>
                <a:lnTo>
                  <a:pt x="44338" y="1041"/>
                </a:lnTo>
                <a:lnTo>
                  <a:pt x="42328" y="1041"/>
                </a:lnTo>
                <a:lnTo>
                  <a:pt x="40309" y="0"/>
                </a:lnTo>
                <a:lnTo>
                  <a:pt x="21159" y="0"/>
                </a:lnTo>
                <a:lnTo>
                  <a:pt x="19149" y="1041"/>
                </a:lnTo>
                <a:lnTo>
                  <a:pt x="16125" y="1041"/>
                </a:lnTo>
                <a:lnTo>
                  <a:pt x="14106" y="2083"/>
                </a:lnTo>
                <a:lnTo>
                  <a:pt x="11082" y="2083"/>
                </a:lnTo>
                <a:lnTo>
                  <a:pt x="9072" y="4167"/>
                </a:lnTo>
                <a:lnTo>
                  <a:pt x="7053" y="5209"/>
                </a:lnTo>
                <a:lnTo>
                  <a:pt x="5043" y="8347"/>
                </a:lnTo>
                <a:lnTo>
                  <a:pt x="3024" y="10431"/>
                </a:lnTo>
                <a:lnTo>
                  <a:pt x="2019" y="13556"/>
                </a:lnTo>
                <a:lnTo>
                  <a:pt x="2019" y="37544"/>
                </a:lnTo>
                <a:lnTo>
                  <a:pt x="3024" y="40670"/>
                </a:lnTo>
                <a:lnTo>
                  <a:pt x="3024" y="162694"/>
                </a:lnTo>
                <a:lnTo>
                  <a:pt x="2019" y="165820"/>
                </a:lnTo>
                <a:lnTo>
                  <a:pt x="2019" y="187724"/>
                </a:lnTo>
                <a:lnTo>
                  <a:pt x="1004" y="191891"/>
                </a:lnTo>
                <a:lnTo>
                  <a:pt x="1004" y="217963"/>
                </a:lnTo>
                <a:lnTo>
                  <a:pt x="0" y="222131"/>
                </a:lnTo>
                <a:lnTo>
                  <a:pt x="0" y="525616"/>
                </a:lnTo>
                <a:lnTo>
                  <a:pt x="1004" y="528741"/>
                </a:lnTo>
                <a:lnTo>
                  <a:pt x="1004" y="530825"/>
                </a:lnTo>
                <a:lnTo>
                  <a:pt x="2019" y="535005"/>
                </a:lnTo>
                <a:lnTo>
                  <a:pt x="4028" y="539172"/>
                </a:lnTo>
                <a:lnTo>
                  <a:pt x="6048" y="541256"/>
                </a:lnTo>
                <a:lnTo>
                  <a:pt x="8067" y="543340"/>
                </a:lnTo>
                <a:lnTo>
                  <a:pt x="10077" y="545423"/>
                </a:lnTo>
                <a:lnTo>
                  <a:pt x="12096" y="546465"/>
                </a:lnTo>
                <a:lnTo>
                  <a:pt x="16125" y="546465"/>
                </a:lnTo>
                <a:lnTo>
                  <a:pt x="18135" y="547507"/>
                </a:lnTo>
                <a:lnTo>
                  <a:pt x="24183" y="547507"/>
                </a:lnTo>
                <a:lnTo>
                  <a:pt x="26202" y="546465"/>
                </a:lnTo>
                <a:lnTo>
                  <a:pt x="32251" y="546465"/>
                </a:lnTo>
                <a:lnTo>
                  <a:pt x="35275" y="547507"/>
                </a:lnTo>
                <a:lnTo>
                  <a:pt x="37285" y="546465"/>
                </a:lnTo>
                <a:lnTo>
                  <a:pt x="42328" y="546465"/>
                </a:lnTo>
                <a:lnTo>
                  <a:pt x="44338" y="545423"/>
                </a:lnTo>
                <a:lnTo>
                  <a:pt x="45352" y="544382"/>
                </a:lnTo>
                <a:lnTo>
                  <a:pt x="47362" y="543340"/>
                </a:lnTo>
                <a:lnTo>
                  <a:pt x="49381" y="539172"/>
                </a:lnTo>
                <a:lnTo>
                  <a:pt x="51391" y="535005"/>
                </a:lnTo>
                <a:lnTo>
                  <a:pt x="52405" y="53186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4875940" y="2410393"/>
            <a:ext cx="264019" cy="571495"/>
          </a:xfrm>
          <a:custGeom>
            <a:avLst/>
            <a:gdLst/>
            <a:ahLst/>
            <a:cxnLst/>
            <a:rect l="l" t="t" r="r" b="b"/>
            <a:pathLst>
              <a:path w="264019" h="571495">
                <a:moveTo>
                  <a:pt x="2009" y="530825"/>
                </a:moveTo>
                <a:lnTo>
                  <a:pt x="1004" y="534992"/>
                </a:lnTo>
                <a:lnTo>
                  <a:pt x="1004" y="538118"/>
                </a:lnTo>
                <a:lnTo>
                  <a:pt x="0" y="541256"/>
                </a:lnTo>
                <a:lnTo>
                  <a:pt x="1004" y="544382"/>
                </a:lnTo>
                <a:lnTo>
                  <a:pt x="1004" y="547507"/>
                </a:lnTo>
                <a:lnTo>
                  <a:pt x="2009" y="549591"/>
                </a:lnTo>
                <a:lnTo>
                  <a:pt x="3024" y="552716"/>
                </a:lnTo>
                <a:lnTo>
                  <a:pt x="4028" y="554813"/>
                </a:lnTo>
                <a:lnTo>
                  <a:pt x="6038" y="556897"/>
                </a:lnTo>
                <a:lnTo>
                  <a:pt x="8057" y="558980"/>
                </a:lnTo>
                <a:lnTo>
                  <a:pt x="11082" y="560022"/>
                </a:lnTo>
                <a:lnTo>
                  <a:pt x="14106" y="562106"/>
                </a:lnTo>
                <a:lnTo>
                  <a:pt x="18135" y="563148"/>
                </a:lnTo>
                <a:lnTo>
                  <a:pt x="22164" y="564190"/>
                </a:lnTo>
                <a:lnTo>
                  <a:pt x="27207" y="565231"/>
                </a:lnTo>
                <a:lnTo>
                  <a:pt x="33246" y="566273"/>
                </a:lnTo>
                <a:lnTo>
                  <a:pt x="50386" y="566273"/>
                </a:lnTo>
                <a:lnTo>
                  <a:pt x="52396" y="565231"/>
                </a:lnTo>
                <a:lnTo>
                  <a:pt x="56425" y="565231"/>
                </a:lnTo>
                <a:lnTo>
                  <a:pt x="58444" y="563148"/>
                </a:lnTo>
                <a:lnTo>
                  <a:pt x="60463" y="561064"/>
                </a:lnTo>
                <a:lnTo>
                  <a:pt x="62473" y="558980"/>
                </a:lnTo>
                <a:lnTo>
                  <a:pt x="62473" y="555855"/>
                </a:lnTo>
                <a:lnTo>
                  <a:pt x="63478" y="551675"/>
                </a:lnTo>
                <a:lnTo>
                  <a:pt x="63478" y="536034"/>
                </a:lnTo>
                <a:lnTo>
                  <a:pt x="62473" y="532909"/>
                </a:lnTo>
                <a:lnTo>
                  <a:pt x="62473" y="522477"/>
                </a:lnTo>
                <a:lnTo>
                  <a:pt x="61468" y="518310"/>
                </a:lnTo>
                <a:lnTo>
                  <a:pt x="61468" y="454693"/>
                </a:lnTo>
                <a:lnTo>
                  <a:pt x="63478" y="343100"/>
                </a:lnTo>
                <a:lnTo>
                  <a:pt x="64492" y="345184"/>
                </a:lnTo>
                <a:lnTo>
                  <a:pt x="66502" y="348322"/>
                </a:lnTo>
                <a:lnTo>
                  <a:pt x="69526" y="351448"/>
                </a:lnTo>
                <a:lnTo>
                  <a:pt x="72550" y="356657"/>
                </a:lnTo>
                <a:lnTo>
                  <a:pt x="75574" y="361879"/>
                </a:lnTo>
                <a:lnTo>
                  <a:pt x="79603" y="368130"/>
                </a:lnTo>
                <a:lnTo>
                  <a:pt x="84647" y="375436"/>
                </a:lnTo>
                <a:lnTo>
                  <a:pt x="89681" y="382729"/>
                </a:lnTo>
                <a:lnTo>
                  <a:pt x="94724" y="391076"/>
                </a:lnTo>
                <a:lnTo>
                  <a:pt x="100763" y="399424"/>
                </a:lnTo>
                <a:lnTo>
                  <a:pt x="106811" y="407759"/>
                </a:lnTo>
                <a:lnTo>
                  <a:pt x="113864" y="417148"/>
                </a:lnTo>
                <a:lnTo>
                  <a:pt x="119913" y="426538"/>
                </a:lnTo>
                <a:lnTo>
                  <a:pt x="126966" y="436956"/>
                </a:lnTo>
                <a:lnTo>
                  <a:pt x="134019" y="446346"/>
                </a:lnTo>
                <a:lnTo>
                  <a:pt x="142087" y="456777"/>
                </a:lnTo>
                <a:lnTo>
                  <a:pt x="149140" y="466166"/>
                </a:lnTo>
                <a:lnTo>
                  <a:pt x="156193" y="476598"/>
                </a:lnTo>
                <a:lnTo>
                  <a:pt x="163246" y="485974"/>
                </a:lnTo>
                <a:lnTo>
                  <a:pt x="171304" y="495364"/>
                </a:lnTo>
                <a:lnTo>
                  <a:pt x="178367" y="504753"/>
                </a:lnTo>
                <a:lnTo>
                  <a:pt x="185420" y="514130"/>
                </a:lnTo>
                <a:lnTo>
                  <a:pt x="192473" y="522477"/>
                </a:lnTo>
                <a:lnTo>
                  <a:pt x="199526" y="530825"/>
                </a:lnTo>
                <a:lnTo>
                  <a:pt x="205575" y="538118"/>
                </a:lnTo>
                <a:lnTo>
                  <a:pt x="211613" y="545423"/>
                </a:lnTo>
                <a:lnTo>
                  <a:pt x="217662" y="551675"/>
                </a:lnTo>
                <a:lnTo>
                  <a:pt x="223710" y="557938"/>
                </a:lnTo>
                <a:lnTo>
                  <a:pt x="228744" y="562106"/>
                </a:lnTo>
                <a:lnTo>
                  <a:pt x="233787" y="566273"/>
                </a:lnTo>
                <a:lnTo>
                  <a:pt x="237816" y="569412"/>
                </a:lnTo>
                <a:lnTo>
                  <a:pt x="241845" y="571495"/>
                </a:lnTo>
                <a:lnTo>
                  <a:pt x="244869" y="571495"/>
                </a:lnTo>
                <a:lnTo>
                  <a:pt x="246889" y="570453"/>
                </a:lnTo>
                <a:lnTo>
                  <a:pt x="247894" y="567328"/>
                </a:lnTo>
                <a:lnTo>
                  <a:pt x="248898" y="564190"/>
                </a:lnTo>
                <a:lnTo>
                  <a:pt x="249913" y="561064"/>
                </a:lnTo>
                <a:lnTo>
                  <a:pt x="249913" y="557938"/>
                </a:lnTo>
                <a:lnTo>
                  <a:pt x="250918" y="553771"/>
                </a:lnTo>
                <a:lnTo>
                  <a:pt x="250918" y="545423"/>
                </a:lnTo>
                <a:lnTo>
                  <a:pt x="251923" y="541256"/>
                </a:lnTo>
                <a:lnTo>
                  <a:pt x="251923" y="517268"/>
                </a:lnTo>
                <a:lnTo>
                  <a:pt x="250918" y="513088"/>
                </a:lnTo>
                <a:lnTo>
                  <a:pt x="249913" y="507879"/>
                </a:lnTo>
                <a:lnTo>
                  <a:pt x="247894" y="502669"/>
                </a:lnTo>
                <a:lnTo>
                  <a:pt x="245884" y="497447"/>
                </a:lnTo>
                <a:lnTo>
                  <a:pt x="243865" y="491196"/>
                </a:lnTo>
                <a:lnTo>
                  <a:pt x="240840" y="485974"/>
                </a:lnTo>
                <a:lnTo>
                  <a:pt x="237816" y="479723"/>
                </a:lnTo>
                <a:lnTo>
                  <a:pt x="234792" y="473459"/>
                </a:lnTo>
                <a:lnTo>
                  <a:pt x="230763" y="466166"/>
                </a:lnTo>
                <a:lnTo>
                  <a:pt x="227739" y="459902"/>
                </a:lnTo>
                <a:lnTo>
                  <a:pt x="223710" y="453651"/>
                </a:lnTo>
                <a:lnTo>
                  <a:pt x="219681" y="446346"/>
                </a:lnTo>
                <a:lnTo>
                  <a:pt x="215652" y="440094"/>
                </a:lnTo>
                <a:lnTo>
                  <a:pt x="211613" y="432789"/>
                </a:lnTo>
                <a:lnTo>
                  <a:pt x="207584" y="425496"/>
                </a:lnTo>
                <a:lnTo>
                  <a:pt x="203555" y="419232"/>
                </a:lnTo>
                <a:lnTo>
                  <a:pt x="199526" y="411926"/>
                </a:lnTo>
                <a:lnTo>
                  <a:pt x="195497" y="405675"/>
                </a:lnTo>
                <a:lnTo>
                  <a:pt x="191459" y="399424"/>
                </a:lnTo>
                <a:lnTo>
                  <a:pt x="187430" y="393160"/>
                </a:lnTo>
                <a:lnTo>
                  <a:pt x="183401" y="386909"/>
                </a:lnTo>
                <a:lnTo>
                  <a:pt x="180377" y="380645"/>
                </a:lnTo>
                <a:lnTo>
                  <a:pt x="176348" y="374394"/>
                </a:lnTo>
                <a:lnTo>
                  <a:pt x="174328" y="369172"/>
                </a:lnTo>
                <a:lnTo>
                  <a:pt x="171304" y="363963"/>
                </a:lnTo>
                <a:lnTo>
                  <a:pt x="168290" y="358741"/>
                </a:lnTo>
                <a:lnTo>
                  <a:pt x="166270" y="354573"/>
                </a:lnTo>
                <a:lnTo>
                  <a:pt x="165265" y="350406"/>
                </a:lnTo>
                <a:lnTo>
                  <a:pt x="164251" y="346226"/>
                </a:lnTo>
                <a:lnTo>
                  <a:pt x="163246" y="343100"/>
                </a:lnTo>
                <a:lnTo>
                  <a:pt x="163246" y="338933"/>
                </a:lnTo>
                <a:lnTo>
                  <a:pt x="165265" y="336849"/>
                </a:lnTo>
                <a:lnTo>
                  <a:pt x="167275" y="334765"/>
                </a:lnTo>
                <a:lnTo>
                  <a:pt x="169294" y="332669"/>
                </a:lnTo>
                <a:lnTo>
                  <a:pt x="172319" y="329543"/>
                </a:lnTo>
                <a:lnTo>
                  <a:pt x="175343" y="326418"/>
                </a:lnTo>
                <a:lnTo>
                  <a:pt x="178367" y="323292"/>
                </a:lnTo>
                <a:lnTo>
                  <a:pt x="182396" y="319112"/>
                </a:lnTo>
                <a:lnTo>
                  <a:pt x="186425" y="314945"/>
                </a:lnTo>
                <a:lnTo>
                  <a:pt x="190454" y="310777"/>
                </a:lnTo>
                <a:lnTo>
                  <a:pt x="194483" y="305555"/>
                </a:lnTo>
                <a:lnTo>
                  <a:pt x="199526" y="300346"/>
                </a:lnTo>
                <a:lnTo>
                  <a:pt x="203555" y="295124"/>
                </a:lnTo>
                <a:lnTo>
                  <a:pt x="208589" y="288873"/>
                </a:lnTo>
                <a:lnTo>
                  <a:pt x="213633" y="283664"/>
                </a:lnTo>
                <a:lnTo>
                  <a:pt x="218667" y="277400"/>
                </a:lnTo>
                <a:lnTo>
                  <a:pt x="222705" y="271149"/>
                </a:lnTo>
                <a:lnTo>
                  <a:pt x="227739" y="263843"/>
                </a:lnTo>
                <a:lnTo>
                  <a:pt x="231768" y="257592"/>
                </a:lnTo>
                <a:lnTo>
                  <a:pt x="236811" y="250286"/>
                </a:lnTo>
                <a:lnTo>
                  <a:pt x="240840" y="244022"/>
                </a:lnTo>
                <a:lnTo>
                  <a:pt x="244869" y="236729"/>
                </a:lnTo>
                <a:lnTo>
                  <a:pt x="247894" y="229424"/>
                </a:lnTo>
                <a:lnTo>
                  <a:pt x="251923" y="222131"/>
                </a:lnTo>
                <a:lnTo>
                  <a:pt x="254947" y="214825"/>
                </a:lnTo>
                <a:lnTo>
                  <a:pt x="256966" y="207532"/>
                </a:lnTo>
                <a:lnTo>
                  <a:pt x="259990" y="200226"/>
                </a:lnTo>
                <a:lnTo>
                  <a:pt x="260995" y="192933"/>
                </a:lnTo>
                <a:lnTo>
                  <a:pt x="263014" y="185628"/>
                </a:lnTo>
                <a:lnTo>
                  <a:pt x="264019" y="178322"/>
                </a:lnTo>
                <a:lnTo>
                  <a:pt x="264019" y="155388"/>
                </a:lnTo>
                <a:lnTo>
                  <a:pt x="263014" y="148083"/>
                </a:lnTo>
                <a:lnTo>
                  <a:pt x="263014" y="140777"/>
                </a:lnTo>
                <a:lnTo>
                  <a:pt x="262000" y="133484"/>
                </a:lnTo>
                <a:lnTo>
                  <a:pt x="260995" y="125136"/>
                </a:lnTo>
                <a:lnTo>
                  <a:pt x="259990" y="117844"/>
                </a:lnTo>
                <a:lnTo>
                  <a:pt x="257971" y="110538"/>
                </a:lnTo>
                <a:lnTo>
                  <a:pt x="256966" y="103245"/>
                </a:lnTo>
                <a:lnTo>
                  <a:pt x="254947" y="95939"/>
                </a:lnTo>
                <a:lnTo>
                  <a:pt x="252937" y="89675"/>
                </a:lnTo>
                <a:lnTo>
                  <a:pt x="250918" y="82382"/>
                </a:lnTo>
                <a:lnTo>
                  <a:pt x="247894" y="75077"/>
                </a:lnTo>
                <a:lnTo>
                  <a:pt x="245884" y="68825"/>
                </a:lnTo>
                <a:lnTo>
                  <a:pt x="242860" y="62562"/>
                </a:lnTo>
                <a:lnTo>
                  <a:pt x="239836" y="56311"/>
                </a:lnTo>
                <a:lnTo>
                  <a:pt x="235807" y="50047"/>
                </a:lnTo>
                <a:lnTo>
                  <a:pt x="231768" y="44837"/>
                </a:lnTo>
                <a:lnTo>
                  <a:pt x="227739" y="39628"/>
                </a:lnTo>
                <a:lnTo>
                  <a:pt x="223710" y="34406"/>
                </a:lnTo>
                <a:lnTo>
                  <a:pt x="218667" y="29197"/>
                </a:lnTo>
                <a:lnTo>
                  <a:pt x="213633" y="25017"/>
                </a:lnTo>
                <a:lnTo>
                  <a:pt x="208589" y="20849"/>
                </a:lnTo>
                <a:lnTo>
                  <a:pt x="203555" y="16682"/>
                </a:lnTo>
                <a:lnTo>
                  <a:pt x="197507" y="13556"/>
                </a:lnTo>
                <a:lnTo>
                  <a:pt x="190454" y="10418"/>
                </a:lnTo>
                <a:lnTo>
                  <a:pt x="184406" y="7292"/>
                </a:lnTo>
                <a:lnTo>
                  <a:pt x="177352" y="5209"/>
                </a:lnTo>
                <a:lnTo>
                  <a:pt x="170299" y="3125"/>
                </a:lnTo>
                <a:lnTo>
                  <a:pt x="162241" y="2083"/>
                </a:lnTo>
                <a:lnTo>
                  <a:pt x="154174" y="1041"/>
                </a:lnTo>
                <a:lnTo>
                  <a:pt x="146116" y="0"/>
                </a:lnTo>
                <a:lnTo>
                  <a:pt x="119913" y="0"/>
                </a:lnTo>
                <a:lnTo>
                  <a:pt x="107826" y="1041"/>
                </a:lnTo>
                <a:lnTo>
                  <a:pt x="96734" y="2083"/>
                </a:lnTo>
                <a:lnTo>
                  <a:pt x="87671" y="3125"/>
                </a:lnTo>
                <a:lnTo>
                  <a:pt x="78599" y="5209"/>
                </a:lnTo>
                <a:lnTo>
                  <a:pt x="69526" y="7292"/>
                </a:lnTo>
                <a:lnTo>
                  <a:pt x="62473" y="9376"/>
                </a:lnTo>
                <a:lnTo>
                  <a:pt x="55420" y="12514"/>
                </a:lnTo>
                <a:lnTo>
                  <a:pt x="49372" y="15640"/>
                </a:lnTo>
                <a:lnTo>
                  <a:pt x="43323" y="18766"/>
                </a:lnTo>
                <a:lnTo>
                  <a:pt x="38289" y="21891"/>
                </a:lnTo>
                <a:lnTo>
                  <a:pt x="34260" y="26071"/>
                </a:lnTo>
                <a:lnTo>
                  <a:pt x="30231" y="30239"/>
                </a:lnTo>
                <a:lnTo>
                  <a:pt x="27207" y="34406"/>
                </a:lnTo>
                <a:lnTo>
                  <a:pt x="24183" y="39628"/>
                </a:lnTo>
                <a:lnTo>
                  <a:pt x="22164" y="43796"/>
                </a:lnTo>
                <a:lnTo>
                  <a:pt x="19140" y="49005"/>
                </a:lnTo>
                <a:lnTo>
                  <a:pt x="18135" y="54227"/>
                </a:lnTo>
                <a:lnTo>
                  <a:pt x="16115" y="59436"/>
                </a:lnTo>
                <a:lnTo>
                  <a:pt x="15111" y="64658"/>
                </a:lnTo>
                <a:lnTo>
                  <a:pt x="15111" y="69867"/>
                </a:lnTo>
                <a:lnTo>
                  <a:pt x="14106" y="75077"/>
                </a:lnTo>
                <a:lnTo>
                  <a:pt x="14106" y="343100"/>
                </a:lnTo>
                <a:lnTo>
                  <a:pt x="13101" y="347268"/>
                </a:lnTo>
                <a:lnTo>
                  <a:pt x="13101" y="475543"/>
                </a:lnTo>
                <a:lnTo>
                  <a:pt x="12086" y="480765"/>
                </a:lnTo>
                <a:lnTo>
                  <a:pt x="12086" y="484932"/>
                </a:lnTo>
                <a:lnTo>
                  <a:pt x="11082" y="490154"/>
                </a:lnTo>
                <a:lnTo>
                  <a:pt x="10077" y="494322"/>
                </a:lnTo>
                <a:lnTo>
                  <a:pt x="9062" y="498489"/>
                </a:lnTo>
                <a:lnTo>
                  <a:pt x="8057" y="503711"/>
                </a:lnTo>
                <a:lnTo>
                  <a:pt x="7053" y="507879"/>
                </a:lnTo>
                <a:lnTo>
                  <a:pt x="6038" y="512046"/>
                </a:lnTo>
                <a:lnTo>
                  <a:pt x="5033" y="516226"/>
                </a:lnTo>
                <a:lnTo>
                  <a:pt x="4028" y="519352"/>
                </a:lnTo>
                <a:lnTo>
                  <a:pt x="3024" y="523519"/>
                </a:lnTo>
                <a:lnTo>
                  <a:pt x="2009" y="527687"/>
                </a:lnTo>
                <a:lnTo>
                  <a:pt x="2009" y="5308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5233690" y="2392656"/>
            <a:ext cx="226763" cy="597580"/>
          </a:xfrm>
          <a:custGeom>
            <a:avLst/>
            <a:gdLst/>
            <a:ahLst/>
            <a:cxnLst/>
            <a:rect l="l" t="t" r="r" b="b"/>
            <a:pathLst>
              <a:path w="226763" h="597580">
                <a:moveTo>
                  <a:pt x="72560" y="416106"/>
                </a:moveTo>
                <a:lnTo>
                  <a:pt x="73526" y="410897"/>
                </a:lnTo>
                <a:lnTo>
                  <a:pt x="73526" y="405688"/>
                </a:lnTo>
                <a:lnTo>
                  <a:pt x="74589" y="400466"/>
                </a:lnTo>
                <a:lnTo>
                  <a:pt x="74589" y="396298"/>
                </a:lnTo>
                <a:lnTo>
                  <a:pt x="75555" y="391089"/>
                </a:lnTo>
                <a:lnTo>
                  <a:pt x="76618" y="386909"/>
                </a:lnTo>
                <a:lnTo>
                  <a:pt x="77584" y="382742"/>
                </a:lnTo>
                <a:lnTo>
                  <a:pt x="79613" y="378574"/>
                </a:lnTo>
                <a:lnTo>
                  <a:pt x="80579" y="374394"/>
                </a:lnTo>
                <a:lnTo>
                  <a:pt x="82608" y="371268"/>
                </a:lnTo>
                <a:lnTo>
                  <a:pt x="84637" y="368143"/>
                </a:lnTo>
                <a:lnTo>
                  <a:pt x="87632" y="365005"/>
                </a:lnTo>
                <a:lnTo>
                  <a:pt x="90724" y="361879"/>
                </a:lnTo>
                <a:lnTo>
                  <a:pt x="92657" y="359795"/>
                </a:lnTo>
                <a:lnTo>
                  <a:pt x="96715" y="357712"/>
                </a:lnTo>
                <a:lnTo>
                  <a:pt x="99710" y="355628"/>
                </a:lnTo>
                <a:lnTo>
                  <a:pt x="103768" y="353544"/>
                </a:lnTo>
                <a:lnTo>
                  <a:pt x="108792" y="352502"/>
                </a:lnTo>
                <a:lnTo>
                  <a:pt x="112850" y="351448"/>
                </a:lnTo>
                <a:lnTo>
                  <a:pt x="120869" y="349364"/>
                </a:lnTo>
                <a:lnTo>
                  <a:pt x="128985" y="348322"/>
                </a:lnTo>
                <a:lnTo>
                  <a:pt x="136038" y="347280"/>
                </a:lnTo>
                <a:lnTo>
                  <a:pt x="143092" y="346239"/>
                </a:lnTo>
                <a:lnTo>
                  <a:pt x="150145" y="346239"/>
                </a:lnTo>
                <a:lnTo>
                  <a:pt x="156232" y="345197"/>
                </a:lnTo>
                <a:lnTo>
                  <a:pt x="162222" y="345197"/>
                </a:lnTo>
                <a:lnTo>
                  <a:pt x="167246" y="344155"/>
                </a:lnTo>
                <a:lnTo>
                  <a:pt x="185410" y="344155"/>
                </a:lnTo>
                <a:lnTo>
                  <a:pt x="189468" y="343113"/>
                </a:lnTo>
                <a:lnTo>
                  <a:pt x="195459" y="343113"/>
                </a:lnTo>
                <a:lnTo>
                  <a:pt x="198551" y="342071"/>
                </a:lnTo>
                <a:lnTo>
                  <a:pt x="201546" y="342071"/>
                </a:lnTo>
                <a:lnTo>
                  <a:pt x="203575" y="341029"/>
                </a:lnTo>
                <a:lnTo>
                  <a:pt x="205604" y="341029"/>
                </a:lnTo>
                <a:lnTo>
                  <a:pt x="207536" y="339987"/>
                </a:lnTo>
                <a:lnTo>
                  <a:pt x="208599" y="337891"/>
                </a:lnTo>
                <a:lnTo>
                  <a:pt x="210628" y="336849"/>
                </a:lnTo>
                <a:lnTo>
                  <a:pt x="212657" y="333724"/>
                </a:lnTo>
                <a:lnTo>
                  <a:pt x="213623" y="330598"/>
                </a:lnTo>
                <a:lnTo>
                  <a:pt x="214589" y="328514"/>
                </a:lnTo>
                <a:lnTo>
                  <a:pt x="214589" y="325376"/>
                </a:lnTo>
                <a:lnTo>
                  <a:pt x="215652" y="322250"/>
                </a:lnTo>
                <a:lnTo>
                  <a:pt x="215652" y="313916"/>
                </a:lnTo>
                <a:lnTo>
                  <a:pt x="216618" y="309735"/>
                </a:lnTo>
                <a:lnTo>
                  <a:pt x="216618" y="304526"/>
                </a:lnTo>
                <a:lnTo>
                  <a:pt x="215652" y="298262"/>
                </a:lnTo>
                <a:lnTo>
                  <a:pt x="215652" y="292011"/>
                </a:lnTo>
                <a:lnTo>
                  <a:pt x="213623" y="285747"/>
                </a:lnTo>
                <a:lnTo>
                  <a:pt x="211594" y="280538"/>
                </a:lnTo>
                <a:lnTo>
                  <a:pt x="209565" y="275329"/>
                </a:lnTo>
                <a:lnTo>
                  <a:pt x="207536" y="271149"/>
                </a:lnTo>
                <a:lnTo>
                  <a:pt x="204541" y="268023"/>
                </a:lnTo>
                <a:lnTo>
                  <a:pt x="200483" y="263856"/>
                </a:lnTo>
                <a:lnTo>
                  <a:pt x="197488" y="260717"/>
                </a:lnTo>
                <a:lnTo>
                  <a:pt x="193430" y="258634"/>
                </a:lnTo>
                <a:lnTo>
                  <a:pt x="189468" y="256550"/>
                </a:lnTo>
                <a:lnTo>
                  <a:pt x="184444" y="254466"/>
                </a:lnTo>
                <a:lnTo>
                  <a:pt x="180386" y="252383"/>
                </a:lnTo>
                <a:lnTo>
                  <a:pt x="175362" y="251341"/>
                </a:lnTo>
                <a:lnTo>
                  <a:pt x="171304" y="250299"/>
                </a:lnTo>
                <a:lnTo>
                  <a:pt x="166280" y="249257"/>
                </a:lnTo>
                <a:lnTo>
                  <a:pt x="156232" y="249257"/>
                </a:lnTo>
                <a:lnTo>
                  <a:pt x="152174" y="248202"/>
                </a:lnTo>
                <a:lnTo>
                  <a:pt x="143092" y="248202"/>
                </a:lnTo>
                <a:lnTo>
                  <a:pt x="139034" y="249257"/>
                </a:lnTo>
                <a:lnTo>
                  <a:pt x="131014" y="249257"/>
                </a:lnTo>
                <a:lnTo>
                  <a:pt x="126956" y="250299"/>
                </a:lnTo>
                <a:lnTo>
                  <a:pt x="123961" y="250299"/>
                </a:lnTo>
                <a:lnTo>
                  <a:pt x="120869" y="251341"/>
                </a:lnTo>
                <a:lnTo>
                  <a:pt x="115845" y="251341"/>
                </a:lnTo>
                <a:lnTo>
                  <a:pt x="114879" y="252383"/>
                </a:lnTo>
                <a:lnTo>
                  <a:pt x="101739" y="252383"/>
                </a:lnTo>
                <a:lnTo>
                  <a:pt x="99710" y="253424"/>
                </a:lnTo>
                <a:lnTo>
                  <a:pt x="93719" y="253424"/>
                </a:lnTo>
                <a:lnTo>
                  <a:pt x="91690" y="252383"/>
                </a:lnTo>
                <a:lnTo>
                  <a:pt x="89661" y="252383"/>
                </a:lnTo>
                <a:lnTo>
                  <a:pt x="87632" y="251341"/>
                </a:lnTo>
                <a:lnTo>
                  <a:pt x="85603" y="249257"/>
                </a:lnTo>
                <a:lnTo>
                  <a:pt x="83671" y="246119"/>
                </a:lnTo>
                <a:lnTo>
                  <a:pt x="82608" y="242993"/>
                </a:lnTo>
                <a:lnTo>
                  <a:pt x="80579" y="219005"/>
                </a:lnTo>
                <a:lnTo>
                  <a:pt x="78550" y="198155"/>
                </a:lnTo>
                <a:lnTo>
                  <a:pt x="78550" y="163736"/>
                </a:lnTo>
                <a:lnTo>
                  <a:pt x="80579" y="149137"/>
                </a:lnTo>
                <a:lnTo>
                  <a:pt x="82608" y="136622"/>
                </a:lnTo>
                <a:lnTo>
                  <a:pt x="85603" y="126191"/>
                </a:lnTo>
                <a:lnTo>
                  <a:pt x="89661" y="116802"/>
                </a:lnTo>
                <a:lnTo>
                  <a:pt x="94686" y="109509"/>
                </a:lnTo>
                <a:lnTo>
                  <a:pt x="99710" y="103245"/>
                </a:lnTo>
                <a:lnTo>
                  <a:pt x="105797" y="99077"/>
                </a:lnTo>
                <a:lnTo>
                  <a:pt x="112850" y="95952"/>
                </a:lnTo>
                <a:lnTo>
                  <a:pt x="118937" y="92814"/>
                </a:lnTo>
                <a:lnTo>
                  <a:pt x="125990" y="91772"/>
                </a:lnTo>
                <a:lnTo>
                  <a:pt x="134009" y="90730"/>
                </a:lnTo>
                <a:lnTo>
                  <a:pt x="141063" y="91772"/>
                </a:lnTo>
                <a:lnTo>
                  <a:pt x="149082" y="91772"/>
                </a:lnTo>
                <a:lnTo>
                  <a:pt x="156232" y="92814"/>
                </a:lnTo>
                <a:lnTo>
                  <a:pt x="164251" y="93855"/>
                </a:lnTo>
                <a:lnTo>
                  <a:pt x="171304" y="95952"/>
                </a:lnTo>
                <a:lnTo>
                  <a:pt x="178357" y="96994"/>
                </a:lnTo>
                <a:lnTo>
                  <a:pt x="185410" y="99077"/>
                </a:lnTo>
                <a:lnTo>
                  <a:pt x="192464" y="100119"/>
                </a:lnTo>
                <a:lnTo>
                  <a:pt x="198551" y="101161"/>
                </a:lnTo>
                <a:lnTo>
                  <a:pt x="209565" y="101161"/>
                </a:lnTo>
                <a:lnTo>
                  <a:pt x="214589" y="100119"/>
                </a:lnTo>
                <a:lnTo>
                  <a:pt x="218647" y="98036"/>
                </a:lnTo>
                <a:lnTo>
                  <a:pt x="221642" y="95952"/>
                </a:lnTo>
                <a:lnTo>
                  <a:pt x="224734" y="91772"/>
                </a:lnTo>
                <a:lnTo>
                  <a:pt x="225700" y="86562"/>
                </a:lnTo>
                <a:lnTo>
                  <a:pt x="226763" y="80299"/>
                </a:lnTo>
                <a:lnTo>
                  <a:pt x="225700" y="71964"/>
                </a:lnTo>
                <a:lnTo>
                  <a:pt x="225700" y="55269"/>
                </a:lnTo>
                <a:lnTo>
                  <a:pt x="224734" y="49018"/>
                </a:lnTo>
                <a:lnTo>
                  <a:pt x="223671" y="42754"/>
                </a:lnTo>
                <a:lnTo>
                  <a:pt x="222705" y="36503"/>
                </a:lnTo>
                <a:lnTo>
                  <a:pt x="220676" y="31293"/>
                </a:lnTo>
                <a:lnTo>
                  <a:pt x="219710" y="26071"/>
                </a:lnTo>
                <a:lnTo>
                  <a:pt x="217681" y="21904"/>
                </a:lnTo>
                <a:lnTo>
                  <a:pt x="215652" y="18778"/>
                </a:lnTo>
                <a:lnTo>
                  <a:pt x="212657" y="14598"/>
                </a:lnTo>
                <a:lnTo>
                  <a:pt x="210628" y="12514"/>
                </a:lnTo>
                <a:lnTo>
                  <a:pt x="207536" y="9389"/>
                </a:lnTo>
                <a:lnTo>
                  <a:pt x="205604" y="7305"/>
                </a:lnTo>
                <a:lnTo>
                  <a:pt x="201546" y="5221"/>
                </a:lnTo>
                <a:lnTo>
                  <a:pt x="198551" y="4167"/>
                </a:lnTo>
                <a:lnTo>
                  <a:pt x="195459" y="3125"/>
                </a:lnTo>
                <a:lnTo>
                  <a:pt x="191497" y="2083"/>
                </a:lnTo>
                <a:lnTo>
                  <a:pt x="187439" y="1041"/>
                </a:lnTo>
                <a:lnTo>
                  <a:pt x="183381" y="1041"/>
                </a:lnTo>
                <a:lnTo>
                  <a:pt x="179323" y="0"/>
                </a:lnTo>
                <a:lnTo>
                  <a:pt x="160193" y="0"/>
                </a:lnTo>
                <a:lnTo>
                  <a:pt x="155169" y="1041"/>
                </a:lnTo>
                <a:lnTo>
                  <a:pt x="139034" y="1041"/>
                </a:lnTo>
                <a:lnTo>
                  <a:pt x="133043" y="2083"/>
                </a:lnTo>
                <a:lnTo>
                  <a:pt x="118937" y="2083"/>
                </a:lnTo>
                <a:lnTo>
                  <a:pt x="116908" y="3125"/>
                </a:lnTo>
                <a:lnTo>
                  <a:pt x="114879" y="5221"/>
                </a:lnTo>
                <a:lnTo>
                  <a:pt x="94686" y="5221"/>
                </a:lnTo>
                <a:lnTo>
                  <a:pt x="92657" y="4167"/>
                </a:lnTo>
                <a:lnTo>
                  <a:pt x="77584" y="4167"/>
                </a:lnTo>
                <a:lnTo>
                  <a:pt x="75555" y="5221"/>
                </a:lnTo>
                <a:lnTo>
                  <a:pt x="56425" y="5221"/>
                </a:lnTo>
                <a:lnTo>
                  <a:pt x="54396" y="4167"/>
                </a:lnTo>
                <a:lnTo>
                  <a:pt x="52367" y="4167"/>
                </a:lnTo>
                <a:lnTo>
                  <a:pt x="50338" y="3125"/>
                </a:lnTo>
                <a:lnTo>
                  <a:pt x="48405" y="3125"/>
                </a:lnTo>
                <a:lnTo>
                  <a:pt x="46376" y="2083"/>
                </a:lnTo>
                <a:lnTo>
                  <a:pt x="44347" y="2083"/>
                </a:lnTo>
                <a:lnTo>
                  <a:pt x="40289" y="3125"/>
                </a:lnTo>
                <a:lnTo>
                  <a:pt x="37294" y="4167"/>
                </a:lnTo>
                <a:lnTo>
                  <a:pt x="34202" y="7305"/>
                </a:lnTo>
                <a:lnTo>
                  <a:pt x="31207" y="10431"/>
                </a:lnTo>
                <a:lnTo>
                  <a:pt x="28212" y="14598"/>
                </a:lnTo>
                <a:lnTo>
                  <a:pt x="26183" y="19820"/>
                </a:lnTo>
                <a:lnTo>
                  <a:pt x="23188" y="25029"/>
                </a:lnTo>
                <a:lnTo>
                  <a:pt x="21159" y="32335"/>
                </a:lnTo>
                <a:lnTo>
                  <a:pt x="19130" y="38586"/>
                </a:lnTo>
                <a:lnTo>
                  <a:pt x="17101" y="46934"/>
                </a:lnTo>
                <a:lnTo>
                  <a:pt x="16135" y="55269"/>
                </a:lnTo>
                <a:lnTo>
                  <a:pt x="14106" y="64658"/>
                </a:lnTo>
                <a:lnTo>
                  <a:pt x="13043" y="74047"/>
                </a:lnTo>
                <a:lnTo>
                  <a:pt x="12077" y="83437"/>
                </a:lnTo>
                <a:lnTo>
                  <a:pt x="11111" y="93855"/>
                </a:lnTo>
                <a:lnTo>
                  <a:pt x="10048" y="104287"/>
                </a:lnTo>
                <a:lnTo>
                  <a:pt x="9082" y="114718"/>
                </a:lnTo>
                <a:lnTo>
                  <a:pt x="8019" y="126191"/>
                </a:lnTo>
                <a:lnTo>
                  <a:pt x="8019" y="137664"/>
                </a:lnTo>
                <a:lnTo>
                  <a:pt x="7053" y="149137"/>
                </a:lnTo>
                <a:lnTo>
                  <a:pt x="7053" y="172084"/>
                </a:lnTo>
                <a:lnTo>
                  <a:pt x="5990" y="183544"/>
                </a:lnTo>
                <a:lnTo>
                  <a:pt x="5990" y="297221"/>
                </a:lnTo>
                <a:lnTo>
                  <a:pt x="5024" y="301401"/>
                </a:lnTo>
                <a:lnTo>
                  <a:pt x="5024" y="320167"/>
                </a:lnTo>
                <a:lnTo>
                  <a:pt x="4057" y="325376"/>
                </a:lnTo>
                <a:lnTo>
                  <a:pt x="4057" y="342071"/>
                </a:lnTo>
                <a:lnTo>
                  <a:pt x="2995" y="347280"/>
                </a:lnTo>
                <a:lnTo>
                  <a:pt x="2995" y="363963"/>
                </a:lnTo>
                <a:lnTo>
                  <a:pt x="2028" y="369185"/>
                </a:lnTo>
                <a:lnTo>
                  <a:pt x="2028" y="385867"/>
                </a:lnTo>
                <a:lnTo>
                  <a:pt x="966" y="391089"/>
                </a:lnTo>
                <a:lnTo>
                  <a:pt x="966" y="412981"/>
                </a:lnTo>
                <a:lnTo>
                  <a:pt x="0" y="417161"/>
                </a:lnTo>
                <a:lnTo>
                  <a:pt x="0" y="446358"/>
                </a:lnTo>
                <a:lnTo>
                  <a:pt x="966" y="453651"/>
                </a:lnTo>
                <a:lnTo>
                  <a:pt x="966" y="474514"/>
                </a:lnTo>
                <a:lnTo>
                  <a:pt x="2028" y="481819"/>
                </a:lnTo>
                <a:lnTo>
                  <a:pt x="2028" y="489112"/>
                </a:lnTo>
                <a:lnTo>
                  <a:pt x="2995" y="496418"/>
                </a:lnTo>
                <a:lnTo>
                  <a:pt x="2995" y="503711"/>
                </a:lnTo>
                <a:lnTo>
                  <a:pt x="4057" y="511017"/>
                </a:lnTo>
                <a:lnTo>
                  <a:pt x="5024" y="518310"/>
                </a:lnTo>
                <a:lnTo>
                  <a:pt x="5990" y="524574"/>
                </a:lnTo>
                <a:lnTo>
                  <a:pt x="7053" y="530825"/>
                </a:lnTo>
                <a:lnTo>
                  <a:pt x="9082" y="538131"/>
                </a:lnTo>
                <a:lnTo>
                  <a:pt x="10048" y="544382"/>
                </a:lnTo>
                <a:lnTo>
                  <a:pt x="12077" y="550645"/>
                </a:lnTo>
                <a:lnTo>
                  <a:pt x="14106" y="555855"/>
                </a:lnTo>
                <a:lnTo>
                  <a:pt x="16135" y="561077"/>
                </a:lnTo>
                <a:lnTo>
                  <a:pt x="18164" y="566286"/>
                </a:lnTo>
                <a:lnTo>
                  <a:pt x="21159" y="571508"/>
                </a:lnTo>
                <a:lnTo>
                  <a:pt x="24154" y="575675"/>
                </a:lnTo>
                <a:lnTo>
                  <a:pt x="27149" y="579843"/>
                </a:lnTo>
                <a:lnTo>
                  <a:pt x="30241" y="584010"/>
                </a:lnTo>
                <a:lnTo>
                  <a:pt x="33236" y="587149"/>
                </a:lnTo>
                <a:lnTo>
                  <a:pt x="37294" y="590274"/>
                </a:lnTo>
                <a:lnTo>
                  <a:pt x="41256" y="592358"/>
                </a:lnTo>
                <a:lnTo>
                  <a:pt x="45314" y="594442"/>
                </a:lnTo>
                <a:lnTo>
                  <a:pt x="50338" y="595483"/>
                </a:lnTo>
                <a:lnTo>
                  <a:pt x="55459" y="596525"/>
                </a:lnTo>
                <a:lnTo>
                  <a:pt x="60483" y="597580"/>
                </a:lnTo>
                <a:lnTo>
                  <a:pt x="61449" y="596525"/>
                </a:lnTo>
                <a:lnTo>
                  <a:pt x="66473" y="596525"/>
                </a:lnTo>
                <a:lnTo>
                  <a:pt x="69565" y="595483"/>
                </a:lnTo>
                <a:lnTo>
                  <a:pt x="73526" y="595483"/>
                </a:lnTo>
                <a:lnTo>
                  <a:pt x="77584" y="594442"/>
                </a:lnTo>
                <a:lnTo>
                  <a:pt x="82608" y="594442"/>
                </a:lnTo>
                <a:lnTo>
                  <a:pt x="87632" y="593400"/>
                </a:lnTo>
                <a:lnTo>
                  <a:pt x="92657" y="592358"/>
                </a:lnTo>
                <a:lnTo>
                  <a:pt x="98744" y="591316"/>
                </a:lnTo>
                <a:lnTo>
                  <a:pt x="104831" y="590274"/>
                </a:lnTo>
                <a:lnTo>
                  <a:pt x="110821" y="589232"/>
                </a:lnTo>
                <a:lnTo>
                  <a:pt x="117874" y="588190"/>
                </a:lnTo>
                <a:lnTo>
                  <a:pt x="123961" y="587149"/>
                </a:lnTo>
                <a:lnTo>
                  <a:pt x="131014" y="585065"/>
                </a:lnTo>
                <a:lnTo>
                  <a:pt x="137005" y="584010"/>
                </a:lnTo>
                <a:lnTo>
                  <a:pt x="144058" y="582968"/>
                </a:lnTo>
                <a:lnTo>
                  <a:pt x="150145" y="580885"/>
                </a:lnTo>
                <a:lnTo>
                  <a:pt x="157198" y="579843"/>
                </a:lnTo>
                <a:lnTo>
                  <a:pt x="163285" y="577759"/>
                </a:lnTo>
                <a:lnTo>
                  <a:pt x="168309" y="576717"/>
                </a:lnTo>
                <a:lnTo>
                  <a:pt x="174299" y="574634"/>
                </a:lnTo>
                <a:lnTo>
                  <a:pt x="179323" y="572550"/>
                </a:lnTo>
                <a:lnTo>
                  <a:pt x="184444" y="571508"/>
                </a:lnTo>
                <a:lnTo>
                  <a:pt x="188406" y="569412"/>
                </a:lnTo>
                <a:lnTo>
                  <a:pt x="192464" y="567328"/>
                </a:lnTo>
                <a:lnTo>
                  <a:pt x="195459" y="565244"/>
                </a:lnTo>
                <a:lnTo>
                  <a:pt x="197488" y="563160"/>
                </a:lnTo>
                <a:lnTo>
                  <a:pt x="199517" y="561077"/>
                </a:lnTo>
                <a:lnTo>
                  <a:pt x="201546" y="558993"/>
                </a:lnTo>
                <a:lnTo>
                  <a:pt x="201546" y="543340"/>
                </a:lnTo>
                <a:lnTo>
                  <a:pt x="200483" y="537089"/>
                </a:lnTo>
                <a:lnTo>
                  <a:pt x="200483" y="531867"/>
                </a:lnTo>
                <a:lnTo>
                  <a:pt x="199517" y="526657"/>
                </a:lnTo>
                <a:lnTo>
                  <a:pt x="198551" y="522490"/>
                </a:lnTo>
                <a:lnTo>
                  <a:pt x="197488" y="518310"/>
                </a:lnTo>
                <a:lnTo>
                  <a:pt x="196522" y="514142"/>
                </a:lnTo>
                <a:lnTo>
                  <a:pt x="195459" y="511017"/>
                </a:lnTo>
                <a:lnTo>
                  <a:pt x="193430" y="508933"/>
                </a:lnTo>
                <a:lnTo>
                  <a:pt x="191497" y="506837"/>
                </a:lnTo>
                <a:lnTo>
                  <a:pt x="190435" y="504753"/>
                </a:lnTo>
                <a:lnTo>
                  <a:pt x="188406" y="502669"/>
                </a:lnTo>
                <a:lnTo>
                  <a:pt x="186377" y="501627"/>
                </a:lnTo>
                <a:lnTo>
                  <a:pt x="183381" y="500586"/>
                </a:lnTo>
                <a:lnTo>
                  <a:pt x="181352" y="499544"/>
                </a:lnTo>
                <a:lnTo>
                  <a:pt x="178357" y="499544"/>
                </a:lnTo>
                <a:lnTo>
                  <a:pt x="176328" y="498502"/>
                </a:lnTo>
                <a:lnTo>
                  <a:pt x="170338" y="498502"/>
                </a:lnTo>
                <a:lnTo>
                  <a:pt x="167246" y="499544"/>
                </a:lnTo>
                <a:lnTo>
                  <a:pt x="160193" y="499544"/>
                </a:lnTo>
                <a:lnTo>
                  <a:pt x="156232" y="500586"/>
                </a:lnTo>
                <a:lnTo>
                  <a:pt x="152174" y="500586"/>
                </a:lnTo>
                <a:lnTo>
                  <a:pt x="148116" y="501627"/>
                </a:lnTo>
                <a:lnTo>
                  <a:pt x="144058" y="501627"/>
                </a:lnTo>
                <a:lnTo>
                  <a:pt x="140096" y="502669"/>
                </a:lnTo>
                <a:lnTo>
                  <a:pt x="125990" y="502669"/>
                </a:lnTo>
                <a:lnTo>
                  <a:pt x="120869" y="503711"/>
                </a:lnTo>
                <a:lnTo>
                  <a:pt x="111884" y="503711"/>
                </a:lnTo>
                <a:lnTo>
                  <a:pt x="109855" y="504753"/>
                </a:lnTo>
                <a:lnTo>
                  <a:pt x="105797" y="504753"/>
                </a:lnTo>
                <a:lnTo>
                  <a:pt x="103768" y="505795"/>
                </a:lnTo>
                <a:lnTo>
                  <a:pt x="100773" y="505795"/>
                </a:lnTo>
                <a:lnTo>
                  <a:pt x="98744" y="506837"/>
                </a:lnTo>
                <a:lnTo>
                  <a:pt x="94686" y="506837"/>
                </a:lnTo>
                <a:lnTo>
                  <a:pt x="92657" y="507891"/>
                </a:lnTo>
                <a:lnTo>
                  <a:pt x="82608" y="507891"/>
                </a:lnTo>
                <a:lnTo>
                  <a:pt x="80579" y="506837"/>
                </a:lnTo>
                <a:lnTo>
                  <a:pt x="78550" y="504753"/>
                </a:lnTo>
                <a:lnTo>
                  <a:pt x="76618" y="503711"/>
                </a:lnTo>
                <a:lnTo>
                  <a:pt x="75555" y="500586"/>
                </a:lnTo>
                <a:lnTo>
                  <a:pt x="74589" y="497460"/>
                </a:lnTo>
                <a:lnTo>
                  <a:pt x="74589" y="488071"/>
                </a:lnTo>
                <a:lnTo>
                  <a:pt x="73526" y="481819"/>
                </a:lnTo>
                <a:lnTo>
                  <a:pt x="73526" y="450526"/>
                </a:lnTo>
                <a:lnTo>
                  <a:pt x="72560" y="444275"/>
                </a:lnTo>
                <a:lnTo>
                  <a:pt x="72560" y="41610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4942443" y="2480261"/>
            <a:ext cx="138058" cy="219005"/>
          </a:xfrm>
          <a:custGeom>
            <a:avLst/>
            <a:gdLst/>
            <a:ahLst/>
            <a:cxnLst/>
            <a:rect l="l" t="t" r="r" b="b"/>
            <a:pathLst>
              <a:path w="138058" h="219005">
                <a:moveTo>
                  <a:pt x="17130" y="18766"/>
                </a:moveTo>
                <a:lnTo>
                  <a:pt x="16125" y="21904"/>
                </a:lnTo>
                <a:lnTo>
                  <a:pt x="14115" y="26071"/>
                </a:lnTo>
                <a:lnTo>
                  <a:pt x="13101" y="28155"/>
                </a:lnTo>
                <a:lnTo>
                  <a:pt x="13101" y="32322"/>
                </a:lnTo>
                <a:lnTo>
                  <a:pt x="12096" y="35461"/>
                </a:lnTo>
                <a:lnTo>
                  <a:pt x="11091" y="39628"/>
                </a:lnTo>
                <a:lnTo>
                  <a:pt x="9072" y="43796"/>
                </a:lnTo>
                <a:lnTo>
                  <a:pt x="8067" y="47976"/>
                </a:lnTo>
                <a:lnTo>
                  <a:pt x="7053" y="53185"/>
                </a:lnTo>
                <a:lnTo>
                  <a:pt x="6048" y="58394"/>
                </a:lnTo>
                <a:lnTo>
                  <a:pt x="5043" y="64658"/>
                </a:lnTo>
                <a:lnTo>
                  <a:pt x="4038" y="69867"/>
                </a:lnTo>
                <a:lnTo>
                  <a:pt x="3024" y="76131"/>
                </a:lnTo>
                <a:lnTo>
                  <a:pt x="2019" y="82382"/>
                </a:lnTo>
                <a:lnTo>
                  <a:pt x="2019" y="89688"/>
                </a:lnTo>
                <a:lnTo>
                  <a:pt x="1014" y="96981"/>
                </a:lnTo>
                <a:lnTo>
                  <a:pt x="0" y="104287"/>
                </a:lnTo>
                <a:lnTo>
                  <a:pt x="0" y="142873"/>
                </a:lnTo>
                <a:lnTo>
                  <a:pt x="1014" y="151221"/>
                </a:lnTo>
                <a:lnTo>
                  <a:pt x="2019" y="160598"/>
                </a:lnTo>
                <a:lnTo>
                  <a:pt x="3024" y="168945"/>
                </a:lnTo>
                <a:lnTo>
                  <a:pt x="4038" y="178335"/>
                </a:lnTo>
                <a:lnTo>
                  <a:pt x="5043" y="186669"/>
                </a:lnTo>
                <a:lnTo>
                  <a:pt x="7053" y="196059"/>
                </a:lnTo>
                <a:lnTo>
                  <a:pt x="10077" y="205448"/>
                </a:lnTo>
                <a:lnTo>
                  <a:pt x="10077" y="207532"/>
                </a:lnTo>
                <a:lnTo>
                  <a:pt x="12096" y="210658"/>
                </a:lnTo>
                <a:lnTo>
                  <a:pt x="13101" y="212741"/>
                </a:lnTo>
                <a:lnTo>
                  <a:pt x="15120" y="214838"/>
                </a:lnTo>
                <a:lnTo>
                  <a:pt x="16125" y="215880"/>
                </a:lnTo>
                <a:lnTo>
                  <a:pt x="18144" y="216921"/>
                </a:lnTo>
                <a:lnTo>
                  <a:pt x="20154" y="217963"/>
                </a:lnTo>
                <a:lnTo>
                  <a:pt x="22173" y="217963"/>
                </a:lnTo>
                <a:lnTo>
                  <a:pt x="25198" y="219005"/>
                </a:lnTo>
                <a:lnTo>
                  <a:pt x="32251" y="219005"/>
                </a:lnTo>
                <a:lnTo>
                  <a:pt x="35275" y="217963"/>
                </a:lnTo>
                <a:lnTo>
                  <a:pt x="37285" y="216921"/>
                </a:lnTo>
                <a:lnTo>
                  <a:pt x="40309" y="216921"/>
                </a:lnTo>
                <a:lnTo>
                  <a:pt x="43333" y="215880"/>
                </a:lnTo>
                <a:lnTo>
                  <a:pt x="45352" y="214838"/>
                </a:lnTo>
                <a:lnTo>
                  <a:pt x="48376" y="213796"/>
                </a:lnTo>
                <a:lnTo>
                  <a:pt x="50386" y="212741"/>
                </a:lnTo>
                <a:lnTo>
                  <a:pt x="53410" y="211699"/>
                </a:lnTo>
                <a:lnTo>
                  <a:pt x="55430" y="210658"/>
                </a:lnTo>
                <a:lnTo>
                  <a:pt x="57439" y="208574"/>
                </a:lnTo>
                <a:lnTo>
                  <a:pt x="60463" y="207532"/>
                </a:lnTo>
                <a:lnTo>
                  <a:pt x="61478" y="206490"/>
                </a:lnTo>
                <a:lnTo>
                  <a:pt x="63488" y="205448"/>
                </a:lnTo>
                <a:lnTo>
                  <a:pt x="65507" y="204406"/>
                </a:lnTo>
                <a:lnTo>
                  <a:pt x="66512" y="203365"/>
                </a:lnTo>
                <a:lnTo>
                  <a:pt x="68531" y="203365"/>
                </a:lnTo>
                <a:lnTo>
                  <a:pt x="70541" y="201281"/>
                </a:lnTo>
                <a:lnTo>
                  <a:pt x="71555" y="200226"/>
                </a:lnTo>
                <a:lnTo>
                  <a:pt x="73565" y="198143"/>
                </a:lnTo>
                <a:lnTo>
                  <a:pt x="75584" y="196059"/>
                </a:lnTo>
                <a:lnTo>
                  <a:pt x="77594" y="191891"/>
                </a:lnTo>
                <a:lnTo>
                  <a:pt x="79613" y="188766"/>
                </a:lnTo>
                <a:lnTo>
                  <a:pt x="82637" y="184586"/>
                </a:lnTo>
                <a:lnTo>
                  <a:pt x="85661" y="179377"/>
                </a:lnTo>
                <a:lnTo>
                  <a:pt x="88686" y="174155"/>
                </a:lnTo>
                <a:lnTo>
                  <a:pt x="92715" y="167903"/>
                </a:lnTo>
                <a:lnTo>
                  <a:pt x="95739" y="162694"/>
                </a:lnTo>
                <a:lnTo>
                  <a:pt x="99768" y="155388"/>
                </a:lnTo>
                <a:lnTo>
                  <a:pt x="102792" y="149137"/>
                </a:lnTo>
                <a:lnTo>
                  <a:pt x="106821" y="141832"/>
                </a:lnTo>
                <a:lnTo>
                  <a:pt x="110850" y="134526"/>
                </a:lnTo>
                <a:lnTo>
                  <a:pt x="113874" y="127233"/>
                </a:lnTo>
                <a:lnTo>
                  <a:pt x="116898" y="118885"/>
                </a:lnTo>
                <a:lnTo>
                  <a:pt x="120927" y="111592"/>
                </a:lnTo>
                <a:lnTo>
                  <a:pt x="123951" y="104287"/>
                </a:lnTo>
                <a:lnTo>
                  <a:pt x="126976" y="95939"/>
                </a:lnTo>
                <a:lnTo>
                  <a:pt x="128995" y="88646"/>
                </a:lnTo>
                <a:lnTo>
                  <a:pt x="132009" y="80299"/>
                </a:lnTo>
                <a:lnTo>
                  <a:pt x="134029" y="73006"/>
                </a:lnTo>
                <a:lnTo>
                  <a:pt x="136048" y="65700"/>
                </a:lnTo>
                <a:lnTo>
                  <a:pt x="137053" y="58394"/>
                </a:lnTo>
                <a:lnTo>
                  <a:pt x="138058" y="51101"/>
                </a:lnTo>
                <a:lnTo>
                  <a:pt x="138058" y="37544"/>
                </a:lnTo>
                <a:lnTo>
                  <a:pt x="137053" y="31281"/>
                </a:lnTo>
                <a:lnTo>
                  <a:pt x="136048" y="26071"/>
                </a:lnTo>
                <a:lnTo>
                  <a:pt x="134029" y="20862"/>
                </a:lnTo>
                <a:lnTo>
                  <a:pt x="132009" y="15640"/>
                </a:lnTo>
                <a:lnTo>
                  <a:pt x="130000" y="13556"/>
                </a:lnTo>
                <a:lnTo>
                  <a:pt x="127980" y="11473"/>
                </a:lnTo>
                <a:lnTo>
                  <a:pt x="125971" y="10431"/>
                </a:lnTo>
                <a:lnTo>
                  <a:pt x="124956" y="9389"/>
                </a:lnTo>
                <a:lnTo>
                  <a:pt x="122947" y="8347"/>
                </a:lnTo>
                <a:lnTo>
                  <a:pt x="121932" y="7305"/>
                </a:lnTo>
                <a:lnTo>
                  <a:pt x="119922" y="7305"/>
                </a:lnTo>
                <a:lnTo>
                  <a:pt x="118918" y="6251"/>
                </a:lnTo>
                <a:lnTo>
                  <a:pt x="116898" y="5209"/>
                </a:lnTo>
                <a:lnTo>
                  <a:pt x="114879" y="5209"/>
                </a:lnTo>
                <a:lnTo>
                  <a:pt x="113874" y="4167"/>
                </a:lnTo>
                <a:lnTo>
                  <a:pt x="111864" y="4167"/>
                </a:lnTo>
                <a:lnTo>
                  <a:pt x="109845" y="3125"/>
                </a:lnTo>
                <a:lnTo>
                  <a:pt x="106821" y="3125"/>
                </a:lnTo>
                <a:lnTo>
                  <a:pt x="104802" y="2083"/>
                </a:lnTo>
                <a:lnTo>
                  <a:pt x="101787" y="2083"/>
                </a:lnTo>
                <a:lnTo>
                  <a:pt x="99768" y="1041"/>
                </a:lnTo>
                <a:lnTo>
                  <a:pt x="91710" y="1041"/>
                </a:lnTo>
                <a:lnTo>
                  <a:pt x="89690" y="0"/>
                </a:lnTo>
                <a:lnTo>
                  <a:pt x="82637" y="0"/>
                </a:lnTo>
                <a:lnTo>
                  <a:pt x="80618" y="1041"/>
                </a:lnTo>
                <a:lnTo>
                  <a:pt x="74570" y="1041"/>
                </a:lnTo>
                <a:lnTo>
                  <a:pt x="72560" y="2083"/>
                </a:lnTo>
                <a:lnTo>
                  <a:pt x="67517" y="2083"/>
                </a:lnTo>
                <a:lnTo>
                  <a:pt x="64492" y="3125"/>
                </a:lnTo>
                <a:lnTo>
                  <a:pt x="61478" y="3125"/>
                </a:lnTo>
                <a:lnTo>
                  <a:pt x="58454" y="4167"/>
                </a:lnTo>
                <a:lnTo>
                  <a:pt x="55430" y="4167"/>
                </a:lnTo>
                <a:lnTo>
                  <a:pt x="52405" y="5209"/>
                </a:lnTo>
                <a:lnTo>
                  <a:pt x="50386" y="5209"/>
                </a:lnTo>
                <a:lnTo>
                  <a:pt x="47362" y="6251"/>
                </a:lnTo>
                <a:lnTo>
                  <a:pt x="44338" y="7305"/>
                </a:lnTo>
                <a:lnTo>
                  <a:pt x="41323" y="7305"/>
                </a:lnTo>
                <a:lnTo>
                  <a:pt x="38299" y="8347"/>
                </a:lnTo>
                <a:lnTo>
                  <a:pt x="35275" y="9389"/>
                </a:lnTo>
                <a:lnTo>
                  <a:pt x="33256" y="9389"/>
                </a:lnTo>
                <a:lnTo>
                  <a:pt x="30231" y="10431"/>
                </a:lnTo>
                <a:lnTo>
                  <a:pt x="28222" y="11473"/>
                </a:lnTo>
                <a:lnTo>
                  <a:pt x="26202" y="12514"/>
                </a:lnTo>
                <a:lnTo>
                  <a:pt x="24193" y="13556"/>
                </a:lnTo>
                <a:lnTo>
                  <a:pt x="22173" y="13556"/>
                </a:lnTo>
                <a:lnTo>
                  <a:pt x="20154" y="14598"/>
                </a:lnTo>
                <a:lnTo>
                  <a:pt x="18144" y="16682"/>
                </a:lnTo>
                <a:lnTo>
                  <a:pt x="17130" y="1876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4966636" y="2496943"/>
            <a:ext cx="95729" cy="176251"/>
          </a:xfrm>
          <a:custGeom>
            <a:avLst/>
            <a:gdLst/>
            <a:ahLst/>
            <a:cxnLst/>
            <a:rect l="l" t="t" r="r" b="b"/>
            <a:pathLst>
              <a:path w="95729" h="176251">
                <a:moveTo>
                  <a:pt x="7053" y="22946"/>
                </a:moveTo>
                <a:lnTo>
                  <a:pt x="7053" y="28155"/>
                </a:lnTo>
                <a:lnTo>
                  <a:pt x="6038" y="39628"/>
                </a:lnTo>
                <a:lnTo>
                  <a:pt x="5033" y="55281"/>
                </a:lnTo>
                <a:lnTo>
                  <a:pt x="4028" y="74047"/>
                </a:lnTo>
                <a:lnTo>
                  <a:pt x="3014" y="93868"/>
                </a:lnTo>
                <a:lnTo>
                  <a:pt x="2009" y="112634"/>
                </a:lnTo>
                <a:lnTo>
                  <a:pt x="2009" y="129317"/>
                </a:lnTo>
                <a:lnTo>
                  <a:pt x="2009" y="141832"/>
                </a:lnTo>
                <a:lnTo>
                  <a:pt x="2009" y="147054"/>
                </a:lnTo>
                <a:lnTo>
                  <a:pt x="1004" y="152263"/>
                </a:lnTo>
                <a:lnTo>
                  <a:pt x="1004" y="157472"/>
                </a:lnTo>
                <a:lnTo>
                  <a:pt x="0" y="163736"/>
                </a:lnTo>
                <a:lnTo>
                  <a:pt x="0" y="168945"/>
                </a:lnTo>
                <a:lnTo>
                  <a:pt x="1004" y="173125"/>
                </a:lnTo>
                <a:lnTo>
                  <a:pt x="2009" y="175209"/>
                </a:lnTo>
                <a:lnTo>
                  <a:pt x="4028" y="176251"/>
                </a:lnTo>
                <a:lnTo>
                  <a:pt x="10067" y="173125"/>
                </a:lnTo>
                <a:lnTo>
                  <a:pt x="20144" y="163736"/>
                </a:lnTo>
                <a:lnTo>
                  <a:pt x="35265" y="148095"/>
                </a:lnTo>
                <a:lnTo>
                  <a:pt x="51391" y="129317"/>
                </a:lnTo>
                <a:lnTo>
                  <a:pt x="67517" y="105329"/>
                </a:lnTo>
                <a:lnTo>
                  <a:pt x="81623" y="79257"/>
                </a:lnTo>
                <a:lnTo>
                  <a:pt x="91700" y="52143"/>
                </a:lnTo>
                <a:lnTo>
                  <a:pt x="95729" y="22946"/>
                </a:lnTo>
                <a:lnTo>
                  <a:pt x="92705" y="12514"/>
                </a:lnTo>
                <a:lnTo>
                  <a:pt x="86657" y="5221"/>
                </a:lnTo>
                <a:lnTo>
                  <a:pt x="78599" y="1041"/>
                </a:lnTo>
                <a:lnTo>
                  <a:pt x="70531" y="0"/>
                </a:lnTo>
                <a:lnTo>
                  <a:pt x="64492" y="0"/>
                </a:lnTo>
                <a:lnTo>
                  <a:pt x="57439" y="2083"/>
                </a:lnTo>
                <a:lnTo>
                  <a:pt x="47362" y="4180"/>
                </a:lnTo>
                <a:lnTo>
                  <a:pt x="37285" y="7305"/>
                </a:lnTo>
                <a:lnTo>
                  <a:pt x="26193" y="10431"/>
                </a:lnTo>
                <a:lnTo>
                  <a:pt x="17130" y="14598"/>
                </a:lnTo>
                <a:lnTo>
                  <a:pt x="11082" y="18778"/>
                </a:lnTo>
                <a:lnTo>
                  <a:pt x="7053" y="22946"/>
                </a:lnTo>
              </a:path>
            </a:pathLst>
          </a:custGeom>
          <a:ln w="211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13587" y="1317396"/>
            <a:ext cx="2959727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latin typeface="Calibri"/>
                <a:cs typeface="Calibri"/>
              </a:rPr>
              <a:t>Segi Ti</a:t>
            </a:r>
            <a:r>
              <a:rPr sz="6600" spc="-79" baseline="3103" dirty="0" smtClean="0">
                <a:latin typeface="Calibri"/>
                <a:cs typeface="Calibri"/>
              </a:rPr>
              <a:t>g</a:t>
            </a:r>
            <a:r>
              <a:rPr sz="6600" spc="0" baseline="3103" dirty="0" smtClean="0">
                <a:latin typeface="Calibri"/>
                <a:cs typeface="Calibri"/>
              </a:rPr>
              <a:t>a</a:t>
            </a:r>
            <a:r>
              <a:rPr sz="6600" spc="9" baseline="3103" dirty="0" smtClean="0">
                <a:latin typeface="Calibri"/>
                <a:cs typeface="Calibri"/>
              </a:rPr>
              <a:t> </a:t>
            </a:r>
            <a:r>
              <a:rPr sz="6600" spc="0" baseline="3103" dirty="0" smtClean="0">
                <a:latin typeface="Calibri"/>
                <a:cs typeface="Calibri"/>
              </a:rPr>
              <a:t>Api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7244" y="2346605"/>
            <a:ext cx="1483853" cy="14277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75"/>
              </a:lnSpc>
              <a:spcBef>
                <a:spcPts val="128"/>
              </a:spcBef>
            </a:pPr>
            <a:r>
              <a:rPr sz="2400" b="1" spc="0" dirty="0" smtClean="0">
                <a:latin typeface="Trebuchet MS"/>
                <a:cs typeface="Trebuchet MS"/>
              </a:rPr>
              <a:t>O</a:t>
            </a:r>
            <a:r>
              <a:rPr sz="2400" b="1" spc="9" dirty="0" smtClean="0">
                <a:latin typeface="Trebuchet MS"/>
                <a:cs typeface="Trebuchet MS"/>
              </a:rPr>
              <a:t>p</a:t>
            </a:r>
            <a:r>
              <a:rPr sz="2400" b="1" spc="0" dirty="0" smtClean="0">
                <a:latin typeface="Trebuchet MS"/>
                <a:cs typeface="Trebuchet MS"/>
              </a:rPr>
              <a:t>en</a:t>
            </a:r>
            <a:r>
              <a:rPr sz="2400" b="1" spc="-14" dirty="0" smtClean="0">
                <a:latin typeface="Trebuchet MS"/>
                <a:cs typeface="Trebuchet MS"/>
              </a:rPr>
              <a:t> </a:t>
            </a:r>
            <a:r>
              <a:rPr sz="2400" b="1" spc="0" dirty="0" smtClean="0">
                <a:latin typeface="Trebuchet MS"/>
                <a:cs typeface="Trebuchet MS"/>
              </a:rPr>
              <a:t>F</a:t>
            </a:r>
            <a:r>
              <a:rPr sz="2400" b="1" spc="4" dirty="0" smtClean="0">
                <a:latin typeface="Trebuchet MS"/>
                <a:cs typeface="Trebuchet MS"/>
              </a:rPr>
              <a:t>i</a:t>
            </a:r>
            <a:r>
              <a:rPr sz="2400" b="1" spc="0" dirty="0" smtClean="0">
                <a:latin typeface="Trebuchet MS"/>
                <a:cs typeface="Trebuchet MS"/>
              </a:rPr>
              <a:t>re</a:t>
            </a:r>
            <a:endParaRPr sz="2400">
              <a:latin typeface="Trebuchet MS"/>
              <a:cs typeface="Trebuchet MS"/>
            </a:endParaRPr>
          </a:p>
          <a:p>
            <a:pPr marL="12700" marR="74601">
              <a:lnSpc>
                <a:spcPct val="99954"/>
              </a:lnSpc>
            </a:pPr>
            <a:r>
              <a:rPr sz="2400" b="1" spc="0" dirty="0" smtClean="0">
                <a:latin typeface="Trebuchet MS"/>
                <a:cs typeface="Trebuchet MS"/>
              </a:rPr>
              <a:t>Elect</a:t>
            </a:r>
            <a:r>
              <a:rPr sz="2400" b="1" spc="-9" dirty="0" smtClean="0">
                <a:latin typeface="Trebuchet MS"/>
                <a:cs typeface="Trebuchet MS"/>
              </a:rPr>
              <a:t>r</a:t>
            </a:r>
            <a:r>
              <a:rPr sz="2400" b="1" spc="0" dirty="0" smtClean="0">
                <a:latin typeface="Trebuchet MS"/>
                <a:cs typeface="Trebuchet MS"/>
              </a:rPr>
              <a:t>ical G</a:t>
            </a:r>
            <a:r>
              <a:rPr sz="2400" b="1" spc="-79" dirty="0" smtClean="0">
                <a:latin typeface="Trebuchet MS"/>
                <a:cs typeface="Trebuchet MS"/>
              </a:rPr>
              <a:t>r</a:t>
            </a:r>
            <a:r>
              <a:rPr sz="2400" b="1" spc="0" dirty="0" smtClean="0">
                <a:latin typeface="Trebuchet MS"/>
                <a:cs typeface="Trebuchet MS"/>
              </a:rPr>
              <a:t>a</a:t>
            </a:r>
            <a:r>
              <a:rPr sz="2400" b="1" spc="4" dirty="0" smtClean="0">
                <a:latin typeface="Trebuchet MS"/>
                <a:cs typeface="Trebuchet MS"/>
              </a:rPr>
              <a:t>z</a:t>
            </a:r>
            <a:r>
              <a:rPr sz="2400" b="1" spc="0" dirty="0" smtClean="0">
                <a:latin typeface="Trebuchet MS"/>
                <a:cs typeface="Trebuchet MS"/>
              </a:rPr>
              <a:t>ing Elect</a:t>
            </a:r>
            <a:r>
              <a:rPr sz="2400" b="1" spc="-9" dirty="0" smtClean="0">
                <a:latin typeface="Trebuchet MS"/>
                <a:cs typeface="Trebuchet MS"/>
              </a:rPr>
              <a:t>r</a:t>
            </a:r>
            <a:r>
              <a:rPr sz="2400" b="1" spc="0" dirty="0" smtClean="0">
                <a:latin typeface="Trebuchet MS"/>
                <a:cs typeface="Trebuchet MS"/>
              </a:rPr>
              <a:t>ical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75629" y="2574959"/>
            <a:ext cx="1304533" cy="10622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086">
              <a:lnSpc>
                <a:spcPts val="2575"/>
              </a:lnSpc>
              <a:spcBef>
                <a:spcPts val="128"/>
              </a:spcBef>
            </a:pPr>
            <a:r>
              <a:rPr sz="2400" b="1" spc="0" dirty="0" smtClean="0">
                <a:latin typeface="Trebuchet MS"/>
                <a:cs typeface="Trebuchet MS"/>
              </a:rPr>
              <a:t>Oxygen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ct val="96761"/>
              </a:lnSpc>
            </a:pPr>
            <a:r>
              <a:rPr sz="2400" b="1" spc="0" dirty="0" smtClean="0">
                <a:latin typeface="Trebuchet MS"/>
                <a:cs typeface="Trebuchet MS"/>
              </a:rPr>
              <a:t>Nitrogen</a:t>
            </a:r>
            <a:endParaRPr sz="2400">
              <a:latin typeface="Trebuchet MS"/>
              <a:cs typeface="Trebuchet MS"/>
            </a:endParaRPr>
          </a:p>
          <a:p>
            <a:pPr marL="12700" marR="53086">
              <a:lnSpc>
                <a:spcPct val="96761"/>
              </a:lnSpc>
              <a:spcBef>
                <a:spcPts val="90"/>
              </a:spcBef>
            </a:pPr>
            <a:r>
              <a:rPr sz="2400" b="1" spc="0" dirty="0" smtClean="0">
                <a:latin typeface="Trebuchet MS"/>
                <a:cs typeface="Trebuchet MS"/>
              </a:rPr>
              <a:t>Argon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04055" y="2574959"/>
            <a:ext cx="1104116" cy="10622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75"/>
              </a:lnSpc>
              <a:spcBef>
                <a:spcPts val="128"/>
              </a:spcBef>
            </a:pPr>
            <a:r>
              <a:rPr sz="2400" b="1" spc="0" dirty="0" smtClean="0">
                <a:latin typeface="Trebuchet MS"/>
                <a:cs typeface="Trebuchet MS"/>
              </a:rPr>
              <a:t>1</a:t>
            </a:r>
            <a:r>
              <a:rPr sz="2400" b="1" spc="-9" dirty="0" smtClean="0">
                <a:latin typeface="Trebuchet MS"/>
                <a:cs typeface="Trebuchet MS"/>
              </a:rPr>
              <a:t>6</a:t>
            </a:r>
            <a:r>
              <a:rPr sz="2400" b="1" spc="-4" dirty="0" smtClean="0">
                <a:latin typeface="Trebuchet MS"/>
                <a:cs typeface="Trebuchet MS"/>
              </a:rPr>
              <a:t>-</a:t>
            </a:r>
            <a:r>
              <a:rPr sz="2400" b="1" spc="0" dirty="0" smtClean="0">
                <a:latin typeface="Trebuchet MS"/>
                <a:cs typeface="Trebuchet MS"/>
              </a:rPr>
              <a:t>21%</a:t>
            </a:r>
            <a:endParaRPr sz="2400">
              <a:latin typeface="Trebuchet MS"/>
              <a:cs typeface="Trebuchet MS"/>
            </a:endParaRPr>
          </a:p>
          <a:p>
            <a:pPr marL="462781" marR="17219">
              <a:lnSpc>
                <a:spcPct val="96761"/>
              </a:lnSpc>
            </a:pPr>
            <a:r>
              <a:rPr sz="2400" b="1" spc="0" dirty="0" smtClean="0">
                <a:latin typeface="Trebuchet MS"/>
                <a:cs typeface="Trebuchet MS"/>
              </a:rPr>
              <a:t>78%</a:t>
            </a:r>
            <a:endParaRPr sz="2400">
              <a:latin typeface="Trebuchet MS"/>
              <a:cs typeface="Trebuchet MS"/>
            </a:endParaRPr>
          </a:p>
          <a:p>
            <a:pPr marL="434435" marR="45765">
              <a:lnSpc>
                <a:spcPct val="96761"/>
              </a:lnSpc>
              <a:spcBef>
                <a:spcPts val="90"/>
              </a:spcBef>
            </a:pPr>
            <a:r>
              <a:rPr sz="2400" b="1" spc="0" dirty="0" smtClean="0">
                <a:latin typeface="Trebuchet MS"/>
                <a:cs typeface="Trebuchet MS"/>
              </a:rPr>
              <a:t>1%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52548" y="2712619"/>
            <a:ext cx="123839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75"/>
              </a:lnSpc>
              <a:spcBef>
                <a:spcPts val="128"/>
              </a:spcBef>
            </a:pPr>
            <a:r>
              <a:rPr sz="2400" b="1" spc="0" dirty="0" smtClean="0">
                <a:latin typeface="Trebuchet MS"/>
                <a:cs typeface="Trebuchet MS"/>
              </a:rPr>
              <a:t>Sprin</a:t>
            </a:r>
            <a:r>
              <a:rPr sz="2400" b="1" spc="4" dirty="0" smtClean="0">
                <a:latin typeface="Trebuchet MS"/>
                <a:cs typeface="Trebuchet MS"/>
              </a:rPr>
              <a:t>k</a:t>
            </a:r>
            <a:r>
              <a:rPr sz="2400" b="1" spc="0" dirty="0" smtClean="0">
                <a:latin typeface="Trebuchet MS"/>
                <a:cs typeface="Trebuchet MS"/>
              </a:rPr>
              <a:t>le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52548" y="3444139"/>
            <a:ext cx="87791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75"/>
              </a:lnSpc>
              <a:spcBef>
                <a:spcPts val="128"/>
              </a:spcBef>
            </a:pPr>
            <a:r>
              <a:rPr sz="2400" b="1" spc="0" dirty="0" smtClean="0">
                <a:latin typeface="Trebuchet MS"/>
                <a:cs typeface="Trebuchet MS"/>
              </a:rPr>
              <a:t>Static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94175" y="5265581"/>
            <a:ext cx="1184173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Trebuchet MS"/>
                <a:cs typeface="Trebuchet MS"/>
              </a:rPr>
              <a:t>FUEL</a:t>
            </a:r>
            <a:endParaRPr sz="36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54451" y="6241521"/>
            <a:ext cx="293988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85"/>
              </a:lnSpc>
              <a:spcBef>
                <a:spcPts val="149"/>
              </a:spcBef>
            </a:pPr>
            <a:r>
              <a:rPr sz="4200" b="1" spc="-129" baseline="1025" dirty="0" smtClean="0">
                <a:latin typeface="Trebuchet MS"/>
                <a:cs typeface="Trebuchet MS"/>
              </a:rPr>
              <a:t>P</a:t>
            </a:r>
            <a:r>
              <a:rPr sz="4200" b="1" spc="0" baseline="1025" dirty="0" smtClean="0">
                <a:latin typeface="Trebuchet MS"/>
                <a:cs typeface="Trebuchet MS"/>
              </a:rPr>
              <a:t>a</a:t>
            </a:r>
            <a:r>
              <a:rPr sz="4200" b="1" spc="-4" baseline="1025" dirty="0" smtClean="0">
                <a:latin typeface="Trebuchet MS"/>
                <a:cs typeface="Trebuchet MS"/>
              </a:rPr>
              <a:t>d</a:t>
            </a:r>
            <a:r>
              <a:rPr sz="4200" b="1" spc="0" baseline="1025" dirty="0" smtClean="0">
                <a:latin typeface="Trebuchet MS"/>
                <a:cs typeface="Trebuchet MS"/>
              </a:rPr>
              <a:t>at, Cair &amp;</a:t>
            </a:r>
            <a:r>
              <a:rPr sz="4200" b="1" spc="-39" baseline="1025" dirty="0" smtClean="0">
                <a:latin typeface="Trebuchet MS"/>
                <a:cs typeface="Trebuchet MS"/>
              </a:rPr>
              <a:t> </a:t>
            </a:r>
            <a:r>
              <a:rPr sz="4200" b="1" spc="0" baseline="1025" dirty="0" smtClean="0">
                <a:latin typeface="Trebuchet MS"/>
                <a:cs typeface="Trebuchet MS"/>
              </a:rPr>
              <a:t>G</a:t>
            </a:r>
            <a:r>
              <a:rPr sz="4200" b="1" spc="-9" baseline="1025" dirty="0" smtClean="0">
                <a:latin typeface="Trebuchet MS"/>
                <a:cs typeface="Trebuchet MS"/>
              </a:rPr>
              <a:t>a</a:t>
            </a:r>
            <a:r>
              <a:rPr sz="4200" b="1" spc="0" baseline="1025" dirty="0" smtClean="0">
                <a:latin typeface="Trebuchet MS"/>
                <a:cs typeface="Trebuchet MS"/>
              </a:rPr>
              <a:t>s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309104" y="5074918"/>
            <a:ext cx="1667255" cy="1667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78916" y="1648078"/>
            <a:ext cx="7837089" cy="40028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92962" marR="39873">
              <a:lnSpc>
                <a:spcPts val="3360"/>
              </a:lnSpc>
              <a:spcBef>
                <a:spcPts val="168"/>
              </a:spcBef>
            </a:pPr>
            <a:r>
              <a:rPr sz="4800" b="1" spc="0" baseline="3413" dirty="0" smtClean="0">
                <a:latin typeface="Calibri"/>
                <a:cs typeface="Calibri"/>
              </a:rPr>
              <a:t>ELEM</a:t>
            </a:r>
            <a:r>
              <a:rPr sz="4800" b="1" spc="-9" baseline="3413" dirty="0" smtClean="0">
                <a:latin typeface="Calibri"/>
                <a:cs typeface="Calibri"/>
              </a:rPr>
              <a:t>E</a:t>
            </a:r>
            <a:r>
              <a:rPr sz="4800" b="1" spc="0" baseline="3413" dirty="0" smtClean="0">
                <a:latin typeface="Calibri"/>
                <a:cs typeface="Calibri"/>
              </a:rPr>
              <a:t>N</a:t>
            </a:r>
            <a:r>
              <a:rPr sz="4800" b="1" spc="4" baseline="3413" dirty="0" smtClean="0">
                <a:latin typeface="Calibri"/>
                <a:cs typeface="Calibri"/>
              </a:rPr>
              <a:t>-</a:t>
            </a:r>
            <a:r>
              <a:rPr sz="4800" b="1" spc="0" baseline="3413" dirty="0" smtClean="0">
                <a:latin typeface="Calibri"/>
                <a:cs typeface="Calibri"/>
              </a:rPr>
              <a:t>ELE</a:t>
            </a:r>
            <a:r>
              <a:rPr sz="4800" b="1" spc="-9" baseline="3413" dirty="0" smtClean="0">
                <a:latin typeface="Calibri"/>
                <a:cs typeface="Calibri"/>
              </a:rPr>
              <a:t>M</a:t>
            </a:r>
            <a:r>
              <a:rPr sz="4800" b="1" spc="0" baseline="3413" dirty="0" smtClean="0">
                <a:latin typeface="Calibri"/>
                <a:cs typeface="Calibri"/>
              </a:rPr>
              <a:t>EN KE</a:t>
            </a:r>
            <a:r>
              <a:rPr sz="4800" b="1" spc="-29" baseline="3413" dirty="0" smtClean="0">
                <a:latin typeface="Calibri"/>
                <a:cs typeface="Calibri"/>
              </a:rPr>
              <a:t>B</a:t>
            </a:r>
            <a:r>
              <a:rPr sz="4800" b="1" spc="0" baseline="3413" dirty="0" smtClean="0">
                <a:latin typeface="Calibri"/>
                <a:cs typeface="Calibri"/>
              </a:rPr>
              <a:t>AKARAN</a:t>
            </a:r>
            <a:endParaRPr sz="3200">
              <a:latin typeface="Calibri"/>
              <a:cs typeface="Calibri"/>
            </a:endParaRPr>
          </a:p>
          <a:p>
            <a:pPr marL="12700" marR="39873">
              <a:lnSpc>
                <a:spcPct val="95825"/>
              </a:lnSpc>
              <a:spcBef>
                <a:spcPts val="1269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A) E</a:t>
            </a:r>
            <a:r>
              <a:rPr sz="2400" b="1" spc="-9" dirty="0" smtClean="0">
                <a:latin typeface="Times New Roman"/>
                <a:cs typeface="Times New Roman"/>
              </a:rPr>
              <a:t>L</a:t>
            </a:r>
            <a:r>
              <a:rPr sz="2400" b="1" spc="0" dirty="0" smtClean="0">
                <a:latin typeface="Times New Roman"/>
                <a:cs typeface="Times New Roman"/>
              </a:rPr>
              <a:t>EM</a:t>
            </a:r>
            <a:r>
              <a:rPr sz="2400" b="1" spc="-4" dirty="0" smtClean="0">
                <a:latin typeface="Times New Roman"/>
                <a:cs typeface="Times New Roman"/>
              </a:rPr>
              <a:t>E</a:t>
            </a:r>
            <a:r>
              <a:rPr sz="2400" b="1" spc="0" dirty="0" smtClean="0">
                <a:latin typeface="Times New Roman"/>
                <a:cs typeface="Times New Roman"/>
              </a:rPr>
              <a:t>N</a:t>
            </a:r>
            <a:r>
              <a:rPr sz="2400" b="1" spc="1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O</a:t>
            </a:r>
            <a:r>
              <a:rPr sz="2400" b="1" spc="4" dirty="0" smtClean="0">
                <a:latin typeface="Times New Roman"/>
                <a:cs typeface="Times New Roman"/>
              </a:rPr>
              <a:t>K</a:t>
            </a:r>
            <a:r>
              <a:rPr sz="2400" b="1" spc="0" dirty="0" smtClean="0">
                <a:latin typeface="Times New Roman"/>
                <a:cs typeface="Times New Roman"/>
              </a:rPr>
              <a:t>SIGEN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787"/>
              </a:lnSpc>
              <a:spcBef>
                <a:spcPts val="532"/>
              </a:spcBef>
              <a:tabLst>
                <a:tab pos="355600" algn="l"/>
              </a:tabLst>
            </a:pPr>
            <a:r>
              <a:rPr sz="2400" spc="0" dirty="0" smtClean="0">
                <a:latin typeface="Arial"/>
                <a:cs typeface="Arial"/>
              </a:rPr>
              <a:t>•	</a:t>
            </a:r>
            <a:r>
              <a:rPr sz="2400" spc="0" dirty="0" smtClean="0">
                <a:latin typeface="Times New Roman"/>
                <a:cs typeface="Times New Roman"/>
              </a:rPr>
              <a:t>Kebakar</a:t>
            </a:r>
            <a:r>
              <a:rPr sz="2400" spc="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4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er</a:t>
            </a:r>
            <a:r>
              <a:rPr sz="2400" spc="9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ukan oks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gen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untuk </a:t>
            </a:r>
            <a:r>
              <a:rPr sz="2400" spc="-14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enyebabk</a:t>
            </a:r>
            <a:r>
              <a:rPr sz="2400" spc="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ianya 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759"/>
              </a:lnSpc>
              <a:tabLst>
                <a:tab pos="355600" algn="l"/>
              </a:tabLst>
            </a:pPr>
            <a:r>
              <a:rPr sz="2400" spc="0" dirty="0" smtClean="0">
                <a:latin typeface="Times New Roman"/>
                <a:cs typeface="Times New Roman"/>
              </a:rPr>
              <a:t>ber</a:t>
            </a:r>
            <a:r>
              <a:rPr sz="2400" spc="-14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ula,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te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jadi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atau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ber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erusan.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Su</a:t>
            </a:r>
            <a:r>
              <a:rPr sz="2400" spc="-25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ber</a:t>
            </a:r>
            <a:r>
              <a:rPr sz="2400" spc="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uta</a:t>
            </a:r>
            <a:r>
              <a:rPr sz="2400" spc="-14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a oksigen 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759"/>
              </a:lnSpc>
              <a:tabLst>
                <a:tab pos="355600" algn="l"/>
              </a:tabLst>
            </a:pPr>
            <a:r>
              <a:rPr sz="2400" spc="0" dirty="0" smtClean="0">
                <a:latin typeface="Times New Roman"/>
                <a:cs typeface="Times New Roman"/>
              </a:rPr>
              <a:t>ada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ah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ipada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-9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A,</a:t>
            </a:r>
            <a:r>
              <a:rPr sz="2400" spc="3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yang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er</a:t>
            </a:r>
            <a:r>
              <a:rPr sz="2400" spc="4" dirty="0" smtClean="0">
                <a:latin typeface="Times New Roman"/>
                <a:cs typeface="Times New Roman"/>
              </a:rPr>
              <a:t>u</a:t>
            </a:r>
            <a:r>
              <a:rPr sz="2400" spc="0" dirty="0" smtClean="0">
                <a:latin typeface="Times New Roman"/>
                <a:cs typeface="Times New Roman"/>
              </a:rPr>
              <a:t>pakan c</a:t>
            </a:r>
            <a:r>
              <a:rPr sz="2400" spc="4" dirty="0" smtClean="0">
                <a:latin typeface="Times New Roman"/>
                <a:cs typeface="Times New Roman"/>
              </a:rPr>
              <a:t>a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pur</a:t>
            </a:r>
            <a:r>
              <a:rPr sz="2400" spc="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G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S 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759"/>
              </a:lnSpc>
              <a:tabLst>
                <a:tab pos="355600" algn="l"/>
              </a:tabLst>
            </a:pPr>
            <a:r>
              <a:rPr sz="2400" spc="0" dirty="0" smtClean="0">
                <a:latin typeface="Times New Roman"/>
                <a:cs typeface="Times New Roman"/>
              </a:rPr>
              <a:t>NIT</a:t>
            </a: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9" dirty="0" smtClean="0">
                <a:latin typeface="Times New Roman"/>
                <a:cs typeface="Times New Roman"/>
              </a:rPr>
              <a:t>G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(78</a:t>
            </a:r>
            <a:r>
              <a:rPr sz="2400" spc="4" dirty="0" smtClean="0">
                <a:latin typeface="Times New Roman"/>
                <a:cs typeface="Times New Roman"/>
              </a:rPr>
              <a:t>%</a:t>
            </a:r>
            <a:r>
              <a:rPr sz="2400" spc="0" dirty="0" smtClean="0">
                <a:latin typeface="Times New Roman"/>
                <a:cs typeface="Times New Roman"/>
              </a:rPr>
              <a:t>)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dan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9" dirty="0" smtClean="0">
                <a:latin typeface="Times New Roman"/>
                <a:cs typeface="Times New Roman"/>
              </a:rPr>
              <a:t>K</a:t>
            </a:r>
            <a:r>
              <a:rPr sz="2400" spc="0" dirty="0" smtClean="0">
                <a:latin typeface="Times New Roman"/>
                <a:cs typeface="Times New Roman"/>
              </a:rPr>
              <a:t>SIGEN</a:t>
            </a:r>
            <a:r>
              <a:rPr sz="2400" spc="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(21</a:t>
            </a:r>
            <a:r>
              <a:rPr sz="2400" spc="4" dirty="0" smtClean="0">
                <a:latin typeface="Times New Roman"/>
                <a:cs typeface="Times New Roman"/>
              </a:rPr>
              <a:t>%</a:t>
            </a:r>
            <a:r>
              <a:rPr sz="2400" spc="0" dirty="0" smtClean="0">
                <a:latin typeface="Times New Roman"/>
                <a:cs typeface="Times New Roman"/>
              </a:rPr>
              <a:t>), </a:t>
            </a:r>
            <a:r>
              <a:rPr sz="2400" spc="-25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anaka</a:t>
            </a:r>
            <a:r>
              <a:rPr sz="2400" spc="9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1% 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759"/>
              </a:lnSpc>
              <a:tabLst>
                <a:tab pos="355600" algn="l"/>
              </a:tabLst>
            </a:pPr>
            <a:r>
              <a:rPr sz="2400" spc="0" dirty="0" smtClean="0">
                <a:latin typeface="Times New Roman"/>
                <a:cs typeface="Times New Roman"/>
              </a:rPr>
              <a:t>ada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ah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ga</a:t>
            </a:r>
            <a:r>
              <a:rPr sz="2400" spc="9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-</a:t>
            </a:r>
            <a:r>
              <a:rPr sz="2400" spc="0" dirty="0" smtClean="0">
                <a:latin typeface="Times New Roman"/>
                <a:cs typeface="Times New Roman"/>
              </a:rPr>
              <a:t>gas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la</a:t>
            </a:r>
            <a:r>
              <a:rPr sz="2400" spc="9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sepe</a:t>
            </a:r>
            <a:r>
              <a:rPr sz="2400" spc="9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ti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ka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bon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diok</a:t>
            </a:r>
            <a:r>
              <a:rPr sz="2400" spc="4" dirty="0" smtClean="0">
                <a:latin typeface="Times New Roman"/>
                <a:cs typeface="Times New Roman"/>
              </a:rPr>
              <a:t>s</a:t>
            </a:r>
            <a:r>
              <a:rPr sz="2400" spc="0" dirty="0" smtClean="0">
                <a:latin typeface="Times New Roman"/>
                <a:cs typeface="Times New Roman"/>
              </a:rPr>
              <a:t>ida</a:t>
            </a:r>
            <a:r>
              <a:rPr sz="2400" spc="-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dan a</a:t>
            </a:r>
            <a:r>
              <a:rPr sz="2400" spc="-39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gon. Sel</a:t>
            </a:r>
            <a:r>
              <a:rPr sz="2400" spc="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in 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759"/>
              </a:lnSpc>
              <a:tabLst>
                <a:tab pos="355600" algn="l"/>
              </a:tabLst>
            </a:pPr>
            <a:r>
              <a:rPr sz="2400" spc="0" dirty="0" smtClean="0">
                <a:latin typeface="Times New Roman"/>
                <a:cs typeface="Times New Roman"/>
              </a:rPr>
              <a:t>dar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pada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udara,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ada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juga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pelbagai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bahan</a:t>
            </a:r>
            <a:r>
              <a:rPr sz="2400" spc="-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ki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ia </a:t>
            </a:r>
            <a:r>
              <a:rPr sz="2400" spc="-4" dirty="0" smtClean="0">
                <a:latin typeface="Times New Roman"/>
                <a:cs typeface="Times New Roman"/>
              </a:rPr>
              <a:t>y</a:t>
            </a:r>
            <a:r>
              <a:rPr sz="2400" spc="0" dirty="0" smtClean="0">
                <a:latin typeface="Times New Roman"/>
                <a:cs typeface="Times New Roman"/>
              </a:rPr>
              <a:t>ang boleh 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759"/>
              </a:lnSpc>
              <a:tabLst>
                <a:tab pos="355600" algn="l"/>
              </a:tabLst>
            </a:pP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enj</a:t>
            </a:r>
            <a:r>
              <a:rPr sz="2400" spc="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di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su</a:t>
            </a:r>
            <a:r>
              <a:rPr sz="2400" spc="-14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ber oks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gen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dal</a:t>
            </a:r>
            <a:r>
              <a:rPr sz="2400" spc="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m</a:t>
            </a:r>
            <a:r>
              <a:rPr sz="2400" spc="-19" dirty="0" smtClean="0">
                <a:latin typeface="Times New Roman"/>
                <a:cs typeface="Times New Roman"/>
              </a:rPr>
              <a:t> m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4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bantu p</a:t>
            </a:r>
            <a:r>
              <a:rPr sz="2400" spc="4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baka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an. 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759"/>
              </a:lnSpc>
              <a:tabLst>
                <a:tab pos="355600" algn="l"/>
              </a:tabLst>
            </a:pPr>
            <a:r>
              <a:rPr sz="2400" spc="0" dirty="0" smtClean="0">
                <a:latin typeface="Times New Roman"/>
                <a:cs typeface="Times New Roman"/>
              </a:rPr>
              <a:t>Bahan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Ki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ia </a:t>
            </a:r>
            <a:r>
              <a:rPr sz="2400" spc="9" dirty="0" smtClean="0">
                <a:latin typeface="Times New Roman"/>
                <a:cs typeface="Times New Roman"/>
              </a:rPr>
              <a:t>j</a:t>
            </a:r>
            <a:r>
              <a:rPr sz="2400" spc="0" dirty="0" smtClean="0">
                <a:latin typeface="Times New Roman"/>
                <a:cs typeface="Times New Roman"/>
              </a:rPr>
              <a:t>enis</a:t>
            </a:r>
            <a:r>
              <a:rPr sz="2400" spc="-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ini bia</a:t>
            </a:r>
            <a:r>
              <a:rPr sz="2400" spc="4" dirty="0" smtClean="0">
                <a:latin typeface="Times New Roman"/>
                <a:cs typeface="Times New Roman"/>
              </a:rPr>
              <a:t>s</a:t>
            </a:r>
            <a:r>
              <a:rPr sz="2400" spc="0" dirty="0" smtClean="0">
                <a:latin typeface="Times New Roman"/>
                <a:cs typeface="Times New Roman"/>
              </a:rPr>
              <a:t>anya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dipangg</a:t>
            </a:r>
            <a:r>
              <a:rPr sz="2400" spc="9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l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agen</a:t>
            </a:r>
            <a:endParaRPr sz="2400">
              <a:latin typeface="Times New Roman"/>
              <a:cs typeface="Times New Roman"/>
            </a:endParaRPr>
          </a:p>
          <a:p>
            <a:pPr marL="355600" marR="39873">
              <a:lnSpc>
                <a:spcPts val="2625"/>
              </a:lnSpc>
            </a:pPr>
            <a:r>
              <a:rPr sz="2400" spc="0" dirty="0" smtClean="0">
                <a:latin typeface="Times New Roman"/>
                <a:cs typeface="Times New Roman"/>
              </a:rPr>
              <a:t>pengoks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daan.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Contohnya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Hidrog</a:t>
            </a:r>
            <a:r>
              <a:rPr sz="2400" spc="4" dirty="0" smtClean="0">
                <a:latin typeface="Times New Roman"/>
                <a:cs typeface="Times New Roman"/>
              </a:rPr>
              <a:t>e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Perok</a:t>
            </a:r>
            <a:r>
              <a:rPr sz="2400" spc="4" dirty="0" smtClean="0">
                <a:latin typeface="Times New Roman"/>
                <a:cs typeface="Times New Roman"/>
              </a:rPr>
              <a:t>s</a:t>
            </a:r>
            <a:r>
              <a:rPr sz="2400" spc="0" dirty="0" smtClean="0">
                <a:latin typeface="Times New Roman"/>
                <a:cs typeface="Times New Roman"/>
              </a:rPr>
              <a:t>ida.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144511" y="3144012"/>
            <a:ext cx="1905000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0063" y="2048992"/>
            <a:ext cx="7204155" cy="33488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5207">
              <a:lnSpc>
                <a:spcPts val="3265"/>
              </a:lnSpc>
              <a:spcBef>
                <a:spcPts val="163"/>
              </a:spcBef>
            </a:pPr>
            <a:r>
              <a:rPr sz="3100" b="1" spc="0" dirty="0" smtClean="0">
                <a:latin typeface="Times New Roman"/>
                <a:cs typeface="Times New Roman"/>
              </a:rPr>
              <a:t>ELEMEN </a:t>
            </a:r>
            <a:r>
              <a:rPr sz="3100" b="1" spc="-225" dirty="0" smtClean="0">
                <a:latin typeface="Times New Roman"/>
                <a:cs typeface="Times New Roman"/>
              </a:rPr>
              <a:t>P</a:t>
            </a:r>
            <a:r>
              <a:rPr sz="3100" b="1" spc="0" dirty="0" smtClean="0">
                <a:latin typeface="Times New Roman"/>
                <a:cs typeface="Times New Roman"/>
              </a:rPr>
              <a:t>ANAS</a:t>
            </a:r>
            <a:endParaRPr sz="3100">
              <a:latin typeface="Times New Roman"/>
              <a:cs typeface="Times New Roman"/>
            </a:endParaRPr>
          </a:p>
          <a:p>
            <a:pPr marL="355904" indent="-343204">
              <a:lnSpc>
                <a:spcPct val="100041"/>
              </a:lnSpc>
              <a:spcBef>
                <a:spcPts val="725"/>
              </a:spcBef>
              <a:tabLst>
                <a:tab pos="355600" algn="l"/>
              </a:tabLst>
            </a:pPr>
            <a:r>
              <a:rPr sz="3100" spc="0" dirty="0" smtClean="0">
                <a:latin typeface="Arial"/>
                <a:cs typeface="Arial"/>
              </a:rPr>
              <a:t>•	</a:t>
            </a:r>
            <a:r>
              <a:rPr sz="3100" spc="0" dirty="0" smtClean="0">
                <a:latin typeface="Times New Roman"/>
                <a:cs typeface="Times New Roman"/>
              </a:rPr>
              <a:t>Biasanya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dikena</a:t>
            </a:r>
            <a:r>
              <a:rPr sz="3100" spc="9" dirty="0" smtClean="0">
                <a:latin typeface="Times New Roman"/>
                <a:cs typeface="Times New Roman"/>
              </a:rPr>
              <a:t>l</a:t>
            </a:r>
            <a:r>
              <a:rPr sz="3100" spc="0" dirty="0" smtClean="0">
                <a:latin typeface="Times New Roman"/>
                <a:cs typeface="Times New Roman"/>
              </a:rPr>
              <a:t>i sebagai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sumb</a:t>
            </a:r>
            <a:r>
              <a:rPr sz="3100" spc="4" dirty="0" smtClean="0">
                <a:latin typeface="Times New Roman"/>
                <a:cs typeface="Times New Roman"/>
              </a:rPr>
              <a:t>e</a:t>
            </a:r>
            <a:r>
              <a:rPr sz="3100" spc="0" dirty="0" smtClean="0">
                <a:latin typeface="Times New Roman"/>
                <a:cs typeface="Times New Roman"/>
              </a:rPr>
              <a:t>r pemb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151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atau peny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la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10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(source</a:t>
            </a:r>
            <a:r>
              <a:rPr sz="3100" spc="-66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of ignition).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Ini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merupak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1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tenaga yang</a:t>
            </a:r>
            <a:r>
              <a:rPr sz="3100" spc="-6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dap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t diken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kan</a:t>
            </a:r>
            <a:r>
              <a:rPr sz="3100" spc="-127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ke</a:t>
            </a:r>
            <a:r>
              <a:rPr sz="3100" spc="-2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at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s</a:t>
            </a:r>
            <a:r>
              <a:rPr sz="3100" spc="-12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c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mpur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9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ok</a:t>
            </a:r>
            <a:r>
              <a:rPr sz="3100" spc="-9" dirty="0" smtClean="0">
                <a:latin typeface="Times New Roman"/>
                <a:cs typeface="Times New Roman"/>
              </a:rPr>
              <a:t>s</a:t>
            </a:r>
            <a:r>
              <a:rPr sz="3100" spc="0" dirty="0" smtClean="0">
                <a:latin typeface="Times New Roman"/>
                <a:cs typeface="Times New Roman"/>
              </a:rPr>
              <a:t>igen</a:t>
            </a:r>
            <a:r>
              <a:rPr sz="3100" spc="-71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dan bah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73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bakar</a:t>
            </a:r>
            <a:r>
              <a:rPr sz="3100" spc="-58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untuk</a:t>
            </a:r>
            <a:r>
              <a:rPr sz="3100" spc="-7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</a:t>
            </a:r>
            <a:r>
              <a:rPr sz="3100" spc="9" dirty="0" smtClean="0">
                <a:latin typeface="Times New Roman"/>
                <a:cs typeface="Times New Roman"/>
              </a:rPr>
              <a:t>m</a:t>
            </a:r>
            <a:r>
              <a:rPr sz="3100" spc="0" dirty="0" smtClean="0">
                <a:latin typeface="Times New Roman"/>
                <a:cs typeface="Times New Roman"/>
              </a:rPr>
              <a:t>ulai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terj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dinya keb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n.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983369" y="5057723"/>
            <a:ext cx="1961435" cy="1530173"/>
          </a:xfrm>
          <a:custGeom>
            <a:avLst/>
            <a:gdLst/>
            <a:ahLst/>
            <a:cxnLst/>
            <a:rect l="l" t="t" r="r" b="b"/>
            <a:pathLst>
              <a:path w="1961435" h="1530173">
                <a:moveTo>
                  <a:pt x="1507" y="462662"/>
                </a:moveTo>
                <a:lnTo>
                  <a:pt x="3015" y="474756"/>
                </a:lnTo>
                <a:lnTo>
                  <a:pt x="4522" y="488374"/>
                </a:lnTo>
                <a:lnTo>
                  <a:pt x="6030" y="500468"/>
                </a:lnTo>
                <a:lnTo>
                  <a:pt x="9045" y="514073"/>
                </a:lnTo>
                <a:lnTo>
                  <a:pt x="10553" y="526167"/>
                </a:lnTo>
                <a:lnTo>
                  <a:pt x="12061" y="538261"/>
                </a:lnTo>
                <a:lnTo>
                  <a:pt x="15076" y="551879"/>
                </a:lnTo>
                <a:lnTo>
                  <a:pt x="19598" y="563973"/>
                </a:lnTo>
                <a:lnTo>
                  <a:pt x="22614" y="576067"/>
                </a:lnTo>
                <a:lnTo>
                  <a:pt x="25629" y="588160"/>
                </a:lnTo>
                <a:lnTo>
                  <a:pt x="30152" y="600254"/>
                </a:lnTo>
                <a:lnTo>
                  <a:pt x="34675" y="613872"/>
                </a:lnTo>
                <a:lnTo>
                  <a:pt x="37689" y="624454"/>
                </a:lnTo>
                <a:lnTo>
                  <a:pt x="42212" y="636548"/>
                </a:lnTo>
                <a:lnTo>
                  <a:pt x="46736" y="648642"/>
                </a:lnTo>
                <a:lnTo>
                  <a:pt x="51259" y="660748"/>
                </a:lnTo>
                <a:lnTo>
                  <a:pt x="55781" y="671330"/>
                </a:lnTo>
                <a:lnTo>
                  <a:pt x="60304" y="683424"/>
                </a:lnTo>
                <a:lnTo>
                  <a:pt x="66334" y="694006"/>
                </a:lnTo>
                <a:lnTo>
                  <a:pt x="70856" y="706100"/>
                </a:lnTo>
                <a:lnTo>
                  <a:pt x="76887" y="715170"/>
                </a:lnTo>
                <a:lnTo>
                  <a:pt x="81410" y="725765"/>
                </a:lnTo>
                <a:lnTo>
                  <a:pt x="87440" y="736347"/>
                </a:lnTo>
                <a:lnTo>
                  <a:pt x="93476" y="746929"/>
                </a:lnTo>
                <a:lnTo>
                  <a:pt x="99503" y="755999"/>
                </a:lnTo>
                <a:lnTo>
                  <a:pt x="104030" y="766581"/>
                </a:lnTo>
                <a:lnTo>
                  <a:pt x="111557" y="775664"/>
                </a:lnTo>
                <a:lnTo>
                  <a:pt x="117597" y="786246"/>
                </a:lnTo>
                <a:lnTo>
                  <a:pt x="123623" y="793805"/>
                </a:lnTo>
                <a:lnTo>
                  <a:pt x="128150" y="802875"/>
                </a:lnTo>
                <a:lnTo>
                  <a:pt x="134177" y="811946"/>
                </a:lnTo>
                <a:lnTo>
                  <a:pt x="141717" y="821016"/>
                </a:lnTo>
                <a:lnTo>
                  <a:pt x="147744" y="830086"/>
                </a:lnTo>
                <a:lnTo>
                  <a:pt x="155284" y="839169"/>
                </a:lnTo>
                <a:lnTo>
                  <a:pt x="161311" y="848240"/>
                </a:lnTo>
                <a:lnTo>
                  <a:pt x="170364" y="858822"/>
                </a:lnTo>
                <a:lnTo>
                  <a:pt x="176391" y="866380"/>
                </a:lnTo>
                <a:lnTo>
                  <a:pt x="183931" y="875451"/>
                </a:lnTo>
                <a:lnTo>
                  <a:pt x="191471" y="884521"/>
                </a:lnTo>
                <a:lnTo>
                  <a:pt x="200511" y="893604"/>
                </a:lnTo>
                <a:lnTo>
                  <a:pt x="208051" y="902674"/>
                </a:lnTo>
                <a:lnTo>
                  <a:pt x="215591" y="913256"/>
                </a:lnTo>
                <a:lnTo>
                  <a:pt x="224631" y="920815"/>
                </a:lnTo>
                <a:lnTo>
                  <a:pt x="232171" y="931397"/>
                </a:lnTo>
                <a:lnTo>
                  <a:pt x="239711" y="940467"/>
                </a:lnTo>
                <a:lnTo>
                  <a:pt x="248752" y="949550"/>
                </a:lnTo>
                <a:lnTo>
                  <a:pt x="257805" y="957109"/>
                </a:lnTo>
                <a:lnTo>
                  <a:pt x="265332" y="966179"/>
                </a:lnTo>
                <a:lnTo>
                  <a:pt x="274385" y="975250"/>
                </a:lnTo>
                <a:lnTo>
                  <a:pt x="283425" y="984320"/>
                </a:lnTo>
                <a:lnTo>
                  <a:pt x="292479" y="993390"/>
                </a:lnTo>
                <a:lnTo>
                  <a:pt x="301519" y="1002461"/>
                </a:lnTo>
                <a:lnTo>
                  <a:pt x="310559" y="1010032"/>
                </a:lnTo>
                <a:lnTo>
                  <a:pt x="319612" y="1019102"/>
                </a:lnTo>
                <a:lnTo>
                  <a:pt x="328653" y="1028172"/>
                </a:lnTo>
                <a:lnTo>
                  <a:pt x="337706" y="1037243"/>
                </a:lnTo>
                <a:lnTo>
                  <a:pt x="346746" y="1044801"/>
                </a:lnTo>
                <a:lnTo>
                  <a:pt x="355786" y="1053872"/>
                </a:lnTo>
                <a:lnTo>
                  <a:pt x="364839" y="1062942"/>
                </a:lnTo>
                <a:lnTo>
                  <a:pt x="375393" y="1070513"/>
                </a:lnTo>
                <a:lnTo>
                  <a:pt x="382933" y="1079584"/>
                </a:lnTo>
                <a:lnTo>
                  <a:pt x="391973" y="1087142"/>
                </a:lnTo>
                <a:lnTo>
                  <a:pt x="401014" y="1094701"/>
                </a:lnTo>
                <a:lnTo>
                  <a:pt x="410067" y="1102259"/>
                </a:lnTo>
                <a:lnTo>
                  <a:pt x="419107" y="1109818"/>
                </a:lnTo>
                <a:lnTo>
                  <a:pt x="429660" y="1117377"/>
                </a:lnTo>
                <a:lnTo>
                  <a:pt x="437200" y="1124948"/>
                </a:lnTo>
                <a:lnTo>
                  <a:pt x="447754" y="1132507"/>
                </a:lnTo>
                <a:lnTo>
                  <a:pt x="455294" y="1140065"/>
                </a:lnTo>
                <a:lnTo>
                  <a:pt x="465847" y="1147624"/>
                </a:lnTo>
                <a:lnTo>
                  <a:pt x="473387" y="1153671"/>
                </a:lnTo>
                <a:lnTo>
                  <a:pt x="482428" y="1161229"/>
                </a:lnTo>
                <a:lnTo>
                  <a:pt x="491481" y="1168788"/>
                </a:lnTo>
                <a:lnTo>
                  <a:pt x="500521" y="1174835"/>
                </a:lnTo>
                <a:lnTo>
                  <a:pt x="509561" y="1182406"/>
                </a:lnTo>
                <a:lnTo>
                  <a:pt x="518615" y="1188453"/>
                </a:lnTo>
                <a:lnTo>
                  <a:pt x="526155" y="1194500"/>
                </a:lnTo>
                <a:lnTo>
                  <a:pt x="533682" y="1200547"/>
                </a:lnTo>
                <a:lnTo>
                  <a:pt x="542735" y="1206594"/>
                </a:lnTo>
                <a:lnTo>
                  <a:pt x="551775" y="1212640"/>
                </a:lnTo>
                <a:lnTo>
                  <a:pt x="559315" y="1218687"/>
                </a:lnTo>
                <a:lnTo>
                  <a:pt x="566855" y="1224734"/>
                </a:lnTo>
                <a:lnTo>
                  <a:pt x="574395" y="1230781"/>
                </a:lnTo>
                <a:lnTo>
                  <a:pt x="583436" y="1235316"/>
                </a:lnTo>
                <a:lnTo>
                  <a:pt x="590976" y="1241376"/>
                </a:lnTo>
                <a:lnTo>
                  <a:pt x="597002" y="1245911"/>
                </a:lnTo>
                <a:lnTo>
                  <a:pt x="604542" y="1250446"/>
                </a:lnTo>
                <a:lnTo>
                  <a:pt x="612082" y="1254981"/>
                </a:lnTo>
                <a:lnTo>
                  <a:pt x="619622" y="1259516"/>
                </a:lnTo>
                <a:lnTo>
                  <a:pt x="625649" y="1264052"/>
                </a:lnTo>
                <a:lnTo>
                  <a:pt x="633189" y="1267075"/>
                </a:lnTo>
                <a:lnTo>
                  <a:pt x="639216" y="1273122"/>
                </a:lnTo>
                <a:lnTo>
                  <a:pt x="645256" y="1276145"/>
                </a:lnTo>
                <a:lnTo>
                  <a:pt x="652783" y="1279169"/>
                </a:lnTo>
                <a:lnTo>
                  <a:pt x="658823" y="1283704"/>
                </a:lnTo>
                <a:lnTo>
                  <a:pt x="667863" y="1288239"/>
                </a:lnTo>
                <a:lnTo>
                  <a:pt x="675403" y="1292774"/>
                </a:lnTo>
                <a:lnTo>
                  <a:pt x="682943" y="1297322"/>
                </a:lnTo>
                <a:lnTo>
                  <a:pt x="691983" y="1301857"/>
                </a:lnTo>
                <a:lnTo>
                  <a:pt x="701036" y="1307904"/>
                </a:lnTo>
                <a:lnTo>
                  <a:pt x="710077" y="1313951"/>
                </a:lnTo>
                <a:lnTo>
                  <a:pt x="719117" y="1318486"/>
                </a:lnTo>
                <a:lnTo>
                  <a:pt x="729671" y="1324533"/>
                </a:lnTo>
                <a:lnTo>
                  <a:pt x="740224" y="1329068"/>
                </a:lnTo>
                <a:lnTo>
                  <a:pt x="750777" y="1335115"/>
                </a:lnTo>
                <a:lnTo>
                  <a:pt x="761331" y="1341162"/>
                </a:lnTo>
                <a:lnTo>
                  <a:pt x="771884" y="1347209"/>
                </a:lnTo>
                <a:lnTo>
                  <a:pt x="783951" y="1353269"/>
                </a:lnTo>
                <a:lnTo>
                  <a:pt x="794504" y="1359315"/>
                </a:lnTo>
                <a:lnTo>
                  <a:pt x="806558" y="1365362"/>
                </a:lnTo>
                <a:lnTo>
                  <a:pt x="818625" y="1371409"/>
                </a:lnTo>
                <a:lnTo>
                  <a:pt x="832192" y="1377456"/>
                </a:lnTo>
                <a:lnTo>
                  <a:pt x="844258" y="1381991"/>
                </a:lnTo>
                <a:lnTo>
                  <a:pt x="856312" y="1389550"/>
                </a:lnTo>
                <a:lnTo>
                  <a:pt x="869879" y="1395597"/>
                </a:lnTo>
                <a:lnTo>
                  <a:pt x="884959" y="1401644"/>
                </a:lnTo>
                <a:lnTo>
                  <a:pt x="897013" y="1407690"/>
                </a:lnTo>
                <a:lnTo>
                  <a:pt x="910592" y="1413750"/>
                </a:lnTo>
                <a:lnTo>
                  <a:pt x="924159" y="1419797"/>
                </a:lnTo>
                <a:lnTo>
                  <a:pt x="939226" y="1425844"/>
                </a:lnTo>
                <a:lnTo>
                  <a:pt x="954306" y="1431889"/>
                </a:lnTo>
                <a:lnTo>
                  <a:pt x="967873" y="1437938"/>
                </a:lnTo>
                <a:lnTo>
                  <a:pt x="982953" y="1442473"/>
                </a:lnTo>
                <a:lnTo>
                  <a:pt x="999533" y="1450034"/>
                </a:lnTo>
                <a:lnTo>
                  <a:pt x="1013100" y="1454570"/>
                </a:lnTo>
                <a:lnTo>
                  <a:pt x="1028180" y="1460618"/>
                </a:lnTo>
                <a:lnTo>
                  <a:pt x="1043260" y="1465154"/>
                </a:lnTo>
                <a:lnTo>
                  <a:pt x="1059841" y="1471202"/>
                </a:lnTo>
                <a:lnTo>
                  <a:pt x="1074908" y="1475738"/>
                </a:lnTo>
                <a:lnTo>
                  <a:pt x="1091501" y="1480275"/>
                </a:lnTo>
                <a:lnTo>
                  <a:pt x="1106568" y="1484811"/>
                </a:lnTo>
                <a:lnTo>
                  <a:pt x="1123161" y="1489347"/>
                </a:lnTo>
                <a:lnTo>
                  <a:pt x="1138229" y="1493883"/>
                </a:lnTo>
                <a:lnTo>
                  <a:pt x="1154822" y="1498419"/>
                </a:lnTo>
                <a:lnTo>
                  <a:pt x="1171402" y="1501444"/>
                </a:lnTo>
                <a:lnTo>
                  <a:pt x="1187982" y="1505979"/>
                </a:lnTo>
                <a:lnTo>
                  <a:pt x="1204563" y="1509004"/>
                </a:lnTo>
                <a:lnTo>
                  <a:pt x="1222656" y="1512027"/>
                </a:lnTo>
                <a:lnTo>
                  <a:pt x="1239224" y="1515052"/>
                </a:lnTo>
                <a:lnTo>
                  <a:pt x="1255880" y="1519588"/>
                </a:lnTo>
                <a:lnTo>
                  <a:pt x="1272410" y="1521100"/>
                </a:lnTo>
                <a:lnTo>
                  <a:pt x="1288939" y="1522612"/>
                </a:lnTo>
                <a:lnTo>
                  <a:pt x="1307122" y="1524125"/>
                </a:lnTo>
                <a:lnTo>
                  <a:pt x="1323651" y="1527148"/>
                </a:lnTo>
                <a:lnTo>
                  <a:pt x="1340308" y="1527148"/>
                </a:lnTo>
                <a:lnTo>
                  <a:pt x="1356837" y="1528660"/>
                </a:lnTo>
                <a:lnTo>
                  <a:pt x="1374893" y="1530173"/>
                </a:lnTo>
                <a:lnTo>
                  <a:pt x="1426134" y="1530173"/>
                </a:lnTo>
                <a:lnTo>
                  <a:pt x="1442791" y="1528660"/>
                </a:lnTo>
                <a:lnTo>
                  <a:pt x="1460846" y="1528660"/>
                </a:lnTo>
                <a:lnTo>
                  <a:pt x="1477502" y="1527148"/>
                </a:lnTo>
                <a:lnTo>
                  <a:pt x="1495558" y="1525636"/>
                </a:lnTo>
                <a:lnTo>
                  <a:pt x="1512087" y="1522612"/>
                </a:lnTo>
                <a:lnTo>
                  <a:pt x="1530270" y="1521100"/>
                </a:lnTo>
                <a:lnTo>
                  <a:pt x="1545273" y="1518076"/>
                </a:lnTo>
                <a:lnTo>
                  <a:pt x="1561930" y="1513540"/>
                </a:lnTo>
                <a:lnTo>
                  <a:pt x="1578459" y="1510515"/>
                </a:lnTo>
                <a:lnTo>
                  <a:pt x="1593463" y="1507492"/>
                </a:lnTo>
                <a:lnTo>
                  <a:pt x="1608594" y="1502955"/>
                </a:lnTo>
                <a:lnTo>
                  <a:pt x="1625123" y="1498419"/>
                </a:lnTo>
                <a:lnTo>
                  <a:pt x="1638729" y="1495396"/>
                </a:lnTo>
                <a:lnTo>
                  <a:pt x="1653859" y="1490859"/>
                </a:lnTo>
                <a:lnTo>
                  <a:pt x="1667337" y="1486323"/>
                </a:lnTo>
                <a:lnTo>
                  <a:pt x="1680942" y="1481786"/>
                </a:lnTo>
                <a:lnTo>
                  <a:pt x="1694547" y="1475738"/>
                </a:lnTo>
                <a:lnTo>
                  <a:pt x="1708152" y="1471202"/>
                </a:lnTo>
                <a:lnTo>
                  <a:pt x="1720104" y="1465154"/>
                </a:lnTo>
                <a:lnTo>
                  <a:pt x="1732184" y="1460618"/>
                </a:lnTo>
                <a:lnTo>
                  <a:pt x="1744263" y="1454570"/>
                </a:lnTo>
                <a:lnTo>
                  <a:pt x="1756342" y="1450034"/>
                </a:lnTo>
                <a:lnTo>
                  <a:pt x="1766896" y="1443986"/>
                </a:lnTo>
                <a:lnTo>
                  <a:pt x="1777449" y="1437938"/>
                </a:lnTo>
                <a:lnTo>
                  <a:pt x="1788002" y="1430379"/>
                </a:lnTo>
                <a:lnTo>
                  <a:pt x="1798556" y="1424332"/>
                </a:lnTo>
                <a:lnTo>
                  <a:pt x="1809109" y="1416773"/>
                </a:lnTo>
                <a:lnTo>
                  <a:pt x="1818137" y="1410727"/>
                </a:lnTo>
                <a:lnTo>
                  <a:pt x="1828690" y="1404667"/>
                </a:lnTo>
                <a:lnTo>
                  <a:pt x="1837718" y="1397108"/>
                </a:lnTo>
                <a:lnTo>
                  <a:pt x="1845347" y="1389550"/>
                </a:lnTo>
                <a:lnTo>
                  <a:pt x="1854375" y="1381991"/>
                </a:lnTo>
                <a:lnTo>
                  <a:pt x="1861877" y="1374433"/>
                </a:lnTo>
                <a:lnTo>
                  <a:pt x="1869378" y="1366874"/>
                </a:lnTo>
                <a:lnTo>
                  <a:pt x="1877007" y="1359315"/>
                </a:lnTo>
                <a:lnTo>
                  <a:pt x="1884509" y="1351744"/>
                </a:lnTo>
                <a:lnTo>
                  <a:pt x="1890485" y="1342674"/>
                </a:lnTo>
                <a:lnTo>
                  <a:pt x="1898114" y="1335115"/>
                </a:lnTo>
                <a:lnTo>
                  <a:pt x="1904090" y="1326045"/>
                </a:lnTo>
                <a:lnTo>
                  <a:pt x="1908668" y="1316975"/>
                </a:lnTo>
                <a:lnTo>
                  <a:pt x="1914644" y="1307904"/>
                </a:lnTo>
                <a:lnTo>
                  <a:pt x="1920620" y="1298834"/>
                </a:lnTo>
                <a:lnTo>
                  <a:pt x="1923671" y="1288239"/>
                </a:lnTo>
                <a:lnTo>
                  <a:pt x="1929775" y="1279169"/>
                </a:lnTo>
                <a:lnTo>
                  <a:pt x="1932699" y="1270098"/>
                </a:lnTo>
                <a:lnTo>
                  <a:pt x="1937276" y="1261028"/>
                </a:lnTo>
                <a:lnTo>
                  <a:pt x="1940328" y="1251958"/>
                </a:lnTo>
                <a:lnTo>
                  <a:pt x="1943252" y="1241376"/>
                </a:lnTo>
                <a:lnTo>
                  <a:pt x="1946304" y="1230781"/>
                </a:lnTo>
                <a:lnTo>
                  <a:pt x="1949356" y="1221711"/>
                </a:lnTo>
                <a:lnTo>
                  <a:pt x="1952280" y="1211129"/>
                </a:lnTo>
                <a:lnTo>
                  <a:pt x="1953806" y="1200547"/>
                </a:lnTo>
                <a:lnTo>
                  <a:pt x="1955332" y="1189965"/>
                </a:lnTo>
                <a:lnTo>
                  <a:pt x="1958383" y="1179370"/>
                </a:lnTo>
                <a:lnTo>
                  <a:pt x="1958383" y="1168788"/>
                </a:lnTo>
                <a:lnTo>
                  <a:pt x="1959909" y="1156694"/>
                </a:lnTo>
                <a:lnTo>
                  <a:pt x="1959909" y="1146112"/>
                </a:lnTo>
                <a:lnTo>
                  <a:pt x="1961435" y="1135530"/>
                </a:lnTo>
                <a:lnTo>
                  <a:pt x="1961435" y="1111330"/>
                </a:lnTo>
                <a:lnTo>
                  <a:pt x="1959909" y="1100748"/>
                </a:lnTo>
                <a:lnTo>
                  <a:pt x="1959909" y="1088654"/>
                </a:lnTo>
                <a:lnTo>
                  <a:pt x="1958383" y="1076560"/>
                </a:lnTo>
                <a:lnTo>
                  <a:pt x="1956857" y="1064466"/>
                </a:lnTo>
                <a:lnTo>
                  <a:pt x="1955332" y="1052360"/>
                </a:lnTo>
                <a:lnTo>
                  <a:pt x="1953806" y="1040266"/>
                </a:lnTo>
                <a:lnTo>
                  <a:pt x="1952280" y="1028172"/>
                </a:lnTo>
                <a:lnTo>
                  <a:pt x="1949356" y="1016079"/>
                </a:lnTo>
                <a:lnTo>
                  <a:pt x="1946304" y="1002461"/>
                </a:lnTo>
                <a:lnTo>
                  <a:pt x="1944778" y="990367"/>
                </a:lnTo>
                <a:lnTo>
                  <a:pt x="1940328" y="978273"/>
                </a:lnTo>
                <a:lnTo>
                  <a:pt x="1937276" y="964668"/>
                </a:lnTo>
                <a:lnTo>
                  <a:pt x="1932699" y="952574"/>
                </a:lnTo>
                <a:lnTo>
                  <a:pt x="1928249" y="940467"/>
                </a:lnTo>
                <a:lnTo>
                  <a:pt x="1923671" y="926862"/>
                </a:lnTo>
                <a:lnTo>
                  <a:pt x="1919221" y="914768"/>
                </a:lnTo>
                <a:lnTo>
                  <a:pt x="1913118" y="902674"/>
                </a:lnTo>
                <a:lnTo>
                  <a:pt x="1908668" y="890581"/>
                </a:lnTo>
                <a:lnTo>
                  <a:pt x="1901039" y="876962"/>
                </a:lnTo>
                <a:lnTo>
                  <a:pt x="1895063" y="864869"/>
                </a:lnTo>
                <a:lnTo>
                  <a:pt x="1887561" y="852775"/>
                </a:lnTo>
                <a:lnTo>
                  <a:pt x="1881458" y="840681"/>
                </a:lnTo>
                <a:lnTo>
                  <a:pt x="1873956" y="828575"/>
                </a:lnTo>
                <a:lnTo>
                  <a:pt x="1866454" y="817993"/>
                </a:lnTo>
                <a:lnTo>
                  <a:pt x="1858825" y="805899"/>
                </a:lnTo>
                <a:lnTo>
                  <a:pt x="1851323" y="795317"/>
                </a:lnTo>
                <a:lnTo>
                  <a:pt x="1842295" y="783223"/>
                </a:lnTo>
                <a:lnTo>
                  <a:pt x="1834794" y="771117"/>
                </a:lnTo>
                <a:lnTo>
                  <a:pt x="1825639" y="759023"/>
                </a:lnTo>
                <a:lnTo>
                  <a:pt x="1818137" y="748441"/>
                </a:lnTo>
                <a:lnTo>
                  <a:pt x="1807584" y="737859"/>
                </a:lnTo>
                <a:lnTo>
                  <a:pt x="1798556" y="727277"/>
                </a:lnTo>
                <a:lnTo>
                  <a:pt x="1789528" y="716682"/>
                </a:lnTo>
                <a:lnTo>
                  <a:pt x="1782026" y="706100"/>
                </a:lnTo>
                <a:lnTo>
                  <a:pt x="1771473" y="695518"/>
                </a:lnTo>
                <a:lnTo>
                  <a:pt x="1762318" y="683424"/>
                </a:lnTo>
                <a:lnTo>
                  <a:pt x="1751765" y="672842"/>
                </a:lnTo>
                <a:lnTo>
                  <a:pt x="1742737" y="663772"/>
                </a:lnTo>
                <a:lnTo>
                  <a:pt x="1733709" y="653177"/>
                </a:lnTo>
                <a:lnTo>
                  <a:pt x="1723156" y="644107"/>
                </a:lnTo>
                <a:lnTo>
                  <a:pt x="1714128" y="633525"/>
                </a:lnTo>
                <a:lnTo>
                  <a:pt x="1703575" y="624454"/>
                </a:lnTo>
                <a:lnTo>
                  <a:pt x="1693022" y="613872"/>
                </a:lnTo>
                <a:lnTo>
                  <a:pt x="1683994" y="604802"/>
                </a:lnTo>
                <a:lnTo>
                  <a:pt x="1673440" y="595719"/>
                </a:lnTo>
                <a:lnTo>
                  <a:pt x="1664413" y="586649"/>
                </a:lnTo>
                <a:lnTo>
                  <a:pt x="1653859" y="577578"/>
                </a:lnTo>
                <a:lnTo>
                  <a:pt x="1644832" y="568508"/>
                </a:lnTo>
                <a:lnTo>
                  <a:pt x="1634278" y="560949"/>
                </a:lnTo>
                <a:lnTo>
                  <a:pt x="1625123" y="553391"/>
                </a:lnTo>
                <a:lnTo>
                  <a:pt x="1614570" y="544320"/>
                </a:lnTo>
                <a:lnTo>
                  <a:pt x="1605542" y="535237"/>
                </a:lnTo>
                <a:lnTo>
                  <a:pt x="1594989" y="527679"/>
                </a:lnTo>
                <a:lnTo>
                  <a:pt x="1587487" y="521632"/>
                </a:lnTo>
                <a:lnTo>
                  <a:pt x="1576934" y="512562"/>
                </a:lnTo>
                <a:lnTo>
                  <a:pt x="1567906" y="506515"/>
                </a:lnTo>
                <a:lnTo>
                  <a:pt x="1560404" y="498956"/>
                </a:lnTo>
                <a:lnTo>
                  <a:pt x="1551377" y="492909"/>
                </a:lnTo>
                <a:lnTo>
                  <a:pt x="1542222" y="486862"/>
                </a:lnTo>
                <a:lnTo>
                  <a:pt x="1533194" y="479291"/>
                </a:lnTo>
                <a:lnTo>
                  <a:pt x="1525692" y="473244"/>
                </a:lnTo>
                <a:lnTo>
                  <a:pt x="1518190" y="467197"/>
                </a:lnTo>
                <a:lnTo>
                  <a:pt x="1510561" y="461150"/>
                </a:lnTo>
                <a:lnTo>
                  <a:pt x="1503060" y="456615"/>
                </a:lnTo>
                <a:lnTo>
                  <a:pt x="1495558" y="450568"/>
                </a:lnTo>
                <a:lnTo>
                  <a:pt x="1489455" y="446033"/>
                </a:lnTo>
                <a:lnTo>
                  <a:pt x="1481953" y="441498"/>
                </a:lnTo>
                <a:lnTo>
                  <a:pt x="1475977" y="436963"/>
                </a:lnTo>
                <a:lnTo>
                  <a:pt x="1469873" y="432428"/>
                </a:lnTo>
                <a:lnTo>
                  <a:pt x="1463897" y="429404"/>
                </a:lnTo>
                <a:lnTo>
                  <a:pt x="1457794" y="424856"/>
                </a:lnTo>
                <a:lnTo>
                  <a:pt x="1453344" y="421833"/>
                </a:lnTo>
                <a:lnTo>
                  <a:pt x="1448767" y="417298"/>
                </a:lnTo>
                <a:lnTo>
                  <a:pt x="1445842" y="415786"/>
                </a:lnTo>
                <a:lnTo>
                  <a:pt x="1441265" y="412763"/>
                </a:lnTo>
                <a:lnTo>
                  <a:pt x="1435289" y="408227"/>
                </a:lnTo>
                <a:lnTo>
                  <a:pt x="1430711" y="405204"/>
                </a:lnTo>
                <a:lnTo>
                  <a:pt x="1424735" y="402181"/>
                </a:lnTo>
                <a:lnTo>
                  <a:pt x="1417106" y="397645"/>
                </a:lnTo>
                <a:lnTo>
                  <a:pt x="1411130" y="394622"/>
                </a:lnTo>
                <a:lnTo>
                  <a:pt x="1403628" y="390087"/>
                </a:lnTo>
                <a:lnTo>
                  <a:pt x="1397525" y="385552"/>
                </a:lnTo>
                <a:lnTo>
                  <a:pt x="1388498" y="381016"/>
                </a:lnTo>
                <a:lnTo>
                  <a:pt x="1379470" y="376481"/>
                </a:lnTo>
                <a:lnTo>
                  <a:pt x="1370442" y="371946"/>
                </a:lnTo>
                <a:lnTo>
                  <a:pt x="1361415" y="367398"/>
                </a:lnTo>
                <a:lnTo>
                  <a:pt x="1352260" y="362863"/>
                </a:lnTo>
                <a:lnTo>
                  <a:pt x="1341706" y="358328"/>
                </a:lnTo>
                <a:lnTo>
                  <a:pt x="1332679" y="352281"/>
                </a:lnTo>
                <a:lnTo>
                  <a:pt x="1322125" y="347746"/>
                </a:lnTo>
                <a:lnTo>
                  <a:pt x="1311572" y="341699"/>
                </a:lnTo>
                <a:lnTo>
                  <a:pt x="1301018" y="335652"/>
                </a:lnTo>
                <a:lnTo>
                  <a:pt x="1288939" y="331117"/>
                </a:lnTo>
                <a:lnTo>
                  <a:pt x="1278386" y="325070"/>
                </a:lnTo>
                <a:lnTo>
                  <a:pt x="1266434" y="319023"/>
                </a:lnTo>
                <a:lnTo>
                  <a:pt x="1255880" y="312976"/>
                </a:lnTo>
                <a:lnTo>
                  <a:pt x="1243801" y="308429"/>
                </a:lnTo>
                <a:lnTo>
                  <a:pt x="1233209" y="302382"/>
                </a:lnTo>
                <a:lnTo>
                  <a:pt x="1221156" y="296335"/>
                </a:lnTo>
                <a:lnTo>
                  <a:pt x="1209089" y="290288"/>
                </a:lnTo>
                <a:lnTo>
                  <a:pt x="1197035" y="285702"/>
                </a:lnTo>
                <a:lnTo>
                  <a:pt x="1184969" y="279731"/>
                </a:lnTo>
                <a:lnTo>
                  <a:pt x="1172902" y="273634"/>
                </a:lnTo>
                <a:lnTo>
                  <a:pt x="1160848" y="267663"/>
                </a:lnTo>
                <a:lnTo>
                  <a:pt x="1148782" y="263090"/>
                </a:lnTo>
                <a:lnTo>
                  <a:pt x="1138229" y="256992"/>
                </a:lnTo>
                <a:lnTo>
                  <a:pt x="1124662" y="251021"/>
                </a:lnTo>
                <a:lnTo>
                  <a:pt x="1114108" y="244924"/>
                </a:lnTo>
                <a:lnTo>
                  <a:pt x="1102054" y="240350"/>
                </a:lnTo>
                <a:lnTo>
                  <a:pt x="1091501" y="234380"/>
                </a:lnTo>
                <a:lnTo>
                  <a:pt x="1079434" y="228282"/>
                </a:lnTo>
                <a:lnTo>
                  <a:pt x="1068881" y="223709"/>
                </a:lnTo>
                <a:lnTo>
                  <a:pt x="1056827" y="217738"/>
                </a:lnTo>
                <a:lnTo>
                  <a:pt x="1046274" y="213165"/>
                </a:lnTo>
                <a:lnTo>
                  <a:pt x="1035720" y="207067"/>
                </a:lnTo>
                <a:lnTo>
                  <a:pt x="1025167" y="202621"/>
                </a:lnTo>
                <a:lnTo>
                  <a:pt x="1014613" y="198048"/>
                </a:lnTo>
                <a:lnTo>
                  <a:pt x="1005560" y="194999"/>
                </a:lnTo>
                <a:lnTo>
                  <a:pt x="995007" y="189028"/>
                </a:lnTo>
                <a:lnTo>
                  <a:pt x="985967" y="184455"/>
                </a:lnTo>
                <a:lnTo>
                  <a:pt x="976926" y="181406"/>
                </a:lnTo>
                <a:lnTo>
                  <a:pt x="969386" y="178357"/>
                </a:lnTo>
                <a:lnTo>
                  <a:pt x="961846" y="173911"/>
                </a:lnTo>
                <a:lnTo>
                  <a:pt x="952793" y="169338"/>
                </a:lnTo>
                <a:lnTo>
                  <a:pt x="945266" y="166289"/>
                </a:lnTo>
                <a:lnTo>
                  <a:pt x="939226" y="163240"/>
                </a:lnTo>
                <a:lnTo>
                  <a:pt x="931699" y="160191"/>
                </a:lnTo>
                <a:lnTo>
                  <a:pt x="925659" y="157269"/>
                </a:lnTo>
                <a:lnTo>
                  <a:pt x="921146" y="155745"/>
                </a:lnTo>
                <a:lnTo>
                  <a:pt x="916619" y="152696"/>
                </a:lnTo>
                <a:lnTo>
                  <a:pt x="910592" y="151172"/>
                </a:lnTo>
                <a:lnTo>
                  <a:pt x="907566" y="149647"/>
                </a:lnTo>
                <a:lnTo>
                  <a:pt x="904553" y="148123"/>
                </a:lnTo>
                <a:lnTo>
                  <a:pt x="901539" y="146598"/>
                </a:lnTo>
                <a:lnTo>
                  <a:pt x="898526" y="145074"/>
                </a:lnTo>
                <a:lnTo>
                  <a:pt x="897013" y="145074"/>
                </a:lnTo>
                <a:lnTo>
                  <a:pt x="704050" y="60468"/>
                </a:lnTo>
                <a:lnTo>
                  <a:pt x="702537" y="57419"/>
                </a:lnTo>
                <a:lnTo>
                  <a:pt x="698010" y="54371"/>
                </a:lnTo>
                <a:lnTo>
                  <a:pt x="693496" y="49924"/>
                </a:lnTo>
                <a:lnTo>
                  <a:pt x="688970" y="46876"/>
                </a:lnTo>
                <a:lnTo>
                  <a:pt x="684443" y="43827"/>
                </a:lnTo>
                <a:lnTo>
                  <a:pt x="678416" y="40778"/>
                </a:lnTo>
                <a:lnTo>
                  <a:pt x="673890" y="37729"/>
                </a:lnTo>
                <a:lnTo>
                  <a:pt x="670876" y="34807"/>
                </a:lnTo>
                <a:lnTo>
                  <a:pt x="666350" y="33283"/>
                </a:lnTo>
                <a:lnTo>
                  <a:pt x="663337" y="31758"/>
                </a:lnTo>
                <a:lnTo>
                  <a:pt x="658823" y="28709"/>
                </a:lnTo>
                <a:lnTo>
                  <a:pt x="654296" y="27185"/>
                </a:lnTo>
                <a:lnTo>
                  <a:pt x="648269" y="24136"/>
                </a:lnTo>
                <a:lnTo>
                  <a:pt x="645256" y="22612"/>
                </a:lnTo>
                <a:lnTo>
                  <a:pt x="639216" y="21087"/>
                </a:lnTo>
                <a:lnTo>
                  <a:pt x="633189" y="18166"/>
                </a:lnTo>
                <a:lnTo>
                  <a:pt x="627162" y="16641"/>
                </a:lnTo>
                <a:lnTo>
                  <a:pt x="622636" y="13592"/>
                </a:lnTo>
                <a:lnTo>
                  <a:pt x="615096" y="12068"/>
                </a:lnTo>
                <a:lnTo>
                  <a:pt x="609069" y="10543"/>
                </a:lnTo>
                <a:lnTo>
                  <a:pt x="603042" y="9019"/>
                </a:lnTo>
                <a:lnTo>
                  <a:pt x="597002" y="9019"/>
                </a:lnTo>
                <a:lnTo>
                  <a:pt x="589475" y="5970"/>
                </a:lnTo>
                <a:lnTo>
                  <a:pt x="580422" y="4573"/>
                </a:lnTo>
                <a:lnTo>
                  <a:pt x="572882" y="3048"/>
                </a:lnTo>
                <a:lnTo>
                  <a:pt x="566855" y="3048"/>
                </a:lnTo>
                <a:lnTo>
                  <a:pt x="556302" y="1524"/>
                </a:lnTo>
                <a:lnTo>
                  <a:pt x="548762" y="0"/>
                </a:lnTo>
                <a:lnTo>
                  <a:pt x="482428" y="0"/>
                </a:lnTo>
                <a:lnTo>
                  <a:pt x="471874" y="1524"/>
                </a:lnTo>
                <a:lnTo>
                  <a:pt x="461321" y="3048"/>
                </a:lnTo>
                <a:lnTo>
                  <a:pt x="450767" y="4573"/>
                </a:lnTo>
                <a:lnTo>
                  <a:pt x="438714" y="5970"/>
                </a:lnTo>
                <a:lnTo>
                  <a:pt x="426647" y="7495"/>
                </a:lnTo>
                <a:lnTo>
                  <a:pt x="414593" y="10543"/>
                </a:lnTo>
                <a:lnTo>
                  <a:pt x="402527" y="12068"/>
                </a:lnTo>
                <a:lnTo>
                  <a:pt x="388960" y="15117"/>
                </a:lnTo>
                <a:lnTo>
                  <a:pt x="376893" y="18166"/>
                </a:lnTo>
                <a:lnTo>
                  <a:pt x="363326" y="21087"/>
                </a:lnTo>
                <a:lnTo>
                  <a:pt x="351273" y="25661"/>
                </a:lnTo>
                <a:lnTo>
                  <a:pt x="337706" y="30234"/>
                </a:lnTo>
                <a:lnTo>
                  <a:pt x="322626" y="33283"/>
                </a:lnTo>
                <a:lnTo>
                  <a:pt x="309059" y="39253"/>
                </a:lnTo>
                <a:lnTo>
                  <a:pt x="295492" y="45351"/>
                </a:lnTo>
                <a:lnTo>
                  <a:pt x="278899" y="49924"/>
                </a:lnTo>
                <a:lnTo>
                  <a:pt x="263832" y="55895"/>
                </a:lnTo>
                <a:lnTo>
                  <a:pt x="248752" y="61993"/>
                </a:lnTo>
                <a:lnTo>
                  <a:pt x="233672" y="69488"/>
                </a:lnTo>
                <a:lnTo>
                  <a:pt x="217091" y="77110"/>
                </a:lnTo>
                <a:lnTo>
                  <a:pt x="202011" y="84605"/>
                </a:lnTo>
                <a:lnTo>
                  <a:pt x="186944" y="90703"/>
                </a:lnTo>
                <a:lnTo>
                  <a:pt x="174878" y="99722"/>
                </a:lnTo>
                <a:lnTo>
                  <a:pt x="161311" y="108869"/>
                </a:lnTo>
                <a:lnTo>
                  <a:pt x="149257" y="116364"/>
                </a:lnTo>
                <a:lnTo>
                  <a:pt x="137190" y="125510"/>
                </a:lnTo>
                <a:lnTo>
                  <a:pt x="125124" y="136054"/>
                </a:lnTo>
                <a:lnTo>
                  <a:pt x="114583" y="143676"/>
                </a:lnTo>
                <a:lnTo>
                  <a:pt x="104030" y="154220"/>
                </a:lnTo>
                <a:lnTo>
                  <a:pt x="93476" y="163240"/>
                </a:lnTo>
                <a:lnTo>
                  <a:pt x="85932" y="173911"/>
                </a:lnTo>
                <a:lnTo>
                  <a:pt x="76887" y="184455"/>
                </a:lnTo>
                <a:lnTo>
                  <a:pt x="69350" y="194999"/>
                </a:lnTo>
                <a:lnTo>
                  <a:pt x="60304" y="207067"/>
                </a:lnTo>
                <a:lnTo>
                  <a:pt x="54273" y="217738"/>
                </a:lnTo>
                <a:lnTo>
                  <a:pt x="46736" y="228282"/>
                </a:lnTo>
                <a:lnTo>
                  <a:pt x="40705" y="238826"/>
                </a:lnTo>
                <a:lnTo>
                  <a:pt x="34675" y="251021"/>
                </a:lnTo>
                <a:lnTo>
                  <a:pt x="30152" y="263090"/>
                </a:lnTo>
                <a:lnTo>
                  <a:pt x="24121" y="273634"/>
                </a:lnTo>
                <a:lnTo>
                  <a:pt x="21106" y="285702"/>
                </a:lnTo>
                <a:lnTo>
                  <a:pt x="16584" y="297846"/>
                </a:lnTo>
                <a:lnTo>
                  <a:pt x="13569" y="311452"/>
                </a:lnTo>
                <a:lnTo>
                  <a:pt x="10553" y="323558"/>
                </a:lnTo>
                <a:lnTo>
                  <a:pt x="7538" y="334140"/>
                </a:lnTo>
                <a:lnTo>
                  <a:pt x="6030" y="347746"/>
                </a:lnTo>
                <a:lnTo>
                  <a:pt x="4522" y="359840"/>
                </a:lnTo>
                <a:lnTo>
                  <a:pt x="1507" y="373458"/>
                </a:lnTo>
                <a:lnTo>
                  <a:pt x="1507" y="385552"/>
                </a:lnTo>
                <a:lnTo>
                  <a:pt x="0" y="399157"/>
                </a:lnTo>
                <a:lnTo>
                  <a:pt x="0" y="450568"/>
                </a:lnTo>
                <a:lnTo>
                  <a:pt x="1507" y="462662"/>
                </a:lnTo>
                <a:close/>
              </a:path>
            </a:pathLst>
          </a:custGeom>
          <a:solidFill>
            <a:srgbClr val="EBAB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506510" y="4971466"/>
            <a:ext cx="1183485" cy="1453131"/>
          </a:xfrm>
          <a:custGeom>
            <a:avLst/>
            <a:gdLst/>
            <a:ahLst/>
            <a:cxnLst/>
            <a:rect l="l" t="t" r="r" b="b"/>
            <a:pathLst>
              <a:path w="1183485" h="1453131">
                <a:moveTo>
                  <a:pt x="438705" y="48400"/>
                </a:moveTo>
                <a:lnTo>
                  <a:pt x="437192" y="42429"/>
                </a:lnTo>
                <a:lnTo>
                  <a:pt x="435691" y="37856"/>
                </a:lnTo>
                <a:lnTo>
                  <a:pt x="434178" y="33283"/>
                </a:lnTo>
                <a:lnTo>
                  <a:pt x="431165" y="28837"/>
                </a:lnTo>
                <a:lnTo>
                  <a:pt x="429652" y="24263"/>
                </a:lnTo>
                <a:lnTo>
                  <a:pt x="428151" y="22739"/>
                </a:lnTo>
                <a:lnTo>
                  <a:pt x="423625" y="19690"/>
                </a:lnTo>
                <a:lnTo>
                  <a:pt x="420611" y="19690"/>
                </a:lnTo>
                <a:lnTo>
                  <a:pt x="416085" y="18166"/>
                </a:lnTo>
                <a:lnTo>
                  <a:pt x="410058" y="21214"/>
                </a:lnTo>
                <a:lnTo>
                  <a:pt x="404031" y="22739"/>
                </a:lnTo>
                <a:lnTo>
                  <a:pt x="396491" y="27312"/>
                </a:lnTo>
                <a:lnTo>
                  <a:pt x="391964" y="28837"/>
                </a:lnTo>
                <a:lnTo>
                  <a:pt x="388951" y="33283"/>
                </a:lnTo>
                <a:lnTo>
                  <a:pt x="384424" y="36332"/>
                </a:lnTo>
                <a:lnTo>
                  <a:pt x="381411" y="39380"/>
                </a:lnTo>
                <a:lnTo>
                  <a:pt x="376897" y="43954"/>
                </a:lnTo>
                <a:lnTo>
                  <a:pt x="372371" y="48400"/>
                </a:lnTo>
                <a:lnTo>
                  <a:pt x="367844" y="51449"/>
                </a:lnTo>
                <a:lnTo>
                  <a:pt x="363318" y="57546"/>
                </a:lnTo>
                <a:lnTo>
                  <a:pt x="358804" y="61993"/>
                </a:lnTo>
                <a:lnTo>
                  <a:pt x="354277" y="66566"/>
                </a:lnTo>
                <a:lnTo>
                  <a:pt x="351264" y="71139"/>
                </a:lnTo>
                <a:lnTo>
                  <a:pt x="346737" y="77110"/>
                </a:lnTo>
                <a:lnTo>
                  <a:pt x="340710" y="81683"/>
                </a:lnTo>
                <a:lnTo>
                  <a:pt x="337697" y="86256"/>
                </a:lnTo>
                <a:lnTo>
                  <a:pt x="331670" y="90830"/>
                </a:lnTo>
                <a:lnTo>
                  <a:pt x="328644" y="96800"/>
                </a:lnTo>
                <a:lnTo>
                  <a:pt x="324130" y="99849"/>
                </a:lnTo>
                <a:lnTo>
                  <a:pt x="319603" y="105947"/>
                </a:lnTo>
                <a:lnTo>
                  <a:pt x="315077" y="108869"/>
                </a:lnTo>
                <a:lnTo>
                  <a:pt x="310563" y="114966"/>
                </a:lnTo>
                <a:lnTo>
                  <a:pt x="306036" y="118015"/>
                </a:lnTo>
                <a:lnTo>
                  <a:pt x="303023" y="121064"/>
                </a:lnTo>
                <a:lnTo>
                  <a:pt x="298497" y="125510"/>
                </a:lnTo>
                <a:lnTo>
                  <a:pt x="293970" y="128559"/>
                </a:lnTo>
                <a:lnTo>
                  <a:pt x="286430" y="133133"/>
                </a:lnTo>
                <a:lnTo>
                  <a:pt x="280403" y="137579"/>
                </a:lnTo>
                <a:lnTo>
                  <a:pt x="275877" y="137579"/>
                </a:lnTo>
                <a:lnTo>
                  <a:pt x="271363" y="139103"/>
                </a:lnTo>
                <a:lnTo>
                  <a:pt x="266836" y="137579"/>
                </a:lnTo>
                <a:lnTo>
                  <a:pt x="263823" y="137579"/>
                </a:lnTo>
                <a:lnTo>
                  <a:pt x="259296" y="136181"/>
                </a:lnTo>
                <a:lnTo>
                  <a:pt x="253269" y="134657"/>
                </a:lnTo>
                <a:lnTo>
                  <a:pt x="248743" y="133133"/>
                </a:lnTo>
                <a:lnTo>
                  <a:pt x="244229" y="131608"/>
                </a:lnTo>
                <a:lnTo>
                  <a:pt x="238189" y="128559"/>
                </a:lnTo>
                <a:lnTo>
                  <a:pt x="232162" y="125510"/>
                </a:lnTo>
                <a:lnTo>
                  <a:pt x="227636" y="122462"/>
                </a:lnTo>
                <a:lnTo>
                  <a:pt x="221609" y="119540"/>
                </a:lnTo>
                <a:lnTo>
                  <a:pt x="215582" y="116491"/>
                </a:lnTo>
                <a:lnTo>
                  <a:pt x="209542" y="111918"/>
                </a:lnTo>
                <a:lnTo>
                  <a:pt x="203516" y="108869"/>
                </a:lnTo>
                <a:lnTo>
                  <a:pt x="199002" y="105947"/>
                </a:lnTo>
                <a:lnTo>
                  <a:pt x="192962" y="101374"/>
                </a:lnTo>
                <a:lnTo>
                  <a:pt x="186935" y="98325"/>
                </a:lnTo>
                <a:lnTo>
                  <a:pt x="180908" y="95276"/>
                </a:lnTo>
                <a:lnTo>
                  <a:pt x="174869" y="92227"/>
                </a:lnTo>
                <a:lnTo>
                  <a:pt x="168842" y="89305"/>
                </a:lnTo>
                <a:lnTo>
                  <a:pt x="164315" y="86256"/>
                </a:lnTo>
                <a:lnTo>
                  <a:pt x="158288" y="83208"/>
                </a:lnTo>
                <a:lnTo>
                  <a:pt x="153762" y="81683"/>
                </a:lnTo>
                <a:lnTo>
                  <a:pt x="149248" y="78634"/>
                </a:lnTo>
                <a:lnTo>
                  <a:pt x="144721" y="77110"/>
                </a:lnTo>
                <a:lnTo>
                  <a:pt x="140195" y="75586"/>
                </a:lnTo>
                <a:lnTo>
                  <a:pt x="135681" y="74188"/>
                </a:lnTo>
                <a:lnTo>
                  <a:pt x="128141" y="74188"/>
                </a:lnTo>
                <a:lnTo>
                  <a:pt x="122114" y="75586"/>
                </a:lnTo>
                <a:lnTo>
                  <a:pt x="116075" y="78634"/>
                </a:lnTo>
                <a:lnTo>
                  <a:pt x="113061" y="84732"/>
                </a:lnTo>
                <a:lnTo>
                  <a:pt x="111561" y="86256"/>
                </a:lnTo>
                <a:lnTo>
                  <a:pt x="111561" y="90830"/>
                </a:lnTo>
                <a:lnTo>
                  <a:pt x="110048" y="93752"/>
                </a:lnTo>
                <a:lnTo>
                  <a:pt x="111561" y="98325"/>
                </a:lnTo>
                <a:lnTo>
                  <a:pt x="111561" y="110393"/>
                </a:lnTo>
                <a:lnTo>
                  <a:pt x="113061" y="114966"/>
                </a:lnTo>
                <a:lnTo>
                  <a:pt x="113061" y="119540"/>
                </a:lnTo>
                <a:lnTo>
                  <a:pt x="114574" y="125510"/>
                </a:lnTo>
                <a:lnTo>
                  <a:pt x="116075" y="130084"/>
                </a:lnTo>
                <a:lnTo>
                  <a:pt x="119088" y="134657"/>
                </a:lnTo>
                <a:lnTo>
                  <a:pt x="120601" y="139103"/>
                </a:lnTo>
                <a:lnTo>
                  <a:pt x="122114" y="143676"/>
                </a:lnTo>
                <a:lnTo>
                  <a:pt x="123615" y="148250"/>
                </a:lnTo>
                <a:lnTo>
                  <a:pt x="125128" y="152823"/>
                </a:lnTo>
                <a:lnTo>
                  <a:pt x="126628" y="155745"/>
                </a:lnTo>
                <a:lnTo>
                  <a:pt x="128141" y="160318"/>
                </a:lnTo>
                <a:lnTo>
                  <a:pt x="131155" y="164891"/>
                </a:lnTo>
                <a:lnTo>
                  <a:pt x="132668" y="167940"/>
                </a:lnTo>
                <a:lnTo>
                  <a:pt x="135681" y="173911"/>
                </a:lnTo>
                <a:lnTo>
                  <a:pt x="137181" y="178484"/>
                </a:lnTo>
                <a:lnTo>
                  <a:pt x="138695" y="181533"/>
                </a:lnTo>
                <a:lnTo>
                  <a:pt x="140195" y="183057"/>
                </a:lnTo>
                <a:lnTo>
                  <a:pt x="93467" y="1049413"/>
                </a:lnTo>
                <a:lnTo>
                  <a:pt x="0" y="1362402"/>
                </a:lnTo>
                <a:lnTo>
                  <a:pt x="4513" y="1365426"/>
                </a:lnTo>
                <a:lnTo>
                  <a:pt x="7527" y="1368449"/>
                </a:lnTo>
                <a:lnTo>
                  <a:pt x="10540" y="1369961"/>
                </a:lnTo>
                <a:lnTo>
                  <a:pt x="13566" y="1372984"/>
                </a:lnTo>
                <a:lnTo>
                  <a:pt x="19593" y="1376008"/>
                </a:lnTo>
                <a:lnTo>
                  <a:pt x="22607" y="1377520"/>
                </a:lnTo>
                <a:lnTo>
                  <a:pt x="28634" y="1382067"/>
                </a:lnTo>
                <a:lnTo>
                  <a:pt x="33160" y="1385091"/>
                </a:lnTo>
                <a:lnTo>
                  <a:pt x="39187" y="1389626"/>
                </a:lnTo>
                <a:lnTo>
                  <a:pt x="45227" y="1392649"/>
                </a:lnTo>
                <a:lnTo>
                  <a:pt x="51254" y="1397185"/>
                </a:lnTo>
                <a:lnTo>
                  <a:pt x="58794" y="1401720"/>
                </a:lnTo>
                <a:lnTo>
                  <a:pt x="66334" y="1406255"/>
                </a:lnTo>
                <a:lnTo>
                  <a:pt x="72360" y="1409278"/>
                </a:lnTo>
                <a:lnTo>
                  <a:pt x="79900" y="1413814"/>
                </a:lnTo>
                <a:lnTo>
                  <a:pt x="85927" y="1416837"/>
                </a:lnTo>
                <a:lnTo>
                  <a:pt x="93467" y="1421372"/>
                </a:lnTo>
                <a:lnTo>
                  <a:pt x="101007" y="1424396"/>
                </a:lnTo>
                <a:lnTo>
                  <a:pt x="108535" y="1428931"/>
                </a:lnTo>
                <a:lnTo>
                  <a:pt x="116075" y="1433466"/>
                </a:lnTo>
                <a:lnTo>
                  <a:pt x="123615" y="1436489"/>
                </a:lnTo>
                <a:lnTo>
                  <a:pt x="131155" y="1439525"/>
                </a:lnTo>
                <a:lnTo>
                  <a:pt x="137181" y="1442549"/>
                </a:lnTo>
                <a:lnTo>
                  <a:pt x="144721" y="1445572"/>
                </a:lnTo>
                <a:lnTo>
                  <a:pt x="152261" y="1447084"/>
                </a:lnTo>
                <a:lnTo>
                  <a:pt x="158288" y="1448596"/>
                </a:lnTo>
                <a:lnTo>
                  <a:pt x="164315" y="1451619"/>
                </a:lnTo>
                <a:lnTo>
                  <a:pt x="170355" y="1451619"/>
                </a:lnTo>
                <a:lnTo>
                  <a:pt x="177895" y="1453131"/>
                </a:lnTo>
                <a:lnTo>
                  <a:pt x="199002" y="1453131"/>
                </a:lnTo>
                <a:lnTo>
                  <a:pt x="203516" y="1451619"/>
                </a:lnTo>
                <a:lnTo>
                  <a:pt x="209542" y="1451619"/>
                </a:lnTo>
                <a:lnTo>
                  <a:pt x="214069" y="1450108"/>
                </a:lnTo>
                <a:lnTo>
                  <a:pt x="220096" y="1450108"/>
                </a:lnTo>
                <a:lnTo>
                  <a:pt x="224622" y="1448596"/>
                </a:lnTo>
                <a:lnTo>
                  <a:pt x="229149" y="1447084"/>
                </a:lnTo>
                <a:lnTo>
                  <a:pt x="233676" y="1445572"/>
                </a:lnTo>
                <a:lnTo>
                  <a:pt x="238189" y="1445572"/>
                </a:lnTo>
                <a:lnTo>
                  <a:pt x="242716" y="1444061"/>
                </a:lnTo>
                <a:lnTo>
                  <a:pt x="247242" y="1442549"/>
                </a:lnTo>
                <a:lnTo>
                  <a:pt x="251756" y="1441037"/>
                </a:lnTo>
                <a:lnTo>
                  <a:pt x="256283" y="1439525"/>
                </a:lnTo>
                <a:lnTo>
                  <a:pt x="262310" y="1436489"/>
                </a:lnTo>
                <a:lnTo>
                  <a:pt x="269850" y="1433466"/>
                </a:lnTo>
                <a:lnTo>
                  <a:pt x="274376" y="1430442"/>
                </a:lnTo>
                <a:lnTo>
                  <a:pt x="280403" y="1428931"/>
                </a:lnTo>
                <a:lnTo>
                  <a:pt x="283417" y="1425907"/>
                </a:lnTo>
                <a:lnTo>
                  <a:pt x="286430" y="1424396"/>
                </a:lnTo>
                <a:lnTo>
                  <a:pt x="289456" y="1424396"/>
                </a:lnTo>
                <a:lnTo>
                  <a:pt x="283417" y="1306456"/>
                </a:lnTo>
                <a:lnTo>
                  <a:pt x="334683" y="919379"/>
                </a:lnTo>
                <a:lnTo>
                  <a:pt x="1114061" y="715246"/>
                </a:lnTo>
                <a:lnTo>
                  <a:pt x="1115587" y="712223"/>
                </a:lnTo>
                <a:lnTo>
                  <a:pt x="1121690" y="707688"/>
                </a:lnTo>
                <a:lnTo>
                  <a:pt x="1124615" y="703153"/>
                </a:lnTo>
                <a:lnTo>
                  <a:pt x="1129192" y="700129"/>
                </a:lnTo>
                <a:lnTo>
                  <a:pt x="1135168" y="695594"/>
                </a:lnTo>
                <a:lnTo>
                  <a:pt x="1139745" y="691059"/>
                </a:lnTo>
                <a:lnTo>
                  <a:pt x="1145721" y="684999"/>
                </a:lnTo>
                <a:lnTo>
                  <a:pt x="1150299" y="680464"/>
                </a:lnTo>
                <a:lnTo>
                  <a:pt x="1154749" y="675929"/>
                </a:lnTo>
                <a:lnTo>
                  <a:pt x="1160852" y="669882"/>
                </a:lnTo>
                <a:lnTo>
                  <a:pt x="1165303" y="665347"/>
                </a:lnTo>
                <a:lnTo>
                  <a:pt x="1169880" y="659300"/>
                </a:lnTo>
                <a:lnTo>
                  <a:pt x="1172932" y="654765"/>
                </a:lnTo>
                <a:lnTo>
                  <a:pt x="1177382" y="651741"/>
                </a:lnTo>
                <a:lnTo>
                  <a:pt x="1178908" y="647206"/>
                </a:lnTo>
                <a:lnTo>
                  <a:pt x="1180433" y="641159"/>
                </a:lnTo>
                <a:lnTo>
                  <a:pt x="1181959" y="635113"/>
                </a:lnTo>
                <a:lnTo>
                  <a:pt x="1183485" y="629053"/>
                </a:lnTo>
                <a:lnTo>
                  <a:pt x="1183485" y="613936"/>
                </a:lnTo>
                <a:lnTo>
                  <a:pt x="1181959" y="609401"/>
                </a:lnTo>
                <a:lnTo>
                  <a:pt x="1181959" y="606377"/>
                </a:lnTo>
                <a:lnTo>
                  <a:pt x="1180433" y="601842"/>
                </a:lnTo>
                <a:lnTo>
                  <a:pt x="1180433" y="594283"/>
                </a:lnTo>
                <a:lnTo>
                  <a:pt x="1178908" y="589748"/>
                </a:lnTo>
                <a:lnTo>
                  <a:pt x="1177382" y="585213"/>
                </a:lnTo>
                <a:lnTo>
                  <a:pt x="1175856" y="580678"/>
                </a:lnTo>
                <a:lnTo>
                  <a:pt x="1174457" y="576143"/>
                </a:lnTo>
                <a:lnTo>
                  <a:pt x="1172932" y="571595"/>
                </a:lnTo>
                <a:lnTo>
                  <a:pt x="1169880" y="567060"/>
                </a:lnTo>
                <a:lnTo>
                  <a:pt x="1169880" y="562525"/>
                </a:lnTo>
                <a:lnTo>
                  <a:pt x="1166828" y="559501"/>
                </a:lnTo>
                <a:lnTo>
                  <a:pt x="1163904" y="554966"/>
                </a:lnTo>
                <a:lnTo>
                  <a:pt x="1160852" y="550431"/>
                </a:lnTo>
                <a:lnTo>
                  <a:pt x="1159326" y="545896"/>
                </a:lnTo>
                <a:lnTo>
                  <a:pt x="1156275" y="541360"/>
                </a:lnTo>
                <a:lnTo>
                  <a:pt x="1153350" y="538337"/>
                </a:lnTo>
                <a:lnTo>
                  <a:pt x="1150299" y="533802"/>
                </a:lnTo>
                <a:lnTo>
                  <a:pt x="1147247" y="530778"/>
                </a:lnTo>
                <a:lnTo>
                  <a:pt x="1142797" y="526243"/>
                </a:lnTo>
                <a:lnTo>
                  <a:pt x="1139745" y="521708"/>
                </a:lnTo>
                <a:lnTo>
                  <a:pt x="1135168" y="518685"/>
                </a:lnTo>
                <a:lnTo>
                  <a:pt x="1133642" y="515661"/>
                </a:lnTo>
                <a:lnTo>
                  <a:pt x="1126140" y="506578"/>
                </a:lnTo>
                <a:lnTo>
                  <a:pt x="1120164" y="500531"/>
                </a:lnTo>
                <a:lnTo>
                  <a:pt x="1114061" y="494484"/>
                </a:lnTo>
                <a:lnTo>
                  <a:pt x="1108085" y="488438"/>
                </a:lnTo>
                <a:lnTo>
                  <a:pt x="1101982" y="482391"/>
                </a:lnTo>
                <a:lnTo>
                  <a:pt x="1094480" y="477856"/>
                </a:lnTo>
                <a:lnTo>
                  <a:pt x="1088504" y="471809"/>
                </a:lnTo>
                <a:lnTo>
                  <a:pt x="1080875" y="468785"/>
                </a:lnTo>
                <a:lnTo>
                  <a:pt x="1074899" y="464250"/>
                </a:lnTo>
                <a:lnTo>
                  <a:pt x="1067397" y="461227"/>
                </a:lnTo>
                <a:lnTo>
                  <a:pt x="1061294" y="456691"/>
                </a:lnTo>
                <a:lnTo>
                  <a:pt x="1053792" y="455167"/>
                </a:lnTo>
                <a:lnTo>
                  <a:pt x="1046290" y="452144"/>
                </a:lnTo>
                <a:lnTo>
                  <a:pt x="1038788" y="450632"/>
                </a:lnTo>
                <a:lnTo>
                  <a:pt x="1034211" y="447608"/>
                </a:lnTo>
                <a:lnTo>
                  <a:pt x="1032685" y="446097"/>
                </a:lnTo>
                <a:lnTo>
                  <a:pt x="1029634" y="444585"/>
                </a:lnTo>
                <a:lnTo>
                  <a:pt x="1026709" y="443073"/>
                </a:lnTo>
                <a:lnTo>
                  <a:pt x="1025183" y="438538"/>
                </a:lnTo>
                <a:lnTo>
                  <a:pt x="1023658" y="435515"/>
                </a:lnTo>
                <a:lnTo>
                  <a:pt x="1022132" y="430979"/>
                </a:lnTo>
                <a:lnTo>
                  <a:pt x="1022132" y="421909"/>
                </a:lnTo>
                <a:lnTo>
                  <a:pt x="1020606" y="417374"/>
                </a:lnTo>
                <a:lnTo>
                  <a:pt x="1020606" y="375033"/>
                </a:lnTo>
                <a:lnTo>
                  <a:pt x="1019080" y="367513"/>
                </a:lnTo>
                <a:lnTo>
                  <a:pt x="1019080" y="359891"/>
                </a:lnTo>
                <a:lnTo>
                  <a:pt x="1017682" y="352395"/>
                </a:lnTo>
                <a:lnTo>
                  <a:pt x="1016156" y="344773"/>
                </a:lnTo>
                <a:lnTo>
                  <a:pt x="1014630" y="338803"/>
                </a:lnTo>
                <a:lnTo>
                  <a:pt x="1013104" y="331181"/>
                </a:lnTo>
                <a:lnTo>
                  <a:pt x="1011578" y="323685"/>
                </a:lnTo>
                <a:lnTo>
                  <a:pt x="1008527" y="316063"/>
                </a:lnTo>
                <a:lnTo>
                  <a:pt x="1005602" y="308441"/>
                </a:lnTo>
                <a:lnTo>
                  <a:pt x="1001025" y="300946"/>
                </a:lnTo>
                <a:lnTo>
                  <a:pt x="997973" y="294848"/>
                </a:lnTo>
                <a:lnTo>
                  <a:pt x="991997" y="287353"/>
                </a:lnTo>
                <a:lnTo>
                  <a:pt x="987420" y="281256"/>
                </a:lnTo>
                <a:lnTo>
                  <a:pt x="979918" y="273761"/>
                </a:lnTo>
                <a:lnTo>
                  <a:pt x="973942" y="267663"/>
                </a:lnTo>
                <a:lnTo>
                  <a:pt x="966313" y="260168"/>
                </a:lnTo>
                <a:lnTo>
                  <a:pt x="958811" y="254070"/>
                </a:lnTo>
                <a:lnTo>
                  <a:pt x="952835" y="247972"/>
                </a:lnTo>
                <a:lnTo>
                  <a:pt x="945206" y="243526"/>
                </a:lnTo>
                <a:lnTo>
                  <a:pt x="939230" y="237428"/>
                </a:lnTo>
                <a:lnTo>
                  <a:pt x="931728" y="234380"/>
                </a:lnTo>
                <a:lnTo>
                  <a:pt x="927151" y="229933"/>
                </a:lnTo>
                <a:lnTo>
                  <a:pt x="921175" y="225360"/>
                </a:lnTo>
                <a:lnTo>
                  <a:pt x="915072" y="220787"/>
                </a:lnTo>
                <a:lnTo>
                  <a:pt x="909096" y="216214"/>
                </a:lnTo>
                <a:lnTo>
                  <a:pt x="902992" y="213292"/>
                </a:lnTo>
                <a:lnTo>
                  <a:pt x="898542" y="210243"/>
                </a:lnTo>
                <a:lnTo>
                  <a:pt x="893965" y="207194"/>
                </a:lnTo>
                <a:lnTo>
                  <a:pt x="889514" y="204145"/>
                </a:lnTo>
                <a:lnTo>
                  <a:pt x="884937" y="201096"/>
                </a:lnTo>
                <a:lnTo>
                  <a:pt x="880487" y="199699"/>
                </a:lnTo>
                <a:lnTo>
                  <a:pt x="875909" y="196650"/>
                </a:lnTo>
                <a:lnTo>
                  <a:pt x="871332" y="193601"/>
                </a:lnTo>
                <a:lnTo>
                  <a:pt x="866882" y="190552"/>
                </a:lnTo>
                <a:lnTo>
                  <a:pt x="863830" y="189028"/>
                </a:lnTo>
                <a:lnTo>
                  <a:pt x="856328" y="183057"/>
                </a:lnTo>
                <a:lnTo>
                  <a:pt x="850225" y="178484"/>
                </a:lnTo>
                <a:lnTo>
                  <a:pt x="844249" y="173911"/>
                </a:lnTo>
                <a:lnTo>
                  <a:pt x="839672" y="167940"/>
                </a:lnTo>
                <a:lnTo>
                  <a:pt x="833696" y="161842"/>
                </a:lnTo>
                <a:lnTo>
                  <a:pt x="829118" y="155745"/>
                </a:lnTo>
                <a:lnTo>
                  <a:pt x="826194" y="152823"/>
                </a:lnTo>
                <a:lnTo>
                  <a:pt x="823142" y="148250"/>
                </a:lnTo>
                <a:lnTo>
                  <a:pt x="817166" y="142152"/>
                </a:lnTo>
                <a:lnTo>
                  <a:pt x="814115" y="137579"/>
                </a:lnTo>
                <a:lnTo>
                  <a:pt x="806613" y="131608"/>
                </a:lnTo>
                <a:lnTo>
                  <a:pt x="802035" y="127035"/>
                </a:lnTo>
                <a:lnTo>
                  <a:pt x="794534" y="119540"/>
                </a:lnTo>
                <a:lnTo>
                  <a:pt x="788430" y="114966"/>
                </a:lnTo>
                <a:lnTo>
                  <a:pt x="783980" y="110393"/>
                </a:lnTo>
                <a:lnTo>
                  <a:pt x="779403" y="107344"/>
                </a:lnTo>
                <a:lnTo>
                  <a:pt x="774952" y="104423"/>
                </a:lnTo>
                <a:lnTo>
                  <a:pt x="771901" y="101374"/>
                </a:lnTo>
                <a:lnTo>
                  <a:pt x="767323" y="96800"/>
                </a:lnTo>
                <a:lnTo>
                  <a:pt x="762873" y="95276"/>
                </a:lnTo>
                <a:lnTo>
                  <a:pt x="758296" y="90830"/>
                </a:lnTo>
                <a:lnTo>
                  <a:pt x="753846" y="87781"/>
                </a:lnTo>
                <a:lnTo>
                  <a:pt x="749268" y="84732"/>
                </a:lnTo>
                <a:lnTo>
                  <a:pt x="744691" y="81683"/>
                </a:lnTo>
                <a:lnTo>
                  <a:pt x="738715" y="78634"/>
                </a:lnTo>
                <a:lnTo>
                  <a:pt x="735663" y="75586"/>
                </a:lnTo>
                <a:lnTo>
                  <a:pt x="729687" y="72664"/>
                </a:lnTo>
                <a:lnTo>
                  <a:pt x="726636" y="69615"/>
                </a:lnTo>
                <a:lnTo>
                  <a:pt x="720659" y="65042"/>
                </a:lnTo>
                <a:lnTo>
                  <a:pt x="716082" y="61993"/>
                </a:lnTo>
                <a:lnTo>
                  <a:pt x="711581" y="59071"/>
                </a:lnTo>
                <a:lnTo>
                  <a:pt x="705541" y="56022"/>
                </a:lnTo>
                <a:lnTo>
                  <a:pt x="701028" y="51449"/>
                </a:lnTo>
                <a:lnTo>
                  <a:pt x="696501" y="49924"/>
                </a:lnTo>
                <a:lnTo>
                  <a:pt x="691974" y="45351"/>
                </a:lnTo>
                <a:lnTo>
                  <a:pt x="685948" y="42429"/>
                </a:lnTo>
                <a:lnTo>
                  <a:pt x="681421" y="39380"/>
                </a:lnTo>
                <a:lnTo>
                  <a:pt x="676907" y="37856"/>
                </a:lnTo>
                <a:lnTo>
                  <a:pt x="672381" y="34807"/>
                </a:lnTo>
                <a:lnTo>
                  <a:pt x="667854" y="31758"/>
                </a:lnTo>
                <a:lnTo>
                  <a:pt x="661827" y="28837"/>
                </a:lnTo>
                <a:lnTo>
                  <a:pt x="658814" y="27312"/>
                </a:lnTo>
                <a:lnTo>
                  <a:pt x="654287" y="24263"/>
                </a:lnTo>
                <a:lnTo>
                  <a:pt x="649761" y="22739"/>
                </a:lnTo>
                <a:lnTo>
                  <a:pt x="645247" y="19690"/>
                </a:lnTo>
                <a:lnTo>
                  <a:pt x="640720" y="18166"/>
                </a:lnTo>
                <a:lnTo>
                  <a:pt x="636194" y="15117"/>
                </a:lnTo>
                <a:lnTo>
                  <a:pt x="631680" y="13592"/>
                </a:lnTo>
                <a:lnTo>
                  <a:pt x="627153" y="12195"/>
                </a:lnTo>
                <a:lnTo>
                  <a:pt x="624140" y="10670"/>
                </a:lnTo>
                <a:lnTo>
                  <a:pt x="619613" y="7622"/>
                </a:lnTo>
                <a:lnTo>
                  <a:pt x="615087" y="6097"/>
                </a:lnTo>
                <a:lnTo>
                  <a:pt x="612073" y="4573"/>
                </a:lnTo>
                <a:lnTo>
                  <a:pt x="609060" y="4573"/>
                </a:lnTo>
                <a:lnTo>
                  <a:pt x="601520" y="3048"/>
                </a:lnTo>
                <a:lnTo>
                  <a:pt x="597006" y="1524"/>
                </a:lnTo>
                <a:lnTo>
                  <a:pt x="590967" y="0"/>
                </a:lnTo>
                <a:lnTo>
                  <a:pt x="586453" y="1524"/>
                </a:lnTo>
                <a:lnTo>
                  <a:pt x="581926" y="1524"/>
                </a:lnTo>
                <a:lnTo>
                  <a:pt x="578913" y="3048"/>
                </a:lnTo>
                <a:lnTo>
                  <a:pt x="575899" y="3048"/>
                </a:lnTo>
                <a:lnTo>
                  <a:pt x="574386" y="4573"/>
                </a:lnTo>
                <a:lnTo>
                  <a:pt x="571373" y="9146"/>
                </a:lnTo>
                <a:lnTo>
                  <a:pt x="571373" y="13592"/>
                </a:lnTo>
                <a:lnTo>
                  <a:pt x="572873" y="18166"/>
                </a:lnTo>
                <a:lnTo>
                  <a:pt x="575899" y="25788"/>
                </a:lnTo>
                <a:lnTo>
                  <a:pt x="578913" y="31758"/>
                </a:lnTo>
                <a:lnTo>
                  <a:pt x="584940" y="39380"/>
                </a:lnTo>
                <a:lnTo>
                  <a:pt x="587953" y="43954"/>
                </a:lnTo>
                <a:lnTo>
                  <a:pt x="589466" y="46876"/>
                </a:lnTo>
                <a:lnTo>
                  <a:pt x="592480" y="51449"/>
                </a:lnTo>
                <a:lnTo>
                  <a:pt x="595493" y="56022"/>
                </a:lnTo>
                <a:lnTo>
                  <a:pt x="598507" y="60468"/>
                </a:lnTo>
                <a:lnTo>
                  <a:pt x="601520" y="63517"/>
                </a:lnTo>
                <a:lnTo>
                  <a:pt x="603033" y="68090"/>
                </a:lnTo>
                <a:lnTo>
                  <a:pt x="606047" y="72664"/>
                </a:lnTo>
                <a:lnTo>
                  <a:pt x="607560" y="75586"/>
                </a:lnTo>
                <a:lnTo>
                  <a:pt x="609060" y="80159"/>
                </a:lnTo>
                <a:lnTo>
                  <a:pt x="610573" y="84732"/>
                </a:lnTo>
                <a:lnTo>
                  <a:pt x="613587" y="89305"/>
                </a:lnTo>
                <a:lnTo>
                  <a:pt x="613587" y="92227"/>
                </a:lnTo>
                <a:lnTo>
                  <a:pt x="615087" y="96800"/>
                </a:lnTo>
                <a:lnTo>
                  <a:pt x="615087" y="105947"/>
                </a:lnTo>
                <a:lnTo>
                  <a:pt x="613587" y="110393"/>
                </a:lnTo>
                <a:lnTo>
                  <a:pt x="612073" y="116491"/>
                </a:lnTo>
                <a:lnTo>
                  <a:pt x="609060" y="119540"/>
                </a:lnTo>
                <a:lnTo>
                  <a:pt x="607560" y="123986"/>
                </a:lnTo>
                <a:lnTo>
                  <a:pt x="600020" y="130084"/>
                </a:lnTo>
                <a:lnTo>
                  <a:pt x="592480" y="131608"/>
                </a:lnTo>
                <a:lnTo>
                  <a:pt x="584940" y="131608"/>
                </a:lnTo>
                <a:lnTo>
                  <a:pt x="578913" y="133133"/>
                </a:lnTo>
                <a:lnTo>
                  <a:pt x="575899" y="131608"/>
                </a:lnTo>
                <a:lnTo>
                  <a:pt x="572873" y="131608"/>
                </a:lnTo>
                <a:lnTo>
                  <a:pt x="569860" y="130084"/>
                </a:lnTo>
                <a:lnTo>
                  <a:pt x="565346" y="128559"/>
                </a:lnTo>
                <a:lnTo>
                  <a:pt x="560819" y="125510"/>
                </a:lnTo>
                <a:lnTo>
                  <a:pt x="556293" y="123986"/>
                </a:lnTo>
                <a:lnTo>
                  <a:pt x="553279" y="122462"/>
                </a:lnTo>
                <a:lnTo>
                  <a:pt x="550266" y="119540"/>
                </a:lnTo>
                <a:lnTo>
                  <a:pt x="545739" y="119540"/>
                </a:lnTo>
                <a:lnTo>
                  <a:pt x="542726" y="116491"/>
                </a:lnTo>
                <a:lnTo>
                  <a:pt x="538199" y="114966"/>
                </a:lnTo>
                <a:lnTo>
                  <a:pt x="533686" y="111918"/>
                </a:lnTo>
                <a:lnTo>
                  <a:pt x="530672" y="110393"/>
                </a:lnTo>
                <a:lnTo>
                  <a:pt x="524633" y="107344"/>
                </a:lnTo>
                <a:lnTo>
                  <a:pt x="520119" y="105947"/>
                </a:lnTo>
                <a:lnTo>
                  <a:pt x="515592" y="102898"/>
                </a:lnTo>
                <a:lnTo>
                  <a:pt x="511066" y="101374"/>
                </a:lnTo>
                <a:lnTo>
                  <a:pt x="506539" y="98325"/>
                </a:lnTo>
                <a:lnTo>
                  <a:pt x="500512" y="96800"/>
                </a:lnTo>
                <a:lnTo>
                  <a:pt x="497499" y="95276"/>
                </a:lnTo>
                <a:lnTo>
                  <a:pt x="492972" y="92227"/>
                </a:lnTo>
                <a:lnTo>
                  <a:pt x="488458" y="89305"/>
                </a:lnTo>
                <a:lnTo>
                  <a:pt x="483932" y="87781"/>
                </a:lnTo>
                <a:lnTo>
                  <a:pt x="479405" y="84732"/>
                </a:lnTo>
                <a:lnTo>
                  <a:pt x="474892" y="83208"/>
                </a:lnTo>
                <a:lnTo>
                  <a:pt x="467352" y="78634"/>
                </a:lnTo>
                <a:lnTo>
                  <a:pt x="461312" y="75586"/>
                </a:lnTo>
                <a:lnTo>
                  <a:pt x="455285" y="72664"/>
                </a:lnTo>
                <a:lnTo>
                  <a:pt x="450758" y="68090"/>
                </a:lnTo>
                <a:lnTo>
                  <a:pt x="446245" y="61993"/>
                </a:lnTo>
                <a:lnTo>
                  <a:pt x="443231" y="57546"/>
                </a:lnTo>
                <a:lnTo>
                  <a:pt x="441718" y="51449"/>
                </a:lnTo>
                <a:lnTo>
                  <a:pt x="438705" y="48400"/>
                </a:lnTo>
                <a:close/>
              </a:path>
            </a:pathLst>
          </a:custGeom>
          <a:solidFill>
            <a:srgbClr val="4056A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473337" y="5084908"/>
            <a:ext cx="518606" cy="402219"/>
          </a:xfrm>
          <a:custGeom>
            <a:avLst/>
            <a:gdLst/>
            <a:ahLst/>
            <a:cxnLst/>
            <a:rect l="l" t="t" r="r" b="b"/>
            <a:pathLst>
              <a:path w="518606" h="402219">
                <a:moveTo>
                  <a:pt x="122114" y="37856"/>
                </a:moveTo>
                <a:lnTo>
                  <a:pt x="116087" y="31758"/>
                </a:lnTo>
                <a:lnTo>
                  <a:pt x="110048" y="27185"/>
                </a:lnTo>
                <a:lnTo>
                  <a:pt x="102520" y="21214"/>
                </a:lnTo>
                <a:lnTo>
                  <a:pt x="94980" y="18166"/>
                </a:lnTo>
                <a:lnTo>
                  <a:pt x="87440" y="12068"/>
                </a:lnTo>
                <a:lnTo>
                  <a:pt x="79900" y="9019"/>
                </a:lnTo>
                <a:lnTo>
                  <a:pt x="72360" y="6097"/>
                </a:lnTo>
                <a:lnTo>
                  <a:pt x="66334" y="3048"/>
                </a:lnTo>
                <a:lnTo>
                  <a:pt x="58794" y="1524"/>
                </a:lnTo>
                <a:lnTo>
                  <a:pt x="54267" y="0"/>
                </a:lnTo>
                <a:lnTo>
                  <a:pt x="48240" y="0"/>
                </a:lnTo>
                <a:lnTo>
                  <a:pt x="45227" y="1524"/>
                </a:lnTo>
                <a:lnTo>
                  <a:pt x="42213" y="3048"/>
                </a:lnTo>
                <a:lnTo>
                  <a:pt x="40700" y="6097"/>
                </a:lnTo>
                <a:lnTo>
                  <a:pt x="40700" y="12068"/>
                </a:lnTo>
                <a:lnTo>
                  <a:pt x="43714" y="18166"/>
                </a:lnTo>
                <a:lnTo>
                  <a:pt x="43714" y="27185"/>
                </a:lnTo>
                <a:lnTo>
                  <a:pt x="45227" y="30234"/>
                </a:lnTo>
                <a:lnTo>
                  <a:pt x="46740" y="36332"/>
                </a:lnTo>
                <a:lnTo>
                  <a:pt x="46740" y="48400"/>
                </a:lnTo>
                <a:lnTo>
                  <a:pt x="48240" y="54498"/>
                </a:lnTo>
                <a:lnTo>
                  <a:pt x="48240" y="119413"/>
                </a:lnTo>
                <a:lnTo>
                  <a:pt x="46740" y="125510"/>
                </a:lnTo>
                <a:lnTo>
                  <a:pt x="46740" y="133005"/>
                </a:lnTo>
                <a:lnTo>
                  <a:pt x="45227" y="139103"/>
                </a:lnTo>
                <a:lnTo>
                  <a:pt x="45227" y="158794"/>
                </a:lnTo>
                <a:lnTo>
                  <a:pt x="43714" y="164764"/>
                </a:lnTo>
                <a:lnTo>
                  <a:pt x="43714" y="192077"/>
                </a:lnTo>
                <a:lnTo>
                  <a:pt x="0" y="402219"/>
                </a:lnTo>
                <a:lnTo>
                  <a:pt x="518606" y="365925"/>
                </a:lnTo>
                <a:lnTo>
                  <a:pt x="517105" y="362901"/>
                </a:lnTo>
                <a:lnTo>
                  <a:pt x="515592" y="359878"/>
                </a:lnTo>
                <a:lnTo>
                  <a:pt x="515592" y="356854"/>
                </a:lnTo>
                <a:lnTo>
                  <a:pt x="512579" y="352319"/>
                </a:lnTo>
                <a:lnTo>
                  <a:pt x="511078" y="346272"/>
                </a:lnTo>
                <a:lnTo>
                  <a:pt x="509565" y="340213"/>
                </a:lnTo>
                <a:lnTo>
                  <a:pt x="508065" y="332654"/>
                </a:lnTo>
                <a:lnTo>
                  <a:pt x="506552" y="329631"/>
                </a:lnTo>
                <a:lnTo>
                  <a:pt x="505039" y="325096"/>
                </a:lnTo>
                <a:lnTo>
                  <a:pt x="503538" y="320560"/>
                </a:lnTo>
                <a:lnTo>
                  <a:pt x="503538" y="317537"/>
                </a:lnTo>
                <a:lnTo>
                  <a:pt x="500525" y="311490"/>
                </a:lnTo>
                <a:lnTo>
                  <a:pt x="500525" y="306955"/>
                </a:lnTo>
                <a:lnTo>
                  <a:pt x="499012" y="303931"/>
                </a:lnTo>
                <a:lnTo>
                  <a:pt x="497511" y="299396"/>
                </a:lnTo>
                <a:lnTo>
                  <a:pt x="495998" y="293349"/>
                </a:lnTo>
                <a:lnTo>
                  <a:pt x="494485" y="288814"/>
                </a:lnTo>
                <a:lnTo>
                  <a:pt x="491472" y="284266"/>
                </a:lnTo>
                <a:lnTo>
                  <a:pt x="489971" y="279731"/>
                </a:lnTo>
                <a:lnTo>
                  <a:pt x="488458" y="273684"/>
                </a:lnTo>
                <a:lnTo>
                  <a:pt x="486958" y="269149"/>
                </a:lnTo>
                <a:lnTo>
                  <a:pt x="485445" y="263102"/>
                </a:lnTo>
                <a:lnTo>
                  <a:pt x="483932" y="258516"/>
                </a:lnTo>
                <a:lnTo>
                  <a:pt x="480918" y="252546"/>
                </a:lnTo>
                <a:lnTo>
                  <a:pt x="479418" y="247972"/>
                </a:lnTo>
                <a:lnTo>
                  <a:pt x="476405" y="241875"/>
                </a:lnTo>
                <a:lnTo>
                  <a:pt x="474892" y="237428"/>
                </a:lnTo>
                <a:lnTo>
                  <a:pt x="473378" y="231331"/>
                </a:lnTo>
                <a:lnTo>
                  <a:pt x="470365" y="226758"/>
                </a:lnTo>
                <a:lnTo>
                  <a:pt x="468865" y="220787"/>
                </a:lnTo>
                <a:lnTo>
                  <a:pt x="465851" y="216214"/>
                </a:lnTo>
                <a:lnTo>
                  <a:pt x="464338" y="210243"/>
                </a:lnTo>
                <a:lnTo>
                  <a:pt x="461325" y="205670"/>
                </a:lnTo>
                <a:lnTo>
                  <a:pt x="458311" y="199572"/>
                </a:lnTo>
                <a:lnTo>
                  <a:pt x="456798" y="194999"/>
                </a:lnTo>
                <a:lnTo>
                  <a:pt x="453785" y="190552"/>
                </a:lnTo>
                <a:lnTo>
                  <a:pt x="452272" y="184455"/>
                </a:lnTo>
                <a:lnTo>
                  <a:pt x="449258" y="179881"/>
                </a:lnTo>
                <a:lnTo>
                  <a:pt x="446245" y="175435"/>
                </a:lnTo>
                <a:lnTo>
                  <a:pt x="443231" y="170862"/>
                </a:lnTo>
                <a:lnTo>
                  <a:pt x="441731" y="166289"/>
                </a:lnTo>
                <a:lnTo>
                  <a:pt x="437204" y="161842"/>
                </a:lnTo>
                <a:lnTo>
                  <a:pt x="435691" y="157269"/>
                </a:lnTo>
                <a:lnTo>
                  <a:pt x="432678" y="152696"/>
                </a:lnTo>
                <a:lnTo>
                  <a:pt x="429664" y="148250"/>
                </a:lnTo>
                <a:lnTo>
                  <a:pt x="426651" y="145201"/>
                </a:lnTo>
                <a:lnTo>
                  <a:pt x="425138" y="140628"/>
                </a:lnTo>
                <a:lnTo>
                  <a:pt x="419111" y="133005"/>
                </a:lnTo>
                <a:lnTo>
                  <a:pt x="413084" y="127035"/>
                </a:lnTo>
                <a:lnTo>
                  <a:pt x="407044" y="122462"/>
                </a:lnTo>
                <a:lnTo>
                  <a:pt x="401017" y="117888"/>
                </a:lnTo>
                <a:lnTo>
                  <a:pt x="394991" y="111918"/>
                </a:lnTo>
                <a:lnTo>
                  <a:pt x="387451" y="107344"/>
                </a:lnTo>
                <a:lnTo>
                  <a:pt x="382924" y="104295"/>
                </a:lnTo>
                <a:lnTo>
                  <a:pt x="378410" y="102771"/>
                </a:lnTo>
                <a:lnTo>
                  <a:pt x="373884" y="99849"/>
                </a:lnTo>
                <a:lnTo>
                  <a:pt x="370870" y="98325"/>
                </a:lnTo>
                <a:lnTo>
                  <a:pt x="366344" y="95276"/>
                </a:lnTo>
                <a:lnTo>
                  <a:pt x="361817" y="93752"/>
                </a:lnTo>
                <a:lnTo>
                  <a:pt x="357303" y="90703"/>
                </a:lnTo>
                <a:lnTo>
                  <a:pt x="352777" y="89178"/>
                </a:lnTo>
                <a:lnTo>
                  <a:pt x="348250" y="86256"/>
                </a:lnTo>
                <a:lnTo>
                  <a:pt x="343736" y="84732"/>
                </a:lnTo>
                <a:lnTo>
                  <a:pt x="339210" y="81683"/>
                </a:lnTo>
                <a:lnTo>
                  <a:pt x="334683" y="80159"/>
                </a:lnTo>
                <a:lnTo>
                  <a:pt x="328656" y="77110"/>
                </a:lnTo>
                <a:lnTo>
                  <a:pt x="324130" y="75586"/>
                </a:lnTo>
                <a:lnTo>
                  <a:pt x="319603" y="72537"/>
                </a:lnTo>
                <a:lnTo>
                  <a:pt x="315090" y="71012"/>
                </a:lnTo>
                <a:lnTo>
                  <a:pt x="309050" y="68090"/>
                </a:lnTo>
                <a:lnTo>
                  <a:pt x="304536" y="65042"/>
                </a:lnTo>
                <a:lnTo>
                  <a:pt x="298509" y="63517"/>
                </a:lnTo>
                <a:lnTo>
                  <a:pt x="293983" y="61993"/>
                </a:lnTo>
                <a:lnTo>
                  <a:pt x="287956" y="58944"/>
                </a:lnTo>
                <a:lnTo>
                  <a:pt x="283429" y="57419"/>
                </a:lnTo>
                <a:lnTo>
                  <a:pt x="277402" y="54498"/>
                </a:lnTo>
                <a:lnTo>
                  <a:pt x="272876" y="52973"/>
                </a:lnTo>
                <a:lnTo>
                  <a:pt x="268349" y="51449"/>
                </a:lnTo>
                <a:lnTo>
                  <a:pt x="262322" y="49924"/>
                </a:lnTo>
                <a:lnTo>
                  <a:pt x="257796" y="46876"/>
                </a:lnTo>
                <a:lnTo>
                  <a:pt x="253269" y="45351"/>
                </a:lnTo>
                <a:lnTo>
                  <a:pt x="248755" y="43827"/>
                </a:lnTo>
                <a:lnTo>
                  <a:pt x="242716" y="40778"/>
                </a:lnTo>
                <a:lnTo>
                  <a:pt x="238202" y="39380"/>
                </a:lnTo>
                <a:lnTo>
                  <a:pt x="233676" y="37856"/>
                </a:lnTo>
                <a:lnTo>
                  <a:pt x="227649" y="34807"/>
                </a:lnTo>
                <a:lnTo>
                  <a:pt x="224635" y="33283"/>
                </a:lnTo>
                <a:lnTo>
                  <a:pt x="220109" y="31758"/>
                </a:lnTo>
                <a:lnTo>
                  <a:pt x="215582" y="30234"/>
                </a:lnTo>
                <a:lnTo>
                  <a:pt x="211068" y="28709"/>
                </a:lnTo>
                <a:lnTo>
                  <a:pt x="206542" y="27185"/>
                </a:lnTo>
                <a:lnTo>
                  <a:pt x="202015" y="25661"/>
                </a:lnTo>
                <a:lnTo>
                  <a:pt x="199002" y="24136"/>
                </a:lnTo>
                <a:lnTo>
                  <a:pt x="194475" y="22739"/>
                </a:lnTo>
                <a:lnTo>
                  <a:pt x="191462" y="22739"/>
                </a:lnTo>
                <a:lnTo>
                  <a:pt x="186935" y="21214"/>
                </a:lnTo>
                <a:lnTo>
                  <a:pt x="183922" y="19690"/>
                </a:lnTo>
                <a:lnTo>
                  <a:pt x="177895" y="18166"/>
                </a:lnTo>
                <a:lnTo>
                  <a:pt x="171868" y="15117"/>
                </a:lnTo>
                <a:lnTo>
                  <a:pt x="165841" y="13592"/>
                </a:lnTo>
                <a:lnTo>
                  <a:pt x="162815" y="12068"/>
                </a:lnTo>
                <a:lnTo>
                  <a:pt x="156788" y="10543"/>
                </a:lnTo>
                <a:lnTo>
                  <a:pt x="155288" y="12068"/>
                </a:lnTo>
                <a:lnTo>
                  <a:pt x="153775" y="18166"/>
                </a:lnTo>
                <a:lnTo>
                  <a:pt x="152261" y="21214"/>
                </a:lnTo>
                <a:lnTo>
                  <a:pt x="150761" y="25661"/>
                </a:lnTo>
                <a:lnTo>
                  <a:pt x="149248" y="30234"/>
                </a:lnTo>
                <a:lnTo>
                  <a:pt x="149248" y="34807"/>
                </a:lnTo>
                <a:lnTo>
                  <a:pt x="144734" y="40778"/>
                </a:lnTo>
                <a:lnTo>
                  <a:pt x="138695" y="43827"/>
                </a:lnTo>
                <a:lnTo>
                  <a:pt x="131155" y="43827"/>
                </a:lnTo>
                <a:lnTo>
                  <a:pt x="126641" y="40778"/>
                </a:lnTo>
                <a:lnTo>
                  <a:pt x="122114" y="37856"/>
                </a:lnTo>
                <a:close/>
              </a:path>
            </a:pathLst>
          </a:custGeom>
          <a:solidFill>
            <a:srgbClr val="29852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571331" y="5399422"/>
            <a:ext cx="1087004" cy="1014592"/>
          </a:xfrm>
          <a:custGeom>
            <a:avLst/>
            <a:gdLst/>
            <a:ahLst/>
            <a:cxnLst/>
            <a:rect l="l" t="t" r="r" b="b"/>
            <a:pathLst>
              <a:path w="1087004" h="1014592">
                <a:moveTo>
                  <a:pt x="640720" y="0"/>
                </a:moveTo>
                <a:lnTo>
                  <a:pt x="18093" y="494446"/>
                </a:lnTo>
                <a:lnTo>
                  <a:pt x="0" y="905723"/>
                </a:lnTo>
                <a:lnTo>
                  <a:pt x="1513" y="905723"/>
                </a:lnTo>
                <a:lnTo>
                  <a:pt x="7539" y="910258"/>
                </a:lnTo>
                <a:lnTo>
                  <a:pt x="12053" y="911770"/>
                </a:lnTo>
                <a:lnTo>
                  <a:pt x="16580" y="914793"/>
                </a:lnTo>
                <a:lnTo>
                  <a:pt x="22607" y="917817"/>
                </a:lnTo>
                <a:lnTo>
                  <a:pt x="28646" y="922352"/>
                </a:lnTo>
                <a:lnTo>
                  <a:pt x="36186" y="925375"/>
                </a:lnTo>
                <a:lnTo>
                  <a:pt x="42213" y="929911"/>
                </a:lnTo>
                <a:lnTo>
                  <a:pt x="46740" y="931422"/>
                </a:lnTo>
                <a:lnTo>
                  <a:pt x="49753" y="934446"/>
                </a:lnTo>
                <a:lnTo>
                  <a:pt x="54267" y="937469"/>
                </a:lnTo>
                <a:lnTo>
                  <a:pt x="58794" y="938981"/>
                </a:lnTo>
                <a:lnTo>
                  <a:pt x="63320" y="942004"/>
                </a:lnTo>
                <a:lnTo>
                  <a:pt x="67847" y="943516"/>
                </a:lnTo>
                <a:lnTo>
                  <a:pt x="70860" y="946540"/>
                </a:lnTo>
                <a:lnTo>
                  <a:pt x="75374" y="948051"/>
                </a:lnTo>
                <a:lnTo>
                  <a:pt x="79900" y="951075"/>
                </a:lnTo>
                <a:lnTo>
                  <a:pt x="84427" y="954111"/>
                </a:lnTo>
                <a:lnTo>
                  <a:pt x="88941" y="957134"/>
                </a:lnTo>
                <a:lnTo>
                  <a:pt x="93467" y="960158"/>
                </a:lnTo>
                <a:lnTo>
                  <a:pt x="97994" y="961669"/>
                </a:lnTo>
                <a:lnTo>
                  <a:pt x="102520" y="963181"/>
                </a:lnTo>
                <a:lnTo>
                  <a:pt x="107034" y="966205"/>
                </a:lnTo>
                <a:lnTo>
                  <a:pt x="111561" y="969228"/>
                </a:lnTo>
                <a:lnTo>
                  <a:pt x="116087" y="970740"/>
                </a:lnTo>
                <a:lnTo>
                  <a:pt x="120601" y="973763"/>
                </a:lnTo>
                <a:lnTo>
                  <a:pt x="125128" y="975275"/>
                </a:lnTo>
                <a:lnTo>
                  <a:pt x="129654" y="978298"/>
                </a:lnTo>
                <a:lnTo>
                  <a:pt x="132668" y="981322"/>
                </a:lnTo>
                <a:lnTo>
                  <a:pt x="137194" y="982834"/>
                </a:lnTo>
                <a:lnTo>
                  <a:pt x="141708" y="984345"/>
                </a:lnTo>
                <a:lnTo>
                  <a:pt x="146235" y="987369"/>
                </a:lnTo>
                <a:lnTo>
                  <a:pt x="149248" y="990392"/>
                </a:lnTo>
                <a:lnTo>
                  <a:pt x="153775" y="991904"/>
                </a:lnTo>
                <a:lnTo>
                  <a:pt x="158301" y="994927"/>
                </a:lnTo>
                <a:lnTo>
                  <a:pt x="162815" y="996439"/>
                </a:lnTo>
                <a:lnTo>
                  <a:pt x="168855" y="999462"/>
                </a:lnTo>
                <a:lnTo>
                  <a:pt x="174881" y="1002486"/>
                </a:lnTo>
                <a:lnTo>
                  <a:pt x="180908" y="1005509"/>
                </a:lnTo>
                <a:lnTo>
                  <a:pt x="185435" y="1008533"/>
                </a:lnTo>
                <a:lnTo>
                  <a:pt x="189961" y="1010045"/>
                </a:lnTo>
                <a:lnTo>
                  <a:pt x="194475" y="1013081"/>
                </a:lnTo>
                <a:lnTo>
                  <a:pt x="195988" y="1013081"/>
                </a:lnTo>
                <a:lnTo>
                  <a:pt x="199002" y="1014592"/>
                </a:lnTo>
                <a:lnTo>
                  <a:pt x="203528" y="1014592"/>
                </a:lnTo>
                <a:lnTo>
                  <a:pt x="209555" y="1011569"/>
                </a:lnTo>
                <a:lnTo>
                  <a:pt x="215582" y="1005509"/>
                </a:lnTo>
                <a:lnTo>
                  <a:pt x="221609" y="1000974"/>
                </a:lnTo>
                <a:lnTo>
                  <a:pt x="227649" y="993416"/>
                </a:lnTo>
                <a:lnTo>
                  <a:pt x="233676" y="985857"/>
                </a:lnTo>
                <a:lnTo>
                  <a:pt x="241215" y="979810"/>
                </a:lnTo>
                <a:lnTo>
                  <a:pt x="247242" y="973763"/>
                </a:lnTo>
                <a:lnTo>
                  <a:pt x="250256" y="969228"/>
                </a:lnTo>
                <a:lnTo>
                  <a:pt x="254782" y="966205"/>
                </a:lnTo>
                <a:lnTo>
                  <a:pt x="259309" y="960158"/>
                </a:lnTo>
                <a:lnTo>
                  <a:pt x="265336" y="954111"/>
                </a:lnTo>
                <a:lnTo>
                  <a:pt x="271363" y="946540"/>
                </a:lnTo>
                <a:lnTo>
                  <a:pt x="275889" y="938981"/>
                </a:lnTo>
                <a:lnTo>
                  <a:pt x="283429" y="931422"/>
                </a:lnTo>
                <a:lnTo>
                  <a:pt x="289456" y="923864"/>
                </a:lnTo>
                <a:lnTo>
                  <a:pt x="295483" y="916305"/>
                </a:lnTo>
                <a:lnTo>
                  <a:pt x="300010" y="910258"/>
                </a:lnTo>
                <a:lnTo>
                  <a:pt x="306036" y="902700"/>
                </a:lnTo>
                <a:lnTo>
                  <a:pt x="312076" y="896653"/>
                </a:lnTo>
                <a:lnTo>
                  <a:pt x="316590" y="890593"/>
                </a:lnTo>
                <a:lnTo>
                  <a:pt x="321116" y="887570"/>
                </a:lnTo>
                <a:lnTo>
                  <a:pt x="325643" y="883035"/>
                </a:lnTo>
                <a:lnTo>
                  <a:pt x="328656" y="881523"/>
                </a:lnTo>
                <a:lnTo>
                  <a:pt x="334683" y="880011"/>
                </a:lnTo>
                <a:lnTo>
                  <a:pt x="342223" y="881523"/>
                </a:lnTo>
                <a:lnTo>
                  <a:pt x="345237" y="883035"/>
                </a:lnTo>
                <a:lnTo>
                  <a:pt x="348250" y="884546"/>
                </a:lnTo>
                <a:lnTo>
                  <a:pt x="352777" y="887570"/>
                </a:lnTo>
                <a:lnTo>
                  <a:pt x="357303" y="890593"/>
                </a:lnTo>
                <a:lnTo>
                  <a:pt x="361817" y="892105"/>
                </a:lnTo>
                <a:lnTo>
                  <a:pt x="366344" y="895128"/>
                </a:lnTo>
                <a:lnTo>
                  <a:pt x="369357" y="898165"/>
                </a:lnTo>
                <a:lnTo>
                  <a:pt x="373884" y="901188"/>
                </a:lnTo>
                <a:lnTo>
                  <a:pt x="378410" y="902700"/>
                </a:lnTo>
                <a:lnTo>
                  <a:pt x="381424" y="905723"/>
                </a:lnTo>
                <a:lnTo>
                  <a:pt x="385937" y="907235"/>
                </a:lnTo>
                <a:lnTo>
                  <a:pt x="388964" y="910258"/>
                </a:lnTo>
                <a:lnTo>
                  <a:pt x="394991" y="911770"/>
                </a:lnTo>
                <a:lnTo>
                  <a:pt x="407044" y="911770"/>
                </a:lnTo>
                <a:lnTo>
                  <a:pt x="411571" y="908747"/>
                </a:lnTo>
                <a:lnTo>
                  <a:pt x="416097" y="904211"/>
                </a:lnTo>
                <a:lnTo>
                  <a:pt x="420611" y="898165"/>
                </a:lnTo>
                <a:lnTo>
                  <a:pt x="422124" y="893617"/>
                </a:lnTo>
                <a:lnTo>
                  <a:pt x="423637" y="889081"/>
                </a:lnTo>
                <a:lnTo>
                  <a:pt x="426651" y="884546"/>
                </a:lnTo>
                <a:lnTo>
                  <a:pt x="429664" y="878499"/>
                </a:lnTo>
                <a:lnTo>
                  <a:pt x="431165" y="872453"/>
                </a:lnTo>
                <a:lnTo>
                  <a:pt x="432678" y="866406"/>
                </a:lnTo>
                <a:lnTo>
                  <a:pt x="434191" y="861871"/>
                </a:lnTo>
                <a:lnTo>
                  <a:pt x="434191" y="857335"/>
                </a:lnTo>
                <a:lnTo>
                  <a:pt x="432678" y="851288"/>
                </a:lnTo>
                <a:lnTo>
                  <a:pt x="432678" y="846753"/>
                </a:lnTo>
                <a:lnTo>
                  <a:pt x="431165" y="842218"/>
                </a:lnTo>
                <a:lnTo>
                  <a:pt x="429664" y="839195"/>
                </a:lnTo>
                <a:lnTo>
                  <a:pt x="428151" y="834647"/>
                </a:lnTo>
                <a:lnTo>
                  <a:pt x="426651" y="830112"/>
                </a:lnTo>
                <a:lnTo>
                  <a:pt x="423637" y="827088"/>
                </a:lnTo>
                <a:lnTo>
                  <a:pt x="423637" y="824065"/>
                </a:lnTo>
                <a:lnTo>
                  <a:pt x="419111" y="818018"/>
                </a:lnTo>
                <a:lnTo>
                  <a:pt x="419111" y="811971"/>
                </a:lnTo>
                <a:lnTo>
                  <a:pt x="417598" y="807436"/>
                </a:lnTo>
                <a:lnTo>
                  <a:pt x="419111" y="804412"/>
                </a:lnTo>
                <a:lnTo>
                  <a:pt x="420611" y="799877"/>
                </a:lnTo>
                <a:lnTo>
                  <a:pt x="423637" y="795342"/>
                </a:lnTo>
                <a:lnTo>
                  <a:pt x="425138" y="789295"/>
                </a:lnTo>
                <a:lnTo>
                  <a:pt x="428151" y="783248"/>
                </a:lnTo>
                <a:lnTo>
                  <a:pt x="432678" y="777189"/>
                </a:lnTo>
                <a:lnTo>
                  <a:pt x="435691" y="772654"/>
                </a:lnTo>
                <a:lnTo>
                  <a:pt x="440218" y="766607"/>
                </a:lnTo>
                <a:lnTo>
                  <a:pt x="443231" y="762072"/>
                </a:lnTo>
                <a:lnTo>
                  <a:pt x="446245" y="757536"/>
                </a:lnTo>
                <a:lnTo>
                  <a:pt x="449258" y="754513"/>
                </a:lnTo>
                <a:lnTo>
                  <a:pt x="455298" y="748466"/>
                </a:lnTo>
                <a:lnTo>
                  <a:pt x="456798" y="746954"/>
                </a:lnTo>
                <a:lnTo>
                  <a:pt x="467352" y="746954"/>
                </a:lnTo>
                <a:lnTo>
                  <a:pt x="470365" y="748466"/>
                </a:lnTo>
                <a:lnTo>
                  <a:pt x="474892" y="749978"/>
                </a:lnTo>
                <a:lnTo>
                  <a:pt x="479418" y="749978"/>
                </a:lnTo>
                <a:lnTo>
                  <a:pt x="483932" y="751490"/>
                </a:lnTo>
                <a:lnTo>
                  <a:pt x="489971" y="751490"/>
                </a:lnTo>
                <a:lnTo>
                  <a:pt x="495998" y="753001"/>
                </a:lnTo>
                <a:lnTo>
                  <a:pt x="502025" y="754513"/>
                </a:lnTo>
                <a:lnTo>
                  <a:pt x="508052" y="756025"/>
                </a:lnTo>
                <a:lnTo>
                  <a:pt x="514092" y="757536"/>
                </a:lnTo>
                <a:lnTo>
                  <a:pt x="523132" y="759048"/>
                </a:lnTo>
                <a:lnTo>
                  <a:pt x="530672" y="760560"/>
                </a:lnTo>
                <a:lnTo>
                  <a:pt x="538212" y="762072"/>
                </a:lnTo>
                <a:lnTo>
                  <a:pt x="547252" y="763583"/>
                </a:lnTo>
                <a:lnTo>
                  <a:pt x="554792" y="765095"/>
                </a:lnTo>
                <a:lnTo>
                  <a:pt x="563833" y="766607"/>
                </a:lnTo>
                <a:lnTo>
                  <a:pt x="572886" y="768118"/>
                </a:lnTo>
                <a:lnTo>
                  <a:pt x="581926" y="771142"/>
                </a:lnTo>
                <a:lnTo>
                  <a:pt x="592480" y="772654"/>
                </a:lnTo>
                <a:lnTo>
                  <a:pt x="601533" y="774165"/>
                </a:lnTo>
                <a:lnTo>
                  <a:pt x="610573" y="775677"/>
                </a:lnTo>
                <a:lnTo>
                  <a:pt x="621127" y="777189"/>
                </a:lnTo>
                <a:lnTo>
                  <a:pt x="631680" y="780225"/>
                </a:lnTo>
                <a:lnTo>
                  <a:pt x="640720" y="781737"/>
                </a:lnTo>
                <a:lnTo>
                  <a:pt x="651261" y="783248"/>
                </a:lnTo>
                <a:lnTo>
                  <a:pt x="661815" y="784760"/>
                </a:lnTo>
                <a:lnTo>
                  <a:pt x="673894" y="787784"/>
                </a:lnTo>
                <a:lnTo>
                  <a:pt x="682921" y="789295"/>
                </a:lnTo>
                <a:lnTo>
                  <a:pt x="693475" y="790807"/>
                </a:lnTo>
                <a:lnTo>
                  <a:pt x="704028" y="792319"/>
                </a:lnTo>
                <a:lnTo>
                  <a:pt x="714582" y="793830"/>
                </a:lnTo>
                <a:lnTo>
                  <a:pt x="723609" y="795342"/>
                </a:lnTo>
                <a:lnTo>
                  <a:pt x="734163" y="796854"/>
                </a:lnTo>
                <a:lnTo>
                  <a:pt x="744716" y="798366"/>
                </a:lnTo>
                <a:lnTo>
                  <a:pt x="755270" y="801389"/>
                </a:lnTo>
                <a:lnTo>
                  <a:pt x="764297" y="801389"/>
                </a:lnTo>
                <a:lnTo>
                  <a:pt x="774851" y="804412"/>
                </a:lnTo>
                <a:lnTo>
                  <a:pt x="784006" y="804412"/>
                </a:lnTo>
                <a:lnTo>
                  <a:pt x="794559" y="807436"/>
                </a:lnTo>
                <a:lnTo>
                  <a:pt x="803587" y="807436"/>
                </a:lnTo>
                <a:lnTo>
                  <a:pt x="812614" y="808948"/>
                </a:lnTo>
                <a:lnTo>
                  <a:pt x="821642" y="810459"/>
                </a:lnTo>
                <a:lnTo>
                  <a:pt x="830670" y="811971"/>
                </a:lnTo>
                <a:lnTo>
                  <a:pt x="838171" y="811971"/>
                </a:lnTo>
                <a:lnTo>
                  <a:pt x="847326" y="813483"/>
                </a:lnTo>
                <a:lnTo>
                  <a:pt x="854828" y="813483"/>
                </a:lnTo>
                <a:lnTo>
                  <a:pt x="862330" y="814995"/>
                </a:lnTo>
                <a:lnTo>
                  <a:pt x="875935" y="814995"/>
                </a:lnTo>
                <a:lnTo>
                  <a:pt x="881911" y="816506"/>
                </a:lnTo>
                <a:lnTo>
                  <a:pt x="909121" y="816506"/>
                </a:lnTo>
                <a:lnTo>
                  <a:pt x="912045" y="814995"/>
                </a:lnTo>
                <a:lnTo>
                  <a:pt x="916623" y="814995"/>
                </a:lnTo>
                <a:lnTo>
                  <a:pt x="919674" y="813483"/>
                </a:lnTo>
                <a:lnTo>
                  <a:pt x="922599" y="813483"/>
                </a:lnTo>
                <a:lnTo>
                  <a:pt x="925650" y="810459"/>
                </a:lnTo>
                <a:lnTo>
                  <a:pt x="930228" y="807436"/>
                </a:lnTo>
                <a:lnTo>
                  <a:pt x="934678" y="804412"/>
                </a:lnTo>
                <a:lnTo>
                  <a:pt x="940781" y="799877"/>
                </a:lnTo>
                <a:lnTo>
                  <a:pt x="945232" y="795342"/>
                </a:lnTo>
                <a:lnTo>
                  <a:pt x="952861" y="790807"/>
                </a:lnTo>
                <a:lnTo>
                  <a:pt x="958837" y="784760"/>
                </a:lnTo>
                <a:lnTo>
                  <a:pt x="966338" y="780225"/>
                </a:lnTo>
                <a:lnTo>
                  <a:pt x="972442" y="772654"/>
                </a:lnTo>
                <a:lnTo>
                  <a:pt x="978418" y="766607"/>
                </a:lnTo>
                <a:lnTo>
                  <a:pt x="985920" y="759048"/>
                </a:lnTo>
                <a:lnTo>
                  <a:pt x="993549" y="751490"/>
                </a:lnTo>
                <a:lnTo>
                  <a:pt x="996473" y="748466"/>
                </a:lnTo>
                <a:lnTo>
                  <a:pt x="999525" y="743931"/>
                </a:lnTo>
                <a:lnTo>
                  <a:pt x="1002576" y="739396"/>
                </a:lnTo>
                <a:lnTo>
                  <a:pt x="1007026" y="736372"/>
                </a:lnTo>
                <a:lnTo>
                  <a:pt x="1010078" y="731837"/>
                </a:lnTo>
                <a:lnTo>
                  <a:pt x="1014655" y="728814"/>
                </a:lnTo>
                <a:lnTo>
                  <a:pt x="1016054" y="724279"/>
                </a:lnTo>
                <a:lnTo>
                  <a:pt x="1020631" y="721242"/>
                </a:lnTo>
                <a:lnTo>
                  <a:pt x="1023683" y="716707"/>
                </a:lnTo>
                <a:lnTo>
                  <a:pt x="1026607" y="712172"/>
                </a:lnTo>
                <a:lnTo>
                  <a:pt x="1029659" y="707637"/>
                </a:lnTo>
                <a:lnTo>
                  <a:pt x="1032711" y="703102"/>
                </a:lnTo>
                <a:lnTo>
                  <a:pt x="1035762" y="700078"/>
                </a:lnTo>
                <a:lnTo>
                  <a:pt x="1038687" y="695543"/>
                </a:lnTo>
                <a:lnTo>
                  <a:pt x="1041738" y="691008"/>
                </a:lnTo>
                <a:lnTo>
                  <a:pt x="1044790" y="686473"/>
                </a:lnTo>
                <a:lnTo>
                  <a:pt x="1047714" y="681938"/>
                </a:lnTo>
                <a:lnTo>
                  <a:pt x="1049240" y="677403"/>
                </a:lnTo>
                <a:lnTo>
                  <a:pt x="1052292" y="672867"/>
                </a:lnTo>
                <a:lnTo>
                  <a:pt x="1055343" y="668332"/>
                </a:lnTo>
                <a:lnTo>
                  <a:pt x="1058268" y="665309"/>
                </a:lnTo>
                <a:lnTo>
                  <a:pt x="1059794" y="660761"/>
                </a:lnTo>
                <a:lnTo>
                  <a:pt x="1061319" y="656226"/>
                </a:lnTo>
                <a:lnTo>
                  <a:pt x="1064371" y="653202"/>
                </a:lnTo>
                <a:lnTo>
                  <a:pt x="1064371" y="648667"/>
                </a:lnTo>
                <a:lnTo>
                  <a:pt x="1067423" y="644132"/>
                </a:lnTo>
                <a:lnTo>
                  <a:pt x="1067423" y="639597"/>
                </a:lnTo>
                <a:lnTo>
                  <a:pt x="1070347" y="635062"/>
                </a:lnTo>
                <a:lnTo>
                  <a:pt x="1070347" y="627503"/>
                </a:lnTo>
                <a:lnTo>
                  <a:pt x="1071873" y="622968"/>
                </a:lnTo>
                <a:lnTo>
                  <a:pt x="1073399" y="619944"/>
                </a:lnTo>
                <a:lnTo>
                  <a:pt x="1073399" y="604815"/>
                </a:lnTo>
                <a:lnTo>
                  <a:pt x="1071873" y="597256"/>
                </a:lnTo>
                <a:lnTo>
                  <a:pt x="1070347" y="591209"/>
                </a:lnTo>
                <a:lnTo>
                  <a:pt x="1067423" y="583651"/>
                </a:lnTo>
                <a:lnTo>
                  <a:pt x="1064371" y="577604"/>
                </a:lnTo>
                <a:lnTo>
                  <a:pt x="1061319" y="571557"/>
                </a:lnTo>
                <a:lnTo>
                  <a:pt x="1058268" y="565510"/>
                </a:lnTo>
                <a:lnTo>
                  <a:pt x="1052292" y="559463"/>
                </a:lnTo>
                <a:lnTo>
                  <a:pt x="1047714" y="553416"/>
                </a:lnTo>
                <a:lnTo>
                  <a:pt x="1043264" y="548881"/>
                </a:lnTo>
                <a:lnTo>
                  <a:pt x="1038687" y="542821"/>
                </a:lnTo>
                <a:lnTo>
                  <a:pt x="1032711" y="538286"/>
                </a:lnTo>
                <a:lnTo>
                  <a:pt x="1026607" y="532239"/>
                </a:lnTo>
                <a:lnTo>
                  <a:pt x="1020631" y="527704"/>
                </a:lnTo>
                <a:lnTo>
                  <a:pt x="1014655" y="523169"/>
                </a:lnTo>
                <a:lnTo>
                  <a:pt x="1008552" y="518634"/>
                </a:lnTo>
                <a:lnTo>
                  <a:pt x="1002576" y="515610"/>
                </a:lnTo>
                <a:lnTo>
                  <a:pt x="996473" y="511075"/>
                </a:lnTo>
                <a:lnTo>
                  <a:pt x="992023" y="506540"/>
                </a:lnTo>
                <a:lnTo>
                  <a:pt x="984394" y="502005"/>
                </a:lnTo>
                <a:lnTo>
                  <a:pt x="978418" y="497470"/>
                </a:lnTo>
                <a:lnTo>
                  <a:pt x="972442" y="494446"/>
                </a:lnTo>
                <a:lnTo>
                  <a:pt x="967864" y="489898"/>
                </a:lnTo>
                <a:lnTo>
                  <a:pt x="961888" y="485363"/>
                </a:lnTo>
                <a:lnTo>
                  <a:pt x="957311" y="480828"/>
                </a:lnTo>
                <a:lnTo>
                  <a:pt x="952861" y="477805"/>
                </a:lnTo>
                <a:lnTo>
                  <a:pt x="948283" y="473270"/>
                </a:lnTo>
                <a:lnTo>
                  <a:pt x="943706" y="470246"/>
                </a:lnTo>
                <a:lnTo>
                  <a:pt x="939256" y="465711"/>
                </a:lnTo>
                <a:lnTo>
                  <a:pt x="934678" y="461176"/>
                </a:lnTo>
                <a:lnTo>
                  <a:pt x="933152" y="458152"/>
                </a:lnTo>
                <a:lnTo>
                  <a:pt x="930228" y="453617"/>
                </a:lnTo>
                <a:lnTo>
                  <a:pt x="928702" y="450594"/>
                </a:lnTo>
                <a:lnTo>
                  <a:pt x="925650" y="446059"/>
                </a:lnTo>
                <a:lnTo>
                  <a:pt x="925650" y="432440"/>
                </a:lnTo>
                <a:lnTo>
                  <a:pt x="927176" y="426394"/>
                </a:lnTo>
                <a:lnTo>
                  <a:pt x="930228" y="420347"/>
                </a:lnTo>
                <a:lnTo>
                  <a:pt x="933152" y="414300"/>
                </a:lnTo>
                <a:lnTo>
                  <a:pt x="937730" y="408253"/>
                </a:lnTo>
                <a:lnTo>
                  <a:pt x="942307" y="400694"/>
                </a:lnTo>
                <a:lnTo>
                  <a:pt x="946757" y="393136"/>
                </a:lnTo>
                <a:lnTo>
                  <a:pt x="949809" y="388601"/>
                </a:lnTo>
                <a:lnTo>
                  <a:pt x="952861" y="385577"/>
                </a:lnTo>
                <a:lnTo>
                  <a:pt x="955785" y="381042"/>
                </a:lnTo>
                <a:lnTo>
                  <a:pt x="958837" y="378018"/>
                </a:lnTo>
                <a:lnTo>
                  <a:pt x="961888" y="373471"/>
                </a:lnTo>
                <a:lnTo>
                  <a:pt x="966338" y="370447"/>
                </a:lnTo>
                <a:lnTo>
                  <a:pt x="967864" y="365912"/>
                </a:lnTo>
                <a:lnTo>
                  <a:pt x="972442" y="362889"/>
                </a:lnTo>
                <a:lnTo>
                  <a:pt x="976892" y="358353"/>
                </a:lnTo>
                <a:lnTo>
                  <a:pt x="979943" y="353818"/>
                </a:lnTo>
                <a:lnTo>
                  <a:pt x="982995" y="350795"/>
                </a:lnTo>
                <a:lnTo>
                  <a:pt x="987445" y="346260"/>
                </a:lnTo>
                <a:lnTo>
                  <a:pt x="992023" y="341724"/>
                </a:lnTo>
                <a:lnTo>
                  <a:pt x="994947" y="338701"/>
                </a:lnTo>
                <a:lnTo>
                  <a:pt x="999525" y="335678"/>
                </a:lnTo>
                <a:lnTo>
                  <a:pt x="1002576" y="331142"/>
                </a:lnTo>
                <a:lnTo>
                  <a:pt x="1007026" y="328119"/>
                </a:lnTo>
                <a:lnTo>
                  <a:pt x="1010078" y="323584"/>
                </a:lnTo>
                <a:lnTo>
                  <a:pt x="1014655" y="319049"/>
                </a:lnTo>
                <a:lnTo>
                  <a:pt x="1017580" y="316013"/>
                </a:lnTo>
                <a:lnTo>
                  <a:pt x="1025209" y="308454"/>
                </a:lnTo>
                <a:lnTo>
                  <a:pt x="1032711" y="302407"/>
                </a:lnTo>
                <a:lnTo>
                  <a:pt x="1040213" y="296360"/>
                </a:lnTo>
                <a:lnTo>
                  <a:pt x="1047714" y="288802"/>
                </a:lnTo>
                <a:lnTo>
                  <a:pt x="1053818" y="284266"/>
                </a:lnTo>
                <a:lnTo>
                  <a:pt x="1059794" y="278220"/>
                </a:lnTo>
                <a:lnTo>
                  <a:pt x="1064371" y="272173"/>
                </a:lnTo>
                <a:lnTo>
                  <a:pt x="1070347" y="269149"/>
                </a:lnTo>
                <a:lnTo>
                  <a:pt x="1074924" y="264614"/>
                </a:lnTo>
                <a:lnTo>
                  <a:pt x="1079375" y="261591"/>
                </a:lnTo>
                <a:lnTo>
                  <a:pt x="1083952" y="258554"/>
                </a:lnTo>
                <a:lnTo>
                  <a:pt x="1087004" y="257043"/>
                </a:lnTo>
                <a:lnTo>
                  <a:pt x="1082426" y="250996"/>
                </a:lnTo>
                <a:lnTo>
                  <a:pt x="1077976" y="246461"/>
                </a:lnTo>
                <a:lnTo>
                  <a:pt x="1071873" y="241926"/>
                </a:lnTo>
                <a:lnTo>
                  <a:pt x="1068821" y="237390"/>
                </a:lnTo>
                <a:lnTo>
                  <a:pt x="1062845" y="231343"/>
                </a:lnTo>
                <a:lnTo>
                  <a:pt x="1058268" y="226808"/>
                </a:lnTo>
                <a:lnTo>
                  <a:pt x="1053818" y="222273"/>
                </a:lnTo>
                <a:lnTo>
                  <a:pt x="1047714" y="217738"/>
                </a:lnTo>
                <a:lnTo>
                  <a:pt x="1043264" y="211691"/>
                </a:lnTo>
                <a:lnTo>
                  <a:pt x="1037161" y="207156"/>
                </a:lnTo>
                <a:lnTo>
                  <a:pt x="1031185" y="202621"/>
                </a:lnTo>
                <a:lnTo>
                  <a:pt x="1025209" y="198073"/>
                </a:lnTo>
                <a:lnTo>
                  <a:pt x="1020631" y="192026"/>
                </a:lnTo>
                <a:lnTo>
                  <a:pt x="1014655" y="187491"/>
                </a:lnTo>
                <a:lnTo>
                  <a:pt x="1008552" y="182956"/>
                </a:lnTo>
                <a:lnTo>
                  <a:pt x="1002576" y="178421"/>
                </a:lnTo>
                <a:lnTo>
                  <a:pt x="996473" y="173885"/>
                </a:lnTo>
                <a:lnTo>
                  <a:pt x="990497" y="167839"/>
                </a:lnTo>
                <a:lnTo>
                  <a:pt x="984394" y="163303"/>
                </a:lnTo>
                <a:lnTo>
                  <a:pt x="978418" y="158768"/>
                </a:lnTo>
                <a:lnTo>
                  <a:pt x="972442" y="154233"/>
                </a:lnTo>
                <a:lnTo>
                  <a:pt x="966338" y="149698"/>
                </a:lnTo>
                <a:lnTo>
                  <a:pt x="960362" y="145163"/>
                </a:lnTo>
                <a:lnTo>
                  <a:pt x="954259" y="140615"/>
                </a:lnTo>
                <a:lnTo>
                  <a:pt x="948283" y="134568"/>
                </a:lnTo>
                <a:lnTo>
                  <a:pt x="942307" y="131545"/>
                </a:lnTo>
                <a:lnTo>
                  <a:pt x="934678" y="125498"/>
                </a:lnTo>
                <a:lnTo>
                  <a:pt x="928702" y="122474"/>
                </a:lnTo>
                <a:lnTo>
                  <a:pt x="922599" y="117939"/>
                </a:lnTo>
                <a:lnTo>
                  <a:pt x="916623" y="113404"/>
                </a:lnTo>
                <a:lnTo>
                  <a:pt x="912045" y="108869"/>
                </a:lnTo>
                <a:lnTo>
                  <a:pt x="906069" y="105845"/>
                </a:lnTo>
                <a:lnTo>
                  <a:pt x="900093" y="101310"/>
                </a:lnTo>
                <a:lnTo>
                  <a:pt x="892464" y="96775"/>
                </a:lnTo>
                <a:lnTo>
                  <a:pt x="888014" y="92240"/>
                </a:lnTo>
                <a:lnTo>
                  <a:pt x="881911" y="89216"/>
                </a:lnTo>
                <a:lnTo>
                  <a:pt x="875935" y="84669"/>
                </a:lnTo>
                <a:lnTo>
                  <a:pt x="871357" y="81645"/>
                </a:lnTo>
                <a:lnTo>
                  <a:pt x="865381" y="77110"/>
                </a:lnTo>
                <a:lnTo>
                  <a:pt x="860804" y="75598"/>
                </a:lnTo>
                <a:lnTo>
                  <a:pt x="854828" y="71063"/>
                </a:lnTo>
                <a:lnTo>
                  <a:pt x="850251" y="68040"/>
                </a:lnTo>
                <a:lnTo>
                  <a:pt x="845800" y="63504"/>
                </a:lnTo>
                <a:lnTo>
                  <a:pt x="841223" y="61993"/>
                </a:lnTo>
                <a:lnTo>
                  <a:pt x="836773" y="57458"/>
                </a:lnTo>
                <a:lnTo>
                  <a:pt x="832195" y="54434"/>
                </a:lnTo>
                <a:lnTo>
                  <a:pt x="827618" y="52922"/>
                </a:lnTo>
                <a:lnTo>
                  <a:pt x="824693" y="51411"/>
                </a:lnTo>
                <a:lnTo>
                  <a:pt x="820116" y="48387"/>
                </a:lnTo>
                <a:lnTo>
                  <a:pt x="815666" y="45364"/>
                </a:lnTo>
                <a:lnTo>
                  <a:pt x="812614" y="42340"/>
                </a:lnTo>
                <a:lnTo>
                  <a:pt x="809563" y="40829"/>
                </a:lnTo>
                <a:lnTo>
                  <a:pt x="803587" y="37805"/>
                </a:lnTo>
                <a:lnTo>
                  <a:pt x="799009" y="34782"/>
                </a:lnTo>
                <a:lnTo>
                  <a:pt x="795958" y="31758"/>
                </a:lnTo>
                <a:lnTo>
                  <a:pt x="793033" y="30247"/>
                </a:lnTo>
                <a:lnTo>
                  <a:pt x="791507" y="28735"/>
                </a:lnTo>
                <a:lnTo>
                  <a:pt x="640720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52240" y="6155447"/>
            <a:ext cx="91967" cy="81645"/>
          </a:xfrm>
          <a:custGeom>
            <a:avLst/>
            <a:gdLst/>
            <a:ahLst/>
            <a:cxnLst/>
            <a:rect l="l" t="t" r="r" b="b"/>
            <a:pathLst>
              <a:path w="91967" h="81645">
                <a:moveTo>
                  <a:pt x="0" y="65016"/>
                </a:moveTo>
                <a:lnTo>
                  <a:pt x="0" y="68040"/>
                </a:lnTo>
                <a:lnTo>
                  <a:pt x="1513" y="72575"/>
                </a:lnTo>
                <a:lnTo>
                  <a:pt x="4526" y="75598"/>
                </a:lnTo>
                <a:lnTo>
                  <a:pt x="9053" y="78622"/>
                </a:lnTo>
                <a:lnTo>
                  <a:pt x="13566" y="80133"/>
                </a:lnTo>
                <a:lnTo>
                  <a:pt x="18093" y="81645"/>
                </a:lnTo>
                <a:lnTo>
                  <a:pt x="45227" y="81645"/>
                </a:lnTo>
                <a:lnTo>
                  <a:pt x="49753" y="80133"/>
                </a:lnTo>
                <a:lnTo>
                  <a:pt x="57293" y="80133"/>
                </a:lnTo>
                <a:lnTo>
                  <a:pt x="61807" y="78622"/>
                </a:lnTo>
                <a:lnTo>
                  <a:pt x="67847" y="77110"/>
                </a:lnTo>
                <a:lnTo>
                  <a:pt x="72360" y="75598"/>
                </a:lnTo>
                <a:lnTo>
                  <a:pt x="76887" y="74086"/>
                </a:lnTo>
                <a:lnTo>
                  <a:pt x="82914" y="69551"/>
                </a:lnTo>
                <a:lnTo>
                  <a:pt x="87440" y="63504"/>
                </a:lnTo>
                <a:lnTo>
                  <a:pt x="88954" y="60481"/>
                </a:lnTo>
                <a:lnTo>
                  <a:pt x="90454" y="55946"/>
                </a:lnTo>
                <a:lnTo>
                  <a:pt x="91967" y="52922"/>
                </a:lnTo>
                <a:lnTo>
                  <a:pt x="91967" y="43852"/>
                </a:lnTo>
                <a:lnTo>
                  <a:pt x="90454" y="39317"/>
                </a:lnTo>
                <a:lnTo>
                  <a:pt x="88954" y="36293"/>
                </a:lnTo>
                <a:lnTo>
                  <a:pt x="88954" y="31758"/>
                </a:lnTo>
                <a:lnTo>
                  <a:pt x="85940" y="27223"/>
                </a:lnTo>
                <a:lnTo>
                  <a:pt x="84427" y="22675"/>
                </a:lnTo>
                <a:lnTo>
                  <a:pt x="82914" y="18140"/>
                </a:lnTo>
                <a:lnTo>
                  <a:pt x="81414" y="16628"/>
                </a:lnTo>
                <a:lnTo>
                  <a:pt x="76887" y="9070"/>
                </a:lnTo>
                <a:lnTo>
                  <a:pt x="72360" y="4535"/>
                </a:lnTo>
                <a:lnTo>
                  <a:pt x="69347" y="1511"/>
                </a:lnTo>
                <a:lnTo>
                  <a:pt x="66334" y="1511"/>
                </a:lnTo>
                <a:lnTo>
                  <a:pt x="61807" y="0"/>
                </a:lnTo>
                <a:lnTo>
                  <a:pt x="42213" y="0"/>
                </a:lnTo>
                <a:lnTo>
                  <a:pt x="37687" y="1511"/>
                </a:lnTo>
                <a:lnTo>
                  <a:pt x="30147" y="1511"/>
                </a:lnTo>
                <a:lnTo>
                  <a:pt x="25633" y="4535"/>
                </a:lnTo>
                <a:lnTo>
                  <a:pt x="19606" y="6046"/>
                </a:lnTo>
                <a:lnTo>
                  <a:pt x="15079" y="9070"/>
                </a:lnTo>
                <a:lnTo>
                  <a:pt x="10553" y="13605"/>
                </a:lnTo>
                <a:lnTo>
                  <a:pt x="7539" y="18140"/>
                </a:lnTo>
                <a:lnTo>
                  <a:pt x="4526" y="21164"/>
                </a:lnTo>
                <a:lnTo>
                  <a:pt x="4526" y="31758"/>
                </a:lnTo>
                <a:lnTo>
                  <a:pt x="3013" y="39317"/>
                </a:lnTo>
                <a:lnTo>
                  <a:pt x="3013" y="45364"/>
                </a:lnTo>
                <a:lnTo>
                  <a:pt x="1513" y="51411"/>
                </a:lnTo>
                <a:lnTo>
                  <a:pt x="1513" y="60481"/>
                </a:lnTo>
                <a:lnTo>
                  <a:pt x="0" y="65016"/>
                </a:lnTo>
                <a:close/>
              </a:path>
            </a:pathLst>
          </a:custGeom>
          <a:solidFill>
            <a:srgbClr val="FFB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227170" y="6066243"/>
            <a:ext cx="306049" cy="303919"/>
          </a:xfrm>
          <a:custGeom>
            <a:avLst/>
            <a:gdLst/>
            <a:ahLst/>
            <a:cxnLst/>
            <a:rect l="l" t="t" r="r" b="b"/>
            <a:pathLst>
              <a:path w="306049" h="303919">
                <a:moveTo>
                  <a:pt x="1525" y="223772"/>
                </a:moveTo>
                <a:lnTo>
                  <a:pt x="2924" y="229832"/>
                </a:lnTo>
                <a:lnTo>
                  <a:pt x="4450" y="234367"/>
                </a:lnTo>
                <a:lnTo>
                  <a:pt x="7501" y="240414"/>
                </a:lnTo>
                <a:lnTo>
                  <a:pt x="12079" y="246461"/>
                </a:lnTo>
                <a:lnTo>
                  <a:pt x="16529" y="254019"/>
                </a:lnTo>
                <a:lnTo>
                  <a:pt x="22632" y="260066"/>
                </a:lnTo>
                <a:lnTo>
                  <a:pt x="28608" y="267625"/>
                </a:lnTo>
                <a:lnTo>
                  <a:pt x="33186" y="270648"/>
                </a:lnTo>
                <a:lnTo>
                  <a:pt x="37636" y="273672"/>
                </a:lnTo>
                <a:lnTo>
                  <a:pt x="42213" y="278207"/>
                </a:lnTo>
                <a:lnTo>
                  <a:pt x="49715" y="281230"/>
                </a:lnTo>
                <a:lnTo>
                  <a:pt x="54292" y="284254"/>
                </a:lnTo>
                <a:lnTo>
                  <a:pt x="61794" y="287290"/>
                </a:lnTo>
                <a:lnTo>
                  <a:pt x="67770" y="290313"/>
                </a:lnTo>
                <a:lnTo>
                  <a:pt x="75399" y="293337"/>
                </a:lnTo>
                <a:lnTo>
                  <a:pt x="78324" y="293337"/>
                </a:lnTo>
                <a:lnTo>
                  <a:pt x="82901" y="294848"/>
                </a:lnTo>
                <a:lnTo>
                  <a:pt x="85953" y="294848"/>
                </a:lnTo>
                <a:lnTo>
                  <a:pt x="90403" y="296360"/>
                </a:lnTo>
                <a:lnTo>
                  <a:pt x="94980" y="297872"/>
                </a:lnTo>
                <a:lnTo>
                  <a:pt x="99431" y="299384"/>
                </a:lnTo>
                <a:lnTo>
                  <a:pt x="104008" y="299384"/>
                </a:lnTo>
                <a:lnTo>
                  <a:pt x="108458" y="300895"/>
                </a:lnTo>
                <a:lnTo>
                  <a:pt x="113036" y="300895"/>
                </a:lnTo>
                <a:lnTo>
                  <a:pt x="117613" y="302407"/>
                </a:lnTo>
                <a:lnTo>
                  <a:pt x="138720" y="302407"/>
                </a:lnTo>
                <a:lnTo>
                  <a:pt x="141644" y="303919"/>
                </a:lnTo>
                <a:lnTo>
                  <a:pt x="149273" y="302407"/>
                </a:lnTo>
                <a:lnTo>
                  <a:pt x="170380" y="302407"/>
                </a:lnTo>
                <a:lnTo>
                  <a:pt x="176356" y="299384"/>
                </a:lnTo>
                <a:lnTo>
                  <a:pt x="180934" y="297872"/>
                </a:lnTo>
                <a:lnTo>
                  <a:pt x="186910" y="296360"/>
                </a:lnTo>
                <a:lnTo>
                  <a:pt x="192886" y="293337"/>
                </a:lnTo>
                <a:lnTo>
                  <a:pt x="197463" y="291825"/>
                </a:lnTo>
                <a:lnTo>
                  <a:pt x="202041" y="288802"/>
                </a:lnTo>
                <a:lnTo>
                  <a:pt x="208017" y="284254"/>
                </a:lnTo>
                <a:lnTo>
                  <a:pt x="212594" y="281230"/>
                </a:lnTo>
                <a:lnTo>
                  <a:pt x="215519" y="276695"/>
                </a:lnTo>
                <a:lnTo>
                  <a:pt x="220096" y="272160"/>
                </a:lnTo>
                <a:lnTo>
                  <a:pt x="224546" y="267625"/>
                </a:lnTo>
                <a:lnTo>
                  <a:pt x="229124" y="263090"/>
                </a:lnTo>
                <a:lnTo>
                  <a:pt x="232175" y="257043"/>
                </a:lnTo>
                <a:lnTo>
                  <a:pt x="236625" y="252508"/>
                </a:lnTo>
                <a:lnTo>
                  <a:pt x="241203" y="244949"/>
                </a:lnTo>
                <a:lnTo>
                  <a:pt x="244254" y="240414"/>
                </a:lnTo>
                <a:lnTo>
                  <a:pt x="248705" y="232855"/>
                </a:lnTo>
                <a:lnTo>
                  <a:pt x="253282" y="226796"/>
                </a:lnTo>
                <a:lnTo>
                  <a:pt x="257732" y="219237"/>
                </a:lnTo>
                <a:lnTo>
                  <a:pt x="262310" y="211678"/>
                </a:lnTo>
                <a:lnTo>
                  <a:pt x="263835" y="207143"/>
                </a:lnTo>
                <a:lnTo>
                  <a:pt x="266760" y="204120"/>
                </a:lnTo>
                <a:lnTo>
                  <a:pt x="268286" y="199585"/>
                </a:lnTo>
                <a:lnTo>
                  <a:pt x="271337" y="196561"/>
                </a:lnTo>
                <a:lnTo>
                  <a:pt x="272863" y="192026"/>
                </a:lnTo>
                <a:lnTo>
                  <a:pt x="275915" y="187491"/>
                </a:lnTo>
                <a:lnTo>
                  <a:pt x="278839" y="182956"/>
                </a:lnTo>
                <a:lnTo>
                  <a:pt x="281891" y="179932"/>
                </a:lnTo>
                <a:lnTo>
                  <a:pt x="283417" y="175397"/>
                </a:lnTo>
                <a:lnTo>
                  <a:pt x="286468" y="170849"/>
                </a:lnTo>
                <a:lnTo>
                  <a:pt x="287867" y="166314"/>
                </a:lnTo>
                <a:lnTo>
                  <a:pt x="289393" y="161779"/>
                </a:lnTo>
                <a:lnTo>
                  <a:pt x="290918" y="157244"/>
                </a:lnTo>
                <a:lnTo>
                  <a:pt x="293970" y="152709"/>
                </a:lnTo>
                <a:lnTo>
                  <a:pt x="295496" y="149685"/>
                </a:lnTo>
                <a:lnTo>
                  <a:pt x="297022" y="145150"/>
                </a:lnTo>
                <a:lnTo>
                  <a:pt x="298420" y="140615"/>
                </a:lnTo>
                <a:lnTo>
                  <a:pt x="299946" y="137591"/>
                </a:lnTo>
                <a:lnTo>
                  <a:pt x="299946" y="133056"/>
                </a:lnTo>
                <a:lnTo>
                  <a:pt x="301472" y="130033"/>
                </a:lnTo>
                <a:lnTo>
                  <a:pt x="302998" y="122474"/>
                </a:lnTo>
                <a:lnTo>
                  <a:pt x="304523" y="116427"/>
                </a:lnTo>
                <a:lnTo>
                  <a:pt x="304523" y="108856"/>
                </a:lnTo>
                <a:lnTo>
                  <a:pt x="306049" y="101297"/>
                </a:lnTo>
                <a:lnTo>
                  <a:pt x="306049" y="89204"/>
                </a:lnTo>
                <a:lnTo>
                  <a:pt x="304523" y="83157"/>
                </a:lnTo>
                <a:lnTo>
                  <a:pt x="302998" y="77110"/>
                </a:lnTo>
                <a:lnTo>
                  <a:pt x="301472" y="71063"/>
                </a:lnTo>
                <a:lnTo>
                  <a:pt x="301472" y="66528"/>
                </a:lnTo>
                <a:lnTo>
                  <a:pt x="298420" y="60481"/>
                </a:lnTo>
                <a:lnTo>
                  <a:pt x="295496" y="55946"/>
                </a:lnTo>
                <a:lnTo>
                  <a:pt x="292444" y="49886"/>
                </a:lnTo>
                <a:lnTo>
                  <a:pt x="289393" y="45351"/>
                </a:lnTo>
                <a:lnTo>
                  <a:pt x="286468" y="40816"/>
                </a:lnTo>
                <a:lnTo>
                  <a:pt x="283417" y="36281"/>
                </a:lnTo>
                <a:lnTo>
                  <a:pt x="278839" y="33257"/>
                </a:lnTo>
                <a:lnTo>
                  <a:pt x="275915" y="28722"/>
                </a:lnTo>
                <a:lnTo>
                  <a:pt x="271337" y="24187"/>
                </a:lnTo>
                <a:lnTo>
                  <a:pt x="266760" y="21164"/>
                </a:lnTo>
                <a:lnTo>
                  <a:pt x="263835" y="18140"/>
                </a:lnTo>
                <a:lnTo>
                  <a:pt x="259258" y="15117"/>
                </a:lnTo>
                <a:lnTo>
                  <a:pt x="254808" y="12093"/>
                </a:lnTo>
                <a:lnTo>
                  <a:pt x="250230" y="9070"/>
                </a:lnTo>
                <a:lnTo>
                  <a:pt x="244254" y="6046"/>
                </a:lnTo>
                <a:lnTo>
                  <a:pt x="241203" y="4535"/>
                </a:lnTo>
                <a:lnTo>
                  <a:pt x="233701" y="1511"/>
                </a:lnTo>
                <a:lnTo>
                  <a:pt x="229124" y="0"/>
                </a:lnTo>
                <a:lnTo>
                  <a:pt x="209542" y="0"/>
                </a:lnTo>
                <a:lnTo>
                  <a:pt x="202041" y="1511"/>
                </a:lnTo>
                <a:lnTo>
                  <a:pt x="194412" y="1511"/>
                </a:lnTo>
                <a:lnTo>
                  <a:pt x="188436" y="4535"/>
                </a:lnTo>
                <a:lnTo>
                  <a:pt x="183858" y="6046"/>
                </a:lnTo>
                <a:lnTo>
                  <a:pt x="179408" y="7558"/>
                </a:lnTo>
                <a:lnTo>
                  <a:pt x="176356" y="7558"/>
                </a:lnTo>
                <a:lnTo>
                  <a:pt x="171779" y="10582"/>
                </a:lnTo>
                <a:lnTo>
                  <a:pt x="167329" y="12093"/>
                </a:lnTo>
                <a:lnTo>
                  <a:pt x="164277" y="13605"/>
                </a:lnTo>
                <a:lnTo>
                  <a:pt x="159827" y="15117"/>
                </a:lnTo>
                <a:lnTo>
                  <a:pt x="156775" y="16628"/>
                </a:lnTo>
                <a:lnTo>
                  <a:pt x="152198" y="18140"/>
                </a:lnTo>
                <a:lnTo>
                  <a:pt x="147748" y="21164"/>
                </a:lnTo>
                <a:lnTo>
                  <a:pt x="144696" y="22675"/>
                </a:lnTo>
                <a:lnTo>
                  <a:pt x="141644" y="24187"/>
                </a:lnTo>
                <a:lnTo>
                  <a:pt x="132617" y="28722"/>
                </a:lnTo>
                <a:lnTo>
                  <a:pt x="126641" y="34769"/>
                </a:lnTo>
                <a:lnTo>
                  <a:pt x="122063" y="36281"/>
                </a:lnTo>
                <a:lnTo>
                  <a:pt x="117613" y="37793"/>
                </a:lnTo>
                <a:lnTo>
                  <a:pt x="114562" y="40816"/>
                </a:lnTo>
                <a:lnTo>
                  <a:pt x="109984" y="42328"/>
                </a:lnTo>
                <a:lnTo>
                  <a:pt x="104008" y="46863"/>
                </a:lnTo>
                <a:lnTo>
                  <a:pt x="96506" y="51398"/>
                </a:lnTo>
                <a:lnTo>
                  <a:pt x="90403" y="54421"/>
                </a:lnTo>
                <a:lnTo>
                  <a:pt x="84427" y="58969"/>
                </a:lnTo>
                <a:lnTo>
                  <a:pt x="78324" y="63504"/>
                </a:lnTo>
                <a:lnTo>
                  <a:pt x="73874" y="68040"/>
                </a:lnTo>
                <a:lnTo>
                  <a:pt x="67770" y="71063"/>
                </a:lnTo>
                <a:lnTo>
                  <a:pt x="60269" y="75598"/>
                </a:lnTo>
                <a:lnTo>
                  <a:pt x="52767" y="83157"/>
                </a:lnTo>
                <a:lnTo>
                  <a:pt x="0" y="219237"/>
                </a:lnTo>
                <a:lnTo>
                  <a:pt x="0" y="222260"/>
                </a:lnTo>
                <a:lnTo>
                  <a:pt x="1525" y="223772"/>
                </a:lnTo>
                <a:close/>
              </a:path>
            </a:pathLst>
          </a:custGeom>
          <a:solidFill>
            <a:srgbClr val="FFB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319562" y="6143354"/>
            <a:ext cx="334683" cy="270661"/>
          </a:xfrm>
          <a:custGeom>
            <a:avLst/>
            <a:gdLst/>
            <a:ahLst/>
            <a:cxnLst/>
            <a:rect l="l" t="t" r="r" b="b"/>
            <a:pathLst>
              <a:path w="334683" h="270661">
                <a:moveTo>
                  <a:pt x="334683" y="136080"/>
                </a:moveTo>
                <a:lnTo>
                  <a:pt x="333183" y="133056"/>
                </a:lnTo>
                <a:lnTo>
                  <a:pt x="333183" y="119451"/>
                </a:lnTo>
                <a:lnTo>
                  <a:pt x="331670" y="114916"/>
                </a:lnTo>
                <a:lnTo>
                  <a:pt x="330157" y="110380"/>
                </a:lnTo>
                <a:lnTo>
                  <a:pt x="330157" y="107357"/>
                </a:lnTo>
                <a:lnTo>
                  <a:pt x="328656" y="102822"/>
                </a:lnTo>
                <a:lnTo>
                  <a:pt x="327143" y="98287"/>
                </a:lnTo>
                <a:lnTo>
                  <a:pt x="325643" y="93739"/>
                </a:lnTo>
                <a:lnTo>
                  <a:pt x="322630" y="89204"/>
                </a:lnTo>
                <a:lnTo>
                  <a:pt x="322630" y="86180"/>
                </a:lnTo>
                <a:lnTo>
                  <a:pt x="319616" y="81645"/>
                </a:lnTo>
                <a:lnTo>
                  <a:pt x="316590" y="77110"/>
                </a:lnTo>
                <a:lnTo>
                  <a:pt x="315090" y="72575"/>
                </a:lnTo>
                <a:lnTo>
                  <a:pt x="312076" y="69551"/>
                </a:lnTo>
                <a:lnTo>
                  <a:pt x="309063" y="65016"/>
                </a:lnTo>
                <a:lnTo>
                  <a:pt x="306036" y="60481"/>
                </a:lnTo>
                <a:lnTo>
                  <a:pt x="303023" y="57458"/>
                </a:lnTo>
                <a:lnTo>
                  <a:pt x="300010" y="52922"/>
                </a:lnTo>
                <a:lnTo>
                  <a:pt x="293983" y="46876"/>
                </a:lnTo>
                <a:lnTo>
                  <a:pt x="287956" y="40829"/>
                </a:lnTo>
                <a:lnTo>
                  <a:pt x="283429" y="36293"/>
                </a:lnTo>
                <a:lnTo>
                  <a:pt x="278903" y="33257"/>
                </a:lnTo>
                <a:lnTo>
                  <a:pt x="274376" y="30234"/>
                </a:lnTo>
                <a:lnTo>
                  <a:pt x="269862" y="27210"/>
                </a:lnTo>
                <a:lnTo>
                  <a:pt x="265336" y="24187"/>
                </a:lnTo>
                <a:lnTo>
                  <a:pt x="260809" y="21164"/>
                </a:lnTo>
                <a:lnTo>
                  <a:pt x="256295" y="19652"/>
                </a:lnTo>
                <a:lnTo>
                  <a:pt x="251769" y="16628"/>
                </a:lnTo>
                <a:lnTo>
                  <a:pt x="245742" y="15117"/>
                </a:lnTo>
                <a:lnTo>
                  <a:pt x="241215" y="12093"/>
                </a:lnTo>
                <a:lnTo>
                  <a:pt x="235189" y="10582"/>
                </a:lnTo>
                <a:lnTo>
                  <a:pt x="230662" y="9070"/>
                </a:lnTo>
                <a:lnTo>
                  <a:pt x="224635" y="6046"/>
                </a:lnTo>
                <a:lnTo>
                  <a:pt x="220109" y="6046"/>
                </a:lnTo>
                <a:lnTo>
                  <a:pt x="214082" y="4535"/>
                </a:lnTo>
                <a:lnTo>
                  <a:pt x="208042" y="4535"/>
                </a:lnTo>
                <a:lnTo>
                  <a:pt x="202015" y="3023"/>
                </a:lnTo>
                <a:lnTo>
                  <a:pt x="195988" y="1511"/>
                </a:lnTo>
                <a:lnTo>
                  <a:pt x="188448" y="0"/>
                </a:lnTo>
                <a:lnTo>
                  <a:pt x="152261" y="0"/>
                </a:lnTo>
                <a:lnTo>
                  <a:pt x="146235" y="1511"/>
                </a:lnTo>
                <a:lnTo>
                  <a:pt x="141708" y="3023"/>
                </a:lnTo>
                <a:lnTo>
                  <a:pt x="137194" y="3023"/>
                </a:lnTo>
                <a:lnTo>
                  <a:pt x="132668" y="4535"/>
                </a:lnTo>
                <a:lnTo>
                  <a:pt x="129654" y="4535"/>
                </a:lnTo>
                <a:lnTo>
                  <a:pt x="125128" y="6046"/>
                </a:lnTo>
                <a:lnTo>
                  <a:pt x="120614" y="7558"/>
                </a:lnTo>
                <a:lnTo>
                  <a:pt x="116087" y="9070"/>
                </a:lnTo>
                <a:lnTo>
                  <a:pt x="111561" y="9070"/>
                </a:lnTo>
                <a:lnTo>
                  <a:pt x="108547" y="12093"/>
                </a:lnTo>
                <a:lnTo>
                  <a:pt x="101007" y="15117"/>
                </a:lnTo>
                <a:lnTo>
                  <a:pt x="94980" y="18140"/>
                </a:lnTo>
                <a:lnTo>
                  <a:pt x="87440" y="22675"/>
                </a:lnTo>
                <a:lnTo>
                  <a:pt x="81414" y="27210"/>
                </a:lnTo>
                <a:lnTo>
                  <a:pt x="75374" y="30234"/>
                </a:lnTo>
                <a:lnTo>
                  <a:pt x="72360" y="34769"/>
                </a:lnTo>
                <a:lnTo>
                  <a:pt x="66334" y="39317"/>
                </a:lnTo>
                <a:lnTo>
                  <a:pt x="61807" y="43852"/>
                </a:lnTo>
                <a:lnTo>
                  <a:pt x="57293" y="48387"/>
                </a:lnTo>
                <a:lnTo>
                  <a:pt x="54280" y="51411"/>
                </a:lnTo>
                <a:lnTo>
                  <a:pt x="49753" y="55946"/>
                </a:lnTo>
                <a:lnTo>
                  <a:pt x="48240" y="60481"/>
                </a:lnTo>
                <a:lnTo>
                  <a:pt x="45227" y="63504"/>
                </a:lnTo>
                <a:lnTo>
                  <a:pt x="43726" y="68040"/>
                </a:lnTo>
                <a:lnTo>
                  <a:pt x="39200" y="74086"/>
                </a:lnTo>
                <a:lnTo>
                  <a:pt x="37687" y="78622"/>
                </a:lnTo>
                <a:lnTo>
                  <a:pt x="36186" y="83157"/>
                </a:lnTo>
                <a:lnTo>
                  <a:pt x="36186" y="84669"/>
                </a:lnTo>
                <a:lnTo>
                  <a:pt x="34673" y="84669"/>
                </a:lnTo>
                <a:lnTo>
                  <a:pt x="31660" y="87692"/>
                </a:lnTo>
                <a:lnTo>
                  <a:pt x="27133" y="90715"/>
                </a:lnTo>
                <a:lnTo>
                  <a:pt x="24120" y="98287"/>
                </a:lnTo>
                <a:lnTo>
                  <a:pt x="21106" y="99798"/>
                </a:lnTo>
                <a:lnTo>
                  <a:pt x="18093" y="104334"/>
                </a:lnTo>
                <a:lnTo>
                  <a:pt x="16580" y="108869"/>
                </a:lnTo>
                <a:lnTo>
                  <a:pt x="13566" y="113404"/>
                </a:lnTo>
                <a:lnTo>
                  <a:pt x="10553" y="117939"/>
                </a:lnTo>
                <a:lnTo>
                  <a:pt x="9040" y="122474"/>
                </a:lnTo>
                <a:lnTo>
                  <a:pt x="6026" y="127009"/>
                </a:lnTo>
                <a:lnTo>
                  <a:pt x="4526" y="133056"/>
                </a:lnTo>
                <a:lnTo>
                  <a:pt x="3013" y="137591"/>
                </a:lnTo>
                <a:lnTo>
                  <a:pt x="1513" y="143638"/>
                </a:lnTo>
                <a:lnTo>
                  <a:pt x="0" y="148173"/>
                </a:lnTo>
                <a:lnTo>
                  <a:pt x="0" y="160280"/>
                </a:lnTo>
                <a:lnTo>
                  <a:pt x="1513" y="166327"/>
                </a:lnTo>
                <a:lnTo>
                  <a:pt x="1513" y="172374"/>
                </a:lnTo>
                <a:lnTo>
                  <a:pt x="4526" y="178421"/>
                </a:lnTo>
                <a:lnTo>
                  <a:pt x="4526" y="184467"/>
                </a:lnTo>
                <a:lnTo>
                  <a:pt x="7539" y="190514"/>
                </a:lnTo>
                <a:lnTo>
                  <a:pt x="12066" y="195050"/>
                </a:lnTo>
                <a:lnTo>
                  <a:pt x="16580" y="201096"/>
                </a:lnTo>
                <a:lnTo>
                  <a:pt x="21106" y="207143"/>
                </a:lnTo>
                <a:lnTo>
                  <a:pt x="27133" y="213203"/>
                </a:lnTo>
                <a:lnTo>
                  <a:pt x="30147" y="214715"/>
                </a:lnTo>
                <a:lnTo>
                  <a:pt x="34673" y="217738"/>
                </a:lnTo>
                <a:lnTo>
                  <a:pt x="39200" y="220761"/>
                </a:lnTo>
                <a:lnTo>
                  <a:pt x="42213" y="223785"/>
                </a:lnTo>
                <a:lnTo>
                  <a:pt x="46740" y="225297"/>
                </a:lnTo>
                <a:lnTo>
                  <a:pt x="49753" y="228320"/>
                </a:lnTo>
                <a:lnTo>
                  <a:pt x="54280" y="229832"/>
                </a:lnTo>
                <a:lnTo>
                  <a:pt x="58794" y="232855"/>
                </a:lnTo>
                <a:lnTo>
                  <a:pt x="61807" y="235879"/>
                </a:lnTo>
                <a:lnTo>
                  <a:pt x="66334" y="237390"/>
                </a:lnTo>
                <a:lnTo>
                  <a:pt x="70860" y="238902"/>
                </a:lnTo>
                <a:lnTo>
                  <a:pt x="73874" y="241926"/>
                </a:lnTo>
                <a:lnTo>
                  <a:pt x="78400" y="243437"/>
                </a:lnTo>
                <a:lnTo>
                  <a:pt x="81414" y="246461"/>
                </a:lnTo>
                <a:lnTo>
                  <a:pt x="85927" y="247972"/>
                </a:lnTo>
                <a:lnTo>
                  <a:pt x="90454" y="249484"/>
                </a:lnTo>
                <a:lnTo>
                  <a:pt x="93467" y="250996"/>
                </a:lnTo>
                <a:lnTo>
                  <a:pt x="96481" y="252508"/>
                </a:lnTo>
                <a:lnTo>
                  <a:pt x="101007" y="254019"/>
                </a:lnTo>
                <a:lnTo>
                  <a:pt x="105534" y="257043"/>
                </a:lnTo>
                <a:lnTo>
                  <a:pt x="113074" y="258554"/>
                </a:lnTo>
                <a:lnTo>
                  <a:pt x="120614" y="261578"/>
                </a:lnTo>
                <a:lnTo>
                  <a:pt x="128141" y="263090"/>
                </a:lnTo>
                <a:lnTo>
                  <a:pt x="135681" y="266113"/>
                </a:lnTo>
                <a:lnTo>
                  <a:pt x="141708" y="267637"/>
                </a:lnTo>
                <a:lnTo>
                  <a:pt x="150761" y="269149"/>
                </a:lnTo>
                <a:lnTo>
                  <a:pt x="158301" y="269149"/>
                </a:lnTo>
                <a:lnTo>
                  <a:pt x="161315" y="270661"/>
                </a:lnTo>
                <a:lnTo>
                  <a:pt x="179408" y="270661"/>
                </a:lnTo>
                <a:lnTo>
                  <a:pt x="186948" y="269149"/>
                </a:lnTo>
                <a:lnTo>
                  <a:pt x="194475" y="269149"/>
                </a:lnTo>
                <a:lnTo>
                  <a:pt x="202015" y="267637"/>
                </a:lnTo>
                <a:lnTo>
                  <a:pt x="209555" y="266113"/>
                </a:lnTo>
                <a:lnTo>
                  <a:pt x="217095" y="263090"/>
                </a:lnTo>
                <a:lnTo>
                  <a:pt x="224635" y="261578"/>
                </a:lnTo>
                <a:lnTo>
                  <a:pt x="232175" y="258554"/>
                </a:lnTo>
                <a:lnTo>
                  <a:pt x="239702" y="255531"/>
                </a:lnTo>
                <a:lnTo>
                  <a:pt x="242729" y="252508"/>
                </a:lnTo>
                <a:lnTo>
                  <a:pt x="247242" y="250996"/>
                </a:lnTo>
                <a:lnTo>
                  <a:pt x="250256" y="250996"/>
                </a:lnTo>
                <a:lnTo>
                  <a:pt x="254782" y="249484"/>
                </a:lnTo>
                <a:lnTo>
                  <a:pt x="257796" y="246461"/>
                </a:lnTo>
                <a:lnTo>
                  <a:pt x="262322" y="243437"/>
                </a:lnTo>
                <a:lnTo>
                  <a:pt x="266849" y="241926"/>
                </a:lnTo>
                <a:lnTo>
                  <a:pt x="269862" y="238902"/>
                </a:lnTo>
                <a:lnTo>
                  <a:pt x="274376" y="237390"/>
                </a:lnTo>
                <a:lnTo>
                  <a:pt x="278903" y="234367"/>
                </a:lnTo>
                <a:lnTo>
                  <a:pt x="283429" y="231343"/>
                </a:lnTo>
                <a:lnTo>
                  <a:pt x="287956" y="229832"/>
                </a:lnTo>
                <a:lnTo>
                  <a:pt x="293983" y="223785"/>
                </a:lnTo>
                <a:lnTo>
                  <a:pt x="301523" y="216226"/>
                </a:lnTo>
                <a:lnTo>
                  <a:pt x="307550" y="210179"/>
                </a:lnTo>
                <a:lnTo>
                  <a:pt x="313576" y="202608"/>
                </a:lnTo>
                <a:lnTo>
                  <a:pt x="318103" y="195050"/>
                </a:lnTo>
                <a:lnTo>
                  <a:pt x="322630" y="187491"/>
                </a:lnTo>
                <a:lnTo>
                  <a:pt x="322630" y="182956"/>
                </a:lnTo>
                <a:lnTo>
                  <a:pt x="325643" y="179932"/>
                </a:lnTo>
                <a:lnTo>
                  <a:pt x="327143" y="175397"/>
                </a:lnTo>
                <a:lnTo>
                  <a:pt x="328656" y="170862"/>
                </a:lnTo>
                <a:lnTo>
                  <a:pt x="330157" y="166327"/>
                </a:lnTo>
                <a:lnTo>
                  <a:pt x="330157" y="161792"/>
                </a:lnTo>
                <a:lnTo>
                  <a:pt x="331670" y="157257"/>
                </a:lnTo>
                <a:lnTo>
                  <a:pt x="333183" y="154233"/>
                </a:lnTo>
                <a:lnTo>
                  <a:pt x="333183" y="140615"/>
                </a:lnTo>
                <a:lnTo>
                  <a:pt x="334683" y="136080"/>
                </a:lnTo>
                <a:close/>
              </a:path>
            </a:pathLst>
          </a:custGeom>
          <a:solidFill>
            <a:srgbClr val="FFB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037643" y="5540037"/>
            <a:ext cx="1506130" cy="811971"/>
          </a:xfrm>
          <a:custGeom>
            <a:avLst/>
            <a:gdLst/>
            <a:ahLst/>
            <a:cxnLst/>
            <a:rect l="l" t="t" r="r" b="b"/>
            <a:pathLst>
              <a:path w="1506130" h="811971">
                <a:moveTo>
                  <a:pt x="568362" y="707650"/>
                </a:moveTo>
                <a:lnTo>
                  <a:pt x="568362" y="748466"/>
                </a:lnTo>
                <a:lnTo>
                  <a:pt x="566849" y="753001"/>
                </a:lnTo>
                <a:lnTo>
                  <a:pt x="566849" y="774178"/>
                </a:lnTo>
                <a:lnTo>
                  <a:pt x="568362" y="778713"/>
                </a:lnTo>
                <a:lnTo>
                  <a:pt x="569875" y="783248"/>
                </a:lnTo>
                <a:lnTo>
                  <a:pt x="571375" y="787784"/>
                </a:lnTo>
                <a:lnTo>
                  <a:pt x="574389" y="792319"/>
                </a:lnTo>
                <a:lnTo>
                  <a:pt x="577402" y="793830"/>
                </a:lnTo>
                <a:lnTo>
                  <a:pt x="589469" y="793830"/>
                </a:lnTo>
                <a:lnTo>
                  <a:pt x="593995" y="792319"/>
                </a:lnTo>
                <a:lnTo>
                  <a:pt x="600022" y="789295"/>
                </a:lnTo>
                <a:lnTo>
                  <a:pt x="604549" y="787784"/>
                </a:lnTo>
                <a:lnTo>
                  <a:pt x="609063" y="786272"/>
                </a:lnTo>
                <a:lnTo>
                  <a:pt x="613589" y="783248"/>
                </a:lnTo>
                <a:lnTo>
                  <a:pt x="618116" y="781737"/>
                </a:lnTo>
                <a:lnTo>
                  <a:pt x="622629" y="780225"/>
                </a:lnTo>
                <a:lnTo>
                  <a:pt x="628669" y="772666"/>
                </a:lnTo>
                <a:lnTo>
                  <a:pt x="636209" y="766619"/>
                </a:lnTo>
                <a:lnTo>
                  <a:pt x="639223" y="760573"/>
                </a:lnTo>
                <a:lnTo>
                  <a:pt x="643736" y="757549"/>
                </a:lnTo>
                <a:lnTo>
                  <a:pt x="646763" y="753001"/>
                </a:lnTo>
                <a:lnTo>
                  <a:pt x="649776" y="748466"/>
                </a:lnTo>
                <a:lnTo>
                  <a:pt x="652789" y="742419"/>
                </a:lnTo>
                <a:lnTo>
                  <a:pt x="657316" y="736372"/>
                </a:lnTo>
                <a:lnTo>
                  <a:pt x="660329" y="731837"/>
                </a:lnTo>
                <a:lnTo>
                  <a:pt x="664843" y="725790"/>
                </a:lnTo>
                <a:lnTo>
                  <a:pt x="669370" y="719743"/>
                </a:lnTo>
                <a:lnTo>
                  <a:pt x="672383" y="713697"/>
                </a:lnTo>
                <a:lnTo>
                  <a:pt x="676910" y="707650"/>
                </a:lnTo>
                <a:lnTo>
                  <a:pt x="681436" y="701603"/>
                </a:lnTo>
                <a:lnTo>
                  <a:pt x="684450" y="695543"/>
                </a:lnTo>
                <a:lnTo>
                  <a:pt x="688964" y="691008"/>
                </a:lnTo>
                <a:lnTo>
                  <a:pt x="693490" y="684961"/>
                </a:lnTo>
                <a:lnTo>
                  <a:pt x="696504" y="680426"/>
                </a:lnTo>
                <a:lnTo>
                  <a:pt x="701030" y="675891"/>
                </a:lnTo>
                <a:lnTo>
                  <a:pt x="705557" y="671356"/>
                </a:lnTo>
                <a:lnTo>
                  <a:pt x="708570" y="666821"/>
                </a:lnTo>
                <a:lnTo>
                  <a:pt x="713097" y="665309"/>
                </a:lnTo>
                <a:lnTo>
                  <a:pt x="717610" y="660774"/>
                </a:lnTo>
                <a:lnTo>
                  <a:pt x="722137" y="659262"/>
                </a:lnTo>
                <a:lnTo>
                  <a:pt x="726663" y="656238"/>
                </a:lnTo>
                <a:lnTo>
                  <a:pt x="755298" y="656238"/>
                </a:lnTo>
                <a:lnTo>
                  <a:pt x="761337" y="654727"/>
                </a:lnTo>
                <a:lnTo>
                  <a:pt x="765851" y="654727"/>
                </a:lnTo>
                <a:lnTo>
                  <a:pt x="771891" y="651703"/>
                </a:lnTo>
                <a:lnTo>
                  <a:pt x="776405" y="650192"/>
                </a:lnTo>
                <a:lnTo>
                  <a:pt x="780931" y="647168"/>
                </a:lnTo>
                <a:lnTo>
                  <a:pt x="783945" y="642633"/>
                </a:lnTo>
                <a:lnTo>
                  <a:pt x="786958" y="638085"/>
                </a:lnTo>
                <a:lnTo>
                  <a:pt x="789984" y="632038"/>
                </a:lnTo>
                <a:lnTo>
                  <a:pt x="789984" y="609362"/>
                </a:lnTo>
                <a:lnTo>
                  <a:pt x="788471" y="603316"/>
                </a:lnTo>
                <a:lnTo>
                  <a:pt x="785458" y="597269"/>
                </a:lnTo>
                <a:lnTo>
                  <a:pt x="782444" y="591222"/>
                </a:lnTo>
                <a:lnTo>
                  <a:pt x="779431" y="585175"/>
                </a:lnTo>
                <a:lnTo>
                  <a:pt x="776405" y="582151"/>
                </a:lnTo>
                <a:lnTo>
                  <a:pt x="773391" y="576092"/>
                </a:lnTo>
                <a:lnTo>
                  <a:pt x="770378" y="573068"/>
                </a:lnTo>
                <a:lnTo>
                  <a:pt x="767364" y="568533"/>
                </a:lnTo>
                <a:lnTo>
                  <a:pt x="765851" y="563998"/>
                </a:lnTo>
                <a:lnTo>
                  <a:pt x="764351" y="557951"/>
                </a:lnTo>
                <a:lnTo>
                  <a:pt x="767364" y="551904"/>
                </a:lnTo>
                <a:lnTo>
                  <a:pt x="768877" y="548881"/>
                </a:lnTo>
                <a:lnTo>
                  <a:pt x="773391" y="545858"/>
                </a:lnTo>
                <a:lnTo>
                  <a:pt x="776405" y="542834"/>
                </a:lnTo>
                <a:lnTo>
                  <a:pt x="780931" y="541322"/>
                </a:lnTo>
                <a:lnTo>
                  <a:pt x="785458" y="539811"/>
                </a:lnTo>
                <a:lnTo>
                  <a:pt x="788471" y="536787"/>
                </a:lnTo>
                <a:lnTo>
                  <a:pt x="794498" y="535275"/>
                </a:lnTo>
                <a:lnTo>
                  <a:pt x="799024" y="533764"/>
                </a:lnTo>
                <a:lnTo>
                  <a:pt x="803551" y="532252"/>
                </a:lnTo>
                <a:lnTo>
                  <a:pt x="823145" y="532252"/>
                </a:lnTo>
                <a:lnTo>
                  <a:pt x="827671" y="535275"/>
                </a:lnTo>
                <a:lnTo>
                  <a:pt x="832185" y="536787"/>
                </a:lnTo>
                <a:lnTo>
                  <a:pt x="836712" y="539811"/>
                </a:lnTo>
                <a:lnTo>
                  <a:pt x="838225" y="541322"/>
                </a:lnTo>
                <a:lnTo>
                  <a:pt x="842739" y="545858"/>
                </a:lnTo>
                <a:lnTo>
                  <a:pt x="848778" y="548881"/>
                </a:lnTo>
                <a:lnTo>
                  <a:pt x="854805" y="554928"/>
                </a:lnTo>
                <a:lnTo>
                  <a:pt x="859332" y="557951"/>
                </a:lnTo>
                <a:lnTo>
                  <a:pt x="863845" y="562486"/>
                </a:lnTo>
                <a:lnTo>
                  <a:pt x="866872" y="565510"/>
                </a:lnTo>
                <a:lnTo>
                  <a:pt x="872899" y="570045"/>
                </a:lnTo>
                <a:lnTo>
                  <a:pt x="877425" y="574580"/>
                </a:lnTo>
                <a:lnTo>
                  <a:pt x="881939" y="577604"/>
                </a:lnTo>
                <a:lnTo>
                  <a:pt x="887966" y="583663"/>
                </a:lnTo>
                <a:lnTo>
                  <a:pt x="894005" y="588198"/>
                </a:lnTo>
                <a:lnTo>
                  <a:pt x="900032" y="592734"/>
                </a:lnTo>
                <a:lnTo>
                  <a:pt x="906059" y="597269"/>
                </a:lnTo>
                <a:lnTo>
                  <a:pt x="912099" y="601804"/>
                </a:lnTo>
                <a:lnTo>
                  <a:pt x="918126" y="607851"/>
                </a:lnTo>
                <a:lnTo>
                  <a:pt x="924153" y="612386"/>
                </a:lnTo>
                <a:lnTo>
                  <a:pt x="931693" y="618433"/>
                </a:lnTo>
                <a:lnTo>
                  <a:pt x="937720" y="622968"/>
                </a:lnTo>
                <a:lnTo>
                  <a:pt x="945260" y="630527"/>
                </a:lnTo>
                <a:lnTo>
                  <a:pt x="952800" y="635062"/>
                </a:lnTo>
                <a:lnTo>
                  <a:pt x="960340" y="641121"/>
                </a:lnTo>
                <a:lnTo>
                  <a:pt x="967879" y="647168"/>
                </a:lnTo>
                <a:lnTo>
                  <a:pt x="975407" y="653215"/>
                </a:lnTo>
                <a:lnTo>
                  <a:pt x="982947" y="659262"/>
                </a:lnTo>
                <a:lnTo>
                  <a:pt x="990487" y="665309"/>
                </a:lnTo>
                <a:lnTo>
                  <a:pt x="998027" y="671356"/>
                </a:lnTo>
                <a:lnTo>
                  <a:pt x="1007067" y="678914"/>
                </a:lnTo>
                <a:lnTo>
                  <a:pt x="1014607" y="683449"/>
                </a:lnTo>
                <a:lnTo>
                  <a:pt x="1022147" y="689496"/>
                </a:lnTo>
                <a:lnTo>
                  <a:pt x="1029687" y="695543"/>
                </a:lnTo>
                <a:lnTo>
                  <a:pt x="1037227" y="701603"/>
                </a:lnTo>
                <a:lnTo>
                  <a:pt x="1046267" y="707650"/>
                </a:lnTo>
                <a:lnTo>
                  <a:pt x="1053807" y="713697"/>
                </a:lnTo>
                <a:lnTo>
                  <a:pt x="1061347" y="718232"/>
                </a:lnTo>
                <a:lnTo>
                  <a:pt x="1070388" y="724279"/>
                </a:lnTo>
                <a:lnTo>
                  <a:pt x="1077928" y="730325"/>
                </a:lnTo>
                <a:lnTo>
                  <a:pt x="1085468" y="736372"/>
                </a:lnTo>
                <a:lnTo>
                  <a:pt x="1093008" y="740908"/>
                </a:lnTo>
                <a:lnTo>
                  <a:pt x="1102048" y="746954"/>
                </a:lnTo>
                <a:lnTo>
                  <a:pt x="1108075" y="751490"/>
                </a:lnTo>
                <a:lnTo>
                  <a:pt x="1115615" y="756037"/>
                </a:lnTo>
                <a:lnTo>
                  <a:pt x="1124668" y="760573"/>
                </a:lnTo>
                <a:lnTo>
                  <a:pt x="1132208" y="766619"/>
                </a:lnTo>
                <a:lnTo>
                  <a:pt x="1138235" y="771155"/>
                </a:lnTo>
                <a:lnTo>
                  <a:pt x="1145775" y="774178"/>
                </a:lnTo>
                <a:lnTo>
                  <a:pt x="1153302" y="778713"/>
                </a:lnTo>
                <a:lnTo>
                  <a:pt x="1160842" y="783248"/>
                </a:lnTo>
                <a:lnTo>
                  <a:pt x="1166882" y="786272"/>
                </a:lnTo>
                <a:lnTo>
                  <a:pt x="1172909" y="790807"/>
                </a:lnTo>
                <a:lnTo>
                  <a:pt x="1178936" y="793830"/>
                </a:lnTo>
                <a:lnTo>
                  <a:pt x="1186476" y="796854"/>
                </a:lnTo>
                <a:lnTo>
                  <a:pt x="1192452" y="799877"/>
                </a:lnTo>
                <a:lnTo>
                  <a:pt x="1198555" y="802901"/>
                </a:lnTo>
                <a:lnTo>
                  <a:pt x="1204531" y="804412"/>
                </a:lnTo>
                <a:lnTo>
                  <a:pt x="1209108" y="805924"/>
                </a:lnTo>
                <a:lnTo>
                  <a:pt x="1215084" y="807436"/>
                </a:lnTo>
                <a:lnTo>
                  <a:pt x="1219662" y="808948"/>
                </a:lnTo>
                <a:lnTo>
                  <a:pt x="1224112" y="810459"/>
                </a:lnTo>
                <a:lnTo>
                  <a:pt x="1230215" y="811971"/>
                </a:lnTo>
                <a:lnTo>
                  <a:pt x="1243820" y="811971"/>
                </a:lnTo>
                <a:lnTo>
                  <a:pt x="1249796" y="810459"/>
                </a:lnTo>
                <a:lnTo>
                  <a:pt x="1254374" y="810459"/>
                </a:lnTo>
                <a:lnTo>
                  <a:pt x="1257298" y="808948"/>
                </a:lnTo>
                <a:lnTo>
                  <a:pt x="1261875" y="807436"/>
                </a:lnTo>
                <a:lnTo>
                  <a:pt x="1263401" y="805924"/>
                </a:lnTo>
                <a:lnTo>
                  <a:pt x="1266326" y="804412"/>
                </a:lnTo>
                <a:lnTo>
                  <a:pt x="1266326" y="790807"/>
                </a:lnTo>
                <a:lnTo>
                  <a:pt x="1264927" y="786272"/>
                </a:lnTo>
                <a:lnTo>
                  <a:pt x="1264927" y="783248"/>
                </a:lnTo>
                <a:lnTo>
                  <a:pt x="1263401" y="778713"/>
                </a:lnTo>
                <a:lnTo>
                  <a:pt x="1263401" y="774178"/>
                </a:lnTo>
                <a:lnTo>
                  <a:pt x="1260350" y="768131"/>
                </a:lnTo>
                <a:lnTo>
                  <a:pt x="1258824" y="762084"/>
                </a:lnTo>
                <a:lnTo>
                  <a:pt x="1257298" y="757549"/>
                </a:lnTo>
                <a:lnTo>
                  <a:pt x="1255772" y="751490"/>
                </a:lnTo>
                <a:lnTo>
                  <a:pt x="1252848" y="745443"/>
                </a:lnTo>
                <a:lnTo>
                  <a:pt x="1252848" y="739396"/>
                </a:lnTo>
                <a:lnTo>
                  <a:pt x="1251322" y="734861"/>
                </a:lnTo>
                <a:lnTo>
                  <a:pt x="1251322" y="709161"/>
                </a:lnTo>
                <a:lnTo>
                  <a:pt x="1252848" y="701603"/>
                </a:lnTo>
                <a:lnTo>
                  <a:pt x="1254374" y="695543"/>
                </a:lnTo>
                <a:lnTo>
                  <a:pt x="1257298" y="689496"/>
                </a:lnTo>
                <a:lnTo>
                  <a:pt x="1261875" y="681938"/>
                </a:lnTo>
                <a:lnTo>
                  <a:pt x="1266326" y="675891"/>
                </a:lnTo>
                <a:lnTo>
                  <a:pt x="1270903" y="668332"/>
                </a:lnTo>
                <a:lnTo>
                  <a:pt x="1275480" y="662285"/>
                </a:lnTo>
                <a:lnTo>
                  <a:pt x="1281456" y="656238"/>
                </a:lnTo>
                <a:lnTo>
                  <a:pt x="1286034" y="650192"/>
                </a:lnTo>
                <a:lnTo>
                  <a:pt x="1292010" y="644145"/>
                </a:lnTo>
                <a:lnTo>
                  <a:pt x="1297986" y="639610"/>
                </a:lnTo>
                <a:lnTo>
                  <a:pt x="1305615" y="633550"/>
                </a:lnTo>
                <a:lnTo>
                  <a:pt x="1311591" y="629015"/>
                </a:lnTo>
                <a:lnTo>
                  <a:pt x="1317694" y="622968"/>
                </a:lnTo>
                <a:lnTo>
                  <a:pt x="1323670" y="619944"/>
                </a:lnTo>
                <a:lnTo>
                  <a:pt x="1329646" y="615409"/>
                </a:lnTo>
                <a:lnTo>
                  <a:pt x="1335749" y="610874"/>
                </a:lnTo>
                <a:lnTo>
                  <a:pt x="1341726" y="606339"/>
                </a:lnTo>
                <a:lnTo>
                  <a:pt x="1347829" y="601804"/>
                </a:lnTo>
                <a:lnTo>
                  <a:pt x="1355331" y="598780"/>
                </a:lnTo>
                <a:lnTo>
                  <a:pt x="1361307" y="595757"/>
                </a:lnTo>
                <a:lnTo>
                  <a:pt x="1365884" y="591222"/>
                </a:lnTo>
                <a:lnTo>
                  <a:pt x="1371860" y="588198"/>
                </a:lnTo>
                <a:lnTo>
                  <a:pt x="1376437" y="585175"/>
                </a:lnTo>
                <a:lnTo>
                  <a:pt x="1381015" y="582151"/>
                </a:lnTo>
                <a:lnTo>
                  <a:pt x="1385465" y="577604"/>
                </a:lnTo>
                <a:lnTo>
                  <a:pt x="1390042" y="574580"/>
                </a:lnTo>
                <a:lnTo>
                  <a:pt x="1392967" y="571557"/>
                </a:lnTo>
                <a:lnTo>
                  <a:pt x="1397544" y="570045"/>
                </a:lnTo>
                <a:lnTo>
                  <a:pt x="1402122" y="562486"/>
                </a:lnTo>
                <a:lnTo>
                  <a:pt x="1406572" y="556440"/>
                </a:lnTo>
                <a:lnTo>
                  <a:pt x="1406572" y="550393"/>
                </a:lnTo>
                <a:lnTo>
                  <a:pt x="1405046" y="544346"/>
                </a:lnTo>
                <a:lnTo>
                  <a:pt x="1402122" y="539811"/>
                </a:lnTo>
                <a:lnTo>
                  <a:pt x="1400596" y="536787"/>
                </a:lnTo>
                <a:lnTo>
                  <a:pt x="1396019" y="532252"/>
                </a:lnTo>
                <a:lnTo>
                  <a:pt x="1391568" y="527717"/>
                </a:lnTo>
                <a:lnTo>
                  <a:pt x="1386991" y="523169"/>
                </a:lnTo>
                <a:lnTo>
                  <a:pt x="1381015" y="518634"/>
                </a:lnTo>
                <a:lnTo>
                  <a:pt x="1374912" y="514099"/>
                </a:lnTo>
                <a:lnTo>
                  <a:pt x="1367410" y="509564"/>
                </a:lnTo>
                <a:lnTo>
                  <a:pt x="1359908" y="503517"/>
                </a:lnTo>
                <a:lnTo>
                  <a:pt x="1353805" y="498981"/>
                </a:lnTo>
                <a:lnTo>
                  <a:pt x="1349355" y="495958"/>
                </a:lnTo>
                <a:lnTo>
                  <a:pt x="1344777" y="492935"/>
                </a:lnTo>
                <a:lnTo>
                  <a:pt x="1340200" y="491423"/>
                </a:lnTo>
                <a:lnTo>
                  <a:pt x="1337275" y="488399"/>
                </a:lnTo>
                <a:lnTo>
                  <a:pt x="1332698" y="485376"/>
                </a:lnTo>
                <a:lnTo>
                  <a:pt x="1328248" y="482353"/>
                </a:lnTo>
                <a:lnTo>
                  <a:pt x="1323670" y="480841"/>
                </a:lnTo>
                <a:lnTo>
                  <a:pt x="1320619" y="477817"/>
                </a:lnTo>
                <a:lnTo>
                  <a:pt x="1316168" y="474794"/>
                </a:lnTo>
                <a:lnTo>
                  <a:pt x="1311591" y="473282"/>
                </a:lnTo>
                <a:lnTo>
                  <a:pt x="1307141" y="470259"/>
                </a:lnTo>
                <a:lnTo>
                  <a:pt x="1302563" y="468747"/>
                </a:lnTo>
                <a:lnTo>
                  <a:pt x="1297986" y="465711"/>
                </a:lnTo>
                <a:lnTo>
                  <a:pt x="1293536" y="462687"/>
                </a:lnTo>
                <a:lnTo>
                  <a:pt x="1288958" y="459664"/>
                </a:lnTo>
                <a:lnTo>
                  <a:pt x="1286034" y="458152"/>
                </a:lnTo>
                <a:lnTo>
                  <a:pt x="1281456" y="456641"/>
                </a:lnTo>
                <a:lnTo>
                  <a:pt x="1276879" y="453617"/>
                </a:lnTo>
                <a:lnTo>
                  <a:pt x="1272429" y="452105"/>
                </a:lnTo>
                <a:lnTo>
                  <a:pt x="1269377" y="449082"/>
                </a:lnTo>
                <a:lnTo>
                  <a:pt x="1264927" y="447570"/>
                </a:lnTo>
                <a:lnTo>
                  <a:pt x="1260350" y="446059"/>
                </a:lnTo>
                <a:lnTo>
                  <a:pt x="1257298" y="443035"/>
                </a:lnTo>
                <a:lnTo>
                  <a:pt x="1252848" y="441523"/>
                </a:lnTo>
                <a:lnTo>
                  <a:pt x="1246745" y="436988"/>
                </a:lnTo>
                <a:lnTo>
                  <a:pt x="1240769" y="435477"/>
                </a:lnTo>
                <a:lnTo>
                  <a:pt x="1233267" y="430941"/>
                </a:lnTo>
                <a:lnTo>
                  <a:pt x="1228689" y="427918"/>
                </a:lnTo>
                <a:lnTo>
                  <a:pt x="1222713" y="424894"/>
                </a:lnTo>
                <a:lnTo>
                  <a:pt x="1219662" y="423383"/>
                </a:lnTo>
                <a:lnTo>
                  <a:pt x="1213558" y="421871"/>
                </a:lnTo>
                <a:lnTo>
                  <a:pt x="1212160" y="420359"/>
                </a:lnTo>
                <a:lnTo>
                  <a:pt x="1340200" y="308467"/>
                </a:lnTo>
                <a:lnTo>
                  <a:pt x="1341726" y="308467"/>
                </a:lnTo>
                <a:lnTo>
                  <a:pt x="1346303" y="305443"/>
                </a:lnTo>
                <a:lnTo>
                  <a:pt x="1349355" y="303931"/>
                </a:lnTo>
                <a:lnTo>
                  <a:pt x="1355331" y="300908"/>
                </a:lnTo>
                <a:lnTo>
                  <a:pt x="1358382" y="297885"/>
                </a:lnTo>
                <a:lnTo>
                  <a:pt x="1365884" y="296373"/>
                </a:lnTo>
                <a:lnTo>
                  <a:pt x="1370461" y="293349"/>
                </a:lnTo>
                <a:lnTo>
                  <a:pt x="1376437" y="290313"/>
                </a:lnTo>
                <a:lnTo>
                  <a:pt x="1383939" y="285778"/>
                </a:lnTo>
                <a:lnTo>
                  <a:pt x="1390042" y="282755"/>
                </a:lnTo>
                <a:lnTo>
                  <a:pt x="1397544" y="278220"/>
                </a:lnTo>
                <a:lnTo>
                  <a:pt x="1405046" y="273684"/>
                </a:lnTo>
                <a:lnTo>
                  <a:pt x="1409624" y="270661"/>
                </a:lnTo>
                <a:lnTo>
                  <a:pt x="1412675" y="269149"/>
                </a:lnTo>
                <a:lnTo>
                  <a:pt x="1417125" y="267637"/>
                </a:lnTo>
                <a:lnTo>
                  <a:pt x="1421703" y="264614"/>
                </a:lnTo>
                <a:lnTo>
                  <a:pt x="1427679" y="260079"/>
                </a:lnTo>
                <a:lnTo>
                  <a:pt x="1435181" y="254032"/>
                </a:lnTo>
                <a:lnTo>
                  <a:pt x="1442810" y="247985"/>
                </a:lnTo>
                <a:lnTo>
                  <a:pt x="1450311" y="241938"/>
                </a:lnTo>
                <a:lnTo>
                  <a:pt x="1457813" y="235891"/>
                </a:lnTo>
                <a:lnTo>
                  <a:pt x="1465442" y="229832"/>
                </a:lnTo>
                <a:lnTo>
                  <a:pt x="1471418" y="223785"/>
                </a:lnTo>
                <a:lnTo>
                  <a:pt x="1477394" y="217738"/>
                </a:lnTo>
                <a:lnTo>
                  <a:pt x="1481972" y="211691"/>
                </a:lnTo>
                <a:lnTo>
                  <a:pt x="1487948" y="204133"/>
                </a:lnTo>
                <a:lnTo>
                  <a:pt x="1492525" y="198086"/>
                </a:lnTo>
                <a:lnTo>
                  <a:pt x="1497103" y="190527"/>
                </a:lnTo>
                <a:lnTo>
                  <a:pt x="1500027" y="184480"/>
                </a:lnTo>
                <a:lnTo>
                  <a:pt x="1503079" y="176909"/>
                </a:lnTo>
                <a:lnTo>
                  <a:pt x="1504604" y="169350"/>
                </a:lnTo>
                <a:lnTo>
                  <a:pt x="1506130" y="163303"/>
                </a:lnTo>
                <a:lnTo>
                  <a:pt x="1506130" y="134581"/>
                </a:lnTo>
                <a:lnTo>
                  <a:pt x="1504604" y="127022"/>
                </a:lnTo>
                <a:lnTo>
                  <a:pt x="1504604" y="120975"/>
                </a:lnTo>
                <a:lnTo>
                  <a:pt x="1503079" y="113404"/>
                </a:lnTo>
                <a:lnTo>
                  <a:pt x="1503079" y="107357"/>
                </a:lnTo>
                <a:lnTo>
                  <a:pt x="1501553" y="101310"/>
                </a:lnTo>
                <a:lnTo>
                  <a:pt x="1500027" y="95263"/>
                </a:lnTo>
                <a:lnTo>
                  <a:pt x="1498501" y="87705"/>
                </a:lnTo>
                <a:lnTo>
                  <a:pt x="1497103" y="83170"/>
                </a:lnTo>
                <a:lnTo>
                  <a:pt x="1494051" y="75611"/>
                </a:lnTo>
                <a:lnTo>
                  <a:pt x="1490999" y="71076"/>
                </a:lnTo>
                <a:lnTo>
                  <a:pt x="1489474" y="65029"/>
                </a:lnTo>
                <a:lnTo>
                  <a:pt x="1487948" y="60481"/>
                </a:lnTo>
                <a:lnTo>
                  <a:pt x="1483498" y="54434"/>
                </a:lnTo>
                <a:lnTo>
                  <a:pt x="1480446" y="49899"/>
                </a:lnTo>
                <a:lnTo>
                  <a:pt x="1477394" y="43852"/>
                </a:lnTo>
                <a:lnTo>
                  <a:pt x="1474470" y="39317"/>
                </a:lnTo>
                <a:lnTo>
                  <a:pt x="1469893" y="36293"/>
                </a:lnTo>
                <a:lnTo>
                  <a:pt x="1466841" y="31758"/>
                </a:lnTo>
                <a:lnTo>
                  <a:pt x="1462391" y="27223"/>
                </a:lnTo>
                <a:lnTo>
                  <a:pt x="1459339" y="24200"/>
                </a:lnTo>
                <a:lnTo>
                  <a:pt x="1454889" y="19665"/>
                </a:lnTo>
                <a:lnTo>
                  <a:pt x="1450311" y="16641"/>
                </a:lnTo>
                <a:lnTo>
                  <a:pt x="1445734" y="13618"/>
                </a:lnTo>
                <a:lnTo>
                  <a:pt x="1439758" y="12106"/>
                </a:lnTo>
                <a:lnTo>
                  <a:pt x="1433782" y="9083"/>
                </a:lnTo>
                <a:lnTo>
                  <a:pt x="1429205" y="6059"/>
                </a:lnTo>
                <a:lnTo>
                  <a:pt x="1424627" y="4547"/>
                </a:lnTo>
                <a:lnTo>
                  <a:pt x="1420177" y="3023"/>
                </a:lnTo>
                <a:lnTo>
                  <a:pt x="1412675" y="1511"/>
                </a:lnTo>
                <a:lnTo>
                  <a:pt x="1406572" y="0"/>
                </a:lnTo>
                <a:lnTo>
                  <a:pt x="1371860" y="0"/>
                </a:lnTo>
                <a:lnTo>
                  <a:pt x="1367410" y="1511"/>
                </a:lnTo>
                <a:lnTo>
                  <a:pt x="1362832" y="1511"/>
                </a:lnTo>
                <a:lnTo>
                  <a:pt x="1359908" y="3023"/>
                </a:lnTo>
                <a:lnTo>
                  <a:pt x="1350753" y="3023"/>
                </a:lnTo>
                <a:lnTo>
                  <a:pt x="1346303" y="4547"/>
                </a:lnTo>
                <a:lnTo>
                  <a:pt x="1337275" y="4547"/>
                </a:lnTo>
                <a:lnTo>
                  <a:pt x="1332698" y="6059"/>
                </a:lnTo>
                <a:lnTo>
                  <a:pt x="1328248" y="6059"/>
                </a:lnTo>
                <a:lnTo>
                  <a:pt x="1323670" y="7571"/>
                </a:lnTo>
                <a:lnTo>
                  <a:pt x="1319093" y="9083"/>
                </a:lnTo>
                <a:lnTo>
                  <a:pt x="1314643" y="10594"/>
                </a:lnTo>
                <a:lnTo>
                  <a:pt x="1310065" y="10594"/>
                </a:lnTo>
                <a:lnTo>
                  <a:pt x="1305615" y="12106"/>
                </a:lnTo>
                <a:lnTo>
                  <a:pt x="1301038" y="13618"/>
                </a:lnTo>
                <a:lnTo>
                  <a:pt x="1297986" y="15129"/>
                </a:lnTo>
                <a:lnTo>
                  <a:pt x="1293536" y="15129"/>
                </a:lnTo>
                <a:lnTo>
                  <a:pt x="1288958" y="16641"/>
                </a:lnTo>
                <a:lnTo>
                  <a:pt x="1284508" y="18153"/>
                </a:lnTo>
                <a:lnTo>
                  <a:pt x="1279931" y="19665"/>
                </a:lnTo>
                <a:lnTo>
                  <a:pt x="1275480" y="19665"/>
                </a:lnTo>
                <a:lnTo>
                  <a:pt x="1270903" y="21176"/>
                </a:lnTo>
                <a:lnTo>
                  <a:pt x="1266326" y="22688"/>
                </a:lnTo>
                <a:lnTo>
                  <a:pt x="1263401" y="24200"/>
                </a:lnTo>
                <a:lnTo>
                  <a:pt x="1258824" y="24200"/>
                </a:lnTo>
                <a:lnTo>
                  <a:pt x="1255772" y="25711"/>
                </a:lnTo>
                <a:lnTo>
                  <a:pt x="1248270" y="27223"/>
                </a:lnTo>
                <a:lnTo>
                  <a:pt x="1240769" y="30247"/>
                </a:lnTo>
                <a:lnTo>
                  <a:pt x="1234665" y="31758"/>
                </a:lnTo>
                <a:lnTo>
                  <a:pt x="1228689" y="34782"/>
                </a:lnTo>
                <a:lnTo>
                  <a:pt x="1222713" y="36293"/>
                </a:lnTo>
                <a:lnTo>
                  <a:pt x="1218136" y="37805"/>
                </a:lnTo>
                <a:lnTo>
                  <a:pt x="1213558" y="39317"/>
                </a:lnTo>
                <a:lnTo>
                  <a:pt x="1210634" y="40829"/>
                </a:lnTo>
                <a:lnTo>
                  <a:pt x="1206057" y="42340"/>
                </a:lnTo>
                <a:lnTo>
                  <a:pt x="1204531" y="43852"/>
                </a:lnTo>
                <a:lnTo>
                  <a:pt x="369360" y="96775"/>
                </a:lnTo>
                <a:lnTo>
                  <a:pt x="251771" y="96775"/>
                </a:lnTo>
                <a:lnTo>
                  <a:pt x="247245" y="98287"/>
                </a:lnTo>
                <a:lnTo>
                  <a:pt x="205031" y="98287"/>
                </a:lnTo>
                <a:lnTo>
                  <a:pt x="199004" y="99798"/>
                </a:lnTo>
                <a:lnTo>
                  <a:pt x="186938" y="99798"/>
                </a:lnTo>
                <a:lnTo>
                  <a:pt x="180911" y="101310"/>
                </a:lnTo>
                <a:lnTo>
                  <a:pt x="170357" y="101310"/>
                </a:lnTo>
                <a:lnTo>
                  <a:pt x="164331" y="102822"/>
                </a:lnTo>
                <a:lnTo>
                  <a:pt x="159804" y="102822"/>
                </a:lnTo>
                <a:lnTo>
                  <a:pt x="155277" y="104334"/>
                </a:lnTo>
                <a:lnTo>
                  <a:pt x="144724" y="104334"/>
                </a:lnTo>
                <a:lnTo>
                  <a:pt x="140210" y="105845"/>
                </a:lnTo>
                <a:lnTo>
                  <a:pt x="135684" y="105845"/>
                </a:lnTo>
                <a:lnTo>
                  <a:pt x="131157" y="107357"/>
                </a:lnTo>
                <a:lnTo>
                  <a:pt x="126643" y="108869"/>
                </a:lnTo>
                <a:lnTo>
                  <a:pt x="123617" y="108869"/>
                </a:lnTo>
                <a:lnTo>
                  <a:pt x="119103" y="110380"/>
                </a:lnTo>
                <a:lnTo>
                  <a:pt x="113064" y="111892"/>
                </a:lnTo>
                <a:lnTo>
                  <a:pt x="107037" y="113404"/>
                </a:lnTo>
                <a:lnTo>
                  <a:pt x="102510" y="116427"/>
                </a:lnTo>
                <a:lnTo>
                  <a:pt x="99497" y="119464"/>
                </a:lnTo>
                <a:lnTo>
                  <a:pt x="91957" y="122487"/>
                </a:lnTo>
                <a:lnTo>
                  <a:pt x="84430" y="130046"/>
                </a:lnTo>
                <a:lnTo>
                  <a:pt x="79903" y="133069"/>
                </a:lnTo>
                <a:lnTo>
                  <a:pt x="75376" y="136092"/>
                </a:lnTo>
                <a:lnTo>
                  <a:pt x="70850" y="140628"/>
                </a:lnTo>
                <a:lnTo>
                  <a:pt x="67836" y="145163"/>
                </a:lnTo>
                <a:lnTo>
                  <a:pt x="63323" y="148186"/>
                </a:lnTo>
                <a:lnTo>
                  <a:pt x="60309" y="152721"/>
                </a:lnTo>
                <a:lnTo>
                  <a:pt x="55783" y="157257"/>
                </a:lnTo>
                <a:lnTo>
                  <a:pt x="51256" y="161792"/>
                </a:lnTo>
                <a:lnTo>
                  <a:pt x="48243" y="166327"/>
                </a:lnTo>
                <a:lnTo>
                  <a:pt x="43716" y="172374"/>
                </a:lnTo>
                <a:lnTo>
                  <a:pt x="40703" y="176909"/>
                </a:lnTo>
                <a:lnTo>
                  <a:pt x="37689" y="182968"/>
                </a:lnTo>
                <a:lnTo>
                  <a:pt x="33167" y="187504"/>
                </a:lnTo>
                <a:lnTo>
                  <a:pt x="28644" y="193550"/>
                </a:lnTo>
                <a:lnTo>
                  <a:pt x="25629" y="198086"/>
                </a:lnTo>
                <a:lnTo>
                  <a:pt x="22613" y="204133"/>
                </a:lnTo>
                <a:lnTo>
                  <a:pt x="19598" y="208668"/>
                </a:lnTo>
                <a:lnTo>
                  <a:pt x="16582" y="214715"/>
                </a:lnTo>
                <a:lnTo>
                  <a:pt x="13568" y="220761"/>
                </a:lnTo>
                <a:lnTo>
                  <a:pt x="12060" y="226808"/>
                </a:lnTo>
                <a:lnTo>
                  <a:pt x="9045" y="231343"/>
                </a:lnTo>
                <a:lnTo>
                  <a:pt x="6030" y="237403"/>
                </a:lnTo>
                <a:lnTo>
                  <a:pt x="4522" y="243450"/>
                </a:lnTo>
                <a:lnTo>
                  <a:pt x="3014" y="247985"/>
                </a:lnTo>
                <a:lnTo>
                  <a:pt x="1507" y="254032"/>
                </a:lnTo>
                <a:lnTo>
                  <a:pt x="1507" y="270661"/>
                </a:lnTo>
                <a:lnTo>
                  <a:pt x="0" y="275196"/>
                </a:lnTo>
                <a:lnTo>
                  <a:pt x="0" y="340213"/>
                </a:lnTo>
                <a:lnTo>
                  <a:pt x="1507" y="346260"/>
                </a:lnTo>
                <a:lnTo>
                  <a:pt x="3014" y="350807"/>
                </a:lnTo>
                <a:lnTo>
                  <a:pt x="3014" y="359878"/>
                </a:lnTo>
                <a:lnTo>
                  <a:pt x="4522" y="364413"/>
                </a:lnTo>
                <a:lnTo>
                  <a:pt x="6030" y="368948"/>
                </a:lnTo>
                <a:lnTo>
                  <a:pt x="7537" y="373483"/>
                </a:lnTo>
                <a:lnTo>
                  <a:pt x="9045" y="376507"/>
                </a:lnTo>
                <a:lnTo>
                  <a:pt x="10553" y="381042"/>
                </a:lnTo>
                <a:lnTo>
                  <a:pt x="12060" y="387089"/>
                </a:lnTo>
                <a:lnTo>
                  <a:pt x="15076" y="390112"/>
                </a:lnTo>
                <a:lnTo>
                  <a:pt x="16582" y="394647"/>
                </a:lnTo>
                <a:lnTo>
                  <a:pt x="18090" y="399183"/>
                </a:lnTo>
                <a:lnTo>
                  <a:pt x="21105" y="402206"/>
                </a:lnTo>
                <a:lnTo>
                  <a:pt x="24121" y="406741"/>
                </a:lnTo>
                <a:lnTo>
                  <a:pt x="27136" y="411289"/>
                </a:lnTo>
                <a:lnTo>
                  <a:pt x="30152" y="414312"/>
                </a:lnTo>
                <a:lnTo>
                  <a:pt x="34675" y="418848"/>
                </a:lnTo>
                <a:lnTo>
                  <a:pt x="37689" y="421871"/>
                </a:lnTo>
                <a:lnTo>
                  <a:pt x="43716" y="424894"/>
                </a:lnTo>
                <a:lnTo>
                  <a:pt x="48243" y="427918"/>
                </a:lnTo>
                <a:lnTo>
                  <a:pt x="54270" y="430941"/>
                </a:lnTo>
                <a:lnTo>
                  <a:pt x="60309" y="433965"/>
                </a:lnTo>
                <a:lnTo>
                  <a:pt x="67836" y="436988"/>
                </a:lnTo>
                <a:lnTo>
                  <a:pt x="70850" y="436988"/>
                </a:lnTo>
                <a:lnTo>
                  <a:pt x="75376" y="438500"/>
                </a:lnTo>
                <a:lnTo>
                  <a:pt x="79903" y="440012"/>
                </a:lnTo>
                <a:lnTo>
                  <a:pt x="82916" y="441523"/>
                </a:lnTo>
                <a:lnTo>
                  <a:pt x="87443" y="443035"/>
                </a:lnTo>
                <a:lnTo>
                  <a:pt x="91957" y="443035"/>
                </a:lnTo>
                <a:lnTo>
                  <a:pt x="94983" y="444547"/>
                </a:lnTo>
                <a:lnTo>
                  <a:pt x="99497" y="446059"/>
                </a:lnTo>
                <a:lnTo>
                  <a:pt x="108550" y="446059"/>
                </a:lnTo>
                <a:lnTo>
                  <a:pt x="113064" y="447570"/>
                </a:lnTo>
                <a:lnTo>
                  <a:pt x="117590" y="449082"/>
                </a:lnTo>
                <a:lnTo>
                  <a:pt x="122117" y="449082"/>
                </a:lnTo>
                <a:lnTo>
                  <a:pt x="126643" y="450594"/>
                </a:lnTo>
                <a:lnTo>
                  <a:pt x="131157" y="450594"/>
                </a:lnTo>
                <a:lnTo>
                  <a:pt x="135684" y="452105"/>
                </a:lnTo>
                <a:lnTo>
                  <a:pt x="140210" y="452105"/>
                </a:lnTo>
                <a:lnTo>
                  <a:pt x="144724" y="453617"/>
                </a:lnTo>
                <a:lnTo>
                  <a:pt x="150764" y="453617"/>
                </a:lnTo>
                <a:lnTo>
                  <a:pt x="155277" y="455129"/>
                </a:lnTo>
                <a:lnTo>
                  <a:pt x="167344" y="455129"/>
                </a:lnTo>
                <a:lnTo>
                  <a:pt x="173371" y="456641"/>
                </a:lnTo>
                <a:lnTo>
                  <a:pt x="182424" y="456641"/>
                </a:lnTo>
                <a:lnTo>
                  <a:pt x="185437" y="458152"/>
                </a:lnTo>
                <a:lnTo>
                  <a:pt x="212571" y="458152"/>
                </a:lnTo>
                <a:lnTo>
                  <a:pt x="217098" y="459664"/>
                </a:lnTo>
                <a:lnTo>
                  <a:pt x="313579" y="459664"/>
                </a:lnTo>
                <a:lnTo>
                  <a:pt x="321119" y="461176"/>
                </a:lnTo>
                <a:lnTo>
                  <a:pt x="327146" y="461176"/>
                </a:lnTo>
                <a:lnTo>
                  <a:pt x="333173" y="462687"/>
                </a:lnTo>
                <a:lnTo>
                  <a:pt x="346740" y="462687"/>
                </a:lnTo>
                <a:lnTo>
                  <a:pt x="354280" y="464199"/>
                </a:lnTo>
                <a:lnTo>
                  <a:pt x="366346" y="464199"/>
                </a:lnTo>
                <a:lnTo>
                  <a:pt x="372373" y="465711"/>
                </a:lnTo>
                <a:lnTo>
                  <a:pt x="378400" y="465711"/>
                </a:lnTo>
                <a:lnTo>
                  <a:pt x="385940" y="467235"/>
                </a:lnTo>
                <a:lnTo>
                  <a:pt x="396493" y="467235"/>
                </a:lnTo>
                <a:lnTo>
                  <a:pt x="401020" y="468747"/>
                </a:lnTo>
                <a:lnTo>
                  <a:pt x="411573" y="468747"/>
                </a:lnTo>
                <a:lnTo>
                  <a:pt x="414587" y="470259"/>
                </a:lnTo>
                <a:lnTo>
                  <a:pt x="425140" y="470259"/>
                </a:lnTo>
                <a:lnTo>
                  <a:pt x="426653" y="471771"/>
                </a:lnTo>
                <a:lnTo>
                  <a:pt x="467354" y="526205"/>
                </a:lnTo>
                <a:lnTo>
                  <a:pt x="464341" y="527717"/>
                </a:lnTo>
                <a:lnTo>
                  <a:pt x="461327" y="529229"/>
                </a:lnTo>
                <a:lnTo>
                  <a:pt x="456801" y="532252"/>
                </a:lnTo>
                <a:lnTo>
                  <a:pt x="452274" y="535275"/>
                </a:lnTo>
                <a:lnTo>
                  <a:pt x="446247" y="539811"/>
                </a:lnTo>
                <a:lnTo>
                  <a:pt x="440220" y="542834"/>
                </a:lnTo>
                <a:lnTo>
                  <a:pt x="434181" y="548881"/>
                </a:lnTo>
                <a:lnTo>
                  <a:pt x="426653" y="551904"/>
                </a:lnTo>
                <a:lnTo>
                  <a:pt x="420614" y="556440"/>
                </a:lnTo>
                <a:lnTo>
                  <a:pt x="413074" y="562486"/>
                </a:lnTo>
                <a:lnTo>
                  <a:pt x="407047" y="567022"/>
                </a:lnTo>
                <a:lnTo>
                  <a:pt x="399507" y="570045"/>
                </a:lnTo>
                <a:lnTo>
                  <a:pt x="393480" y="574580"/>
                </a:lnTo>
                <a:lnTo>
                  <a:pt x="387453" y="577604"/>
                </a:lnTo>
                <a:lnTo>
                  <a:pt x="382927" y="582151"/>
                </a:lnTo>
                <a:lnTo>
                  <a:pt x="376900" y="585175"/>
                </a:lnTo>
                <a:lnTo>
                  <a:pt x="370873" y="589710"/>
                </a:lnTo>
                <a:lnTo>
                  <a:pt x="366346" y="591222"/>
                </a:lnTo>
                <a:lnTo>
                  <a:pt x="363333" y="595757"/>
                </a:lnTo>
                <a:lnTo>
                  <a:pt x="358806" y="597269"/>
                </a:lnTo>
                <a:lnTo>
                  <a:pt x="355793" y="601804"/>
                </a:lnTo>
                <a:lnTo>
                  <a:pt x="351266" y="606339"/>
                </a:lnTo>
                <a:lnTo>
                  <a:pt x="346740" y="609362"/>
                </a:lnTo>
                <a:lnTo>
                  <a:pt x="342226" y="613898"/>
                </a:lnTo>
                <a:lnTo>
                  <a:pt x="337699" y="618433"/>
                </a:lnTo>
                <a:lnTo>
                  <a:pt x="333173" y="622968"/>
                </a:lnTo>
                <a:lnTo>
                  <a:pt x="328659" y="627503"/>
                </a:lnTo>
                <a:lnTo>
                  <a:pt x="324132" y="632038"/>
                </a:lnTo>
                <a:lnTo>
                  <a:pt x="321119" y="638085"/>
                </a:lnTo>
                <a:lnTo>
                  <a:pt x="316592" y="642633"/>
                </a:lnTo>
                <a:lnTo>
                  <a:pt x="312066" y="645656"/>
                </a:lnTo>
                <a:lnTo>
                  <a:pt x="309052" y="651703"/>
                </a:lnTo>
                <a:lnTo>
                  <a:pt x="304539" y="656238"/>
                </a:lnTo>
                <a:lnTo>
                  <a:pt x="300012" y="660774"/>
                </a:lnTo>
                <a:lnTo>
                  <a:pt x="298499" y="665309"/>
                </a:lnTo>
                <a:lnTo>
                  <a:pt x="295486" y="669844"/>
                </a:lnTo>
                <a:lnTo>
                  <a:pt x="292472" y="674379"/>
                </a:lnTo>
                <a:lnTo>
                  <a:pt x="289459" y="678914"/>
                </a:lnTo>
                <a:lnTo>
                  <a:pt x="287946" y="681938"/>
                </a:lnTo>
                <a:lnTo>
                  <a:pt x="286445" y="686473"/>
                </a:lnTo>
                <a:lnTo>
                  <a:pt x="286445" y="691008"/>
                </a:lnTo>
                <a:lnTo>
                  <a:pt x="284932" y="698579"/>
                </a:lnTo>
                <a:lnTo>
                  <a:pt x="286445" y="704626"/>
                </a:lnTo>
                <a:lnTo>
                  <a:pt x="287946" y="707650"/>
                </a:lnTo>
                <a:lnTo>
                  <a:pt x="293985" y="709161"/>
                </a:lnTo>
                <a:lnTo>
                  <a:pt x="298499" y="707650"/>
                </a:lnTo>
                <a:lnTo>
                  <a:pt x="306039" y="706138"/>
                </a:lnTo>
                <a:lnTo>
                  <a:pt x="309052" y="703115"/>
                </a:lnTo>
                <a:lnTo>
                  <a:pt x="312066" y="701603"/>
                </a:lnTo>
                <a:lnTo>
                  <a:pt x="316592" y="698579"/>
                </a:lnTo>
                <a:lnTo>
                  <a:pt x="321119" y="697055"/>
                </a:lnTo>
                <a:lnTo>
                  <a:pt x="324132" y="692520"/>
                </a:lnTo>
                <a:lnTo>
                  <a:pt x="328659" y="689496"/>
                </a:lnTo>
                <a:lnTo>
                  <a:pt x="333173" y="687985"/>
                </a:lnTo>
                <a:lnTo>
                  <a:pt x="339212" y="684961"/>
                </a:lnTo>
                <a:lnTo>
                  <a:pt x="343726" y="680426"/>
                </a:lnTo>
                <a:lnTo>
                  <a:pt x="346740" y="677403"/>
                </a:lnTo>
                <a:lnTo>
                  <a:pt x="352779" y="672867"/>
                </a:lnTo>
                <a:lnTo>
                  <a:pt x="357293" y="669844"/>
                </a:lnTo>
                <a:lnTo>
                  <a:pt x="361820" y="666821"/>
                </a:lnTo>
                <a:lnTo>
                  <a:pt x="366346" y="663797"/>
                </a:lnTo>
                <a:lnTo>
                  <a:pt x="370873" y="659262"/>
                </a:lnTo>
                <a:lnTo>
                  <a:pt x="376900" y="657750"/>
                </a:lnTo>
                <a:lnTo>
                  <a:pt x="379913" y="654727"/>
                </a:lnTo>
                <a:lnTo>
                  <a:pt x="384440" y="651703"/>
                </a:lnTo>
                <a:lnTo>
                  <a:pt x="388953" y="648680"/>
                </a:lnTo>
                <a:lnTo>
                  <a:pt x="393480" y="647168"/>
                </a:lnTo>
                <a:lnTo>
                  <a:pt x="396493" y="645656"/>
                </a:lnTo>
                <a:lnTo>
                  <a:pt x="401020" y="644145"/>
                </a:lnTo>
                <a:lnTo>
                  <a:pt x="408560" y="644145"/>
                </a:lnTo>
                <a:lnTo>
                  <a:pt x="414587" y="642633"/>
                </a:lnTo>
                <a:lnTo>
                  <a:pt x="452274" y="642633"/>
                </a:lnTo>
                <a:lnTo>
                  <a:pt x="456801" y="644145"/>
                </a:lnTo>
                <a:lnTo>
                  <a:pt x="468867" y="644145"/>
                </a:lnTo>
                <a:lnTo>
                  <a:pt x="474894" y="645656"/>
                </a:lnTo>
                <a:lnTo>
                  <a:pt x="479408" y="645656"/>
                </a:lnTo>
                <a:lnTo>
                  <a:pt x="486948" y="647168"/>
                </a:lnTo>
                <a:lnTo>
                  <a:pt x="491474" y="647168"/>
                </a:lnTo>
                <a:lnTo>
                  <a:pt x="497501" y="648680"/>
                </a:lnTo>
                <a:lnTo>
                  <a:pt x="502028" y="650192"/>
                </a:lnTo>
                <a:lnTo>
                  <a:pt x="508055" y="651703"/>
                </a:lnTo>
                <a:lnTo>
                  <a:pt x="512581" y="653215"/>
                </a:lnTo>
                <a:lnTo>
                  <a:pt x="517108" y="654727"/>
                </a:lnTo>
                <a:lnTo>
                  <a:pt x="523135" y="656238"/>
                </a:lnTo>
                <a:lnTo>
                  <a:pt x="527661" y="657750"/>
                </a:lnTo>
                <a:lnTo>
                  <a:pt x="532175" y="659262"/>
                </a:lnTo>
                <a:lnTo>
                  <a:pt x="536702" y="660774"/>
                </a:lnTo>
                <a:lnTo>
                  <a:pt x="541228" y="663797"/>
                </a:lnTo>
                <a:lnTo>
                  <a:pt x="545742" y="666821"/>
                </a:lnTo>
                <a:lnTo>
                  <a:pt x="551782" y="669844"/>
                </a:lnTo>
                <a:lnTo>
                  <a:pt x="557808" y="675891"/>
                </a:lnTo>
                <a:lnTo>
                  <a:pt x="559322" y="678914"/>
                </a:lnTo>
                <a:lnTo>
                  <a:pt x="560822" y="681938"/>
                </a:lnTo>
                <a:lnTo>
                  <a:pt x="562335" y="684961"/>
                </a:lnTo>
                <a:lnTo>
                  <a:pt x="565348" y="689496"/>
                </a:lnTo>
                <a:lnTo>
                  <a:pt x="565348" y="692520"/>
                </a:lnTo>
                <a:lnTo>
                  <a:pt x="566849" y="697055"/>
                </a:lnTo>
                <a:lnTo>
                  <a:pt x="566849" y="701603"/>
                </a:lnTo>
                <a:lnTo>
                  <a:pt x="568362" y="707650"/>
                </a:lnTo>
                <a:close/>
              </a:path>
            </a:pathLst>
          </a:custGeom>
          <a:solidFill>
            <a:srgbClr val="BE66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615045" y="6152424"/>
            <a:ext cx="138707" cy="189003"/>
          </a:xfrm>
          <a:custGeom>
            <a:avLst/>
            <a:gdLst/>
            <a:ahLst/>
            <a:cxnLst/>
            <a:rect l="l" t="t" r="r" b="b"/>
            <a:pathLst>
              <a:path w="138707" h="189003">
                <a:moveTo>
                  <a:pt x="6039" y="96775"/>
                </a:moveTo>
                <a:lnTo>
                  <a:pt x="4526" y="101310"/>
                </a:lnTo>
                <a:lnTo>
                  <a:pt x="4526" y="107357"/>
                </a:lnTo>
                <a:lnTo>
                  <a:pt x="3026" y="111892"/>
                </a:lnTo>
                <a:lnTo>
                  <a:pt x="3026" y="117939"/>
                </a:lnTo>
                <a:lnTo>
                  <a:pt x="1513" y="122474"/>
                </a:lnTo>
                <a:lnTo>
                  <a:pt x="1513" y="128521"/>
                </a:lnTo>
                <a:lnTo>
                  <a:pt x="0" y="134568"/>
                </a:lnTo>
                <a:lnTo>
                  <a:pt x="0" y="164815"/>
                </a:lnTo>
                <a:lnTo>
                  <a:pt x="1513" y="169350"/>
                </a:lnTo>
                <a:lnTo>
                  <a:pt x="1513" y="172374"/>
                </a:lnTo>
                <a:lnTo>
                  <a:pt x="3026" y="176909"/>
                </a:lnTo>
                <a:lnTo>
                  <a:pt x="4526" y="179932"/>
                </a:lnTo>
                <a:lnTo>
                  <a:pt x="6039" y="182956"/>
                </a:lnTo>
                <a:lnTo>
                  <a:pt x="10553" y="187491"/>
                </a:lnTo>
                <a:lnTo>
                  <a:pt x="18093" y="189003"/>
                </a:lnTo>
                <a:lnTo>
                  <a:pt x="21106" y="189003"/>
                </a:lnTo>
                <a:lnTo>
                  <a:pt x="24133" y="187491"/>
                </a:lnTo>
                <a:lnTo>
                  <a:pt x="28646" y="185979"/>
                </a:lnTo>
                <a:lnTo>
                  <a:pt x="33173" y="184467"/>
                </a:lnTo>
                <a:lnTo>
                  <a:pt x="37699" y="181444"/>
                </a:lnTo>
                <a:lnTo>
                  <a:pt x="40713" y="178421"/>
                </a:lnTo>
                <a:lnTo>
                  <a:pt x="46740" y="173885"/>
                </a:lnTo>
                <a:lnTo>
                  <a:pt x="51266" y="170862"/>
                </a:lnTo>
                <a:lnTo>
                  <a:pt x="55780" y="164815"/>
                </a:lnTo>
                <a:lnTo>
                  <a:pt x="60307" y="160280"/>
                </a:lnTo>
                <a:lnTo>
                  <a:pt x="64833" y="154233"/>
                </a:lnTo>
                <a:lnTo>
                  <a:pt x="69360" y="149698"/>
                </a:lnTo>
                <a:lnTo>
                  <a:pt x="73874" y="143651"/>
                </a:lnTo>
                <a:lnTo>
                  <a:pt x="79913" y="137591"/>
                </a:lnTo>
                <a:lnTo>
                  <a:pt x="84427" y="131545"/>
                </a:lnTo>
                <a:lnTo>
                  <a:pt x="88954" y="125498"/>
                </a:lnTo>
                <a:lnTo>
                  <a:pt x="93480" y="117939"/>
                </a:lnTo>
                <a:lnTo>
                  <a:pt x="97994" y="111892"/>
                </a:lnTo>
                <a:lnTo>
                  <a:pt x="102520" y="105845"/>
                </a:lnTo>
                <a:lnTo>
                  <a:pt x="107047" y="99798"/>
                </a:lnTo>
                <a:lnTo>
                  <a:pt x="110060" y="92240"/>
                </a:lnTo>
                <a:lnTo>
                  <a:pt x="114587" y="87705"/>
                </a:lnTo>
                <a:lnTo>
                  <a:pt x="117600" y="80133"/>
                </a:lnTo>
                <a:lnTo>
                  <a:pt x="122114" y="75598"/>
                </a:lnTo>
                <a:lnTo>
                  <a:pt x="125140" y="69551"/>
                </a:lnTo>
                <a:lnTo>
                  <a:pt x="128154" y="65016"/>
                </a:lnTo>
                <a:lnTo>
                  <a:pt x="129654" y="60481"/>
                </a:lnTo>
                <a:lnTo>
                  <a:pt x="132668" y="55946"/>
                </a:lnTo>
                <a:lnTo>
                  <a:pt x="135694" y="49899"/>
                </a:lnTo>
                <a:lnTo>
                  <a:pt x="138707" y="45364"/>
                </a:lnTo>
                <a:lnTo>
                  <a:pt x="138707" y="36293"/>
                </a:lnTo>
                <a:lnTo>
                  <a:pt x="137194" y="31758"/>
                </a:lnTo>
                <a:lnTo>
                  <a:pt x="135694" y="28735"/>
                </a:lnTo>
                <a:lnTo>
                  <a:pt x="129654" y="21164"/>
                </a:lnTo>
                <a:lnTo>
                  <a:pt x="123627" y="15117"/>
                </a:lnTo>
                <a:lnTo>
                  <a:pt x="119101" y="10582"/>
                </a:lnTo>
                <a:lnTo>
                  <a:pt x="116087" y="7558"/>
                </a:lnTo>
                <a:lnTo>
                  <a:pt x="111561" y="6046"/>
                </a:lnTo>
                <a:lnTo>
                  <a:pt x="108547" y="4535"/>
                </a:lnTo>
                <a:lnTo>
                  <a:pt x="104034" y="1511"/>
                </a:lnTo>
                <a:lnTo>
                  <a:pt x="102520" y="0"/>
                </a:lnTo>
                <a:lnTo>
                  <a:pt x="13579" y="71063"/>
                </a:lnTo>
                <a:lnTo>
                  <a:pt x="12066" y="75598"/>
                </a:lnTo>
                <a:lnTo>
                  <a:pt x="10553" y="77110"/>
                </a:lnTo>
                <a:lnTo>
                  <a:pt x="10553" y="80133"/>
                </a:lnTo>
                <a:lnTo>
                  <a:pt x="9053" y="84669"/>
                </a:lnTo>
                <a:lnTo>
                  <a:pt x="9053" y="89216"/>
                </a:lnTo>
                <a:lnTo>
                  <a:pt x="7539" y="92240"/>
                </a:lnTo>
                <a:lnTo>
                  <a:pt x="6039" y="96775"/>
                </a:lnTo>
                <a:close/>
              </a:path>
            </a:pathLst>
          </a:custGeom>
          <a:solidFill>
            <a:srgbClr val="7C4D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081359" y="5565749"/>
            <a:ext cx="1364381" cy="539798"/>
          </a:xfrm>
          <a:custGeom>
            <a:avLst/>
            <a:gdLst/>
            <a:ahLst/>
            <a:cxnLst/>
            <a:rect l="l" t="t" r="r" b="b"/>
            <a:pathLst>
              <a:path w="1364381" h="539798">
                <a:moveTo>
                  <a:pt x="1236214" y="527704"/>
                </a:moveTo>
                <a:lnTo>
                  <a:pt x="1239266" y="529216"/>
                </a:lnTo>
                <a:lnTo>
                  <a:pt x="1243716" y="530728"/>
                </a:lnTo>
                <a:lnTo>
                  <a:pt x="1246767" y="532239"/>
                </a:lnTo>
                <a:lnTo>
                  <a:pt x="1251345" y="533751"/>
                </a:lnTo>
                <a:lnTo>
                  <a:pt x="1254269" y="535263"/>
                </a:lnTo>
                <a:lnTo>
                  <a:pt x="1258847" y="536774"/>
                </a:lnTo>
                <a:lnTo>
                  <a:pt x="1263424" y="536774"/>
                </a:lnTo>
                <a:lnTo>
                  <a:pt x="1266349" y="538286"/>
                </a:lnTo>
                <a:lnTo>
                  <a:pt x="1273978" y="538286"/>
                </a:lnTo>
                <a:lnTo>
                  <a:pt x="1279954" y="539798"/>
                </a:lnTo>
                <a:lnTo>
                  <a:pt x="1293559" y="539798"/>
                </a:lnTo>
                <a:lnTo>
                  <a:pt x="1298009" y="536774"/>
                </a:lnTo>
                <a:lnTo>
                  <a:pt x="1304112" y="536774"/>
                </a:lnTo>
                <a:lnTo>
                  <a:pt x="1308562" y="533751"/>
                </a:lnTo>
                <a:lnTo>
                  <a:pt x="1313140" y="530728"/>
                </a:lnTo>
                <a:lnTo>
                  <a:pt x="1316191" y="524681"/>
                </a:lnTo>
                <a:lnTo>
                  <a:pt x="1319116" y="521657"/>
                </a:lnTo>
                <a:lnTo>
                  <a:pt x="1319116" y="515610"/>
                </a:lnTo>
                <a:lnTo>
                  <a:pt x="1320642" y="512587"/>
                </a:lnTo>
                <a:lnTo>
                  <a:pt x="1319116" y="506540"/>
                </a:lnTo>
                <a:lnTo>
                  <a:pt x="1316191" y="502005"/>
                </a:lnTo>
                <a:lnTo>
                  <a:pt x="1313140" y="495945"/>
                </a:lnTo>
                <a:lnTo>
                  <a:pt x="1311614" y="491410"/>
                </a:lnTo>
                <a:lnTo>
                  <a:pt x="1305638" y="485363"/>
                </a:lnTo>
                <a:lnTo>
                  <a:pt x="1301060" y="479316"/>
                </a:lnTo>
                <a:lnTo>
                  <a:pt x="1296483" y="473270"/>
                </a:lnTo>
                <a:lnTo>
                  <a:pt x="1290507" y="468734"/>
                </a:lnTo>
                <a:lnTo>
                  <a:pt x="1284531" y="462687"/>
                </a:lnTo>
                <a:lnTo>
                  <a:pt x="1276902" y="456641"/>
                </a:lnTo>
                <a:lnTo>
                  <a:pt x="1270926" y="452105"/>
                </a:lnTo>
                <a:lnTo>
                  <a:pt x="1264823" y="446059"/>
                </a:lnTo>
                <a:lnTo>
                  <a:pt x="1255795" y="441523"/>
                </a:lnTo>
                <a:lnTo>
                  <a:pt x="1249819" y="435464"/>
                </a:lnTo>
                <a:lnTo>
                  <a:pt x="1242317" y="430929"/>
                </a:lnTo>
                <a:lnTo>
                  <a:pt x="1234688" y="426394"/>
                </a:lnTo>
                <a:lnTo>
                  <a:pt x="1227186" y="420347"/>
                </a:lnTo>
                <a:lnTo>
                  <a:pt x="1221210" y="417323"/>
                </a:lnTo>
                <a:lnTo>
                  <a:pt x="1215107" y="412788"/>
                </a:lnTo>
                <a:lnTo>
                  <a:pt x="1209131" y="409765"/>
                </a:lnTo>
                <a:lnTo>
                  <a:pt x="1203028" y="405229"/>
                </a:lnTo>
                <a:lnTo>
                  <a:pt x="1197052" y="402206"/>
                </a:lnTo>
                <a:lnTo>
                  <a:pt x="1194000" y="400694"/>
                </a:lnTo>
                <a:lnTo>
                  <a:pt x="1189550" y="397671"/>
                </a:lnTo>
                <a:lnTo>
                  <a:pt x="1184973" y="396159"/>
                </a:lnTo>
                <a:lnTo>
                  <a:pt x="1183447" y="394647"/>
                </a:lnTo>
                <a:lnTo>
                  <a:pt x="1285930" y="279731"/>
                </a:lnTo>
                <a:lnTo>
                  <a:pt x="1287455" y="279731"/>
                </a:lnTo>
                <a:lnTo>
                  <a:pt x="1293559" y="278220"/>
                </a:lnTo>
                <a:lnTo>
                  <a:pt x="1298009" y="275196"/>
                </a:lnTo>
                <a:lnTo>
                  <a:pt x="1302586" y="273684"/>
                </a:lnTo>
                <a:lnTo>
                  <a:pt x="1308562" y="272173"/>
                </a:lnTo>
                <a:lnTo>
                  <a:pt x="1314665" y="269149"/>
                </a:lnTo>
                <a:lnTo>
                  <a:pt x="1319116" y="266113"/>
                </a:lnTo>
                <a:lnTo>
                  <a:pt x="1325219" y="263090"/>
                </a:lnTo>
                <a:lnTo>
                  <a:pt x="1329669" y="258554"/>
                </a:lnTo>
                <a:lnTo>
                  <a:pt x="1334247" y="254019"/>
                </a:lnTo>
                <a:lnTo>
                  <a:pt x="1338697" y="247972"/>
                </a:lnTo>
                <a:lnTo>
                  <a:pt x="1343274" y="243437"/>
                </a:lnTo>
                <a:lnTo>
                  <a:pt x="1344800" y="235879"/>
                </a:lnTo>
                <a:lnTo>
                  <a:pt x="1346326" y="229832"/>
                </a:lnTo>
                <a:lnTo>
                  <a:pt x="1344800" y="225297"/>
                </a:lnTo>
                <a:lnTo>
                  <a:pt x="1344800" y="213203"/>
                </a:lnTo>
                <a:lnTo>
                  <a:pt x="1343274" y="208655"/>
                </a:lnTo>
                <a:lnTo>
                  <a:pt x="1343274" y="204120"/>
                </a:lnTo>
                <a:lnTo>
                  <a:pt x="1341748" y="199585"/>
                </a:lnTo>
                <a:lnTo>
                  <a:pt x="1341748" y="195050"/>
                </a:lnTo>
                <a:lnTo>
                  <a:pt x="1338697" y="189003"/>
                </a:lnTo>
                <a:lnTo>
                  <a:pt x="1337298" y="184467"/>
                </a:lnTo>
                <a:lnTo>
                  <a:pt x="1335772" y="178421"/>
                </a:lnTo>
                <a:lnTo>
                  <a:pt x="1334247" y="173885"/>
                </a:lnTo>
                <a:lnTo>
                  <a:pt x="1334247" y="167839"/>
                </a:lnTo>
                <a:lnTo>
                  <a:pt x="1332721" y="161792"/>
                </a:lnTo>
                <a:lnTo>
                  <a:pt x="1331195" y="155745"/>
                </a:lnTo>
                <a:lnTo>
                  <a:pt x="1329669" y="151197"/>
                </a:lnTo>
                <a:lnTo>
                  <a:pt x="1326745" y="145150"/>
                </a:lnTo>
                <a:lnTo>
                  <a:pt x="1325219" y="140615"/>
                </a:lnTo>
                <a:lnTo>
                  <a:pt x="1322167" y="133056"/>
                </a:lnTo>
                <a:lnTo>
                  <a:pt x="1322167" y="128521"/>
                </a:lnTo>
                <a:lnTo>
                  <a:pt x="1319116" y="122474"/>
                </a:lnTo>
                <a:lnTo>
                  <a:pt x="1317590" y="117939"/>
                </a:lnTo>
                <a:lnTo>
                  <a:pt x="1316191" y="111892"/>
                </a:lnTo>
                <a:lnTo>
                  <a:pt x="1314665" y="107357"/>
                </a:lnTo>
                <a:lnTo>
                  <a:pt x="1311614" y="102822"/>
                </a:lnTo>
                <a:lnTo>
                  <a:pt x="1311614" y="98287"/>
                </a:lnTo>
                <a:lnTo>
                  <a:pt x="1310088" y="93752"/>
                </a:lnTo>
                <a:lnTo>
                  <a:pt x="1308562" y="89204"/>
                </a:lnTo>
                <a:lnTo>
                  <a:pt x="1305638" y="81645"/>
                </a:lnTo>
                <a:lnTo>
                  <a:pt x="1304112" y="75598"/>
                </a:lnTo>
                <a:lnTo>
                  <a:pt x="1302586" y="69551"/>
                </a:lnTo>
                <a:lnTo>
                  <a:pt x="1304112" y="63504"/>
                </a:lnTo>
                <a:lnTo>
                  <a:pt x="1308562" y="57458"/>
                </a:lnTo>
                <a:lnTo>
                  <a:pt x="1313140" y="52922"/>
                </a:lnTo>
                <a:lnTo>
                  <a:pt x="1319116" y="46876"/>
                </a:lnTo>
                <a:lnTo>
                  <a:pt x="1326745" y="40829"/>
                </a:lnTo>
                <a:lnTo>
                  <a:pt x="1329669" y="37805"/>
                </a:lnTo>
                <a:lnTo>
                  <a:pt x="1334247" y="36293"/>
                </a:lnTo>
                <a:lnTo>
                  <a:pt x="1337298" y="34769"/>
                </a:lnTo>
                <a:lnTo>
                  <a:pt x="1341748" y="31746"/>
                </a:lnTo>
                <a:lnTo>
                  <a:pt x="1347852" y="27210"/>
                </a:lnTo>
                <a:lnTo>
                  <a:pt x="1355353" y="22675"/>
                </a:lnTo>
                <a:lnTo>
                  <a:pt x="1359804" y="18140"/>
                </a:lnTo>
                <a:lnTo>
                  <a:pt x="1362855" y="15117"/>
                </a:lnTo>
                <a:lnTo>
                  <a:pt x="1364381" y="12093"/>
                </a:lnTo>
                <a:lnTo>
                  <a:pt x="1362855" y="9070"/>
                </a:lnTo>
                <a:lnTo>
                  <a:pt x="1361329" y="6046"/>
                </a:lnTo>
                <a:lnTo>
                  <a:pt x="1359804" y="6046"/>
                </a:lnTo>
                <a:lnTo>
                  <a:pt x="1356879" y="4535"/>
                </a:lnTo>
                <a:lnTo>
                  <a:pt x="1353828" y="3023"/>
                </a:lnTo>
                <a:lnTo>
                  <a:pt x="1347852" y="1511"/>
                </a:lnTo>
                <a:lnTo>
                  <a:pt x="1343274" y="1511"/>
                </a:lnTo>
                <a:lnTo>
                  <a:pt x="1337298" y="0"/>
                </a:lnTo>
                <a:lnTo>
                  <a:pt x="1317590" y="0"/>
                </a:lnTo>
                <a:lnTo>
                  <a:pt x="1310088" y="1511"/>
                </a:lnTo>
                <a:lnTo>
                  <a:pt x="1283005" y="1511"/>
                </a:lnTo>
                <a:lnTo>
                  <a:pt x="1278428" y="3023"/>
                </a:lnTo>
                <a:lnTo>
                  <a:pt x="1273978" y="3023"/>
                </a:lnTo>
                <a:lnTo>
                  <a:pt x="1270926" y="4535"/>
                </a:lnTo>
                <a:lnTo>
                  <a:pt x="1261898" y="4535"/>
                </a:lnTo>
                <a:lnTo>
                  <a:pt x="1257321" y="6046"/>
                </a:lnTo>
                <a:lnTo>
                  <a:pt x="1249819" y="6046"/>
                </a:lnTo>
                <a:lnTo>
                  <a:pt x="1246767" y="7558"/>
                </a:lnTo>
                <a:lnTo>
                  <a:pt x="1242317" y="7558"/>
                </a:lnTo>
                <a:lnTo>
                  <a:pt x="1239266" y="9070"/>
                </a:lnTo>
                <a:lnTo>
                  <a:pt x="1234688" y="9070"/>
                </a:lnTo>
                <a:lnTo>
                  <a:pt x="1230238" y="10582"/>
                </a:lnTo>
                <a:lnTo>
                  <a:pt x="1225661" y="10582"/>
                </a:lnTo>
                <a:lnTo>
                  <a:pt x="1222609" y="12093"/>
                </a:lnTo>
                <a:lnTo>
                  <a:pt x="1215107" y="13605"/>
                </a:lnTo>
                <a:lnTo>
                  <a:pt x="1209131" y="13605"/>
                </a:lnTo>
                <a:lnTo>
                  <a:pt x="1201502" y="15117"/>
                </a:lnTo>
                <a:lnTo>
                  <a:pt x="1195526" y="16628"/>
                </a:lnTo>
                <a:lnTo>
                  <a:pt x="1188024" y="18140"/>
                </a:lnTo>
                <a:lnTo>
                  <a:pt x="1183447" y="19652"/>
                </a:lnTo>
                <a:lnTo>
                  <a:pt x="1177471" y="19652"/>
                </a:lnTo>
                <a:lnTo>
                  <a:pt x="1172893" y="21164"/>
                </a:lnTo>
                <a:lnTo>
                  <a:pt x="1168443" y="21164"/>
                </a:lnTo>
                <a:lnTo>
                  <a:pt x="1165392" y="22675"/>
                </a:lnTo>
                <a:lnTo>
                  <a:pt x="1162340" y="24187"/>
                </a:lnTo>
                <a:lnTo>
                  <a:pt x="1160814" y="25699"/>
                </a:lnTo>
                <a:lnTo>
                  <a:pt x="624153" y="137591"/>
                </a:lnTo>
                <a:lnTo>
                  <a:pt x="215595" y="314501"/>
                </a:lnTo>
                <a:lnTo>
                  <a:pt x="161315" y="314501"/>
                </a:lnTo>
                <a:lnTo>
                  <a:pt x="156788" y="316013"/>
                </a:lnTo>
                <a:lnTo>
                  <a:pt x="138707" y="316013"/>
                </a:lnTo>
                <a:lnTo>
                  <a:pt x="134181" y="317524"/>
                </a:lnTo>
                <a:lnTo>
                  <a:pt x="125128" y="317524"/>
                </a:lnTo>
                <a:lnTo>
                  <a:pt x="119101" y="319036"/>
                </a:lnTo>
                <a:lnTo>
                  <a:pt x="114574" y="319036"/>
                </a:lnTo>
                <a:lnTo>
                  <a:pt x="110060" y="320548"/>
                </a:lnTo>
                <a:lnTo>
                  <a:pt x="105534" y="320548"/>
                </a:lnTo>
                <a:lnTo>
                  <a:pt x="99507" y="322059"/>
                </a:lnTo>
                <a:lnTo>
                  <a:pt x="94980" y="322059"/>
                </a:lnTo>
                <a:lnTo>
                  <a:pt x="90454" y="323571"/>
                </a:lnTo>
                <a:lnTo>
                  <a:pt x="84427" y="323571"/>
                </a:lnTo>
                <a:lnTo>
                  <a:pt x="79900" y="325096"/>
                </a:lnTo>
                <a:lnTo>
                  <a:pt x="75387" y="325096"/>
                </a:lnTo>
                <a:lnTo>
                  <a:pt x="72373" y="326607"/>
                </a:lnTo>
                <a:lnTo>
                  <a:pt x="66334" y="328119"/>
                </a:lnTo>
                <a:lnTo>
                  <a:pt x="61820" y="328119"/>
                </a:lnTo>
                <a:lnTo>
                  <a:pt x="57293" y="329631"/>
                </a:lnTo>
                <a:lnTo>
                  <a:pt x="52767" y="331142"/>
                </a:lnTo>
                <a:lnTo>
                  <a:pt x="48240" y="331142"/>
                </a:lnTo>
                <a:lnTo>
                  <a:pt x="43726" y="332654"/>
                </a:lnTo>
                <a:lnTo>
                  <a:pt x="40713" y="334166"/>
                </a:lnTo>
                <a:lnTo>
                  <a:pt x="36186" y="337189"/>
                </a:lnTo>
                <a:lnTo>
                  <a:pt x="33173" y="337189"/>
                </a:lnTo>
                <a:lnTo>
                  <a:pt x="28646" y="338701"/>
                </a:lnTo>
                <a:lnTo>
                  <a:pt x="25633" y="340213"/>
                </a:lnTo>
                <a:lnTo>
                  <a:pt x="22619" y="341724"/>
                </a:lnTo>
                <a:lnTo>
                  <a:pt x="16593" y="344748"/>
                </a:lnTo>
                <a:lnTo>
                  <a:pt x="12066" y="349283"/>
                </a:lnTo>
                <a:lnTo>
                  <a:pt x="6039" y="353818"/>
                </a:lnTo>
                <a:lnTo>
                  <a:pt x="4526" y="358353"/>
                </a:lnTo>
                <a:lnTo>
                  <a:pt x="1513" y="362889"/>
                </a:lnTo>
                <a:lnTo>
                  <a:pt x="1513" y="367424"/>
                </a:lnTo>
                <a:lnTo>
                  <a:pt x="0" y="371959"/>
                </a:lnTo>
                <a:lnTo>
                  <a:pt x="0" y="376494"/>
                </a:lnTo>
                <a:lnTo>
                  <a:pt x="1513" y="381029"/>
                </a:lnTo>
                <a:lnTo>
                  <a:pt x="4526" y="385577"/>
                </a:lnTo>
                <a:lnTo>
                  <a:pt x="6039" y="388601"/>
                </a:lnTo>
                <a:lnTo>
                  <a:pt x="10553" y="393136"/>
                </a:lnTo>
                <a:lnTo>
                  <a:pt x="13566" y="397671"/>
                </a:lnTo>
                <a:lnTo>
                  <a:pt x="18093" y="400694"/>
                </a:lnTo>
                <a:lnTo>
                  <a:pt x="22619" y="403718"/>
                </a:lnTo>
                <a:lnTo>
                  <a:pt x="28646" y="408253"/>
                </a:lnTo>
                <a:lnTo>
                  <a:pt x="34673" y="409765"/>
                </a:lnTo>
                <a:lnTo>
                  <a:pt x="42213" y="414300"/>
                </a:lnTo>
                <a:lnTo>
                  <a:pt x="48240" y="417323"/>
                </a:lnTo>
                <a:lnTo>
                  <a:pt x="55780" y="420347"/>
                </a:lnTo>
                <a:lnTo>
                  <a:pt x="58794" y="420347"/>
                </a:lnTo>
                <a:lnTo>
                  <a:pt x="63320" y="421858"/>
                </a:lnTo>
                <a:lnTo>
                  <a:pt x="67847" y="423370"/>
                </a:lnTo>
                <a:lnTo>
                  <a:pt x="72373" y="424882"/>
                </a:lnTo>
                <a:lnTo>
                  <a:pt x="75387" y="426394"/>
                </a:lnTo>
                <a:lnTo>
                  <a:pt x="79900" y="426394"/>
                </a:lnTo>
                <a:lnTo>
                  <a:pt x="84427" y="427905"/>
                </a:lnTo>
                <a:lnTo>
                  <a:pt x="87440" y="429417"/>
                </a:lnTo>
                <a:lnTo>
                  <a:pt x="91967" y="429417"/>
                </a:lnTo>
                <a:lnTo>
                  <a:pt x="96494" y="430929"/>
                </a:lnTo>
                <a:lnTo>
                  <a:pt x="101007" y="432440"/>
                </a:lnTo>
                <a:lnTo>
                  <a:pt x="108547" y="432440"/>
                </a:lnTo>
                <a:lnTo>
                  <a:pt x="113074" y="433952"/>
                </a:lnTo>
                <a:lnTo>
                  <a:pt x="117600" y="433952"/>
                </a:lnTo>
                <a:lnTo>
                  <a:pt x="122114" y="435464"/>
                </a:lnTo>
                <a:lnTo>
                  <a:pt x="126641" y="436976"/>
                </a:lnTo>
                <a:lnTo>
                  <a:pt x="131167" y="436976"/>
                </a:lnTo>
                <a:lnTo>
                  <a:pt x="135681" y="438487"/>
                </a:lnTo>
                <a:lnTo>
                  <a:pt x="141721" y="439999"/>
                </a:lnTo>
                <a:lnTo>
                  <a:pt x="153775" y="439999"/>
                </a:lnTo>
                <a:lnTo>
                  <a:pt x="158301" y="441523"/>
                </a:lnTo>
                <a:lnTo>
                  <a:pt x="165841" y="441523"/>
                </a:lnTo>
                <a:lnTo>
                  <a:pt x="170355" y="443035"/>
                </a:lnTo>
                <a:lnTo>
                  <a:pt x="188448" y="443035"/>
                </a:lnTo>
                <a:lnTo>
                  <a:pt x="192975" y="444547"/>
                </a:lnTo>
                <a:lnTo>
                  <a:pt x="223122" y="444547"/>
                </a:lnTo>
                <a:lnTo>
                  <a:pt x="230662" y="443035"/>
                </a:lnTo>
                <a:lnTo>
                  <a:pt x="236689" y="443035"/>
                </a:lnTo>
                <a:lnTo>
                  <a:pt x="242729" y="441523"/>
                </a:lnTo>
                <a:lnTo>
                  <a:pt x="250269" y="441523"/>
                </a:lnTo>
                <a:lnTo>
                  <a:pt x="256295" y="439999"/>
                </a:lnTo>
                <a:lnTo>
                  <a:pt x="263835" y="439999"/>
                </a:lnTo>
                <a:lnTo>
                  <a:pt x="269862" y="438487"/>
                </a:lnTo>
                <a:lnTo>
                  <a:pt x="275889" y="438487"/>
                </a:lnTo>
                <a:lnTo>
                  <a:pt x="281929" y="436976"/>
                </a:lnTo>
                <a:lnTo>
                  <a:pt x="287956" y="435464"/>
                </a:lnTo>
                <a:lnTo>
                  <a:pt x="292482" y="433952"/>
                </a:lnTo>
                <a:lnTo>
                  <a:pt x="298509" y="433952"/>
                </a:lnTo>
                <a:lnTo>
                  <a:pt x="303023" y="432440"/>
                </a:lnTo>
                <a:lnTo>
                  <a:pt x="309063" y="432440"/>
                </a:lnTo>
                <a:lnTo>
                  <a:pt x="313576" y="430929"/>
                </a:lnTo>
                <a:lnTo>
                  <a:pt x="318103" y="429417"/>
                </a:lnTo>
                <a:lnTo>
                  <a:pt x="322630" y="427905"/>
                </a:lnTo>
                <a:lnTo>
                  <a:pt x="325643" y="427905"/>
                </a:lnTo>
                <a:lnTo>
                  <a:pt x="333183" y="424882"/>
                </a:lnTo>
                <a:lnTo>
                  <a:pt x="339210" y="423370"/>
                </a:lnTo>
                <a:lnTo>
                  <a:pt x="343736" y="421858"/>
                </a:lnTo>
                <a:lnTo>
                  <a:pt x="346750" y="420347"/>
                </a:lnTo>
                <a:lnTo>
                  <a:pt x="351276" y="420347"/>
                </a:lnTo>
                <a:lnTo>
                  <a:pt x="390464" y="464199"/>
                </a:lnTo>
                <a:lnTo>
                  <a:pt x="394991" y="467223"/>
                </a:lnTo>
                <a:lnTo>
                  <a:pt x="396504" y="467223"/>
                </a:lnTo>
                <a:lnTo>
                  <a:pt x="399517" y="468734"/>
                </a:lnTo>
                <a:lnTo>
                  <a:pt x="402531" y="471758"/>
                </a:lnTo>
                <a:lnTo>
                  <a:pt x="407057" y="473270"/>
                </a:lnTo>
                <a:lnTo>
                  <a:pt x="411571" y="474781"/>
                </a:lnTo>
                <a:lnTo>
                  <a:pt x="416097" y="477805"/>
                </a:lnTo>
                <a:lnTo>
                  <a:pt x="420624" y="479316"/>
                </a:lnTo>
                <a:lnTo>
                  <a:pt x="426651" y="482340"/>
                </a:lnTo>
                <a:lnTo>
                  <a:pt x="431177" y="483852"/>
                </a:lnTo>
                <a:lnTo>
                  <a:pt x="437204" y="486875"/>
                </a:lnTo>
                <a:lnTo>
                  <a:pt x="444744" y="488387"/>
                </a:lnTo>
                <a:lnTo>
                  <a:pt x="450771" y="491410"/>
                </a:lnTo>
                <a:lnTo>
                  <a:pt x="456798" y="492922"/>
                </a:lnTo>
                <a:lnTo>
                  <a:pt x="462838" y="494434"/>
                </a:lnTo>
                <a:lnTo>
                  <a:pt x="468865" y="495945"/>
                </a:lnTo>
                <a:lnTo>
                  <a:pt x="476405" y="497457"/>
                </a:lnTo>
                <a:lnTo>
                  <a:pt x="482431" y="498981"/>
                </a:lnTo>
                <a:lnTo>
                  <a:pt x="488458" y="498981"/>
                </a:lnTo>
                <a:lnTo>
                  <a:pt x="495998" y="500493"/>
                </a:lnTo>
                <a:lnTo>
                  <a:pt x="509565" y="500493"/>
                </a:lnTo>
                <a:lnTo>
                  <a:pt x="515605" y="498981"/>
                </a:lnTo>
                <a:lnTo>
                  <a:pt x="521632" y="497457"/>
                </a:lnTo>
                <a:lnTo>
                  <a:pt x="527659" y="497457"/>
                </a:lnTo>
                <a:lnTo>
                  <a:pt x="533686" y="494434"/>
                </a:lnTo>
                <a:lnTo>
                  <a:pt x="539725" y="492922"/>
                </a:lnTo>
                <a:lnTo>
                  <a:pt x="545752" y="489898"/>
                </a:lnTo>
                <a:lnTo>
                  <a:pt x="551779" y="486875"/>
                </a:lnTo>
                <a:lnTo>
                  <a:pt x="556306" y="482340"/>
                </a:lnTo>
                <a:lnTo>
                  <a:pt x="560832" y="477805"/>
                </a:lnTo>
                <a:lnTo>
                  <a:pt x="565346" y="473270"/>
                </a:lnTo>
                <a:lnTo>
                  <a:pt x="571386" y="470246"/>
                </a:lnTo>
                <a:lnTo>
                  <a:pt x="575899" y="465711"/>
                </a:lnTo>
                <a:lnTo>
                  <a:pt x="581939" y="462687"/>
                </a:lnTo>
                <a:lnTo>
                  <a:pt x="586453" y="458152"/>
                </a:lnTo>
                <a:lnTo>
                  <a:pt x="592492" y="455129"/>
                </a:lnTo>
                <a:lnTo>
                  <a:pt x="597006" y="450594"/>
                </a:lnTo>
                <a:lnTo>
                  <a:pt x="601533" y="447570"/>
                </a:lnTo>
                <a:lnTo>
                  <a:pt x="606059" y="444547"/>
                </a:lnTo>
                <a:lnTo>
                  <a:pt x="612086" y="439999"/>
                </a:lnTo>
                <a:lnTo>
                  <a:pt x="616613" y="436976"/>
                </a:lnTo>
                <a:lnTo>
                  <a:pt x="621127" y="433952"/>
                </a:lnTo>
                <a:lnTo>
                  <a:pt x="625653" y="430929"/>
                </a:lnTo>
                <a:lnTo>
                  <a:pt x="630180" y="427905"/>
                </a:lnTo>
                <a:lnTo>
                  <a:pt x="634693" y="424882"/>
                </a:lnTo>
                <a:lnTo>
                  <a:pt x="639220" y="421858"/>
                </a:lnTo>
                <a:lnTo>
                  <a:pt x="642233" y="418835"/>
                </a:lnTo>
                <a:lnTo>
                  <a:pt x="645247" y="417323"/>
                </a:lnTo>
                <a:lnTo>
                  <a:pt x="652787" y="412788"/>
                </a:lnTo>
                <a:lnTo>
                  <a:pt x="658826" y="409765"/>
                </a:lnTo>
                <a:lnTo>
                  <a:pt x="663340" y="405229"/>
                </a:lnTo>
                <a:lnTo>
                  <a:pt x="666354" y="403718"/>
                </a:lnTo>
                <a:lnTo>
                  <a:pt x="792995" y="453617"/>
                </a:lnTo>
                <a:lnTo>
                  <a:pt x="800535" y="458152"/>
                </a:lnTo>
                <a:lnTo>
                  <a:pt x="805062" y="464199"/>
                </a:lnTo>
                <a:lnTo>
                  <a:pt x="811088" y="468734"/>
                </a:lnTo>
                <a:lnTo>
                  <a:pt x="820129" y="474781"/>
                </a:lnTo>
                <a:lnTo>
                  <a:pt x="823155" y="477805"/>
                </a:lnTo>
                <a:lnTo>
                  <a:pt x="827669" y="480828"/>
                </a:lnTo>
                <a:lnTo>
                  <a:pt x="833708" y="483852"/>
                </a:lnTo>
                <a:lnTo>
                  <a:pt x="838222" y="488387"/>
                </a:lnTo>
                <a:lnTo>
                  <a:pt x="842749" y="489898"/>
                </a:lnTo>
                <a:lnTo>
                  <a:pt x="848776" y="492922"/>
                </a:lnTo>
                <a:lnTo>
                  <a:pt x="853302" y="495945"/>
                </a:lnTo>
                <a:lnTo>
                  <a:pt x="859329" y="498981"/>
                </a:lnTo>
                <a:lnTo>
                  <a:pt x="865356" y="500493"/>
                </a:lnTo>
                <a:lnTo>
                  <a:pt x="869883" y="502005"/>
                </a:lnTo>
                <a:lnTo>
                  <a:pt x="875909" y="503517"/>
                </a:lnTo>
                <a:lnTo>
                  <a:pt x="881949" y="506540"/>
                </a:lnTo>
                <a:lnTo>
                  <a:pt x="887976" y="506540"/>
                </a:lnTo>
                <a:lnTo>
                  <a:pt x="894003" y="508052"/>
                </a:lnTo>
                <a:lnTo>
                  <a:pt x="906069" y="508052"/>
                </a:lnTo>
                <a:lnTo>
                  <a:pt x="912096" y="506540"/>
                </a:lnTo>
                <a:lnTo>
                  <a:pt x="918123" y="506540"/>
                </a:lnTo>
                <a:lnTo>
                  <a:pt x="924163" y="505028"/>
                </a:lnTo>
                <a:lnTo>
                  <a:pt x="931690" y="503517"/>
                </a:lnTo>
                <a:lnTo>
                  <a:pt x="936217" y="500493"/>
                </a:lnTo>
                <a:lnTo>
                  <a:pt x="942244" y="497457"/>
                </a:lnTo>
                <a:lnTo>
                  <a:pt x="946770" y="494434"/>
                </a:lnTo>
                <a:lnTo>
                  <a:pt x="951297" y="492922"/>
                </a:lnTo>
                <a:lnTo>
                  <a:pt x="955823" y="489898"/>
                </a:lnTo>
                <a:lnTo>
                  <a:pt x="960337" y="486875"/>
                </a:lnTo>
                <a:lnTo>
                  <a:pt x="964863" y="483852"/>
                </a:lnTo>
                <a:lnTo>
                  <a:pt x="969390" y="482340"/>
                </a:lnTo>
                <a:lnTo>
                  <a:pt x="975417" y="477805"/>
                </a:lnTo>
                <a:lnTo>
                  <a:pt x="982957" y="471758"/>
                </a:lnTo>
                <a:lnTo>
                  <a:pt x="990497" y="467223"/>
                </a:lnTo>
                <a:lnTo>
                  <a:pt x="996524" y="464199"/>
                </a:lnTo>
                <a:lnTo>
                  <a:pt x="1004064" y="459664"/>
                </a:lnTo>
                <a:lnTo>
                  <a:pt x="1010091" y="456641"/>
                </a:lnTo>
                <a:lnTo>
                  <a:pt x="1014617" y="455129"/>
                </a:lnTo>
                <a:lnTo>
                  <a:pt x="1017631" y="455129"/>
                </a:lnTo>
                <a:lnTo>
                  <a:pt x="1022157" y="453617"/>
                </a:lnTo>
                <a:lnTo>
                  <a:pt x="1026671" y="453617"/>
                </a:lnTo>
                <a:lnTo>
                  <a:pt x="1031198" y="452105"/>
                </a:lnTo>
                <a:lnTo>
                  <a:pt x="1050791" y="452105"/>
                </a:lnTo>
                <a:lnTo>
                  <a:pt x="1056831" y="453617"/>
                </a:lnTo>
                <a:lnTo>
                  <a:pt x="1062858" y="453617"/>
                </a:lnTo>
                <a:lnTo>
                  <a:pt x="1070398" y="455129"/>
                </a:lnTo>
                <a:lnTo>
                  <a:pt x="1076425" y="456641"/>
                </a:lnTo>
                <a:lnTo>
                  <a:pt x="1083965" y="458152"/>
                </a:lnTo>
                <a:lnTo>
                  <a:pt x="1086978" y="459664"/>
                </a:lnTo>
                <a:lnTo>
                  <a:pt x="1091505" y="461176"/>
                </a:lnTo>
                <a:lnTo>
                  <a:pt x="1094518" y="462687"/>
                </a:lnTo>
                <a:lnTo>
                  <a:pt x="1099045" y="464199"/>
                </a:lnTo>
                <a:lnTo>
                  <a:pt x="1103559" y="465711"/>
                </a:lnTo>
                <a:lnTo>
                  <a:pt x="1106572" y="467223"/>
                </a:lnTo>
                <a:lnTo>
                  <a:pt x="1111099" y="468734"/>
                </a:lnTo>
                <a:lnTo>
                  <a:pt x="1115625" y="470246"/>
                </a:lnTo>
                <a:lnTo>
                  <a:pt x="1120139" y="473270"/>
                </a:lnTo>
                <a:lnTo>
                  <a:pt x="1124665" y="474781"/>
                </a:lnTo>
                <a:lnTo>
                  <a:pt x="1129192" y="477805"/>
                </a:lnTo>
                <a:lnTo>
                  <a:pt x="1132205" y="479316"/>
                </a:lnTo>
                <a:lnTo>
                  <a:pt x="1136732" y="480828"/>
                </a:lnTo>
                <a:lnTo>
                  <a:pt x="1141233" y="482340"/>
                </a:lnTo>
                <a:lnTo>
                  <a:pt x="1145810" y="485363"/>
                </a:lnTo>
                <a:lnTo>
                  <a:pt x="1150261" y="486875"/>
                </a:lnTo>
                <a:lnTo>
                  <a:pt x="1153312" y="489898"/>
                </a:lnTo>
                <a:lnTo>
                  <a:pt x="1157890" y="491410"/>
                </a:lnTo>
                <a:lnTo>
                  <a:pt x="1162340" y="492922"/>
                </a:lnTo>
                <a:lnTo>
                  <a:pt x="1166917" y="495945"/>
                </a:lnTo>
                <a:lnTo>
                  <a:pt x="1171368" y="498981"/>
                </a:lnTo>
                <a:lnTo>
                  <a:pt x="1175945" y="500493"/>
                </a:lnTo>
                <a:lnTo>
                  <a:pt x="1180395" y="502005"/>
                </a:lnTo>
                <a:lnTo>
                  <a:pt x="1184973" y="505028"/>
                </a:lnTo>
                <a:lnTo>
                  <a:pt x="1188024" y="506540"/>
                </a:lnTo>
                <a:lnTo>
                  <a:pt x="1194000" y="509564"/>
                </a:lnTo>
                <a:lnTo>
                  <a:pt x="1197052" y="511075"/>
                </a:lnTo>
                <a:lnTo>
                  <a:pt x="1203028" y="514099"/>
                </a:lnTo>
                <a:lnTo>
                  <a:pt x="1206079" y="515610"/>
                </a:lnTo>
                <a:lnTo>
                  <a:pt x="1210657" y="517122"/>
                </a:lnTo>
                <a:lnTo>
                  <a:pt x="1215107" y="518634"/>
                </a:lnTo>
                <a:lnTo>
                  <a:pt x="1219685" y="521657"/>
                </a:lnTo>
                <a:lnTo>
                  <a:pt x="1222609" y="523169"/>
                </a:lnTo>
                <a:lnTo>
                  <a:pt x="1227186" y="524681"/>
                </a:lnTo>
                <a:lnTo>
                  <a:pt x="1231764" y="526192"/>
                </a:lnTo>
                <a:lnTo>
                  <a:pt x="1236214" y="527704"/>
                </a:lnTo>
                <a:close/>
              </a:path>
            </a:pathLst>
          </a:custGeom>
          <a:solidFill>
            <a:srgbClr val="7C4D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019552" y="5624719"/>
            <a:ext cx="272876" cy="390112"/>
          </a:xfrm>
          <a:custGeom>
            <a:avLst/>
            <a:gdLst/>
            <a:ahLst/>
            <a:cxnLst/>
            <a:rect l="l" t="t" r="r" b="b"/>
            <a:pathLst>
              <a:path w="272876" h="390112">
                <a:moveTo>
                  <a:pt x="4522" y="244949"/>
                </a:moveTo>
                <a:lnTo>
                  <a:pt x="4522" y="252508"/>
                </a:lnTo>
                <a:lnTo>
                  <a:pt x="6029" y="255531"/>
                </a:lnTo>
                <a:lnTo>
                  <a:pt x="7537" y="260066"/>
                </a:lnTo>
                <a:lnTo>
                  <a:pt x="7537" y="267637"/>
                </a:lnTo>
                <a:lnTo>
                  <a:pt x="9045" y="275196"/>
                </a:lnTo>
                <a:lnTo>
                  <a:pt x="12060" y="281243"/>
                </a:lnTo>
                <a:lnTo>
                  <a:pt x="13568" y="288802"/>
                </a:lnTo>
                <a:lnTo>
                  <a:pt x="15076" y="294848"/>
                </a:lnTo>
                <a:lnTo>
                  <a:pt x="18090" y="300895"/>
                </a:lnTo>
                <a:lnTo>
                  <a:pt x="19598" y="305430"/>
                </a:lnTo>
                <a:lnTo>
                  <a:pt x="21105" y="311477"/>
                </a:lnTo>
                <a:lnTo>
                  <a:pt x="24121" y="316013"/>
                </a:lnTo>
                <a:lnTo>
                  <a:pt x="27136" y="320548"/>
                </a:lnTo>
                <a:lnTo>
                  <a:pt x="28644" y="325096"/>
                </a:lnTo>
                <a:lnTo>
                  <a:pt x="31659" y="329631"/>
                </a:lnTo>
                <a:lnTo>
                  <a:pt x="36181" y="337189"/>
                </a:lnTo>
                <a:lnTo>
                  <a:pt x="42212" y="344748"/>
                </a:lnTo>
                <a:lnTo>
                  <a:pt x="46735" y="350795"/>
                </a:lnTo>
                <a:lnTo>
                  <a:pt x="52765" y="355330"/>
                </a:lnTo>
                <a:lnTo>
                  <a:pt x="58794" y="359865"/>
                </a:lnTo>
                <a:lnTo>
                  <a:pt x="64820" y="364400"/>
                </a:lnTo>
                <a:lnTo>
                  <a:pt x="70860" y="367424"/>
                </a:lnTo>
                <a:lnTo>
                  <a:pt x="76887" y="371959"/>
                </a:lnTo>
                <a:lnTo>
                  <a:pt x="78400" y="371959"/>
                </a:lnTo>
                <a:lnTo>
                  <a:pt x="82914" y="373471"/>
                </a:lnTo>
                <a:lnTo>
                  <a:pt x="87440" y="374982"/>
                </a:lnTo>
                <a:lnTo>
                  <a:pt x="93467" y="376494"/>
                </a:lnTo>
                <a:lnTo>
                  <a:pt x="97994" y="376494"/>
                </a:lnTo>
                <a:lnTo>
                  <a:pt x="104021" y="378006"/>
                </a:lnTo>
                <a:lnTo>
                  <a:pt x="110048" y="379517"/>
                </a:lnTo>
                <a:lnTo>
                  <a:pt x="116087" y="381029"/>
                </a:lnTo>
                <a:lnTo>
                  <a:pt x="123627" y="382554"/>
                </a:lnTo>
                <a:lnTo>
                  <a:pt x="129654" y="382554"/>
                </a:lnTo>
                <a:lnTo>
                  <a:pt x="135681" y="384065"/>
                </a:lnTo>
                <a:lnTo>
                  <a:pt x="144734" y="385577"/>
                </a:lnTo>
                <a:lnTo>
                  <a:pt x="150761" y="385577"/>
                </a:lnTo>
                <a:lnTo>
                  <a:pt x="158301" y="387089"/>
                </a:lnTo>
                <a:lnTo>
                  <a:pt x="165828" y="387089"/>
                </a:lnTo>
                <a:lnTo>
                  <a:pt x="173368" y="388601"/>
                </a:lnTo>
                <a:lnTo>
                  <a:pt x="180908" y="388601"/>
                </a:lnTo>
                <a:lnTo>
                  <a:pt x="188448" y="390112"/>
                </a:lnTo>
                <a:lnTo>
                  <a:pt x="233676" y="390112"/>
                </a:lnTo>
                <a:lnTo>
                  <a:pt x="238202" y="388601"/>
                </a:lnTo>
                <a:lnTo>
                  <a:pt x="242716" y="388601"/>
                </a:lnTo>
                <a:lnTo>
                  <a:pt x="247242" y="387089"/>
                </a:lnTo>
                <a:lnTo>
                  <a:pt x="250256" y="385577"/>
                </a:lnTo>
                <a:lnTo>
                  <a:pt x="254782" y="385577"/>
                </a:lnTo>
                <a:lnTo>
                  <a:pt x="256295" y="384065"/>
                </a:lnTo>
                <a:lnTo>
                  <a:pt x="259309" y="382554"/>
                </a:lnTo>
                <a:lnTo>
                  <a:pt x="263823" y="374982"/>
                </a:lnTo>
                <a:lnTo>
                  <a:pt x="269862" y="368935"/>
                </a:lnTo>
                <a:lnTo>
                  <a:pt x="271363" y="362889"/>
                </a:lnTo>
                <a:lnTo>
                  <a:pt x="272876" y="358353"/>
                </a:lnTo>
                <a:lnTo>
                  <a:pt x="271363" y="352307"/>
                </a:lnTo>
                <a:lnTo>
                  <a:pt x="266849" y="350795"/>
                </a:lnTo>
                <a:lnTo>
                  <a:pt x="262322" y="347771"/>
                </a:lnTo>
                <a:lnTo>
                  <a:pt x="189961" y="347771"/>
                </a:lnTo>
                <a:lnTo>
                  <a:pt x="183922" y="349283"/>
                </a:lnTo>
                <a:lnTo>
                  <a:pt x="141708" y="349283"/>
                </a:lnTo>
                <a:lnTo>
                  <a:pt x="135681" y="347771"/>
                </a:lnTo>
                <a:lnTo>
                  <a:pt x="122114" y="347771"/>
                </a:lnTo>
                <a:lnTo>
                  <a:pt x="116087" y="346260"/>
                </a:lnTo>
                <a:lnTo>
                  <a:pt x="111561" y="344748"/>
                </a:lnTo>
                <a:lnTo>
                  <a:pt x="107034" y="344748"/>
                </a:lnTo>
                <a:lnTo>
                  <a:pt x="104021" y="343236"/>
                </a:lnTo>
                <a:lnTo>
                  <a:pt x="96481" y="340213"/>
                </a:lnTo>
                <a:lnTo>
                  <a:pt x="90454" y="338701"/>
                </a:lnTo>
                <a:lnTo>
                  <a:pt x="84427" y="334166"/>
                </a:lnTo>
                <a:lnTo>
                  <a:pt x="78400" y="329631"/>
                </a:lnTo>
                <a:lnTo>
                  <a:pt x="72360" y="323584"/>
                </a:lnTo>
                <a:lnTo>
                  <a:pt x="66334" y="317524"/>
                </a:lnTo>
                <a:lnTo>
                  <a:pt x="63320" y="314501"/>
                </a:lnTo>
                <a:lnTo>
                  <a:pt x="60307" y="311477"/>
                </a:lnTo>
                <a:lnTo>
                  <a:pt x="57293" y="306942"/>
                </a:lnTo>
                <a:lnTo>
                  <a:pt x="54272" y="303919"/>
                </a:lnTo>
                <a:lnTo>
                  <a:pt x="51257" y="299384"/>
                </a:lnTo>
                <a:lnTo>
                  <a:pt x="48243" y="294848"/>
                </a:lnTo>
                <a:lnTo>
                  <a:pt x="46735" y="290313"/>
                </a:lnTo>
                <a:lnTo>
                  <a:pt x="43720" y="287290"/>
                </a:lnTo>
                <a:lnTo>
                  <a:pt x="42212" y="281243"/>
                </a:lnTo>
                <a:lnTo>
                  <a:pt x="39196" y="276708"/>
                </a:lnTo>
                <a:lnTo>
                  <a:pt x="37689" y="272173"/>
                </a:lnTo>
                <a:lnTo>
                  <a:pt x="36181" y="267637"/>
                </a:lnTo>
                <a:lnTo>
                  <a:pt x="33167" y="261578"/>
                </a:lnTo>
                <a:lnTo>
                  <a:pt x="33167" y="257043"/>
                </a:lnTo>
                <a:lnTo>
                  <a:pt x="30151" y="250996"/>
                </a:lnTo>
                <a:lnTo>
                  <a:pt x="30151" y="246461"/>
                </a:lnTo>
                <a:lnTo>
                  <a:pt x="28644" y="240414"/>
                </a:lnTo>
                <a:lnTo>
                  <a:pt x="28644" y="205632"/>
                </a:lnTo>
                <a:lnTo>
                  <a:pt x="30151" y="199585"/>
                </a:lnTo>
                <a:lnTo>
                  <a:pt x="30151" y="193538"/>
                </a:lnTo>
                <a:lnTo>
                  <a:pt x="33167" y="185979"/>
                </a:lnTo>
                <a:lnTo>
                  <a:pt x="34673" y="179932"/>
                </a:lnTo>
                <a:lnTo>
                  <a:pt x="37689" y="173885"/>
                </a:lnTo>
                <a:lnTo>
                  <a:pt x="39196" y="166327"/>
                </a:lnTo>
                <a:lnTo>
                  <a:pt x="43720" y="160280"/>
                </a:lnTo>
                <a:lnTo>
                  <a:pt x="46735" y="152721"/>
                </a:lnTo>
                <a:lnTo>
                  <a:pt x="51257" y="146662"/>
                </a:lnTo>
                <a:lnTo>
                  <a:pt x="54272" y="139103"/>
                </a:lnTo>
                <a:lnTo>
                  <a:pt x="58794" y="131545"/>
                </a:lnTo>
                <a:lnTo>
                  <a:pt x="63320" y="125498"/>
                </a:lnTo>
                <a:lnTo>
                  <a:pt x="66334" y="117939"/>
                </a:lnTo>
                <a:lnTo>
                  <a:pt x="70860" y="111892"/>
                </a:lnTo>
                <a:lnTo>
                  <a:pt x="75374" y="105845"/>
                </a:lnTo>
                <a:lnTo>
                  <a:pt x="81414" y="99798"/>
                </a:lnTo>
                <a:lnTo>
                  <a:pt x="87440" y="93752"/>
                </a:lnTo>
                <a:lnTo>
                  <a:pt x="90454" y="87692"/>
                </a:lnTo>
                <a:lnTo>
                  <a:pt x="96481" y="81645"/>
                </a:lnTo>
                <a:lnTo>
                  <a:pt x="101007" y="75598"/>
                </a:lnTo>
                <a:lnTo>
                  <a:pt x="105534" y="71063"/>
                </a:lnTo>
                <a:lnTo>
                  <a:pt x="110048" y="65016"/>
                </a:lnTo>
                <a:lnTo>
                  <a:pt x="114574" y="60481"/>
                </a:lnTo>
                <a:lnTo>
                  <a:pt x="119101" y="55946"/>
                </a:lnTo>
                <a:lnTo>
                  <a:pt x="123627" y="52922"/>
                </a:lnTo>
                <a:lnTo>
                  <a:pt x="128141" y="48387"/>
                </a:lnTo>
                <a:lnTo>
                  <a:pt x="132668" y="45364"/>
                </a:lnTo>
                <a:lnTo>
                  <a:pt x="135681" y="42340"/>
                </a:lnTo>
                <a:lnTo>
                  <a:pt x="140208" y="40829"/>
                </a:lnTo>
                <a:lnTo>
                  <a:pt x="146235" y="36293"/>
                </a:lnTo>
                <a:lnTo>
                  <a:pt x="150761" y="36293"/>
                </a:lnTo>
                <a:lnTo>
                  <a:pt x="155288" y="34782"/>
                </a:lnTo>
                <a:lnTo>
                  <a:pt x="180908" y="34782"/>
                </a:lnTo>
                <a:lnTo>
                  <a:pt x="186935" y="36293"/>
                </a:lnTo>
                <a:lnTo>
                  <a:pt x="203528" y="36293"/>
                </a:lnTo>
                <a:lnTo>
                  <a:pt x="208042" y="34782"/>
                </a:lnTo>
                <a:lnTo>
                  <a:pt x="214082" y="34782"/>
                </a:lnTo>
                <a:lnTo>
                  <a:pt x="217095" y="31746"/>
                </a:lnTo>
                <a:lnTo>
                  <a:pt x="223122" y="30234"/>
                </a:lnTo>
                <a:lnTo>
                  <a:pt x="226136" y="27210"/>
                </a:lnTo>
                <a:lnTo>
                  <a:pt x="232162" y="25699"/>
                </a:lnTo>
                <a:lnTo>
                  <a:pt x="233676" y="22675"/>
                </a:lnTo>
                <a:lnTo>
                  <a:pt x="235189" y="19652"/>
                </a:lnTo>
                <a:lnTo>
                  <a:pt x="232162" y="16628"/>
                </a:lnTo>
                <a:lnTo>
                  <a:pt x="229149" y="13605"/>
                </a:lnTo>
                <a:lnTo>
                  <a:pt x="226136" y="12093"/>
                </a:lnTo>
                <a:lnTo>
                  <a:pt x="221622" y="10582"/>
                </a:lnTo>
                <a:lnTo>
                  <a:pt x="215582" y="9070"/>
                </a:lnTo>
                <a:lnTo>
                  <a:pt x="211068" y="6046"/>
                </a:lnTo>
                <a:lnTo>
                  <a:pt x="205029" y="4535"/>
                </a:lnTo>
                <a:lnTo>
                  <a:pt x="197489" y="3023"/>
                </a:lnTo>
                <a:lnTo>
                  <a:pt x="191462" y="1511"/>
                </a:lnTo>
                <a:lnTo>
                  <a:pt x="177895" y="1511"/>
                </a:lnTo>
                <a:lnTo>
                  <a:pt x="170355" y="0"/>
                </a:lnTo>
                <a:lnTo>
                  <a:pt x="156788" y="0"/>
                </a:lnTo>
                <a:lnTo>
                  <a:pt x="149248" y="1511"/>
                </a:lnTo>
                <a:lnTo>
                  <a:pt x="143221" y="3023"/>
                </a:lnTo>
                <a:lnTo>
                  <a:pt x="137194" y="6046"/>
                </a:lnTo>
                <a:lnTo>
                  <a:pt x="131155" y="9070"/>
                </a:lnTo>
                <a:lnTo>
                  <a:pt x="125128" y="12093"/>
                </a:lnTo>
                <a:lnTo>
                  <a:pt x="122114" y="13605"/>
                </a:lnTo>
                <a:lnTo>
                  <a:pt x="119101" y="16628"/>
                </a:lnTo>
                <a:lnTo>
                  <a:pt x="114574" y="19652"/>
                </a:lnTo>
                <a:lnTo>
                  <a:pt x="111561" y="24187"/>
                </a:lnTo>
                <a:lnTo>
                  <a:pt x="107034" y="27210"/>
                </a:lnTo>
                <a:lnTo>
                  <a:pt x="102520" y="31746"/>
                </a:lnTo>
                <a:lnTo>
                  <a:pt x="97994" y="36293"/>
                </a:lnTo>
                <a:lnTo>
                  <a:pt x="91967" y="42340"/>
                </a:lnTo>
                <a:lnTo>
                  <a:pt x="87440" y="46876"/>
                </a:lnTo>
                <a:lnTo>
                  <a:pt x="81414" y="51411"/>
                </a:lnTo>
                <a:lnTo>
                  <a:pt x="75374" y="58969"/>
                </a:lnTo>
                <a:lnTo>
                  <a:pt x="70860" y="65016"/>
                </a:lnTo>
                <a:lnTo>
                  <a:pt x="64820" y="71063"/>
                </a:lnTo>
                <a:lnTo>
                  <a:pt x="58794" y="77110"/>
                </a:lnTo>
                <a:lnTo>
                  <a:pt x="52765" y="84669"/>
                </a:lnTo>
                <a:lnTo>
                  <a:pt x="48243" y="92227"/>
                </a:lnTo>
                <a:lnTo>
                  <a:pt x="43720" y="99798"/>
                </a:lnTo>
                <a:lnTo>
                  <a:pt x="37689" y="107357"/>
                </a:lnTo>
                <a:lnTo>
                  <a:pt x="34673" y="110380"/>
                </a:lnTo>
                <a:lnTo>
                  <a:pt x="33167" y="114916"/>
                </a:lnTo>
                <a:lnTo>
                  <a:pt x="30151" y="119451"/>
                </a:lnTo>
                <a:lnTo>
                  <a:pt x="28644" y="123986"/>
                </a:lnTo>
                <a:lnTo>
                  <a:pt x="25628" y="127009"/>
                </a:lnTo>
                <a:lnTo>
                  <a:pt x="22613" y="131545"/>
                </a:lnTo>
                <a:lnTo>
                  <a:pt x="21105" y="136080"/>
                </a:lnTo>
                <a:lnTo>
                  <a:pt x="19598" y="140615"/>
                </a:lnTo>
                <a:lnTo>
                  <a:pt x="16582" y="143638"/>
                </a:lnTo>
                <a:lnTo>
                  <a:pt x="15076" y="148173"/>
                </a:lnTo>
                <a:lnTo>
                  <a:pt x="13568" y="152721"/>
                </a:lnTo>
                <a:lnTo>
                  <a:pt x="12060" y="157257"/>
                </a:lnTo>
                <a:lnTo>
                  <a:pt x="10553" y="161792"/>
                </a:lnTo>
                <a:lnTo>
                  <a:pt x="7537" y="164815"/>
                </a:lnTo>
                <a:lnTo>
                  <a:pt x="7537" y="169350"/>
                </a:lnTo>
                <a:lnTo>
                  <a:pt x="6029" y="173885"/>
                </a:lnTo>
                <a:lnTo>
                  <a:pt x="4522" y="178421"/>
                </a:lnTo>
                <a:lnTo>
                  <a:pt x="3014" y="182956"/>
                </a:lnTo>
                <a:lnTo>
                  <a:pt x="3014" y="192026"/>
                </a:lnTo>
                <a:lnTo>
                  <a:pt x="1506" y="196561"/>
                </a:lnTo>
                <a:lnTo>
                  <a:pt x="0" y="201096"/>
                </a:lnTo>
                <a:lnTo>
                  <a:pt x="0" y="219250"/>
                </a:lnTo>
                <a:lnTo>
                  <a:pt x="1506" y="223785"/>
                </a:lnTo>
                <a:lnTo>
                  <a:pt x="1506" y="232855"/>
                </a:lnTo>
                <a:lnTo>
                  <a:pt x="3014" y="235879"/>
                </a:lnTo>
                <a:lnTo>
                  <a:pt x="3014" y="240414"/>
                </a:lnTo>
                <a:lnTo>
                  <a:pt x="4522" y="244949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317574" y="5538526"/>
            <a:ext cx="233701" cy="279731"/>
          </a:xfrm>
          <a:custGeom>
            <a:avLst/>
            <a:gdLst/>
            <a:ahLst/>
            <a:cxnLst/>
            <a:rect l="l" t="t" r="r" b="b"/>
            <a:pathLst>
              <a:path w="233701" h="279731">
                <a:moveTo>
                  <a:pt x="119139" y="273684"/>
                </a:moveTo>
                <a:lnTo>
                  <a:pt x="122191" y="272173"/>
                </a:lnTo>
                <a:lnTo>
                  <a:pt x="126641" y="269149"/>
                </a:lnTo>
                <a:lnTo>
                  <a:pt x="131218" y="266126"/>
                </a:lnTo>
                <a:lnTo>
                  <a:pt x="135668" y="264614"/>
                </a:lnTo>
                <a:lnTo>
                  <a:pt x="140246" y="261591"/>
                </a:lnTo>
                <a:lnTo>
                  <a:pt x="144696" y="258567"/>
                </a:lnTo>
                <a:lnTo>
                  <a:pt x="149273" y="254032"/>
                </a:lnTo>
                <a:lnTo>
                  <a:pt x="155249" y="251009"/>
                </a:lnTo>
                <a:lnTo>
                  <a:pt x="159827" y="247985"/>
                </a:lnTo>
                <a:lnTo>
                  <a:pt x="164404" y="243450"/>
                </a:lnTo>
                <a:lnTo>
                  <a:pt x="168855" y="238915"/>
                </a:lnTo>
                <a:lnTo>
                  <a:pt x="174958" y="235879"/>
                </a:lnTo>
                <a:lnTo>
                  <a:pt x="177882" y="231343"/>
                </a:lnTo>
                <a:lnTo>
                  <a:pt x="183985" y="226808"/>
                </a:lnTo>
                <a:lnTo>
                  <a:pt x="188436" y="223785"/>
                </a:lnTo>
                <a:lnTo>
                  <a:pt x="193013" y="220761"/>
                </a:lnTo>
                <a:lnTo>
                  <a:pt x="196065" y="216226"/>
                </a:lnTo>
                <a:lnTo>
                  <a:pt x="200515" y="213203"/>
                </a:lnTo>
                <a:lnTo>
                  <a:pt x="203566" y="210179"/>
                </a:lnTo>
                <a:lnTo>
                  <a:pt x="208017" y="207156"/>
                </a:lnTo>
                <a:lnTo>
                  <a:pt x="214120" y="201109"/>
                </a:lnTo>
                <a:lnTo>
                  <a:pt x="220096" y="198086"/>
                </a:lnTo>
                <a:lnTo>
                  <a:pt x="221622" y="193550"/>
                </a:lnTo>
                <a:lnTo>
                  <a:pt x="226199" y="189015"/>
                </a:lnTo>
                <a:lnTo>
                  <a:pt x="227725" y="184480"/>
                </a:lnTo>
                <a:lnTo>
                  <a:pt x="230649" y="179945"/>
                </a:lnTo>
                <a:lnTo>
                  <a:pt x="230649" y="175397"/>
                </a:lnTo>
                <a:lnTo>
                  <a:pt x="232175" y="170862"/>
                </a:lnTo>
                <a:lnTo>
                  <a:pt x="232175" y="166327"/>
                </a:lnTo>
                <a:lnTo>
                  <a:pt x="233701" y="161792"/>
                </a:lnTo>
                <a:lnTo>
                  <a:pt x="232175" y="155745"/>
                </a:lnTo>
                <a:lnTo>
                  <a:pt x="230649" y="149698"/>
                </a:lnTo>
                <a:lnTo>
                  <a:pt x="229124" y="143651"/>
                </a:lnTo>
                <a:lnTo>
                  <a:pt x="229124" y="137604"/>
                </a:lnTo>
                <a:lnTo>
                  <a:pt x="226199" y="131557"/>
                </a:lnTo>
                <a:lnTo>
                  <a:pt x="224673" y="123999"/>
                </a:lnTo>
                <a:lnTo>
                  <a:pt x="221622" y="116427"/>
                </a:lnTo>
                <a:lnTo>
                  <a:pt x="221622" y="108869"/>
                </a:lnTo>
                <a:lnTo>
                  <a:pt x="220096" y="104334"/>
                </a:lnTo>
                <a:lnTo>
                  <a:pt x="218570" y="99798"/>
                </a:lnTo>
                <a:lnTo>
                  <a:pt x="215646" y="95263"/>
                </a:lnTo>
                <a:lnTo>
                  <a:pt x="214120" y="90728"/>
                </a:lnTo>
                <a:lnTo>
                  <a:pt x="212594" y="87705"/>
                </a:lnTo>
                <a:lnTo>
                  <a:pt x="211068" y="83170"/>
                </a:lnTo>
                <a:lnTo>
                  <a:pt x="208017" y="78634"/>
                </a:lnTo>
                <a:lnTo>
                  <a:pt x="206618" y="74099"/>
                </a:lnTo>
                <a:lnTo>
                  <a:pt x="203566" y="69564"/>
                </a:lnTo>
                <a:lnTo>
                  <a:pt x="202041" y="65029"/>
                </a:lnTo>
                <a:lnTo>
                  <a:pt x="198989" y="61993"/>
                </a:lnTo>
                <a:lnTo>
                  <a:pt x="197463" y="57458"/>
                </a:lnTo>
                <a:lnTo>
                  <a:pt x="191487" y="49899"/>
                </a:lnTo>
                <a:lnTo>
                  <a:pt x="186910" y="42340"/>
                </a:lnTo>
                <a:lnTo>
                  <a:pt x="179408" y="34782"/>
                </a:lnTo>
                <a:lnTo>
                  <a:pt x="173432" y="28735"/>
                </a:lnTo>
                <a:lnTo>
                  <a:pt x="167329" y="22688"/>
                </a:lnTo>
                <a:lnTo>
                  <a:pt x="161353" y="18153"/>
                </a:lnTo>
                <a:lnTo>
                  <a:pt x="153851" y="12106"/>
                </a:lnTo>
                <a:lnTo>
                  <a:pt x="147748" y="9083"/>
                </a:lnTo>
                <a:lnTo>
                  <a:pt x="141772" y="6059"/>
                </a:lnTo>
                <a:lnTo>
                  <a:pt x="135668" y="3023"/>
                </a:lnTo>
                <a:lnTo>
                  <a:pt x="128167" y="1511"/>
                </a:lnTo>
                <a:lnTo>
                  <a:pt x="120665" y="0"/>
                </a:lnTo>
                <a:lnTo>
                  <a:pt x="113036" y="0"/>
                </a:lnTo>
                <a:lnTo>
                  <a:pt x="108585" y="1511"/>
                </a:lnTo>
                <a:lnTo>
                  <a:pt x="105534" y="3023"/>
                </a:lnTo>
                <a:lnTo>
                  <a:pt x="101084" y="3023"/>
                </a:lnTo>
                <a:lnTo>
                  <a:pt x="96506" y="4535"/>
                </a:lnTo>
                <a:lnTo>
                  <a:pt x="91929" y="4535"/>
                </a:lnTo>
                <a:lnTo>
                  <a:pt x="87479" y="6059"/>
                </a:lnTo>
                <a:lnTo>
                  <a:pt x="82901" y="7571"/>
                </a:lnTo>
                <a:lnTo>
                  <a:pt x="78451" y="9083"/>
                </a:lnTo>
                <a:lnTo>
                  <a:pt x="73874" y="10594"/>
                </a:lnTo>
                <a:lnTo>
                  <a:pt x="69423" y="12106"/>
                </a:lnTo>
                <a:lnTo>
                  <a:pt x="64846" y="13618"/>
                </a:lnTo>
                <a:lnTo>
                  <a:pt x="60269" y="15129"/>
                </a:lnTo>
                <a:lnTo>
                  <a:pt x="55818" y="16641"/>
                </a:lnTo>
                <a:lnTo>
                  <a:pt x="51241" y="18153"/>
                </a:lnTo>
                <a:lnTo>
                  <a:pt x="46791" y="19665"/>
                </a:lnTo>
                <a:lnTo>
                  <a:pt x="42213" y="21176"/>
                </a:lnTo>
                <a:lnTo>
                  <a:pt x="39162" y="22688"/>
                </a:lnTo>
                <a:lnTo>
                  <a:pt x="34711" y="25711"/>
                </a:lnTo>
                <a:lnTo>
                  <a:pt x="30134" y="25711"/>
                </a:lnTo>
                <a:lnTo>
                  <a:pt x="27210" y="27223"/>
                </a:lnTo>
                <a:lnTo>
                  <a:pt x="22632" y="28735"/>
                </a:lnTo>
                <a:lnTo>
                  <a:pt x="19581" y="30247"/>
                </a:lnTo>
                <a:lnTo>
                  <a:pt x="13605" y="31758"/>
                </a:lnTo>
                <a:lnTo>
                  <a:pt x="9027" y="33270"/>
                </a:lnTo>
                <a:lnTo>
                  <a:pt x="4577" y="34782"/>
                </a:lnTo>
                <a:lnTo>
                  <a:pt x="1525" y="37805"/>
                </a:lnTo>
                <a:lnTo>
                  <a:pt x="0" y="42340"/>
                </a:lnTo>
                <a:lnTo>
                  <a:pt x="3051" y="46876"/>
                </a:lnTo>
                <a:lnTo>
                  <a:pt x="4577" y="51411"/>
                </a:lnTo>
                <a:lnTo>
                  <a:pt x="9027" y="54434"/>
                </a:lnTo>
                <a:lnTo>
                  <a:pt x="13605" y="58969"/>
                </a:lnTo>
                <a:lnTo>
                  <a:pt x="18055" y="61993"/>
                </a:lnTo>
                <a:lnTo>
                  <a:pt x="25684" y="61993"/>
                </a:lnTo>
                <a:lnTo>
                  <a:pt x="28608" y="60481"/>
                </a:lnTo>
                <a:lnTo>
                  <a:pt x="33186" y="60481"/>
                </a:lnTo>
                <a:lnTo>
                  <a:pt x="37763" y="57458"/>
                </a:lnTo>
                <a:lnTo>
                  <a:pt x="43739" y="55946"/>
                </a:lnTo>
                <a:lnTo>
                  <a:pt x="48316" y="52922"/>
                </a:lnTo>
                <a:lnTo>
                  <a:pt x="54292" y="52922"/>
                </a:lnTo>
                <a:lnTo>
                  <a:pt x="60269" y="48387"/>
                </a:lnTo>
                <a:lnTo>
                  <a:pt x="64846" y="46876"/>
                </a:lnTo>
                <a:lnTo>
                  <a:pt x="70822" y="43852"/>
                </a:lnTo>
                <a:lnTo>
                  <a:pt x="76925" y="40829"/>
                </a:lnTo>
                <a:lnTo>
                  <a:pt x="81375" y="39317"/>
                </a:lnTo>
                <a:lnTo>
                  <a:pt x="85953" y="36293"/>
                </a:lnTo>
                <a:lnTo>
                  <a:pt x="90530" y="34782"/>
                </a:lnTo>
                <a:lnTo>
                  <a:pt x="96506" y="33270"/>
                </a:lnTo>
                <a:lnTo>
                  <a:pt x="102482" y="30247"/>
                </a:lnTo>
                <a:lnTo>
                  <a:pt x="108585" y="28735"/>
                </a:lnTo>
                <a:lnTo>
                  <a:pt x="116087" y="28735"/>
                </a:lnTo>
                <a:lnTo>
                  <a:pt x="122191" y="30247"/>
                </a:lnTo>
                <a:lnTo>
                  <a:pt x="125115" y="30247"/>
                </a:lnTo>
                <a:lnTo>
                  <a:pt x="129692" y="31758"/>
                </a:lnTo>
                <a:lnTo>
                  <a:pt x="132744" y="33270"/>
                </a:lnTo>
                <a:lnTo>
                  <a:pt x="137194" y="36293"/>
                </a:lnTo>
                <a:lnTo>
                  <a:pt x="141772" y="39317"/>
                </a:lnTo>
                <a:lnTo>
                  <a:pt x="146222" y="42340"/>
                </a:lnTo>
                <a:lnTo>
                  <a:pt x="152325" y="45364"/>
                </a:lnTo>
                <a:lnTo>
                  <a:pt x="158301" y="51411"/>
                </a:lnTo>
                <a:lnTo>
                  <a:pt x="164404" y="54434"/>
                </a:lnTo>
                <a:lnTo>
                  <a:pt x="168855" y="60481"/>
                </a:lnTo>
                <a:lnTo>
                  <a:pt x="173432" y="66541"/>
                </a:lnTo>
                <a:lnTo>
                  <a:pt x="177882" y="74099"/>
                </a:lnTo>
                <a:lnTo>
                  <a:pt x="179408" y="77123"/>
                </a:lnTo>
                <a:lnTo>
                  <a:pt x="182460" y="80146"/>
                </a:lnTo>
                <a:lnTo>
                  <a:pt x="183985" y="84681"/>
                </a:lnTo>
                <a:lnTo>
                  <a:pt x="185511" y="89216"/>
                </a:lnTo>
                <a:lnTo>
                  <a:pt x="186910" y="93752"/>
                </a:lnTo>
                <a:lnTo>
                  <a:pt x="188436" y="98287"/>
                </a:lnTo>
                <a:lnTo>
                  <a:pt x="189961" y="101310"/>
                </a:lnTo>
                <a:lnTo>
                  <a:pt x="191487" y="105845"/>
                </a:lnTo>
                <a:lnTo>
                  <a:pt x="191487" y="110380"/>
                </a:lnTo>
                <a:lnTo>
                  <a:pt x="193013" y="114916"/>
                </a:lnTo>
                <a:lnTo>
                  <a:pt x="193013" y="119451"/>
                </a:lnTo>
                <a:lnTo>
                  <a:pt x="194539" y="122487"/>
                </a:lnTo>
                <a:lnTo>
                  <a:pt x="194539" y="131557"/>
                </a:lnTo>
                <a:lnTo>
                  <a:pt x="196065" y="136092"/>
                </a:lnTo>
                <a:lnTo>
                  <a:pt x="196065" y="172374"/>
                </a:lnTo>
                <a:lnTo>
                  <a:pt x="193013" y="178421"/>
                </a:lnTo>
                <a:lnTo>
                  <a:pt x="188436" y="184480"/>
                </a:lnTo>
                <a:lnTo>
                  <a:pt x="185511" y="189015"/>
                </a:lnTo>
                <a:lnTo>
                  <a:pt x="182460" y="192039"/>
                </a:lnTo>
                <a:lnTo>
                  <a:pt x="179408" y="196574"/>
                </a:lnTo>
                <a:lnTo>
                  <a:pt x="176356" y="201109"/>
                </a:lnTo>
                <a:lnTo>
                  <a:pt x="171906" y="204133"/>
                </a:lnTo>
                <a:lnTo>
                  <a:pt x="167329" y="207156"/>
                </a:lnTo>
                <a:lnTo>
                  <a:pt x="162878" y="211691"/>
                </a:lnTo>
                <a:lnTo>
                  <a:pt x="158301" y="214715"/>
                </a:lnTo>
                <a:lnTo>
                  <a:pt x="153851" y="219250"/>
                </a:lnTo>
                <a:lnTo>
                  <a:pt x="149273" y="223785"/>
                </a:lnTo>
                <a:lnTo>
                  <a:pt x="144696" y="226808"/>
                </a:lnTo>
                <a:lnTo>
                  <a:pt x="140246" y="231343"/>
                </a:lnTo>
                <a:lnTo>
                  <a:pt x="135668" y="234367"/>
                </a:lnTo>
                <a:lnTo>
                  <a:pt x="131218" y="237403"/>
                </a:lnTo>
                <a:lnTo>
                  <a:pt x="126641" y="240427"/>
                </a:lnTo>
                <a:lnTo>
                  <a:pt x="122191" y="244962"/>
                </a:lnTo>
                <a:lnTo>
                  <a:pt x="117613" y="247985"/>
                </a:lnTo>
                <a:lnTo>
                  <a:pt x="113036" y="251009"/>
                </a:lnTo>
                <a:lnTo>
                  <a:pt x="110111" y="254032"/>
                </a:lnTo>
                <a:lnTo>
                  <a:pt x="107060" y="258567"/>
                </a:lnTo>
                <a:lnTo>
                  <a:pt x="101084" y="263102"/>
                </a:lnTo>
                <a:lnTo>
                  <a:pt x="98032" y="269149"/>
                </a:lnTo>
                <a:lnTo>
                  <a:pt x="96506" y="272173"/>
                </a:lnTo>
                <a:lnTo>
                  <a:pt x="98032" y="278220"/>
                </a:lnTo>
                <a:lnTo>
                  <a:pt x="101084" y="279731"/>
                </a:lnTo>
                <a:lnTo>
                  <a:pt x="105534" y="279731"/>
                </a:lnTo>
                <a:lnTo>
                  <a:pt x="108585" y="278220"/>
                </a:lnTo>
                <a:lnTo>
                  <a:pt x="111637" y="276708"/>
                </a:lnTo>
                <a:lnTo>
                  <a:pt x="114562" y="275196"/>
                </a:lnTo>
                <a:lnTo>
                  <a:pt x="119139" y="273684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69828" y="6008785"/>
            <a:ext cx="663391" cy="368935"/>
          </a:xfrm>
          <a:custGeom>
            <a:avLst/>
            <a:gdLst/>
            <a:ahLst/>
            <a:cxnLst/>
            <a:rect l="l" t="t" r="r" b="b"/>
            <a:pathLst>
              <a:path w="663391" h="368935">
                <a:moveTo>
                  <a:pt x="399555" y="237390"/>
                </a:moveTo>
                <a:lnTo>
                  <a:pt x="398029" y="241926"/>
                </a:lnTo>
                <a:lnTo>
                  <a:pt x="398029" y="273672"/>
                </a:lnTo>
                <a:lnTo>
                  <a:pt x="399555" y="278207"/>
                </a:lnTo>
                <a:lnTo>
                  <a:pt x="401081" y="281230"/>
                </a:lnTo>
                <a:lnTo>
                  <a:pt x="402480" y="285765"/>
                </a:lnTo>
                <a:lnTo>
                  <a:pt x="404005" y="290313"/>
                </a:lnTo>
                <a:lnTo>
                  <a:pt x="405531" y="293337"/>
                </a:lnTo>
                <a:lnTo>
                  <a:pt x="408583" y="297872"/>
                </a:lnTo>
                <a:lnTo>
                  <a:pt x="411634" y="303919"/>
                </a:lnTo>
                <a:lnTo>
                  <a:pt x="414559" y="308454"/>
                </a:lnTo>
                <a:lnTo>
                  <a:pt x="417611" y="312989"/>
                </a:lnTo>
                <a:lnTo>
                  <a:pt x="422188" y="319036"/>
                </a:lnTo>
                <a:lnTo>
                  <a:pt x="426638" y="322059"/>
                </a:lnTo>
                <a:lnTo>
                  <a:pt x="429690" y="320548"/>
                </a:lnTo>
                <a:lnTo>
                  <a:pt x="431216" y="316013"/>
                </a:lnTo>
                <a:lnTo>
                  <a:pt x="429690" y="311477"/>
                </a:lnTo>
                <a:lnTo>
                  <a:pt x="429690" y="302407"/>
                </a:lnTo>
                <a:lnTo>
                  <a:pt x="428164" y="300895"/>
                </a:lnTo>
                <a:lnTo>
                  <a:pt x="428164" y="296360"/>
                </a:lnTo>
                <a:lnTo>
                  <a:pt x="426638" y="293337"/>
                </a:lnTo>
                <a:lnTo>
                  <a:pt x="425112" y="288802"/>
                </a:lnTo>
                <a:lnTo>
                  <a:pt x="425112" y="282742"/>
                </a:lnTo>
                <a:lnTo>
                  <a:pt x="423587" y="278207"/>
                </a:lnTo>
                <a:lnTo>
                  <a:pt x="423587" y="261578"/>
                </a:lnTo>
                <a:lnTo>
                  <a:pt x="425112" y="255531"/>
                </a:lnTo>
                <a:lnTo>
                  <a:pt x="425112" y="243437"/>
                </a:lnTo>
                <a:lnTo>
                  <a:pt x="426638" y="235879"/>
                </a:lnTo>
                <a:lnTo>
                  <a:pt x="428164" y="229832"/>
                </a:lnTo>
                <a:lnTo>
                  <a:pt x="429690" y="223772"/>
                </a:lnTo>
                <a:lnTo>
                  <a:pt x="431216" y="216214"/>
                </a:lnTo>
                <a:lnTo>
                  <a:pt x="432741" y="210167"/>
                </a:lnTo>
                <a:lnTo>
                  <a:pt x="435666" y="204120"/>
                </a:lnTo>
                <a:lnTo>
                  <a:pt x="437192" y="198073"/>
                </a:lnTo>
                <a:lnTo>
                  <a:pt x="440243" y="190514"/>
                </a:lnTo>
                <a:lnTo>
                  <a:pt x="441769" y="184467"/>
                </a:lnTo>
                <a:lnTo>
                  <a:pt x="443295" y="176909"/>
                </a:lnTo>
                <a:lnTo>
                  <a:pt x="446219" y="170862"/>
                </a:lnTo>
                <a:lnTo>
                  <a:pt x="449271" y="164802"/>
                </a:lnTo>
                <a:lnTo>
                  <a:pt x="452322" y="158756"/>
                </a:lnTo>
                <a:lnTo>
                  <a:pt x="453848" y="152709"/>
                </a:lnTo>
                <a:lnTo>
                  <a:pt x="458298" y="148173"/>
                </a:lnTo>
                <a:lnTo>
                  <a:pt x="459824" y="142127"/>
                </a:lnTo>
                <a:lnTo>
                  <a:pt x="464402" y="139103"/>
                </a:lnTo>
                <a:lnTo>
                  <a:pt x="465800" y="134568"/>
                </a:lnTo>
                <a:lnTo>
                  <a:pt x="470378" y="130033"/>
                </a:lnTo>
                <a:lnTo>
                  <a:pt x="476354" y="122474"/>
                </a:lnTo>
                <a:lnTo>
                  <a:pt x="482457" y="117939"/>
                </a:lnTo>
                <a:lnTo>
                  <a:pt x="488433" y="113404"/>
                </a:lnTo>
                <a:lnTo>
                  <a:pt x="494536" y="108856"/>
                </a:lnTo>
                <a:lnTo>
                  <a:pt x="502038" y="105833"/>
                </a:lnTo>
                <a:lnTo>
                  <a:pt x="509540" y="102809"/>
                </a:lnTo>
                <a:lnTo>
                  <a:pt x="517169" y="98274"/>
                </a:lnTo>
                <a:lnTo>
                  <a:pt x="524671" y="95251"/>
                </a:lnTo>
                <a:lnTo>
                  <a:pt x="527722" y="93739"/>
                </a:lnTo>
                <a:lnTo>
                  <a:pt x="532173" y="93739"/>
                </a:lnTo>
                <a:lnTo>
                  <a:pt x="536750" y="92227"/>
                </a:lnTo>
                <a:lnTo>
                  <a:pt x="541200" y="92227"/>
                </a:lnTo>
                <a:lnTo>
                  <a:pt x="544252" y="90715"/>
                </a:lnTo>
                <a:lnTo>
                  <a:pt x="548829" y="89204"/>
                </a:lnTo>
                <a:lnTo>
                  <a:pt x="556331" y="89204"/>
                </a:lnTo>
                <a:lnTo>
                  <a:pt x="559383" y="87692"/>
                </a:lnTo>
                <a:lnTo>
                  <a:pt x="568410" y="87692"/>
                </a:lnTo>
                <a:lnTo>
                  <a:pt x="572860" y="89204"/>
                </a:lnTo>
                <a:lnTo>
                  <a:pt x="578964" y="89204"/>
                </a:lnTo>
                <a:lnTo>
                  <a:pt x="587991" y="92227"/>
                </a:lnTo>
                <a:lnTo>
                  <a:pt x="593967" y="93739"/>
                </a:lnTo>
                <a:lnTo>
                  <a:pt x="601596" y="96762"/>
                </a:lnTo>
                <a:lnTo>
                  <a:pt x="607572" y="99786"/>
                </a:lnTo>
                <a:lnTo>
                  <a:pt x="613548" y="104321"/>
                </a:lnTo>
                <a:lnTo>
                  <a:pt x="618126" y="108856"/>
                </a:lnTo>
                <a:lnTo>
                  <a:pt x="624102" y="114916"/>
                </a:lnTo>
                <a:lnTo>
                  <a:pt x="627153" y="117939"/>
                </a:lnTo>
                <a:lnTo>
                  <a:pt x="631731" y="125498"/>
                </a:lnTo>
                <a:lnTo>
                  <a:pt x="636181" y="131545"/>
                </a:lnTo>
                <a:lnTo>
                  <a:pt x="637707" y="139103"/>
                </a:lnTo>
                <a:lnTo>
                  <a:pt x="639233" y="140615"/>
                </a:lnTo>
                <a:lnTo>
                  <a:pt x="639233" y="149685"/>
                </a:lnTo>
                <a:lnTo>
                  <a:pt x="640759" y="152709"/>
                </a:lnTo>
                <a:lnTo>
                  <a:pt x="640759" y="170862"/>
                </a:lnTo>
                <a:lnTo>
                  <a:pt x="639233" y="175397"/>
                </a:lnTo>
                <a:lnTo>
                  <a:pt x="637707" y="178421"/>
                </a:lnTo>
                <a:lnTo>
                  <a:pt x="636181" y="184467"/>
                </a:lnTo>
                <a:lnTo>
                  <a:pt x="636181" y="189003"/>
                </a:lnTo>
                <a:lnTo>
                  <a:pt x="633257" y="193538"/>
                </a:lnTo>
                <a:lnTo>
                  <a:pt x="631731" y="199585"/>
                </a:lnTo>
                <a:lnTo>
                  <a:pt x="630205" y="205632"/>
                </a:lnTo>
                <a:lnTo>
                  <a:pt x="627153" y="211678"/>
                </a:lnTo>
                <a:lnTo>
                  <a:pt x="624102" y="216214"/>
                </a:lnTo>
                <a:lnTo>
                  <a:pt x="621177" y="222260"/>
                </a:lnTo>
                <a:lnTo>
                  <a:pt x="618126" y="228307"/>
                </a:lnTo>
                <a:lnTo>
                  <a:pt x="613548" y="234367"/>
                </a:lnTo>
                <a:lnTo>
                  <a:pt x="610624" y="238902"/>
                </a:lnTo>
                <a:lnTo>
                  <a:pt x="606047" y="244949"/>
                </a:lnTo>
                <a:lnTo>
                  <a:pt x="601596" y="250996"/>
                </a:lnTo>
                <a:lnTo>
                  <a:pt x="597019" y="257043"/>
                </a:lnTo>
                <a:lnTo>
                  <a:pt x="591043" y="261578"/>
                </a:lnTo>
                <a:lnTo>
                  <a:pt x="586466" y="267625"/>
                </a:lnTo>
                <a:lnTo>
                  <a:pt x="581888" y="273672"/>
                </a:lnTo>
                <a:lnTo>
                  <a:pt x="577438" y="279719"/>
                </a:lnTo>
                <a:lnTo>
                  <a:pt x="571335" y="284254"/>
                </a:lnTo>
                <a:lnTo>
                  <a:pt x="565359" y="288802"/>
                </a:lnTo>
                <a:lnTo>
                  <a:pt x="559383" y="293337"/>
                </a:lnTo>
                <a:lnTo>
                  <a:pt x="554805" y="299384"/>
                </a:lnTo>
                <a:lnTo>
                  <a:pt x="548829" y="303919"/>
                </a:lnTo>
                <a:lnTo>
                  <a:pt x="542726" y="308454"/>
                </a:lnTo>
                <a:lnTo>
                  <a:pt x="536750" y="312989"/>
                </a:lnTo>
                <a:lnTo>
                  <a:pt x="532173" y="316013"/>
                </a:lnTo>
                <a:lnTo>
                  <a:pt x="524671" y="320548"/>
                </a:lnTo>
                <a:lnTo>
                  <a:pt x="520093" y="323571"/>
                </a:lnTo>
                <a:lnTo>
                  <a:pt x="514117" y="328106"/>
                </a:lnTo>
                <a:lnTo>
                  <a:pt x="508014" y="331130"/>
                </a:lnTo>
                <a:lnTo>
                  <a:pt x="502038" y="334153"/>
                </a:lnTo>
                <a:lnTo>
                  <a:pt x="497461" y="337177"/>
                </a:lnTo>
                <a:lnTo>
                  <a:pt x="491485" y="338688"/>
                </a:lnTo>
                <a:lnTo>
                  <a:pt x="486907" y="340200"/>
                </a:lnTo>
                <a:lnTo>
                  <a:pt x="480931" y="341712"/>
                </a:lnTo>
                <a:lnTo>
                  <a:pt x="476354" y="344748"/>
                </a:lnTo>
                <a:lnTo>
                  <a:pt x="471903" y="346260"/>
                </a:lnTo>
                <a:lnTo>
                  <a:pt x="467326" y="347771"/>
                </a:lnTo>
                <a:lnTo>
                  <a:pt x="458298" y="347771"/>
                </a:lnTo>
                <a:lnTo>
                  <a:pt x="453848" y="346260"/>
                </a:lnTo>
                <a:lnTo>
                  <a:pt x="447745" y="346260"/>
                </a:lnTo>
                <a:lnTo>
                  <a:pt x="443295" y="344748"/>
                </a:lnTo>
                <a:lnTo>
                  <a:pt x="437192" y="344748"/>
                </a:lnTo>
                <a:lnTo>
                  <a:pt x="431216" y="343223"/>
                </a:lnTo>
                <a:lnTo>
                  <a:pt x="425112" y="341712"/>
                </a:lnTo>
                <a:lnTo>
                  <a:pt x="419136" y="338688"/>
                </a:lnTo>
                <a:lnTo>
                  <a:pt x="411634" y="337177"/>
                </a:lnTo>
                <a:lnTo>
                  <a:pt x="405531" y="334153"/>
                </a:lnTo>
                <a:lnTo>
                  <a:pt x="399555" y="331130"/>
                </a:lnTo>
                <a:lnTo>
                  <a:pt x="391926" y="328106"/>
                </a:lnTo>
                <a:lnTo>
                  <a:pt x="385950" y="325083"/>
                </a:lnTo>
                <a:lnTo>
                  <a:pt x="378448" y="322059"/>
                </a:lnTo>
                <a:lnTo>
                  <a:pt x="372345" y="319036"/>
                </a:lnTo>
                <a:lnTo>
                  <a:pt x="364843" y="314501"/>
                </a:lnTo>
                <a:lnTo>
                  <a:pt x="358867" y="311477"/>
                </a:lnTo>
                <a:lnTo>
                  <a:pt x="351238" y="306942"/>
                </a:lnTo>
                <a:lnTo>
                  <a:pt x="343736" y="302407"/>
                </a:lnTo>
                <a:lnTo>
                  <a:pt x="337710" y="299384"/>
                </a:lnTo>
                <a:lnTo>
                  <a:pt x="330170" y="294848"/>
                </a:lnTo>
                <a:lnTo>
                  <a:pt x="324143" y="290313"/>
                </a:lnTo>
                <a:lnTo>
                  <a:pt x="318103" y="287290"/>
                </a:lnTo>
                <a:lnTo>
                  <a:pt x="310576" y="282742"/>
                </a:lnTo>
                <a:lnTo>
                  <a:pt x="304536" y="279719"/>
                </a:lnTo>
                <a:lnTo>
                  <a:pt x="298509" y="275183"/>
                </a:lnTo>
                <a:lnTo>
                  <a:pt x="292482" y="270648"/>
                </a:lnTo>
                <a:lnTo>
                  <a:pt x="286443" y="266113"/>
                </a:lnTo>
                <a:lnTo>
                  <a:pt x="280416" y="263090"/>
                </a:lnTo>
                <a:lnTo>
                  <a:pt x="274389" y="258554"/>
                </a:lnTo>
                <a:lnTo>
                  <a:pt x="271375" y="255531"/>
                </a:lnTo>
                <a:lnTo>
                  <a:pt x="263835" y="250996"/>
                </a:lnTo>
                <a:lnTo>
                  <a:pt x="259309" y="246461"/>
                </a:lnTo>
                <a:lnTo>
                  <a:pt x="251769" y="241926"/>
                </a:lnTo>
                <a:lnTo>
                  <a:pt x="247255" y="237390"/>
                </a:lnTo>
                <a:lnTo>
                  <a:pt x="239715" y="232855"/>
                </a:lnTo>
                <a:lnTo>
                  <a:pt x="233688" y="226796"/>
                </a:lnTo>
                <a:lnTo>
                  <a:pt x="226148" y="220749"/>
                </a:lnTo>
                <a:lnTo>
                  <a:pt x="218608" y="216214"/>
                </a:lnTo>
                <a:lnTo>
                  <a:pt x="211068" y="210167"/>
                </a:lnTo>
                <a:lnTo>
                  <a:pt x="205041" y="202608"/>
                </a:lnTo>
                <a:lnTo>
                  <a:pt x="195988" y="196561"/>
                </a:lnTo>
                <a:lnTo>
                  <a:pt x="189961" y="190514"/>
                </a:lnTo>
                <a:lnTo>
                  <a:pt x="182421" y="184467"/>
                </a:lnTo>
                <a:lnTo>
                  <a:pt x="174881" y="178421"/>
                </a:lnTo>
                <a:lnTo>
                  <a:pt x="167354" y="172374"/>
                </a:lnTo>
                <a:lnTo>
                  <a:pt x="159814" y="166314"/>
                </a:lnTo>
                <a:lnTo>
                  <a:pt x="155288" y="163291"/>
                </a:lnTo>
                <a:lnTo>
                  <a:pt x="150761" y="160267"/>
                </a:lnTo>
                <a:lnTo>
                  <a:pt x="147748" y="157244"/>
                </a:lnTo>
                <a:lnTo>
                  <a:pt x="144734" y="154220"/>
                </a:lnTo>
                <a:lnTo>
                  <a:pt x="135694" y="148173"/>
                </a:lnTo>
                <a:lnTo>
                  <a:pt x="129654" y="142127"/>
                </a:lnTo>
                <a:lnTo>
                  <a:pt x="123627" y="137591"/>
                </a:lnTo>
                <a:lnTo>
                  <a:pt x="116087" y="131545"/>
                </a:lnTo>
                <a:lnTo>
                  <a:pt x="110060" y="127009"/>
                </a:lnTo>
                <a:lnTo>
                  <a:pt x="104034" y="122474"/>
                </a:lnTo>
                <a:lnTo>
                  <a:pt x="97994" y="116427"/>
                </a:lnTo>
                <a:lnTo>
                  <a:pt x="91967" y="113404"/>
                </a:lnTo>
                <a:lnTo>
                  <a:pt x="85940" y="108856"/>
                </a:lnTo>
                <a:lnTo>
                  <a:pt x="81414" y="105833"/>
                </a:lnTo>
                <a:lnTo>
                  <a:pt x="76887" y="102809"/>
                </a:lnTo>
                <a:lnTo>
                  <a:pt x="72373" y="101297"/>
                </a:lnTo>
                <a:lnTo>
                  <a:pt x="67847" y="98274"/>
                </a:lnTo>
                <a:lnTo>
                  <a:pt x="66334" y="96762"/>
                </a:lnTo>
                <a:lnTo>
                  <a:pt x="57293" y="93739"/>
                </a:lnTo>
                <a:lnTo>
                  <a:pt x="51266" y="90715"/>
                </a:lnTo>
                <a:lnTo>
                  <a:pt x="43726" y="86180"/>
                </a:lnTo>
                <a:lnTo>
                  <a:pt x="37699" y="83157"/>
                </a:lnTo>
                <a:lnTo>
                  <a:pt x="30159" y="80133"/>
                </a:lnTo>
                <a:lnTo>
                  <a:pt x="22619" y="77110"/>
                </a:lnTo>
                <a:lnTo>
                  <a:pt x="16593" y="74086"/>
                </a:lnTo>
                <a:lnTo>
                  <a:pt x="12066" y="71063"/>
                </a:lnTo>
                <a:lnTo>
                  <a:pt x="6039" y="69551"/>
                </a:lnTo>
                <a:lnTo>
                  <a:pt x="3026" y="68040"/>
                </a:lnTo>
                <a:lnTo>
                  <a:pt x="0" y="68040"/>
                </a:lnTo>
                <a:lnTo>
                  <a:pt x="0" y="71063"/>
                </a:lnTo>
                <a:lnTo>
                  <a:pt x="3026" y="74086"/>
                </a:lnTo>
                <a:lnTo>
                  <a:pt x="7539" y="78622"/>
                </a:lnTo>
                <a:lnTo>
                  <a:pt x="10553" y="81645"/>
                </a:lnTo>
                <a:lnTo>
                  <a:pt x="13579" y="84669"/>
                </a:lnTo>
                <a:lnTo>
                  <a:pt x="21106" y="90715"/>
                </a:lnTo>
                <a:lnTo>
                  <a:pt x="22619" y="92227"/>
                </a:lnTo>
                <a:lnTo>
                  <a:pt x="27146" y="95251"/>
                </a:lnTo>
                <a:lnTo>
                  <a:pt x="31660" y="99786"/>
                </a:lnTo>
                <a:lnTo>
                  <a:pt x="34686" y="104321"/>
                </a:lnTo>
                <a:lnTo>
                  <a:pt x="39200" y="107344"/>
                </a:lnTo>
                <a:lnTo>
                  <a:pt x="45239" y="111879"/>
                </a:lnTo>
                <a:lnTo>
                  <a:pt x="49753" y="116427"/>
                </a:lnTo>
                <a:lnTo>
                  <a:pt x="57293" y="120963"/>
                </a:lnTo>
                <a:lnTo>
                  <a:pt x="61820" y="125498"/>
                </a:lnTo>
                <a:lnTo>
                  <a:pt x="67847" y="131545"/>
                </a:lnTo>
                <a:lnTo>
                  <a:pt x="73874" y="136080"/>
                </a:lnTo>
                <a:lnTo>
                  <a:pt x="81414" y="142127"/>
                </a:lnTo>
                <a:lnTo>
                  <a:pt x="87440" y="148173"/>
                </a:lnTo>
                <a:lnTo>
                  <a:pt x="94980" y="152709"/>
                </a:lnTo>
                <a:lnTo>
                  <a:pt x="102520" y="160267"/>
                </a:lnTo>
                <a:lnTo>
                  <a:pt x="110060" y="166314"/>
                </a:lnTo>
                <a:lnTo>
                  <a:pt x="117600" y="172374"/>
                </a:lnTo>
                <a:lnTo>
                  <a:pt x="125140" y="178421"/>
                </a:lnTo>
                <a:lnTo>
                  <a:pt x="132668" y="184467"/>
                </a:lnTo>
                <a:lnTo>
                  <a:pt x="141721" y="190514"/>
                </a:lnTo>
                <a:lnTo>
                  <a:pt x="149261" y="198073"/>
                </a:lnTo>
                <a:lnTo>
                  <a:pt x="158301" y="204120"/>
                </a:lnTo>
                <a:lnTo>
                  <a:pt x="167354" y="210167"/>
                </a:lnTo>
                <a:lnTo>
                  <a:pt x="176395" y="217725"/>
                </a:lnTo>
                <a:lnTo>
                  <a:pt x="183934" y="223772"/>
                </a:lnTo>
                <a:lnTo>
                  <a:pt x="192975" y="231343"/>
                </a:lnTo>
                <a:lnTo>
                  <a:pt x="202028" y="237390"/>
                </a:lnTo>
                <a:lnTo>
                  <a:pt x="211068" y="244949"/>
                </a:lnTo>
                <a:lnTo>
                  <a:pt x="220109" y="250996"/>
                </a:lnTo>
                <a:lnTo>
                  <a:pt x="229162" y="257043"/>
                </a:lnTo>
                <a:lnTo>
                  <a:pt x="238202" y="263090"/>
                </a:lnTo>
                <a:lnTo>
                  <a:pt x="248755" y="269136"/>
                </a:lnTo>
                <a:lnTo>
                  <a:pt x="256295" y="275183"/>
                </a:lnTo>
                <a:lnTo>
                  <a:pt x="265336" y="281230"/>
                </a:lnTo>
                <a:lnTo>
                  <a:pt x="274389" y="287290"/>
                </a:lnTo>
                <a:lnTo>
                  <a:pt x="283429" y="293337"/>
                </a:lnTo>
                <a:lnTo>
                  <a:pt x="292482" y="299384"/>
                </a:lnTo>
                <a:lnTo>
                  <a:pt x="303036" y="305430"/>
                </a:lnTo>
                <a:lnTo>
                  <a:pt x="310576" y="311477"/>
                </a:lnTo>
                <a:lnTo>
                  <a:pt x="321116" y="316013"/>
                </a:lnTo>
                <a:lnTo>
                  <a:pt x="328656" y="322059"/>
                </a:lnTo>
                <a:lnTo>
                  <a:pt x="339210" y="326595"/>
                </a:lnTo>
                <a:lnTo>
                  <a:pt x="346750" y="331130"/>
                </a:lnTo>
                <a:lnTo>
                  <a:pt x="355816" y="335665"/>
                </a:lnTo>
                <a:lnTo>
                  <a:pt x="363318" y="338688"/>
                </a:lnTo>
                <a:lnTo>
                  <a:pt x="372345" y="343223"/>
                </a:lnTo>
                <a:lnTo>
                  <a:pt x="381373" y="347771"/>
                </a:lnTo>
                <a:lnTo>
                  <a:pt x="389002" y="350795"/>
                </a:lnTo>
                <a:lnTo>
                  <a:pt x="398029" y="353818"/>
                </a:lnTo>
                <a:lnTo>
                  <a:pt x="405531" y="356842"/>
                </a:lnTo>
                <a:lnTo>
                  <a:pt x="413033" y="359865"/>
                </a:lnTo>
                <a:lnTo>
                  <a:pt x="420662" y="362889"/>
                </a:lnTo>
                <a:lnTo>
                  <a:pt x="428164" y="362889"/>
                </a:lnTo>
                <a:lnTo>
                  <a:pt x="435666" y="365912"/>
                </a:lnTo>
                <a:lnTo>
                  <a:pt x="443295" y="367424"/>
                </a:lnTo>
                <a:lnTo>
                  <a:pt x="449271" y="368935"/>
                </a:lnTo>
                <a:lnTo>
                  <a:pt x="474955" y="368935"/>
                </a:lnTo>
                <a:lnTo>
                  <a:pt x="479405" y="367424"/>
                </a:lnTo>
                <a:lnTo>
                  <a:pt x="491485" y="367424"/>
                </a:lnTo>
                <a:lnTo>
                  <a:pt x="498986" y="365912"/>
                </a:lnTo>
                <a:lnTo>
                  <a:pt x="503564" y="364400"/>
                </a:lnTo>
                <a:lnTo>
                  <a:pt x="509540" y="362889"/>
                </a:lnTo>
                <a:lnTo>
                  <a:pt x="514117" y="361377"/>
                </a:lnTo>
                <a:lnTo>
                  <a:pt x="520093" y="359865"/>
                </a:lnTo>
                <a:lnTo>
                  <a:pt x="524671" y="358353"/>
                </a:lnTo>
                <a:lnTo>
                  <a:pt x="530647" y="355330"/>
                </a:lnTo>
                <a:lnTo>
                  <a:pt x="535224" y="353818"/>
                </a:lnTo>
                <a:lnTo>
                  <a:pt x="541200" y="352307"/>
                </a:lnTo>
                <a:lnTo>
                  <a:pt x="545778" y="349283"/>
                </a:lnTo>
                <a:lnTo>
                  <a:pt x="550228" y="346260"/>
                </a:lnTo>
                <a:lnTo>
                  <a:pt x="554805" y="343223"/>
                </a:lnTo>
                <a:lnTo>
                  <a:pt x="559383" y="341712"/>
                </a:lnTo>
                <a:lnTo>
                  <a:pt x="563833" y="337177"/>
                </a:lnTo>
                <a:lnTo>
                  <a:pt x="568410" y="335665"/>
                </a:lnTo>
                <a:lnTo>
                  <a:pt x="571335" y="331130"/>
                </a:lnTo>
                <a:lnTo>
                  <a:pt x="577438" y="328106"/>
                </a:lnTo>
                <a:lnTo>
                  <a:pt x="583414" y="322059"/>
                </a:lnTo>
                <a:lnTo>
                  <a:pt x="591043" y="314501"/>
                </a:lnTo>
                <a:lnTo>
                  <a:pt x="598545" y="306942"/>
                </a:lnTo>
                <a:lnTo>
                  <a:pt x="606047" y="299384"/>
                </a:lnTo>
                <a:lnTo>
                  <a:pt x="609098" y="294848"/>
                </a:lnTo>
                <a:lnTo>
                  <a:pt x="612150" y="290313"/>
                </a:lnTo>
                <a:lnTo>
                  <a:pt x="615074" y="285765"/>
                </a:lnTo>
                <a:lnTo>
                  <a:pt x="618126" y="281230"/>
                </a:lnTo>
                <a:lnTo>
                  <a:pt x="621177" y="278207"/>
                </a:lnTo>
                <a:lnTo>
                  <a:pt x="624102" y="273672"/>
                </a:lnTo>
                <a:lnTo>
                  <a:pt x="625628" y="269136"/>
                </a:lnTo>
                <a:lnTo>
                  <a:pt x="630205" y="264601"/>
                </a:lnTo>
                <a:lnTo>
                  <a:pt x="631731" y="260066"/>
                </a:lnTo>
                <a:lnTo>
                  <a:pt x="634655" y="255531"/>
                </a:lnTo>
                <a:lnTo>
                  <a:pt x="636181" y="252508"/>
                </a:lnTo>
                <a:lnTo>
                  <a:pt x="637707" y="247972"/>
                </a:lnTo>
                <a:lnTo>
                  <a:pt x="640759" y="243437"/>
                </a:lnTo>
                <a:lnTo>
                  <a:pt x="642284" y="238902"/>
                </a:lnTo>
                <a:lnTo>
                  <a:pt x="645209" y="234367"/>
                </a:lnTo>
                <a:lnTo>
                  <a:pt x="646735" y="231343"/>
                </a:lnTo>
                <a:lnTo>
                  <a:pt x="646735" y="226796"/>
                </a:lnTo>
                <a:lnTo>
                  <a:pt x="649786" y="222260"/>
                </a:lnTo>
                <a:lnTo>
                  <a:pt x="649786" y="217725"/>
                </a:lnTo>
                <a:lnTo>
                  <a:pt x="652838" y="213190"/>
                </a:lnTo>
                <a:lnTo>
                  <a:pt x="652838" y="210167"/>
                </a:lnTo>
                <a:lnTo>
                  <a:pt x="654364" y="205632"/>
                </a:lnTo>
                <a:lnTo>
                  <a:pt x="655762" y="201096"/>
                </a:lnTo>
                <a:lnTo>
                  <a:pt x="657288" y="198073"/>
                </a:lnTo>
                <a:lnTo>
                  <a:pt x="658814" y="193538"/>
                </a:lnTo>
                <a:lnTo>
                  <a:pt x="658814" y="185979"/>
                </a:lnTo>
                <a:lnTo>
                  <a:pt x="660340" y="182956"/>
                </a:lnTo>
                <a:lnTo>
                  <a:pt x="661865" y="175397"/>
                </a:lnTo>
                <a:lnTo>
                  <a:pt x="663391" y="170862"/>
                </a:lnTo>
                <a:lnTo>
                  <a:pt x="661865" y="163291"/>
                </a:lnTo>
                <a:lnTo>
                  <a:pt x="661865" y="145150"/>
                </a:lnTo>
                <a:lnTo>
                  <a:pt x="660340" y="139103"/>
                </a:lnTo>
                <a:lnTo>
                  <a:pt x="658814" y="134568"/>
                </a:lnTo>
                <a:lnTo>
                  <a:pt x="657288" y="128521"/>
                </a:lnTo>
                <a:lnTo>
                  <a:pt x="655762" y="125498"/>
                </a:lnTo>
                <a:lnTo>
                  <a:pt x="652838" y="119451"/>
                </a:lnTo>
                <a:lnTo>
                  <a:pt x="651312" y="114916"/>
                </a:lnTo>
                <a:lnTo>
                  <a:pt x="648260" y="110368"/>
                </a:lnTo>
                <a:lnTo>
                  <a:pt x="646735" y="107344"/>
                </a:lnTo>
                <a:lnTo>
                  <a:pt x="643810" y="102809"/>
                </a:lnTo>
                <a:lnTo>
                  <a:pt x="640759" y="98274"/>
                </a:lnTo>
                <a:lnTo>
                  <a:pt x="637707" y="95251"/>
                </a:lnTo>
                <a:lnTo>
                  <a:pt x="636181" y="92227"/>
                </a:lnTo>
                <a:lnTo>
                  <a:pt x="628679" y="84669"/>
                </a:lnTo>
                <a:lnTo>
                  <a:pt x="622703" y="80133"/>
                </a:lnTo>
                <a:lnTo>
                  <a:pt x="615074" y="74086"/>
                </a:lnTo>
                <a:lnTo>
                  <a:pt x="609098" y="69551"/>
                </a:lnTo>
                <a:lnTo>
                  <a:pt x="601596" y="65016"/>
                </a:lnTo>
                <a:lnTo>
                  <a:pt x="593967" y="60481"/>
                </a:lnTo>
                <a:lnTo>
                  <a:pt x="587991" y="55946"/>
                </a:lnTo>
                <a:lnTo>
                  <a:pt x="583414" y="52910"/>
                </a:lnTo>
                <a:lnTo>
                  <a:pt x="578964" y="49886"/>
                </a:lnTo>
                <a:lnTo>
                  <a:pt x="575912" y="48375"/>
                </a:lnTo>
                <a:lnTo>
                  <a:pt x="571335" y="46863"/>
                </a:lnTo>
                <a:lnTo>
                  <a:pt x="566884" y="43839"/>
                </a:lnTo>
                <a:lnTo>
                  <a:pt x="560781" y="40816"/>
                </a:lnTo>
                <a:lnTo>
                  <a:pt x="556331" y="39304"/>
                </a:lnTo>
                <a:lnTo>
                  <a:pt x="550228" y="36281"/>
                </a:lnTo>
                <a:lnTo>
                  <a:pt x="544252" y="34769"/>
                </a:lnTo>
                <a:lnTo>
                  <a:pt x="536750" y="31746"/>
                </a:lnTo>
                <a:lnTo>
                  <a:pt x="530647" y="28722"/>
                </a:lnTo>
                <a:lnTo>
                  <a:pt x="523145" y="25699"/>
                </a:lnTo>
                <a:lnTo>
                  <a:pt x="517169" y="24187"/>
                </a:lnTo>
                <a:lnTo>
                  <a:pt x="511066" y="21164"/>
                </a:lnTo>
                <a:lnTo>
                  <a:pt x="503564" y="18140"/>
                </a:lnTo>
                <a:lnTo>
                  <a:pt x="497461" y="16628"/>
                </a:lnTo>
                <a:lnTo>
                  <a:pt x="491485" y="13605"/>
                </a:lnTo>
                <a:lnTo>
                  <a:pt x="483983" y="12093"/>
                </a:lnTo>
                <a:lnTo>
                  <a:pt x="477880" y="9070"/>
                </a:lnTo>
                <a:lnTo>
                  <a:pt x="471903" y="7558"/>
                </a:lnTo>
                <a:lnTo>
                  <a:pt x="465800" y="6046"/>
                </a:lnTo>
                <a:lnTo>
                  <a:pt x="461350" y="3023"/>
                </a:lnTo>
                <a:lnTo>
                  <a:pt x="455247" y="3023"/>
                </a:lnTo>
                <a:lnTo>
                  <a:pt x="452322" y="1511"/>
                </a:lnTo>
                <a:lnTo>
                  <a:pt x="447745" y="1511"/>
                </a:lnTo>
                <a:lnTo>
                  <a:pt x="441769" y="0"/>
                </a:lnTo>
                <a:lnTo>
                  <a:pt x="438717" y="0"/>
                </a:lnTo>
                <a:lnTo>
                  <a:pt x="437192" y="1511"/>
                </a:lnTo>
                <a:lnTo>
                  <a:pt x="441769" y="6046"/>
                </a:lnTo>
                <a:lnTo>
                  <a:pt x="444693" y="9070"/>
                </a:lnTo>
                <a:lnTo>
                  <a:pt x="450797" y="12093"/>
                </a:lnTo>
                <a:lnTo>
                  <a:pt x="456773" y="16628"/>
                </a:lnTo>
                <a:lnTo>
                  <a:pt x="464402" y="21164"/>
                </a:lnTo>
                <a:lnTo>
                  <a:pt x="470378" y="24187"/>
                </a:lnTo>
                <a:lnTo>
                  <a:pt x="477880" y="28722"/>
                </a:lnTo>
                <a:lnTo>
                  <a:pt x="482457" y="30234"/>
                </a:lnTo>
                <a:lnTo>
                  <a:pt x="486907" y="33257"/>
                </a:lnTo>
                <a:lnTo>
                  <a:pt x="489959" y="34769"/>
                </a:lnTo>
                <a:lnTo>
                  <a:pt x="494536" y="36281"/>
                </a:lnTo>
                <a:lnTo>
                  <a:pt x="500512" y="40816"/>
                </a:lnTo>
                <a:lnTo>
                  <a:pt x="508014" y="43839"/>
                </a:lnTo>
                <a:lnTo>
                  <a:pt x="514117" y="46863"/>
                </a:lnTo>
                <a:lnTo>
                  <a:pt x="520093" y="51398"/>
                </a:lnTo>
                <a:lnTo>
                  <a:pt x="524671" y="54421"/>
                </a:lnTo>
                <a:lnTo>
                  <a:pt x="529121" y="58969"/>
                </a:lnTo>
                <a:lnTo>
                  <a:pt x="532173" y="61993"/>
                </a:lnTo>
                <a:lnTo>
                  <a:pt x="533698" y="66528"/>
                </a:lnTo>
                <a:lnTo>
                  <a:pt x="533698" y="69551"/>
                </a:lnTo>
                <a:lnTo>
                  <a:pt x="530647" y="72575"/>
                </a:lnTo>
                <a:lnTo>
                  <a:pt x="526196" y="74086"/>
                </a:lnTo>
                <a:lnTo>
                  <a:pt x="521619" y="74086"/>
                </a:lnTo>
                <a:lnTo>
                  <a:pt x="517169" y="75598"/>
                </a:lnTo>
                <a:lnTo>
                  <a:pt x="511066" y="75598"/>
                </a:lnTo>
                <a:lnTo>
                  <a:pt x="505090" y="78622"/>
                </a:lnTo>
                <a:lnTo>
                  <a:pt x="497461" y="78622"/>
                </a:lnTo>
                <a:lnTo>
                  <a:pt x="489959" y="81645"/>
                </a:lnTo>
                <a:lnTo>
                  <a:pt x="485509" y="81645"/>
                </a:lnTo>
                <a:lnTo>
                  <a:pt x="482457" y="83157"/>
                </a:lnTo>
                <a:lnTo>
                  <a:pt x="477880" y="84669"/>
                </a:lnTo>
                <a:lnTo>
                  <a:pt x="474955" y="87692"/>
                </a:lnTo>
                <a:lnTo>
                  <a:pt x="470378" y="89204"/>
                </a:lnTo>
                <a:lnTo>
                  <a:pt x="465800" y="92227"/>
                </a:lnTo>
                <a:lnTo>
                  <a:pt x="462876" y="93739"/>
                </a:lnTo>
                <a:lnTo>
                  <a:pt x="458298" y="98274"/>
                </a:lnTo>
                <a:lnTo>
                  <a:pt x="453848" y="101297"/>
                </a:lnTo>
                <a:lnTo>
                  <a:pt x="452322" y="105833"/>
                </a:lnTo>
                <a:lnTo>
                  <a:pt x="447745" y="110368"/>
                </a:lnTo>
                <a:lnTo>
                  <a:pt x="444693" y="116427"/>
                </a:lnTo>
                <a:lnTo>
                  <a:pt x="441769" y="119451"/>
                </a:lnTo>
                <a:lnTo>
                  <a:pt x="438717" y="125498"/>
                </a:lnTo>
                <a:lnTo>
                  <a:pt x="434140" y="130033"/>
                </a:lnTo>
                <a:lnTo>
                  <a:pt x="431216" y="137591"/>
                </a:lnTo>
                <a:lnTo>
                  <a:pt x="429690" y="142127"/>
                </a:lnTo>
                <a:lnTo>
                  <a:pt x="426638" y="148173"/>
                </a:lnTo>
                <a:lnTo>
                  <a:pt x="423587" y="154220"/>
                </a:lnTo>
                <a:lnTo>
                  <a:pt x="420662" y="161779"/>
                </a:lnTo>
                <a:lnTo>
                  <a:pt x="419136" y="167826"/>
                </a:lnTo>
                <a:lnTo>
                  <a:pt x="416085" y="173885"/>
                </a:lnTo>
                <a:lnTo>
                  <a:pt x="413033" y="179932"/>
                </a:lnTo>
                <a:lnTo>
                  <a:pt x="411634" y="185979"/>
                </a:lnTo>
                <a:lnTo>
                  <a:pt x="408583" y="193538"/>
                </a:lnTo>
                <a:lnTo>
                  <a:pt x="407057" y="199585"/>
                </a:lnTo>
                <a:lnTo>
                  <a:pt x="405531" y="205632"/>
                </a:lnTo>
                <a:lnTo>
                  <a:pt x="405531" y="213190"/>
                </a:lnTo>
                <a:lnTo>
                  <a:pt x="402480" y="219237"/>
                </a:lnTo>
                <a:lnTo>
                  <a:pt x="401081" y="225284"/>
                </a:lnTo>
                <a:lnTo>
                  <a:pt x="399555" y="231343"/>
                </a:lnTo>
                <a:lnTo>
                  <a:pt x="399555" y="237390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12022" y="6064731"/>
            <a:ext cx="536712" cy="359865"/>
          </a:xfrm>
          <a:custGeom>
            <a:avLst/>
            <a:gdLst/>
            <a:ahLst/>
            <a:cxnLst/>
            <a:rect l="l" t="t" r="r" b="b"/>
            <a:pathLst>
              <a:path w="536712" h="359865">
                <a:moveTo>
                  <a:pt x="108547" y="128521"/>
                </a:moveTo>
                <a:lnTo>
                  <a:pt x="113074" y="128521"/>
                </a:lnTo>
                <a:lnTo>
                  <a:pt x="116087" y="127009"/>
                </a:lnTo>
                <a:lnTo>
                  <a:pt x="119101" y="127009"/>
                </a:lnTo>
                <a:lnTo>
                  <a:pt x="123627" y="125498"/>
                </a:lnTo>
                <a:lnTo>
                  <a:pt x="126641" y="125498"/>
                </a:lnTo>
                <a:lnTo>
                  <a:pt x="131167" y="123986"/>
                </a:lnTo>
                <a:lnTo>
                  <a:pt x="135681" y="123986"/>
                </a:lnTo>
                <a:lnTo>
                  <a:pt x="140208" y="122474"/>
                </a:lnTo>
                <a:lnTo>
                  <a:pt x="144734" y="122474"/>
                </a:lnTo>
                <a:lnTo>
                  <a:pt x="149248" y="120963"/>
                </a:lnTo>
                <a:lnTo>
                  <a:pt x="180908" y="120963"/>
                </a:lnTo>
                <a:lnTo>
                  <a:pt x="186948" y="122474"/>
                </a:lnTo>
                <a:lnTo>
                  <a:pt x="191462" y="122474"/>
                </a:lnTo>
                <a:lnTo>
                  <a:pt x="197501" y="123986"/>
                </a:lnTo>
                <a:lnTo>
                  <a:pt x="203528" y="125498"/>
                </a:lnTo>
                <a:lnTo>
                  <a:pt x="208055" y="127009"/>
                </a:lnTo>
                <a:lnTo>
                  <a:pt x="212569" y="128521"/>
                </a:lnTo>
                <a:lnTo>
                  <a:pt x="217095" y="130033"/>
                </a:lnTo>
                <a:lnTo>
                  <a:pt x="223122" y="131545"/>
                </a:lnTo>
                <a:lnTo>
                  <a:pt x="227649" y="133056"/>
                </a:lnTo>
                <a:lnTo>
                  <a:pt x="232175" y="134568"/>
                </a:lnTo>
                <a:lnTo>
                  <a:pt x="236689" y="136080"/>
                </a:lnTo>
                <a:lnTo>
                  <a:pt x="239715" y="137591"/>
                </a:lnTo>
                <a:lnTo>
                  <a:pt x="245742" y="140615"/>
                </a:lnTo>
                <a:lnTo>
                  <a:pt x="251769" y="142127"/>
                </a:lnTo>
                <a:lnTo>
                  <a:pt x="260822" y="145150"/>
                </a:lnTo>
                <a:lnTo>
                  <a:pt x="266849" y="148173"/>
                </a:lnTo>
                <a:lnTo>
                  <a:pt x="274389" y="152709"/>
                </a:lnTo>
                <a:lnTo>
                  <a:pt x="278903" y="155732"/>
                </a:lnTo>
                <a:lnTo>
                  <a:pt x="284942" y="160267"/>
                </a:lnTo>
                <a:lnTo>
                  <a:pt x="289456" y="164802"/>
                </a:lnTo>
                <a:lnTo>
                  <a:pt x="293983" y="170849"/>
                </a:lnTo>
                <a:lnTo>
                  <a:pt x="296996" y="175397"/>
                </a:lnTo>
                <a:lnTo>
                  <a:pt x="300010" y="182956"/>
                </a:lnTo>
                <a:lnTo>
                  <a:pt x="300010" y="185979"/>
                </a:lnTo>
                <a:lnTo>
                  <a:pt x="301523" y="189003"/>
                </a:lnTo>
                <a:lnTo>
                  <a:pt x="303023" y="193538"/>
                </a:lnTo>
                <a:lnTo>
                  <a:pt x="304536" y="198073"/>
                </a:lnTo>
                <a:lnTo>
                  <a:pt x="304536" y="234367"/>
                </a:lnTo>
                <a:lnTo>
                  <a:pt x="303023" y="237390"/>
                </a:lnTo>
                <a:lnTo>
                  <a:pt x="301523" y="243437"/>
                </a:lnTo>
                <a:lnTo>
                  <a:pt x="300010" y="246461"/>
                </a:lnTo>
                <a:lnTo>
                  <a:pt x="300010" y="252508"/>
                </a:lnTo>
                <a:lnTo>
                  <a:pt x="296996" y="257043"/>
                </a:lnTo>
                <a:lnTo>
                  <a:pt x="296996" y="261578"/>
                </a:lnTo>
                <a:lnTo>
                  <a:pt x="293983" y="266113"/>
                </a:lnTo>
                <a:lnTo>
                  <a:pt x="292470" y="270648"/>
                </a:lnTo>
                <a:lnTo>
                  <a:pt x="289456" y="273672"/>
                </a:lnTo>
                <a:lnTo>
                  <a:pt x="286443" y="278207"/>
                </a:lnTo>
                <a:lnTo>
                  <a:pt x="283429" y="281230"/>
                </a:lnTo>
                <a:lnTo>
                  <a:pt x="278903" y="285765"/>
                </a:lnTo>
                <a:lnTo>
                  <a:pt x="274389" y="288802"/>
                </a:lnTo>
                <a:lnTo>
                  <a:pt x="271363" y="293337"/>
                </a:lnTo>
                <a:lnTo>
                  <a:pt x="265336" y="296360"/>
                </a:lnTo>
                <a:lnTo>
                  <a:pt x="262322" y="299384"/>
                </a:lnTo>
                <a:lnTo>
                  <a:pt x="254782" y="302407"/>
                </a:lnTo>
                <a:lnTo>
                  <a:pt x="250269" y="303919"/>
                </a:lnTo>
                <a:lnTo>
                  <a:pt x="242729" y="306942"/>
                </a:lnTo>
                <a:lnTo>
                  <a:pt x="236689" y="309966"/>
                </a:lnTo>
                <a:lnTo>
                  <a:pt x="227649" y="311477"/>
                </a:lnTo>
                <a:lnTo>
                  <a:pt x="221622" y="312989"/>
                </a:lnTo>
                <a:lnTo>
                  <a:pt x="217095" y="312989"/>
                </a:lnTo>
                <a:lnTo>
                  <a:pt x="212569" y="314501"/>
                </a:lnTo>
                <a:lnTo>
                  <a:pt x="208055" y="314501"/>
                </a:lnTo>
                <a:lnTo>
                  <a:pt x="205029" y="316013"/>
                </a:lnTo>
                <a:lnTo>
                  <a:pt x="168855" y="316013"/>
                </a:lnTo>
                <a:lnTo>
                  <a:pt x="164328" y="314501"/>
                </a:lnTo>
                <a:lnTo>
                  <a:pt x="138695" y="314501"/>
                </a:lnTo>
                <a:lnTo>
                  <a:pt x="132668" y="312989"/>
                </a:lnTo>
                <a:lnTo>
                  <a:pt x="126641" y="311477"/>
                </a:lnTo>
                <a:lnTo>
                  <a:pt x="119101" y="309966"/>
                </a:lnTo>
                <a:lnTo>
                  <a:pt x="114574" y="308454"/>
                </a:lnTo>
                <a:lnTo>
                  <a:pt x="107047" y="306942"/>
                </a:lnTo>
                <a:lnTo>
                  <a:pt x="102520" y="303919"/>
                </a:lnTo>
                <a:lnTo>
                  <a:pt x="96494" y="302407"/>
                </a:lnTo>
                <a:lnTo>
                  <a:pt x="91967" y="300895"/>
                </a:lnTo>
                <a:lnTo>
                  <a:pt x="87440" y="297872"/>
                </a:lnTo>
                <a:lnTo>
                  <a:pt x="81414" y="294848"/>
                </a:lnTo>
                <a:lnTo>
                  <a:pt x="78400" y="293337"/>
                </a:lnTo>
                <a:lnTo>
                  <a:pt x="73874" y="290313"/>
                </a:lnTo>
                <a:lnTo>
                  <a:pt x="66334" y="282742"/>
                </a:lnTo>
                <a:lnTo>
                  <a:pt x="58794" y="276695"/>
                </a:lnTo>
                <a:lnTo>
                  <a:pt x="55780" y="272160"/>
                </a:lnTo>
                <a:lnTo>
                  <a:pt x="52767" y="269136"/>
                </a:lnTo>
                <a:lnTo>
                  <a:pt x="49753" y="264601"/>
                </a:lnTo>
                <a:lnTo>
                  <a:pt x="48240" y="261578"/>
                </a:lnTo>
                <a:lnTo>
                  <a:pt x="45227" y="257043"/>
                </a:lnTo>
                <a:lnTo>
                  <a:pt x="43726" y="252508"/>
                </a:lnTo>
                <a:lnTo>
                  <a:pt x="42213" y="247972"/>
                </a:lnTo>
                <a:lnTo>
                  <a:pt x="40713" y="244949"/>
                </a:lnTo>
                <a:lnTo>
                  <a:pt x="37687" y="238902"/>
                </a:lnTo>
                <a:lnTo>
                  <a:pt x="36186" y="234367"/>
                </a:lnTo>
                <a:lnTo>
                  <a:pt x="34673" y="229819"/>
                </a:lnTo>
                <a:lnTo>
                  <a:pt x="34673" y="225284"/>
                </a:lnTo>
                <a:lnTo>
                  <a:pt x="33173" y="220749"/>
                </a:lnTo>
                <a:lnTo>
                  <a:pt x="31660" y="216214"/>
                </a:lnTo>
                <a:lnTo>
                  <a:pt x="31660" y="202608"/>
                </a:lnTo>
                <a:lnTo>
                  <a:pt x="30159" y="199585"/>
                </a:lnTo>
                <a:lnTo>
                  <a:pt x="30159" y="195050"/>
                </a:lnTo>
                <a:lnTo>
                  <a:pt x="31660" y="190514"/>
                </a:lnTo>
                <a:lnTo>
                  <a:pt x="31660" y="181444"/>
                </a:lnTo>
                <a:lnTo>
                  <a:pt x="33173" y="176909"/>
                </a:lnTo>
                <a:lnTo>
                  <a:pt x="34673" y="173885"/>
                </a:lnTo>
                <a:lnTo>
                  <a:pt x="34673" y="164802"/>
                </a:lnTo>
                <a:lnTo>
                  <a:pt x="36186" y="161779"/>
                </a:lnTo>
                <a:lnTo>
                  <a:pt x="37687" y="158756"/>
                </a:lnTo>
                <a:lnTo>
                  <a:pt x="40713" y="151197"/>
                </a:lnTo>
                <a:lnTo>
                  <a:pt x="45227" y="145150"/>
                </a:lnTo>
                <a:lnTo>
                  <a:pt x="49753" y="139103"/>
                </a:lnTo>
                <a:lnTo>
                  <a:pt x="54280" y="133056"/>
                </a:lnTo>
                <a:lnTo>
                  <a:pt x="60307" y="127009"/>
                </a:lnTo>
                <a:lnTo>
                  <a:pt x="66334" y="122474"/>
                </a:lnTo>
                <a:lnTo>
                  <a:pt x="72360" y="117939"/>
                </a:lnTo>
                <a:lnTo>
                  <a:pt x="78400" y="113391"/>
                </a:lnTo>
                <a:lnTo>
                  <a:pt x="84427" y="108856"/>
                </a:lnTo>
                <a:lnTo>
                  <a:pt x="91967" y="105833"/>
                </a:lnTo>
                <a:lnTo>
                  <a:pt x="97994" y="101297"/>
                </a:lnTo>
                <a:lnTo>
                  <a:pt x="104021" y="96762"/>
                </a:lnTo>
                <a:lnTo>
                  <a:pt x="111561" y="92227"/>
                </a:lnTo>
                <a:lnTo>
                  <a:pt x="117600" y="89204"/>
                </a:lnTo>
                <a:lnTo>
                  <a:pt x="123627" y="84669"/>
                </a:lnTo>
                <a:lnTo>
                  <a:pt x="128154" y="80133"/>
                </a:lnTo>
                <a:lnTo>
                  <a:pt x="134181" y="75598"/>
                </a:lnTo>
                <a:lnTo>
                  <a:pt x="138695" y="72575"/>
                </a:lnTo>
                <a:lnTo>
                  <a:pt x="143221" y="68040"/>
                </a:lnTo>
                <a:lnTo>
                  <a:pt x="147748" y="63504"/>
                </a:lnTo>
                <a:lnTo>
                  <a:pt x="150761" y="58969"/>
                </a:lnTo>
                <a:lnTo>
                  <a:pt x="153775" y="55933"/>
                </a:lnTo>
                <a:lnTo>
                  <a:pt x="155288" y="49886"/>
                </a:lnTo>
                <a:lnTo>
                  <a:pt x="158301" y="46863"/>
                </a:lnTo>
                <a:lnTo>
                  <a:pt x="158301" y="42328"/>
                </a:lnTo>
                <a:lnTo>
                  <a:pt x="159801" y="39304"/>
                </a:lnTo>
                <a:lnTo>
                  <a:pt x="158301" y="34769"/>
                </a:lnTo>
                <a:lnTo>
                  <a:pt x="156788" y="30234"/>
                </a:lnTo>
                <a:lnTo>
                  <a:pt x="150761" y="28722"/>
                </a:lnTo>
                <a:lnTo>
                  <a:pt x="144734" y="28722"/>
                </a:lnTo>
                <a:lnTo>
                  <a:pt x="140208" y="30234"/>
                </a:lnTo>
                <a:lnTo>
                  <a:pt x="137194" y="31746"/>
                </a:lnTo>
                <a:lnTo>
                  <a:pt x="132668" y="34769"/>
                </a:lnTo>
                <a:lnTo>
                  <a:pt x="128154" y="37793"/>
                </a:lnTo>
                <a:lnTo>
                  <a:pt x="126641" y="39304"/>
                </a:lnTo>
                <a:lnTo>
                  <a:pt x="123627" y="42328"/>
                </a:lnTo>
                <a:lnTo>
                  <a:pt x="119101" y="43839"/>
                </a:lnTo>
                <a:lnTo>
                  <a:pt x="114574" y="48375"/>
                </a:lnTo>
                <a:lnTo>
                  <a:pt x="110060" y="49886"/>
                </a:lnTo>
                <a:lnTo>
                  <a:pt x="105534" y="54421"/>
                </a:lnTo>
                <a:lnTo>
                  <a:pt x="101007" y="58969"/>
                </a:lnTo>
                <a:lnTo>
                  <a:pt x="96494" y="63504"/>
                </a:lnTo>
                <a:lnTo>
                  <a:pt x="90454" y="68040"/>
                </a:lnTo>
                <a:lnTo>
                  <a:pt x="84427" y="74086"/>
                </a:lnTo>
                <a:lnTo>
                  <a:pt x="78400" y="78622"/>
                </a:lnTo>
                <a:lnTo>
                  <a:pt x="72360" y="84669"/>
                </a:lnTo>
                <a:lnTo>
                  <a:pt x="66334" y="92227"/>
                </a:lnTo>
                <a:lnTo>
                  <a:pt x="60307" y="98274"/>
                </a:lnTo>
                <a:lnTo>
                  <a:pt x="54280" y="105833"/>
                </a:lnTo>
                <a:lnTo>
                  <a:pt x="48240" y="113391"/>
                </a:lnTo>
                <a:lnTo>
                  <a:pt x="42213" y="119451"/>
                </a:lnTo>
                <a:lnTo>
                  <a:pt x="36186" y="127009"/>
                </a:lnTo>
                <a:lnTo>
                  <a:pt x="33173" y="130033"/>
                </a:lnTo>
                <a:lnTo>
                  <a:pt x="30159" y="134568"/>
                </a:lnTo>
                <a:lnTo>
                  <a:pt x="28646" y="139103"/>
                </a:lnTo>
                <a:lnTo>
                  <a:pt x="25633" y="143638"/>
                </a:lnTo>
                <a:lnTo>
                  <a:pt x="24120" y="146662"/>
                </a:lnTo>
                <a:lnTo>
                  <a:pt x="21106" y="151197"/>
                </a:lnTo>
                <a:lnTo>
                  <a:pt x="18093" y="155732"/>
                </a:lnTo>
                <a:lnTo>
                  <a:pt x="16580" y="160267"/>
                </a:lnTo>
                <a:lnTo>
                  <a:pt x="13566" y="164802"/>
                </a:lnTo>
                <a:lnTo>
                  <a:pt x="12066" y="167826"/>
                </a:lnTo>
                <a:lnTo>
                  <a:pt x="10553" y="172361"/>
                </a:lnTo>
                <a:lnTo>
                  <a:pt x="9053" y="176909"/>
                </a:lnTo>
                <a:lnTo>
                  <a:pt x="7539" y="181444"/>
                </a:lnTo>
                <a:lnTo>
                  <a:pt x="6026" y="185979"/>
                </a:lnTo>
                <a:lnTo>
                  <a:pt x="4526" y="190514"/>
                </a:lnTo>
                <a:lnTo>
                  <a:pt x="3013" y="195050"/>
                </a:lnTo>
                <a:lnTo>
                  <a:pt x="1513" y="199585"/>
                </a:lnTo>
                <a:lnTo>
                  <a:pt x="1513" y="213190"/>
                </a:lnTo>
                <a:lnTo>
                  <a:pt x="0" y="217725"/>
                </a:lnTo>
                <a:lnTo>
                  <a:pt x="0" y="235879"/>
                </a:lnTo>
                <a:lnTo>
                  <a:pt x="1513" y="241926"/>
                </a:lnTo>
                <a:lnTo>
                  <a:pt x="1513" y="246461"/>
                </a:lnTo>
                <a:lnTo>
                  <a:pt x="3013" y="250996"/>
                </a:lnTo>
                <a:lnTo>
                  <a:pt x="4526" y="255531"/>
                </a:lnTo>
                <a:lnTo>
                  <a:pt x="6026" y="260066"/>
                </a:lnTo>
                <a:lnTo>
                  <a:pt x="6026" y="264601"/>
                </a:lnTo>
                <a:lnTo>
                  <a:pt x="9053" y="269136"/>
                </a:lnTo>
                <a:lnTo>
                  <a:pt x="10553" y="272160"/>
                </a:lnTo>
                <a:lnTo>
                  <a:pt x="12066" y="276695"/>
                </a:lnTo>
                <a:lnTo>
                  <a:pt x="13566" y="281230"/>
                </a:lnTo>
                <a:lnTo>
                  <a:pt x="16580" y="285765"/>
                </a:lnTo>
                <a:lnTo>
                  <a:pt x="22619" y="293337"/>
                </a:lnTo>
                <a:lnTo>
                  <a:pt x="28646" y="299384"/>
                </a:lnTo>
                <a:lnTo>
                  <a:pt x="34673" y="306942"/>
                </a:lnTo>
                <a:lnTo>
                  <a:pt x="42213" y="312989"/>
                </a:lnTo>
                <a:lnTo>
                  <a:pt x="48240" y="317524"/>
                </a:lnTo>
                <a:lnTo>
                  <a:pt x="55780" y="323571"/>
                </a:lnTo>
                <a:lnTo>
                  <a:pt x="60307" y="326595"/>
                </a:lnTo>
                <a:lnTo>
                  <a:pt x="64833" y="329618"/>
                </a:lnTo>
                <a:lnTo>
                  <a:pt x="69347" y="331130"/>
                </a:lnTo>
                <a:lnTo>
                  <a:pt x="72360" y="334153"/>
                </a:lnTo>
                <a:lnTo>
                  <a:pt x="76887" y="335665"/>
                </a:lnTo>
                <a:lnTo>
                  <a:pt x="81414" y="338688"/>
                </a:lnTo>
                <a:lnTo>
                  <a:pt x="85940" y="340200"/>
                </a:lnTo>
                <a:lnTo>
                  <a:pt x="90454" y="341712"/>
                </a:lnTo>
                <a:lnTo>
                  <a:pt x="94980" y="343223"/>
                </a:lnTo>
                <a:lnTo>
                  <a:pt x="99507" y="346260"/>
                </a:lnTo>
                <a:lnTo>
                  <a:pt x="104021" y="347771"/>
                </a:lnTo>
                <a:lnTo>
                  <a:pt x="110060" y="349283"/>
                </a:lnTo>
                <a:lnTo>
                  <a:pt x="114574" y="350795"/>
                </a:lnTo>
                <a:lnTo>
                  <a:pt x="117600" y="352307"/>
                </a:lnTo>
                <a:lnTo>
                  <a:pt x="123627" y="352307"/>
                </a:lnTo>
                <a:lnTo>
                  <a:pt x="128154" y="353818"/>
                </a:lnTo>
                <a:lnTo>
                  <a:pt x="132668" y="353818"/>
                </a:lnTo>
                <a:lnTo>
                  <a:pt x="137194" y="355330"/>
                </a:lnTo>
                <a:lnTo>
                  <a:pt x="141721" y="356842"/>
                </a:lnTo>
                <a:lnTo>
                  <a:pt x="147748" y="358353"/>
                </a:lnTo>
                <a:lnTo>
                  <a:pt x="159801" y="358353"/>
                </a:lnTo>
                <a:lnTo>
                  <a:pt x="165841" y="359865"/>
                </a:lnTo>
                <a:lnTo>
                  <a:pt x="192975" y="359865"/>
                </a:lnTo>
                <a:lnTo>
                  <a:pt x="195988" y="358353"/>
                </a:lnTo>
                <a:lnTo>
                  <a:pt x="205029" y="358353"/>
                </a:lnTo>
                <a:lnTo>
                  <a:pt x="209555" y="356842"/>
                </a:lnTo>
                <a:lnTo>
                  <a:pt x="217095" y="356842"/>
                </a:lnTo>
                <a:lnTo>
                  <a:pt x="224635" y="353818"/>
                </a:lnTo>
                <a:lnTo>
                  <a:pt x="232175" y="352307"/>
                </a:lnTo>
                <a:lnTo>
                  <a:pt x="238202" y="350795"/>
                </a:lnTo>
                <a:lnTo>
                  <a:pt x="245742" y="347771"/>
                </a:lnTo>
                <a:lnTo>
                  <a:pt x="251769" y="343223"/>
                </a:lnTo>
                <a:lnTo>
                  <a:pt x="257796" y="340200"/>
                </a:lnTo>
                <a:lnTo>
                  <a:pt x="263835" y="335665"/>
                </a:lnTo>
                <a:lnTo>
                  <a:pt x="269862" y="331130"/>
                </a:lnTo>
                <a:lnTo>
                  <a:pt x="275889" y="325083"/>
                </a:lnTo>
                <a:lnTo>
                  <a:pt x="283429" y="319036"/>
                </a:lnTo>
                <a:lnTo>
                  <a:pt x="290969" y="312989"/>
                </a:lnTo>
                <a:lnTo>
                  <a:pt x="296996" y="306942"/>
                </a:lnTo>
                <a:lnTo>
                  <a:pt x="304536" y="300895"/>
                </a:lnTo>
                <a:lnTo>
                  <a:pt x="310563" y="293337"/>
                </a:lnTo>
                <a:lnTo>
                  <a:pt x="318103" y="285765"/>
                </a:lnTo>
                <a:lnTo>
                  <a:pt x="325643" y="279719"/>
                </a:lnTo>
                <a:lnTo>
                  <a:pt x="331670" y="272160"/>
                </a:lnTo>
                <a:lnTo>
                  <a:pt x="339210" y="264601"/>
                </a:lnTo>
                <a:lnTo>
                  <a:pt x="345237" y="257043"/>
                </a:lnTo>
                <a:lnTo>
                  <a:pt x="352777" y="249484"/>
                </a:lnTo>
                <a:lnTo>
                  <a:pt x="357303" y="241926"/>
                </a:lnTo>
                <a:lnTo>
                  <a:pt x="364843" y="234367"/>
                </a:lnTo>
                <a:lnTo>
                  <a:pt x="369357" y="226796"/>
                </a:lnTo>
                <a:lnTo>
                  <a:pt x="375397" y="220749"/>
                </a:lnTo>
                <a:lnTo>
                  <a:pt x="379911" y="213190"/>
                </a:lnTo>
                <a:lnTo>
                  <a:pt x="385950" y="207143"/>
                </a:lnTo>
                <a:lnTo>
                  <a:pt x="390464" y="201096"/>
                </a:lnTo>
                <a:lnTo>
                  <a:pt x="396504" y="195050"/>
                </a:lnTo>
                <a:lnTo>
                  <a:pt x="399517" y="189003"/>
                </a:lnTo>
                <a:lnTo>
                  <a:pt x="404031" y="184467"/>
                </a:lnTo>
                <a:lnTo>
                  <a:pt x="407057" y="179932"/>
                </a:lnTo>
                <a:lnTo>
                  <a:pt x="410071" y="176909"/>
                </a:lnTo>
                <a:lnTo>
                  <a:pt x="414584" y="169338"/>
                </a:lnTo>
                <a:lnTo>
                  <a:pt x="419111" y="166314"/>
                </a:lnTo>
                <a:lnTo>
                  <a:pt x="422124" y="163291"/>
                </a:lnTo>
                <a:lnTo>
                  <a:pt x="425138" y="161779"/>
                </a:lnTo>
                <a:lnTo>
                  <a:pt x="429664" y="160267"/>
                </a:lnTo>
                <a:lnTo>
                  <a:pt x="434191" y="161779"/>
                </a:lnTo>
                <a:lnTo>
                  <a:pt x="438717" y="163291"/>
                </a:lnTo>
                <a:lnTo>
                  <a:pt x="446245" y="164802"/>
                </a:lnTo>
                <a:lnTo>
                  <a:pt x="449271" y="166314"/>
                </a:lnTo>
                <a:lnTo>
                  <a:pt x="453785" y="167826"/>
                </a:lnTo>
                <a:lnTo>
                  <a:pt x="458311" y="167826"/>
                </a:lnTo>
                <a:lnTo>
                  <a:pt x="462838" y="169338"/>
                </a:lnTo>
                <a:lnTo>
                  <a:pt x="477905" y="169338"/>
                </a:lnTo>
                <a:lnTo>
                  <a:pt x="483945" y="167826"/>
                </a:lnTo>
                <a:lnTo>
                  <a:pt x="488458" y="166314"/>
                </a:lnTo>
                <a:lnTo>
                  <a:pt x="494498" y="164802"/>
                </a:lnTo>
                <a:lnTo>
                  <a:pt x="500525" y="161779"/>
                </a:lnTo>
                <a:lnTo>
                  <a:pt x="505051" y="158756"/>
                </a:lnTo>
                <a:lnTo>
                  <a:pt x="511078" y="155732"/>
                </a:lnTo>
                <a:lnTo>
                  <a:pt x="515605" y="152709"/>
                </a:lnTo>
                <a:lnTo>
                  <a:pt x="520119" y="148173"/>
                </a:lnTo>
                <a:lnTo>
                  <a:pt x="523132" y="143638"/>
                </a:lnTo>
                <a:lnTo>
                  <a:pt x="527659" y="139103"/>
                </a:lnTo>
                <a:lnTo>
                  <a:pt x="530672" y="134568"/>
                </a:lnTo>
                <a:lnTo>
                  <a:pt x="532185" y="130033"/>
                </a:lnTo>
                <a:lnTo>
                  <a:pt x="535199" y="125498"/>
                </a:lnTo>
                <a:lnTo>
                  <a:pt x="535199" y="113391"/>
                </a:lnTo>
                <a:lnTo>
                  <a:pt x="533686" y="107344"/>
                </a:lnTo>
                <a:lnTo>
                  <a:pt x="532185" y="102809"/>
                </a:lnTo>
                <a:lnTo>
                  <a:pt x="529172" y="95251"/>
                </a:lnTo>
                <a:lnTo>
                  <a:pt x="526158" y="90715"/>
                </a:lnTo>
                <a:lnTo>
                  <a:pt x="523132" y="84669"/>
                </a:lnTo>
                <a:lnTo>
                  <a:pt x="521632" y="80133"/>
                </a:lnTo>
                <a:lnTo>
                  <a:pt x="517105" y="74086"/>
                </a:lnTo>
                <a:lnTo>
                  <a:pt x="514092" y="69551"/>
                </a:lnTo>
                <a:lnTo>
                  <a:pt x="512579" y="65016"/>
                </a:lnTo>
                <a:lnTo>
                  <a:pt x="509565" y="60481"/>
                </a:lnTo>
                <a:lnTo>
                  <a:pt x="508065" y="57458"/>
                </a:lnTo>
                <a:lnTo>
                  <a:pt x="508065" y="49886"/>
                </a:lnTo>
                <a:lnTo>
                  <a:pt x="509565" y="48375"/>
                </a:lnTo>
                <a:lnTo>
                  <a:pt x="512579" y="42328"/>
                </a:lnTo>
                <a:lnTo>
                  <a:pt x="518618" y="37793"/>
                </a:lnTo>
                <a:lnTo>
                  <a:pt x="523132" y="30234"/>
                </a:lnTo>
                <a:lnTo>
                  <a:pt x="529172" y="24187"/>
                </a:lnTo>
                <a:lnTo>
                  <a:pt x="532185" y="16628"/>
                </a:lnTo>
                <a:lnTo>
                  <a:pt x="535199" y="10582"/>
                </a:lnTo>
                <a:lnTo>
                  <a:pt x="536712" y="4535"/>
                </a:lnTo>
                <a:lnTo>
                  <a:pt x="535199" y="1511"/>
                </a:lnTo>
                <a:lnTo>
                  <a:pt x="530672" y="0"/>
                </a:lnTo>
                <a:lnTo>
                  <a:pt x="524645" y="1511"/>
                </a:lnTo>
                <a:lnTo>
                  <a:pt x="518618" y="4535"/>
                </a:lnTo>
                <a:lnTo>
                  <a:pt x="512579" y="10582"/>
                </a:lnTo>
                <a:lnTo>
                  <a:pt x="508065" y="15117"/>
                </a:lnTo>
                <a:lnTo>
                  <a:pt x="503538" y="21164"/>
                </a:lnTo>
                <a:lnTo>
                  <a:pt x="500525" y="25699"/>
                </a:lnTo>
                <a:lnTo>
                  <a:pt x="500525" y="27210"/>
                </a:lnTo>
                <a:lnTo>
                  <a:pt x="497511" y="25699"/>
                </a:lnTo>
                <a:lnTo>
                  <a:pt x="491472" y="22675"/>
                </a:lnTo>
                <a:lnTo>
                  <a:pt x="488458" y="19652"/>
                </a:lnTo>
                <a:lnTo>
                  <a:pt x="483945" y="18140"/>
                </a:lnTo>
                <a:lnTo>
                  <a:pt x="479418" y="15117"/>
                </a:lnTo>
                <a:lnTo>
                  <a:pt x="476405" y="13605"/>
                </a:lnTo>
                <a:lnTo>
                  <a:pt x="470365" y="10582"/>
                </a:lnTo>
                <a:lnTo>
                  <a:pt x="467352" y="9070"/>
                </a:lnTo>
                <a:lnTo>
                  <a:pt x="461325" y="6046"/>
                </a:lnTo>
                <a:lnTo>
                  <a:pt x="456798" y="6046"/>
                </a:lnTo>
                <a:lnTo>
                  <a:pt x="453785" y="4535"/>
                </a:lnTo>
                <a:lnTo>
                  <a:pt x="449271" y="6046"/>
                </a:lnTo>
                <a:lnTo>
                  <a:pt x="446245" y="6046"/>
                </a:lnTo>
                <a:lnTo>
                  <a:pt x="444744" y="9070"/>
                </a:lnTo>
                <a:lnTo>
                  <a:pt x="443231" y="10582"/>
                </a:lnTo>
                <a:lnTo>
                  <a:pt x="443231" y="15117"/>
                </a:lnTo>
                <a:lnTo>
                  <a:pt x="444744" y="18140"/>
                </a:lnTo>
                <a:lnTo>
                  <a:pt x="449271" y="24187"/>
                </a:lnTo>
                <a:lnTo>
                  <a:pt x="453785" y="28722"/>
                </a:lnTo>
                <a:lnTo>
                  <a:pt x="458311" y="36281"/>
                </a:lnTo>
                <a:lnTo>
                  <a:pt x="465851" y="42328"/>
                </a:lnTo>
                <a:lnTo>
                  <a:pt x="471878" y="49886"/>
                </a:lnTo>
                <a:lnTo>
                  <a:pt x="477905" y="54421"/>
                </a:lnTo>
                <a:lnTo>
                  <a:pt x="485445" y="60481"/>
                </a:lnTo>
                <a:lnTo>
                  <a:pt x="489971" y="66528"/>
                </a:lnTo>
                <a:lnTo>
                  <a:pt x="497511" y="72575"/>
                </a:lnTo>
                <a:lnTo>
                  <a:pt x="500525" y="77110"/>
                </a:lnTo>
                <a:lnTo>
                  <a:pt x="503538" y="83157"/>
                </a:lnTo>
                <a:lnTo>
                  <a:pt x="506552" y="86180"/>
                </a:lnTo>
                <a:lnTo>
                  <a:pt x="506552" y="89204"/>
                </a:lnTo>
                <a:lnTo>
                  <a:pt x="503538" y="92227"/>
                </a:lnTo>
                <a:lnTo>
                  <a:pt x="500525" y="93739"/>
                </a:lnTo>
                <a:lnTo>
                  <a:pt x="494498" y="93739"/>
                </a:lnTo>
                <a:lnTo>
                  <a:pt x="489971" y="92227"/>
                </a:lnTo>
                <a:lnTo>
                  <a:pt x="482431" y="90715"/>
                </a:lnTo>
                <a:lnTo>
                  <a:pt x="476405" y="92227"/>
                </a:lnTo>
                <a:lnTo>
                  <a:pt x="468865" y="92227"/>
                </a:lnTo>
                <a:lnTo>
                  <a:pt x="464338" y="95251"/>
                </a:lnTo>
                <a:lnTo>
                  <a:pt x="459824" y="98274"/>
                </a:lnTo>
                <a:lnTo>
                  <a:pt x="459824" y="101297"/>
                </a:lnTo>
                <a:lnTo>
                  <a:pt x="461325" y="104321"/>
                </a:lnTo>
                <a:lnTo>
                  <a:pt x="464338" y="107344"/>
                </a:lnTo>
                <a:lnTo>
                  <a:pt x="468865" y="110368"/>
                </a:lnTo>
                <a:lnTo>
                  <a:pt x="474892" y="113391"/>
                </a:lnTo>
                <a:lnTo>
                  <a:pt x="479418" y="113391"/>
                </a:lnTo>
                <a:lnTo>
                  <a:pt x="485445" y="114916"/>
                </a:lnTo>
                <a:lnTo>
                  <a:pt x="489971" y="113391"/>
                </a:lnTo>
                <a:lnTo>
                  <a:pt x="495998" y="113391"/>
                </a:lnTo>
                <a:lnTo>
                  <a:pt x="500525" y="114916"/>
                </a:lnTo>
                <a:lnTo>
                  <a:pt x="505051" y="117939"/>
                </a:lnTo>
                <a:lnTo>
                  <a:pt x="508065" y="120963"/>
                </a:lnTo>
                <a:lnTo>
                  <a:pt x="509565" y="125498"/>
                </a:lnTo>
                <a:lnTo>
                  <a:pt x="511078" y="130033"/>
                </a:lnTo>
                <a:lnTo>
                  <a:pt x="509565" y="134568"/>
                </a:lnTo>
                <a:lnTo>
                  <a:pt x="505051" y="139103"/>
                </a:lnTo>
                <a:lnTo>
                  <a:pt x="499012" y="143638"/>
                </a:lnTo>
                <a:lnTo>
                  <a:pt x="494498" y="145150"/>
                </a:lnTo>
                <a:lnTo>
                  <a:pt x="489971" y="146662"/>
                </a:lnTo>
                <a:lnTo>
                  <a:pt x="485445" y="148173"/>
                </a:lnTo>
                <a:lnTo>
                  <a:pt x="482431" y="149685"/>
                </a:lnTo>
                <a:lnTo>
                  <a:pt x="477905" y="151197"/>
                </a:lnTo>
                <a:lnTo>
                  <a:pt x="465851" y="151197"/>
                </a:lnTo>
                <a:lnTo>
                  <a:pt x="459824" y="149685"/>
                </a:lnTo>
                <a:lnTo>
                  <a:pt x="458311" y="146662"/>
                </a:lnTo>
                <a:lnTo>
                  <a:pt x="456798" y="143638"/>
                </a:lnTo>
                <a:lnTo>
                  <a:pt x="456798" y="140615"/>
                </a:lnTo>
                <a:lnTo>
                  <a:pt x="455298" y="134568"/>
                </a:lnTo>
                <a:lnTo>
                  <a:pt x="452284" y="130033"/>
                </a:lnTo>
                <a:lnTo>
                  <a:pt x="449271" y="123986"/>
                </a:lnTo>
                <a:lnTo>
                  <a:pt x="446245" y="119451"/>
                </a:lnTo>
                <a:lnTo>
                  <a:pt x="443231" y="113391"/>
                </a:lnTo>
                <a:lnTo>
                  <a:pt x="440218" y="107344"/>
                </a:lnTo>
                <a:lnTo>
                  <a:pt x="435691" y="101297"/>
                </a:lnTo>
                <a:lnTo>
                  <a:pt x="432678" y="95251"/>
                </a:lnTo>
                <a:lnTo>
                  <a:pt x="428164" y="89204"/>
                </a:lnTo>
                <a:lnTo>
                  <a:pt x="425138" y="84669"/>
                </a:lnTo>
                <a:lnTo>
                  <a:pt x="420624" y="78622"/>
                </a:lnTo>
                <a:lnTo>
                  <a:pt x="416097" y="74086"/>
                </a:lnTo>
                <a:lnTo>
                  <a:pt x="411571" y="71063"/>
                </a:lnTo>
                <a:lnTo>
                  <a:pt x="408557" y="68040"/>
                </a:lnTo>
                <a:lnTo>
                  <a:pt x="404031" y="66528"/>
                </a:lnTo>
                <a:lnTo>
                  <a:pt x="401017" y="65016"/>
                </a:lnTo>
                <a:lnTo>
                  <a:pt x="396504" y="65016"/>
                </a:lnTo>
                <a:lnTo>
                  <a:pt x="391977" y="68040"/>
                </a:lnTo>
                <a:lnTo>
                  <a:pt x="390464" y="72575"/>
                </a:lnTo>
                <a:lnTo>
                  <a:pt x="390464" y="77110"/>
                </a:lnTo>
                <a:lnTo>
                  <a:pt x="391977" y="84669"/>
                </a:lnTo>
                <a:lnTo>
                  <a:pt x="394991" y="90715"/>
                </a:lnTo>
                <a:lnTo>
                  <a:pt x="399517" y="96762"/>
                </a:lnTo>
                <a:lnTo>
                  <a:pt x="404031" y="102809"/>
                </a:lnTo>
                <a:lnTo>
                  <a:pt x="410071" y="107344"/>
                </a:lnTo>
                <a:lnTo>
                  <a:pt x="416097" y="111879"/>
                </a:lnTo>
                <a:lnTo>
                  <a:pt x="420624" y="117939"/>
                </a:lnTo>
                <a:lnTo>
                  <a:pt x="423637" y="120963"/>
                </a:lnTo>
                <a:lnTo>
                  <a:pt x="426651" y="125498"/>
                </a:lnTo>
                <a:lnTo>
                  <a:pt x="425138" y="128521"/>
                </a:lnTo>
                <a:lnTo>
                  <a:pt x="423637" y="133056"/>
                </a:lnTo>
                <a:lnTo>
                  <a:pt x="417611" y="136080"/>
                </a:lnTo>
                <a:lnTo>
                  <a:pt x="413084" y="142127"/>
                </a:lnTo>
                <a:lnTo>
                  <a:pt x="408557" y="146662"/>
                </a:lnTo>
                <a:lnTo>
                  <a:pt x="404031" y="154220"/>
                </a:lnTo>
                <a:lnTo>
                  <a:pt x="398004" y="160267"/>
                </a:lnTo>
                <a:lnTo>
                  <a:pt x="394991" y="166314"/>
                </a:lnTo>
                <a:lnTo>
                  <a:pt x="391977" y="170849"/>
                </a:lnTo>
                <a:lnTo>
                  <a:pt x="390464" y="176909"/>
                </a:lnTo>
                <a:lnTo>
                  <a:pt x="387451" y="178421"/>
                </a:lnTo>
                <a:lnTo>
                  <a:pt x="385950" y="184467"/>
                </a:lnTo>
                <a:lnTo>
                  <a:pt x="382937" y="189003"/>
                </a:lnTo>
                <a:lnTo>
                  <a:pt x="378410" y="195050"/>
                </a:lnTo>
                <a:lnTo>
                  <a:pt x="373884" y="201096"/>
                </a:lnTo>
                <a:lnTo>
                  <a:pt x="369357" y="208655"/>
                </a:lnTo>
                <a:lnTo>
                  <a:pt x="364843" y="216214"/>
                </a:lnTo>
                <a:lnTo>
                  <a:pt x="360317" y="223772"/>
                </a:lnTo>
                <a:lnTo>
                  <a:pt x="354290" y="229819"/>
                </a:lnTo>
                <a:lnTo>
                  <a:pt x="349763" y="235879"/>
                </a:lnTo>
                <a:lnTo>
                  <a:pt x="343736" y="240414"/>
                </a:lnTo>
                <a:lnTo>
                  <a:pt x="340723" y="244949"/>
                </a:lnTo>
                <a:lnTo>
                  <a:pt x="336196" y="246461"/>
                </a:lnTo>
                <a:lnTo>
                  <a:pt x="333183" y="247972"/>
                </a:lnTo>
                <a:lnTo>
                  <a:pt x="330170" y="246461"/>
                </a:lnTo>
                <a:lnTo>
                  <a:pt x="330170" y="244949"/>
                </a:lnTo>
                <a:lnTo>
                  <a:pt x="328656" y="238902"/>
                </a:lnTo>
                <a:lnTo>
                  <a:pt x="328656" y="232855"/>
                </a:lnTo>
                <a:lnTo>
                  <a:pt x="330170" y="226796"/>
                </a:lnTo>
                <a:lnTo>
                  <a:pt x="330170" y="220749"/>
                </a:lnTo>
                <a:lnTo>
                  <a:pt x="331670" y="211678"/>
                </a:lnTo>
                <a:lnTo>
                  <a:pt x="333183" y="205632"/>
                </a:lnTo>
                <a:lnTo>
                  <a:pt x="333183" y="185979"/>
                </a:lnTo>
                <a:lnTo>
                  <a:pt x="331670" y="181444"/>
                </a:lnTo>
                <a:lnTo>
                  <a:pt x="330170" y="176909"/>
                </a:lnTo>
                <a:lnTo>
                  <a:pt x="330170" y="173885"/>
                </a:lnTo>
                <a:lnTo>
                  <a:pt x="328656" y="169338"/>
                </a:lnTo>
                <a:lnTo>
                  <a:pt x="327156" y="164802"/>
                </a:lnTo>
                <a:lnTo>
                  <a:pt x="324130" y="161779"/>
                </a:lnTo>
                <a:lnTo>
                  <a:pt x="322630" y="157244"/>
                </a:lnTo>
                <a:lnTo>
                  <a:pt x="319616" y="154220"/>
                </a:lnTo>
                <a:lnTo>
                  <a:pt x="315090" y="149685"/>
                </a:lnTo>
                <a:lnTo>
                  <a:pt x="310563" y="146662"/>
                </a:lnTo>
                <a:lnTo>
                  <a:pt x="307550" y="142127"/>
                </a:lnTo>
                <a:lnTo>
                  <a:pt x="301523" y="139103"/>
                </a:lnTo>
                <a:lnTo>
                  <a:pt x="296996" y="136080"/>
                </a:lnTo>
                <a:lnTo>
                  <a:pt x="289456" y="131545"/>
                </a:lnTo>
                <a:lnTo>
                  <a:pt x="283429" y="130033"/>
                </a:lnTo>
                <a:lnTo>
                  <a:pt x="275889" y="127009"/>
                </a:lnTo>
                <a:lnTo>
                  <a:pt x="268349" y="123986"/>
                </a:lnTo>
                <a:lnTo>
                  <a:pt x="260822" y="120963"/>
                </a:lnTo>
                <a:lnTo>
                  <a:pt x="254782" y="119451"/>
                </a:lnTo>
                <a:lnTo>
                  <a:pt x="247242" y="116427"/>
                </a:lnTo>
                <a:lnTo>
                  <a:pt x="241215" y="113391"/>
                </a:lnTo>
                <a:lnTo>
                  <a:pt x="235189" y="111879"/>
                </a:lnTo>
                <a:lnTo>
                  <a:pt x="227649" y="110368"/>
                </a:lnTo>
                <a:lnTo>
                  <a:pt x="221622" y="107344"/>
                </a:lnTo>
                <a:lnTo>
                  <a:pt x="215582" y="107344"/>
                </a:lnTo>
                <a:lnTo>
                  <a:pt x="209555" y="105833"/>
                </a:lnTo>
                <a:lnTo>
                  <a:pt x="205029" y="105833"/>
                </a:lnTo>
                <a:lnTo>
                  <a:pt x="199002" y="104321"/>
                </a:lnTo>
                <a:lnTo>
                  <a:pt x="183934" y="104321"/>
                </a:lnTo>
                <a:lnTo>
                  <a:pt x="177895" y="102809"/>
                </a:lnTo>
                <a:lnTo>
                  <a:pt x="168855" y="102809"/>
                </a:lnTo>
                <a:lnTo>
                  <a:pt x="164328" y="104321"/>
                </a:lnTo>
                <a:lnTo>
                  <a:pt x="155288" y="104321"/>
                </a:lnTo>
                <a:lnTo>
                  <a:pt x="150761" y="105833"/>
                </a:lnTo>
                <a:lnTo>
                  <a:pt x="146235" y="107344"/>
                </a:lnTo>
                <a:lnTo>
                  <a:pt x="141721" y="107344"/>
                </a:lnTo>
                <a:lnTo>
                  <a:pt x="137194" y="108856"/>
                </a:lnTo>
                <a:lnTo>
                  <a:pt x="134181" y="110368"/>
                </a:lnTo>
                <a:lnTo>
                  <a:pt x="129654" y="113391"/>
                </a:lnTo>
                <a:lnTo>
                  <a:pt x="122114" y="116427"/>
                </a:lnTo>
                <a:lnTo>
                  <a:pt x="116087" y="120963"/>
                </a:lnTo>
                <a:lnTo>
                  <a:pt x="110060" y="123986"/>
                </a:lnTo>
                <a:lnTo>
                  <a:pt x="105534" y="127009"/>
                </a:lnTo>
                <a:lnTo>
                  <a:pt x="105534" y="128521"/>
                </a:lnTo>
                <a:lnTo>
                  <a:pt x="108547" y="128521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464297" y="5081859"/>
            <a:ext cx="916597" cy="656264"/>
          </a:xfrm>
          <a:custGeom>
            <a:avLst/>
            <a:gdLst/>
            <a:ahLst/>
            <a:cxnLst/>
            <a:rect l="l" t="t" r="r" b="b"/>
            <a:pathLst>
              <a:path w="916597" h="656264">
                <a:moveTo>
                  <a:pt x="393477" y="37856"/>
                </a:moveTo>
                <a:lnTo>
                  <a:pt x="396491" y="31758"/>
                </a:lnTo>
                <a:lnTo>
                  <a:pt x="396491" y="25788"/>
                </a:lnTo>
                <a:lnTo>
                  <a:pt x="398004" y="21214"/>
                </a:lnTo>
                <a:lnTo>
                  <a:pt x="398004" y="10670"/>
                </a:lnTo>
                <a:lnTo>
                  <a:pt x="394978" y="4573"/>
                </a:lnTo>
                <a:lnTo>
                  <a:pt x="391964" y="1524"/>
                </a:lnTo>
                <a:lnTo>
                  <a:pt x="388951" y="0"/>
                </a:lnTo>
                <a:lnTo>
                  <a:pt x="381411" y="0"/>
                </a:lnTo>
                <a:lnTo>
                  <a:pt x="376897" y="1524"/>
                </a:lnTo>
                <a:lnTo>
                  <a:pt x="370857" y="3048"/>
                </a:lnTo>
                <a:lnTo>
                  <a:pt x="366344" y="6097"/>
                </a:lnTo>
                <a:lnTo>
                  <a:pt x="360304" y="9146"/>
                </a:lnTo>
                <a:lnTo>
                  <a:pt x="354277" y="13592"/>
                </a:lnTo>
                <a:lnTo>
                  <a:pt x="348250" y="16641"/>
                </a:lnTo>
                <a:lnTo>
                  <a:pt x="342223" y="21214"/>
                </a:lnTo>
                <a:lnTo>
                  <a:pt x="336184" y="27185"/>
                </a:lnTo>
                <a:lnTo>
                  <a:pt x="331670" y="33283"/>
                </a:lnTo>
                <a:lnTo>
                  <a:pt x="327143" y="40905"/>
                </a:lnTo>
                <a:lnTo>
                  <a:pt x="322617" y="48400"/>
                </a:lnTo>
                <a:lnTo>
                  <a:pt x="321116" y="51449"/>
                </a:lnTo>
                <a:lnTo>
                  <a:pt x="319603" y="56022"/>
                </a:lnTo>
                <a:lnTo>
                  <a:pt x="318090" y="58944"/>
                </a:lnTo>
                <a:lnTo>
                  <a:pt x="316590" y="63517"/>
                </a:lnTo>
                <a:lnTo>
                  <a:pt x="313576" y="71139"/>
                </a:lnTo>
                <a:lnTo>
                  <a:pt x="310563" y="78634"/>
                </a:lnTo>
                <a:lnTo>
                  <a:pt x="306036" y="86256"/>
                </a:lnTo>
                <a:lnTo>
                  <a:pt x="303023" y="92227"/>
                </a:lnTo>
                <a:lnTo>
                  <a:pt x="300010" y="98325"/>
                </a:lnTo>
                <a:lnTo>
                  <a:pt x="296996" y="104423"/>
                </a:lnTo>
                <a:lnTo>
                  <a:pt x="292470" y="110393"/>
                </a:lnTo>
                <a:lnTo>
                  <a:pt x="289456" y="114966"/>
                </a:lnTo>
                <a:lnTo>
                  <a:pt x="283417" y="118015"/>
                </a:lnTo>
                <a:lnTo>
                  <a:pt x="278903" y="118015"/>
                </a:lnTo>
                <a:lnTo>
                  <a:pt x="271363" y="114966"/>
                </a:lnTo>
                <a:lnTo>
                  <a:pt x="265336" y="111918"/>
                </a:lnTo>
                <a:lnTo>
                  <a:pt x="260809" y="108869"/>
                </a:lnTo>
                <a:lnTo>
                  <a:pt x="257796" y="105820"/>
                </a:lnTo>
                <a:lnTo>
                  <a:pt x="253269" y="101374"/>
                </a:lnTo>
                <a:lnTo>
                  <a:pt x="248743" y="98325"/>
                </a:lnTo>
                <a:lnTo>
                  <a:pt x="245729" y="93752"/>
                </a:lnTo>
                <a:lnTo>
                  <a:pt x="241215" y="90703"/>
                </a:lnTo>
                <a:lnTo>
                  <a:pt x="236689" y="86256"/>
                </a:lnTo>
                <a:lnTo>
                  <a:pt x="233676" y="83208"/>
                </a:lnTo>
                <a:lnTo>
                  <a:pt x="227636" y="78634"/>
                </a:lnTo>
                <a:lnTo>
                  <a:pt x="223122" y="74061"/>
                </a:lnTo>
                <a:lnTo>
                  <a:pt x="220109" y="69615"/>
                </a:lnTo>
                <a:lnTo>
                  <a:pt x="215582" y="65042"/>
                </a:lnTo>
                <a:lnTo>
                  <a:pt x="211056" y="60468"/>
                </a:lnTo>
                <a:lnTo>
                  <a:pt x="206529" y="56022"/>
                </a:lnTo>
                <a:lnTo>
                  <a:pt x="203516" y="52973"/>
                </a:lnTo>
                <a:lnTo>
                  <a:pt x="200502" y="49924"/>
                </a:lnTo>
                <a:lnTo>
                  <a:pt x="195976" y="45351"/>
                </a:lnTo>
                <a:lnTo>
                  <a:pt x="191462" y="42429"/>
                </a:lnTo>
                <a:lnTo>
                  <a:pt x="188448" y="39380"/>
                </a:lnTo>
                <a:lnTo>
                  <a:pt x="185422" y="36332"/>
                </a:lnTo>
                <a:lnTo>
                  <a:pt x="177895" y="33283"/>
                </a:lnTo>
                <a:lnTo>
                  <a:pt x="173368" y="31758"/>
                </a:lnTo>
                <a:lnTo>
                  <a:pt x="164328" y="31758"/>
                </a:lnTo>
                <a:lnTo>
                  <a:pt x="159801" y="34807"/>
                </a:lnTo>
                <a:lnTo>
                  <a:pt x="158288" y="39380"/>
                </a:lnTo>
                <a:lnTo>
                  <a:pt x="156788" y="43827"/>
                </a:lnTo>
                <a:lnTo>
                  <a:pt x="155275" y="48400"/>
                </a:lnTo>
                <a:lnTo>
                  <a:pt x="155275" y="111918"/>
                </a:lnTo>
                <a:lnTo>
                  <a:pt x="153775" y="118015"/>
                </a:lnTo>
                <a:lnTo>
                  <a:pt x="153775" y="123986"/>
                </a:lnTo>
                <a:lnTo>
                  <a:pt x="152261" y="130084"/>
                </a:lnTo>
                <a:lnTo>
                  <a:pt x="152261" y="136054"/>
                </a:lnTo>
                <a:lnTo>
                  <a:pt x="150748" y="142152"/>
                </a:lnTo>
                <a:lnTo>
                  <a:pt x="150748" y="148250"/>
                </a:lnTo>
                <a:lnTo>
                  <a:pt x="147735" y="154220"/>
                </a:lnTo>
                <a:lnTo>
                  <a:pt x="144721" y="160318"/>
                </a:lnTo>
                <a:lnTo>
                  <a:pt x="141708" y="166416"/>
                </a:lnTo>
                <a:lnTo>
                  <a:pt x="138695" y="172386"/>
                </a:lnTo>
                <a:lnTo>
                  <a:pt x="134168" y="178484"/>
                </a:lnTo>
                <a:lnTo>
                  <a:pt x="131155" y="184455"/>
                </a:lnTo>
                <a:lnTo>
                  <a:pt x="126628" y="190552"/>
                </a:lnTo>
                <a:lnTo>
                  <a:pt x="122114" y="196650"/>
                </a:lnTo>
                <a:lnTo>
                  <a:pt x="116075" y="201096"/>
                </a:lnTo>
                <a:lnTo>
                  <a:pt x="110048" y="207194"/>
                </a:lnTo>
                <a:lnTo>
                  <a:pt x="105521" y="213292"/>
                </a:lnTo>
                <a:lnTo>
                  <a:pt x="99494" y="219262"/>
                </a:lnTo>
                <a:lnTo>
                  <a:pt x="93467" y="223836"/>
                </a:lnTo>
                <a:lnTo>
                  <a:pt x="87440" y="229806"/>
                </a:lnTo>
                <a:lnTo>
                  <a:pt x="82914" y="234380"/>
                </a:lnTo>
                <a:lnTo>
                  <a:pt x="76887" y="240477"/>
                </a:lnTo>
                <a:lnTo>
                  <a:pt x="70847" y="243526"/>
                </a:lnTo>
                <a:lnTo>
                  <a:pt x="64820" y="247972"/>
                </a:lnTo>
                <a:lnTo>
                  <a:pt x="58794" y="252546"/>
                </a:lnTo>
                <a:lnTo>
                  <a:pt x="52754" y="255595"/>
                </a:lnTo>
                <a:lnTo>
                  <a:pt x="46727" y="260168"/>
                </a:lnTo>
                <a:lnTo>
                  <a:pt x="42213" y="263090"/>
                </a:lnTo>
                <a:lnTo>
                  <a:pt x="37687" y="266151"/>
                </a:lnTo>
                <a:lnTo>
                  <a:pt x="33160" y="269175"/>
                </a:lnTo>
                <a:lnTo>
                  <a:pt x="28634" y="272198"/>
                </a:lnTo>
                <a:lnTo>
                  <a:pt x="25620" y="273710"/>
                </a:lnTo>
                <a:lnTo>
                  <a:pt x="21106" y="275221"/>
                </a:lnTo>
                <a:lnTo>
                  <a:pt x="19593" y="278245"/>
                </a:lnTo>
                <a:lnTo>
                  <a:pt x="15067" y="279757"/>
                </a:lnTo>
                <a:lnTo>
                  <a:pt x="15067" y="281268"/>
                </a:lnTo>
                <a:lnTo>
                  <a:pt x="0" y="656264"/>
                </a:lnTo>
                <a:lnTo>
                  <a:pt x="780929" y="548906"/>
                </a:lnTo>
                <a:lnTo>
                  <a:pt x="782454" y="547395"/>
                </a:lnTo>
                <a:lnTo>
                  <a:pt x="786905" y="544371"/>
                </a:lnTo>
                <a:lnTo>
                  <a:pt x="788430" y="541348"/>
                </a:lnTo>
                <a:lnTo>
                  <a:pt x="793008" y="538324"/>
                </a:lnTo>
                <a:lnTo>
                  <a:pt x="796059" y="533789"/>
                </a:lnTo>
                <a:lnTo>
                  <a:pt x="802035" y="530766"/>
                </a:lnTo>
                <a:lnTo>
                  <a:pt x="805087" y="526231"/>
                </a:lnTo>
                <a:lnTo>
                  <a:pt x="811063" y="521695"/>
                </a:lnTo>
                <a:lnTo>
                  <a:pt x="815640" y="515636"/>
                </a:lnTo>
                <a:lnTo>
                  <a:pt x="823142" y="511101"/>
                </a:lnTo>
                <a:lnTo>
                  <a:pt x="827720" y="505054"/>
                </a:lnTo>
                <a:lnTo>
                  <a:pt x="835222" y="499007"/>
                </a:lnTo>
                <a:lnTo>
                  <a:pt x="841198" y="492960"/>
                </a:lnTo>
                <a:lnTo>
                  <a:pt x="847301" y="485401"/>
                </a:lnTo>
                <a:lnTo>
                  <a:pt x="848827" y="482378"/>
                </a:lnTo>
                <a:lnTo>
                  <a:pt x="853277" y="477843"/>
                </a:lnTo>
                <a:lnTo>
                  <a:pt x="856328" y="474819"/>
                </a:lnTo>
                <a:lnTo>
                  <a:pt x="859380" y="470284"/>
                </a:lnTo>
                <a:lnTo>
                  <a:pt x="860779" y="465749"/>
                </a:lnTo>
                <a:lnTo>
                  <a:pt x="865356" y="462726"/>
                </a:lnTo>
                <a:lnTo>
                  <a:pt x="868408" y="458178"/>
                </a:lnTo>
                <a:lnTo>
                  <a:pt x="871332" y="455154"/>
                </a:lnTo>
                <a:lnTo>
                  <a:pt x="872858" y="450619"/>
                </a:lnTo>
                <a:lnTo>
                  <a:pt x="877435" y="446084"/>
                </a:lnTo>
                <a:lnTo>
                  <a:pt x="878961" y="441549"/>
                </a:lnTo>
                <a:lnTo>
                  <a:pt x="881885" y="438525"/>
                </a:lnTo>
                <a:lnTo>
                  <a:pt x="884937" y="433990"/>
                </a:lnTo>
                <a:lnTo>
                  <a:pt x="887989" y="429455"/>
                </a:lnTo>
                <a:lnTo>
                  <a:pt x="891040" y="424920"/>
                </a:lnTo>
                <a:lnTo>
                  <a:pt x="893965" y="421896"/>
                </a:lnTo>
                <a:lnTo>
                  <a:pt x="895491" y="415850"/>
                </a:lnTo>
                <a:lnTo>
                  <a:pt x="897016" y="411314"/>
                </a:lnTo>
                <a:lnTo>
                  <a:pt x="900068" y="406779"/>
                </a:lnTo>
                <a:lnTo>
                  <a:pt x="901594" y="403743"/>
                </a:lnTo>
                <a:lnTo>
                  <a:pt x="902992" y="397696"/>
                </a:lnTo>
                <a:lnTo>
                  <a:pt x="904518" y="393161"/>
                </a:lnTo>
                <a:lnTo>
                  <a:pt x="906044" y="388626"/>
                </a:lnTo>
                <a:lnTo>
                  <a:pt x="909096" y="384091"/>
                </a:lnTo>
                <a:lnTo>
                  <a:pt x="909096" y="379556"/>
                </a:lnTo>
                <a:lnTo>
                  <a:pt x="910621" y="375020"/>
                </a:lnTo>
                <a:lnTo>
                  <a:pt x="912147" y="370485"/>
                </a:lnTo>
                <a:lnTo>
                  <a:pt x="913546" y="365950"/>
                </a:lnTo>
                <a:lnTo>
                  <a:pt x="915072" y="359903"/>
                </a:lnTo>
                <a:lnTo>
                  <a:pt x="915072" y="356880"/>
                </a:lnTo>
                <a:lnTo>
                  <a:pt x="916597" y="350833"/>
                </a:lnTo>
                <a:lnTo>
                  <a:pt x="916597" y="326633"/>
                </a:lnTo>
                <a:lnTo>
                  <a:pt x="915072" y="322098"/>
                </a:lnTo>
                <a:lnTo>
                  <a:pt x="915072" y="317562"/>
                </a:lnTo>
                <a:lnTo>
                  <a:pt x="913546" y="311515"/>
                </a:lnTo>
                <a:lnTo>
                  <a:pt x="913546" y="308492"/>
                </a:lnTo>
                <a:lnTo>
                  <a:pt x="912147" y="302445"/>
                </a:lnTo>
                <a:lnTo>
                  <a:pt x="912147" y="297910"/>
                </a:lnTo>
                <a:lnTo>
                  <a:pt x="910621" y="293375"/>
                </a:lnTo>
                <a:lnTo>
                  <a:pt x="909096" y="288840"/>
                </a:lnTo>
                <a:lnTo>
                  <a:pt x="907570" y="284292"/>
                </a:lnTo>
                <a:lnTo>
                  <a:pt x="906044" y="278245"/>
                </a:lnTo>
                <a:lnTo>
                  <a:pt x="904518" y="275221"/>
                </a:lnTo>
                <a:lnTo>
                  <a:pt x="904518" y="270686"/>
                </a:lnTo>
                <a:lnTo>
                  <a:pt x="902992" y="264639"/>
                </a:lnTo>
                <a:lnTo>
                  <a:pt x="901594" y="260168"/>
                </a:lnTo>
                <a:lnTo>
                  <a:pt x="898542" y="255595"/>
                </a:lnTo>
                <a:lnTo>
                  <a:pt x="897016" y="251021"/>
                </a:lnTo>
                <a:lnTo>
                  <a:pt x="895491" y="246448"/>
                </a:lnTo>
                <a:lnTo>
                  <a:pt x="893965" y="242002"/>
                </a:lnTo>
                <a:lnTo>
                  <a:pt x="891040" y="237428"/>
                </a:lnTo>
                <a:lnTo>
                  <a:pt x="889514" y="232855"/>
                </a:lnTo>
                <a:lnTo>
                  <a:pt x="886463" y="229806"/>
                </a:lnTo>
                <a:lnTo>
                  <a:pt x="884937" y="225360"/>
                </a:lnTo>
                <a:lnTo>
                  <a:pt x="881885" y="220787"/>
                </a:lnTo>
                <a:lnTo>
                  <a:pt x="880487" y="216214"/>
                </a:lnTo>
                <a:lnTo>
                  <a:pt x="877435" y="211767"/>
                </a:lnTo>
                <a:lnTo>
                  <a:pt x="875909" y="207194"/>
                </a:lnTo>
                <a:lnTo>
                  <a:pt x="872858" y="204145"/>
                </a:lnTo>
                <a:lnTo>
                  <a:pt x="871332" y="201096"/>
                </a:lnTo>
                <a:lnTo>
                  <a:pt x="868408" y="196650"/>
                </a:lnTo>
                <a:lnTo>
                  <a:pt x="865356" y="192077"/>
                </a:lnTo>
                <a:lnTo>
                  <a:pt x="862304" y="189028"/>
                </a:lnTo>
                <a:lnTo>
                  <a:pt x="859380" y="184455"/>
                </a:lnTo>
                <a:lnTo>
                  <a:pt x="854803" y="176960"/>
                </a:lnTo>
                <a:lnTo>
                  <a:pt x="848827" y="170862"/>
                </a:lnTo>
                <a:lnTo>
                  <a:pt x="844249" y="163367"/>
                </a:lnTo>
                <a:lnTo>
                  <a:pt x="838273" y="157269"/>
                </a:lnTo>
                <a:lnTo>
                  <a:pt x="832170" y="151299"/>
                </a:lnTo>
                <a:lnTo>
                  <a:pt x="827720" y="146725"/>
                </a:lnTo>
                <a:lnTo>
                  <a:pt x="821616" y="140628"/>
                </a:lnTo>
                <a:lnTo>
                  <a:pt x="815640" y="136054"/>
                </a:lnTo>
                <a:lnTo>
                  <a:pt x="809537" y="133133"/>
                </a:lnTo>
                <a:lnTo>
                  <a:pt x="805087" y="130084"/>
                </a:lnTo>
                <a:lnTo>
                  <a:pt x="798984" y="125510"/>
                </a:lnTo>
                <a:lnTo>
                  <a:pt x="793008" y="123986"/>
                </a:lnTo>
                <a:lnTo>
                  <a:pt x="788430" y="120937"/>
                </a:lnTo>
                <a:lnTo>
                  <a:pt x="783980" y="120937"/>
                </a:lnTo>
                <a:lnTo>
                  <a:pt x="779403" y="118015"/>
                </a:lnTo>
                <a:lnTo>
                  <a:pt x="767323" y="118015"/>
                </a:lnTo>
                <a:lnTo>
                  <a:pt x="762873" y="119540"/>
                </a:lnTo>
                <a:lnTo>
                  <a:pt x="759822" y="123986"/>
                </a:lnTo>
                <a:lnTo>
                  <a:pt x="758296" y="127035"/>
                </a:lnTo>
                <a:lnTo>
                  <a:pt x="756770" y="133133"/>
                </a:lnTo>
                <a:lnTo>
                  <a:pt x="756770" y="139103"/>
                </a:lnTo>
                <a:lnTo>
                  <a:pt x="758296" y="146725"/>
                </a:lnTo>
                <a:lnTo>
                  <a:pt x="758296" y="152696"/>
                </a:lnTo>
                <a:lnTo>
                  <a:pt x="759822" y="160318"/>
                </a:lnTo>
                <a:lnTo>
                  <a:pt x="759822" y="170862"/>
                </a:lnTo>
                <a:lnTo>
                  <a:pt x="761347" y="175435"/>
                </a:lnTo>
                <a:lnTo>
                  <a:pt x="759822" y="182930"/>
                </a:lnTo>
                <a:lnTo>
                  <a:pt x="758296" y="189028"/>
                </a:lnTo>
                <a:lnTo>
                  <a:pt x="755244" y="195126"/>
                </a:lnTo>
                <a:lnTo>
                  <a:pt x="750781" y="199572"/>
                </a:lnTo>
                <a:lnTo>
                  <a:pt x="746255" y="201096"/>
                </a:lnTo>
                <a:lnTo>
                  <a:pt x="743241" y="202621"/>
                </a:lnTo>
                <a:lnTo>
                  <a:pt x="734188" y="202621"/>
                </a:lnTo>
                <a:lnTo>
                  <a:pt x="728161" y="201096"/>
                </a:lnTo>
                <a:lnTo>
                  <a:pt x="722134" y="199572"/>
                </a:lnTo>
                <a:lnTo>
                  <a:pt x="716108" y="198048"/>
                </a:lnTo>
                <a:lnTo>
                  <a:pt x="710068" y="196650"/>
                </a:lnTo>
                <a:lnTo>
                  <a:pt x="701028" y="193601"/>
                </a:lnTo>
                <a:lnTo>
                  <a:pt x="695001" y="190552"/>
                </a:lnTo>
                <a:lnTo>
                  <a:pt x="687461" y="187504"/>
                </a:lnTo>
                <a:lnTo>
                  <a:pt x="679921" y="184455"/>
                </a:lnTo>
                <a:lnTo>
                  <a:pt x="675394" y="182930"/>
                </a:lnTo>
                <a:lnTo>
                  <a:pt x="672381" y="181533"/>
                </a:lnTo>
                <a:lnTo>
                  <a:pt x="667854" y="178484"/>
                </a:lnTo>
                <a:lnTo>
                  <a:pt x="664841" y="176960"/>
                </a:lnTo>
                <a:lnTo>
                  <a:pt x="655800" y="173911"/>
                </a:lnTo>
                <a:lnTo>
                  <a:pt x="649773" y="170862"/>
                </a:lnTo>
                <a:lnTo>
                  <a:pt x="645247" y="167813"/>
                </a:lnTo>
                <a:lnTo>
                  <a:pt x="640720" y="166416"/>
                </a:lnTo>
                <a:lnTo>
                  <a:pt x="636194" y="163367"/>
                </a:lnTo>
                <a:lnTo>
                  <a:pt x="633180" y="161842"/>
                </a:lnTo>
                <a:lnTo>
                  <a:pt x="625640" y="157269"/>
                </a:lnTo>
                <a:lnTo>
                  <a:pt x="619613" y="154220"/>
                </a:lnTo>
                <a:lnTo>
                  <a:pt x="612073" y="149774"/>
                </a:lnTo>
                <a:lnTo>
                  <a:pt x="606047" y="145201"/>
                </a:lnTo>
                <a:lnTo>
                  <a:pt x="598507" y="142152"/>
                </a:lnTo>
                <a:lnTo>
                  <a:pt x="593980" y="139103"/>
                </a:lnTo>
                <a:lnTo>
                  <a:pt x="587953" y="136054"/>
                </a:lnTo>
                <a:lnTo>
                  <a:pt x="584940" y="133133"/>
                </a:lnTo>
                <a:lnTo>
                  <a:pt x="580413" y="130084"/>
                </a:lnTo>
                <a:lnTo>
                  <a:pt x="577400" y="128559"/>
                </a:lnTo>
                <a:lnTo>
                  <a:pt x="572886" y="125510"/>
                </a:lnTo>
                <a:lnTo>
                  <a:pt x="569860" y="123986"/>
                </a:lnTo>
                <a:lnTo>
                  <a:pt x="566846" y="119540"/>
                </a:lnTo>
                <a:lnTo>
                  <a:pt x="562332" y="113442"/>
                </a:lnTo>
                <a:lnTo>
                  <a:pt x="557806" y="107344"/>
                </a:lnTo>
                <a:lnTo>
                  <a:pt x="553279" y="101374"/>
                </a:lnTo>
                <a:lnTo>
                  <a:pt x="550266" y="98325"/>
                </a:lnTo>
                <a:lnTo>
                  <a:pt x="547252" y="92227"/>
                </a:lnTo>
                <a:lnTo>
                  <a:pt x="542726" y="89305"/>
                </a:lnTo>
                <a:lnTo>
                  <a:pt x="539713" y="83208"/>
                </a:lnTo>
                <a:lnTo>
                  <a:pt x="535186" y="78634"/>
                </a:lnTo>
                <a:lnTo>
                  <a:pt x="530672" y="72664"/>
                </a:lnTo>
                <a:lnTo>
                  <a:pt x="527646" y="68090"/>
                </a:lnTo>
                <a:lnTo>
                  <a:pt x="521619" y="61993"/>
                </a:lnTo>
                <a:lnTo>
                  <a:pt x="517105" y="56022"/>
                </a:lnTo>
                <a:lnTo>
                  <a:pt x="512579" y="51449"/>
                </a:lnTo>
                <a:lnTo>
                  <a:pt x="508052" y="45351"/>
                </a:lnTo>
                <a:lnTo>
                  <a:pt x="503526" y="40905"/>
                </a:lnTo>
                <a:lnTo>
                  <a:pt x="497499" y="34807"/>
                </a:lnTo>
                <a:lnTo>
                  <a:pt x="492972" y="31758"/>
                </a:lnTo>
                <a:lnTo>
                  <a:pt x="488458" y="27185"/>
                </a:lnTo>
                <a:lnTo>
                  <a:pt x="483932" y="21214"/>
                </a:lnTo>
                <a:lnTo>
                  <a:pt x="479405" y="18166"/>
                </a:lnTo>
                <a:lnTo>
                  <a:pt x="474892" y="13592"/>
                </a:lnTo>
                <a:lnTo>
                  <a:pt x="470365" y="10670"/>
                </a:lnTo>
                <a:lnTo>
                  <a:pt x="465838" y="9146"/>
                </a:lnTo>
                <a:lnTo>
                  <a:pt x="461312" y="6097"/>
                </a:lnTo>
                <a:lnTo>
                  <a:pt x="458298" y="4573"/>
                </a:lnTo>
                <a:lnTo>
                  <a:pt x="453785" y="3048"/>
                </a:lnTo>
                <a:lnTo>
                  <a:pt x="447745" y="1524"/>
                </a:lnTo>
                <a:lnTo>
                  <a:pt x="441718" y="1524"/>
                </a:lnTo>
                <a:lnTo>
                  <a:pt x="438705" y="4573"/>
                </a:lnTo>
                <a:lnTo>
                  <a:pt x="437192" y="9146"/>
                </a:lnTo>
                <a:lnTo>
                  <a:pt x="434178" y="13592"/>
                </a:lnTo>
                <a:lnTo>
                  <a:pt x="434178" y="21214"/>
                </a:lnTo>
                <a:lnTo>
                  <a:pt x="432678" y="24263"/>
                </a:lnTo>
                <a:lnTo>
                  <a:pt x="432678" y="31758"/>
                </a:lnTo>
                <a:lnTo>
                  <a:pt x="434178" y="36332"/>
                </a:lnTo>
                <a:lnTo>
                  <a:pt x="434178" y="78634"/>
                </a:lnTo>
                <a:lnTo>
                  <a:pt x="432678" y="81683"/>
                </a:lnTo>
                <a:lnTo>
                  <a:pt x="432678" y="86256"/>
                </a:lnTo>
                <a:lnTo>
                  <a:pt x="431165" y="92227"/>
                </a:lnTo>
                <a:lnTo>
                  <a:pt x="428151" y="98325"/>
                </a:lnTo>
                <a:lnTo>
                  <a:pt x="425138" y="101374"/>
                </a:lnTo>
                <a:lnTo>
                  <a:pt x="420611" y="104423"/>
                </a:lnTo>
                <a:lnTo>
                  <a:pt x="417598" y="104423"/>
                </a:lnTo>
                <a:lnTo>
                  <a:pt x="414584" y="102898"/>
                </a:lnTo>
                <a:lnTo>
                  <a:pt x="411571" y="101374"/>
                </a:lnTo>
                <a:lnTo>
                  <a:pt x="408557" y="96800"/>
                </a:lnTo>
                <a:lnTo>
                  <a:pt x="405531" y="92227"/>
                </a:lnTo>
                <a:lnTo>
                  <a:pt x="402518" y="87781"/>
                </a:lnTo>
                <a:lnTo>
                  <a:pt x="399504" y="80159"/>
                </a:lnTo>
                <a:lnTo>
                  <a:pt x="398004" y="72664"/>
                </a:lnTo>
                <a:lnTo>
                  <a:pt x="396491" y="66566"/>
                </a:lnTo>
                <a:lnTo>
                  <a:pt x="394978" y="58944"/>
                </a:lnTo>
                <a:lnTo>
                  <a:pt x="393477" y="51449"/>
                </a:lnTo>
                <a:lnTo>
                  <a:pt x="393477" y="37856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498970" y="5202797"/>
            <a:ext cx="776389" cy="515674"/>
          </a:xfrm>
          <a:custGeom>
            <a:avLst/>
            <a:gdLst/>
            <a:ahLst/>
            <a:cxnLst/>
            <a:rect l="l" t="t" r="r" b="b"/>
            <a:pathLst>
              <a:path w="776389" h="515674">
                <a:moveTo>
                  <a:pt x="770413" y="207207"/>
                </a:moveTo>
                <a:lnTo>
                  <a:pt x="771939" y="202672"/>
                </a:lnTo>
                <a:lnTo>
                  <a:pt x="771939" y="196625"/>
                </a:lnTo>
                <a:lnTo>
                  <a:pt x="773338" y="192090"/>
                </a:lnTo>
                <a:lnTo>
                  <a:pt x="773338" y="187554"/>
                </a:lnTo>
                <a:lnTo>
                  <a:pt x="774863" y="184531"/>
                </a:lnTo>
                <a:lnTo>
                  <a:pt x="774863" y="179996"/>
                </a:lnTo>
                <a:lnTo>
                  <a:pt x="776389" y="178484"/>
                </a:lnTo>
                <a:lnTo>
                  <a:pt x="776389" y="154284"/>
                </a:lnTo>
                <a:lnTo>
                  <a:pt x="774863" y="146725"/>
                </a:lnTo>
                <a:lnTo>
                  <a:pt x="774863" y="143702"/>
                </a:lnTo>
                <a:lnTo>
                  <a:pt x="773338" y="139230"/>
                </a:lnTo>
                <a:lnTo>
                  <a:pt x="771939" y="136181"/>
                </a:lnTo>
                <a:lnTo>
                  <a:pt x="767362" y="131608"/>
                </a:lnTo>
                <a:lnTo>
                  <a:pt x="761386" y="131608"/>
                </a:lnTo>
                <a:lnTo>
                  <a:pt x="756808" y="133133"/>
                </a:lnTo>
                <a:lnTo>
                  <a:pt x="755282" y="137706"/>
                </a:lnTo>
                <a:lnTo>
                  <a:pt x="752231" y="139230"/>
                </a:lnTo>
                <a:lnTo>
                  <a:pt x="750832" y="142152"/>
                </a:lnTo>
                <a:lnTo>
                  <a:pt x="747781" y="145214"/>
                </a:lnTo>
                <a:lnTo>
                  <a:pt x="746255" y="149749"/>
                </a:lnTo>
                <a:lnTo>
                  <a:pt x="741677" y="155796"/>
                </a:lnTo>
                <a:lnTo>
                  <a:pt x="735701" y="160331"/>
                </a:lnTo>
                <a:lnTo>
                  <a:pt x="731124" y="164866"/>
                </a:lnTo>
                <a:lnTo>
                  <a:pt x="725148" y="166378"/>
                </a:lnTo>
                <a:lnTo>
                  <a:pt x="719121" y="167902"/>
                </a:lnTo>
                <a:lnTo>
                  <a:pt x="701028" y="167902"/>
                </a:lnTo>
                <a:lnTo>
                  <a:pt x="695001" y="166378"/>
                </a:lnTo>
                <a:lnTo>
                  <a:pt x="690474" y="164866"/>
                </a:lnTo>
                <a:lnTo>
                  <a:pt x="685948" y="161842"/>
                </a:lnTo>
                <a:lnTo>
                  <a:pt x="681434" y="160331"/>
                </a:lnTo>
                <a:lnTo>
                  <a:pt x="675394" y="157307"/>
                </a:lnTo>
                <a:lnTo>
                  <a:pt x="673894" y="155796"/>
                </a:lnTo>
                <a:lnTo>
                  <a:pt x="417598" y="99849"/>
                </a:lnTo>
                <a:lnTo>
                  <a:pt x="416097" y="98325"/>
                </a:lnTo>
                <a:lnTo>
                  <a:pt x="414584" y="95276"/>
                </a:lnTo>
                <a:lnTo>
                  <a:pt x="411571" y="89305"/>
                </a:lnTo>
                <a:lnTo>
                  <a:pt x="407044" y="83208"/>
                </a:lnTo>
                <a:lnTo>
                  <a:pt x="404031" y="77110"/>
                </a:lnTo>
                <a:lnTo>
                  <a:pt x="401017" y="74188"/>
                </a:lnTo>
                <a:lnTo>
                  <a:pt x="398004" y="69615"/>
                </a:lnTo>
                <a:lnTo>
                  <a:pt x="394991" y="65042"/>
                </a:lnTo>
                <a:lnTo>
                  <a:pt x="391964" y="60595"/>
                </a:lnTo>
                <a:lnTo>
                  <a:pt x="388951" y="54498"/>
                </a:lnTo>
                <a:lnTo>
                  <a:pt x="384437" y="49924"/>
                </a:lnTo>
                <a:lnTo>
                  <a:pt x="382924" y="45478"/>
                </a:lnTo>
                <a:lnTo>
                  <a:pt x="378397" y="39380"/>
                </a:lnTo>
                <a:lnTo>
                  <a:pt x="373884" y="34807"/>
                </a:lnTo>
                <a:lnTo>
                  <a:pt x="370857" y="30361"/>
                </a:lnTo>
                <a:lnTo>
                  <a:pt x="366344" y="25788"/>
                </a:lnTo>
                <a:lnTo>
                  <a:pt x="361817" y="21214"/>
                </a:lnTo>
                <a:lnTo>
                  <a:pt x="358804" y="16641"/>
                </a:lnTo>
                <a:lnTo>
                  <a:pt x="355790" y="13719"/>
                </a:lnTo>
                <a:lnTo>
                  <a:pt x="351264" y="10670"/>
                </a:lnTo>
                <a:lnTo>
                  <a:pt x="345237" y="4573"/>
                </a:lnTo>
                <a:lnTo>
                  <a:pt x="337697" y="1524"/>
                </a:lnTo>
                <a:lnTo>
                  <a:pt x="333170" y="0"/>
                </a:lnTo>
                <a:lnTo>
                  <a:pt x="328656" y="3048"/>
                </a:lnTo>
                <a:lnTo>
                  <a:pt x="324130" y="4573"/>
                </a:lnTo>
                <a:lnTo>
                  <a:pt x="319603" y="10670"/>
                </a:lnTo>
                <a:lnTo>
                  <a:pt x="316590" y="15117"/>
                </a:lnTo>
                <a:lnTo>
                  <a:pt x="313576" y="22739"/>
                </a:lnTo>
                <a:lnTo>
                  <a:pt x="310563" y="25788"/>
                </a:lnTo>
                <a:lnTo>
                  <a:pt x="309050" y="28837"/>
                </a:lnTo>
                <a:lnTo>
                  <a:pt x="307550" y="33283"/>
                </a:lnTo>
                <a:lnTo>
                  <a:pt x="306036" y="37856"/>
                </a:lnTo>
                <a:lnTo>
                  <a:pt x="304523" y="42429"/>
                </a:lnTo>
                <a:lnTo>
                  <a:pt x="303023" y="46876"/>
                </a:lnTo>
                <a:lnTo>
                  <a:pt x="301510" y="49924"/>
                </a:lnTo>
                <a:lnTo>
                  <a:pt x="300010" y="56022"/>
                </a:lnTo>
                <a:lnTo>
                  <a:pt x="298497" y="60595"/>
                </a:lnTo>
                <a:lnTo>
                  <a:pt x="296996" y="63517"/>
                </a:lnTo>
                <a:lnTo>
                  <a:pt x="295483" y="68090"/>
                </a:lnTo>
                <a:lnTo>
                  <a:pt x="293970" y="74188"/>
                </a:lnTo>
                <a:lnTo>
                  <a:pt x="290957" y="77110"/>
                </a:lnTo>
                <a:lnTo>
                  <a:pt x="290957" y="81683"/>
                </a:lnTo>
                <a:lnTo>
                  <a:pt x="289456" y="86256"/>
                </a:lnTo>
                <a:lnTo>
                  <a:pt x="287943" y="90830"/>
                </a:lnTo>
                <a:lnTo>
                  <a:pt x="283417" y="96800"/>
                </a:lnTo>
                <a:lnTo>
                  <a:pt x="280403" y="104423"/>
                </a:lnTo>
                <a:lnTo>
                  <a:pt x="277390" y="110393"/>
                </a:lnTo>
                <a:lnTo>
                  <a:pt x="272876" y="116491"/>
                </a:lnTo>
                <a:lnTo>
                  <a:pt x="268349" y="119540"/>
                </a:lnTo>
                <a:lnTo>
                  <a:pt x="259296" y="119540"/>
                </a:lnTo>
                <a:lnTo>
                  <a:pt x="256283" y="118015"/>
                </a:lnTo>
                <a:lnTo>
                  <a:pt x="250256" y="113442"/>
                </a:lnTo>
                <a:lnTo>
                  <a:pt x="245729" y="108869"/>
                </a:lnTo>
                <a:lnTo>
                  <a:pt x="241215" y="104423"/>
                </a:lnTo>
                <a:lnTo>
                  <a:pt x="236689" y="98325"/>
                </a:lnTo>
                <a:lnTo>
                  <a:pt x="230662" y="92354"/>
                </a:lnTo>
                <a:lnTo>
                  <a:pt x="224622" y="84732"/>
                </a:lnTo>
                <a:lnTo>
                  <a:pt x="220109" y="78634"/>
                </a:lnTo>
                <a:lnTo>
                  <a:pt x="214069" y="74188"/>
                </a:lnTo>
                <a:lnTo>
                  <a:pt x="208042" y="68090"/>
                </a:lnTo>
                <a:lnTo>
                  <a:pt x="200502" y="63517"/>
                </a:lnTo>
                <a:lnTo>
                  <a:pt x="194475" y="59071"/>
                </a:lnTo>
                <a:lnTo>
                  <a:pt x="188448" y="57546"/>
                </a:lnTo>
                <a:lnTo>
                  <a:pt x="182409" y="56022"/>
                </a:lnTo>
                <a:lnTo>
                  <a:pt x="177895" y="57546"/>
                </a:lnTo>
                <a:lnTo>
                  <a:pt x="173368" y="59071"/>
                </a:lnTo>
                <a:lnTo>
                  <a:pt x="171855" y="61993"/>
                </a:lnTo>
                <a:lnTo>
                  <a:pt x="168842" y="66566"/>
                </a:lnTo>
                <a:lnTo>
                  <a:pt x="167341" y="72664"/>
                </a:lnTo>
                <a:lnTo>
                  <a:pt x="167341" y="75713"/>
                </a:lnTo>
                <a:lnTo>
                  <a:pt x="165828" y="78634"/>
                </a:lnTo>
                <a:lnTo>
                  <a:pt x="165828" y="123986"/>
                </a:lnTo>
                <a:lnTo>
                  <a:pt x="164328" y="128559"/>
                </a:lnTo>
                <a:lnTo>
                  <a:pt x="164328" y="134657"/>
                </a:lnTo>
                <a:lnTo>
                  <a:pt x="162815" y="139230"/>
                </a:lnTo>
                <a:lnTo>
                  <a:pt x="162815" y="143702"/>
                </a:lnTo>
                <a:lnTo>
                  <a:pt x="161302" y="149749"/>
                </a:lnTo>
                <a:lnTo>
                  <a:pt x="161302" y="154284"/>
                </a:lnTo>
                <a:lnTo>
                  <a:pt x="159801" y="158819"/>
                </a:lnTo>
                <a:lnTo>
                  <a:pt x="159801" y="164866"/>
                </a:lnTo>
                <a:lnTo>
                  <a:pt x="156788" y="167902"/>
                </a:lnTo>
                <a:lnTo>
                  <a:pt x="155275" y="172437"/>
                </a:lnTo>
                <a:lnTo>
                  <a:pt x="153775" y="175461"/>
                </a:lnTo>
                <a:lnTo>
                  <a:pt x="152261" y="179996"/>
                </a:lnTo>
                <a:lnTo>
                  <a:pt x="146235" y="183019"/>
                </a:lnTo>
                <a:lnTo>
                  <a:pt x="143221" y="186043"/>
                </a:lnTo>
                <a:lnTo>
                  <a:pt x="132668" y="186043"/>
                </a:lnTo>
                <a:lnTo>
                  <a:pt x="126628" y="183019"/>
                </a:lnTo>
                <a:lnTo>
                  <a:pt x="120601" y="181508"/>
                </a:lnTo>
                <a:lnTo>
                  <a:pt x="114574" y="178484"/>
                </a:lnTo>
                <a:lnTo>
                  <a:pt x="110048" y="175461"/>
                </a:lnTo>
                <a:lnTo>
                  <a:pt x="105521" y="170926"/>
                </a:lnTo>
                <a:lnTo>
                  <a:pt x="101007" y="167902"/>
                </a:lnTo>
                <a:lnTo>
                  <a:pt x="94968" y="163354"/>
                </a:lnTo>
                <a:lnTo>
                  <a:pt x="93467" y="160331"/>
                </a:lnTo>
                <a:lnTo>
                  <a:pt x="36174" y="167902"/>
                </a:lnTo>
                <a:lnTo>
                  <a:pt x="0" y="450645"/>
                </a:lnTo>
                <a:lnTo>
                  <a:pt x="581926" y="515674"/>
                </a:lnTo>
                <a:lnTo>
                  <a:pt x="750832" y="320611"/>
                </a:lnTo>
                <a:lnTo>
                  <a:pt x="750832" y="311541"/>
                </a:lnTo>
                <a:lnTo>
                  <a:pt x="752231" y="308517"/>
                </a:lnTo>
                <a:lnTo>
                  <a:pt x="752231" y="305494"/>
                </a:lnTo>
                <a:lnTo>
                  <a:pt x="753757" y="302471"/>
                </a:lnTo>
                <a:lnTo>
                  <a:pt x="753757" y="296424"/>
                </a:lnTo>
                <a:lnTo>
                  <a:pt x="755282" y="293400"/>
                </a:lnTo>
                <a:lnTo>
                  <a:pt x="756808" y="287353"/>
                </a:lnTo>
                <a:lnTo>
                  <a:pt x="756808" y="282805"/>
                </a:lnTo>
                <a:lnTo>
                  <a:pt x="758334" y="276759"/>
                </a:lnTo>
                <a:lnTo>
                  <a:pt x="759860" y="272223"/>
                </a:lnTo>
                <a:lnTo>
                  <a:pt x="759860" y="266177"/>
                </a:lnTo>
                <a:lnTo>
                  <a:pt x="761386" y="260130"/>
                </a:lnTo>
                <a:lnTo>
                  <a:pt x="762784" y="254083"/>
                </a:lnTo>
                <a:lnTo>
                  <a:pt x="764310" y="249548"/>
                </a:lnTo>
                <a:lnTo>
                  <a:pt x="764310" y="241989"/>
                </a:lnTo>
                <a:lnTo>
                  <a:pt x="765836" y="237454"/>
                </a:lnTo>
                <a:lnTo>
                  <a:pt x="767362" y="229895"/>
                </a:lnTo>
                <a:lnTo>
                  <a:pt x="768887" y="223836"/>
                </a:lnTo>
                <a:lnTo>
                  <a:pt x="768887" y="217789"/>
                </a:lnTo>
                <a:lnTo>
                  <a:pt x="770413" y="213254"/>
                </a:lnTo>
                <a:lnTo>
                  <a:pt x="770413" y="207207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247201" y="5022915"/>
            <a:ext cx="1142721" cy="1056933"/>
          </a:xfrm>
          <a:custGeom>
            <a:avLst/>
            <a:gdLst/>
            <a:ahLst/>
            <a:cxnLst/>
            <a:rect l="l" t="t" r="r" b="b"/>
            <a:pathLst>
              <a:path w="1142721" h="1056933">
                <a:moveTo>
                  <a:pt x="9040" y="849777"/>
                </a:moveTo>
                <a:lnTo>
                  <a:pt x="10553" y="857335"/>
                </a:lnTo>
                <a:lnTo>
                  <a:pt x="13566" y="863382"/>
                </a:lnTo>
                <a:lnTo>
                  <a:pt x="15067" y="870954"/>
                </a:lnTo>
                <a:lnTo>
                  <a:pt x="16580" y="877000"/>
                </a:lnTo>
                <a:lnTo>
                  <a:pt x="19593" y="883047"/>
                </a:lnTo>
                <a:lnTo>
                  <a:pt x="21106" y="889094"/>
                </a:lnTo>
                <a:lnTo>
                  <a:pt x="24120" y="895141"/>
                </a:lnTo>
                <a:lnTo>
                  <a:pt x="25620" y="901188"/>
                </a:lnTo>
                <a:lnTo>
                  <a:pt x="28646" y="907235"/>
                </a:lnTo>
                <a:lnTo>
                  <a:pt x="31660" y="913282"/>
                </a:lnTo>
                <a:lnTo>
                  <a:pt x="34673" y="919329"/>
                </a:lnTo>
                <a:lnTo>
                  <a:pt x="39200" y="925388"/>
                </a:lnTo>
                <a:lnTo>
                  <a:pt x="43714" y="929923"/>
                </a:lnTo>
                <a:lnTo>
                  <a:pt x="46727" y="935970"/>
                </a:lnTo>
                <a:lnTo>
                  <a:pt x="51254" y="940505"/>
                </a:lnTo>
                <a:lnTo>
                  <a:pt x="54267" y="945041"/>
                </a:lnTo>
                <a:lnTo>
                  <a:pt x="57281" y="951087"/>
                </a:lnTo>
                <a:lnTo>
                  <a:pt x="61807" y="955623"/>
                </a:lnTo>
                <a:lnTo>
                  <a:pt x="66334" y="960158"/>
                </a:lnTo>
                <a:lnTo>
                  <a:pt x="70847" y="964693"/>
                </a:lnTo>
                <a:lnTo>
                  <a:pt x="75374" y="969228"/>
                </a:lnTo>
                <a:lnTo>
                  <a:pt x="79900" y="975275"/>
                </a:lnTo>
                <a:lnTo>
                  <a:pt x="84427" y="978298"/>
                </a:lnTo>
                <a:lnTo>
                  <a:pt x="88941" y="982834"/>
                </a:lnTo>
                <a:lnTo>
                  <a:pt x="91954" y="987381"/>
                </a:lnTo>
                <a:lnTo>
                  <a:pt x="97994" y="991917"/>
                </a:lnTo>
                <a:lnTo>
                  <a:pt x="101007" y="994940"/>
                </a:lnTo>
                <a:lnTo>
                  <a:pt x="107034" y="999475"/>
                </a:lnTo>
                <a:lnTo>
                  <a:pt x="111561" y="1004010"/>
                </a:lnTo>
                <a:lnTo>
                  <a:pt x="116087" y="1008545"/>
                </a:lnTo>
                <a:lnTo>
                  <a:pt x="120601" y="1010057"/>
                </a:lnTo>
                <a:lnTo>
                  <a:pt x="125128" y="1014592"/>
                </a:lnTo>
                <a:lnTo>
                  <a:pt x="131155" y="1017616"/>
                </a:lnTo>
                <a:lnTo>
                  <a:pt x="135681" y="1022151"/>
                </a:lnTo>
                <a:lnTo>
                  <a:pt x="140208" y="1023663"/>
                </a:lnTo>
                <a:lnTo>
                  <a:pt x="144721" y="1026686"/>
                </a:lnTo>
                <a:lnTo>
                  <a:pt x="149248" y="1029710"/>
                </a:lnTo>
                <a:lnTo>
                  <a:pt x="155275" y="1032733"/>
                </a:lnTo>
                <a:lnTo>
                  <a:pt x="159801" y="1035756"/>
                </a:lnTo>
                <a:lnTo>
                  <a:pt x="165828" y="1037268"/>
                </a:lnTo>
                <a:lnTo>
                  <a:pt x="168842" y="1040292"/>
                </a:lnTo>
                <a:lnTo>
                  <a:pt x="174881" y="1043328"/>
                </a:lnTo>
                <a:lnTo>
                  <a:pt x="179395" y="1044839"/>
                </a:lnTo>
                <a:lnTo>
                  <a:pt x="185435" y="1046351"/>
                </a:lnTo>
                <a:lnTo>
                  <a:pt x="191462" y="1047863"/>
                </a:lnTo>
                <a:lnTo>
                  <a:pt x="195988" y="1050886"/>
                </a:lnTo>
                <a:lnTo>
                  <a:pt x="200502" y="1050886"/>
                </a:lnTo>
                <a:lnTo>
                  <a:pt x="206542" y="1052398"/>
                </a:lnTo>
                <a:lnTo>
                  <a:pt x="211056" y="1053910"/>
                </a:lnTo>
                <a:lnTo>
                  <a:pt x="217095" y="1055422"/>
                </a:lnTo>
                <a:lnTo>
                  <a:pt x="226136" y="1055422"/>
                </a:lnTo>
                <a:lnTo>
                  <a:pt x="232162" y="1056933"/>
                </a:lnTo>
                <a:lnTo>
                  <a:pt x="247242" y="1056933"/>
                </a:lnTo>
                <a:lnTo>
                  <a:pt x="251769" y="1055422"/>
                </a:lnTo>
                <a:lnTo>
                  <a:pt x="257796" y="1055422"/>
                </a:lnTo>
                <a:lnTo>
                  <a:pt x="260809" y="1053910"/>
                </a:lnTo>
                <a:lnTo>
                  <a:pt x="266836" y="1053910"/>
                </a:lnTo>
                <a:lnTo>
                  <a:pt x="271363" y="1052398"/>
                </a:lnTo>
                <a:lnTo>
                  <a:pt x="277390" y="1052398"/>
                </a:lnTo>
                <a:lnTo>
                  <a:pt x="281916" y="1049375"/>
                </a:lnTo>
                <a:lnTo>
                  <a:pt x="286443" y="1047863"/>
                </a:lnTo>
                <a:lnTo>
                  <a:pt x="290957" y="1046351"/>
                </a:lnTo>
                <a:lnTo>
                  <a:pt x="295483" y="1044839"/>
                </a:lnTo>
                <a:lnTo>
                  <a:pt x="300010" y="1041816"/>
                </a:lnTo>
                <a:lnTo>
                  <a:pt x="304536" y="1040292"/>
                </a:lnTo>
                <a:lnTo>
                  <a:pt x="309050" y="1037268"/>
                </a:lnTo>
                <a:lnTo>
                  <a:pt x="315090" y="1034245"/>
                </a:lnTo>
                <a:lnTo>
                  <a:pt x="318103" y="1031221"/>
                </a:lnTo>
                <a:lnTo>
                  <a:pt x="322617" y="1026686"/>
                </a:lnTo>
                <a:lnTo>
                  <a:pt x="327143" y="1023663"/>
                </a:lnTo>
                <a:lnTo>
                  <a:pt x="331670" y="1020639"/>
                </a:lnTo>
                <a:lnTo>
                  <a:pt x="336184" y="1016104"/>
                </a:lnTo>
                <a:lnTo>
                  <a:pt x="339210" y="1011569"/>
                </a:lnTo>
                <a:lnTo>
                  <a:pt x="343724" y="1007034"/>
                </a:lnTo>
                <a:lnTo>
                  <a:pt x="348250" y="1002499"/>
                </a:lnTo>
                <a:lnTo>
                  <a:pt x="351264" y="997963"/>
                </a:lnTo>
                <a:lnTo>
                  <a:pt x="354277" y="991917"/>
                </a:lnTo>
                <a:lnTo>
                  <a:pt x="358804" y="987381"/>
                </a:lnTo>
                <a:lnTo>
                  <a:pt x="361817" y="982834"/>
                </a:lnTo>
                <a:lnTo>
                  <a:pt x="364831" y="978298"/>
                </a:lnTo>
                <a:lnTo>
                  <a:pt x="367844" y="975275"/>
                </a:lnTo>
                <a:lnTo>
                  <a:pt x="370870" y="970740"/>
                </a:lnTo>
                <a:lnTo>
                  <a:pt x="373884" y="966205"/>
                </a:lnTo>
                <a:lnTo>
                  <a:pt x="376897" y="961669"/>
                </a:lnTo>
                <a:lnTo>
                  <a:pt x="378397" y="957134"/>
                </a:lnTo>
                <a:lnTo>
                  <a:pt x="381424" y="954111"/>
                </a:lnTo>
                <a:lnTo>
                  <a:pt x="384437" y="951087"/>
                </a:lnTo>
                <a:lnTo>
                  <a:pt x="387451" y="942017"/>
                </a:lnTo>
                <a:lnTo>
                  <a:pt x="391977" y="935970"/>
                </a:lnTo>
                <a:lnTo>
                  <a:pt x="394991" y="928412"/>
                </a:lnTo>
                <a:lnTo>
                  <a:pt x="398004" y="922352"/>
                </a:lnTo>
                <a:lnTo>
                  <a:pt x="401017" y="917817"/>
                </a:lnTo>
                <a:lnTo>
                  <a:pt x="404031" y="911770"/>
                </a:lnTo>
                <a:lnTo>
                  <a:pt x="407044" y="905723"/>
                </a:lnTo>
                <a:lnTo>
                  <a:pt x="408557" y="901188"/>
                </a:lnTo>
                <a:lnTo>
                  <a:pt x="410058" y="896653"/>
                </a:lnTo>
                <a:lnTo>
                  <a:pt x="413071" y="893629"/>
                </a:lnTo>
                <a:lnTo>
                  <a:pt x="414584" y="887582"/>
                </a:lnTo>
                <a:lnTo>
                  <a:pt x="416097" y="883047"/>
                </a:lnTo>
                <a:lnTo>
                  <a:pt x="417598" y="880024"/>
                </a:lnTo>
                <a:lnTo>
                  <a:pt x="419111" y="877000"/>
                </a:lnTo>
                <a:lnTo>
                  <a:pt x="423625" y="869442"/>
                </a:lnTo>
                <a:lnTo>
                  <a:pt x="428151" y="863382"/>
                </a:lnTo>
                <a:lnTo>
                  <a:pt x="432678" y="857335"/>
                </a:lnTo>
                <a:lnTo>
                  <a:pt x="440218" y="851288"/>
                </a:lnTo>
                <a:lnTo>
                  <a:pt x="443231" y="848265"/>
                </a:lnTo>
                <a:lnTo>
                  <a:pt x="447758" y="846753"/>
                </a:lnTo>
                <a:lnTo>
                  <a:pt x="452272" y="843730"/>
                </a:lnTo>
                <a:lnTo>
                  <a:pt x="458311" y="842218"/>
                </a:lnTo>
                <a:lnTo>
                  <a:pt x="462825" y="837683"/>
                </a:lnTo>
                <a:lnTo>
                  <a:pt x="467352" y="834660"/>
                </a:lnTo>
                <a:lnTo>
                  <a:pt x="471878" y="833148"/>
                </a:lnTo>
                <a:lnTo>
                  <a:pt x="476392" y="830124"/>
                </a:lnTo>
                <a:lnTo>
                  <a:pt x="480918" y="825589"/>
                </a:lnTo>
                <a:lnTo>
                  <a:pt x="485445" y="822566"/>
                </a:lnTo>
                <a:lnTo>
                  <a:pt x="489959" y="821054"/>
                </a:lnTo>
                <a:lnTo>
                  <a:pt x="494485" y="818031"/>
                </a:lnTo>
                <a:lnTo>
                  <a:pt x="500512" y="811984"/>
                </a:lnTo>
                <a:lnTo>
                  <a:pt x="508052" y="805924"/>
                </a:lnTo>
                <a:lnTo>
                  <a:pt x="514092" y="799877"/>
                </a:lnTo>
                <a:lnTo>
                  <a:pt x="520119" y="796854"/>
                </a:lnTo>
                <a:lnTo>
                  <a:pt x="524645" y="792319"/>
                </a:lnTo>
                <a:lnTo>
                  <a:pt x="529159" y="790807"/>
                </a:lnTo>
                <a:lnTo>
                  <a:pt x="532173" y="789295"/>
                </a:lnTo>
                <a:lnTo>
                  <a:pt x="535186" y="790807"/>
                </a:lnTo>
                <a:lnTo>
                  <a:pt x="536699" y="793830"/>
                </a:lnTo>
                <a:lnTo>
                  <a:pt x="536699" y="805924"/>
                </a:lnTo>
                <a:lnTo>
                  <a:pt x="533686" y="813495"/>
                </a:lnTo>
                <a:lnTo>
                  <a:pt x="530672" y="821054"/>
                </a:lnTo>
                <a:lnTo>
                  <a:pt x="524645" y="827101"/>
                </a:lnTo>
                <a:lnTo>
                  <a:pt x="518606" y="834660"/>
                </a:lnTo>
                <a:lnTo>
                  <a:pt x="515592" y="836171"/>
                </a:lnTo>
                <a:lnTo>
                  <a:pt x="511066" y="840706"/>
                </a:lnTo>
                <a:lnTo>
                  <a:pt x="508052" y="843730"/>
                </a:lnTo>
                <a:lnTo>
                  <a:pt x="503538" y="846753"/>
                </a:lnTo>
                <a:lnTo>
                  <a:pt x="495998" y="852800"/>
                </a:lnTo>
                <a:lnTo>
                  <a:pt x="488458" y="858847"/>
                </a:lnTo>
                <a:lnTo>
                  <a:pt x="485445" y="861871"/>
                </a:lnTo>
                <a:lnTo>
                  <a:pt x="480918" y="866406"/>
                </a:lnTo>
                <a:lnTo>
                  <a:pt x="476392" y="869442"/>
                </a:lnTo>
                <a:lnTo>
                  <a:pt x="474892" y="872465"/>
                </a:lnTo>
                <a:lnTo>
                  <a:pt x="470365" y="875489"/>
                </a:lnTo>
                <a:lnTo>
                  <a:pt x="467352" y="880024"/>
                </a:lnTo>
                <a:lnTo>
                  <a:pt x="465838" y="883047"/>
                </a:lnTo>
                <a:lnTo>
                  <a:pt x="462825" y="887582"/>
                </a:lnTo>
                <a:lnTo>
                  <a:pt x="461325" y="892118"/>
                </a:lnTo>
                <a:lnTo>
                  <a:pt x="459812" y="895141"/>
                </a:lnTo>
                <a:lnTo>
                  <a:pt x="456798" y="899676"/>
                </a:lnTo>
                <a:lnTo>
                  <a:pt x="456798" y="919329"/>
                </a:lnTo>
                <a:lnTo>
                  <a:pt x="459812" y="926900"/>
                </a:lnTo>
                <a:lnTo>
                  <a:pt x="461325" y="931435"/>
                </a:lnTo>
                <a:lnTo>
                  <a:pt x="462825" y="935970"/>
                </a:lnTo>
                <a:lnTo>
                  <a:pt x="464338" y="940505"/>
                </a:lnTo>
                <a:lnTo>
                  <a:pt x="468852" y="946552"/>
                </a:lnTo>
                <a:lnTo>
                  <a:pt x="471878" y="952599"/>
                </a:lnTo>
                <a:lnTo>
                  <a:pt x="474892" y="957134"/>
                </a:lnTo>
                <a:lnTo>
                  <a:pt x="479405" y="961669"/>
                </a:lnTo>
                <a:lnTo>
                  <a:pt x="485445" y="966205"/>
                </a:lnTo>
                <a:lnTo>
                  <a:pt x="488458" y="970740"/>
                </a:lnTo>
                <a:lnTo>
                  <a:pt x="494485" y="975275"/>
                </a:lnTo>
                <a:lnTo>
                  <a:pt x="499012" y="979810"/>
                </a:lnTo>
                <a:lnTo>
                  <a:pt x="506552" y="985870"/>
                </a:lnTo>
                <a:lnTo>
                  <a:pt x="511066" y="988893"/>
                </a:lnTo>
                <a:lnTo>
                  <a:pt x="518606" y="993428"/>
                </a:lnTo>
                <a:lnTo>
                  <a:pt x="524645" y="997963"/>
                </a:lnTo>
                <a:lnTo>
                  <a:pt x="532173" y="1000987"/>
                </a:lnTo>
                <a:lnTo>
                  <a:pt x="538212" y="1004010"/>
                </a:lnTo>
                <a:lnTo>
                  <a:pt x="544239" y="1008545"/>
                </a:lnTo>
                <a:lnTo>
                  <a:pt x="551779" y="1011569"/>
                </a:lnTo>
                <a:lnTo>
                  <a:pt x="559319" y="1014592"/>
                </a:lnTo>
                <a:lnTo>
                  <a:pt x="565346" y="1017616"/>
                </a:lnTo>
                <a:lnTo>
                  <a:pt x="572886" y="1020639"/>
                </a:lnTo>
                <a:lnTo>
                  <a:pt x="580426" y="1023663"/>
                </a:lnTo>
                <a:lnTo>
                  <a:pt x="587953" y="1026686"/>
                </a:lnTo>
                <a:lnTo>
                  <a:pt x="593993" y="1028198"/>
                </a:lnTo>
                <a:lnTo>
                  <a:pt x="601533" y="1029710"/>
                </a:lnTo>
                <a:lnTo>
                  <a:pt x="609060" y="1032733"/>
                </a:lnTo>
                <a:lnTo>
                  <a:pt x="616600" y="1034245"/>
                </a:lnTo>
                <a:lnTo>
                  <a:pt x="622627" y="1034245"/>
                </a:lnTo>
                <a:lnTo>
                  <a:pt x="630167" y="1035756"/>
                </a:lnTo>
                <a:lnTo>
                  <a:pt x="637707" y="1037268"/>
                </a:lnTo>
                <a:lnTo>
                  <a:pt x="645247" y="1038780"/>
                </a:lnTo>
                <a:lnTo>
                  <a:pt x="657313" y="1038780"/>
                </a:lnTo>
                <a:lnTo>
                  <a:pt x="663340" y="1037268"/>
                </a:lnTo>
                <a:lnTo>
                  <a:pt x="670880" y="1035756"/>
                </a:lnTo>
                <a:lnTo>
                  <a:pt x="678408" y="1034245"/>
                </a:lnTo>
                <a:lnTo>
                  <a:pt x="685948" y="1032733"/>
                </a:lnTo>
                <a:lnTo>
                  <a:pt x="688961" y="1029710"/>
                </a:lnTo>
                <a:lnTo>
                  <a:pt x="691987" y="1029710"/>
                </a:lnTo>
                <a:lnTo>
                  <a:pt x="696501" y="1026686"/>
                </a:lnTo>
                <a:lnTo>
                  <a:pt x="701028" y="1026686"/>
                </a:lnTo>
                <a:lnTo>
                  <a:pt x="708568" y="1022151"/>
                </a:lnTo>
                <a:lnTo>
                  <a:pt x="716108" y="1017616"/>
                </a:lnTo>
                <a:lnTo>
                  <a:pt x="723647" y="1013081"/>
                </a:lnTo>
                <a:lnTo>
                  <a:pt x="731175" y="1010057"/>
                </a:lnTo>
                <a:lnTo>
                  <a:pt x="734201" y="1007034"/>
                </a:lnTo>
                <a:lnTo>
                  <a:pt x="737214" y="1005522"/>
                </a:lnTo>
                <a:lnTo>
                  <a:pt x="741728" y="1002499"/>
                </a:lnTo>
                <a:lnTo>
                  <a:pt x="746255" y="1000987"/>
                </a:lnTo>
                <a:lnTo>
                  <a:pt x="749268" y="997963"/>
                </a:lnTo>
                <a:lnTo>
                  <a:pt x="753795" y="996452"/>
                </a:lnTo>
                <a:lnTo>
                  <a:pt x="758321" y="994940"/>
                </a:lnTo>
                <a:lnTo>
                  <a:pt x="761335" y="991917"/>
                </a:lnTo>
                <a:lnTo>
                  <a:pt x="768875" y="987381"/>
                </a:lnTo>
                <a:lnTo>
                  <a:pt x="776402" y="982834"/>
                </a:lnTo>
                <a:lnTo>
                  <a:pt x="782442" y="978298"/>
                </a:lnTo>
                <a:lnTo>
                  <a:pt x="791482" y="975275"/>
                </a:lnTo>
                <a:lnTo>
                  <a:pt x="797509" y="970740"/>
                </a:lnTo>
                <a:lnTo>
                  <a:pt x="805049" y="966205"/>
                </a:lnTo>
                <a:lnTo>
                  <a:pt x="811076" y="963181"/>
                </a:lnTo>
                <a:lnTo>
                  <a:pt x="817115" y="960158"/>
                </a:lnTo>
                <a:lnTo>
                  <a:pt x="823142" y="957134"/>
                </a:lnTo>
                <a:lnTo>
                  <a:pt x="829169" y="954111"/>
                </a:lnTo>
                <a:lnTo>
                  <a:pt x="835209" y="952599"/>
                </a:lnTo>
                <a:lnTo>
                  <a:pt x="841236" y="951087"/>
                </a:lnTo>
                <a:lnTo>
                  <a:pt x="845762" y="949576"/>
                </a:lnTo>
                <a:lnTo>
                  <a:pt x="856316" y="949576"/>
                </a:lnTo>
                <a:lnTo>
                  <a:pt x="860829" y="952599"/>
                </a:lnTo>
                <a:lnTo>
                  <a:pt x="863843" y="952599"/>
                </a:lnTo>
                <a:lnTo>
                  <a:pt x="869883" y="954111"/>
                </a:lnTo>
                <a:lnTo>
                  <a:pt x="874396" y="955623"/>
                </a:lnTo>
                <a:lnTo>
                  <a:pt x="880436" y="957134"/>
                </a:lnTo>
                <a:lnTo>
                  <a:pt x="886463" y="957134"/>
                </a:lnTo>
                <a:lnTo>
                  <a:pt x="892490" y="958646"/>
                </a:lnTo>
                <a:lnTo>
                  <a:pt x="898517" y="960158"/>
                </a:lnTo>
                <a:lnTo>
                  <a:pt x="906057" y="961669"/>
                </a:lnTo>
                <a:lnTo>
                  <a:pt x="913597" y="963181"/>
                </a:lnTo>
                <a:lnTo>
                  <a:pt x="928677" y="963181"/>
                </a:lnTo>
                <a:lnTo>
                  <a:pt x="933203" y="964693"/>
                </a:lnTo>
                <a:lnTo>
                  <a:pt x="940730" y="964693"/>
                </a:lnTo>
                <a:lnTo>
                  <a:pt x="945257" y="966205"/>
                </a:lnTo>
                <a:lnTo>
                  <a:pt x="966364" y="966205"/>
                </a:lnTo>
                <a:lnTo>
                  <a:pt x="970890" y="967716"/>
                </a:lnTo>
                <a:lnTo>
                  <a:pt x="975392" y="966205"/>
                </a:lnTo>
                <a:lnTo>
                  <a:pt x="996498" y="966205"/>
                </a:lnTo>
                <a:lnTo>
                  <a:pt x="1001076" y="964693"/>
                </a:lnTo>
                <a:lnTo>
                  <a:pt x="1008578" y="964693"/>
                </a:lnTo>
                <a:lnTo>
                  <a:pt x="1013155" y="963181"/>
                </a:lnTo>
                <a:lnTo>
                  <a:pt x="1020657" y="963181"/>
                </a:lnTo>
                <a:lnTo>
                  <a:pt x="1025107" y="961669"/>
                </a:lnTo>
                <a:lnTo>
                  <a:pt x="1029684" y="961669"/>
                </a:lnTo>
                <a:lnTo>
                  <a:pt x="1034262" y="960158"/>
                </a:lnTo>
                <a:lnTo>
                  <a:pt x="1038712" y="960158"/>
                </a:lnTo>
                <a:lnTo>
                  <a:pt x="1041764" y="958646"/>
                </a:lnTo>
                <a:lnTo>
                  <a:pt x="1046214" y="957134"/>
                </a:lnTo>
                <a:lnTo>
                  <a:pt x="1049266" y="955623"/>
                </a:lnTo>
                <a:lnTo>
                  <a:pt x="1053843" y="954111"/>
                </a:lnTo>
                <a:lnTo>
                  <a:pt x="1056767" y="952599"/>
                </a:lnTo>
                <a:lnTo>
                  <a:pt x="1061345" y="951087"/>
                </a:lnTo>
                <a:lnTo>
                  <a:pt x="1065922" y="949576"/>
                </a:lnTo>
                <a:lnTo>
                  <a:pt x="1068847" y="948064"/>
                </a:lnTo>
                <a:lnTo>
                  <a:pt x="1076476" y="943529"/>
                </a:lnTo>
                <a:lnTo>
                  <a:pt x="1083977" y="940505"/>
                </a:lnTo>
                <a:lnTo>
                  <a:pt x="1089954" y="934459"/>
                </a:lnTo>
                <a:lnTo>
                  <a:pt x="1097583" y="929923"/>
                </a:lnTo>
                <a:lnTo>
                  <a:pt x="1102033" y="923864"/>
                </a:lnTo>
                <a:lnTo>
                  <a:pt x="1108136" y="917817"/>
                </a:lnTo>
                <a:lnTo>
                  <a:pt x="1111060" y="911770"/>
                </a:lnTo>
                <a:lnTo>
                  <a:pt x="1117164" y="905723"/>
                </a:lnTo>
                <a:lnTo>
                  <a:pt x="1120088" y="899676"/>
                </a:lnTo>
                <a:lnTo>
                  <a:pt x="1123140" y="893629"/>
                </a:lnTo>
                <a:lnTo>
                  <a:pt x="1126191" y="886071"/>
                </a:lnTo>
                <a:lnTo>
                  <a:pt x="1130641" y="880024"/>
                </a:lnTo>
                <a:lnTo>
                  <a:pt x="1132167" y="872465"/>
                </a:lnTo>
                <a:lnTo>
                  <a:pt x="1133693" y="864894"/>
                </a:lnTo>
                <a:lnTo>
                  <a:pt x="1136745" y="857335"/>
                </a:lnTo>
                <a:lnTo>
                  <a:pt x="1138270" y="849777"/>
                </a:lnTo>
                <a:lnTo>
                  <a:pt x="1139796" y="842218"/>
                </a:lnTo>
                <a:lnTo>
                  <a:pt x="1141195" y="834660"/>
                </a:lnTo>
                <a:lnTo>
                  <a:pt x="1141195" y="827101"/>
                </a:lnTo>
                <a:lnTo>
                  <a:pt x="1142721" y="821054"/>
                </a:lnTo>
                <a:lnTo>
                  <a:pt x="1141195" y="816519"/>
                </a:lnTo>
                <a:lnTo>
                  <a:pt x="1141195" y="789295"/>
                </a:lnTo>
                <a:lnTo>
                  <a:pt x="1139796" y="781737"/>
                </a:lnTo>
                <a:lnTo>
                  <a:pt x="1138270" y="774178"/>
                </a:lnTo>
                <a:lnTo>
                  <a:pt x="1136745" y="766619"/>
                </a:lnTo>
                <a:lnTo>
                  <a:pt x="1136745" y="760573"/>
                </a:lnTo>
                <a:lnTo>
                  <a:pt x="1133693" y="753014"/>
                </a:lnTo>
                <a:lnTo>
                  <a:pt x="1132167" y="745443"/>
                </a:lnTo>
                <a:lnTo>
                  <a:pt x="1130641" y="739396"/>
                </a:lnTo>
                <a:lnTo>
                  <a:pt x="1129243" y="733349"/>
                </a:lnTo>
                <a:lnTo>
                  <a:pt x="1126191" y="727302"/>
                </a:lnTo>
                <a:lnTo>
                  <a:pt x="1123140" y="719743"/>
                </a:lnTo>
                <a:lnTo>
                  <a:pt x="1121614" y="713697"/>
                </a:lnTo>
                <a:lnTo>
                  <a:pt x="1120088" y="709161"/>
                </a:lnTo>
                <a:lnTo>
                  <a:pt x="1115638" y="701603"/>
                </a:lnTo>
                <a:lnTo>
                  <a:pt x="1112586" y="695556"/>
                </a:lnTo>
                <a:lnTo>
                  <a:pt x="1111060" y="691008"/>
                </a:lnTo>
                <a:lnTo>
                  <a:pt x="1109535" y="687985"/>
                </a:lnTo>
                <a:lnTo>
                  <a:pt x="1108136" y="683449"/>
                </a:lnTo>
                <a:lnTo>
                  <a:pt x="1108136" y="680426"/>
                </a:lnTo>
                <a:lnTo>
                  <a:pt x="1105084" y="674379"/>
                </a:lnTo>
                <a:lnTo>
                  <a:pt x="1103559" y="671356"/>
                </a:lnTo>
                <a:lnTo>
                  <a:pt x="1102033" y="666821"/>
                </a:lnTo>
                <a:lnTo>
                  <a:pt x="1100507" y="662285"/>
                </a:lnTo>
                <a:lnTo>
                  <a:pt x="1098981" y="657750"/>
                </a:lnTo>
                <a:lnTo>
                  <a:pt x="1097583" y="653215"/>
                </a:lnTo>
                <a:lnTo>
                  <a:pt x="1096057" y="648680"/>
                </a:lnTo>
                <a:lnTo>
                  <a:pt x="1096057" y="644145"/>
                </a:lnTo>
                <a:lnTo>
                  <a:pt x="1093005" y="638098"/>
                </a:lnTo>
                <a:lnTo>
                  <a:pt x="1091479" y="633550"/>
                </a:lnTo>
                <a:lnTo>
                  <a:pt x="1089954" y="627503"/>
                </a:lnTo>
                <a:lnTo>
                  <a:pt x="1088428" y="622968"/>
                </a:lnTo>
                <a:lnTo>
                  <a:pt x="1087029" y="616921"/>
                </a:lnTo>
                <a:lnTo>
                  <a:pt x="1085503" y="612386"/>
                </a:lnTo>
                <a:lnTo>
                  <a:pt x="1083977" y="606339"/>
                </a:lnTo>
                <a:lnTo>
                  <a:pt x="1082452" y="601804"/>
                </a:lnTo>
                <a:lnTo>
                  <a:pt x="1080926" y="595757"/>
                </a:lnTo>
                <a:lnTo>
                  <a:pt x="1079400" y="591222"/>
                </a:lnTo>
                <a:lnTo>
                  <a:pt x="1077874" y="585175"/>
                </a:lnTo>
                <a:lnTo>
                  <a:pt x="1076476" y="579128"/>
                </a:lnTo>
                <a:lnTo>
                  <a:pt x="1076476" y="574580"/>
                </a:lnTo>
                <a:lnTo>
                  <a:pt x="1074950" y="568533"/>
                </a:lnTo>
                <a:lnTo>
                  <a:pt x="1073424" y="563998"/>
                </a:lnTo>
                <a:lnTo>
                  <a:pt x="1071898" y="557951"/>
                </a:lnTo>
                <a:lnTo>
                  <a:pt x="1070372" y="551904"/>
                </a:lnTo>
                <a:lnTo>
                  <a:pt x="1068847" y="547369"/>
                </a:lnTo>
                <a:lnTo>
                  <a:pt x="1067321" y="541322"/>
                </a:lnTo>
                <a:lnTo>
                  <a:pt x="1065922" y="536787"/>
                </a:lnTo>
                <a:lnTo>
                  <a:pt x="1065922" y="530740"/>
                </a:lnTo>
                <a:lnTo>
                  <a:pt x="1064396" y="526205"/>
                </a:lnTo>
                <a:lnTo>
                  <a:pt x="1062871" y="520146"/>
                </a:lnTo>
                <a:lnTo>
                  <a:pt x="1062871" y="515610"/>
                </a:lnTo>
                <a:lnTo>
                  <a:pt x="1061345" y="509564"/>
                </a:lnTo>
                <a:lnTo>
                  <a:pt x="1059819" y="505028"/>
                </a:lnTo>
                <a:lnTo>
                  <a:pt x="1058293" y="498981"/>
                </a:lnTo>
                <a:lnTo>
                  <a:pt x="1058293" y="495958"/>
                </a:lnTo>
                <a:lnTo>
                  <a:pt x="1056767" y="489911"/>
                </a:lnTo>
                <a:lnTo>
                  <a:pt x="1055369" y="485376"/>
                </a:lnTo>
                <a:lnTo>
                  <a:pt x="1055369" y="476306"/>
                </a:lnTo>
                <a:lnTo>
                  <a:pt x="1053843" y="471771"/>
                </a:lnTo>
                <a:lnTo>
                  <a:pt x="1053843" y="467235"/>
                </a:lnTo>
                <a:lnTo>
                  <a:pt x="1052317" y="464212"/>
                </a:lnTo>
                <a:lnTo>
                  <a:pt x="1052317" y="446059"/>
                </a:lnTo>
                <a:lnTo>
                  <a:pt x="1050791" y="440012"/>
                </a:lnTo>
                <a:lnTo>
                  <a:pt x="1050791" y="429430"/>
                </a:lnTo>
                <a:lnTo>
                  <a:pt x="1052317" y="424894"/>
                </a:lnTo>
                <a:lnTo>
                  <a:pt x="1052317" y="411289"/>
                </a:lnTo>
                <a:lnTo>
                  <a:pt x="1050791" y="405242"/>
                </a:lnTo>
                <a:lnTo>
                  <a:pt x="1047740" y="400694"/>
                </a:lnTo>
                <a:lnTo>
                  <a:pt x="1044815" y="396159"/>
                </a:lnTo>
                <a:lnTo>
                  <a:pt x="1040238" y="393136"/>
                </a:lnTo>
                <a:lnTo>
                  <a:pt x="1035661" y="391624"/>
                </a:lnTo>
                <a:lnTo>
                  <a:pt x="1031210" y="390112"/>
                </a:lnTo>
                <a:lnTo>
                  <a:pt x="1019131" y="390112"/>
                </a:lnTo>
                <a:lnTo>
                  <a:pt x="1013155" y="391624"/>
                </a:lnTo>
                <a:lnTo>
                  <a:pt x="1007052" y="394647"/>
                </a:lnTo>
                <a:lnTo>
                  <a:pt x="999550" y="397671"/>
                </a:lnTo>
                <a:lnTo>
                  <a:pt x="993447" y="403718"/>
                </a:lnTo>
                <a:lnTo>
                  <a:pt x="985945" y="408266"/>
                </a:lnTo>
                <a:lnTo>
                  <a:pt x="979969" y="415824"/>
                </a:lnTo>
                <a:lnTo>
                  <a:pt x="975392" y="418848"/>
                </a:lnTo>
                <a:lnTo>
                  <a:pt x="972340" y="423383"/>
                </a:lnTo>
                <a:lnTo>
                  <a:pt x="969377" y="427918"/>
                </a:lnTo>
                <a:lnTo>
                  <a:pt x="966364" y="432453"/>
                </a:lnTo>
                <a:lnTo>
                  <a:pt x="961837" y="436988"/>
                </a:lnTo>
                <a:lnTo>
                  <a:pt x="958824" y="443035"/>
                </a:lnTo>
                <a:lnTo>
                  <a:pt x="955810" y="447570"/>
                </a:lnTo>
                <a:lnTo>
                  <a:pt x="952797" y="453617"/>
                </a:lnTo>
                <a:lnTo>
                  <a:pt x="948270" y="458152"/>
                </a:lnTo>
                <a:lnTo>
                  <a:pt x="945257" y="464212"/>
                </a:lnTo>
                <a:lnTo>
                  <a:pt x="942244" y="470259"/>
                </a:lnTo>
                <a:lnTo>
                  <a:pt x="939230" y="476306"/>
                </a:lnTo>
                <a:lnTo>
                  <a:pt x="936217" y="480841"/>
                </a:lnTo>
                <a:lnTo>
                  <a:pt x="933203" y="486888"/>
                </a:lnTo>
                <a:lnTo>
                  <a:pt x="928677" y="492935"/>
                </a:lnTo>
                <a:lnTo>
                  <a:pt x="927164" y="498981"/>
                </a:lnTo>
                <a:lnTo>
                  <a:pt x="924150" y="502005"/>
                </a:lnTo>
                <a:lnTo>
                  <a:pt x="921137" y="506540"/>
                </a:lnTo>
                <a:lnTo>
                  <a:pt x="918123" y="511075"/>
                </a:lnTo>
                <a:lnTo>
                  <a:pt x="916610" y="515610"/>
                </a:lnTo>
                <a:lnTo>
                  <a:pt x="912096" y="521670"/>
                </a:lnTo>
                <a:lnTo>
                  <a:pt x="907570" y="527717"/>
                </a:lnTo>
                <a:lnTo>
                  <a:pt x="904556" y="529229"/>
                </a:lnTo>
                <a:lnTo>
                  <a:pt x="903043" y="530740"/>
                </a:lnTo>
                <a:lnTo>
                  <a:pt x="900030" y="527717"/>
                </a:lnTo>
                <a:lnTo>
                  <a:pt x="900030" y="515610"/>
                </a:lnTo>
                <a:lnTo>
                  <a:pt x="901543" y="509564"/>
                </a:lnTo>
                <a:lnTo>
                  <a:pt x="903043" y="503517"/>
                </a:lnTo>
                <a:lnTo>
                  <a:pt x="907570" y="498981"/>
                </a:lnTo>
                <a:lnTo>
                  <a:pt x="910583" y="491423"/>
                </a:lnTo>
                <a:lnTo>
                  <a:pt x="916610" y="485376"/>
                </a:lnTo>
                <a:lnTo>
                  <a:pt x="918123" y="480841"/>
                </a:lnTo>
                <a:lnTo>
                  <a:pt x="919624" y="476306"/>
                </a:lnTo>
                <a:lnTo>
                  <a:pt x="922650" y="473282"/>
                </a:lnTo>
                <a:lnTo>
                  <a:pt x="925663" y="468747"/>
                </a:lnTo>
                <a:lnTo>
                  <a:pt x="928677" y="464212"/>
                </a:lnTo>
                <a:lnTo>
                  <a:pt x="930177" y="458152"/>
                </a:lnTo>
                <a:lnTo>
                  <a:pt x="931690" y="452105"/>
                </a:lnTo>
                <a:lnTo>
                  <a:pt x="934704" y="447570"/>
                </a:lnTo>
                <a:lnTo>
                  <a:pt x="936217" y="440012"/>
                </a:lnTo>
                <a:lnTo>
                  <a:pt x="937717" y="433965"/>
                </a:lnTo>
                <a:lnTo>
                  <a:pt x="937717" y="429430"/>
                </a:lnTo>
                <a:lnTo>
                  <a:pt x="939230" y="426406"/>
                </a:lnTo>
                <a:lnTo>
                  <a:pt x="939230" y="421871"/>
                </a:lnTo>
                <a:lnTo>
                  <a:pt x="940730" y="417336"/>
                </a:lnTo>
                <a:lnTo>
                  <a:pt x="940730" y="403718"/>
                </a:lnTo>
                <a:lnTo>
                  <a:pt x="942244" y="399183"/>
                </a:lnTo>
                <a:lnTo>
                  <a:pt x="942244" y="355343"/>
                </a:lnTo>
                <a:lnTo>
                  <a:pt x="940730" y="347784"/>
                </a:lnTo>
                <a:lnTo>
                  <a:pt x="940730" y="329631"/>
                </a:lnTo>
                <a:lnTo>
                  <a:pt x="939230" y="322034"/>
                </a:lnTo>
                <a:lnTo>
                  <a:pt x="937717" y="314539"/>
                </a:lnTo>
                <a:lnTo>
                  <a:pt x="936217" y="306917"/>
                </a:lnTo>
                <a:lnTo>
                  <a:pt x="934704" y="299422"/>
                </a:lnTo>
                <a:lnTo>
                  <a:pt x="933203" y="293324"/>
                </a:lnTo>
                <a:lnTo>
                  <a:pt x="931690" y="285829"/>
                </a:lnTo>
                <a:lnTo>
                  <a:pt x="930177" y="278207"/>
                </a:lnTo>
                <a:lnTo>
                  <a:pt x="928677" y="272236"/>
                </a:lnTo>
                <a:lnTo>
                  <a:pt x="927164" y="264614"/>
                </a:lnTo>
                <a:lnTo>
                  <a:pt x="925663" y="258516"/>
                </a:lnTo>
                <a:lnTo>
                  <a:pt x="924150" y="252546"/>
                </a:lnTo>
                <a:lnTo>
                  <a:pt x="922650" y="244924"/>
                </a:lnTo>
                <a:lnTo>
                  <a:pt x="919624" y="238953"/>
                </a:lnTo>
                <a:lnTo>
                  <a:pt x="918123" y="232855"/>
                </a:lnTo>
                <a:lnTo>
                  <a:pt x="916610" y="226758"/>
                </a:lnTo>
                <a:lnTo>
                  <a:pt x="915110" y="220787"/>
                </a:lnTo>
                <a:lnTo>
                  <a:pt x="912096" y="214689"/>
                </a:lnTo>
                <a:lnTo>
                  <a:pt x="909070" y="207194"/>
                </a:lnTo>
                <a:lnTo>
                  <a:pt x="907570" y="201096"/>
                </a:lnTo>
                <a:lnTo>
                  <a:pt x="906057" y="194999"/>
                </a:lnTo>
                <a:lnTo>
                  <a:pt x="903043" y="189028"/>
                </a:lnTo>
                <a:lnTo>
                  <a:pt x="900030" y="184455"/>
                </a:lnTo>
                <a:lnTo>
                  <a:pt x="898517" y="178484"/>
                </a:lnTo>
                <a:lnTo>
                  <a:pt x="895503" y="172386"/>
                </a:lnTo>
                <a:lnTo>
                  <a:pt x="894003" y="166289"/>
                </a:lnTo>
                <a:lnTo>
                  <a:pt x="890989" y="160318"/>
                </a:lnTo>
                <a:lnTo>
                  <a:pt x="887963" y="155745"/>
                </a:lnTo>
                <a:lnTo>
                  <a:pt x="886463" y="149647"/>
                </a:lnTo>
                <a:lnTo>
                  <a:pt x="883449" y="145201"/>
                </a:lnTo>
                <a:lnTo>
                  <a:pt x="880436" y="139103"/>
                </a:lnTo>
                <a:lnTo>
                  <a:pt x="878923" y="134530"/>
                </a:lnTo>
                <a:lnTo>
                  <a:pt x="875909" y="130084"/>
                </a:lnTo>
                <a:lnTo>
                  <a:pt x="872896" y="123986"/>
                </a:lnTo>
                <a:lnTo>
                  <a:pt x="871383" y="119413"/>
                </a:lnTo>
                <a:lnTo>
                  <a:pt x="868369" y="114966"/>
                </a:lnTo>
                <a:lnTo>
                  <a:pt x="865356" y="110393"/>
                </a:lnTo>
                <a:lnTo>
                  <a:pt x="862343" y="104295"/>
                </a:lnTo>
                <a:lnTo>
                  <a:pt x="860829" y="101374"/>
                </a:lnTo>
                <a:lnTo>
                  <a:pt x="857816" y="96800"/>
                </a:lnTo>
                <a:lnTo>
                  <a:pt x="854803" y="92227"/>
                </a:lnTo>
                <a:lnTo>
                  <a:pt x="851789" y="87654"/>
                </a:lnTo>
                <a:lnTo>
                  <a:pt x="850276" y="83208"/>
                </a:lnTo>
                <a:lnTo>
                  <a:pt x="847263" y="80159"/>
                </a:lnTo>
                <a:lnTo>
                  <a:pt x="844249" y="75586"/>
                </a:lnTo>
                <a:lnTo>
                  <a:pt x="839723" y="68090"/>
                </a:lnTo>
                <a:lnTo>
                  <a:pt x="836709" y="61993"/>
                </a:lnTo>
                <a:lnTo>
                  <a:pt x="830682" y="54498"/>
                </a:lnTo>
                <a:lnTo>
                  <a:pt x="827669" y="48400"/>
                </a:lnTo>
                <a:lnTo>
                  <a:pt x="823142" y="42302"/>
                </a:lnTo>
                <a:lnTo>
                  <a:pt x="818616" y="37856"/>
                </a:lnTo>
                <a:lnTo>
                  <a:pt x="815602" y="33283"/>
                </a:lnTo>
                <a:lnTo>
                  <a:pt x="812589" y="28709"/>
                </a:lnTo>
                <a:lnTo>
                  <a:pt x="808062" y="24136"/>
                </a:lnTo>
                <a:lnTo>
                  <a:pt x="806562" y="21214"/>
                </a:lnTo>
                <a:lnTo>
                  <a:pt x="800535" y="15117"/>
                </a:lnTo>
                <a:lnTo>
                  <a:pt x="796008" y="10543"/>
                </a:lnTo>
                <a:lnTo>
                  <a:pt x="792995" y="7622"/>
                </a:lnTo>
                <a:lnTo>
                  <a:pt x="789982" y="4573"/>
                </a:lnTo>
                <a:lnTo>
                  <a:pt x="783942" y="0"/>
                </a:lnTo>
                <a:lnTo>
                  <a:pt x="779428" y="1524"/>
                </a:lnTo>
                <a:lnTo>
                  <a:pt x="776402" y="3048"/>
                </a:lnTo>
                <a:lnTo>
                  <a:pt x="774902" y="6097"/>
                </a:lnTo>
                <a:lnTo>
                  <a:pt x="771888" y="10543"/>
                </a:lnTo>
                <a:lnTo>
                  <a:pt x="770375" y="16641"/>
                </a:lnTo>
                <a:lnTo>
                  <a:pt x="768875" y="19690"/>
                </a:lnTo>
                <a:lnTo>
                  <a:pt x="767362" y="22739"/>
                </a:lnTo>
                <a:lnTo>
                  <a:pt x="765849" y="27185"/>
                </a:lnTo>
                <a:lnTo>
                  <a:pt x="765849" y="31758"/>
                </a:lnTo>
                <a:lnTo>
                  <a:pt x="764348" y="36332"/>
                </a:lnTo>
                <a:lnTo>
                  <a:pt x="762835" y="42302"/>
                </a:lnTo>
                <a:lnTo>
                  <a:pt x="761335" y="46876"/>
                </a:lnTo>
                <a:lnTo>
                  <a:pt x="761335" y="54498"/>
                </a:lnTo>
                <a:lnTo>
                  <a:pt x="758321" y="58944"/>
                </a:lnTo>
                <a:lnTo>
                  <a:pt x="756808" y="65042"/>
                </a:lnTo>
                <a:lnTo>
                  <a:pt x="755295" y="69615"/>
                </a:lnTo>
                <a:lnTo>
                  <a:pt x="752282" y="75586"/>
                </a:lnTo>
                <a:lnTo>
                  <a:pt x="749268" y="80159"/>
                </a:lnTo>
                <a:lnTo>
                  <a:pt x="747768" y="83208"/>
                </a:lnTo>
                <a:lnTo>
                  <a:pt x="744742" y="87654"/>
                </a:lnTo>
                <a:lnTo>
                  <a:pt x="741728" y="92227"/>
                </a:lnTo>
                <a:lnTo>
                  <a:pt x="737214" y="96800"/>
                </a:lnTo>
                <a:lnTo>
                  <a:pt x="734201" y="101374"/>
                </a:lnTo>
                <a:lnTo>
                  <a:pt x="731175" y="104295"/>
                </a:lnTo>
                <a:lnTo>
                  <a:pt x="726661" y="108869"/>
                </a:lnTo>
                <a:lnTo>
                  <a:pt x="720621" y="114966"/>
                </a:lnTo>
                <a:lnTo>
                  <a:pt x="713094" y="122462"/>
                </a:lnTo>
                <a:lnTo>
                  <a:pt x="708568" y="125510"/>
                </a:lnTo>
                <a:lnTo>
                  <a:pt x="704041" y="128559"/>
                </a:lnTo>
                <a:lnTo>
                  <a:pt x="701028" y="133005"/>
                </a:lnTo>
                <a:lnTo>
                  <a:pt x="696501" y="136054"/>
                </a:lnTo>
                <a:lnTo>
                  <a:pt x="691987" y="139103"/>
                </a:lnTo>
                <a:lnTo>
                  <a:pt x="688961" y="143676"/>
                </a:lnTo>
                <a:lnTo>
                  <a:pt x="685948" y="148250"/>
                </a:lnTo>
                <a:lnTo>
                  <a:pt x="681434" y="152696"/>
                </a:lnTo>
                <a:lnTo>
                  <a:pt x="678408" y="157269"/>
                </a:lnTo>
                <a:lnTo>
                  <a:pt x="673894" y="160318"/>
                </a:lnTo>
                <a:lnTo>
                  <a:pt x="670880" y="164764"/>
                </a:lnTo>
                <a:lnTo>
                  <a:pt x="667867" y="170862"/>
                </a:lnTo>
                <a:lnTo>
                  <a:pt x="663340" y="175435"/>
                </a:lnTo>
                <a:lnTo>
                  <a:pt x="660327" y="181406"/>
                </a:lnTo>
                <a:lnTo>
                  <a:pt x="657313" y="187504"/>
                </a:lnTo>
                <a:lnTo>
                  <a:pt x="655800" y="193601"/>
                </a:lnTo>
                <a:lnTo>
                  <a:pt x="652787" y="199572"/>
                </a:lnTo>
                <a:lnTo>
                  <a:pt x="649773" y="205670"/>
                </a:lnTo>
                <a:lnTo>
                  <a:pt x="646760" y="211640"/>
                </a:lnTo>
                <a:lnTo>
                  <a:pt x="645247" y="217738"/>
                </a:lnTo>
                <a:lnTo>
                  <a:pt x="643734" y="223836"/>
                </a:lnTo>
                <a:lnTo>
                  <a:pt x="640720" y="229806"/>
                </a:lnTo>
                <a:lnTo>
                  <a:pt x="639220" y="235904"/>
                </a:lnTo>
                <a:lnTo>
                  <a:pt x="637707" y="241875"/>
                </a:lnTo>
                <a:lnTo>
                  <a:pt x="634693" y="247972"/>
                </a:lnTo>
                <a:lnTo>
                  <a:pt x="633180" y="254070"/>
                </a:lnTo>
                <a:lnTo>
                  <a:pt x="631680" y="260041"/>
                </a:lnTo>
                <a:lnTo>
                  <a:pt x="631680" y="266138"/>
                </a:lnTo>
                <a:lnTo>
                  <a:pt x="630167" y="272236"/>
                </a:lnTo>
                <a:lnTo>
                  <a:pt x="628667" y="278207"/>
                </a:lnTo>
                <a:lnTo>
                  <a:pt x="627153" y="284305"/>
                </a:lnTo>
                <a:lnTo>
                  <a:pt x="627153" y="290275"/>
                </a:lnTo>
                <a:lnTo>
                  <a:pt x="625653" y="296373"/>
                </a:lnTo>
                <a:lnTo>
                  <a:pt x="625653" y="300946"/>
                </a:lnTo>
                <a:lnTo>
                  <a:pt x="624140" y="306917"/>
                </a:lnTo>
                <a:lnTo>
                  <a:pt x="624140" y="353831"/>
                </a:lnTo>
                <a:lnTo>
                  <a:pt x="625653" y="358366"/>
                </a:lnTo>
                <a:lnTo>
                  <a:pt x="625653" y="361390"/>
                </a:lnTo>
                <a:lnTo>
                  <a:pt x="627153" y="364413"/>
                </a:lnTo>
                <a:lnTo>
                  <a:pt x="627153" y="373483"/>
                </a:lnTo>
                <a:lnTo>
                  <a:pt x="624140" y="376507"/>
                </a:lnTo>
                <a:lnTo>
                  <a:pt x="622627" y="379530"/>
                </a:lnTo>
                <a:lnTo>
                  <a:pt x="610573" y="379530"/>
                </a:lnTo>
                <a:lnTo>
                  <a:pt x="607560" y="378018"/>
                </a:lnTo>
                <a:lnTo>
                  <a:pt x="603033" y="374995"/>
                </a:lnTo>
                <a:lnTo>
                  <a:pt x="598507" y="371972"/>
                </a:lnTo>
                <a:lnTo>
                  <a:pt x="593993" y="368948"/>
                </a:lnTo>
                <a:lnTo>
                  <a:pt x="590979" y="365925"/>
                </a:lnTo>
                <a:lnTo>
                  <a:pt x="586453" y="359878"/>
                </a:lnTo>
                <a:lnTo>
                  <a:pt x="584940" y="356854"/>
                </a:lnTo>
                <a:lnTo>
                  <a:pt x="583439" y="352319"/>
                </a:lnTo>
                <a:lnTo>
                  <a:pt x="583439" y="335678"/>
                </a:lnTo>
                <a:lnTo>
                  <a:pt x="584940" y="328119"/>
                </a:lnTo>
                <a:lnTo>
                  <a:pt x="586453" y="320510"/>
                </a:lnTo>
                <a:lnTo>
                  <a:pt x="586453" y="316063"/>
                </a:lnTo>
                <a:lnTo>
                  <a:pt x="587953" y="311490"/>
                </a:lnTo>
                <a:lnTo>
                  <a:pt x="587953" y="299422"/>
                </a:lnTo>
                <a:lnTo>
                  <a:pt x="589466" y="296373"/>
                </a:lnTo>
                <a:lnTo>
                  <a:pt x="589466" y="291800"/>
                </a:lnTo>
                <a:lnTo>
                  <a:pt x="590979" y="288751"/>
                </a:lnTo>
                <a:lnTo>
                  <a:pt x="590979" y="275158"/>
                </a:lnTo>
                <a:lnTo>
                  <a:pt x="592480" y="272236"/>
                </a:lnTo>
                <a:lnTo>
                  <a:pt x="590979" y="264614"/>
                </a:lnTo>
                <a:lnTo>
                  <a:pt x="590979" y="260041"/>
                </a:lnTo>
                <a:lnTo>
                  <a:pt x="587953" y="254070"/>
                </a:lnTo>
                <a:lnTo>
                  <a:pt x="584940" y="251021"/>
                </a:lnTo>
                <a:lnTo>
                  <a:pt x="580426" y="249497"/>
                </a:lnTo>
                <a:lnTo>
                  <a:pt x="568359" y="249497"/>
                </a:lnTo>
                <a:lnTo>
                  <a:pt x="562332" y="252546"/>
                </a:lnTo>
                <a:lnTo>
                  <a:pt x="557806" y="254070"/>
                </a:lnTo>
                <a:lnTo>
                  <a:pt x="553279" y="255595"/>
                </a:lnTo>
                <a:lnTo>
                  <a:pt x="548766" y="256992"/>
                </a:lnTo>
                <a:lnTo>
                  <a:pt x="545739" y="260041"/>
                </a:lnTo>
                <a:lnTo>
                  <a:pt x="541226" y="263090"/>
                </a:lnTo>
                <a:lnTo>
                  <a:pt x="536699" y="264614"/>
                </a:lnTo>
                <a:lnTo>
                  <a:pt x="532173" y="267663"/>
                </a:lnTo>
                <a:lnTo>
                  <a:pt x="529159" y="272236"/>
                </a:lnTo>
                <a:lnTo>
                  <a:pt x="524645" y="276682"/>
                </a:lnTo>
                <a:lnTo>
                  <a:pt x="520119" y="279731"/>
                </a:lnTo>
                <a:lnTo>
                  <a:pt x="515592" y="284305"/>
                </a:lnTo>
                <a:lnTo>
                  <a:pt x="511066" y="288751"/>
                </a:lnTo>
                <a:lnTo>
                  <a:pt x="508052" y="293324"/>
                </a:lnTo>
                <a:lnTo>
                  <a:pt x="503538" y="297897"/>
                </a:lnTo>
                <a:lnTo>
                  <a:pt x="499012" y="302471"/>
                </a:lnTo>
                <a:lnTo>
                  <a:pt x="494485" y="306917"/>
                </a:lnTo>
                <a:lnTo>
                  <a:pt x="489959" y="311490"/>
                </a:lnTo>
                <a:lnTo>
                  <a:pt x="486945" y="317588"/>
                </a:lnTo>
                <a:lnTo>
                  <a:pt x="483932" y="323584"/>
                </a:lnTo>
                <a:lnTo>
                  <a:pt x="480918" y="329631"/>
                </a:lnTo>
                <a:lnTo>
                  <a:pt x="476392" y="334166"/>
                </a:lnTo>
                <a:lnTo>
                  <a:pt x="474892" y="340213"/>
                </a:lnTo>
                <a:lnTo>
                  <a:pt x="471878" y="346260"/>
                </a:lnTo>
                <a:lnTo>
                  <a:pt x="468852" y="352319"/>
                </a:lnTo>
                <a:lnTo>
                  <a:pt x="467352" y="358366"/>
                </a:lnTo>
                <a:lnTo>
                  <a:pt x="464338" y="364413"/>
                </a:lnTo>
                <a:lnTo>
                  <a:pt x="462825" y="370460"/>
                </a:lnTo>
                <a:lnTo>
                  <a:pt x="462825" y="378018"/>
                </a:lnTo>
                <a:lnTo>
                  <a:pt x="459812" y="384065"/>
                </a:lnTo>
                <a:lnTo>
                  <a:pt x="459812" y="396159"/>
                </a:lnTo>
                <a:lnTo>
                  <a:pt x="461325" y="403718"/>
                </a:lnTo>
                <a:lnTo>
                  <a:pt x="461325" y="411289"/>
                </a:lnTo>
                <a:lnTo>
                  <a:pt x="462825" y="417336"/>
                </a:lnTo>
                <a:lnTo>
                  <a:pt x="464338" y="424894"/>
                </a:lnTo>
                <a:lnTo>
                  <a:pt x="465838" y="432453"/>
                </a:lnTo>
                <a:lnTo>
                  <a:pt x="468852" y="440012"/>
                </a:lnTo>
                <a:lnTo>
                  <a:pt x="470365" y="447570"/>
                </a:lnTo>
                <a:lnTo>
                  <a:pt x="473378" y="453617"/>
                </a:lnTo>
                <a:lnTo>
                  <a:pt x="476392" y="462687"/>
                </a:lnTo>
                <a:lnTo>
                  <a:pt x="477905" y="468747"/>
                </a:lnTo>
                <a:lnTo>
                  <a:pt x="482431" y="476306"/>
                </a:lnTo>
                <a:lnTo>
                  <a:pt x="485445" y="483864"/>
                </a:lnTo>
                <a:lnTo>
                  <a:pt x="488458" y="491423"/>
                </a:lnTo>
                <a:lnTo>
                  <a:pt x="489959" y="497470"/>
                </a:lnTo>
                <a:lnTo>
                  <a:pt x="492985" y="503517"/>
                </a:lnTo>
                <a:lnTo>
                  <a:pt x="495998" y="509564"/>
                </a:lnTo>
                <a:lnTo>
                  <a:pt x="497499" y="517122"/>
                </a:lnTo>
                <a:lnTo>
                  <a:pt x="499012" y="521670"/>
                </a:lnTo>
                <a:lnTo>
                  <a:pt x="502025" y="527717"/>
                </a:lnTo>
                <a:lnTo>
                  <a:pt x="503538" y="533764"/>
                </a:lnTo>
                <a:lnTo>
                  <a:pt x="505039" y="538299"/>
                </a:lnTo>
                <a:lnTo>
                  <a:pt x="505039" y="547369"/>
                </a:lnTo>
                <a:lnTo>
                  <a:pt x="503538" y="551904"/>
                </a:lnTo>
                <a:lnTo>
                  <a:pt x="503538" y="556440"/>
                </a:lnTo>
                <a:lnTo>
                  <a:pt x="500512" y="562486"/>
                </a:lnTo>
                <a:lnTo>
                  <a:pt x="495998" y="567022"/>
                </a:lnTo>
                <a:lnTo>
                  <a:pt x="483932" y="567022"/>
                </a:lnTo>
                <a:lnTo>
                  <a:pt x="482431" y="565510"/>
                </a:lnTo>
                <a:lnTo>
                  <a:pt x="476392" y="562486"/>
                </a:lnTo>
                <a:lnTo>
                  <a:pt x="473378" y="556440"/>
                </a:lnTo>
                <a:lnTo>
                  <a:pt x="471878" y="553416"/>
                </a:lnTo>
                <a:lnTo>
                  <a:pt x="470365" y="548881"/>
                </a:lnTo>
                <a:lnTo>
                  <a:pt x="468852" y="544346"/>
                </a:lnTo>
                <a:lnTo>
                  <a:pt x="467352" y="541322"/>
                </a:lnTo>
                <a:lnTo>
                  <a:pt x="465838" y="536787"/>
                </a:lnTo>
                <a:lnTo>
                  <a:pt x="465838" y="532252"/>
                </a:lnTo>
                <a:lnTo>
                  <a:pt x="464338" y="527717"/>
                </a:lnTo>
                <a:lnTo>
                  <a:pt x="462825" y="523182"/>
                </a:lnTo>
                <a:lnTo>
                  <a:pt x="462825" y="518634"/>
                </a:lnTo>
                <a:lnTo>
                  <a:pt x="461325" y="512587"/>
                </a:lnTo>
                <a:lnTo>
                  <a:pt x="459812" y="508052"/>
                </a:lnTo>
                <a:lnTo>
                  <a:pt x="458311" y="503517"/>
                </a:lnTo>
                <a:lnTo>
                  <a:pt x="456798" y="498981"/>
                </a:lnTo>
                <a:lnTo>
                  <a:pt x="455285" y="494446"/>
                </a:lnTo>
                <a:lnTo>
                  <a:pt x="453785" y="489911"/>
                </a:lnTo>
                <a:lnTo>
                  <a:pt x="452272" y="486888"/>
                </a:lnTo>
                <a:lnTo>
                  <a:pt x="447758" y="479329"/>
                </a:lnTo>
                <a:lnTo>
                  <a:pt x="443231" y="474794"/>
                </a:lnTo>
                <a:lnTo>
                  <a:pt x="435691" y="471771"/>
                </a:lnTo>
                <a:lnTo>
                  <a:pt x="425138" y="471771"/>
                </a:lnTo>
                <a:lnTo>
                  <a:pt x="420611" y="473282"/>
                </a:lnTo>
                <a:lnTo>
                  <a:pt x="417598" y="474794"/>
                </a:lnTo>
                <a:lnTo>
                  <a:pt x="416097" y="476306"/>
                </a:lnTo>
                <a:lnTo>
                  <a:pt x="411571" y="479329"/>
                </a:lnTo>
                <a:lnTo>
                  <a:pt x="410058" y="482353"/>
                </a:lnTo>
                <a:lnTo>
                  <a:pt x="407044" y="486888"/>
                </a:lnTo>
                <a:lnTo>
                  <a:pt x="405544" y="489911"/>
                </a:lnTo>
                <a:lnTo>
                  <a:pt x="404031" y="494446"/>
                </a:lnTo>
                <a:lnTo>
                  <a:pt x="401017" y="498981"/>
                </a:lnTo>
                <a:lnTo>
                  <a:pt x="399504" y="503517"/>
                </a:lnTo>
                <a:lnTo>
                  <a:pt x="398004" y="508052"/>
                </a:lnTo>
                <a:lnTo>
                  <a:pt x="396491" y="512587"/>
                </a:lnTo>
                <a:lnTo>
                  <a:pt x="394991" y="517122"/>
                </a:lnTo>
                <a:lnTo>
                  <a:pt x="393477" y="521670"/>
                </a:lnTo>
                <a:lnTo>
                  <a:pt x="393477" y="527717"/>
                </a:lnTo>
                <a:lnTo>
                  <a:pt x="390464" y="532252"/>
                </a:lnTo>
                <a:lnTo>
                  <a:pt x="390464" y="536787"/>
                </a:lnTo>
                <a:lnTo>
                  <a:pt x="387451" y="541322"/>
                </a:lnTo>
                <a:lnTo>
                  <a:pt x="387451" y="545858"/>
                </a:lnTo>
                <a:lnTo>
                  <a:pt x="384437" y="550393"/>
                </a:lnTo>
                <a:lnTo>
                  <a:pt x="384437" y="554928"/>
                </a:lnTo>
                <a:lnTo>
                  <a:pt x="381424" y="557951"/>
                </a:lnTo>
                <a:lnTo>
                  <a:pt x="379911" y="562486"/>
                </a:lnTo>
                <a:lnTo>
                  <a:pt x="375384" y="567022"/>
                </a:lnTo>
                <a:lnTo>
                  <a:pt x="370870" y="570045"/>
                </a:lnTo>
                <a:lnTo>
                  <a:pt x="363330" y="571557"/>
                </a:lnTo>
                <a:lnTo>
                  <a:pt x="357291" y="570045"/>
                </a:lnTo>
                <a:lnTo>
                  <a:pt x="352777" y="568533"/>
                </a:lnTo>
                <a:lnTo>
                  <a:pt x="349763" y="567022"/>
                </a:lnTo>
                <a:lnTo>
                  <a:pt x="345237" y="563998"/>
                </a:lnTo>
                <a:lnTo>
                  <a:pt x="343724" y="562486"/>
                </a:lnTo>
                <a:lnTo>
                  <a:pt x="339210" y="557951"/>
                </a:lnTo>
                <a:lnTo>
                  <a:pt x="337697" y="553416"/>
                </a:lnTo>
                <a:lnTo>
                  <a:pt x="336184" y="545858"/>
                </a:lnTo>
                <a:lnTo>
                  <a:pt x="336184" y="527717"/>
                </a:lnTo>
                <a:lnTo>
                  <a:pt x="337697" y="523182"/>
                </a:lnTo>
                <a:lnTo>
                  <a:pt x="337697" y="518634"/>
                </a:lnTo>
                <a:lnTo>
                  <a:pt x="339210" y="512587"/>
                </a:lnTo>
                <a:lnTo>
                  <a:pt x="339210" y="508052"/>
                </a:lnTo>
                <a:lnTo>
                  <a:pt x="340710" y="502005"/>
                </a:lnTo>
                <a:lnTo>
                  <a:pt x="342223" y="495958"/>
                </a:lnTo>
                <a:lnTo>
                  <a:pt x="343724" y="488399"/>
                </a:lnTo>
                <a:lnTo>
                  <a:pt x="343724" y="482353"/>
                </a:lnTo>
                <a:lnTo>
                  <a:pt x="345237" y="474794"/>
                </a:lnTo>
                <a:lnTo>
                  <a:pt x="345237" y="471771"/>
                </a:lnTo>
                <a:lnTo>
                  <a:pt x="346737" y="467235"/>
                </a:lnTo>
                <a:lnTo>
                  <a:pt x="346737" y="453617"/>
                </a:lnTo>
                <a:lnTo>
                  <a:pt x="348250" y="450594"/>
                </a:lnTo>
                <a:lnTo>
                  <a:pt x="348250" y="426406"/>
                </a:lnTo>
                <a:lnTo>
                  <a:pt x="349763" y="421871"/>
                </a:lnTo>
                <a:lnTo>
                  <a:pt x="349763" y="390112"/>
                </a:lnTo>
                <a:lnTo>
                  <a:pt x="348250" y="384065"/>
                </a:lnTo>
                <a:lnTo>
                  <a:pt x="348250" y="371972"/>
                </a:lnTo>
                <a:lnTo>
                  <a:pt x="346737" y="367436"/>
                </a:lnTo>
                <a:lnTo>
                  <a:pt x="346737" y="356854"/>
                </a:lnTo>
                <a:lnTo>
                  <a:pt x="345237" y="350807"/>
                </a:lnTo>
                <a:lnTo>
                  <a:pt x="345237" y="346260"/>
                </a:lnTo>
                <a:lnTo>
                  <a:pt x="343724" y="340213"/>
                </a:lnTo>
                <a:lnTo>
                  <a:pt x="343724" y="334166"/>
                </a:lnTo>
                <a:lnTo>
                  <a:pt x="342223" y="329631"/>
                </a:lnTo>
                <a:lnTo>
                  <a:pt x="342223" y="325096"/>
                </a:lnTo>
                <a:lnTo>
                  <a:pt x="340710" y="319112"/>
                </a:lnTo>
                <a:lnTo>
                  <a:pt x="340710" y="314539"/>
                </a:lnTo>
                <a:lnTo>
                  <a:pt x="339210" y="309966"/>
                </a:lnTo>
                <a:lnTo>
                  <a:pt x="337697" y="303868"/>
                </a:lnTo>
                <a:lnTo>
                  <a:pt x="336184" y="299422"/>
                </a:lnTo>
                <a:lnTo>
                  <a:pt x="336184" y="294848"/>
                </a:lnTo>
                <a:lnTo>
                  <a:pt x="334683" y="288751"/>
                </a:lnTo>
                <a:lnTo>
                  <a:pt x="333170" y="284305"/>
                </a:lnTo>
                <a:lnTo>
                  <a:pt x="331670" y="279731"/>
                </a:lnTo>
                <a:lnTo>
                  <a:pt x="330157" y="275158"/>
                </a:lnTo>
                <a:lnTo>
                  <a:pt x="328656" y="270712"/>
                </a:lnTo>
                <a:lnTo>
                  <a:pt x="327143" y="264614"/>
                </a:lnTo>
                <a:lnTo>
                  <a:pt x="325643" y="261565"/>
                </a:lnTo>
                <a:lnTo>
                  <a:pt x="324130" y="256992"/>
                </a:lnTo>
                <a:lnTo>
                  <a:pt x="322617" y="252546"/>
                </a:lnTo>
                <a:lnTo>
                  <a:pt x="321116" y="247972"/>
                </a:lnTo>
                <a:lnTo>
                  <a:pt x="319603" y="243399"/>
                </a:lnTo>
                <a:lnTo>
                  <a:pt x="318103" y="240477"/>
                </a:lnTo>
                <a:lnTo>
                  <a:pt x="316590" y="235904"/>
                </a:lnTo>
                <a:lnTo>
                  <a:pt x="315090" y="231331"/>
                </a:lnTo>
                <a:lnTo>
                  <a:pt x="312063" y="226758"/>
                </a:lnTo>
                <a:lnTo>
                  <a:pt x="310563" y="222311"/>
                </a:lnTo>
                <a:lnTo>
                  <a:pt x="307550" y="214689"/>
                </a:lnTo>
                <a:lnTo>
                  <a:pt x="304536" y="207194"/>
                </a:lnTo>
                <a:lnTo>
                  <a:pt x="300010" y="199572"/>
                </a:lnTo>
                <a:lnTo>
                  <a:pt x="295483" y="193601"/>
                </a:lnTo>
                <a:lnTo>
                  <a:pt x="292470" y="187504"/>
                </a:lnTo>
                <a:lnTo>
                  <a:pt x="289456" y="181406"/>
                </a:lnTo>
                <a:lnTo>
                  <a:pt x="284930" y="175435"/>
                </a:lnTo>
                <a:lnTo>
                  <a:pt x="280403" y="169338"/>
                </a:lnTo>
                <a:lnTo>
                  <a:pt x="275889" y="164764"/>
                </a:lnTo>
                <a:lnTo>
                  <a:pt x="272876" y="160318"/>
                </a:lnTo>
                <a:lnTo>
                  <a:pt x="268349" y="155745"/>
                </a:lnTo>
                <a:lnTo>
                  <a:pt x="265336" y="151172"/>
                </a:lnTo>
                <a:lnTo>
                  <a:pt x="260809" y="148250"/>
                </a:lnTo>
                <a:lnTo>
                  <a:pt x="257796" y="146725"/>
                </a:lnTo>
                <a:lnTo>
                  <a:pt x="253269" y="142152"/>
                </a:lnTo>
                <a:lnTo>
                  <a:pt x="248755" y="139103"/>
                </a:lnTo>
                <a:lnTo>
                  <a:pt x="245729" y="137579"/>
                </a:lnTo>
                <a:lnTo>
                  <a:pt x="241215" y="134530"/>
                </a:lnTo>
                <a:lnTo>
                  <a:pt x="236689" y="133005"/>
                </a:lnTo>
                <a:lnTo>
                  <a:pt x="233676" y="130084"/>
                </a:lnTo>
                <a:lnTo>
                  <a:pt x="229149" y="128559"/>
                </a:lnTo>
                <a:lnTo>
                  <a:pt x="224622" y="125510"/>
                </a:lnTo>
                <a:lnTo>
                  <a:pt x="221609" y="123986"/>
                </a:lnTo>
                <a:lnTo>
                  <a:pt x="217095" y="122462"/>
                </a:lnTo>
                <a:lnTo>
                  <a:pt x="214069" y="120937"/>
                </a:lnTo>
                <a:lnTo>
                  <a:pt x="209555" y="119413"/>
                </a:lnTo>
                <a:lnTo>
                  <a:pt x="203516" y="116491"/>
                </a:lnTo>
                <a:lnTo>
                  <a:pt x="197489" y="114966"/>
                </a:lnTo>
                <a:lnTo>
                  <a:pt x="191462" y="113442"/>
                </a:lnTo>
                <a:lnTo>
                  <a:pt x="185435" y="113442"/>
                </a:lnTo>
                <a:lnTo>
                  <a:pt x="179395" y="111918"/>
                </a:lnTo>
                <a:lnTo>
                  <a:pt x="176382" y="113442"/>
                </a:lnTo>
                <a:lnTo>
                  <a:pt x="171868" y="114966"/>
                </a:lnTo>
                <a:lnTo>
                  <a:pt x="168842" y="116491"/>
                </a:lnTo>
                <a:lnTo>
                  <a:pt x="167341" y="119413"/>
                </a:lnTo>
                <a:lnTo>
                  <a:pt x="167341" y="125510"/>
                </a:lnTo>
                <a:lnTo>
                  <a:pt x="165828" y="128559"/>
                </a:lnTo>
                <a:lnTo>
                  <a:pt x="164328" y="133005"/>
                </a:lnTo>
                <a:lnTo>
                  <a:pt x="162815" y="137579"/>
                </a:lnTo>
                <a:lnTo>
                  <a:pt x="162815" y="143676"/>
                </a:lnTo>
                <a:lnTo>
                  <a:pt x="161315" y="146725"/>
                </a:lnTo>
                <a:lnTo>
                  <a:pt x="161315" y="149647"/>
                </a:lnTo>
                <a:lnTo>
                  <a:pt x="159801" y="154220"/>
                </a:lnTo>
                <a:lnTo>
                  <a:pt x="159801" y="158794"/>
                </a:lnTo>
                <a:lnTo>
                  <a:pt x="158288" y="161842"/>
                </a:lnTo>
                <a:lnTo>
                  <a:pt x="158288" y="166289"/>
                </a:lnTo>
                <a:lnTo>
                  <a:pt x="156788" y="170862"/>
                </a:lnTo>
                <a:lnTo>
                  <a:pt x="156788" y="173911"/>
                </a:lnTo>
                <a:lnTo>
                  <a:pt x="155275" y="178484"/>
                </a:lnTo>
                <a:lnTo>
                  <a:pt x="155275" y="184455"/>
                </a:lnTo>
                <a:lnTo>
                  <a:pt x="153775" y="189028"/>
                </a:lnTo>
                <a:lnTo>
                  <a:pt x="152261" y="194999"/>
                </a:lnTo>
                <a:lnTo>
                  <a:pt x="150761" y="199572"/>
                </a:lnTo>
                <a:lnTo>
                  <a:pt x="149248" y="205670"/>
                </a:lnTo>
                <a:lnTo>
                  <a:pt x="147735" y="211640"/>
                </a:lnTo>
                <a:lnTo>
                  <a:pt x="147735" y="217738"/>
                </a:lnTo>
                <a:lnTo>
                  <a:pt x="146235" y="223836"/>
                </a:lnTo>
                <a:lnTo>
                  <a:pt x="144721" y="229806"/>
                </a:lnTo>
                <a:lnTo>
                  <a:pt x="143221" y="235904"/>
                </a:lnTo>
                <a:lnTo>
                  <a:pt x="143221" y="243399"/>
                </a:lnTo>
                <a:lnTo>
                  <a:pt x="140208" y="249497"/>
                </a:lnTo>
                <a:lnTo>
                  <a:pt x="138695" y="255595"/>
                </a:lnTo>
                <a:lnTo>
                  <a:pt x="137181" y="263090"/>
                </a:lnTo>
                <a:lnTo>
                  <a:pt x="135681" y="269187"/>
                </a:lnTo>
                <a:lnTo>
                  <a:pt x="134168" y="275158"/>
                </a:lnTo>
                <a:lnTo>
                  <a:pt x="132668" y="282780"/>
                </a:lnTo>
                <a:lnTo>
                  <a:pt x="129654" y="288751"/>
                </a:lnTo>
                <a:lnTo>
                  <a:pt x="128141" y="297897"/>
                </a:lnTo>
                <a:lnTo>
                  <a:pt x="126641" y="303868"/>
                </a:lnTo>
                <a:lnTo>
                  <a:pt x="123615" y="311490"/>
                </a:lnTo>
                <a:lnTo>
                  <a:pt x="122114" y="319112"/>
                </a:lnTo>
                <a:lnTo>
                  <a:pt x="120601" y="326607"/>
                </a:lnTo>
                <a:lnTo>
                  <a:pt x="117588" y="334166"/>
                </a:lnTo>
                <a:lnTo>
                  <a:pt x="116087" y="341724"/>
                </a:lnTo>
                <a:lnTo>
                  <a:pt x="113061" y="347784"/>
                </a:lnTo>
                <a:lnTo>
                  <a:pt x="111561" y="356854"/>
                </a:lnTo>
                <a:lnTo>
                  <a:pt x="110048" y="362901"/>
                </a:lnTo>
                <a:lnTo>
                  <a:pt x="107034" y="370460"/>
                </a:lnTo>
                <a:lnTo>
                  <a:pt x="104021" y="378018"/>
                </a:lnTo>
                <a:lnTo>
                  <a:pt x="102508" y="385577"/>
                </a:lnTo>
                <a:lnTo>
                  <a:pt x="99494" y="393136"/>
                </a:lnTo>
                <a:lnTo>
                  <a:pt x="97994" y="400694"/>
                </a:lnTo>
                <a:lnTo>
                  <a:pt x="94980" y="408266"/>
                </a:lnTo>
                <a:lnTo>
                  <a:pt x="91954" y="415824"/>
                </a:lnTo>
                <a:lnTo>
                  <a:pt x="88941" y="423383"/>
                </a:lnTo>
                <a:lnTo>
                  <a:pt x="87440" y="429430"/>
                </a:lnTo>
                <a:lnTo>
                  <a:pt x="82914" y="436988"/>
                </a:lnTo>
                <a:lnTo>
                  <a:pt x="81401" y="444547"/>
                </a:lnTo>
                <a:lnTo>
                  <a:pt x="76887" y="452105"/>
                </a:lnTo>
                <a:lnTo>
                  <a:pt x="75374" y="459664"/>
                </a:lnTo>
                <a:lnTo>
                  <a:pt x="72360" y="467235"/>
                </a:lnTo>
                <a:lnTo>
                  <a:pt x="69347" y="474794"/>
                </a:lnTo>
                <a:lnTo>
                  <a:pt x="66334" y="480841"/>
                </a:lnTo>
                <a:lnTo>
                  <a:pt x="63320" y="488399"/>
                </a:lnTo>
                <a:lnTo>
                  <a:pt x="60307" y="495958"/>
                </a:lnTo>
                <a:lnTo>
                  <a:pt x="57281" y="502005"/>
                </a:lnTo>
                <a:lnTo>
                  <a:pt x="54267" y="509564"/>
                </a:lnTo>
                <a:lnTo>
                  <a:pt x="51254" y="517122"/>
                </a:lnTo>
                <a:lnTo>
                  <a:pt x="48240" y="524693"/>
                </a:lnTo>
                <a:lnTo>
                  <a:pt x="46727" y="532252"/>
                </a:lnTo>
                <a:lnTo>
                  <a:pt x="43714" y="539811"/>
                </a:lnTo>
                <a:lnTo>
                  <a:pt x="40700" y="547369"/>
                </a:lnTo>
                <a:lnTo>
                  <a:pt x="37687" y="554928"/>
                </a:lnTo>
                <a:lnTo>
                  <a:pt x="36174" y="562486"/>
                </a:lnTo>
                <a:lnTo>
                  <a:pt x="33160" y="568533"/>
                </a:lnTo>
                <a:lnTo>
                  <a:pt x="31660" y="577604"/>
                </a:lnTo>
                <a:lnTo>
                  <a:pt x="30147" y="585175"/>
                </a:lnTo>
                <a:lnTo>
                  <a:pt x="27133" y="592734"/>
                </a:lnTo>
                <a:lnTo>
                  <a:pt x="25620" y="600292"/>
                </a:lnTo>
                <a:lnTo>
                  <a:pt x="22607" y="607851"/>
                </a:lnTo>
                <a:lnTo>
                  <a:pt x="21106" y="615409"/>
                </a:lnTo>
                <a:lnTo>
                  <a:pt x="19593" y="624480"/>
                </a:lnTo>
                <a:lnTo>
                  <a:pt x="16580" y="632038"/>
                </a:lnTo>
                <a:lnTo>
                  <a:pt x="15067" y="639610"/>
                </a:lnTo>
                <a:lnTo>
                  <a:pt x="13566" y="647168"/>
                </a:lnTo>
                <a:lnTo>
                  <a:pt x="12053" y="656238"/>
                </a:lnTo>
                <a:lnTo>
                  <a:pt x="10553" y="663797"/>
                </a:lnTo>
                <a:lnTo>
                  <a:pt x="9040" y="671356"/>
                </a:lnTo>
                <a:lnTo>
                  <a:pt x="7539" y="678914"/>
                </a:lnTo>
                <a:lnTo>
                  <a:pt x="7539" y="686473"/>
                </a:lnTo>
                <a:lnTo>
                  <a:pt x="6026" y="695556"/>
                </a:lnTo>
                <a:lnTo>
                  <a:pt x="4513" y="703115"/>
                </a:lnTo>
                <a:lnTo>
                  <a:pt x="4513" y="718232"/>
                </a:lnTo>
                <a:lnTo>
                  <a:pt x="3013" y="725790"/>
                </a:lnTo>
                <a:lnTo>
                  <a:pt x="1500" y="733349"/>
                </a:lnTo>
                <a:lnTo>
                  <a:pt x="1500" y="748466"/>
                </a:lnTo>
                <a:lnTo>
                  <a:pt x="0" y="756037"/>
                </a:lnTo>
                <a:lnTo>
                  <a:pt x="0" y="771155"/>
                </a:lnTo>
                <a:lnTo>
                  <a:pt x="1500" y="778713"/>
                </a:lnTo>
                <a:lnTo>
                  <a:pt x="1500" y="799877"/>
                </a:lnTo>
                <a:lnTo>
                  <a:pt x="3013" y="808948"/>
                </a:lnTo>
                <a:lnTo>
                  <a:pt x="3013" y="815007"/>
                </a:lnTo>
                <a:lnTo>
                  <a:pt x="4513" y="822566"/>
                </a:lnTo>
                <a:lnTo>
                  <a:pt x="4513" y="828613"/>
                </a:lnTo>
                <a:lnTo>
                  <a:pt x="7539" y="836171"/>
                </a:lnTo>
                <a:lnTo>
                  <a:pt x="7539" y="843730"/>
                </a:lnTo>
                <a:lnTo>
                  <a:pt x="9040" y="849777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275848" y="5029013"/>
            <a:ext cx="1097544" cy="1028147"/>
          </a:xfrm>
          <a:custGeom>
            <a:avLst/>
            <a:gdLst/>
            <a:ahLst/>
            <a:cxnLst/>
            <a:rect l="l" t="t" r="r" b="b"/>
            <a:pathLst>
              <a:path w="1097544" h="1028147">
                <a:moveTo>
                  <a:pt x="901530" y="501954"/>
                </a:moveTo>
                <a:lnTo>
                  <a:pt x="898517" y="506489"/>
                </a:lnTo>
                <a:lnTo>
                  <a:pt x="895503" y="511024"/>
                </a:lnTo>
                <a:lnTo>
                  <a:pt x="892490" y="515572"/>
                </a:lnTo>
                <a:lnTo>
                  <a:pt x="889476" y="520107"/>
                </a:lnTo>
                <a:lnTo>
                  <a:pt x="886463" y="524643"/>
                </a:lnTo>
                <a:lnTo>
                  <a:pt x="881936" y="527666"/>
                </a:lnTo>
                <a:lnTo>
                  <a:pt x="880423" y="532201"/>
                </a:lnTo>
                <a:lnTo>
                  <a:pt x="874396" y="536736"/>
                </a:lnTo>
                <a:lnTo>
                  <a:pt x="868369" y="538248"/>
                </a:lnTo>
                <a:lnTo>
                  <a:pt x="863843" y="538248"/>
                </a:lnTo>
                <a:lnTo>
                  <a:pt x="860829" y="536736"/>
                </a:lnTo>
                <a:lnTo>
                  <a:pt x="856303" y="530689"/>
                </a:lnTo>
                <a:lnTo>
                  <a:pt x="856303" y="518596"/>
                </a:lnTo>
                <a:lnTo>
                  <a:pt x="859316" y="511024"/>
                </a:lnTo>
                <a:lnTo>
                  <a:pt x="860829" y="506489"/>
                </a:lnTo>
                <a:lnTo>
                  <a:pt x="862343" y="501954"/>
                </a:lnTo>
                <a:lnTo>
                  <a:pt x="865356" y="497419"/>
                </a:lnTo>
                <a:lnTo>
                  <a:pt x="866856" y="492884"/>
                </a:lnTo>
                <a:lnTo>
                  <a:pt x="868369" y="488349"/>
                </a:lnTo>
                <a:lnTo>
                  <a:pt x="871383" y="482302"/>
                </a:lnTo>
                <a:lnTo>
                  <a:pt x="874396" y="477767"/>
                </a:lnTo>
                <a:lnTo>
                  <a:pt x="877410" y="471720"/>
                </a:lnTo>
                <a:lnTo>
                  <a:pt x="880423" y="465673"/>
                </a:lnTo>
                <a:lnTo>
                  <a:pt x="883449" y="458114"/>
                </a:lnTo>
                <a:lnTo>
                  <a:pt x="886463" y="452055"/>
                </a:lnTo>
                <a:lnTo>
                  <a:pt x="889476" y="446008"/>
                </a:lnTo>
                <a:lnTo>
                  <a:pt x="890977" y="436937"/>
                </a:lnTo>
                <a:lnTo>
                  <a:pt x="894003" y="430891"/>
                </a:lnTo>
                <a:lnTo>
                  <a:pt x="894003" y="426355"/>
                </a:lnTo>
                <a:lnTo>
                  <a:pt x="895503" y="423332"/>
                </a:lnTo>
                <a:lnTo>
                  <a:pt x="897016" y="418797"/>
                </a:lnTo>
                <a:lnTo>
                  <a:pt x="898517" y="414262"/>
                </a:lnTo>
                <a:lnTo>
                  <a:pt x="900030" y="409726"/>
                </a:lnTo>
                <a:lnTo>
                  <a:pt x="900030" y="400656"/>
                </a:lnTo>
                <a:lnTo>
                  <a:pt x="901530" y="397620"/>
                </a:lnTo>
                <a:lnTo>
                  <a:pt x="901530" y="391573"/>
                </a:lnTo>
                <a:lnTo>
                  <a:pt x="903043" y="388550"/>
                </a:lnTo>
                <a:lnTo>
                  <a:pt x="903043" y="384015"/>
                </a:lnTo>
                <a:lnTo>
                  <a:pt x="904556" y="379479"/>
                </a:lnTo>
                <a:lnTo>
                  <a:pt x="904556" y="338650"/>
                </a:lnTo>
                <a:lnTo>
                  <a:pt x="903043" y="332603"/>
                </a:lnTo>
                <a:lnTo>
                  <a:pt x="901530" y="326556"/>
                </a:lnTo>
                <a:lnTo>
                  <a:pt x="901530" y="320510"/>
                </a:lnTo>
                <a:lnTo>
                  <a:pt x="900030" y="315936"/>
                </a:lnTo>
                <a:lnTo>
                  <a:pt x="900030" y="308441"/>
                </a:lnTo>
                <a:lnTo>
                  <a:pt x="898517" y="303868"/>
                </a:lnTo>
                <a:lnTo>
                  <a:pt x="897016" y="296373"/>
                </a:lnTo>
                <a:lnTo>
                  <a:pt x="895503" y="291800"/>
                </a:lnTo>
                <a:lnTo>
                  <a:pt x="894003" y="284177"/>
                </a:lnTo>
                <a:lnTo>
                  <a:pt x="892490" y="278207"/>
                </a:lnTo>
                <a:lnTo>
                  <a:pt x="890977" y="272109"/>
                </a:lnTo>
                <a:lnTo>
                  <a:pt x="889476" y="266138"/>
                </a:lnTo>
                <a:lnTo>
                  <a:pt x="887963" y="260041"/>
                </a:lnTo>
                <a:lnTo>
                  <a:pt x="884950" y="253943"/>
                </a:lnTo>
                <a:lnTo>
                  <a:pt x="883449" y="247972"/>
                </a:lnTo>
                <a:lnTo>
                  <a:pt x="881936" y="241875"/>
                </a:lnTo>
                <a:lnTo>
                  <a:pt x="878923" y="235777"/>
                </a:lnTo>
                <a:lnTo>
                  <a:pt x="877410" y="228282"/>
                </a:lnTo>
                <a:lnTo>
                  <a:pt x="874396" y="222184"/>
                </a:lnTo>
                <a:lnTo>
                  <a:pt x="872896" y="216214"/>
                </a:lnTo>
                <a:lnTo>
                  <a:pt x="869870" y="210116"/>
                </a:lnTo>
                <a:lnTo>
                  <a:pt x="866856" y="202621"/>
                </a:lnTo>
                <a:lnTo>
                  <a:pt x="865356" y="196523"/>
                </a:lnTo>
                <a:lnTo>
                  <a:pt x="863843" y="190425"/>
                </a:lnTo>
                <a:lnTo>
                  <a:pt x="860829" y="184455"/>
                </a:lnTo>
                <a:lnTo>
                  <a:pt x="857816" y="178357"/>
                </a:lnTo>
                <a:lnTo>
                  <a:pt x="854803" y="170862"/>
                </a:lnTo>
                <a:lnTo>
                  <a:pt x="853289" y="164764"/>
                </a:lnTo>
                <a:lnTo>
                  <a:pt x="850276" y="158667"/>
                </a:lnTo>
                <a:lnTo>
                  <a:pt x="847263" y="152696"/>
                </a:lnTo>
                <a:lnTo>
                  <a:pt x="844249" y="146598"/>
                </a:lnTo>
                <a:lnTo>
                  <a:pt x="842736" y="142152"/>
                </a:lnTo>
                <a:lnTo>
                  <a:pt x="838222" y="134530"/>
                </a:lnTo>
                <a:lnTo>
                  <a:pt x="835196" y="128432"/>
                </a:lnTo>
                <a:lnTo>
                  <a:pt x="832183" y="122462"/>
                </a:lnTo>
                <a:lnTo>
                  <a:pt x="830682" y="117888"/>
                </a:lnTo>
                <a:lnTo>
                  <a:pt x="827669" y="111791"/>
                </a:lnTo>
                <a:lnTo>
                  <a:pt x="824643" y="107344"/>
                </a:lnTo>
                <a:lnTo>
                  <a:pt x="821629" y="101247"/>
                </a:lnTo>
                <a:lnTo>
                  <a:pt x="820129" y="96673"/>
                </a:lnTo>
                <a:lnTo>
                  <a:pt x="817115" y="90703"/>
                </a:lnTo>
                <a:lnTo>
                  <a:pt x="814089" y="84605"/>
                </a:lnTo>
                <a:lnTo>
                  <a:pt x="811076" y="80032"/>
                </a:lnTo>
                <a:lnTo>
                  <a:pt x="809575" y="75586"/>
                </a:lnTo>
                <a:lnTo>
                  <a:pt x="806562" y="71012"/>
                </a:lnTo>
                <a:lnTo>
                  <a:pt x="803536" y="66439"/>
                </a:lnTo>
                <a:lnTo>
                  <a:pt x="800522" y="61993"/>
                </a:lnTo>
                <a:lnTo>
                  <a:pt x="799022" y="57419"/>
                </a:lnTo>
                <a:lnTo>
                  <a:pt x="796008" y="52846"/>
                </a:lnTo>
                <a:lnTo>
                  <a:pt x="792982" y="49797"/>
                </a:lnTo>
                <a:lnTo>
                  <a:pt x="789969" y="45351"/>
                </a:lnTo>
                <a:lnTo>
                  <a:pt x="786955" y="40778"/>
                </a:lnTo>
                <a:lnTo>
                  <a:pt x="783942" y="34680"/>
                </a:lnTo>
                <a:lnTo>
                  <a:pt x="779415" y="28709"/>
                </a:lnTo>
                <a:lnTo>
                  <a:pt x="774902" y="22612"/>
                </a:lnTo>
                <a:lnTo>
                  <a:pt x="770375" y="18039"/>
                </a:lnTo>
                <a:lnTo>
                  <a:pt x="767362" y="13592"/>
                </a:lnTo>
                <a:lnTo>
                  <a:pt x="764348" y="12068"/>
                </a:lnTo>
                <a:lnTo>
                  <a:pt x="758309" y="5970"/>
                </a:lnTo>
                <a:lnTo>
                  <a:pt x="753795" y="2921"/>
                </a:lnTo>
                <a:lnTo>
                  <a:pt x="750781" y="1524"/>
                </a:lnTo>
                <a:lnTo>
                  <a:pt x="747755" y="0"/>
                </a:lnTo>
                <a:lnTo>
                  <a:pt x="744742" y="0"/>
                </a:lnTo>
                <a:lnTo>
                  <a:pt x="743241" y="2921"/>
                </a:lnTo>
                <a:lnTo>
                  <a:pt x="741728" y="4446"/>
                </a:lnTo>
                <a:lnTo>
                  <a:pt x="741728" y="9019"/>
                </a:lnTo>
                <a:lnTo>
                  <a:pt x="740228" y="12068"/>
                </a:lnTo>
                <a:lnTo>
                  <a:pt x="740228" y="18039"/>
                </a:lnTo>
                <a:lnTo>
                  <a:pt x="738715" y="24136"/>
                </a:lnTo>
                <a:lnTo>
                  <a:pt x="738715" y="34680"/>
                </a:lnTo>
                <a:lnTo>
                  <a:pt x="737202" y="39253"/>
                </a:lnTo>
                <a:lnTo>
                  <a:pt x="737202" y="42302"/>
                </a:lnTo>
                <a:lnTo>
                  <a:pt x="735701" y="46876"/>
                </a:lnTo>
                <a:lnTo>
                  <a:pt x="734188" y="51322"/>
                </a:lnTo>
                <a:lnTo>
                  <a:pt x="734188" y="55895"/>
                </a:lnTo>
                <a:lnTo>
                  <a:pt x="732688" y="60468"/>
                </a:lnTo>
                <a:lnTo>
                  <a:pt x="732688" y="66439"/>
                </a:lnTo>
                <a:lnTo>
                  <a:pt x="729674" y="71012"/>
                </a:lnTo>
                <a:lnTo>
                  <a:pt x="728161" y="75586"/>
                </a:lnTo>
                <a:lnTo>
                  <a:pt x="725148" y="80032"/>
                </a:lnTo>
                <a:lnTo>
                  <a:pt x="723635" y="84605"/>
                </a:lnTo>
                <a:lnTo>
                  <a:pt x="719121" y="89178"/>
                </a:lnTo>
                <a:lnTo>
                  <a:pt x="717608" y="93752"/>
                </a:lnTo>
                <a:lnTo>
                  <a:pt x="713081" y="96673"/>
                </a:lnTo>
                <a:lnTo>
                  <a:pt x="710068" y="102771"/>
                </a:lnTo>
                <a:lnTo>
                  <a:pt x="707054" y="107344"/>
                </a:lnTo>
                <a:lnTo>
                  <a:pt x="702528" y="110393"/>
                </a:lnTo>
                <a:lnTo>
                  <a:pt x="698014" y="114839"/>
                </a:lnTo>
                <a:lnTo>
                  <a:pt x="693488" y="119413"/>
                </a:lnTo>
                <a:lnTo>
                  <a:pt x="688961" y="123986"/>
                </a:lnTo>
                <a:lnTo>
                  <a:pt x="684447" y="129957"/>
                </a:lnTo>
                <a:lnTo>
                  <a:pt x="679921" y="133005"/>
                </a:lnTo>
                <a:lnTo>
                  <a:pt x="675394" y="139103"/>
                </a:lnTo>
                <a:lnTo>
                  <a:pt x="670868" y="143549"/>
                </a:lnTo>
                <a:lnTo>
                  <a:pt x="666354" y="146598"/>
                </a:lnTo>
                <a:lnTo>
                  <a:pt x="660314" y="152696"/>
                </a:lnTo>
                <a:lnTo>
                  <a:pt x="655800" y="157269"/>
                </a:lnTo>
                <a:lnTo>
                  <a:pt x="651274" y="161715"/>
                </a:lnTo>
                <a:lnTo>
                  <a:pt x="646747" y="166289"/>
                </a:lnTo>
                <a:lnTo>
                  <a:pt x="642233" y="170862"/>
                </a:lnTo>
                <a:lnTo>
                  <a:pt x="639220" y="176833"/>
                </a:lnTo>
                <a:lnTo>
                  <a:pt x="634693" y="181406"/>
                </a:lnTo>
                <a:lnTo>
                  <a:pt x="630167" y="187504"/>
                </a:lnTo>
                <a:lnTo>
                  <a:pt x="627153" y="191950"/>
                </a:lnTo>
                <a:lnTo>
                  <a:pt x="624140" y="198048"/>
                </a:lnTo>
                <a:lnTo>
                  <a:pt x="619613" y="202621"/>
                </a:lnTo>
                <a:lnTo>
                  <a:pt x="616600" y="208591"/>
                </a:lnTo>
                <a:lnTo>
                  <a:pt x="615087" y="213165"/>
                </a:lnTo>
                <a:lnTo>
                  <a:pt x="613587" y="220660"/>
                </a:lnTo>
                <a:lnTo>
                  <a:pt x="610573" y="225233"/>
                </a:lnTo>
                <a:lnTo>
                  <a:pt x="609060" y="231331"/>
                </a:lnTo>
                <a:lnTo>
                  <a:pt x="607560" y="235777"/>
                </a:lnTo>
                <a:lnTo>
                  <a:pt x="606047" y="243399"/>
                </a:lnTo>
                <a:lnTo>
                  <a:pt x="606047" y="297770"/>
                </a:lnTo>
                <a:lnTo>
                  <a:pt x="607560" y="303868"/>
                </a:lnTo>
                <a:lnTo>
                  <a:pt x="607560" y="309966"/>
                </a:lnTo>
                <a:lnTo>
                  <a:pt x="609060" y="315936"/>
                </a:lnTo>
                <a:lnTo>
                  <a:pt x="609060" y="320510"/>
                </a:lnTo>
                <a:lnTo>
                  <a:pt x="610573" y="326556"/>
                </a:lnTo>
                <a:lnTo>
                  <a:pt x="610573" y="332603"/>
                </a:lnTo>
                <a:lnTo>
                  <a:pt x="612073" y="338650"/>
                </a:lnTo>
                <a:lnTo>
                  <a:pt x="612073" y="361339"/>
                </a:lnTo>
                <a:lnTo>
                  <a:pt x="610573" y="364362"/>
                </a:lnTo>
                <a:lnTo>
                  <a:pt x="609060" y="368897"/>
                </a:lnTo>
                <a:lnTo>
                  <a:pt x="609060" y="373432"/>
                </a:lnTo>
                <a:lnTo>
                  <a:pt x="606047" y="377968"/>
                </a:lnTo>
                <a:lnTo>
                  <a:pt x="601520" y="384015"/>
                </a:lnTo>
                <a:lnTo>
                  <a:pt x="595493" y="387038"/>
                </a:lnTo>
                <a:lnTo>
                  <a:pt x="589466" y="387038"/>
                </a:lnTo>
                <a:lnTo>
                  <a:pt x="583427" y="384015"/>
                </a:lnTo>
                <a:lnTo>
                  <a:pt x="580413" y="380991"/>
                </a:lnTo>
                <a:lnTo>
                  <a:pt x="574386" y="374944"/>
                </a:lnTo>
                <a:lnTo>
                  <a:pt x="569860" y="368897"/>
                </a:lnTo>
                <a:lnTo>
                  <a:pt x="568359" y="364362"/>
                </a:lnTo>
                <a:lnTo>
                  <a:pt x="565346" y="359827"/>
                </a:lnTo>
                <a:lnTo>
                  <a:pt x="563833" y="355292"/>
                </a:lnTo>
                <a:lnTo>
                  <a:pt x="562332" y="352268"/>
                </a:lnTo>
                <a:lnTo>
                  <a:pt x="560819" y="346222"/>
                </a:lnTo>
                <a:lnTo>
                  <a:pt x="559306" y="341686"/>
                </a:lnTo>
                <a:lnTo>
                  <a:pt x="557806" y="337138"/>
                </a:lnTo>
                <a:lnTo>
                  <a:pt x="556293" y="331092"/>
                </a:lnTo>
                <a:lnTo>
                  <a:pt x="553279" y="326556"/>
                </a:lnTo>
                <a:lnTo>
                  <a:pt x="553279" y="322021"/>
                </a:lnTo>
                <a:lnTo>
                  <a:pt x="551779" y="315936"/>
                </a:lnTo>
                <a:lnTo>
                  <a:pt x="551779" y="311490"/>
                </a:lnTo>
                <a:lnTo>
                  <a:pt x="550266" y="305392"/>
                </a:lnTo>
                <a:lnTo>
                  <a:pt x="548753" y="300819"/>
                </a:lnTo>
                <a:lnTo>
                  <a:pt x="548753" y="279731"/>
                </a:lnTo>
                <a:lnTo>
                  <a:pt x="550266" y="275158"/>
                </a:lnTo>
                <a:lnTo>
                  <a:pt x="550266" y="255468"/>
                </a:lnTo>
                <a:lnTo>
                  <a:pt x="551779" y="249497"/>
                </a:lnTo>
                <a:lnTo>
                  <a:pt x="550266" y="246448"/>
                </a:lnTo>
                <a:lnTo>
                  <a:pt x="550266" y="243399"/>
                </a:lnTo>
                <a:lnTo>
                  <a:pt x="548753" y="240350"/>
                </a:lnTo>
                <a:lnTo>
                  <a:pt x="544239" y="240350"/>
                </a:lnTo>
                <a:lnTo>
                  <a:pt x="539713" y="241875"/>
                </a:lnTo>
                <a:lnTo>
                  <a:pt x="535186" y="244924"/>
                </a:lnTo>
                <a:lnTo>
                  <a:pt x="529159" y="250894"/>
                </a:lnTo>
                <a:lnTo>
                  <a:pt x="526146" y="253943"/>
                </a:lnTo>
                <a:lnTo>
                  <a:pt x="521619" y="256992"/>
                </a:lnTo>
                <a:lnTo>
                  <a:pt x="517093" y="261565"/>
                </a:lnTo>
                <a:lnTo>
                  <a:pt x="514079" y="266138"/>
                </a:lnTo>
                <a:lnTo>
                  <a:pt x="509565" y="270585"/>
                </a:lnTo>
                <a:lnTo>
                  <a:pt x="503526" y="276682"/>
                </a:lnTo>
                <a:lnTo>
                  <a:pt x="499012" y="282653"/>
                </a:lnTo>
                <a:lnTo>
                  <a:pt x="492972" y="290275"/>
                </a:lnTo>
                <a:lnTo>
                  <a:pt x="486945" y="296373"/>
                </a:lnTo>
                <a:lnTo>
                  <a:pt x="480918" y="302344"/>
                </a:lnTo>
                <a:lnTo>
                  <a:pt x="476392" y="308441"/>
                </a:lnTo>
                <a:lnTo>
                  <a:pt x="471865" y="315936"/>
                </a:lnTo>
                <a:lnTo>
                  <a:pt x="467352" y="322021"/>
                </a:lnTo>
                <a:lnTo>
                  <a:pt x="462825" y="328068"/>
                </a:lnTo>
                <a:lnTo>
                  <a:pt x="459812" y="335627"/>
                </a:lnTo>
                <a:lnTo>
                  <a:pt x="456798" y="341686"/>
                </a:lnTo>
                <a:lnTo>
                  <a:pt x="453785" y="347733"/>
                </a:lnTo>
                <a:lnTo>
                  <a:pt x="450758" y="353780"/>
                </a:lnTo>
                <a:lnTo>
                  <a:pt x="449258" y="359827"/>
                </a:lnTo>
                <a:lnTo>
                  <a:pt x="446245" y="365874"/>
                </a:lnTo>
                <a:lnTo>
                  <a:pt x="444732" y="371921"/>
                </a:lnTo>
                <a:lnTo>
                  <a:pt x="443231" y="377968"/>
                </a:lnTo>
                <a:lnTo>
                  <a:pt x="441718" y="384015"/>
                </a:lnTo>
                <a:lnTo>
                  <a:pt x="441718" y="390061"/>
                </a:lnTo>
                <a:lnTo>
                  <a:pt x="440205" y="394597"/>
                </a:lnTo>
                <a:lnTo>
                  <a:pt x="440205" y="417285"/>
                </a:lnTo>
                <a:lnTo>
                  <a:pt x="441718" y="423332"/>
                </a:lnTo>
                <a:lnTo>
                  <a:pt x="441718" y="429379"/>
                </a:lnTo>
                <a:lnTo>
                  <a:pt x="443231" y="433914"/>
                </a:lnTo>
                <a:lnTo>
                  <a:pt x="444732" y="439961"/>
                </a:lnTo>
                <a:lnTo>
                  <a:pt x="446245" y="444496"/>
                </a:lnTo>
                <a:lnTo>
                  <a:pt x="446245" y="449031"/>
                </a:lnTo>
                <a:lnTo>
                  <a:pt x="449258" y="455078"/>
                </a:lnTo>
                <a:lnTo>
                  <a:pt x="450758" y="459626"/>
                </a:lnTo>
                <a:lnTo>
                  <a:pt x="453785" y="465673"/>
                </a:lnTo>
                <a:lnTo>
                  <a:pt x="456798" y="470208"/>
                </a:lnTo>
                <a:lnTo>
                  <a:pt x="459812" y="476255"/>
                </a:lnTo>
                <a:lnTo>
                  <a:pt x="461312" y="480790"/>
                </a:lnTo>
                <a:lnTo>
                  <a:pt x="464338" y="485325"/>
                </a:lnTo>
                <a:lnTo>
                  <a:pt x="465838" y="489860"/>
                </a:lnTo>
                <a:lnTo>
                  <a:pt x="468852" y="494396"/>
                </a:lnTo>
                <a:lnTo>
                  <a:pt x="468852" y="498931"/>
                </a:lnTo>
                <a:lnTo>
                  <a:pt x="471865" y="503466"/>
                </a:lnTo>
                <a:lnTo>
                  <a:pt x="473378" y="508001"/>
                </a:lnTo>
                <a:lnTo>
                  <a:pt x="474892" y="514048"/>
                </a:lnTo>
                <a:lnTo>
                  <a:pt x="476392" y="517084"/>
                </a:lnTo>
                <a:lnTo>
                  <a:pt x="476392" y="521619"/>
                </a:lnTo>
                <a:lnTo>
                  <a:pt x="477905" y="526154"/>
                </a:lnTo>
                <a:lnTo>
                  <a:pt x="479405" y="530689"/>
                </a:lnTo>
                <a:lnTo>
                  <a:pt x="480918" y="538248"/>
                </a:lnTo>
                <a:lnTo>
                  <a:pt x="480918" y="545807"/>
                </a:lnTo>
                <a:lnTo>
                  <a:pt x="479405" y="550342"/>
                </a:lnTo>
                <a:lnTo>
                  <a:pt x="477905" y="556389"/>
                </a:lnTo>
                <a:lnTo>
                  <a:pt x="476392" y="559412"/>
                </a:lnTo>
                <a:lnTo>
                  <a:pt x="473378" y="562436"/>
                </a:lnTo>
                <a:lnTo>
                  <a:pt x="465838" y="562436"/>
                </a:lnTo>
                <a:lnTo>
                  <a:pt x="461312" y="560924"/>
                </a:lnTo>
                <a:lnTo>
                  <a:pt x="456798" y="557900"/>
                </a:lnTo>
                <a:lnTo>
                  <a:pt x="449258" y="550342"/>
                </a:lnTo>
                <a:lnTo>
                  <a:pt x="446245" y="544295"/>
                </a:lnTo>
                <a:lnTo>
                  <a:pt x="441718" y="536736"/>
                </a:lnTo>
                <a:lnTo>
                  <a:pt x="438705" y="529178"/>
                </a:lnTo>
                <a:lnTo>
                  <a:pt x="437192" y="526154"/>
                </a:lnTo>
                <a:lnTo>
                  <a:pt x="435691" y="521619"/>
                </a:lnTo>
                <a:lnTo>
                  <a:pt x="434178" y="517084"/>
                </a:lnTo>
                <a:lnTo>
                  <a:pt x="434178" y="509513"/>
                </a:lnTo>
                <a:lnTo>
                  <a:pt x="432678" y="504978"/>
                </a:lnTo>
                <a:lnTo>
                  <a:pt x="432678" y="497419"/>
                </a:lnTo>
                <a:lnTo>
                  <a:pt x="431165" y="492884"/>
                </a:lnTo>
                <a:lnTo>
                  <a:pt x="429664" y="488349"/>
                </a:lnTo>
                <a:lnTo>
                  <a:pt x="429664" y="483813"/>
                </a:lnTo>
                <a:lnTo>
                  <a:pt x="428151" y="480790"/>
                </a:lnTo>
                <a:lnTo>
                  <a:pt x="426638" y="474743"/>
                </a:lnTo>
                <a:lnTo>
                  <a:pt x="423625" y="468696"/>
                </a:lnTo>
                <a:lnTo>
                  <a:pt x="420611" y="464161"/>
                </a:lnTo>
                <a:lnTo>
                  <a:pt x="417598" y="459626"/>
                </a:lnTo>
                <a:lnTo>
                  <a:pt x="413071" y="458114"/>
                </a:lnTo>
                <a:lnTo>
                  <a:pt x="408557" y="458114"/>
                </a:lnTo>
                <a:lnTo>
                  <a:pt x="401017" y="459626"/>
                </a:lnTo>
                <a:lnTo>
                  <a:pt x="396491" y="462649"/>
                </a:lnTo>
                <a:lnTo>
                  <a:pt x="391964" y="467185"/>
                </a:lnTo>
                <a:lnTo>
                  <a:pt x="388951" y="471720"/>
                </a:lnTo>
                <a:lnTo>
                  <a:pt x="384424" y="477767"/>
                </a:lnTo>
                <a:lnTo>
                  <a:pt x="379911" y="485325"/>
                </a:lnTo>
                <a:lnTo>
                  <a:pt x="378397" y="489860"/>
                </a:lnTo>
                <a:lnTo>
                  <a:pt x="376897" y="492884"/>
                </a:lnTo>
                <a:lnTo>
                  <a:pt x="375384" y="497419"/>
                </a:lnTo>
                <a:lnTo>
                  <a:pt x="375384" y="501954"/>
                </a:lnTo>
                <a:lnTo>
                  <a:pt x="372371" y="506489"/>
                </a:lnTo>
                <a:lnTo>
                  <a:pt x="370857" y="511024"/>
                </a:lnTo>
                <a:lnTo>
                  <a:pt x="369357" y="515572"/>
                </a:lnTo>
                <a:lnTo>
                  <a:pt x="367844" y="520107"/>
                </a:lnTo>
                <a:lnTo>
                  <a:pt x="366344" y="524643"/>
                </a:lnTo>
                <a:lnTo>
                  <a:pt x="366344" y="527666"/>
                </a:lnTo>
                <a:lnTo>
                  <a:pt x="364831" y="532201"/>
                </a:lnTo>
                <a:lnTo>
                  <a:pt x="363330" y="538248"/>
                </a:lnTo>
                <a:lnTo>
                  <a:pt x="361817" y="541272"/>
                </a:lnTo>
                <a:lnTo>
                  <a:pt x="360304" y="545807"/>
                </a:lnTo>
                <a:lnTo>
                  <a:pt x="357291" y="550342"/>
                </a:lnTo>
                <a:lnTo>
                  <a:pt x="355790" y="553365"/>
                </a:lnTo>
                <a:lnTo>
                  <a:pt x="354277" y="557900"/>
                </a:lnTo>
                <a:lnTo>
                  <a:pt x="352777" y="562436"/>
                </a:lnTo>
                <a:lnTo>
                  <a:pt x="351264" y="565459"/>
                </a:lnTo>
                <a:lnTo>
                  <a:pt x="349751" y="568482"/>
                </a:lnTo>
                <a:lnTo>
                  <a:pt x="345237" y="573030"/>
                </a:lnTo>
                <a:lnTo>
                  <a:pt x="340710" y="577566"/>
                </a:lnTo>
                <a:lnTo>
                  <a:pt x="336184" y="579077"/>
                </a:lnTo>
                <a:lnTo>
                  <a:pt x="333170" y="580589"/>
                </a:lnTo>
                <a:lnTo>
                  <a:pt x="328644" y="580589"/>
                </a:lnTo>
                <a:lnTo>
                  <a:pt x="324130" y="579077"/>
                </a:lnTo>
                <a:lnTo>
                  <a:pt x="319603" y="576054"/>
                </a:lnTo>
                <a:lnTo>
                  <a:pt x="316590" y="573030"/>
                </a:lnTo>
                <a:lnTo>
                  <a:pt x="312063" y="568482"/>
                </a:lnTo>
                <a:lnTo>
                  <a:pt x="310563" y="563947"/>
                </a:lnTo>
                <a:lnTo>
                  <a:pt x="307537" y="557900"/>
                </a:lnTo>
                <a:lnTo>
                  <a:pt x="306036" y="551854"/>
                </a:lnTo>
                <a:lnTo>
                  <a:pt x="304523" y="545807"/>
                </a:lnTo>
                <a:lnTo>
                  <a:pt x="304523" y="530689"/>
                </a:lnTo>
                <a:lnTo>
                  <a:pt x="306036" y="524643"/>
                </a:lnTo>
                <a:lnTo>
                  <a:pt x="306036" y="515572"/>
                </a:lnTo>
                <a:lnTo>
                  <a:pt x="307537" y="509513"/>
                </a:lnTo>
                <a:lnTo>
                  <a:pt x="307537" y="504978"/>
                </a:lnTo>
                <a:lnTo>
                  <a:pt x="309050" y="500442"/>
                </a:lnTo>
                <a:lnTo>
                  <a:pt x="309050" y="494396"/>
                </a:lnTo>
                <a:lnTo>
                  <a:pt x="310563" y="489860"/>
                </a:lnTo>
                <a:lnTo>
                  <a:pt x="310563" y="477767"/>
                </a:lnTo>
                <a:lnTo>
                  <a:pt x="312063" y="470208"/>
                </a:lnTo>
                <a:lnTo>
                  <a:pt x="312063" y="464161"/>
                </a:lnTo>
                <a:lnTo>
                  <a:pt x="313576" y="458114"/>
                </a:lnTo>
                <a:lnTo>
                  <a:pt x="313576" y="444496"/>
                </a:lnTo>
                <a:lnTo>
                  <a:pt x="315077" y="436937"/>
                </a:lnTo>
                <a:lnTo>
                  <a:pt x="315077" y="399144"/>
                </a:lnTo>
                <a:lnTo>
                  <a:pt x="313576" y="396108"/>
                </a:lnTo>
                <a:lnTo>
                  <a:pt x="313576" y="376456"/>
                </a:lnTo>
                <a:lnTo>
                  <a:pt x="312063" y="371921"/>
                </a:lnTo>
                <a:lnTo>
                  <a:pt x="312063" y="362850"/>
                </a:lnTo>
                <a:lnTo>
                  <a:pt x="310563" y="358315"/>
                </a:lnTo>
                <a:lnTo>
                  <a:pt x="310563" y="350757"/>
                </a:lnTo>
                <a:lnTo>
                  <a:pt x="309050" y="346222"/>
                </a:lnTo>
                <a:lnTo>
                  <a:pt x="309050" y="341686"/>
                </a:lnTo>
                <a:lnTo>
                  <a:pt x="307537" y="337138"/>
                </a:lnTo>
                <a:lnTo>
                  <a:pt x="307537" y="332603"/>
                </a:lnTo>
                <a:lnTo>
                  <a:pt x="306036" y="328068"/>
                </a:lnTo>
                <a:lnTo>
                  <a:pt x="304523" y="323533"/>
                </a:lnTo>
                <a:lnTo>
                  <a:pt x="303023" y="318998"/>
                </a:lnTo>
                <a:lnTo>
                  <a:pt x="303023" y="315936"/>
                </a:lnTo>
                <a:lnTo>
                  <a:pt x="301510" y="309966"/>
                </a:lnTo>
                <a:lnTo>
                  <a:pt x="300010" y="305392"/>
                </a:lnTo>
                <a:lnTo>
                  <a:pt x="298497" y="302344"/>
                </a:lnTo>
                <a:lnTo>
                  <a:pt x="298497" y="297770"/>
                </a:lnTo>
                <a:lnTo>
                  <a:pt x="296996" y="293324"/>
                </a:lnTo>
                <a:lnTo>
                  <a:pt x="295483" y="287226"/>
                </a:lnTo>
                <a:lnTo>
                  <a:pt x="292470" y="282653"/>
                </a:lnTo>
                <a:lnTo>
                  <a:pt x="290957" y="278207"/>
                </a:lnTo>
                <a:lnTo>
                  <a:pt x="289456" y="273634"/>
                </a:lnTo>
                <a:lnTo>
                  <a:pt x="287943" y="270585"/>
                </a:lnTo>
                <a:lnTo>
                  <a:pt x="286443" y="266138"/>
                </a:lnTo>
                <a:lnTo>
                  <a:pt x="284930" y="261565"/>
                </a:lnTo>
                <a:lnTo>
                  <a:pt x="281916" y="256992"/>
                </a:lnTo>
                <a:lnTo>
                  <a:pt x="280403" y="252419"/>
                </a:lnTo>
                <a:lnTo>
                  <a:pt x="277390" y="247972"/>
                </a:lnTo>
                <a:lnTo>
                  <a:pt x="275889" y="244924"/>
                </a:lnTo>
                <a:lnTo>
                  <a:pt x="271363" y="237301"/>
                </a:lnTo>
                <a:lnTo>
                  <a:pt x="268349" y="229806"/>
                </a:lnTo>
                <a:lnTo>
                  <a:pt x="263823" y="222184"/>
                </a:lnTo>
                <a:lnTo>
                  <a:pt x="259296" y="214689"/>
                </a:lnTo>
                <a:lnTo>
                  <a:pt x="254782" y="208591"/>
                </a:lnTo>
                <a:lnTo>
                  <a:pt x="250256" y="202621"/>
                </a:lnTo>
                <a:lnTo>
                  <a:pt x="245729" y="196523"/>
                </a:lnTo>
                <a:lnTo>
                  <a:pt x="241203" y="190425"/>
                </a:lnTo>
                <a:lnTo>
                  <a:pt x="238189" y="185979"/>
                </a:lnTo>
                <a:lnTo>
                  <a:pt x="233676" y="181406"/>
                </a:lnTo>
                <a:lnTo>
                  <a:pt x="230662" y="176833"/>
                </a:lnTo>
                <a:lnTo>
                  <a:pt x="226136" y="172386"/>
                </a:lnTo>
                <a:lnTo>
                  <a:pt x="221609" y="167813"/>
                </a:lnTo>
                <a:lnTo>
                  <a:pt x="218596" y="164764"/>
                </a:lnTo>
                <a:lnTo>
                  <a:pt x="211056" y="160191"/>
                </a:lnTo>
                <a:lnTo>
                  <a:pt x="206529" y="157269"/>
                </a:lnTo>
                <a:lnTo>
                  <a:pt x="202015" y="154220"/>
                </a:lnTo>
                <a:lnTo>
                  <a:pt x="199002" y="155745"/>
                </a:lnTo>
                <a:lnTo>
                  <a:pt x="195976" y="158667"/>
                </a:lnTo>
                <a:lnTo>
                  <a:pt x="197489" y="164764"/>
                </a:lnTo>
                <a:lnTo>
                  <a:pt x="199002" y="169338"/>
                </a:lnTo>
                <a:lnTo>
                  <a:pt x="202015" y="176833"/>
                </a:lnTo>
                <a:lnTo>
                  <a:pt x="205029" y="179881"/>
                </a:lnTo>
                <a:lnTo>
                  <a:pt x="208042" y="184455"/>
                </a:lnTo>
                <a:lnTo>
                  <a:pt x="209555" y="188901"/>
                </a:lnTo>
                <a:lnTo>
                  <a:pt x="214069" y="191950"/>
                </a:lnTo>
                <a:lnTo>
                  <a:pt x="217082" y="196523"/>
                </a:lnTo>
                <a:lnTo>
                  <a:pt x="220109" y="201096"/>
                </a:lnTo>
                <a:lnTo>
                  <a:pt x="223122" y="205543"/>
                </a:lnTo>
                <a:lnTo>
                  <a:pt x="227636" y="211640"/>
                </a:lnTo>
                <a:lnTo>
                  <a:pt x="230662" y="216214"/>
                </a:lnTo>
                <a:lnTo>
                  <a:pt x="235176" y="222184"/>
                </a:lnTo>
                <a:lnTo>
                  <a:pt x="239702" y="228282"/>
                </a:lnTo>
                <a:lnTo>
                  <a:pt x="244229" y="234380"/>
                </a:lnTo>
                <a:lnTo>
                  <a:pt x="247242" y="240350"/>
                </a:lnTo>
                <a:lnTo>
                  <a:pt x="251756" y="246448"/>
                </a:lnTo>
                <a:lnTo>
                  <a:pt x="254782" y="252419"/>
                </a:lnTo>
                <a:lnTo>
                  <a:pt x="259296" y="260041"/>
                </a:lnTo>
                <a:lnTo>
                  <a:pt x="262310" y="266138"/>
                </a:lnTo>
                <a:lnTo>
                  <a:pt x="265336" y="273634"/>
                </a:lnTo>
                <a:lnTo>
                  <a:pt x="266836" y="278207"/>
                </a:lnTo>
                <a:lnTo>
                  <a:pt x="269850" y="281256"/>
                </a:lnTo>
                <a:lnTo>
                  <a:pt x="271363" y="285702"/>
                </a:lnTo>
                <a:lnTo>
                  <a:pt x="272863" y="290275"/>
                </a:lnTo>
                <a:lnTo>
                  <a:pt x="274376" y="293324"/>
                </a:lnTo>
                <a:lnTo>
                  <a:pt x="275889" y="297770"/>
                </a:lnTo>
                <a:lnTo>
                  <a:pt x="275889" y="302344"/>
                </a:lnTo>
                <a:lnTo>
                  <a:pt x="277390" y="305392"/>
                </a:lnTo>
                <a:lnTo>
                  <a:pt x="277390" y="309966"/>
                </a:lnTo>
                <a:lnTo>
                  <a:pt x="278903" y="314412"/>
                </a:lnTo>
                <a:lnTo>
                  <a:pt x="280403" y="318998"/>
                </a:lnTo>
                <a:lnTo>
                  <a:pt x="281916" y="325045"/>
                </a:lnTo>
                <a:lnTo>
                  <a:pt x="281916" y="332603"/>
                </a:lnTo>
                <a:lnTo>
                  <a:pt x="283417" y="338650"/>
                </a:lnTo>
                <a:lnTo>
                  <a:pt x="283417" y="358315"/>
                </a:lnTo>
                <a:lnTo>
                  <a:pt x="284930" y="364362"/>
                </a:lnTo>
                <a:lnTo>
                  <a:pt x="283417" y="368897"/>
                </a:lnTo>
                <a:lnTo>
                  <a:pt x="283417" y="374944"/>
                </a:lnTo>
                <a:lnTo>
                  <a:pt x="281916" y="379479"/>
                </a:lnTo>
                <a:lnTo>
                  <a:pt x="281916" y="394597"/>
                </a:lnTo>
                <a:lnTo>
                  <a:pt x="280403" y="399144"/>
                </a:lnTo>
                <a:lnTo>
                  <a:pt x="280403" y="409726"/>
                </a:lnTo>
                <a:lnTo>
                  <a:pt x="278903" y="415773"/>
                </a:lnTo>
                <a:lnTo>
                  <a:pt x="278903" y="430891"/>
                </a:lnTo>
                <a:lnTo>
                  <a:pt x="277390" y="435426"/>
                </a:lnTo>
                <a:lnTo>
                  <a:pt x="277390" y="450543"/>
                </a:lnTo>
                <a:lnTo>
                  <a:pt x="275889" y="455078"/>
                </a:lnTo>
                <a:lnTo>
                  <a:pt x="275889" y="468696"/>
                </a:lnTo>
                <a:lnTo>
                  <a:pt x="274376" y="473231"/>
                </a:lnTo>
                <a:lnTo>
                  <a:pt x="274376" y="488349"/>
                </a:lnTo>
                <a:lnTo>
                  <a:pt x="272863" y="492884"/>
                </a:lnTo>
                <a:lnTo>
                  <a:pt x="272863" y="541272"/>
                </a:lnTo>
                <a:lnTo>
                  <a:pt x="274376" y="548830"/>
                </a:lnTo>
                <a:lnTo>
                  <a:pt x="274376" y="554877"/>
                </a:lnTo>
                <a:lnTo>
                  <a:pt x="275889" y="562436"/>
                </a:lnTo>
                <a:lnTo>
                  <a:pt x="277390" y="568482"/>
                </a:lnTo>
                <a:lnTo>
                  <a:pt x="278903" y="574542"/>
                </a:lnTo>
                <a:lnTo>
                  <a:pt x="280403" y="580589"/>
                </a:lnTo>
                <a:lnTo>
                  <a:pt x="283417" y="585124"/>
                </a:lnTo>
                <a:lnTo>
                  <a:pt x="286443" y="589659"/>
                </a:lnTo>
                <a:lnTo>
                  <a:pt x="289456" y="595706"/>
                </a:lnTo>
                <a:lnTo>
                  <a:pt x="292470" y="598730"/>
                </a:lnTo>
                <a:lnTo>
                  <a:pt x="296996" y="601753"/>
                </a:lnTo>
                <a:lnTo>
                  <a:pt x="301510" y="604776"/>
                </a:lnTo>
                <a:lnTo>
                  <a:pt x="307537" y="607800"/>
                </a:lnTo>
                <a:lnTo>
                  <a:pt x="312063" y="609312"/>
                </a:lnTo>
                <a:lnTo>
                  <a:pt x="316590" y="612335"/>
                </a:lnTo>
                <a:lnTo>
                  <a:pt x="321116" y="613847"/>
                </a:lnTo>
                <a:lnTo>
                  <a:pt x="325630" y="615359"/>
                </a:lnTo>
                <a:lnTo>
                  <a:pt x="330157" y="616870"/>
                </a:lnTo>
                <a:lnTo>
                  <a:pt x="333170" y="616870"/>
                </a:lnTo>
                <a:lnTo>
                  <a:pt x="337697" y="618382"/>
                </a:lnTo>
                <a:lnTo>
                  <a:pt x="346737" y="618382"/>
                </a:lnTo>
                <a:lnTo>
                  <a:pt x="352777" y="616870"/>
                </a:lnTo>
                <a:lnTo>
                  <a:pt x="357291" y="613847"/>
                </a:lnTo>
                <a:lnTo>
                  <a:pt x="363330" y="612335"/>
                </a:lnTo>
                <a:lnTo>
                  <a:pt x="366344" y="607800"/>
                </a:lnTo>
                <a:lnTo>
                  <a:pt x="369357" y="603265"/>
                </a:lnTo>
                <a:lnTo>
                  <a:pt x="370857" y="598730"/>
                </a:lnTo>
                <a:lnTo>
                  <a:pt x="373871" y="592683"/>
                </a:lnTo>
                <a:lnTo>
                  <a:pt x="375384" y="585124"/>
                </a:lnTo>
                <a:lnTo>
                  <a:pt x="376897" y="579077"/>
                </a:lnTo>
                <a:lnTo>
                  <a:pt x="376897" y="571506"/>
                </a:lnTo>
                <a:lnTo>
                  <a:pt x="378397" y="563947"/>
                </a:lnTo>
                <a:lnTo>
                  <a:pt x="378397" y="526154"/>
                </a:lnTo>
                <a:lnTo>
                  <a:pt x="379911" y="520107"/>
                </a:lnTo>
                <a:lnTo>
                  <a:pt x="379911" y="515572"/>
                </a:lnTo>
                <a:lnTo>
                  <a:pt x="381411" y="511024"/>
                </a:lnTo>
                <a:lnTo>
                  <a:pt x="381411" y="504978"/>
                </a:lnTo>
                <a:lnTo>
                  <a:pt x="382924" y="501954"/>
                </a:lnTo>
                <a:lnTo>
                  <a:pt x="384424" y="498931"/>
                </a:lnTo>
                <a:lnTo>
                  <a:pt x="387451" y="497419"/>
                </a:lnTo>
                <a:lnTo>
                  <a:pt x="390464" y="495907"/>
                </a:lnTo>
                <a:lnTo>
                  <a:pt x="398004" y="498931"/>
                </a:lnTo>
                <a:lnTo>
                  <a:pt x="401017" y="500442"/>
                </a:lnTo>
                <a:lnTo>
                  <a:pt x="402518" y="503466"/>
                </a:lnTo>
                <a:lnTo>
                  <a:pt x="404031" y="506489"/>
                </a:lnTo>
                <a:lnTo>
                  <a:pt x="407044" y="512536"/>
                </a:lnTo>
                <a:lnTo>
                  <a:pt x="407044" y="515572"/>
                </a:lnTo>
                <a:lnTo>
                  <a:pt x="410058" y="523131"/>
                </a:lnTo>
                <a:lnTo>
                  <a:pt x="410058" y="529178"/>
                </a:lnTo>
                <a:lnTo>
                  <a:pt x="411571" y="535225"/>
                </a:lnTo>
                <a:lnTo>
                  <a:pt x="413071" y="541272"/>
                </a:lnTo>
                <a:lnTo>
                  <a:pt x="416085" y="547318"/>
                </a:lnTo>
                <a:lnTo>
                  <a:pt x="417598" y="553365"/>
                </a:lnTo>
                <a:lnTo>
                  <a:pt x="422124" y="559412"/>
                </a:lnTo>
                <a:lnTo>
                  <a:pt x="426638" y="563947"/>
                </a:lnTo>
                <a:lnTo>
                  <a:pt x="432678" y="569994"/>
                </a:lnTo>
                <a:lnTo>
                  <a:pt x="434178" y="573030"/>
                </a:lnTo>
                <a:lnTo>
                  <a:pt x="438705" y="574542"/>
                </a:lnTo>
                <a:lnTo>
                  <a:pt x="443231" y="576054"/>
                </a:lnTo>
                <a:lnTo>
                  <a:pt x="447745" y="579077"/>
                </a:lnTo>
                <a:lnTo>
                  <a:pt x="450758" y="579077"/>
                </a:lnTo>
                <a:lnTo>
                  <a:pt x="455285" y="580589"/>
                </a:lnTo>
                <a:lnTo>
                  <a:pt x="458298" y="580589"/>
                </a:lnTo>
                <a:lnTo>
                  <a:pt x="462825" y="582101"/>
                </a:lnTo>
                <a:lnTo>
                  <a:pt x="468852" y="583612"/>
                </a:lnTo>
                <a:lnTo>
                  <a:pt x="473378" y="585124"/>
                </a:lnTo>
                <a:lnTo>
                  <a:pt x="477905" y="583612"/>
                </a:lnTo>
                <a:lnTo>
                  <a:pt x="482419" y="583612"/>
                </a:lnTo>
                <a:lnTo>
                  <a:pt x="485445" y="582101"/>
                </a:lnTo>
                <a:lnTo>
                  <a:pt x="489959" y="580589"/>
                </a:lnTo>
                <a:lnTo>
                  <a:pt x="491472" y="577566"/>
                </a:lnTo>
                <a:lnTo>
                  <a:pt x="492972" y="574542"/>
                </a:lnTo>
                <a:lnTo>
                  <a:pt x="494485" y="571506"/>
                </a:lnTo>
                <a:lnTo>
                  <a:pt x="495998" y="568482"/>
                </a:lnTo>
                <a:lnTo>
                  <a:pt x="497499" y="562436"/>
                </a:lnTo>
                <a:lnTo>
                  <a:pt x="499012" y="557900"/>
                </a:lnTo>
                <a:lnTo>
                  <a:pt x="499012" y="551854"/>
                </a:lnTo>
                <a:lnTo>
                  <a:pt x="500512" y="547318"/>
                </a:lnTo>
                <a:lnTo>
                  <a:pt x="500512" y="535225"/>
                </a:lnTo>
                <a:lnTo>
                  <a:pt x="499012" y="532201"/>
                </a:lnTo>
                <a:lnTo>
                  <a:pt x="497499" y="527666"/>
                </a:lnTo>
                <a:lnTo>
                  <a:pt x="497499" y="523131"/>
                </a:lnTo>
                <a:lnTo>
                  <a:pt x="495998" y="517084"/>
                </a:lnTo>
                <a:lnTo>
                  <a:pt x="494485" y="512536"/>
                </a:lnTo>
                <a:lnTo>
                  <a:pt x="491472" y="506489"/>
                </a:lnTo>
                <a:lnTo>
                  <a:pt x="489959" y="501954"/>
                </a:lnTo>
                <a:lnTo>
                  <a:pt x="488458" y="495907"/>
                </a:lnTo>
                <a:lnTo>
                  <a:pt x="485445" y="489860"/>
                </a:lnTo>
                <a:lnTo>
                  <a:pt x="483932" y="483813"/>
                </a:lnTo>
                <a:lnTo>
                  <a:pt x="480918" y="477767"/>
                </a:lnTo>
                <a:lnTo>
                  <a:pt x="479405" y="471720"/>
                </a:lnTo>
                <a:lnTo>
                  <a:pt x="477905" y="467185"/>
                </a:lnTo>
                <a:lnTo>
                  <a:pt x="474892" y="459626"/>
                </a:lnTo>
                <a:lnTo>
                  <a:pt x="471865" y="453566"/>
                </a:lnTo>
                <a:lnTo>
                  <a:pt x="470365" y="447519"/>
                </a:lnTo>
                <a:lnTo>
                  <a:pt x="468852" y="441473"/>
                </a:lnTo>
                <a:lnTo>
                  <a:pt x="465838" y="433914"/>
                </a:lnTo>
                <a:lnTo>
                  <a:pt x="464338" y="427867"/>
                </a:lnTo>
                <a:lnTo>
                  <a:pt x="462825" y="423332"/>
                </a:lnTo>
                <a:lnTo>
                  <a:pt x="462825" y="417285"/>
                </a:lnTo>
                <a:lnTo>
                  <a:pt x="461312" y="411238"/>
                </a:lnTo>
                <a:lnTo>
                  <a:pt x="461312" y="390061"/>
                </a:lnTo>
                <a:lnTo>
                  <a:pt x="462825" y="385526"/>
                </a:lnTo>
                <a:lnTo>
                  <a:pt x="464338" y="380991"/>
                </a:lnTo>
                <a:lnTo>
                  <a:pt x="467352" y="376456"/>
                </a:lnTo>
                <a:lnTo>
                  <a:pt x="468852" y="371921"/>
                </a:lnTo>
                <a:lnTo>
                  <a:pt x="470365" y="367386"/>
                </a:lnTo>
                <a:lnTo>
                  <a:pt x="471865" y="362850"/>
                </a:lnTo>
                <a:lnTo>
                  <a:pt x="474892" y="359827"/>
                </a:lnTo>
                <a:lnTo>
                  <a:pt x="476392" y="353780"/>
                </a:lnTo>
                <a:lnTo>
                  <a:pt x="477905" y="350757"/>
                </a:lnTo>
                <a:lnTo>
                  <a:pt x="480918" y="346222"/>
                </a:lnTo>
                <a:lnTo>
                  <a:pt x="482419" y="341686"/>
                </a:lnTo>
                <a:lnTo>
                  <a:pt x="483932" y="337138"/>
                </a:lnTo>
                <a:lnTo>
                  <a:pt x="485445" y="332603"/>
                </a:lnTo>
                <a:lnTo>
                  <a:pt x="488458" y="328068"/>
                </a:lnTo>
                <a:lnTo>
                  <a:pt x="489959" y="325045"/>
                </a:lnTo>
                <a:lnTo>
                  <a:pt x="492972" y="317486"/>
                </a:lnTo>
                <a:lnTo>
                  <a:pt x="497499" y="309966"/>
                </a:lnTo>
                <a:lnTo>
                  <a:pt x="502025" y="303868"/>
                </a:lnTo>
                <a:lnTo>
                  <a:pt x="505039" y="297770"/>
                </a:lnTo>
                <a:lnTo>
                  <a:pt x="508052" y="293324"/>
                </a:lnTo>
                <a:lnTo>
                  <a:pt x="512579" y="291800"/>
                </a:lnTo>
                <a:lnTo>
                  <a:pt x="514079" y="288751"/>
                </a:lnTo>
                <a:lnTo>
                  <a:pt x="518606" y="288751"/>
                </a:lnTo>
                <a:lnTo>
                  <a:pt x="521619" y="290275"/>
                </a:lnTo>
                <a:lnTo>
                  <a:pt x="524633" y="294848"/>
                </a:lnTo>
                <a:lnTo>
                  <a:pt x="526146" y="299295"/>
                </a:lnTo>
                <a:lnTo>
                  <a:pt x="527646" y="303868"/>
                </a:lnTo>
                <a:lnTo>
                  <a:pt x="529159" y="308441"/>
                </a:lnTo>
                <a:lnTo>
                  <a:pt x="529159" y="334115"/>
                </a:lnTo>
                <a:lnTo>
                  <a:pt x="530672" y="340162"/>
                </a:lnTo>
                <a:lnTo>
                  <a:pt x="530672" y="346222"/>
                </a:lnTo>
                <a:lnTo>
                  <a:pt x="532173" y="353780"/>
                </a:lnTo>
                <a:lnTo>
                  <a:pt x="535186" y="359827"/>
                </a:lnTo>
                <a:lnTo>
                  <a:pt x="538199" y="365874"/>
                </a:lnTo>
                <a:lnTo>
                  <a:pt x="541226" y="373432"/>
                </a:lnTo>
                <a:lnTo>
                  <a:pt x="548753" y="379479"/>
                </a:lnTo>
                <a:lnTo>
                  <a:pt x="550266" y="382503"/>
                </a:lnTo>
                <a:lnTo>
                  <a:pt x="554792" y="385526"/>
                </a:lnTo>
                <a:lnTo>
                  <a:pt x="559306" y="388550"/>
                </a:lnTo>
                <a:lnTo>
                  <a:pt x="563833" y="393085"/>
                </a:lnTo>
                <a:lnTo>
                  <a:pt x="568359" y="394597"/>
                </a:lnTo>
                <a:lnTo>
                  <a:pt x="572886" y="397620"/>
                </a:lnTo>
                <a:lnTo>
                  <a:pt x="575899" y="400656"/>
                </a:lnTo>
                <a:lnTo>
                  <a:pt x="580413" y="403680"/>
                </a:lnTo>
                <a:lnTo>
                  <a:pt x="586453" y="408215"/>
                </a:lnTo>
                <a:lnTo>
                  <a:pt x="593980" y="412750"/>
                </a:lnTo>
                <a:lnTo>
                  <a:pt x="598507" y="415773"/>
                </a:lnTo>
                <a:lnTo>
                  <a:pt x="603033" y="418797"/>
                </a:lnTo>
                <a:lnTo>
                  <a:pt x="606047" y="420309"/>
                </a:lnTo>
                <a:lnTo>
                  <a:pt x="610573" y="421820"/>
                </a:lnTo>
                <a:lnTo>
                  <a:pt x="612073" y="420309"/>
                </a:lnTo>
                <a:lnTo>
                  <a:pt x="615087" y="418797"/>
                </a:lnTo>
                <a:lnTo>
                  <a:pt x="616600" y="415773"/>
                </a:lnTo>
                <a:lnTo>
                  <a:pt x="618113" y="411238"/>
                </a:lnTo>
                <a:lnTo>
                  <a:pt x="619613" y="405191"/>
                </a:lnTo>
                <a:lnTo>
                  <a:pt x="621127" y="399144"/>
                </a:lnTo>
                <a:lnTo>
                  <a:pt x="621127" y="394597"/>
                </a:lnTo>
                <a:lnTo>
                  <a:pt x="622627" y="390061"/>
                </a:lnTo>
                <a:lnTo>
                  <a:pt x="622627" y="385526"/>
                </a:lnTo>
                <a:lnTo>
                  <a:pt x="624140" y="380991"/>
                </a:lnTo>
                <a:lnTo>
                  <a:pt x="624140" y="374944"/>
                </a:lnTo>
                <a:lnTo>
                  <a:pt x="625640" y="370409"/>
                </a:lnTo>
                <a:lnTo>
                  <a:pt x="625640" y="362850"/>
                </a:lnTo>
                <a:lnTo>
                  <a:pt x="627153" y="358315"/>
                </a:lnTo>
                <a:lnTo>
                  <a:pt x="627153" y="337138"/>
                </a:lnTo>
                <a:lnTo>
                  <a:pt x="625640" y="329580"/>
                </a:lnTo>
                <a:lnTo>
                  <a:pt x="625640" y="325045"/>
                </a:lnTo>
                <a:lnTo>
                  <a:pt x="624140" y="318998"/>
                </a:lnTo>
                <a:lnTo>
                  <a:pt x="624140" y="303868"/>
                </a:lnTo>
                <a:lnTo>
                  <a:pt x="622627" y="297770"/>
                </a:lnTo>
                <a:lnTo>
                  <a:pt x="622627" y="287226"/>
                </a:lnTo>
                <a:lnTo>
                  <a:pt x="621127" y="282653"/>
                </a:lnTo>
                <a:lnTo>
                  <a:pt x="621127" y="247972"/>
                </a:lnTo>
                <a:lnTo>
                  <a:pt x="622627" y="243399"/>
                </a:lnTo>
                <a:lnTo>
                  <a:pt x="624140" y="240350"/>
                </a:lnTo>
                <a:lnTo>
                  <a:pt x="625640" y="234380"/>
                </a:lnTo>
                <a:lnTo>
                  <a:pt x="630167" y="228282"/>
                </a:lnTo>
                <a:lnTo>
                  <a:pt x="633180" y="223709"/>
                </a:lnTo>
                <a:lnTo>
                  <a:pt x="636194" y="217738"/>
                </a:lnTo>
                <a:lnTo>
                  <a:pt x="640720" y="211640"/>
                </a:lnTo>
                <a:lnTo>
                  <a:pt x="645247" y="204145"/>
                </a:lnTo>
                <a:lnTo>
                  <a:pt x="649761" y="198048"/>
                </a:lnTo>
                <a:lnTo>
                  <a:pt x="652787" y="190425"/>
                </a:lnTo>
                <a:lnTo>
                  <a:pt x="658814" y="182930"/>
                </a:lnTo>
                <a:lnTo>
                  <a:pt x="663340" y="176833"/>
                </a:lnTo>
                <a:lnTo>
                  <a:pt x="669367" y="169338"/>
                </a:lnTo>
                <a:lnTo>
                  <a:pt x="673894" y="161715"/>
                </a:lnTo>
                <a:lnTo>
                  <a:pt x="681421" y="154220"/>
                </a:lnTo>
                <a:lnTo>
                  <a:pt x="687461" y="148123"/>
                </a:lnTo>
                <a:lnTo>
                  <a:pt x="690474" y="143549"/>
                </a:lnTo>
                <a:lnTo>
                  <a:pt x="695001" y="140628"/>
                </a:lnTo>
                <a:lnTo>
                  <a:pt x="698014" y="136054"/>
                </a:lnTo>
                <a:lnTo>
                  <a:pt x="702528" y="133005"/>
                </a:lnTo>
                <a:lnTo>
                  <a:pt x="705554" y="129957"/>
                </a:lnTo>
                <a:lnTo>
                  <a:pt x="710068" y="126908"/>
                </a:lnTo>
                <a:lnTo>
                  <a:pt x="714594" y="123986"/>
                </a:lnTo>
                <a:lnTo>
                  <a:pt x="719121" y="120937"/>
                </a:lnTo>
                <a:lnTo>
                  <a:pt x="725148" y="114839"/>
                </a:lnTo>
                <a:lnTo>
                  <a:pt x="731175" y="108869"/>
                </a:lnTo>
                <a:lnTo>
                  <a:pt x="735701" y="101247"/>
                </a:lnTo>
                <a:lnTo>
                  <a:pt x="741728" y="95276"/>
                </a:lnTo>
                <a:lnTo>
                  <a:pt x="743241" y="87654"/>
                </a:lnTo>
                <a:lnTo>
                  <a:pt x="746255" y="80032"/>
                </a:lnTo>
                <a:lnTo>
                  <a:pt x="749268" y="74061"/>
                </a:lnTo>
                <a:lnTo>
                  <a:pt x="750781" y="67963"/>
                </a:lnTo>
                <a:lnTo>
                  <a:pt x="752282" y="61993"/>
                </a:lnTo>
                <a:lnTo>
                  <a:pt x="752282" y="57419"/>
                </a:lnTo>
                <a:lnTo>
                  <a:pt x="753795" y="52846"/>
                </a:lnTo>
                <a:lnTo>
                  <a:pt x="755295" y="49797"/>
                </a:lnTo>
                <a:lnTo>
                  <a:pt x="759822" y="46876"/>
                </a:lnTo>
                <a:lnTo>
                  <a:pt x="764348" y="49797"/>
                </a:lnTo>
                <a:lnTo>
                  <a:pt x="765849" y="49797"/>
                </a:lnTo>
                <a:lnTo>
                  <a:pt x="768862" y="52846"/>
                </a:lnTo>
                <a:lnTo>
                  <a:pt x="770375" y="55895"/>
                </a:lnTo>
                <a:lnTo>
                  <a:pt x="774902" y="61993"/>
                </a:lnTo>
                <a:lnTo>
                  <a:pt x="776402" y="66439"/>
                </a:lnTo>
                <a:lnTo>
                  <a:pt x="780929" y="72537"/>
                </a:lnTo>
                <a:lnTo>
                  <a:pt x="783942" y="75586"/>
                </a:lnTo>
                <a:lnTo>
                  <a:pt x="785455" y="78634"/>
                </a:lnTo>
                <a:lnTo>
                  <a:pt x="786955" y="83081"/>
                </a:lnTo>
                <a:lnTo>
                  <a:pt x="789969" y="87654"/>
                </a:lnTo>
                <a:lnTo>
                  <a:pt x="791482" y="90703"/>
                </a:lnTo>
                <a:lnTo>
                  <a:pt x="792982" y="95276"/>
                </a:lnTo>
                <a:lnTo>
                  <a:pt x="796008" y="99722"/>
                </a:lnTo>
                <a:lnTo>
                  <a:pt x="797509" y="104295"/>
                </a:lnTo>
                <a:lnTo>
                  <a:pt x="799022" y="108869"/>
                </a:lnTo>
                <a:lnTo>
                  <a:pt x="802035" y="113315"/>
                </a:lnTo>
                <a:lnTo>
                  <a:pt x="805049" y="119413"/>
                </a:lnTo>
                <a:lnTo>
                  <a:pt x="808062" y="123986"/>
                </a:lnTo>
                <a:lnTo>
                  <a:pt x="809575" y="128432"/>
                </a:lnTo>
                <a:lnTo>
                  <a:pt x="811076" y="134530"/>
                </a:lnTo>
                <a:lnTo>
                  <a:pt x="814089" y="139103"/>
                </a:lnTo>
                <a:lnTo>
                  <a:pt x="817115" y="145074"/>
                </a:lnTo>
                <a:lnTo>
                  <a:pt x="818616" y="151172"/>
                </a:lnTo>
                <a:lnTo>
                  <a:pt x="821629" y="155745"/>
                </a:lnTo>
                <a:lnTo>
                  <a:pt x="824643" y="161715"/>
                </a:lnTo>
                <a:lnTo>
                  <a:pt x="827669" y="167813"/>
                </a:lnTo>
                <a:lnTo>
                  <a:pt x="829169" y="173784"/>
                </a:lnTo>
                <a:lnTo>
                  <a:pt x="832183" y="178357"/>
                </a:lnTo>
                <a:lnTo>
                  <a:pt x="833696" y="184455"/>
                </a:lnTo>
                <a:lnTo>
                  <a:pt x="835196" y="190425"/>
                </a:lnTo>
                <a:lnTo>
                  <a:pt x="838222" y="196523"/>
                </a:lnTo>
                <a:lnTo>
                  <a:pt x="839723" y="202621"/>
                </a:lnTo>
                <a:lnTo>
                  <a:pt x="842736" y="208591"/>
                </a:lnTo>
                <a:lnTo>
                  <a:pt x="844249" y="214689"/>
                </a:lnTo>
                <a:lnTo>
                  <a:pt x="847263" y="219262"/>
                </a:lnTo>
                <a:lnTo>
                  <a:pt x="848763" y="225233"/>
                </a:lnTo>
                <a:lnTo>
                  <a:pt x="851789" y="231331"/>
                </a:lnTo>
                <a:lnTo>
                  <a:pt x="853289" y="237301"/>
                </a:lnTo>
                <a:lnTo>
                  <a:pt x="854803" y="241875"/>
                </a:lnTo>
                <a:lnTo>
                  <a:pt x="856303" y="247972"/>
                </a:lnTo>
                <a:lnTo>
                  <a:pt x="859316" y="253943"/>
                </a:lnTo>
                <a:lnTo>
                  <a:pt x="860829" y="260041"/>
                </a:lnTo>
                <a:lnTo>
                  <a:pt x="862343" y="264614"/>
                </a:lnTo>
                <a:lnTo>
                  <a:pt x="863843" y="270585"/>
                </a:lnTo>
                <a:lnTo>
                  <a:pt x="865356" y="275158"/>
                </a:lnTo>
                <a:lnTo>
                  <a:pt x="866856" y="281256"/>
                </a:lnTo>
                <a:lnTo>
                  <a:pt x="868369" y="285702"/>
                </a:lnTo>
                <a:lnTo>
                  <a:pt x="869870" y="291800"/>
                </a:lnTo>
                <a:lnTo>
                  <a:pt x="871383" y="294848"/>
                </a:lnTo>
                <a:lnTo>
                  <a:pt x="872896" y="300819"/>
                </a:lnTo>
                <a:lnTo>
                  <a:pt x="874396" y="305392"/>
                </a:lnTo>
                <a:lnTo>
                  <a:pt x="874396" y="309966"/>
                </a:lnTo>
                <a:lnTo>
                  <a:pt x="875909" y="314412"/>
                </a:lnTo>
                <a:lnTo>
                  <a:pt x="877410" y="318998"/>
                </a:lnTo>
                <a:lnTo>
                  <a:pt x="877410" y="329580"/>
                </a:lnTo>
                <a:lnTo>
                  <a:pt x="878923" y="334115"/>
                </a:lnTo>
                <a:lnTo>
                  <a:pt x="877410" y="340162"/>
                </a:lnTo>
                <a:lnTo>
                  <a:pt x="877410" y="362850"/>
                </a:lnTo>
                <a:lnTo>
                  <a:pt x="874396" y="370409"/>
                </a:lnTo>
                <a:lnTo>
                  <a:pt x="872896" y="377968"/>
                </a:lnTo>
                <a:lnTo>
                  <a:pt x="871383" y="380991"/>
                </a:lnTo>
                <a:lnTo>
                  <a:pt x="871383" y="385526"/>
                </a:lnTo>
                <a:lnTo>
                  <a:pt x="869870" y="390061"/>
                </a:lnTo>
                <a:lnTo>
                  <a:pt x="869870" y="394597"/>
                </a:lnTo>
                <a:lnTo>
                  <a:pt x="866856" y="397620"/>
                </a:lnTo>
                <a:lnTo>
                  <a:pt x="866856" y="402168"/>
                </a:lnTo>
                <a:lnTo>
                  <a:pt x="865356" y="406703"/>
                </a:lnTo>
                <a:lnTo>
                  <a:pt x="863843" y="411238"/>
                </a:lnTo>
                <a:lnTo>
                  <a:pt x="862343" y="414262"/>
                </a:lnTo>
                <a:lnTo>
                  <a:pt x="860829" y="418797"/>
                </a:lnTo>
                <a:lnTo>
                  <a:pt x="859316" y="423332"/>
                </a:lnTo>
                <a:lnTo>
                  <a:pt x="857816" y="426355"/>
                </a:lnTo>
                <a:lnTo>
                  <a:pt x="856303" y="430891"/>
                </a:lnTo>
                <a:lnTo>
                  <a:pt x="854803" y="433914"/>
                </a:lnTo>
                <a:lnTo>
                  <a:pt x="853289" y="438449"/>
                </a:lnTo>
                <a:lnTo>
                  <a:pt x="853289" y="442984"/>
                </a:lnTo>
                <a:lnTo>
                  <a:pt x="850276" y="447519"/>
                </a:lnTo>
                <a:lnTo>
                  <a:pt x="848763" y="452055"/>
                </a:lnTo>
                <a:lnTo>
                  <a:pt x="847263" y="456590"/>
                </a:lnTo>
                <a:lnTo>
                  <a:pt x="847263" y="459626"/>
                </a:lnTo>
                <a:lnTo>
                  <a:pt x="844249" y="467185"/>
                </a:lnTo>
                <a:lnTo>
                  <a:pt x="841236" y="474743"/>
                </a:lnTo>
                <a:lnTo>
                  <a:pt x="838222" y="479278"/>
                </a:lnTo>
                <a:lnTo>
                  <a:pt x="836709" y="482302"/>
                </a:lnTo>
                <a:lnTo>
                  <a:pt x="835196" y="486837"/>
                </a:lnTo>
                <a:lnTo>
                  <a:pt x="835196" y="491372"/>
                </a:lnTo>
                <a:lnTo>
                  <a:pt x="832183" y="497419"/>
                </a:lnTo>
                <a:lnTo>
                  <a:pt x="829169" y="504978"/>
                </a:lnTo>
                <a:lnTo>
                  <a:pt x="827669" y="512536"/>
                </a:lnTo>
                <a:lnTo>
                  <a:pt x="826156" y="520107"/>
                </a:lnTo>
                <a:lnTo>
                  <a:pt x="823142" y="526154"/>
                </a:lnTo>
                <a:lnTo>
                  <a:pt x="821629" y="532201"/>
                </a:lnTo>
                <a:lnTo>
                  <a:pt x="821629" y="559412"/>
                </a:lnTo>
                <a:lnTo>
                  <a:pt x="823142" y="563947"/>
                </a:lnTo>
                <a:lnTo>
                  <a:pt x="826156" y="571506"/>
                </a:lnTo>
                <a:lnTo>
                  <a:pt x="827669" y="577566"/>
                </a:lnTo>
                <a:lnTo>
                  <a:pt x="830682" y="583612"/>
                </a:lnTo>
                <a:lnTo>
                  <a:pt x="833696" y="588148"/>
                </a:lnTo>
                <a:lnTo>
                  <a:pt x="836709" y="591171"/>
                </a:lnTo>
                <a:lnTo>
                  <a:pt x="841236" y="594194"/>
                </a:lnTo>
                <a:lnTo>
                  <a:pt x="844249" y="597218"/>
                </a:lnTo>
                <a:lnTo>
                  <a:pt x="848763" y="598730"/>
                </a:lnTo>
                <a:lnTo>
                  <a:pt x="853289" y="597218"/>
                </a:lnTo>
                <a:lnTo>
                  <a:pt x="857816" y="597218"/>
                </a:lnTo>
                <a:lnTo>
                  <a:pt x="862343" y="595706"/>
                </a:lnTo>
                <a:lnTo>
                  <a:pt x="868369" y="592683"/>
                </a:lnTo>
                <a:lnTo>
                  <a:pt x="872896" y="588148"/>
                </a:lnTo>
                <a:lnTo>
                  <a:pt x="878923" y="585124"/>
                </a:lnTo>
                <a:lnTo>
                  <a:pt x="886463" y="579077"/>
                </a:lnTo>
                <a:lnTo>
                  <a:pt x="892490" y="573030"/>
                </a:lnTo>
                <a:lnTo>
                  <a:pt x="895503" y="568482"/>
                </a:lnTo>
                <a:lnTo>
                  <a:pt x="900030" y="565459"/>
                </a:lnTo>
                <a:lnTo>
                  <a:pt x="901530" y="560924"/>
                </a:lnTo>
                <a:lnTo>
                  <a:pt x="906057" y="557900"/>
                </a:lnTo>
                <a:lnTo>
                  <a:pt x="907570" y="551854"/>
                </a:lnTo>
                <a:lnTo>
                  <a:pt x="910583" y="548830"/>
                </a:lnTo>
                <a:lnTo>
                  <a:pt x="913597" y="544295"/>
                </a:lnTo>
                <a:lnTo>
                  <a:pt x="916610" y="539760"/>
                </a:lnTo>
                <a:lnTo>
                  <a:pt x="918123" y="535225"/>
                </a:lnTo>
                <a:lnTo>
                  <a:pt x="921137" y="529178"/>
                </a:lnTo>
                <a:lnTo>
                  <a:pt x="922637" y="524643"/>
                </a:lnTo>
                <a:lnTo>
                  <a:pt x="925650" y="520107"/>
                </a:lnTo>
                <a:lnTo>
                  <a:pt x="928677" y="515572"/>
                </a:lnTo>
                <a:lnTo>
                  <a:pt x="931690" y="511024"/>
                </a:lnTo>
                <a:lnTo>
                  <a:pt x="933190" y="506489"/>
                </a:lnTo>
                <a:lnTo>
                  <a:pt x="936204" y="501954"/>
                </a:lnTo>
                <a:lnTo>
                  <a:pt x="937717" y="497419"/>
                </a:lnTo>
                <a:lnTo>
                  <a:pt x="940730" y="492884"/>
                </a:lnTo>
                <a:lnTo>
                  <a:pt x="942244" y="486837"/>
                </a:lnTo>
                <a:lnTo>
                  <a:pt x="945219" y="482302"/>
                </a:lnTo>
                <a:lnTo>
                  <a:pt x="946745" y="477767"/>
                </a:lnTo>
                <a:lnTo>
                  <a:pt x="948270" y="473231"/>
                </a:lnTo>
                <a:lnTo>
                  <a:pt x="951322" y="468696"/>
                </a:lnTo>
                <a:lnTo>
                  <a:pt x="954246" y="465673"/>
                </a:lnTo>
                <a:lnTo>
                  <a:pt x="955772" y="461138"/>
                </a:lnTo>
                <a:lnTo>
                  <a:pt x="957298" y="458114"/>
                </a:lnTo>
                <a:lnTo>
                  <a:pt x="960350" y="453566"/>
                </a:lnTo>
                <a:lnTo>
                  <a:pt x="963401" y="450543"/>
                </a:lnTo>
                <a:lnTo>
                  <a:pt x="967852" y="444496"/>
                </a:lnTo>
                <a:lnTo>
                  <a:pt x="973955" y="439961"/>
                </a:lnTo>
                <a:lnTo>
                  <a:pt x="978405" y="435426"/>
                </a:lnTo>
                <a:lnTo>
                  <a:pt x="982982" y="433914"/>
                </a:lnTo>
                <a:lnTo>
                  <a:pt x="987433" y="430891"/>
                </a:lnTo>
                <a:lnTo>
                  <a:pt x="992010" y="430891"/>
                </a:lnTo>
                <a:lnTo>
                  <a:pt x="995062" y="432402"/>
                </a:lnTo>
                <a:lnTo>
                  <a:pt x="999512" y="438449"/>
                </a:lnTo>
                <a:lnTo>
                  <a:pt x="1001038" y="441473"/>
                </a:lnTo>
                <a:lnTo>
                  <a:pt x="1001038" y="446008"/>
                </a:lnTo>
                <a:lnTo>
                  <a:pt x="1002563" y="450543"/>
                </a:lnTo>
                <a:lnTo>
                  <a:pt x="1002563" y="488349"/>
                </a:lnTo>
                <a:lnTo>
                  <a:pt x="1001038" y="495907"/>
                </a:lnTo>
                <a:lnTo>
                  <a:pt x="1001038" y="509513"/>
                </a:lnTo>
                <a:lnTo>
                  <a:pt x="1002563" y="514048"/>
                </a:lnTo>
                <a:lnTo>
                  <a:pt x="1002563" y="545807"/>
                </a:lnTo>
                <a:lnTo>
                  <a:pt x="1004089" y="551854"/>
                </a:lnTo>
                <a:lnTo>
                  <a:pt x="1005615" y="557900"/>
                </a:lnTo>
                <a:lnTo>
                  <a:pt x="1005615" y="562436"/>
                </a:lnTo>
                <a:lnTo>
                  <a:pt x="1007014" y="568482"/>
                </a:lnTo>
                <a:lnTo>
                  <a:pt x="1007014" y="574542"/>
                </a:lnTo>
                <a:lnTo>
                  <a:pt x="1008539" y="580589"/>
                </a:lnTo>
                <a:lnTo>
                  <a:pt x="1010065" y="586636"/>
                </a:lnTo>
                <a:lnTo>
                  <a:pt x="1011591" y="592683"/>
                </a:lnTo>
                <a:lnTo>
                  <a:pt x="1013117" y="598730"/>
                </a:lnTo>
                <a:lnTo>
                  <a:pt x="1014643" y="604776"/>
                </a:lnTo>
                <a:lnTo>
                  <a:pt x="1016168" y="609312"/>
                </a:lnTo>
                <a:lnTo>
                  <a:pt x="1017567" y="616870"/>
                </a:lnTo>
                <a:lnTo>
                  <a:pt x="1020619" y="621405"/>
                </a:lnTo>
                <a:lnTo>
                  <a:pt x="1022145" y="627452"/>
                </a:lnTo>
                <a:lnTo>
                  <a:pt x="1025196" y="632000"/>
                </a:lnTo>
                <a:lnTo>
                  <a:pt x="1026722" y="638047"/>
                </a:lnTo>
                <a:lnTo>
                  <a:pt x="1029646" y="644094"/>
                </a:lnTo>
                <a:lnTo>
                  <a:pt x="1032698" y="650141"/>
                </a:lnTo>
                <a:lnTo>
                  <a:pt x="1034224" y="654676"/>
                </a:lnTo>
                <a:lnTo>
                  <a:pt x="1037275" y="660723"/>
                </a:lnTo>
                <a:lnTo>
                  <a:pt x="1038674" y="665258"/>
                </a:lnTo>
                <a:lnTo>
                  <a:pt x="1041726" y="671305"/>
                </a:lnTo>
                <a:lnTo>
                  <a:pt x="1044777" y="675840"/>
                </a:lnTo>
                <a:lnTo>
                  <a:pt x="1047829" y="681887"/>
                </a:lnTo>
                <a:lnTo>
                  <a:pt x="1049227" y="686422"/>
                </a:lnTo>
                <a:lnTo>
                  <a:pt x="1052279" y="692482"/>
                </a:lnTo>
                <a:lnTo>
                  <a:pt x="1055331" y="698529"/>
                </a:lnTo>
                <a:lnTo>
                  <a:pt x="1056856" y="703064"/>
                </a:lnTo>
                <a:lnTo>
                  <a:pt x="1059781" y="709111"/>
                </a:lnTo>
                <a:lnTo>
                  <a:pt x="1061307" y="715157"/>
                </a:lnTo>
                <a:lnTo>
                  <a:pt x="1064358" y="721204"/>
                </a:lnTo>
                <a:lnTo>
                  <a:pt x="1065884" y="725739"/>
                </a:lnTo>
                <a:lnTo>
                  <a:pt x="1068936" y="731786"/>
                </a:lnTo>
                <a:lnTo>
                  <a:pt x="1070334" y="737833"/>
                </a:lnTo>
                <a:lnTo>
                  <a:pt x="1070334" y="743880"/>
                </a:lnTo>
                <a:lnTo>
                  <a:pt x="1071860" y="748428"/>
                </a:lnTo>
                <a:lnTo>
                  <a:pt x="1073386" y="754475"/>
                </a:lnTo>
                <a:lnTo>
                  <a:pt x="1074912" y="759010"/>
                </a:lnTo>
                <a:lnTo>
                  <a:pt x="1076437" y="765057"/>
                </a:lnTo>
                <a:lnTo>
                  <a:pt x="1077963" y="771104"/>
                </a:lnTo>
                <a:lnTo>
                  <a:pt x="1077963" y="775639"/>
                </a:lnTo>
                <a:lnTo>
                  <a:pt x="1079489" y="781686"/>
                </a:lnTo>
                <a:lnTo>
                  <a:pt x="1077963" y="786221"/>
                </a:lnTo>
                <a:lnTo>
                  <a:pt x="1077963" y="801338"/>
                </a:lnTo>
                <a:lnTo>
                  <a:pt x="1076437" y="805886"/>
                </a:lnTo>
                <a:lnTo>
                  <a:pt x="1074912" y="811933"/>
                </a:lnTo>
                <a:lnTo>
                  <a:pt x="1073386" y="816468"/>
                </a:lnTo>
                <a:lnTo>
                  <a:pt x="1071860" y="821003"/>
                </a:lnTo>
                <a:lnTo>
                  <a:pt x="1070334" y="825538"/>
                </a:lnTo>
                <a:lnTo>
                  <a:pt x="1067410" y="830074"/>
                </a:lnTo>
                <a:lnTo>
                  <a:pt x="1064358" y="834609"/>
                </a:lnTo>
                <a:lnTo>
                  <a:pt x="1062832" y="839144"/>
                </a:lnTo>
                <a:lnTo>
                  <a:pt x="1059781" y="843679"/>
                </a:lnTo>
                <a:lnTo>
                  <a:pt x="1058382" y="848214"/>
                </a:lnTo>
                <a:lnTo>
                  <a:pt x="1055331" y="851238"/>
                </a:lnTo>
                <a:lnTo>
                  <a:pt x="1052279" y="857285"/>
                </a:lnTo>
                <a:lnTo>
                  <a:pt x="1049227" y="861832"/>
                </a:lnTo>
                <a:lnTo>
                  <a:pt x="1046303" y="864856"/>
                </a:lnTo>
                <a:lnTo>
                  <a:pt x="1043251" y="869391"/>
                </a:lnTo>
                <a:lnTo>
                  <a:pt x="1040200" y="873926"/>
                </a:lnTo>
                <a:lnTo>
                  <a:pt x="1032698" y="881485"/>
                </a:lnTo>
                <a:lnTo>
                  <a:pt x="1026722" y="889043"/>
                </a:lnTo>
                <a:lnTo>
                  <a:pt x="1022145" y="892067"/>
                </a:lnTo>
                <a:lnTo>
                  <a:pt x="1017567" y="895090"/>
                </a:lnTo>
                <a:lnTo>
                  <a:pt x="1014643" y="898114"/>
                </a:lnTo>
                <a:lnTo>
                  <a:pt x="1010065" y="901137"/>
                </a:lnTo>
                <a:lnTo>
                  <a:pt x="1005615" y="902649"/>
                </a:lnTo>
                <a:lnTo>
                  <a:pt x="1001038" y="905672"/>
                </a:lnTo>
                <a:lnTo>
                  <a:pt x="996460" y="908696"/>
                </a:lnTo>
                <a:lnTo>
                  <a:pt x="992010" y="911719"/>
                </a:lnTo>
                <a:lnTo>
                  <a:pt x="985907" y="911719"/>
                </a:lnTo>
                <a:lnTo>
                  <a:pt x="981457" y="914743"/>
                </a:lnTo>
                <a:lnTo>
                  <a:pt x="976879" y="916254"/>
                </a:lnTo>
                <a:lnTo>
                  <a:pt x="970903" y="917766"/>
                </a:lnTo>
                <a:lnTo>
                  <a:pt x="966326" y="917766"/>
                </a:lnTo>
                <a:lnTo>
                  <a:pt x="960350" y="919290"/>
                </a:lnTo>
                <a:lnTo>
                  <a:pt x="954246" y="919290"/>
                </a:lnTo>
                <a:lnTo>
                  <a:pt x="948270" y="920802"/>
                </a:lnTo>
                <a:lnTo>
                  <a:pt x="942244" y="919290"/>
                </a:lnTo>
                <a:lnTo>
                  <a:pt x="930177" y="919290"/>
                </a:lnTo>
                <a:lnTo>
                  <a:pt x="925650" y="917766"/>
                </a:lnTo>
                <a:lnTo>
                  <a:pt x="919624" y="916254"/>
                </a:lnTo>
                <a:lnTo>
                  <a:pt x="915097" y="916254"/>
                </a:lnTo>
                <a:lnTo>
                  <a:pt x="910583" y="914743"/>
                </a:lnTo>
                <a:lnTo>
                  <a:pt x="906057" y="913231"/>
                </a:lnTo>
                <a:lnTo>
                  <a:pt x="901530" y="911719"/>
                </a:lnTo>
                <a:lnTo>
                  <a:pt x="897016" y="910207"/>
                </a:lnTo>
                <a:lnTo>
                  <a:pt x="892490" y="908696"/>
                </a:lnTo>
                <a:lnTo>
                  <a:pt x="889476" y="907184"/>
                </a:lnTo>
                <a:lnTo>
                  <a:pt x="881936" y="904161"/>
                </a:lnTo>
                <a:lnTo>
                  <a:pt x="875909" y="901137"/>
                </a:lnTo>
                <a:lnTo>
                  <a:pt x="866856" y="896602"/>
                </a:lnTo>
                <a:lnTo>
                  <a:pt x="860829" y="893579"/>
                </a:lnTo>
                <a:lnTo>
                  <a:pt x="853289" y="890555"/>
                </a:lnTo>
                <a:lnTo>
                  <a:pt x="845750" y="887532"/>
                </a:lnTo>
                <a:lnTo>
                  <a:pt x="842736" y="886020"/>
                </a:lnTo>
                <a:lnTo>
                  <a:pt x="838222" y="886020"/>
                </a:lnTo>
                <a:lnTo>
                  <a:pt x="833696" y="884508"/>
                </a:lnTo>
                <a:lnTo>
                  <a:pt x="830682" y="884508"/>
                </a:lnTo>
                <a:lnTo>
                  <a:pt x="826156" y="882997"/>
                </a:lnTo>
                <a:lnTo>
                  <a:pt x="803536" y="882997"/>
                </a:lnTo>
                <a:lnTo>
                  <a:pt x="799022" y="884508"/>
                </a:lnTo>
                <a:lnTo>
                  <a:pt x="794495" y="887532"/>
                </a:lnTo>
                <a:lnTo>
                  <a:pt x="789969" y="889043"/>
                </a:lnTo>
                <a:lnTo>
                  <a:pt x="786955" y="892067"/>
                </a:lnTo>
                <a:lnTo>
                  <a:pt x="782429" y="896602"/>
                </a:lnTo>
                <a:lnTo>
                  <a:pt x="777915" y="899625"/>
                </a:lnTo>
                <a:lnTo>
                  <a:pt x="774902" y="904161"/>
                </a:lnTo>
                <a:lnTo>
                  <a:pt x="770375" y="908696"/>
                </a:lnTo>
                <a:lnTo>
                  <a:pt x="765849" y="913231"/>
                </a:lnTo>
                <a:lnTo>
                  <a:pt x="762835" y="919290"/>
                </a:lnTo>
                <a:lnTo>
                  <a:pt x="758309" y="922314"/>
                </a:lnTo>
                <a:lnTo>
                  <a:pt x="753795" y="928361"/>
                </a:lnTo>
                <a:lnTo>
                  <a:pt x="750781" y="934408"/>
                </a:lnTo>
                <a:lnTo>
                  <a:pt x="746255" y="940455"/>
                </a:lnTo>
                <a:lnTo>
                  <a:pt x="741728" y="944990"/>
                </a:lnTo>
                <a:lnTo>
                  <a:pt x="737202" y="949525"/>
                </a:lnTo>
                <a:lnTo>
                  <a:pt x="731175" y="955572"/>
                </a:lnTo>
                <a:lnTo>
                  <a:pt x="728161" y="960107"/>
                </a:lnTo>
                <a:lnTo>
                  <a:pt x="722134" y="964642"/>
                </a:lnTo>
                <a:lnTo>
                  <a:pt x="716095" y="969177"/>
                </a:lnTo>
                <a:lnTo>
                  <a:pt x="710068" y="973712"/>
                </a:lnTo>
                <a:lnTo>
                  <a:pt x="705554" y="978260"/>
                </a:lnTo>
                <a:lnTo>
                  <a:pt x="698014" y="981284"/>
                </a:lnTo>
                <a:lnTo>
                  <a:pt x="691974" y="984307"/>
                </a:lnTo>
                <a:lnTo>
                  <a:pt x="684447" y="987331"/>
                </a:lnTo>
                <a:lnTo>
                  <a:pt x="678408" y="990354"/>
                </a:lnTo>
                <a:lnTo>
                  <a:pt x="673894" y="991866"/>
                </a:lnTo>
                <a:lnTo>
                  <a:pt x="666354" y="991866"/>
                </a:lnTo>
                <a:lnTo>
                  <a:pt x="661827" y="993377"/>
                </a:lnTo>
                <a:lnTo>
                  <a:pt x="636194" y="993377"/>
                </a:lnTo>
                <a:lnTo>
                  <a:pt x="630167" y="991866"/>
                </a:lnTo>
                <a:lnTo>
                  <a:pt x="609060" y="991866"/>
                </a:lnTo>
                <a:lnTo>
                  <a:pt x="606047" y="990354"/>
                </a:lnTo>
                <a:lnTo>
                  <a:pt x="593980" y="990354"/>
                </a:lnTo>
                <a:lnTo>
                  <a:pt x="584940" y="988842"/>
                </a:lnTo>
                <a:lnTo>
                  <a:pt x="578913" y="988842"/>
                </a:lnTo>
                <a:lnTo>
                  <a:pt x="571373" y="987331"/>
                </a:lnTo>
                <a:lnTo>
                  <a:pt x="563833" y="987331"/>
                </a:lnTo>
                <a:lnTo>
                  <a:pt x="557806" y="985819"/>
                </a:lnTo>
                <a:lnTo>
                  <a:pt x="550266" y="984307"/>
                </a:lnTo>
                <a:lnTo>
                  <a:pt x="544239" y="982795"/>
                </a:lnTo>
                <a:lnTo>
                  <a:pt x="538199" y="981284"/>
                </a:lnTo>
                <a:lnTo>
                  <a:pt x="532173" y="981284"/>
                </a:lnTo>
                <a:lnTo>
                  <a:pt x="527646" y="979772"/>
                </a:lnTo>
                <a:lnTo>
                  <a:pt x="521619" y="976736"/>
                </a:lnTo>
                <a:lnTo>
                  <a:pt x="517093" y="975224"/>
                </a:lnTo>
                <a:lnTo>
                  <a:pt x="512579" y="972201"/>
                </a:lnTo>
                <a:lnTo>
                  <a:pt x="508052" y="970689"/>
                </a:lnTo>
                <a:lnTo>
                  <a:pt x="503526" y="967666"/>
                </a:lnTo>
                <a:lnTo>
                  <a:pt x="500512" y="966154"/>
                </a:lnTo>
                <a:lnTo>
                  <a:pt x="495998" y="963130"/>
                </a:lnTo>
                <a:lnTo>
                  <a:pt x="494485" y="960107"/>
                </a:lnTo>
                <a:lnTo>
                  <a:pt x="491472" y="957083"/>
                </a:lnTo>
                <a:lnTo>
                  <a:pt x="488458" y="952548"/>
                </a:lnTo>
                <a:lnTo>
                  <a:pt x="486945" y="948013"/>
                </a:lnTo>
                <a:lnTo>
                  <a:pt x="483932" y="944990"/>
                </a:lnTo>
                <a:lnTo>
                  <a:pt x="482419" y="940455"/>
                </a:lnTo>
                <a:lnTo>
                  <a:pt x="480918" y="935919"/>
                </a:lnTo>
                <a:lnTo>
                  <a:pt x="480918" y="902649"/>
                </a:lnTo>
                <a:lnTo>
                  <a:pt x="482419" y="898114"/>
                </a:lnTo>
                <a:lnTo>
                  <a:pt x="483932" y="895090"/>
                </a:lnTo>
                <a:lnTo>
                  <a:pt x="485445" y="890555"/>
                </a:lnTo>
                <a:lnTo>
                  <a:pt x="489959" y="882997"/>
                </a:lnTo>
                <a:lnTo>
                  <a:pt x="492972" y="876950"/>
                </a:lnTo>
                <a:lnTo>
                  <a:pt x="499012" y="870903"/>
                </a:lnTo>
                <a:lnTo>
                  <a:pt x="503526" y="864856"/>
                </a:lnTo>
                <a:lnTo>
                  <a:pt x="508052" y="858796"/>
                </a:lnTo>
                <a:lnTo>
                  <a:pt x="514079" y="852749"/>
                </a:lnTo>
                <a:lnTo>
                  <a:pt x="517093" y="846703"/>
                </a:lnTo>
                <a:lnTo>
                  <a:pt x="523132" y="842167"/>
                </a:lnTo>
                <a:lnTo>
                  <a:pt x="526146" y="834609"/>
                </a:lnTo>
                <a:lnTo>
                  <a:pt x="529159" y="828562"/>
                </a:lnTo>
                <a:lnTo>
                  <a:pt x="530672" y="819492"/>
                </a:lnTo>
                <a:lnTo>
                  <a:pt x="532173" y="813445"/>
                </a:lnTo>
                <a:lnTo>
                  <a:pt x="530672" y="807398"/>
                </a:lnTo>
                <a:lnTo>
                  <a:pt x="530672" y="781686"/>
                </a:lnTo>
                <a:lnTo>
                  <a:pt x="529159" y="774127"/>
                </a:lnTo>
                <a:lnTo>
                  <a:pt x="529159" y="769592"/>
                </a:lnTo>
                <a:lnTo>
                  <a:pt x="527646" y="763545"/>
                </a:lnTo>
                <a:lnTo>
                  <a:pt x="526146" y="759010"/>
                </a:lnTo>
                <a:lnTo>
                  <a:pt x="524633" y="754475"/>
                </a:lnTo>
                <a:lnTo>
                  <a:pt x="521619" y="751451"/>
                </a:lnTo>
                <a:lnTo>
                  <a:pt x="518606" y="748428"/>
                </a:lnTo>
                <a:lnTo>
                  <a:pt x="515592" y="746916"/>
                </a:lnTo>
                <a:lnTo>
                  <a:pt x="511066" y="743880"/>
                </a:lnTo>
                <a:lnTo>
                  <a:pt x="505039" y="743880"/>
                </a:lnTo>
                <a:lnTo>
                  <a:pt x="499012" y="742368"/>
                </a:lnTo>
                <a:lnTo>
                  <a:pt x="492972" y="743880"/>
                </a:lnTo>
                <a:lnTo>
                  <a:pt x="486945" y="745392"/>
                </a:lnTo>
                <a:lnTo>
                  <a:pt x="480918" y="746916"/>
                </a:lnTo>
                <a:lnTo>
                  <a:pt x="474892" y="748428"/>
                </a:lnTo>
                <a:lnTo>
                  <a:pt x="470365" y="752963"/>
                </a:lnTo>
                <a:lnTo>
                  <a:pt x="465838" y="757498"/>
                </a:lnTo>
                <a:lnTo>
                  <a:pt x="461312" y="760522"/>
                </a:lnTo>
                <a:lnTo>
                  <a:pt x="458298" y="766569"/>
                </a:lnTo>
                <a:lnTo>
                  <a:pt x="455285" y="771104"/>
                </a:lnTo>
                <a:lnTo>
                  <a:pt x="450758" y="777151"/>
                </a:lnTo>
                <a:lnTo>
                  <a:pt x="446245" y="781686"/>
                </a:lnTo>
                <a:lnTo>
                  <a:pt x="441718" y="787733"/>
                </a:lnTo>
                <a:lnTo>
                  <a:pt x="437192" y="793780"/>
                </a:lnTo>
                <a:lnTo>
                  <a:pt x="431165" y="796803"/>
                </a:lnTo>
                <a:lnTo>
                  <a:pt x="425138" y="802850"/>
                </a:lnTo>
                <a:lnTo>
                  <a:pt x="419111" y="805886"/>
                </a:lnTo>
                <a:lnTo>
                  <a:pt x="411571" y="810421"/>
                </a:lnTo>
                <a:lnTo>
                  <a:pt x="408557" y="810421"/>
                </a:lnTo>
                <a:lnTo>
                  <a:pt x="404031" y="811933"/>
                </a:lnTo>
                <a:lnTo>
                  <a:pt x="401017" y="813445"/>
                </a:lnTo>
                <a:lnTo>
                  <a:pt x="398004" y="816468"/>
                </a:lnTo>
                <a:lnTo>
                  <a:pt x="390464" y="819492"/>
                </a:lnTo>
                <a:lnTo>
                  <a:pt x="385937" y="822515"/>
                </a:lnTo>
                <a:lnTo>
                  <a:pt x="378397" y="825538"/>
                </a:lnTo>
                <a:lnTo>
                  <a:pt x="375384" y="828562"/>
                </a:lnTo>
                <a:lnTo>
                  <a:pt x="369357" y="833097"/>
                </a:lnTo>
                <a:lnTo>
                  <a:pt x="366344" y="837632"/>
                </a:lnTo>
                <a:lnTo>
                  <a:pt x="361817" y="840656"/>
                </a:lnTo>
                <a:lnTo>
                  <a:pt x="358804" y="845191"/>
                </a:lnTo>
                <a:lnTo>
                  <a:pt x="355790" y="849726"/>
                </a:lnTo>
                <a:lnTo>
                  <a:pt x="354277" y="854261"/>
                </a:lnTo>
                <a:lnTo>
                  <a:pt x="351264" y="858796"/>
                </a:lnTo>
                <a:lnTo>
                  <a:pt x="348250" y="864856"/>
                </a:lnTo>
                <a:lnTo>
                  <a:pt x="346737" y="869391"/>
                </a:lnTo>
                <a:lnTo>
                  <a:pt x="345237" y="875438"/>
                </a:lnTo>
                <a:lnTo>
                  <a:pt x="343724" y="879973"/>
                </a:lnTo>
                <a:lnTo>
                  <a:pt x="342223" y="886020"/>
                </a:lnTo>
                <a:lnTo>
                  <a:pt x="340710" y="890555"/>
                </a:lnTo>
                <a:lnTo>
                  <a:pt x="340710" y="913231"/>
                </a:lnTo>
                <a:lnTo>
                  <a:pt x="339197" y="917766"/>
                </a:lnTo>
                <a:lnTo>
                  <a:pt x="337697" y="922314"/>
                </a:lnTo>
                <a:lnTo>
                  <a:pt x="336184" y="926849"/>
                </a:lnTo>
                <a:lnTo>
                  <a:pt x="334683" y="932896"/>
                </a:lnTo>
                <a:lnTo>
                  <a:pt x="333170" y="937431"/>
                </a:lnTo>
                <a:lnTo>
                  <a:pt x="330157" y="944990"/>
                </a:lnTo>
                <a:lnTo>
                  <a:pt x="327143" y="948013"/>
                </a:lnTo>
                <a:lnTo>
                  <a:pt x="325630" y="951037"/>
                </a:lnTo>
                <a:lnTo>
                  <a:pt x="322617" y="955572"/>
                </a:lnTo>
                <a:lnTo>
                  <a:pt x="321116" y="960107"/>
                </a:lnTo>
                <a:lnTo>
                  <a:pt x="315077" y="967666"/>
                </a:lnTo>
                <a:lnTo>
                  <a:pt x="309050" y="973712"/>
                </a:lnTo>
                <a:lnTo>
                  <a:pt x="304523" y="976736"/>
                </a:lnTo>
                <a:lnTo>
                  <a:pt x="300010" y="979772"/>
                </a:lnTo>
                <a:lnTo>
                  <a:pt x="296996" y="982795"/>
                </a:lnTo>
                <a:lnTo>
                  <a:pt x="292470" y="985819"/>
                </a:lnTo>
                <a:lnTo>
                  <a:pt x="287943" y="988842"/>
                </a:lnTo>
                <a:lnTo>
                  <a:pt x="283417" y="990354"/>
                </a:lnTo>
                <a:lnTo>
                  <a:pt x="278903" y="991866"/>
                </a:lnTo>
                <a:lnTo>
                  <a:pt x="274376" y="994889"/>
                </a:lnTo>
                <a:lnTo>
                  <a:pt x="269850" y="996401"/>
                </a:lnTo>
                <a:lnTo>
                  <a:pt x="263823" y="999424"/>
                </a:lnTo>
                <a:lnTo>
                  <a:pt x="259296" y="1000936"/>
                </a:lnTo>
                <a:lnTo>
                  <a:pt x="254782" y="1002448"/>
                </a:lnTo>
                <a:lnTo>
                  <a:pt x="248743" y="1003960"/>
                </a:lnTo>
                <a:lnTo>
                  <a:pt x="205029" y="1003960"/>
                </a:lnTo>
                <a:lnTo>
                  <a:pt x="199002" y="1002448"/>
                </a:lnTo>
                <a:lnTo>
                  <a:pt x="192962" y="1000936"/>
                </a:lnTo>
                <a:lnTo>
                  <a:pt x="188448" y="999424"/>
                </a:lnTo>
                <a:lnTo>
                  <a:pt x="182409" y="996401"/>
                </a:lnTo>
                <a:lnTo>
                  <a:pt x="177895" y="994889"/>
                </a:lnTo>
                <a:lnTo>
                  <a:pt x="171855" y="991866"/>
                </a:lnTo>
                <a:lnTo>
                  <a:pt x="167341" y="990354"/>
                </a:lnTo>
                <a:lnTo>
                  <a:pt x="162815" y="985819"/>
                </a:lnTo>
                <a:lnTo>
                  <a:pt x="156788" y="982795"/>
                </a:lnTo>
                <a:lnTo>
                  <a:pt x="150748" y="981284"/>
                </a:lnTo>
                <a:lnTo>
                  <a:pt x="147735" y="978260"/>
                </a:lnTo>
                <a:lnTo>
                  <a:pt x="141708" y="975224"/>
                </a:lnTo>
                <a:lnTo>
                  <a:pt x="138695" y="973712"/>
                </a:lnTo>
                <a:lnTo>
                  <a:pt x="134168" y="970689"/>
                </a:lnTo>
                <a:lnTo>
                  <a:pt x="129641" y="969177"/>
                </a:lnTo>
                <a:lnTo>
                  <a:pt x="125128" y="967666"/>
                </a:lnTo>
                <a:lnTo>
                  <a:pt x="120601" y="964642"/>
                </a:lnTo>
                <a:lnTo>
                  <a:pt x="116075" y="963130"/>
                </a:lnTo>
                <a:lnTo>
                  <a:pt x="113061" y="960107"/>
                </a:lnTo>
                <a:lnTo>
                  <a:pt x="108535" y="958595"/>
                </a:lnTo>
                <a:lnTo>
                  <a:pt x="104021" y="957083"/>
                </a:lnTo>
                <a:lnTo>
                  <a:pt x="101007" y="954060"/>
                </a:lnTo>
                <a:lnTo>
                  <a:pt x="97994" y="952548"/>
                </a:lnTo>
                <a:lnTo>
                  <a:pt x="90454" y="946501"/>
                </a:lnTo>
                <a:lnTo>
                  <a:pt x="82914" y="941966"/>
                </a:lnTo>
                <a:lnTo>
                  <a:pt x="76887" y="935919"/>
                </a:lnTo>
                <a:lnTo>
                  <a:pt x="70847" y="929873"/>
                </a:lnTo>
                <a:lnTo>
                  <a:pt x="67834" y="925337"/>
                </a:lnTo>
                <a:lnTo>
                  <a:pt x="64820" y="922314"/>
                </a:lnTo>
                <a:lnTo>
                  <a:pt x="60294" y="917766"/>
                </a:lnTo>
                <a:lnTo>
                  <a:pt x="58794" y="913231"/>
                </a:lnTo>
                <a:lnTo>
                  <a:pt x="55780" y="908696"/>
                </a:lnTo>
                <a:lnTo>
                  <a:pt x="52754" y="904161"/>
                </a:lnTo>
                <a:lnTo>
                  <a:pt x="49741" y="899625"/>
                </a:lnTo>
                <a:lnTo>
                  <a:pt x="48240" y="893579"/>
                </a:lnTo>
                <a:lnTo>
                  <a:pt x="46727" y="890555"/>
                </a:lnTo>
                <a:lnTo>
                  <a:pt x="45227" y="887532"/>
                </a:lnTo>
                <a:lnTo>
                  <a:pt x="43714" y="882997"/>
                </a:lnTo>
                <a:lnTo>
                  <a:pt x="42201" y="879973"/>
                </a:lnTo>
                <a:lnTo>
                  <a:pt x="40700" y="875438"/>
                </a:lnTo>
                <a:lnTo>
                  <a:pt x="40700" y="870903"/>
                </a:lnTo>
                <a:lnTo>
                  <a:pt x="39187" y="866368"/>
                </a:lnTo>
                <a:lnTo>
                  <a:pt x="39187" y="863344"/>
                </a:lnTo>
                <a:lnTo>
                  <a:pt x="37687" y="857285"/>
                </a:lnTo>
                <a:lnTo>
                  <a:pt x="37687" y="851238"/>
                </a:lnTo>
                <a:lnTo>
                  <a:pt x="36174" y="846703"/>
                </a:lnTo>
                <a:lnTo>
                  <a:pt x="36174" y="842167"/>
                </a:lnTo>
                <a:lnTo>
                  <a:pt x="34673" y="836120"/>
                </a:lnTo>
                <a:lnTo>
                  <a:pt x="34673" y="830074"/>
                </a:lnTo>
                <a:lnTo>
                  <a:pt x="33160" y="824027"/>
                </a:lnTo>
                <a:lnTo>
                  <a:pt x="33160" y="819492"/>
                </a:lnTo>
                <a:lnTo>
                  <a:pt x="31660" y="813445"/>
                </a:lnTo>
                <a:lnTo>
                  <a:pt x="31660" y="805886"/>
                </a:lnTo>
                <a:lnTo>
                  <a:pt x="30147" y="799826"/>
                </a:lnTo>
                <a:lnTo>
                  <a:pt x="30147" y="787733"/>
                </a:lnTo>
                <a:lnTo>
                  <a:pt x="28634" y="781686"/>
                </a:lnTo>
                <a:lnTo>
                  <a:pt x="28634" y="713646"/>
                </a:lnTo>
                <a:lnTo>
                  <a:pt x="27133" y="707599"/>
                </a:lnTo>
                <a:lnTo>
                  <a:pt x="27133" y="666770"/>
                </a:lnTo>
                <a:lnTo>
                  <a:pt x="28634" y="660723"/>
                </a:lnTo>
                <a:lnTo>
                  <a:pt x="28634" y="630488"/>
                </a:lnTo>
                <a:lnTo>
                  <a:pt x="30147" y="624429"/>
                </a:lnTo>
                <a:lnTo>
                  <a:pt x="30147" y="603265"/>
                </a:lnTo>
                <a:lnTo>
                  <a:pt x="31660" y="597218"/>
                </a:lnTo>
                <a:lnTo>
                  <a:pt x="31660" y="588148"/>
                </a:lnTo>
                <a:lnTo>
                  <a:pt x="33160" y="585124"/>
                </a:lnTo>
                <a:lnTo>
                  <a:pt x="33160" y="580589"/>
                </a:lnTo>
                <a:lnTo>
                  <a:pt x="34673" y="576054"/>
                </a:lnTo>
                <a:lnTo>
                  <a:pt x="34673" y="568482"/>
                </a:lnTo>
                <a:lnTo>
                  <a:pt x="37687" y="562436"/>
                </a:lnTo>
                <a:lnTo>
                  <a:pt x="37687" y="557900"/>
                </a:lnTo>
                <a:lnTo>
                  <a:pt x="39187" y="554877"/>
                </a:lnTo>
                <a:lnTo>
                  <a:pt x="40700" y="550342"/>
                </a:lnTo>
                <a:lnTo>
                  <a:pt x="42201" y="545807"/>
                </a:lnTo>
                <a:lnTo>
                  <a:pt x="43714" y="541272"/>
                </a:lnTo>
                <a:lnTo>
                  <a:pt x="45227" y="538248"/>
                </a:lnTo>
                <a:lnTo>
                  <a:pt x="46727" y="532201"/>
                </a:lnTo>
                <a:lnTo>
                  <a:pt x="48240" y="527666"/>
                </a:lnTo>
                <a:lnTo>
                  <a:pt x="48240" y="523131"/>
                </a:lnTo>
                <a:lnTo>
                  <a:pt x="51254" y="518596"/>
                </a:lnTo>
                <a:lnTo>
                  <a:pt x="51254" y="512536"/>
                </a:lnTo>
                <a:lnTo>
                  <a:pt x="52754" y="506489"/>
                </a:lnTo>
                <a:lnTo>
                  <a:pt x="54267" y="501954"/>
                </a:lnTo>
                <a:lnTo>
                  <a:pt x="57281" y="495907"/>
                </a:lnTo>
                <a:lnTo>
                  <a:pt x="58794" y="489860"/>
                </a:lnTo>
                <a:lnTo>
                  <a:pt x="60294" y="485325"/>
                </a:lnTo>
                <a:lnTo>
                  <a:pt x="61807" y="479278"/>
                </a:lnTo>
                <a:lnTo>
                  <a:pt x="64820" y="473231"/>
                </a:lnTo>
                <a:lnTo>
                  <a:pt x="66334" y="467185"/>
                </a:lnTo>
                <a:lnTo>
                  <a:pt x="67834" y="461138"/>
                </a:lnTo>
                <a:lnTo>
                  <a:pt x="69347" y="455078"/>
                </a:lnTo>
                <a:lnTo>
                  <a:pt x="70847" y="449031"/>
                </a:lnTo>
                <a:lnTo>
                  <a:pt x="73861" y="442984"/>
                </a:lnTo>
                <a:lnTo>
                  <a:pt x="75374" y="438449"/>
                </a:lnTo>
                <a:lnTo>
                  <a:pt x="78387" y="432402"/>
                </a:lnTo>
                <a:lnTo>
                  <a:pt x="79900" y="427867"/>
                </a:lnTo>
                <a:lnTo>
                  <a:pt x="82914" y="421820"/>
                </a:lnTo>
                <a:lnTo>
                  <a:pt x="84414" y="415773"/>
                </a:lnTo>
                <a:lnTo>
                  <a:pt x="85927" y="411238"/>
                </a:lnTo>
                <a:lnTo>
                  <a:pt x="88941" y="406703"/>
                </a:lnTo>
                <a:lnTo>
                  <a:pt x="91954" y="400656"/>
                </a:lnTo>
                <a:lnTo>
                  <a:pt x="93467" y="396108"/>
                </a:lnTo>
                <a:lnTo>
                  <a:pt x="96481" y="391573"/>
                </a:lnTo>
                <a:lnTo>
                  <a:pt x="99494" y="388550"/>
                </a:lnTo>
                <a:lnTo>
                  <a:pt x="102508" y="384015"/>
                </a:lnTo>
                <a:lnTo>
                  <a:pt x="105521" y="377968"/>
                </a:lnTo>
                <a:lnTo>
                  <a:pt x="107034" y="371921"/>
                </a:lnTo>
                <a:lnTo>
                  <a:pt x="110048" y="365874"/>
                </a:lnTo>
                <a:lnTo>
                  <a:pt x="113061" y="359827"/>
                </a:lnTo>
                <a:lnTo>
                  <a:pt x="116075" y="353780"/>
                </a:lnTo>
                <a:lnTo>
                  <a:pt x="117588" y="346222"/>
                </a:lnTo>
                <a:lnTo>
                  <a:pt x="120601" y="338650"/>
                </a:lnTo>
                <a:lnTo>
                  <a:pt x="122114" y="334115"/>
                </a:lnTo>
                <a:lnTo>
                  <a:pt x="123615" y="329580"/>
                </a:lnTo>
                <a:lnTo>
                  <a:pt x="125128" y="326556"/>
                </a:lnTo>
                <a:lnTo>
                  <a:pt x="126628" y="322021"/>
                </a:lnTo>
                <a:lnTo>
                  <a:pt x="126628" y="317486"/>
                </a:lnTo>
                <a:lnTo>
                  <a:pt x="128141" y="313014"/>
                </a:lnTo>
                <a:lnTo>
                  <a:pt x="129641" y="308441"/>
                </a:lnTo>
                <a:lnTo>
                  <a:pt x="131155" y="305392"/>
                </a:lnTo>
                <a:lnTo>
                  <a:pt x="131155" y="300819"/>
                </a:lnTo>
                <a:lnTo>
                  <a:pt x="132668" y="296373"/>
                </a:lnTo>
                <a:lnTo>
                  <a:pt x="134168" y="291800"/>
                </a:lnTo>
                <a:lnTo>
                  <a:pt x="135681" y="287226"/>
                </a:lnTo>
                <a:lnTo>
                  <a:pt x="137181" y="282653"/>
                </a:lnTo>
                <a:lnTo>
                  <a:pt x="138695" y="279731"/>
                </a:lnTo>
                <a:lnTo>
                  <a:pt x="140195" y="275158"/>
                </a:lnTo>
                <a:lnTo>
                  <a:pt x="140195" y="270585"/>
                </a:lnTo>
                <a:lnTo>
                  <a:pt x="141708" y="266138"/>
                </a:lnTo>
                <a:lnTo>
                  <a:pt x="141708" y="261565"/>
                </a:lnTo>
                <a:lnTo>
                  <a:pt x="143221" y="256992"/>
                </a:lnTo>
                <a:lnTo>
                  <a:pt x="144721" y="252419"/>
                </a:lnTo>
                <a:lnTo>
                  <a:pt x="144721" y="247972"/>
                </a:lnTo>
                <a:lnTo>
                  <a:pt x="146235" y="243399"/>
                </a:lnTo>
                <a:lnTo>
                  <a:pt x="147735" y="238826"/>
                </a:lnTo>
                <a:lnTo>
                  <a:pt x="149248" y="235777"/>
                </a:lnTo>
                <a:lnTo>
                  <a:pt x="149248" y="231331"/>
                </a:lnTo>
                <a:lnTo>
                  <a:pt x="150748" y="226758"/>
                </a:lnTo>
                <a:lnTo>
                  <a:pt x="150748" y="217738"/>
                </a:lnTo>
                <a:lnTo>
                  <a:pt x="152261" y="210116"/>
                </a:lnTo>
                <a:lnTo>
                  <a:pt x="153775" y="202621"/>
                </a:lnTo>
                <a:lnTo>
                  <a:pt x="153775" y="199572"/>
                </a:lnTo>
                <a:lnTo>
                  <a:pt x="155275" y="194999"/>
                </a:lnTo>
                <a:lnTo>
                  <a:pt x="155275" y="181406"/>
                </a:lnTo>
                <a:lnTo>
                  <a:pt x="156788" y="175308"/>
                </a:lnTo>
                <a:lnTo>
                  <a:pt x="156788" y="157269"/>
                </a:lnTo>
                <a:lnTo>
                  <a:pt x="153775" y="149647"/>
                </a:lnTo>
                <a:lnTo>
                  <a:pt x="152261" y="143549"/>
                </a:lnTo>
                <a:lnTo>
                  <a:pt x="150748" y="139103"/>
                </a:lnTo>
                <a:lnTo>
                  <a:pt x="150748" y="136054"/>
                </a:lnTo>
                <a:lnTo>
                  <a:pt x="146235" y="131481"/>
                </a:lnTo>
                <a:lnTo>
                  <a:pt x="144721" y="131481"/>
                </a:lnTo>
                <a:lnTo>
                  <a:pt x="141708" y="134530"/>
                </a:lnTo>
                <a:lnTo>
                  <a:pt x="140195" y="140628"/>
                </a:lnTo>
                <a:lnTo>
                  <a:pt x="138695" y="143549"/>
                </a:lnTo>
                <a:lnTo>
                  <a:pt x="138695" y="158667"/>
                </a:lnTo>
                <a:lnTo>
                  <a:pt x="137181" y="163240"/>
                </a:lnTo>
                <a:lnTo>
                  <a:pt x="137181" y="170862"/>
                </a:lnTo>
                <a:lnTo>
                  <a:pt x="135681" y="176833"/>
                </a:lnTo>
                <a:lnTo>
                  <a:pt x="134168" y="181406"/>
                </a:lnTo>
                <a:lnTo>
                  <a:pt x="132668" y="187504"/>
                </a:lnTo>
                <a:lnTo>
                  <a:pt x="131155" y="193474"/>
                </a:lnTo>
                <a:lnTo>
                  <a:pt x="131155" y="199572"/>
                </a:lnTo>
                <a:lnTo>
                  <a:pt x="128141" y="205543"/>
                </a:lnTo>
                <a:lnTo>
                  <a:pt x="126628" y="211640"/>
                </a:lnTo>
                <a:lnTo>
                  <a:pt x="123615" y="219262"/>
                </a:lnTo>
                <a:lnTo>
                  <a:pt x="122114" y="226758"/>
                </a:lnTo>
                <a:lnTo>
                  <a:pt x="120601" y="229806"/>
                </a:lnTo>
                <a:lnTo>
                  <a:pt x="119088" y="234380"/>
                </a:lnTo>
                <a:lnTo>
                  <a:pt x="117588" y="237301"/>
                </a:lnTo>
                <a:lnTo>
                  <a:pt x="117588" y="241875"/>
                </a:lnTo>
                <a:lnTo>
                  <a:pt x="114574" y="246448"/>
                </a:lnTo>
                <a:lnTo>
                  <a:pt x="114574" y="250894"/>
                </a:lnTo>
                <a:lnTo>
                  <a:pt x="111561" y="255468"/>
                </a:lnTo>
                <a:lnTo>
                  <a:pt x="111561" y="260041"/>
                </a:lnTo>
                <a:lnTo>
                  <a:pt x="108535" y="264614"/>
                </a:lnTo>
                <a:lnTo>
                  <a:pt x="107034" y="269060"/>
                </a:lnTo>
                <a:lnTo>
                  <a:pt x="105521" y="273634"/>
                </a:lnTo>
                <a:lnTo>
                  <a:pt x="104021" y="279731"/>
                </a:lnTo>
                <a:lnTo>
                  <a:pt x="102508" y="284177"/>
                </a:lnTo>
                <a:lnTo>
                  <a:pt x="99494" y="290275"/>
                </a:lnTo>
                <a:lnTo>
                  <a:pt x="97994" y="294848"/>
                </a:lnTo>
                <a:lnTo>
                  <a:pt x="96481" y="302344"/>
                </a:lnTo>
                <a:lnTo>
                  <a:pt x="93467" y="306917"/>
                </a:lnTo>
                <a:lnTo>
                  <a:pt x="91954" y="313014"/>
                </a:lnTo>
                <a:lnTo>
                  <a:pt x="90454" y="318998"/>
                </a:lnTo>
                <a:lnTo>
                  <a:pt x="87440" y="325045"/>
                </a:lnTo>
                <a:lnTo>
                  <a:pt x="85927" y="331092"/>
                </a:lnTo>
                <a:lnTo>
                  <a:pt x="82914" y="337138"/>
                </a:lnTo>
                <a:lnTo>
                  <a:pt x="81401" y="344710"/>
                </a:lnTo>
                <a:lnTo>
                  <a:pt x="79900" y="352268"/>
                </a:lnTo>
                <a:lnTo>
                  <a:pt x="76887" y="358315"/>
                </a:lnTo>
                <a:lnTo>
                  <a:pt x="75374" y="364362"/>
                </a:lnTo>
                <a:lnTo>
                  <a:pt x="72360" y="371921"/>
                </a:lnTo>
                <a:lnTo>
                  <a:pt x="70847" y="379479"/>
                </a:lnTo>
                <a:lnTo>
                  <a:pt x="67834" y="387038"/>
                </a:lnTo>
                <a:lnTo>
                  <a:pt x="64820" y="394597"/>
                </a:lnTo>
                <a:lnTo>
                  <a:pt x="63307" y="403680"/>
                </a:lnTo>
                <a:lnTo>
                  <a:pt x="60294" y="411238"/>
                </a:lnTo>
                <a:lnTo>
                  <a:pt x="58794" y="420309"/>
                </a:lnTo>
                <a:lnTo>
                  <a:pt x="55780" y="427867"/>
                </a:lnTo>
                <a:lnTo>
                  <a:pt x="52754" y="436937"/>
                </a:lnTo>
                <a:lnTo>
                  <a:pt x="49741" y="446008"/>
                </a:lnTo>
                <a:lnTo>
                  <a:pt x="48240" y="455078"/>
                </a:lnTo>
                <a:lnTo>
                  <a:pt x="45227" y="464161"/>
                </a:lnTo>
                <a:lnTo>
                  <a:pt x="42201" y="473231"/>
                </a:lnTo>
                <a:lnTo>
                  <a:pt x="39187" y="483813"/>
                </a:lnTo>
                <a:lnTo>
                  <a:pt x="36174" y="492884"/>
                </a:lnTo>
                <a:lnTo>
                  <a:pt x="33160" y="503466"/>
                </a:lnTo>
                <a:lnTo>
                  <a:pt x="30147" y="512536"/>
                </a:lnTo>
                <a:lnTo>
                  <a:pt x="28634" y="523131"/>
                </a:lnTo>
                <a:lnTo>
                  <a:pt x="25620" y="533713"/>
                </a:lnTo>
                <a:lnTo>
                  <a:pt x="24120" y="544295"/>
                </a:lnTo>
                <a:lnTo>
                  <a:pt x="21106" y="554877"/>
                </a:lnTo>
                <a:lnTo>
                  <a:pt x="19593" y="565459"/>
                </a:lnTo>
                <a:lnTo>
                  <a:pt x="16580" y="576054"/>
                </a:lnTo>
                <a:lnTo>
                  <a:pt x="15067" y="586636"/>
                </a:lnTo>
                <a:lnTo>
                  <a:pt x="12053" y="597218"/>
                </a:lnTo>
                <a:lnTo>
                  <a:pt x="10553" y="607800"/>
                </a:lnTo>
                <a:lnTo>
                  <a:pt x="9040" y="618382"/>
                </a:lnTo>
                <a:lnTo>
                  <a:pt x="7527" y="628964"/>
                </a:lnTo>
                <a:lnTo>
                  <a:pt x="6026" y="639559"/>
                </a:lnTo>
                <a:lnTo>
                  <a:pt x="4513" y="651653"/>
                </a:lnTo>
                <a:lnTo>
                  <a:pt x="3013" y="662235"/>
                </a:lnTo>
                <a:lnTo>
                  <a:pt x="3013" y="672817"/>
                </a:lnTo>
                <a:lnTo>
                  <a:pt x="1500" y="683399"/>
                </a:lnTo>
                <a:lnTo>
                  <a:pt x="1500" y="693993"/>
                </a:lnTo>
                <a:lnTo>
                  <a:pt x="0" y="704575"/>
                </a:lnTo>
                <a:lnTo>
                  <a:pt x="0" y="768080"/>
                </a:lnTo>
                <a:lnTo>
                  <a:pt x="1500" y="778662"/>
                </a:lnTo>
                <a:lnTo>
                  <a:pt x="1500" y="787733"/>
                </a:lnTo>
                <a:lnTo>
                  <a:pt x="3013" y="798315"/>
                </a:lnTo>
                <a:lnTo>
                  <a:pt x="3013" y="807398"/>
                </a:lnTo>
                <a:lnTo>
                  <a:pt x="4513" y="819492"/>
                </a:lnTo>
                <a:lnTo>
                  <a:pt x="6026" y="828562"/>
                </a:lnTo>
                <a:lnTo>
                  <a:pt x="7527" y="837632"/>
                </a:lnTo>
                <a:lnTo>
                  <a:pt x="9040" y="846703"/>
                </a:lnTo>
                <a:lnTo>
                  <a:pt x="10553" y="855773"/>
                </a:lnTo>
                <a:lnTo>
                  <a:pt x="13566" y="864856"/>
                </a:lnTo>
                <a:lnTo>
                  <a:pt x="15067" y="873926"/>
                </a:lnTo>
                <a:lnTo>
                  <a:pt x="18080" y="881485"/>
                </a:lnTo>
                <a:lnTo>
                  <a:pt x="21106" y="890555"/>
                </a:lnTo>
                <a:lnTo>
                  <a:pt x="24120" y="899625"/>
                </a:lnTo>
                <a:lnTo>
                  <a:pt x="27133" y="907184"/>
                </a:lnTo>
                <a:lnTo>
                  <a:pt x="30147" y="914743"/>
                </a:lnTo>
                <a:lnTo>
                  <a:pt x="34673" y="922314"/>
                </a:lnTo>
                <a:lnTo>
                  <a:pt x="37687" y="929873"/>
                </a:lnTo>
                <a:lnTo>
                  <a:pt x="42201" y="937431"/>
                </a:lnTo>
                <a:lnTo>
                  <a:pt x="46727" y="944990"/>
                </a:lnTo>
                <a:lnTo>
                  <a:pt x="52754" y="951037"/>
                </a:lnTo>
                <a:lnTo>
                  <a:pt x="57281" y="957083"/>
                </a:lnTo>
                <a:lnTo>
                  <a:pt x="61807" y="963130"/>
                </a:lnTo>
                <a:lnTo>
                  <a:pt x="66334" y="969177"/>
                </a:lnTo>
                <a:lnTo>
                  <a:pt x="72360" y="975224"/>
                </a:lnTo>
                <a:lnTo>
                  <a:pt x="78387" y="981284"/>
                </a:lnTo>
                <a:lnTo>
                  <a:pt x="84414" y="985819"/>
                </a:lnTo>
                <a:lnTo>
                  <a:pt x="91954" y="990354"/>
                </a:lnTo>
                <a:lnTo>
                  <a:pt x="97994" y="994889"/>
                </a:lnTo>
                <a:lnTo>
                  <a:pt x="105521" y="999424"/>
                </a:lnTo>
                <a:lnTo>
                  <a:pt x="113061" y="1002448"/>
                </a:lnTo>
                <a:lnTo>
                  <a:pt x="119088" y="1005471"/>
                </a:lnTo>
                <a:lnTo>
                  <a:pt x="128141" y="1010006"/>
                </a:lnTo>
                <a:lnTo>
                  <a:pt x="137181" y="1011518"/>
                </a:lnTo>
                <a:lnTo>
                  <a:pt x="144721" y="1014542"/>
                </a:lnTo>
                <a:lnTo>
                  <a:pt x="153775" y="1016053"/>
                </a:lnTo>
                <a:lnTo>
                  <a:pt x="162815" y="1017565"/>
                </a:lnTo>
                <a:lnTo>
                  <a:pt x="171855" y="1019077"/>
                </a:lnTo>
                <a:lnTo>
                  <a:pt x="180908" y="1019077"/>
                </a:lnTo>
                <a:lnTo>
                  <a:pt x="188448" y="1020588"/>
                </a:lnTo>
                <a:lnTo>
                  <a:pt x="205029" y="1020588"/>
                </a:lnTo>
                <a:lnTo>
                  <a:pt x="212569" y="1022100"/>
                </a:lnTo>
                <a:lnTo>
                  <a:pt x="241203" y="1022100"/>
                </a:lnTo>
                <a:lnTo>
                  <a:pt x="247242" y="1020588"/>
                </a:lnTo>
                <a:lnTo>
                  <a:pt x="259296" y="1020588"/>
                </a:lnTo>
                <a:lnTo>
                  <a:pt x="265336" y="1019077"/>
                </a:lnTo>
                <a:lnTo>
                  <a:pt x="271363" y="1019077"/>
                </a:lnTo>
                <a:lnTo>
                  <a:pt x="275889" y="1017565"/>
                </a:lnTo>
                <a:lnTo>
                  <a:pt x="281916" y="1016053"/>
                </a:lnTo>
                <a:lnTo>
                  <a:pt x="286443" y="1016053"/>
                </a:lnTo>
                <a:lnTo>
                  <a:pt x="290957" y="1014542"/>
                </a:lnTo>
                <a:lnTo>
                  <a:pt x="295483" y="1013030"/>
                </a:lnTo>
                <a:lnTo>
                  <a:pt x="298497" y="1010006"/>
                </a:lnTo>
                <a:lnTo>
                  <a:pt x="303023" y="1008495"/>
                </a:lnTo>
                <a:lnTo>
                  <a:pt x="307537" y="1006983"/>
                </a:lnTo>
                <a:lnTo>
                  <a:pt x="312063" y="1005471"/>
                </a:lnTo>
                <a:lnTo>
                  <a:pt x="319603" y="1000936"/>
                </a:lnTo>
                <a:lnTo>
                  <a:pt x="325630" y="996401"/>
                </a:lnTo>
                <a:lnTo>
                  <a:pt x="331670" y="991866"/>
                </a:lnTo>
                <a:lnTo>
                  <a:pt x="337697" y="987331"/>
                </a:lnTo>
                <a:lnTo>
                  <a:pt x="342223" y="981284"/>
                </a:lnTo>
                <a:lnTo>
                  <a:pt x="345237" y="976736"/>
                </a:lnTo>
                <a:lnTo>
                  <a:pt x="349751" y="969177"/>
                </a:lnTo>
                <a:lnTo>
                  <a:pt x="352777" y="964642"/>
                </a:lnTo>
                <a:lnTo>
                  <a:pt x="355790" y="957083"/>
                </a:lnTo>
                <a:lnTo>
                  <a:pt x="357291" y="951037"/>
                </a:lnTo>
                <a:lnTo>
                  <a:pt x="360304" y="944990"/>
                </a:lnTo>
                <a:lnTo>
                  <a:pt x="363330" y="938943"/>
                </a:lnTo>
                <a:lnTo>
                  <a:pt x="363330" y="932896"/>
                </a:lnTo>
                <a:lnTo>
                  <a:pt x="364831" y="926849"/>
                </a:lnTo>
                <a:lnTo>
                  <a:pt x="366344" y="920802"/>
                </a:lnTo>
                <a:lnTo>
                  <a:pt x="367844" y="913231"/>
                </a:lnTo>
                <a:lnTo>
                  <a:pt x="367844" y="907184"/>
                </a:lnTo>
                <a:lnTo>
                  <a:pt x="369357" y="901137"/>
                </a:lnTo>
                <a:lnTo>
                  <a:pt x="369357" y="895090"/>
                </a:lnTo>
                <a:lnTo>
                  <a:pt x="370857" y="889043"/>
                </a:lnTo>
                <a:lnTo>
                  <a:pt x="370857" y="882997"/>
                </a:lnTo>
                <a:lnTo>
                  <a:pt x="372371" y="876950"/>
                </a:lnTo>
                <a:lnTo>
                  <a:pt x="373871" y="872414"/>
                </a:lnTo>
                <a:lnTo>
                  <a:pt x="375384" y="867879"/>
                </a:lnTo>
                <a:lnTo>
                  <a:pt x="376897" y="864856"/>
                </a:lnTo>
                <a:lnTo>
                  <a:pt x="378397" y="860308"/>
                </a:lnTo>
                <a:lnTo>
                  <a:pt x="381411" y="855773"/>
                </a:lnTo>
                <a:lnTo>
                  <a:pt x="384424" y="854261"/>
                </a:lnTo>
                <a:lnTo>
                  <a:pt x="390464" y="848214"/>
                </a:lnTo>
                <a:lnTo>
                  <a:pt x="396491" y="842167"/>
                </a:lnTo>
                <a:lnTo>
                  <a:pt x="404031" y="839144"/>
                </a:lnTo>
                <a:lnTo>
                  <a:pt x="411571" y="836120"/>
                </a:lnTo>
                <a:lnTo>
                  <a:pt x="419111" y="831585"/>
                </a:lnTo>
                <a:lnTo>
                  <a:pt x="426638" y="828562"/>
                </a:lnTo>
                <a:lnTo>
                  <a:pt x="429664" y="825538"/>
                </a:lnTo>
                <a:lnTo>
                  <a:pt x="434178" y="824027"/>
                </a:lnTo>
                <a:lnTo>
                  <a:pt x="437192" y="822515"/>
                </a:lnTo>
                <a:lnTo>
                  <a:pt x="441718" y="821003"/>
                </a:lnTo>
                <a:lnTo>
                  <a:pt x="449258" y="816468"/>
                </a:lnTo>
                <a:lnTo>
                  <a:pt x="456798" y="811933"/>
                </a:lnTo>
                <a:lnTo>
                  <a:pt x="461312" y="805886"/>
                </a:lnTo>
                <a:lnTo>
                  <a:pt x="468852" y="798315"/>
                </a:lnTo>
                <a:lnTo>
                  <a:pt x="470365" y="793780"/>
                </a:lnTo>
                <a:lnTo>
                  <a:pt x="473378" y="790756"/>
                </a:lnTo>
                <a:lnTo>
                  <a:pt x="474892" y="786221"/>
                </a:lnTo>
                <a:lnTo>
                  <a:pt x="477905" y="784709"/>
                </a:lnTo>
                <a:lnTo>
                  <a:pt x="482419" y="780174"/>
                </a:lnTo>
                <a:lnTo>
                  <a:pt x="488458" y="775639"/>
                </a:lnTo>
                <a:lnTo>
                  <a:pt x="491472" y="772616"/>
                </a:lnTo>
                <a:lnTo>
                  <a:pt x="495998" y="771104"/>
                </a:lnTo>
                <a:lnTo>
                  <a:pt x="500512" y="771104"/>
                </a:lnTo>
                <a:lnTo>
                  <a:pt x="503526" y="772616"/>
                </a:lnTo>
                <a:lnTo>
                  <a:pt x="505039" y="774127"/>
                </a:lnTo>
                <a:lnTo>
                  <a:pt x="508052" y="777151"/>
                </a:lnTo>
                <a:lnTo>
                  <a:pt x="509565" y="781686"/>
                </a:lnTo>
                <a:lnTo>
                  <a:pt x="511066" y="786221"/>
                </a:lnTo>
                <a:lnTo>
                  <a:pt x="509565" y="792268"/>
                </a:lnTo>
                <a:lnTo>
                  <a:pt x="509565" y="798315"/>
                </a:lnTo>
                <a:lnTo>
                  <a:pt x="508052" y="801338"/>
                </a:lnTo>
                <a:lnTo>
                  <a:pt x="508052" y="805886"/>
                </a:lnTo>
                <a:lnTo>
                  <a:pt x="506539" y="810421"/>
                </a:lnTo>
                <a:lnTo>
                  <a:pt x="506539" y="814956"/>
                </a:lnTo>
                <a:lnTo>
                  <a:pt x="502025" y="821003"/>
                </a:lnTo>
                <a:lnTo>
                  <a:pt x="497499" y="828562"/>
                </a:lnTo>
                <a:lnTo>
                  <a:pt x="492972" y="834609"/>
                </a:lnTo>
                <a:lnTo>
                  <a:pt x="488458" y="840656"/>
                </a:lnTo>
                <a:lnTo>
                  <a:pt x="482419" y="845191"/>
                </a:lnTo>
                <a:lnTo>
                  <a:pt x="476392" y="851238"/>
                </a:lnTo>
                <a:lnTo>
                  <a:pt x="470365" y="855773"/>
                </a:lnTo>
                <a:lnTo>
                  <a:pt x="467352" y="863344"/>
                </a:lnTo>
                <a:lnTo>
                  <a:pt x="461312" y="867879"/>
                </a:lnTo>
                <a:lnTo>
                  <a:pt x="458298" y="873926"/>
                </a:lnTo>
                <a:lnTo>
                  <a:pt x="455285" y="876950"/>
                </a:lnTo>
                <a:lnTo>
                  <a:pt x="453785" y="879973"/>
                </a:lnTo>
                <a:lnTo>
                  <a:pt x="452272" y="884508"/>
                </a:lnTo>
                <a:lnTo>
                  <a:pt x="452272" y="889043"/>
                </a:lnTo>
                <a:lnTo>
                  <a:pt x="450758" y="892067"/>
                </a:lnTo>
                <a:lnTo>
                  <a:pt x="449258" y="896602"/>
                </a:lnTo>
                <a:lnTo>
                  <a:pt x="449258" y="901137"/>
                </a:lnTo>
                <a:lnTo>
                  <a:pt x="450758" y="907184"/>
                </a:lnTo>
                <a:lnTo>
                  <a:pt x="450758" y="917766"/>
                </a:lnTo>
                <a:lnTo>
                  <a:pt x="452272" y="922314"/>
                </a:lnTo>
                <a:lnTo>
                  <a:pt x="455285" y="929873"/>
                </a:lnTo>
                <a:lnTo>
                  <a:pt x="456798" y="935919"/>
                </a:lnTo>
                <a:lnTo>
                  <a:pt x="458298" y="941966"/>
                </a:lnTo>
                <a:lnTo>
                  <a:pt x="461312" y="948013"/>
                </a:lnTo>
                <a:lnTo>
                  <a:pt x="465838" y="954060"/>
                </a:lnTo>
                <a:lnTo>
                  <a:pt x="468852" y="960107"/>
                </a:lnTo>
                <a:lnTo>
                  <a:pt x="473378" y="966154"/>
                </a:lnTo>
                <a:lnTo>
                  <a:pt x="479405" y="972201"/>
                </a:lnTo>
                <a:lnTo>
                  <a:pt x="485445" y="978260"/>
                </a:lnTo>
                <a:lnTo>
                  <a:pt x="489959" y="982795"/>
                </a:lnTo>
                <a:lnTo>
                  <a:pt x="495998" y="987331"/>
                </a:lnTo>
                <a:lnTo>
                  <a:pt x="503526" y="991866"/>
                </a:lnTo>
                <a:lnTo>
                  <a:pt x="511066" y="997913"/>
                </a:lnTo>
                <a:lnTo>
                  <a:pt x="517093" y="1002448"/>
                </a:lnTo>
                <a:lnTo>
                  <a:pt x="526146" y="1006983"/>
                </a:lnTo>
                <a:lnTo>
                  <a:pt x="529159" y="1008495"/>
                </a:lnTo>
                <a:lnTo>
                  <a:pt x="533686" y="1011518"/>
                </a:lnTo>
                <a:lnTo>
                  <a:pt x="538199" y="1013030"/>
                </a:lnTo>
                <a:lnTo>
                  <a:pt x="542726" y="1016053"/>
                </a:lnTo>
                <a:lnTo>
                  <a:pt x="545739" y="1016053"/>
                </a:lnTo>
                <a:lnTo>
                  <a:pt x="550266" y="1017565"/>
                </a:lnTo>
                <a:lnTo>
                  <a:pt x="554792" y="1019077"/>
                </a:lnTo>
                <a:lnTo>
                  <a:pt x="559306" y="1020588"/>
                </a:lnTo>
                <a:lnTo>
                  <a:pt x="562332" y="1022100"/>
                </a:lnTo>
                <a:lnTo>
                  <a:pt x="568359" y="1023612"/>
                </a:lnTo>
                <a:lnTo>
                  <a:pt x="571373" y="1023612"/>
                </a:lnTo>
                <a:lnTo>
                  <a:pt x="577400" y="1025124"/>
                </a:lnTo>
                <a:lnTo>
                  <a:pt x="581926" y="1026635"/>
                </a:lnTo>
                <a:lnTo>
                  <a:pt x="590967" y="1026635"/>
                </a:lnTo>
                <a:lnTo>
                  <a:pt x="595493" y="1028147"/>
                </a:lnTo>
                <a:lnTo>
                  <a:pt x="619613" y="1028147"/>
                </a:lnTo>
                <a:lnTo>
                  <a:pt x="624140" y="1026635"/>
                </a:lnTo>
                <a:lnTo>
                  <a:pt x="634693" y="1026635"/>
                </a:lnTo>
                <a:lnTo>
                  <a:pt x="639220" y="1025124"/>
                </a:lnTo>
                <a:lnTo>
                  <a:pt x="643734" y="1025124"/>
                </a:lnTo>
                <a:lnTo>
                  <a:pt x="648260" y="1023612"/>
                </a:lnTo>
                <a:lnTo>
                  <a:pt x="654287" y="1022100"/>
                </a:lnTo>
                <a:lnTo>
                  <a:pt x="658814" y="1020588"/>
                </a:lnTo>
                <a:lnTo>
                  <a:pt x="663340" y="1019077"/>
                </a:lnTo>
                <a:lnTo>
                  <a:pt x="667854" y="1016053"/>
                </a:lnTo>
                <a:lnTo>
                  <a:pt x="673894" y="1016053"/>
                </a:lnTo>
                <a:lnTo>
                  <a:pt x="678408" y="1013030"/>
                </a:lnTo>
                <a:lnTo>
                  <a:pt x="682934" y="1011518"/>
                </a:lnTo>
                <a:lnTo>
                  <a:pt x="687461" y="1008495"/>
                </a:lnTo>
                <a:lnTo>
                  <a:pt x="693488" y="1006983"/>
                </a:lnTo>
                <a:lnTo>
                  <a:pt x="698014" y="1003960"/>
                </a:lnTo>
                <a:lnTo>
                  <a:pt x="702528" y="1000936"/>
                </a:lnTo>
                <a:lnTo>
                  <a:pt x="707054" y="997913"/>
                </a:lnTo>
                <a:lnTo>
                  <a:pt x="711581" y="994889"/>
                </a:lnTo>
                <a:lnTo>
                  <a:pt x="714594" y="991866"/>
                </a:lnTo>
                <a:lnTo>
                  <a:pt x="719121" y="990354"/>
                </a:lnTo>
                <a:lnTo>
                  <a:pt x="722134" y="987331"/>
                </a:lnTo>
                <a:lnTo>
                  <a:pt x="726648" y="985819"/>
                </a:lnTo>
                <a:lnTo>
                  <a:pt x="732688" y="979772"/>
                </a:lnTo>
                <a:lnTo>
                  <a:pt x="740228" y="975224"/>
                </a:lnTo>
                <a:lnTo>
                  <a:pt x="746255" y="970689"/>
                </a:lnTo>
                <a:lnTo>
                  <a:pt x="752282" y="966154"/>
                </a:lnTo>
                <a:lnTo>
                  <a:pt x="756808" y="961619"/>
                </a:lnTo>
                <a:lnTo>
                  <a:pt x="761335" y="957083"/>
                </a:lnTo>
                <a:lnTo>
                  <a:pt x="764348" y="952548"/>
                </a:lnTo>
                <a:lnTo>
                  <a:pt x="768862" y="949525"/>
                </a:lnTo>
                <a:lnTo>
                  <a:pt x="776402" y="941966"/>
                </a:lnTo>
                <a:lnTo>
                  <a:pt x="782429" y="935919"/>
                </a:lnTo>
                <a:lnTo>
                  <a:pt x="786955" y="929873"/>
                </a:lnTo>
                <a:lnTo>
                  <a:pt x="789969" y="926849"/>
                </a:lnTo>
                <a:lnTo>
                  <a:pt x="794495" y="922314"/>
                </a:lnTo>
                <a:lnTo>
                  <a:pt x="799022" y="920802"/>
                </a:lnTo>
                <a:lnTo>
                  <a:pt x="802035" y="919290"/>
                </a:lnTo>
                <a:lnTo>
                  <a:pt x="806562" y="919290"/>
                </a:lnTo>
                <a:lnTo>
                  <a:pt x="811076" y="920802"/>
                </a:lnTo>
                <a:lnTo>
                  <a:pt x="817115" y="923826"/>
                </a:lnTo>
                <a:lnTo>
                  <a:pt x="820129" y="925337"/>
                </a:lnTo>
                <a:lnTo>
                  <a:pt x="823142" y="926849"/>
                </a:lnTo>
                <a:lnTo>
                  <a:pt x="827669" y="929873"/>
                </a:lnTo>
                <a:lnTo>
                  <a:pt x="832183" y="931384"/>
                </a:lnTo>
                <a:lnTo>
                  <a:pt x="836709" y="932896"/>
                </a:lnTo>
                <a:lnTo>
                  <a:pt x="842736" y="934408"/>
                </a:lnTo>
                <a:lnTo>
                  <a:pt x="848763" y="935919"/>
                </a:lnTo>
                <a:lnTo>
                  <a:pt x="854803" y="938943"/>
                </a:lnTo>
                <a:lnTo>
                  <a:pt x="860829" y="940455"/>
                </a:lnTo>
                <a:lnTo>
                  <a:pt x="866856" y="941966"/>
                </a:lnTo>
                <a:lnTo>
                  <a:pt x="874396" y="943478"/>
                </a:lnTo>
                <a:lnTo>
                  <a:pt x="880423" y="944990"/>
                </a:lnTo>
                <a:lnTo>
                  <a:pt x="887963" y="944990"/>
                </a:lnTo>
                <a:lnTo>
                  <a:pt x="895503" y="946501"/>
                </a:lnTo>
                <a:lnTo>
                  <a:pt x="906057" y="946501"/>
                </a:lnTo>
                <a:lnTo>
                  <a:pt x="910583" y="948013"/>
                </a:lnTo>
                <a:lnTo>
                  <a:pt x="918123" y="946501"/>
                </a:lnTo>
                <a:lnTo>
                  <a:pt x="946745" y="946501"/>
                </a:lnTo>
                <a:lnTo>
                  <a:pt x="949796" y="944990"/>
                </a:lnTo>
                <a:lnTo>
                  <a:pt x="958824" y="944990"/>
                </a:lnTo>
                <a:lnTo>
                  <a:pt x="963401" y="943478"/>
                </a:lnTo>
                <a:lnTo>
                  <a:pt x="967852" y="941966"/>
                </a:lnTo>
                <a:lnTo>
                  <a:pt x="970903" y="941966"/>
                </a:lnTo>
                <a:lnTo>
                  <a:pt x="975353" y="940455"/>
                </a:lnTo>
                <a:lnTo>
                  <a:pt x="979931" y="938943"/>
                </a:lnTo>
                <a:lnTo>
                  <a:pt x="984508" y="937431"/>
                </a:lnTo>
                <a:lnTo>
                  <a:pt x="988958" y="935919"/>
                </a:lnTo>
                <a:lnTo>
                  <a:pt x="992010" y="934408"/>
                </a:lnTo>
                <a:lnTo>
                  <a:pt x="996460" y="932896"/>
                </a:lnTo>
                <a:lnTo>
                  <a:pt x="1001038" y="931384"/>
                </a:lnTo>
                <a:lnTo>
                  <a:pt x="1005615" y="928361"/>
                </a:lnTo>
                <a:lnTo>
                  <a:pt x="1010065" y="926849"/>
                </a:lnTo>
                <a:lnTo>
                  <a:pt x="1014643" y="923826"/>
                </a:lnTo>
                <a:lnTo>
                  <a:pt x="1017567" y="922314"/>
                </a:lnTo>
                <a:lnTo>
                  <a:pt x="1022145" y="919290"/>
                </a:lnTo>
                <a:lnTo>
                  <a:pt x="1026722" y="917766"/>
                </a:lnTo>
                <a:lnTo>
                  <a:pt x="1031172" y="914743"/>
                </a:lnTo>
                <a:lnTo>
                  <a:pt x="1035750" y="911719"/>
                </a:lnTo>
                <a:lnTo>
                  <a:pt x="1038674" y="908696"/>
                </a:lnTo>
                <a:lnTo>
                  <a:pt x="1043251" y="905672"/>
                </a:lnTo>
                <a:lnTo>
                  <a:pt x="1050753" y="899625"/>
                </a:lnTo>
                <a:lnTo>
                  <a:pt x="1058382" y="892067"/>
                </a:lnTo>
                <a:lnTo>
                  <a:pt x="1064358" y="884508"/>
                </a:lnTo>
                <a:lnTo>
                  <a:pt x="1070334" y="876950"/>
                </a:lnTo>
                <a:lnTo>
                  <a:pt x="1071860" y="872414"/>
                </a:lnTo>
                <a:lnTo>
                  <a:pt x="1074912" y="869391"/>
                </a:lnTo>
                <a:lnTo>
                  <a:pt x="1077963" y="864856"/>
                </a:lnTo>
                <a:lnTo>
                  <a:pt x="1080888" y="861832"/>
                </a:lnTo>
                <a:lnTo>
                  <a:pt x="1083939" y="852749"/>
                </a:lnTo>
                <a:lnTo>
                  <a:pt x="1088517" y="846703"/>
                </a:lnTo>
                <a:lnTo>
                  <a:pt x="1088517" y="842167"/>
                </a:lnTo>
                <a:lnTo>
                  <a:pt x="1090043" y="837632"/>
                </a:lnTo>
                <a:lnTo>
                  <a:pt x="1091441" y="833097"/>
                </a:lnTo>
                <a:lnTo>
                  <a:pt x="1092967" y="828562"/>
                </a:lnTo>
                <a:lnTo>
                  <a:pt x="1092967" y="825538"/>
                </a:lnTo>
                <a:lnTo>
                  <a:pt x="1094493" y="821003"/>
                </a:lnTo>
                <a:lnTo>
                  <a:pt x="1094493" y="816468"/>
                </a:lnTo>
                <a:lnTo>
                  <a:pt x="1096019" y="811933"/>
                </a:lnTo>
                <a:lnTo>
                  <a:pt x="1096019" y="799826"/>
                </a:lnTo>
                <a:lnTo>
                  <a:pt x="1097544" y="795291"/>
                </a:lnTo>
                <a:lnTo>
                  <a:pt x="1097544" y="778662"/>
                </a:lnTo>
                <a:lnTo>
                  <a:pt x="1096019" y="772616"/>
                </a:lnTo>
                <a:lnTo>
                  <a:pt x="1096019" y="769592"/>
                </a:lnTo>
                <a:lnTo>
                  <a:pt x="1094493" y="763545"/>
                </a:lnTo>
                <a:lnTo>
                  <a:pt x="1094493" y="759010"/>
                </a:lnTo>
                <a:lnTo>
                  <a:pt x="1092967" y="755987"/>
                </a:lnTo>
                <a:lnTo>
                  <a:pt x="1092967" y="746916"/>
                </a:lnTo>
                <a:lnTo>
                  <a:pt x="1091441" y="742368"/>
                </a:lnTo>
                <a:lnTo>
                  <a:pt x="1090043" y="737833"/>
                </a:lnTo>
                <a:lnTo>
                  <a:pt x="1090043" y="733298"/>
                </a:lnTo>
                <a:lnTo>
                  <a:pt x="1088517" y="728763"/>
                </a:lnTo>
                <a:lnTo>
                  <a:pt x="1086991" y="724228"/>
                </a:lnTo>
                <a:lnTo>
                  <a:pt x="1085465" y="721204"/>
                </a:lnTo>
                <a:lnTo>
                  <a:pt x="1083939" y="716669"/>
                </a:lnTo>
                <a:lnTo>
                  <a:pt x="1082414" y="712134"/>
                </a:lnTo>
                <a:lnTo>
                  <a:pt x="1082414" y="709111"/>
                </a:lnTo>
                <a:lnTo>
                  <a:pt x="1080888" y="704575"/>
                </a:lnTo>
                <a:lnTo>
                  <a:pt x="1079489" y="700040"/>
                </a:lnTo>
                <a:lnTo>
                  <a:pt x="1077963" y="695505"/>
                </a:lnTo>
                <a:lnTo>
                  <a:pt x="1076437" y="690970"/>
                </a:lnTo>
                <a:lnTo>
                  <a:pt x="1074912" y="687934"/>
                </a:lnTo>
                <a:lnTo>
                  <a:pt x="1073386" y="683399"/>
                </a:lnTo>
                <a:lnTo>
                  <a:pt x="1071860" y="678863"/>
                </a:lnTo>
                <a:lnTo>
                  <a:pt x="1070334" y="675840"/>
                </a:lnTo>
                <a:lnTo>
                  <a:pt x="1068936" y="671305"/>
                </a:lnTo>
                <a:lnTo>
                  <a:pt x="1067410" y="666770"/>
                </a:lnTo>
                <a:lnTo>
                  <a:pt x="1065884" y="663746"/>
                </a:lnTo>
                <a:lnTo>
                  <a:pt x="1064358" y="659211"/>
                </a:lnTo>
                <a:lnTo>
                  <a:pt x="1059781" y="651653"/>
                </a:lnTo>
                <a:lnTo>
                  <a:pt x="1058382" y="645606"/>
                </a:lnTo>
                <a:lnTo>
                  <a:pt x="1055331" y="641070"/>
                </a:lnTo>
                <a:lnTo>
                  <a:pt x="1053805" y="638047"/>
                </a:lnTo>
                <a:lnTo>
                  <a:pt x="1052279" y="633512"/>
                </a:lnTo>
                <a:lnTo>
                  <a:pt x="1050753" y="630488"/>
                </a:lnTo>
                <a:lnTo>
                  <a:pt x="1047829" y="621405"/>
                </a:lnTo>
                <a:lnTo>
                  <a:pt x="1046303" y="615359"/>
                </a:lnTo>
                <a:lnTo>
                  <a:pt x="1043251" y="610823"/>
                </a:lnTo>
                <a:lnTo>
                  <a:pt x="1043251" y="607800"/>
                </a:lnTo>
                <a:lnTo>
                  <a:pt x="1041726" y="603265"/>
                </a:lnTo>
                <a:lnTo>
                  <a:pt x="1040200" y="598730"/>
                </a:lnTo>
                <a:lnTo>
                  <a:pt x="1038674" y="595706"/>
                </a:lnTo>
                <a:lnTo>
                  <a:pt x="1038674" y="591171"/>
                </a:lnTo>
                <a:lnTo>
                  <a:pt x="1037275" y="586636"/>
                </a:lnTo>
                <a:lnTo>
                  <a:pt x="1037275" y="583612"/>
                </a:lnTo>
                <a:lnTo>
                  <a:pt x="1035750" y="579077"/>
                </a:lnTo>
                <a:lnTo>
                  <a:pt x="1035750" y="574542"/>
                </a:lnTo>
                <a:lnTo>
                  <a:pt x="1034224" y="571506"/>
                </a:lnTo>
                <a:lnTo>
                  <a:pt x="1032698" y="566971"/>
                </a:lnTo>
                <a:lnTo>
                  <a:pt x="1031172" y="562436"/>
                </a:lnTo>
                <a:lnTo>
                  <a:pt x="1031172" y="559412"/>
                </a:lnTo>
                <a:lnTo>
                  <a:pt x="1029646" y="554877"/>
                </a:lnTo>
                <a:lnTo>
                  <a:pt x="1029646" y="550342"/>
                </a:lnTo>
                <a:lnTo>
                  <a:pt x="1028121" y="547318"/>
                </a:lnTo>
                <a:lnTo>
                  <a:pt x="1028121" y="542783"/>
                </a:lnTo>
                <a:lnTo>
                  <a:pt x="1026722" y="538248"/>
                </a:lnTo>
                <a:lnTo>
                  <a:pt x="1026722" y="535225"/>
                </a:lnTo>
                <a:lnTo>
                  <a:pt x="1025196" y="527666"/>
                </a:lnTo>
                <a:lnTo>
                  <a:pt x="1025196" y="511024"/>
                </a:lnTo>
                <a:lnTo>
                  <a:pt x="1023670" y="506489"/>
                </a:lnTo>
                <a:lnTo>
                  <a:pt x="1023670" y="441473"/>
                </a:lnTo>
                <a:lnTo>
                  <a:pt x="1025196" y="436937"/>
                </a:lnTo>
                <a:lnTo>
                  <a:pt x="1025196" y="426355"/>
                </a:lnTo>
                <a:lnTo>
                  <a:pt x="1026722" y="421820"/>
                </a:lnTo>
                <a:lnTo>
                  <a:pt x="1028121" y="417285"/>
                </a:lnTo>
                <a:lnTo>
                  <a:pt x="1028121" y="396108"/>
                </a:lnTo>
                <a:lnTo>
                  <a:pt x="1026722" y="391573"/>
                </a:lnTo>
                <a:lnTo>
                  <a:pt x="1023670" y="388550"/>
                </a:lnTo>
                <a:lnTo>
                  <a:pt x="1020619" y="387038"/>
                </a:lnTo>
                <a:lnTo>
                  <a:pt x="1008539" y="387038"/>
                </a:lnTo>
                <a:lnTo>
                  <a:pt x="1002563" y="388550"/>
                </a:lnTo>
                <a:lnTo>
                  <a:pt x="997986" y="391573"/>
                </a:lnTo>
                <a:lnTo>
                  <a:pt x="992010" y="396108"/>
                </a:lnTo>
                <a:lnTo>
                  <a:pt x="984508" y="399144"/>
                </a:lnTo>
                <a:lnTo>
                  <a:pt x="978405" y="405191"/>
                </a:lnTo>
                <a:lnTo>
                  <a:pt x="972429" y="411238"/>
                </a:lnTo>
                <a:lnTo>
                  <a:pt x="966326" y="417285"/>
                </a:lnTo>
                <a:lnTo>
                  <a:pt x="961875" y="420309"/>
                </a:lnTo>
                <a:lnTo>
                  <a:pt x="957298" y="423332"/>
                </a:lnTo>
                <a:lnTo>
                  <a:pt x="954246" y="427867"/>
                </a:lnTo>
                <a:lnTo>
                  <a:pt x="949796" y="432402"/>
                </a:lnTo>
                <a:lnTo>
                  <a:pt x="946745" y="436937"/>
                </a:lnTo>
                <a:lnTo>
                  <a:pt x="942244" y="441473"/>
                </a:lnTo>
                <a:lnTo>
                  <a:pt x="939230" y="446008"/>
                </a:lnTo>
                <a:lnTo>
                  <a:pt x="934704" y="452055"/>
                </a:lnTo>
                <a:lnTo>
                  <a:pt x="931690" y="458114"/>
                </a:lnTo>
                <a:lnTo>
                  <a:pt x="927164" y="462649"/>
                </a:lnTo>
                <a:lnTo>
                  <a:pt x="924150" y="468696"/>
                </a:lnTo>
                <a:lnTo>
                  <a:pt x="921137" y="474743"/>
                </a:lnTo>
                <a:lnTo>
                  <a:pt x="916610" y="480790"/>
                </a:lnTo>
                <a:lnTo>
                  <a:pt x="912084" y="485325"/>
                </a:lnTo>
                <a:lnTo>
                  <a:pt x="909070" y="491372"/>
                </a:lnTo>
                <a:lnTo>
                  <a:pt x="906057" y="497419"/>
                </a:lnTo>
                <a:lnTo>
                  <a:pt x="901530" y="501954"/>
                </a:lnTo>
                <a:close/>
              </a:path>
            </a:pathLst>
          </a:custGeom>
          <a:solidFill>
            <a:srgbClr val="E24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583385" y="5093928"/>
            <a:ext cx="376910" cy="217738"/>
          </a:xfrm>
          <a:custGeom>
            <a:avLst/>
            <a:gdLst/>
            <a:ahLst/>
            <a:cxnLst/>
            <a:rect l="l" t="t" r="r" b="b"/>
            <a:pathLst>
              <a:path w="376910" h="217738">
                <a:moveTo>
                  <a:pt x="284942" y="57546"/>
                </a:moveTo>
                <a:lnTo>
                  <a:pt x="283429" y="54498"/>
                </a:lnTo>
                <a:lnTo>
                  <a:pt x="283429" y="42429"/>
                </a:lnTo>
                <a:lnTo>
                  <a:pt x="281929" y="37856"/>
                </a:lnTo>
                <a:lnTo>
                  <a:pt x="281929" y="33283"/>
                </a:lnTo>
                <a:lnTo>
                  <a:pt x="280416" y="30361"/>
                </a:lnTo>
                <a:lnTo>
                  <a:pt x="280416" y="15117"/>
                </a:lnTo>
                <a:lnTo>
                  <a:pt x="278915" y="9146"/>
                </a:lnTo>
                <a:lnTo>
                  <a:pt x="277402" y="6097"/>
                </a:lnTo>
                <a:lnTo>
                  <a:pt x="275889" y="3048"/>
                </a:lnTo>
                <a:lnTo>
                  <a:pt x="275889" y="1524"/>
                </a:lnTo>
                <a:lnTo>
                  <a:pt x="272876" y="0"/>
                </a:lnTo>
                <a:lnTo>
                  <a:pt x="266849" y="0"/>
                </a:lnTo>
                <a:lnTo>
                  <a:pt x="263835" y="3048"/>
                </a:lnTo>
                <a:lnTo>
                  <a:pt x="257809" y="4573"/>
                </a:lnTo>
                <a:lnTo>
                  <a:pt x="251769" y="9146"/>
                </a:lnTo>
                <a:lnTo>
                  <a:pt x="247255" y="9146"/>
                </a:lnTo>
                <a:lnTo>
                  <a:pt x="244242" y="12195"/>
                </a:lnTo>
                <a:lnTo>
                  <a:pt x="239715" y="13719"/>
                </a:lnTo>
                <a:lnTo>
                  <a:pt x="235189" y="16641"/>
                </a:lnTo>
                <a:lnTo>
                  <a:pt x="230662" y="19690"/>
                </a:lnTo>
                <a:lnTo>
                  <a:pt x="226148" y="21214"/>
                </a:lnTo>
                <a:lnTo>
                  <a:pt x="221622" y="24263"/>
                </a:lnTo>
                <a:lnTo>
                  <a:pt x="218608" y="27312"/>
                </a:lnTo>
                <a:lnTo>
                  <a:pt x="214082" y="30361"/>
                </a:lnTo>
                <a:lnTo>
                  <a:pt x="211068" y="33283"/>
                </a:lnTo>
                <a:lnTo>
                  <a:pt x="208055" y="37856"/>
                </a:lnTo>
                <a:lnTo>
                  <a:pt x="206542" y="42429"/>
                </a:lnTo>
                <a:lnTo>
                  <a:pt x="203528" y="45478"/>
                </a:lnTo>
                <a:lnTo>
                  <a:pt x="202028" y="49924"/>
                </a:lnTo>
                <a:lnTo>
                  <a:pt x="199002" y="54498"/>
                </a:lnTo>
                <a:lnTo>
                  <a:pt x="197501" y="57546"/>
                </a:lnTo>
                <a:lnTo>
                  <a:pt x="195988" y="61993"/>
                </a:lnTo>
                <a:lnTo>
                  <a:pt x="194488" y="66566"/>
                </a:lnTo>
                <a:lnTo>
                  <a:pt x="192975" y="71139"/>
                </a:lnTo>
                <a:lnTo>
                  <a:pt x="192975" y="75713"/>
                </a:lnTo>
                <a:lnTo>
                  <a:pt x="189961" y="78634"/>
                </a:lnTo>
                <a:lnTo>
                  <a:pt x="189961" y="83208"/>
                </a:lnTo>
                <a:lnTo>
                  <a:pt x="188461" y="87781"/>
                </a:lnTo>
                <a:lnTo>
                  <a:pt x="186948" y="90830"/>
                </a:lnTo>
                <a:lnTo>
                  <a:pt x="185435" y="98325"/>
                </a:lnTo>
                <a:lnTo>
                  <a:pt x="183934" y="105947"/>
                </a:lnTo>
                <a:lnTo>
                  <a:pt x="180921" y="111918"/>
                </a:lnTo>
                <a:lnTo>
                  <a:pt x="179408" y="118015"/>
                </a:lnTo>
                <a:lnTo>
                  <a:pt x="176395" y="122589"/>
                </a:lnTo>
                <a:lnTo>
                  <a:pt x="173381" y="127035"/>
                </a:lnTo>
                <a:lnTo>
                  <a:pt x="168855" y="128559"/>
                </a:lnTo>
                <a:lnTo>
                  <a:pt x="164328" y="128559"/>
                </a:lnTo>
                <a:lnTo>
                  <a:pt x="158301" y="125510"/>
                </a:lnTo>
                <a:lnTo>
                  <a:pt x="153775" y="122589"/>
                </a:lnTo>
                <a:lnTo>
                  <a:pt x="147748" y="114966"/>
                </a:lnTo>
                <a:lnTo>
                  <a:pt x="141721" y="108869"/>
                </a:lnTo>
                <a:lnTo>
                  <a:pt x="138707" y="104423"/>
                </a:lnTo>
                <a:lnTo>
                  <a:pt x="135694" y="101374"/>
                </a:lnTo>
                <a:lnTo>
                  <a:pt x="132668" y="98325"/>
                </a:lnTo>
                <a:lnTo>
                  <a:pt x="129654" y="93752"/>
                </a:lnTo>
                <a:lnTo>
                  <a:pt x="126641" y="89305"/>
                </a:lnTo>
                <a:lnTo>
                  <a:pt x="123627" y="84732"/>
                </a:lnTo>
                <a:lnTo>
                  <a:pt x="119101" y="80159"/>
                </a:lnTo>
                <a:lnTo>
                  <a:pt x="116087" y="77237"/>
                </a:lnTo>
                <a:lnTo>
                  <a:pt x="113074" y="72664"/>
                </a:lnTo>
                <a:lnTo>
                  <a:pt x="110060" y="68090"/>
                </a:lnTo>
                <a:lnTo>
                  <a:pt x="107047" y="65042"/>
                </a:lnTo>
                <a:lnTo>
                  <a:pt x="104034" y="60595"/>
                </a:lnTo>
                <a:lnTo>
                  <a:pt x="97994" y="54498"/>
                </a:lnTo>
                <a:lnTo>
                  <a:pt x="93480" y="48400"/>
                </a:lnTo>
                <a:lnTo>
                  <a:pt x="87440" y="43954"/>
                </a:lnTo>
                <a:lnTo>
                  <a:pt x="82927" y="40905"/>
                </a:lnTo>
                <a:lnTo>
                  <a:pt x="78400" y="37856"/>
                </a:lnTo>
                <a:lnTo>
                  <a:pt x="75387" y="36332"/>
                </a:lnTo>
                <a:lnTo>
                  <a:pt x="69360" y="36332"/>
                </a:lnTo>
                <a:lnTo>
                  <a:pt x="64833" y="37856"/>
                </a:lnTo>
                <a:lnTo>
                  <a:pt x="63320" y="43954"/>
                </a:lnTo>
                <a:lnTo>
                  <a:pt x="61820" y="48400"/>
                </a:lnTo>
                <a:lnTo>
                  <a:pt x="61820" y="66566"/>
                </a:lnTo>
                <a:lnTo>
                  <a:pt x="60307" y="69615"/>
                </a:lnTo>
                <a:lnTo>
                  <a:pt x="60307" y="110393"/>
                </a:lnTo>
                <a:lnTo>
                  <a:pt x="58806" y="116491"/>
                </a:lnTo>
                <a:lnTo>
                  <a:pt x="58806" y="125510"/>
                </a:lnTo>
                <a:lnTo>
                  <a:pt x="57293" y="130084"/>
                </a:lnTo>
                <a:lnTo>
                  <a:pt x="55793" y="134657"/>
                </a:lnTo>
                <a:lnTo>
                  <a:pt x="54280" y="139230"/>
                </a:lnTo>
                <a:lnTo>
                  <a:pt x="52767" y="143676"/>
                </a:lnTo>
                <a:lnTo>
                  <a:pt x="48253" y="149774"/>
                </a:lnTo>
                <a:lnTo>
                  <a:pt x="45239" y="155745"/>
                </a:lnTo>
                <a:lnTo>
                  <a:pt x="40713" y="161842"/>
                </a:lnTo>
                <a:lnTo>
                  <a:pt x="37699" y="167940"/>
                </a:lnTo>
                <a:lnTo>
                  <a:pt x="33173" y="170862"/>
                </a:lnTo>
                <a:lnTo>
                  <a:pt x="27146" y="175435"/>
                </a:lnTo>
                <a:lnTo>
                  <a:pt x="22619" y="180009"/>
                </a:lnTo>
                <a:lnTo>
                  <a:pt x="18093" y="184582"/>
                </a:lnTo>
                <a:lnTo>
                  <a:pt x="13579" y="189028"/>
                </a:lnTo>
                <a:lnTo>
                  <a:pt x="10553" y="193601"/>
                </a:lnTo>
                <a:lnTo>
                  <a:pt x="6039" y="196650"/>
                </a:lnTo>
                <a:lnTo>
                  <a:pt x="3026" y="204145"/>
                </a:lnTo>
                <a:lnTo>
                  <a:pt x="0" y="208719"/>
                </a:lnTo>
                <a:lnTo>
                  <a:pt x="0" y="213292"/>
                </a:lnTo>
                <a:lnTo>
                  <a:pt x="3026" y="216341"/>
                </a:lnTo>
                <a:lnTo>
                  <a:pt x="10553" y="217738"/>
                </a:lnTo>
                <a:lnTo>
                  <a:pt x="13579" y="217738"/>
                </a:lnTo>
                <a:lnTo>
                  <a:pt x="18093" y="216341"/>
                </a:lnTo>
                <a:lnTo>
                  <a:pt x="22619" y="214816"/>
                </a:lnTo>
                <a:lnTo>
                  <a:pt x="28646" y="213292"/>
                </a:lnTo>
                <a:lnTo>
                  <a:pt x="34686" y="210243"/>
                </a:lnTo>
                <a:lnTo>
                  <a:pt x="40713" y="207194"/>
                </a:lnTo>
                <a:lnTo>
                  <a:pt x="46740" y="202621"/>
                </a:lnTo>
                <a:lnTo>
                  <a:pt x="54280" y="199699"/>
                </a:lnTo>
                <a:lnTo>
                  <a:pt x="58806" y="193601"/>
                </a:lnTo>
                <a:lnTo>
                  <a:pt x="64833" y="185979"/>
                </a:lnTo>
                <a:lnTo>
                  <a:pt x="66334" y="183057"/>
                </a:lnTo>
                <a:lnTo>
                  <a:pt x="67847" y="178484"/>
                </a:lnTo>
                <a:lnTo>
                  <a:pt x="70860" y="173911"/>
                </a:lnTo>
                <a:lnTo>
                  <a:pt x="72373" y="170862"/>
                </a:lnTo>
                <a:lnTo>
                  <a:pt x="72373" y="166416"/>
                </a:lnTo>
                <a:lnTo>
                  <a:pt x="73874" y="161842"/>
                </a:lnTo>
                <a:lnTo>
                  <a:pt x="75387" y="157269"/>
                </a:lnTo>
                <a:lnTo>
                  <a:pt x="76887" y="152823"/>
                </a:lnTo>
                <a:lnTo>
                  <a:pt x="76887" y="148250"/>
                </a:lnTo>
                <a:lnTo>
                  <a:pt x="78400" y="142152"/>
                </a:lnTo>
                <a:lnTo>
                  <a:pt x="78400" y="137706"/>
                </a:lnTo>
                <a:lnTo>
                  <a:pt x="79913" y="134657"/>
                </a:lnTo>
                <a:lnTo>
                  <a:pt x="79913" y="128559"/>
                </a:lnTo>
                <a:lnTo>
                  <a:pt x="81414" y="123986"/>
                </a:lnTo>
                <a:lnTo>
                  <a:pt x="81414" y="111918"/>
                </a:lnTo>
                <a:lnTo>
                  <a:pt x="82927" y="107471"/>
                </a:lnTo>
                <a:lnTo>
                  <a:pt x="82927" y="102898"/>
                </a:lnTo>
                <a:lnTo>
                  <a:pt x="84427" y="101374"/>
                </a:lnTo>
                <a:lnTo>
                  <a:pt x="87440" y="93752"/>
                </a:lnTo>
                <a:lnTo>
                  <a:pt x="88954" y="89305"/>
                </a:lnTo>
                <a:lnTo>
                  <a:pt x="91967" y="86256"/>
                </a:lnTo>
                <a:lnTo>
                  <a:pt x="96494" y="84732"/>
                </a:lnTo>
                <a:lnTo>
                  <a:pt x="99507" y="84732"/>
                </a:lnTo>
                <a:lnTo>
                  <a:pt x="104034" y="86256"/>
                </a:lnTo>
                <a:lnTo>
                  <a:pt x="108547" y="89305"/>
                </a:lnTo>
                <a:lnTo>
                  <a:pt x="114587" y="95276"/>
                </a:lnTo>
                <a:lnTo>
                  <a:pt x="119101" y="101374"/>
                </a:lnTo>
                <a:lnTo>
                  <a:pt x="125140" y="107471"/>
                </a:lnTo>
                <a:lnTo>
                  <a:pt x="126641" y="110393"/>
                </a:lnTo>
                <a:lnTo>
                  <a:pt x="131167" y="113442"/>
                </a:lnTo>
                <a:lnTo>
                  <a:pt x="134181" y="118015"/>
                </a:lnTo>
                <a:lnTo>
                  <a:pt x="137194" y="122589"/>
                </a:lnTo>
                <a:lnTo>
                  <a:pt x="143221" y="130084"/>
                </a:lnTo>
                <a:lnTo>
                  <a:pt x="149261" y="136181"/>
                </a:lnTo>
                <a:lnTo>
                  <a:pt x="155288" y="143676"/>
                </a:lnTo>
                <a:lnTo>
                  <a:pt x="161315" y="149774"/>
                </a:lnTo>
                <a:lnTo>
                  <a:pt x="167354" y="154347"/>
                </a:lnTo>
                <a:lnTo>
                  <a:pt x="173381" y="157269"/>
                </a:lnTo>
                <a:lnTo>
                  <a:pt x="179408" y="158794"/>
                </a:lnTo>
                <a:lnTo>
                  <a:pt x="185435" y="158794"/>
                </a:lnTo>
                <a:lnTo>
                  <a:pt x="191474" y="155745"/>
                </a:lnTo>
                <a:lnTo>
                  <a:pt x="195988" y="151299"/>
                </a:lnTo>
                <a:lnTo>
                  <a:pt x="197501" y="148250"/>
                </a:lnTo>
                <a:lnTo>
                  <a:pt x="200515" y="145201"/>
                </a:lnTo>
                <a:lnTo>
                  <a:pt x="202028" y="140628"/>
                </a:lnTo>
                <a:lnTo>
                  <a:pt x="205041" y="136181"/>
                </a:lnTo>
                <a:lnTo>
                  <a:pt x="206542" y="131608"/>
                </a:lnTo>
                <a:lnTo>
                  <a:pt x="206542" y="127035"/>
                </a:lnTo>
                <a:lnTo>
                  <a:pt x="208055" y="122589"/>
                </a:lnTo>
                <a:lnTo>
                  <a:pt x="209555" y="116491"/>
                </a:lnTo>
                <a:lnTo>
                  <a:pt x="211068" y="111918"/>
                </a:lnTo>
                <a:lnTo>
                  <a:pt x="212581" y="105947"/>
                </a:lnTo>
                <a:lnTo>
                  <a:pt x="214082" y="101374"/>
                </a:lnTo>
                <a:lnTo>
                  <a:pt x="217095" y="95276"/>
                </a:lnTo>
                <a:lnTo>
                  <a:pt x="217095" y="89305"/>
                </a:lnTo>
                <a:lnTo>
                  <a:pt x="218608" y="84732"/>
                </a:lnTo>
                <a:lnTo>
                  <a:pt x="220109" y="78634"/>
                </a:lnTo>
                <a:lnTo>
                  <a:pt x="221622" y="74188"/>
                </a:lnTo>
                <a:lnTo>
                  <a:pt x="223135" y="69615"/>
                </a:lnTo>
                <a:lnTo>
                  <a:pt x="224635" y="65042"/>
                </a:lnTo>
                <a:lnTo>
                  <a:pt x="226148" y="60595"/>
                </a:lnTo>
                <a:lnTo>
                  <a:pt x="227649" y="57546"/>
                </a:lnTo>
                <a:lnTo>
                  <a:pt x="230662" y="51449"/>
                </a:lnTo>
                <a:lnTo>
                  <a:pt x="235189" y="46876"/>
                </a:lnTo>
                <a:lnTo>
                  <a:pt x="238202" y="43954"/>
                </a:lnTo>
                <a:lnTo>
                  <a:pt x="244242" y="45478"/>
                </a:lnTo>
                <a:lnTo>
                  <a:pt x="248755" y="46876"/>
                </a:lnTo>
                <a:lnTo>
                  <a:pt x="251769" y="49924"/>
                </a:lnTo>
                <a:lnTo>
                  <a:pt x="254795" y="52973"/>
                </a:lnTo>
                <a:lnTo>
                  <a:pt x="257809" y="56022"/>
                </a:lnTo>
                <a:lnTo>
                  <a:pt x="260822" y="60595"/>
                </a:lnTo>
                <a:lnTo>
                  <a:pt x="262322" y="65042"/>
                </a:lnTo>
                <a:lnTo>
                  <a:pt x="263835" y="69615"/>
                </a:lnTo>
                <a:lnTo>
                  <a:pt x="265349" y="74188"/>
                </a:lnTo>
                <a:lnTo>
                  <a:pt x="266849" y="78634"/>
                </a:lnTo>
                <a:lnTo>
                  <a:pt x="269862" y="83208"/>
                </a:lnTo>
                <a:lnTo>
                  <a:pt x="271375" y="87781"/>
                </a:lnTo>
                <a:lnTo>
                  <a:pt x="274389" y="92354"/>
                </a:lnTo>
                <a:lnTo>
                  <a:pt x="277402" y="96800"/>
                </a:lnTo>
                <a:lnTo>
                  <a:pt x="281929" y="101374"/>
                </a:lnTo>
                <a:lnTo>
                  <a:pt x="286443" y="104423"/>
                </a:lnTo>
                <a:lnTo>
                  <a:pt x="293983" y="108869"/>
                </a:lnTo>
                <a:lnTo>
                  <a:pt x="300022" y="110393"/>
                </a:lnTo>
                <a:lnTo>
                  <a:pt x="310576" y="110393"/>
                </a:lnTo>
                <a:lnTo>
                  <a:pt x="315090" y="108869"/>
                </a:lnTo>
                <a:lnTo>
                  <a:pt x="319616" y="105947"/>
                </a:lnTo>
                <a:lnTo>
                  <a:pt x="322630" y="102898"/>
                </a:lnTo>
                <a:lnTo>
                  <a:pt x="327156" y="98325"/>
                </a:lnTo>
                <a:lnTo>
                  <a:pt x="330170" y="95276"/>
                </a:lnTo>
                <a:lnTo>
                  <a:pt x="331683" y="89305"/>
                </a:lnTo>
                <a:lnTo>
                  <a:pt x="334696" y="84732"/>
                </a:lnTo>
                <a:lnTo>
                  <a:pt x="336196" y="78634"/>
                </a:lnTo>
                <a:lnTo>
                  <a:pt x="339210" y="74188"/>
                </a:lnTo>
                <a:lnTo>
                  <a:pt x="339210" y="68090"/>
                </a:lnTo>
                <a:lnTo>
                  <a:pt x="340723" y="63517"/>
                </a:lnTo>
                <a:lnTo>
                  <a:pt x="342223" y="57546"/>
                </a:lnTo>
                <a:lnTo>
                  <a:pt x="342223" y="49924"/>
                </a:lnTo>
                <a:lnTo>
                  <a:pt x="343736" y="46876"/>
                </a:lnTo>
                <a:lnTo>
                  <a:pt x="343736" y="43954"/>
                </a:lnTo>
                <a:lnTo>
                  <a:pt x="346750" y="42429"/>
                </a:lnTo>
                <a:lnTo>
                  <a:pt x="349763" y="43954"/>
                </a:lnTo>
                <a:lnTo>
                  <a:pt x="354290" y="45478"/>
                </a:lnTo>
                <a:lnTo>
                  <a:pt x="358816" y="48400"/>
                </a:lnTo>
                <a:lnTo>
                  <a:pt x="363330" y="51449"/>
                </a:lnTo>
                <a:lnTo>
                  <a:pt x="370870" y="54498"/>
                </a:lnTo>
                <a:lnTo>
                  <a:pt x="375397" y="54498"/>
                </a:lnTo>
                <a:lnTo>
                  <a:pt x="376910" y="49924"/>
                </a:lnTo>
                <a:lnTo>
                  <a:pt x="375397" y="43954"/>
                </a:lnTo>
                <a:lnTo>
                  <a:pt x="372383" y="37856"/>
                </a:lnTo>
                <a:lnTo>
                  <a:pt x="369370" y="33283"/>
                </a:lnTo>
                <a:lnTo>
                  <a:pt x="366356" y="28837"/>
                </a:lnTo>
                <a:lnTo>
                  <a:pt x="364843" y="24263"/>
                </a:lnTo>
                <a:lnTo>
                  <a:pt x="361830" y="21214"/>
                </a:lnTo>
                <a:lnTo>
                  <a:pt x="354290" y="13719"/>
                </a:lnTo>
                <a:lnTo>
                  <a:pt x="348263" y="9146"/>
                </a:lnTo>
                <a:lnTo>
                  <a:pt x="340723" y="4573"/>
                </a:lnTo>
                <a:lnTo>
                  <a:pt x="334696" y="6097"/>
                </a:lnTo>
                <a:lnTo>
                  <a:pt x="331683" y="7622"/>
                </a:lnTo>
                <a:lnTo>
                  <a:pt x="330170" y="9146"/>
                </a:lnTo>
                <a:lnTo>
                  <a:pt x="328656" y="12195"/>
                </a:lnTo>
                <a:lnTo>
                  <a:pt x="327156" y="16641"/>
                </a:lnTo>
                <a:lnTo>
                  <a:pt x="325643" y="19690"/>
                </a:lnTo>
                <a:lnTo>
                  <a:pt x="322630" y="25788"/>
                </a:lnTo>
                <a:lnTo>
                  <a:pt x="321129" y="30361"/>
                </a:lnTo>
                <a:lnTo>
                  <a:pt x="321129" y="36332"/>
                </a:lnTo>
                <a:lnTo>
                  <a:pt x="319616" y="40905"/>
                </a:lnTo>
                <a:lnTo>
                  <a:pt x="318103" y="46876"/>
                </a:lnTo>
                <a:lnTo>
                  <a:pt x="316603" y="52973"/>
                </a:lnTo>
                <a:lnTo>
                  <a:pt x="315090" y="59071"/>
                </a:lnTo>
                <a:lnTo>
                  <a:pt x="312076" y="63517"/>
                </a:lnTo>
                <a:lnTo>
                  <a:pt x="310576" y="68090"/>
                </a:lnTo>
                <a:lnTo>
                  <a:pt x="309063" y="72664"/>
                </a:lnTo>
                <a:lnTo>
                  <a:pt x="306049" y="75713"/>
                </a:lnTo>
                <a:lnTo>
                  <a:pt x="301523" y="78634"/>
                </a:lnTo>
                <a:lnTo>
                  <a:pt x="296996" y="78634"/>
                </a:lnTo>
                <a:lnTo>
                  <a:pt x="293983" y="77237"/>
                </a:lnTo>
                <a:lnTo>
                  <a:pt x="292482" y="75713"/>
                </a:lnTo>
                <a:lnTo>
                  <a:pt x="289469" y="72664"/>
                </a:lnTo>
                <a:lnTo>
                  <a:pt x="287956" y="68090"/>
                </a:lnTo>
                <a:lnTo>
                  <a:pt x="286443" y="63517"/>
                </a:lnTo>
                <a:lnTo>
                  <a:pt x="284942" y="57546"/>
                </a:lnTo>
                <a:close/>
              </a:path>
            </a:pathLst>
          </a:custGeom>
          <a:solidFill>
            <a:srgbClr val="E24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180405" y="5214992"/>
            <a:ext cx="188410" cy="337151"/>
          </a:xfrm>
          <a:custGeom>
            <a:avLst/>
            <a:gdLst/>
            <a:ahLst/>
            <a:cxnLst/>
            <a:rect l="l" t="t" r="r" b="b"/>
            <a:pathLst>
              <a:path w="188410" h="337151">
                <a:moveTo>
                  <a:pt x="185486" y="179894"/>
                </a:moveTo>
                <a:lnTo>
                  <a:pt x="183960" y="175359"/>
                </a:lnTo>
                <a:lnTo>
                  <a:pt x="183960" y="170824"/>
                </a:lnTo>
                <a:lnTo>
                  <a:pt x="182434" y="167800"/>
                </a:lnTo>
                <a:lnTo>
                  <a:pt x="182434" y="163265"/>
                </a:lnTo>
                <a:lnTo>
                  <a:pt x="180908" y="158730"/>
                </a:lnTo>
                <a:lnTo>
                  <a:pt x="180908" y="154182"/>
                </a:lnTo>
                <a:lnTo>
                  <a:pt x="179383" y="149647"/>
                </a:lnTo>
                <a:lnTo>
                  <a:pt x="177857" y="145112"/>
                </a:lnTo>
                <a:lnTo>
                  <a:pt x="177857" y="142088"/>
                </a:lnTo>
                <a:lnTo>
                  <a:pt x="176331" y="137553"/>
                </a:lnTo>
                <a:lnTo>
                  <a:pt x="174932" y="133018"/>
                </a:lnTo>
                <a:lnTo>
                  <a:pt x="174932" y="128432"/>
                </a:lnTo>
                <a:lnTo>
                  <a:pt x="173406" y="123986"/>
                </a:lnTo>
                <a:lnTo>
                  <a:pt x="171881" y="120937"/>
                </a:lnTo>
                <a:lnTo>
                  <a:pt x="170355" y="116364"/>
                </a:lnTo>
                <a:lnTo>
                  <a:pt x="168829" y="111791"/>
                </a:lnTo>
                <a:lnTo>
                  <a:pt x="167303" y="107344"/>
                </a:lnTo>
                <a:lnTo>
                  <a:pt x="165777" y="104295"/>
                </a:lnTo>
                <a:lnTo>
                  <a:pt x="164379" y="99722"/>
                </a:lnTo>
                <a:lnTo>
                  <a:pt x="162853" y="95276"/>
                </a:lnTo>
                <a:lnTo>
                  <a:pt x="161327" y="90703"/>
                </a:lnTo>
                <a:lnTo>
                  <a:pt x="159801" y="87654"/>
                </a:lnTo>
                <a:lnTo>
                  <a:pt x="156750" y="83081"/>
                </a:lnTo>
                <a:lnTo>
                  <a:pt x="155224" y="78634"/>
                </a:lnTo>
                <a:lnTo>
                  <a:pt x="153825" y="75586"/>
                </a:lnTo>
                <a:lnTo>
                  <a:pt x="152300" y="72537"/>
                </a:lnTo>
                <a:lnTo>
                  <a:pt x="147722" y="63517"/>
                </a:lnTo>
                <a:lnTo>
                  <a:pt x="144671" y="57419"/>
                </a:lnTo>
                <a:lnTo>
                  <a:pt x="140220" y="49797"/>
                </a:lnTo>
                <a:lnTo>
                  <a:pt x="135643" y="42302"/>
                </a:lnTo>
                <a:lnTo>
                  <a:pt x="131193" y="36205"/>
                </a:lnTo>
                <a:lnTo>
                  <a:pt x="126615" y="30234"/>
                </a:lnTo>
                <a:lnTo>
                  <a:pt x="122165" y="25661"/>
                </a:lnTo>
                <a:lnTo>
                  <a:pt x="117588" y="21087"/>
                </a:lnTo>
                <a:lnTo>
                  <a:pt x="113010" y="16641"/>
                </a:lnTo>
                <a:lnTo>
                  <a:pt x="110086" y="13592"/>
                </a:lnTo>
                <a:lnTo>
                  <a:pt x="105508" y="10543"/>
                </a:lnTo>
                <a:lnTo>
                  <a:pt x="101058" y="7495"/>
                </a:lnTo>
                <a:lnTo>
                  <a:pt x="96481" y="4446"/>
                </a:lnTo>
                <a:lnTo>
                  <a:pt x="91903" y="2921"/>
                </a:lnTo>
                <a:lnTo>
                  <a:pt x="84402" y="1524"/>
                </a:lnTo>
                <a:lnTo>
                  <a:pt x="78426" y="1524"/>
                </a:lnTo>
                <a:lnTo>
                  <a:pt x="70797" y="0"/>
                </a:lnTo>
                <a:lnTo>
                  <a:pt x="64820" y="2921"/>
                </a:lnTo>
                <a:lnTo>
                  <a:pt x="60243" y="4446"/>
                </a:lnTo>
                <a:lnTo>
                  <a:pt x="55793" y="9019"/>
                </a:lnTo>
                <a:lnTo>
                  <a:pt x="51215" y="13592"/>
                </a:lnTo>
                <a:lnTo>
                  <a:pt x="49690" y="19563"/>
                </a:lnTo>
                <a:lnTo>
                  <a:pt x="48291" y="27185"/>
                </a:lnTo>
                <a:lnTo>
                  <a:pt x="48291" y="46876"/>
                </a:lnTo>
                <a:lnTo>
                  <a:pt x="46765" y="51322"/>
                </a:lnTo>
                <a:lnTo>
                  <a:pt x="45239" y="55895"/>
                </a:lnTo>
                <a:lnTo>
                  <a:pt x="42188" y="61993"/>
                </a:lnTo>
                <a:lnTo>
                  <a:pt x="36174" y="66439"/>
                </a:lnTo>
                <a:lnTo>
                  <a:pt x="31647" y="67963"/>
                </a:lnTo>
                <a:lnTo>
                  <a:pt x="28634" y="69488"/>
                </a:lnTo>
                <a:lnTo>
                  <a:pt x="24120" y="69488"/>
                </a:lnTo>
                <a:lnTo>
                  <a:pt x="21094" y="71012"/>
                </a:lnTo>
                <a:lnTo>
                  <a:pt x="16580" y="71012"/>
                </a:lnTo>
                <a:lnTo>
                  <a:pt x="12053" y="72537"/>
                </a:lnTo>
                <a:lnTo>
                  <a:pt x="7527" y="72537"/>
                </a:lnTo>
                <a:lnTo>
                  <a:pt x="4513" y="74061"/>
                </a:lnTo>
                <a:lnTo>
                  <a:pt x="0" y="75586"/>
                </a:lnTo>
                <a:lnTo>
                  <a:pt x="0" y="80159"/>
                </a:lnTo>
                <a:lnTo>
                  <a:pt x="1500" y="84605"/>
                </a:lnTo>
                <a:lnTo>
                  <a:pt x="7527" y="89178"/>
                </a:lnTo>
                <a:lnTo>
                  <a:pt x="10540" y="92227"/>
                </a:lnTo>
                <a:lnTo>
                  <a:pt x="16580" y="93752"/>
                </a:lnTo>
                <a:lnTo>
                  <a:pt x="19593" y="95276"/>
                </a:lnTo>
                <a:lnTo>
                  <a:pt x="27133" y="96673"/>
                </a:lnTo>
                <a:lnTo>
                  <a:pt x="42188" y="96673"/>
                </a:lnTo>
                <a:lnTo>
                  <a:pt x="45239" y="95276"/>
                </a:lnTo>
                <a:lnTo>
                  <a:pt x="49690" y="95276"/>
                </a:lnTo>
                <a:lnTo>
                  <a:pt x="54267" y="93752"/>
                </a:lnTo>
                <a:lnTo>
                  <a:pt x="60243" y="90703"/>
                </a:lnTo>
                <a:lnTo>
                  <a:pt x="64820" y="86129"/>
                </a:lnTo>
                <a:lnTo>
                  <a:pt x="69398" y="83081"/>
                </a:lnTo>
                <a:lnTo>
                  <a:pt x="72322" y="78634"/>
                </a:lnTo>
                <a:lnTo>
                  <a:pt x="73848" y="72537"/>
                </a:lnTo>
                <a:lnTo>
                  <a:pt x="75374" y="67963"/>
                </a:lnTo>
                <a:lnTo>
                  <a:pt x="76900" y="61993"/>
                </a:lnTo>
                <a:lnTo>
                  <a:pt x="76900" y="42302"/>
                </a:lnTo>
                <a:lnTo>
                  <a:pt x="78426" y="39253"/>
                </a:lnTo>
                <a:lnTo>
                  <a:pt x="78426" y="34680"/>
                </a:lnTo>
                <a:lnTo>
                  <a:pt x="81350" y="33283"/>
                </a:lnTo>
                <a:lnTo>
                  <a:pt x="84402" y="31758"/>
                </a:lnTo>
                <a:lnTo>
                  <a:pt x="91903" y="31758"/>
                </a:lnTo>
                <a:lnTo>
                  <a:pt x="98007" y="36205"/>
                </a:lnTo>
                <a:lnTo>
                  <a:pt x="99532" y="37729"/>
                </a:lnTo>
                <a:lnTo>
                  <a:pt x="102457" y="40778"/>
                </a:lnTo>
                <a:lnTo>
                  <a:pt x="105508" y="43827"/>
                </a:lnTo>
                <a:lnTo>
                  <a:pt x="110086" y="48400"/>
                </a:lnTo>
                <a:lnTo>
                  <a:pt x="111612" y="51322"/>
                </a:lnTo>
                <a:lnTo>
                  <a:pt x="116062" y="57419"/>
                </a:lnTo>
                <a:lnTo>
                  <a:pt x="119113" y="61993"/>
                </a:lnTo>
                <a:lnTo>
                  <a:pt x="122165" y="67963"/>
                </a:lnTo>
                <a:lnTo>
                  <a:pt x="125090" y="72537"/>
                </a:lnTo>
                <a:lnTo>
                  <a:pt x="128141" y="78634"/>
                </a:lnTo>
                <a:lnTo>
                  <a:pt x="132719" y="84605"/>
                </a:lnTo>
                <a:lnTo>
                  <a:pt x="135643" y="92227"/>
                </a:lnTo>
                <a:lnTo>
                  <a:pt x="137169" y="98198"/>
                </a:lnTo>
                <a:lnTo>
                  <a:pt x="141746" y="104295"/>
                </a:lnTo>
                <a:lnTo>
                  <a:pt x="143272" y="110393"/>
                </a:lnTo>
                <a:lnTo>
                  <a:pt x="146196" y="117888"/>
                </a:lnTo>
                <a:lnTo>
                  <a:pt x="149248" y="123986"/>
                </a:lnTo>
                <a:lnTo>
                  <a:pt x="152300" y="131506"/>
                </a:lnTo>
                <a:lnTo>
                  <a:pt x="153825" y="139065"/>
                </a:lnTo>
                <a:lnTo>
                  <a:pt x="156750" y="145112"/>
                </a:lnTo>
                <a:lnTo>
                  <a:pt x="158276" y="152671"/>
                </a:lnTo>
                <a:lnTo>
                  <a:pt x="159801" y="158730"/>
                </a:lnTo>
                <a:lnTo>
                  <a:pt x="161327" y="166289"/>
                </a:lnTo>
                <a:lnTo>
                  <a:pt x="164379" y="172336"/>
                </a:lnTo>
                <a:lnTo>
                  <a:pt x="164379" y="178382"/>
                </a:lnTo>
                <a:lnTo>
                  <a:pt x="165777" y="185941"/>
                </a:lnTo>
                <a:lnTo>
                  <a:pt x="165777" y="191988"/>
                </a:lnTo>
                <a:lnTo>
                  <a:pt x="167303" y="198035"/>
                </a:lnTo>
                <a:lnTo>
                  <a:pt x="167303" y="226770"/>
                </a:lnTo>
                <a:lnTo>
                  <a:pt x="165777" y="231305"/>
                </a:lnTo>
                <a:lnTo>
                  <a:pt x="165777" y="243399"/>
                </a:lnTo>
                <a:lnTo>
                  <a:pt x="164379" y="250958"/>
                </a:lnTo>
                <a:lnTo>
                  <a:pt x="161327" y="258516"/>
                </a:lnTo>
                <a:lnTo>
                  <a:pt x="159801" y="264563"/>
                </a:lnTo>
                <a:lnTo>
                  <a:pt x="155224" y="270610"/>
                </a:lnTo>
                <a:lnTo>
                  <a:pt x="153825" y="276670"/>
                </a:lnTo>
                <a:lnTo>
                  <a:pt x="149248" y="282717"/>
                </a:lnTo>
                <a:lnTo>
                  <a:pt x="146196" y="287252"/>
                </a:lnTo>
                <a:lnTo>
                  <a:pt x="141746" y="293299"/>
                </a:lnTo>
                <a:lnTo>
                  <a:pt x="137169" y="297834"/>
                </a:lnTo>
                <a:lnTo>
                  <a:pt x="132719" y="303881"/>
                </a:lnTo>
                <a:lnTo>
                  <a:pt x="128141" y="309928"/>
                </a:lnTo>
                <a:lnTo>
                  <a:pt x="122165" y="314463"/>
                </a:lnTo>
                <a:lnTo>
                  <a:pt x="120639" y="318998"/>
                </a:lnTo>
                <a:lnTo>
                  <a:pt x="117588" y="323533"/>
                </a:lnTo>
                <a:lnTo>
                  <a:pt x="117588" y="328068"/>
                </a:lnTo>
                <a:lnTo>
                  <a:pt x="119113" y="331104"/>
                </a:lnTo>
                <a:lnTo>
                  <a:pt x="120639" y="334128"/>
                </a:lnTo>
                <a:lnTo>
                  <a:pt x="123564" y="335639"/>
                </a:lnTo>
                <a:lnTo>
                  <a:pt x="128141" y="337151"/>
                </a:lnTo>
                <a:lnTo>
                  <a:pt x="131193" y="335639"/>
                </a:lnTo>
                <a:lnTo>
                  <a:pt x="135643" y="334128"/>
                </a:lnTo>
                <a:lnTo>
                  <a:pt x="141746" y="331104"/>
                </a:lnTo>
                <a:lnTo>
                  <a:pt x="147722" y="329593"/>
                </a:lnTo>
                <a:lnTo>
                  <a:pt x="153825" y="323533"/>
                </a:lnTo>
                <a:lnTo>
                  <a:pt x="159801" y="317486"/>
                </a:lnTo>
                <a:lnTo>
                  <a:pt x="162853" y="312951"/>
                </a:lnTo>
                <a:lnTo>
                  <a:pt x="165777" y="309928"/>
                </a:lnTo>
                <a:lnTo>
                  <a:pt x="168829" y="305392"/>
                </a:lnTo>
                <a:lnTo>
                  <a:pt x="171881" y="300857"/>
                </a:lnTo>
                <a:lnTo>
                  <a:pt x="174932" y="294810"/>
                </a:lnTo>
                <a:lnTo>
                  <a:pt x="177857" y="290275"/>
                </a:lnTo>
                <a:lnTo>
                  <a:pt x="179383" y="282717"/>
                </a:lnTo>
                <a:lnTo>
                  <a:pt x="180908" y="278181"/>
                </a:lnTo>
                <a:lnTo>
                  <a:pt x="182434" y="272135"/>
                </a:lnTo>
                <a:lnTo>
                  <a:pt x="183960" y="264563"/>
                </a:lnTo>
                <a:lnTo>
                  <a:pt x="185486" y="258516"/>
                </a:lnTo>
                <a:lnTo>
                  <a:pt x="186884" y="250958"/>
                </a:lnTo>
                <a:lnTo>
                  <a:pt x="186884" y="238864"/>
                </a:lnTo>
                <a:lnTo>
                  <a:pt x="188410" y="235841"/>
                </a:lnTo>
                <a:lnTo>
                  <a:pt x="188410" y="204082"/>
                </a:lnTo>
                <a:lnTo>
                  <a:pt x="186884" y="199547"/>
                </a:lnTo>
                <a:lnTo>
                  <a:pt x="186884" y="188965"/>
                </a:lnTo>
                <a:lnTo>
                  <a:pt x="185486" y="184429"/>
                </a:lnTo>
                <a:lnTo>
                  <a:pt x="185486" y="179894"/>
                </a:lnTo>
                <a:close/>
              </a:path>
            </a:pathLst>
          </a:custGeom>
          <a:solidFill>
            <a:srgbClr val="E24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330115" y="5242178"/>
            <a:ext cx="369357" cy="756012"/>
          </a:xfrm>
          <a:custGeom>
            <a:avLst/>
            <a:gdLst/>
            <a:ahLst/>
            <a:cxnLst/>
            <a:rect l="l" t="t" r="r" b="b"/>
            <a:pathLst>
              <a:path w="369357" h="756012">
                <a:moveTo>
                  <a:pt x="7539" y="316013"/>
                </a:moveTo>
                <a:lnTo>
                  <a:pt x="6026" y="325083"/>
                </a:lnTo>
                <a:lnTo>
                  <a:pt x="6026" y="334153"/>
                </a:lnTo>
                <a:lnTo>
                  <a:pt x="4526" y="341712"/>
                </a:lnTo>
                <a:lnTo>
                  <a:pt x="3013" y="350782"/>
                </a:lnTo>
                <a:lnTo>
                  <a:pt x="1513" y="359865"/>
                </a:lnTo>
                <a:lnTo>
                  <a:pt x="0" y="367424"/>
                </a:lnTo>
                <a:lnTo>
                  <a:pt x="0" y="406728"/>
                </a:lnTo>
                <a:lnTo>
                  <a:pt x="1513" y="417323"/>
                </a:lnTo>
                <a:lnTo>
                  <a:pt x="1513" y="444534"/>
                </a:lnTo>
                <a:lnTo>
                  <a:pt x="3013" y="455116"/>
                </a:lnTo>
                <a:lnTo>
                  <a:pt x="3013" y="473257"/>
                </a:lnTo>
                <a:lnTo>
                  <a:pt x="4526" y="482340"/>
                </a:lnTo>
                <a:lnTo>
                  <a:pt x="6026" y="492922"/>
                </a:lnTo>
                <a:lnTo>
                  <a:pt x="6026" y="500480"/>
                </a:lnTo>
                <a:lnTo>
                  <a:pt x="7539" y="511063"/>
                </a:lnTo>
                <a:lnTo>
                  <a:pt x="7539" y="518621"/>
                </a:lnTo>
                <a:lnTo>
                  <a:pt x="9040" y="527691"/>
                </a:lnTo>
                <a:lnTo>
                  <a:pt x="10553" y="535263"/>
                </a:lnTo>
                <a:lnTo>
                  <a:pt x="12066" y="544333"/>
                </a:lnTo>
                <a:lnTo>
                  <a:pt x="13566" y="553403"/>
                </a:lnTo>
                <a:lnTo>
                  <a:pt x="15079" y="560962"/>
                </a:lnTo>
                <a:lnTo>
                  <a:pt x="16580" y="568521"/>
                </a:lnTo>
                <a:lnTo>
                  <a:pt x="16580" y="577591"/>
                </a:lnTo>
                <a:lnTo>
                  <a:pt x="18093" y="583638"/>
                </a:lnTo>
                <a:lnTo>
                  <a:pt x="21106" y="592721"/>
                </a:lnTo>
                <a:lnTo>
                  <a:pt x="22619" y="600279"/>
                </a:lnTo>
                <a:lnTo>
                  <a:pt x="24120" y="606326"/>
                </a:lnTo>
                <a:lnTo>
                  <a:pt x="27133" y="613885"/>
                </a:lnTo>
                <a:lnTo>
                  <a:pt x="28646" y="621444"/>
                </a:lnTo>
                <a:lnTo>
                  <a:pt x="30147" y="629002"/>
                </a:lnTo>
                <a:lnTo>
                  <a:pt x="31660" y="635049"/>
                </a:lnTo>
                <a:lnTo>
                  <a:pt x="34673" y="641096"/>
                </a:lnTo>
                <a:lnTo>
                  <a:pt x="36186" y="648667"/>
                </a:lnTo>
                <a:lnTo>
                  <a:pt x="39200" y="653202"/>
                </a:lnTo>
                <a:lnTo>
                  <a:pt x="40700" y="660761"/>
                </a:lnTo>
                <a:lnTo>
                  <a:pt x="43726" y="666808"/>
                </a:lnTo>
                <a:lnTo>
                  <a:pt x="46740" y="672855"/>
                </a:lnTo>
                <a:lnTo>
                  <a:pt x="48240" y="677390"/>
                </a:lnTo>
                <a:lnTo>
                  <a:pt x="51254" y="683437"/>
                </a:lnTo>
                <a:lnTo>
                  <a:pt x="52767" y="687972"/>
                </a:lnTo>
                <a:lnTo>
                  <a:pt x="55780" y="694019"/>
                </a:lnTo>
                <a:lnTo>
                  <a:pt x="58794" y="698554"/>
                </a:lnTo>
                <a:lnTo>
                  <a:pt x="61807" y="703089"/>
                </a:lnTo>
                <a:lnTo>
                  <a:pt x="63320" y="707637"/>
                </a:lnTo>
                <a:lnTo>
                  <a:pt x="66334" y="712172"/>
                </a:lnTo>
                <a:lnTo>
                  <a:pt x="69347" y="715196"/>
                </a:lnTo>
                <a:lnTo>
                  <a:pt x="72360" y="719731"/>
                </a:lnTo>
                <a:lnTo>
                  <a:pt x="75374" y="722754"/>
                </a:lnTo>
                <a:lnTo>
                  <a:pt x="78400" y="727289"/>
                </a:lnTo>
                <a:lnTo>
                  <a:pt x="85927" y="733336"/>
                </a:lnTo>
                <a:lnTo>
                  <a:pt x="91967" y="739383"/>
                </a:lnTo>
                <a:lnTo>
                  <a:pt x="97994" y="743918"/>
                </a:lnTo>
                <a:lnTo>
                  <a:pt x="104021" y="748453"/>
                </a:lnTo>
                <a:lnTo>
                  <a:pt x="111561" y="751477"/>
                </a:lnTo>
                <a:lnTo>
                  <a:pt x="119101" y="754500"/>
                </a:lnTo>
                <a:lnTo>
                  <a:pt x="125128" y="754500"/>
                </a:lnTo>
                <a:lnTo>
                  <a:pt x="132668" y="756012"/>
                </a:lnTo>
                <a:lnTo>
                  <a:pt x="137194" y="754500"/>
                </a:lnTo>
                <a:lnTo>
                  <a:pt x="149248" y="754500"/>
                </a:lnTo>
                <a:lnTo>
                  <a:pt x="155288" y="751477"/>
                </a:lnTo>
                <a:lnTo>
                  <a:pt x="162815" y="748453"/>
                </a:lnTo>
                <a:lnTo>
                  <a:pt x="167341" y="743918"/>
                </a:lnTo>
                <a:lnTo>
                  <a:pt x="174881" y="740895"/>
                </a:lnTo>
                <a:lnTo>
                  <a:pt x="179408" y="736360"/>
                </a:lnTo>
                <a:lnTo>
                  <a:pt x="183922" y="731824"/>
                </a:lnTo>
                <a:lnTo>
                  <a:pt x="188448" y="727289"/>
                </a:lnTo>
                <a:lnTo>
                  <a:pt x="192975" y="721242"/>
                </a:lnTo>
                <a:lnTo>
                  <a:pt x="195988" y="715196"/>
                </a:lnTo>
                <a:lnTo>
                  <a:pt x="199002" y="709149"/>
                </a:lnTo>
                <a:lnTo>
                  <a:pt x="202015" y="703089"/>
                </a:lnTo>
                <a:lnTo>
                  <a:pt x="205029" y="698554"/>
                </a:lnTo>
                <a:lnTo>
                  <a:pt x="206542" y="690995"/>
                </a:lnTo>
                <a:lnTo>
                  <a:pt x="208042" y="684948"/>
                </a:lnTo>
                <a:lnTo>
                  <a:pt x="209555" y="677390"/>
                </a:lnTo>
                <a:lnTo>
                  <a:pt x="212569" y="671343"/>
                </a:lnTo>
                <a:lnTo>
                  <a:pt x="212569" y="663784"/>
                </a:lnTo>
                <a:lnTo>
                  <a:pt x="214082" y="657738"/>
                </a:lnTo>
                <a:lnTo>
                  <a:pt x="215582" y="651691"/>
                </a:lnTo>
                <a:lnTo>
                  <a:pt x="217095" y="644119"/>
                </a:lnTo>
                <a:lnTo>
                  <a:pt x="218596" y="638072"/>
                </a:lnTo>
                <a:lnTo>
                  <a:pt x="218596" y="630514"/>
                </a:lnTo>
                <a:lnTo>
                  <a:pt x="220109" y="625979"/>
                </a:lnTo>
                <a:lnTo>
                  <a:pt x="221622" y="619932"/>
                </a:lnTo>
                <a:lnTo>
                  <a:pt x="221622" y="607838"/>
                </a:lnTo>
                <a:lnTo>
                  <a:pt x="223122" y="603303"/>
                </a:lnTo>
                <a:lnTo>
                  <a:pt x="224635" y="598768"/>
                </a:lnTo>
                <a:lnTo>
                  <a:pt x="224635" y="594233"/>
                </a:lnTo>
                <a:lnTo>
                  <a:pt x="226136" y="591209"/>
                </a:lnTo>
                <a:lnTo>
                  <a:pt x="227649" y="588173"/>
                </a:lnTo>
                <a:lnTo>
                  <a:pt x="230662" y="585150"/>
                </a:lnTo>
                <a:lnTo>
                  <a:pt x="233676" y="580614"/>
                </a:lnTo>
                <a:lnTo>
                  <a:pt x="239702" y="577591"/>
                </a:lnTo>
                <a:lnTo>
                  <a:pt x="244229" y="574567"/>
                </a:lnTo>
                <a:lnTo>
                  <a:pt x="253269" y="574567"/>
                </a:lnTo>
                <a:lnTo>
                  <a:pt x="256295" y="573056"/>
                </a:lnTo>
                <a:lnTo>
                  <a:pt x="263823" y="573056"/>
                </a:lnTo>
                <a:lnTo>
                  <a:pt x="268349" y="574567"/>
                </a:lnTo>
                <a:lnTo>
                  <a:pt x="272876" y="574567"/>
                </a:lnTo>
                <a:lnTo>
                  <a:pt x="277402" y="576079"/>
                </a:lnTo>
                <a:lnTo>
                  <a:pt x="281916" y="576079"/>
                </a:lnTo>
                <a:lnTo>
                  <a:pt x="286443" y="577591"/>
                </a:lnTo>
                <a:lnTo>
                  <a:pt x="300010" y="577591"/>
                </a:lnTo>
                <a:lnTo>
                  <a:pt x="304536" y="579103"/>
                </a:lnTo>
                <a:lnTo>
                  <a:pt x="309063" y="577591"/>
                </a:lnTo>
                <a:lnTo>
                  <a:pt x="321116" y="577591"/>
                </a:lnTo>
                <a:lnTo>
                  <a:pt x="328656" y="576079"/>
                </a:lnTo>
                <a:lnTo>
                  <a:pt x="334683" y="573056"/>
                </a:lnTo>
                <a:lnTo>
                  <a:pt x="340710" y="568521"/>
                </a:lnTo>
                <a:lnTo>
                  <a:pt x="346750" y="563985"/>
                </a:lnTo>
                <a:lnTo>
                  <a:pt x="349763" y="556427"/>
                </a:lnTo>
                <a:lnTo>
                  <a:pt x="354290" y="548868"/>
                </a:lnTo>
                <a:lnTo>
                  <a:pt x="357303" y="542821"/>
                </a:lnTo>
                <a:lnTo>
                  <a:pt x="360317" y="535263"/>
                </a:lnTo>
                <a:lnTo>
                  <a:pt x="361817" y="527691"/>
                </a:lnTo>
                <a:lnTo>
                  <a:pt x="364843" y="521645"/>
                </a:lnTo>
                <a:lnTo>
                  <a:pt x="366344" y="512574"/>
                </a:lnTo>
                <a:lnTo>
                  <a:pt x="367857" y="506527"/>
                </a:lnTo>
                <a:lnTo>
                  <a:pt x="367857" y="492922"/>
                </a:lnTo>
                <a:lnTo>
                  <a:pt x="369357" y="488387"/>
                </a:lnTo>
                <a:lnTo>
                  <a:pt x="367857" y="485363"/>
                </a:lnTo>
                <a:lnTo>
                  <a:pt x="367857" y="467210"/>
                </a:lnTo>
                <a:lnTo>
                  <a:pt x="366344" y="462675"/>
                </a:lnTo>
                <a:lnTo>
                  <a:pt x="366344" y="456628"/>
                </a:lnTo>
                <a:lnTo>
                  <a:pt x="364843" y="453604"/>
                </a:lnTo>
                <a:lnTo>
                  <a:pt x="363330" y="447558"/>
                </a:lnTo>
                <a:lnTo>
                  <a:pt x="363330" y="441511"/>
                </a:lnTo>
                <a:lnTo>
                  <a:pt x="361817" y="436976"/>
                </a:lnTo>
                <a:lnTo>
                  <a:pt x="360317" y="432440"/>
                </a:lnTo>
                <a:lnTo>
                  <a:pt x="358804" y="426394"/>
                </a:lnTo>
                <a:lnTo>
                  <a:pt x="357303" y="421858"/>
                </a:lnTo>
                <a:lnTo>
                  <a:pt x="355790" y="417323"/>
                </a:lnTo>
                <a:lnTo>
                  <a:pt x="354290" y="414287"/>
                </a:lnTo>
                <a:lnTo>
                  <a:pt x="351264" y="408240"/>
                </a:lnTo>
                <a:lnTo>
                  <a:pt x="349763" y="406728"/>
                </a:lnTo>
                <a:lnTo>
                  <a:pt x="345237" y="403705"/>
                </a:lnTo>
                <a:lnTo>
                  <a:pt x="342223" y="408240"/>
                </a:lnTo>
                <a:lnTo>
                  <a:pt x="340710" y="411264"/>
                </a:lnTo>
                <a:lnTo>
                  <a:pt x="337697" y="415799"/>
                </a:lnTo>
                <a:lnTo>
                  <a:pt x="336196" y="420347"/>
                </a:lnTo>
                <a:lnTo>
                  <a:pt x="334683" y="426394"/>
                </a:lnTo>
                <a:lnTo>
                  <a:pt x="333183" y="430929"/>
                </a:lnTo>
                <a:lnTo>
                  <a:pt x="331670" y="438487"/>
                </a:lnTo>
                <a:lnTo>
                  <a:pt x="330157" y="443022"/>
                </a:lnTo>
                <a:lnTo>
                  <a:pt x="328656" y="450581"/>
                </a:lnTo>
                <a:lnTo>
                  <a:pt x="325643" y="453604"/>
                </a:lnTo>
                <a:lnTo>
                  <a:pt x="324130" y="461163"/>
                </a:lnTo>
                <a:lnTo>
                  <a:pt x="322630" y="467210"/>
                </a:lnTo>
                <a:lnTo>
                  <a:pt x="319603" y="474769"/>
                </a:lnTo>
                <a:lnTo>
                  <a:pt x="316590" y="480828"/>
                </a:lnTo>
                <a:lnTo>
                  <a:pt x="315090" y="488387"/>
                </a:lnTo>
                <a:lnTo>
                  <a:pt x="312076" y="494434"/>
                </a:lnTo>
                <a:lnTo>
                  <a:pt x="310563" y="500480"/>
                </a:lnTo>
                <a:lnTo>
                  <a:pt x="306036" y="506527"/>
                </a:lnTo>
                <a:lnTo>
                  <a:pt x="303023" y="512574"/>
                </a:lnTo>
                <a:lnTo>
                  <a:pt x="298509" y="518621"/>
                </a:lnTo>
                <a:lnTo>
                  <a:pt x="293983" y="523156"/>
                </a:lnTo>
                <a:lnTo>
                  <a:pt x="289456" y="526180"/>
                </a:lnTo>
                <a:lnTo>
                  <a:pt x="283429" y="529203"/>
                </a:lnTo>
                <a:lnTo>
                  <a:pt x="275889" y="530715"/>
                </a:lnTo>
                <a:lnTo>
                  <a:pt x="269862" y="530715"/>
                </a:lnTo>
                <a:lnTo>
                  <a:pt x="265336" y="529203"/>
                </a:lnTo>
                <a:lnTo>
                  <a:pt x="260809" y="529203"/>
                </a:lnTo>
                <a:lnTo>
                  <a:pt x="257796" y="527691"/>
                </a:lnTo>
                <a:lnTo>
                  <a:pt x="254782" y="526180"/>
                </a:lnTo>
                <a:lnTo>
                  <a:pt x="248755" y="523156"/>
                </a:lnTo>
                <a:lnTo>
                  <a:pt x="244229" y="517109"/>
                </a:lnTo>
                <a:lnTo>
                  <a:pt x="238202" y="511063"/>
                </a:lnTo>
                <a:lnTo>
                  <a:pt x="233676" y="503504"/>
                </a:lnTo>
                <a:lnTo>
                  <a:pt x="232175" y="498969"/>
                </a:lnTo>
                <a:lnTo>
                  <a:pt x="229149" y="495945"/>
                </a:lnTo>
                <a:lnTo>
                  <a:pt x="227649" y="491410"/>
                </a:lnTo>
                <a:lnTo>
                  <a:pt x="226136" y="488387"/>
                </a:lnTo>
                <a:lnTo>
                  <a:pt x="223122" y="482340"/>
                </a:lnTo>
                <a:lnTo>
                  <a:pt x="221622" y="477805"/>
                </a:lnTo>
                <a:lnTo>
                  <a:pt x="220109" y="473257"/>
                </a:lnTo>
                <a:lnTo>
                  <a:pt x="218596" y="467210"/>
                </a:lnTo>
                <a:lnTo>
                  <a:pt x="215582" y="462675"/>
                </a:lnTo>
                <a:lnTo>
                  <a:pt x="214082" y="456628"/>
                </a:lnTo>
                <a:lnTo>
                  <a:pt x="211068" y="452093"/>
                </a:lnTo>
                <a:lnTo>
                  <a:pt x="209555" y="447558"/>
                </a:lnTo>
                <a:lnTo>
                  <a:pt x="208042" y="441511"/>
                </a:lnTo>
                <a:lnTo>
                  <a:pt x="205029" y="435464"/>
                </a:lnTo>
                <a:lnTo>
                  <a:pt x="203528" y="429417"/>
                </a:lnTo>
                <a:lnTo>
                  <a:pt x="200515" y="424882"/>
                </a:lnTo>
                <a:lnTo>
                  <a:pt x="199002" y="418835"/>
                </a:lnTo>
                <a:lnTo>
                  <a:pt x="195988" y="412775"/>
                </a:lnTo>
                <a:lnTo>
                  <a:pt x="192975" y="406728"/>
                </a:lnTo>
                <a:lnTo>
                  <a:pt x="189961" y="402193"/>
                </a:lnTo>
                <a:lnTo>
                  <a:pt x="186935" y="396146"/>
                </a:lnTo>
                <a:lnTo>
                  <a:pt x="183922" y="391611"/>
                </a:lnTo>
                <a:lnTo>
                  <a:pt x="179408" y="385564"/>
                </a:lnTo>
                <a:lnTo>
                  <a:pt x="176395" y="381029"/>
                </a:lnTo>
                <a:lnTo>
                  <a:pt x="171868" y="376494"/>
                </a:lnTo>
                <a:lnTo>
                  <a:pt x="168855" y="371959"/>
                </a:lnTo>
                <a:lnTo>
                  <a:pt x="164328" y="367424"/>
                </a:lnTo>
                <a:lnTo>
                  <a:pt x="161315" y="362889"/>
                </a:lnTo>
                <a:lnTo>
                  <a:pt x="156788" y="358341"/>
                </a:lnTo>
                <a:lnTo>
                  <a:pt x="152261" y="353806"/>
                </a:lnTo>
                <a:lnTo>
                  <a:pt x="149248" y="349270"/>
                </a:lnTo>
                <a:lnTo>
                  <a:pt x="144734" y="346247"/>
                </a:lnTo>
                <a:lnTo>
                  <a:pt x="141708" y="341712"/>
                </a:lnTo>
                <a:lnTo>
                  <a:pt x="138695" y="337177"/>
                </a:lnTo>
                <a:lnTo>
                  <a:pt x="134181" y="334153"/>
                </a:lnTo>
                <a:lnTo>
                  <a:pt x="131155" y="329618"/>
                </a:lnTo>
                <a:lnTo>
                  <a:pt x="128141" y="325083"/>
                </a:lnTo>
                <a:lnTo>
                  <a:pt x="125128" y="320548"/>
                </a:lnTo>
                <a:lnTo>
                  <a:pt x="122114" y="316013"/>
                </a:lnTo>
                <a:lnTo>
                  <a:pt x="120601" y="311477"/>
                </a:lnTo>
                <a:lnTo>
                  <a:pt x="119101" y="306942"/>
                </a:lnTo>
                <a:lnTo>
                  <a:pt x="116087" y="302407"/>
                </a:lnTo>
                <a:lnTo>
                  <a:pt x="114574" y="296347"/>
                </a:lnTo>
                <a:lnTo>
                  <a:pt x="114574" y="291812"/>
                </a:lnTo>
                <a:lnTo>
                  <a:pt x="113074" y="285765"/>
                </a:lnTo>
                <a:lnTo>
                  <a:pt x="113074" y="273672"/>
                </a:lnTo>
                <a:lnTo>
                  <a:pt x="114574" y="267625"/>
                </a:lnTo>
                <a:lnTo>
                  <a:pt x="116087" y="260066"/>
                </a:lnTo>
                <a:lnTo>
                  <a:pt x="117588" y="254019"/>
                </a:lnTo>
                <a:lnTo>
                  <a:pt x="119101" y="244949"/>
                </a:lnTo>
                <a:lnTo>
                  <a:pt x="123627" y="238889"/>
                </a:lnTo>
                <a:lnTo>
                  <a:pt x="123627" y="234354"/>
                </a:lnTo>
                <a:lnTo>
                  <a:pt x="125128" y="229819"/>
                </a:lnTo>
                <a:lnTo>
                  <a:pt x="126641" y="225284"/>
                </a:lnTo>
                <a:lnTo>
                  <a:pt x="128141" y="220749"/>
                </a:lnTo>
                <a:lnTo>
                  <a:pt x="131155" y="213190"/>
                </a:lnTo>
                <a:lnTo>
                  <a:pt x="134181" y="207143"/>
                </a:lnTo>
                <a:lnTo>
                  <a:pt x="134181" y="202608"/>
                </a:lnTo>
                <a:lnTo>
                  <a:pt x="135681" y="198073"/>
                </a:lnTo>
                <a:lnTo>
                  <a:pt x="137194" y="195050"/>
                </a:lnTo>
                <a:lnTo>
                  <a:pt x="138695" y="190514"/>
                </a:lnTo>
                <a:lnTo>
                  <a:pt x="141708" y="184455"/>
                </a:lnTo>
                <a:lnTo>
                  <a:pt x="143221" y="176896"/>
                </a:lnTo>
                <a:lnTo>
                  <a:pt x="144734" y="170849"/>
                </a:lnTo>
                <a:lnTo>
                  <a:pt x="147748" y="163291"/>
                </a:lnTo>
                <a:lnTo>
                  <a:pt x="149248" y="157244"/>
                </a:lnTo>
                <a:lnTo>
                  <a:pt x="152261" y="149685"/>
                </a:lnTo>
                <a:lnTo>
                  <a:pt x="153775" y="143638"/>
                </a:lnTo>
                <a:lnTo>
                  <a:pt x="153775" y="137591"/>
                </a:lnTo>
                <a:lnTo>
                  <a:pt x="155288" y="131545"/>
                </a:lnTo>
                <a:lnTo>
                  <a:pt x="156788" y="126997"/>
                </a:lnTo>
                <a:lnTo>
                  <a:pt x="158301" y="119438"/>
                </a:lnTo>
                <a:lnTo>
                  <a:pt x="158301" y="114903"/>
                </a:lnTo>
                <a:lnTo>
                  <a:pt x="159801" y="108856"/>
                </a:lnTo>
                <a:lnTo>
                  <a:pt x="159801" y="96800"/>
                </a:lnTo>
                <a:lnTo>
                  <a:pt x="161315" y="92227"/>
                </a:lnTo>
                <a:lnTo>
                  <a:pt x="161315" y="72537"/>
                </a:lnTo>
                <a:lnTo>
                  <a:pt x="159801" y="68090"/>
                </a:lnTo>
                <a:lnTo>
                  <a:pt x="159801" y="63517"/>
                </a:lnTo>
                <a:lnTo>
                  <a:pt x="158301" y="58944"/>
                </a:lnTo>
                <a:lnTo>
                  <a:pt x="156788" y="54371"/>
                </a:lnTo>
                <a:lnTo>
                  <a:pt x="156788" y="49924"/>
                </a:lnTo>
                <a:lnTo>
                  <a:pt x="155288" y="46876"/>
                </a:lnTo>
                <a:lnTo>
                  <a:pt x="153775" y="42302"/>
                </a:lnTo>
                <a:lnTo>
                  <a:pt x="152261" y="37729"/>
                </a:lnTo>
                <a:lnTo>
                  <a:pt x="149248" y="34807"/>
                </a:lnTo>
                <a:lnTo>
                  <a:pt x="147748" y="31758"/>
                </a:lnTo>
                <a:lnTo>
                  <a:pt x="144734" y="24136"/>
                </a:lnTo>
                <a:lnTo>
                  <a:pt x="141708" y="18166"/>
                </a:lnTo>
                <a:lnTo>
                  <a:pt x="137194" y="12068"/>
                </a:lnTo>
                <a:lnTo>
                  <a:pt x="132668" y="9019"/>
                </a:lnTo>
                <a:lnTo>
                  <a:pt x="129654" y="4573"/>
                </a:lnTo>
                <a:lnTo>
                  <a:pt x="128141" y="3048"/>
                </a:lnTo>
                <a:lnTo>
                  <a:pt x="122114" y="0"/>
                </a:lnTo>
                <a:lnTo>
                  <a:pt x="119101" y="3048"/>
                </a:lnTo>
                <a:lnTo>
                  <a:pt x="117588" y="6097"/>
                </a:lnTo>
                <a:lnTo>
                  <a:pt x="117588" y="13592"/>
                </a:lnTo>
                <a:lnTo>
                  <a:pt x="119101" y="16641"/>
                </a:lnTo>
                <a:lnTo>
                  <a:pt x="119101" y="21214"/>
                </a:lnTo>
                <a:lnTo>
                  <a:pt x="120601" y="25661"/>
                </a:lnTo>
                <a:lnTo>
                  <a:pt x="120601" y="28709"/>
                </a:lnTo>
                <a:lnTo>
                  <a:pt x="122114" y="33283"/>
                </a:lnTo>
                <a:lnTo>
                  <a:pt x="122114" y="49924"/>
                </a:lnTo>
                <a:lnTo>
                  <a:pt x="120601" y="54371"/>
                </a:lnTo>
                <a:lnTo>
                  <a:pt x="120601" y="58944"/>
                </a:lnTo>
                <a:lnTo>
                  <a:pt x="119101" y="63517"/>
                </a:lnTo>
                <a:lnTo>
                  <a:pt x="119101" y="68090"/>
                </a:lnTo>
                <a:lnTo>
                  <a:pt x="117588" y="71012"/>
                </a:lnTo>
                <a:lnTo>
                  <a:pt x="117588" y="77110"/>
                </a:lnTo>
                <a:lnTo>
                  <a:pt x="114574" y="80159"/>
                </a:lnTo>
                <a:lnTo>
                  <a:pt x="113074" y="84605"/>
                </a:lnTo>
                <a:lnTo>
                  <a:pt x="111561" y="90703"/>
                </a:lnTo>
                <a:lnTo>
                  <a:pt x="110060" y="95276"/>
                </a:lnTo>
                <a:lnTo>
                  <a:pt x="108547" y="99849"/>
                </a:lnTo>
                <a:lnTo>
                  <a:pt x="105534" y="104321"/>
                </a:lnTo>
                <a:lnTo>
                  <a:pt x="104021" y="107344"/>
                </a:lnTo>
                <a:lnTo>
                  <a:pt x="101007" y="113391"/>
                </a:lnTo>
                <a:lnTo>
                  <a:pt x="97994" y="116415"/>
                </a:lnTo>
                <a:lnTo>
                  <a:pt x="96481" y="122462"/>
                </a:lnTo>
                <a:lnTo>
                  <a:pt x="93467" y="126997"/>
                </a:lnTo>
                <a:lnTo>
                  <a:pt x="90454" y="133056"/>
                </a:lnTo>
                <a:lnTo>
                  <a:pt x="87440" y="137591"/>
                </a:lnTo>
                <a:lnTo>
                  <a:pt x="84427" y="142127"/>
                </a:lnTo>
                <a:lnTo>
                  <a:pt x="81414" y="148173"/>
                </a:lnTo>
                <a:lnTo>
                  <a:pt x="78400" y="152709"/>
                </a:lnTo>
                <a:lnTo>
                  <a:pt x="75374" y="158756"/>
                </a:lnTo>
                <a:lnTo>
                  <a:pt x="72360" y="163291"/>
                </a:lnTo>
                <a:lnTo>
                  <a:pt x="69347" y="169338"/>
                </a:lnTo>
                <a:lnTo>
                  <a:pt x="66334" y="175384"/>
                </a:lnTo>
                <a:lnTo>
                  <a:pt x="63320" y="179920"/>
                </a:lnTo>
                <a:lnTo>
                  <a:pt x="60307" y="185979"/>
                </a:lnTo>
                <a:lnTo>
                  <a:pt x="55780" y="192026"/>
                </a:lnTo>
                <a:lnTo>
                  <a:pt x="52767" y="198073"/>
                </a:lnTo>
                <a:lnTo>
                  <a:pt x="49753" y="204120"/>
                </a:lnTo>
                <a:lnTo>
                  <a:pt x="46740" y="210167"/>
                </a:lnTo>
                <a:lnTo>
                  <a:pt x="43726" y="216214"/>
                </a:lnTo>
                <a:lnTo>
                  <a:pt x="40700" y="222260"/>
                </a:lnTo>
                <a:lnTo>
                  <a:pt x="37687" y="229819"/>
                </a:lnTo>
                <a:lnTo>
                  <a:pt x="34673" y="235866"/>
                </a:lnTo>
                <a:lnTo>
                  <a:pt x="31660" y="241913"/>
                </a:lnTo>
                <a:lnTo>
                  <a:pt x="28646" y="249484"/>
                </a:lnTo>
                <a:lnTo>
                  <a:pt x="27133" y="255531"/>
                </a:lnTo>
                <a:lnTo>
                  <a:pt x="24120" y="263090"/>
                </a:lnTo>
                <a:lnTo>
                  <a:pt x="21106" y="270648"/>
                </a:lnTo>
                <a:lnTo>
                  <a:pt x="19593" y="278207"/>
                </a:lnTo>
                <a:lnTo>
                  <a:pt x="16580" y="285765"/>
                </a:lnTo>
                <a:lnTo>
                  <a:pt x="15079" y="293324"/>
                </a:lnTo>
                <a:lnTo>
                  <a:pt x="12066" y="300883"/>
                </a:lnTo>
                <a:lnTo>
                  <a:pt x="10553" y="308454"/>
                </a:lnTo>
                <a:lnTo>
                  <a:pt x="7539" y="31601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783900" y="5172562"/>
            <a:ext cx="535199" cy="795393"/>
          </a:xfrm>
          <a:custGeom>
            <a:avLst/>
            <a:gdLst/>
            <a:ahLst/>
            <a:cxnLst/>
            <a:rect l="l" t="t" r="r" b="b"/>
            <a:pathLst>
              <a:path w="535199" h="795393">
                <a:moveTo>
                  <a:pt x="262322" y="405280"/>
                </a:moveTo>
                <a:lnTo>
                  <a:pt x="263835" y="399233"/>
                </a:lnTo>
                <a:lnTo>
                  <a:pt x="266849" y="394698"/>
                </a:lnTo>
                <a:lnTo>
                  <a:pt x="268349" y="387140"/>
                </a:lnTo>
                <a:lnTo>
                  <a:pt x="269862" y="382604"/>
                </a:lnTo>
                <a:lnTo>
                  <a:pt x="272876" y="376558"/>
                </a:lnTo>
                <a:lnTo>
                  <a:pt x="275889" y="370498"/>
                </a:lnTo>
                <a:lnTo>
                  <a:pt x="277402" y="362939"/>
                </a:lnTo>
                <a:lnTo>
                  <a:pt x="280416" y="356892"/>
                </a:lnTo>
                <a:lnTo>
                  <a:pt x="283429" y="350846"/>
                </a:lnTo>
                <a:lnTo>
                  <a:pt x="286443" y="344799"/>
                </a:lnTo>
                <a:lnTo>
                  <a:pt x="289456" y="337240"/>
                </a:lnTo>
                <a:lnTo>
                  <a:pt x="292470" y="329682"/>
                </a:lnTo>
                <a:lnTo>
                  <a:pt x="295483" y="323635"/>
                </a:lnTo>
                <a:lnTo>
                  <a:pt x="300010" y="316076"/>
                </a:lnTo>
                <a:lnTo>
                  <a:pt x="301523" y="311528"/>
                </a:lnTo>
                <a:lnTo>
                  <a:pt x="301523" y="306993"/>
                </a:lnTo>
                <a:lnTo>
                  <a:pt x="303023" y="302458"/>
                </a:lnTo>
                <a:lnTo>
                  <a:pt x="306036" y="299434"/>
                </a:lnTo>
                <a:lnTo>
                  <a:pt x="307550" y="294899"/>
                </a:lnTo>
                <a:lnTo>
                  <a:pt x="309063" y="290364"/>
                </a:lnTo>
                <a:lnTo>
                  <a:pt x="310563" y="287341"/>
                </a:lnTo>
                <a:lnTo>
                  <a:pt x="312076" y="282805"/>
                </a:lnTo>
                <a:lnTo>
                  <a:pt x="313576" y="278270"/>
                </a:lnTo>
                <a:lnTo>
                  <a:pt x="315090" y="273735"/>
                </a:lnTo>
                <a:lnTo>
                  <a:pt x="316590" y="267688"/>
                </a:lnTo>
                <a:lnTo>
                  <a:pt x="318103" y="264665"/>
                </a:lnTo>
                <a:lnTo>
                  <a:pt x="319616" y="258618"/>
                </a:lnTo>
                <a:lnTo>
                  <a:pt x="321116" y="254070"/>
                </a:lnTo>
                <a:lnTo>
                  <a:pt x="322630" y="249535"/>
                </a:lnTo>
                <a:lnTo>
                  <a:pt x="324130" y="245000"/>
                </a:lnTo>
                <a:lnTo>
                  <a:pt x="324130" y="238953"/>
                </a:lnTo>
                <a:lnTo>
                  <a:pt x="325643" y="232906"/>
                </a:lnTo>
                <a:lnTo>
                  <a:pt x="325643" y="228371"/>
                </a:lnTo>
                <a:lnTo>
                  <a:pt x="327143" y="222324"/>
                </a:lnTo>
                <a:lnTo>
                  <a:pt x="327143" y="189053"/>
                </a:lnTo>
                <a:lnTo>
                  <a:pt x="325643" y="183007"/>
                </a:lnTo>
                <a:lnTo>
                  <a:pt x="325643" y="172386"/>
                </a:lnTo>
                <a:lnTo>
                  <a:pt x="324130" y="166416"/>
                </a:lnTo>
                <a:lnTo>
                  <a:pt x="324130" y="155745"/>
                </a:lnTo>
                <a:lnTo>
                  <a:pt x="322630" y="149774"/>
                </a:lnTo>
                <a:lnTo>
                  <a:pt x="321116" y="143676"/>
                </a:lnTo>
                <a:lnTo>
                  <a:pt x="319616" y="137706"/>
                </a:lnTo>
                <a:lnTo>
                  <a:pt x="318103" y="131608"/>
                </a:lnTo>
                <a:lnTo>
                  <a:pt x="316590" y="127035"/>
                </a:lnTo>
                <a:lnTo>
                  <a:pt x="315090" y="121064"/>
                </a:lnTo>
                <a:lnTo>
                  <a:pt x="313576" y="114966"/>
                </a:lnTo>
                <a:lnTo>
                  <a:pt x="313576" y="110393"/>
                </a:lnTo>
                <a:lnTo>
                  <a:pt x="310563" y="104423"/>
                </a:lnTo>
                <a:lnTo>
                  <a:pt x="309063" y="99849"/>
                </a:lnTo>
                <a:lnTo>
                  <a:pt x="307550" y="93752"/>
                </a:lnTo>
                <a:lnTo>
                  <a:pt x="306036" y="89305"/>
                </a:lnTo>
                <a:lnTo>
                  <a:pt x="303023" y="83208"/>
                </a:lnTo>
                <a:lnTo>
                  <a:pt x="301523" y="78634"/>
                </a:lnTo>
                <a:lnTo>
                  <a:pt x="300010" y="74188"/>
                </a:lnTo>
                <a:lnTo>
                  <a:pt x="298509" y="69615"/>
                </a:lnTo>
                <a:lnTo>
                  <a:pt x="296996" y="65042"/>
                </a:lnTo>
                <a:lnTo>
                  <a:pt x="293983" y="60595"/>
                </a:lnTo>
                <a:lnTo>
                  <a:pt x="292470" y="56022"/>
                </a:lnTo>
                <a:lnTo>
                  <a:pt x="290969" y="51449"/>
                </a:lnTo>
                <a:lnTo>
                  <a:pt x="287956" y="46876"/>
                </a:lnTo>
                <a:lnTo>
                  <a:pt x="286443" y="42429"/>
                </a:lnTo>
                <a:lnTo>
                  <a:pt x="283429" y="39380"/>
                </a:lnTo>
                <a:lnTo>
                  <a:pt x="281916" y="34807"/>
                </a:lnTo>
                <a:lnTo>
                  <a:pt x="278903" y="28837"/>
                </a:lnTo>
                <a:lnTo>
                  <a:pt x="275889" y="22739"/>
                </a:lnTo>
                <a:lnTo>
                  <a:pt x="271363" y="16641"/>
                </a:lnTo>
                <a:lnTo>
                  <a:pt x="268349" y="12195"/>
                </a:lnTo>
                <a:lnTo>
                  <a:pt x="265336" y="7622"/>
                </a:lnTo>
                <a:lnTo>
                  <a:pt x="263835" y="4573"/>
                </a:lnTo>
                <a:lnTo>
                  <a:pt x="260809" y="1524"/>
                </a:lnTo>
                <a:lnTo>
                  <a:pt x="259309" y="0"/>
                </a:lnTo>
                <a:lnTo>
                  <a:pt x="256295" y="1524"/>
                </a:lnTo>
                <a:lnTo>
                  <a:pt x="256295" y="24263"/>
                </a:lnTo>
                <a:lnTo>
                  <a:pt x="254782" y="30234"/>
                </a:lnTo>
                <a:lnTo>
                  <a:pt x="253282" y="34807"/>
                </a:lnTo>
                <a:lnTo>
                  <a:pt x="253282" y="40905"/>
                </a:lnTo>
                <a:lnTo>
                  <a:pt x="250256" y="45351"/>
                </a:lnTo>
                <a:lnTo>
                  <a:pt x="248755" y="48400"/>
                </a:lnTo>
                <a:lnTo>
                  <a:pt x="244229" y="54498"/>
                </a:lnTo>
                <a:lnTo>
                  <a:pt x="239702" y="60595"/>
                </a:lnTo>
                <a:lnTo>
                  <a:pt x="233676" y="65042"/>
                </a:lnTo>
                <a:lnTo>
                  <a:pt x="227649" y="69615"/>
                </a:lnTo>
                <a:lnTo>
                  <a:pt x="220109" y="72664"/>
                </a:lnTo>
                <a:lnTo>
                  <a:pt x="212569" y="77110"/>
                </a:lnTo>
                <a:lnTo>
                  <a:pt x="205029" y="80159"/>
                </a:lnTo>
                <a:lnTo>
                  <a:pt x="197501" y="86256"/>
                </a:lnTo>
                <a:lnTo>
                  <a:pt x="189961" y="90830"/>
                </a:lnTo>
                <a:lnTo>
                  <a:pt x="182421" y="96800"/>
                </a:lnTo>
                <a:lnTo>
                  <a:pt x="177895" y="99849"/>
                </a:lnTo>
                <a:lnTo>
                  <a:pt x="176395" y="104423"/>
                </a:lnTo>
                <a:lnTo>
                  <a:pt x="171868" y="108869"/>
                </a:lnTo>
                <a:lnTo>
                  <a:pt x="170355" y="113442"/>
                </a:lnTo>
                <a:lnTo>
                  <a:pt x="165841" y="118015"/>
                </a:lnTo>
                <a:lnTo>
                  <a:pt x="164328" y="122589"/>
                </a:lnTo>
                <a:lnTo>
                  <a:pt x="161315" y="127035"/>
                </a:lnTo>
                <a:lnTo>
                  <a:pt x="159801" y="133133"/>
                </a:lnTo>
                <a:lnTo>
                  <a:pt x="158301" y="137706"/>
                </a:lnTo>
                <a:lnTo>
                  <a:pt x="158301" y="142152"/>
                </a:lnTo>
                <a:lnTo>
                  <a:pt x="156788" y="146725"/>
                </a:lnTo>
                <a:lnTo>
                  <a:pt x="156788" y="161842"/>
                </a:lnTo>
                <a:lnTo>
                  <a:pt x="158301" y="166416"/>
                </a:lnTo>
                <a:lnTo>
                  <a:pt x="158301" y="170862"/>
                </a:lnTo>
                <a:lnTo>
                  <a:pt x="159801" y="175448"/>
                </a:lnTo>
                <a:lnTo>
                  <a:pt x="161315" y="181495"/>
                </a:lnTo>
                <a:lnTo>
                  <a:pt x="162815" y="186030"/>
                </a:lnTo>
                <a:lnTo>
                  <a:pt x="165841" y="192077"/>
                </a:lnTo>
                <a:lnTo>
                  <a:pt x="165841" y="196612"/>
                </a:lnTo>
                <a:lnTo>
                  <a:pt x="168855" y="201160"/>
                </a:lnTo>
                <a:lnTo>
                  <a:pt x="170355" y="205695"/>
                </a:lnTo>
                <a:lnTo>
                  <a:pt x="173368" y="210230"/>
                </a:lnTo>
                <a:lnTo>
                  <a:pt x="174881" y="216277"/>
                </a:lnTo>
                <a:lnTo>
                  <a:pt x="177895" y="220812"/>
                </a:lnTo>
                <a:lnTo>
                  <a:pt x="180908" y="225347"/>
                </a:lnTo>
                <a:lnTo>
                  <a:pt x="183922" y="231394"/>
                </a:lnTo>
                <a:lnTo>
                  <a:pt x="185435" y="235929"/>
                </a:lnTo>
                <a:lnTo>
                  <a:pt x="188448" y="241976"/>
                </a:lnTo>
                <a:lnTo>
                  <a:pt x="191462" y="246512"/>
                </a:lnTo>
                <a:lnTo>
                  <a:pt x="195988" y="252558"/>
                </a:lnTo>
                <a:lnTo>
                  <a:pt x="197501" y="257106"/>
                </a:lnTo>
                <a:lnTo>
                  <a:pt x="200515" y="263153"/>
                </a:lnTo>
                <a:lnTo>
                  <a:pt x="203528" y="267688"/>
                </a:lnTo>
                <a:lnTo>
                  <a:pt x="208042" y="273735"/>
                </a:lnTo>
                <a:lnTo>
                  <a:pt x="209555" y="278270"/>
                </a:lnTo>
                <a:lnTo>
                  <a:pt x="211068" y="284317"/>
                </a:lnTo>
                <a:lnTo>
                  <a:pt x="212569" y="290364"/>
                </a:lnTo>
                <a:lnTo>
                  <a:pt x="215582" y="296411"/>
                </a:lnTo>
                <a:lnTo>
                  <a:pt x="215582" y="302458"/>
                </a:lnTo>
                <a:lnTo>
                  <a:pt x="217095" y="308505"/>
                </a:lnTo>
                <a:lnTo>
                  <a:pt x="217095" y="314564"/>
                </a:lnTo>
                <a:lnTo>
                  <a:pt x="218596" y="322123"/>
                </a:lnTo>
                <a:lnTo>
                  <a:pt x="217095" y="328170"/>
                </a:lnTo>
                <a:lnTo>
                  <a:pt x="217095" y="334217"/>
                </a:lnTo>
                <a:lnTo>
                  <a:pt x="215582" y="341775"/>
                </a:lnTo>
                <a:lnTo>
                  <a:pt x="215582" y="349334"/>
                </a:lnTo>
                <a:lnTo>
                  <a:pt x="214082" y="355381"/>
                </a:lnTo>
                <a:lnTo>
                  <a:pt x="212569" y="361428"/>
                </a:lnTo>
                <a:lnTo>
                  <a:pt x="211068" y="368986"/>
                </a:lnTo>
                <a:lnTo>
                  <a:pt x="209555" y="376558"/>
                </a:lnTo>
                <a:lnTo>
                  <a:pt x="206542" y="382604"/>
                </a:lnTo>
                <a:lnTo>
                  <a:pt x="203528" y="388651"/>
                </a:lnTo>
                <a:lnTo>
                  <a:pt x="200515" y="394698"/>
                </a:lnTo>
                <a:lnTo>
                  <a:pt x="199002" y="400745"/>
                </a:lnTo>
                <a:lnTo>
                  <a:pt x="194475" y="406792"/>
                </a:lnTo>
                <a:lnTo>
                  <a:pt x="191462" y="412839"/>
                </a:lnTo>
                <a:lnTo>
                  <a:pt x="188448" y="418886"/>
                </a:lnTo>
                <a:lnTo>
                  <a:pt x="186948" y="423421"/>
                </a:lnTo>
                <a:lnTo>
                  <a:pt x="182421" y="427956"/>
                </a:lnTo>
                <a:lnTo>
                  <a:pt x="179408" y="432504"/>
                </a:lnTo>
                <a:lnTo>
                  <a:pt x="176395" y="437039"/>
                </a:lnTo>
                <a:lnTo>
                  <a:pt x="173368" y="441574"/>
                </a:lnTo>
                <a:lnTo>
                  <a:pt x="165841" y="447621"/>
                </a:lnTo>
                <a:lnTo>
                  <a:pt x="159801" y="453668"/>
                </a:lnTo>
                <a:lnTo>
                  <a:pt x="153775" y="455180"/>
                </a:lnTo>
                <a:lnTo>
                  <a:pt x="147748" y="456691"/>
                </a:lnTo>
                <a:lnTo>
                  <a:pt x="141708" y="453668"/>
                </a:lnTo>
                <a:lnTo>
                  <a:pt x="135681" y="452156"/>
                </a:lnTo>
                <a:lnTo>
                  <a:pt x="129654" y="446109"/>
                </a:lnTo>
                <a:lnTo>
                  <a:pt x="125128" y="441574"/>
                </a:lnTo>
                <a:lnTo>
                  <a:pt x="119101" y="432504"/>
                </a:lnTo>
                <a:lnTo>
                  <a:pt x="114574" y="426444"/>
                </a:lnTo>
                <a:lnTo>
                  <a:pt x="110060" y="420397"/>
                </a:lnTo>
                <a:lnTo>
                  <a:pt x="108547" y="417374"/>
                </a:lnTo>
                <a:lnTo>
                  <a:pt x="105534" y="412839"/>
                </a:lnTo>
                <a:lnTo>
                  <a:pt x="102520" y="408304"/>
                </a:lnTo>
                <a:lnTo>
                  <a:pt x="97994" y="403769"/>
                </a:lnTo>
                <a:lnTo>
                  <a:pt x="96481" y="399233"/>
                </a:lnTo>
                <a:lnTo>
                  <a:pt x="93467" y="394698"/>
                </a:lnTo>
                <a:lnTo>
                  <a:pt x="90454" y="390163"/>
                </a:lnTo>
                <a:lnTo>
                  <a:pt x="87440" y="385628"/>
                </a:lnTo>
                <a:lnTo>
                  <a:pt x="84427" y="382604"/>
                </a:lnTo>
                <a:lnTo>
                  <a:pt x="79900" y="378069"/>
                </a:lnTo>
                <a:lnTo>
                  <a:pt x="76887" y="373534"/>
                </a:lnTo>
                <a:lnTo>
                  <a:pt x="70860" y="367475"/>
                </a:lnTo>
                <a:lnTo>
                  <a:pt x="63320" y="361428"/>
                </a:lnTo>
                <a:lnTo>
                  <a:pt x="58794" y="358404"/>
                </a:lnTo>
                <a:lnTo>
                  <a:pt x="54280" y="355381"/>
                </a:lnTo>
                <a:lnTo>
                  <a:pt x="51254" y="352357"/>
                </a:lnTo>
                <a:lnTo>
                  <a:pt x="48240" y="349334"/>
                </a:lnTo>
                <a:lnTo>
                  <a:pt x="45227" y="343287"/>
                </a:lnTo>
                <a:lnTo>
                  <a:pt x="42213" y="338752"/>
                </a:lnTo>
                <a:lnTo>
                  <a:pt x="39200" y="335728"/>
                </a:lnTo>
                <a:lnTo>
                  <a:pt x="37687" y="331193"/>
                </a:lnTo>
                <a:lnTo>
                  <a:pt x="34673" y="325146"/>
                </a:lnTo>
                <a:lnTo>
                  <a:pt x="31660" y="320611"/>
                </a:lnTo>
                <a:lnTo>
                  <a:pt x="28646" y="316076"/>
                </a:lnTo>
                <a:lnTo>
                  <a:pt x="28646" y="311528"/>
                </a:lnTo>
                <a:lnTo>
                  <a:pt x="25633" y="305481"/>
                </a:lnTo>
                <a:lnTo>
                  <a:pt x="24120" y="300946"/>
                </a:lnTo>
                <a:lnTo>
                  <a:pt x="22619" y="296411"/>
                </a:lnTo>
                <a:lnTo>
                  <a:pt x="21106" y="291876"/>
                </a:lnTo>
                <a:lnTo>
                  <a:pt x="19593" y="287341"/>
                </a:lnTo>
                <a:lnTo>
                  <a:pt x="18093" y="282805"/>
                </a:lnTo>
                <a:lnTo>
                  <a:pt x="16580" y="279782"/>
                </a:lnTo>
                <a:lnTo>
                  <a:pt x="16580" y="275247"/>
                </a:lnTo>
                <a:lnTo>
                  <a:pt x="13566" y="267688"/>
                </a:lnTo>
                <a:lnTo>
                  <a:pt x="12066" y="263153"/>
                </a:lnTo>
                <a:lnTo>
                  <a:pt x="10553" y="258618"/>
                </a:lnTo>
                <a:lnTo>
                  <a:pt x="9040" y="255595"/>
                </a:lnTo>
                <a:lnTo>
                  <a:pt x="7539" y="255595"/>
                </a:lnTo>
                <a:lnTo>
                  <a:pt x="6026" y="258618"/>
                </a:lnTo>
                <a:lnTo>
                  <a:pt x="4526" y="261641"/>
                </a:lnTo>
                <a:lnTo>
                  <a:pt x="4526" y="266177"/>
                </a:lnTo>
                <a:lnTo>
                  <a:pt x="3013" y="270712"/>
                </a:lnTo>
                <a:lnTo>
                  <a:pt x="1513" y="276759"/>
                </a:lnTo>
                <a:lnTo>
                  <a:pt x="0" y="281294"/>
                </a:lnTo>
                <a:lnTo>
                  <a:pt x="0" y="293388"/>
                </a:lnTo>
                <a:lnTo>
                  <a:pt x="1513" y="300946"/>
                </a:lnTo>
                <a:lnTo>
                  <a:pt x="1513" y="311528"/>
                </a:lnTo>
                <a:lnTo>
                  <a:pt x="3013" y="316076"/>
                </a:lnTo>
                <a:lnTo>
                  <a:pt x="3013" y="319099"/>
                </a:lnTo>
                <a:lnTo>
                  <a:pt x="4526" y="323635"/>
                </a:lnTo>
                <a:lnTo>
                  <a:pt x="6026" y="328170"/>
                </a:lnTo>
                <a:lnTo>
                  <a:pt x="7539" y="332705"/>
                </a:lnTo>
                <a:lnTo>
                  <a:pt x="7539" y="337240"/>
                </a:lnTo>
                <a:lnTo>
                  <a:pt x="9040" y="341775"/>
                </a:lnTo>
                <a:lnTo>
                  <a:pt x="12066" y="346310"/>
                </a:lnTo>
                <a:lnTo>
                  <a:pt x="13566" y="352357"/>
                </a:lnTo>
                <a:lnTo>
                  <a:pt x="16580" y="356892"/>
                </a:lnTo>
                <a:lnTo>
                  <a:pt x="18093" y="361428"/>
                </a:lnTo>
                <a:lnTo>
                  <a:pt x="21106" y="367475"/>
                </a:lnTo>
                <a:lnTo>
                  <a:pt x="25633" y="373534"/>
                </a:lnTo>
                <a:lnTo>
                  <a:pt x="27133" y="378069"/>
                </a:lnTo>
                <a:lnTo>
                  <a:pt x="30147" y="384116"/>
                </a:lnTo>
                <a:lnTo>
                  <a:pt x="33173" y="390163"/>
                </a:lnTo>
                <a:lnTo>
                  <a:pt x="37687" y="396210"/>
                </a:lnTo>
                <a:lnTo>
                  <a:pt x="40700" y="402257"/>
                </a:lnTo>
                <a:lnTo>
                  <a:pt x="43726" y="408304"/>
                </a:lnTo>
                <a:lnTo>
                  <a:pt x="46740" y="414351"/>
                </a:lnTo>
                <a:lnTo>
                  <a:pt x="49753" y="421909"/>
                </a:lnTo>
                <a:lnTo>
                  <a:pt x="51254" y="427956"/>
                </a:lnTo>
                <a:lnTo>
                  <a:pt x="55780" y="434016"/>
                </a:lnTo>
                <a:lnTo>
                  <a:pt x="57293" y="441574"/>
                </a:lnTo>
                <a:lnTo>
                  <a:pt x="61807" y="447621"/>
                </a:lnTo>
                <a:lnTo>
                  <a:pt x="63320" y="453668"/>
                </a:lnTo>
                <a:lnTo>
                  <a:pt x="66334" y="461227"/>
                </a:lnTo>
                <a:lnTo>
                  <a:pt x="69347" y="467273"/>
                </a:lnTo>
                <a:lnTo>
                  <a:pt x="73874" y="474832"/>
                </a:lnTo>
                <a:lnTo>
                  <a:pt x="75374" y="480879"/>
                </a:lnTo>
                <a:lnTo>
                  <a:pt x="78400" y="486939"/>
                </a:lnTo>
                <a:lnTo>
                  <a:pt x="79900" y="492985"/>
                </a:lnTo>
                <a:lnTo>
                  <a:pt x="82914" y="499032"/>
                </a:lnTo>
                <a:lnTo>
                  <a:pt x="84427" y="505079"/>
                </a:lnTo>
                <a:lnTo>
                  <a:pt x="85927" y="511126"/>
                </a:lnTo>
                <a:lnTo>
                  <a:pt x="88954" y="518685"/>
                </a:lnTo>
                <a:lnTo>
                  <a:pt x="90454" y="524732"/>
                </a:lnTo>
                <a:lnTo>
                  <a:pt x="91967" y="529267"/>
                </a:lnTo>
                <a:lnTo>
                  <a:pt x="93467" y="535314"/>
                </a:lnTo>
                <a:lnTo>
                  <a:pt x="94980" y="539849"/>
                </a:lnTo>
                <a:lnTo>
                  <a:pt x="96481" y="545908"/>
                </a:lnTo>
                <a:lnTo>
                  <a:pt x="97994" y="550443"/>
                </a:lnTo>
                <a:lnTo>
                  <a:pt x="97994" y="556490"/>
                </a:lnTo>
                <a:lnTo>
                  <a:pt x="99507" y="559514"/>
                </a:lnTo>
                <a:lnTo>
                  <a:pt x="101007" y="565561"/>
                </a:lnTo>
                <a:lnTo>
                  <a:pt x="99507" y="568584"/>
                </a:lnTo>
                <a:lnTo>
                  <a:pt x="99507" y="579166"/>
                </a:lnTo>
                <a:lnTo>
                  <a:pt x="97994" y="583701"/>
                </a:lnTo>
                <a:lnTo>
                  <a:pt x="96481" y="588236"/>
                </a:lnTo>
                <a:lnTo>
                  <a:pt x="94980" y="594283"/>
                </a:lnTo>
                <a:lnTo>
                  <a:pt x="93467" y="600330"/>
                </a:lnTo>
                <a:lnTo>
                  <a:pt x="91967" y="606390"/>
                </a:lnTo>
                <a:lnTo>
                  <a:pt x="88954" y="612437"/>
                </a:lnTo>
                <a:lnTo>
                  <a:pt x="85927" y="616972"/>
                </a:lnTo>
                <a:lnTo>
                  <a:pt x="82914" y="624530"/>
                </a:lnTo>
                <a:lnTo>
                  <a:pt x="79900" y="630577"/>
                </a:lnTo>
                <a:lnTo>
                  <a:pt x="76887" y="636624"/>
                </a:lnTo>
                <a:lnTo>
                  <a:pt x="73874" y="642671"/>
                </a:lnTo>
                <a:lnTo>
                  <a:pt x="70860" y="650230"/>
                </a:lnTo>
                <a:lnTo>
                  <a:pt x="67847" y="656277"/>
                </a:lnTo>
                <a:lnTo>
                  <a:pt x="63320" y="662336"/>
                </a:lnTo>
                <a:lnTo>
                  <a:pt x="60307" y="668383"/>
                </a:lnTo>
                <a:lnTo>
                  <a:pt x="55780" y="674430"/>
                </a:lnTo>
                <a:lnTo>
                  <a:pt x="51254" y="680477"/>
                </a:lnTo>
                <a:lnTo>
                  <a:pt x="48240" y="686524"/>
                </a:lnTo>
                <a:lnTo>
                  <a:pt x="43726" y="692571"/>
                </a:lnTo>
                <a:lnTo>
                  <a:pt x="40700" y="698617"/>
                </a:lnTo>
                <a:lnTo>
                  <a:pt x="37687" y="704664"/>
                </a:lnTo>
                <a:lnTo>
                  <a:pt x="33173" y="709200"/>
                </a:lnTo>
                <a:lnTo>
                  <a:pt x="28646" y="715246"/>
                </a:lnTo>
                <a:lnTo>
                  <a:pt x="25633" y="721306"/>
                </a:lnTo>
                <a:lnTo>
                  <a:pt x="22619" y="727353"/>
                </a:lnTo>
                <a:lnTo>
                  <a:pt x="19593" y="731888"/>
                </a:lnTo>
                <a:lnTo>
                  <a:pt x="16580" y="736423"/>
                </a:lnTo>
                <a:lnTo>
                  <a:pt x="15079" y="740958"/>
                </a:lnTo>
                <a:lnTo>
                  <a:pt x="12066" y="745493"/>
                </a:lnTo>
                <a:lnTo>
                  <a:pt x="7539" y="753052"/>
                </a:lnTo>
                <a:lnTo>
                  <a:pt x="6026" y="760611"/>
                </a:lnTo>
                <a:lnTo>
                  <a:pt x="6026" y="766658"/>
                </a:lnTo>
                <a:lnTo>
                  <a:pt x="7539" y="772704"/>
                </a:lnTo>
                <a:lnTo>
                  <a:pt x="10553" y="778764"/>
                </a:lnTo>
                <a:lnTo>
                  <a:pt x="16580" y="783299"/>
                </a:lnTo>
                <a:lnTo>
                  <a:pt x="18093" y="784811"/>
                </a:lnTo>
                <a:lnTo>
                  <a:pt x="22619" y="786323"/>
                </a:lnTo>
                <a:lnTo>
                  <a:pt x="27133" y="787834"/>
                </a:lnTo>
                <a:lnTo>
                  <a:pt x="31660" y="790858"/>
                </a:lnTo>
                <a:lnTo>
                  <a:pt x="40700" y="790858"/>
                </a:lnTo>
                <a:lnTo>
                  <a:pt x="45227" y="792370"/>
                </a:lnTo>
                <a:lnTo>
                  <a:pt x="51254" y="793881"/>
                </a:lnTo>
                <a:lnTo>
                  <a:pt x="55780" y="793881"/>
                </a:lnTo>
                <a:lnTo>
                  <a:pt x="63320" y="795393"/>
                </a:lnTo>
                <a:lnTo>
                  <a:pt x="88954" y="795393"/>
                </a:lnTo>
                <a:lnTo>
                  <a:pt x="93467" y="793881"/>
                </a:lnTo>
                <a:lnTo>
                  <a:pt x="108547" y="793881"/>
                </a:lnTo>
                <a:lnTo>
                  <a:pt x="111561" y="792370"/>
                </a:lnTo>
                <a:lnTo>
                  <a:pt x="120614" y="792370"/>
                </a:lnTo>
                <a:lnTo>
                  <a:pt x="125128" y="790858"/>
                </a:lnTo>
                <a:lnTo>
                  <a:pt x="137194" y="790858"/>
                </a:lnTo>
                <a:lnTo>
                  <a:pt x="144734" y="789346"/>
                </a:lnTo>
                <a:lnTo>
                  <a:pt x="152261" y="786323"/>
                </a:lnTo>
                <a:lnTo>
                  <a:pt x="155288" y="784811"/>
                </a:lnTo>
                <a:lnTo>
                  <a:pt x="159801" y="783299"/>
                </a:lnTo>
                <a:lnTo>
                  <a:pt x="164328" y="781787"/>
                </a:lnTo>
                <a:lnTo>
                  <a:pt x="167341" y="781787"/>
                </a:lnTo>
                <a:lnTo>
                  <a:pt x="174881" y="778764"/>
                </a:lnTo>
                <a:lnTo>
                  <a:pt x="180908" y="774216"/>
                </a:lnTo>
                <a:lnTo>
                  <a:pt x="188448" y="769681"/>
                </a:lnTo>
                <a:lnTo>
                  <a:pt x="194475" y="766658"/>
                </a:lnTo>
                <a:lnTo>
                  <a:pt x="200515" y="762122"/>
                </a:lnTo>
                <a:lnTo>
                  <a:pt x="206542" y="756076"/>
                </a:lnTo>
                <a:lnTo>
                  <a:pt x="211068" y="751540"/>
                </a:lnTo>
                <a:lnTo>
                  <a:pt x="217095" y="747005"/>
                </a:lnTo>
                <a:lnTo>
                  <a:pt x="221622" y="740958"/>
                </a:lnTo>
                <a:lnTo>
                  <a:pt x="227649" y="736423"/>
                </a:lnTo>
                <a:lnTo>
                  <a:pt x="232175" y="730376"/>
                </a:lnTo>
                <a:lnTo>
                  <a:pt x="236689" y="725841"/>
                </a:lnTo>
                <a:lnTo>
                  <a:pt x="241215" y="719794"/>
                </a:lnTo>
                <a:lnTo>
                  <a:pt x="244229" y="713735"/>
                </a:lnTo>
                <a:lnTo>
                  <a:pt x="248755" y="707688"/>
                </a:lnTo>
                <a:lnTo>
                  <a:pt x="253282" y="703153"/>
                </a:lnTo>
                <a:lnTo>
                  <a:pt x="256295" y="697106"/>
                </a:lnTo>
                <a:lnTo>
                  <a:pt x="260809" y="692571"/>
                </a:lnTo>
                <a:lnTo>
                  <a:pt x="263835" y="686524"/>
                </a:lnTo>
                <a:lnTo>
                  <a:pt x="268349" y="681989"/>
                </a:lnTo>
                <a:lnTo>
                  <a:pt x="269862" y="677453"/>
                </a:lnTo>
                <a:lnTo>
                  <a:pt x="272876" y="672918"/>
                </a:lnTo>
                <a:lnTo>
                  <a:pt x="275889" y="668383"/>
                </a:lnTo>
                <a:lnTo>
                  <a:pt x="278903" y="663848"/>
                </a:lnTo>
                <a:lnTo>
                  <a:pt x="284930" y="657788"/>
                </a:lnTo>
                <a:lnTo>
                  <a:pt x="290969" y="651741"/>
                </a:lnTo>
                <a:lnTo>
                  <a:pt x="295483" y="648718"/>
                </a:lnTo>
                <a:lnTo>
                  <a:pt x="301523" y="647206"/>
                </a:lnTo>
                <a:lnTo>
                  <a:pt x="307550" y="647206"/>
                </a:lnTo>
                <a:lnTo>
                  <a:pt x="313576" y="650230"/>
                </a:lnTo>
                <a:lnTo>
                  <a:pt x="319616" y="654765"/>
                </a:lnTo>
                <a:lnTo>
                  <a:pt x="325643" y="660824"/>
                </a:lnTo>
                <a:lnTo>
                  <a:pt x="330170" y="663848"/>
                </a:lnTo>
                <a:lnTo>
                  <a:pt x="333183" y="666871"/>
                </a:lnTo>
                <a:lnTo>
                  <a:pt x="336196" y="671406"/>
                </a:lnTo>
                <a:lnTo>
                  <a:pt x="340710" y="675942"/>
                </a:lnTo>
                <a:lnTo>
                  <a:pt x="345237" y="678965"/>
                </a:lnTo>
                <a:lnTo>
                  <a:pt x="348250" y="683500"/>
                </a:lnTo>
                <a:lnTo>
                  <a:pt x="351264" y="688035"/>
                </a:lnTo>
                <a:lnTo>
                  <a:pt x="355790" y="692571"/>
                </a:lnTo>
                <a:lnTo>
                  <a:pt x="360317" y="697106"/>
                </a:lnTo>
                <a:lnTo>
                  <a:pt x="364843" y="701641"/>
                </a:lnTo>
                <a:lnTo>
                  <a:pt x="369357" y="706176"/>
                </a:lnTo>
                <a:lnTo>
                  <a:pt x="372371" y="709200"/>
                </a:lnTo>
                <a:lnTo>
                  <a:pt x="376897" y="713735"/>
                </a:lnTo>
                <a:lnTo>
                  <a:pt x="381424" y="718283"/>
                </a:lnTo>
                <a:lnTo>
                  <a:pt x="385950" y="721306"/>
                </a:lnTo>
                <a:lnTo>
                  <a:pt x="391977" y="724329"/>
                </a:lnTo>
                <a:lnTo>
                  <a:pt x="394991" y="727353"/>
                </a:lnTo>
                <a:lnTo>
                  <a:pt x="401017" y="730376"/>
                </a:lnTo>
                <a:lnTo>
                  <a:pt x="405544" y="733400"/>
                </a:lnTo>
                <a:lnTo>
                  <a:pt x="411571" y="736423"/>
                </a:lnTo>
                <a:lnTo>
                  <a:pt x="416097" y="737935"/>
                </a:lnTo>
                <a:lnTo>
                  <a:pt x="422124" y="739447"/>
                </a:lnTo>
                <a:lnTo>
                  <a:pt x="426651" y="739447"/>
                </a:lnTo>
                <a:lnTo>
                  <a:pt x="431177" y="740958"/>
                </a:lnTo>
                <a:lnTo>
                  <a:pt x="437166" y="740958"/>
                </a:lnTo>
                <a:lnTo>
                  <a:pt x="441744" y="742470"/>
                </a:lnTo>
                <a:lnTo>
                  <a:pt x="450771" y="742470"/>
                </a:lnTo>
                <a:lnTo>
                  <a:pt x="455349" y="740958"/>
                </a:lnTo>
                <a:lnTo>
                  <a:pt x="459799" y="739447"/>
                </a:lnTo>
                <a:lnTo>
                  <a:pt x="464376" y="737935"/>
                </a:lnTo>
                <a:lnTo>
                  <a:pt x="468826" y="737935"/>
                </a:lnTo>
                <a:lnTo>
                  <a:pt x="471878" y="734911"/>
                </a:lnTo>
                <a:lnTo>
                  <a:pt x="476455" y="733400"/>
                </a:lnTo>
                <a:lnTo>
                  <a:pt x="480906" y="731888"/>
                </a:lnTo>
                <a:lnTo>
                  <a:pt x="483957" y="728865"/>
                </a:lnTo>
                <a:lnTo>
                  <a:pt x="491459" y="722818"/>
                </a:lnTo>
                <a:lnTo>
                  <a:pt x="498961" y="716758"/>
                </a:lnTo>
                <a:lnTo>
                  <a:pt x="502013" y="712223"/>
                </a:lnTo>
                <a:lnTo>
                  <a:pt x="505064" y="709200"/>
                </a:lnTo>
                <a:lnTo>
                  <a:pt x="508116" y="704664"/>
                </a:lnTo>
                <a:lnTo>
                  <a:pt x="511040" y="701641"/>
                </a:lnTo>
                <a:lnTo>
                  <a:pt x="514092" y="697106"/>
                </a:lnTo>
                <a:lnTo>
                  <a:pt x="517143" y="692571"/>
                </a:lnTo>
                <a:lnTo>
                  <a:pt x="518669" y="688035"/>
                </a:lnTo>
                <a:lnTo>
                  <a:pt x="521594" y="683500"/>
                </a:lnTo>
                <a:lnTo>
                  <a:pt x="524645" y="678965"/>
                </a:lnTo>
                <a:lnTo>
                  <a:pt x="526171" y="672918"/>
                </a:lnTo>
                <a:lnTo>
                  <a:pt x="529223" y="668383"/>
                </a:lnTo>
                <a:lnTo>
                  <a:pt x="530621" y="663848"/>
                </a:lnTo>
                <a:lnTo>
                  <a:pt x="532147" y="657788"/>
                </a:lnTo>
                <a:lnTo>
                  <a:pt x="533673" y="651741"/>
                </a:lnTo>
                <a:lnTo>
                  <a:pt x="533673" y="647206"/>
                </a:lnTo>
                <a:lnTo>
                  <a:pt x="535199" y="641159"/>
                </a:lnTo>
                <a:lnTo>
                  <a:pt x="533673" y="635113"/>
                </a:lnTo>
                <a:lnTo>
                  <a:pt x="533673" y="623019"/>
                </a:lnTo>
                <a:lnTo>
                  <a:pt x="532147" y="616972"/>
                </a:lnTo>
                <a:lnTo>
                  <a:pt x="530621" y="610925"/>
                </a:lnTo>
                <a:lnTo>
                  <a:pt x="529223" y="604878"/>
                </a:lnTo>
                <a:lnTo>
                  <a:pt x="527697" y="600330"/>
                </a:lnTo>
                <a:lnTo>
                  <a:pt x="524645" y="594283"/>
                </a:lnTo>
                <a:lnTo>
                  <a:pt x="521594" y="588236"/>
                </a:lnTo>
                <a:lnTo>
                  <a:pt x="520068" y="582190"/>
                </a:lnTo>
                <a:lnTo>
                  <a:pt x="517143" y="576143"/>
                </a:lnTo>
                <a:lnTo>
                  <a:pt x="515618" y="571608"/>
                </a:lnTo>
                <a:lnTo>
                  <a:pt x="511040" y="565561"/>
                </a:lnTo>
                <a:lnTo>
                  <a:pt x="508116" y="559514"/>
                </a:lnTo>
                <a:lnTo>
                  <a:pt x="505064" y="553467"/>
                </a:lnTo>
                <a:lnTo>
                  <a:pt x="502013" y="548932"/>
                </a:lnTo>
                <a:lnTo>
                  <a:pt x="497562" y="544384"/>
                </a:lnTo>
                <a:lnTo>
                  <a:pt x="494511" y="538337"/>
                </a:lnTo>
                <a:lnTo>
                  <a:pt x="491459" y="533802"/>
                </a:lnTo>
                <a:lnTo>
                  <a:pt x="488408" y="530778"/>
                </a:lnTo>
                <a:lnTo>
                  <a:pt x="485483" y="526243"/>
                </a:lnTo>
                <a:lnTo>
                  <a:pt x="482431" y="521708"/>
                </a:lnTo>
                <a:lnTo>
                  <a:pt x="479380" y="517173"/>
                </a:lnTo>
                <a:lnTo>
                  <a:pt x="477854" y="514149"/>
                </a:lnTo>
                <a:lnTo>
                  <a:pt x="471878" y="508103"/>
                </a:lnTo>
                <a:lnTo>
                  <a:pt x="468826" y="505079"/>
                </a:lnTo>
                <a:lnTo>
                  <a:pt x="465902" y="499032"/>
                </a:lnTo>
                <a:lnTo>
                  <a:pt x="462850" y="492985"/>
                </a:lnTo>
                <a:lnTo>
                  <a:pt x="462850" y="488450"/>
                </a:lnTo>
                <a:lnTo>
                  <a:pt x="461325" y="485414"/>
                </a:lnTo>
                <a:lnTo>
                  <a:pt x="461325" y="450645"/>
                </a:lnTo>
                <a:lnTo>
                  <a:pt x="462850" y="444598"/>
                </a:lnTo>
                <a:lnTo>
                  <a:pt x="462850" y="440063"/>
                </a:lnTo>
                <a:lnTo>
                  <a:pt x="464376" y="435527"/>
                </a:lnTo>
                <a:lnTo>
                  <a:pt x="464376" y="400745"/>
                </a:lnTo>
                <a:lnTo>
                  <a:pt x="465902" y="397722"/>
                </a:lnTo>
                <a:lnTo>
                  <a:pt x="464376" y="390163"/>
                </a:lnTo>
                <a:lnTo>
                  <a:pt x="462850" y="385628"/>
                </a:lnTo>
                <a:lnTo>
                  <a:pt x="461325" y="382604"/>
                </a:lnTo>
                <a:lnTo>
                  <a:pt x="459799" y="381093"/>
                </a:lnTo>
                <a:lnTo>
                  <a:pt x="455349" y="381093"/>
                </a:lnTo>
                <a:lnTo>
                  <a:pt x="450771" y="382604"/>
                </a:lnTo>
                <a:lnTo>
                  <a:pt x="446194" y="385628"/>
                </a:lnTo>
                <a:lnTo>
                  <a:pt x="441744" y="393186"/>
                </a:lnTo>
                <a:lnTo>
                  <a:pt x="438692" y="394698"/>
                </a:lnTo>
                <a:lnTo>
                  <a:pt x="435640" y="399233"/>
                </a:lnTo>
                <a:lnTo>
                  <a:pt x="432678" y="403769"/>
                </a:lnTo>
                <a:lnTo>
                  <a:pt x="429664" y="408304"/>
                </a:lnTo>
                <a:lnTo>
                  <a:pt x="426651" y="412839"/>
                </a:lnTo>
                <a:lnTo>
                  <a:pt x="425138" y="417374"/>
                </a:lnTo>
                <a:lnTo>
                  <a:pt x="422124" y="421909"/>
                </a:lnTo>
                <a:lnTo>
                  <a:pt x="419111" y="427956"/>
                </a:lnTo>
                <a:lnTo>
                  <a:pt x="416097" y="432504"/>
                </a:lnTo>
                <a:lnTo>
                  <a:pt x="413084" y="438551"/>
                </a:lnTo>
                <a:lnTo>
                  <a:pt x="410071" y="443086"/>
                </a:lnTo>
                <a:lnTo>
                  <a:pt x="408557" y="450645"/>
                </a:lnTo>
                <a:lnTo>
                  <a:pt x="405544" y="455180"/>
                </a:lnTo>
                <a:lnTo>
                  <a:pt x="402531" y="461227"/>
                </a:lnTo>
                <a:lnTo>
                  <a:pt x="399517" y="467273"/>
                </a:lnTo>
                <a:lnTo>
                  <a:pt x="398004" y="473320"/>
                </a:lnTo>
                <a:lnTo>
                  <a:pt x="394991" y="479367"/>
                </a:lnTo>
                <a:lnTo>
                  <a:pt x="391977" y="485414"/>
                </a:lnTo>
                <a:lnTo>
                  <a:pt x="390464" y="489962"/>
                </a:lnTo>
                <a:lnTo>
                  <a:pt x="387451" y="497521"/>
                </a:lnTo>
                <a:lnTo>
                  <a:pt x="385950" y="502056"/>
                </a:lnTo>
                <a:lnTo>
                  <a:pt x="382924" y="508103"/>
                </a:lnTo>
                <a:lnTo>
                  <a:pt x="381424" y="514149"/>
                </a:lnTo>
                <a:lnTo>
                  <a:pt x="381424" y="520196"/>
                </a:lnTo>
                <a:lnTo>
                  <a:pt x="378410" y="523220"/>
                </a:lnTo>
                <a:lnTo>
                  <a:pt x="375397" y="527755"/>
                </a:lnTo>
                <a:lnTo>
                  <a:pt x="372371" y="530778"/>
                </a:lnTo>
                <a:lnTo>
                  <a:pt x="370870" y="533802"/>
                </a:lnTo>
                <a:lnTo>
                  <a:pt x="364843" y="538337"/>
                </a:lnTo>
                <a:lnTo>
                  <a:pt x="358804" y="542872"/>
                </a:lnTo>
                <a:lnTo>
                  <a:pt x="343736" y="542872"/>
                </a:lnTo>
                <a:lnTo>
                  <a:pt x="339210" y="541360"/>
                </a:lnTo>
                <a:lnTo>
                  <a:pt x="336196" y="539849"/>
                </a:lnTo>
                <a:lnTo>
                  <a:pt x="331670" y="538337"/>
                </a:lnTo>
                <a:lnTo>
                  <a:pt x="327143" y="536825"/>
                </a:lnTo>
                <a:lnTo>
                  <a:pt x="324130" y="533802"/>
                </a:lnTo>
                <a:lnTo>
                  <a:pt x="319616" y="530778"/>
                </a:lnTo>
                <a:lnTo>
                  <a:pt x="315090" y="527755"/>
                </a:lnTo>
                <a:lnTo>
                  <a:pt x="310563" y="524732"/>
                </a:lnTo>
                <a:lnTo>
                  <a:pt x="306036" y="520196"/>
                </a:lnTo>
                <a:lnTo>
                  <a:pt x="301523" y="517173"/>
                </a:lnTo>
                <a:lnTo>
                  <a:pt x="298509" y="512638"/>
                </a:lnTo>
                <a:lnTo>
                  <a:pt x="293983" y="509614"/>
                </a:lnTo>
                <a:lnTo>
                  <a:pt x="290969" y="503567"/>
                </a:lnTo>
                <a:lnTo>
                  <a:pt x="286443" y="499032"/>
                </a:lnTo>
                <a:lnTo>
                  <a:pt x="283429" y="492985"/>
                </a:lnTo>
                <a:lnTo>
                  <a:pt x="280416" y="488450"/>
                </a:lnTo>
                <a:lnTo>
                  <a:pt x="275889" y="482391"/>
                </a:lnTo>
                <a:lnTo>
                  <a:pt x="272876" y="476344"/>
                </a:lnTo>
                <a:lnTo>
                  <a:pt x="269862" y="470297"/>
                </a:lnTo>
                <a:lnTo>
                  <a:pt x="268349" y="464250"/>
                </a:lnTo>
                <a:lnTo>
                  <a:pt x="265336" y="458203"/>
                </a:lnTo>
                <a:lnTo>
                  <a:pt x="263835" y="452156"/>
                </a:lnTo>
                <a:lnTo>
                  <a:pt x="260809" y="446109"/>
                </a:lnTo>
                <a:lnTo>
                  <a:pt x="260809" y="440063"/>
                </a:lnTo>
                <a:lnTo>
                  <a:pt x="259309" y="434016"/>
                </a:lnTo>
                <a:lnTo>
                  <a:pt x="259309" y="421909"/>
                </a:lnTo>
                <a:lnTo>
                  <a:pt x="260809" y="417374"/>
                </a:lnTo>
                <a:lnTo>
                  <a:pt x="260809" y="409815"/>
                </a:lnTo>
                <a:lnTo>
                  <a:pt x="262322" y="40528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028130" y="6040531"/>
            <a:ext cx="245704" cy="184467"/>
          </a:xfrm>
          <a:custGeom>
            <a:avLst/>
            <a:gdLst/>
            <a:ahLst/>
            <a:cxnLst/>
            <a:rect l="l" t="t" r="r" b="b"/>
            <a:pathLst>
              <a:path w="245704" h="184467">
                <a:moveTo>
                  <a:pt x="3013" y="61993"/>
                </a:moveTo>
                <a:lnTo>
                  <a:pt x="4526" y="65016"/>
                </a:lnTo>
                <a:lnTo>
                  <a:pt x="6026" y="69551"/>
                </a:lnTo>
                <a:lnTo>
                  <a:pt x="10553" y="74086"/>
                </a:lnTo>
                <a:lnTo>
                  <a:pt x="13566" y="77110"/>
                </a:lnTo>
                <a:lnTo>
                  <a:pt x="18093" y="81658"/>
                </a:lnTo>
                <a:lnTo>
                  <a:pt x="24120" y="87705"/>
                </a:lnTo>
                <a:lnTo>
                  <a:pt x="30147" y="92240"/>
                </a:lnTo>
                <a:lnTo>
                  <a:pt x="37687" y="98287"/>
                </a:lnTo>
                <a:lnTo>
                  <a:pt x="43726" y="104334"/>
                </a:lnTo>
                <a:lnTo>
                  <a:pt x="51254" y="108869"/>
                </a:lnTo>
                <a:lnTo>
                  <a:pt x="54280" y="111892"/>
                </a:lnTo>
                <a:lnTo>
                  <a:pt x="58794" y="116427"/>
                </a:lnTo>
                <a:lnTo>
                  <a:pt x="63320" y="119451"/>
                </a:lnTo>
                <a:lnTo>
                  <a:pt x="67847" y="122474"/>
                </a:lnTo>
                <a:lnTo>
                  <a:pt x="70860" y="123986"/>
                </a:lnTo>
                <a:lnTo>
                  <a:pt x="75387" y="128521"/>
                </a:lnTo>
                <a:lnTo>
                  <a:pt x="79900" y="130033"/>
                </a:lnTo>
                <a:lnTo>
                  <a:pt x="84427" y="133056"/>
                </a:lnTo>
                <a:lnTo>
                  <a:pt x="88954" y="136080"/>
                </a:lnTo>
                <a:lnTo>
                  <a:pt x="91967" y="139116"/>
                </a:lnTo>
                <a:lnTo>
                  <a:pt x="96481" y="142139"/>
                </a:lnTo>
                <a:lnTo>
                  <a:pt x="102520" y="145163"/>
                </a:lnTo>
                <a:lnTo>
                  <a:pt x="105534" y="148186"/>
                </a:lnTo>
                <a:lnTo>
                  <a:pt x="110060" y="151210"/>
                </a:lnTo>
                <a:lnTo>
                  <a:pt x="114574" y="152721"/>
                </a:lnTo>
                <a:lnTo>
                  <a:pt x="119101" y="155745"/>
                </a:lnTo>
                <a:lnTo>
                  <a:pt x="123627" y="157257"/>
                </a:lnTo>
                <a:lnTo>
                  <a:pt x="126641" y="160280"/>
                </a:lnTo>
                <a:lnTo>
                  <a:pt x="131167" y="161792"/>
                </a:lnTo>
                <a:lnTo>
                  <a:pt x="135681" y="164815"/>
                </a:lnTo>
                <a:lnTo>
                  <a:pt x="138695" y="166327"/>
                </a:lnTo>
                <a:lnTo>
                  <a:pt x="143221" y="169350"/>
                </a:lnTo>
                <a:lnTo>
                  <a:pt x="147748" y="170862"/>
                </a:lnTo>
                <a:lnTo>
                  <a:pt x="152274" y="173885"/>
                </a:lnTo>
                <a:lnTo>
                  <a:pt x="155288" y="175397"/>
                </a:lnTo>
                <a:lnTo>
                  <a:pt x="159801" y="176909"/>
                </a:lnTo>
                <a:lnTo>
                  <a:pt x="162815" y="178421"/>
                </a:lnTo>
                <a:lnTo>
                  <a:pt x="167341" y="179932"/>
                </a:lnTo>
                <a:lnTo>
                  <a:pt x="173368" y="181444"/>
                </a:lnTo>
                <a:lnTo>
                  <a:pt x="180908" y="182956"/>
                </a:lnTo>
                <a:lnTo>
                  <a:pt x="185435" y="184467"/>
                </a:lnTo>
                <a:lnTo>
                  <a:pt x="195988" y="184467"/>
                </a:lnTo>
                <a:lnTo>
                  <a:pt x="200566" y="182956"/>
                </a:lnTo>
                <a:lnTo>
                  <a:pt x="205016" y="181444"/>
                </a:lnTo>
                <a:lnTo>
                  <a:pt x="208068" y="179932"/>
                </a:lnTo>
                <a:lnTo>
                  <a:pt x="209593" y="176909"/>
                </a:lnTo>
                <a:lnTo>
                  <a:pt x="212518" y="172374"/>
                </a:lnTo>
                <a:lnTo>
                  <a:pt x="214044" y="167839"/>
                </a:lnTo>
                <a:lnTo>
                  <a:pt x="217095" y="164815"/>
                </a:lnTo>
                <a:lnTo>
                  <a:pt x="218621" y="160280"/>
                </a:lnTo>
                <a:lnTo>
                  <a:pt x="221673" y="155745"/>
                </a:lnTo>
                <a:lnTo>
                  <a:pt x="223071" y="152721"/>
                </a:lnTo>
                <a:lnTo>
                  <a:pt x="226123" y="148186"/>
                </a:lnTo>
                <a:lnTo>
                  <a:pt x="227649" y="143651"/>
                </a:lnTo>
                <a:lnTo>
                  <a:pt x="229174" y="139116"/>
                </a:lnTo>
                <a:lnTo>
                  <a:pt x="232226" y="134568"/>
                </a:lnTo>
                <a:lnTo>
                  <a:pt x="233625" y="130033"/>
                </a:lnTo>
                <a:lnTo>
                  <a:pt x="235150" y="125498"/>
                </a:lnTo>
                <a:lnTo>
                  <a:pt x="238202" y="120963"/>
                </a:lnTo>
                <a:lnTo>
                  <a:pt x="239728" y="116427"/>
                </a:lnTo>
                <a:lnTo>
                  <a:pt x="241254" y="111892"/>
                </a:lnTo>
                <a:lnTo>
                  <a:pt x="242779" y="107357"/>
                </a:lnTo>
                <a:lnTo>
                  <a:pt x="242779" y="102822"/>
                </a:lnTo>
                <a:lnTo>
                  <a:pt x="244178" y="98287"/>
                </a:lnTo>
                <a:lnTo>
                  <a:pt x="245704" y="95263"/>
                </a:lnTo>
                <a:lnTo>
                  <a:pt x="245704" y="80133"/>
                </a:lnTo>
                <a:lnTo>
                  <a:pt x="244178" y="74086"/>
                </a:lnTo>
                <a:lnTo>
                  <a:pt x="241254" y="68040"/>
                </a:lnTo>
                <a:lnTo>
                  <a:pt x="238202" y="63504"/>
                </a:lnTo>
                <a:lnTo>
                  <a:pt x="233625" y="61993"/>
                </a:lnTo>
                <a:lnTo>
                  <a:pt x="229174" y="61993"/>
                </a:lnTo>
                <a:lnTo>
                  <a:pt x="226123" y="60481"/>
                </a:lnTo>
                <a:lnTo>
                  <a:pt x="223071" y="58969"/>
                </a:lnTo>
                <a:lnTo>
                  <a:pt x="218621" y="57458"/>
                </a:lnTo>
                <a:lnTo>
                  <a:pt x="215569" y="54434"/>
                </a:lnTo>
                <a:lnTo>
                  <a:pt x="211119" y="51411"/>
                </a:lnTo>
                <a:lnTo>
                  <a:pt x="206542" y="49899"/>
                </a:lnTo>
                <a:lnTo>
                  <a:pt x="203490" y="48387"/>
                </a:lnTo>
                <a:lnTo>
                  <a:pt x="197514" y="43852"/>
                </a:lnTo>
                <a:lnTo>
                  <a:pt x="192937" y="40829"/>
                </a:lnTo>
                <a:lnTo>
                  <a:pt x="188448" y="39317"/>
                </a:lnTo>
                <a:lnTo>
                  <a:pt x="183922" y="36293"/>
                </a:lnTo>
                <a:lnTo>
                  <a:pt x="179408" y="31758"/>
                </a:lnTo>
                <a:lnTo>
                  <a:pt x="173368" y="30247"/>
                </a:lnTo>
                <a:lnTo>
                  <a:pt x="168855" y="27223"/>
                </a:lnTo>
                <a:lnTo>
                  <a:pt x="164328" y="24200"/>
                </a:lnTo>
                <a:lnTo>
                  <a:pt x="159801" y="21164"/>
                </a:lnTo>
                <a:lnTo>
                  <a:pt x="153775" y="18140"/>
                </a:lnTo>
                <a:lnTo>
                  <a:pt x="147748" y="15117"/>
                </a:lnTo>
                <a:lnTo>
                  <a:pt x="143221" y="13605"/>
                </a:lnTo>
                <a:lnTo>
                  <a:pt x="137194" y="10582"/>
                </a:lnTo>
                <a:lnTo>
                  <a:pt x="134181" y="7558"/>
                </a:lnTo>
                <a:lnTo>
                  <a:pt x="128141" y="6046"/>
                </a:lnTo>
                <a:lnTo>
                  <a:pt x="123627" y="4535"/>
                </a:lnTo>
                <a:lnTo>
                  <a:pt x="119101" y="3023"/>
                </a:lnTo>
                <a:lnTo>
                  <a:pt x="114574" y="1511"/>
                </a:lnTo>
                <a:lnTo>
                  <a:pt x="110060" y="0"/>
                </a:lnTo>
                <a:lnTo>
                  <a:pt x="93467" y="0"/>
                </a:lnTo>
                <a:lnTo>
                  <a:pt x="90454" y="3023"/>
                </a:lnTo>
                <a:lnTo>
                  <a:pt x="85940" y="3023"/>
                </a:lnTo>
                <a:lnTo>
                  <a:pt x="81414" y="4535"/>
                </a:lnTo>
                <a:lnTo>
                  <a:pt x="76887" y="4535"/>
                </a:lnTo>
                <a:lnTo>
                  <a:pt x="72360" y="6046"/>
                </a:lnTo>
                <a:lnTo>
                  <a:pt x="69347" y="7558"/>
                </a:lnTo>
                <a:lnTo>
                  <a:pt x="64833" y="9070"/>
                </a:lnTo>
                <a:lnTo>
                  <a:pt x="60307" y="9070"/>
                </a:lnTo>
                <a:lnTo>
                  <a:pt x="57293" y="12093"/>
                </a:lnTo>
                <a:lnTo>
                  <a:pt x="52767" y="12093"/>
                </a:lnTo>
                <a:lnTo>
                  <a:pt x="48240" y="13605"/>
                </a:lnTo>
                <a:lnTo>
                  <a:pt x="43726" y="15117"/>
                </a:lnTo>
                <a:lnTo>
                  <a:pt x="39200" y="16628"/>
                </a:lnTo>
                <a:lnTo>
                  <a:pt x="31660" y="19652"/>
                </a:lnTo>
                <a:lnTo>
                  <a:pt x="25633" y="24200"/>
                </a:lnTo>
                <a:lnTo>
                  <a:pt x="18093" y="27223"/>
                </a:lnTo>
                <a:lnTo>
                  <a:pt x="12066" y="31758"/>
                </a:lnTo>
                <a:lnTo>
                  <a:pt x="7539" y="36293"/>
                </a:lnTo>
                <a:lnTo>
                  <a:pt x="4526" y="40829"/>
                </a:lnTo>
                <a:lnTo>
                  <a:pt x="1513" y="45364"/>
                </a:lnTo>
                <a:lnTo>
                  <a:pt x="0" y="49899"/>
                </a:lnTo>
                <a:lnTo>
                  <a:pt x="0" y="55946"/>
                </a:lnTo>
                <a:lnTo>
                  <a:pt x="3013" y="61993"/>
                </a:lnTo>
                <a:close/>
              </a:path>
            </a:pathLst>
          </a:custGeom>
          <a:solidFill>
            <a:srgbClr val="E69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479364" y="6063207"/>
            <a:ext cx="194488" cy="99798"/>
          </a:xfrm>
          <a:custGeom>
            <a:avLst/>
            <a:gdLst/>
            <a:ahLst/>
            <a:cxnLst/>
            <a:rect l="l" t="t" r="r" b="b"/>
            <a:pathLst>
              <a:path w="194488" h="99798">
                <a:moveTo>
                  <a:pt x="0" y="66541"/>
                </a:moveTo>
                <a:lnTo>
                  <a:pt x="1513" y="71076"/>
                </a:lnTo>
                <a:lnTo>
                  <a:pt x="3013" y="74099"/>
                </a:lnTo>
                <a:lnTo>
                  <a:pt x="7539" y="77123"/>
                </a:lnTo>
                <a:lnTo>
                  <a:pt x="12066" y="80146"/>
                </a:lnTo>
                <a:lnTo>
                  <a:pt x="16593" y="83170"/>
                </a:lnTo>
                <a:lnTo>
                  <a:pt x="22619" y="86193"/>
                </a:lnTo>
                <a:lnTo>
                  <a:pt x="28646" y="89216"/>
                </a:lnTo>
                <a:lnTo>
                  <a:pt x="33173" y="90728"/>
                </a:lnTo>
                <a:lnTo>
                  <a:pt x="39200" y="93752"/>
                </a:lnTo>
                <a:lnTo>
                  <a:pt x="46740" y="96775"/>
                </a:lnTo>
                <a:lnTo>
                  <a:pt x="52767" y="98287"/>
                </a:lnTo>
                <a:lnTo>
                  <a:pt x="58794" y="98287"/>
                </a:lnTo>
                <a:lnTo>
                  <a:pt x="64833" y="99798"/>
                </a:lnTo>
                <a:lnTo>
                  <a:pt x="79900" y="99798"/>
                </a:lnTo>
                <a:lnTo>
                  <a:pt x="85940" y="98287"/>
                </a:lnTo>
                <a:lnTo>
                  <a:pt x="94980" y="96775"/>
                </a:lnTo>
                <a:lnTo>
                  <a:pt x="97994" y="95263"/>
                </a:lnTo>
                <a:lnTo>
                  <a:pt x="102520" y="93752"/>
                </a:lnTo>
                <a:lnTo>
                  <a:pt x="107047" y="92240"/>
                </a:lnTo>
                <a:lnTo>
                  <a:pt x="110060" y="90728"/>
                </a:lnTo>
                <a:lnTo>
                  <a:pt x="114574" y="89216"/>
                </a:lnTo>
                <a:lnTo>
                  <a:pt x="117600" y="86193"/>
                </a:lnTo>
                <a:lnTo>
                  <a:pt x="122114" y="84681"/>
                </a:lnTo>
                <a:lnTo>
                  <a:pt x="126641" y="83170"/>
                </a:lnTo>
                <a:lnTo>
                  <a:pt x="129654" y="80146"/>
                </a:lnTo>
                <a:lnTo>
                  <a:pt x="134181" y="78634"/>
                </a:lnTo>
                <a:lnTo>
                  <a:pt x="138707" y="75611"/>
                </a:lnTo>
                <a:lnTo>
                  <a:pt x="143221" y="74099"/>
                </a:lnTo>
                <a:lnTo>
                  <a:pt x="150761" y="69564"/>
                </a:lnTo>
                <a:lnTo>
                  <a:pt x="156788" y="65029"/>
                </a:lnTo>
                <a:lnTo>
                  <a:pt x="164328" y="60494"/>
                </a:lnTo>
                <a:lnTo>
                  <a:pt x="171868" y="55946"/>
                </a:lnTo>
                <a:lnTo>
                  <a:pt x="176395" y="49899"/>
                </a:lnTo>
                <a:lnTo>
                  <a:pt x="180908" y="45364"/>
                </a:lnTo>
                <a:lnTo>
                  <a:pt x="185435" y="39317"/>
                </a:lnTo>
                <a:lnTo>
                  <a:pt x="189961" y="36293"/>
                </a:lnTo>
                <a:lnTo>
                  <a:pt x="191462" y="30247"/>
                </a:lnTo>
                <a:lnTo>
                  <a:pt x="194488" y="25711"/>
                </a:lnTo>
                <a:lnTo>
                  <a:pt x="194488" y="15129"/>
                </a:lnTo>
                <a:lnTo>
                  <a:pt x="192975" y="9083"/>
                </a:lnTo>
                <a:lnTo>
                  <a:pt x="189961" y="4547"/>
                </a:lnTo>
                <a:lnTo>
                  <a:pt x="186948" y="3036"/>
                </a:lnTo>
                <a:lnTo>
                  <a:pt x="185435" y="1524"/>
                </a:lnTo>
                <a:lnTo>
                  <a:pt x="180908" y="0"/>
                </a:lnTo>
                <a:lnTo>
                  <a:pt x="176395" y="0"/>
                </a:lnTo>
                <a:lnTo>
                  <a:pt x="171868" y="1524"/>
                </a:lnTo>
                <a:lnTo>
                  <a:pt x="167341" y="3036"/>
                </a:lnTo>
                <a:lnTo>
                  <a:pt x="161315" y="4547"/>
                </a:lnTo>
                <a:lnTo>
                  <a:pt x="156788" y="6059"/>
                </a:lnTo>
                <a:lnTo>
                  <a:pt x="150761" y="9083"/>
                </a:lnTo>
                <a:lnTo>
                  <a:pt x="146235" y="12106"/>
                </a:lnTo>
                <a:lnTo>
                  <a:pt x="140208" y="15129"/>
                </a:lnTo>
                <a:lnTo>
                  <a:pt x="135681" y="16641"/>
                </a:lnTo>
                <a:lnTo>
                  <a:pt x="131167" y="19665"/>
                </a:lnTo>
                <a:lnTo>
                  <a:pt x="128154" y="21176"/>
                </a:lnTo>
                <a:lnTo>
                  <a:pt x="120614" y="22688"/>
                </a:lnTo>
                <a:lnTo>
                  <a:pt x="116087" y="24200"/>
                </a:lnTo>
                <a:lnTo>
                  <a:pt x="111561" y="24200"/>
                </a:lnTo>
                <a:lnTo>
                  <a:pt x="107047" y="25711"/>
                </a:lnTo>
                <a:lnTo>
                  <a:pt x="102520" y="24200"/>
                </a:lnTo>
                <a:lnTo>
                  <a:pt x="97994" y="24200"/>
                </a:lnTo>
                <a:lnTo>
                  <a:pt x="94980" y="22688"/>
                </a:lnTo>
                <a:lnTo>
                  <a:pt x="90454" y="21176"/>
                </a:lnTo>
                <a:lnTo>
                  <a:pt x="85940" y="19665"/>
                </a:lnTo>
                <a:lnTo>
                  <a:pt x="82927" y="19665"/>
                </a:lnTo>
                <a:lnTo>
                  <a:pt x="78400" y="18153"/>
                </a:lnTo>
                <a:lnTo>
                  <a:pt x="70860" y="18153"/>
                </a:lnTo>
                <a:lnTo>
                  <a:pt x="66334" y="19665"/>
                </a:lnTo>
                <a:lnTo>
                  <a:pt x="61820" y="22688"/>
                </a:lnTo>
                <a:lnTo>
                  <a:pt x="58794" y="25711"/>
                </a:lnTo>
                <a:lnTo>
                  <a:pt x="52767" y="28735"/>
                </a:lnTo>
                <a:lnTo>
                  <a:pt x="46740" y="31758"/>
                </a:lnTo>
                <a:lnTo>
                  <a:pt x="40713" y="34782"/>
                </a:lnTo>
                <a:lnTo>
                  <a:pt x="36186" y="39317"/>
                </a:lnTo>
                <a:lnTo>
                  <a:pt x="28646" y="40829"/>
                </a:lnTo>
                <a:lnTo>
                  <a:pt x="24120" y="45364"/>
                </a:lnTo>
                <a:lnTo>
                  <a:pt x="18093" y="48387"/>
                </a:lnTo>
                <a:lnTo>
                  <a:pt x="13566" y="51411"/>
                </a:lnTo>
                <a:lnTo>
                  <a:pt x="9053" y="54434"/>
                </a:lnTo>
                <a:lnTo>
                  <a:pt x="4526" y="57458"/>
                </a:lnTo>
                <a:lnTo>
                  <a:pt x="3013" y="60494"/>
                </a:lnTo>
                <a:lnTo>
                  <a:pt x="1513" y="63517"/>
                </a:lnTo>
                <a:lnTo>
                  <a:pt x="0" y="66541"/>
                </a:lnTo>
                <a:close/>
              </a:path>
            </a:pathLst>
          </a:custGeom>
          <a:solidFill>
            <a:srgbClr val="E69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070810" y="5701830"/>
            <a:ext cx="164324" cy="154233"/>
          </a:xfrm>
          <a:custGeom>
            <a:avLst/>
            <a:gdLst/>
            <a:ahLst/>
            <a:cxnLst/>
            <a:rect l="l" t="t" r="r" b="b"/>
            <a:pathLst>
              <a:path w="164324" h="154233">
                <a:moveTo>
                  <a:pt x="6035" y="139116"/>
                </a:moveTo>
                <a:lnTo>
                  <a:pt x="10549" y="142139"/>
                </a:lnTo>
                <a:lnTo>
                  <a:pt x="15076" y="143651"/>
                </a:lnTo>
                <a:lnTo>
                  <a:pt x="19602" y="146674"/>
                </a:lnTo>
                <a:lnTo>
                  <a:pt x="25629" y="148186"/>
                </a:lnTo>
                <a:lnTo>
                  <a:pt x="30156" y="148186"/>
                </a:lnTo>
                <a:lnTo>
                  <a:pt x="37683" y="149698"/>
                </a:lnTo>
                <a:lnTo>
                  <a:pt x="43723" y="151210"/>
                </a:lnTo>
                <a:lnTo>
                  <a:pt x="51263" y="152721"/>
                </a:lnTo>
                <a:lnTo>
                  <a:pt x="76883" y="152721"/>
                </a:lnTo>
                <a:lnTo>
                  <a:pt x="81410" y="154233"/>
                </a:lnTo>
                <a:lnTo>
                  <a:pt x="87437" y="152721"/>
                </a:lnTo>
                <a:lnTo>
                  <a:pt x="102517" y="152721"/>
                </a:lnTo>
                <a:lnTo>
                  <a:pt x="110057" y="151210"/>
                </a:lnTo>
                <a:lnTo>
                  <a:pt x="116084" y="149698"/>
                </a:lnTo>
                <a:lnTo>
                  <a:pt x="122110" y="149698"/>
                </a:lnTo>
                <a:lnTo>
                  <a:pt x="128150" y="148186"/>
                </a:lnTo>
                <a:lnTo>
                  <a:pt x="135677" y="148186"/>
                </a:lnTo>
                <a:lnTo>
                  <a:pt x="140204" y="146674"/>
                </a:lnTo>
                <a:lnTo>
                  <a:pt x="144730" y="143651"/>
                </a:lnTo>
                <a:lnTo>
                  <a:pt x="149257" y="143651"/>
                </a:lnTo>
                <a:lnTo>
                  <a:pt x="152270" y="142139"/>
                </a:lnTo>
                <a:lnTo>
                  <a:pt x="158297" y="137604"/>
                </a:lnTo>
                <a:lnTo>
                  <a:pt x="161311" y="133069"/>
                </a:lnTo>
                <a:lnTo>
                  <a:pt x="161311" y="99798"/>
                </a:lnTo>
                <a:lnTo>
                  <a:pt x="162824" y="93752"/>
                </a:lnTo>
                <a:lnTo>
                  <a:pt x="162824" y="66528"/>
                </a:lnTo>
                <a:lnTo>
                  <a:pt x="164324" y="63504"/>
                </a:lnTo>
                <a:lnTo>
                  <a:pt x="164324" y="24200"/>
                </a:lnTo>
                <a:lnTo>
                  <a:pt x="162824" y="19665"/>
                </a:lnTo>
                <a:lnTo>
                  <a:pt x="161311" y="15117"/>
                </a:lnTo>
                <a:lnTo>
                  <a:pt x="156784" y="12093"/>
                </a:lnTo>
                <a:lnTo>
                  <a:pt x="152270" y="9070"/>
                </a:lnTo>
                <a:lnTo>
                  <a:pt x="146231" y="6046"/>
                </a:lnTo>
                <a:lnTo>
                  <a:pt x="140204" y="4535"/>
                </a:lnTo>
                <a:lnTo>
                  <a:pt x="134177" y="3023"/>
                </a:lnTo>
                <a:lnTo>
                  <a:pt x="128150" y="1511"/>
                </a:lnTo>
                <a:lnTo>
                  <a:pt x="119097" y="0"/>
                </a:lnTo>
                <a:lnTo>
                  <a:pt x="105530" y="0"/>
                </a:lnTo>
                <a:lnTo>
                  <a:pt x="97990" y="1511"/>
                </a:lnTo>
                <a:lnTo>
                  <a:pt x="85936" y="1511"/>
                </a:lnTo>
                <a:lnTo>
                  <a:pt x="82923" y="3023"/>
                </a:lnTo>
                <a:lnTo>
                  <a:pt x="78396" y="4535"/>
                </a:lnTo>
                <a:lnTo>
                  <a:pt x="73870" y="4535"/>
                </a:lnTo>
                <a:lnTo>
                  <a:pt x="70856" y="7558"/>
                </a:lnTo>
                <a:lnTo>
                  <a:pt x="66330" y="9070"/>
                </a:lnTo>
                <a:lnTo>
                  <a:pt x="63316" y="12093"/>
                </a:lnTo>
                <a:lnTo>
                  <a:pt x="55776" y="16641"/>
                </a:lnTo>
                <a:lnTo>
                  <a:pt x="49749" y="24200"/>
                </a:lnTo>
                <a:lnTo>
                  <a:pt x="45223" y="27223"/>
                </a:lnTo>
                <a:lnTo>
                  <a:pt x="42209" y="30247"/>
                </a:lnTo>
                <a:lnTo>
                  <a:pt x="37683" y="34782"/>
                </a:lnTo>
                <a:lnTo>
                  <a:pt x="34669" y="39317"/>
                </a:lnTo>
                <a:lnTo>
                  <a:pt x="31656" y="43852"/>
                </a:lnTo>
                <a:lnTo>
                  <a:pt x="28643" y="48387"/>
                </a:lnTo>
                <a:lnTo>
                  <a:pt x="25629" y="51411"/>
                </a:lnTo>
                <a:lnTo>
                  <a:pt x="24116" y="57458"/>
                </a:lnTo>
                <a:lnTo>
                  <a:pt x="19602" y="61993"/>
                </a:lnTo>
                <a:lnTo>
                  <a:pt x="16589" y="65016"/>
                </a:lnTo>
                <a:lnTo>
                  <a:pt x="15076" y="71063"/>
                </a:lnTo>
                <a:lnTo>
                  <a:pt x="13563" y="75611"/>
                </a:lnTo>
                <a:lnTo>
                  <a:pt x="10549" y="80146"/>
                </a:lnTo>
                <a:lnTo>
                  <a:pt x="7536" y="84681"/>
                </a:lnTo>
                <a:lnTo>
                  <a:pt x="6035" y="89216"/>
                </a:lnTo>
                <a:lnTo>
                  <a:pt x="4522" y="93752"/>
                </a:lnTo>
                <a:lnTo>
                  <a:pt x="3014" y="98287"/>
                </a:lnTo>
                <a:lnTo>
                  <a:pt x="1507" y="102822"/>
                </a:lnTo>
                <a:lnTo>
                  <a:pt x="1507" y="110380"/>
                </a:lnTo>
                <a:lnTo>
                  <a:pt x="0" y="114916"/>
                </a:lnTo>
                <a:lnTo>
                  <a:pt x="0" y="127009"/>
                </a:lnTo>
                <a:lnTo>
                  <a:pt x="1507" y="133069"/>
                </a:lnTo>
                <a:lnTo>
                  <a:pt x="6035" y="139116"/>
                </a:lnTo>
                <a:close/>
              </a:path>
            </a:pathLst>
          </a:custGeom>
          <a:solidFill>
            <a:srgbClr val="E69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1691" y="1787744"/>
            <a:ext cx="7585106" cy="35846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5207">
              <a:lnSpc>
                <a:spcPts val="3260"/>
              </a:lnSpc>
              <a:spcBef>
                <a:spcPts val="163"/>
              </a:spcBef>
            </a:pPr>
            <a:r>
              <a:rPr sz="3100" b="1" spc="0" dirty="0" smtClean="0">
                <a:latin typeface="Times New Roman"/>
                <a:cs typeface="Times New Roman"/>
              </a:rPr>
              <a:t>ELEMEN</a:t>
            </a:r>
            <a:r>
              <a:rPr sz="3100" b="1" spc="-134" dirty="0" smtClean="0">
                <a:latin typeface="Times New Roman"/>
                <a:cs typeface="Times New Roman"/>
              </a:rPr>
              <a:t> </a:t>
            </a:r>
            <a:r>
              <a:rPr sz="3100" b="1" spc="0" dirty="0" smtClean="0">
                <a:latin typeface="Times New Roman"/>
                <a:cs typeface="Times New Roman"/>
              </a:rPr>
              <a:t>B</a:t>
            </a:r>
            <a:r>
              <a:rPr sz="3100" b="1" spc="-9" dirty="0" smtClean="0">
                <a:latin typeface="Times New Roman"/>
                <a:cs typeface="Times New Roman"/>
              </a:rPr>
              <a:t>A</a:t>
            </a:r>
            <a:r>
              <a:rPr sz="3100" b="1" spc="0" dirty="0" smtClean="0">
                <a:latin typeface="Times New Roman"/>
                <a:cs typeface="Times New Roman"/>
              </a:rPr>
              <a:t>HAN</a:t>
            </a:r>
            <a:r>
              <a:rPr sz="3100" b="1" spc="-101" dirty="0" smtClean="0">
                <a:latin typeface="Times New Roman"/>
                <a:cs typeface="Times New Roman"/>
              </a:rPr>
              <a:t> </a:t>
            </a:r>
            <a:r>
              <a:rPr sz="3100" b="1" spc="0" dirty="0" smtClean="0">
                <a:latin typeface="Times New Roman"/>
                <a:cs typeface="Times New Roman"/>
              </a:rPr>
              <a:t>BAKAR</a:t>
            </a:r>
            <a:endParaRPr sz="3100">
              <a:latin typeface="Times New Roman"/>
              <a:cs typeface="Times New Roman"/>
            </a:endParaRPr>
          </a:p>
          <a:p>
            <a:pPr marL="12700" marR="55207">
              <a:lnSpc>
                <a:spcPct val="95825"/>
              </a:lnSpc>
              <a:spcBef>
                <a:spcPts val="350"/>
              </a:spcBef>
            </a:pPr>
            <a:r>
              <a:rPr sz="3100" spc="0" dirty="0" smtClean="0">
                <a:latin typeface="Arial"/>
                <a:cs typeface="Arial"/>
              </a:rPr>
              <a:t>•</a:t>
            </a:r>
            <a:r>
              <a:rPr sz="3100" spc="747" dirty="0" smtClean="0">
                <a:latin typeface="Arial"/>
                <a:cs typeface="Arial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Bahan bakar </a:t>
            </a:r>
            <a:r>
              <a:rPr sz="3100" spc="4" dirty="0" smtClean="0">
                <a:latin typeface="Times New Roman"/>
                <a:cs typeface="Times New Roman"/>
              </a:rPr>
              <a:t>m</a:t>
            </a:r>
            <a:r>
              <a:rPr sz="3100" spc="0" dirty="0" smtClean="0">
                <a:latin typeface="Times New Roman"/>
                <a:cs typeface="Times New Roman"/>
              </a:rPr>
              <a:t>erangkumi bahan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o</a:t>
            </a:r>
            <a:r>
              <a:rPr sz="3100" spc="-59" dirty="0" smtClean="0">
                <a:latin typeface="Times New Roman"/>
                <a:cs typeface="Times New Roman"/>
              </a:rPr>
              <a:t>r</a:t>
            </a:r>
            <a:r>
              <a:rPr sz="3100" spc="0" dirty="0" smtClean="0">
                <a:latin typeface="Times New Roman"/>
                <a:cs typeface="Times New Roman"/>
              </a:rPr>
              <a:t>ganik</a:t>
            </a:r>
            <a:endParaRPr sz="3100">
              <a:latin typeface="Times New Roman"/>
              <a:cs typeface="Times New Roman"/>
            </a:endParaRPr>
          </a:p>
          <a:p>
            <a:pPr marL="355600" indent="-47244">
              <a:lnSpc>
                <a:spcPts val="3564"/>
              </a:lnSpc>
              <a:spcBef>
                <a:spcPts val="705"/>
              </a:spcBef>
            </a:pPr>
            <a:r>
              <a:rPr sz="3100" spc="0" dirty="0" smtClean="0">
                <a:latin typeface="Times New Roman"/>
                <a:cs typeface="Times New Roman"/>
              </a:rPr>
              <a:t>(</a:t>
            </a:r>
            <a:r>
              <a:rPr sz="3100" spc="-1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y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ng</a:t>
            </a:r>
            <a:r>
              <a:rPr sz="3100" spc="-6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mempuny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i</a:t>
            </a:r>
            <a:r>
              <a:rPr sz="3100" spc="-137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mol</a:t>
            </a:r>
            <a:r>
              <a:rPr sz="3100" spc="9" dirty="0" smtClean="0">
                <a:latin typeface="Times New Roman"/>
                <a:cs typeface="Times New Roman"/>
              </a:rPr>
              <a:t>e</a:t>
            </a:r>
            <a:r>
              <a:rPr sz="3100" spc="0" dirty="0" smtClean="0">
                <a:latin typeface="Times New Roman"/>
                <a:cs typeface="Times New Roman"/>
              </a:rPr>
              <a:t>kul</a:t>
            </a:r>
            <a:r>
              <a:rPr sz="3100" spc="-3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karbon</a:t>
            </a:r>
            <a:r>
              <a:rPr sz="3100" spc="-66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)</a:t>
            </a:r>
            <a:r>
              <a:rPr sz="3100" spc="-1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sep</a:t>
            </a:r>
            <a:r>
              <a:rPr sz="3100" spc="9" dirty="0" smtClean="0">
                <a:latin typeface="Times New Roman"/>
                <a:cs typeface="Times New Roman"/>
              </a:rPr>
              <a:t>e</a:t>
            </a:r>
            <a:r>
              <a:rPr sz="3100" spc="0" dirty="0" smtClean="0">
                <a:latin typeface="Times New Roman"/>
                <a:cs typeface="Times New Roman"/>
              </a:rPr>
              <a:t>rti </a:t>
            </a:r>
            <a:endParaRPr sz="3100">
              <a:latin typeface="Times New Roman"/>
              <a:cs typeface="Times New Roman"/>
            </a:endParaRPr>
          </a:p>
          <a:p>
            <a:pPr marL="355600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bensin,</a:t>
            </a:r>
            <a:r>
              <a:rPr sz="3100" spc="-88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</a:t>
            </a:r>
            <a:r>
              <a:rPr sz="3100" spc="9" dirty="0" smtClean="0">
                <a:latin typeface="Times New Roman"/>
                <a:cs typeface="Times New Roman"/>
              </a:rPr>
              <a:t>e</a:t>
            </a:r>
            <a:r>
              <a:rPr sz="3100" spc="0" dirty="0" smtClean="0">
                <a:latin typeface="Times New Roman"/>
                <a:cs typeface="Times New Roman"/>
              </a:rPr>
              <a:t>rt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s,</a:t>
            </a:r>
            <a:r>
              <a:rPr sz="3100" spc="-4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yu</a:t>
            </a:r>
            <a:r>
              <a:rPr sz="3100" spc="-6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d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4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bahan</a:t>
            </a:r>
            <a:r>
              <a:rPr sz="3100" spc="-73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bukan</a:t>
            </a:r>
            <a:r>
              <a:rPr sz="3100" spc="-7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o</a:t>
            </a:r>
            <a:r>
              <a:rPr sz="3100" spc="-59" dirty="0" smtClean="0">
                <a:latin typeface="Times New Roman"/>
                <a:cs typeface="Times New Roman"/>
              </a:rPr>
              <a:t>r</a:t>
            </a:r>
            <a:r>
              <a:rPr sz="3100" spc="0" dirty="0" smtClean="0">
                <a:latin typeface="Times New Roman"/>
                <a:cs typeface="Times New Roman"/>
              </a:rPr>
              <a:t>ganic </a:t>
            </a:r>
            <a:endParaRPr sz="3100">
              <a:latin typeface="Times New Roman"/>
              <a:cs typeface="Times New Roman"/>
            </a:endParaRPr>
          </a:p>
          <a:p>
            <a:pPr marL="355600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(tidak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mempunyai molekul k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rbon)</a:t>
            </a:r>
            <a:r>
              <a:rPr sz="3100" spc="-67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seperti </a:t>
            </a:r>
            <a:endParaRPr sz="3100">
              <a:latin typeface="Times New Roman"/>
              <a:cs typeface="Times New Roman"/>
            </a:endParaRPr>
          </a:p>
          <a:p>
            <a:pPr marL="355600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hydrogen,</a:t>
            </a:r>
            <a:r>
              <a:rPr sz="3100" spc="-11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sulfu</a:t>
            </a:r>
            <a:r>
              <a:rPr sz="3100" spc="-109" dirty="0" smtClean="0">
                <a:latin typeface="Times New Roman"/>
                <a:cs typeface="Times New Roman"/>
              </a:rPr>
              <a:t>r</a:t>
            </a:r>
            <a:r>
              <a:rPr sz="3100" spc="0" dirty="0" smtClean="0">
                <a:latin typeface="Times New Roman"/>
                <a:cs typeface="Times New Roman"/>
              </a:rPr>
              <a:t>,</a:t>
            </a:r>
            <a:r>
              <a:rPr sz="3100" spc="-6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fosforus.</a:t>
            </a:r>
            <a:r>
              <a:rPr sz="3100" spc="-6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Bah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1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bakar </a:t>
            </a:r>
            <a:endParaRPr sz="3100">
              <a:latin typeface="Times New Roman"/>
              <a:cs typeface="Times New Roman"/>
            </a:endParaRPr>
          </a:p>
          <a:p>
            <a:pPr marL="355600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me</a:t>
            </a:r>
            <a:r>
              <a:rPr sz="3100" spc="9" dirty="0" smtClean="0">
                <a:latin typeface="Times New Roman"/>
                <a:cs typeface="Times New Roman"/>
              </a:rPr>
              <a:t>m</a:t>
            </a:r>
            <a:r>
              <a:rPr sz="3100" spc="0" dirty="0" smtClean="0">
                <a:latin typeface="Times New Roman"/>
                <a:cs typeface="Times New Roman"/>
              </a:rPr>
              <a:t>punyai</a:t>
            </a:r>
            <a:r>
              <a:rPr sz="3100" spc="-8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suhu</a:t>
            </a:r>
            <a:r>
              <a:rPr sz="3100" spc="-33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peny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la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10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(t</a:t>
            </a:r>
            <a:r>
              <a:rPr sz="3100" spc="4" dirty="0" smtClean="0">
                <a:latin typeface="Times New Roman"/>
                <a:cs typeface="Times New Roman"/>
              </a:rPr>
              <a:t>e</a:t>
            </a:r>
            <a:r>
              <a:rPr sz="3100" spc="0" dirty="0" smtClean="0">
                <a:latin typeface="Times New Roman"/>
                <a:cs typeface="Times New Roman"/>
              </a:rPr>
              <a:t>mpe</a:t>
            </a:r>
            <a:r>
              <a:rPr sz="3100" spc="4" dirty="0" smtClean="0">
                <a:latin typeface="Times New Roman"/>
                <a:cs typeface="Times New Roman"/>
              </a:rPr>
              <a:t>r</a:t>
            </a:r>
            <a:r>
              <a:rPr sz="3100" spc="0" dirty="0" smtClean="0">
                <a:latin typeface="Times New Roman"/>
                <a:cs typeface="Times New Roman"/>
              </a:rPr>
              <a:t>atu</a:t>
            </a:r>
            <a:r>
              <a:rPr sz="3100" spc="4" dirty="0" smtClean="0">
                <a:latin typeface="Times New Roman"/>
                <a:cs typeface="Times New Roman"/>
              </a:rPr>
              <a:t>r</a:t>
            </a:r>
            <a:r>
              <a:rPr sz="3100" spc="0" dirty="0" smtClean="0">
                <a:latin typeface="Times New Roman"/>
                <a:cs typeface="Times New Roman"/>
              </a:rPr>
              <a:t>e </a:t>
            </a:r>
            <a:endParaRPr sz="3100">
              <a:latin typeface="Times New Roman"/>
              <a:cs typeface="Times New Roman"/>
            </a:endParaRPr>
          </a:p>
          <a:p>
            <a:pPr marL="355600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ignition)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yang</a:t>
            </a:r>
            <a:r>
              <a:rPr sz="3100" spc="-6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be</a:t>
            </a:r>
            <a:r>
              <a:rPr sz="3100" spc="4" dirty="0" smtClean="0">
                <a:latin typeface="Times New Roman"/>
                <a:cs typeface="Times New Roman"/>
              </a:rPr>
              <a:t>r</a:t>
            </a:r>
            <a:r>
              <a:rPr sz="3100" spc="0" dirty="0" smtClean="0">
                <a:latin typeface="Times New Roman"/>
                <a:cs typeface="Times New Roman"/>
              </a:rPr>
              <a:t>beda.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object 42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983369" y="5057723"/>
            <a:ext cx="1961435" cy="1530173"/>
          </a:xfrm>
          <a:custGeom>
            <a:avLst/>
            <a:gdLst/>
            <a:ahLst/>
            <a:cxnLst/>
            <a:rect l="l" t="t" r="r" b="b"/>
            <a:pathLst>
              <a:path w="1961435" h="1530173">
                <a:moveTo>
                  <a:pt x="1507" y="462662"/>
                </a:moveTo>
                <a:lnTo>
                  <a:pt x="3015" y="474756"/>
                </a:lnTo>
                <a:lnTo>
                  <a:pt x="4522" y="488374"/>
                </a:lnTo>
                <a:lnTo>
                  <a:pt x="6030" y="500468"/>
                </a:lnTo>
                <a:lnTo>
                  <a:pt x="9045" y="514073"/>
                </a:lnTo>
                <a:lnTo>
                  <a:pt x="10553" y="526167"/>
                </a:lnTo>
                <a:lnTo>
                  <a:pt x="12061" y="538261"/>
                </a:lnTo>
                <a:lnTo>
                  <a:pt x="15076" y="551879"/>
                </a:lnTo>
                <a:lnTo>
                  <a:pt x="19598" y="563973"/>
                </a:lnTo>
                <a:lnTo>
                  <a:pt x="22614" y="576067"/>
                </a:lnTo>
                <a:lnTo>
                  <a:pt x="25629" y="588160"/>
                </a:lnTo>
                <a:lnTo>
                  <a:pt x="30152" y="600254"/>
                </a:lnTo>
                <a:lnTo>
                  <a:pt x="34675" y="613872"/>
                </a:lnTo>
                <a:lnTo>
                  <a:pt x="37689" y="624454"/>
                </a:lnTo>
                <a:lnTo>
                  <a:pt x="42212" y="636548"/>
                </a:lnTo>
                <a:lnTo>
                  <a:pt x="46736" y="648642"/>
                </a:lnTo>
                <a:lnTo>
                  <a:pt x="51259" y="660748"/>
                </a:lnTo>
                <a:lnTo>
                  <a:pt x="55781" y="671330"/>
                </a:lnTo>
                <a:lnTo>
                  <a:pt x="60304" y="683424"/>
                </a:lnTo>
                <a:lnTo>
                  <a:pt x="66334" y="694006"/>
                </a:lnTo>
                <a:lnTo>
                  <a:pt x="70856" y="706100"/>
                </a:lnTo>
                <a:lnTo>
                  <a:pt x="76887" y="715170"/>
                </a:lnTo>
                <a:lnTo>
                  <a:pt x="81410" y="725765"/>
                </a:lnTo>
                <a:lnTo>
                  <a:pt x="87440" y="736347"/>
                </a:lnTo>
                <a:lnTo>
                  <a:pt x="93476" y="746929"/>
                </a:lnTo>
                <a:lnTo>
                  <a:pt x="99503" y="755999"/>
                </a:lnTo>
                <a:lnTo>
                  <a:pt x="104030" y="766581"/>
                </a:lnTo>
                <a:lnTo>
                  <a:pt x="111557" y="775664"/>
                </a:lnTo>
                <a:lnTo>
                  <a:pt x="117597" y="786246"/>
                </a:lnTo>
                <a:lnTo>
                  <a:pt x="123623" y="793805"/>
                </a:lnTo>
                <a:lnTo>
                  <a:pt x="128150" y="802875"/>
                </a:lnTo>
                <a:lnTo>
                  <a:pt x="134177" y="811946"/>
                </a:lnTo>
                <a:lnTo>
                  <a:pt x="141717" y="821016"/>
                </a:lnTo>
                <a:lnTo>
                  <a:pt x="147744" y="830086"/>
                </a:lnTo>
                <a:lnTo>
                  <a:pt x="155284" y="839169"/>
                </a:lnTo>
                <a:lnTo>
                  <a:pt x="161311" y="848240"/>
                </a:lnTo>
                <a:lnTo>
                  <a:pt x="170364" y="858822"/>
                </a:lnTo>
                <a:lnTo>
                  <a:pt x="176391" y="866380"/>
                </a:lnTo>
                <a:lnTo>
                  <a:pt x="183931" y="875451"/>
                </a:lnTo>
                <a:lnTo>
                  <a:pt x="191471" y="884521"/>
                </a:lnTo>
                <a:lnTo>
                  <a:pt x="200511" y="893604"/>
                </a:lnTo>
                <a:lnTo>
                  <a:pt x="208051" y="902674"/>
                </a:lnTo>
                <a:lnTo>
                  <a:pt x="215591" y="913256"/>
                </a:lnTo>
                <a:lnTo>
                  <a:pt x="224631" y="920815"/>
                </a:lnTo>
                <a:lnTo>
                  <a:pt x="232171" y="931397"/>
                </a:lnTo>
                <a:lnTo>
                  <a:pt x="239711" y="940467"/>
                </a:lnTo>
                <a:lnTo>
                  <a:pt x="248752" y="949550"/>
                </a:lnTo>
                <a:lnTo>
                  <a:pt x="257805" y="957109"/>
                </a:lnTo>
                <a:lnTo>
                  <a:pt x="265332" y="966179"/>
                </a:lnTo>
                <a:lnTo>
                  <a:pt x="274385" y="975250"/>
                </a:lnTo>
                <a:lnTo>
                  <a:pt x="283425" y="984320"/>
                </a:lnTo>
                <a:lnTo>
                  <a:pt x="292479" y="993390"/>
                </a:lnTo>
                <a:lnTo>
                  <a:pt x="301519" y="1002461"/>
                </a:lnTo>
                <a:lnTo>
                  <a:pt x="310559" y="1010032"/>
                </a:lnTo>
                <a:lnTo>
                  <a:pt x="319612" y="1019102"/>
                </a:lnTo>
                <a:lnTo>
                  <a:pt x="328653" y="1028172"/>
                </a:lnTo>
                <a:lnTo>
                  <a:pt x="337706" y="1037243"/>
                </a:lnTo>
                <a:lnTo>
                  <a:pt x="346746" y="1044801"/>
                </a:lnTo>
                <a:lnTo>
                  <a:pt x="355786" y="1053872"/>
                </a:lnTo>
                <a:lnTo>
                  <a:pt x="364839" y="1062942"/>
                </a:lnTo>
                <a:lnTo>
                  <a:pt x="375393" y="1070513"/>
                </a:lnTo>
                <a:lnTo>
                  <a:pt x="382933" y="1079584"/>
                </a:lnTo>
                <a:lnTo>
                  <a:pt x="391973" y="1087142"/>
                </a:lnTo>
                <a:lnTo>
                  <a:pt x="401014" y="1094701"/>
                </a:lnTo>
                <a:lnTo>
                  <a:pt x="410067" y="1102259"/>
                </a:lnTo>
                <a:lnTo>
                  <a:pt x="419107" y="1109818"/>
                </a:lnTo>
                <a:lnTo>
                  <a:pt x="429660" y="1117377"/>
                </a:lnTo>
                <a:lnTo>
                  <a:pt x="437200" y="1124948"/>
                </a:lnTo>
                <a:lnTo>
                  <a:pt x="447754" y="1132507"/>
                </a:lnTo>
                <a:lnTo>
                  <a:pt x="455294" y="1140065"/>
                </a:lnTo>
                <a:lnTo>
                  <a:pt x="465847" y="1147624"/>
                </a:lnTo>
                <a:lnTo>
                  <a:pt x="473387" y="1153671"/>
                </a:lnTo>
                <a:lnTo>
                  <a:pt x="482428" y="1161229"/>
                </a:lnTo>
                <a:lnTo>
                  <a:pt x="491481" y="1168788"/>
                </a:lnTo>
                <a:lnTo>
                  <a:pt x="500521" y="1174835"/>
                </a:lnTo>
                <a:lnTo>
                  <a:pt x="509561" y="1182406"/>
                </a:lnTo>
                <a:lnTo>
                  <a:pt x="518615" y="1188453"/>
                </a:lnTo>
                <a:lnTo>
                  <a:pt x="526155" y="1194500"/>
                </a:lnTo>
                <a:lnTo>
                  <a:pt x="533682" y="1200547"/>
                </a:lnTo>
                <a:lnTo>
                  <a:pt x="542735" y="1206594"/>
                </a:lnTo>
                <a:lnTo>
                  <a:pt x="551775" y="1212640"/>
                </a:lnTo>
                <a:lnTo>
                  <a:pt x="559315" y="1218687"/>
                </a:lnTo>
                <a:lnTo>
                  <a:pt x="566855" y="1224734"/>
                </a:lnTo>
                <a:lnTo>
                  <a:pt x="574395" y="1230781"/>
                </a:lnTo>
                <a:lnTo>
                  <a:pt x="583436" y="1235316"/>
                </a:lnTo>
                <a:lnTo>
                  <a:pt x="590976" y="1241376"/>
                </a:lnTo>
                <a:lnTo>
                  <a:pt x="597002" y="1245911"/>
                </a:lnTo>
                <a:lnTo>
                  <a:pt x="604542" y="1250446"/>
                </a:lnTo>
                <a:lnTo>
                  <a:pt x="612082" y="1254981"/>
                </a:lnTo>
                <a:lnTo>
                  <a:pt x="619622" y="1259516"/>
                </a:lnTo>
                <a:lnTo>
                  <a:pt x="625649" y="1264052"/>
                </a:lnTo>
                <a:lnTo>
                  <a:pt x="633189" y="1267075"/>
                </a:lnTo>
                <a:lnTo>
                  <a:pt x="639216" y="1273122"/>
                </a:lnTo>
                <a:lnTo>
                  <a:pt x="645256" y="1276145"/>
                </a:lnTo>
                <a:lnTo>
                  <a:pt x="652783" y="1279169"/>
                </a:lnTo>
                <a:lnTo>
                  <a:pt x="658823" y="1283704"/>
                </a:lnTo>
                <a:lnTo>
                  <a:pt x="667863" y="1288239"/>
                </a:lnTo>
                <a:lnTo>
                  <a:pt x="675403" y="1292774"/>
                </a:lnTo>
                <a:lnTo>
                  <a:pt x="682943" y="1297322"/>
                </a:lnTo>
                <a:lnTo>
                  <a:pt x="691983" y="1301857"/>
                </a:lnTo>
                <a:lnTo>
                  <a:pt x="701036" y="1307904"/>
                </a:lnTo>
                <a:lnTo>
                  <a:pt x="710077" y="1313951"/>
                </a:lnTo>
                <a:lnTo>
                  <a:pt x="719117" y="1318486"/>
                </a:lnTo>
                <a:lnTo>
                  <a:pt x="729671" y="1324533"/>
                </a:lnTo>
                <a:lnTo>
                  <a:pt x="740224" y="1329068"/>
                </a:lnTo>
                <a:lnTo>
                  <a:pt x="750777" y="1335115"/>
                </a:lnTo>
                <a:lnTo>
                  <a:pt x="761331" y="1341162"/>
                </a:lnTo>
                <a:lnTo>
                  <a:pt x="771884" y="1347209"/>
                </a:lnTo>
                <a:lnTo>
                  <a:pt x="783951" y="1353269"/>
                </a:lnTo>
                <a:lnTo>
                  <a:pt x="794504" y="1359315"/>
                </a:lnTo>
                <a:lnTo>
                  <a:pt x="806558" y="1365362"/>
                </a:lnTo>
                <a:lnTo>
                  <a:pt x="818625" y="1371409"/>
                </a:lnTo>
                <a:lnTo>
                  <a:pt x="832192" y="1377456"/>
                </a:lnTo>
                <a:lnTo>
                  <a:pt x="844258" y="1381991"/>
                </a:lnTo>
                <a:lnTo>
                  <a:pt x="856312" y="1389550"/>
                </a:lnTo>
                <a:lnTo>
                  <a:pt x="869879" y="1395597"/>
                </a:lnTo>
                <a:lnTo>
                  <a:pt x="884959" y="1401644"/>
                </a:lnTo>
                <a:lnTo>
                  <a:pt x="897013" y="1407690"/>
                </a:lnTo>
                <a:lnTo>
                  <a:pt x="910592" y="1413750"/>
                </a:lnTo>
                <a:lnTo>
                  <a:pt x="924159" y="1419797"/>
                </a:lnTo>
                <a:lnTo>
                  <a:pt x="939226" y="1425844"/>
                </a:lnTo>
                <a:lnTo>
                  <a:pt x="954306" y="1431889"/>
                </a:lnTo>
                <a:lnTo>
                  <a:pt x="967873" y="1437938"/>
                </a:lnTo>
                <a:lnTo>
                  <a:pt x="982953" y="1442473"/>
                </a:lnTo>
                <a:lnTo>
                  <a:pt x="999533" y="1450034"/>
                </a:lnTo>
                <a:lnTo>
                  <a:pt x="1013100" y="1454570"/>
                </a:lnTo>
                <a:lnTo>
                  <a:pt x="1028180" y="1460618"/>
                </a:lnTo>
                <a:lnTo>
                  <a:pt x="1043260" y="1465154"/>
                </a:lnTo>
                <a:lnTo>
                  <a:pt x="1059841" y="1471202"/>
                </a:lnTo>
                <a:lnTo>
                  <a:pt x="1074908" y="1475738"/>
                </a:lnTo>
                <a:lnTo>
                  <a:pt x="1091501" y="1480275"/>
                </a:lnTo>
                <a:lnTo>
                  <a:pt x="1106568" y="1484811"/>
                </a:lnTo>
                <a:lnTo>
                  <a:pt x="1123161" y="1489347"/>
                </a:lnTo>
                <a:lnTo>
                  <a:pt x="1138229" y="1493883"/>
                </a:lnTo>
                <a:lnTo>
                  <a:pt x="1154822" y="1498419"/>
                </a:lnTo>
                <a:lnTo>
                  <a:pt x="1171402" y="1501444"/>
                </a:lnTo>
                <a:lnTo>
                  <a:pt x="1187982" y="1505979"/>
                </a:lnTo>
                <a:lnTo>
                  <a:pt x="1204563" y="1509004"/>
                </a:lnTo>
                <a:lnTo>
                  <a:pt x="1222656" y="1512027"/>
                </a:lnTo>
                <a:lnTo>
                  <a:pt x="1239224" y="1515052"/>
                </a:lnTo>
                <a:lnTo>
                  <a:pt x="1255880" y="1519588"/>
                </a:lnTo>
                <a:lnTo>
                  <a:pt x="1272410" y="1521100"/>
                </a:lnTo>
                <a:lnTo>
                  <a:pt x="1288939" y="1522612"/>
                </a:lnTo>
                <a:lnTo>
                  <a:pt x="1307122" y="1524125"/>
                </a:lnTo>
                <a:lnTo>
                  <a:pt x="1323651" y="1527148"/>
                </a:lnTo>
                <a:lnTo>
                  <a:pt x="1340308" y="1527148"/>
                </a:lnTo>
                <a:lnTo>
                  <a:pt x="1356837" y="1528660"/>
                </a:lnTo>
                <a:lnTo>
                  <a:pt x="1374893" y="1530173"/>
                </a:lnTo>
                <a:lnTo>
                  <a:pt x="1426134" y="1530173"/>
                </a:lnTo>
                <a:lnTo>
                  <a:pt x="1442791" y="1528660"/>
                </a:lnTo>
                <a:lnTo>
                  <a:pt x="1460846" y="1528660"/>
                </a:lnTo>
                <a:lnTo>
                  <a:pt x="1477502" y="1527148"/>
                </a:lnTo>
                <a:lnTo>
                  <a:pt x="1495558" y="1525636"/>
                </a:lnTo>
                <a:lnTo>
                  <a:pt x="1512087" y="1522612"/>
                </a:lnTo>
                <a:lnTo>
                  <a:pt x="1530270" y="1521100"/>
                </a:lnTo>
                <a:lnTo>
                  <a:pt x="1545273" y="1518076"/>
                </a:lnTo>
                <a:lnTo>
                  <a:pt x="1561930" y="1513540"/>
                </a:lnTo>
                <a:lnTo>
                  <a:pt x="1578459" y="1510515"/>
                </a:lnTo>
                <a:lnTo>
                  <a:pt x="1593463" y="1507492"/>
                </a:lnTo>
                <a:lnTo>
                  <a:pt x="1608594" y="1502955"/>
                </a:lnTo>
                <a:lnTo>
                  <a:pt x="1625123" y="1498419"/>
                </a:lnTo>
                <a:lnTo>
                  <a:pt x="1638729" y="1495396"/>
                </a:lnTo>
                <a:lnTo>
                  <a:pt x="1653859" y="1490859"/>
                </a:lnTo>
                <a:lnTo>
                  <a:pt x="1667337" y="1486323"/>
                </a:lnTo>
                <a:lnTo>
                  <a:pt x="1680942" y="1481786"/>
                </a:lnTo>
                <a:lnTo>
                  <a:pt x="1694547" y="1475738"/>
                </a:lnTo>
                <a:lnTo>
                  <a:pt x="1708152" y="1471202"/>
                </a:lnTo>
                <a:lnTo>
                  <a:pt x="1720104" y="1465154"/>
                </a:lnTo>
                <a:lnTo>
                  <a:pt x="1732184" y="1460618"/>
                </a:lnTo>
                <a:lnTo>
                  <a:pt x="1744263" y="1454570"/>
                </a:lnTo>
                <a:lnTo>
                  <a:pt x="1756342" y="1450034"/>
                </a:lnTo>
                <a:lnTo>
                  <a:pt x="1766896" y="1443986"/>
                </a:lnTo>
                <a:lnTo>
                  <a:pt x="1777449" y="1437938"/>
                </a:lnTo>
                <a:lnTo>
                  <a:pt x="1788002" y="1430379"/>
                </a:lnTo>
                <a:lnTo>
                  <a:pt x="1798556" y="1424332"/>
                </a:lnTo>
                <a:lnTo>
                  <a:pt x="1809109" y="1416773"/>
                </a:lnTo>
                <a:lnTo>
                  <a:pt x="1818137" y="1410727"/>
                </a:lnTo>
                <a:lnTo>
                  <a:pt x="1828690" y="1404667"/>
                </a:lnTo>
                <a:lnTo>
                  <a:pt x="1837718" y="1397108"/>
                </a:lnTo>
                <a:lnTo>
                  <a:pt x="1845347" y="1389550"/>
                </a:lnTo>
                <a:lnTo>
                  <a:pt x="1854375" y="1381991"/>
                </a:lnTo>
                <a:lnTo>
                  <a:pt x="1861877" y="1374433"/>
                </a:lnTo>
                <a:lnTo>
                  <a:pt x="1869378" y="1366874"/>
                </a:lnTo>
                <a:lnTo>
                  <a:pt x="1877007" y="1359315"/>
                </a:lnTo>
                <a:lnTo>
                  <a:pt x="1884509" y="1351744"/>
                </a:lnTo>
                <a:lnTo>
                  <a:pt x="1890485" y="1342674"/>
                </a:lnTo>
                <a:lnTo>
                  <a:pt x="1898114" y="1335115"/>
                </a:lnTo>
                <a:lnTo>
                  <a:pt x="1904090" y="1326045"/>
                </a:lnTo>
                <a:lnTo>
                  <a:pt x="1908668" y="1316975"/>
                </a:lnTo>
                <a:lnTo>
                  <a:pt x="1914644" y="1307904"/>
                </a:lnTo>
                <a:lnTo>
                  <a:pt x="1920620" y="1298834"/>
                </a:lnTo>
                <a:lnTo>
                  <a:pt x="1923671" y="1288239"/>
                </a:lnTo>
                <a:lnTo>
                  <a:pt x="1929775" y="1279169"/>
                </a:lnTo>
                <a:lnTo>
                  <a:pt x="1932699" y="1270098"/>
                </a:lnTo>
                <a:lnTo>
                  <a:pt x="1937276" y="1261028"/>
                </a:lnTo>
                <a:lnTo>
                  <a:pt x="1940328" y="1251958"/>
                </a:lnTo>
                <a:lnTo>
                  <a:pt x="1943252" y="1241376"/>
                </a:lnTo>
                <a:lnTo>
                  <a:pt x="1946304" y="1230781"/>
                </a:lnTo>
                <a:lnTo>
                  <a:pt x="1949356" y="1221711"/>
                </a:lnTo>
                <a:lnTo>
                  <a:pt x="1952280" y="1211129"/>
                </a:lnTo>
                <a:lnTo>
                  <a:pt x="1953806" y="1200547"/>
                </a:lnTo>
                <a:lnTo>
                  <a:pt x="1955332" y="1189965"/>
                </a:lnTo>
                <a:lnTo>
                  <a:pt x="1958383" y="1179370"/>
                </a:lnTo>
                <a:lnTo>
                  <a:pt x="1958383" y="1168788"/>
                </a:lnTo>
                <a:lnTo>
                  <a:pt x="1959909" y="1156694"/>
                </a:lnTo>
                <a:lnTo>
                  <a:pt x="1959909" y="1146112"/>
                </a:lnTo>
                <a:lnTo>
                  <a:pt x="1961435" y="1135530"/>
                </a:lnTo>
                <a:lnTo>
                  <a:pt x="1961435" y="1111330"/>
                </a:lnTo>
                <a:lnTo>
                  <a:pt x="1959909" y="1100748"/>
                </a:lnTo>
                <a:lnTo>
                  <a:pt x="1959909" y="1088654"/>
                </a:lnTo>
                <a:lnTo>
                  <a:pt x="1958383" y="1076560"/>
                </a:lnTo>
                <a:lnTo>
                  <a:pt x="1956857" y="1064466"/>
                </a:lnTo>
                <a:lnTo>
                  <a:pt x="1955332" y="1052360"/>
                </a:lnTo>
                <a:lnTo>
                  <a:pt x="1953806" y="1040266"/>
                </a:lnTo>
                <a:lnTo>
                  <a:pt x="1952280" y="1028172"/>
                </a:lnTo>
                <a:lnTo>
                  <a:pt x="1949356" y="1016079"/>
                </a:lnTo>
                <a:lnTo>
                  <a:pt x="1946304" y="1002461"/>
                </a:lnTo>
                <a:lnTo>
                  <a:pt x="1944778" y="990367"/>
                </a:lnTo>
                <a:lnTo>
                  <a:pt x="1940328" y="978273"/>
                </a:lnTo>
                <a:lnTo>
                  <a:pt x="1937276" y="964668"/>
                </a:lnTo>
                <a:lnTo>
                  <a:pt x="1932699" y="952574"/>
                </a:lnTo>
                <a:lnTo>
                  <a:pt x="1928249" y="940467"/>
                </a:lnTo>
                <a:lnTo>
                  <a:pt x="1923671" y="926862"/>
                </a:lnTo>
                <a:lnTo>
                  <a:pt x="1919221" y="914768"/>
                </a:lnTo>
                <a:lnTo>
                  <a:pt x="1913118" y="902674"/>
                </a:lnTo>
                <a:lnTo>
                  <a:pt x="1908668" y="890581"/>
                </a:lnTo>
                <a:lnTo>
                  <a:pt x="1901039" y="876962"/>
                </a:lnTo>
                <a:lnTo>
                  <a:pt x="1895063" y="864869"/>
                </a:lnTo>
                <a:lnTo>
                  <a:pt x="1887561" y="852775"/>
                </a:lnTo>
                <a:lnTo>
                  <a:pt x="1881458" y="840681"/>
                </a:lnTo>
                <a:lnTo>
                  <a:pt x="1873956" y="828575"/>
                </a:lnTo>
                <a:lnTo>
                  <a:pt x="1866454" y="817993"/>
                </a:lnTo>
                <a:lnTo>
                  <a:pt x="1858825" y="805899"/>
                </a:lnTo>
                <a:lnTo>
                  <a:pt x="1851323" y="795317"/>
                </a:lnTo>
                <a:lnTo>
                  <a:pt x="1842295" y="783223"/>
                </a:lnTo>
                <a:lnTo>
                  <a:pt x="1834794" y="771117"/>
                </a:lnTo>
                <a:lnTo>
                  <a:pt x="1825639" y="759023"/>
                </a:lnTo>
                <a:lnTo>
                  <a:pt x="1818137" y="748441"/>
                </a:lnTo>
                <a:lnTo>
                  <a:pt x="1807584" y="737859"/>
                </a:lnTo>
                <a:lnTo>
                  <a:pt x="1798556" y="727277"/>
                </a:lnTo>
                <a:lnTo>
                  <a:pt x="1789528" y="716682"/>
                </a:lnTo>
                <a:lnTo>
                  <a:pt x="1782026" y="706100"/>
                </a:lnTo>
                <a:lnTo>
                  <a:pt x="1771473" y="695518"/>
                </a:lnTo>
                <a:lnTo>
                  <a:pt x="1762318" y="683424"/>
                </a:lnTo>
                <a:lnTo>
                  <a:pt x="1751765" y="672842"/>
                </a:lnTo>
                <a:lnTo>
                  <a:pt x="1742737" y="663772"/>
                </a:lnTo>
                <a:lnTo>
                  <a:pt x="1733709" y="653177"/>
                </a:lnTo>
                <a:lnTo>
                  <a:pt x="1723156" y="644107"/>
                </a:lnTo>
                <a:lnTo>
                  <a:pt x="1714128" y="633525"/>
                </a:lnTo>
                <a:lnTo>
                  <a:pt x="1703575" y="624454"/>
                </a:lnTo>
                <a:lnTo>
                  <a:pt x="1693022" y="613872"/>
                </a:lnTo>
                <a:lnTo>
                  <a:pt x="1683994" y="604802"/>
                </a:lnTo>
                <a:lnTo>
                  <a:pt x="1673440" y="595719"/>
                </a:lnTo>
                <a:lnTo>
                  <a:pt x="1664413" y="586649"/>
                </a:lnTo>
                <a:lnTo>
                  <a:pt x="1653859" y="577578"/>
                </a:lnTo>
                <a:lnTo>
                  <a:pt x="1644832" y="568508"/>
                </a:lnTo>
                <a:lnTo>
                  <a:pt x="1634278" y="560949"/>
                </a:lnTo>
                <a:lnTo>
                  <a:pt x="1625123" y="553391"/>
                </a:lnTo>
                <a:lnTo>
                  <a:pt x="1614570" y="544320"/>
                </a:lnTo>
                <a:lnTo>
                  <a:pt x="1605542" y="535237"/>
                </a:lnTo>
                <a:lnTo>
                  <a:pt x="1594989" y="527679"/>
                </a:lnTo>
                <a:lnTo>
                  <a:pt x="1587487" y="521632"/>
                </a:lnTo>
                <a:lnTo>
                  <a:pt x="1576934" y="512562"/>
                </a:lnTo>
                <a:lnTo>
                  <a:pt x="1567906" y="506515"/>
                </a:lnTo>
                <a:lnTo>
                  <a:pt x="1560404" y="498956"/>
                </a:lnTo>
                <a:lnTo>
                  <a:pt x="1551377" y="492909"/>
                </a:lnTo>
                <a:lnTo>
                  <a:pt x="1542222" y="486862"/>
                </a:lnTo>
                <a:lnTo>
                  <a:pt x="1533194" y="479291"/>
                </a:lnTo>
                <a:lnTo>
                  <a:pt x="1525692" y="473244"/>
                </a:lnTo>
                <a:lnTo>
                  <a:pt x="1518190" y="467197"/>
                </a:lnTo>
                <a:lnTo>
                  <a:pt x="1510561" y="461150"/>
                </a:lnTo>
                <a:lnTo>
                  <a:pt x="1503060" y="456615"/>
                </a:lnTo>
                <a:lnTo>
                  <a:pt x="1495558" y="450568"/>
                </a:lnTo>
                <a:lnTo>
                  <a:pt x="1489455" y="446033"/>
                </a:lnTo>
                <a:lnTo>
                  <a:pt x="1481953" y="441498"/>
                </a:lnTo>
                <a:lnTo>
                  <a:pt x="1475977" y="436963"/>
                </a:lnTo>
                <a:lnTo>
                  <a:pt x="1469873" y="432428"/>
                </a:lnTo>
                <a:lnTo>
                  <a:pt x="1463897" y="429404"/>
                </a:lnTo>
                <a:lnTo>
                  <a:pt x="1457794" y="424856"/>
                </a:lnTo>
                <a:lnTo>
                  <a:pt x="1453344" y="421833"/>
                </a:lnTo>
                <a:lnTo>
                  <a:pt x="1448767" y="417298"/>
                </a:lnTo>
                <a:lnTo>
                  <a:pt x="1445842" y="415786"/>
                </a:lnTo>
                <a:lnTo>
                  <a:pt x="1441265" y="412763"/>
                </a:lnTo>
                <a:lnTo>
                  <a:pt x="1435289" y="408227"/>
                </a:lnTo>
                <a:lnTo>
                  <a:pt x="1430711" y="405204"/>
                </a:lnTo>
                <a:lnTo>
                  <a:pt x="1424735" y="402181"/>
                </a:lnTo>
                <a:lnTo>
                  <a:pt x="1417106" y="397645"/>
                </a:lnTo>
                <a:lnTo>
                  <a:pt x="1411130" y="394622"/>
                </a:lnTo>
                <a:lnTo>
                  <a:pt x="1403628" y="390087"/>
                </a:lnTo>
                <a:lnTo>
                  <a:pt x="1397525" y="385552"/>
                </a:lnTo>
                <a:lnTo>
                  <a:pt x="1388498" y="381016"/>
                </a:lnTo>
                <a:lnTo>
                  <a:pt x="1379470" y="376481"/>
                </a:lnTo>
                <a:lnTo>
                  <a:pt x="1370442" y="371946"/>
                </a:lnTo>
                <a:lnTo>
                  <a:pt x="1361415" y="367398"/>
                </a:lnTo>
                <a:lnTo>
                  <a:pt x="1352260" y="362863"/>
                </a:lnTo>
                <a:lnTo>
                  <a:pt x="1341706" y="358328"/>
                </a:lnTo>
                <a:lnTo>
                  <a:pt x="1332679" y="352281"/>
                </a:lnTo>
                <a:lnTo>
                  <a:pt x="1322125" y="347746"/>
                </a:lnTo>
                <a:lnTo>
                  <a:pt x="1311572" y="341699"/>
                </a:lnTo>
                <a:lnTo>
                  <a:pt x="1301018" y="335652"/>
                </a:lnTo>
                <a:lnTo>
                  <a:pt x="1288939" y="331117"/>
                </a:lnTo>
                <a:lnTo>
                  <a:pt x="1278386" y="325070"/>
                </a:lnTo>
                <a:lnTo>
                  <a:pt x="1266434" y="319023"/>
                </a:lnTo>
                <a:lnTo>
                  <a:pt x="1255880" y="312976"/>
                </a:lnTo>
                <a:lnTo>
                  <a:pt x="1243801" y="308429"/>
                </a:lnTo>
                <a:lnTo>
                  <a:pt x="1233209" y="302382"/>
                </a:lnTo>
                <a:lnTo>
                  <a:pt x="1221156" y="296335"/>
                </a:lnTo>
                <a:lnTo>
                  <a:pt x="1209089" y="290288"/>
                </a:lnTo>
                <a:lnTo>
                  <a:pt x="1197035" y="285702"/>
                </a:lnTo>
                <a:lnTo>
                  <a:pt x="1184969" y="279731"/>
                </a:lnTo>
                <a:lnTo>
                  <a:pt x="1172902" y="273634"/>
                </a:lnTo>
                <a:lnTo>
                  <a:pt x="1160848" y="267663"/>
                </a:lnTo>
                <a:lnTo>
                  <a:pt x="1148782" y="263090"/>
                </a:lnTo>
                <a:lnTo>
                  <a:pt x="1138229" y="256992"/>
                </a:lnTo>
                <a:lnTo>
                  <a:pt x="1124662" y="251021"/>
                </a:lnTo>
                <a:lnTo>
                  <a:pt x="1114108" y="244924"/>
                </a:lnTo>
                <a:lnTo>
                  <a:pt x="1102054" y="240350"/>
                </a:lnTo>
                <a:lnTo>
                  <a:pt x="1091501" y="234380"/>
                </a:lnTo>
                <a:lnTo>
                  <a:pt x="1079434" y="228282"/>
                </a:lnTo>
                <a:lnTo>
                  <a:pt x="1068881" y="223709"/>
                </a:lnTo>
                <a:lnTo>
                  <a:pt x="1056827" y="217738"/>
                </a:lnTo>
                <a:lnTo>
                  <a:pt x="1046274" y="213165"/>
                </a:lnTo>
                <a:lnTo>
                  <a:pt x="1035720" y="207067"/>
                </a:lnTo>
                <a:lnTo>
                  <a:pt x="1025167" y="202621"/>
                </a:lnTo>
                <a:lnTo>
                  <a:pt x="1014613" y="198048"/>
                </a:lnTo>
                <a:lnTo>
                  <a:pt x="1005560" y="194999"/>
                </a:lnTo>
                <a:lnTo>
                  <a:pt x="995007" y="189028"/>
                </a:lnTo>
                <a:lnTo>
                  <a:pt x="985967" y="184455"/>
                </a:lnTo>
                <a:lnTo>
                  <a:pt x="976926" y="181406"/>
                </a:lnTo>
                <a:lnTo>
                  <a:pt x="969386" y="178357"/>
                </a:lnTo>
                <a:lnTo>
                  <a:pt x="961846" y="173911"/>
                </a:lnTo>
                <a:lnTo>
                  <a:pt x="952793" y="169338"/>
                </a:lnTo>
                <a:lnTo>
                  <a:pt x="945266" y="166289"/>
                </a:lnTo>
                <a:lnTo>
                  <a:pt x="939226" y="163240"/>
                </a:lnTo>
                <a:lnTo>
                  <a:pt x="931699" y="160191"/>
                </a:lnTo>
                <a:lnTo>
                  <a:pt x="925659" y="157269"/>
                </a:lnTo>
                <a:lnTo>
                  <a:pt x="921146" y="155745"/>
                </a:lnTo>
                <a:lnTo>
                  <a:pt x="916619" y="152696"/>
                </a:lnTo>
                <a:lnTo>
                  <a:pt x="910592" y="151172"/>
                </a:lnTo>
                <a:lnTo>
                  <a:pt x="907566" y="149647"/>
                </a:lnTo>
                <a:lnTo>
                  <a:pt x="904553" y="148123"/>
                </a:lnTo>
                <a:lnTo>
                  <a:pt x="901539" y="146598"/>
                </a:lnTo>
                <a:lnTo>
                  <a:pt x="898526" y="145074"/>
                </a:lnTo>
                <a:lnTo>
                  <a:pt x="897013" y="145074"/>
                </a:lnTo>
                <a:lnTo>
                  <a:pt x="704050" y="60468"/>
                </a:lnTo>
                <a:lnTo>
                  <a:pt x="702537" y="57419"/>
                </a:lnTo>
                <a:lnTo>
                  <a:pt x="698010" y="54371"/>
                </a:lnTo>
                <a:lnTo>
                  <a:pt x="693496" y="49924"/>
                </a:lnTo>
                <a:lnTo>
                  <a:pt x="688970" y="46876"/>
                </a:lnTo>
                <a:lnTo>
                  <a:pt x="684443" y="43827"/>
                </a:lnTo>
                <a:lnTo>
                  <a:pt x="678416" y="40778"/>
                </a:lnTo>
                <a:lnTo>
                  <a:pt x="673890" y="37729"/>
                </a:lnTo>
                <a:lnTo>
                  <a:pt x="670876" y="34807"/>
                </a:lnTo>
                <a:lnTo>
                  <a:pt x="666350" y="33283"/>
                </a:lnTo>
                <a:lnTo>
                  <a:pt x="663337" y="31758"/>
                </a:lnTo>
                <a:lnTo>
                  <a:pt x="658823" y="28709"/>
                </a:lnTo>
                <a:lnTo>
                  <a:pt x="654296" y="27185"/>
                </a:lnTo>
                <a:lnTo>
                  <a:pt x="648269" y="24136"/>
                </a:lnTo>
                <a:lnTo>
                  <a:pt x="645256" y="22612"/>
                </a:lnTo>
                <a:lnTo>
                  <a:pt x="639216" y="21087"/>
                </a:lnTo>
                <a:lnTo>
                  <a:pt x="633189" y="18166"/>
                </a:lnTo>
                <a:lnTo>
                  <a:pt x="627162" y="16641"/>
                </a:lnTo>
                <a:lnTo>
                  <a:pt x="622636" y="13592"/>
                </a:lnTo>
                <a:lnTo>
                  <a:pt x="615096" y="12068"/>
                </a:lnTo>
                <a:lnTo>
                  <a:pt x="609069" y="10543"/>
                </a:lnTo>
                <a:lnTo>
                  <a:pt x="603042" y="9019"/>
                </a:lnTo>
                <a:lnTo>
                  <a:pt x="597002" y="9019"/>
                </a:lnTo>
                <a:lnTo>
                  <a:pt x="589475" y="5970"/>
                </a:lnTo>
                <a:lnTo>
                  <a:pt x="580422" y="4573"/>
                </a:lnTo>
                <a:lnTo>
                  <a:pt x="572882" y="3048"/>
                </a:lnTo>
                <a:lnTo>
                  <a:pt x="566855" y="3048"/>
                </a:lnTo>
                <a:lnTo>
                  <a:pt x="556302" y="1524"/>
                </a:lnTo>
                <a:lnTo>
                  <a:pt x="548762" y="0"/>
                </a:lnTo>
                <a:lnTo>
                  <a:pt x="482428" y="0"/>
                </a:lnTo>
                <a:lnTo>
                  <a:pt x="471874" y="1524"/>
                </a:lnTo>
                <a:lnTo>
                  <a:pt x="461321" y="3048"/>
                </a:lnTo>
                <a:lnTo>
                  <a:pt x="450767" y="4573"/>
                </a:lnTo>
                <a:lnTo>
                  <a:pt x="438714" y="5970"/>
                </a:lnTo>
                <a:lnTo>
                  <a:pt x="426647" y="7495"/>
                </a:lnTo>
                <a:lnTo>
                  <a:pt x="414593" y="10543"/>
                </a:lnTo>
                <a:lnTo>
                  <a:pt x="402527" y="12068"/>
                </a:lnTo>
                <a:lnTo>
                  <a:pt x="388960" y="15117"/>
                </a:lnTo>
                <a:lnTo>
                  <a:pt x="376893" y="18166"/>
                </a:lnTo>
                <a:lnTo>
                  <a:pt x="363326" y="21087"/>
                </a:lnTo>
                <a:lnTo>
                  <a:pt x="351273" y="25661"/>
                </a:lnTo>
                <a:lnTo>
                  <a:pt x="337706" y="30234"/>
                </a:lnTo>
                <a:lnTo>
                  <a:pt x="322626" y="33283"/>
                </a:lnTo>
                <a:lnTo>
                  <a:pt x="309059" y="39253"/>
                </a:lnTo>
                <a:lnTo>
                  <a:pt x="295492" y="45351"/>
                </a:lnTo>
                <a:lnTo>
                  <a:pt x="278899" y="49924"/>
                </a:lnTo>
                <a:lnTo>
                  <a:pt x="263832" y="55895"/>
                </a:lnTo>
                <a:lnTo>
                  <a:pt x="248752" y="61993"/>
                </a:lnTo>
                <a:lnTo>
                  <a:pt x="233672" y="69488"/>
                </a:lnTo>
                <a:lnTo>
                  <a:pt x="217091" y="77110"/>
                </a:lnTo>
                <a:lnTo>
                  <a:pt x="202011" y="84605"/>
                </a:lnTo>
                <a:lnTo>
                  <a:pt x="186944" y="90703"/>
                </a:lnTo>
                <a:lnTo>
                  <a:pt x="174878" y="99722"/>
                </a:lnTo>
                <a:lnTo>
                  <a:pt x="161311" y="108869"/>
                </a:lnTo>
                <a:lnTo>
                  <a:pt x="149257" y="116364"/>
                </a:lnTo>
                <a:lnTo>
                  <a:pt x="137190" y="125510"/>
                </a:lnTo>
                <a:lnTo>
                  <a:pt x="125124" y="136054"/>
                </a:lnTo>
                <a:lnTo>
                  <a:pt x="114583" y="143676"/>
                </a:lnTo>
                <a:lnTo>
                  <a:pt x="104030" y="154220"/>
                </a:lnTo>
                <a:lnTo>
                  <a:pt x="93476" y="163240"/>
                </a:lnTo>
                <a:lnTo>
                  <a:pt x="85932" y="173911"/>
                </a:lnTo>
                <a:lnTo>
                  <a:pt x="76887" y="184455"/>
                </a:lnTo>
                <a:lnTo>
                  <a:pt x="69350" y="194999"/>
                </a:lnTo>
                <a:lnTo>
                  <a:pt x="60304" y="207067"/>
                </a:lnTo>
                <a:lnTo>
                  <a:pt x="54273" y="217738"/>
                </a:lnTo>
                <a:lnTo>
                  <a:pt x="46736" y="228282"/>
                </a:lnTo>
                <a:lnTo>
                  <a:pt x="40705" y="238826"/>
                </a:lnTo>
                <a:lnTo>
                  <a:pt x="34675" y="251021"/>
                </a:lnTo>
                <a:lnTo>
                  <a:pt x="30152" y="263090"/>
                </a:lnTo>
                <a:lnTo>
                  <a:pt x="24121" y="273634"/>
                </a:lnTo>
                <a:lnTo>
                  <a:pt x="21106" y="285702"/>
                </a:lnTo>
                <a:lnTo>
                  <a:pt x="16584" y="297846"/>
                </a:lnTo>
                <a:lnTo>
                  <a:pt x="13569" y="311452"/>
                </a:lnTo>
                <a:lnTo>
                  <a:pt x="10553" y="323558"/>
                </a:lnTo>
                <a:lnTo>
                  <a:pt x="7538" y="334140"/>
                </a:lnTo>
                <a:lnTo>
                  <a:pt x="6030" y="347746"/>
                </a:lnTo>
                <a:lnTo>
                  <a:pt x="4522" y="359840"/>
                </a:lnTo>
                <a:lnTo>
                  <a:pt x="1507" y="373458"/>
                </a:lnTo>
                <a:lnTo>
                  <a:pt x="1507" y="385552"/>
                </a:lnTo>
                <a:lnTo>
                  <a:pt x="0" y="399157"/>
                </a:lnTo>
                <a:lnTo>
                  <a:pt x="0" y="450568"/>
                </a:lnTo>
                <a:lnTo>
                  <a:pt x="1507" y="462662"/>
                </a:lnTo>
                <a:close/>
              </a:path>
            </a:pathLst>
          </a:custGeom>
          <a:solidFill>
            <a:srgbClr val="EBAB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506510" y="4971466"/>
            <a:ext cx="1183485" cy="1453131"/>
          </a:xfrm>
          <a:custGeom>
            <a:avLst/>
            <a:gdLst/>
            <a:ahLst/>
            <a:cxnLst/>
            <a:rect l="l" t="t" r="r" b="b"/>
            <a:pathLst>
              <a:path w="1183485" h="1453131">
                <a:moveTo>
                  <a:pt x="438705" y="48400"/>
                </a:moveTo>
                <a:lnTo>
                  <a:pt x="437192" y="42429"/>
                </a:lnTo>
                <a:lnTo>
                  <a:pt x="435691" y="37856"/>
                </a:lnTo>
                <a:lnTo>
                  <a:pt x="434178" y="33283"/>
                </a:lnTo>
                <a:lnTo>
                  <a:pt x="431165" y="28837"/>
                </a:lnTo>
                <a:lnTo>
                  <a:pt x="429652" y="24263"/>
                </a:lnTo>
                <a:lnTo>
                  <a:pt x="428151" y="22739"/>
                </a:lnTo>
                <a:lnTo>
                  <a:pt x="423625" y="19690"/>
                </a:lnTo>
                <a:lnTo>
                  <a:pt x="420611" y="19690"/>
                </a:lnTo>
                <a:lnTo>
                  <a:pt x="416085" y="18166"/>
                </a:lnTo>
                <a:lnTo>
                  <a:pt x="410058" y="21214"/>
                </a:lnTo>
                <a:lnTo>
                  <a:pt x="404031" y="22739"/>
                </a:lnTo>
                <a:lnTo>
                  <a:pt x="396491" y="27312"/>
                </a:lnTo>
                <a:lnTo>
                  <a:pt x="391964" y="28837"/>
                </a:lnTo>
                <a:lnTo>
                  <a:pt x="388951" y="33283"/>
                </a:lnTo>
                <a:lnTo>
                  <a:pt x="384424" y="36332"/>
                </a:lnTo>
                <a:lnTo>
                  <a:pt x="381411" y="39380"/>
                </a:lnTo>
                <a:lnTo>
                  <a:pt x="376897" y="43954"/>
                </a:lnTo>
                <a:lnTo>
                  <a:pt x="372371" y="48400"/>
                </a:lnTo>
                <a:lnTo>
                  <a:pt x="367844" y="51449"/>
                </a:lnTo>
                <a:lnTo>
                  <a:pt x="363318" y="57546"/>
                </a:lnTo>
                <a:lnTo>
                  <a:pt x="358804" y="61993"/>
                </a:lnTo>
                <a:lnTo>
                  <a:pt x="354277" y="66566"/>
                </a:lnTo>
                <a:lnTo>
                  <a:pt x="351264" y="71139"/>
                </a:lnTo>
                <a:lnTo>
                  <a:pt x="346737" y="77110"/>
                </a:lnTo>
                <a:lnTo>
                  <a:pt x="340710" y="81683"/>
                </a:lnTo>
                <a:lnTo>
                  <a:pt x="337697" y="86256"/>
                </a:lnTo>
                <a:lnTo>
                  <a:pt x="331670" y="90830"/>
                </a:lnTo>
                <a:lnTo>
                  <a:pt x="328644" y="96800"/>
                </a:lnTo>
                <a:lnTo>
                  <a:pt x="324130" y="99849"/>
                </a:lnTo>
                <a:lnTo>
                  <a:pt x="319603" y="105947"/>
                </a:lnTo>
                <a:lnTo>
                  <a:pt x="315077" y="108869"/>
                </a:lnTo>
                <a:lnTo>
                  <a:pt x="310563" y="114966"/>
                </a:lnTo>
                <a:lnTo>
                  <a:pt x="306036" y="118015"/>
                </a:lnTo>
                <a:lnTo>
                  <a:pt x="303023" y="121064"/>
                </a:lnTo>
                <a:lnTo>
                  <a:pt x="298497" y="125510"/>
                </a:lnTo>
                <a:lnTo>
                  <a:pt x="293970" y="128559"/>
                </a:lnTo>
                <a:lnTo>
                  <a:pt x="286430" y="133133"/>
                </a:lnTo>
                <a:lnTo>
                  <a:pt x="280403" y="137579"/>
                </a:lnTo>
                <a:lnTo>
                  <a:pt x="275877" y="137579"/>
                </a:lnTo>
                <a:lnTo>
                  <a:pt x="271363" y="139103"/>
                </a:lnTo>
                <a:lnTo>
                  <a:pt x="266836" y="137579"/>
                </a:lnTo>
                <a:lnTo>
                  <a:pt x="263823" y="137579"/>
                </a:lnTo>
                <a:lnTo>
                  <a:pt x="259296" y="136181"/>
                </a:lnTo>
                <a:lnTo>
                  <a:pt x="253269" y="134657"/>
                </a:lnTo>
                <a:lnTo>
                  <a:pt x="248743" y="133133"/>
                </a:lnTo>
                <a:lnTo>
                  <a:pt x="244229" y="131608"/>
                </a:lnTo>
                <a:lnTo>
                  <a:pt x="238189" y="128559"/>
                </a:lnTo>
                <a:lnTo>
                  <a:pt x="232162" y="125510"/>
                </a:lnTo>
                <a:lnTo>
                  <a:pt x="227636" y="122462"/>
                </a:lnTo>
                <a:lnTo>
                  <a:pt x="221609" y="119540"/>
                </a:lnTo>
                <a:lnTo>
                  <a:pt x="215582" y="116491"/>
                </a:lnTo>
                <a:lnTo>
                  <a:pt x="209542" y="111918"/>
                </a:lnTo>
                <a:lnTo>
                  <a:pt x="203516" y="108869"/>
                </a:lnTo>
                <a:lnTo>
                  <a:pt x="199002" y="105947"/>
                </a:lnTo>
                <a:lnTo>
                  <a:pt x="192962" y="101374"/>
                </a:lnTo>
                <a:lnTo>
                  <a:pt x="186935" y="98325"/>
                </a:lnTo>
                <a:lnTo>
                  <a:pt x="180908" y="95276"/>
                </a:lnTo>
                <a:lnTo>
                  <a:pt x="174869" y="92227"/>
                </a:lnTo>
                <a:lnTo>
                  <a:pt x="168842" y="89305"/>
                </a:lnTo>
                <a:lnTo>
                  <a:pt x="164315" y="86256"/>
                </a:lnTo>
                <a:lnTo>
                  <a:pt x="158288" y="83208"/>
                </a:lnTo>
                <a:lnTo>
                  <a:pt x="153762" y="81683"/>
                </a:lnTo>
                <a:lnTo>
                  <a:pt x="149248" y="78634"/>
                </a:lnTo>
                <a:lnTo>
                  <a:pt x="144721" y="77110"/>
                </a:lnTo>
                <a:lnTo>
                  <a:pt x="140195" y="75586"/>
                </a:lnTo>
                <a:lnTo>
                  <a:pt x="135681" y="74188"/>
                </a:lnTo>
                <a:lnTo>
                  <a:pt x="128141" y="74188"/>
                </a:lnTo>
                <a:lnTo>
                  <a:pt x="122114" y="75586"/>
                </a:lnTo>
                <a:lnTo>
                  <a:pt x="116075" y="78634"/>
                </a:lnTo>
                <a:lnTo>
                  <a:pt x="113061" y="84732"/>
                </a:lnTo>
                <a:lnTo>
                  <a:pt x="111561" y="86256"/>
                </a:lnTo>
                <a:lnTo>
                  <a:pt x="111561" y="90830"/>
                </a:lnTo>
                <a:lnTo>
                  <a:pt x="110048" y="93752"/>
                </a:lnTo>
                <a:lnTo>
                  <a:pt x="111561" y="98325"/>
                </a:lnTo>
                <a:lnTo>
                  <a:pt x="111561" y="110393"/>
                </a:lnTo>
                <a:lnTo>
                  <a:pt x="113061" y="114966"/>
                </a:lnTo>
                <a:lnTo>
                  <a:pt x="113061" y="119540"/>
                </a:lnTo>
                <a:lnTo>
                  <a:pt x="114574" y="125510"/>
                </a:lnTo>
                <a:lnTo>
                  <a:pt x="116075" y="130084"/>
                </a:lnTo>
                <a:lnTo>
                  <a:pt x="119088" y="134657"/>
                </a:lnTo>
                <a:lnTo>
                  <a:pt x="120601" y="139103"/>
                </a:lnTo>
                <a:lnTo>
                  <a:pt x="122114" y="143676"/>
                </a:lnTo>
                <a:lnTo>
                  <a:pt x="123615" y="148250"/>
                </a:lnTo>
                <a:lnTo>
                  <a:pt x="125128" y="152823"/>
                </a:lnTo>
                <a:lnTo>
                  <a:pt x="126628" y="155745"/>
                </a:lnTo>
                <a:lnTo>
                  <a:pt x="128141" y="160318"/>
                </a:lnTo>
                <a:lnTo>
                  <a:pt x="131155" y="164891"/>
                </a:lnTo>
                <a:lnTo>
                  <a:pt x="132668" y="167940"/>
                </a:lnTo>
                <a:lnTo>
                  <a:pt x="135681" y="173911"/>
                </a:lnTo>
                <a:lnTo>
                  <a:pt x="137181" y="178484"/>
                </a:lnTo>
                <a:lnTo>
                  <a:pt x="138695" y="181533"/>
                </a:lnTo>
                <a:lnTo>
                  <a:pt x="140195" y="183057"/>
                </a:lnTo>
                <a:lnTo>
                  <a:pt x="93467" y="1049413"/>
                </a:lnTo>
                <a:lnTo>
                  <a:pt x="0" y="1362402"/>
                </a:lnTo>
                <a:lnTo>
                  <a:pt x="4513" y="1365426"/>
                </a:lnTo>
                <a:lnTo>
                  <a:pt x="7527" y="1368449"/>
                </a:lnTo>
                <a:lnTo>
                  <a:pt x="10540" y="1369961"/>
                </a:lnTo>
                <a:lnTo>
                  <a:pt x="13566" y="1372984"/>
                </a:lnTo>
                <a:lnTo>
                  <a:pt x="19593" y="1376008"/>
                </a:lnTo>
                <a:lnTo>
                  <a:pt x="22607" y="1377520"/>
                </a:lnTo>
                <a:lnTo>
                  <a:pt x="28634" y="1382067"/>
                </a:lnTo>
                <a:lnTo>
                  <a:pt x="33160" y="1385091"/>
                </a:lnTo>
                <a:lnTo>
                  <a:pt x="39187" y="1389626"/>
                </a:lnTo>
                <a:lnTo>
                  <a:pt x="45227" y="1392649"/>
                </a:lnTo>
                <a:lnTo>
                  <a:pt x="51254" y="1397185"/>
                </a:lnTo>
                <a:lnTo>
                  <a:pt x="58794" y="1401720"/>
                </a:lnTo>
                <a:lnTo>
                  <a:pt x="66334" y="1406255"/>
                </a:lnTo>
                <a:lnTo>
                  <a:pt x="72360" y="1409278"/>
                </a:lnTo>
                <a:lnTo>
                  <a:pt x="79900" y="1413814"/>
                </a:lnTo>
                <a:lnTo>
                  <a:pt x="85927" y="1416837"/>
                </a:lnTo>
                <a:lnTo>
                  <a:pt x="93467" y="1421372"/>
                </a:lnTo>
                <a:lnTo>
                  <a:pt x="101007" y="1424396"/>
                </a:lnTo>
                <a:lnTo>
                  <a:pt x="108535" y="1428931"/>
                </a:lnTo>
                <a:lnTo>
                  <a:pt x="116075" y="1433466"/>
                </a:lnTo>
                <a:lnTo>
                  <a:pt x="123615" y="1436489"/>
                </a:lnTo>
                <a:lnTo>
                  <a:pt x="131155" y="1439525"/>
                </a:lnTo>
                <a:lnTo>
                  <a:pt x="137181" y="1442549"/>
                </a:lnTo>
                <a:lnTo>
                  <a:pt x="144721" y="1445572"/>
                </a:lnTo>
                <a:lnTo>
                  <a:pt x="152261" y="1447084"/>
                </a:lnTo>
                <a:lnTo>
                  <a:pt x="158288" y="1448596"/>
                </a:lnTo>
                <a:lnTo>
                  <a:pt x="164315" y="1451619"/>
                </a:lnTo>
                <a:lnTo>
                  <a:pt x="170355" y="1451619"/>
                </a:lnTo>
                <a:lnTo>
                  <a:pt x="177895" y="1453131"/>
                </a:lnTo>
                <a:lnTo>
                  <a:pt x="199002" y="1453131"/>
                </a:lnTo>
                <a:lnTo>
                  <a:pt x="203516" y="1451619"/>
                </a:lnTo>
                <a:lnTo>
                  <a:pt x="209542" y="1451619"/>
                </a:lnTo>
                <a:lnTo>
                  <a:pt x="214069" y="1450108"/>
                </a:lnTo>
                <a:lnTo>
                  <a:pt x="220096" y="1450108"/>
                </a:lnTo>
                <a:lnTo>
                  <a:pt x="224622" y="1448596"/>
                </a:lnTo>
                <a:lnTo>
                  <a:pt x="229149" y="1447084"/>
                </a:lnTo>
                <a:lnTo>
                  <a:pt x="233676" y="1445572"/>
                </a:lnTo>
                <a:lnTo>
                  <a:pt x="238189" y="1445572"/>
                </a:lnTo>
                <a:lnTo>
                  <a:pt x="242716" y="1444061"/>
                </a:lnTo>
                <a:lnTo>
                  <a:pt x="247242" y="1442549"/>
                </a:lnTo>
                <a:lnTo>
                  <a:pt x="251756" y="1441037"/>
                </a:lnTo>
                <a:lnTo>
                  <a:pt x="256283" y="1439525"/>
                </a:lnTo>
                <a:lnTo>
                  <a:pt x="262310" y="1436489"/>
                </a:lnTo>
                <a:lnTo>
                  <a:pt x="269850" y="1433466"/>
                </a:lnTo>
                <a:lnTo>
                  <a:pt x="274376" y="1430442"/>
                </a:lnTo>
                <a:lnTo>
                  <a:pt x="280403" y="1428931"/>
                </a:lnTo>
                <a:lnTo>
                  <a:pt x="283417" y="1425907"/>
                </a:lnTo>
                <a:lnTo>
                  <a:pt x="286430" y="1424396"/>
                </a:lnTo>
                <a:lnTo>
                  <a:pt x="289456" y="1424396"/>
                </a:lnTo>
                <a:lnTo>
                  <a:pt x="283417" y="1306456"/>
                </a:lnTo>
                <a:lnTo>
                  <a:pt x="334683" y="919379"/>
                </a:lnTo>
                <a:lnTo>
                  <a:pt x="1114061" y="715246"/>
                </a:lnTo>
                <a:lnTo>
                  <a:pt x="1115587" y="712223"/>
                </a:lnTo>
                <a:lnTo>
                  <a:pt x="1121690" y="707688"/>
                </a:lnTo>
                <a:lnTo>
                  <a:pt x="1124615" y="703153"/>
                </a:lnTo>
                <a:lnTo>
                  <a:pt x="1129192" y="700129"/>
                </a:lnTo>
                <a:lnTo>
                  <a:pt x="1135168" y="695594"/>
                </a:lnTo>
                <a:lnTo>
                  <a:pt x="1139745" y="691059"/>
                </a:lnTo>
                <a:lnTo>
                  <a:pt x="1145721" y="684999"/>
                </a:lnTo>
                <a:lnTo>
                  <a:pt x="1150299" y="680464"/>
                </a:lnTo>
                <a:lnTo>
                  <a:pt x="1154749" y="675929"/>
                </a:lnTo>
                <a:lnTo>
                  <a:pt x="1160852" y="669882"/>
                </a:lnTo>
                <a:lnTo>
                  <a:pt x="1165303" y="665347"/>
                </a:lnTo>
                <a:lnTo>
                  <a:pt x="1169880" y="659300"/>
                </a:lnTo>
                <a:lnTo>
                  <a:pt x="1172932" y="654765"/>
                </a:lnTo>
                <a:lnTo>
                  <a:pt x="1177382" y="651741"/>
                </a:lnTo>
                <a:lnTo>
                  <a:pt x="1178908" y="647206"/>
                </a:lnTo>
                <a:lnTo>
                  <a:pt x="1180433" y="641159"/>
                </a:lnTo>
                <a:lnTo>
                  <a:pt x="1181959" y="635113"/>
                </a:lnTo>
                <a:lnTo>
                  <a:pt x="1183485" y="629053"/>
                </a:lnTo>
                <a:lnTo>
                  <a:pt x="1183485" y="613936"/>
                </a:lnTo>
                <a:lnTo>
                  <a:pt x="1181959" y="609401"/>
                </a:lnTo>
                <a:lnTo>
                  <a:pt x="1181959" y="606377"/>
                </a:lnTo>
                <a:lnTo>
                  <a:pt x="1180433" y="601842"/>
                </a:lnTo>
                <a:lnTo>
                  <a:pt x="1180433" y="594283"/>
                </a:lnTo>
                <a:lnTo>
                  <a:pt x="1178908" y="589748"/>
                </a:lnTo>
                <a:lnTo>
                  <a:pt x="1177382" y="585213"/>
                </a:lnTo>
                <a:lnTo>
                  <a:pt x="1175856" y="580678"/>
                </a:lnTo>
                <a:lnTo>
                  <a:pt x="1174457" y="576143"/>
                </a:lnTo>
                <a:lnTo>
                  <a:pt x="1172932" y="571595"/>
                </a:lnTo>
                <a:lnTo>
                  <a:pt x="1169880" y="567060"/>
                </a:lnTo>
                <a:lnTo>
                  <a:pt x="1169880" y="562525"/>
                </a:lnTo>
                <a:lnTo>
                  <a:pt x="1166828" y="559501"/>
                </a:lnTo>
                <a:lnTo>
                  <a:pt x="1163904" y="554966"/>
                </a:lnTo>
                <a:lnTo>
                  <a:pt x="1160852" y="550431"/>
                </a:lnTo>
                <a:lnTo>
                  <a:pt x="1159326" y="545896"/>
                </a:lnTo>
                <a:lnTo>
                  <a:pt x="1156275" y="541360"/>
                </a:lnTo>
                <a:lnTo>
                  <a:pt x="1153350" y="538337"/>
                </a:lnTo>
                <a:lnTo>
                  <a:pt x="1150299" y="533802"/>
                </a:lnTo>
                <a:lnTo>
                  <a:pt x="1147247" y="530778"/>
                </a:lnTo>
                <a:lnTo>
                  <a:pt x="1142797" y="526243"/>
                </a:lnTo>
                <a:lnTo>
                  <a:pt x="1139745" y="521708"/>
                </a:lnTo>
                <a:lnTo>
                  <a:pt x="1135168" y="518685"/>
                </a:lnTo>
                <a:lnTo>
                  <a:pt x="1133642" y="515661"/>
                </a:lnTo>
                <a:lnTo>
                  <a:pt x="1126140" y="506578"/>
                </a:lnTo>
                <a:lnTo>
                  <a:pt x="1120164" y="500531"/>
                </a:lnTo>
                <a:lnTo>
                  <a:pt x="1114061" y="494484"/>
                </a:lnTo>
                <a:lnTo>
                  <a:pt x="1108085" y="488438"/>
                </a:lnTo>
                <a:lnTo>
                  <a:pt x="1101982" y="482391"/>
                </a:lnTo>
                <a:lnTo>
                  <a:pt x="1094480" y="477856"/>
                </a:lnTo>
                <a:lnTo>
                  <a:pt x="1088504" y="471809"/>
                </a:lnTo>
                <a:lnTo>
                  <a:pt x="1080875" y="468785"/>
                </a:lnTo>
                <a:lnTo>
                  <a:pt x="1074899" y="464250"/>
                </a:lnTo>
                <a:lnTo>
                  <a:pt x="1067397" y="461227"/>
                </a:lnTo>
                <a:lnTo>
                  <a:pt x="1061294" y="456691"/>
                </a:lnTo>
                <a:lnTo>
                  <a:pt x="1053792" y="455167"/>
                </a:lnTo>
                <a:lnTo>
                  <a:pt x="1046290" y="452144"/>
                </a:lnTo>
                <a:lnTo>
                  <a:pt x="1038788" y="450632"/>
                </a:lnTo>
                <a:lnTo>
                  <a:pt x="1034211" y="447608"/>
                </a:lnTo>
                <a:lnTo>
                  <a:pt x="1032685" y="446097"/>
                </a:lnTo>
                <a:lnTo>
                  <a:pt x="1029634" y="444585"/>
                </a:lnTo>
                <a:lnTo>
                  <a:pt x="1026709" y="443073"/>
                </a:lnTo>
                <a:lnTo>
                  <a:pt x="1025183" y="438538"/>
                </a:lnTo>
                <a:lnTo>
                  <a:pt x="1023658" y="435515"/>
                </a:lnTo>
                <a:lnTo>
                  <a:pt x="1022132" y="430979"/>
                </a:lnTo>
                <a:lnTo>
                  <a:pt x="1022132" y="421909"/>
                </a:lnTo>
                <a:lnTo>
                  <a:pt x="1020606" y="417374"/>
                </a:lnTo>
                <a:lnTo>
                  <a:pt x="1020606" y="375033"/>
                </a:lnTo>
                <a:lnTo>
                  <a:pt x="1019080" y="367513"/>
                </a:lnTo>
                <a:lnTo>
                  <a:pt x="1019080" y="359891"/>
                </a:lnTo>
                <a:lnTo>
                  <a:pt x="1017682" y="352395"/>
                </a:lnTo>
                <a:lnTo>
                  <a:pt x="1016156" y="344773"/>
                </a:lnTo>
                <a:lnTo>
                  <a:pt x="1014630" y="338803"/>
                </a:lnTo>
                <a:lnTo>
                  <a:pt x="1013104" y="331181"/>
                </a:lnTo>
                <a:lnTo>
                  <a:pt x="1011578" y="323685"/>
                </a:lnTo>
                <a:lnTo>
                  <a:pt x="1008527" y="316063"/>
                </a:lnTo>
                <a:lnTo>
                  <a:pt x="1005602" y="308441"/>
                </a:lnTo>
                <a:lnTo>
                  <a:pt x="1001025" y="300946"/>
                </a:lnTo>
                <a:lnTo>
                  <a:pt x="997973" y="294848"/>
                </a:lnTo>
                <a:lnTo>
                  <a:pt x="991997" y="287353"/>
                </a:lnTo>
                <a:lnTo>
                  <a:pt x="987420" y="281256"/>
                </a:lnTo>
                <a:lnTo>
                  <a:pt x="979918" y="273761"/>
                </a:lnTo>
                <a:lnTo>
                  <a:pt x="973942" y="267663"/>
                </a:lnTo>
                <a:lnTo>
                  <a:pt x="966313" y="260168"/>
                </a:lnTo>
                <a:lnTo>
                  <a:pt x="958811" y="254070"/>
                </a:lnTo>
                <a:lnTo>
                  <a:pt x="952835" y="247972"/>
                </a:lnTo>
                <a:lnTo>
                  <a:pt x="945206" y="243526"/>
                </a:lnTo>
                <a:lnTo>
                  <a:pt x="939230" y="237428"/>
                </a:lnTo>
                <a:lnTo>
                  <a:pt x="931728" y="234380"/>
                </a:lnTo>
                <a:lnTo>
                  <a:pt x="927151" y="229933"/>
                </a:lnTo>
                <a:lnTo>
                  <a:pt x="921175" y="225360"/>
                </a:lnTo>
                <a:lnTo>
                  <a:pt x="915072" y="220787"/>
                </a:lnTo>
                <a:lnTo>
                  <a:pt x="909096" y="216214"/>
                </a:lnTo>
                <a:lnTo>
                  <a:pt x="902992" y="213292"/>
                </a:lnTo>
                <a:lnTo>
                  <a:pt x="898542" y="210243"/>
                </a:lnTo>
                <a:lnTo>
                  <a:pt x="893965" y="207194"/>
                </a:lnTo>
                <a:lnTo>
                  <a:pt x="889514" y="204145"/>
                </a:lnTo>
                <a:lnTo>
                  <a:pt x="884937" y="201096"/>
                </a:lnTo>
                <a:lnTo>
                  <a:pt x="880487" y="199699"/>
                </a:lnTo>
                <a:lnTo>
                  <a:pt x="875909" y="196650"/>
                </a:lnTo>
                <a:lnTo>
                  <a:pt x="871332" y="193601"/>
                </a:lnTo>
                <a:lnTo>
                  <a:pt x="866882" y="190552"/>
                </a:lnTo>
                <a:lnTo>
                  <a:pt x="863830" y="189028"/>
                </a:lnTo>
                <a:lnTo>
                  <a:pt x="856328" y="183057"/>
                </a:lnTo>
                <a:lnTo>
                  <a:pt x="850225" y="178484"/>
                </a:lnTo>
                <a:lnTo>
                  <a:pt x="844249" y="173911"/>
                </a:lnTo>
                <a:lnTo>
                  <a:pt x="839672" y="167940"/>
                </a:lnTo>
                <a:lnTo>
                  <a:pt x="833696" y="161842"/>
                </a:lnTo>
                <a:lnTo>
                  <a:pt x="829118" y="155745"/>
                </a:lnTo>
                <a:lnTo>
                  <a:pt x="826194" y="152823"/>
                </a:lnTo>
                <a:lnTo>
                  <a:pt x="823142" y="148250"/>
                </a:lnTo>
                <a:lnTo>
                  <a:pt x="817166" y="142152"/>
                </a:lnTo>
                <a:lnTo>
                  <a:pt x="814115" y="137579"/>
                </a:lnTo>
                <a:lnTo>
                  <a:pt x="806613" y="131608"/>
                </a:lnTo>
                <a:lnTo>
                  <a:pt x="802035" y="127035"/>
                </a:lnTo>
                <a:lnTo>
                  <a:pt x="794534" y="119540"/>
                </a:lnTo>
                <a:lnTo>
                  <a:pt x="788430" y="114966"/>
                </a:lnTo>
                <a:lnTo>
                  <a:pt x="783980" y="110393"/>
                </a:lnTo>
                <a:lnTo>
                  <a:pt x="779403" y="107344"/>
                </a:lnTo>
                <a:lnTo>
                  <a:pt x="774952" y="104423"/>
                </a:lnTo>
                <a:lnTo>
                  <a:pt x="771901" y="101374"/>
                </a:lnTo>
                <a:lnTo>
                  <a:pt x="767323" y="96800"/>
                </a:lnTo>
                <a:lnTo>
                  <a:pt x="762873" y="95276"/>
                </a:lnTo>
                <a:lnTo>
                  <a:pt x="758296" y="90830"/>
                </a:lnTo>
                <a:lnTo>
                  <a:pt x="753846" y="87781"/>
                </a:lnTo>
                <a:lnTo>
                  <a:pt x="749268" y="84732"/>
                </a:lnTo>
                <a:lnTo>
                  <a:pt x="744691" y="81683"/>
                </a:lnTo>
                <a:lnTo>
                  <a:pt x="738715" y="78634"/>
                </a:lnTo>
                <a:lnTo>
                  <a:pt x="735663" y="75586"/>
                </a:lnTo>
                <a:lnTo>
                  <a:pt x="729687" y="72664"/>
                </a:lnTo>
                <a:lnTo>
                  <a:pt x="726636" y="69615"/>
                </a:lnTo>
                <a:lnTo>
                  <a:pt x="720659" y="65042"/>
                </a:lnTo>
                <a:lnTo>
                  <a:pt x="716082" y="61993"/>
                </a:lnTo>
                <a:lnTo>
                  <a:pt x="711581" y="59071"/>
                </a:lnTo>
                <a:lnTo>
                  <a:pt x="705541" y="56022"/>
                </a:lnTo>
                <a:lnTo>
                  <a:pt x="701028" y="51449"/>
                </a:lnTo>
                <a:lnTo>
                  <a:pt x="696501" y="49924"/>
                </a:lnTo>
                <a:lnTo>
                  <a:pt x="691974" y="45351"/>
                </a:lnTo>
                <a:lnTo>
                  <a:pt x="685948" y="42429"/>
                </a:lnTo>
                <a:lnTo>
                  <a:pt x="681421" y="39380"/>
                </a:lnTo>
                <a:lnTo>
                  <a:pt x="676907" y="37856"/>
                </a:lnTo>
                <a:lnTo>
                  <a:pt x="672381" y="34807"/>
                </a:lnTo>
                <a:lnTo>
                  <a:pt x="667854" y="31758"/>
                </a:lnTo>
                <a:lnTo>
                  <a:pt x="661827" y="28837"/>
                </a:lnTo>
                <a:lnTo>
                  <a:pt x="658814" y="27312"/>
                </a:lnTo>
                <a:lnTo>
                  <a:pt x="654287" y="24263"/>
                </a:lnTo>
                <a:lnTo>
                  <a:pt x="649761" y="22739"/>
                </a:lnTo>
                <a:lnTo>
                  <a:pt x="645247" y="19690"/>
                </a:lnTo>
                <a:lnTo>
                  <a:pt x="640720" y="18166"/>
                </a:lnTo>
                <a:lnTo>
                  <a:pt x="636194" y="15117"/>
                </a:lnTo>
                <a:lnTo>
                  <a:pt x="631680" y="13592"/>
                </a:lnTo>
                <a:lnTo>
                  <a:pt x="627153" y="12195"/>
                </a:lnTo>
                <a:lnTo>
                  <a:pt x="624140" y="10670"/>
                </a:lnTo>
                <a:lnTo>
                  <a:pt x="619613" y="7622"/>
                </a:lnTo>
                <a:lnTo>
                  <a:pt x="615087" y="6097"/>
                </a:lnTo>
                <a:lnTo>
                  <a:pt x="612073" y="4573"/>
                </a:lnTo>
                <a:lnTo>
                  <a:pt x="609060" y="4573"/>
                </a:lnTo>
                <a:lnTo>
                  <a:pt x="601520" y="3048"/>
                </a:lnTo>
                <a:lnTo>
                  <a:pt x="597006" y="1524"/>
                </a:lnTo>
                <a:lnTo>
                  <a:pt x="590967" y="0"/>
                </a:lnTo>
                <a:lnTo>
                  <a:pt x="586453" y="1524"/>
                </a:lnTo>
                <a:lnTo>
                  <a:pt x="581926" y="1524"/>
                </a:lnTo>
                <a:lnTo>
                  <a:pt x="578913" y="3048"/>
                </a:lnTo>
                <a:lnTo>
                  <a:pt x="575899" y="3048"/>
                </a:lnTo>
                <a:lnTo>
                  <a:pt x="574386" y="4573"/>
                </a:lnTo>
                <a:lnTo>
                  <a:pt x="571373" y="9146"/>
                </a:lnTo>
                <a:lnTo>
                  <a:pt x="571373" y="13592"/>
                </a:lnTo>
                <a:lnTo>
                  <a:pt x="572873" y="18166"/>
                </a:lnTo>
                <a:lnTo>
                  <a:pt x="575899" y="25788"/>
                </a:lnTo>
                <a:lnTo>
                  <a:pt x="578913" y="31758"/>
                </a:lnTo>
                <a:lnTo>
                  <a:pt x="584940" y="39380"/>
                </a:lnTo>
                <a:lnTo>
                  <a:pt x="587953" y="43954"/>
                </a:lnTo>
                <a:lnTo>
                  <a:pt x="589466" y="46876"/>
                </a:lnTo>
                <a:lnTo>
                  <a:pt x="592480" y="51449"/>
                </a:lnTo>
                <a:lnTo>
                  <a:pt x="595493" y="56022"/>
                </a:lnTo>
                <a:lnTo>
                  <a:pt x="598507" y="60468"/>
                </a:lnTo>
                <a:lnTo>
                  <a:pt x="601520" y="63517"/>
                </a:lnTo>
                <a:lnTo>
                  <a:pt x="603033" y="68090"/>
                </a:lnTo>
                <a:lnTo>
                  <a:pt x="606047" y="72664"/>
                </a:lnTo>
                <a:lnTo>
                  <a:pt x="607560" y="75586"/>
                </a:lnTo>
                <a:lnTo>
                  <a:pt x="609060" y="80159"/>
                </a:lnTo>
                <a:lnTo>
                  <a:pt x="610573" y="84732"/>
                </a:lnTo>
                <a:lnTo>
                  <a:pt x="613587" y="89305"/>
                </a:lnTo>
                <a:lnTo>
                  <a:pt x="613587" y="92227"/>
                </a:lnTo>
                <a:lnTo>
                  <a:pt x="615087" y="96800"/>
                </a:lnTo>
                <a:lnTo>
                  <a:pt x="615087" y="105947"/>
                </a:lnTo>
                <a:lnTo>
                  <a:pt x="613587" y="110393"/>
                </a:lnTo>
                <a:lnTo>
                  <a:pt x="612073" y="116491"/>
                </a:lnTo>
                <a:lnTo>
                  <a:pt x="609060" y="119540"/>
                </a:lnTo>
                <a:lnTo>
                  <a:pt x="607560" y="123986"/>
                </a:lnTo>
                <a:lnTo>
                  <a:pt x="600020" y="130084"/>
                </a:lnTo>
                <a:lnTo>
                  <a:pt x="592480" y="131608"/>
                </a:lnTo>
                <a:lnTo>
                  <a:pt x="584940" y="131608"/>
                </a:lnTo>
                <a:lnTo>
                  <a:pt x="578913" y="133133"/>
                </a:lnTo>
                <a:lnTo>
                  <a:pt x="575899" y="131608"/>
                </a:lnTo>
                <a:lnTo>
                  <a:pt x="572873" y="131608"/>
                </a:lnTo>
                <a:lnTo>
                  <a:pt x="569860" y="130084"/>
                </a:lnTo>
                <a:lnTo>
                  <a:pt x="565346" y="128559"/>
                </a:lnTo>
                <a:lnTo>
                  <a:pt x="560819" y="125510"/>
                </a:lnTo>
                <a:lnTo>
                  <a:pt x="556293" y="123986"/>
                </a:lnTo>
                <a:lnTo>
                  <a:pt x="553279" y="122462"/>
                </a:lnTo>
                <a:lnTo>
                  <a:pt x="550266" y="119540"/>
                </a:lnTo>
                <a:lnTo>
                  <a:pt x="545739" y="119540"/>
                </a:lnTo>
                <a:lnTo>
                  <a:pt x="542726" y="116491"/>
                </a:lnTo>
                <a:lnTo>
                  <a:pt x="538199" y="114966"/>
                </a:lnTo>
                <a:lnTo>
                  <a:pt x="533686" y="111918"/>
                </a:lnTo>
                <a:lnTo>
                  <a:pt x="530672" y="110393"/>
                </a:lnTo>
                <a:lnTo>
                  <a:pt x="524633" y="107344"/>
                </a:lnTo>
                <a:lnTo>
                  <a:pt x="520119" y="105947"/>
                </a:lnTo>
                <a:lnTo>
                  <a:pt x="515592" y="102898"/>
                </a:lnTo>
                <a:lnTo>
                  <a:pt x="511066" y="101374"/>
                </a:lnTo>
                <a:lnTo>
                  <a:pt x="506539" y="98325"/>
                </a:lnTo>
                <a:lnTo>
                  <a:pt x="500512" y="96800"/>
                </a:lnTo>
                <a:lnTo>
                  <a:pt x="497499" y="95276"/>
                </a:lnTo>
                <a:lnTo>
                  <a:pt x="492972" y="92227"/>
                </a:lnTo>
                <a:lnTo>
                  <a:pt x="488458" y="89305"/>
                </a:lnTo>
                <a:lnTo>
                  <a:pt x="483932" y="87781"/>
                </a:lnTo>
                <a:lnTo>
                  <a:pt x="479405" y="84732"/>
                </a:lnTo>
                <a:lnTo>
                  <a:pt x="474892" y="83208"/>
                </a:lnTo>
                <a:lnTo>
                  <a:pt x="467352" y="78634"/>
                </a:lnTo>
                <a:lnTo>
                  <a:pt x="461312" y="75586"/>
                </a:lnTo>
                <a:lnTo>
                  <a:pt x="455285" y="72664"/>
                </a:lnTo>
                <a:lnTo>
                  <a:pt x="450758" y="68090"/>
                </a:lnTo>
                <a:lnTo>
                  <a:pt x="446245" y="61993"/>
                </a:lnTo>
                <a:lnTo>
                  <a:pt x="443231" y="57546"/>
                </a:lnTo>
                <a:lnTo>
                  <a:pt x="441718" y="51449"/>
                </a:lnTo>
                <a:lnTo>
                  <a:pt x="438705" y="48400"/>
                </a:lnTo>
                <a:close/>
              </a:path>
            </a:pathLst>
          </a:custGeom>
          <a:solidFill>
            <a:srgbClr val="4056A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473337" y="5084908"/>
            <a:ext cx="518606" cy="402219"/>
          </a:xfrm>
          <a:custGeom>
            <a:avLst/>
            <a:gdLst/>
            <a:ahLst/>
            <a:cxnLst/>
            <a:rect l="l" t="t" r="r" b="b"/>
            <a:pathLst>
              <a:path w="518606" h="402219">
                <a:moveTo>
                  <a:pt x="122114" y="37856"/>
                </a:moveTo>
                <a:lnTo>
                  <a:pt x="116087" y="31758"/>
                </a:lnTo>
                <a:lnTo>
                  <a:pt x="110048" y="27185"/>
                </a:lnTo>
                <a:lnTo>
                  <a:pt x="102520" y="21214"/>
                </a:lnTo>
                <a:lnTo>
                  <a:pt x="94980" y="18166"/>
                </a:lnTo>
                <a:lnTo>
                  <a:pt x="87440" y="12068"/>
                </a:lnTo>
                <a:lnTo>
                  <a:pt x="79900" y="9019"/>
                </a:lnTo>
                <a:lnTo>
                  <a:pt x="72360" y="6097"/>
                </a:lnTo>
                <a:lnTo>
                  <a:pt x="66334" y="3048"/>
                </a:lnTo>
                <a:lnTo>
                  <a:pt x="58794" y="1524"/>
                </a:lnTo>
                <a:lnTo>
                  <a:pt x="54267" y="0"/>
                </a:lnTo>
                <a:lnTo>
                  <a:pt x="48240" y="0"/>
                </a:lnTo>
                <a:lnTo>
                  <a:pt x="45227" y="1524"/>
                </a:lnTo>
                <a:lnTo>
                  <a:pt x="42213" y="3048"/>
                </a:lnTo>
                <a:lnTo>
                  <a:pt x="40700" y="6097"/>
                </a:lnTo>
                <a:lnTo>
                  <a:pt x="40700" y="12068"/>
                </a:lnTo>
                <a:lnTo>
                  <a:pt x="43714" y="18166"/>
                </a:lnTo>
                <a:lnTo>
                  <a:pt x="43714" y="27185"/>
                </a:lnTo>
                <a:lnTo>
                  <a:pt x="45227" y="30234"/>
                </a:lnTo>
                <a:lnTo>
                  <a:pt x="46740" y="36332"/>
                </a:lnTo>
                <a:lnTo>
                  <a:pt x="46740" y="48400"/>
                </a:lnTo>
                <a:lnTo>
                  <a:pt x="48240" y="54498"/>
                </a:lnTo>
                <a:lnTo>
                  <a:pt x="48240" y="119413"/>
                </a:lnTo>
                <a:lnTo>
                  <a:pt x="46740" y="125510"/>
                </a:lnTo>
                <a:lnTo>
                  <a:pt x="46740" y="133005"/>
                </a:lnTo>
                <a:lnTo>
                  <a:pt x="45227" y="139103"/>
                </a:lnTo>
                <a:lnTo>
                  <a:pt x="45227" y="158794"/>
                </a:lnTo>
                <a:lnTo>
                  <a:pt x="43714" y="164764"/>
                </a:lnTo>
                <a:lnTo>
                  <a:pt x="43714" y="192077"/>
                </a:lnTo>
                <a:lnTo>
                  <a:pt x="0" y="402219"/>
                </a:lnTo>
                <a:lnTo>
                  <a:pt x="518606" y="365925"/>
                </a:lnTo>
                <a:lnTo>
                  <a:pt x="517105" y="362901"/>
                </a:lnTo>
                <a:lnTo>
                  <a:pt x="515592" y="359878"/>
                </a:lnTo>
                <a:lnTo>
                  <a:pt x="515592" y="356854"/>
                </a:lnTo>
                <a:lnTo>
                  <a:pt x="512579" y="352319"/>
                </a:lnTo>
                <a:lnTo>
                  <a:pt x="511078" y="346272"/>
                </a:lnTo>
                <a:lnTo>
                  <a:pt x="509565" y="340213"/>
                </a:lnTo>
                <a:lnTo>
                  <a:pt x="508065" y="332654"/>
                </a:lnTo>
                <a:lnTo>
                  <a:pt x="506552" y="329631"/>
                </a:lnTo>
                <a:lnTo>
                  <a:pt x="505039" y="325096"/>
                </a:lnTo>
                <a:lnTo>
                  <a:pt x="503538" y="320560"/>
                </a:lnTo>
                <a:lnTo>
                  <a:pt x="503538" y="317537"/>
                </a:lnTo>
                <a:lnTo>
                  <a:pt x="500525" y="311490"/>
                </a:lnTo>
                <a:lnTo>
                  <a:pt x="500525" y="306955"/>
                </a:lnTo>
                <a:lnTo>
                  <a:pt x="499012" y="303931"/>
                </a:lnTo>
                <a:lnTo>
                  <a:pt x="497511" y="299396"/>
                </a:lnTo>
                <a:lnTo>
                  <a:pt x="495998" y="293349"/>
                </a:lnTo>
                <a:lnTo>
                  <a:pt x="494485" y="288814"/>
                </a:lnTo>
                <a:lnTo>
                  <a:pt x="491472" y="284266"/>
                </a:lnTo>
                <a:lnTo>
                  <a:pt x="489971" y="279731"/>
                </a:lnTo>
                <a:lnTo>
                  <a:pt x="488458" y="273684"/>
                </a:lnTo>
                <a:lnTo>
                  <a:pt x="486958" y="269149"/>
                </a:lnTo>
                <a:lnTo>
                  <a:pt x="485445" y="263102"/>
                </a:lnTo>
                <a:lnTo>
                  <a:pt x="483932" y="258516"/>
                </a:lnTo>
                <a:lnTo>
                  <a:pt x="480918" y="252546"/>
                </a:lnTo>
                <a:lnTo>
                  <a:pt x="479418" y="247972"/>
                </a:lnTo>
                <a:lnTo>
                  <a:pt x="476405" y="241875"/>
                </a:lnTo>
                <a:lnTo>
                  <a:pt x="474892" y="237428"/>
                </a:lnTo>
                <a:lnTo>
                  <a:pt x="473378" y="231331"/>
                </a:lnTo>
                <a:lnTo>
                  <a:pt x="470365" y="226758"/>
                </a:lnTo>
                <a:lnTo>
                  <a:pt x="468865" y="220787"/>
                </a:lnTo>
                <a:lnTo>
                  <a:pt x="465851" y="216214"/>
                </a:lnTo>
                <a:lnTo>
                  <a:pt x="464338" y="210243"/>
                </a:lnTo>
                <a:lnTo>
                  <a:pt x="461325" y="205670"/>
                </a:lnTo>
                <a:lnTo>
                  <a:pt x="458311" y="199572"/>
                </a:lnTo>
                <a:lnTo>
                  <a:pt x="456798" y="194999"/>
                </a:lnTo>
                <a:lnTo>
                  <a:pt x="453785" y="190552"/>
                </a:lnTo>
                <a:lnTo>
                  <a:pt x="452272" y="184455"/>
                </a:lnTo>
                <a:lnTo>
                  <a:pt x="449258" y="179881"/>
                </a:lnTo>
                <a:lnTo>
                  <a:pt x="446245" y="175435"/>
                </a:lnTo>
                <a:lnTo>
                  <a:pt x="443231" y="170862"/>
                </a:lnTo>
                <a:lnTo>
                  <a:pt x="441731" y="166289"/>
                </a:lnTo>
                <a:lnTo>
                  <a:pt x="437204" y="161842"/>
                </a:lnTo>
                <a:lnTo>
                  <a:pt x="435691" y="157269"/>
                </a:lnTo>
                <a:lnTo>
                  <a:pt x="432678" y="152696"/>
                </a:lnTo>
                <a:lnTo>
                  <a:pt x="429664" y="148250"/>
                </a:lnTo>
                <a:lnTo>
                  <a:pt x="426651" y="145201"/>
                </a:lnTo>
                <a:lnTo>
                  <a:pt x="425138" y="140628"/>
                </a:lnTo>
                <a:lnTo>
                  <a:pt x="419111" y="133005"/>
                </a:lnTo>
                <a:lnTo>
                  <a:pt x="413084" y="127035"/>
                </a:lnTo>
                <a:lnTo>
                  <a:pt x="407044" y="122462"/>
                </a:lnTo>
                <a:lnTo>
                  <a:pt x="401017" y="117888"/>
                </a:lnTo>
                <a:lnTo>
                  <a:pt x="394991" y="111918"/>
                </a:lnTo>
                <a:lnTo>
                  <a:pt x="387451" y="107344"/>
                </a:lnTo>
                <a:lnTo>
                  <a:pt x="382924" y="104295"/>
                </a:lnTo>
                <a:lnTo>
                  <a:pt x="378410" y="102771"/>
                </a:lnTo>
                <a:lnTo>
                  <a:pt x="373884" y="99849"/>
                </a:lnTo>
                <a:lnTo>
                  <a:pt x="370870" y="98325"/>
                </a:lnTo>
                <a:lnTo>
                  <a:pt x="366344" y="95276"/>
                </a:lnTo>
                <a:lnTo>
                  <a:pt x="361817" y="93752"/>
                </a:lnTo>
                <a:lnTo>
                  <a:pt x="357303" y="90703"/>
                </a:lnTo>
                <a:lnTo>
                  <a:pt x="352777" y="89178"/>
                </a:lnTo>
                <a:lnTo>
                  <a:pt x="348250" y="86256"/>
                </a:lnTo>
                <a:lnTo>
                  <a:pt x="343736" y="84732"/>
                </a:lnTo>
                <a:lnTo>
                  <a:pt x="339210" y="81683"/>
                </a:lnTo>
                <a:lnTo>
                  <a:pt x="334683" y="80159"/>
                </a:lnTo>
                <a:lnTo>
                  <a:pt x="328656" y="77110"/>
                </a:lnTo>
                <a:lnTo>
                  <a:pt x="324130" y="75586"/>
                </a:lnTo>
                <a:lnTo>
                  <a:pt x="319603" y="72537"/>
                </a:lnTo>
                <a:lnTo>
                  <a:pt x="315090" y="71012"/>
                </a:lnTo>
                <a:lnTo>
                  <a:pt x="309050" y="68090"/>
                </a:lnTo>
                <a:lnTo>
                  <a:pt x="304536" y="65042"/>
                </a:lnTo>
                <a:lnTo>
                  <a:pt x="298509" y="63517"/>
                </a:lnTo>
                <a:lnTo>
                  <a:pt x="293983" y="61993"/>
                </a:lnTo>
                <a:lnTo>
                  <a:pt x="287956" y="58944"/>
                </a:lnTo>
                <a:lnTo>
                  <a:pt x="283429" y="57419"/>
                </a:lnTo>
                <a:lnTo>
                  <a:pt x="277402" y="54498"/>
                </a:lnTo>
                <a:lnTo>
                  <a:pt x="272876" y="52973"/>
                </a:lnTo>
                <a:lnTo>
                  <a:pt x="268349" y="51449"/>
                </a:lnTo>
                <a:lnTo>
                  <a:pt x="262322" y="49924"/>
                </a:lnTo>
                <a:lnTo>
                  <a:pt x="257796" y="46876"/>
                </a:lnTo>
                <a:lnTo>
                  <a:pt x="253269" y="45351"/>
                </a:lnTo>
                <a:lnTo>
                  <a:pt x="248755" y="43827"/>
                </a:lnTo>
                <a:lnTo>
                  <a:pt x="242716" y="40778"/>
                </a:lnTo>
                <a:lnTo>
                  <a:pt x="238202" y="39380"/>
                </a:lnTo>
                <a:lnTo>
                  <a:pt x="233676" y="37856"/>
                </a:lnTo>
                <a:lnTo>
                  <a:pt x="227649" y="34807"/>
                </a:lnTo>
                <a:lnTo>
                  <a:pt x="224635" y="33283"/>
                </a:lnTo>
                <a:lnTo>
                  <a:pt x="220109" y="31758"/>
                </a:lnTo>
                <a:lnTo>
                  <a:pt x="215582" y="30234"/>
                </a:lnTo>
                <a:lnTo>
                  <a:pt x="211068" y="28709"/>
                </a:lnTo>
                <a:lnTo>
                  <a:pt x="206542" y="27185"/>
                </a:lnTo>
                <a:lnTo>
                  <a:pt x="202015" y="25661"/>
                </a:lnTo>
                <a:lnTo>
                  <a:pt x="199002" y="24136"/>
                </a:lnTo>
                <a:lnTo>
                  <a:pt x="194475" y="22739"/>
                </a:lnTo>
                <a:lnTo>
                  <a:pt x="191462" y="22739"/>
                </a:lnTo>
                <a:lnTo>
                  <a:pt x="186935" y="21214"/>
                </a:lnTo>
                <a:lnTo>
                  <a:pt x="183922" y="19690"/>
                </a:lnTo>
                <a:lnTo>
                  <a:pt x="177895" y="18166"/>
                </a:lnTo>
                <a:lnTo>
                  <a:pt x="171868" y="15117"/>
                </a:lnTo>
                <a:lnTo>
                  <a:pt x="165841" y="13592"/>
                </a:lnTo>
                <a:lnTo>
                  <a:pt x="162815" y="12068"/>
                </a:lnTo>
                <a:lnTo>
                  <a:pt x="156788" y="10543"/>
                </a:lnTo>
                <a:lnTo>
                  <a:pt x="155288" y="12068"/>
                </a:lnTo>
                <a:lnTo>
                  <a:pt x="153775" y="18166"/>
                </a:lnTo>
                <a:lnTo>
                  <a:pt x="152261" y="21214"/>
                </a:lnTo>
                <a:lnTo>
                  <a:pt x="150761" y="25661"/>
                </a:lnTo>
                <a:lnTo>
                  <a:pt x="149248" y="30234"/>
                </a:lnTo>
                <a:lnTo>
                  <a:pt x="149248" y="34807"/>
                </a:lnTo>
                <a:lnTo>
                  <a:pt x="144734" y="40778"/>
                </a:lnTo>
                <a:lnTo>
                  <a:pt x="138695" y="43827"/>
                </a:lnTo>
                <a:lnTo>
                  <a:pt x="131155" y="43827"/>
                </a:lnTo>
                <a:lnTo>
                  <a:pt x="126641" y="40778"/>
                </a:lnTo>
                <a:lnTo>
                  <a:pt x="122114" y="37856"/>
                </a:lnTo>
                <a:close/>
              </a:path>
            </a:pathLst>
          </a:custGeom>
          <a:solidFill>
            <a:srgbClr val="29852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571331" y="5399422"/>
            <a:ext cx="1087004" cy="1014592"/>
          </a:xfrm>
          <a:custGeom>
            <a:avLst/>
            <a:gdLst/>
            <a:ahLst/>
            <a:cxnLst/>
            <a:rect l="l" t="t" r="r" b="b"/>
            <a:pathLst>
              <a:path w="1087004" h="1014592">
                <a:moveTo>
                  <a:pt x="640720" y="0"/>
                </a:moveTo>
                <a:lnTo>
                  <a:pt x="18093" y="494446"/>
                </a:lnTo>
                <a:lnTo>
                  <a:pt x="0" y="905723"/>
                </a:lnTo>
                <a:lnTo>
                  <a:pt x="1513" y="905723"/>
                </a:lnTo>
                <a:lnTo>
                  <a:pt x="7539" y="910258"/>
                </a:lnTo>
                <a:lnTo>
                  <a:pt x="12053" y="911770"/>
                </a:lnTo>
                <a:lnTo>
                  <a:pt x="16580" y="914793"/>
                </a:lnTo>
                <a:lnTo>
                  <a:pt x="22607" y="917817"/>
                </a:lnTo>
                <a:lnTo>
                  <a:pt x="28646" y="922352"/>
                </a:lnTo>
                <a:lnTo>
                  <a:pt x="36186" y="925375"/>
                </a:lnTo>
                <a:lnTo>
                  <a:pt x="42213" y="929911"/>
                </a:lnTo>
                <a:lnTo>
                  <a:pt x="46740" y="931422"/>
                </a:lnTo>
                <a:lnTo>
                  <a:pt x="49753" y="934446"/>
                </a:lnTo>
                <a:lnTo>
                  <a:pt x="54267" y="937469"/>
                </a:lnTo>
                <a:lnTo>
                  <a:pt x="58794" y="938981"/>
                </a:lnTo>
                <a:lnTo>
                  <a:pt x="63320" y="942004"/>
                </a:lnTo>
                <a:lnTo>
                  <a:pt x="67847" y="943516"/>
                </a:lnTo>
                <a:lnTo>
                  <a:pt x="70860" y="946540"/>
                </a:lnTo>
                <a:lnTo>
                  <a:pt x="75374" y="948051"/>
                </a:lnTo>
                <a:lnTo>
                  <a:pt x="79900" y="951075"/>
                </a:lnTo>
                <a:lnTo>
                  <a:pt x="84427" y="954111"/>
                </a:lnTo>
                <a:lnTo>
                  <a:pt x="88941" y="957134"/>
                </a:lnTo>
                <a:lnTo>
                  <a:pt x="93467" y="960158"/>
                </a:lnTo>
                <a:lnTo>
                  <a:pt x="97994" y="961669"/>
                </a:lnTo>
                <a:lnTo>
                  <a:pt x="102520" y="963181"/>
                </a:lnTo>
                <a:lnTo>
                  <a:pt x="107034" y="966205"/>
                </a:lnTo>
                <a:lnTo>
                  <a:pt x="111561" y="969228"/>
                </a:lnTo>
                <a:lnTo>
                  <a:pt x="116087" y="970740"/>
                </a:lnTo>
                <a:lnTo>
                  <a:pt x="120601" y="973763"/>
                </a:lnTo>
                <a:lnTo>
                  <a:pt x="125128" y="975275"/>
                </a:lnTo>
                <a:lnTo>
                  <a:pt x="129654" y="978298"/>
                </a:lnTo>
                <a:lnTo>
                  <a:pt x="132668" y="981322"/>
                </a:lnTo>
                <a:lnTo>
                  <a:pt x="137194" y="982834"/>
                </a:lnTo>
                <a:lnTo>
                  <a:pt x="141708" y="984345"/>
                </a:lnTo>
                <a:lnTo>
                  <a:pt x="146235" y="987369"/>
                </a:lnTo>
                <a:lnTo>
                  <a:pt x="149248" y="990392"/>
                </a:lnTo>
                <a:lnTo>
                  <a:pt x="153775" y="991904"/>
                </a:lnTo>
                <a:lnTo>
                  <a:pt x="158301" y="994927"/>
                </a:lnTo>
                <a:lnTo>
                  <a:pt x="162815" y="996439"/>
                </a:lnTo>
                <a:lnTo>
                  <a:pt x="168855" y="999462"/>
                </a:lnTo>
                <a:lnTo>
                  <a:pt x="174881" y="1002486"/>
                </a:lnTo>
                <a:lnTo>
                  <a:pt x="180908" y="1005509"/>
                </a:lnTo>
                <a:lnTo>
                  <a:pt x="185435" y="1008533"/>
                </a:lnTo>
                <a:lnTo>
                  <a:pt x="189961" y="1010045"/>
                </a:lnTo>
                <a:lnTo>
                  <a:pt x="194475" y="1013081"/>
                </a:lnTo>
                <a:lnTo>
                  <a:pt x="195988" y="1013081"/>
                </a:lnTo>
                <a:lnTo>
                  <a:pt x="199002" y="1014592"/>
                </a:lnTo>
                <a:lnTo>
                  <a:pt x="203528" y="1014592"/>
                </a:lnTo>
                <a:lnTo>
                  <a:pt x="209555" y="1011569"/>
                </a:lnTo>
                <a:lnTo>
                  <a:pt x="215582" y="1005509"/>
                </a:lnTo>
                <a:lnTo>
                  <a:pt x="221609" y="1000974"/>
                </a:lnTo>
                <a:lnTo>
                  <a:pt x="227649" y="993416"/>
                </a:lnTo>
                <a:lnTo>
                  <a:pt x="233676" y="985857"/>
                </a:lnTo>
                <a:lnTo>
                  <a:pt x="241215" y="979810"/>
                </a:lnTo>
                <a:lnTo>
                  <a:pt x="247242" y="973763"/>
                </a:lnTo>
                <a:lnTo>
                  <a:pt x="250256" y="969228"/>
                </a:lnTo>
                <a:lnTo>
                  <a:pt x="254782" y="966205"/>
                </a:lnTo>
                <a:lnTo>
                  <a:pt x="259309" y="960158"/>
                </a:lnTo>
                <a:lnTo>
                  <a:pt x="265336" y="954111"/>
                </a:lnTo>
                <a:lnTo>
                  <a:pt x="271363" y="946540"/>
                </a:lnTo>
                <a:lnTo>
                  <a:pt x="275889" y="938981"/>
                </a:lnTo>
                <a:lnTo>
                  <a:pt x="283429" y="931422"/>
                </a:lnTo>
                <a:lnTo>
                  <a:pt x="289456" y="923864"/>
                </a:lnTo>
                <a:lnTo>
                  <a:pt x="295483" y="916305"/>
                </a:lnTo>
                <a:lnTo>
                  <a:pt x="300010" y="910258"/>
                </a:lnTo>
                <a:lnTo>
                  <a:pt x="306036" y="902700"/>
                </a:lnTo>
                <a:lnTo>
                  <a:pt x="312076" y="896653"/>
                </a:lnTo>
                <a:lnTo>
                  <a:pt x="316590" y="890593"/>
                </a:lnTo>
                <a:lnTo>
                  <a:pt x="321116" y="887570"/>
                </a:lnTo>
                <a:lnTo>
                  <a:pt x="325643" y="883035"/>
                </a:lnTo>
                <a:lnTo>
                  <a:pt x="328656" y="881523"/>
                </a:lnTo>
                <a:lnTo>
                  <a:pt x="334683" y="880011"/>
                </a:lnTo>
                <a:lnTo>
                  <a:pt x="342223" y="881523"/>
                </a:lnTo>
                <a:lnTo>
                  <a:pt x="345237" y="883035"/>
                </a:lnTo>
                <a:lnTo>
                  <a:pt x="348250" y="884546"/>
                </a:lnTo>
                <a:lnTo>
                  <a:pt x="352777" y="887570"/>
                </a:lnTo>
                <a:lnTo>
                  <a:pt x="357303" y="890593"/>
                </a:lnTo>
                <a:lnTo>
                  <a:pt x="361817" y="892105"/>
                </a:lnTo>
                <a:lnTo>
                  <a:pt x="366344" y="895128"/>
                </a:lnTo>
                <a:lnTo>
                  <a:pt x="369357" y="898165"/>
                </a:lnTo>
                <a:lnTo>
                  <a:pt x="373884" y="901188"/>
                </a:lnTo>
                <a:lnTo>
                  <a:pt x="378410" y="902700"/>
                </a:lnTo>
                <a:lnTo>
                  <a:pt x="381424" y="905723"/>
                </a:lnTo>
                <a:lnTo>
                  <a:pt x="385937" y="907235"/>
                </a:lnTo>
                <a:lnTo>
                  <a:pt x="388964" y="910258"/>
                </a:lnTo>
                <a:lnTo>
                  <a:pt x="394991" y="911770"/>
                </a:lnTo>
                <a:lnTo>
                  <a:pt x="407044" y="911770"/>
                </a:lnTo>
                <a:lnTo>
                  <a:pt x="411571" y="908747"/>
                </a:lnTo>
                <a:lnTo>
                  <a:pt x="416097" y="904211"/>
                </a:lnTo>
                <a:lnTo>
                  <a:pt x="420611" y="898165"/>
                </a:lnTo>
                <a:lnTo>
                  <a:pt x="422124" y="893617"/>
                </a:lnTo>
                <a:lnTo>
                  <a:pt x="423637" y="889081"/>
                </a:lnTo>
                <a:lnTo>
                  <a:pt x="426651" y="884546"/>
                </a:lnTo>
                <a:lnTo>
                  <a:pt x="429664" y="878499"/>
                </a:lnTo>
                <a:lnTo>
                  <a:pt x="431165" y="872453"/>
                </a:lnTo>
                <a:lnTo>
                  <a:pt x="432678" y="866406"/>
                </a:lnTo>
                <a:lnTo>
                  <a:pt x="434191" y="861871"/>
                </a:lnTo>
                <a:lnTo>
                  <a:pt x="434191" y="857335"/>
                </a:lnTo>
                <a:lnTo>
                  <a:pt x="432678" y="851288"/>
                </a:lnTo>
                <a:lnTo>
                  <a:pt x="432678" y="846753"/>
                </a:lnTo>
                <a:lnTo>
                  <a:pt x="431165" y="842218"/>
                </a:lnTo>
                <a:lnTo>
                  <a:pt x="429664" y="839195"/>
                </a:lnTo>
                <a:lnTo>
                  <a:pt x="428151" y="834647"/>
                </a:lnTo>
                <a:lnTo>
                  <a:pt x="426651" y="830112"/>
                </a:lnTo>
                <a:lnTo>
                  <a:pt x="423637" y="827088"/>
                </a:lnTo>
                <a:lnTo>
                  <a:pt x="423637" y="824065"/>
                </a:lnTo>
                <a:lnTo>
                  <a:pt x="419111" y="818018"/>
                </a:lnTo>
                <a:lnTo>
                  <a:pt x="419111" y="811971"/>
                </a:lnTo>
                <a:lnTo>
                  <a:pt x="417598" y="807436"/>
                </a:lnTo>
                <a:lnTo>
                  <a:pt x="419111" y="804412"/>
                </a:lnTo>
                <a:lnTo>
                  <a:pt x="420611" y="799877"/>
                </a:lnTo>
                <a:lnTo>
                  <a:pt x="423637" y="795342"/>
                </a:lnTo>
                <a:lnTo>
                  <a:pt x="425138" y="789295"/>
                </a:lnTo>
                <a:lnTo>
                  <a:pt x="428151" y="783248"/>
                </a:lnTo>
                <a:lnTo>
                  <a:pt x="432678" y="777189"/>
                </a:lnTo>
                <a:lnTo>
                  <a:pt x="435691" y="772654"/>
                </a:lnTo>
                <a:lnTo>
                  <a:pt x="440218" y="766607"/>
                </a:lnTo>
                <a:lnTo>
                  <a:pt x="443231" y="762072"/>
                </a:lnTo>
                <a:lnTo>
                  <a:pt x="446245" y="757536"/>
                </a:lnTo>
                <a:lnTo>
                  <a:pt x="449258" y="754513"/>
                </a:lnTo>
                <a:lnTo>
                  <a:pt x="455298" y="748466"/>
                </a:lnTo>
                <a:lnTo>
                  <a:pt x="456798" y="746954"/>
                </a:lnTo>
                <a:lnTo>
                  <a:pt x="467352" y="746954"/>
                </a:lnTo>
                <a:lnTo>
                  <a:pt x="470365" y="748466"/>
                </a:lnTo>
                <a:lnTo>
                  <a:pt x="474892" y="749978"/>
                </a:lnTo>
                <a:lnTo>
                  <a:pt x="479418" y="749978"/>
                </a:lnTo>
                <a:lnTo>
                  <a:pt x="483932" y="751490"/>
                </a:lnTo>
                <a:lnTo>
                  <a:pt x="489971" y="751490"/>
                </a:lnTo>
                <a:lnTo>
                  <a:pt x="495998" y="753001"/>
                </a:lnTo>
                <a:lnTo>
                  <a:pt x="502025" y="754513"/>
                </a:lnTo>
                <a:lnTo>
                  <a:pt x="508052" y="756025"/>
                </a:lnTo>
                <a:lnTo>
                  <a:pt x="514092" y="757536"/>
                </a:lnTo>
                <a:lnTo>
                  <a:pt x="523132" y="759048"/>
                </a:lnTo>
                <a:lnTo>
                  <a:pt x="530672" y="760560"/>
                </a:lnTo>
                <a:lnTo>
                  <a:pt x="538212" y="762072"/>
                </a:lnTo>
                <a:lnTo>
                  <a:pt x="547252" y="763583"/>
                </a:lnTo>
                <a:lnTo>
                  <a:pt x="554792" y="765095"/>
                </a:lnTo>
                <a:lnTo>
                  <a:pt x="563833" y="766607"/>
                </a:lnTo>
                <a:lnTo>
                  <a:pt x="572886" y="768118"/>
                </a:lnTo>
                <a:lnTo>
                  <a:pt x="581926" y="771142"/>
                </a:lnTo>
                <a:lnTo>
                  <a:pt x="592480" y="772654"/>
                </a:lnTo>
                <a:lnTo>
                  <a:pt x="601533" y="774165"/>
                </a:lnTo>
                <a:lnTo>
                  <a:pt x="610573" y="775677"/>
                </a:lnTo>
                <a:lnTo>
                  <a:pt x="621127" y="777189"/>
                </a:lnTo>
                <a:lnTo>
                  <a:pt x="631680" y="780225"/>
                </a:lnTo>
                <a:lnTo>
                  <a:pt x="640720" y="781737"/>
                </a:lnTo>
                <a:lnTo>
                  <a:pt x="651261" y="783248"/>
                </a:lnTo>
                <a:lnTo>
                  <a:pt x="661815" y="784760"/>
                </a:lnTo>
                <a:lnTo>
                  <a:pt x="673894" y="787784"/>
                </a:lnTo>
                <a:lnTo>
                  <a:pt x="682921" y="789295"/>
                </a:lnTo>
                <a:lnTo>
                  <a:pt x="693475" y="790807"/>
                </a:lnTo>
                <a:lnTo>
                  <a:pt x="704028" y="792319"/>
                </a:lnTo>
                <a:lnTo>
                  <a:pt x="714582" y="793830"/>
                </a:lnTo>
                <a:lnTo>
                  <a:pt x="723609" y="795342"/>
                </a:lnTo>
                <a:lnTo>
                  <a:pt x="734163" y="796854"/>
                </a:lnTo>
                <a:lnTo>
                  <a:pt x="744716" y="798366"/>
                </a:lnTo>
                <a:lnTo>
                  <a:pt x="755270" y="801389"/>
                </a:lnTo>
                <a:lnTo>
                  <a:pt x="764297" y="801389"/>
                </a:lnTo>
                <a:lnTo>
                  <a:pt x="774851" y="804412"/>
                </a:lnTo>
                <a:lnTo>
                  <a:pt x="784006" y="804412"/>
                </a:lnTo>
                <a:lnTo>
                  <a:pt x="794559" y="807436"/>
                </a:lnTo>
                <a:lnTo>
                  <a:pt x="803587" y="807436"/>
                </a:lnTo>
                <a:lnTo>
                  <a:pt x="812614" y="808948"/>
                </a:lnTo>
                <a:lnTo>
                  <a:pt x="821642" y="810459"/>
                </a:lnTo>
                <a:lnTo>
                  <a:pt x="830670" y="811971"/>
                </a:lnTo>
                <a:lnTo>
                  <a:pt x="838171" y="811971"/>
                </a:lnTo>
                <a:lnTo>
                  <a:pt x="847326" y="813483"/>
                </a:lnTo>
                <a:lnTo>
                  <a:pt x="854828" y="813483"/>
                </a:lnTo>
                <a:lnTo>
                  <a:pt x="862330" y="814995"/>
                </a:lnTo>
                <a:lnTo>
                  <a:pt x="875935" y="814995"/>
                </a:lnTo>
                <a:lnTo>
                  <a:pt x="881911" y="816506"/>
                </a:lnTo>
                <a:lnTo>
                  <a:pt x="909121" y="816506"/>
                </a:lnTo>
                <a:lnTo>
                  <a:pt x="912045" y="814995"/>
                </a:lnTo>
                <a:lnTo>
                  <a:pt x="916623" y="814995"/>
                </a:lnTo>
                <a:lnTo>
                  <a:pt x="919674" y="813483"/>
                </a:lnTo>
                <a:lnTo>
                  <a:pt x="922599" y="813483"/>
                </a:lnTo>
                <a:lnTo>
                  <a:pt x="925650" y="810459"/>
                </a:lnTo>
                <a:lnTo>
                  <a:pt x="930228" y="807436"/>
                </a:lnTo>
                <a:lnTo>
                  <a:pt x="934678" y="804412"/>
                </a:lnTo>
                <a:lnTo>
                  <a:pt x="940781" y="799877"/>
                </a:lnTo>
                <a:lnTo>
                  <a:pt x="945232" y="795342"/>
                </a:lnTo>
                <a:lnTo>
                  <a:pt x="952861" y="790807"/>
                </a:lnTo>
                <a:lnTo>
                  <a:pt x="958837" y="784760"/>
                </a:lnTo>
                <a:lnTo>
                  <a:pt x="966338" y="780225"/>
                </a:lnTo>
                <a:lnTo>
                  <a:pt x="972442" y="772654"/>
                </a:lnTo>
                <a:lnTo>
                  <a:pt x="978418" y="766607"/>
                </a:lnTo>
                <a:lnTo>
                  <a:pt x="985920" y="759048"/>
                </a:lnTo>
                <a:lnTo>
                  <a:pt x="993549" y="751490"/>
                </a:lnTo>
                <a:lnTo>
                  <a:pt x="996473" y="748466"/>
                </a:lnTo>
                <a:lnTo>
                  <a:pt x="999525" y="743931"/>
                </a:lnTo>
                <a:lnTo>
                  <a:pt x="1002576" y="739396"/>
                </a:lnTo>
                <a:lnTo>
                  <a:pt x="1007026" y="736372"/>
                </a:lnTo>
                <a:lnTo>
                  <a:pt x="1010078" y="731837"/>
                </a:lnTo>
                <a:lnTo>
                  <a:pt x="1014655" y="728814"/>
                </a:lnTo>
                <a:lnTo>
                  <a:pt x="1016054" y="724279"/>
                </a:lnTo>
                <a:lnTo>
                  <a:pt x="1020631" y="721242"/>
                </a:lnTo>
                <a:lnTo>
                  <a:pt x="1023683" y="716707"/>
                </a:lnTo>
                <a:lnTo>
                  <a:pt x="1026607" y="712172"/>
                </a:lnTo>
                <a:lnTo>
                  <a:pt x="1029659" y="707637"/>
                </a:lnTo>
                <a:lnTo>
                  <a:pt x="1032711" y="703102"/>
                </a:lnTo>
                <a:lnTo>
                  <a:pt x="1035762" y="700078"/>
                </a:lnTo>
                <a:lnTo>
                  <a:pt x="1038687" y="695543"/>
                </a:lnTo>
                <a:lnTo>
                  <a:pt x="1041738" y="691008"/>
                </a:lnTo>
                <a:lnTo>
                  <a:pt x="1044790" y="686473"/>
                </a:lnTo>
                <a:lnTo>
                  <a:pt x="1047714" y="681938"/>
                </a:lnTo>
                <a:lnTo>
                  <a:pt x="1049240" y="677403"/>
                </a:lnTo>
                <a:lnTo>
                  <a:pt x="1052292" y="672867"/>
                </a:lnTo>
                <a:lnTo>
                  <a:pt x="1055343" y="668332"/>
                </a:lnTo>
                <a:lnTo>
                  <a:pt x="1058268" y="665309"/>
                </a:lnTo>
                <a:lnTo>
                  <a:pt x="1059794" y="660761"/>
                </a:lnTo>
                <a:lnTo>
                  <a:pt x="1061319" y="656226"/>
                </a:lnTo>
                <a:lnTo>
                  <a:pt x="1064371" y="653202"/>
                </a:lnTo>
                <a:lnTo>
                  <a:pt x="1064371" y="648667"/>
                </a:lnTo>
                <a:lnTo>
                  <a:pt x="1067423" y="644132"/>
                </a:lnTo>
                <a:lnTo>
                  <a:pt x="1067423" y="639597"/>
                </a:lnTo>
                <a:lnTo>
                  <a:pt x="1070347" y="635062"/>
                </a:lnTo>
                <a:lnTo>
                  <a:pt x="1070347" y="627503"/>
                </a:lnTo>
                <a:lnTo>
                  <a:pt x="1071873" y="622968"/>
                </a:lnTo>
                <a:lnTo>
                  <a:pt x="1073399" y="619944"/>
                </a:lnTo>
                <a:lnTo>
                  <a:pt x="1073399" y="604815"/>
                </a:lnTo>
                <a:lnTo>
                  <a:pt x="1071873" y="597256"/>
                </a:lnTo>
                <a:lnTo>
                  <a:pt x="1070347" y="591209"/>
                </a:lnTo>
                <a:lnTo>
                  <a:pt x="1067423" y="583651"/>
                </a:lnTo>
                <a:lnTo>
                  <a:pt x="1064371" y="577604"/>
                </a:lnTo>
                <a:lnTo>
                  <a:pt x="1061319" y="571557"/>
                </a:lnTo>
                <a:lnTo>
                  <a:pt x="1058268" y="565510"/>
                </a:lnTo>
                <a:lnTo>
                  <a:pt x="1052292" y="559463"/>
                </a:lnTo>
                <a:lnTo>
                  <a:pt x="1047714" y="553416"/>
                </a:lnTo>
                <a:lnTo>
                  <a:pt x="1043264" y="548881"/>
                </a:lnTo>
                <a:lnTo>
                  <a:pt x="1038687" y="542821"/>
                </a:lnTo>
                <a:lnTo>
                  <a:pt x="1032711" y="538286"/>
                </a:lnTo>
                <a:lnTo>
                  <a:pt x="1026607" y="532239"/>
                </a:lnTo>
                <a:lnTo>
                  <a:pt x="1020631" y="527704"/>
                </a:lnTo>
                <a:lnTo>
                  <a:pt x="1014655" y="523169"/>
                </a:lnTo>
                <a:lnTo>
                  <a:pt x="1008552" y="518634"/>
                </a:lnTo>
                <a:lnTo>
                  <a:pt x="1002576" y="515610"/>
                </a:lnTo>
                <a:lnTo>
                  <a:pt x="996473" y="511075"/>
                </a:lnTo>
                <a:lnTo>
                  <a:pt x="992023" y="506540"/>
                </a:lnTo>
                <a:lnTo>
                  <a:pt x="984394" y="502005"/>
                </a:lnTo>
                <a:lnTo>
                  <a:pt x="978418" y="497470"/>
                </a:lnTo>
                <a:lnTo>
                  <a:pt x="972442" y="494446"/>
                </a:lnTo>
                <a:lnTo>
                  <a:pt x="967864" y="489898"/>
                </a:lnTo>
                <a:lnTo>
                  <a:pt x="961888" y="485363"/>
                </a:lnTo>
                <a:lnTo>
                  <a:pt x="957311" y="480828"/>
                </a:lnTo>
                <a:lnTo>
                  <a:pt x="952861" y="477805"/>
                </a:lnTo>
                <a:lnTo>
                  <a:pt x="948283" y="473270"/>
                </a:lnTo>
                <a:lnTo>
                  <a:pt x="943706" y="470246"/>
                </a:lnTo>
                <a:lnTo>
                  <a:pt x="939256" y="465711"/>
                </a:lnTo>
                <a:lnTo>
                  <a:pt x="934678" y="461176"/>
                </a:lnTo>
                <a:lnTo>
                  <a:pt x="933152" y="458152"/>
                </a:lnTo>
                <a:lnTo>
                  <a:pt x="930228" y="453617"/>
                </a:lnTo>
                <a:lnTo>
                  <a:pt x="928702" y="450594"/>
                </a:lnTo>
                <a:lnTo>
                  <a:pt x="925650" y="446059"/>
                </a:lnTo>
                <a:lnTo>
                  <a:pt x="925650" y="432440"/>
                </a:lnTo>
                <a:lnTo>
                  <a:pt x="927176" y="426394"/>
                </a:lnTo>
                <a:lnTo>
                  <a:pt x="930228" y="420347"/>
                </a:lnTo>
                <a:lnTo>
                  <a:pt x="933152" y="414300"/>
                </a:lnTo>
                <a:lnTo>
                  <a:pt x="937730" y="408253"/>
                </a:lnTo>
                <a:lnTo>
                  <a:pt x="942307" y="400694"/>
                </a:lnTo>
                <a:lnTo>
                  <a:pt x="946757" y="393136"/>
                </a:lnTo>
                <a:lnTo>
                  <a:pt x="949809" y="388601"/>
                </a:lnTo>
                <a:lnTo>
                  <a:pt x="952861" y="385577"/>
                </a:lnTo>
                <a:lnTo>
                  <a:pt x="955785" y="381042"/>
                </a:lnTo>
                <a:lnTo>
                  <a:pt x="958837" y="378018"/>
                </a:lnTo>
                <a:lnTo>
                  <a:pt x="961888" y="373471"/>
                </a:lnTo>
                <a:lnTo>
                  <a:pt x="966338" y="370447"/>
                </a:lnTo>
                <a:lnTo>
                  <a:pt x="967864" y="365912"/>
                </a:lnTo>
                <a:lnTo>
                  <a:pt x="972442" y="362889"/>
                </a:lnTo>
                <a:lnTo>
                  <a:pt x="976892" y="358353"/>
                </a:lnTo>
                <a:lnTo>
                  <a:pt x="979943" y="353818"/>
                </a:lnTo>
                <a:lnTo>
                  <a:pt x="982995" y="350795"/>
                </a:lnTo>
                <a:lnTo>
                  <a:pt x="987445" y="346260"/>
                </a:lnTo>
                <a:lnTo>
                  <a:pt x="992023" y="341724"/>
                </a:lnTo>
                <a:lnTo>
                  <a:pt x="994947" y="338701"/>
                </a:lnTo>
                <a:lnTo>
                  <a:pt x="999525" y="335678"/>
                </a:lnTo>
                <a:lnTo>
                  <a:pt x="1002576" y="331142"/>
                </a:lnTo>
                <a:lnTo>
                  <a:pt x="1007026" y="328119"/>
                </a:lnTo>
                <a:lnTo>
                  <a:pt x="1010078" y="323584"/>
                </a:lnTo>
                <a:lnTo>
                  <a:pt x="1014655" y="319049"/>
                </a:lnTo>
                <a:lnTo>
                  <a:pt x="1017580" y="316013"/>
                </a:lnTo>
                <a:lnTo>
                  <a:pt x="1025209" y="308454"/>
                </a:lnTo>
                <a:lnTo>
                  <a:pt x="1032711" y="302407"/>
                </a:lnTo>
                <a:lnTo>
                  <a:pt x="1040213" y="296360"/>
                </a:lnTo>
                <a:lnTo>
                  <a:pt x="1047714" y="288802"/>
                </a:lnTo>
                <a:lnTo>
                  <a:pt x="1053818" y="284266"/>
                </a:lnTo>
                <a:lnTo>
                  <a:pt x="1059794" y="278220"/>
                </a:lnTo>
                <a:lnTo>
                  <a:pt x="1064371" y="272173"/>
                </a:lnTo>
                <a:lnTo>
                  <a:pt x="1070347" y="269149"/>
                </a:lnTo>
                <a:lnTo>
                  <a:pt x="1074924" y="264614"/>
                </a:lnTo>
                <a:lnTo>
                  <a:pt x="1079375" y="261591"/>
                </a:lnTo>
                <a:lnTo>
                  <a:pt x="1083952" y="258554"/>
                </a:lnTo>
                <a:lnTo>
                  <a:pt x="1087004" y="257043"/>
                </a:lnTo>
                <a:lnTo>
                  <a:pt x="1082426" y="250996"/>
                </a:lnTo>
                <a:lnTo>
                  <a:pt x="1077976" y="246461"/>
                </a:lnTo>
                <a:lnTo>
                  <a:pt x="1071873" y="241926"/>
                </a:lnTo>
                <a:lnTo>
                  <a:pt x="1068821" y="237390"/>
                </a:lnTo>
                <a:lnTo>
                  <a:pt x="1062845" y="231343"/>
                </a:lnTo>
                <a:lnTo>
                  <a:pt x="1058268" y="226808"/>
                </a:lnTo>
                <a:lnTo>
                  <a:pt x="1053818" y="222273"/>
                </a:lnTo>
                <a:lnTo>
                  <a:pt x="1047714" y="217738"/>
                </a:lnTo>
                <a:lnTo>
                  <a:pt x="1043264" y="211691"/>
                </a:lnTo>
                <a:lnTo>
                  <a:pt x="1037161" y="207156"/>
                </a:lnTo>
                <a:lnTo>
                  <a:pt x="1031185" y="202621"/>
                </a:lnTo>
                <a:lnTo>
                  <a:pt x="1025209" y="198073"/>
                </a:lnTo>
                <a:lnTo>
                  <a:pt x="1020631" y="192026"/>
                </a:lnTo>
                <a:lnTo>
                  <a:pt x="1014655" y="187491"/>
                </a:lnTo>
                <a:lnTo>
                  <a:pt x="1008552" y="182956"/>
                </a:lnTo>
                <a:lnTo>
                  <a:pt x="1002576" y="178421"/>
                </a:lnTo>
                <a:lnTo>
                  <a:pt x="996473" y="173885"/>
                </a:lnTo>
                <a:lnTo>
                  <a:pt x="990497" y="167839"/>
                </a:lnTo>
                <a:lnTo>
                  <a:pt x="984394" y="163303"/>
                </a:lnTo>
                <a:lnTo>
                  <a:pt x="978418" y="158768"/>
                </a:lnTo>
                <a:lnTo>
                  <a:pt x="972442" y="154233"/>
                </a:lnTo>
                <a:lnTo>
                  <a:pt x="966338" y="149698"/>
                </a:lnTo>
                <a:lnTo>
                  <a:pt x="960362" y="145163"/>
                </a:lnTo>
                <a:lnTo>
                  <a:pt x="954259" y="140615"/>
                </a:lnTo>
                <a:lnTo>
                  <a:pt x="948283" y="134568"/>
                </a:lnTo>
                <a:lnTo>
                  <a:pt x="942307" y="131545"/>
                </a:lnTo>
                <a:lnTo>
                  <a:pt x="934678" y="125498"/>
                </a:lnTo>
                <a:lnTo>
                  <a:pt x="928702" y="122474"/>
                </a:lnTo>
                <a:lnTo>
                  <a:pt x="922599" y="117939"/>
                </a:lnTo>
                <a:lnTo>
                  <a:pt x="916623" y="113404"/>
                </a:lnTo>
                <a:lnTo>
                  <a:pt x="912045" y="108869"/>
                </a:lnTo>
                <a:lnTo>
                  <a:pt x="906069" y="105845"/>
                </a:lnTo>
                <a:lnTo>
                  <a:pt x="900093" y="101310"/>
                </a:lnTo>
                <a:lnTo>
                  <a:pt x="892464" y="96775"/>
                </a:lnTo>
                <a:lnTo>
                  <a:pt x="888014" y="92240"/>
                </a:lnTo>
                <a:lnTo>
                  <a:pt x="881911" y="89216"/>
                </a:lnTo>
                <a:lnTo>
                  <a:pt x="875935" y="84669"/>
                </a:lnTo>
                <a:lnTo>
                  <a:pt x="871357" y="81645"/>
                </a:lnTo>
                <a:lnTo>
                  <a:pt x="865381" y="77110"/>
                </a:lnTo>
                <a:lnTo>
                  <a:pt x="860804" y="75598"/>
                </a:lnTo>
                <a:lnTo>
                  <a:pt x="854828" y="71063"/>
                </a:lnTo>
                <a:lnTo>
                  <a:pt x="850251" y="68040"/>
                </a:lnTo>
                <a:lnTo>
                  <a:pt x="845800" y="63504"/>
                </a:lnTo>
                <a:lnTo>
                  <a:pt x="841223" y="61993"/>
                </a:lnTo>
                <a:lnTo>
                  <a:pt x="836773" y="57458"/>
                </a:lnTo>
                <a:lnTo>
                  <a:pt x="832195" y="54434"/>
                </a:lnTo>
                <a:lnTo>
                  <a:pt x="827618" y="52922"/>
                </a:lnTo>
                <a:lnTo>
                  <a:pt x="824693" y="51411"/>
                </a:lnTo>
                <a:lnTo>
                  <a:pt x="820116" y="48387"/>
                </a:lnTo>
                <a:lnTo>
                  <a:pt x="815666" y="45364"/>
                </a:lnTo>
                <a:lnTo>
                  <a:pt x="812614" y="42340"/>
                </a:lnTo>
                <a:lnTo>
                  <a:pt x="809563" y="40829"/>
                </a:lnTo>
                <a:lnTo>
                  <a:pt x="803587" y="37805"/>
                </a:lnTo>
                <a:lnTo>
                  <a:pt x="799009" y="34782"/>
                </a:lnTo>
                <a:lnTo>
                  <a:pt x="795958" y="31758"/>
                </a:lnTo>
                <a:lnTo>
                  <a:pt x="793033" y="30247"/>
                </a:lnTo>
                <a:lnTo>
                  <a:pt x="791507" y="28735"/>
                </a:lnTo>
                <a:lnTo>
                  <a:pt x="640720" y="0"/>
                </a:lnTo>
                <a:close/>
              </a:path>
            </a:pathLst>
          </a:custGeom>
          <a:solidFill>
            <a:srgbClr val="CC00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752240" y="6155447"/>
            <a:ext cx="91967" cy="81645"/>
          </a:xfrm>
          <a:custGeom>
            <a:avLst/>
            <a:gdLst/>
            <a:ahLst/>
            <a:cxnLst/>
            <a:rect l="l" t="t" r="r" b="b"/>
            <a:pathLst>
              <a:path w="91967" h="81645">
                <a:moveTo>
                  <a:pt x="0" y="65016"/>
                </a:moveTo>
                <a:lnTo>
                  <a:pt x="0" y="68040"/>
                </a:lnTo>
                <a:lnTo>
                  <a:pt x="1513" y="72575"/>
                </a:lnTo>
                <a:lnTo>
                  <a:pt x="4526" y="75598"/>
                </a:lnTo>
                <a:lnTo>
                  <a:pt x="9053" y="78622"/>
                </a:lnTo>
                <a:lnTo>
                  <a:pt x="13566" y="80133"/>
                </a:lnTo>
                <a:lnTo>
                  <a:pt x="18093" y="81645"/>
                </a:lnTo>
                <a:lnTo>
                  <a:pt x="45227" y="81645"/>
                </a:lnTo>
                <a:lnTo>
                  <a:pt x="49753" y="80133"/>
                </a:lnTo>
                <a:lnTo>
                  <a:pt x="57293" y="80133"/>
                </a:lnTo>
                <a:lnTo>
                  <a:pt x="61807" y="78622"/>
                </a:lnTo>
                <a:lnTo>
                  <a:pt x="67847" y="77110"/>
                </a:lnTo>
                <a:lnTo>
                  <a:pt x="72360" y="75598"/>
                </a:lnTo>
                <a:lnTo>
                  <a:pt x="76887" y="74086"/>
                </a:lnTo>
                <a:lnTo>
                  <a:pt x="82914" y="69551"/>
                </a:lnTo>
                <a:lnTo>
                  <a:pt x="87440" y="63504"/>
                </a:lnTo>
                <a:lnTo>
                  <a:pt x="88954" y="60481"/>
                </a:lnTo>
                <a:lnTo>
                  <a:pt x="90454" y="55946"/>
                </a:lnTo>
                <a:lnTo>
                  <a:pt x="91967" y="52922"/>
                </a:lnTo>
                <a:lnTo>
                  <a:pt x="91967" y="43852"/>
                </a:lnTo>
                <a:lnTo>
                  <a:pt x="90454" y="39317"/>
                </a:lnTo>
                <a:lnTo>
                  <a:pt x="88954" y="36293"/>
                </a:lnTo>
                <a:lnTo>
                  <a:pt x="88954" y="31758"/>
                </a:lnTo>
                <a:lnTo>
                  <a:pt x="85940" y="27223"/>
                </a:lnTo>
                <a:lnTo>
                  <a:pt x="84427" y="22675"/>
                </a:lnTo>
                <a:lnTo>
                  <a:pt x="82914" y="18140"/>
                </a:lnTo>
                <a:lnTo>
                  <a:pt x="81414" y="16628"/>
                </a:lnTo>
                <a:lnTo>
                  <a:pt x="76887" y="9070"/>
                </a:lnTo>
                <a:lnTo>
                  <a:pt x="72360" y="4535"/>
                </a:lnTo>
                <a:lnTo>
                  <a:pt x="69347" y="1511"/>
                </a:lnTo>
                <a:lnTo>
                  <a:pt x="66334" y="1511"/>
                </a:lnTo>
                <a:lnTo>
                  <a:pt x="61807" y="0"/>
                </a:lnTo>
                <a:lnTo>
                  <a:pt x="42213" y="0"/>
                </a:lnTo>
                <a:lnTo>
                  <a:pt x="37687" y="1511"/>
                </a:lnTo>
                <a:lnTo>
                  <a:pt x="30147" y="1511"/>
                </a:lnTo>
                <a:lnTo>
                  <a:pt x="25633" y="4535"/>
                </a:lnTo>
                <a:lnTo>
                  <a:pt x="19606" y="6046"/>
                </a:lnTo>
                <a:lnTo>
                  <a:pt x="15079" y="9070"/>
                </a:lnTo>
                <a:lnTo>
                  <a:pt x="10553" y="13605"/>
                </a:lnTo>
                <a:lnTo>
                  <a:pt x="7539" y="18140"/>
                </a:lnTo>
                <a:lnTo>
                  <a:pt x="4526" y="21164"/>
                </a:lnTo>
                <a:lnTo>
                  <a:pt x="4526" y="31758"/>
                </a:lnTo>
                <a:lnTo>
                  <a:pt x="3013" y="39317"/>
                </a:lnTo>
                <a:lnTo>
                  <a:pt x="3013" y="45364"/>
                </a:lnTo>
                <a:lnTo>
                  <a:pt x="1513" y="51411"/>
                </a:lnTo>
                <a:lnTo>
                  <a:pt x="1513" y="60481"/>
                </a:lnTo>
                <a:lnTo>
                  <a:pt x="0" y="65016"/>
                </a:lnTo>
                <a:close/>
              </a:path>
            </a:pathLst>
          </a:custGeom>
          <a:solidFill>
            <a:srgbClr val="FFB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227170" y="6066243"/>
            <a:ext cx="306049" cy="303919"/>
          </a:xfrm>
          <a:custGeom>
            <a:avLst/>
            <a:gdLst/>
            <a:ahLst/>
            <a:cxnLst/>
            <a:rect l="l" t="t" r="r" b="b"/>
            <a:pathLst>
              <a:path w="306049" h="303919">
                <a:moveTo>
                  <a:pt x="1525" y="223772"/>
                </a:moveTo>
                <a:lnTo>
                  <a:pt x="2924" y="229832"/>
                </a:lnTo>
                <a:lnTo>
                  <a:pt x="4450" y="234367"/>
                </a:lnTo>
                <a:lnTo>
                  <a:pt x="7501" y="240414"/>
                </a:lnTo>
                <a:lnTo>
                  <a:pt x="12079" y="246461"/>
                </a:lnTo>
                <a:lnTo>
                  <a:pt x="16529" y="254019"/>
                </a:lnTo>
                <a:lnTo>
                  <a:pt x="22632" y="260066"/>
                </a:lnTo>
                <a:lnTo>
                  <a:pt x="28608" y="267625"/>
                </a:lnTo>
                <a:lnTo>
                  <a:pt x="33186" y="270648"/>
                </a:lnTo>
                <a:lnTo>
                  <a:pt x="37636" y="273672"/>
                </a:lnTo>
                <a:lnTo>
                  <a:pt x="42213" y="278207"/>
                </a:lnTo>
                <a:lnTo>
                  <a:pt x="49715" y="281230"/>
                </a:lnTo>
                <a:lnTo>
                  <a:pt x="54292" y="284254"/>
                </a:lnTo>
                <a:lnTo>
                  <a:pt x="61794" y="287290"/>
                </a:lnTo>
                <a:lnTo>
                  <a:pt x="67770" y="290313"/>
                </a:lnTo>
                <a:lnTo>
                  <a:pt x="75399" y="293337"/>
                </a:lnTo>
                <a:lnTo>
                  <a:pt x="78324" y="293337"/>
                </a:lnTo>
                <a:lnTo>
                  <a:pt x="82901" y="294848"/>
                </a:lnTo>
                <a:lnTo>
                  <a:pt x="85953" y="294848"/>
                </a:lnTo>
                <a:lnTo>
                  <a:pt x="90403" y="296360"/>
                </a:lnTo>
                <a:lnTo>
                  <a:pt x="94980" y="297872"/>
                </a:lnTo>
                <a:lnTo>
                  <a:pt x="99431" y="299384"/>
                </a:lnTo>
                <a:lnTo>
                  <a:pt x="104008" y="299384"/>
                </a:lnTo>
                <a:lnTo>
                  <a:pt x="108458" y="300895"/>
                </a:lnTo>
                <a:lnTo>
                  <a:pt x="113036" y="300895"/>
                </a:lnTo>
                <a:lnTo>
                  <a:pt x="117613" y="302407"/>
                </a:lnTo>
                <a:lnTo>
                  <a:pt x="138720" y="302407"/>
                </a:lnTo>
                <a:lnTo>
                  <a:pt x="141644" y="303919"/>
                </a:lnTo>
                <a:lnTo>
                  <a:pt x="149273" y="302407"/>
                </a:lnTo>
                <a:lnTo>
                  <a:pt x="170380" y="302407"/>
                </a:lnTo>
                <a:lnTo>
                  <a:pt x="176356" y="299384"/>
                </a:lnTo>
                <a:lnTo>
                  <a:pt x="180934" y="297872"/>
                </a:lnTo>
                <a:lnTo>
                  <a:pt x="186910" y="296360"/>
                </a:lnTo>
                <a:lnTo>
                  <a:pt x="192886" y="293337"/>
                </a:lnTo>
                <a:lnTo>
                  <a:pt x="197463" y="291825"/>
                </a:lnTo>
                <a:lnTo>
                  <a:pt x="202041" y="288802"/>
                </a:lnTo>
                <a:lnTo>
                  <a:pt x="208017" y="284254"/>
                </a:lnTo>
                <a:lnTo>
                  <a:pt x="212594" y="281230"/>
                </a:lnTo>
                <a:lnTo>
                  <a:pt x="215519" y="276695"/>
                </a:lnTo>
                <a:lnTo>
                  <a:pt x="220096" y="272160"/>
                </a:lnTo>
                <a:lnTo>
                  <a:pt x="224546" y="267625"/>
                </a:lnTo>
                <a:lnTo>
                  <a:pt x="229124" y="263090"/>
                </a:lnTo>
                <a:lnTo>
                  <a:pt x="232175" y="257043"/>
                </a:lnTo>
                <a:lnTo>
                  <a:pt x="236625" y="252508"/>
                </a:lnTo>
                <a:lnTo>
                  <a:pt x="241203" y="244949"/>
                </a:lnTo>
                <a:lnTo>
                  <a:pt x="244254" y="240414"/>
                </a:lnTo>
                <a:lnTo>
                  <a:pt x="248705" y="232855"/>
                </a:lnTo>
                <a:lnTo>
                  <a:pt x="253282" y="226796"/>
                </a:lnTo>
                <a:lnTo>
                  <a:pt x="257732" y="219237"/>
                </a:lnTo>
                <a:lnTo>
                  <a:pt x="262310" y="211678"/>
                </a:lnTo>
                <a:lnTo>
                  <a:pt x="263835" y="207143"/>
                </a:lnTo>
                <a:lnTo>
                  <a:pt x="266760" y="204120"/>
                </a:lnTo>
                <a:lnTo>
                  <a:pt x="268286" y="199585"/>
                </a:lnTo>
                <a:lnTo>
                  <a:pt x="271337" y="196561"/>
                </a:lnTo>
                <a:lnTo>
                  <a:pt x="272863" y="192026"/>
                </a:lnTo>
                <a:lnTo>
                  <a:pt x="275915" y="187491"/>
                </a:lnTo>
                <a:lnTo>
                  <a:pt x="278839" y="182956"/>
                </a:lnTo>
                <a:lnTo>
                  <a:pt x="281891" y="179932"/>
                </a:lnTo>
                <a:lnTo>
                  <a:pt x="283417" y="175397"/>
                </a:lnTo>
                <a:lnTo>
                  <a:pt x="286468" y="170849"/>
                </a:lnTo>
                <a:lnTo>
                  <a:pt x="287867" y="166314"/>
                </a:lnTo>
                <a:lnTo>
                  <a:pt x="289393" y="161779"/>
                </a:lnTo>
                <a:lnTo>
                  <a:pt x="290918" y="157244"/>
                </a:lnTo>
                <a:lnTo>
                  <a:pt x="293970" y="152709"/>
                </a:lnTo>
                <a:lnTo>
                  <a:pt x="295496" y="149685"/>
                </a:lnTo>
                <a:lnTo>
                  <a:pt x="297022" y="145150"/>
                </a:lnTo>
                <a:lnTo>
                  <a:pt x="298420" y="140615"/>
                </a:lnTo>
                <a:lnTo>
                  <a:pt x="299946" y="137591"/>
                </a:lnTo>
                <a:lnTo>
                  <a:pt x="299946" y="133056"/>
                </a:lnTo>
                <a:lnTo>
                  <a:pt x="301472" y="130033"/>
                </a:lnTo>
                <a:lnTo>
                  <a:pt x="302998" y="122474"/>
                </a:lnTo>
                <a:lnTo>
                  <a:pt x="304523" y="116427"/>
                </a:lnTo>
                <a:lnTo>
                  <a:pt x="304523" y="108856"/>
                </a:lnTo>
                <a:lnTo>
                  <a:pt x="306049" y="101297"/>
                </a:lnTo>
                <a:lnTo>
                  <a:pt x="306049" y="89204"/>
                </a:lnTo>
                <a:lnTo>
                  <a:pt x="304523" y="83157"/>
                </a:lnTo>
                <a:lnTo>
                  <a:pt x="302998" y="77110"/>
                </a:lnTo>
                <a:lnTo>
                  <a:pt x="301472" y="71063"/>
                </a:lnTo>
                <a:lnTo>
                  <a:pt x="301472" y="66528"/>
                </a:lnTo>
                <a:lnTo>
                  <a:pt x="298420" y="60481"/>
                </a:lnTo>
                <a:lnTo>
                  <a:pt x="295496" y="55946"/>
                </a:lnTo>
                <a:lnTo>
                  <a:pt x="292444" y="49886"/>
                </a:lnTo>
                <a:lnTo>
                  <a:pt x="289393" y="45351"/>
                </a:lnTo>
                <a:lnTo>
                  <a:pt x="286468" y="40816"/>
                </a:lnTo>
                <a:lnTo>
                  <a:pt x="283417" y="36281"/>
                </a:lnTo>
                <a:lnTo>
                  <a:pt x="278839" y="33257"/>
                </a:lnTo>
                <a:lnTo>
                  <a:pt x="275915" y="28722"/>
                </a:lnTo>
                <a:lnTo>
                  <a:pt x="271337" y="24187"/>
                </a:lnTo>
                <a:lnTo>
                  <a:pt x="266760" y="21164"/>
                </a:lnTo>
                <a:lnTo>
                  <a:pt x="263835" y="18140"/>
                </a:lnTo>
                <a:lnTo>
                  <a:pt x="259258" y="15117"/>
                </a:lnTo>
                <a:lnTo>
                  <a:pt x="254808" y="12093"/>
                </a:lnTo>
                <a:lnTo>
                  <a:pt x="250230" y="9070"/>
                </a:lnTo>
                <a:lnTo>
                  <a:pt x="244254" y="6046"/>
                </a:lnTo>
                <a:lnTo>
                  <a:pt x="241203" y="4535"/>
                </a:lnTo>
                <a:lnTo>
                  <a:pt x="233701" y="1511"/>
                </a:lnTo>
                <a:lnTo>
                  <a:pt x="229124" y="0"/>
                </a:lnTo>
                <a:lnTo>
                  <a:pt x="209542" y="0"/>
                </a:lnTo>
                <a:lnTo>
                  <a:pt x="202041" y="1511"/>
                </a:lnTo>
                <a:lnTo>
                  <a:pt x="194412" y="1511"/>
                </a:lnTo>
                <a:lnTo>
                  <a:pt x="188436" y="4535"/>
                </a:lnTo>
                <a:lnTo>
                  <a:pt x="183858" y="6046"/>
                </a:lnTo>
                <a:lnTo>
                  <a:pt x="179408" y="7558"/>
                </a:lnTo>
                <a:lnTo>
                  <a:pt x="176356" y="7558"/>
                </a:lnTo>
                <a:lnTo>
                  <a:pt x="171779" y="10582"/>
                </a:lnTo>
                <a:lnTo>
                  <a:pt x="167329" y="12093"/>
                </a:lnTo>
                <a:lnTo>
                  <a:pt x="164277" y="13605"/>
                </a:lnTo>
                <a:lnTo>
                  <a:pt x="159827" y="15117"/>
                </a:lnTo>
                <a:lnTo>
                  <a:pt x="156775" y="16628"/>
                </a:lnTo>
                <a:lnTo>
                  <a:pt x="152198" y="18140"/>
                </a:lnTo>
                <a:lnTo>
                  <a:pt x="147748" y="21164"/>
                </a:lnTo>
                <a:lnTo>
                  <a:pt x="144696" y="22675"/>
                </a:lnTo>
                <a:lnTo>
                  <a:pt x="141644" y="24187"/>
                </a:lnTo>
                <a:lnTo>
                  <a:pt x="132617" y="28722"/>
                </a:lnTo>
                <a:lnTo>
                  <a:pt x="126641" y="34769"/>
                </a:lnTo>
                <a:lnTo>
                  <a:pt x="122063" y="36281"/>
                </a:lnTo>
                <a:lnTo>
                  <a:pt x="117613" y="37793"/>
                </a:lnTo>
                <a:lnTo>
                  <a:pt x="114562" y="40816"/>
                </a:lnTo>
                <a:lnTo>
                  <a:pt x="109984" y="42328"/>
                </a:lnTo>
                <a:lnTo>
                  <a:pt x="104008" y="46863"/>
                </a:lnTo>
                <a:lnTo>
                  <a:pt x="96506" y="51398"/>
                </a:lnTo>
                <a:lnTo>
                  <a:pt x="90403" y="54421"/>
                </a:lnTo>
                <a:lnTo>
                  <a:pt x="84427" y="58969"/>
                </a:lnTo>
                <a:lnTo>
                  <a:pt x="78324" y="63504"/>
                </a:lnTo>
                <a:lnTo>
                  <a:pt x="73874" y="68040"/>
                </a:lnTo>
                <a:lnTo>
                  <a:pt x="67770" y="71063"/>
                </a:lnTo>
                <a:lnTo>
                  <a:pt x="60269" y="75598"/>
                </a:lnTo>
                <a:lnTo>
                  <a:pt x="52767" y="83157"/>
                </a:lnTo>
                <a:lnTo>
                  <a:pt x="0" y="219237"/>
                </a:lnTo>
                <a:lnTo>
                  <a:pt x="0" y="222260"/>
                </a:lnTo>
                <a:lnTo>
                  <a:pt x="1525" y="223772"/>
                </a:lnTo>
                <a:close/>
              </a:path>
            </a:pathLst>
          </a:custGeom>
          <a:solidFill>
            <a:srgbClr val="FFB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319562" y="6143354"/>
            <a:ext cx="334683" cy="270661"/>
          </a:xfrm>
          <a:custGeom>
            <a:avLst/>
            <a:gdLst/>
            <a:ahLst/>
            <a:cxnLst/>
            <a:rect l="l" t="t" r="r" b="b"/>
            <a:pathLst>
              <a:path w="334683" h="270661">
                <a:moveTo>
                  <a:pt x="334683" y="136080"/>
                </a:moveTo>
                <a:lnTo>
                  <a:pt x="333183" y="133056"/>
                </a:lnTo>
                <a:lnTo>
                  <a:pt x="333183" y="119451"/>
                </a:lnTo>
                <a:lnTo>
                  <a:pt x="331670" y="114916"/>
                </a:lnTo>
                <a:lnTo>
                  <a:pt x="330157" y="110380"/>
                </a:lnTo>
                <a:lnTo>
                  <a:pt x="330157" y="107357"/>
                </a:lnTo>
                <a:lnTo>
                  <a:pt x="328656" y="102822"/>
                </a:lnTo>
                <a:lnTo>
                  <a:pt x="327143" y="98287"/>
                </a:lnTo>
                <a:lnTo>
                  <a:pt x="325643" y="93739"/>
                </a:lnTo>
                <a:lnTo>
                  <a:pt x="322630" y="89204"/>
                </a:lnTo>
                <a:lnTo>
                  <a:pt x="322630" y="86180"/>
                </a:lnTo>
                <a:lnTo>
                  <a:pt x="319616" y="81645"/>
                </a:lnTo>
                <a:lnTo>
                  <a:pt x="316590" y="77110"/>
                </a:lnTo>
                <a:lnTo>
                  <a:pt x="315090" y="72575"/>
                </a:lnTo>
                <a:lnTo>
                  <a:pt x="312076" y="69551"/>
                </a:lnTo>
                <a:lnTo>
                  <a:pt x="309063" y="65016"/>
                </a:lnTo>
                <a:lnTo>
                  <a:pt x="306036" y="60481"/>
                </a:lnTo>
                <a:lnTo>
                  <a:pt x="303023" y="57458"/>
                </a:lnTo>
                <a:lnTo>
                  <a:pt x="300010" y="52922"/>
                </a:lnTo>
                <a:lnTo>
                  <a:pt x="293983" y="46876"/>
                </a:lnTo>
                <a:lnTo>
                  <a:pt x="287956" y="40829"/>
                </a:lnTo>
                <a:lnTo>
                  <a:pt x="283429" y="36293"/>
                </a:lnTo>
                <a:lnTo>
                  <a:pt x="278903" y="33257"/>
                </a:lnTo>
                <a:lnTo>
                  <a:pt x="274376" y="30234"/>
                </a:lnTo>
                <a:lnTo>
                  <a:pt x="269862" y="27210"/>
                </a:lnTo>
                <a:lnTo>
                  <a:pt x="265336" y="24187"/>
                </a:lnTo>
                <a:lnTo>
                  <a:pt x="260809" y="21164"/>
                </a:lnTo>
                <a:lnTo>
                  <a:pt x="256295" y="19652"/>
                </a:lnTo>
                <a:lnTo>
                  <a:pt x="251769" y="16628"/>
                </a:lnTo>
                <a:lnTo>
                  <a:pt x="245742" y="15117"/>
                </a:lnTo>
                <a:lnTo>
                  <a:pt x="241215" y="12093"/>
                </a:lnTo>
                <a:lnTo>
                  <a:pt x="235189" y="10582"/>
                </a:lnTo>
                <a:lnTo>
                  <a:pt x="230662" y="9070"/>
                </a:lnTo>
                <a:lnTo>
                  <a:pt x="224635" y="6046"/>
                </a:lnTo>
                <a:lnTo>
                  <a:pt x="220109" y="6046"/>
                </a:lnTo>
                <a:lnTo>
                  <a:pt x="214082" y="4535"/>
                </a:lnTo>
                <a:lnTo>
                  <a:pt x="208042" y="4535"/>
                </a:lnTo>
                <a:lnTo>
                  <a:pt x="202015" y="3023"/>
                </a:lnTo>
                <a:lnTo>
                  <a:pt x="195988" y="1511"/>
                </a:lnTo>
                <a:lnTo>
                  <a:pt x="188448" y="0"/>
                </a:lnTo>
                <a:lnTo>
                  <a:pt x="152261" y="0"/>
                </a:lnTo>
                <a:lnTo>
                  <a:pt x="146235" y="1511"/>
                </a:lnTo>
                <a:lnTo>
                  <a:pt x="141708" y="3023"/>
                </a:lnTo>
                <a:lnTo>
                  <a:pt x="137194" y="3023"/>
                </a:lnTo>
                <a:lnTo>
                  <a:pt x="132668" y="4535"/>
                </a:lnTo>
                <a:lnTo>
                  <a:pt x="129654" y="4535"/>
                </a:lnTo>
                <a:lnTo>
                  <a:pt x="125128" y="6046"/>
                </a:lnTo>
                <a:lnTo>
                  <a:pt x="120614" y="7558"/>
                </a:lnTo>
                <a:lnTo>
                  <a:pt x="116087" y="9070"/>
                </a:lnTo>
                <a:lnTo>
                  <a:pt x="111561" y="9070"/>
                </a:lnTo>
                <a:lnTo>
                  <a:pt x="108547" y="12093"/>
                </a:lnTo>
                <a:lnTo>
                  <a:pt x="101007" y="15117"/>
                </a:lnTo>
                <a:lnTo>
                  <a:pt x="94980" y="18140"/>
                </a:lnTo>
                <a:lnTo>
                  <a:pt x="87440" y="22675"/>
                </a:lnTo>
                <a:lnTo>
                  <a:pt x="81414" y="27210"/>
                </a:lnTo>
                <a:lnTo>
                  <a:pt x="75374" y="30234"/>
                </a:lnTo>
                <a:lnTo>
                  <a:pt x="72360" y="34769"/>
                </a:lnTo>
                <a:lnTo>
                  <a:pt x="66334" y="39317"/>
                </a:lnTo>
                <a:lnTo>
                  <a:pt x="61807" y="43852"/>
                </a:lnTo>
                <a:lnTo>
                  <a:pt x="57293" y="48387"/>
                </a:lnTo>
                <a:lnTo>
                  <a:pt x="54280" y="51411"/>
                </a:lnTo>
                <a:lnTo>
                  <a:pt x="49753" y="55946"/>
                </a:lnTo>
                <a:lnTo>
                  <a:pt x="48240" y="60481"/>
                </a:lnTo>
                <a:lnTo>
                  <a:pt x="45227" y="63504"/>
                </a:lnTo>
                <a:lnTo>
                  <a:pt x="43726" y="68040"/>
                </a:lnTo>
                <a:lnTo>
                  <a:pt x="39200" y="74086"/>
                </a:lnTo>
                <a:lnTo>
                  <a:pt x="37687" y="78622"/>
                </a:lnTo>
                <a:lnTo>
                  <a:pt x="36186" y="83157"/>
                </a:lnTo>
                <a:lnTo>
                  <a:pt x="36186" y="84669"/>
                </a:lnTo>
                <a:lnTo>
                  <a:pt x="34673" y="84669"/>
                </a:lnTo>
                <a:lnTo>
                  <a:pt x="31660" y="87692"/>
                </a:lnTo>
                <a:lnTo>
                  <a:pt x="27133" y="90715"/>
                </a:lnTo>
                <a:lnTo>
                  <a:pt x="24120" y="98287"/>
                </a:lnTo>
                <a:lnTo>
                  <a:pt x="21106" y="99798"/>
                </a:lnTo>
                <a:lnTo>
                  <a:pt x="18093" y="104334"/>
                </a:lnTo>
                <a:lnTo>
                  <a:pt x="16580" y="108869"/>
                </a:lnTo>
                <a:lnTo>
                  <a:pt x="13566" y="113404"/>
                </a:lnTo>
                <a:lnTo>
                  <a:pt x="10553" y="117939"/>
                </a:lnTo>
                <a:lnTo>
                  <a:pt x="9040" y="122474"/>
                </a:lnTo>
                <a:lnTo>
                  <a:pt x="6026" y="127009"/>
                </a:lnTo>
                <a:lnTo>
                  <a:pt x="4526" y="133056"/>
                </a:lnTo>
                <a:lnTo>
                  <a:pt x="3013" y="137591"/>
                </a:lnTo>
                <a:lnTo>
                  <a:pt x="1513" y="143638"/>
                </a:lnTo>
                <a:lnTo>
                  <a:pt x="0" y="148173"/>
                </a:lnTo>
                <a:lnTo>
                  <a:pt x="0" y="160280"/>
                </a:lnTo>
                <a:lnTo>
                  <a:pt x="1513" y="166327"/>
                </a:lnTo>
                <a:lnTo>
                  <a:pt x="1513" y="172374"/>
                </a:lnTo>
                <a:lnTo>
                  <a:pt x="4526" y="178421"/>
                </a:lnTo>
                <a:lnTo>
                  <a:pt x="4526" y="184467"/>
                </a:lnTo>
                <a:lnTo>
                  <a:pt x="7539" y="190514"/>
                </a:lnTo>
                <a:lnTo>
                  <a:pt x="12066" y="195050"/>
                </a:lnTo>
                <a:lnTo>
                  <a:pt x="16580" y="201096"/>
                </a:lnTo>
                <a:lnTo>
                  <a:pt x="21106" y="207143"/>
                </a:lnTo>
                <a:lnTo>
                  <a:pt x="27133" y="213203"/>
                </a:lnTo>
                <a:lnTo>
                  <a:pt x="30147" y="214715"/>
                </a:lnTo>
                <a:lnTo>
                  <a:pt x="34673" y="217738"/>
                </a:lnTo>
                <a:lnTo>
                  <a:pt x="39200" y="220761"/>
                </a:lnTo>
                <a:lnTo>
                  <a:pt x="42213" y="223785"/>
                </a:lnTo>
                <a:lnTo>
                  <a:pt x="46740" y="225297"/>
                </a:lnTo>
                <a:lnTo>
                  <a:pt x="49753" y="228320"/>
                </a:lnTo>
                <a:lnTo>
                  <a:pt x="54280" y="229832"/>
                </a:lnTo>
                <a:lnTo>
                  <a:pt x="58794" y="232855"/>
                </a:lnTo>
                <a:lnTo>
                  <a:pt x="61807" y="235879"/>
                </a:lnTo>
                <a:lnTo>
                  <a:pt x="66334" y="237390"/>
                </a:lnTo>
                <a:lnTo>
                  <a:pt x="70860" y="238902"/>
                </a:lnTo>
                <a:lnTo>
                  <a:pt x="73874" y="241926"/>
                </a:lnTo>
                <a:lnTo>
                  <a:pt x="78400" y="243437"/>
                </a:lnTo>
                <a:lnTo>
                  <a:pt x="81414" y="246461"/>
                </a:lnTo>
                <a:lnTo>
                  <a:pt x="85927" y="247972"/>
                </a:lnTo>
                <a:lnTo>
                  <a:pt x="90454" y="249484"/>
                </a:lnTo>
                <a:lnTo>
                  <a:pt x="93467" y="250996"/>
                </a:lnTo>
                <a:lnTo>
                  <a:pt x="96481" y="252508"/>
                </a:lnTo>
                <a:lnTo>
                  <a:pt x="101007" y="254019"/>
                </a:lnTo>
                <a:lnTo>
                  <a:pt x="105534" y="257043"/>
                </a:lnTo>
                <a:lnTo>
                  <a:pt x="113074" y="258554"/>
                </a:lnTo>
                <a:lnTo>
                  <a:pt x="120614" y="261578"/>
                </a:lnTo>
                <a:lnTo>
                  <a:pt x="128141" y="263090"/>
                </a:lnTo>
                <a:lnTo>
                  <a:pt x="135681" y="266113"/>
                </a:lnTo>
                <a:lnTo>
                  <a:pt x="141708" y="267637"/>
                </a:lnTo>
                <a:lnTo>
                  <a:pt x="150761" y="269149"/>
                </a:lnTo>
                <a:lnTo>
                  <a:pt x="158301" y="269149"/>
                </a:lnTo>
                <a:lnTo>
                  <a:pt x="161315" y="270661"/>
                </a:lnTo>
                <a:lnTo>
                  <a:pt x="179408" y="270661"/>
                </a:lnTo>
                <a:lnTo>
                  <a:pt x="186948" y="269149"/>
                </a:lnTo>
                <a:lnTo>
                  <a:pt x="194475" y="269149"/>
                </a:lnTo>
                <a:lnTo>
                  <a:pt x="202015" y="267637"/>
                </a:lnTo>
                <a:lnTo>
                  <a:pt x="209555" y="266113"/>
                </a:lnTo>
                <a:lnTo>
                  <a:pt x="217095" y="263090"/>
                </a:lnTo>
                <a:lnTo>
                  <a:pt x="224635" y="261578"/>
                </a:lnTo>
                <a:lnTo>
                  <a:pt x="232175" y="258554"/>
                </a:lnTo>
                <a:lnTo>
                  <a:pt x="239702" y="255531"/>
                </a:lnTo>
                <a:lnTo>
                  <a:pt x="242729" y="252508"/>
                </a:lnTo>
                <a:lnTo>
                  <a:pt x="247242" y="250996"/>
                </a:lnTo>
                <a:lnTo>
                  <a:pt x="250256" y="250996"/>
                </a:lnTo>
                <a:lnTo>
                  <a:pt x="254782" y="249484"/>
                </a:lnTo>
                <a:lnTo>
                  <a:pt x="257796" y="246461"/>
                </a:lnTo>
                <a:lnTo>
                  <a:pt x="262322" y="243437"/>
                </a:lnTo>
                <a:lnTo>
                  <a:pt x="266849" y="241926"/>
                </a:lnTo>
                <a:lnTo>
                  <a:pt x="269862" y="238902"/>
                </a:lnTo>
                <a:lnTo>
                  <a:pt x="274376" y="237390"/>
                </a:lnTo>
                <a:lnTo>
                  <a:pt x="278903" y="234367"/>
                </a:lnTo>
                <a:lnTo>
                  <a:pt x="283429" y="231343"/>
                </a:lnTo>
                <a:lnTo>
                  <a:pt x="287956" y="229832"/>
                </a:lnTo>
                <a:lnTo>
                  <a:pt x="293983" y="223785"/>
                </a:lnTo>
                <a:lnTo>
                  <a:pt x="301523" y="216226"/>
                </a:lnTo>
                <a:lnTo>
                  <a:pt x="307550" y="210179"/>
                </a:lnTo>
                <a:lnTo>
                  <a:pt x="313576" y="202608"/>
                </a:lnTo>
                <a:lnTo>
                  <a:pt x="318103" y="195050"/>
                </a:lnTo>
                <a:lnTo>
                  <a:pt x="322630" y="187491"/>
                </a:lnTo>
                <a:lnTo>
                  <a:pt x="322630" y="182956"/>
                </a:lnTo>
                <a:lnTo>
                  <a:pt x="325643" y="179932"/>
                </a:lnTo>
                <a:lnTo>
                  <a:pt x="327143" y="175397"/>
                </a:lnTo>
                <a:lnTo>
                  <a:pt x="328656" y="170862"/>
                </a:lnTo>
                <a:lnTo>
                  <a:pt x="330157" y="166327"/>
                </a:lnTo>
                <a:lnTo>
                  <a:pt x="330157" y="161792"/>
                </a:lnTo>
                <a:lnTo>
                  <a:pt x="331670" y="157257"/>
                </a:lnTo>
                <a:lnTo>
                  <a:pt x="333183" y="154233"/>
                </a:lnTo>
                <a:lnTo>
                  <a:pt x="333183" y="140615"/>
                </a:lnTo>
                <a:lnTo>
                  <a:pt x="334683" y="136080"/>
                </a:lnTo>
                <a:close/>
              </a:path>
            </a:pathLst>
          </a:custGeom>
          <a:solidFill>
            <a:srgbClr val="FFB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037643" y="5540037"/>
            <a:ext cx="1506130" cy="811971"/>
          </a:xfrm>
          <a:custGeom>
            <a:avLst/>
            <a:gdLst/>
            <a:ahLst/>
            <a:cxnLst/>
            <a:rect l="l" t="t" r="r" b="b"/>
            <a:pathLst>
              <a:path w="1506130" h="811971">
                <a:moveTo>
                  <a:pt x="568362" y="707650"/>
                </a:moveTo>
                <a:lnTo>
                  <a:pt x="568362" y="748466"/>
                </a:lnTo>
                <a:lnTo>
                  <a:pt x="566849" y="753001"/>
                </a:lnTo>
                <a:lnTo>
                  <a:pt x="566849" y="774178"/>
                </a:lnTo>
                <a:lnTo>
                  <a:pt x="568362" y="778713"/>
                </a:lnTo>
                <a:lnTo>
                  <a:pt x="569875" y="783248"/>
                </a:lnTo>
                <a:lnTo>
                  <a:pt x="571375" y="787784"/>
                </a:lnTo>
                <a:lnTo>
                  <a:pt x="574389" y="792319"/>
                </a:lnTo>
                <a:lnTo>
                  <a:pt x="577402" y="793830"/>
                </a:lnTo>
                <a:lnTo>
                  <a:pt x="589469" y="793830"/>
                </a:lnTo>
                <a:lnTo>
                  <a:pt x="593995" y="792319"/>
                </a:lnTo>
                <a:lnTo>
                  <a:pt x="600022" y="789295"/>
                </a:lnTo>
                <a:lnTo>
                  <a:pt x="604549" y="787784"/>
                </a:lnTo>
                <a:lnTo>
                  <a:pt x="609063" y="786272"/>
                </a:lnTo>
                <a:lnTo>
                  <a:pt x="613589" y="783248"/>
                </a:lnTo>
                <a:lnTo>
                  <a:pt x="618116" y="781737"/>
                </a:lnTo>
                <a:lnTo>
                  <a:pt x="622629" y="780225"/>
                </a:lnTo>
                <a:lnTo>
                  <a:pt x="628669" y="772666"/>
                </a:lnTo>
                <a:lnTo>
                  <a:pt x="636209" y="766619"/>
                </a:lnTo>
                <a:lnTo>
                  <a:pt x="639223" y="760573"/>
                </a:lnTo>
                <a:lnTo>
                  <a:pt x="643736" y="757549"/>
                </a:lnTo>
                <a:lnTo>
                  <a:pt x="646763" y="753001"/>
                </a:lnTo>
                <a:lnTo>
                  <a:pt x="649776" y="748466"/>
                </a:lnTo>
                <a:lnTo>
                  <a:pt x="652789" y="742419"/>
                </a:lnTo>
                <a:lnTo>
                  <a:pt x="657316" y="736372"/>
                </a:lnTo>
                <a:lnTo>
                  <a:pt x="660329" y="731837"/>
                </a:lnTo>
                <a:lnTo>
                  <a:pt x="664843" y="725790"/>
                </a:lnTo>
                <a:lnTo>
                  <a:pt x="669370" y="719743"/>
                </a:lnTo>
                <a:lnTo>
                  <a:pt x="672383" y="713697"/>
                </a:lnTo>
                <a:lnTo>
                  <a:pt x="676910" y="707650"/>
                </a:lnTo>
                <a:lnTo>
                  <a:pt x="681436" y="701603"/>
                </a:lnTo>
                <a:lnTo>
                  <a:pt x="684450" y="695543"/>
                </a:lnTo>
                <a:lnTo>
                  <a:pt x="688964" y="691008"/>
                </a:lnTo>
                <a:lnTo>
                  <a:pt x="693490" y="684961"/>
                </a:lnTo>
                <a:lnTo>
                  <a:pt x="696504" y="680426"/>
                </a:lnTo>
                <a:lnTo>
                  <a:pt x="701030" y="675891"/>
                </a:lnTo>
                <a:lnTo>
                  <a:pt x="705557" y="671356"/>
                </a:lnTo>
                <a:lnTo>
                  <a:pt x="708570" y="666821"/>
                </a:lnTo>
                <a:lnTo>
                  <a:pt x="713097" y="665309"/>
                </a:lnTo>
                <a:lnTo>
                  <a:pt x="717610" y="660774"/>
                </a:lnTo>
                <a:lnTo>
                  <a:pt x="722137" y="659262"/>
                </a:lnTo>
                <a:lnTo>
                  <a:pt x="726663" y="656238"/>
                </a:lnTo>
                <a:lnTo>
                  <a:pt x="755298" y="656238"/>
                </a:lnTo>
                <a:lnTo>
                  <a:pt x="761337" y="654727"/>
                </a:lnTo>
                <a:lnTo>
                  <a:pt x="765851" y="654727"/>
                </a:lnTo>
                <a:lnTo>
                  <a:pt x="771891" y="651703"/>
                </a:lnTo>
                <a:lnTo>
                  <a:pt x="776405" y="650192"/>
                </a:lnTo>
                <a:lnTo>
                  <a:pt x="780931" y="647168"/>
                </a:lnTo>
                <a:lnTo>
                  <a:pt x="783945" y="642633"/>
                </a:lnTo>
                <a:lnTo>
                  <a:pt x="786958" y="638085"/>
                </a:lnTo>
                <a:lnTo>
                  <a:pt x="789984" y="632038"/>
                </a:lnTo>
                <a:lnTo>
                  <a:pt x="789984" y="609362"/>
                </a:lnTo>
                <a:lnTo>
                  <a:pt x="788471" y="603316"/>
                </a:lnTo>
                <a:lnTo>
                  <a:pt x="785458" y="597269"/>
                </a:lnTo>
                <a:lnTo>
                  <a:pt x="782444" y="591222"/>
                </a:lnTo>
                <a:lnTo>
                  <a:pt x="779431" y="585175"/>
                </a:lnTo>
                <a:lnTo>
                  <a:pt x="776405" y="582151"/>
                </a:lnTo>
                <a:lnTo>
                  <a:pt x="773391" y="576092"/>
                </a:lnTo>
                <a:lnTo>
                  <a:pt x="770378" y="573068"/>
                </a:lnTo>
                <a:lnTo>
                  <a:pt x="767364" y="568533"/>
                </a:lnTo>
                <a:lnTo>
                  <a:pt x="765851" y="563998"/>
                </a:lnTo>
                <a:lnTo>
                  <a:pt x="764351" y="557951"/>
                </a:lnTo>
                <a:lnTo>
                  <a:pt x="767364" y="551904"/>
                </a:lnTo>
                <a:lnTo>
                  <a:pt x="768877" y="548881"/>
                </a:lnTo>
                <a:lnTo>
                  <a:pt x="773391" y="545858"/>
                </a:lnTo>
                <a:lnTo>
                  <a:pt x="776405" y="542834"/>
                </a:lnTo>
                <a:lnTo>
                  <a:pt x="780931" y="541322"/>
                </a:lnTo>
                <a:lnTo>
                  <a:pt x="785458" y="539811"/>
                </a:lnTo>
                <a:lnTo>
                  <a:pt x="788471" y="536787"/>
                </a:lnTo>
                <a:lnTo>
                  <a:pt x="794498" y="535275"/>
                </a:lnTo>
                <a:lnTo>
                  <a:pt x="799024" y="533764"/>
                </a:lnTo>
                <a:lnTo>
                  <a:pt x="803551" y="532252"/>
                </a:lnTo>
                <a:lnTo>
                  <a:pt x="823145" y="532252"/>
                </a:lnTo>
                <a:lnTo>
                  <a:pt x="827671" y="535275"/>
                </a:lnTo>
                <a:lnTo>
                  <a:pt x="832185" y="536787"/>
                </a:lnTo>
                <a:lnTo>
                  <a:pt x="836712" y="539811"/>
                </a:lnTo>
                <a:lnTo>
                  <a:pt x="838225" y="541322"/>
                </a:lnTo>
                <a:lnTo>
                  <a:pt x="842739" y="545858"/>
                </a:lnTo>
                <a:lnTo>
                  <a:pt x="848778" y="548881"/>
                </a:lnTo>
                <a:lnTo>
                  <a:pt x="854805" y="554928"/>
                </a:lnTo>
                <a:lnTo>
                  <a:pt x="859332" y="557951"/>
                </a:lnTo>
                <a:lnTo>
                  <a:pt x="863845" y="562486"/>
                </a:lnTo>
                <a:lnTo>
                  <a:pt x="866872" y="565510"/>
                </a:lnTo>
                <a:lnTo>
                  <a:pt x="872899" y="570045"/>
                </a:lnTo>
                <a:lnTo>
                  <a:pt x="877425" y="574580"/>
                </a:lnTo>
                <a:lnTo>
                  <a:pt x="881939" y="577604"/>
                </a:lnTo>
                <a:lnTo>
                  <a:pt x="887966" y="583663"/>
                </a:lnTo>
                <a:lnTo>
                  <a:pt x="894005" y="588198"/>
                </a:lnTo>
                <a:lnTo>
                  <a:pt x="900032" y="592734"/>
                </a:lnTo>
                <a:lnTo>
                  <a:pt x="906059" y="597269"/>
                </a:lnTo>
                <a:lnTo>
                  <a:pt x="912099" y="601804"/>
                </a:lnTo>
                <a:lnTo>
                  <a:pt x="918126" y="607851"/>
                </a:lnTo>
                <a:lnTo>
                  <a:pt x="924153" y="612386"/>
                </a:lnTo>
                <a:lnTo>
                  <a:pt x="931693" y="618433"/>
                </a:lnTo>
                <a:lnTo>
                  <a:pt x="937720" y="622968"/>
                </a:lnTo>
                <a:lnTo>
                  <a:pt x="945260" y="630527"/>
                </a:lnTo>
                <a:lnTo>
                  <a:pt x="952800" y="635062"/>
                </a:lnTo>
                <a:lnTo>
                  <a:pt x="960340" y="641121"/>
                </a:lnTo>
                <a:lnTo>
                  <a:pt x="967879" y="647168"/>
                </a:lnTo>
                <a:lnTo>
                  <a:pt x="975407" y="653215"/>
                </a:lnTo>
                <a:lnTo>
                  <a:pt x="982947" y="659262"/>
                </a:lnTo>
                <a:lnTo>
                  <a:pt x="990487" y="665309"/>
                </a:lnTo>
                <a:lnTo>
                  <a:pt x="998027" y="671356"/>
                </a:lnTo>
                <a:lnTo>
                  <a:pt x="1007067" y="678914"/>
                </a:lnTo>
                <a:lnTo>
                  <a:pt x="1014607" y="683449"/>
                </a:lnTo>
                <a:lnTo>
                  <a:pt x="1022147" y="689496"/>
                </a:lnTo>
                <a:lnTo>
                  <a:pt x="1029687" y="695543"/>
                </a:lnTo>
                <a:lnTo>
                  <a:pt x="1037227" y="701603"/>
                </a:lnTo>
                <a:lnTo>
                  <a:pt x="1046267" y="707650"/>
                </a:lnTo>
                <a:lnTo>
                  <a:pt x="1053807" y="713697"/>
                </a:lnTo>
                <a:lnTo>
                  <a:pt x="1061347" y="718232"/>
                </a:lnTo>
                <a:lnTo>
                  <a:pt x="1070388" y="724279"/>
                </a:lnTo>
                <a:lnTo>
                  <a:pt x="1077928" y="730325"/>
                </a:lnTo>
                <a:lnTo>
                  <a:pt x="1085468" y="736372"/>
                </a:lnTo>
                <a:lnTo>
                  <a:pt x="1093008" y="740908"/>
                </a:lnTo>
                <a:lnTo>
                  <a:pt x="1102048" y="746954"/>
                </a:lnTo>
                <a:lnTo>
                  <a:pt x="1108075" y="751490"/>
                </a:lnTo>
                <a:lnTo>
                  <a:pt x="1115615" y="756037"/>
                </a:lnTo>
                <a:lnTo>
                  <a:pt x="1124668" y="760573"/>
                </a:lnTo>
                <a:lnTo>
                  <a:pt x="1132208" y="766619"/>
                </a:lnTo>
                <a:lnTo>
                  <a:pt x="1138235" y="771155"/>
                </a:lnTo>
                <a:lnTo>
                  <a:pt x="1145775" y="774178"/>
                </a:lnTo>
                <a:lnTo>
                  <a:pt x="1153302" y="778713"/>
                </a:lnTo>
                <a:lnTo>
                  <a:pt x="1160842" y="783248"/>
                </a:lnTo>
                <a:lnTo>
                  <a:pt x="1166882" y="786272"/>
                </a:lnTo>
                <a:lnTo>
                  <a:pt x="1172909" y="790807"/>
                </a:lnTo>
                <a:lnTo>
                  <a:pt x="1178936" y="793830"/>
                </a:lnTo>
                <a:lnTo>
                  <a:pt x="1186476" y="796854"/>
                </a:lnTo>
                <a:lnTo>
                  <a:pt x="1192452" y="799877"/>
                </a:lnTo>
                <a:lnTo>
                  <a:pt x="1198555" y="802901"/>
                </a:lnTo>
                <a:lnTo>
                  <a:pt x="1204531" y="804412"/>
                </a:lnTo>
                <a:lnTo>
                  <a:pt x="1209108" y="805924"/>
                </a:lnTo>
                <a:lnTo>
                  <a:pt x="1215084" y="807436"/>
                </a:lnTo>
                <a:lnTo>
                  <a:pt x="1219662" y="808948"/>
                </a:lnTo>
                <a:lnTo>
                  <a:pt x="1224112" y="810459"/>
                </a:lnTo>
                <a:lnTo>
                  <a:pt x="1230215" y="811971"/>
                </a:lnTo>
                <a:lnTo>
                  <a:pt x="1243820" y="811971"/>
                </a:lnTo>
                <a:lnTo>
                  <a:pt x="1249796" y="810459"/>
                </a:lnTo>
                <a:lnTo>
                  <a:pt x="1254374" y="810459"/>
                </a:lnTo>
                <a:lnTo>
                  <a:pt x="1257298" y="808948"/>
                </a:lnTo>
                <a:lnTo>
                  <a:pt x="1261875" y="807436"/>
                </a:lnTo>
                <a:lnTo>
                  <a:pt x="1263401" y="805924"/>
                </a:lnTo>
                <a:lnTo>
                  <a:pt x="1266326" y="804412"/>
                </a:lnTo>
                <a:lnTo>
                  <a:pt x="1266326" y="790807"/>
                </a:lnTo>
                <a:lnTo>
                  <a:pt x="1264927" y="786272"/>
                </a:lnTo>
                <a:lnTo>
                  <a:pt x="1264927" y="783248"/>
                </a:lnTo>
                <a:lnTo>
                  <a:pt x="1263401" y="778713"/>
                </a:lnTo>
                <a:lnTo>
                  <a:pt x="1263401" y="774178"/>
                </a:lnTo>
                <a:lnTo>
                  <a:pt x="1260350" y="768131"/>
                </a:lnTo>
                <a:lnTo>
                  <a:pt x="1258824" y="762084"/>
                </a:lnTo>
                <a:lnTo>
                  <a:pt x="1257298" y="757549"/>
                </a:lnTo>
                <a:lnTo>
                  <a:pt x="1255772" y="751490"/>
                </a:lnTo>
                <a:lnTo>
                  <a:pt x="1252848" y="745443"/>
                </a:lnTo>
                <a:lnTo>
                  <a:pt x="1252848" y="739396"/>
                </a:lnTo>
                <a:lnTo>
                  <a:pt x="1251322" y="734861"/>
                </a:lnTo>
                <a:lnTo>
                  <a:pt x="1251322" y="709161"/>
                </a:lnTo>
                <a:lnTo>
                  <a:pt x="1252848" y="701603"/>
                </a:lnTo>
                <a:lnTo>
                  <a:pt x="1254374" y="695543"/>
                </a:lnTo>
                <a:lnTo>
                  <a:pt x="1257298" y="689496"/>
                </a:lnTo>
                <a:lnTo>
                  <a:pt x="1261875" y="681938"/>
                </a:lnTo>
                <a:lnTo>
                  <a:pt x="1266326" y="675891"/>
                </a:lnTo>
                <a:lnTo>
                  <a:pt x="1270903" y="668332"/>
                </a:lnTo>
                <a:lnTo>
                  <a:pt x="1275480" y="662285"/>
                </a:lnTo>
                <a:lnTo>
                  <a:pt x="1281456" y="656238"/>
                </a:lnTo>
                <a:lnTo>
                  <a:pt x="1286034" y="650192"/>
                </a:lnTo>
                <a:lnTo>
                  <a:pt x="1292010" y="644145"/>
                </a:lnTo>
                <a:lnTo>
                  <a:pt x="1297986" y="639610"/>
                </a:lnTo>
                <a:lnTo>
                  <a:pt x="1305615" y="633550"/>
                </a:lnTo>
                <a:lnTo>
                  <a:pt x="1311591" y="629015"/>
                </a:lnTo>
                <a:lnTo>
                  <a:pt x="1317694" y="622968"/>
                </a:lnTo>
                <a:lnTo>
                  <a:pt x="1323670" y="619944"/>
                </a:lnTo>
                <a:lnTo>
                  <a:pt x="1329646" y="615409"/>
                </a:lnTo>
                <a:lnTo>
                  <a:pt x="1335749" y="610874"/>
                </a:lnTo>
                <a:lnTo>
                  <a:pt x="1341726" y="606339"/>
                </a:lnTo>
                <a:lnTo>
                  <a:pt x="1347829" y="601804"/>
                </a:lnTo>
                <a:lnTo>
                  <a:pt x="1355331" y="598780"/>
                </a:lnTo>
                <a:lnTo>
                  <a:pt x="1361307" y="595757"/>
                </a:lnTo>
                <a:lnTo>
                  <a:pt x="1365884" y="591222"/>
                </a:lnTo>
                <a:lnTo>
                  <a:pt x="1371860" y="588198"/>
                </a:lnTo>
                <a:lnTo>
                  <a:pt x="1376437" y="585175"/>
                </a:lnTo>
                <a:lnTo>
                  <a:pt x="1381015" y="582151"/>
                </a:lnTo>
                <a:lnTo>
                  <a:pt x="1385465" y="577604"/>
                </a:lnTo>
                <a:lnTo>
                  <a:pt x="1390042" y="574580"/>
                </a:lnTo>
                <a:lnTo>
                  <a:pt x="1392967" y="571557"/>
                </a:lnTo>
                <a:lnTo>
                  <a:pt x="1397544" y="570045"/>
                </a:lnTo>
                <a:lnTo>
                  <a:pt x="1402122" y="562486"/>
                </a:lnTo>
                <a:lnTo>
                  <a:pt x="1406572" y="556440"/>
                </a:lnTo>
                <a:lnTo>
                  <a:pt x="1406572" y="550393"/>
                </a:lnTo>
                <a:lnTo>
                  <a:pt x="1405046" y="544346"/>
                </a:lnTo>
                <a:lnTo>
                  <a:pt x="1402122" y="539811"/>
                </a:lnTo>
                <a:lnTo>
                  <a:pt x="1400596" y="536787"/>
                </a:lnTo>
                <a:lnTo>
                  <a:pt x="1396019" y="532252"/>
                </a:lnTo>
                <a:lnTo>
                  <a:pt x="1391568" y="527717"/>
                </a:lnTo>
                <a:lnTo>
                  <a:pt x="1386991" y="523169"/>
                </a:lnTo>
                <a:lnTo>
                  <a:pt x="1381015" y="518634"/>
                </a:lnTo>
                <a:lnTo>
                  <a:pt x="1374912" y="514099"/>
                </a:lnTo>
                <a:lnTo>
                  <a:pt x="1367410" y="509564"/>
                </a:lnTo>
                <a:lnTo>
                  <a:pt x="1359908" y="503517"/>
                </a:lnTo>
                <a:lnTo>
                  <a:pt x="1353805" y="498981"/>
                </a:lnTo>
                <a:lnTo>
                  <a:pt x="1349355" y="495958"/>
                </a:lnTo>
                <a:lnTo>
                  <a:pt x="1344777" y="492935"/>
                </a:lnTo>
                <a:lnTo>
                  <a:pt x="1340200" y="491423"/>
                </a:lnTo>
                <a:lnTo>
                  <a:pt x="1337275" y="488399"/>
                </a:lnTo>
                <a:lnTo>
                  <a:pt x="1332698" y="485376"/>
                </a:lnTo>
                <a:lnTo>
                  <a:pt x="1328248" y="482353"/>
                </a:lnTo>
                <a:lnTo>
                  <a:pt x="1323670" y="480841"/>
                </a:lnTo>
                <a:lnTo>
                  <a:pt x="1320619" y="477817"/>
                </a:lnTo>
                <a:lnTo>
                  <a:pt x="1316168" y="474794"/>
                </a:lnTo>
                <a:lnTo>
                  <a:pt x="1311591" y="473282"/>
                </a:lnTo>
                <a:lnTo>
                  <a:pt x="1307141" y="470259"/>
                </a:lnTo>
                <a:lnTo>
                  <a:pt x="1302563" y="468747"/>
                </a:lnTo>
                <a:lnTo>
                  <a:pt x="1297986" y="465711"/>
                </a:lnTo>
                <a:lnTo>
                  <a:pt x="1293536" y="462687"/>
                </a:lnTo>
                <a:lnTo>
                  <a:pt x="1288958" y="459664"/>
                </a:lnTo>
                <a:lnTo>
                  <a:pt x="1286034" y="458152"/>
                </a:lnTo>
                <a:lnTo>
                  <a:pt x="1281456" y="456641"/>
                </a:lnTo>
                <a:lnTo>
                  <a:pt x="1276879" y="453617"/>
                </a:lnTo>
                <a:lnTo>
                  <a:pt x="1272429" y="452105"/>
                </a:lnTo>
                <a:lnTo>
                  <a:pt x="1269377" y="449082"/>
                </a:lnTo>
                <a:lnTo>
                  <a:pt x="1264927" y="447570"/>
                </a:lnTo>
                <a:lnTo>
                  <a:pt x="1260350" y="446059"/>
                </a:lnTo>
                <a:lnTo>
                  <a:pt x="1257298" y="443035"/>
                </a:lnTo>
                <a:lnTo>
                  <a:pt x="1252848" y="441523"/>
                </a:lnTo>
                <a:lnTo>
                  <a:pt x="1246745" y="436988"/>
                </a:lnTo>
                <a:lnTo>
                  <a:pt x="1240769" y="435477"/>
                </a:lnTo>
                <a:lnTo>
                  <a:pt x="1233267" y="430941"/>
                </a:lnTo>
                <a:lnTo>
                  <a:pt x="1228689" y="427918"/>
                </a:lnTo>
                <a:lnTo>
                  <a:pt x="1222713" y="424894"/>
                </a:lnTo>
                <a:lnTo>
                  <a:pt x="1219662" y="423383"/>
                </a:lnTo>
                <a:lnTo>
                  <a:pt x="1213558" y="421871"/>
                </a:lnTo>
                <a:lnTo>
                  <a:pt x="1212160" y="420359"/>
                </a:lnTo>
                <a:lnTo>
                  <a:pt x="1340200" y="308467"/>
                </a:lnTo>
                <a:lnTo>
                  <a:pt x="1341726" y="308467"/>
                </a:lnTo>
                <a:lnTo>
                  <a:pt x="1346303" y="305443"/>
                </a:lnTo>
                <a:lnTo>
                  <a:pt x="1349355" y="303931"/>
                </a:lnTo>
                <a:lnTo>
                  <a:pt x="1355331" y="300908"/>
                </a:lnTo>
                <a:lnTo>
                  <a:pt x="1358382" y="297885"/>
                </a:lnTo>
                <a:lnTo>
                  <a:pt x="1365884" y="296373"/>
                </a:lnTo>
                <a:lnTo>
                  <a:pt x="1370461" y="293349"/>
                </a:lnTo>
                <a:lnTo>
                  <a:pt x="1376437" y="290313"/>
                </a:lnTo>
                <a:lnTo>
                  <a:pt x="1383939" y="285778"/>
                </a:lnTo>
                <a:lnTo>
                  <a:pt x="1390042" y="282755"/>
                </a:lnTo>
                <a:lnTo>
                  <a:pt x="1397544" y="278220"/>
                </a:lnTo>
                <a:lnTo>
                  <a:pt x="1405046" y="273684"/>
                </a:lnTo>
                <a:lnTo>
                  <a:pt x="1409624" y="270661"/>
                </a:lnTo>
                <a:lnTo>
                  <a:pt x="1412675" y="269149"/>
                </a:lnTo>
                <a:lnTo>
                  <a:pt x="1417125" y="267637"/>
                </a:lnTo>
                <a:lnTo>
                  <a:pt x="1421703" y="264614"/>
                </a:lnTo>
                <a:lnTo>
                  <a:pt x="1427679" y="260079"/>
                </a:lnTo>
                <a:lnTo>
                  <a:pt x="1435181" y="254032"/>
                </a:lnTo>
                <a:lnTo>
                  <a:pt x="1442810" y="247985"/>
                </a:lnTo>
                <a:lnTo>
                  <a:pt x="1450311" y="241938"/>
                </a:lnTo>
                <a:lnTo>
                  <a:pt x="1457813" y="235891"/>
                </a:lnTo>
                <a:lnTo>
                  <a:pt x="1465442" y="229832"/>
                </a:lnTo>
                <a:lnTo>
                  <a:pt x="1471418" y="223785"/>
                </a:lnTo>
                <a:lnTo>
                  <a:pt x="1477394" y="217738"/>
                </a:lnTo>
                <a:lnTo>
                  <a:pt x="1481972" y="211691"/>
                </a:lnTo>
                <a:lnTo>
                  <a:pt x="1487948" y="204133"/>
                </a:lnTo>
                <a:lnTo>
                  <a:pt x="1492525" y="198086"/>
                </a:lnTo>
                <a:lnTo>
                  <a:pt x="1497103" y="190527"/>
                </a:lnTo>
                <a:lnTo>
                  <a:pt x="1500027" y="184480"/>
                </a:lnTo>
                <a:lnTo>
                  <a:pt x="1503079" y="176909"/>
                </a:lnTo>
                <a:lnTo>
                  <a:pt x="1504604" y="169350"/>
                </a:lnTo>
                <a:lnTo>
                  <a:pt x="1506130" y="163303"/>
                </a:lnTo>
                <a:lnTo>
                  <a:pt x="1506130" y="134581"/>
                </a:lnTo>
                <a:lnTo>
                  <a:pt x="1504604" y="127022"/>
                </a:lnTo>
                <a:lnTo>
                  <a:pt x="1504604" y="120975"/>
                </a:lnTo>
                <a:lnTo>
                  <a:pt x="1503079" y="113404"/>
                </a:lnTo>
                <a:lnTo>
                  <a:pt x="1503079" y="107357"/>
                </a:lnTo>
                <a:lnTo>
                  <a:pt x="1501553" y="101310"/>
                </a:lnTo>
                <a:lnTo>
                  <a:pt x="1500027" y="95263"/>
                </a:lnTo>
                <a:lnTo>
                  <a:pt x="1498501" y="87705"/>
                </a:lnTo>
                <a:lnTo>
                  <a:pt x="1497103" y="83170"/>
                </a:lnTo>
                <a:lnTo>
                  <a:pt x="1494051" y="75611"/>
                </a:lnTo>
                <a:lnTo>
                  <a:pt x="1490999" y="71076"/>
                </a:lnTo>
                <a:lnTo>
                  <a:pt x="1489474" y="65029"/>
                </a:lnTo>
                <a:lnTo>
                  <a:pt x="1487948" y="60481"/>
                </a:lnTo>
                <a:lnTo>
                  <a:pt x="1483498" y="54434"/>
                </a:lnTo>
                <a:lnTo>
                  <a:pt x="1480446" y="49899"/>
                </a:lnTo>
                <a:lnTo>
                  <a:pt x="1477394" y="43852"/>
                </a:lnTo>
                <a:lnTo>
                  <a:pt x="1474470" y="39317"/>
                </a:lnTo>
                <a:lnTo>
                  <a:pt x="1469893" y="36293"/>
                </a:lnTo>
                <a:lnTo>
                  <a:pt x="1466841" y="31758"/>
                </a:lnTo>
                <a:lnTo>
                  <a:pt x="1462391" y="27223"/>
                </a:lnTo>
                <a:lnTo>
                  <a:pt x="1459339" y="24200"/>
                </a:lnTo>
                <a:lnTo>
                  <a:pt x="1454889" y="19665"/>
                </a:lnTo>
                <a:lnTo>
                  <a:pt x="1450311" y="16641"/>
                </a:lnTo>
                <a:lnTo>
                  <a:pt x="1445734" y="13618"/>
                </a:lnTo>
                <a:lnTo>
                  <a:pt x="1439758" y="12106"/>
                </a:lnTo>
                <a:lnTo>
                  <a:pt x="1433782" y="9083"/>
                </a:lnTo>
                <a:lnTo>
                  <a:pt x="1429205" y="6059"/>
                </a:lnTo>
                <a:lnTo>
                  <a:pt x="1424627" y="4547"/>
                </a:lnTo>
                <a:lnTo>
                  <a:pt x="1420177" y="3023"/>
                </a:lnTo>
                <a:lnTo>
                  <a:pt x="1412675" y="1511"/>
                </a:lnTo>
                <a:lnTo>
                  <a:pt x="1406572" y="0"/>
                </a:lnTo>
                <a:lnTo>
                  <a:pt x="1371860" y="0"/>
                </a:lnTo>
                <a:lnTo>
                  <a:pt x="1367410" y="1511"/>
                </a:lnTo>
                <a:lnTo>
                  <a:pt x="1362832" y="1511"/>
                </a:lnTo>
                <a:lnTo>
                  <a:pt x="1359908" y="3023"/>
                </a:lnTo>
                <a:lnTo>
                  <a:pt x="1350753" y="3023"/>
                </a:lnTo>
                <a:lnTo>
                  <a:pt x="1346303" y="4547"/>
                </a:lnTo>
                <a:lnTo>
                  <a:pt x="1337275" y="4547"/>
                </a:lnTo>
                <a:lnTo>
                  <a:pt x="1332698" y="6059"/>
                </a:lnTo>
                <a:lnTo>
                  <a:pt x="1328248" y="6059"/>
                </a:lnTo>
                <a:lnTo>
                  <a:pt x="1323670" y="7571"/>
                </a:lnTo>
                <a:lnTo>
                  <a:pt x="1319093" y="9083"/>
                </a:lnTo>
                <a:lnTo>
                  <a:pt x="1314643" y="10594"/>
                </a:lnTo>
                <a:lnTo>
                  <a:pt x="1310065" y="10594"/>
                </a:lnTo>
                <a:lnTo>
                  <a:pt x="1305615" y="12106"/>
                </a:lnTo>
                <a:lnTo>
                  <a:pt x="1301038" y="13618"/>
                </a:lnTo>
                <a:lnTo>
                  <a:pt x="1297986" y="15129"/>
                </a:lnTo>
                <a:lnTo>
                  <a:pt x="1293536" y="15129"/>
                </a:lnTo>
                <a:lnTo>
                  <a:pt x="1288958" y="16641"/>
                </a:lnTo>
                <a:lnTo>
                  <a:pt x="1284508" y="18153"/>
                </a:lnTo>
                <a:lnTo>
                  <a:pt x="1279931" y="19665"/>
                </a:lnTo>
                <a:lnTo>
                  <a:pt x="1275480" y="19665"/>
                </a:lnTo>
                <a:lnTo>
                  <a:pt x="1270903" y="21176"/>
                </a:lnTo>
                <a:lnTo>
                  <a:pt x="1266326" y="22688"/>
                </a:lnTo>
                <a:lnTo>
                  <a:pt x="1263401" y="24200"/>
                </a:lnTo>
                <a:lnTo>
                  <a:pt x="1258824" y="24200"/>
                </a:lnTo>
                <a:lnTo>
                  <a:pt x="1255772" y="25711"/>
                </a:lnTo>
                <a:lnTo>
                  <a:pt x="1248270" y="27223"/>
                </a:lnTo>
                <a:lnTo>
                  <a:pt x="1240769" y="30247"/>
                </a:lnTo>
                <a:lnTo>
                  <a:pt x="1234665" y="31758"/>
                </a:lnTo>
                <a:lnTo>
                  <a:pt x="1228689" y="34782"/>
                </a:lnTo>
                <a:lnTo>
                  <a:pt x="1222713" y="36293"/>
                </a:lnTo>
                <a:lnTo>
                  <a:pt x="1218136" y="37805"/>
                </a:lnTo>
                <a:lnTo>
                  <a:pt x="1213558" y="39317"/>
                </a:lnTo>
                <a:lnTo>
                  <a:pt x="1210634" y="40829"/>
                </a:lnTo>
                <a:lnTo>
                  <a:pt x="1206057" y="42340"/>
                </a:lnTo>
                <a:lnTo>
                  <a:pt x="1204531" y="43852"/>
                </a:lnTo>
                <a:lnTo>
                  <a:pt x="369360" y="96775"/>
                </a:lnTo>
                <a:lnTo>
                  <a:pt x="251771" y="96775"/>
                </a:lnTo>
                <a:lnTo>
                  <a:pt x="247245" y="98287"/>
                </a:lnTo>
                <a:lnTo>
                  <a:pt x="205031" y="98287"/>
                </a:lnTo>
                <a:lnTo>
                  <a:pt x="199004" y="99798"/>
                </a:lnTo>
                <a:lnTo>
                  <a:pt x="186938" y="99798"/>
                </a:lnTo>
                <a:lnTo>
                  <a:pt x="180911" y="101310"/>
                </a:lnTo>
                <a:lnTo>
                  <a:pt x="170357" y="101310"/>
                </a:lnTo>
                <a:lnTo>
                  <a:pt x="164331" y="102822"/>
                </a:lnTo>
                <a:lnTo>
                  <a:pt x="159804" y="102822"/>
                </a:lnTo>
                <a:lnTo>
                  <a:pt x="155277" y="104334"/>
                </a:lnTo>
                <a:lnTo>
                  <a:pt x="144724" y="104334"/>
                </a:lnTo>
                <a:lnTo>
                  <a:pt x="140210" y="105845"/>
                </a:lnTo>
                <a:lnTo>
                  <a:pt x="135684" y="105845"/>
                </a:lnTo>
                <a:lnTo>
                  <a:pt x="131157" y="107357"/>
                </a:lnTo>
                <a:lnTo>
                  <a:pt x="126643" y="108869"/>
                </a:lnTo>
                <a:lnTo>
                  <a:pt x="123617" y="108869"/>
                </a:lnTo>
                <a:lnTo>
                  <a:pt x="119103" y="110380"/>
                </a:lnTo>
                <a:lnTo>
                  <a:pt x="113064" y="111892"/>
                </a:lnTo>
                <a:lnTo>
                  <a:pt x="107037" y="113404"/>
                </a:lnTo>
                <a:lnTo>
                  <a:pt x="102510" y="116427"/>
                </a:lnTo>
                <a:lnTo>
                  <a:pt x="99497" y="119464"/>
                </a:lnTo>
                <a:lnTo>
                  <a:pt x="91957" y="122487"/>
                </a:lnTo>
                <a:lnTo>
                  <a:pt x="84430" y="130046"/>
                </a:lnTo>
                <a:lnTo>
                  <a:pt x="79903" y="133069"/>
                </a:lnTo>
                <a:lnTo>
                  <a:pt x="75376" y="136092"/>
                </a:lnTo>
                <a:lnTo>
                  <a:pt x="70850" y="140628"/>
                </a:lnTo>
                <a:lnTo>
                  <a:pt x="67836" y="145163"/>
                </a:lnTo>
                <a:lnTo>
                  <a:pt x="63323" y="148186"/>
                </a:lnTo>
                <a:lnTo>
                  <a:pt x="60309" y="152721"/>
                </a:lnTo>
                <a:lnTo>
                  <a:pt x="55783" y="157257"/>
                </a:lnTo>
                <a:lnTo>
                  <a:pt x="51256" y="161792"/>
                </a:lnTo>
                <a:lnTo>
                  <a:pt x="48243" y="166327"/>
                </a:lnTo>
                <a:lnTo>
                  <a:pt x="43716" y="172374"/>
                </a:lnTo>
                <a:lnTo>
                  <a:pt x="40703" y="176909"/>
                </a:lnTo>
                <a:lnTo>
                  <a:pt x="37689" y="182968"/>
                </a:lnTo>
                <a:lnTo>
                  <a:pt x="33167" y="187504"/>
                </a:lnTo>
                <a:lnTo>
                  <a:pt x="28644" y="193550"/>
                </a:lnTo>
                <a:lnTo>
                  <a:pt x="25629" y="198086"/>
                </a:lnTo>
                <a:lnTo>
                  <a:pt x="22613" y="204133"/>
                </a:lnTo>
                <a:lnTo>
                  <a:pt x="19598" y="208668"/>
                </a:lnTo>
                <a:lnTo>
                  <a:pt x="16582" y="214715"/>
                </a:lnTo>
                <a:lnTo>
                  <a:pt x="13568" y="220761"/>
                </a:lnTo>
                <a:lnTo>
                  <a:pt x="12060" y="226808"/>
                </a:lnTo>
                <a:lnTo>
                  <a:pt x="9045" y="231343"/>
                </a:lnTo>
                <a:lnTo>
                  <a:pt x="6030" y="237403"/>
                </a:lnTo>
                <a:lnTo>
                  <a:pt x="4522" y="243450"/>
                </a:lnTo>
                <a:lnTo>
                  <a:pt x="3014" y="247985"/>
                </a:lnTo>
                <a:lnTo>
                  <a:pt x="1507" y="254032"/>
                </a:lnTo>
                <a:lnTo>
                  <a:pt x="1507" y="270661"/>
                </a:lnTo>
                <a:lnTo>
                  <a:pt x="0" y="275196"/>
                </a:lnTo>
                <a:lnTo>
                  <a:pt x="0" y="340213"/>
                </a:lnTo>
                <a:lnTo>
                  <a:pt x="1507" y="346260"/>
                </a:lnTo>
                <a:lnTo>
                  <a:pt x="3014" y="350807"/>
                </a:lnTo>
                <a:lnTo>
                  <a:pt x="3014" y="359878"/>
                </a:lnTo>
                <a:lnTo>
                  <a:pt x="4522" y="364413"/>
                </a:lnTo>
                <a:lnTo>
                  <a:pt x="6030" y="368948"/>
                </a:lnTo>
                <a:lnTo>
                  <a:pt x="7537" y="373483"/>
                </a:lnTo>
                <a:lnTo>
                  <a:pt x="9045" y="376507"/>
                </a:lnTo>
                <a:lnTo>
                  <a:pt x="10553" y="381042"/>
                </a:lnTo>
                <a:lnTo>
                  <a:pt x="12060" y="387089"/>
                </a:lnTo>
                <a:lnTo>
                  <a:pt x="15076" y="390112"/>
                </a:lnTo>
                <a:lnTo>
                  <a:pt x="16582" y="394647"/>
                </a:lnTo>
                <a:lnTo>
                  <a:pt x="18090" y="399183"/>
                </a:lnTo>
                <a:lnTo>
                  <a:pt x="21105" y="402206"/>
                </a:lnTo>
                <a:lnTo>
                  <a:pt x="24121" y="406741"/>
                </a:lnTo>
                <a:lnTo>
                  <a:pt x="27136" y="411289"/>
                </a:lnTo>
                <a:lnTo>
                  <a:pt x="30152" y="414312"/>
                </a:lnTo>
                <a:lnTo>
                  <a:pt x="34675" y="418848"/>
                </a:lnTo>
                <a:lnTo>
                  <a:pt x="37689" y="421871"/>
                </a:lnTo>
                <a:lnTo>
                  <a:pt x="43716" y="424894"/>
                </a:lnTo>
                <a:lnTo>
                  <a:pt x="48243" y="427918"/>
                </a:lnTo>
                <a:lnTo>
                  <a:pt x="54270" y="430941"/>
                </a:lnTo>
                <a:lnTo>
                  <a:pt x="60309" y="433965"/>
                </a:lnTo>
                <a:lnTo>
                  <a:pt x="67836" y="436988"/>
                </a:lnTo>
                <a:lnTo>
                  <a:pt x="70850" y="436988"/>
                </a:lnTo>
                <a:lnTo>
                  <a:pt x="75376" y="438500"/>
                </a:lnTo>
                <a:lnTo>
                  <a:pt x="79903" y="440012"/>
                </a:lnTo>
                <a:lnTo>
                  <a:pt x="82916" y="441523"/>
                </a:lnTo>
                <a:lnTo>
                  <a:pt x="87443" y="443035"/>
                </a:lnTo>
                <a:lnTo>
                  <a:pt x="91957" y="443035"/>
                </a:lnTo>
                <a:lnTo>
                  <a:pt x="94983" y="444547"/>
                </a:lnTo>
                <a:lnTo>
                  <a:pt x="99497" y="446059"/>
                </a:lnTo>
                <a:lnTo>
                  <a:pt x="108550" y="446059"/>
                </a:lnTo>
                <a:lnTo>
                  <a:pt x="113064" y="447570"/>
                </a:lnTo>
                <a:lnTo>
                  <a:pt x="117590" y="449082"/>
                </a:lnTo>
                <a:lnTo>
                  <a:pt x="122117" y="449082"/>
                </a:lnTo>
                <a:lnTo>
                  <a:pt x="126643" y="450594"/>
                </a:lnTo>
                <a:lnTo>
                  <a:pt x="131157" y="450594"/>
                </a:lnTo>
                <a:lnTo>
                  <a:pt x="135684" y="452105"/>
                </a:lnTo>
                <a:lnTo>
                  <a:pt x="140210" y="452105"/>
                </a:lnTo>
                <a:lnTo>
                  <a:pt x="144724" y="453617"/>
                </a:lnTo>
                <a:lnTo>
                  <a:pt x="150764" y="453617"/>
                </a:lnTo>
                <a:lnTo>
                  <a:pt x="155277" y="455129"/>
                </a:lnTo>
                <a:lnTo>
                  <a:pt x="167344" y="455129"/>
                </a:lnTo>
                <a:lnTo>
                  <a:pt x="173371" y="456641"/>
                </a:lnTo>
                <a:lnTo>
                  <a:pt x="182424" y="456641"/>
                </a:lnTo>
                <a:lnTo>
                  <a:pt x="185437" y="458152"/>
                </a:lnTo>
                <a:lnTo>
                  <a:pt x="212571" y="458152"/>
                </a:lnTo>
                <a:lnTo>
                  <a:pt x="217098" y="459664"/>
                </a:lnTo>
                <a:lnTo>
                  <a:pt x="313579" y="459664"/>
                </a:lnTo>
                <a:lnTo>
                  <a:pt x="321119" y="461176"/>
                </a:lnTo>
                <a:lnTo>
                  <a:pt x="327146" y="461176"/>
                </a:lnTo>
                <a:lnTo>
                  <a:pt x="333173" y="462687"/>
                </a:lnTo>
                <a:lnTo>
                  <a:pt x="346740" y="462687"/>
                </a:lnTo>
                <a:lnTo>
                  <a:pt x="354280" y="464199"/>
                </a:lnTo>
                <a:lnTo>
                  <a:pt x="366346" y="464199"/>
                </a:lnTo>
                <a:lnTo>
                  <a:pt x="372373" y="465711"/>
                </a:lnTo>
                <a:lnTo>
                  <a:pt x="378400" y="465711"/>
                </a:lnTo>
                <a:lnTo>
                  <a:pt x="385940" y="467235"/>
                </a:lnTo>
                <a:lnTo>
                  <a:pt x="396493" y="467235"/>
                </a:lnTo>
                <a:lnTo>
                  <a:pt x="401020" y="468747"/>
                </a:lnTo>
                <a:lnTo>
                  <a:pt x="411573" y="468747"/>
                </a:lnTo>
                <a:lnTo>
                  <a:pt x="414587" y="470259"/>
                </a:lnTo>
                <a:lnTo>
                  <a:pt x="425140" y="470259"/>
                </a:lnTo>
                <a:lnTo>
                  <a:pt x="426653" y="471771"/>
                </a:lnTo>
                <a:lnTo>
                  <a:pt x="467354" y="526205"/>
                </a:lnTo>
                <a:lnTo>
                  <a:pt x="464341" y="527717"/>
                </a:lnTo>
                <a:lnTo>
                  <a:pt x="461327" y="529229"/>
                </a:lnTo>
                <a:lnTo>
                  <a:pt x="456801" y="532252"/>
                </a:lnTo>
                <a:lnTo>
                  <a:pt x="452274" y="535275"/>
                </a:lnTo>
                <a:lnTo>
                  <a:pt x="446247" y="539811"/>
                </a:lnTo>
                <a:lnTo>
                  <a:pt x="440220" y="542834"/>
                </a:lnTo>
                <a:lnTo>
                  <a:pt x="434181" y="548881"/>
                </a:lnTo>
                <a:lnTo>
                  <a:pt x="426653" y="551904"/>
                </a:lnTo>
                <a:lnTo>
                  <a:pt x="420614" y="556440"/>
                </a:lnTo>
                <a:lnTo>
                  <a:pt x="413074" y="562486"/>
                </a:lnTo>
                <a:lnTo>
                  <a:pt x="407047" y="567022"/>
                </a:lnTo>
                <a:lnTo>
                  <a:pt x="399507" y="570045"/>
                </a:lnTo>
                <a:lnTo>
                  <a:pt x="393480" y="574580"/>
                </a:lnTo>
                <a:lnTo>
                  <a:pt x="387453" y="577604"/>
                </a:lnTo>
                <a:lnTo>
                  <a:pt x="382927" y="582151"/>
                </a:lnTo>
                <a:lnTo>
                  <a:pt x="376900" y="585175"/>
                </a:lnTo>
                <a:lnTo>
                  <a:pt x="370873" y="589710"/>
                </a:lnTo>
                <a:lnTo>
                  <a:pt x="366346" y="591222"/>
                </a:lnTo>
                <a:lnTo>
                  <a:pt x="363333" y="595757"/>
                </a:lnTo>
                <a:lnTo>
                  <a:pt x="358806" y="597269"/>
                </a:lnTo>
                <a:lnTo>
                  <a:pt x="355793" y="601804"/>
                </a:lnTo>
                <a:lnTo>
                  <a:pt x="351266" y="606339"/>
                </a:lnTo>
                <a:lnTo>
                  <a:pt x="346740" y="609362"/>
                </a:lnTo>
                <a:lnTo>
                  <a:pt x="342226" y="613898"/>
                </a:lnTo>
                <a:lnTo>
                  <a:pt x="337699" y="618433"/>
                </a:lnTo>
                <a:lnTo>
                  <a:pt x="333173" y="622968"/>
                </a:lnTo>
                <a:lnTo>
                  <a:pt x="328659" y="627503"/>
                </a:lnTo>
                <a:lnTo>
                  <a:pt x="324132" y="632038"/>
                </a:lnTo>
                <a:lnTo>
                  <a:pt x="321119" y="638085"/>
                </a:lnTo>
                <a:lnTo>
                  <a:pt x="316592" y="642633"/>
                </a:lnTo>
                <a:lnTo>
                  <a:pt x="312066" y="645656"/>
                </a:lnTo>
                <a:lnTo>
                  <a:pt x="309052" y="651703"/>
                </a:lnTo>
                <a:lnTo>
                  <a:pt x="304539" y="656238"/>
                </a:lnTo>
                <a:lnTo>
                  <a:pt x="300012" y="660774"/>
                </a:lnTo>
                <a:lnTo>
                  <a:pt x="298499" y="665309"/>
                </a:lnTo>
                <a:lnTo>
                  <a:pt x="295486" y="669844"/>
                </a:lnTo>
                <a:lnTo>
                  <a:pt x="292472" y="674379"/>
                </a:lnTo>
                <a:lnTo>
                  <a:pt x="289459" y="678914"/>
                </a:lnTo>
                <a:lnTo>
                  <a:pt x="287946" y="681938"/>
                </a:lnTo>
                <a:lnTo>
                  <a:pt x="286445" y="686473"/>
                </a:lnTo>
                <a:lnTo>
                  <a:pt x="286445" y="691008"/>
                </a:lnTo>
                <a:lnTo>
                  <a:pt x="284932" y="698579"/>
                </a:lnTo>
                <a:lnTo>
                  <a:pt x="286445" y="704626"/>
                </a:lnTo>
                <a:lnTo>
                  <a:pt x="287946" y="707650"/>
                </a:lnTo>
                <a:lnTo>
                  <a:pt x="293985" y="709161"/>
                </a:lnTo>
                <a:lnTo>
                  <a:pt x="298499" y="707650"/>
                </a:lnTo>
                <a:lnTo>
                  <a:pt x="306039" y="706138"/>
                </a:lnTo>
                <a:lnTo>
                  <a:pt x="309052" y="703115"/>
                </a:lnTo>
                <a:lnTo>
                  <a:pt x="312066" y="701603"/>
                </a:lnTo>
                <a:lnTo>
                  <a:pt x="316592" y="698579"/>
                </a:lnTo>
                <a:lnTo>
                  <a:pt x="321119" y="697055"/>
                </a:lnTo>
                <a:lnTo>
                  <a:pt x="324132" y="692520"/>
                </a:lnTo>
                <a:lnTo>
                  <a:pt x="328659" y="689496"/>
                </a:lnTo>
                <a:lnTo>
                  <a:pt x="333173" y="687985"/>
                </a:lnTo>
                <a:lnTo>
                  <a:pt x="339212" y="684961"/>
                </a:lnTo>
                <a:lnTo>
                  <a:pt x="343726" y="680426"/>
                </a:lnTo>
                <a:lnTo>
                  <a:pt x="346740" y="677403"/>
                </a:lnTo>
                <a:lnTo>
                  <a:pt x="352779" y="672867"/>
                </a:lnTo>
                <a:lnTo>
                  <a:pt x="357293" y="669844"/>
                </a:lnTo>
                <a:lnTo>
                  <a:pt x="361820" y="666821"/>
                </a:lnTo>
                <a:lnTo>
                  <a:pt x="366346" y="663797"/>
                </a:lnTo>
                <a:lnTo>
                  <a:pt x="370873" y="659262"/>
                </a:lnTo>
                <a:lnTo>
                  <a:pt x="376900" y="657750"/>
                </a:lnTo>
                <a:lnTo>
                  <a:pt x="379913" y="654727"/>
                </a:lnTo>
                <a:lnTo>
                  <a:pt x="384440" y="651703"/>
                </a:lnTo>
                <a:lnTo>
                  <a:pt x="388953" y="648680"/>
                </a:lnTo>
                <a:lnTo>
                  <a:pt x="393480" y="647168"/>
                </a:lnTo>
                <a:lnTo>
                  <a:pt x="396493" y="645656"/>
                </a:lnTo>
                <a:lnTo>
                  <a:pt x="401020" y="644145"/>
                </a:lnTo>
                <a:lnTo>
                  <a:pt x="408560" y="644145"/>
                </a:lnTo>
                <a:lnTo>
                  <a:pt x="414587" y="642633"/>
                </a:lnTo>
                <a:lnTo>
                  <a:pt x="452274" y="642633"/>
                </a:lnTo>
                <a:lnTo>
                  <a:pt x="456801" y="644145"/>
                </a:lnTo>
                <a:lnTo>
                  <a:pt x="468867" y="644145"/>
                </a:lnTo>
                <a:lnTo>
                  <a:pt x="474894" y="645656"/>
                </a:lnTo>
                <a:lnTo>
                  <a:pt x="479408" y="645656"/>
                </a:lnTo>
                <a:lnTo>
                  <a:pt x="486948" y="647168"/>
                </a:lnTo>
                <a:lnTo>
                  <a:pt x="491474" y="647168"/>
                </a:lnTo>
                <a:lnTo>
                  <a:pt x="497501" y="648680"/>
                </a:lnTo>
                <a:lnTo>
                  <a:pt x="502028" y="650192"/>
                </a:lnTo>
                <a:lnTo>
                  <a:pt x="508055" y="651703"/>
                </a:lnTo>
                <a:lnTo>
                  <a:pt x="512581" y="653215"/>
                </a:lnTo>
                <a:lnTo>
                  <a:pt x="517108" y="654727"/>
                </a:lnTo>
                <a:lnTo>
                  <a:pt x="523135" y="656238"/>
                </a:lnTo>
                <a:lnTo>
                  <a:pt x="527661" y="657750"/>
                </a:lnTo>
                <a:lnTo>
                  <a:pt x="532175" y="659262"/>
                </a:lnTo>
                <a:lnTo>
                  <a:pt x="536702" y="660774"/>
                </a:lnTo>
                <a:lnTo>
                  <a:pt x="541228" y="663797"/>
                </a:lnTo>
                <a:lnTo>
                  <a:pt x="545742" y="666821"/>
                </a:lnTo>
                <a:lnTo>
                  <a:pt x="551782" y="669844"/>
                </a:lnTo>
                <a:lnTo>
                  <a:pt x="557808" y="675891"/>
                </a:lnTo>
                <a:lnTo>
                  <a:pt x="559322" y="678914"/>
                </a:lnTo>
                <a:lnTo>
                  <a:pt x="560822" y="681938"/>
                </a:lnTo>
                <a:lnTo>
                  <a:pt x="562335" y="684961"/>
                </a:lnTo>
                <a:lnTo>
                  <a:pt x="565348" y="689496"/>
                </a:lnTo>
                <a:lnTo>
                  <a:pt x="565348" y="692520"/>
                </a:lnTo>
                <a:lnTo>
                  <a:pt x="566849" y="697055"/>
                </a:lnTo>
                <a:lnTo>
                  <a:pt x="566849" y="701603"/>
                </a:lnTo>
                <a:lnTo>
                  <a:pt x="568362" y="707650"/>
                </a:lnTo>
                <a:close/>
              </a:path>
            </a:pathLst>
          </a:custGeom>
          <a:solidFill>
            <a:srgbClr val="BE66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615045" y="6152424"/>
            <a:ext cx="138707" cy="189003"/>
          </a:xfrm>
          <a:custGeom>
            <a:avLst/>
            <a:gdLst/>
            <a:ahLst/>
            <a:cxnLst/>
            <a:rect l="l" t="t" r="r" b="b"/>
            <a:pathLst>
              <a:path w="138707" h="189003">
                <a:moveTo>
                  <a:pt x="6039" y="96775"/>
                </a:moveTo>
                <a:lnTo>
                  <a:pt x="4526" y="101310"/>
                </a:lnTo>
                <a:lnTo>
                  <a:pt x="4526" y="107357"/>
                </a:lnTo>
                <a:lnTo>
                  <a:pt x="3026" y="111892"/>
                </a:lnTo>
                <a:lnTo>
                  <a:pt x="3026" y="117939"/>
                </a:lnTo>
                <a:lnTo>
                  <a:pt x="1513" y="122474"/>
                </a:lnTo>
                <a:lnTo>
                  <a:pt x="1513" y="128521"/>
                </a:lnTo>
                <a:lnTo>
                  <a:pt x="0" y="134568"/>
                </a:lnTo>
                <a:lnTo>
                  <a:pt x="0" y="164815"/>
                </a:lnTo>
                <a:lnTo>
                  <a:pt x="1513" y="169350"/>
                </a:lnTo>
                <a:lnTo>
                  <a:pt x="1513" y="172374"/>
                </a:lnTo>
                <a:lnTo>
                  <a:pt x="3026" y="176909"/>
                </a:lnTo>
                <a:lnTo>
                  <a:pt x="4526" y="179932"/>
                </a:lnTo>
                <a:lnTo>
                  <a:pt x="6039" y="182956"/>
                </a:lnTo>
                <a:lnTo>
                  <a:pt x="10553" y="187491"/>
                </a:lnTo>
                <a:lnTo>
                  <a:pt x="18093" y="189003"/>
                </a:lnTo>
                <a:lnTo>
                  <a:pt x="21106" y="189003"/>
                </a:lnTo>
                <a:lnTo>
                  <a:pt x="24133" y="187491"/>
                </a:lnTo>
                <a:lnTo>
                  <a:pt x="28646" y="185979"/>
                </a:lnTo>
                <a:lnTo>
                  <a:pt x="33173" y="184467"/>
                </a:lnTo>
                <a:lnTo>
                  <a:pt x="37699" y="181444"/>
                </a:lnTo>
                <a:lnTo>
                  <a:pt x="40713" y="178421"/>
                </a:lnTo>
                <a:lnTo>
                  <a:pt x="46740" y="173885"/>
                </a:lnTo>
                <a:lnTo>
                  <a:pt x="51266" y="170862"/>
                </a:lnTo>
                <a:lnTo>
                  <a:pt x="55780" y="164815"/>
                </a:lnTo>
                <a:lnTo>
                  <a:pt x="60307" y="160280"/>
                </a:lnTo>
                <a:lnTo>
                  <a:pt x="64833" y="154233"/>
                </a:lnTo>
                <a:lnTo>
                  <a:pt x="69360" y="149698"/>
                </a:lnTo>
                <a:lnTo>
                  <a:pt x="73874" y="143651"/>
                </a:lnTo>
                <a:lnTo>
                  <a:pt x="79913" y="137591"/>
                </a:lnTo>
                <a:lnTo>
                  <a:pt x="84427" y="131545"/>
                </a:lnTo>
                <a:lnTo>
                  <a:pt x="88954" y="125498"/>
                </a:lnTo>
                <a:lnTo>
                  <a:pt x="93480" y="117939"/>
                </a:lnTo>
                <a:lnTo>
                  <a:pt x="97994" y="111892"/>
                </a:lnTo>
                <a:lnTo>
                  <a:pt x="102520" y="105845"/>
                </a:lnTo>
                <a:lnTo>
                  <a:pt x="107047" y="99798"/>
                </a:lnTo>
                <a:lnTo>
                  <a:pt x="110060" y="92240"/>
                </a:lnTo>
                <a:lnTo>
                  <a:pt x="114587" y="87705"/>
                </a:lnTo>
                <a:lnTo>
                  <a:pt x="117600" y="80133"/>
                </a:lnTo>
                <a:lnTo>
                  <a:pt x="122114" y="75598"/>
                </a:lnTo>
                <a:lnTo>
                  <a:pt x="125140" y="69551"/>
                </a:lnTo>
                <a:lnTo>
                  <a:pt x="128154" y="65016"/>
                </a:lnTo>
                <a:lnTo>
                  <a:pt x="129654" y="60481"/>
                </a:lnTo>
                <a:lnTo>
                  <a:pt x="132668" y="55946"/>
                </a:lnTo>
                <a:lnTo>
                  <a:pt x="135694" y="49899"/>
                </a:lnTo>
                <a:lnTo>
                  <a:pt x="138707" y="45364"/>
                </a:lnTo>
                <a:lnTo>
                  <a:pt x="138707" y="36293"/>
                </a:lnTo>
                <a:lnTo>
                  <a:pt x="137194" y="31758"/>
                </a:lnTo>
                <a:lnTo>
                  <a:pt x="135694" y="28735"/>
                </a:lnTo>
                <a:lnTo>
                  <a:pt x="129654" y="21164"/>
                </a:lnTo>
                <a:lnTo>
                  <a:pt x="123627" y="15117"/>
                </a:lnTo>
                <a:lnTo>
                  <a:pt x="119101" y="10582"/>
                </a:lnTo>
                <a:lnTo>
                  <a:pt x="116087" y="7558"/>
                </a:lnTo>
                <a:lnTo>
                  <a:pt x="111561" y="6046"/>
                </a:lnTo>
                <a:lnTo>
                  <a:pt x="108547" y="4535"/>
                </a:lnTo>
                <a:lnTo>
                  <a:pt x="104034" y="1511"/>
                </a:lnTo>
                <a:lnTo>
                  <a:pt x="102520" y="0"/>
                </a:lnTo>
                <a:lnTo>
                  <a:pt x="13579" y="71063"/>
                </a:lnTo>
                <a:lnTo>
                  <a:pt x="12066" y="75598"/>
                </a:lnTo>
                <a:lnTo>
                  <a:pt x="10553" y="77110"/>
                </a:lnTo>
                <a:lnTo>
                  <a:pt x="10553" y="80133"/>
                </a:lnTo>
                <a:lnTo>
                  <a:pt x="9053" y="84669"/>
                </a:lnTo>
                <a:lnTo>
                  <a:pt x="9053" y="89216"/>
                </a:lnTo>
                <a:lnTo>
                  <a:pt x="7539" y="92240"/>
                </a:lnTo>
                <a:lnTo>
                  <a:pt x="6039" y="96775"/>
                </a:lnTo>
                <a:close/>
              </a:path>
            </a:pathLst>
          </a:custGeom>
          <a:solidFill>
            <a:srgbClr val="7C4D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81359" y="5565749"/>
            <a:ext cx="1364381" cy="539798"/>
          </a:xfrm>
          <a:custGeom>
            <a:avLst/>
            <a:gdLst/>
            <a:ahLst/>
            <a:cxnLst/>
            <a:rect l="l" t="t" r="r" b="b"/>
            <a:pathLst>
              <a:path w="1364381" h="539798">
                <a:moveTo>
                  <a:pt x="1236214" y="527704"/>
                </a:moveTo>
                <a:lnTo>
                  <a:pt x="1239266" y="529216"/>
                </a:lnTo>
                <a:lnTo>
                  <a:pt x="1243716" y="530728"/>
                </a:lnTo>
                <a:lnTo>
                  <a:pt x="1246767" y="532239"/>
                </a:lnTo>
                <a:lnTo>
                  <a:pt x="1251345" y="533751"/>
                </a:lnTo>
                <a:lnTo>
                  <a:pt x="1254269" y="535263"/>
                </a:lnTo>
                <a:lnTo>
                  <a:pt x="1258847" y="536774"/>
                </a:lnTo>
                <a:lnTo>
                  <a:pt x="1263424" y="536774"/>
                </a:lnTo>
                <a:lnTo>
                  <a:pt x="1266349" y="538286"/>
                </a:lnTo>
                <a:lnTo>
                  <a:pt x="1273978" y="538286"/>
                </a:lnTo>
                <a:lnTo>
                  <a:pt x="1279954" y="539798"/>
                </a:lnTo>
                <a:lnTo>
                  <a:pt x="1293559" y="539798"/>
                </a:lnTo>
                <a:lnTo>
                  <a:pt x="1298009" y="536774"/>
                </a:lnTo>
                <a:lnTo>
                  <a:pt x="1304112" y="536774"/>
                </a:lnTo>
                <a:lnTo>
                  <a:pt x="1308562" y="533751"/>
                </a:lnTo>
                <a:lnTo>
                  <a:pt x="1313140" y="530728"/>
                </a:lnTo>
                <a:lnTo>
                  <a:pt x="1316191" y="524681"/>
                </a:lnTo>
                <a:lnTo>
                  <a:pt x="1319116" y="521657"/>
                </a:lnTo>
                <a:lnTo>
                  <a:pt x="1319116" y="515610"/>
                </a:lnTo>
                <a:lnTo>
                  <a:pt x="1320642" y="512587"/>
                </a:lnTo>
                <a:lnTo>
                  <a:pt x="1319116" y="506540"/>
                </a:lnTo>
                <a:lnTo>
                  <a:pt x="1316191" y="502005"/>
                </a:lnTo>
                <a:lnTo>
                  <a:pt x="1313140" y="495945"/>
                </a:lnTo>
                <a:lnTo>
                  <a:pt x="1311614" y="491410"/>
                </a:lnTo>
                <a:lnTo>
                  <a:pt x="1305638" y="485363"/>
                </a:lnTo>
                <a:lnTo>
                  <a:pt x="1301060" y="479316"/>
                </a:lnTo>
                <a:lnTo>
                  <a:pt x="1296483" y="473270"/>
                </a:lnTo>
                <a:lnTo>
                  <a:pt x="1290507" y="468734"/>
                </a:lnTo>
                <a:lnTo>
                  <a:pt x="1284531" y="462687"/>
                </a:lnTo>
                <a:lnTo>
                  <a:pt x="1276902" y="456641"/>
                </a:lnTo>
                <a:lnTo>
                  <a:pt x="1270926" y="452105"/>
                </a:lnTo>
                <a:lnTo>
                  <a:pt x="1264823" y="446059"/>
                </a:lnTo>
                <a:lnTo>
                  <a:pt x="1255795" y="441523"/>
                </a:lnTo>
                <a:lnTo>
                  <a:pt x="1249819" y="435464"/>
                </a:lnTo>
                <a:lnTo>
                  <a:pt x="1242317" y="430929"/>
                </a:lnTo>
                <a:lnTo>
                  <a:pt x="1234688" y="426394"/>
                </a:lnTo>
                <a:lnTo>
                  <a:pt x="1227186" y="420347"/>
                </a:lnTo>
                <a:lnTo>
                  <a:pt x="1221210" y="417323"/>
                </a:lnTo>
                <a:lnTo>
                  <a:pt x="1215107" y="412788"/>
                </a:lnTo>
                <a:lnTo>
                  <a:pt x="1209131" y="409765"/>
                </a:lnTo>
                <a:lnTo>
                  <a:pt x="1203028" y="405229"/>
                </a:lnTo>
                <a:lnTo>
                  <a:pt x="1197052" y="402206"/>
                </a:lnTo>
                <a:lnTo>
                  <a:pt x="1194000" y="400694"/>
                </a:lnTo>
                <a:lnTo>
                  <a:pt x="1189550" y="397671"/>
                </a:lnTo>
                <a:lnTo>
                  <a:pt x="1184973" y="396159"/>
                </a:lnTo>
                <a:lnTo>
                  <a:pt x="1183447" y="394647"/>
                </a:lnTo>
                <a:lnTo>
                  <a:pt x="1285930" y="279731"/>
                </a:lnTo>
                <a:lnTo>
                  <a:pt x="1287455" y="279731"/>
                </a:lnTo>
                <a:lnTo>
                  <a:pt x="1293559" y="278220"/>
                </a:lnTo>
                <a:lnTo>
                  <a:pt x="1298009" y="275196"/>
                </a:lnTo>
                <a:lnTo>
                  <a:pt x="1302586" y="273684"/>
                </a:lnTo>
                <a:lnTo>
                  <a:pt x="1308562" y="272173"/>
                </a:lnTo>
                <a:lnTo>
                  <a:pt x="1314665" y="269149"/>
                </a:lnTo>
                <a:lnTo>
                  <a:pt x="1319116" y="266113"/>
                </a:lnTo>
                <a:lnTo>
                  <a:pt x="1325219" y="263090"/>
                </a:lnTo>
                <a:lnTo>
                  <a:pt x="1329669" y="258554"/>
                </a:lnTo>
                <a:lnTo>
                  <a:pt x="1334247" y="254019"/>
                </a:lnTo>
                <a:lnTo>
                  <a:pt x="1338697" y="247972"/>
                </a:lnTo>
                <a:lnTo>
                  <a:pt x="1343274" y="243437"/>
                </a:lnTo>
                <a:lnTo>
                  <a:pt x="1344800" y="235879"/>
                </a:lnTo>
                <a:lnTo>
                  <a:pt x="1346326" y="229832"/>
                </a:lnTo>
                <a:lnTo>
                  <a:pt x="1344800" y="225297"/>
                </a:lnTo>
                <a:lnTo>
                  <a:pt x="1344800" y="213203"/>
                </a:lnTo>
                <a:lnTo>
                  <a:pt x="1343274" y="208655"/>
                </a:lnTo>
                <a:lnTo>
                  <a:pt x="1343274" y="204120"/>
                </a:lnTo>
                <a:lnTo>
                  <a:pt x="1341748" y="199585"/>
                </a:lnTo>
                <a:lnTo>
                  <a:pt x="1341748" y="195050"/>
                </a:lnTo>
                <a:lnTo>
                  <a:pt x="1338697" y="189003"/>
                </a:lnTo>
                <a:lnTo>
                  <a:pt x="1337298" y="184467"/>
                </a:lnTo>
                <a:lnTo>
                  <a:pt x="1335772" y="178421"/>
                </a:lnTo>
                <a:lnTo>
                  <a:pt x="1334247" y="173885"/>
                </a:lnTo>
                <a:lnTo>
                  <a:pt x="1334247" y="167839"/>
                </a:lnTo>
                <a:lnTo>
                  <a:pt x="1332721" y="161792"/>
                </a:lnTo>
                <a:lnTo>
                  <a:pt x="1331195" y="155745"/>
                </a:lnTo>
                <a:lnTo>
                  <a:pt x="1329669" y="151197"/>
                </a:lnTo>
                <a:lnTo>
                  <a:pt x="1326745" y="145150"/>
                </a:lnTo>
                <a:lnTo>
                  <a:pt x="1325219" y="140615"/>
                </a:lnTo>
                <a:lnTo>
                  <a:pt x="1322167" y="133056"/>
                </a:lnTo>
                <a:lnTo>
                  <a:pt x="1322167" y="128521"/>
                </a:lnTo>
                <a:lnTo>
                  <a:pt x="1319116" y="122474"/>
                </a:lnTo>
                <a:lnTo>
                  <a:pt x="1317590" y="117939"/>
                </a:lnTo>
                <a:lnTo>
                  <a:pt x="1316191" y="111892"/>
                </a:lnTo>
                <a:lnTo>
                  <a:pt x="1314665" y="107357"/>
                </a:lnTo>
                <a:lnTo>
                  <a:pt x="1311614" y="102822"/>
                </a:lnTo>
                <a:lnTo>
                  <a:pt x="1311614" y="98287"/>
                </a:lnTo>
                <a:lnTo>
                  <a:pt x="1310088" y="93752"/>
                </a:lnTo>
                <a:lnTo>
                  <a:pt x="1308562" y="89204"/>
                </a:lnTo>
                <a:lnTo>
                  <a:pt x="1305638" y="81645"/>
                </a:lnTo>
                <a:lnTo>
                  <a:pt x="1304112" y="75598"/>
                </a:lnTo>
                <a:lnTo>
                  <a:pt x="1302586" y="69551"/>
                </a:lnTo>
                <a:lnTo>
                  <a:pt x="1304112" y="63504"/>
                </a:lnTo>
                <a:lnTo>
                  <a:pt x="1308562" y="57458"/>
                </a:lnTo>
                <a:lnTo>
                  <a:pt x="1313140" y="52922"/>
                </a:lnTo>
                <a:lnTo>
                  <a:pt x="1319116" y="46876"/>
                </a:lnTo>
                <a:lnTo>
                  <a:pt x="1326745" y="40829"/>
                </a:lnTo>
                <a:lnTo>
                  <a:pt x="1329669" y="37805"/>
                </a:lnTo>
                <a:lnTo>
                  <a:pt x="1334247" y="36293"/>
                </a:lnTo>
                <a:lnTo>
                  <a:pt x="1337298" y="34769"/>
                </a:lnTo>
                <a:lnTo>
                  <a:pt x="1341748" y="31746"/>
                </a:lnTo>
                <a:lnTo>
                  <a:pt x="1347852" y="27210"/>
                </a:lnTo>
                <a:lnTo>
                  <a:pt x="1355353" y="22675"/>
                </a:lnTo>
                <a:lnTo>
                  <a:pt x="1359804" y="18140"/>
                </a:lnTo>
                <a:lnTo>
                  <a:pt x="1362855" y="15117"/>
                </a:lnTo>
                <a:lnTo>
                  <a:pt x="1364381" y="12093"/>
                </a:lnTo>
                <a:lnTo>
                  <a:pt x="1362855" y="9070"/>
                </a:lnTo>
                <a:lnTo>
                  <a:pt x="1361329" y="6046"/>
                </a:lnTo>
                <a:lnTo>
                  <a:pt x="1359804" y="6046"/>
                </a:lnTo>
                <a:lnTo>
                  <a:pt x="1356879" y="4535"/>
                </a:lnTo>
                <a:lnTo>
                  <a:pt x="1353828" y="3023"/>
                </a:lnTo>
                <a:lnTo>
                  <a:pt x="1347852" y="1511"/>
                </a:lnTo>
                <a:lnTo>
                  <a:pt x="1343274" y="1511"/>
                </a:lnTo>
                <a:lnTo>
                  <a:pt x="1337298" y="0"/>
                </a:lnTo>
                <a:lnTo>
                  <a:pt x="1317590" y="0"/>
                </a:lnTo>
                <a:lnTo>
                  <a:pt x="1310088" y="1511"/>
                </a:lnTo>
                <a:lnTo>
                  <a:pt x="1283005" y="1511"/>
                </a:lnTo>
                <a:lnTo>
                  <a:pt x="1278428" y="3023"/>
                </a:lnTo>
                <a:lnTo>
                  <a:pt x="1273978" y="3023"/>
                </a:lnTo>
                <a:lnTo>
                  <a:pt x="1270926" y="4535"/>
                </a:lnTo>
                <a:lnTo>
                  <a:pt x="1261898" y="4535"/>
                </a:lnTo>
                <a:lnTo>
                  <a:pt x="1257321" y="6046"/>
                </a:lnTo>
                <a:lnTo>
                  <a:pt x="1249819" y="6046"/>
                </a:lnTo>
                <a:lnTo>
                  <a:pt x="1246767" y="7558"/>
                </a:lnTo>
                <a:lnTo>
                  <a:pt x="1242317" y="7558"/>
                </a:lnTo>
                <a:lnTo>
                  <a:pt x="1239266" y="9070"/>
                </a:lnTo>
                <a:lnTo>
                  <a:pt x="1234688" y="9070"/>
                </a:lnTo>
                <a:lnTo>
                  <a:pt x="1230238" y="10582"/>
                </a:lnTo>
                <a:lnTo>
                  <a:pt x="1225661" y="10582"/>
                </a:lnTo>
                <a:lnTo>
                  <a:pt x="1222609" y="12093"/>
                </a:lnTo>
                <a:lnTo>
                  <a:pt x="1215107" y="13605"/>
                </a:lnTo>
                <a:lnTo>
                  <a:pt x="1209131" y="13605"/>
                </a:lnTo>
                <a:lnTo>
                  <a:pt x="1201502" y="15117"/>
                </a:lnTo>
                <a:lnTo>
                  <a:pt x="1195526" y="16628"/>
                </a:lnTo>
                <a:lnTo>
                  <a:pt x="1188024" y="18140"/>
                </a:lnTo>
                <a:lnTo>
                  <a:pt x="1183447" y="19652"/>
                </a:lnTo>
                <a:lnTo>
                  <a:pt x="1177471" y="19652"/>
                </a:lnTo>
                <a:lnTo>
                  <a:pt x="1172893" y="21164"/>
                </a:lnTo>
                <a:lnTo>
                  <a:pt x="1168443" y="21164"/>
                </a:lnTo>
                <a:lnTo>
                  <a:pt x="1165392" y="22675"/>
                </a:lnTo>
                <a:lnTo>
                  <a:pt x="1162340" y="24187"/>
                </a:lnTo>
                <a:lnTo>
                  <a:pt x="1160814" y="25699"/>
                </a:lnTo>
                <a:lnTo>
                  <a:pt x="624153" y="137591"/>
                </a:lnTo>
                <a:lnTo>
                  <a:pt x="215595" y="314501"/>
                </a:lnTo>
                <a:lnTo>
                  <a:pt x="161315" y="314501"/>
                </a:lnTo>
                <a:lnTo>
                  <a:pt x="156788" y="316013"/>
                </a:lnTo>
                <a:lnTo>
                  <a:pt x="138707" y="316013"/>
                </a:lnTo>
                <a:lnTo>
                  <a:pt x="134181" y="317524"/>
                </a:lnTo>
                <a:lnTo>
                  <a:pt x="125128" y="317524"/>
                </a:lnTo>
                <a:lnTo>
                  <a:pt x="119101" y="319036"/>
                </a:lnTo>
                <a:lnTo>
                  <a:pt x="114574" y="319036"/>
                </a:lnTo>
                <a:lnTo>
                  <a:pt x="110060" y="320548"/>
                </a:lnTo>
                <a:lnTo>
                  <a:pt x="105534" y="320548"/>
                </a:lnTo>
                <a:lnTo>
                  <a:pt x="99507" y="322059"/>
                </a:lnTo>
                <a:lnTo>
                  <a:pt x="94980" y="322059"/>
                </a:lnTo>
                <a:lnTo>
                  <a:pt x="90454" y="323571"/>
                </a:lnTo>
                <a:lnTo>
                  <a:pt x="84427" y="323571"/>
                </a:lnTo>
                <a:lnTo>
                  <a:pt x="79900" y="325096"/>
                </a:lnTo>
                <a:lnTo>
                  <a:pt x="75387" y="325096"/>
                </a:lnTo>
                <a:lnTo>
                  <a:pt x="72373" y="326607"/>
                </a:lnTo>
                <a:lnTo>
                  <a:pt x="66334" y="328119"/>
                </a:lnTo>
                <a:lnTo>
                  <a:pt x="61820" y="328119"/>
                </a:lnTo>
                <a:lnTo>
                  <a:pt x="57293" y="329631"/>
                </a:lnTo>
                <a:lnTo>
                  <a:pt x="52767" y="331142"/>
                </a:lnTo>
                <a:lnTo>
                  <a:pt x="48240" y="331142"/>
                </a:lnTo>
                <a:lnTo>
                  <a:pt x="43726" y="332654"/>
                </a:lnTo>
                <a:lnTo>
                  <a:pt x="40713" y="334166"/>
                </a:lnTo>
                <a:lnTo>
                  <a:pt x="36186" y="337189"/>
                </a:lnTo>
                <a:lnTo>
                  <a:pt x="33173" y="337189"/>
                </a:lnTo>
                <a:lnTo>
                  <a:pt x="28646" y="338701"/>
                </a:lnTo>
                <a:lnTo>
                  <a:pt x="25633" y="340213"/>
                </a:lnTo>
                <a:lnTo>
                  <a:pt x="22619" y="341724"/>
                </a:lnTo>
                <a:lnTo>
                  <a:pt x="16593" y="344748"/>
                </a:lnTo>
                <a:lnTo>
                  <a:pt x="12066" y="349283"/>
                </a:lnTo>
                <a:lnTo>
                  <a:pt x="6039" y="353818"/>
                </a:lnTo>
                <a:lnTo>
                  <a:pt x="4526" y="358353"/>
                </a:lnTo>
                <a:lnTo>
                  <a:pt x="1513" y="362889"/>
                </a:lnTo>
                <a:lnTo>
                  <a:pt x="1513" y="367424"/>
                </a:lnTo>
                <a:lnTo>
                  <a:pt x="0" y="371959"/>
                </a:lnTo>
                <a:lnTo>
                  <a:pt x="0" y="376494"/>
                </a:lnTo>
                <a:lnTo>
                  <a:pt x="1513" y="381029"/>
                </a:lnTo>
                <a:lnTo>
                  <a:pt x="4526" y="385577"/>
                </a:lnTo>
                <a:lnTo>
                  <a:pt x="6039" y="388601"/>
                </a:lnTo>
                <a:lnTo>
                  <a:pt x="10553" y="393136"/>
                </a:lnTo>
                <a:lnTo>
                  <a:pt x="13566" y="397671"/>
                </a:lnTo>
                <a:lnTo>
                  <a:pt x="18093" y="400694"/>
                </a:lnTo>
                <a:lnTo>
                  <a:pt x="22619" y="403718"/>
                </a:lnTo>
                <a:lnTo>
                  <a:pt x="28646" y="408253"/>
                </a:lnTo>
                <a:lnTo>
                  <a:pt x="34673" y="409765"/>
                </a:lnTo>
                <a:lnTo>
                  <a:pt x="42213" y="414300"/>
                </a:lnTo>
                <a:lnTo>
                  <a:pt x="48240" y="417323"/>
                </a:lnTo>
                <a:lnTo>
                  <a:pt x="55780" y="420347"/>
                </a:lnTo>
                <a:lnTo>
                  <a:pt x="58794" y="420347"/>
                </a:lnTo>
                <a:lnTo>
                  <a:pt x="63320" y="421858"/>
                </a:lnTo>
                <a:lnTo>
                  <a:pt x="67847" y="423370"/>
                </a:lnTo>
                <a:lnTo>
                  <a:pt x="72373" y="424882"/>
                </a:lnTo>
                <a:lnTo>
                  <a:pt x="75387" y="426394"/>
                </a:lnTo>
                <a:lnTo>
                  <a:pt x="79900" y="426394"/>
                </a:lnTo>
                <a:lnTo>
                  <a:pt x="84427" y="427905"/>
                </a:lnTo>
                <a:lnTo>
                  <a:pt x="87440" y="429417"/>
                </a:lnTo>
                <a:lnTo>
                  <a:pt x="91967" y="429417"/>
                </a:lnTo>
                <a:lnTo>
                  <a:pt x="96494" y="430929"/>
                </a:lnTo>
                <a:lnTo>
                  <a:pt x="101007" y="432440"/>
                </a:lnTo>
                <a:lnTo>
                  <a:pt x="108547" y="432440"/>
                </a:lnTo>
                <a:lnTo>
                  <a:pt x="113074" y="433952"/>
                </a:lnTo>
                <a:lnTo>
                  <a:pt x="117600" y="433952"/>
                </a:lnTo>
                <a:lnTo>
                  <a:pt x="122114" y="435464"/>
                </a:lnTo>
                <a:lnTo>
                  <a:pt x="126641" y="436976"/>
                </a:lnTo>
                <a:lnTo>
                  <a:pt x="131167" y="436976"/>
                </a:lnTo>
                <a:lnTo>
                  <a:pt x="135681" y="438487"/>
                </a:lnTo>
                <a:lnTo>
                  <a:pt x="141721" y="439999"/>
                </a:lnTo>
                <a:lnTo>
                  <a:pt x="153775" y="439999"/>
                </a:lnTo>
                <a:lnTo>
                  <a:pt x="158301" y="441523"/>
                </a:lnTo>
                <a:lnTo>
                  <a:pt x="165841" y="441523"/>
                </a:lnTo>
                <a:lnTo>
                  <a:pt x="170355" y="443035"/>
                </a:lnTo>
                <a:lnTo>
                  <a:pt x="188448" y="443035"/>
                </a:lnTo>
                <a:lnTo>
                  <a:pt x="192975" y="444547"/>
                </a:lnTo>
                <a:lnTo>
                  <a:pt x="223122" y="444547"/>
                </a:lnTo>
                <a:lnTo>
                  <a:pt x="230662" y="443035"/>
                </a:lnTo>
                <a:lnTo>
                  <a:pt x="236689" y="443035"/>
                </a:lnTo>
                <a:lnTo>
                  <a:pt x="242729" y="441523"/>
                </a:lnTo>
                <a:lnTo>
                  <a:pt x="250269" y="441523"/>
                </a:lnTo>
                <a:lnTo>
                  <a:pt x="256295" y="439999"/>
                </a:lnTo>
                <a:lnTo>
                  <a:pt x="263835" y="439999"/>
                </a:lnTo>
                <a:lnTo>
                  <a:pt x="269862" y="438487"/>
                </a:lnTo>
                <a:lnTo>
                  <a:pt x="275889" y="438487"/>
                </a:lnTo>
                <a:lnTo>
                  <a:pt x="281929" y="436976"/>
                </a:lnTo>
                <a:lnTo>
                  <a:pt x="287956" y="435464"/>
                </a:lnTo>
                <a:lnTo>
                  <a:pt x="292482" y="433952"/>
                </a:lnTo>
                <a:lnTo>
                  <a:pt x="298509" y="433952"/>
                </a:lnTo>
                <a:lnTo>
                  <a:pt x="303023" y="432440"/>
                </a:lnTo>
                <a:lnTo>
                  <a:pt x="309063" y="432440"/>
                </a:lnTo>
                <a:lnTo>
                  <a:pt x="313576" y="430929"/>
                </a:lnTo>
                <a:lnTo>
                  <a:pt x="318103" y="429417"/>
                </a:lnTo>
                <a:lnTo>
                  <a:pt x="322630" y="427905"/>
                </a:lnTo>
                <a:lnTo>
                  <a:pt x="325643" y="427905"/>
                </a:lnTo>
                <a:lnTo>
                  <a:pt x="333183" y="424882"/>
                </a:lnTo>
                <a:lnTo>
                  <a:pt x="339210" y="423370"/>
                </a:lnTo>
                <a:lnTo>
                  <a:pt x="343736" y="421858"/>
                </a:lnTo>
                <a:lnTo>
                  <a:pt x="346750" y="420347"/>
                </a:lnTo>
                <a:lnTo>
                  <a:pt x="351276" y="420347"/>
                </a:lnTo>
                <a:lnTo>
                  <a:pt x="390464" y="464199"/>
                </a:lnTo>
                <a:lnTo>
                  <a:pt x="394991" y="467223"/>
                </a:lnTo>
                <a:lnTo>
                  <a:pt x="396504" y="467223"/>
                </a:lnTo>
                <a:lnTo>
                  <a:pt x="399517" y="468734"/>
                </a:lnTo>
                <a:lnTo>
                  <a:pt x="402531" y="471758"/>
                </a:lnTo>
                <a:lnTo>
                  <a:pt x="407057" y="473270"/>
                </a:lnTo>
                <a:lnTo>
                  <a:pt x="411571" y="474781"/>
                </a:lnTo>
                <a:lnTo>
                  <a:pt x="416097" y="477805"/>
                </a:lnTo>
                <a:lnTo>
                  <a:pt x="420624" y="479316"/>
                </a:lnTo>
                <a:lnTo>
                  <a:pt x="426651" y="482340"/>
                </a:lnTo>
                <a:lnTo>
                  <a:pt x="431177" y="483852"/>
                </a:lnTo>
                <a:lnTo>
                  <a:pt x="437204" y="486875"/>
                </a:lnTo>
                <a:lnTo>
                  <a:pt x="444744" y="488387"/>
                </a:lnTo>
                <a:lnTo>
                  <a:pt x="450771" y="491410"/>
                </a:lnTo>
                <a:lnTo>
                  <a:pt x="456798" y="492922"/>
                </a:lnTo>
                <a:lnTo>
                  <a:pt x="462838" y="494434"/>
                </a:lnTo>
                <a:lnTo>
                  <a:pt x="468865" y="495945"/>
                </a:lnTo>
                <a:lnTo>
                  <a:pt x="476405" y="497457"/>
                </a:lnTo>
                <a:lnTo>
                  <a:pt x="482431" y="498981"/>
                </a:lnTo>
                <a:lnTo>
                  <a:pt x="488458" y="498981"/>
                </a:lnTo>
                <a:lnTo>
                  <a:pt x="495998" y="500493"/>
                </a:lnTo>
                <a:lnTo>
                  <a:pt x="509565" y="500493"/>
                </a:lnTo>
                <a:lnTo>
                  <a:pt x="515605" y="498981"/>
                </a:lnTo>
                <a:lnTo>
                  <a:pt x="521632" y="497457"/>
                </a:lnTo>
                <a:lnTo>
                  <a:pt x="527659" y="497457"/>
                </a:lnTo>
                <a:lnTo>
                  <a:pt x="533686" y="494434"/>
                </a:lnTo>
                <a:lnTo>
                  <a:pt x="539725" y="492922"/>
                </a:lnTo>
                <a:lnTo>
                  <a:pt x="545752" y="489898"/>
                </a:lnTo>
                <a:lnTo>
                  <a:pt x="551779" y="486875"/>
                </a:lnTo>
                <a:lnTo>
                  <a:pt x="556306" y="482340"/>
                </a:lnTo>
                <a:lnTo>
                  <a:pt x="560832" y="477805"/>
                </a:lnTo>
                <a:lnTo>
                  <a:pt x="565346" y="473270"/>
                </a:lnTo>
                <a:lnTo>
                  <a:pt x="571386" y="470246"/>
                </a:lnTo>
                <a:lnTo>
                  <a:pt x="575899" y="465711"/>
                </a:lnTo>
                <a:lnTo>
                  <a:pt x="581939" y="462687"/>
                </a:lnTo>
                <a:lnTo>
                  <a:pt x="586453" y="458152"/>
                </a:lnTo>
                <a:lnTo>
                  <a:pt x="592492" y="455129"/>
                </a:lnTo>
                <a:lnTo>
                  <a:pt x="597006" y="450594"/>
                </a:lnTo>
                <a:lnTo>
                  <a:pt x="601533" y="447570"/>
                </a:lnTo>
                <a:lnTo>
                  <a:pt x="606059" y="444547"/>
                </a:lnTo>
                <a:lnTo>
                  <a:pt x="612086" y="439999"/>
                </a:lnTo>
                <a:lnTo>
                  <a:pt x="616613" y="436976"/>
                </a:lnTo>
                <a:lnTo>
                  <a:pt x="621127" y="433952"/>
                </a:lnTo>
                <a:lnTo>
                  <a:pt x="625653" y="430929"/>
                </a:lnTo>
                <a:lnTo>
                  <a:pt x="630180" y="427905"/>
                </a:lnTo>
                <a:lnTo>
                  <a:pt x="634693" y="424882"/>
                </a:lnTo>
                <a:lnTo>
                  <a:pt x="639220" y="421858"/>
                </a:lnTo>
                <a:lnTo>
                  <a:pt x="642233" y="418835"/>
                </a:lnTo>
                <a:lnTo>
                  <a:pt x="645247" y="417323"/>
                </a:lnTo>
                <a:lnTo>
                  <a:pt x="652787" y="412788"/>
                </a:lnTo>
                <a:lnTo>
                  <a:pt x="658826" y="409765"/>
                </a:lnTo>
                <a:lnTo>
                  <a:pt x="663340" y="405229"/>
                </a:lnTo>
                <a:lnTo>
                  <a:pt x="666354" y="403718"/>
                </a:lnTo>
                <a:lnTo>
                  <a:pt x="792995" y="453617"/>
                </a:lnTo>
                <a:lnTo>
                  <a:pt x="800535" y="458152"/>
                </a:lnTo>
                <a:lnTo>
                  <a:pt x="805062" y="464199"/>
                </a:lnTo>
                <a:lnTo>
                  <a:pt x="811088" y="468734"/>
                </a:lnTo>
                <a:lnTo>
                  <a:pt x="820129" y="474781"/>
                </a:lnTo>
                <a:lnTo>
                  <a:pt x="823155" y="477805"/>
                </a:lnTo>
                <a:lnTo>
                  <a:pt x="827669" y="480828"/>
                </a:lnTo>
                <a:lnTo>
                  <a:pt x="833708" y="483852"/>
                </a:lnTo>
                <a:lnTo>
                  <a:pt x="838222" y="488387"/>
                </a:lnTo>
                <a:lnTo>
                  <a:pt x="842749" y="489898"/>
                </a:lnTo>
                <a:lnTo>
                  <a:pt x="848776" y="492922"/>
                </a:lnTo>
                <a:lnTo>
                  <a:pt x="853302" y="495945"/>
                </a:lnTo>
                <a:lnTo>
                  <a:pt x="859329" y="498981"/>
                </a:lnTo>
                <a:lnTo>
                  <a:pt x="865356" y="500493"/>
                </a:lnTo>
                <a:lnTo>
                  <a:pt x="869883" y="502005"/>
                </a:lnTo>
                <a:lnTo>
                  <a:pt x="875909" y="503517"/>
                </a:lnTo>
                <a:lnTo>
                  <a:pt x="881949" y="506540"/>
                </a:lnTo>
                <a:lnTo>
                  <a:pt x="887976" y="506540"/>
                </a:lnTo>
                <a:lnTo>
                  <a:pt x="894003" y="508052"/>
                </a:lnTo>
                <a:lnTo>
                  <a:pt x="906069" y="508052"/>
                </a:lnTo>
                <a:lnTo>
                  <a:pt x="912096" y="506540"/>
                </a:lnTo>
                <a:lnTo>
                  <a:pt x="918123" y="506540"/>
                </a:lnTo>
                <a:lnTo>
                  <a:pt x="924163" y="505028"/>
                </a:lnTo>
                <a:lnTo>
                  <a:pt x="931690" y="503517"/>
                </a:lnTo>
                <a:lnTo>
                  <a:pt x="936217" y="500493"/>
                </a:lnTo>
                <a:lnTo>
                  <a:pt x="942244" y="497457"/>
                </a:lnTo>
                <a:lnTo>
                  <a:pt x="946770" y="494434"/>
                </a:lnTo>
                <a:lnTo>
                  <a:pt x="951297" y="492922"/>
                </a:lnTo>
                <a:lnTo>
                  <a:pt x="955823" y="489898"/>
                </a:lnTo>
                <a:lnTo>
                  <a:pt x="960337" y="486875"/>
                </a:lnTo>
                <a:lnTo>
                  <a:pt x="964863" y="483852"/>
                </a:lnTo>
                <a:lnTo>
                  <a:pt x="969390" y="482340"/>
                </a:lnTo>
                <a:lnTo>
                  <a:pt x="975417" y="477805"/>
                </a:lnTo>
                <a:lnTo>
                  <a:pt x="982957" y="471758"/>
                </a:lnTo>
                <a:lnTo>
                  <a:pt x="990497" y="467223"/>
                </a:lnTo>
                <a:lnTo>
                  <a:pt x="996524" y="464199"/>
                </a:lnTo>
                <a:lnTo>
                  <a:pt x="1004064" y="459664"/>
                </a:lnTo>
                <a:lnTo>
                  <a:pt x="1010091" y="456641"/>
                </a:lnTo>
                <a:lnTo>
                  <a:pt x="1014617" y="455129"/>
                </a:lnTo>
                <a:lnTo>
                  <a:pt x="1017631" y="455129"/>
                </a:lnTo>
                <a:lnTo>
                  <a:pt x="1022157" y="453617"/>
                </a:lnTo>
                <a:lnTo>
                  <a:pt x="1026671" y="453617"/>
                </a:lnTo>
                <a:lnTo>
                  <a:pt x="1031198" y="452105"/>
                </a:lnTo>
                <a:lnTo>
                  <a:pt x="1050791" y="452105"/>
                </a:lnTo>
                <a:lnTo>
                  <a:pt x="1056831" y="453617"/>
                </a:lnTo>
                <a:lnTo>
                  <a:pt x="1062858" y="453617"/>
                </a:lnTo>
                <a:lnTo>
                  <a:pt x="1070398" y="455129"/>
                </a:lnTo>
                <a:lnTo>
                  <a:pt x="1076425" y="456641"/>
                </a:lnTo>
                <a:lnTo>
                  <a:pt x="1083965" y="458152"/>
                </a:lnTo>
                <a:lnTo>
                  <a:pt x="1086978" y="459664"/>
                </a:lnTo>
                <a:lnTo>
                  <a:pt x="1091505" y="461176"/>
                </a:lnTo>
                <a:lnTo>
                  <a:pt x="1094518" y="462687"/>
                </a:lnTo>
                <a:lnTo>
                  <a:pt x="1099045" y="464199"/>
                </a:lnTo>
                <a:lnTo>
                  <a:pt x="1103559" y="465711"/>
                </a:lnTo>
                <a:lnTo>
                  <a:pt x="1106572" y="467223"/>
                </a:lnTo>
                <a:lnTo>
                  <a:pt x="1111099" y="468734"/>
                </a:lnTo>
                <a:lnTo>
                  <a:pt x="1115625" y="470246"/>
                </a:lnTo>
                <a:lnTo>
                  <a:pt x="1120139" y="473270"/>
                </a:lnTo>
                <a:lnTo>
                  <a:pt x="1124665" y="474781"/>
                </a:lnTo>
                <a:lnTo>
                  <a:pt x="1129192" y="477805"/>
                </a:lnTo>
                <a:lnTo>
                  <a:pt x="1132205" y="479316"/>
                </a:lnTo>
                <a:lnTo>
                  <a:pt x="1136732" y="480828"/>
                </a:lnTo>
                <a:lnTo>
                  <a:pt x="1141233" y="482340"/>
                </a:lnTo>
                <a:lnTo>
                  <a:pt x="1145810" y="485363"/>
                </a:lnTo>
                <a:lnTo>
                  <a:pt x="1150261" y="486875"/>
                </a:lnTo>
                <a:lnTo>
                  <a:pt x="1153312" y="489898"/>
                </a:lnTo>
                <a:lnTo>
                  <a:pt x="1157890" y="491410"/>
                </a:lnTo>
                <a:lnTo>
                  <a:pt x="1162340" y="492922"/>
                </a:lnTo>
                <a:lnTo>
                  <a:pt x="1166917" y="495945"/>
                </a:lnTo>
                <a:lnTo>
                  <a:pt x="1171368" y="498981"/>
                </a:lnTo>
                <a:lnTo>
                  <a:pt x="1175945" y="500493"/>
                </a:lnTo>
                <a:lnTo>
                  <a:pt x="1180395" y="502005"/>
                </a:lnTo>
                <a:lnTo>
                  <a:pt x="1184973" y="505028"/>
                </a:lnTo>
                <a:lnTo>
                  <a:pt x="1188024" y="506540"/>
                </a:lnTo>
                <a:lnTo>
                  <a:pt x="1194000" y="509564"/>
                </a:lnTo>
                <a:lnTo>
                  <a:pt x="1197052" y="511075"/>
                </a:lnTo>
                <a:lnTo>
                  <a:pt x="1203028" y="514099"/>
                </a:lnTo>
                <a:lnTo>
                  <a:pt x="1206079" y="515610"/>
                </a:lnTo>
                <a:lnTo>
                  <a:pt x="1210657" y="517122"/>
                </a:lnTo>
                <a:lnTo>
                  <a:pt x="1215107" y="518634"/>
                </a:lnTo>
                <a:lnTo>
                  <a:pt x="1219685" y="521657"/>
                </a:lnTo>
                <a:lnTo>
                  <a:pt x="1222609" y="523169"/>
                </a:lnTo>
                <a:lnTo>
                  <a:pt x="1227186" y="524681"/>
                </a:lnTo>
                <a:lnTo>
                  <a:pt x="1231764" y="526192"/>
                </a:lnTo>
                <a:lnTo>
                  <a:pt x="1236214" y="527704"/>
                </a:lnTo>
                <a:close/>
              </a:path>
            </a:pathLst>
          </a:custGeom>
          <a:solidFill>
            <a:srgbClr val="7C4D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019552" y="5624719"/>
            <a:ext cx="272876" cy="390112"/>
          </a:xfrm>
          <a:custGeom>
            <a:avLst/>
            <a:gdLst/>
            <a:ahLst/>
            <a:cxnLst/>
            <a:rect l="l" t="t" r="r" b="b"/>
            <a:pathLst>
              <a:path w="272876" h="390112">
                <a:moveTo>
                  <a:pt x="4522" y="244949"/>
                </a:moveTo>
                <a:lnTo>
                  <a:pt x="4522" y="252508"/>
                </a:lnTo>
                <a:lnTo>
                  <a:pt x="6029" y="255531"/>
                </a:lnTo>
                <a:lnTo>
                  <a:pt x="7537" y="260066"/>
                </a:lnTo>
                <a:lnTo>
                  <a:pt x="7537" y="267637"/>
                </a:lnTo>
                <a:lnTo>
                  <a:pt x="9045" y="275196"/>
                </a:lnTo>
                <a:lnTo>
                  <a:pt x="12060" y="281243"/>
                </a:lnTo>
                <a:lnTo>
                  <a:pt x="13568" y="288802"/>
                </a:lnTo>
                <a:lnTo>
                  <a:pt x="15076" y="294848"/>
                </a:lnTo>
                <a:lnTo>
                  <a:pt x="18090" y="300895"/>
                </a:lnTo>
                <a:lnTo>
                  <a:pt x="19598" y="305430"/>
                </a:lnTo>
                <a:lnTo>
                  <a:pt x="21105" y="311477"/>
                </a:lnTo>
                <a:lnTo>
                  <a:pt x="24121" y="316013"/>
                </a:lnTo>
                <a:lnTo>
                  <a:pt x="27136" y="320548"/>
                </a:lnTo>
                <a:lnTo>
                  <a:pt x="28644" y="325096"/>
                </a:lnTo>
                <a:lnTo>
                  <a:pt x="31659" y="329631"/>
                </a:lnTo>
                <a:lnTo>
                  <a:pt x="36181" y="337189"/>
                </a:lnTo>
                <a:lnTo>
                  <a:pt x="42212" y="344748"/>
                </a:lnTo>
                <a:lnTo>
                  <a:pt x="46735" y="350795"/>
                </a:lnTo>
                <a:lnTo>
                  <a:pt x="52765" y="355330"/>
                </a:lnTo>
                <a:lnTo>
                  <a:pt x="58794" y="359865"/>
                </a:lnTo>
                <a:lnTo>
                  <a:pt x="64820" y="364400"/>
                </a:lnTo>
                <a:lnTo>
                  <a:pt x="70860" y="367424"/>
                </a:lnTo>
                <a:lnTo>
                  <a:pt x="76887" y="371959"/>
                </a:lnTo>
                <a:lnTo>
                  <a:pt x="78400" y="371959"/>
                </a:lnTo>
                <a:lnTo>
                  <a:pt x="82914" y="373471"/>
                </a:lnTo>
                <a:lnTo>
                  <a:pt x="87440" y="374982"/>
                </a:lnTo>
                <a:lnTo>
                  <a:pt x="93467" y="376494"/>
                </a:lnTo>
                <a:lnTo>
                  <a:pt x="97994" y="376494"/>
                </a:lnTo>
                <a:lnTo>
                  <a:pt x="104021" y="378006"/>
                </a:lnTo>
                <a:lnTo>
                  <a:pt x="110048" y="379517"/>
                </a:lnTo>
                <a:lnTo>
                  <a:pt x="116087" y="381029"/>
                </a:lnTo>
                <a:lnTo>
                  <a:pt x="123627" y="382554"/>
                </a:lnTo>
                <a:lnTo>
                  <a:pt x="129654" y="382554"/>
                </a:lnTo>
                <a:lnTo>
                  <a:pt x="135681" y="384065"/>
                </a:lnTo>
                <a:lnTo>
                  <a:pt x="144734" y="385577"/>
                </a:lnTo>
                <a:lnTo>
                  <a:pt x="150761" y="385577"/>
                </a:lnTo>
                <a:lnTo>
                  <a:pt x="158301" y="387089"/>
                </a:lnTo>
                <a:lnTo>
                  <a:pt x="165828" y="387089"/>
                </a:lnTo>
                <a:lnTo>
                  <a:pt x="173368" y="388601"/>
                </a:lnTo>
                <a:lnTo>
                  <a:pt x="180908" y="388601"/>
                </a:lnTo>
                <a:lnTo>
                  <a:pt x="188448" y="390112"/>
                </a:lnTo>
                <a:lnTo>
                  <a:pt x="233676" y="390112"/>
                </a:lnTo>
                <a:lnTo>
                  <a:pt x="238202" y="388601"/>
                </a:lnTo>
                <a:lnTo>
                  <a:pt x="242716" y="388601"/>
                </a:lnTo>
                <a:lnTo>
                  <a:pt x="247242" y="387089"/>
                </a:lnTo>
                <a:lnTo>
                  <a:pt x="250256" y="385577"/>
                </a:lnTo>
                <a:lnTo>
                  <a:pt x="254782" y="385577"/>
                </a:lnTo>
                <a:lnTo>
                  <a:pt x="256295" y="384065"/>
                </a:lnTo>
                <a:lnTo>
                  <a:pt x="259309" y="382554"/>
                </a:lnTo>
                <a:lnTo>
                  <a:pt x="263823" y="374982"/>
                </a:lnTo>
                <a:lnTo>
                  <a:pt x="269862" y="368935"/>
                </a:lnTo>
                <a:lnTo>
                  <a:pt x="271363" y="362889"/>
                </a:lnTo>
                <a:lnTo>
                  <a:pt x="272876" y="358353"/>
                </a:lnTo>
                <a:lnTo>
                  <a:pt x="271363" y="352307"/>
                </a:lnTo>
                <a:lnTo>
                  <a:pt x="266849" y="350795"/>
                </a:lnTo>
                <a:lnTo>
                  <a:pt x="262322" y="347771"/>
                </a:lnTo>
                <a:lnTo>
                  <a:pt x="189961" y="347771"/>
                </a:lnTo>
                <a:lnTo>
                  <a:pt x="183922" y="349283"/>
                </a:lnTo>
                <a:lnTo>
                  <a:pt x="141708" y="349283"/>
                </a:lnTo>
                <a:lnTo>
                  <a:pt x="135681" y="347771"/>
                </a:lnTo>
                <a:lnTo>
                  <a:pt x="122114" y="347771"/>
                </a:lnTo>
                <a:lnTo>
                  <a:pt x="116087" y="346260"/>
                </a:lnTo>
                <a:lnTo>
                  <a:pt x="111561" y="344748"/>
                </a:lnTo>
                <a:lnTo>
                  <a:pt x="107034" y="344748"/>
                </a:lnTo>
                <a:lnTo>
                  <a:pt x="104021" y="343236"/>
                </a:lnTo>
                <a:lnTo>
                  <a:pt x="96481" y="340213"/>
                </a:lnTo>
                <a:lnTo>
                  <a:pt x="90454" y="338701"/>
                </a:lnTo>
                <a:lnTo>
                  <a:pt x="84427" y="334166"/>
                </a:lnTo>
                <a:lnTo>
                  <a:pt x="78400" y="329631"/>
                </a:lnTo>
                <a:lnTo>
                  <a:pt x="72360" y="323584"/>
                </a:lnTo>
                <a:lnTo>
                  <a:pt x="66334" y="317524"/>
                </a:lnTo>
                <a:lnTo>
                  <a:pt x="63320" y="314501"/>
                </a:lnTo>
                <a:lnTo>
                  <a:pt x="60307" y="311477"/>
                </a:lnTo>
                <a:lnTo>
                  <a:pt x="57293" y="306942"/>
                </a:lnTo>
                <a:lnTo>
                  <a:pt x="54272" y="303919"/>
                </a:lnTo>
                <a:lnTo>
                  <a:pt x="51257" y="299384"/>
                </a:lnTo>
                <a:lnTo>
                  <a:pt x="48243" y="294848"/>
                </a:lnTo>
                <a:lnTo>
                  <a:pt x="46735" y="290313"/>
                </a:lnTo>
                <a:lnTo>
                  <a:pt x="43720" y="287290"/>
                </a:lnTo>
                <a:lnTo>
                  <a:pt x="42212" y="281243"/>
                </a:lnTo>
                <a:lnTo>
                  <a:pt x="39196" y="276708"/>
                </a:lnTo>
                <a:lnTo>
                  <a:pt x="37689" y="272173"/>
                </a:lnTo>
                <a:lnTo>
                  <a:pt x="36181" y="267637"/>
                </a:lnTo>
                <a:lnTo>
                  <a:pt x="33167" y="261578"/>
                </a:lnTo>
                <a:lnTo>
                  <a:pt x="33167" y="257043"/>
                </a:lnTo>
                <a:lnTo>
                  <a:pt x="30151" y="250996"/>
                </a:lnTo>
                <a:lnTo>
                  <a:pt x="30151" y="246461"/>
                </a:lnTo>
                <a:lnTo>
                  <a:pt x="28644" y="240414"/>
                </a:lnTo>
                <a:lnTo>
                  <a:pt x="28644" y="205632"/>
                </a:lnTo>
                <a:lnTo>
                  <a:pt x="30151" y="199585"/>
                </a:lnTo>
                <a:lnTo>
                  <a:pt x="30151" y="193538"/>
                </a:lnTo>
                <a:lnTo>
                  <a:pt x="33167" y="185979"/>
                </a:lnTo>
                <a:lnTo>
                  <a:pt x="34673" y="179932"/>
                </a:lnTo>
                <a:lnTo>
                  <a:pt x="37689" y="173885"/>
                </a:lnTo>
                <a:lnTo>
                  <a:pt x="39196" y="166327"/>
                </a:lnTo>
                <a:lnTo>
                  <a:pt x="43720" y="160280"/>
                </a:lnTo>
                <a:lnTo>
                  <a:pt x="46735" y="152721"/>
                </a:lnTo>
                <a:lnTo>
                  <a:pt x="51257" y="146662"/>
                </a:lnTo>
                <a:lnTo>
                  <a:pt x="54272" y="139103"/>
                </a:lnTo>
                <a:lnTo>
                  <a:pt x="58794" y="131545"/>
                </a:lnTo>
                <a:lnTo>
                  <a:pt x="63320" y="125498"/>
                </a:lnTo>
                <a:lnTo>
                  <a:pt x="66334" y="117939"/>
                </a:lnTo>
                <a:lnTo>
                  <a:pt x="70860" y="111892"/>
                </a:lnTo>
                <a:lnTo>
                  <a:pt x="75374" y="105845"/>
                </a:lnTo>
                <a:lnTo>
                  <a:pt x="81414" y="99798"/>
                </a:lnTo>
                <a:lnTo>
                  <a:pt x="87440" y="93752"/>
                </a:lnTo>
                <a:lnTo>
                  <a:pt x="90454" y="87692"/>
                </a:lnTo>
                <a:lnTo>
                  <a:pt x="96481" y="81645"/>
                </a:lnTo>
                <a:lnTo>
                  <a:pt x="101007" y="75598"/>
                </a:lnTo>
                <a:lnTo>
                  <a:pt x="105534" y="71063"/>
                </a:lnTo>
                <a:lnTo>
                  <a:pt x="110048" y="65016"/>
                </a:lnTo>
                <a:lnTo>
                  <a:pt x="114574" y="60481"/>
                </a:lnTo>
                <a:lnTo>
                  <a:pt x="119101" y="55946"/>
                </a:lnTo>
                <a:lnTo>
                  <a:pt x="123627" y="52922"/>
                </a:lnTo>
                <a:lnTo>
                  <a:pt x="128141" y="48387"/>
                </a:lnTo>
                <a:lnTo>
                  <a:pt x="132668" y="45364"/>
                </a:lnTo>
                <a:lnTo>
                  <a:pt x="135681" y="42340"/>
                </a:lnTo>
                <a:lnTo>
                  <a:pt x="140208" y="40829"/>
                </a:lnTo>
                <a:lnTo>
                  <a:pt x="146235" y="36293"/>
                </a:lnTo>
                <a:lnTo>
                  <a:pt x="150761" y="36293"/>
                </a:lnTo>
                <a:lnTo>
                  <a:pt x="155288" y="34782"/>
                </a:lnTo>
                <a:lnTo>
                  <a:pt x="180908" y="34782"/>
                </a:lnTo>
                <a:lnTo>
                  <a:pt x="186935" y="36293"/>
                </a:lnTo>
                <a:lnTo>
                  <a:pt x="203528" y="36293"/>
                </a:lnTo>
                <a:lnTo>
                  <a:pt x="208042" y="34782"/>
                </a:lnTo>
                <a:lnTo>
                  <a:pt x="214082" y="34782"/>
                </a:lnTo>
                <a:lnTo>
                  <a:pt x="217095" y="31746"/>
                </a:lnTo>
                <a:lnTo>
                  <a:pt x="223122" y="30234"/>
                </a:lnTo>
                <a:lnTo>
                  <a:pt x="226136" y="27210"/>
                </a:lnTo>
                <a:lnTo>
                  <a:pt x="232162" y="25699"/>
                </a:lnTo>
                <a:lnTo>
                  <a:pt x="233676" y="22675"/>
                </a:lnTo>
                <a:lnTo>
                  <a:pt x="235189" y="19652"/>
                </a:lnTo>
                <a:lnTo>
                  <a:pt x="232162" y="16628"/>
                </a:lnTo>
                <a:lnTo>
                  <a:pt x="229149" y="13605"/>
                </a:lnTo>
                <a:lnTo>
                  <a:pt x="226136" y="12093"/>
                </a:lnTo>
                <a:lnTo>
                  <a:pt x="221622" y="10582"/>
                </a:lnTo>
                <a:lnTo>
                  <a:pt x="215582" y="9070"/>
                </a:lnTo>
                <a:lnTo>
                  <a:pt x="211068" y="6046"/>
                </a:lnTo>
                <a:lnTo>
                  <a:pt x="205029" y="4535"/>
                </a:lnTo>
                <a:lnTo>
                  <a:pt x="197489" y="3023"/>
                </a:lnTo>
                <a:lnTo>
                  <a:pt x="191462" y="1511"/>
                </a:lnTo>
                <a:lnTo>
                  <a:pt x="177895" y="1511"/>
                </a:lnTo>
                <a:lnTo>
                  <a:pt x="170355" y="0"/>
                </a:lnTo>
                <a:lnTo>
                  <a:pt x="156788" y="0"/>
                </a:lnTo>
                <a:lnTo>
                  <a:pt x="149248" y="1511"/>
                </a:lnTo>
                <a:lnTo>
                  <a:pt x="143221" y="3023"/>
                </a:lnTo>
                <a:lnTo>
                  <a:pt x="137194" y="6046"/>
                </a:lnTo>
                <a:lnTo>
                  <a:pt x="131155" y="9070"/>
                </a:lnTo>
                <a:lnTo>
                  <a:pt x="125128" y="12093"/>
                </a:lnTo>
                <a:lnTo>
                  <a:pt x="122114" y="13605"/>
                </a:lnTo>
                <a:lnTo>
                  <a:pt x="119101" y="16628"/>
                </a:lnTo>
                <a:lnTo>
                  <a:pt x="114574" y="19652"/>
                </a:lnTo>
                <a:lnTo>
                  <a:pt x="111561" y="24187"/>
                </a:lnTo>
                <a:lnTo>
                  <a:pt x="107034" y="27210"/>
                </a:lnTo>
                <a:lnTo>
                  <a:pt x="102520" y="31746"/>
                </a:lnTo>
                <a:lnTo>
                  <a:pt x="97994" y="36293"/>
                </a:lnTo>
                <a:lnTo>
                  <a:pt x="91967" y="42340"/>
                </a:lnTo>
                <a:lnTo>
                  <a:pt x="87440" y="46876"/>
                </a:lnTo>
                <a:lnTo>
                  <a:pt x="81414" y="51411"/>
                </a:lnTo>
                <a:lnTo>
                  <a:pt x="75374" y="58969"/>
                </a:lnTo>
                <a:lnTo>
                  <a:pt x="70860" y="65016"/>
                </a:lnTo>
                <a:lnTo>
                  <a:pt x="64820" y="71063"/>
                </a:lnTo>
                <a:lnTo>
                  <a:pt x="58794" y="77110"/>
                </a:lnTo>
                <a:lnTo>
                  <a:pt x="52765" y="84669"/>
                </a:lnTo>
                <a:lnTo>
                  <a:pt x="48243" y="92227"/>
                </a:lnTo>
                <a:lnTo>
                  <a:pt x="43720" y="99798"/>
                </a:lnTo>
                <a:lnTo>
                  <a:pt x="37689" y="107357"/>
                </a:lnTo>
                <a:lnTo>
                  <a:pt x="34673" y="110380"/>
                </a:lnTo>
                <a:lnTo>
                  <a:pt x="33167" y="114916"/>
                </a:lnTo>
                <a:lnTo>
                  <a:pt x="30151" y="119451"/>
                </a:lnTo>
                <a:lnTo>
                  <a:pt x="28644" y="123986"/>
                </a:lnTo>
                <a:lnTo>
                  <a:pt x="25628" y="127009"/>
                </a:lnTo>
                <a:lnTo>
                  <a:pt x="22613" y="131545"/>
                </a:lnTo>
                <a:lnTo>
                  <a:pt x="21105" y="136080"/>
                </a:lnTo>
                <a:lnTo>
                  <a:pt x="19598" y="140615"/>
                </a:lnTo>
                <a:lnTo>
                  <a:pt x="16582" y="143638"/>
                </a:lnTo>
                <a:lnTo>
                  <a:pt x="15076" y="148173"/>
                </a:lnTo>
                <a:lnTo>
                  <a:pt x="13568" y="152721"/>
                </a:lnTo>
                <a:lnTo>
                  <a:pt x="12060" y="157257"/>
                </a:lnTo>
                <a:lnTo>
                  <a:pt x="10553" y="161792"/>
                </a:lnTo>
                <a:lnTo>
                  <a:pt x="7537" y="164815"/>
                </a:lnTo>
                <a:lnTo>
                  <a:pt x="7537" y="169350"/>
                </a:lnTo>
                <a:lnTo>
                  <a:pt x="6029" y="173885"/>
                </a:lnTo>
                <a:lnTo>
                  <a:pt x="4522" y="178421"/>
                </a:lnTo>
                <a:lnTo>
                  <a:pt x="3014" y="182956"/>
                </a:lnTo>
                <a:lnTo>
                  <a:pt x="3014" y="192026"/>
                </a:lnTo>
                <a:lnTo>
                  <a:pt x="1506" y="196561"/>
                </a:lnTo>
                <a:lnTo>
                  <a:pt x="0" y="201096"/>
                </a:lnTo>
                <a:lnTo>
                  <a:pt x="0" y="219250"/>
                </a:lnTo>
                <a:lnTo>
                  <a:pt x="1506" y="223785"/>
                </a:lnTo>
                <a:lnTo>
                  <a:pt x="1506" y="232855"/>
                </a:lnTo>
                <a:lnTo>
                  <a:pt x="3014" y="235879"/>
                </a:lnTo>
                <a:lnTo>
                  <a:pt x="3014" y="240414"/>
                </a:lnTo>
                <a:lnTo>
                  <a:pt x="4522" y="244949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317574" y="5538526"/>
            <a:ext cx="233701" cy="279731"/>
          </a:xfrm>
          <a:custGeom>
            <a:avLst/>
            <a:gdLst/>
            <a:ahLst/>
            <a:cxnLst/>
            <a:rect l="l" t="t" r="r" b="b"/>
            <a:pathLst>
              <a:path w="233701" h="279731">
                <a:moveTo>
                  <a:pt x="119139" y="273684"/>
                </a:moveTo>
                <a:lnTo>
                  <a:pt x="122191" y="272173"/>
                </a:lnTo>
                <a:lnTo>
                  <a:pt x="126641" y="269149"/>
                </a:lnTo>
                <a:lnTo>
                  <a:pt x="131218" y="266126"/>
                </a:lnTo>
                <a:lnTo>
                  <a:pt x="135668" y="264614"/>
                </a:lnTo>
                <a:lnTo>
                  <a:pt x="140246" y="261591"/>
                </a:lnTo>
                <a:lnTo>
                  <a:pt x="144696" y="258567"/>
                </a:lnTo>
                <a:lnTo>
                  <a:pt x="149273" y="254032"/>
                </a:lnTo>
                <a:lnTo>
                  <a:pt x="155249" y="251009"/>
                </a:lnTo>
                <a:lnTo>
                  <a:pt x="159827" y="247985"/>
                </a:lnTo>
                <a:lnTo>
                  <a:pt x="164404" y="243450"/>
                </a:lnTo>
                <a:lnTo>
                  <a:pt x="168855" y="238915"/>
                </a:lnTo>
                <a:lnTo>
                  <a:pt x="174958" y="235879"/>
                </a:lnTo>
                <a:lnTo>
                  <a:pt x="177882" y="231343"/>
                </a:lnTo>
                <a:lnTo>
                  <a:pt x="183985" y="226808"/>
                </a:lnTo>
                <a:lnTo>
                  <a:pt x="188436" y="223785"/>
                </a:lnTo>
                <a:lnTo>
                  <a:pt x="193013" y="220761"/>
                </a:lnTo>
                <a:lnTo>
                  <a:pt x="196065" y="216226"/>
                </a:lnTo>
                <a:lnTo>
                  <a:pt x="200515" y="213203"/>
                </a:lnTo>
                <a:lnTo>
                  <a:pt x="203566" y="210179"/>
                </a:lnTo>
                <a:lnTo>
                  <a:pt x="208017" y="207156"/>
                </a:lnTo>
                <a:lnTo>
                  <a:pt x="214120" y="201109"/>
                </a:lnTo>
                <a:lnTo>
                  <a:pt x="220096" y="198086"/>
                </a:lnTo>
                <a:lnTo>
                  <a:pt x="221622" y="193550"/>
                </a:lnTo>
                <a:lnTo>
                  <a:pt x="226199" y="189015"/>
                </a:lnTo>
                <a:lnTo>
                  <a:pt x="227725" y="184480"/>
                </a:lnTo>
                <a:lnTo>
                  <a:pt x="230649" y="179945"/>
                </a:lnTo>
                <a:lnTo>
                  <a:pt x="230649" y="175397"/>
                </a:lnTo>
                <a:lnTo>
                  <a:pt x="232175" y="170862"/>
                </a:lnTo>
                <a:lnTo>
                  <a:pt x="232175" y="166327"/>
                </a:lnTo>
                <a:lnTo>
                  <a:pt x="233701" y="161792"/>
                </a:lnTo>
                <a:lnTo>
                  <a:pt x="232175" y="155745"/>
                </a:lnTo>
                <a:lnTo>
                  <a:pt x="230649" y="149698"/>
                </a:lnTo>
                <a:lnTo>
                  <a:pt x="229124" y="143651"/>
                </a:lnTo>
                <a:lnTo>
                  <a:pt x="229124" y="137604"/>
                </a:lnTo>
                <a:lnTo>
                  <a:pt x="226199" y="131557"/>
                </a:lnTo>
                <a:lnTo>
                  <a:pt x="224673" y="123999"/>
                </a:lnTo>
                <a:lnTo>
                  <a:pt x="221622" y="116427"/>
                </a:lnTo>
                <a:lnTo>
                  <a:pt x="221622" y="108869"/>
                </a:lnTo>
                <a:lnTo>
                  <a:pt x="220096" y="104334"/>
                </a:lnTo>
                <a:lnTo>
                  <a:pt x="218570" y="99798"/>
                </a:lnTo>
                <a:lnTo>
                  <a:pt x="215646" y="95263"/>
                </a:lnTo>
                <a:lnTo>
                  <a:pt x="214120" y="90728"/>
                </a:lnTo>
                <a:lnTo>
                  <a:pt x="212594" y="87705"/>
                </a:lnTo>
                <a:lnTo>
                  <a:pt x="211068" y="83170"/>
                </a:lnTo>
                <a:lnTo>
                  <a:pt x="208017" y="78634"/>
                </a:lnTo>
                <a:lnTo>
                  <a:pt x="206618" y="74099"/>
                </a:lnTo>
                <a:lnTo>
                  <a:pt x="203566" y="69564"/>
                </a:lnTo>
                <a:lnTo>
                  <a:pt x="202041" y="65029"/>
                </a:lnTo>
                <a:lnTo>
                  <a:pt x="198989" y="61993"/>
                </a:lnTo>
                <a:lnTo>
                  <a:pt x="197463" y="57458"/>
                </a:lnTo>
                <a:lnTo>
                  <a:pt x="191487" y="49899"/>
                </a:lnTo>
                <a:lnTo>
                  <a:pt x="186910" y="42340"/>
                </a:lnTo>
                <a:lnTo>
                  <a:pt x="179408" y="34782"/>
                </a:lnTo>
                <a:lnTo>
                  <a:pt x="173432" y="28735"/>
                </a:lnTo>
                <a:lnTo>
                  <a:pt x="167329" y="22688"/>
                </a:lnTo>
                <a:lnTo>
                  <a:pt x="161353" y="18153"/>
                </a:lnTo>
                <a:lnTo>
                  <a:pt x="153851" y="12106"/>
                </a:lnTo>
                <a:lnTo>
                  <a:pt x="147748" y="9083"/>
                </a:lnTo>
                <a:lnTo>
                  <a:pt x="141772" y="6059"/>
                </a:lnTo>
                <a:lnTo>
                  <a:pt x="135668" y="3023"/>
                </a:lnTo>
                <a:lnTo>
                  <a:pt x="128167" y="1511"/>
                </a:lnTo>
                <a:lnTo>
                  <a:pt x="120665" y="0"/>
                </a:lnTo>
                <a:lnTo>
                  <a:pt x="113036" y="0"/>
                </a:lnTo>
                <a:lnTo>
                  <a:pt x="108585" y="1511"/>
                </a:lnTo>
                <a:lnTo>
                  <a:pt x="105534" y="3023"/>
                </a:lnTo>
                <a:lnTo>
                  <a:pt x="101084" y="3023"/>
                </a:lnTo>
                <a:lnTo>
                  <a:pt x="96506" y="4535"/>
                </a:lnTo>
                <a:lnTo>
                  <a:pt x="91929" y="4535"/>
                </a:lnTo>
                <a:lnTo>
                  <a:pt x="87479" y="6059"/>
                </a:lnTo>
                <a:lnTo>
                  <a:pt x="82901" y="7571"/>
                </a:lnTo>
                <a:lnTo>
                  <a:pt x="78451" y="9083"/>
                </a:lnTo>
                <a:lnTo>
                  <a:pt x="73874" y="10594"/>
                </a:lnTo>
                <a:lnTo>
                  <a:pt x="69423" y="12106"/>
                </a:lnTo>
                <a:lnTo>
                  <a:pt x="64846" y="13618"/>
                </a:lnTo>
                <a:lnTo>
                  <a:pt x="60269" y="15129"/>
                </a:lnTo>
                <a:lnTo>
                  <a:pt x="55818" y="16641"/>
                </a:lnTo>
                <a:lnTo>
                  <a:pt x="51241" y="18153"/>
                </a:lnTo>
                <a:lnTo>
                  <a:pt x="46791" y="19665"/>
                </a:lnTo>
                <a:lnTo>
                  <a:pt x="42213" y="21176"/>
                </a:lnTo>
                <a:lnTo>
                  <a:pt x="39162" y="22688"/>
                </a:lnTo>
                <a:lnTo>
                  <a:pt x="34711" y="25711"/>
                </a:lnTo>
                <a:lnTo>
                  <a:pt x="30134" y="25711"/>
                </a:lnTo>
                <a:lnTo>
                  <a:pt x="27210" y="27223"/>
                </a:lnTo>
                <a:lnTo>
                  <a:pt x="22632" y="28735"/>
                </a:lnTo>
                <a:lnTo>
                  <a:pt x="19581" y="30247"/>
                </a:lnTo>
                <a:lnTo>
                  <a:pt x="13605" y="31758"/>
                </a:lnTo>
                <a:lnTo>
                  <a:pt x="9027" y="33270"/>
                </a:lnTo>
                <a:lnTo>
                  <a:pt x="4577" y="34782"/>
                </a:lnTo>
                <a:lnTo>
                  <a:pt x="1525" y="37805"/>
                </a:lnTo>
                <a:lnTo>
                  <a:pt x="0" y="42340"/>
                </a:lnTo>
                <a:lnTo>
                  <a:pt x="3051" y="46876"/>
                </a:lnTo>
                <a:lnTo>
                  <a:pt x="4577" y="51411"/>
                </a:lnTo>
                <a:lnTo>
                  <a:pt x="9027" y="54434"/>
                </a:lnTo>
                <a:lnTo>
                  <a:pt x="13605" y="58969"/>
                </a:lnTo>
                <a:lnTo>
                  <a:pt x="18055" y="61993"/>
                </a:lnTo>
                <a:lnTo>
                  <a:pt x="25684" y="61993"/>
                </a:lnTo>
                <a:lnTo>
                  <a:pt x="28608" y="60481"/>
                </a:lnTo>
                <a:lnTo>
                  <a:pt x="33186" y="60481"/>
                </a:lnTo>
                <a:lnTo>
                  <a:pt x="37763" y="57458"/>
                </a:lnTo>
                <a:lnTo>
                  <a:pt x="43739" y="55946"/>
                </a:lnTo>
                <a:lnTo>
                  <a:pt x="48316" y="52922"/>
                </a:lnTo>
                <a:lnTo>
                  <a:pt x="54292" y="52922"/>
                </a:lnTo>
                <a:lnTo>
                  <a:pt x="60269" y="48387"/>
                </a:lnTo>
                <a:lnTo>
                  <a:pt x="64846" y="46876"/>
                </a:lnTo>
                <a:lnTo>
                  <a:pt x="70822" y="43852"/>
                </a:lnTo>
                <a:lnTo>
                  <a:pt x="76925" y="40829"/>
                </a:lnTo>
                <a:lnTo>
                  <a:pt x="81375" y="39317"/>
                </a:lnTo>
                <a:lnTo>
                  <a:pt x="85953" y="36293"/>
                </a:lnTo>
                <a:lnTo>
                  <a:pt x="90530" y="34782"/>
                </a:lnTo>
                <a:lnTo>
                  <a:pt x="96506" y="33270"/>
                </a:lnTo>
                <a:lnTo>
                  <a:pt x="102482" y="30247"/>
                </a:lnTo>
                <a:lnTo>
                  <a:pt x="108585" y="28735"/>
                </a:lnTo>
                <a:lnTo>
                  <a:pt x="116087" y="28735"/>
                </a:lnTo>
                <a:lnTo>
                  <a:pt x="122191" y="30247"/>
                </a:lnTo>
                <a:lnTo>
                  <a:pt x="125115" y="30247"/>
                </a:lnTo>
                <a:lnTo>
                  <a:pt x="129692" y="31758"/>
                </a:lnTo>
                <a:lnTo>
                  <a:pt x="132744" y="33270"/>
                </a:lnTo>
                <a:lnTo>
                  <a:pt x="137194" y="36293"/>
                </a:lnTo>
                <a:lnTo>
                  <a:pt x="141772" y="39317"/>
                </a:lnTo>
                <a:lnTo>
                  <a:pt x="146222" y="42340"/>
                </a:lnTo>
                <a:lnTo>
                  <a:pt x="152325" y="45364"/>
                </a:lnTo>
                <a:lnTo>
                  <a:pt x="158301" y="51411"/>
                </a:lnTo>
                <a:lnTo>
                  <a:pt x="164404" y="54434"/>
                </a:lnTo>
                <a:lnTo>
                  <a:pt x="168855" y="60481"/>
                </a:lnTo>
                <a:lnTo>
                  <a:pt x="173432" y="66541"/>
                </a:lnTo>
                <a:lnTo>
                  <a:pt x="177882" y="74099"/>
                </a:lnTo>
                <a:lnTo>
                  <a:pt x="179408" y="77123"/>
                </a:lnTo>
                <a:lnTo>
                  <a:pt x="182460" y="80146"/>
                </a:lnTo>
                <a:lnTo>
                  <a:pt x="183985" y="84681"/>
                </a:lnTo>
                <a:lnTo>
                  <a:pt x="185511" y="89216"/>
                </a:lnTo>
                <a:lnTo>
                  <a:pt x="186910" y="93752"/>
                </a:lnTo>
                <a:lnTo>
                  <a:pt x="188436" y="98287"/>
                </a:lnTo>
                <a:lnTo>
                  <a:pt x="189961" y="101310"/>
                </a:lnTo>
                <a:lnTo>
                  <a:pt x="191487" y="105845"/>
                </a:lnTo>
                <a:lnTo>
                  <a:pt x="191487" y="110380"/>
                </a:lnTo>
                <a:lnTo>
                  <a:pt x="193013" y="114916"/>
                </a:lnTo>
                <a:lnTo>
                  <a:pt x="193013" y="119451"/>
                </a:lnTo>
                <a:lnTo>
                  <a:pt x="194539" y="122487"/>
                </a:lnTo>
                <a:lnTo>
                  <a:pt x="194539" y="131557"/>
                </a:lnTo>
                <a:lnTo>
                  <a:pt x="196065" y="136092"/>
                </a:lnTo>
                <a:lnTo>
                  <a:pt x="196065" y="172374"/>
                </a:lnTo>
                <a:lnTo>
                  <a:pt x="193013" y="178421"/>
                </a:lnTo>
                <a:lnTo>
                  <a:pt x="188436" y="184480"/>
                </a:lnTo>
                <a:lnTo>
                  <a:pt x="185511" y="189015"/>
                </a:lnTo>
                <a:lnTo>
                  <a:pt x="182460" y="192039"/>
                </a:lnTo>
                <a:lnTo>
                  <a:pt x="179408" y="196574"/>
                </a:lnTo>
                <a:lnTo>
                  <a:pt x="176356" y="201109"/>
                </a:lnTo>
                <a:lnTo>
                  <a:pt x="171906" y="204133"/>
                </a:lnTo>
                <a:lnTo>
                  <a:pt x="167329" y="207156"/>
                </a:lnTo>
                <a:lnTo>
                  <a:pt x="162878" y="211691"/>
                </a:lnTo>
                <a:lnTo>
                  <a:pt x="158301" y="214715"/>
                </a:lnTo>
                <a:lnTo>
                  <a:pt x="153851" y="219250"/>
                </a:lnTo>
                <a:lnTo>
                  <a:pt x="149273" y="223785"/>
                </a:lnTo>
                <a:lnTo>
                  <a:pt x="144696" y="226808"/>
                </a:lnTo>
                <a:lnTo>
                  <a:pt x="140246" y="231343"/>
                </a:lnTo>
                <a:lnTo>
                  <a:pt x="135668" y="234367"/>
                </a:lnTo>
                <a:lnTo>
                  <a:pt x="131218" y="237403"/>
                </a:lnTo>
                <a:lnTo>
                  <a:pt x="126641" y="240427"/>
                </a:lnTo>
                <a:lnTo>
                  <a:pt x="122191" y="244962"/>
                </a:lnTo>
                <a:lnTo>
                  <a:pt x="117613" y="247985"/>
                </a:lnTo>
                <a:lnTo>
                  <a:pt x="113036" y="251009"/>
                </a:lnTo>
                <a:lnTo>
                  <a:pt x="110111" y="254032"/>
                </a:lnTo>
                <a:lnTo>
                  <a:pt x="107060" y="258567"/>
                </a:lnTo>
                <a:lnTo>
                  <a:pt x="101084" y="263102"/>
                </a:lnTo>
                <a:lnTo>
                  <a:pt x="98032" y="269149"/>
                </a:lnTo>
                <a:lnTo>
                  <a:pt x="96506" y="272173"/>
                </a:lnTo>
                <a:lnTo>
                  <a:pt x="98032" y="278220"/>
                </a:lnTo>
                <a:lnTo>
                  <a:pt x="101084" y="279731"/>
                </a:lnTo>
                <a:lnTo>
                  <a:pt x="105534" y="279731"/>
                </a:lnTo>
                <a:lnTo>
                  <a:pt x="108585" y="278220"/>
                </a:lnTo>
                <a:lnTo>
                  <a:pt x="111637" y="276708"/>
                </a:lnTo>
                <a:lnTo>
                  <a:pt x="114562" y="275196"/>
                </a:lnTo>
                <a:lnTo>
                  <a:pt x="119139" y="273684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869828" y="6008785"/>
            <a:ext cx="663391" cy="368935"/>
          </a:xfrm>
          <a:custGeom>
            <a:avLst/>
            <a:gdLst/>
            <a:ahLst/>
            <a:cxnLst/>
            <a:rect l="l" t="t" r="r" b="b"/>
            <a:pathLst>
              <a:path w="663391" h="368935">
                <a:moveTo>
                  <a:pt x="399555" y="237390"/>
                </a:moveTo>
                <a:lnTo>
                  <a:pt x="398029" y="241926"/>
                </a:lnTo>
                <a:lnTo>
                  <a:pt x="398029" y="273672"/>
                </a:lnTo>
                <a:lnTo>
                  <a:pt x="399555" y="278207"/>
                </a:lnTo>
                <a:lnTo>
                  <a:pt x="401081" y="281230"/>
                </a:lnTo>
                <a:lnTo>
                  <a:pt x="402480" y="285765"/>
                </a:lnTo>
                <a:lnTo>
                  <a:pt x="404005" y="290313"/>
                </a:lnTo>
                <a:lnTo>
                  <a:pt x="405531" y="293337"/>
                </a:lnTo>
                <a:lnTo>
                  <a:pt x="408583" y="297872"/>
                </a:lnTo>
                <a:lnTo>
                  <a:pt x="411634" y="303919"/>
                </a:lnTo>
                <a:lnTo>
                  <a:pt x="414559" y="308454"/>
                </a:lnTo>
                <a:lnTo>
                  <a:pt x="417611" y="312989"/>
                </a:lnTo>
                <a:lnTo>
                  <a:pt x="422188" y="319036"/>
                </a:lnTo>
                <a:lnTo>
                  <a:pt x="426638" y="322059"/>
                </a:lnTo>
                <a:lnTo>
                  <a:pt x="429690" y="320548"/>
                </a:lnTo>
                <a:lnTo>
                  <a:pt x="431216" y="316013"/>
                </a:lnTo>
                <a:lnTo>
                  <a:pt x="429690" y="311477"/>
                </a:lnTo>
                <a:lnTo>
                  <a:pt x="429690" y="302407"/>
                </a:lnTo>
                <a:lnTo>
                  <a:pt x="428164" y="300895"/>
                </a:lnTo>
                <a:lnTo>
                  <a:pt x="428164" y="296360"/>
                </a:lnTo>
                <a:lnTo>
                  <a:pt x="426638" y="293337"/>
                </a:lnTo>
                <a:lnTo>
                  <a:pt x="425112" y="288802"/>
                </a:lnTo>
                <a:lnTo>
                  <a:pt x="425112" y="282742"/>
                </a:lnTo>
                <a:lnTo>
                  <a:pt x="423587" y="278207"/>
                </a:lnTo>
                <a:lnTo>
                  <a:pt x="423587" y="261578"/>
                </a:lnTo>
                <a:lnTo>
                  <a:pt x="425112" y="255531"/>
                </a:lnTo>
                <a:lnTo>
                  <a:pt x="425112" y="243437"/>
                </a:lnTo>
                <a:lnTo>
                  <a:pt x="426638" y="235879"/>
                </a:lnTo>
                <a:lnTo>
                  <a:pt x="428164" y="229832"/>
                </a:lnTo>
                <a:lnTo>
                  <a:pt x="429690" y="223772"/>
                </a:lnTo>
                <a:lnTo>
                  <a:pt x="431216" y="216214"/>
                </a:lnTo>
                <a:lnTo>
                  <a:pt x="432741" y="210167"/>
                </a:lnTo>
                <a:lnTo>
                  <a:pt x="435666" y="204120"/>
                </a:lnTo>
                <a:lnTo>
                  <a:pt x="437192" y="198073"/>
                </a:lnTo>
                <a:lnTo>
                  <a:pt x="440243" y="190514"/>
                </a:lnTo>
                <a:lnTo>
                  <a:pt x="441769" y="184467"/>
                </a:lnTo>
                <a:lnTo>
                  <a:pt x="443295" y="176909"/>
                </a:lnTo>
                <a:lnTo>
                  <a:pt x="446219" y="170862"/>
                </a:lnTo>
                <a:lnTo>
                  <a:pt x="449271" y="164802"/>
                </a:lnTo>
                <a:lnTo>
                  <a:pt x="452322" y="158756"/>
                </a:lnTo>
                <a:lnTo>
                  <a:pt x="453848" y="152709"/>
                </a:lnTo>
                <a:lnTo>
                  <a:pt x="458298" y="148173"/>
                </a:lnTo>
                <a:lnTo>
                  <a:pt x="459824" y="142127"/>
                </a:lnTo>
                <a:lnTo>
                  <a:pt x="464402" y="139103"/>
                </a:lnTo>
                <a:lnTo>
                  <a:pt x="465800" y="134568"/>
                </a:lnTo>
                <a:lnTo>
                  <a:pt x="470378" y="130033"/>
                </a:lnTo>
                <a:lnTo>
                  <a:pt x="476354" y="122474"/>
                </a:lnTo>
                <a:lnTo>
                  <a:pt x="482457" y="117939"/>
                </a:lnTo>
                <a:lnTo>
                  <a:pt x="488433" y="113404"/>
                </a:lnTo>
                <a:lnTo>
                  <a:pt x="494536" y="108856"/>
                </a:lnTo>
                <a:lnTo>
                  <a:pt x="502038" y="105833"/>
                </a:lnTo>
                <a:lnTo>
                  <a:pt x="509540" y="102809"/>
                </a:lnTo>
                <a:lnTo>
                  <a:pt x="517169" y="98274"/>
                </a:lnTo>
                <a:lnTo>
                  <a:pt x="524671" y="95251"/>
                </a:lnTo>
                <a:lnTo>
                  <a:pt x="527722" y="93739"/>
                </a:lnTo>
                <a:lnTo>
                  <a:pt x="532173" y="93739"/>
                </a:lnTo>
                <a:lnTo>
                  <a:pt x="536750" y="92227"/>
                </a:lnTo>
                <a:lnTo>
                  <a:pt x="541200" y="92227"/>
                </a:lnTo>
                <a:lnTo>
                  <a:pt x="544252" y="90715"/>
                </a:lnTo>
                <a:lnTo>
                  <a:pt x="548829" y="89204"/>
                </a:lnTo>
                <a:lnTo>
                  <a:pt x="556331" y="89204"/>
                </a:lnTo>
                <a:lnTo>
                  <a:pt x="559383" y="87692"/>
                </a:lnTo>
                <a:lnTo>
                  <a:pt x="568410" y="87692"/>
                </a:lnTo>
                <a:lnTo>
                  <a:pt x="572860" y="89204"/>
                </a:lnTo>
                <a:lnTo>
                  <a:pt x="578964" y="89204"/>
                </a:lnTo>
                <a:lnTo>
                  <a:pt x="587991" y="92227"/>
                </a:lnTo>
                <a:lnTo>
                  <a:pt x="593967" y="93739"/>
                </a:lnTo>
                <a:lnTo>
                  <a:pt x="601596" y="96762"/>
                </a:lnTo>
                <a:lnTo>
                  <a:pt x="607572" y="99786"/>
                </a:lnTo>
                <a:lnTo>
                  <a:pt x="613548" y="104321"/>
                </a:lnTo>
                <a:lnTo>
                  <a:pt x="618126" y="108856"/>
                </a:lnTo>
                <a:lnTo>
                  <a:pt x="624102" y="114916"/>
                </a:lnTo>
                <a:lnTo>
                  <a:pt x="627153" y="117939"/>
                </a:lnTo>
                <a:lnTo>
                  <a:pt x="631731" y="125498"/>
                </a:lnTo>
                <a:lnTo>
                  <a:pt x="636181" y="131545"/>
                </a:lnTo>
                <a:lnTo>
                  <a:pt x="637707" y="139103"/>
                </a:lnTo>
                <a:lnTo>
                  <a:pt x="639233" y="140615"/>
                </a:lnTo>
                <a:lnTo>
                  <a:pt x="639233" y="149685"/>
                </a:lnTo>
                <a:lnTo>
                  <a:pt x="640759" y="152709"/>
                </a:lnTo>
                <a:lnTo>
                  <a:pt x="640759" y="170862"/>
                </a:lnTo>
                <a:lnTo>
                  <a:pt x="639233" y="175397"/>
                </a:lnTo>
                <a:lnTo>
                  <a:pt x="637707" y="178421"/>
                </a:lnTo>
                <a:lnTo>
                  <a:pt x="636181" y="184467"/>
                </a:lnTo>
                <a:lnTo>
                  <a:pt x="636181" y="189003"/>
                </a:lnTo>
                <a:lnTo>
                  <a:pt x="633257" y="193538"/>
                </a:lnTo>
                <a:lnTo>
                  <a:pt x="631731" y="199585"/>
                </a:lnTo>
                <a:lnTo>
                  <a:pt x="630205" y="205632"/>
                </a:lnTo>
                <a:lnTo>
                  <a:pt x="627153" y="211678"/>
                </a:lnTo>
                <a:lnTo>
                  <a:pt x="624102" y="216214"/>
                </a:lnTo>
                <a:lnTo>
                  <a:pt x="621177" y="222260"/>
                </a:lnTo>
                <a:lnTo>
                  <a:pt x="618126" y="228307"/>
                </a:lnTo>
                <a:lnTo>
                  <a:pt x="613548" y="234367"/>
                </a:lnTo>
                <a:lnTo>
                  <a:pt x="610624" y="238902"/>
                </a:lnTo>
                <a:lnTo>
                  <a:pt x="606047" y="244949"/>
                </a:lnTo>
                <a:lnTo>
                  <a:pt x="601596" y="250996"/>
                </a:lnTo>
                <a:lnTo>
                  <a:pt x="597019" y="257043"/>
                </a:lnTo>
                <a:lnTo>
                  <a:pt x="591043" y="261578"/>
                </a:lnTo>
                <a:lnTo>
                  <a:pt x="586466" y="267625"/>
                </a:lnTo>
                <a:lnTo>
                  <a:pt x="581888" y="273672"/>
                </a:lnTo>
                <a:lnTo>
                  <a:pt x="577438" y="279719"/>
                </a:lnTo>
                <a:lnTo>
                  <a:pt x="571335" y="284254"/>
                </a:lnTo>
                <a:lnTo>
                  <a:pt x="565359" y="288802"/>
                </a:lnTo>
                <a:lnTo>
                  <a:pt x="559383" y="293337"/>
                </a:lnTo>
                <a:lnTo>
                  <a:pt x="554805" y="299384"/>
                </a:lnTo>
                <a:lnTo>
                  <a:pt x="548829" y="303919"/>
                </a:lnTo>
                <a:lnTo>
                  <a:pt x="542726" y="308454"/>
                </a:lnTo>
                <a:lnTo>
                  <a:pt x="536750" y="312989"/>
                </a:lnTo>
                <a:lnTo>
                  <a:pt x="532173" y="316013"/>
                </a:lnTo>
                <a:lnTo>
                  <a:pt x="524671" y="320548"/>
                </a:lnTo>
                <a:lnTo>
                  <a:pt x="520093" y="323571"/>
                </a:lnTo>
                <a:lnTo>
                  <a:pt x="514117" y="328106"/>
                </a:lnTo>
                <a:lnTo>
                  <a:pt x="508014" y="331130"/>
                </a:lnTo>
                <a:lnTo>
                  <a:pt x="502038" y="334153"/>
                </a:lnTo>
                <a:lnTo>
                  <a:pt x="497461" y="337177"/>
                </a:lnTo>
                <a:lnTo>
                  <a:pt x="491485" y="338688"/>
                </a:lnTo>
                <a:lnTo>
                  <a:pt x="486907" y="340200"/>
                </a:lnTo>
                <a:lnTo>
                  <a:pt x="480931" y="341712"/>
                </a:lnTo>
                <a:lnTo>
                  <a:pt x="476354" y="344748"/>
                </a:lnTo>
                <a:lnTo>
                  <a:pt x="471903" y="346260"/>
                </a:lnTo>
                <a:lnTo>
                  <a:pt x="467326" y="347771"/>
                </a:lnTo>
                <a:lnTo>
                  <a:pt x="458298" y="347771"/>
                </a:lnTo>
                <a:lnTo>
                  <a:pt x="453848" y="346260"/>
                </a:lnTo>
                <a:lnTo>
                  <a:pt x="447745" y="346260"/>
                </a:lnTo>
                <a:lnTo>
                  <a:pt x="443295" y="344748"/>
                </a:lnTo>
                <a:lnTo>
                  <a:pt x="437192" y="344748"/>
                </a:lnTo>
                <a:lnTo>
                  <a:pt x="431216" y="343223"/>
                </a:lnTo>
                <a:lnTo>
                  <a:pt x="425112" y="341712"/>
                </a:lnTo>
                <a:lnTo>
                  <a:pt x="419136" y="338688"/>
                </a:lnTo>
                <a:lnTo>
                  <a:pt x="411634" y="337177"/>
                </a:lnTo>
                <a:lnTo>
                  <a:pt x="405531" y="334153"/>
                </a:lnTo>
                <a:lnTo>
                  <a:pt x="399555" y="331130"/>
                </a:lnTo>
                <a:lnTo>
                  <a:pt x="391926" y="328106"/>
                </a:lnTo>
                <a:lnTo>
                  <a:pt x="385950" y="325083"/>
                </a:lnTo>
                <a:lnTo>
                  <a:pt x="378448" y="322059"/>
                </a:lnTo>
                <a:lnTo>
                  <a:pt x="372345" y="319036"/>
                </a:lnTo>
                <a:lnTo>
                  <a:pt x="364843" y="314501"/>
                </a:lnTo>
                <a:lnTo>
                  <a:pt x="358867" y="311477"/>
                </a:lnTo>
                <a:lnTo>
                  <a:pt x="351238" y="306942"/>
                </a:lnTo>
                <a:lnTo>
                  <a:pt x="343736" y="302407"/>
                </a:lnTo>
                <a:lnTo>
                  <a:pt x="337710" y="299384"/>
                </a:lnTo>
                <a:lnTo>
                  <a:pt x="330170" y="294848"/>
                </a:lnTo>
                <a:lnTo>
                  <a:pt x="324143" y="290313"/>
                </a:lnTo>
                <a:lnTo>
                  <a:pt x="318103" y="287290"/>
                </a:lnTo>
                <a:lnTo>
                  <a:pt x="310576" y="282742"/>
                </a:lnTo>
                <a:lnTo>
                  <a:pt x="304536" y="279719"/>
                </a:lnTo>
                <a:lnTo>
                  <a:pt x="298509" y="275183"/>
                </a:lnTo>
                <a:lnTo>
                  <a:pt x="292482" y="270648"/>
                </a:lnTo>
                <a:lnTo>
                  <a:pt x="286443" y="266113"/>
                </a:lnTo>
                <a:lnTo>
                  <a:pt x="280416" y="263090"/>
                </a:lnTo>
                <a:lnTo>
                  <a:pt x="274389" y="258554"/>
                </a:lnTo>
                <a:lnTo>
                  <a:pt x="271375" y="255531"/>
                </a:lnTo>
                <a:lnTo>
                  <a:pt x="263835" y="250996"/>
                </a:lnTo>
                <a:lnTo>
                  <a:pt x="259309" y="246461"/>
                </a:lnTo>
                <a:lnTo>
                  <a:pt x="251769" y="241926"/>
                </a:lnTo>
                <a:lnTo>
                  <a:pt x="247255" y="237390"/>
                </a:lnTo>
                <a:lnTo>
                  <a:pt x="239715" y="232855"/>
                </a:lnTo>
                <a:lnTo>
                  <a:pt x="233688" y="226796"/>
                </a:lnTo>
                <a:lnTo>
                  <a:pt x="226148" y="220749"/>
                </a:lnTo>
                <a:lnTo>
                  <a:pt x="218608" y="216214"/>
                </a:lnTo>
                <a:lnTo>
                  <a:pt x="211068" y="210167"/>
                </a:lnTo>
                <a:lnTo>
                  <a:pt x="205041" y="202608"/>
                </a:lnTo>
                <a:lnTo>
                  <a:pt x="195988" y="196561"/>
                </a:lnTo>
                <a:lnTo>
                  <a:pt x="189961" y="190514"/>
                </a:lnTo>
                <a:lnTo>
                  <a:pt x="182421" y="184467"/>
                </a:lnTo>
                <a:lnTo>
                  <a:pt x="174881" y="178421"/>
                </a:lnTo>
                <a:lnTo>
                  <a:pt x="167354" y="172374"/>
                </a:lnTo>
                <a:lnTo>
                  <a:pt x="159814" y="166314"/>
                </a:lnTo>
                <a:lnTo>
                  <a:pt x="155288" y="163291"/>
                </a:lnTo>
                <a:lnTo>
                  <a:pt x="150761" y="160267"/>
                </a:lnTo>
                <a:lnTo>
                  <a:pt x="147748" y="157244"/>
                </a:lnTo>
                <a:lnTo>
                  <a:pt x="144734" y="154220"/>
                </a:lnTo>
                <a:lnTo>
                  <a:pt x="135694" y="148173"/>
                </a:lnTo>
                <a:lnTo>
                  <a:pt x="129654" y="142127"/>
                </a:lnTo>
                <a:lnTo>
                  <a:pt x="123627" y="137591"/>
                </a:lnTo>
                <a:lnTo>
                  <a:pt x="116087" y="131545"/>
                </a:lnTo>
                <a:lnTo>
                  <a:pt x="110060" y="127009"/>
                </a:lnTo>
                <a:lnTo>
                  <a:pt x="104034" y="122474"/>
                </a:lnTo>
                <a:lnTo>
                  <a:pt x="97994" y="116427"/>
                </a:lnTo>
                <a:lnTo>
                  <a:pt x="91967" y="113404"/>
                </a:lnTo>
                <a:lnTo>
                  <a:pt x="85940" y="108856"/>
                </a:lnTo>
                <a:lnTo>
                  <a:pt x="81414" y="105833"/>
                </a:lnTo>
                <a:lnTo>
                  <a:pt x="76887" y="102809"/>
                </a:lnTo>
                <a:lnTo>
                  <a:pt x="72373" y="101297"/>
                </a:lnTo>
                <a:lnTo>
                  <a:pt x="67847" y="98274"/>
                </a:lnTo>
                <a:lnTo>
                  <a:pt x="66334" y="96762"/>
                </a:lnTo>
                <a:lnTo>
                  <a:pt x="57293" y="93739"/>
                </a:lnTo>
                <a:lnTo>
                  <a:pt x="51266" y="90715"/>
                </a:lnTo>
                <a:lnTo>
                  <a:pt x="43726" y="86180"/>
                </a:lnTo>
                <a:lnTo>
                  <a:pt x="37699" y="83157"/>
                </a:lnTo>
                <a:lnTo>
                  <a:pt x="30159" y="80133"/>
                </a:lnTo>
                <a:lnTo>
                  <a:pt x="22619" y="77110"/>
                </a:lnTo>
                <a:lnTo>
                  <a:pt x="16593" y="74086"/>
                </a:lnTo>
                <a:lnTo>
                  <a:pt x="12066" y="71063"/>
                </a:lnTo>
                <a:lnTo>
                  <a:pt x="6039" y="69551"/>
                </a:lnTo>
                <a:lnTo>
                  <a:pt x="3026" y="68040"/>
                </a:lnTo>
                <a:lnTo>
                  <a:pt x="0" y="68040"/>
                </a:lnTo>
                <a:lnTo>
                  <a:pt x="0" y="71063"/>
                </a:lnTo>
                <a:lnTo>
                  <a:pt x="3026" y="74086"/>
                </a:lnTo>
                <a:lnTo>
                  <a:pt x="7539" y="78622"/>
                </a:lnTo>
                <a:lnTo>
                  <a:pt x="10553" y="81645"/>
                </a:lnTo>
                <a:lnTo>
                  <a:pt x="13579" y="84669"/>
                </a:lnTo>
                <a:lnTo>
                  <a:pt x="21106" y="90715"/>
                </a:lnTo>
                <a:lnTo>
                  <a:pt x="22619" y="92227"/>
                </a:lnTo>
                <a:lnTo>
                  <a:pt x="27146" y="95251"/>
                </a:lnTo>
                <a:lnTo>
                  <a:pt x="31660" y="99786"/>
                </a:lnTo>
                <a:lnTo>
                  <a:pt x="34686" y="104321"/>
                </a:lnTo>
                <a:lnTo>
                  <a:pt x="39200" y="107344"/>
                </a:lnTo>
                <a:lnTo>
                  <a:pt x="45239" y="111879"/>
                </a:lnTo>
                <a:lnTo>
                  <a:pt x="49753" y="116427"/>
                </a:lnTo>
                <a:lnTo>
                  <a:pt x="57293" y="120963"/>
                </a:lnTo>
                <a:lnTo>
                  <a:pt x="61820" y="125498"/>
                </a:lnTo>
                <a:lnTo>
                  <a:pt x="67847" y="131545"/>
                </a:lnTo>
                <a:lnTo>
                  <a:pt x="73874" y="136080"/>
                </a:lnTo>
                <a:lnTo>
                  <a:pt x="81414" y="142127"/>
                </a:lnTo>
                <a:lnTo>
                  <a:pt x="87440" y="148173"/>
                </a:lnTo>
                <a:lnTo>
                  <a:pt x="94980" y="152709"/>
                </a:lnTo>
                <a:lnTo>
                  <a:pt x="102520" y="160267"/>
                </a:lnTo>
                <a:lnTo>
                  <a:pt x="110060" y="166314"/>
                </a:lnTo>
                <a:lnTo>
                  <a:pt x="117600" y="172374"/>
                </a:lnTo>
                <a:lnTo>
                  <a:pt x="125140" y="178421"/>
                </a:lnTo>
                <a:lnTo>
                  <a:pt x="132668" y="184467"/>
                </a:lnTo>
                <a:lnTo>
                  <a:pt x="141721" y="190514"/>
                </a:lnTo>
                <a:lnTo>
                  <a:pt x="149261" y="198073"/>
                </a:lnTo>
                <a:lnTo>
                  <a:pt x="158301" y="204120"/>
                </a:lnTo>
                <a:lnTo>
                  <a:pt x="167354" y="210167"/>
                </a:lnTo>
                <a:lnTo>
                  <a:pt x="176395" y="217725"/>
                </a:lnTo>
                <a:lnTo>
                  <a:pt x="183934" y="223772"/>
                </a:lnTo>
                <a:lnTo>
                  <a:pt x="192975" y="231343"/>
                </a:lnTo>
                <a:lnTo>
                  <a:pt x="202028" y="237390"/>
                </a:lnTo>
                <a:lnTo>
                  <a:pt x="211068" y="244949"/>
                </a:lnTo>
                <a:lnTo>
                  <a:pt x="220109" y="250996"/>
                </a:lnTo>
                <a:lnTo>
                  <a:pt x="229162" y="257043"/>
                </a:lnTo>
                <a:lnTo>
                  <a:pt x="238202" y="263090"/>
                </a:lnTo>
                <a:lnTo>
                  <a:pt x="248755" y="269136"/>
                </a:lnTo>
                <a:lnTo>
                  <a:pt x="256295" y="275183"/>
                </a:lnTo>
                <a:lnTo>
                  <a:pt x="265336" y="281230"/>
                </a:lnTo>
                <a:lnTo>
                  <a:pt x="274389" y="287290"/>
                </a:lnTo>
                <a:lnTo>
                  <a:pt x="283429" y="293337"/>
                </a:lnTo>
                <a:lnTo>
                  <a:pt x="292482" y="299384"/>
                </a:lnTo>
                <a:lnTo>
                  <a:pt x="303036" y="305430"/>
                </a:lnTo>
                <a:lnTo>
                  <a:pt x="310576" y="311477"/>
                </a:lnTo>
                <a:lnTo>
                  <a:pt x="321116" y="316013"/>
                </a:lnTo>
                <a:lnTo>
                  <a:pt x="328656" y="322059"/>
                </a:lnTo>
                <a:lnTo>
                  <a:pt x="339210" y="326595"/>
                </a:lnTo>
                <a:lnTo>
                  <a:pt x="346750" y="331130"/>
                </a:lnTo>
                <a:lnTo>
                  <a:pt x="355816" y="335665"/>
                </a:lnTo>
                <a:lnTo>
                  <a:pt x="363318" y="338688"/>
                </a:lnTo>
                <a:lnTo>
                  <a:pt x="372345" y="343223"/>
                </a:lnTo>
                <a:lnTo>
                  <a:pt x="381373" y="347771"/>
                </a:lnTo>
                <a:lnTo>
                  <a:pt x="389002" y="350795"/>
                </a:lnTo>
                <a:lnTo>
                  <a:pt x="398029" y="353818"/>
                </a:lnTo>
                <a:lnTo>
                  <a:pt x="405531" y="356842"/>
                </a:lnTo>
                <a:lnTo>
                  <a:pt x="413033" y="359865"/>
                </a:lnTo>
                <a:lnTo>
                  <a:pt x="420662" y="362889"/>
                </a:lnTo>
                <a:lnTo>
                  <a:pt x="428164" y="362889"/>
                </a:lnTo>
                <a:lnTo>
                  <a:pt x="435666" y="365912"/>
                </a:lnTo>
                <a:lnTo>
                  <a:pt x="443295" y="367424"/>
                </a:lnTo>
                <a:lnTo>
                  <a:pt x="449271" y="368935"/>
                </a:lnTo>
                <a:lnTo>
                  <a:pt x="474955" y="368935"/>
                </a:lnTo>
                <a:lnTo>
                  <a:pt x="479405" y="367424"/>
                </a:lnTo>
                <a:lnTo>
                  <a:pt x="491485" y="367424"/>
                </a:lnTo>
                <a:lnTo>
                  <a:pt x="498986" y="365912"/>
                </a:lnTo>
                <a:lnTo>
                  <a:pt x="503564" y="364400"/>
                </a:lnTo>
                <a:lnTo>
                  <a:pt x="509540" y="362889"/>
                </a:lnTo>
                <a:lnTo>
                  <a:pt x="514117" y="361377"/>
                </a:lnTo>
                <a:lnTo>
                  <a:pt x="520093" y="359865"/>
                </a:lnTo>
                <a:lnTo>
                  <a:pt x="524671" y="358353"/>
                </a:lnTo>
                <a:lnTo>
                  <a:pt x="530647" y="355330"/>
                </a:lnTo>
                <a:lnTo>
                  <a:pt x="535224" y="353818"/>
                </a:lnTo>
                <a:lnTo>
                  <a:pt x="541200" y="352307"/>
                </a:lnTo>
                <a:lnTo>
                  <a:pt x="545778" y="349283"/>
                </a:lnTo>
                <a:lnTo>
                  <a:pt x="550228" y="346260"/>
                </a:lnTo>
                <a:lnTo>
                  <a:pt x="554805" y="343223"/>
                </a:lnTo>
                <a:lnTo>
                  <a:pt x="559383" y="341712"/>
                </a:lnTo>
                <a:lnTo>
                  <a:pt x="563833" y="337177"/>
                </a:lnTo>
                <a:lnTo>
                  <a:pt x="568410" y="335665"/>
                </a:lnTo>
                <a:lnTo>
                  <a:pt x="571335" y="331130"/>
                </a:lnTo>
                <a:lnTo>
                  <a:pt x="577438" y="328106"/>
                </a:lnTo>
                <a:lnTo>
                  <a:pt x="583414" y="322059"/>
                </a:lnTo>
                <a:lnTo>
                  <a:pt x="591043" y="314501"/>
                </a:lnTo>
                <a:lnTo>
                  <a:pt x="598545" y="306942"/>
                </a:lnTo>
                <a:lnTo>
                  <a:pt x="606047" y="299384"/>
                </a:lnTo>
                <a:lnTo>
                  <a:pt x="609098" y="294848"/>
                </a:lnTo>
                <a:lnTo>
                  <a:pt x="612150" y="290313"/>
                </a:lnTo>
                <a:lnTo>
                  <a:pt x="615074" y="285765"/>
                </a:lnTo>
                <a:lnTo>
                  <a:pt x="618126" y="281230"/>
                </a:lnTo>
                <a:lnTo>
                  <a:pt x="621177" y="278207"/>
                </a:lnTo>
                <a:lnTo>
                  <a:pt x="624102" y="273672"/>
                </a:lnTo>
                <a:lnTo>
                  <a:pt x="625628" y="269136"/>
                </a:lnTo>
                <a:lnTo>
                  <a:pt x="630205" y="264601"/>
                </a:lnTo>
                <a:lnTo>
                  <a:pt x="631731" y="260066"/>
                </a:lnTo>
                <a:lnTo>
                  <a:pt x="634655" y="255531"/>
                </a:lnTo>
                <a:lnTo>
                  <a:pt x="636181" y="252508"/>
                </a:lnTo>
                <a:lnTo>
                  <a:pt x="637707" y="247972"/>
                </a:lnTo>
                <a:lnTo>
                  <a:pt x="640759" y="243437"/>
                </a:lnTo>
                <a:lnTo>
                  <a:pt x="642284" y="238902"/>
                </a:lnTo>
                <a:lnTo>
                  <a:pt x="645209" y="234367"/>
                </a:lnTo>
                <a:lnTo>
                  <a:pt x="646735" y="231343"/>
                </a:lnTo>
                <a:lnTo>
                  <a:pt x="646735" y="226796"/>
                </a:lnTo>
                <a:lnTo>
                  <a:pt x="649786" y="222260"/>
                </a:lnTo>
                <a:lnTo>
                  <a:pt x="649786" y="217725"/>
                </a:lnTo>
                <a:lnTo>
                  <a:pt x="652838" y="213190"/>
                </a:lnTo>
                <a:lnTo>
                  <a:pt x="652838" y="210167"/>
                </a:lnTo>
                <a:lnTo>
                  <a:pt x="654364" y="205632"/>
                </a:lnTo>
                <a:lnTo>
                  <a:pt x="655762" y="201096"/>
                </a:lnTo>
                <a:lnTo>
                  <a:pt x="657288" y="198073"/>
                </a:lnTo>
                <a:lnTo>
                  <a:pt x="658814" y="193538"/>
                </a:lnTo>
                <a:lnTo>
                  <a:pt x="658814" y="185979"/>
                </a:lnTo>
                <a:lnTo>
                  <a:pt x="660340" y="182956"/>
                </a:lnTo>
                <a:lnTo>
                  <a:pt x="661865" y="175397"/>
                </a:lnTo>
                <a:lnTo>
                  <a:pt x="663391" y="170862"/>
                </a:lnTo>
                <a:lnTo>
                  <a:pt x="661865" y="163291"/>
                </a:lnTo>
                <a:lnTo>
                  <a:pt x="661865" y="145150"/>
                </a:lnTo>
                <a:lnTo>
                  <a:pt x="660340" y="139103"/>
                </a:lnTo>
                <a:lnTo>
                  <a:pt x="658814" y="134568"/>
                </a:lnTo>
                <a:lnTo>
                  <a:pt x="657288" y="128521"/>
                </a:lnTo>
                <a:lnTo>
                  <a:pt x="655762" y="125498"/>
                </a:lnTo>
                <a:lnTo>
                  <a:pt x="652838" y="119451"/>
                </a:lnTo>
                <a:lnTo>
                  <a:pt x="651312" y="114916"/>
                </a:lnTo>
                <a:lnTo>
                  <a:pt x="648260" y="110368"/>
                </a:lnTo>
                <a:lnTo>
                  <a:pt x="646735" y="107344"/>
                </a:lnTo>
                <a:lnTo>
                  <a:pt x="643810" y="102809"/>
                </a:lnTo>
                <a:lnTo>
                  <a:pt x="640759" y="98274"/>
                </a:lnTo>
                <a:lnTo>
                  <a:pt x="637707" y="95251"/>
                </a:lnTo>
                <a:lnTo>
                  <a:pt x="636181" y="92227"/>
                </a:lnTo>
                <a:lnTo>
                  <a:pt x="628679" y="84669"/>
                </a:lnTo>
                <a:lnTo>
                  <a:pt x="622703" y="80133"/>
                </a:lnTo>
                <a:lnTo>
                  <a:pt x="615074" y="74086"/>
                </a:lnTo>
                <a:lnTo>
                  <a:pt x="609098" y="69551"/>
                </a:lnTo>
                <a:lnTo>
                  <a:pt x="601596" y="65016"/>
                </a:lnTo>
                <a:lnTo>
                  <a:pt x="593967" y="60481"/>
                </a:lnTo>
                <a:lnTo>
                  <a:pt x="587991" y="55946"/>
                </a:lnTo>
                <a:lnTo>
                  <a:pt x="583414" y="52910"/>
                </a:lnTo>
                <a:lnTo>
                  <a:pt x="578964" y="49886"/>
                </a:lnTo>
                <a:lnTo>
                  <a:pt x="575912" y="48375"/>
                </a:lnTo>
                <a:lnTo>
                  <a:pt x="571335" y="46863"/>
                </a:lnTo>
                <a:lnTo>
                  <a:pt x="566884" y="43839"/>
                </a:lnTo>
                <a:lnTo>
                  <a:pt x="560781" y="40816"/>
                </a:lnTo>
                <a:lnTo>
                  <a:pt x="556331" y="39304"/>
                </a:lnTo>
                <a:lnTo>
                  <a:pt x="550228" y="36281"/>
                </a:lnTo>
                <a:lnTo>
                  <a:pt x="544252" y="34769"/>
                </a:lnTo>
                <a:lnTo>
                  <a:pt x="536750" y="31746"/>
                </a:lnTo>
                <a:lnTo>
                  <a:pt x="530647" y="28722"/>
                </a:lnTo>
                <a:lnTo>
                  <a:pt x="523145" y="25699"/>
                </a:lnTo>
                <a:lnTo>
                  <a:pt x="517169" y="24187"/>
                </a:lnTo>
                <a:lnTo>
                  <a:pt x="511066" y="21164"/>
                </a:lnTo>
                <a:lnTo>
                  <a:pt x="503564" y="18140"/>
                </a:lnTo>
                <a:lnTo>
                  <a:pt x="497461" y="16628"/>
                </a:lnTo>
                <a:lnTo>
                  <a:pt x="491485" y="13605"/>
                </a:lnTo>
                <a:lnTo>
                  <a:pt x="483983" y="12093"/>
                </a:lnTo>
                <a:lnTo>
                  <a:pt x="477880" y="9070"/>
                </a:lnTo>
                <a:lnTo>
                  <a:pt x="471903" y="7558"/>
                </a:lnTo>
                <a:lnTo>
                  <a:pt x="465800" y="6046"/>
                </a:lnTo>
                <a:lnTo>
                  <a:pt x="461350" y="3023"/>
                </a:lnTo>
                <a:lnTo>
                  <a:pt x="455247" y="3023"/>
                </a:lnTo>
                <a:lnTo>
                  <a:pt x="452322" y="1511"/>
                </a:lnTo>
                <a:lnTo>
                  <a:pt x="447745" y="1511"/>
                </a:lnTo>
                <a:lnTo>
                  <a:pt x="441769" y="0"/>
                </a:lnTo>
                <a:lnTo>
                  <a:pt x="438717" y="0"/>
                </a:lnTo>
                <a:lnTo>
                  <a:pt x="437192" y="1511"/>
                </a:lnTo>
                <a:lnTo>
                  <a:pt x="441769" y="6046"/>
                </a:lnTo>
                <a:lnTo>
                  <a:pt x="444693" y="9070"/>
                </a:lnTo>
                <a:lnTo>
                  <a:pt x="450797" y="12093"/>
                </a:lnTo>
                <a:lnTo>
                  <a:pt x="456773" y="16628"/>
                </a:lnTo>
                <a:lnTo>
                  <a:pt x="464402" y="21164"/>
                </a:lnTo>
                <a:lnTo>
                  <a:pt x="470378" y="24187"/>
                </a:lnTo>
                <a:lnTo>
                  <a:pt x="477880" y="28722"/>
                </a:lnTo>
                <a:lnTo>
                  <a:pt x="482457" y="30234"/>
                </a:lnTo>
                <a:lnTo>
                  <a:pt x="486907" y="33257"/>
                </a:lnTo>
                <a:lnTo>
                  <a:pt x="489959" y="34769"/>
                </a:lnTo>
                <a:lnTo>
                  <a:pt x="494536" y="36281"/>
                </a:lnTo>
                <a:lnTo>
                  <a:pt x="500512" y="40816"/>
                </a:lnTo>
                <a:lnTo>
                  <a:pt x="508014" y="43839"/>
                </a:lnTo>
                <a:lnTo>
                  <a:pt x="514117" y="46863"/>
                </a:lnTo>
                <a:lnTo>
                  <a:pt x="520093" y="51398"/>
                </a:lnTo>
                <a:lnTo>
                  <a:pt x="524671" y="54421"/>
                </a:lnTo>
                <a:lnTo>
                  <a:pt x="529121" y="58969"/>
                </a:lnTo>
                <a:lnTo>
                  <a:pt x="532173" y="61993"/>
                </a:lnTo>
                <a:lnTo>
                  <a:pt x="533698" y="66528"/>
                </a:lnTo>
                <a:lnTo>
                  <a:pt x="533698" y="69551"/>
                </a:lnTo>
                <a:lnTo>
                  <a:pt x="530647" y="72575"/>
                </a:lnTo>
                <a:lnTo>
                  <a:pt x="526196" y="74086"/>
                </a:lnTo>
                <a:lnTo>
                  <a:pt x="521619" y="74086"/>
                </a:lnTo>
                <a:lnTo>
                  <a:pt x="517169" y="75598"/>
                </a:lnTo>
                <a:lnTo>
                  <a:pt x="511066" y="75598"/>
                </a:lnTo>
                <a:lnTo>
                  <a:pt x="505090" y="78622"/>
                </a:lnTo>
                <a:lnTo>
                  <a:pt x="497461" y="78622"/>
                </a:lnTo>
                <a:lnTo>
                  <a:pt x="489959" y="81645"/>
                </a:lnTo>
                <a:lnTo>
                  <a:pt x="485509" y="81645"/>
                </a:lnTo>
                <a:lnTo>
                  <a:pt x="482457" y="83157"/>
                </a:lnTo>
                <a:lnTo>
                  <a:pt x="477880" y="84669"/>
                </a:lnTo>
                <a:lnTo>
                  <a:pt x="474955" y="87692"/>
                </a:lnTo>
                <a:lnTo>
                  <a:pt x="470378" y="89204"/>
                </a:lnTo>
                <a:lnTo>
                  <a:pt x="465800" y="92227"/>
                </a:lnTo>
                <a:lnTo>
                  <a:pt x="462876" y="93739"/>
                </a:lnTo>
                <a:lnTo>
                  <a:pt x="458298" y="98274"/>
                </a:lnTo>
                <a:lnTo>
                  <a:pt x="453848" y="101297"/>
                </a:lnTo>
                <a:lnTo>
                  <a:pt x="452322" y="105833"/>
                </a:lnTo>
                <a:lnTo>
                  <a:pt x="447745" y="110368"/>
                </a:lnTo>
                <a:lnTo>
                  <a:pt x="444693" y="116427"/>
                </a:lnTo>
                <a:lnTo>
                  <a:pt x="441769" y="119451"/>
                </a:lnTo>
                <a:lnTo>
                  <a:pt x="438717" y="125498"/>
                </a:lnTo>
                <a:lnTo>
                  <a:pt x="434140" y="130033"/>
                </a:lnTo>
                <a:lnTo>
                  <a:pt x="431216" y="137591"/>
                </a:lnTo>
                <a:lnTo>
                  <a:pt x="429690" y="142127"/>
                </a:lnTo>
                <a:lnTo>
                  <a:pt x="426638" y="148173"/>
                </a:lnTo>
                <a:lnTo>
                  <a:pt x="423587" y="154220"/>
                </a:lnTo>
                <a:lnTo>
                  <a:pt x="420662" y="161779"/>
                </a:lnTo>
                <a:lnTo>
                  <a:pt x="419136" y="167826"/>
                </a:lnTo>
                <a:lnTo>
                  <a:pt x="416085" y="173885"/>
                </a:lnTo>
                <a:lnTo>
                  <a:pt x="413033" y="179932"/>
                </a:lnTo>
                <a:lnTo>
                  <a:pt x="411634" y="185979"/>
                </a:lnTo>
                <a:lnTo>
                  <a:pt x="408583" y="193538"/>
                </a:lnTo>
                <a:lnTo>
                  <a:pt x="407057" y="199585"/>
                </a:lnTo>
                <a:lnTo>
                  <a:pt x="405531" y="205632"/>
                </a:lnTo>
                <a:lnTo>
                  <a:pt x="405531" y="213190"/>
                </a:lnTo>
                <a:lnTo>
                  <a:pt x="402480" y="219237"/>
                </a:lnTo>
                <a:lnTo>
                  <a:pt x="401081" y="225284"/>
                </a:lnTo>
                <a:lnTo>
                  <a:pt x="399555" y="231343"/>
                </a:lnTo>
                <a:lnTo>
                  <a:pt x="399555" y="237390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312022" y="6064731"/>
            <a:ext cx="536712" cy="359865"/>
          </a:xfrm>
          <a:custGeom>
            <a:avLst/>
            <a:gdLst/>
            <a:ahLst/>
            <a:cxnLst/>
            <a:rect l="l" t="t" r="r" b="b"/>
            <a:pathLst>
              <a:path w="536712" h="359865">
                <a:moveTo>
                  <a:pt x="108547" y="128521"/>
                </a:moveTo>
                <a:lnTo>
                  <a:pt x="113074" y="128521"/>
                </a:lnTo>
                <a:lnTo>
                  <a:pt x="116087" y="127009"/>
                </a:lnTo>
                <a:lnTo>
                  <a:pt x="119101" y="127009"/>
                </a:lnTo>
                <a:lnTo>
                  <a:pt x="123627" y="125498"/>
                </a:lnTo>
                <a:lnTo>
                  <a:pt x="126641" y="125498"/>
                </a:lnTo>
                <a:lnTo>
                  <a:pt x="131167" y="123986"/>
                </a:lnTo>
                <a:lnTo>
                  <a:pt x="135681" y="123986"/>
                </a:lnTo>
                <a:lnTo>
                  <a:pt x="140208" y="122474"/>
                </a:lnTo>
                <a:lnTo>
                  <a:pt x="144734" y="122474"/>
                </a:lnTo>
                <a:lnTo>
                  <a:pt x="149248" y="120963"/>
                </a:lnTo>
                <a:lnTo>
                  <a:pt x="180908" y="120963"/>
                </a:lnTo>
                <a:lnTo>
                  <a:pt x="186948" y="122474"/>
                </a:lnTo>
                <a:lnTo>
                  <a:pt x="191462" y="122474"/>
                </a:lnTo>
                <a:lnTo>
                  <a:pt x="197501" y="123986"/>
                </a:lnTo>
                <a:lnTo>
                  <a:pt x="203528" y="125498"/>
                </a:lnTo>
                <a:lnTo>
                  <a:pt x="208055" y="127009"/>
                </a:lnTo>
                <a:lnTo>
                  <a:pt x="212569" y="128521"/>
                </a:lnTo>
                <a:lnTo>
                  <a:pt x="217095" y="130033"/>
                </a:lnTo>
                <a:lnTo>
                  <a:pt x="223122" y="131545"/>
                </a:lnTo>
                <a:lnTo>
                  <a:pt x="227649" y="133056"/>
                </a:lnTo>
                <a:lnTo>
                  <a:pt x="232175" y="134568"/>
                </a:lnTo>
                <a:lnTo>
                  <a:pt x="236689" y="136080"/>
                </a:lnTo>
                <a:lnTo>
                  <a:pt x="239715" y="137591"/>
                </a:lnTo>
                <a:lnTo>
                  <a:pt x="245742" y="140615"/>
                </a:lnTo>
                <a:lnTo>
                  <a:pt x="251769" y="142127"/>
                </a:lnTo>
                <a:lnTo>
                  <a:pt x="260822" y="145150"/>
                </a:lnTo>
                <a:lnTo>
                  <a:pt x="266849" y="148173"/>
                </a:lnTo>
                <a:lnTo>
                  <a:pt x="274389" y="152709"/>
                </a:lnTo>
                <a:lnTo>
                  <a:pt x="278903" y="155732"/>
                </a:lnTo>
                <a:lnTo>
                  <a:pt x="284942" y="160267"/>
                </a:lnTo>
                <a:lnTo>
                  <a:pt x="289456" y="164802"/>
                </a:lnTo>
                <a:lnTo>
                  <a:pt x="293983" y="170849"/>
                </a:lnTo>
                <a:lnTo>
                  <a:pt x="296996" y="175397"/>
                </a:lnTo>
                <a:lnTo>
                  <a:pt x="300010" y="182956"/>
                </a:lnTo>
                <a:lnTo>
                  <a:pt x="300010" y="185979"/>
                </a:lnTo>
                <a:lnTo>
                  <a:pt x="301523" y="189003"/>
                </a:lnTo>
                <a:lnTo>
                  <a:pt x="303023" y="193538"/>
                </a:lnTo>
                <a:lnTo>
                  <a:pt x="304536" y="198073"/>
                </a:lnTo>
                <a:lnTo>
                  <a:pt x="304536" y="234367"/>
                </a:lnTo>
                <a:lnTo>
                  <a:pt x="303023" y="237390"/>
                </a:lnTo>
                <a:lnTo>
                  <a:pt x="301523" y="243437"/>
                </a:lnTo>
                <a:lnTo>
                  <a:pt x="300010" y="246461"/>
                </a:lnTo>
                <a:lnTo>
                  <a:pt x="300010" y="252508"/>
                </a:lnTo>
                <a:lnTo>
                  <a:pt x="296996" y="257043"/>
                </a:lnTo>
                <a:lnTo>
                  <a:pt x="296996" y="261578"/>
                </a:lnTo>
                <a:lnTo>
                  <a:pt x="293983" y="266113"/>
                </a:lnTo>
                <a:lnTo>
                  <a:pt x="292470" y="270648"/>
                </a:lnTo>
                <a:lnTo>
                  <a:pt x="289456" y="273672"/>
                </a:lnTo>
                <a:lnTo>
                  <a:pt x="286443" y="278207"/>
                </a:lnTo>
                <a:lnTo>
                  <a:pt x="283429" y="281230"/>
                </a:lnTo>
                <a:lnTo>
                  <a:pt x="278903" y="285765"/>
                </a:lnTo>
                <a:lnTo>
                  <a:pt x="274389" y="288802"/>
                </a:lnTo>
                <a:lnTo>
                  <a:pt x="271363" y="293337"/>
                </a:lnTo>
                <a:lnTo>
                  <a:pt x="265336" y="296360"/>
                </a:lnTo>
                <a:lnTo>
                  <a:pt x="262322" y="299384"/>
                </a:lnTo>
                <a:lnTo>
                  <a:pt x="254782" y="302407"/>
                </a:lnTo>
                <a:lnTo>
                  <a:pt x="250269" y="303919"/>
                </a:lnTo>
                <a:lnTo>
                  <a:pt x="242729" y="306942"/>
                </a:lnTo>
                <a:lnTo>
                  <a:pt x="236689" y="309966"/>
                </a:lnTo>
                <a:lnTo>
                  <a:pt x="227649" y="311477"/>
                </a:lnTo>
                <a:lnTo>
                  <a:pt x="221622" y="312989"/>
                </a:lnTo>
                <a:lnTo>
                  <a:pt x="217095" y="312989"/>
                </a:lnTo>
                <a:lnTo>
                  <a:pt x="212569" y="314501"/>
                </a:lnTo>
                <a:lnTo>
                  <a:pt x="208055" y="314501"/>
                </a:lnTo>
                <a:lnTo>
                  <a:pt x="205029" y="316013"/>
                </a:lnTo>
                <a:lnTo>
                  <a:pt x="168855" y="316013"/>
                </a:lnTo>
                <a:lnTo>
                  <a:pt x="164328" y="314501"/>
                </a:lnTo>
                <a:lnTo>
                  <a:pt x="138695" y="314501"/>
                </a:lnTo>
                <a:lnTo>
                  <a:pt x="132668" y="312989"/>
                </a:lnTo>
                <a:lnTo>
                  <a:pt x="126641" y="311477"/>
                </a:lnTo>
                <a:lnTo>
                  <a:pt x="119101" y="309966"/>
                </a:lnTo>
                <a:lnTo>
                  <a:pt x="114574" y="308454"/>
                </a:lnTo>
                <a:lnTo>
                  <a:pt x="107047" y="306942"/>
                </a:lnTo>
                <a:lnTo>
                  <a:pt x="102520" y="303919"/>
                </a:lnTo>
                <a:lnTo>
                  <a:pt x="96494" y="302407"/>
                </a:lnTo>
                <a:lnTo>
                  <a:pt x="91967" y="300895"/>
                </a:lnTo>
                <a:lnTo>
                  <a:pt x="87440" y="297872"/>
                </a:lnTo>
                <a:lnTo>
                  <a:pt x="81414" y="294848"/>
                </a:lnTo>
                <a:lnTo>
                  <a:pt x="78400" y="293337"/>
                </a:lnTo>
                <a:lnTo>
                  <a:pt x="73874" y="290313"/>
                </a:lnTo>
                <a:lnTo>
                  <a:pt x="66334" y="282742"/>
                </a:lnTo>
                <a:lnTo>
                  <a:pt x="58794" y="276695"/>
                </a:lnTo>
                <a:lnTo>
                  <a:pt x="55780" y="272160"/>
                </a:lnTo>
                <a:lnTo>
                  <a:pt x="52767" y="269136"/>
                </a:lnTo>
                <a:lnTo>
                  <a:pt x="49753" y="264601"/>
                </a:lnTo>
                <a:lnTo>
                  <a:pt x="48240" y="261578"/>
                </a:lnTo>
                <a:lnTo>
                  <a:pt x="45227" y="257043"/>
                </a:lnTo>
                <a:lnTo>
                  <a:pt x="43726" y="252508"/>
                </a:lnTo>
                <a:lnTo>
                  <a:pt x="42213" y="247972"/>
                </a:lnTo>
                <a:lnTo>
                  <a:pt x="40713" y="244949"/>
                </a:lnTo>
                <a:lnTo>
                  <a:pt x="37687" y="238902"/>
                </a:lnTo>
                <a:lnTo>
                  <a:pt x="36186" y="234367"/>
                </a:lnTo>
                <a:lnTo>
                  <a:pt x="34673" y="229819"/>
                </a:lnTo>
                <a:lnTo>
                  <a:pt x="34673" y="225284"/>
                </a:lnTo>
                <a:lnTo>
                  <a:pt x="33173" y="220749"/>
                </a:lnTo>
                <a:lnTo>
                  <a:pt x="31660" y="216214"/>
                </a:lnTo>
                <a:lnTo>
                  <a:pt x="31660" y="202608"/>
                </a:lnTo>
                <a:lnTo>
                  <a:pt x="30159" y="199585"/>
                </a:lnTo>
                <a:lnTo>
                  <a:pt x="30159" y="195050"/>
                </a:lnTo>
                <a:lnTo>
                  <a:pt x="31660" y="190514"/>
                </a:lnTo>
                <a:lnTo>
                  <a:pt x="31660" y="181444"/>
                </a:lnTo>
                <a:lnTo>
                  <a:pt x="33173" y="176909"/>
                </a:lnTo>
                <a:lnTo>
                  <a:pt x="34673" y="173885"/>
                </a:lnTo>
                <a:lnTo>
                  <a:pt x="34673" y="164802"/>
                </a:lnTo>
                <a:lnTo>
                  <a:pt x="36186" y="161779"/>
                </a:lnTo>
                <a:lnTo>
                  <a:pt x="37687" y="158756"/>
                </a:lnTo>
                <a:lnTo>
                  <a:pt x="40713" y="151197"/>
                </a:lnTo>
                <a:lnTo>
                  <a:pt x="45227" y="145150"/>
                </a:lnTo>
                <a:lnTo>
                  <a:pt x="49753" y="139103"/>
                </a:lnTo>
                <a:lnTo>
                  <a:pt x="54280" y="133056"/>
                </a:lnTo>
                <a:lnTo>
                  <a:pt x="60307" y="127009"/>
                </a:lnTo>
                <a:lnTo>
                  <a:pt x="66334" y="122474"/>
                </a:lnTo>
                <a:lnTo>
                  <a:pt x="72360" y="117939"/>
                </a:lnTo>
                <a:lnTo>
                  <a:pt x="78400" y="113391"/>
                </a:lnTo>
                <a:lnTo>
                  <a:pt x="84427" y="108856"/>
                </a:lnTo>
                <a:lnTo>
                  <a:pt x="91967" y="105833"/>
                </a:lnTo>
                <a:lnTo>
                  <a:pt x="97994" y="101297"/>
                </a:lnTo>
                <a:lnTo>
                  <a:pt x="104021" y="96762"/>
                </a:lnTo>
                <a:lnTo>
                  <a:pt x="111561" y="92227"/>
                </a:lnTo>
                <a:lnTo>
                  <a:pt x="117600" y="89204"/>
                </a:lnTo>
                <a:lnTo>
                  <a:pt x="123627" y="84669"/>
                </a:lnTo>
                <a:lnTo>
                  <a:pt x="128154" y="80133"/>
                </a:lnTo>
                <a:lnTo>
                  <a:pt x="134181" y="75598"/>
                </a:lnTo>
                <a:lnTo>
                  <a:pt x="138695" y="72575"/>
                </a:lnTo>
                <a:lnTo>
                  <a:pt x="143221" y="68040"/>
                </a:lnTo>
                <a:lnTo>
                  <a:pt x="147748" y="63504"/>
                </a:lnTo>
                <a:lnTo>
                  <a:pt x="150761" y="58969"/>
                </a:lnTo>
                <a:lnTo>
                  <a:pt x="153775" y="55933"/>
                </a:lnTo>
                <a:lnTo>
                  <a:pt x="155288" y="49886"/>
                </a:lnTo>
                <a:lnTo>
                  <a:pt x="158301" y="46863"/>
                </a:lnTo>
                <a:lnTo>
                  <a:pt x="158301" y="42328"/>
                </a:lnTo>
                <a:lnTo>
                  <a:pt x="159801" y="39304"/>
                </a:lnTo>
                <a:lnTo>
                  <a:pt x="158301" y="34769"/>
                </a:lnTo>
                <a:lnTo>
                  <a:pt x="156788" y="30234"/>
                </a:lnTo>
                <a:lnTo>
                  <a:pt x="150761" y="28722"/>
                </a:lnTo>
                <a:lnTo>
                  <a:pt x="144734" y="28722"/>
                </a:lnTo>
                <a:lnTo>
                  <a:pt x="140208" y="30234"/>
                </a:lnTo>
                <a:lnTo>
                  <a:pt x="137194" y="31746"/>
                </a:lnTo>
                <a:lnTo>
                  <a:pt x="132668" y="34769"/>
                </a:lnTo>
                <a:lnTo>
                  <a:pt x="128154" y="37793"/>
                </a:lnTo>
                <a:lnTo>
                  <a:pt x="126641" y="39304"/>
                </a:lnTo>
                <a:lnTo>
                  <a:pt x="123627" y="42328"/>
                </a:lnTo>
                <a:lnTo>
                  <a:pt x="119101" y="43839"/>
                </a:lnTo>
                <a:lnTo>
                  <a:pt x="114574" y="48375"/>
                </a:lnTo>
                <a:lnTo>
                  <a:pt x="110060" y="49886"/>
                </a:lnTo>
                <a:lnTo>
                  <a:pt x="105534" y="54421"/>
                </a:lnTo>
                <a:lnTo>
                  <a:pt x="101007" y="58969"/>
                </a:lnTo>
                <a:lnTo>
                  <a:pt x="96494" y="63504"/>
                </a:lnTo>
                <a:lnTo>
                  <a:pt x="90454" y="68040"/>
                </a:lnTo>
                <a:lnTo>
                  <a:pt x="84427" y="74086"/>
                </a:lnTo>
                <a:lnTo>
                  <a:pt x="78400" y="78622"/>
                </a:lnTo>
                <a:lnTo>
                  <a:pt x="72360" y="84669"/>
                </a:lnTo>
                <a:lnTo>
                  <a:pt x="66334" y="92227"/>
                </a:lnTo>
                <a:lnTo>
                  <a:pt x="60307" y="98274"/>
                </a:lnTo>
                <a:lnTo>
                  <a:pt x="54280" y="105833"/>
                </a:lnTo>
                <a:lnTo>
                  <a:pt x="48240" y="113391"/>
                </a:lnTo>
                <a:lnTo>
                  <a:pt x="42213" y="119451"/>
                </a:lnTo>
                <a:lnTo>
                  <a:pt x="36186" y="127009"/>
                </a:lnTo>
                <a:lnTo>
                  <a:pt x="33173" y="130033"/>
                </a:lnTo>
                <a:lnTo>
                  <a:pt x="30159" y="134568"/>
                </a:lnTo>
                <a:lnTo>
                  <a:pt x="28646" y="139103"/>
                </a:lnTo>
                <a:lnTo>
                  <a:pt x="25633" y="143638"/>
                </a:lnTo>
                <a:lnTo>
                  <a:pt x="24120" y="146662"/>
                </a:lnTo>
                <a:lnTo>
                  <a:pt x="21106" y="151197"/>
                </a:lnTo>
                <a:lnTo>
                  <a:pt x="18093" y="155732"/>
                </a:lnTo>
                <a:lnTo>
                  <a:pt x="16580" y="160267"/>
                </a:lnTo>
                <a:lnTo>
                  <a:pt x="13566" y="164802"/>
                </a:lnTo>
                <a:lnTo>
                  <a:pt x="12066" y="167826"/>
                </a:lnTo>
                <a:lnTo>
                  <a:pt x="10553" y="172361"/>
                </a:lnTo>
                <a:lnTo>
                  <a:pt x="9053" y="176909"/>
                </a:lnTo>
                <a:lnTo>
                  <a:pt x="7539" y="181444"/>
                </a:lnTo>
                <a:lnTo>
                  <a:pt x="6026" y="185979"/>
                </a:lnTo>
                <a:lnTo>
                  <a:pt x="4526" y="190514"/>
                </a:lnTo>
                <a:lnTo>
                  <a:pt x="3013" y="195050"/>
                </a:lnTo>
                <a:lnTo>
                  <a:pt x="1513" y="199585"/>
                </a:lnTo>
                <a:lnTo>
                  <a:pt x="1513" y="213190"/>
                </a:lnTo>
                <a:lnTo>
                  <a:pt x="0" y="217725"/>
                </a:lnTo>
                <a:lnTo>
                  <a:pt x="0" y="235879"/>
                </a:lnTo>
                <a:lnTo>
                  <a:pt x="1513" y="241926"/>
                </a:lnTo>
                <a:lnTo>
                  <a:pt x="1513" y="246461"/>
                </a:lnTo>
                <a:lnTo>
                  <a:pt x="3013" y="250996"/>
                </a:lnTo>
                <a:lnTo>
                  <a:pt x="4526" y="255531"/>
                </a:lnTo>
                <a:lnTo>
                  <a:pt x="6026" y="260066"/>
                </a:lnTo>
                <a:lnTo>
                  <a:pt x="6026" y="264601"/>
                </a:lnTo>
                <a:lnTo>
                  <a:pt x="9053" y="269136"/>
                </a:lnTo>
                <a:lnTo>
                  <a:pt x="10553" y="272160"/>
                </a:lnTo>
                <a:lnTo>
                  <a:pt x="12066" y="276695"/>
                </a:lnTo>
                <a:lnTo>
                  <a:pt x="13566" y="281230"/>
                </a:lnTo>
                <a:lnTo>
                  <a:pt x="16580" y="285765"/>
                </a:lnTo>
                <a:lnTo>
                  <a:pt x="22619" y="293337"/>
                </a:lnTo>
                <a:lnTo>
                  <a:pt x="28646" y="299384"/>
                </a:lnTo>
                <a:lnTo>
                  <a:pt x="34673" y="306942"/>
                </a:lnTo>
                <a:lnTo>
                  <a:pt x="42213" y="312989"/>
                </a:lnTo>
                <a:lnTo>
                  <a:pt x="48240" y="317524"/>
                </a:lnTo>
                <a:lnTo>
                  <a:pt x="55780" y="323571"/>
                </a:lnTo>
                <a:lnTo>
                  <a:pt x="60307" y="326595"/>
                </a:lnTo>
                <a:lnTo>
                  <a:pt x="64833" y="329618"/>
                </a:lnTo>
                <a:lnTo>
                  <a:pt x="69347" y="331130"/>
                </a:lnTo>
                <a:lnTo>
                  <a:pt x="72360" y="334153"/>
                </a:lnTo>
                <a:lnTo>
                  <a:pt x="76887" y="335665"/>
                </a:lnTo>
                <a:lnTo>
                  <a:pt x="81414" y="338688"/>
                </a:lnTo>
                <a:lnTo>
                  <a:pt x="85940" y="340200"/>
                </a:lnTo>
                <a:lnTo>
                  <a:pt x="90454" y="341712"/>
                </a:lnTo>
                <a:lnTo>
                  <a:pt x="94980" y="343223"/>
                </a:lnTo>
                <a:lnTo>
                  <a:pt x="99507" y="346260"/>
                </a:lnTo>
                <a:lnTo>
                  <a:pt x="104021" y="347771"/>
                </a:lnTo>
                <a:lnTo>
                  <a:pt x="110060" y="349283"/>
                </a:lnTo>
                <a:lnTo>
                  <a:pt x="114574" y="350795"/>
                </a:lnTo>
                <a:lnTo>
                  <a:pt x="117600" y="352307"/>
                </a:lnTo>
                <a:lnTo>
                  <a:pt x="123627" y="352307"/>
                </a:lnTo>
                <a:lnTo>
                  <a:pt x="128154" y="353818"/>
                </a:lnTo>
                <a:lnTo>
                  <a:pt x="132668" y="353818"/>
                </a:lnTo>
                <a:lnTo>
                  <a:pt x="137194" y="355330"/>
                </a:lnTo>
                <a:lnTo>
                  <a:pt x="141721" y="356842"/>
                </a:lnTo>
                <a:lnTo>
                  <a:pt x="147748" y="358353"/>
                </a:lnTo>
                <a:lnTo>
                  <a:pt x="159801" y="358353"/>
                </a:lnTo>
                <a:lnTo>
                  <a:pt x="165841" y="359865"/>
                </a:lnTo>
                <a:lnTo>
                  <a:pt x="192975" y="359865"/>
                </a:lnTo>
                <a:lnTo>
                  <a:pt x="195988" y="358353"/>
                </a:lnTo>
                <a:lnTo>
                  <a:pt x="205029" y="358353"/>
                </a:lnTo>
                <a:lnTo>
                  <a:pt x="209555" y="356842"/>
                </a:lnTo>
                <a:lnTo>
                  <a:pt x="217095" y="356842"/>
                </a:lnTo>
                <a:lnTo>
                  <a:pt x="224635" y="353818"/>
                </a:lnTo>
                <a:lnTo>
                  <a:pt x="232175" y="352307"/>
                </a:lnTo>
                <a:lnTo>
                  <a:pt x="238202" y="350795"/>
                </a:lnTo>
                <a:lnTo>
                  <a:pt x="245742" y="347771"/>
                </a:lnTo>
                <a:lnTo>
                  <a:pt x="251769" y="343223"/>
                </a:lnTo>
                <a:lnTo>
                  <a:pt x="257796" y="340200"/>
                </a:lnTo>
                <a:lnTo>
                  <a:pt x="263835" y="335665"/>
                </a:lnTo>
                <a:lnTo>
                  <a:pt x="269862" y="331130"/>
                </a:lnTo>
                <a:lnTo>
                  <a:pt x="275889" y="325083"/>
                </a:lnTo>
                <a:lnTo>
                  <a:pt x="283429" y="319036"/>
                </a:lnTo>
                <a:lnTo>
                  <a:pt x="290969" y="312989"/>
                </a:lnTo>
                <a:lnTo>
                  <a:pt x="296996" y="306942"/>
                </a:lnTo>
                <a:lnTo>
                  <a:pt x="304536" y="300895"/>
                </a:lnTo>
                <a:lnTo>
                  <a:pt x="310563" y="293337"/>
                </a:lnTo>
                <a:lnTo>
                  <a:pt x="318103" y="285765"/>
                </a:lnTo>
                <a:lnTo>
                  <a:pt x="325643" y="279719"/>
                </a:lnTo>
                <a:lnTo>
                  <a:pt x="331670" y="272160"/>
                </a:lnTo>
                <a:lnTo>
                  <a:pt x="339210" y="264601"/>
                </a:lnTo>
                <a:lnTo>
                  <a:pt x="345237" y="257043"/>
                </a:lnTo>
                <a:lnTo>
                  <a:pt x="352777" y="249484"/>
                </a:lnTo>
                <a:lnTo>
                  <a:pt x="357303" y="241926"/>
                </a:lnTo>
                <a:lnTo>
                  <a:pt x="364843" y="234367"/>
                </a:lnTo>
                <a:lnTo>
                  <a:pt x="369357" y="226796"/>
                </a:lnTo>
                <a:lnTo>
                  <a:pt x="375397" y="220749"/>
                </a:lnTo>
                <a:lnTo>
                  <a:pt x="379911" y="213190"/>
                </a:lnTo>
                <a:lnTo>
                  <a:pt x="385950" y="207143"/>
                </a:lnTo>
                <a:lnTo>
                  <a:pt x="390464" y="201096"/>
                </a:lnTo>
                <a:lnTo>
                  <a:pt x="396504" y="195050"/>
                </a:lnTo>
                <a:lnTo>
                  <a:pt x="399517" y="189003"/>
                </a:lnTo>
                <a:lnTo>
                  <a:pt x="404031" y="184467"/>
                </a:lnTo>
                <a:lnTo>
                  <a:pt x="407057" y="179932"/>
                </a:lnTo>
                <a:lnTo>
                  <a:pt x="410071" y="176909"/>
                </a:lnTo>
                <a:lnTo>
                  <a:pt x="414584" y="169338"/>
                </a:lnTo>
                <a:lnTo>
                  <a:pt x="419111" y="166314"/>
                </a:lnTo>
                <a:lnTo>
                  <a:pt x="422124" y="163291"/>
                </a:lnTo>
                <a:lnTo>
                  <a:pt x="425138" y="161779"/>
                </a:lnTo>
                <a:lnTo>
                  <a:pt x="429664" y="160267"/>
                </a:lnTo>
                <a:lnTo>
                  <a:pt x="434191" y="161779"/>
                </a:lnTo>
                <a:lnTo>
                  <a:pt x="438717" y="163291"/>
                </a:lnTo>
                <a:lnTo>
                  <a:pt x="446245" y="164802"/>
                </a:lnTo>
                <a:lnTo>
                  <a:pt x="449271" y="166314"/>
                </a:lnTo>
                <a:lnTo>
                  <a:pt x="453785" y="167826"/>
                </a:lnTo>
                <a:lnTo>
                  <a:pt x="458311" y="167826"/>
                </a:lnTo>
                <a:lnTo>
                  <a:pt x="462838" y="169338"/>
                </a:lnTo>
                <a:lnTo>
                  <a:pt x="477905" y="169338"/>
                </a:lnTo>
                <a:lnTo>
                  <a:pt x="483945" y="167826"/>
                </a:lnTo>
                <a:lnTo>
                  <a:pt x="488458" y="166314"/>
                </a:lnTo>
                <a:lnTo>
                  <a:pt x="494498" y="164802"/>
                </a:lnTo>
                <a:lnTo>
                  <a:pt x="500525" y="161779"/>
                </a:lnTo>
                <a:lnTo>
                  <a:pt x="505051" y="158756"/>
                </a:lnTo>
                <a:lnTo>
                  <a:pt x="511078" y="155732"/>
                </a:lnTo>
                <a:lnTo>
                  <a:pt x="515605" y="152709"/>
                </a:lnTo>
                <a:lnTo>
                  <a:pt x="520119" y="148173"/>
                </a:lnTo>
                <a:lnTo>
                  <a:pt x="523132" y="143638"/>
                </a:lnTo>
                <a:lnTo>
                  <a:pt x="527659" y="139103"/>
                </a:lnTo>
                <a:lnTo>
                  <a:pt x="530672" y="134568"/>
                </a:lnTo>
                <a:lnTo>
                  <a:pt x="532185" y="130033"/>
                </a:lnTo>
                <a:lnTo>
                  <a:pt x="535199" y="125498"/>
                </a:lnTo>
                <a:lnTo>
                  <a:pt x="535199" y="113391"/>
                </a:lnTo>
                <a:lnTo>
                  <a:pt x="533686" y="107344"/>
                </a:lnTo>
                <a:lnTo>
                  <a:pt x="532185" y="102809"/>
                </a:lnTo>
                <a:lnTo>
                  <a:pt x="529172" y="95251"/>
                </a:lnTo>
                <a:lnTo>
                  <a:pt x="526158" y="90715"/>
                </a:lnTo>
                <a:lnTo>
                  <a:pt x="523132" y="84669"/>
                </a:lnTo>
                <a:lnTo>
                  <a:pt x="521632" y="80133"/>
                </a:lnTo>
                <a:lnTo>
                  <a:pt x="517105" y="74086"/>
                </a:lnTo>
                <a:lnTo>
                  <a:pt x="514092" y="69551"/>
                </a:lnTo>
                <a:lnTo>
                  <a:pt x="512579" y="65016"/>
                </a:lnTo>
                <a:lnTo>
                  <a:pt x="509565" y="60481"/>
                </a:lnTo>
                <a:lnTo>
                  <a:pt x="508065" y="57458"/>
                </a:lnTo>
                <a:lnTo>
                  <a:pt x="508065" y="49886"/>
                </a:lnTo>
                <a:lnTo>
                  <a:pt x="509565" y="48375"/>
                </a:lnTo>
                <a:lnTo>
                  <a:pt x="512579" y="42328"/>
                </a:lnTo>
                <a:lnTo>
                  <a:pt x="518618" y="37793"/>
                </a:lnTo>
                <a:lnTo>
                  <a:pt x="523132" y="30234"/>
                </a:lnTo>
                <a:lnTo>
                  <a:pt x="529172" y="24187"/>
                </a:lnTo>
                <a:lnTo>
                  <a:pt x="532185" y="16628"/>
                </a:lnTo>
                <a:lnTo>
                  <a:pt x="535199" y="10582"/>
                </a:lnTo>
                <a:lnTo>
                  <a:pt x="536712" y="4535"/>
                </a:lnTo>
                <a:lnTo>
                  <a:pt x="535199" y="1511"/>
                </a:lnTo>
                <a:lnTo>
                  <a:pt x="530672" y="0"/>
                </a:lnTo>
                <a:lnTo>
                  <a:pt x="524645" y="1511"/>
                </a:lnTo>
                <a:lnTo>
                  <a:pt x="518618" y="4535"/>
                </a:lnTo>
                <a:lnTo>
                  <a:pt x="512579" y="10582"/>
                </a:lnTo>
                <a:lnTo>
                  <a:pt x="508065" y="15117"/>
                </a:lnTo>
                <a:lnTo>
                  <a:pt x="503538" y="21164"/>
                </a:lnTo>
                <a:lnTo>
                  <a:pt x="500525" y="25699"/>
                </a:lnTo>
                <a:lnTo>
                  <a:pt x="500525" y="27210"/>
                </a:lnTo>
                <a:lnTo>
                  <a:pt x="497511" y="25699"/>
                </a:lnTo>
                <a:lnTo>
                  <a:pt x="491472" y="22675"/>
                </a:lnTo>
                <a:lnTo>
                  <a:pt x="488458" y="19652"/>
                </a:lnTo>
                <a:lnTo>
                  <a:pt x="483945" y="18140"/>
                </a:lnTo>
                <a:lnTo>
                  <a:pt x="479418" y="15117"/>
                </a:lnTo>
                <a:lnTo>
                  <a:pt x="476405" y="13605"/>
                </a:lnTo>
                <a:lnTo>
                  <a:pt x="470365" y="10582"/>
                </a:lnTo>
                <a:lnTo>
                  <a:pt x="467352" y="9070"/>
                </a:lnTo>
                <a:lnTo>
                  <a:pt x="461325" y="6046"/>
                </a:lnTo>
                <a:lnTo>
                  <a:pt x="456798" y="6046"/>
                </a:lnTo>
                <a:lnTo>
                  <a:pt x="453785" y="4535"/>
                </a:lnTo>
                <a:lnTo>
                  <a:pt x="449271" y="6046"/>
                </a:lnTo>
                <a:lnTo>
                  <a:pt x="446245" y="6046"/>
                </a:lnTo>
                <a:lnTo>
                  <a:pt x="444744" y="9070"/>
                </a:lnTo>
                <a:lnTo>
                  <a:pt x="443231" y="10582"/>
                </a:lnTo>
                <a:lnTo>
                  <a:pt x="443231" y="15117"/>
                </a:lnTo>
                <a:lnTo>
                  <a:pt x="444744" y="18140"/>
                </a:lnTo>
                <a:lnTo>
                  <a:pt x="449271" y="24187"/>
                </a:lnTo>
                <a:lnTo>
                  <a:pt x="453785" y="28722"/>
                </a:lnTo>
                <a:lnTo>
                  <a:pt x="458311" y="36281"/>
                </a:lnTo>
                <a:lnTo>
                  <a:pt x="465851" y="42328"/>
                </a:lnTo>
                <a:lnTo>
                  <a:pt x="471878" y="49886"/>
                </a:lnTo>
                <a:lnTo>
                  <a:pt x="477905" y="54421"/>
                </a:lnTo>
                <a:lnTo>
                  <a:pt x="485445" y="60481"/>
                </a:lnTo>
                <a:lnTo>
                  <a:pt x="489971" y="66528"/>
                </a:lnTo>
                <a:lnTo>
                  <a:pt x="497511" y="72575"/>
                </a:lnTo>
                <a:lnTo>
                  <a:pt x="500525" y="77110"/>
                </a:lnTo>
                <a:lnTo>
                  <a:pt x="503538" y="83157"/>
                </a:lnTo>
                <a:lnTo>
                  <a:pt x="506552" y="86180"/>
                </a:lnTo>
                <a:lnTo>
                  <a:pt x="506552" y="89204"/>
                </a:lnTo>
                <a:lnTo>
                  <a:pt x="503538" y="92227"/>
                </a:lnTo>
                <a:lnTo>
                  <a:pt x="500525" y="93739"/>
                </a:lnTo>
                <a:lnTo>
                  <a:pt x="494498" y="93739"/>
                </a:lnTo>
                <a:lnTo>
                  <a:pt x="489971" y="92227"/>
                </a:lnTo>
                <a:lnTo>
                  <a:pt x="482431" y="90715"/>
                </a:lnTo>
                <a:lnTo>
                  <a:pt x="476405" y="92227"/>
                </a:lnTo>
                <a:lnTo>
                  <a:pt x="468865" y="92227"/>
                </a:lnTo>
                <a:lnTo>
                  <a:pt x="464338" y="95251"/>
                </a:lnTo>
                <a:lnTo>
                  <a:pt x="459824" y="98274"/>
                </a:lnTo>
                <a:lnTo>
                  <a:pt x="459824" y="101297"/>
                </a:lnTo>
                <a:lnTo>
                  <a:pt x="461325" y="104321"/>
                </a:lnTo>
                <a:lnTo>
                  <a:pt x="464338" y="107344"/>
                </a:lnTo>
                <a:lnTo>
                  <a:pt x="468865" y="110368"/>
                </a:lnTo>
                <a:lnTo>
                  <a:pt x="474892" y="113391"/>
                </a:lnTo>
                <a:lnTo>
                  <a:pt x="479418" y="113391"/>
                </a:lnTo>
                <a:lnTo>
                  <a:pt x="485445" y="114916"/>
                </a:lnTo>
                <a:lnTo>
                  <a:pt x="489971" y="113391"/>
                </a:lnTo>
                <a:lnTo>
                  <a:pt x="495998" y="113391"/>
                </a:lnTo>
                <a:lnTo>
                  <a:pt x="500525" y="114916"/>
                </a:lnTo>
                <a:lnTo>
                  <a:pt x="505051" y="117939"/>
                </a:lnTo>
                <a:lnTo>
                  <a:pt x="508065" y="120963"/>
                </a:lnTo>
                <a:lnTo>
                  <a:pt x="509565" y="125498"/>
                </a:lnTo>
                <a:lnTo>
                  <a:pt x="511078" y="130033"/>
                </a:lnTo>
                <a:lnTo>
                  <a:pt x="509565" y="134568"/>
                </a:lnTo>
                <a:lnTo>
                  <a:pt x="505051" y="139103"/>
                </a:lnTo>
                <a:lnTo>
                  <a:pt x="499012" y="143638"/>
                </a:lnTo>
                <a:lnTo>
                  <a:pt x="494498" y="145150"/>
                </a:lnTo>
                <a:lnTo>
                  <a:pt x="489971" y="146662"/>
                </a:lnTo>
                <a:lnTo>
                  <a:pt x="485445" y="148173"/>
                </a:lnTo>
                <a:lnTo>
                  <a:pt x="482431" y="149685"/>
                </a:lnTo>
                <a:lnTo>
                  <a:pt x="477905" y="151197"/>
                </a:lnTo>
                <a:lnTo>
                  <a:pt x="465851" y="151197"/>
                </a:lnTo>
                <a:lnTo>
                  <a:pt x="459824" y="149685"/>
                </a:lnTo>
                <a:lnTo>
                  <a:pt x="458311" y="146662"/>
                </a:lnTo>
                <a:lnTo>
                  <a:pt x="456798" y="143638"/>
                </a:lnTo>
                <a:lnTo>
                  <a:pt x="456798" y="140615"/>
                </a:lnTo>
                <a:lnTo>
                  <a:pt x="455298" y="134568"/>
                </a:lnTo>
                <a:lnTo>
                  <a:pt x="452284" y="130033"/>
                </a:lnTo>
                <a:lnTo>
                  <a:pt x="449271" y="123986"/>
                </a:lnTo>
                <a:lnTo>
                  <a:pt x="446245" y="119451"/>
                </a:lnTo>
                <a:lnTo>
                  <a:pt x="443231" y="113391"/>
                </a:lnTo>
                <a:lnTo>
                  <a:pt x="440218" y="107344"/>
                </a:lnTo>
                <a:lnTo>
                  <a:pt x="435691" y="101297"/>
                </a:lnTo>
                <a:lnTo>
                  <a:pt x="432678" y="95251"/>
                </a:lnTo>
                <a:lnTo>
                  <a:pt x="428164" y="89204"/>
                </a:lnTo>
                <a:lnTo>
                  <a:pt x="425138" y="84669"/>
                </a:lnTo>
                <a:lnTo>
                  <a:pt x="420624" y="78622"/>
                </a:lnTo>
                <a:lnTo>
                  <a:pt x="416097" y="74086"/>
                </a:lnTo>
                <a:lnTo>
                  <a:pt x="411571" y="71063"/>
                </a:lnTo>
                <a:lnTo>
                  <a:pt x="408557" y="68040"/>
                </a:lnTo>
                <a:lnTo>
                  <a:pt x="404031" y="66528"/>
                </a:lnTo>
                <a:lnTo>
                  <a:pt x="401017" y="65016"/>
                </a:lnTo>
                <a:lnTo>
                  <a:pt x="396504" y="65016"/>
                </a:lnTo>
                <a:lnTo>
                  <a:pt x="391977" y="68040"/>
                </a:lnTo>
                <a:lnTo>
                  <a:pt x="390464" y="72575"/>
                </a:lnTo>
                <a:lnTo>
                  <a:pt x="390464" y="77110"/>
                </a:lnTo>
                <a:lnTo>
                  <a:pt x="391977" y="84669"/>
                </a:lnTo>
                <a:lnTo>
                  <a:pt x="394991" y="90715"/>
                </a:lnTo>
                <a:lnTo>
                  <a:pt x="399517" y="96762"/>
                </a:lnTo>
                <a:lnTo>
                  <a:pt x="404031" y="102809"/>
                </a:lnTo>
                <a:lnTo>
                  <a:pt x="410071" y="107344"/>
                </a:lnTo>
                <a:lnTo>
                  <a:pt x="416097" y="111879"/>
                </a:lnTo>
                <a:lnTo>
                  <a:pt x="420624" y="117939"/>
                </a:lnTo>
                <a:lnTo>
                  <a:pt x="423637" y="120963"/>
                </a:lnTo>
                <a:lnTo>
                  <a:pt x="426651" y="125498"/>
                </a:lnTo>
                <a:lnTo>
                  <a:pt x="425138" y="128521"/>
                </a:lnTo>
                <a:lnTo>
                  <a:pt x="423637" y="133056"/>
                </a:lnTo>
                <a:lnTo>
                  <a:pt x="417611" y="136080"/>
                </a:lnTo>
                <a:lnTo>
                  <a:pt x="413084" y="142127"/>
                </a:lnTo>
                <a:lnTo>
                  <a:pt x="408557" y="146662"/>
                </a:lnTo>
                <a:lnTo>
                  <a:pt x="404031" y="154220"/>
                </a:lnTo>
                <a:lnTo>
                  <a:pt x="398004" y="160267"/>
                </a:lnTo>
                <a:lnTo>
                  <a:pt x="394991" y="166314"/>
                </a:lnTo>
                <a:lnTo>
                  <a:pt x="391977" y="170849"/>
                </a:lnTo>
                <a:lnTo>
                  <a:pt x="390464" y="176909"/>
                </a:lnTo>
                <a:lnTo>
                  <a:pt x="387451" y="178421"/>
                </a:lnTo>
                <a:lnTo>
                  <a:pt x="385950" y="184467"/>
                </a:lnTo>
                <a:lnTo>
                  <a:pt x="382937" y="189003"/>
                </a:lnTo>
                <a:lnTo>
                  <a:pt x="378410" y="195050"/>
                </a:lnTo>
                <a:lnTo>
                  <a:pt x="373884" y="201096"/>
                </a:lnTo>
                <a:lnTo>
                  <a:pt x="369357" y="208655"/>
                </a:lnTo>
                <a:lnTo>
                  <a:pt x="364843" y="216214"/>
                </a:lnTo>
                <a:lnTo>
                  <a:pt x="360317" y="223772"/>
                </a:lnTo>
                <a:lnTo>
                  <a:pt x="354290" y="229819"/>
                </a:lnTo>
                <a:lnTo>
                  <a:pt x="349763" y="235879"/>
                </a:lnTo>
                <a:lnTo>
                  <a:pt x="343736" y="240414"/>
                </a:lnTo>
                <a:lnTo>
                  <a:pt x="340723" y="244949"/>
                </a:lnTo>
                <a:lnTo>
                  <a:pt x="336196" y="246461"/>
                </a:lnTo>
                <a:lnTo>
                  <a:pt x="333183" y="247972"/>
                </a:lnTo>
                <a:lnTo>
                  <a:pt x="330170" y="246461"/>
                </a:lnTo>
                <a:lnTo>
                  <a:pt x="330170" y="244949"/>
                </a:lnTo>
                <a:lnTo>
                  <a:pt x="328656" y="238902"/>
                </a:lnTo>
                <a:lnTo>
                  <a:pt x="328656" y="232855"/>
                </a:lnTo>
                <a:lnTo>
                  <a:pt x="330170" y="226796"/>
                </a:lnTo>
                <a:lnTo>
                  <a:pt x="330170" y="220749"/>
                </a:lnTo>
                <a:lnTo>
                  <a:pt x="331670" y="211678"/>
                </a:lnTo>
                <a:lnTo>
                  <a:pt x="333183" y="205632"/>
                </a:lnTo>
                <a:lnTo>
                  <a:pt x="333183" y="185979"/>
                </a:lnTo>
                <a:lnTo>
                  <a:pt x="331670" y="181444"/>
                </a:lnTo>
                <a:lnTo>
                  <a:pt x="330170" y="176909"/>
                </a:lnTo>
                <a:lnTo>
                  <a:pt x="330170" y="173885"/>
                </a:lnTo>
                <a:lnTo>
                  <a:pt x="328656" y="169338"/>
                </a:lnTo>
                <a:lnTo>
                  <a:pt x="327156" y="164802"/>
                </a:lnTo>
                <a:lnTo>
                  <a:pt x="324130" y="161779"/>
                </a:lnTo>
                <a:lnTo>
                  <a:pt x="322630" y="157244"/>
                </a:lnTo>
                <a:lnTo>
                  <a:pt x="319616" y="154220"/>
                </a:lnTo>
                <a:lnTo>
                  <a:pt x="315090" y="149685"/>
                </a:lnTo>
                <a:lnTo>
                  <a:pt x="310563" y="146662"/>
                </a:lnTo>
                <a:lnTo>
                  <a:pt x="307550" y="142127"/>
                </a:lnTo>
                <a:lnTo>
                  <a:pt x="301523" y="139103"/>
                </a:lnTo>
                <a:lnTo>
                  <a:pt x="296996" y="136080"/>
                </a:lnTo>
                <a:lnTo>
                  <a:pt x="289456" y="131545"/>
                </a:lnTo>
                <a:lnTo>
                  <a:pt x="283429" y="130033"/>
                </a:lnTo>
                <a:lnTo>
                  <a:pt x="275889" y="127009"/>
                </a:lnTo>
                <a:lnTo>
                  <a:pt x="268349" y="123986"/>
                </a:lnTo>
                <a:lnTo>
                  <a:pt x="260822" y="120963"/>
                </a:lnTo>
                <a:lnTo>
                  <a:pt x="254782" y="119451"/>
                </a:lnTo>
                <a:lnTo>
                  <a:pt x="247242" y="116427"/>
                </a:lnTo>
                <a:lnTo>
                  <a:pt x="241215" y="113391"/>
                </a:lnTo>
                <a:lnTo>
                  <a:pt x="235189" y="111879"/>
                </a:lnTo>
                <a:lnTo>
                  <a:pt x="227649" y="110368"/>
                </a:lnTo>
                <a:lnTo>
                  <a:pt x="221622" y="107344"/>
                </a:lnTo>
                <a:lnTo>
                  <a:pt x="215582" y="107344"/>
                </a:lnTo>
                <a:lnTo>
                  <a:pt x="209555" y="105833"/>
                </a:lnTo>
                <a:lnTo>
                  <a:pt x="205029" y="105833"/>
                </a:lnTo>
                <a:lnTo>
                  <a:pt x="199002" y="104321"/>
                </a:lnTo>
                <a:lnTo>
                  <a:pt x="183934" y="104321"/>
                </a:lnTo>
                <a:lnTo>
                  <a:pt x="177895" y="102809"/>
                </a:lnTo>
                <a:lnTo>
                  <a:pt x="168855" y="102809"/>
                </a:lnTo>
                <a:lnTo>
                  <a:pt x="164328" y="104321"/>
                </a:lnTo>
                <a:lnTo>
                  <a:pt x="155288" y="104321"/>
                </a:lnTo>
                <a:lnTo>
                  <a:pt x="150761" y="105833"/>
                </a:lnTo>
                <a:lnTo>
                  <a:pt x="146235" y="107344"/>
                </a:lnTo>
                <a:lnTo>
                  <a:pt x="141721" y="107344"/>
                </a:lnTo>
                <a:lnTo>
                  <a:pt x="137194" y="108856"/>
                </a:lnTo>
                <a:lnTo>
                  <a:pt x="134181" y="110368"/>
                </a:lnTo>
                <a:lnTo>
                  <a:pt x="129654" y="113391"/>
                </a:lnTo>
                <a:lnTo>
                  <a:pt x="122114" y="116427"/>
                </a:lnTo>
                <a:lnTo>
                  <a:pt x="116087" y="120963"/>
                </a:lnTo>
                <a:lnTo>
                  <a:pt x="110060" y="123986"/>
                </a:lnTo>
                <a:lnTo>
                  <a:pt x="105534" y="127009"/>
                </a:lnTo>
                <a:lnTo>
                  <a:pt x="105534" y="128521"/>
                </a:lnTo>
                <a:lnTo>
                  <a:pt x="108547" y="128521"/>
                </a:lnTo>
                <a:close/>
              </a:path>
            </a:pathLst>
          </a:custGeom>
          <a:solidFill>
            <a:srgbClr val="693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464297" y="5081859"/>
            <a:ext cx="916597" cy="656264"/>
          </a:xfrm>
          <a:custGeom>
            <a:avLst/>
            <a:gdLst/>
            <a:ahLst/>
            <a:cxnLst/>
            <a:rect l="l" t="t" r="r" b="b"/>
            <a:pathLst>
              <a:path w="916597" h="656264">
                <a:moveTo>
                  <a:pt x="393477" y="37856"/>
                </a:moveTo>
                <a:lnTo>
                  <a:pt x="396491" y="31758"/>
                </a:lnTo>
                <a:lnTo>
                  <a:pt x="396491" y="25788"/>
                </a:lnTo>
                <a:lnTo>
                  <a:pt x="398004" y="21214"/>
                </a:lnTo>
                <a:lnTo>
                  <a:pt x="398004" y="10670"/>
                </a:lnTo>
                <a:lnTo>
                  <a:pt x="394978" y="4573"/>
                </a:lnTo>
                <a:lnTo>
                  <a:pt x="391964" y="1524"/>
                </a:lnTo>
                <a:lnTo>
                  <a:pt x="388951" y="0"/>
                </a:lnTo>
                <a:lnTo>
                  <a:pt x="381411" y="0"/>
                </a:lnTo>
                <a:lnTo>
                  <a:pt x="376897" y="1524"/>
                </a:lnTo>
                <a:lnTo>
                  <a:pt x="370857" y="3048"/>
                </a:lnTo>
                <a:lnTo>
                  <a:pt x="366344" y="6097"/>
                </a:lnTo>
                <a:lnTo>
                  <a:pt x="360304" y="9146"/>
                </a:lnTo>
                <a:lnTo>
                  <a:pt x="354277" y="13592"/>
                </a:lnTo>
                <a:lnTo>
                  <a:pt x="348250" y="16641"/>
                </a:lnTo>
                <a:lnTo>
                  <a:pt x="342223" y="21214"/>
                </a:lnTo>
                <a:lnTo>
                  <a:pt x="336184" y="27185"/>
                </a:lnTo>
                <a:lnTo>
                  <a:pt x="331670" y="33283"/>
                </a:lnTo>
                <a:lnTo>
                  <a:pt x="327143" y="40905"/>
                </a:lnTo>
                <a:lnTo>
                  <a:pt x="322617" y="48400"/>
                </a:lnTo>
                <a:lnTo>
                  <a:pt x="321116" y="51449"/>
                </a:lnTo>
                <a:lnTo>
                  <a:pt x="319603" y="56022"/>
                </a:lnTo>
                <a:lnTo>
                  <a:pt x="318090" y="58944"/>
                </a:lnTo>
                <a:lnTo>
                  <a:pt x="316590" y="63517"/>
                </a:lnTo>
                <a:lnTo>
                  <a:pt x="313576" y="71139"/>
                </a:lnTo>
                <a:lnTo>
                  <a:pt x="310563" y="78634"/>
                </a:lnTo>
                <a:lnTo>
                  <a:pt x="306036" y="86256"/>
                </a:lnTo>
                <a:lnTo>
                  <a:pt x="303023" y="92227"/>
                </a:lnTo>
                <a:lnTo>
                  <a:pt x="300010" y="98325"/>
                </a:lnTo>
                <a:lnTo>
                  <a:pt x="296996" y="104423"/>
                </a:lnTo>
                <a:lnTo>
                  <a:pt x="292470" y="110393"/>
                </a:lnTo>
                <a:lnTo>
                  <a:pt x="289456" y="114966"/>
                </a:lnTo>
                <a:lnTo>
                  <a:pt x="283417" y="118015"/>
                </a:lnTo>
                <a:lnTo>
                  <a:pt x="278903" y="118015"/>
                </a:lnTo>
                <a:lnTo>
                  <a:pt x="271363" y="114966"/>
                </a:lnTo>
                <a:lnTo>
                  <a:pt x="265336" y="111918"/>
                </a:lnTo>
                <a:lnTo>
                  <a:pt x="260809" y="108869"/>
                </a:lnTo>
                <a:lnTo>
                  <a:pt x="257796" y="105820"/>
                </a:lnTo>
                <a:lnTo>
                  <a:pt x="253269" y="101374"/>
                </a:lnTo>
                <a:lnTo>
                  <a:pt x="248743" y="98325"/>
                </a:lnTo>
                <a:lnTo>
                  <a:pt x="245729" y="93752"/>
                </a:lnTo>
                <a:lnTo>
                  <a:pt x="241215" y="90703"/>
                </a:lnTo>
                <a:lnTo>
                  <a:pt x="236689" y="86256"/>
                </a:lnTo>
                <a:lnTo>
                  <a:pt x="233676" y="83208"/>
                </a:lnTo>
                <a:lnTo>
                  <a:pt x="227636" y="78634"/>
                </a:lnTo>
                <a:lnTo>
                  <a:pt x="223122" y="74061"/>
                </a:lnTo>
                <a:lnTo>
                  <a:pt x="220109" y="69615"/>
                </a:lnTo>
                <a:lnTo>
                  <a:pt x="215582" y="65042"/>
                </a:lnTo>
                <a:lnTo>
                  <a:pt x="211056" y="60468"/>
                </a:lnTo>
                <a:lnTo>
                  <a:pt x="206529" y="56022"/>
                </a:lnTo>
                <a:lnTo>
                  <a:pt x="203516" y="52973"/>
                </a:lnTo>
                <a:lnTo>
                  <a:pt x="200502" y="49924"/>
                </a:lnTo>
                <a:lnTo>
                  <a:pt x="195976" y="45351"/>
                </a:lnTo>
                <a:lnTo>
                  <a:pt x="191462" y="42429"/>
                </a:lnTo>
                <a:lnTo>
                  <a:pt x="188448" y="39380"/>
                </a:lnTo>
                <a:lnTo>
                  <a:pt x="185422" y="36332"/>
                </a:lnTo>
                <a:lnTo>
                  <a:pt x="177895" y="33283"/>
                </a:lnTo>
                <a:lnTo>
                  <a:pt x="173368" y="31758"/>
                </a:lnTo>
                <a:lnTo>
                  <a:pt x="164328" y="31758"/>
                </a:lnTo>
                <a:lnTo>
                  <a:pt x="159801" y="34807"/>
                </a:lnTo>
                <a:lnTo>
                  <a:pt x="158288" y="39380"/>
                </a:lnTo>
                <a:lnTo>
                  <a:pt x="156788" y="43827"/>
                </a:lnTo>
                <a:lnTo>
                  <a:pt x="155275" y="48400"/>
                </a:lnTo>
                <a:lnTo>
                  <a:pt x="155275" y="111918"/>
                </a:lnTo>
                <a:lnTo>
                  <a:pt x="153775" y="118015"/>
                </a:lnTo>
                <a:lnTo>
                  <a:pt x="153775" y="123986"/>
                </a:lnTo>
                <a:lnTo>
                  <a:pt x="152261" y="130084"/>
                </a:lnTo>
                <a:lnTo>
                  <a:pt x="152261" y="136054"/>
                </a:lnTo>
                <a:lnTo>
                  <a:pt x="150748" y="142152"/>
                </a:lnTo>
                <a:lnTo>
                  <a:pt x="150748" y="148250"/>
                </a:lnTo>
                <a:lnTo>
                  <a:pt x="147735" y="154220"/>
                </a:lnTo>
                <a:lnTo>
                  <a:pt x="144721" y="160318"/>
                </a:lnTo>
                <a:lnTo>
                  <a:pt x="141708" y="166416"/>
                </a:lnTo>
                <a:lnTo>
                  <a:pt x="138695" y="172386"/>
                </a:lnTo>
                <a:lnTo>
                  <a:pt x="134168" y="178484"/>
                </a:lnTo>
                <a:lnTo>
                  <a:pt x="131155" y="184455"/>
                </a:lnTo>
                <a:lnTo>
                  <a:pt x="126628" y="190552"/>
                </a:lnTo>
                <a:lnTo>
                  <a:pt x="122114" y="196650"/>
                </a:lnTo>
                <a:lnTo>
                  <a:pt x="116075" y="201096"/>
                </a:lnTo>
                <a:lnTo>
                  <a:pt x="110048" y="207194"/>
                </a:lnTo>
                <a:lnTo>
                  <a:pt x="105521" y="213292"/>
                </a:lnTo>
                <a:lnTo>
                  <a:pt x="99494" y="219262"/>
                </a:lnTo>
                <a:lnTo>
                  <a:pt x="93467" y="223836"/>
                </a:lnTo>
                <a:lnTo>
                  <a:pt x="87440" y="229806"/>
                </a:lnTo>
                <a:lnTo>
                  <a:pt x="82914" y="234380"/>
                </a:lnTo>
                <a:lnTo>
                  <a:pt x="76887" y="240477"/>
                </a:lnTo>
                <a:lnTo>
                  <a:pt x="70847" y="243526"/>
                </a:lnTo>
                <a:lnTo>
                  <a:pt x="64820" y="247972"/>
                </a:lnTo>
                <a:lnTo>
                  <a:pt x="58794" y="252546"/>
                </a:lnTo>
                <a:lnTo>
                  <a:pt x="52754" y="255595"/>
                </a:lnTo>
                <a:lnTo>
                  <a:pt x="46727" y="260168"/>
                </a:lnTo>
                <a:lnTo>
                  <a:pt x="42213" y="263090"/>
                </a:lnTo>
                <a:lnTo>
                  <a:pt x="37687" y="266151"/>
                </a:lnTo>
                <a:lnTo>
                  <a:pt x="33160" y="269175"/>
                </a:lnTo>
                <a:lnTo>
                  <a:pt x="28634" y="272198"/>
                </a:lnTo>
                <a:lnTo>
                  <a:pt x="25620" y="273710"/>
                </a:lnTo>
                <a:lnTo>
                  <a:pt x="21106" y="275221"/>
                </a:lnTo>
                <a:lnTo>
                  <a:pt x="19593" y="278245"/>
                </a:lnTo>
                <a:lnTo>
                  <a:pt x="15067" y="279757"/>
                </a:lnTo>
                <a:lnTo>
                  <a:pt x="15067" y="281268"/>
                </a:lnTo>
                <a:lnTo>
                  <a:pt x="0" y="656264"/>
                </a:lnTo>
                <a:lnTo>
                  <a:pt x="780929" y="548906"/>
                </a:lnTo>
                <a:lnTo>
                  <a:pt x="782454" y="547395"/>
                </a:lnTo>
                <a:lnTo>
                  <a:pt x="786905" y="544371"/>
                </a:lnTo>
                <a:lnTo>
                  <a:pt x="788430" y="541348"/>
                </a:lnTo>
                <a:lnTo>
                  <a:pt x="793008" y="538324"/>
                </a:lnTo>
                <a:lnTo>
                  <a:pt x="796059" y="533789"/>
                </a:lnTo>
                <a:lnTo>
                  <a:pt x="802035" y="530766"/>
                </a:lnTo>
                <a:lnTo>
                  <a:pt x="805087" y="526231"/>
                </a:lnTo>
                <a:lnTo>
                  <a:pt x="811063" y="521695"/>
                </a:lnTo>
                <a:lnTo>
                  <a:pt x="815640" y="515636"/>
                </a:lnTo>
                <a:lnTo>
                  <a:pt x="823142" y="511101"/>
                </a:lnTo>
                <a:lnTo>
                  <a:pt x="827720" y="505054"/>
                </a:lnTo>
                <a:lnTo>
                  <a:pt x="835222" y="499007"/>
                </a:lnTo>
                <a:lnTo>
                  <a:pt x="841198" y="492960"/>
                </a:lnTo>
                <a:lnTo>
                  <a:pt x="847301" y="485401"/>
                </a:lnTo>
                <a:lnTo>
                  <a:pt x="848827" y="482378"/>
                </a:lnTo>
                <a:lnTo>
                  <a:pt x="853277" y="477843"/>
                </a:lnTo>
                <a:lnTo>
                  <a:pt x="856328" y="474819"/>
                </a:lnTo>
                <a:lnTo>
                  <a:pt x="859380" y="470284"/>
                </a:lnTo>
                <a:lnTo>
                  <a:pt x="860779" y="465749"/>
                </a:lnTo>
                <a:lnTo>
                  <a:pt x="865356" y="462726"/>
                </a:lnTo>
                <a:lnTo>
                  <a:pt x="868408" y="458178"/>
                </a:lnTo>
                <a:lnTo>
                  <a:pt x="871332" y="455154"/>
                </a:lnTo>
                <a:lnTo>
                  <a:pt x="872858" y="450619"/>
                </a:lnTo>
                <a:lnTo>
                  <a:pt x="877435" y="446084"/>
                </a:lnTo>
                <a:lnTo>
                  <a:pt x="878961" y="441549"/>
                </a:lnTo>
                <a:lnTo>
                  <a:pt x="881885" y="438525"/>
                </a:lnTo>
                <a:lnTo>
                  <a:pt x="884937" y="433990"/>
                </a:lnTo>
                <a:lnTo>
                  <a:pt x="887989" y="429455"/>
                </a:lnTo>
                <a:lnTo>
                  <a:pt x="891040" y="424920"/>
                </a:lnTo>
                <a:lnTo>
                  <a:pt x="893965" y="421896"/>
                </a:lnTo>
                <a:lnTo>
                  <a:pt x="895491" y="415850"/>
                </a:lnTo>
                <a:lnTo>
                  <a:pt x="897016" y="411314"/>
                </a:lnTo>
                <a:lnTo>
                  <a:pt x="900068" y="406779"/>
                </a:lnTo>
                <a:lnTo>
                  <a:pt x="901594" y="403743"/>
                </a:lnTo>
                <a:lnTo>
                  <a:pt x="902992" y="397696"/>
                </a:lnTo>
                <a:lnTo>
                  <a:pt x="904518" y="393161"/>
                </a:lnTo>
                <a:lnTo>
                  <a:pt x="906044" y="388626"/>
                </a:lnTo>
                <a:lnTo>
                  <a:pt x="909096" y="384091"/>
                </a:lnTo>
                <a:lnTo>
                  <a:pt x="909096" y="379556"/>
                </a:lnTo>
                <a:lnTo>
                  <a:pt x="910621" y="375020"/>
                </a:lnTo>
                <a:lnTo>
                  <a:pt x="912147" y="370485"/>
                </a:lnTo>
                <a:lnTo>
                  <a:pt x="913546" y="365950"/>
                </a:lnTo>
                <a:lnTo>
                  <a:pt x="915072" y="359903"/>
                </a:lnTo>
                <a:lnTo>
                  <a:pt x="915072" y="356880"/>
                </a:lnTo>
                <a:lnTo>
                  <a:pt x="916597" y="350833"/>
                </a:lnTo>
                <a:lnTo>
                  <a:pt x="916597" y="326633"/>
                </a:lnTo>
                <a:lnTo>
                  <a:pt x="915072" y="322098"/>
                </a:lnTo>
                <a:lnTo>
                  <a:pt x="915072" y="317562"/>
                </a:lnTo>
                <a:lnTo>
                  <a:pt x="913546" y="311515"/>
                </a:lnTo>
                <a:lnTo>
                  <a:pt x="913546" y="308492"/>
                </a:lnTo>
                <a:lnTo>
                  <a:pt x="912147" y="302445"/>
                </a:lnTo>
                <a:lnTo>
                  <a:pt x="912147" y="297910"/>
                </a:lnTo>
                <a:lnTo>
                  <a:pt x="910621" y="293375"/>
                </a:lnTo>
                <a:lnTo>
                  <a:pt x="909096" y="288840"/>
                </a:lnTo>
                <a:lnTo>
                  <a:pt x="907570" y="284292"/>
                </a:lnTo>
                <a:lnTo>
                  <a:pt x="906044" y="278245"/>
                </a:lnTo>
                <a:lnTo>
                  <a:pt x="904518" y="275221"/>
                </a:lnTo>
                <a:lnTo>
                  <a:pt x="904518" y="270686"/>
                </a:lnTo>
                <a:lnTo>
                  <a:pt x="902992" y="264639"/>
                </a:lnTo>
                <a:lnTo>
                  <a:pt x="901594" y="260168"/>
                </a:lnTo>
                <a:lnTo>
                  <a:pt x="898542" y="255595"/>
                </a:lnTo>
                <a:lnTo>
                  <a:pt x="897016" y="251021"/>
                </a:lnTo>
                <a:lnTo>
                  <a:pt x="895491" y="246448"/>
                </a:lnTo>
                <a:lnTo>
                  <a:pt x="893965" y="242002"/>
                </a:lnTo>
                <a:lnTo>
                  <a:pt x="891040" y="237428"/>
                </a:lnTo>
                <a:lnTo>
                  <a:pt x="889514" y="232855"/>
                </a:lnTo>
                <a:lnTo>
                  <a:pt x="886463" y="229806"/>
                </a:lnTo>
                <a:lnTo>
                  <a:pt x="884937" y="225360"/>
                </a:lnTo>
                <a:lnTo>
                  <a:pt x="881885" y="220787"/>
                </a:lnTo>
                <a:lnTo>
                  <a:pt x="880487" y="216214"/>
                </a:lnTo>
                <a:lnTo>
                  <a:pt x="877435" y="211767"/>
                </a:lnTo>
                <a:lnTo>
                  <a:pt x="875909" y="207194"/>
                </a:lnTo>
                <a:lnTo>
                  <a:pt x="872858" y="204145"/>
                </a:lnTo>
                <a:lnTo>
                  <a:pt x="871332" y="201096"/>
                </a:lnTo>
                <a:lnTo>
                  <a:pt x="868408" y="196650"/>
                </a:lnTo>
                <a:lnTo>
                  <a:pt x="865356" y="192077"/>
                </a:lnTo>
                <a:lnTo>
                  <a:pt x="862304" y="189028"/>
                </a:lnTo>
                <a:lnTo>
                  <a:pt x="859380" y="184455"/>
                </a:lnTo>
                <a:lnTo>
                  <a:pt x="854803" y="176960"/>
                </a:lnTo>
                <a:lnTo>
                  <a:pt x="848827" y="170862"/>
                </a:lnTo>
                <a:lnTo>
                  <a:pt x="844249" y="163367"/>
                </a:lnTo>
                <a:lnTo>
                  <a:pt x="838273" y="157269"/>
                </a:lnTo>
                <a:lnTo>
                  <a:pt x="832170" y="151299"/>
                </a:lnTo>
                <a:lnTo>
                  <a:pt x="827720" y="146725"/>
                </a:lnTo>
                <a:lnTo>
                  <a:pt x="821616" y="140628"/>
                </a:lnTo>
                <a:lnTo>
                  <a:pt x="815640" y="136054"/>
                </a:lnTo>
                <a:lnTo>
                  <a:pt x="809537" y="133133"/>
                </a:lnTo>
                <a:lnTo>
                  <a:pt x="805087" y="130084"/>
                </a:lnTo>
                <a:lnTo>
                  <a:pt x="798984" y="125510"/>
                </a:lnTo>
                <a:lnTo>
                  <a:pt x="793008" y="123986"/>
                </a:lnTo>
                <a:lnTo>
                  <a:pt x="788430" y="120937"/>
                </a:lnTo>
                <a:lnTo>
                  <a:pt x="783980" y="120937"/>
                </a:lnTo>
                <a:lnTo>
                  <a:pt x="779403" y="118015"/>
                </a:lnTo>
                <a:lnTo>
                  <a:pt x="767323" y="118015"/>
                </a:lnTo>
                <a:lnTo>
                  <a:pt x="762873" y="119540"/>
                </a:lnTo>
                <a:lnTo>
                  <a:pt x="759822" y="123986"/>
                </a:lnTo>
                <a:lnTo>
                  <a:pt x="758296" y="127035"/>
                </a:lnTo>
                <a:lnTo>
                  <a:pt x="756770" y="133133"/>
                </a:lnTo>
                <a:lnTo>
                  <a:pt x="756770" y="139103"/>
                </a:lnTo>
                <a:lnTo>
                  <a:pt x="758296" y="146725"/>
                </a:lnTo>
                <a:lnTo>
                  <a:pt x="758296" y="152696"/>
                </a:lnTo>
                <a:lnTo>
                  <a:pt x="759822" y="160318"/>
                </a:lnTo>
                <a:lnTo>
                  <a:pt x="759822" y="170862"/>
                </a:lnTo>
                <a:lnTo>
                  <a:pt x="761347" y="175435"/>
                </a:lnTo>
                <a:lnTo>
                  <a:pt x="759822" y="182930"/>
                </a:lnTo>
                <a:lnTo>
                  <a:pt x="758296" y="189028"/>
                </a:lnTo>
                <a:lnTo>
                  <a:pt x="755244" y="195126"/>
                </a:lnTo>
                <a:lnTo>
                  <a:pt x="750781" y="199572"/>
                </a:lnTo>
                <a:lnTo>
                  <a:pt x="746255" y="201096"/>
                </a:lnTo>
                <a:lnTo>
                  <a:pt x="743241" y="202621"/>
                </a:lnTo>
                <a:lnTo>
                  <a:pt x="734188" y="202621"/>
                </a:lnTo>
                <a:lnTo>
                  <a:pt x="728161" y="201096"/>
                </a:lnTo>
                <a:lnTo>
                  <a:pt x="722134" y="199572"/>
                </a:lnTo>
                <a:lnTo>
                  <a:pt x="716108" y="198048"/>
                </a:lnTo>
                <a:lnTo>
                  <a:pt x="710068" y="196650"/>
                </a:lnTo>
                <a:lnTo>
                  <a:pt x="701028" y="193601"/>
                </a:lnTo>
                <a:lnTo>
                  <a:pt x="695001" y="190552"/>
                </a:lnTo>
                <a:lnTo>
                  <a:pt x="687461" y="187504"/>
                </a:lnTo>
                <a:lnTo>
                  <a:pt x="679921" y="184455"/>
                </a:lnTo>
                <a:lnTo>
                  <a:pt x="675394" y="182930"/>
                </a:lnTo>
                <a:lnTo>
                  <a:pt x="672381" y="181533"/>
                </a:lnTo>
                <a:lnTo>
                  <a:pt x="667854" y="178484"/>
                </a:lnTo>
                <a:lnTo>
                  <a:pt x="664841" y="176960"/>
                </a:lnTo>
                <a:lnTo>
                  <a:pt x="655800" y="173911"/>
                </a:lnTo>
                <a:lnTo>
                  <a:pt x="649773" y="170862"/>
                </a:lnTo>
                <a:lnTo>
                  <a:pt x="645247" y="167813"/>
                </a:lnTo>
                <a:lnTo>
                  <a:pt x="640720" y="166416"/>
                </a:lnTo>
                <a:lnTo>
                  <a:pt x="636194" y="163367"/>
                </a:lnTo>
                <a:lnTo>
                  <a:pt x="633180" y="161842"/>
                </a:lnTo>
                <a:lnTo>
                  <a:pt x="625640" y="157269"/>
                </a:lnTo>
                <a:lnTo>
                  <a:pt x="619613" y="154220"/>
                </a:lnTo>
                <a:lnTo>
                  <a:pt x="612073" y="149774"/>
                </a:lnTo>
                <a:lnTo>
                  <a:pt x="606047" y="145201"/>
                </a:lnTo>
                <a:lnTo>
                  <a:pt x="598507" y="142152"/>
                </a:lnTo>
                <a:lnTo>
                  <a:pt x="593980" y="139103"/>
                </a:lnTo>
                <a:lnTo>
                  <a:pt x="587953" y="136054"/>
                </a:lnTo>
                <a:lnTo>
                  <a:pt x="584940" y="133133"/>
                </a:lnTo>
                <a:lnTo>
                  <a:pt x="580413" y="130084"/>
                </a:lnTo>
                <a:lnTo>
                  <a:pt x="577400" y="128559"/>
                </a:lnTo>
                <a:lnTo>
                  <a:pt x="572886" y="125510"/>
                </a:lnTo>
                <a:lnTo>
                  <a:pt x="569860" y="123986"/>
                </a:lnTo>
                <a:lnTo>
                  <a:pt x="566846" y="119540"/>
                </a:lnTo>
                <a:lnTo>
                  <a:pt x="562332" y="113442"/>
                </a:lnTo>
                <a:lnTo>
                  <a:pt x="557806" y="107344"/>
                </a:lnTo>
                <a:lnTo>
                  <a:pt x="553279" y="101374"/>
                </a:lnTo>
                <a:lnTo>
                  <a:pt x="550266" y="98325"/>
                </a:lnTo>
                <a:lnTo>
                  <a:pt x="547252" y="92227"/>
                </a:lnTo>
                <a:lnTo>
                  <a:pt x="542726" y="89305"/>
                </a:lnTo>
                <a:lnTo>
                  <a:pt x="539713" y="83208"/>
                </a:lnTo>
                <a:lnTo>
                  <a:pt x="535186" y="78634"/>
                </a:lnTo>
                <a:lnTo>
                  <a:pt x="530672" y="72664"/>
                </a:lnTo>
                <a:lnTo>
                  <a:pt x="527646" y="68090"/>
                </a:lnTo>
                <a:lnTo>
                  <a:pt x="521619" y="61993"/>
                </a:lnTo>
                <a:lnTo>
                  <a:pt x="517105" y="56022"/>
                </a:lnTo>
                <a:lnTo>
                  <a:pt x="512579" y="51449"/>
                </a:lnTo>
                <a:lnTo>
                  <a:pt x="508052" y="45351"/>
                </a:lnTo>
                <a:lnTo>
                  <a:pt x="503526" y="40905"/>
                </a:lnTo>
                <a:lnTo>
                  <a:pt x="497499" y="34807"/>
                </a:lnTo>
                <a:lnTo>
                  <a:pt x="492972" y="31758"/>
                </a:lnTo>
                <a:lnTo>
                  <a:pt x="488458" y="27185"/>
                </a:lnTo>
                <a:lnTo>
                  <a:pt x="483932" y="21214"/>
                </a:lnTo>
                <a:lnTo>
                  <a:pt x="479405" y="18166"/>
                </a:lnTo>
                <a:lnTo>
                  <a:pt x="474892" y="13592"/>
                </a:lnTo>
                <a:lnTo>
                  <a:pt x="470365" y="10670"/>
                </a:lnTo>
                <a:lnTo>
                  <a:pt x="465838" y="9146"/>
                </a:lnTo>
                <a:lnTo>
                  <a:pt x="461312" y="6097"/>
                </a:lnTo>
                <a:lnTo>
                  <a:pt x="458298" y="4573"/>
                </a:lnTo>
                <a:lnTo>
                  <a:pt x="453785" y="3048"/>
                </a:lnTo>
                <a:lnTo>
                  <a:pt x="447745" y="1524"/>
                </a:lnTo>
                <a:lnTo>
                  <a:pt x="441718" y="1524"/>
                </a:lnTo>
                <a:lnTo>
                  <a:pt x="438705" y="4573"/>
                </a:lnTo>
                <a:lnTo>
                  <a:pt x="437192" y="9146"/>
                </a:lnTo>
                <a:lnTo>
                  <a:pt x="434178" y="13592"/>
                </a:lnTo>
                <a:lnTo>
                  <a:pt x="434178" y="21214"/>
                </a:lnTo>
                <a:lnTo>
                  <a:pt x="432678" y="24263"/>
                </a:lnTo>
                <a:lnTo>
                  <a:pt x="432678" y="31758"/>
                </a:lnTo>
                <a:lnTo>
                  <a:pt x="434178" y="36332"/>
                </a:lnTo>
                <a:lnTo>
                  <a:pt x="434178" y="78634"/>
                </a:lnTo>
                <a:lnTo>
                  <a:pt x="432678" y="81683"/>
                </a:lnTo>
                <a:lnTo>
                  <a:pt x="432678" y="86256"/>
                </a:lnTo>
                <a:lnTo>
                  <a:pt x="431165" y="92227"/>
                </a:lnTo>
                <a:lnTo>
                  <a:pt x="428151" y="98325"/>
                </a:lnTo>
                <a:lnTo>
                  <a:pt x="425138" y="101374"/>
                </a:lnTo>
                <a:lnTo>
                  <a:pt x="420611" y="104423"/>
                </a:lnTo>
                <a:lnTo>
                  <a:pt x="417598" y="104423"/>
                </a:lnTo>
                <a:lnTo>
                  <a:pt x="414584" y="102898"/>
                </a:lnTo>
                <a:lnTo>
                  <a:pt x="411571" y="101374"/>
                </a:lnTo>
                <a:lnTo>
                  <a:pt x="408557" y="96800"/>
                </a:lnTo>
                <a:lnTo>
                  <a:pt x="405531" y="92227"/>
                </a:lnTo>
                <a:lnTo>
                  <a:pt x="402518" y="87781"/>
                </a:lnTo>
                <a:lnTo>
                  <a:pt x="399504" y="80159"/>
                </a:lnTo>
                <a:lnTo>
                  <a:pt x="398004" y="72664"/>
                </a:lnTo>
                <a:lnTo>
                  <a:pt x="396491" y="66566"/>
                </a:lnTo>
                <a:lnTo>
                  <a:pt x="394978" y="58944"/>
                </a:lnTo>
                <a:lnTo>
                  <a:pt x="393477" y="51449"/>
                </a:lnTo>
                <a:lnTo>
                  <a:pt x="393477" y="37856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498970" y="5202797"/>
            <a:ext cx="776389" cy="515674"/>
          </a:xfrm>
          <a:custGeom>
            <a:avLst/>
            <a:gdLst/>
            <a:ahLst/>
            <a:cxnLst/>
            <a:rect l="l" t="t" r="r" b="b"/>
            <a:pathLst>
              <a:path w="776389" h="515674">
                <a:moveTo>
                  <a:pt x="770413" y="207207"/>
                </a:moveTo>
                <a:lnTo>
                  <a:pt x="771939" y="202672"/>
                </a:lnTo>
                <a:lnTo>
                  <a:pt x="771939" y="196625"/>
                </a:lnTo>
                <a:lnTo>
                  <a:pt x="773338" y="192090"/>
                </a:lnTo>
                <a:lnTo>
                  <a:pt x="773338" y="187554"/>
                </a:lnTo>
                <a:lnTo>
                  <a:pt x="774863" y="184531"/>
                </a:lnTo>
                <a:lnTo>
                  <a:pt x="774863" y="179996"/>
                </a:lnTo>
                <a:lnTo>
                  <a:pt x="776389" y="178484"/>
                </a:lnTo>
                <a:lnTo>
                  <a:pt x="776389" y="154284"/>
                </a:lnTo>
                <a:lnTo>
                  <a:pt x="774863" y="146725"/>
                </a:lnTo>
                <a:lnTo>
                  <a:pt x="774863" y="143702"/>
                </a:lnTo>
                <a:lnTo>
                  <a:pt x="773338" y="139230"/>
                </a:lnTo>
                <a:lnTo>
                  <a:pt x="771939" y="136181"/>
                </a:lnTo>
                <a:lnTo>
                  <a:pt x="767362" y="131608"/>
                </a:lnTo>
                <a:lnTo>
                  <a:pt x="761386" y="131608"/>
                </a:lnTo>
                <a:lnTo>
                  <a:pt x="756808" y="133133"/>
                </a:lnTo>
                <a:lnTo>
                  <a:pt x="755282" y="137706"/>
                </a:lnTo>
                <a:lnTo>
                  <a:pt x="752231" y="139230"/>
                </a:lnTo>
                <a:lnTo>
                  <a:pt x="750832" y="142152"/>
                </a:lnTo>
                <a:lnTo>
                  <a:pt x="747781" y="145214"/>
                </a:lnTo>
                <a:lnTo>
                  <a:pt x="746255" y="149749"/>
                </a:lnTo>
                <a:lnTo>
                  <a:pt x="741677" y="155796"/>
                </a:lnTo>
                <a:lnTo>
                  <a:pt x="735701" y="160331"/>
                </a:lnTo>
                <a:lnTo>
                  <a:pt x="731124" y="164866"/>
                </a:lnTo>
                <a:lnTo>
                  <a:pt x="725148" y="166378"/>
                </a:lnTo>
                <a:lnTo>
                  <a:pt x="719121" y="167902"/>
                </a:lnTo>
                <a:lnTo>
                  <a:pt x="701028" y="167902"/>
                </a:lnTo>
                <a:lnTo>
                  <a:pt x="695001" y="166378"/>
                </a:lnTo>
                <a:lnTo>
                  <a:pt x="690474" y="164866"/>
                </a:lnTo>
                <a:lnTo>
                  <a:pt x="685948" y="161842"/>
                </a:lnTo>
                <a:lnTo>
                  <a:pt x="681434" y="160331"/>
                </a:lnTo>
                <a:lnTo>
                  <a:pt x="675394" y="157307"/>
                </a:lnTo>
                <a:lnTo>
                  <a:pt x="673894" y="155796"/>
                </a:lnTo>
                <a:lnTo>
                  <a:pt x="417598" y="99849"/>
                </a:lnTo>
                <a:lnTo>
                  <a:pt x="416097" y="98325"/>
                </a:lnTo>
                <a:lnTo>
                  <a:pt x="414584" y="95276"/>
                </a:lnTo>
                <a:lnTo>
                  <a:pt x="411571" y="89305"/>
                </a:lnTo>
                <a:lnTo>
                  <a:pt x="407044" y="83208"/>
                </a:lnTo>
                <a:lnTo>
                  <a:pt x="404031" y="77110"/>
                </a:lnTo>
                <a:lnTo>
                  <a:pt x="401017" y="74188"/>
                </a:lnTo>
                <a:lnTo>
                  <a:pt x="398004" y="69615"/>
                </a:lnTo>
                <a:lnTo>
                  <a:pt x="394991" y="65042"/>
                </a:lnTo>
                <a:lnTo>
                  <a:pt x="391964" y="60595"/>
                </a:lnTo>
                <a:lnTo>
                  <a:pt x="388951" y="54498"/>
                </a:lnTo>
                <a:lnTo>
                  <a:pt x="384437" y="49924"/>
                </a:lnTo>
                <a:lnTo>
                  <a:pt x="382924" y="45478"/>
                </a:lnTo>
                <a:lnTo>
                  <a:pt x="378397" y="39380"/>
                </a:lnTo>
                <a:lnTo>
                  <a:pt x="373884" y="34807"/>
                </a:lnTo>
                <a:lnTo>
                  <a:pt x="370857" y="30361"/>
                </a:lnTo>
                <a:lnTo>
                  <a:pt x="366344" y="25788"/>
                </a:lnTo>
                <a:lnTo>
                  <a:pt x="361817" y="21214"/>
                </a:lnTo>
                <a:lnTo>
                  <a:pt x="358804" y="16641"/>
                </a:lnTo>
                <a:lnTo>
                  <a:pt x="355790" y="13719"/>
                </a:lnTo>
                <a:lnTo>
                  <a:pt x="351264" y="10670"/>
                </a:lnTo>
                <a:lnTo>
                  <a:pt x="345237" y="4573"/>
                </a:lnTo>
                <a:lnTo>
                  <a:pt x="337697" y="1524"/>
                </a:lnTo>
                <a:lnTo>
                  <a:pt x="333170" y="0"/>
                </a:lnTo>
                <a:lnTo>
                  <a:pt x="328656" y="3048"/>
                </a:lnTo>
                <a:lnTo>
                  <a:pt x="324130" y="4573"/>
                </a:lnTo>
                <a:lnTo>
                  <a:pt x="319603" y="10670"/>
                </a:lnTo>
                <a:lnTo>
                  <a:pt x="316590" y="15117"/>
                </a:lnTo>
                <a:lnTo>
                  <a:pt x="313576" y="22739"/>
                </a:lnTo>
                <a:lnTo>
                  <a:pt x="310563" y="25788"/>
                </a:lnTo>
                <a:lnTo>
                  <a:pt x="309050" y="28837"/>
                </a:lnTo>
                <a:lnTo>
                  <a:pt x="307550" y="33283"/>
                </a:lnTo>
                <a:lnTo>
                  <a:pt x="306036" y="37856"/>
                </a:lnTo>
                <a:lnTo>
                  <a:pt x="304523" y="42429"/>
                </a:lnTo>
                <a:lnTo>
                  <a:pt x="303023" y="46876"/>
                </a:lnTo>
                <a:lnTo>
                  <a:pt x="301510" y="49924"/>
                </a:lnTo>
                <a:lnTo>
                  <a:pt x="300010" y="56022"/>
                </a:lnTo>
                <a:lnTo>
                  <a:pt x="298497" y="60595"/>
                </a:lnTo>
                <a:lnTo>
                  <a:pt x="296996" y="63517"/>
                </a:lnTo>
                <a:lnTo>
                  <a:pt x="295483" y="68090"/>
                </a:lnTo>
                <a:lnTo>
                  <a:pt x="293970" y="74188"/>
                </a:lnTo>
                <a:lnTo>
                  <a:pt x="290957" y="77110"/>
                </a:lnTo>
                <a:lnTo>
                  <a:pt x="290957" y="81683"/>
                </a:lnTo>
                <a:lnTo>
                  <a:pt x="289456" y="86256"/>
                </a:lnTo>
                <a:lnTo>
                  <a:pt x="287943" y="90830"/>
                </a:lnTo>
                <a:lnTo>
                  <a:pt x="283417" y="96800"/>
                </a:lnTo>
                <a:lnTo>
                  <a:pt x="280403" y="104423"/>
                </a:lnTo>
                <a:lnTo>
                  <a:pt x="277390" y="110393"/>
                </a:lnTo>
                <a:lnTo>
                  <a:pt x="272876" y="116491"/>
                </a:lnTo>
                <a:lnTo>
                  <a:pt x="268349" y="119540"/>
                </a:lnTo>
                <a:lnTo>
                  <a:pt x="259296" y="119540"/>
                </a:lnTo>
                <a:lnTo>
                  <a:pt x="256283" y="118015"/>
                </a:lnTo>
                <a:lnTo>
                  <a:pt x="250256" y="113442"/>
                </a:lnTo>
                <a:lnTo>
                  <a:pt x="245729" y="108869"/>
                </a:lnTo>
                <a:lnTo>
                  <a:pt x="241215" y="104423"/>
                </a:lnTo>
                <a:lnTo>
                  <a:pt x="236689" y="98325"/>
                </a:lnTo>
                <a:lnTo>
                  <a:pt x="230662" y="92354"/>
                </a:lnTo>
                <a:lnTo>
                  <a:pt x="224622" y="84732"/>
                </a:lnTo>
                <a:lnTo>
                  <a:pt x="220109" y="78634"/>
                </a:lnTo>
                <a:lnTo>
                  <a:pt x="214069" y="74188"/>
                </a:lnTo>
                <a:lnTo>
                  <a:pt x="208042" y="68090"/>
                </a:lnTo>
                <a:lnTo>
                  <a:pt x="200502" y="63517"/>
                </a:lnTo>
                <a:lnTo>
                  <a:pt x="194475" y="59071"/>
                </a:lnTo>
                <a:lnTo>
                  <a:pt x="188448" y="57546"/>
                </a:lnTo>
                <a:lnTo>
                  <a:pt x="182409" y="56022"/>
                </a:lnTo>
                <a:lnTo>
                  <a:pt x="177895" y="57546"/>
                </a:lnTo>
                <a:lnTo>
                  <a:pt x="173368" y="59071"/>
                </a:lnTo>
                <a:lnTo>
                  <a:pt x="171855" y="61993"/>
                </a:lnTo>
                <a:lnTo>
                  <a:pt x="168842" y="66566"/>
                </a:lnTo>
                <a:lnTo>
                  <a:pt x="167341" y="72664"/>
                </a:lnTo>
                <a:lnTo>
                  <a:pt x="167341" y="75713"/>
                </a:lnTo>
                <a:lnTo>
                  <a:pt x="165828" y="78634"/>
                </a:lnTo>
                <a:lnTo>
                  <a:pt x="165828" y="123986"/>
                </a:lnTo>
                <a:lnTo>
                  <a:pt x="164328" y="128559"/>
                </a:lnTo>
                <a:lnTo>
                  <a:pt x="164328" y="134657"/>
                </a:lnTo>
                <a:lnTo>
                  <a:pt x="162815" y="139230"/>
                </a:lnTo>
                <a:lnTo>
                  <a:pt x="162815" y="143702"/>
                </a:lnTo>
                <a:lnTo>
                  <a:pt x="161302" y="149749"/>
                </a:lnTo>
                <a:lnTo>
                  <a:pt x="161302" y="154284"/>
                </a:lnTo>
                <a:lnTo>
                  <a:pt x="159801" y="158819"/>
                </a:lnTo>
                <a:lnTo>
                  <a:pt x="159801" y="164866"/>
                </a:lnTo>
                <a:lnTo>
                  <a:pt x="156788" y="167902"/>
                </a:lnTo>
                <a:lnTo>
                  <a:pt x="155275" y="172437"/>
                </a:lnTo>
                <a:lnTo>
                  <a:pt x="153775" y="175461"/>
                </a:lnTo>
                <a:lnTo>
                  <a:pt x="152261" y="179996"/>
                </a:lnTo>
                <a:lnTo>
                  <a:pt x="146235" y="183019"/>
                </a:lnTo>
                <a:lnTo>
                  <a:pt x="143221" y="186043"/>
                </a:lnTo>
                <a:lnTo>
                  <a:pt x="132668" y="186043"/>
                </a:lnTo>
                <a:lnTo>
                  <a:pt x="126628" y="183019"/>
                </a:lnTo>
                <a:lnTo>
                  <a:pt x="120601" y="181508"/>
                </a:lnTo>
                <a:lnTo>
                  <a:pt x="114574" y="178484"/>
                </a:lnTo>
                <a:lnTo>
                  <a:pt x="110048" y="175461"/>
                </a:lnTo>
                <a:lnTo>
                  <a:pt x="105521" y="170926"/>
                </a:lnTo>
                <a:lnTo>
                  <a:pt x="101007" y="167902"/>
                </a:lnTo>
                <a:lnTo>
                  <a:pt x="94968" y="163354"/>
                </a:lnTo>
                <a:lnTo>
                  <a:pt x="93467" y="160331"/>
                </a:lnTo>
                <a:lnTo>
                  <a:pt x="36174" y="167902"/>
                </a:lnTo>
                <a:lnTo>
                  <a:pt x="0" y="450645"/>
                </a:lnTo>
                <a:lnTo>
                  <a:pt x="581926" y="515674"/>
                </a:lnTo>
                <a:lnTo>
                  <a:pt x="750832" y="320611"/>
                </a:lnTo>
                <a:lnTo>
                  <a:pt x="750832" y="311541"/>
                </a:lnTo>
                <a:lnTo>
                  <a:pt x="752231" y="308517"/>
                </a:lnTo>
                <a:lnTo>
                  <a:pt x="752231" y="305494"/>
                </a:lnTo>
                <a:lnTo>
                  <a:pt x="753757" y="302471"/>
                </a:lnTo>
                <a:lnTo>
                  <a:pt x="753757" y="296424"/>
                </a:lnTo>
                <a:lnTo>
                  <a:pt x="755282" y="293400"/>
                </a:lnTo>
                <a:lnTo>
                  <a:pt x="756808" y="287353"/>
                </a:lnTo>
                <a:lnTo>
                  <a:pt x="756808" y="282805"/>
                </a:lnTo>
                <a:lnTo>
                  <a:pt x="758334" y="276759"/>
                </a:lnTo>
                <a:lnTo>
                  <a:pt x="759860" y="272223"/>
                </a:lnTo>
                <a:lnTo>
                  <a:pt x="759860" y="266177"/>
                </a:lnTo>
                <a:lnTo>
                  <a:pt x="761386" y="260130"/>
                </a:lnTo>
                <a:lnTo>
                  <a:pt x="762784" y="254083"/>
                </a:lnTo>
                <a:lnTo>
                  <a:pt x="764310" y="249548"/>
                </a:lnTo>
                <a:lnTo>
                  <a:pt x="764310" y="241989"/>
                </a:lnTo>
                <a:lnTo>
                  <a:pt x="765836" y="237454"/>
                </a:lnTo>
                <a:lnTo>
                  <a:pt x="767362" y="229895"/>
                </a:lnTo>
                <a:lnTo>
                  <a:pt x="768887" y="223836"/>
                </a:lnTo>
                <a:lnTo>
                  <a:pt x="768887" y="217789"/>
                </a:lnTo>
                <a:lnTo>
                  <a:pt x="770413" y="213254"/>
                </a:lnTo>
                <a:lnTo>
                  <a:pt x="770413" y="207207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247201" y="5022915"/>
            <a:ext cx="1142721" cy="1056933"/>
          </a:xfrm>
          <a:custGeom>
            <a:avLst/>
            <a:gdLst/>
            <a:ahLst/>
            <a:cxnLst/>
            <a:rect l="l" t="t" r="r" b="b"/>
            <a:pathLst>
              <a:path w="1142721" h="1056933">
                <a:moveTo>
                  <a:pt x="9040" y="849777"/>
                </a:moveTo>
                <a:lnTo>
                  <a:pt x="10553" y="857335"/>
                </a:lnTo>
                <a:lnTo>
                  <a:pt x="13566" y="863382"/>
                </a:lnTo>
                <a:lnTo>
                  <a:pt x="15067" y="870954"/>
                </a:lnTo>
                <a:lnTo>
                  <a:pt x="16580" y="877000"/>
                </a:lnTo>
                <a:lnTo>
                  <a:pt x="19593" y="883047"/>
                </a:lnTo>
                <a:lnTo>
                  <a:pt x="21106" y="889094"/>
                </a:lnTo>
                <a:lnTo>
                  <a:pt x="24120" y="895141"/>
                </a:lnTo>
                <a:lnTo>
                  <a:pt x="25620" y="901188"/>
                </a:lnTo>
                <a:lnTo>
                  <a:pt x="28646" y="907235"/>
                </a:lnTo>
                <a:lnTo>
                  <a:pt x="31660" y="913282"/>
                </a:lnTo>
                <a:lnTo>
                  <a:pt x="34673" y="919329"/>
                </a:lnTo>
                <a:lnTo>
                  <a:pt x="39200" y="925388"/>
                </a:lnTo>
                <a:lnTo>
                  <a:pt x="43714" y="929923"/>
                </a:lnTo>
                <a:lnTo>
                  <a:pt x="46727" y="935970"/>
                </a:lnTo>
                <a:lnTo>
                  <a:pt x="51254" y="940505"/>
                </a:lnTo>
                <a:lnTo>
                  <a:pt x="54267" y="945041"/>
                </a:lnTo>
                <a:lnTo>
                  <a:pt x="57281" y="951087"/>
                </a:lnTo>
                <a:lnTo>
                  <a:pt x="61807" y="955623"/>
                </a:lnTo>
                <a:lnTo>
                  <a:pt x="66334" y="960158"/>
                </a:lnTo>
                <a:lnTo>
                  <a:pt x="70847" y="964693"/>
                </a:lnTo>
                <a:lnTo>
                  <a:pt x="75374" y="969228"/>
                </a:lnTo>
                <a:lnTo>
                  <a:pt x="79900" y="975275"/>
                </a:lnTo>
                <a:lnTo>
                  <a:pt x="84427" y="978298"/>
                </a:lnTo>
                <a:lnTo>
                  <a:pt x="88941" y="982834"/>
                </a:lnTo>
                <a:lnTo>
                  <a:pt x="91954" y="987381"/>
                </a:lnTo>
                <a:lnTo>
                  <a:pt x="97994" y="991917"/>
                </a:lnTo>
                <a:lnTo>
                  <a:pt x="101007" y="994940"/>
                </a:lnTo>
                <a:lnTo>
                  <a:pt x="107034" y="999475"/>
                </a:lnTo>
                <a:lnTo>
                  <a:pt x="111561" y="1004010"/>
                </a:lnTo>
                <a:lnTo>
                  <a:pt x="116087" y="1008545"/>
                </a:lnTo>
                <a:lnTo>
                  <a:pt x="120601" y="1010057"/>
                </a:lnTo>
                <a:lnTo>
                  <a:pt x="125128" y="1014592"/>
                </a:lnTo>
                <a:lnTo>
                  <a:pt x="131155" y="1017616"/>
                </a:lnTo>
                <a:lnTo>
                  <a:pt x="135681" y="1022151"/>
                </a:lnTo>
                <a:lnTo>
                  <a:pt x="140208" y="1023663"/>
                </a:lnTo>
                <a:lnTo>
                  <a:pt x="144721" y="1026686"/>
                </a:lnTo>
                <a:lnTo>
                  <a:pt x="149248" y="1029710"/>
                </a:lnTo>
                <a:lnTo>
                  <a:pt x="155275" y="1032733"/>
                </a:lnTo>
                <a:lnTo>
                  <a:pt x="159801" y="1035756"/>
                </a:lnTo>
                <a:lnTo>
                  <a:pt x="165828" y="1037268"/>
                </a:lnTo>
                <a:lnTo>
                  <a:pt x="168842" y="1040292"/>
                </a:lnTo>
                <a:lnTo>
                  <a:pt x="174881" y="1043328"/>
                </a:lnTo>
                <a:lnTo>
                  <a:pt x="179395" y="1044839"/>
                </a:lnTo>
                <a:lnTo>
                  <a:pt x="185435" y="1046351"/>
                </a:lnTo>
                <a:lnTo>
                  <a:pt x="191462" y="1047863"/>
                </a:lnTo>
                <a:lnTo>
                  <a:pt x="195988" y="1050886"/>
                </a:lnTo>
                <a:lnTo>
                  <a:pt x="200502" y="1050886"/>
                </a:lnTo>
                <a:lnTo>
                  <a:pt x="206542" y="1052398"/>
                </a:lnTo>
                <a:lnTo>
                  <a:pt x="211056" y="1053910"/>
                </a:lnTo>
                <a:lnTo>
                  <a:pt x="217095" y="1055422"/>
                </a:lnTo>
                <a:lnTo>
                  <a:pt x="226136" y="1055422"/>
                </a:lnTo>
                <a:lnTo>
                  <a:pt x="232162" y="1056933"/>
                </a:lnTo>
                <a:lnTo>
                  <a:pt x="247242" y="1056933"/>
                </a:lnTo>
                <a:lnTo>
                  <a:pt x="251769" y="1055422"/>
                </a:lnTo>
                <a:lnTo>
                  <a:pt x="257796" y="1055422"/>
                </a:lnTo>
                <a:lnTo>
                  <a:pt x="260809" y="1053910"/>
                </a:lnTo>
                <a:lnTo>
                  <a:pt x="266836" y="1053910"/>
                </a:lnTo>
                <a:lnTo>
                  <a:pt x="271363" y="1052398"/>
                </a:lnTo>
                <a:lnTo>
                  <a:pt x="277390" y="1052398"/>
                </a:lnTo>
                <a:lnTo>
                  <a:pt x="281916" y="1049375"/>
                </a:lnTo>
                <a:lnTo>
                  <a:pt x="286443" y="1047863"/>
                </a:lnTo>
                <a:lnTo>
                  <a:pt x="290957" y="1046351"/>
                </a:lnTo>
                <a:lnTo>
                  <a:pt x="295483" y="1044839"/>
                </a:lnTo>
                <a:lnTo>
                  <a:pt x="300010" y="1041816"/>
                </a:lnTo>
                <a:lnTo>
                  <a:pt x="304536" y="1040292"/>
                </a:lnTo>
                <a:lnTo>
                  <a:pt x="309050" y="1037268"/>
                </a:lnTo>
                <a:lnTo>
                  <a:pt x="315090" y="1034245"/>
                </a:lnTo>
                <a:lnTo>
                  <a:pt x="318103" y="1031221"/>
                </a:lnTo>
                <a:lnTo>
                  <a:pt x="322617" y="1026686"/>
                </a:lnTo>
                <a:lnTo>
                  <a:pt x="327143" y="1023663"/>
                </a:lnTo>
                <a:lnTo>
                  <a:pt x="331670" y="1020639"/>
                </a:lnTo>
                <a:lnTo>
                  <a:pt x="336184" y="1016104"/>
                </a:lnTo>
                <a:lnTo>
                  <a:pt x="339210" y="1011569"/>
                </a:lnTo>
                <a:lnTo>
                  <a:pt x="343724" y="1007034"/>
                </a:lnTo>
                <a:lnTo>
                  <a:pt x="348250" y="1002499"/>
                </a:lnTo>
                <a:lnTo>
                  <a:pt x="351264" y="997963"/>
                </a:lnTo>
                <a:lnTo>
                  <a:pt x="354277" y="991917"/>
                </a:lnTo>
                <a:lnTo>
                  <a:pt x="358804" y="987381"/>
                </a:lnTo>
                <a:lnTo>
                  <a:pt x="361817" y="982834"/>
                </a:lnTo>
                <a:lnTo>
                  <a:pt x="364831" y="978298"/>
                </a:lnTo>
                <a:lnTo>
                  <a:pt x="367844" y="975275"/>
                </a:lnTo>
                <a:lnTo>
                  <a:pt x="370870" y="970740"/>
                </a:lnTo>
                <a:lnTo>
                  <a:pt x="373884" y="966205"/>
                </a:lnTo>
                <a:lnTo>
                  <a:pt x="376897" y="961669"/>
                </a:lnTo>
                <a:lnTo>
                  <a:pt x="378397" y="957134"/>
                </a:lnTo>
                <a:lnTo>
                  <a:pt x="381424" y="954111"/>
                </a:lnTo>
                <a:lnTo>
                  <a:pt x="384437" y="951087"/>
                </a:lnTo>
                <a:lnTo>
                  <a:pt x="387451" y="942017"/>
                </a:lnTo>
                <a:lnTo>
                  <a:pt x="391977" y="935970"/>
                </a:lnTo>
                <a:lnTo>
                  <a:pt x="394991" y="928412"/>
                </a:lnTo>
                <a:lnTo>
                  <a:pt x="398004" y="922352"/>
                </a:lnTo>
                <a:lnTo>
                  <a:pt x="401017" y="917817"/>
                </a:lnTo>
                <a:lnTo>
                  <a:pt x="404031" y="911770"/>
                </a:lnTo>
                <a:lnTo>
                  <a:pt x="407044" y="905723"/>
                </a:lnTo>
                <a:lnTo>
                  <a:pt x="408557" y="901188"/>
                </a:lnTo>
                <a:lnTo>
                  <a:pt x="410058" y="896653"/>
                </a:lnTo>
                <a:lnTo>
                  <a:pt x="413071" y="893629"/>
                </a:lnTo>
                <a:lnTo>
                  <a:pt x="414584" y="887582"/>
                </a:lnTo>
                <a:lnTo>
                  <a:pt x="416097" y="883047"/>
                </a:lnTo>
                <a:lnTo>
                  <a:pt x="417598" y="880024"/>
                </a:lnTo>
                <a:lnTo>
                  <a:pt x="419111" y="877000"/>
                </a:lnTo>
                <a:lnTo>
                  <a:pt x="423625" y="869442"/>
                </a:lnTo>
                <a:lnTo>
                  <a:pt x="428151" y="863382"/>
                </a:lnTo>
                <a:lnTo>
                  <a:pt x="432678" y="857335"/>
                </a:lnTo>
                <a:lnTo>
                  <a:pt x="440218" y="851288"/>
                </a:lnTo>
                <a:lnTo>
                  <a:pt x="443231" y="848265"/>
                </a:lnTo>
                <a:lnTo>
                  <a:pt x="447758" y="846753"/>
                </a:lnTo>
                <a:lnTo>
                  <a:pt x="452272" y="843730"/>
                </a:lnTo>
                <a:lnTo>
                  <a:pt x="458311" y="842218"/>
                </a:lnTo>
                <a:lnTo>
                  <a:pt x="462825" y="837683"/>
                </a:lnTo>
                <a:lnTo>
                  <a:pt x="467352" y="834660"/>
                </a:lnTo>
                <a:lnTo>
                  <a:pt x="471878" y="833148"/>
                </a:lnTo>
                <a:lnTo>
                  <a:pt x="476392" y="830124"/>
                </a:lnTo>
                <a:lnTo>
                  <a:pt x="480918" y="825589"/>
                </a:lnTo>
                <a:lnTo>
                  <a:pt x="485445" y="822566"/>
                </a:lnTo>
                <a:lnTo>
                  <a:pt x="489959" y="821054"/>
                </a:lnTo>
                <a:lnTo>
                  <a:pt x="494485" y="818031"/>
                </a:lnTo>
                <a:lnTo>
                  <a:pt x="500512" y="811984"/>
                </a:lnTo>
                <a:lnTo>
                  <a:pt x="508052" y="805924"/>
                </a:lnTo>
                <a:lnTo>
                  <a:pt x="514092" y="799877"/>
                </a:lnTo>
                <a:lnTo>
                  <a:pt x="520119" y="796854"/>
                </a:lnTo>
                <a:lnTo>
                  <a:pt x="524645" y="792319"/>
                </a:lnTo>
                <a:lnTo>
                  <a:pt x="529159" y="790807"/>
                </a:lnTo>
                <a:lnTo>
                  <a:pt x="532173" y="789295"/>
                </a:lnTo>
                <a:lnTo>
                  <a:pt x="535186" y="790807"/>
                </a:lnTo>
                <a:lnTo>
                  <a:pt x="536699" y="793830"/>
                </a:lnTo>
                <a:lnTo>
                  <a:pt x="536699" y="805924"/>
                </a:lnTo>
                <a:lnTo>
                  <a:pt x="533686" y="813495"/>
                </a:lnTo>
                <a:lnTo>
                  <a:pt x="530672" y="821054"/>
                </a:lnTo>
                <a:lnTo>
                  <a:pt x="524645" y="827101"/>
                </a:lnTo>
                <a:lnTo>
                  <a:pt x="518606" y="834660"/>
                </a:lnTo>
                <a:lnTo>
                  <a:pt x="515592" y="836171"/>
                </a:lnTo>
                <a:lnTo>
                  <a:pt x="511066" y="840706"/>
                </a:lnTo>
                <a:lnTo>
                  <a:pt x="508052" y="843730"/>
                </a:lnTo>
                <a:lnTo>
                  <a:pt x="503538" y="846753"/>
                </a:lnTo>
                <a:lnTo>
                  <a:pt x="495998" y="852800"/>
                </a:lnTo>
                <a:lnTo>
                  <a:pt x="488458" y="858847"/>
                </a:lnTo>
                <a:lnTo>
                  <a:pt x="485445" y="861871"/>
                </a:lnTo>
                <a:lnTo>
                  <a:pt x="480918" y="866406"/>
                </a:lnTo>
                <a:lnTo>
                  <a:pt x="476392" y="869442"/>
                </a:lnTo>
                <a:lnTo>
                  <a:pt x="474892" y="872465"/>
                </a:lnTo>
                <a:lnTo>
                  <a:pt x="470365" y="875489"/>
                </a:lnTo>
                <a:lnTo>
                  <a:pt x="467352" y="880024"/>
                </a:lnTo>
                <a:lnTo>
                  <a:pt x="465838" y="883047"/>
                </a:lnTo>
                <a:lnTo>
                  <a:pt x="462825" y="887582"/>
                </a:lnTo>
                <a:lnTo>
                  <a:pt x="461325" y="892118"/>
                </a:lnTo>
                <a:lnTo>
                  <a:pt x="459812" y="895141"/>
                </a:lnTo>
                <a:lnTo>
                  <a:pt x="456798" y="899676"/>
                </a:lnTo>
                <a:lnTo>
                  <a:pt x="456798" y="919329"/>
                </a:lnTo>
                <a:lnTo>
                  <a:pt x="459812" y="926900"/>
                </a:lnTo>
                <a:lnTo>
                  <a:pt x="461325" y="931435"/>
                </a:lnTo>
                <a:lnTo>
                  <a:pt x="462825" y="935970"/>
                </a:lnTo>
                <a:lnTo>
                  <a:pt x="464338" y="940505"/>
                </a:lnTo>
                <a:lnTo>
                  <a:pt x="468852" y="946552"/>
                </a:lnTo>
                <a:lnTo>
                  <a:pt x="471878" y="952599"/>
                </a:lnTo>
                <a:lnTo>
                  <a:pt x="474892" y="957134"/>
                </a:lnTo>
                <a:lnTo>
                  <a:pt x="479405" y="961669"/>
                </a:lnTo>
                <a:lnTo>
                  <a:pt x="485445" y="966205"/>
                </a:lnTo>
                <a:lnTo>
                  <a:pt x="488458" y="970740"/>
                </a:lnTo>
                <a:lnTo>
                  <a:pt x="494485" y="975275"/>
                </a:lnTo>
                <a:lnTo>
                  <a:pt x="499012" y="979810"/>
                </a:lnTo>
                <a:lnTo>
                  <a:pt x="506552" y="985870"/>
                </a:lnTo>
                <a:lnTo>
                  <a:pt x="511066" y="988893"/>
                </a:lnTo>
                <a:lnTo>
                  <a:pt x="518606" y="993428"/>
                </a:lnTo>
                <a:lnTo>
                  <a:pt x="524645" y="997963"/>
                </a:lnTo>
                <a:lnTo>
                  <a:pt x="532173" y="1000987"/>
                </a:lnTo>
                <a:lnTo>
                  <a:pt x="538212" y="1004010"/>
                </a:lnTo>
                <a:lnTo>
                  <a:pt x="544239" y="1008545"/>
                </a:lnTo>
                <a:lnTo>
                  <a:pt x="551779" y="1011569"/>
                </a:lnTo>
                <a:lnTo>
                  <a:pt x="559319" y="1014592"/>
                </a:lnTo>
                <a:lnTo>
                  <a:pt x="565346" y="1017616"/>
                </a:lnTo>
                <a:lnTo>
                  <a:pt x="572886" y="1020639"/>
                </a:lnTo>
                <a:lnTo>
                  <a:pt x="580426" y="1023663"/>
                </a:lnTo>
                <a:lnTo>
                  <a:pt x="587953" y="1026686"/>
                </a:lnTo>
                <a:lnTo>
                  <a:pt x="593993" y="1028198"/>
                </a:lnTo>
                <a:lnTo>
                  <a:pt x="601533" y="1029710"/>
                </a:lnTo>
                <a:lnTo>
                  <a:pt x="609060" y="1032733"/>
                </a:lnTo>
                <a:lnTo>
                  <a:pt x="616600" y="1034245"/>
                </a:lnTo>
                <a:lnTo>
                  <a:pt x="622627" y="1034245"/>
                </a:lnTo>
                <a:lnTo>
                  <a:pt x="630167" y="1035756"/>
                </a:lnTo>
                <a:lnTo>
                  <a:pt x="637707" y="1037268"/>
                </a:lnTo>
                <a:lnTo>
                  <a:pt x="645247" y="1038780"/>
                </a:lnTo>
                <a:lnTo>
                  <a:pt x="657313" y="1038780"/>
                </a:lnTo>
                <a:lnTo>
                  <a:pt x="663340" y="1037268"/>
                </a:lnTo>
                <a:lnTo>
                  <a:pt x="670880" y="1035756"/>
                </a:lnTo>
                <a:lnTo>
                  <a:pt x="678408" y="1034245"/>
                </a:lnTo>
                <a:lnTo>
                  <a:pt x="685948" y="1032733"/>
                </a:lnTo>
                <a:lnTo>
                  <a:pt x="688961" y="1029710"/>
                </a:lnTo>
                <a:lnTo>
                  <a:pt x="691987" y="1029710"/>
                </a:lnTo>
                <a:lnTo>
                  <a:pt x="696501" y="1026686"/>
                </a:lnTo>
                <a:lnTo>
                  <a:pt x="701028" y="1026686"/>
                </a:lnTo>
                <a:lnTo>
                  <a:pt x="708568" y="1022151"/>
                </a:lnTo>
                <a:lnTo>
                  <a:pt x="716108" y="1017616"/>
                </a:lnTo>
                <a:lnTo>
                  <a:pt x="723647" y="1013081"/>
                </a:lnTo>
                <a:lnTo>
                  <a:pt x="731175" y="1010057"/>
                </a:lnTo>
                <a:lnTo>
                  <a:pt x="734201" y="1007034"/>
                </a:lnTo>
                <a:lnTo>
                  <a:pt x="737214" y="1005522"/>
                </a:lnTo>
                <a:lnTo>
                  <a:pt x="741728" y="1002499"/>
                </a:lnTo>
                <a:lnTo>
                  <a:pt x="746255" y="1000987"/>
                </a:lnTo>
                <a:lnTo>
                  <a:pt x="749268" y="997963"/>
                </a:lnTo>
                <a:lnTo>
                  <a:pt x="753795" y="996452"/>
                </a:lnTo>
                <a:lnTo>
                  <a:pt x="758321" y="994940"/>
                </a:lnTo>
                <a:lnTo>
                  <a:pt x="761335" y="991917"/>
                </a:lnTo>
                <a:lnTo>
                  <a:pt x="768875" y="987381"/>
                </a:lnTo>
                <a:lnTo>
                  <a:pt x="776402" y="982834"/>
                </a:lnTo>
                <a:lnTo>
                  <a:pt x="782442" y="978298"/>
                </a:lnTo>
                <a:lnTo>
                  <a:pt x="791482" y="975275"/>
                </a:lnTo>
                <a:lnTo>
                  <a:pt x="797509" y="970740"/>
                </a:lnTo>
                <a:lnTo>
                  <a:pt x="805049" y="966205"/>
                </a:lnTo>
                <a:lnTo>
                  <a:pt x="811076" y="963181"/>
                </a:lnTo>
                <a:lnTo>
                  <a:pt x="817115" y="960158"/>
                </a:lnTo>
                <a:lnTo>
                  <a:pt x="823142" y="957134"/>
                </a:lnTo>
                <a:lnTo>
                  <a:pt x="829169" y="954111"/>
                </a:lnTo>
                <a:lnTo>
                  <a:pt x="835209" y="952599"/>
                </a:lnTo>
                <a:lnTo>
                  <a:pt x="841236" y="951087"/>
                </a:lnTo>
                <a:lnTo>
                  <a:pt x="845762" y="949576"/>
                </a:lnTo>
                <a:lnTo>
                  <a:pt x="856316" y="949576"/>
                </a:lnTo>
                <a:lnTo>
                  <a:pt x="860829" y="952599"/>
                </a:lnTo>
                <a:lnTo>
                  <a:pt x="863843" y="952599"/>
                </a:lnTo>
                <a:lnTo>
                  <a:pt x="869883" y="954111"/>
                </a:lnTo>
                <a:lnTo>
                  <a:pt x="874396" y="955623"/>
                </a:lnTo>
                <a:lnTo>
                  <a:pt x="880436" y="957134"/>
                </a:lnTo>
                <a:lnTo>
                  <a:pt x="886463" y="957134"/>
                </a:lnTo>
                <a:lnTo>
                  <a:pt x="892490" y="958646"/>
                </a:lnTo>
                <a:lnTo>
                  <a:pt x="898517" y="960158"/>
                </a:lnTo>
                <a:lnTo>
                  <a:pt x="906057" y="961669"/>
                </a:lnTo>
                <a:lnTo>
                  <a:pt x="913597" y="963181"/>
                </a:lnTo>
                <a:lnTo>
                  <a:pt x="928677" y="963181"/>
                </a:lnTo>
                <a:lnTo>
                  <a:pt x="933203" y="964693"/>
                </a:lnTo>
                <a:lnTo>
                  <a:pt x="940730" y="964693"/>
                </a:lnTo>
                <a:lnTo>
                  <a:pt x="945257" y="966205"/>
                </a:lnTo>
                <a:lnTo>
                  <a:pt x="966364" y="966205"/>
                </a:lnTo>
                <a:lnTo>
                  <a:pt x="970890" y="967716"/>
                </a:lnTo>
                <a:lnTo>
                  <a:pt x="975392" y="966205"/>
                </a:lnTo>
                <a:lnTo>
                  <a:pt x="996498" y="966205"/>
                </a:lnTo>
                <a:lnTo>
                  <a:pt x="1001076" y="964693"/>
                </a:lnTo>
                <a:lnTo>
                  <a:pt x="1008578" y="964693"/>
                </a:lnTo>
                <a:lnTo>
                  <a:pt x="1013155" y="963181"/>
                </a:lnTo>
                <a:lnTo>
                  <a:pt x="1020657" y="963181"/>
                </a:lnTo>
                <a:lnTo>
                  <a:pt x="1025107" y="961669"/>
                </a:lnTo>
                <a:lnTo>
                  <a:pt x="1029684" y="961669"/>
                </a:lnTo>
                <a:lnTo>
                  <a:pt x="1034262" y="960158"/>
                </a:lnTo>
                <a:lnTo>
                  <a:pt x="1038712" y="960158"/>
                </a:lnTo>
                <a:lnTo>
                  <a:pt x="1041764" y="958646"/>
                </a:lnTo>
                <a:lnTo>
                  <a:pt x="1046214" y="957134"/>
                </a:lnTo>
                <a:lnTo>
                  <a:pt x="1049266" y="955623"/>
                </a:lnTo>
                <a:lnTo>
                  <a:pt x="1053843" y="954111"/>
                </a:lnTo>
                <a:lnTo>
                  <a:pt x="1056767" y="952599"/>
                </a:lnTo>
                <a:lnTo>
                  <a:pt x="1061345" y="951087"/>
                </a:lnTo>
                <a:lnTo>
                  <a:pt x="1065922" y="949576"/>
                </a:lnTo>
                <a:lnTo>
                  <a:pt x="1068847" y="948064"/>
                </a:lnTo>
                <a:lnTo>
                  <a:pt x="1076476" y="943529"/>
                </a:lnTo>
                <a:lnTo>
                  <a:pt x="1083977" y="940505"/>
                </a:lnTo>
                <a:lnTo>
                  <a:pt x="1089954" y="934459"/>
                </a:lnTo>
                <a:lnTo>
                  <a:pt x="1097583" y="929923"/>
                </a:lnTo>
                <a:lnTo>
                  <a:pt x="1102033" y="923864"/>
                </a:lnTo>
                <a:lnTo>
                  <a:pt x="1108136" y="917817"/>
                </a:lnTo>
                <a:lnTo>
                  <a:pt x="1111060" y="911770"/>
                </a:lnTo>
                <a:lnTo>
                  <a:pt x="1117164" y="905723"/>
                </a:lnTo>
                <a:lnTo>
                  <a:pt x="1120088" y="899676"/>
                </a:lnTo>
                <a:lnTo>
                  <a:pt x="1123140" y="893629"/>
                </a:lnTo>
                <a:lnTo>
                  <a:pt x="1126191" y="886071"/>
                </a:lnTo>
                <a:lnTo>
                  <a:pt x="1130641" y="880024"/>
                </a:lnTo>
                <a:lnTo>
                  <a:pt x="1132167" y="872465"/>
                </a:lnTo>
                <a:lnTo>
                  <a:pt x="1133693" y="864894"/>
                </a:lnTo>
                <a:lnTo>
                  <a:pt x="1136745" y="857335"/>
                </a:lnTo>
                <a:lnTo>
                  <a:pt x="1138270" y="849777"/>
                </a:lnTo>
                <a:lnTo>
                  <a:pt x="1139796" y="842218"/>
                </a:lnTo>
                <a:lnTo>
                  <a:pt x="1141195" y="834660"/>
                </a:lnTo>
                <a:lnTo>
                  <a:pt x="1141195" y="827101"/>
                </a:lnTo>
                <a:lnTo>
                  <a:pt x="1142721" y="821054"/>
                </a:lnTo>
                <a:lnTo>
                  <a:pt x="1141195" y="816519"/>
                </a:lnTo>
                <a:lnTo>
                  <a:pt x="1141195" y="789295"/>
                </a:lnTo>
                <a:lnTo>
                  <a:pt x="1139796" y="781737"/>
                </a:lnTo>
                <a:lnTo>
                  <a:pt x="1138270" y="774178"/>
                </a:lnTo>
                <a:lnTo>
                  <a:pt x="1136745" y="766619"/>
                </a:lnTo>
                <a:lnTo>
                  <a:pt x="1136745" y="760573"/>
                </a:lnTo>
                <a:lnTo>
                  <a:pt x="1133693" y="753014"/>
                </a:lnTo>
                <a:lnTo>
                  <a:pt x="1132167" y="745443"/>
                </a:lnTo>
                <a:lnTo>
                  <a:pt x="1130641" y="739396"/>
                </a:lnTo>
                <a:lnTo>
                  <a:pt x="1129243" y="733349"/>
                </a:lnTo>
                <a:lnTo>
                  <a:pt x="1126191" y="727302"/>
                </a:lnTo>
                <a:lnTo>
                  <a:pt x="1123140" y="719743"/>
                </a:lnTo>
                <a:lnTo>
                  <a:pt x="1121614" y="713697"/>
                </a:lnTo>
                <a:lnTo>
                  <a:pt x="1120088" y="709161"/>
                </a:lnTo>
                <a:lnTo>
                  <a:pt x="1115638" y="701603"/>
                </a:lnTo>
                <a:lnTo>
                  <a:pt x="1112586" y="695556"/>
                </a:lnTo>
                <a:lnTo>
                  <a:pt x="1111060" y="691008"/>
                </a:lnTo>
                <a:lnTo>
                  <a:pt x="1109535" y="687985"/>
                </a:lnTo>
                <a:lnTo>
                  <a:pt x="1108136" y="683449"/>
                </a:lnTo>
                <a:lnTo>
                  <a:pt x="1108136" y="680426"/>
                </a:lnTo>
                <a:lnTo>
                  <a:pt x="1105084" y="674379"/>
                </a:lnTo>
                <a:lnTo>
                  <a:pt x="1103559" y="671356"/>
                </a:lnTo>
                <a:lnTo>
                  <a:pt x="1102033" y="666821"/>
                </a:lnTo>
                <a:lnTo>
                  <a:pt x="1100507" y="662285"/>
                </a:lnTo>
                <a:lnTo>
                  <a:pt x="1098981" y="657750"/>
                </a:lnTo>
                <a:lnTo>
                  <a:pt x="1097583" y="653215"/>
                </a:lnTo>
                <a:lnTo>
                  <a:pt x="1096057" y="648680"/>
                </a:lnTo>
                <a:lnTo>
                  <a:pt x="1096057" y="644145"/>
                </a:lnTo>
                <a:lnTo>
                  <a:pt x="1093005" y="638098"/>
                </a:lnTo>
                <a:lnTo>
                  <a:pt x="1091479" y="633550"/>
                </a:lnTo>
                <a:lnTo>
                  <a:pt x="1089954" y="627503"/>
                </a:lnTo>
                <a:lnTo>
                  <a:pt x="1088428" y="622968"/>
                </a:lnTo>
                <a:lnTo>
                  <a:pt x="1087029" y="616921"/>
                </a:lnTo>
                <a:lnTo>
                  <a:pt x="1085503" y="612386"/>
                </a:lnTo>
                <a:lnTo>
                  <a:pt x="1083977" y="606339"/>
                </a:lnTo>
                <a:lnTo>
                  <a:pt x="1082452" y="601804"/>
                </a:lnTo>
                <a:lnTo>
                  <a:pt x="1080926" y="595757"/>
                </a:lnTo>
                <a:lnTo>
                  <a:pt x="1079400" y="591222"/>
                </a:lnTo>
                <a:lnTo>
                  <a:pt x="1077874" y="585175"/>
                </a:lnTo>
                <a:lnTo>
                  <a:pt x="1076476" y="579128"/>
                </a:lnTo>
                <a:lnTo>
                  <a:pt x="1076476" y="574580"/>
                </a:lnTo>
                <a:lnTo>
                  <a:pt x="1074950" y="568533"/>
                </a:lnTo>
                <a:lnTo>
                  <a:pt x="1073424" y="563998"/>
                </a:lnTo>
                <a:lnTo>
                  <a:pt x="1071898" y="557951"/>
                </a:lnTo>
                <a:lnTo>
                  <a:pt x="1070372" y="551904"/>
                </a:lnTo>
                <a:lnTo>
                  <a:pt x="1068847" y="547369"/>
                </a:lnTo>
                <a:lnTo>
                  <a:pt x="1067321" y="541322"/>
                </a:lnTo>
                <a:lnTo>
                  <a:pt x="1065922" y="536787"/>
                </a:lnTo>
                <a:lnTo>
                  <a:pt x="1065922" y="530740"/>
                </a:lnTo>
                <a:lnTo>
                  <a:pt x="1064396" y="526205"/>
                </a:lnTo>
                <a:lnTo>
                  <a:pt x="1062871" y="520146"/>
                </a:lnTo>
                <a:lnTo>
                  <a:pt x="1062871" y="515610"/>
                </a:lnTo>
                <a:lnTo>
                  <a:pt x="1061345" y="509564"/>
                </a:lnTo>
                <a:lnTo>
                  <a:pt x="1059819" y="505028"/>
                </a:lnTo>
                <a:lnTo>
                  <a:pt x="1058293" y="498981"/>
                </a:lnTo>
                <a:lnTo>
                  <a:pt x="1058293" y="495958"/>
                </a:lnTo>
                <a:lnTo>
                  <a:pt x="1056767" y="489911"/>
                </a:lnTo>
                <a:lnTo>
                  <a:pt x="1055369" y="485376"/>
                </a:lnTo>
                <a:lnTo>
                  <a:pt x="1055369" y="476306"/>
                </a:lnTo>
                <a:lnTo>
                  <a:pt x="1053843" y="471771"/>
                </a:lnTo>
                <a:lnTo>
                  <a:pt x="1053843" y="467235"/>
                </a:lnTo>
                <a:lnTo>
                  <a:pt x="1052317" y="464212"/>
                </a:lnTo>
                <a:lnTo>
                  <a:pt x="1052317" y="446059"/>
                </a:lnTo>
                <a:lnTo>
                  <a:pt x="1050791" y="440012"/>
                </a:lnTo>
                <a:lnTo>
                  <a:pt x="1050791" y="429430"/>
                </a:lnTo>
                <a:lnTo>
                  <a:pt x="1052317" y="424894"/>
                </a:lnTo>
                <a:lnTo>
                  <a:pt x="1052317" y="411289"/>
                </a:lnTo>
                <a:lnTo>
                  <a:pt x="1050791" y="405242"/>
                </a:lnTo>
                <a:lnTo>
                  <a:pt x="1047740" y="400694"/>
                </a:lnTo>
                <a:lnTo>
                  <a:pt x="1044815" y="396159"/>
                </a:lnTo>
                <a:lnTo>
                  <a:pt x="1040238" y="393136"/>
                </a:lnTo>
                <a:lnTo>
                  <a:pt x="1035661" y="391624"/>
                </a:lnTo>
                <a:lnTo>
                  <a:pt x="1031210" y="390112"/>
                </a:lnTo>
                <a:lnTo>
                  <a:pt x="1019131" y="390112"/>
                </a:lnTo>
                <a:lnTo>
                  <a:pt x="1013155" y="391624"/>
                </a:lnTo>
                <a:lnTo>
                  <a:pt x="1007052" y="394647"/>
                </a:lnTo>
                <a:lnTo>
                  <a:pt x="999550" y="397671"/>
                </a:lnTo>
                <a:lnTo>
                  <a:pt x="993447" y="403718"/>
                </a:lnTo>
                <a:lnTo>
                  <a:pt x="985945" y="408266"/>
                </a:lnTo>
                <a:lnTo>
                  <a:pt x="979969" y="415824"/>
                </a:lnTo>
                <a:lnTo>
                  <a:pt x="975392" y="418848"/>
                </a:lnTo>
                <a:lnTo>
                  <a:pt x="972340" y="423383"/>
                </a:lnTo>
                <a:lnTo>
                  <a:pt x="969377" y="427918"/>
                </a:lnTo>
                <a:lnTo>
                  <a:pt x="966364" y="432453"/>
                </a:lnTo>
                <a:lnTo>
                  <a:pt x="961837" y="436988"/>
                </a:lnTo>
                <a:lnTo>
                  <a:pt x="958824" y="443035"/>
                </a:lnTo>
                <a:lnTo>
                  <a:pt x="955810" y="447570"/>
                </a:lnTo>
                <a:lnTo>
                  <a:pt x="952797" y="453617"/>
                </a:lnTo>
                <a:lnTo>
                  <a:pt x="948270" y="458152"/>
                </a:lnTo>
                <a:lnTo>
                  <a:pt x="945257" y="464212"/>
                </a:lnTo>
                <a:lnTo>
                  <a:pt x="942244" y="470259"/>
                </a:lnTo>
                <a:lnTo>
                  <a:pt x="939230" y="476306"/>
                </a:lnTo>
                <a:lnTo>
                  <a:pt x="936217" y="480841"/>
                </a:lnTo>
                <a:lnTo>
                  <a:pt x="933203" y="486888"/>
                </a:lnTo>
                <a:lnTo>
                  <a:pt x="928677" y="492935"/>
                </a:lnTo>
                <a:lnTo>
                  <a:pt x="927164" y="498981"/>
                </a:lnTo>
                <a:lnTo>
                  <a:pt x="924150" y="502005"/>
                </a:lnTo>
                <a:lnTo>
                  <a:pt x="921137" y="506540"/>
                </a:lnTo>
                <a:lnTo>
                  <a:pt x="918123" y="511075"/>
                </a:lnTo>
                <a:lnTo>
                  <a:pt x="916610" y="515610"/>
                </a:lnTo>
                <a:lnTo>
                  <a:pt x="912096" y="521670"/>
                </a:lnTo>
                <a:lnTo>
                  <a:pt x="907570" y="527717"/>
                </a:lnTo>
                <a:lnTo>
                  <a:pt x="904556" y="529229"/>
                </a:lnTo>
                <a:lnTo>
                  <a:pt x="903043" y="530740"/>
                </a:lnTo>
                <a:lnTo>
                  <a:pt x="900030" y="527717"/>
                </a:lnTo>
                <a:lnTo>
                  <a:pt x="900030" y="515610"/>
                </a:lnTo>
                <a:lnTo>
                  <a:pt x="901543" y="509564"/>
                </a:lnTo>
                <a:lnTo>
                  <a:pt x="903043" y="503517"/>
                </a:lnTo>
                <a:lnTo>
                  <a:pt x="907570" y="498981"/>
                </a:lnTo>
                <a:lnTo>
                  <a:pt x="910583" y="491423"/>
                </a:lnTo>
                <a:lnTo>
                  <a:pt x="916610" y="485376"/>
                </a:lnTo>
                <a:lnTo>
                  <a:pt x="918123" y="480841"/>
                </a:lnTo>
                <a:lnTo>
                  <a:pt x="919624" y="476306"/>
                </a:lnTo>
                <a:lnTo>
                  <a:pt x="922650" y="473282"/>
                </a:lnTo>
                <a:lnTo>
                  <a:pt x="925663" y="468747"/>
                </a:lnTo>
                <a:lnTo>
                  <a:pt x="928677" y="464212"/>
                </a:lnTo>
                <a:lnTo>
                  <a:pt x="930177" y="458152"/>
                </a:lnTo>
                <a:lnTo>
                  <a:pt x="931690" y="452105"/>
                </a:lnTo>
                <a:lnTo>
                  <a:pt x="934704" y="447570"/>
                </a:lnTo>
                <a:lnTo>
                  <a:pt x="936217" y="440012"/>
                </a:lnTo>
                <a:lnTo>
                  <a:pt x="937717" y="433965"/>
                </a:lnTo>
                <a:lnTo>
                  <a:pt x="937717" y="429430"/>
                </a:lnTo>
                <a:lnTo>
                  <a:pt x="939230" y="426406"/>
                </a:lnTo>
                <a:lnTo>
                  <a:pt x="939230" y="421871"/>
                </a:lnTo>
                <a:lnTo>
                  <a:pt x="940730" y="417336"/>
                </a:lnTo>
                <a:lnTo>
                  <a:pt x="940730" y="403718"/>
                </a:lnTo>
                <a:lnTo>
                  <a:pt x="942244" y="399183"/>
                </a:lnTo>
                <a:lnTo>
                  <a:pt x="942244" y="355343"/>
                </a:lnTo>
                <a:lnTo>
                  <a:pt x="940730" y="347784"/>
                </a:lnTo>
                <a:lnTo>
                  <a:pt x="940730" y="329631"/>
                </a:lnTo>
                <a:lnTo>
                  <a:pt x="939230" y="322034"/>
                </a:lnTo>
                <a:lnTo>
                  <a:pt x="937717" y="314539"/>
                </a:lnTo>
                <a:lnTo>
                  <a:pt x="936217" y="306917"/>
                </a:lnTo>
                <a:lnTo>
                  <a:pt x="934704" y="299422"/>
                </a:lnTo>
                <a:lnTo>
                  <a:pt x="933203" y="293324"/>
                </a:lnTo>
                <a:lnTo>
                  <a:pt x="931690" y="285829"/>
                </a:lnTo>
                <a:lnTo>
                  <a:pt x="930177" y="278207"/>
                </a:lnTo>
                <a:lnTo>
                  <a:pt x="928677" y="272236"/>
                </a:lnTo>
                <a:lnTo>
                  <a:pt x="927164" y="264614"/>
                </a:lnTo>
                <a:lnTo>
                  <a:pt x="925663" y="258516"/>
                </a:lnTo>
                <a:lnTo>
                  <a:pt x="924150" y="252546"/>
                </a:lnTo>
                <a:lnTo>
                  <a:pt x="922650" y="244924"/>
                </a:lnTo>
                <a:lnTo>
                  <a:pt x="919624" y="238953"/>
                </a:lnTo>
                <a:lnTo>
                  <a:pt x="918123" y="232855"/>
                </a:lnTo>
                <a:lnTo>
                  <a:pt x="916610" y="226758"/>
                </a:lnTo>
                <a:lnTo>
                  <a:pt x="915110" y="220787"/>
                </a:lnTo>
                <a:lnTo>
                  <a:pt x="912096" y="214689"/>
                </a:lnTo>
                <a:lnTo>
                  <a:pt x="909070" y="207194"/>
                </a:lnTo>
                <a:lnTo>
                  <a:pt x="907570" y="201096"/>
                </a:lnTo>
                <a:lnTo>
                  <a:pt x="906057" y="194999"/>
                </a:lnTo>
                <a:lnTo>
                  <a:pt x="903043" y="189028"/>
                </a:lnTo>
                <a:lnTo>
                  <a:pt x="900030" y="184455"/>
                </a:lnTo>
                <a:lnTo>
                  <a:pt x="898517" y="178484"/>
                </a:lnTo>
                <a:lnTo>
                  <a:pt x="895503" y="172386"/>
                </a:lnTo>
                <a:lnTo>
                  <a:pt x="894003" y="166289"/>
                </a:lnTo>
                <a:lnTo>
                  <a:pt x="890989" y="160318"/>
                </a:lnTo>
                <a:lnTo>
                  <a:pt x="887963" y="155745"/>
                </a:lnTo>
                <a:lnTo>
                  <a:pt x="886463" y="149647"/>
                </a:lnTo>
                <a:lnTo>
                  <a:pt x="883449" y="145201"/>
                </a:lnTo>
                <a:lnTo>
                  <a:pt x="880436" y="139103"/>
                </a:lnTo>
                <a:lnTo>
                  <a:pt x="878923" y="134530"/>
                </a:lnTo>
                <a:lnTo>
                  <a:pt x="875909" y="130084"/>
                </a:lnTo>
                <a:lnTo>
                  <a:pt x="872896" y="123986"/>
                </a:lnTo>
                <a:lnTo>
                  <a:pt x="871383" y="119413"/>
                </a:lnTo>
                <a:lnTo>
                  <a:pt x="868369" y="114966"/>
                </a:lnTo>
                <a:lnTo>
                  <a:pt x="865356" y="110393"/>
                </a:lnTo>
                <a:lnTo>
                  <a:pt x="862343" y="104295"/>
                </a:lnTo>
                <a:lnTo>
                  <a:pt x="860829" y="101374"/>
                </a:lnTo>
                <a:lnTo>
                  <a:pt x="857816" y="96800"/>
                </a:lnTo>
                <a:lnTo>
                  <a:pt x="854803" y="92227"/>
                </a:lnTo>
                <a:lnTo>
                  <a:pt x="851789" y="87654"/>
                </a:lnTo>
                <a:lnTo>
                  <a:pt x="850276" y="83208"/>
                </a:lnTo>
                <a:lnTo>
                  <a:pt x="847263" y="80159"/>
                </a:lnTo>
                <a:lnTo>
                  <a:pt x="844249" y="75586"/>
                </a:lnTo>
                <a:lnTo>
                  <a:pt x="839723" y="68090"/>
                </a:lnTo>
                <a:lnTo>
                  <a:pt x="836709" y="61993"/>
                </a:lnTo>
                <a:lnTo>
                  <a:pt x="830682" y="54498"/>
                </a:lnTo>
                <a:lnTo>
                  <a:pt x="827669" y="48400"/>
                </a:lnTo>
                <a:lnTo>
                  <a:pt x="823142" y="42302"/>
                </a:lnTo>
                <a:lnTo>
                  <a:pt x="818616" y="37856"/>
                </a:lnTo>
                <a:lnTo>
                  <a:pt x="815602" y="33283"/>
                </a:lnTo>
                <a:lnTo>
                  <a:pt x="812589" y="28709"/>
                </a:lnTo>
                <a:lnTo>
                  <a:pt x="808062" y="24136"/>
                </a:lnTo>
                <a:lnTo>
                  <a:pt x="806562" y="21214"/>
                </a:lnTo>
                <a:lnTo>
                  <a:pt x="800535" y="15117"/>
                </a:lnTo>
                <a:lnTo>
                  <a:pt x="796008" y="10543"/>
                </a:lnTo>
                <a:lnTo>
                  <a:pt x="792995" y="7622"/>
                </a:lnTo>
                <a:lnTo>
                  <a:pt x="789982" y="4573"/>
                </a:lnTo>
                <a:lnTo>
                  <a:pt x="783942" y="0"/>
                </a:lnTo>
                <a:lnTo>
                  <a:pt x="779428" y="1524"/>
                </a:lnTo>
                <a:lnTo>
                  <a:pt x="776402" y="3048"/>
                </a:lnTo>
                <a:lnTo>
                  <a:pt x="774902" y="6097"/>
                </a:lnTo>
                <a:lnTo>
                  <a:pt x="771888" y="10543"/>
                </a:lnTo>
                <a:lnTo>
                  <a:pt x="770375" y="16641"/>
                </a:lnTo>
                <a:lnTo>
                  <a:pt x="768875" y="19690"/>
                </a:lnTo>
                <a:lnTo>
                  <a:pt x="767362" y="22739"/>
                </a:lnTo>
                <a:lnTo>
                  <a:pt x="765849" y="27185"/>
                </a:lnTo>
                <a:lnTo>
                  <a:pt x="765849" y="31758"/>
                </a:lnTo>
                <a:lnTo>
                  <a:pt x="764348" y="36332"/>
                </a:lnTo>
                <a:lnTo>
                  <a:pt x="762835" y="42302"/>
                </a:lnTo>
                <a:lnTo>
                  <a:pt x="761335" y="46876"/>
                </a:lnTo>
                <a:lnTo>
                  <a:pt x="761335" y="54498"/>
                </a:lnTo>
                <a:lnTo>
                  <a:pt x="758321" y="58944"/>
                </a:lnTo>
                <a:lnTo>
                  <a:pt x="756808" y="65042"/>
                </a:lnTo>
                <a:lnTo>
                  <a:pt x="755295" y="69615"/>
                </a:lnTo>
                <a:lnTo>
                  <a:pt x="752282" y="75586"/>
                </a:lnTo>
                <a:lnTo>
                  <a:pt x="749268" y="80159"/>
                </a:lnTo>
                <a:lnTo>
                  <a:pt x="747768" y="83208"/>
                </a:lnTo>
                <a:lnTo>
                  <a:pt x="744742" y="87654"/>
                </a:lnTo>
                <a:lnTo>
                  <a:pt x="741728" y="92227"/>
                </a:lnTo>
                <a:lnTo>
                  <a:pt x="737214" y="96800"/>
                </a:lnTo>
                <a:lnTo>
                  <a:pt x="734201" y="101374"/>
                </a:lnTo>
                <a:lnTo>
                  <a:pt x="731175" y="104295"/>
                </a:lnTo>
                <a:lnTo>
                  <a:pt x="726661" y="108869"/>
                </a:lnTo>
                <a:lnTo>
                  <a:pt x="720621" y="114966"/>
                </a:lnTo>
                <a:lnTo>
                  <a:pt x="713094" y="122462"/>
                </a:lnTo>
                <a:lnTo>
                  <a:pt x="708568" y="125510"/>
                </a:lnTo>
                <a:lnTo>
                  <a:pt x="704041" y="128559"/>
                </a:lnTo>
                <a:lnTo>
                  <a:pt x="701028" y="133005"/>
                </a:lnTo>
                <a:lnTo>
                  <a:pt x="696501" y="136054"/>
                </a:lnTo>
                <a:lnTo>
                  <a:pt x="691987" y="139103"/>
                </a:lnTo>
                <a:lnTo>
                  <a:pt x="688961" y="143676"/>
                </a:lnTo>
                <a:lnTo>
                  <a:pt x="685948" y="148250"/>
                </a:lnTo>
                <a:lnTo>
                  <a:pt x="681434" y="152696"/>
                </a:lnTo>
                <a:lnTo>
                  <a:pt x="678408" y="157269"/>
                </a:lnTo>
                <a:lnTo>
                  <a:pt x="673894" y="160318"/>
                </a:lnTo>
                <a:lnTo>
                  <a:pt x="670880" y="164764"/>
                </a:lnTo>
                <a:lnTo>
                  <a:pt x="667867" y="170862"/>
                </a:lnTo>
                <a:lnTo>
                  <a:pt x="663340" y="175435"/>
                </a:lnTo>
                <a:lnTo>
                  <a:pt x="660327" y="181406"/>
                </a:lnTo>
                <a:lnTo>
                  <a:pt x="657313" y="187504"/>
                </a:lnTo>
                <a:lnTo>
                  <a:pt x="655800" y="193601"/>
                </a:lnTo>
                <a:lnTo>
                  <a:pt x="652787" y="199572"/>
                </a:lnTo>
                <a:lnTo>
                  <a:pt x="649773" y="205670"/>
                </a:lnTo>
                <a:lnTo>
                  <a:pt x="646760" y="211640"/>
                </a:lnTo>
                <a:lnTo>
                  <a:pt x="645247" y="217738"/>
                </a:lnTo>
                <a:lnTo>
                  <a:pt x="643734" y="223836"/>
                </a:lnTo>
                <a:lnTo>
                  <a:pt x="640720" y="229806"/>
                </a:lnTo>
                <a:lnTo>
                  <a:pt x="639220" y="235904"/>
                </a:lnTo>
                <a:lnTo>
                  <a:pt x="637707" y="241875"/>
                </a:lnTo>
                <a:lnTo>
                  <a:pt x="634693" y="247972"/>
                </a:lnTo>
                <a:lnTo>
                  <a:pt x="633180" y="254070"/>
                </a:lnTo>
                <a:lnTo>
                  <a:pt x="631680" y="260041"/>
                </a:lnTo>
                <a:lnTo>
                  <a:pt x="631680" y="266138"/>
                </a:lnTo>
                <a:lnTo>
                  <a:pt x="630167" y="272236"/>
                </a:lnTo>
                <a:lnTo>
                  <a:pt x="628667" y="278207"/>
                </a:lnTo>
                <a:lnTo>
                  <a:pt x="627153" y="284305"/>
                </a:lnTo>
                <a:lnTo>
                  <a:pt x="627153" y="290275"/>
                </a:lnTo>
                <a:lnTo>
                  <a:pt x="625653" y="296373"/>
                </a:lnTo>
                <a:lnTo>
                  <a:pt x="625653" y="300946"/>
                </a:lnTo>
                <a:lnTo>
                  <a:pt x="624140" y="306917"/>
                </a:lnTo>
                <a:lnTo>
                  <a:pt x="624140" y="353831"/>
                </a:lnTo>
                <a:lnTo>
                  <a:pt x="625653" y="358366"/>
                </a:lnTo>
                <a:lnTo>
                  <a:pt x="625653" y="361390"/>
                </a:lnTo>
                <a:lnTo>
                  <a:pt x="627153" y="364413"/>
                </a:lnTo>
                <a:lnTo>
                  <a:pt x="627153" y="373483"/>
                </a:lnTo>
                <a:lnTo>
                  <a:pt x="624140" y="376507"/>
                </a:lnTo>
                <a:lnTo>
                  <a:pt x="622627" y="379530"/>
                </a:lnTo>
                <a:lnTo>
                  <a:pt x="610573" y="379530"/>
                </a:lnTo>
                <a:lnTo>
                  <a:pt x="607560" y="378018"/>
                </a:lnTo>
                <a:lnTo>
                  <a:pt x="603033" y="374995"/>
                </a:lnTo>
                <a:lnTo>
                  <a:pt x="598507" y="371972"/>
                </a:lnTo>
                <a:lnTo>
                  <a:pt x="593993" y="368948"/>
                </a:lnTo>
                <a:lnTo>
                  <a:pt x="590979" y="365925"/>
                </a:lnTo>
                <a:lnTo>
                  <a:pt x="586453" y="359878"/>
                </a:lnTo>
                <a:lnTo>
                  <a:pt x="584940" y="356854"/>
                </a:lnTo>
                <a:lnTo>
                  <a:pt x="583439" y="352319"/>
                </a:lnTo>
                <a:lnTo>
                  <a:pt x="583439" y="335678"/>
                </a:lnTo>
                <a:lnTo>
                  <a:pt x="584940" y="328119"/>
                </a:lnTo>
                <a:lnTo>
                  <a:pt x="586453" y="320510"/>
                </a:lnTo>
                <a:lnTo>
                  <a:pt x="586453" y="316063"/>
                </a:lnTo>
                <a:lnTo>
                  <a:pt x="587953" y="311490"/>
                </a:lnTo>
                <a:lnTo>
                  <a:pt x="587953" y="299422"/>
                </a:lnTo>
                <a:lnTo>
                  <a:pt x="589466" y="296373"/>
                </a:lnTo>
                <a:lnTo>
                  <a:pt x="589466" y="291800"/>
                </a:lnTo>
                <a:lnTo>
                  <a:pt x="590979" y="288751"/>
                </a:lnTo>
                <a:lnTo>
                  <a:pt x="590979" y="275158"/>
                </a:lnTo>
                <a:lnTo>
                  <a:pt x="592480" y="272236"/>
                </a:lnTo>
                <a:lnTo>
                  <a:pt x="590979" y="264614"/>
                </a:lnTo>
                <a:lnTo>
                  <a:pt x="590979" y="260041"/>
                </a:lnTo>
                <a:lnTo>
                  <a:pt x="587953" y="254070"/>
                </a:lnTo>
                <a:lnTo>
                  <a:pt x="584940" y="251021"/>
                </a:lnTo>
                <a:lnTo>
                  <a:pt x="580426" y="249497"/>
                </a:lnTo>
                <a:lnTo>
                  <a:pt x="568359" y="249497"/>
                </a:lnTo>
                <a:lnTo>
                  <a:pt x="562332" y="252546"/>
                </a:lnTo>
                <a:lnTo>
                  <a:pt x="557806" y="254070"/>
                </a:lnTo>
                <a:lnTo>
                  <a:pt x="553279" y="255595"/>
                </a:lnTo>
                <a:lnTo>
                  <a:pt x="548766" y="256992"/>
                </a:lnTo>
                <a:lnTo>
                  <a:pt x="545739" y="260041"/>
                </a:lnTo>
                <a:lnTo>
                  <a:pt x="541226" y="263090"/>
                </a:lnTo>
                <a:lnTo>
                  <a:pt x="536699" y="264614"/>
                </a:lnTo>
                <a:lnTo>
                  <a:pt x="532173" y="267663"/>
                </a:lnTo>
                <a:lnTo>
                  <a:pt x="529159" y="272236"/>
                </a:lnTo>
                <a:lnTo>
                  <a:pt x="524645" y="276682"/>
                </a:lnTo>
                <a:lnTo>
                  <a:pt x="520119" y="279731"/>
                </a:lnTo>
                <a:lnTo>
                  <a:pt x="515592" y="284305"/>
                </a:lnTo>
                <a:lnTo>
                  <a:pt x="511066" y="288751"/>
                </a:lnTo>
                <a:lnTo>
                  <a:pt x="508052" y="293324"/>
                </a:lnTo>
                <a:lnTo>
                  <a:pt x="503538" y="297897"/>
                </a:lnTo>
                <a:lnTo>
                  <a:pt x="499012" y="302471"/>
                </a:lnTo>
                <a:lnTo>
                  <a:pt x="494485" y="306917"/>
                </a:lnTo>
                <a:lnTo>
                  <a:pt x="489959" y="311490"/>
                </a:lnTo>
                <a:lnTo>
                  <a:pt x="486945" y="317588"/>
                </a:lnTo>
                <a:lnTo>
                  <a:pt x="483932" y="323584"/>
                </a:lnTo>
                <a:lnTo>
                  <a:pt x="480918" y="329631"/>
                </a:lnTo>
                <a:lnTo>
                  <a:pt x="476392" y="334166"/>
                </a:lnTo>
                <a:lnTo>
                  <a:pt x="474892" y="340213"/>
                </a:lnTo>
                <a:lnTo>
                  <a:pt x="471878" y="346260"/>
                </a:lnTo>
                <a:lnTo>
                  <a:pt x="468852" y="352319"/>
                </a:lnTo>
                <a:lnTo>
                  <a:pt x="467352" y="358366"/>
                </a:lnTo>
                <a:lnTo>
                  <a:pt x="464338" y="364413"/>
                </a:lnTo>
                <a:lnTo>
                  <a:pt x="462825" y="370460"/>
                </a:lnTo>
                <a:lnTo>
                  <a:pt x="462825" y="378018"/>
                </a:lnTo>
                <a:lnTo>
                  <a:pt x="459812" y="384065"/>
                </a:lnTo>
                <a:lnTo>
                  <a:pt x="459812" y="396159"/>
                </a:lnTo>
                <a:lnTo>
                  <a:pt x="461325" y="403718"/>
                </a:lnTo>
                <a:lnTo>
                  <a:pt x="461325" y="411289"/>
                </a:lnTo>
                <a:lnTo>
                  <a:pt x="462825" y="417336"/>
                </a:lnTo>
                <a:lnTo>
                  <a:pt x="464338" y="424894"/>
                </a:lnTo>
                <a:lnTo>
                  <a:pt x="465838" y="432453"/>
                </a:lnTo>
                <a:lnTo>
                  <a:pt x="468852" y="440012"/>
                </a:lnTo>
                <a:lnTo>
                  <a:pt x="470365" y="447570"/>
                </a:lnTo>
                <a:lnTo>
                  <a:pt x="473378" y="453617"/>
                </a:lnTo>
                <a:lnTo>
                  <a:pt x="476392" y="462687"/>
                </a:lnTo>
                <a:lnTo>
                  <a:pt x="477905" y="468747"/>
                </a:lnTo>
                <a:lnTo>
                  <a:pt x="482431" y="476306"/>
                </a:lnTo>
                <a:lnTo>
                  <a:pt x="485445" y="483864"/>
                </a:lnTo>
                <a:lnTo>
                  <a:pt x="488458" y="491423"/>
                </a:lnTo>
                <a:lnTo>
                  <a:pt x="489959" y="497470"/>
                </a:lnTo>
                <a:lnTo>
                  <a:pt x="492985" y="503517"/>
                </a:lnTo>
                <a:lnTo>
                  <a:pt x="495998" y="509564"/>
                </a:lnTo>
                <a:lnTo>
                  <a:pt x="497499" y="517122"/>
                </a:lnTo>
                <a:lnTo>
                  <a:pt x="499012" y="521670"/>
                </a:lnTo>
                <a:lnTo>
                  <a:pt x="502025" y="527717"/>
                </a:lnTo>
                <a:lnTo>
                  <a:pt x="503538" y="533764"/>
                </a:lnTo>
                <a:lnTo>
                  <a:pt x="505039" y="538299"/>
                </a:lnTo>
                <a:lnTo>
                  <a:pt x="505039" y="547369"/>
                </a:lnTo>
                <a:lnTo>
                  <a:pt x="503538" y="551904"/>
                </a:lnTo>
                <a:lnTo>
                  <a:pt x="503538" y="556440"/>
                </a:lnTo>
                <a:lnTo>
                  <a:pt x="500512" y="562486"/>
                </a:lnTo>
                <a:lnTo>
                  <a:pt x="495998" y="567022"/>
                </a:lnTo>
                <a:lnTo>
                  <a:pt x="483932" y="567022"/>
                </a:lnTo>
                <a:lnTo>
                  <a:pt x="482431" y="565510"/>
                </a:lnTo>
                <a:lnTo>
                  <a:pt x="476392" y="562486"/>
                </a:lnTo>
                <a:lnTo>
                  <a:pt x="473378" y="556440"/>
                </a:lnTo>
                <a:lnTo>
                  <a:pt x="471878" y="553416"/>
                </a:lnTo>
                <a:lnTo>
                  <a:pt x="470365" y="548881"/>
                </a:lnTo>
                <a:lnTo>
                  <a:pt x="468852" y="544346"/>
                </a:lnTo>
                <a:lnTo>
                  <a:pt x="467352" y="541322"/>
                </a:lnTo>
                <a:lnTo>
                  <a:pt x="465838" y="536787"/>
                </a:lnTo>
                <a:lnTo>
                  <a:pt x="465838" y="532252"/>
                </a:lnTo>
                <a:lnTo>
                  <a:pt x="464338" y="527717"/>
                </a:lnTo>
                <a:lnTo>
                  <a:pt x="462825" y="523182"/>
                </a:lnTo>
                <a:lnTo>
                  <a:pt x="462825" y="518634"/>
                </a:lnTo>
                <a:lnTo>
                  <a:pt x="461325" y="512587"/>
                </a:lnTo>
                <a:lnTo>
                  <a:pt x="459812" y="508052"/>
                </a:lnTo>
                <a:lnTo>
                  <a:pt x="458311" y="503517"/>
                </a:lnTo>
                <a:lnTo>
                  <a:pt x="456798" y="498981"/>
                </a:lnTo>
                <a:lnTo>
                  <a:pt x="455285" y="494446"/>
                </a:lnTo>
                <a:lnTo>
                  <a:pt x="453785" y="489911"/>
                </a:lnTo>
                <a:lnTo>
                  <a:pt x="452272" y="486888"/>
                </a:lnTo>
                <a:lnTo>
                  <a:pt x="447758" y="479329"/>
                </a:lnTo>
                <a:lnTo>
                  <a:pt x="443231" y="474794"/>
                </a:lnTo>
                <a:lnTo>
                  <a:pt x="435691" y="471771"/>
                </a:lnTo>
                <a:lnTo>
                  <a:pt x="425138" y="471771"/>
                </a:lnTo>
                <a:lnTo>
                  <a:pt x="420611" y="473282"/>
                </a:lnTo>
                <a:lnTo>
                  <a:pt x="417598" y="474794"/>
                </a:lnTo>
                <a:lnTo>
                  <a:pt x="416097" y="476306"/>
                </a:lnTo>
                <a:lnTo>
                  <a:pt x="411571" y="479329"/>
                </a:lnTo>
                <a:lnTo>
                  <a:pt x="410058" y="482353"/>
                </a:lnTo>
                <a:lnTo>
                  <a:pt x="407044" y="486888"/>
                </a:lnTo>
                <a:lnTo>
                  <a:pt x="405544" y="489911"/>
                </a:lnTo>
                <a:lnTo>
                  <a:pt x="404031" y="494446"/>
                </a:lnTo>
                <a:lnTo>
                  <a:pt x="401017" y="498981"/>
                </a:lnTo>
                <a:lnTo>
                  <a:pt x="399504" y="503517"/>
                </a:lnTo>
                <a:lnTo>
                  <a:pt x="398004" y="508052"/>
                </a:lnTo>
                <a:lnTo>
                  <a:pt x="396491" y="512587"/>
                </a:lnTo>
                <a:lnTo>
                  <a:pt x="394991" y="517122"/>
                </a:lnTo>
                <a:lnTo>
                  <a:pt x="393477" y="521670"/>
                </a:lnTo>
                <a:lnTo>
                  <a:pt x="393477" y="527717"/>
                </a:lnTo>
                <a:lnTo>
                  <a:pt x="390464" y="532252"/>
                </a:lnTo>
                <a:lnTo>
                  <a:pt x="390464" y="536787"/>
                </a:lnTo>
                <a:lnTo>
                  <a:pt x="387451" y="541322"/>
                </a:lnTo>
                <a:lnTo>
                  <a:pt x="387451" y="545858"/>
                </a:lnTo>
                <a:lnTo>
                  <a:pt x="384437" y="550393"/>
                </a:lnTo>
                <a:lnTo>
                  <a:pt x="384437" y="554928"/>
                </a:lnTo>
                <a:lnTo>
                  <a:pt x="381424" y="557951"/>
                </a:lnTo>
                <a:lnTo>
                  <a:pt x="379911" y="562486"/>
                </a:lnTo>
                <a:lnTo>
                  <a:pt x="375384" y="567022"/>
                </a:lnTo>
                <a:lnTo>
                  <a:pt x="370870" y="570045"/>
                </a:lnTo>
                <a:lnTo>
                  <a:pt x="363330" y="571557"/>
                </a:lnTo>
                <a:lnTo>
                  <a:pt x="357291" y="570045"/>
                </a:lnTo>
                <a:lnTo>
                  <a:pt x="352777" y="568533"/>
                </a:lnTo>
                <a:lnTo>
                  <a:pt x="349763" y="567022"/>
                </a:lnTo>
                <a:lnTo>
                  <a:pt x="345237" y="563998"/>
                </a:lnTo>
                <a:lnTo>
                  <a:pt x="343724" y="562486"/>
                </a:lnTo>
                <a:lnTo>
                  <a:pt x="339210" y="557951"/>
                </a:lnTo>
                <a:lnTo>
                  <a:pt x="337697" y="553416"/>
                </a:lnTo>
                <a:lnTo>
                  <a:pt x="336184" y="545858"/>
                </a:lnTo>
                <a:lnTo>
                  <a:pt x="336184" y="527717"/>
                </a:lnTo>
                <a:lnTo>
                  <a:pt x="337697" y="523182"/>
                </a:lnTo>
                <a:lnTo>
                  <a:pt x="337697" y="518634"/>
                </a:lnTo>
                <a:lnTo>
                  <a:pt x="339210" y="512587"/>
                </a:lnTo>
                <a:lnTo>
                  <a:pt x="339210" y="508052"/>
                </a:lnTo>
                <a:lnTo>
                  <a:pt x="340710" y="502005"/>
                </a:lnTo>
                <a:lnTo>
                  <a:pt x="342223" y="495958"/>
                </a:lnTo>
                <a:lnTo>
                  <a:pt x="343724" y="488399"/>
                </a:lnTo>
                <a:lnTo>
                  <a:pt x="343724" y="482353"/>
                </a:lnTo>
                <a:lnTo>
                  <a:pt x="345237" y="474794"/>
                </a:lnTo>
                <a:lnTo>
                  <a:pt x="345237" y="471771"/>
                </a:lnTo>
                <a:lnTo>
                  <a:pt x="346737" y="467235"/>
                </a:lnTo>
                <a:lnTo>
                  <a:pt x="346737" y="453617"/>
                </a:lnTo>
                <a:lnTo>
                  <a:pt x="348250" y="450594"/>
                </a:lnTo>
                <a:lnTo>
                  <a:pt x="348250" y="426406"/>
                </a:lnTo>
                <a:lnTo>
                  <a:pt x="349763" y="421871"/>
                </a:lnTo>
                <a:lnTo>
                  <a:pt x="349763" y="390112"/>
                </a:lnTo>
                <a:lnTo>
                  <a:pt x="348250" y="384065"/>
                </a:lnTo>
                <a:lnTo>
                  <a:pt x="348250" y="371972"/>
                </a:lnTo>
                <a:lnTo>
                  <a:pt x="346737" y="367436"/>
                </a:lnTo>
                <a:lnTo>
                  <a:pt x="346737" y="356854"/>
                </a:lnTo>
                <a:lnTo>
                  <a:pt x="345237" y="350807"/>
                </a:lnTo>
                <a:lnTo>
                  <a:pt x="345237" y="346260"/>
                </a:lnTo>
                <a:lnTo>
                  <a:pt x="343724" y="340213"/>
                </a:lnTo>
                <a:lnTo>
                  <a:pt x="343724" y="334166"/>
                </a:lnTo>
                <a:lnTo>
                  <a:pt x="342223" y="329631"/>
                </a:lnTo>
                <a:lnTo>
                  <a:pt x="342223" y="325096"/>
                </a:lnTo>
                <a:lnTo>
                  <a:pt x="340710" y="319112"/>
                </a:lnTo>
                <a:lnTo>
                  <a:pt x="340710" y="314539"/>
                </a:lnTo>
                <a:lnTo>
                  <a:pt x="339210" y="309966"/>
                </a:lnTo>
                <a:lnTo>
                  <a:pt x="337697" y="303868"/>
                </a:lnTo>
                <a:lnTo>
                  <a:pt x="336184" y="299422"/>
                </a:lnTo>
                <a:lnTo>
                  <a:pt x="336184" y="294848"/>
                </a:lnTo>
                <a:lnTo>
                  <a:pt x="334683" y="288751"/>
                </a:lnTo>
                <a:lnTo>
                  <a:pt x="333170" y="284305"/>
                </a:lnTo>
                <a:lnTo>
                  <a:pt x="331670" y="279731"/>
                </a:lnTo>
                <a:lnTo>
                  <a:pt x="330157" y="275158"/>
                </a:lnTo>
                <a:lnTo>
                  <a:pt x="328656" y="270712"/>
                </a:lnTo>
                <a:lnTo>
                  <a:pt x="327143" y="264614"/>
                </a:lnTo>
                <a:lnTo>
                  <a:pt x="325643" y="261565"/>
                </a:lnTo>
                <a:lnTo>
                  <a:pt x="324130" y="256992"/>
                </a:lnTo>
                <a:lnTo>
                  <a:pt x="322617" y="252546"/>
                </a:lnTo>
                <a:lnTo>
                  <a:pt x="321116" y="247972"/>
                </a:lnTo>
                <a:lnTo>
                  <a:pt x="319603" y="243399"/>
                </a:lnTo>
                <a:lnTo>
                  <a:pt x="318103" y="240477"/>
                </a:lnTo>
                <a:lnTo>
                  <a:pt x="316590" y="235904"/>
                </a:lnTo>
                <a:lnTo>
                  <a:pt x="315090" y="231331"/>
                </a:lnTo>
                <a:lnTo>
                  <a:pt x="312063" y="226758"/>
                </a:lnTo>
                <a:lnTo>
                  <a:pt x="310563" y="222311"/>
                </a:lnTo>
                <a:lnTo>
                  <a:pt x="307550" y="214689"/>
                </a:lnTo>
                <a:lnTo>
                  <a:pt x="304536" y="207194"/>
                </a:lnTo>
                <a:lnTo>
                  <a:pt x="300010" y="199572"/>
                </a:lnTo>
                <a:lnTo>
                  <a:pt x="295483" y="193601"/>
                </a:lnTo>
                <a:lnTo>
                  <a:pt x="292470" y="187504"/>
                </a:lnTo>
                <a:lnTo>
                  <a:pt x="289456" y="181406"/>
                </a:lnTo>
                <a:lnTo>
                  <a:pt x="284930" y="175435"/>
                </a:lnTo>
                <a:lnTo>
                  <a:pt x="280403" y="169338"/>
                </a:lnTo>
                <a:lnTo>
                  <a:pt x="275889" y="164764"/>
                </a:lnTo>
                <a:lnTo>
                  <a:pt x="272876" y="160318"/>
                </a:lnTo>
                <a:lnTo>
                  <a:pt x="268349" y="155745"/>
                </a:lnTo>
                <a:lnTo>
                  <a:pt x="265336" y="151172"/>
                </a:lnTo>
                <a:lnTo>
                  <a:pt x="260809" y="148250"/>
                </a:lnTo>
                <a:lnTo>
                  <a:pt x="257796" y="146725"/>
                </a:lnTo>
                <a:lnTo>
                  <a:pt x="253269" y="142152"/>
                </a:lnTo>
                <a:lnTo>
                  <a:pt x="248755" y="139103"/>
                </a:lnTo>
                <a:lnTo>
                  <a:pt x="245729" y="137579"/>
                </a:lnTo>
                <a:lnTo>
                  <a:pt x="241215" y="134530"/>
                </a:lnTo>
                <a:lnTo>
                  <a:pt x="236689" y="133005"/>
                </a:lnTo>
                <a:lnTo>
                  <a:pt x="233676" y="130084"/>
                </a:lnTo>
                <a:lnTo>
                  <a:pt x="229149" y="128559"/>
                </a:lnTo>
                <a:lnTo>
                  <a:pt x="224622" y="125510"/>
                </a:lnTo>
                <a:lnTo>
                  <a:pt x="221609" y="123986"/>
                </a:lnTo>
                <a:lnTo>
                  <a:pt x="217095" y="122462"/>
                </a:lnTo>
                <a:lnTo>
                  <a:pt x="214069" y="120937"/>
                </a:lnTo>
                <a:lnTo>
                  <a:pt x="209555" y="119413"/>
                </a:lnTo>
                <a:lnTo>
                  <a:pt x="203516" y="116491"/>
                </a:lnTo>
                <a:lnTo>
                  <a:pt x="197489" y="114966"/>
                </a:lnTo>
                <a:lnTo>
                  <a:pt x="191462" y="113442"/>
                </a:lnTo>
                <a:lnTo>
                  <a:pt x="185435" y="113442"/>
                </a:lnTo>
                <a:lnTo>
                  <a:pt x="179395" y="111918"/>
                </a:lnTo>
                <a:lnTo>
                  <a:pt x="176382" y="113442"/>
                </a:lnTo>
                <a:lnTo>
                  <a:pt x="171868" y="114966"/>
                </a:lnTo>
                <a:lnTo>
                  <a:pt x="168842" y="116491"/>
                </a:lnTo>
                <a:lnTo>
                  <a:pt x="167341" y="119413"/>
                </a:lnTo>
                <a:lnTo>
                  <a:pt x="167341" y="125510"/>
                </a:lnTo>
                <a:lnTo>
                  <a:pt x="165828" y="128559"/>
                </a:lnTo>
                <a:lnTo>
                  <a:pt x="164328" y="133005"/>
                </a:lnTo>
                <a:lnTo>
                  <a:pt x="162815" y="137579"/>
                </a:lnTo>
                <a:lnTo>
                  <a:pt x="162815" y="143676"/>
                </a:lnTo>
                <a:lnTo>
                  <a:pt x="161315" y="146725"/>
                </a:lnTo>
                <a:lnTo>
                  <a:pt x="161315" y="149647"/>
                </a:lnTo>
                <a:lnTo>
                  <a:pt x="159801" y="154220"/>
                </a:lnTo>
                <a:lnTo>
                  <a:pt x="159801" y="158794"/>
                </a:lnTo>
                <a:lnTo>
                  <a:pt x="158288" y="161842"/>
                </a:lnTo>
                <a:lnTo>
                  <a:pt x="158288" y="166289"/>
                </a:lnTo>
                <a:lnTo>
                  <a:pt x="156788" y="170862"/>
                </a:lnTo>
                <a:lnTo>
                  <a:pt x="156788" y="173911"/>
                </a:lnTo>
                <a:lnTo>
                  <a:pt x="155275" y="178484"/>
                </a:lnTo>
                <a:lnTo>
                  <a:pt x="155275" y="184455"/>
                </a:lnTo>
                <a:lnTo>
                  <a:pt x="153775" y="189028"/>
                </a:lnTo>
                <a:lnTo>
                  <a:pt x="152261" y="194999"/>
                </a:lnTo>
                <a:lnTo>
                  <a:pt x="150761" y="199572"/>
                </a:lnTo>
                <a:lnTo>
                  <a:pt x="149248" y="205670"/>
                </a:lnTo>
                <a:lnTo>
                  <a:pt x="147735" y="211640"/>
                </a:lnTo>
                <a:lnTo>
                  <a:pt x="147735" y="217738"/>
                </a:lnTo>
                <a:lnTo>
                  <a:pt x="146235" y="223836"/>
                </a:lnTo>
                <a:lnTo>
                  <a:pt x="144721" y="229806"/>
                </a:lnTo>
                <a:lnTo>
                  <a:pt x="143221" y="235904"/>
                </a:lnTo>
                <a:lnTo>
                  <a:pt x="143221" y="243399"/>
                </a:lnTo>
                <a:lnTo>
                  <a:pt x="140208" y="249497"/>
                </a:lnTo>
                <a:lnTo>
                  <a:pt x="138695" y="255595"/>
                </a:lnTo>
                <a:lnTo>
                  <a:pt x="137181" y="263090"/>
                </a:lnTo>
                <a:lnTo>
                  <a:pt x="135681" y="269187"/>
                </a:lnTo>
                <a:lnTo>
                  <a:pt x="134168" y="275158"/>
                </a:lnTo>
                <a:lnTo>
                  <a:pt x="132668" y="282780"/>
                </a:lnTo>
                <a:lnTo>
                  <a:pt x="129654" y="288751"/>
                </a:lnTo>
                <a:lnTo>
                  <a:pt x="128141" y="297897"/>
                </a:lnTo>
                <a:lnTo>
                  <a:pt x="126641" y="303868"/>
                </a:lnTo>
                <a:lnTo>
                  <a:pt x="123615" y="311490"/>
                </a:lnTo>
                <a:lnTo>
                  <a:pt x="122114" y="319112"/>
                </a:lnTo>
                <a:lnTo>
                  <a:pt x="120601" y="326607"/>
                </a:lnTo>
                <a:lnTo>
                  <a:pt x="117588" y="334166"/>
                </a:lnTo>
                <a:lnTo>
                  <a:pt x="116087" y="341724"/>
                </a:lnTo>
                <a:lnTo>
                  <a:pt x="113061" y="347784"/>
                </a:lnTo>
                <a:lnTo>
                  <a:pt x="111561" y="356854"/>
                </a:lnTo>
                <a:lnTo>
                  <a:pt x="110048" y="362901"/>
                </a:lnTo>
                <a:lnTo>
                  <a:pt x="107034" y="370460"/>
                </a:lnTo>
                <a:lnTo>
                  <a:pt x="104021" y="378018"/>
                </a:lnTo>
                <a:lnTo>
                  <a:pt x="102508" y="385577"/>
                </a:lnTo>
                <a:lnTo>
                  <a:pt x="99494" y="393136"/>
                </a:lnTo>
                <a:lnTo>
                  <a:pt x="97994" y="400694"/>
                </a:lnTo>
                <a:lnTo>
                  <a:pt x="94980" y="408266"/>
                </a:lnTo>
                <a:lnTo>
                  <a:pt x="91954" y="415824"/>
                </a:lnTo>
                <a:lnTo>
                  <a:pt x="88941" y="423383"/>
                </a:lnTo>
                <a:lnTo>
                  <a:pt x="87440" y="429430"/>
                </a:lnTo>
                <a:lnTo>
                  <a:pt x="82914" y="436988"/>
                </a:lnTo>
                <a:lnTo>
                  <a:pt x="81401" y="444547"/>
                </a:lnTo>
                <a:lnTo>
                  <a:pt x="76887" y="452105"/>
                </a:lnTo>
                <a:lnTo>
                  <a:pt x="75374" y="459664"/>
                </a:lnTo>
                <a:lnTo>
                  <a:pt x="72360" y="467235"/>
                </a:lnTo>
                <a:lnTo>
                  <a:pt x="69347" y="474794"/>
                </a:lnTo>
                <a:lnTo>
                  <a:pt x="66334" y="480841"/>
                </a:lnTo>
                <a:lnTo>
                  <a:pt x="63320" y="488399"/>
                </a:lnTo>
                <a:lnTo>
                  <a:pt x="60307" y="495958"/>
                </a:lnTo>
                <a:lnTo>
                  <a:pt x="57281" y="502005"/>
                </a:lnTo>
                <a:lnTo>
                  <a:pt x="54267" y="509564"/>
                </a:lnTo>
                <a:lnTo>
                  <a:pt x="51254" y="517122"/>
                </a:lnTo>
                <a:lnTo>
                  <a:pt x="48240" y="524693"/>
                </a:lnTo>
                <a:lnTo>
                  <a:pt x="46727" y="532252"/>
                </a:lnTo>
                <a:lnTo>
                  <a:pt x="43714" y="539811"/>
                </a:lnTo>
                <a:lnTo>
                  <a:pt x="40700" y="547369"/>
                </a:lnTo>
                <a:lnTo>
                  <a:pt x="37687" y="554928"/>
                </a:lnTo>
                <a:lnTo>
                  <a:pt x="36174" y="562486"/>
                </a:lnTo>
                <a:lnTo>
                  <a:pt x="33160" y="568533"/>
                </a:lnTo>
                <a:lnTo>
                  <a:pt x="31660" y="577604"/>
                </a:lnTo>
                <a:lnTo>
                  <a:pt x="30147" y="585175"/>
                </a:lnTo>
                <a:lnTo>
                  <a:pt x="27133" y="592734"/>
                </a:lnTo>
                <a:lnTo>
                  <a:pt x="25620" y="600292"/>
                </a:lnTo>
                <a:lnTo>
                  <a:pt x="22607" y="607851"/>
                </a:lnTo>
                <a:lnTo>
                  <a:pt x="21106" y="615409"/>
                </a:lnTo>
                <a:lnTo>
                  <a:pt x="19593" y="624480"/>
                </a:lnTo>
                <a:lnTo>
                  <a:pt x="16580" y="632038"/>
                </a:lnTo>
                <a:lnTo>
                  <a:pt x="15067" y="639610"/>
                </a:lnTo>
                <a:lnTo>
                  <a:pt x="13566" y="647168"/>
                </a:lnTo>
                <a:lnTo>
                  <a:pt x="12053" y="656238"/>
                </a:lnTo>
                <a:lnTo>
                  <a:pt x="10553" y="663797"/>
                </a:lnTo>
                <a:lnTo>
                  <a:pt x="9040" y="671356"/>
                </a:lnTo>
                <a:lnTo>
                  <a:pt x="7539" y="678914"/>
                </a:lnTo>
                <a:lnTo>
                  <a:pt x="7539" y="686473"/>
                </a:lnTo>
                <a:lnTo>
                  <a:pt x="6026" y="695556"/>
                </a:lnTo>
                <a:lnTo>
                  <a:pt x="4513" y="703115"/>
                </a:lnTo>
                <a:lnTo>
                  <a:pt x="4513" y="718232"/>
                </a:lnTo>
                <a:lnTo>
                  <a:pt x="3013" y="725790"/>
                </a:lnTo>
                <a:lnTo>
                  <a:pt x="1500" y="733349"/>
                </a:lnTo>
                <a:lnTo>
                  <a:pt x="1500" y="748466"/>
                </a:lnTo>
                <a:lnTo>
                  <a:pt x="0" y="756037"/>
                </a:lnTo>
                <a:lnTo>
                  <a:pt x="0" y="771155"/>
                </a:lnTo>
                <a:lnTo>
                  <a:pt x="1500" y="778713"/>
                </a:lnTo>
                <a:lnTo>
                  <a:pt x="1500" y="799877"/>
                </a:lnTo>
                <a:lnTo>
                  <a:pt x="3013" y="808948"/>
                </a:lnTo>
                <a:lnTo>
                  <a:pt x="3013" y="815007"/>
                </a:lnTo>
                <a:lnTo>
                  <a:pt x="4513" y="822566"/>
                </a:lnTo>
                <a:lnTo>
                  <a:pt x="4513" y="828613"/>
                </a:lnTo>
                <a:lnTo>
                  <a:pt x="7539" y="836171"/>
                </a:lnTo>
                <a:lnTo>
                  <a:pt x="7539" y="843730"/>
                </a:lnTo>
                <a:lnTo>
                  <a:pt x="9040" y="849777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275848" y="5029013"/>
            <a:ext cx="1097544" cy="1028147"/>
          </a:xfrm>
          <a:custGeom>
            <a:avLst/>
            <a:gdLst/>
            <a:ahLst/>
            <a:cxnLst/>
            <a:rect l="l" t="t" r="r" b="b"/>
            <a:pathLst>
              <a:path w="1097544" h="1028147">
                <a:moveTo>
                  <a:pt x="901530" y="501954"/>
                </a:moveTo>
                <a:lnTo>
                  <a:pt x="898517" y="506489"/>
                </a:lnTo>
                <a:lnTo>
                  <a:pt x="895503" y="511024"/>
                </a:lnTo>
                <a:lnTo>
                  <a:pt x="892490" y="515572"/>
                </a:lnTo>
                <a:lnTo>
                  <a:pt x="889476" y="520107"/>
                </a:lnTo>
                <a:lnTo>
                  <a:pt x="886463" y="524643"/>
                </a:lnTo>
                <a:lnTo>
                  <a:pt x="881936" y="527666"/>
                </a:lnTo>
                <a:lnTo>
                  <a:pt x="880423" y="532201"/>
                </a:lnTo>
                <a:lnTo>
                  <a:pt x="874396" y="536736"/>
                </a:lnTo>
                <a:lnTo>
                  <a:pt x="868369" y="538248"/>
                </a:lnTo>
                <a:lnTo>
                  <a:pt x="863843" y="538248"/>
                </a:lnTo>
                <a:lnTo>
                  <a:pt x="860829" y="536736"/>
                </a:lnTo>
                <a:lnTo>
                  <a:pt x="856303" y="530689"/>
                </a:lnTo>
                <a:lnTo>
                  <a:pt x="856303" y="518596"/>
                </a:lnTo>
                <a:lnTo>
                  <a:pt x="859316" y="511024"/>
                </a:lnTo>
                <a:lnTo>
                  <a:pt x="860829" y="506489"/>
                </a:lnTo>
                <a:lnTo>
                  <a:pt x="862343" y="501954"/>
                </a:lnTo>
                <a:lnTo>
                  <a:pt x="865356" y="497419"/>
                </a:lnTo>
                <a:lnTo>
                  <a:pt x="866856" y="492884"/>
                </a:lnTo>
                <a:lnTo>
                  <a:pt x="868369" y="488349"/>
                </a:lnTo>
                <a:lnTo>
                  <a:pt x="871383" y="482302"/>
                </a:lnTo>
                <a:lnTo>
                  <a:pt x="874396" y="477767"/>
                </a:lnTo>
                <a:lnTo>
                  <a:pt x="877410" y="471720"/>
                </a:lnTo>
                <a:lnTo>
                  <a:pt x="880423" y="465673"/>
                </a:lnTo>
                <a:lnTo>
                  <a:pt x="883449" y="458114"/>
                </a:lnTo>
                <a:lnTo>
                  <a:pt x="886463" y="452055"/>
                </a:lnTo>
                <a:lnTo>
                  <a:pt x="889476" y="446008"/>
                </a:lnTo>
                <a:lnTo>
                  <a:pt x="890977" y="436937"/>
                </a:lnTo>
                <a:lnTo>
                  <a:pt x="894003" y="430891"/>
                </a:lnTo>
                <a:lnTo>
                  <a:pt x="894003" y="426355"/>
                </a:lnTo>
                <a:lnTo>
                  <a:pt x="895503" y="423332"/>
                </a:lnTo>
                <a:lnTo>
                  <a:pt x="897016" y="418797"/>
                </a:lnTo>
                <a:lnTo>
                  <a:pt x="898517" y="414262"/>
                </a:lnTo>
                <a:lnTo>
                  <a:pt x="900030" y="409726"/>
                </a:lnTo>
                <a:lnTo>
                  <a:pt x="900030" y="400656"/>
                </a:lnTo>
                <a:lnTo>
                  <a:pt x="901530" y="397620"/>
                </a:lnTo>
                <a:lnTo>
                  <a:pt x="901530" y="391573"/>
                </a:lnTo>
                <a:lnTo>
                  <a:pt x="903043" y="388550"/>
                </a:lnTo>
                <a:lnTo>
                  <a:pt x="903043" y="384015"/>
                </a:lnTo>
                <a:lnTo>
                  <a:pt x="904556" y="379479"/>
                </a:lnTo>
                <a:lnTo>
                  <a:pt x="904556" y="338650"/>
                </a:lnTo>
                <a:lnTo>
                  <a:pt x="903043" y="332603"/>
                </a:lnTo>
                <a:lnTo>
                  <a:pt x="901530" y="326556"/>
                </a:lnTo>
                <a:lnTo>
                  <a:pt x="901530" y="320510"/>
                </a:lnTo>
                <a:lnTo>
                  <a:pt x="900030" y="315936"/>
                </a:lnTo>
                <a:lnTo>
                  <a:pt x="900030" y="308441"/>
                </a:lnTo>
                <a:lnTo>
                  <a:pt x="898517" y="303868"/>
                </a:lnTo>
                <a:lnTo>
                  <a:pt x="897016" y="296373"/>
                </a:lnTo>
                <a:lnTo>
                  <a:pt x="895503" y="291800"/>
                </a:lnTo>
                <a:lnTo>
                  <a:pt x="894003" y="284177"/>
                </a:lnTo>
                <a:lnTo>
                  <a:pt x="892490" y="278207"/>
                </a:lnTo>
                <a:lnTo>
                  <a:pt x="890977" y="272109"/>
                </a:lnTo>
                <a:lnTo>
                  <a:pt x="889476" y="266138"/>
                </a:lnTo>
                <a:lnTo>
                  <a:pt x="887963" y="260041"/>
                </a:lnTo>
                <a:lnTo>
                  <a:pt x="884950" y="253943"/>
                </a:lnTo>
                <a:lnTo>
                  <a:pt x="883449" y="247972"/>
                </a:lnTo>
                <a:lnTo>
                  <a:pt x="881936" y="241875"/>
                </a:lnTo>
                <a:lnTo>
                  <a:pt x="878923" y="235777"/>
                </a:lnTo>
                <a:lnTo>
                  <a:pt x="877410" y="228282"/>
                </a:lnTo>
                <a:lnTo>
                  <a:pt x="874396" y="222184"/>
                </a:lnTo>
                <a:lnTo>
                  <a:pt x="872896" y="216214"/>
                </a:lnTo>
                <a:lnTo>
                  <a:pt x="869870" y="210116"/>
                </a:lnTo>
                <a:lnTo>
                  <a:pt x="866856" y="202621"/>
                </a:lnTo>
                <a:lnTo>
                  <a:pt x="865356" y="196523"/>
                </a:lnTo>
                <a:lnTo>
                  <a:pt x="863843" y="190425"/>
                </a:lnTo>
                <a:lnTo>
                  <a:pt x="860829" y="184455"/>
                </a:lnTo>
                <a:lnTo>
                  <a:pt x="857816" y="178357"/>
                </a:lnTo>
                <a:lnTo>
                  <a:pt x="854803" y="170862"/>
                </a:lnTo>
                <a:lnTo>
                  <a:pt x="853289" y="164764"/>
                </a:lnTo>
                <a:lnTo>
                  <a:pt x="850276" y="158667"/>
                </a:lnTo>
                <a:lnTo>
                  <a:pt x="847263" y="152696"/>
                </a:lnTo>
                <a:lnTo>
                  <a:pt x="844249" y="146598"/>
                </a:lnTo>
                <a:lnTo>
                  <a:pt x="842736" y="142152"/>
                </a:lnTo>
                <a:lnTo>
                  <a:pt x="838222" y="134530"/>
                </a:lnTo>
                <a:lnTo>
                  <a:pt x="835196" y="128432"/>
                </a:lnTo>
                <a:lnTo>
                  <a:pt x="832183" y="122462"/>
                </a:lnTo>
                <a:lnTo>
                  <a:pt x="830682" y="117888"/>
                </a:lnTo>
                <a:lnTo>
                  <a:pt x="827669" y="111791"/>
                </a:lnTo>
                <a:lnTo>
                  <a:pt x="824643" y="107344"/>
                </a:lnTo>
                <a:lnTo>
                  <a:pt x="821629" y="101247"/>
                </a:lnTo>
                <a:lnTo>
                  <a:pt x="820129" y="96673"/>
                </a:lnTo>
                <a:lnTo>
                  <a:pt x="817115" y="90703"/>
                </a:lnTo>
                <a:lnTo>
                  <a:pt x="814089" y="84605"/>
                </a:lnTo>
                <a:lnTo>
                  <a:pt x="811076" y="80032"/>
                </a:lnTo>
                <a:lnTo>
                  <a:pt x="809575" y="75586"/>
                </a:lnTo>
                <a:lnTo>
                  <a:pt x="806562" y="71012"/>
                </a:lnTo>
                <a:lnTo>
                  <a:pt x="803536" y="66439"/>
                </a:lnTo>
                <a:lnTo>
                  <a:pt x="800522" y="61993"/>
                </a:lnTo>
                <a:lnTo>
                  <a:pt x="799022" y="57419"/>
                </a:lnTo>
                <a:lnTo>
                  <a:pt x="796008" y="52846"/>
                </a:lnTo>
                <a:lnTo>
                  <a:pt x="792982" y="49797"/>
                </a:lnTo>
                <a:lnTo>
                  <a:pt x="789969" y="45351"/>
                </a:lnTo>
                <a:lnTo>
                  <a:pt x="786955" y="40778"/>
                </a:lnTo>
                <a:lnTo>
                  <a:pt x="783942" y="34680"/>
                </a:lnTo>
                <a:lnTo>
                  <a:pt x="779415" y="28709"/>
                </a:lnTo>
                <a:lnTo>
                  <a:pt x="774902" y="22612"/>
                </a:lnTo>
                <a:lnTo>
                  <a:pt x="770375" y="18039"/>
                </a:lnTo>
                <a:lnTo>
                  <a:pt x="767362" y="13592"/>
                </a:lnTo>
                <a:lnTo>
                  <a:pt x="764348" y="12068"/>
                </a:lnTo>
                <a:lnTo>
                  <a:pt x="758309" y="5970"/>
                </a:lnTo>
                <a:lnTo>
                  <a:pt x="753795" y="2921"/>
                </a:lnTo>
                <a:lnTo>
                  <a:pt x="750781" y="1524"/>
                </a:lnTo>
                <a:lnTo>
                  <a:pt x="747755" y="0"/>
                </a:lnTo>
                <a:lnTo>
                  <a:pt x="744742" y="0"/>
                </a:lnTo>
                <a:lnTo>
                  <a:pt x="743241" y="2921"/>
                </a:lnTo>
                <a:lnTo>
                  <a:pt x="741728" y="4446"/>
                </a:lnTo>
                <a:lnTo>
                  <a:pt x="741728" y="9019"/>
                </a:lnTo>
                <a:lnTo>
                  <a:pt x="740228" y="12068"/>
                </a:lnTo>
                <a:lnTo>
                  <a:pt x="740228" y="18039"/>
                </a:lnTo>
                <a:lnTo>
                  <a:pt x="738715" y="24136"/>
                </a:lnTo>
                <a:lnTo>
                  <a:pt x="738715" y="34680"/>
                </a:lnTo>
                <a:lnTo>
                  <a:pt x="737202" y="39253"/>
                </a:lnTo>
                <a:lnTo>
                  <a:pt x="737202" y="42302"/>
                </a:lnTo>
                <a:lnTo>
                  <a:pt x="735701" y="46876"/>
                </a:lnTo>
                <a:lnTo>
                  <a:pt x="734188" y="51322"/>
                </a:lnTo>
                <a:lnTo>
                  <a:pt x="734188" y="55895"/>
                </a:lnTo>
                <a:lnTo>
                  <a:pt x="732688" y="60468"/>
                </a:lnTo>
                <a:lnTo>
                  <a:pt x="732688" y="66439"/>
                </a:lnTo>
                <a:lnTo>
                  <a:pt x="729674" y="71012"/>
                </a:lnTo>
                <a:lnTo>
                  <a:pt x="728161" y="75586"/>
                </a:lnTo>
                <a:lnTo>
                  <a:pt x="725148" y="80032"/>
                </a:lnTo>
                <a:lnTo>
                  <a:pt x="723635" y="84605"/>
                </a:lnTo>
                <a:lnTo>
                  <a:pt x="719121" y="89178"/>
                </a:lnTo>
                <a:lnTo>
                  <a:pt x="717608" y="93752"/>
                </a:lnTo>
                <a:lnTo>
                  <a:pt x="713081" y="96673"/>
                </a:lnTo>
                <a:lnTo>
                  <a:pt x="710068" y="102771"/>
                </a:lnTo>
                <a:lnTo>
                  <a:pt x="707054" y="107344"/>
                </a:lnTo>
                <a:lnTo>
                  <a:pt x="702528" y="110393"/>
                </a:lnTo>
                <a:lnTo>
                  <a:pt x="698014" y="114839"/>
                </a:lnTo>
                <a:lnTo>
                  <a:pt x="693488" y="119413"/>
                </a:lnTo>
                <a:lnTo>
                  <a:pt x="688961" y="123986"/>
                </a:lnTo>
                <a:lnTo>
                  <a:pt x="684447" y="129957"/>
                </a:lnTo>
                <a:lnTo>
                  <a:pt x="679921" y="133005"/>
                </a:lnTo>
                <a:lnTo>
                  <a:pt x="675394" y="139103"/>
                </a:lnTo>
                <a:lnTo>
                  <a:pt x="670868" y="143549"/>
                </a:lnTo>
                <a:lnTo>
                  <a:pt x="666354" y="146598"/>
                </a:lnTo>
                <a:lnTo>
                  <a:pt x="660314" y="152696"/>
                </a:lnTo>
                <a:lnTo>
                  <a:pt x="655800" y="157269"/>
                </a:lnTo>
                <a:lnTo>
                  <a:pt x="651274" y="161715"/>
                </a:lnTo>
                <a:lnTo>
                  <a:pt x="646747" y="166289"/>
                </a:lnTo>
                <a:lnTo>
                  <a:pt x="642233" y="170862"/>
                </a:lnTo>
                <a:lnTo>
                  <a:pt x="639220" y="176833"/>
                </a:lnTo>
                <a:lnTo>
                  <a:pt x="634693" y="181406"/>
                </a:lnTo>
                <a:lnTo>
                  <a:pt x="630167" y="187504"/>
                </a:lnTo>
                <a:lnTo>
                  <a:pt x="627153" y="191950"/>
                </a:lnTo>
                <a:lnTo>
                  <a:pt x="624140" y="198048"/>
                </a:lnTo>
                <a:lnTo>
                  <a:pt x="619613" y="202621"/>
                </a:lnTo>
                <a:lnTo>
                  <a:pt x="616600" y="208591"/>
                </a:lnTo>
                <a:lnTo>
                  <a:pt x="615087" y="213165"/>
                </a:lnTo>
                <a:lnTo>
                  <a:pt x="613587" y="220660"/>
                </a:lnTo>
                <a:lnTo>
                  <a:pt x="610573" y="225233"/>
                </a:lnTo>
                <a:lnTo>
                  <a:pt x="609060" y="231331"/>
                </a:lnTo>
                <a:lnTo>
                  <a:pt x="607560" y="235777"/>
                </a:lnTo>
                <a:lnTo>
                  <a:pt x="606047" y="243399"/>
                </a:lnTo>
                <a:lnTo>
                  <a:pt x="606047" y="297770"/>
                </a:lnTo>
                <a:lnTo>
                  <a:pt x="607560" y="303868"/>
                </a:lnTo>
                <a:lnTo>
                  <a:pt x="607560" y="309966"/>
                </a:lnTo>
                <a:lnTo>
                  <a:pt x="609060" y="315936"/>
                </a:lnTo>
                <a:lnTo>
                  <a:pt x="609060" y="320510"/>
                </a:lnTo>
                <a:lnTo>
                  <a:pt x="610573" y="326556"/>
                </a:lnTo>
                <a:lnTo>
                  <a:pt x="610573" y="332603"/>
                </a:lnTo>
                <a:lnTo>
                  <a:pt x="612073" y="338650"/>
                </a:lnTo>
                <a:lnTo>
                  <a:pt x="612073" y="361339"/>
                </a:lnTo>
                <a:lnTo>
                  <a:pt x="610573" y="364362"/>
                </a:lnTo>
                <a:lnTo>
                  <a:pt x="609060" y="368897"/>
                </a:lnTo>
                <a:lnTo>
                  <a:pt x="609060" y="373432"/>
                </a:lnTo>
                <a:lnTo>
                  <a:pt x="606047" y="377968"/>
                </a:lnTo>
                <a:lnTo>
                  <a:pt x="601520" y="384015"/>
                </a:lnTo>
                <a:lnTo>
                  <a:pt x="595493" y="387038"/>
                </a:lnTo>
                <a:lnTo>
                  <a:pt x="589466" y="387038"/>
                </a:lnTo>
                <a:lnTo>
                  <a:pt x="583427" y="384015"/>
                </a:lnTo>
                <a:lnTo>
                  <a:pt x="580413" y="380991"/>
                </a:lnTo>
                <a:lnTo>
                  <a:pt x="574386" y="374944"/>
                </a:lnTo>
                <a:lnTo>
                  <a:pt x="569860" y="368897"/>
                </a:lnTo>
                <a:lnTo>
                  <a:pt x="568359" y="364362"/>
                </a:lnTo>
                <a:lnTo>
                  <a:pt x="565346" y="359827"/>
                </a:lnTo>
                <a:lnTo>
                  <a:pt x="563833" y="355292"/>
                </a:lnTo>
                <a:lnTo>
                  <a:pt x="562332" y="352268"/>
                </a:lnTo>
                <a:lnTo>
                  <a:pt x="560819" y="346222"/>
                </a:lnTo>
                <a:lnTo>
                  <a:pt x="559306" y="341686"/>
                </a:lnTo>
                <a:lnTo>
                  <a:pt x="557806" y="337138"/>
                </a:lnTo>
                <a:lnTo>
                  <a:pt x="556293" y="331092"/>
                </a:lnTo>
                <a:lnTo>
                  <a:pt x="553279" y="326556"/>
                </a:lnTo>
                <a:lnTo>
                  <a:pt x="553279" y="322021"/>
                </a:lnTo>
                <a:lnTo>
                  <a:pt x="551779" y="315936"/>
                </a:lnTo>
                <a:lnTo>
                  <a:pt x="551779" y="311490"/>
                </a:lnTo>
                <a:lnTo>
                  <a:pt x="550266" y="305392"/>
                </a:lnTo>
                <a:lnTo>
                  <a:pt x="548753" y="300819"/>
                </a:lnTo>
                <a:lnTo>
                  <a:pt x="548753" y="279731"/>
                </a:lnTo>
                <a:lnTo>
                  <a:pt x="550266" y="275158"/>
                </a:lnTo>
                <a:lnTo>
                  <a:pt x="550266" y="255468"/>
                </a:lnTo>
                <a:lnTo>
                  <a:pt x="551779" y="249497"/>
                </a:lnTo>
                <a:lnTo>
                  <a:pt x="550266" y="246448"/>
                </a:lnTo>
                <a:lnTo>
                  <a:pt x="550266" y="243399"/>
                </a:lnTo>
                <a:lnTo>
                  <a:pt x="548753" y="240350"/>
                </a:lnTo>
                <a:lnTo>
                  <a:pt x="544239" y="240350"/>
                </a:lnTo>
                <a:lnTo>
                  <a:pt x="539713" y="241875"/>
                </a:lnTo>
                <a:lnTo>
                  <a:pt x="535186" y="244924"/>
                </a:lnTo>
                <a:lnTo>
                  <a:pt x="529159" y="250894"/>
                </a:lnTo>
                <a:lnTo>
                  <a:pt x="526146" y="253943"/>
                </a:lnTo>
                <a:lnTo>
                  <a:pt x="521619" y="256992"/>
                </a:lnTo>
                <a:lnTo>
                  <a:pt x="517093" y="261565"/>
                </a:lnTo>
                <a:lnTo>
                  <a:pt x="514079" y="266138"/>
                </a:lnTo>
                <a:lnTo>
                  <a:pt x="509565" y="270585"/>
                </a:lnTo>
                <a:lnTo>
                  <a:pt x="503526" y="276682"/>
                </a:lnTo>
                <a:lnTo>
                  <a:pt x="499012" y="282653"/>
                </a:lnTo>
                <a:lnTo>
                  <a:pt x="492972" y="290275"/>
                </a:lnTo>
                <a:lnTo>
                  <a:pt x="486945" y="296373"/>
                </a:lnTo>
                <a:lnTo>
                  <a:pt x="480918" y="302344"/>
                </a:lnTo>
                <a:lnTo>
                  <a:pt x="476392" y="308441"/>
                </a:lnTo>
                <a:lnTo>
                  <a:pt x="471865" y="315936"/>
                </a:lnTo>
                <a:lnTo>
                  <a:pt x="467352" y="322021"/>
                </a:lnTo>
                <a:lnTo>
                  <a:pt x="462825" y="328068"/>
                </a:lnTo>
                <a:lnTo>
                  <a:pt x="459812" y="335627"/>
                </a:lnTo>
                <a:lnTo>
                  <a:pt x="456798" y="341686"/>
                </a:lnTo>
                <a:lnTo>
                  <a:pt x="453785" y="347733"/>
                </a:lnTo>
                <a:lnTo>
                  <a:pt x="450758" y="353780"/>
                </a:lnTo>
                <a:lnTo>
                  <a:pt x="449258" y="359827"/>
                </a:lnTo>
                <a:lnTo>
                  <a:pt x="446245" y="365874"/>
                </a:lnTo>
                <a:lnTo>
                  <a:pt x="444732" y="371921"/>
                </a:lnTo>
                <a:lnTo>
                  <a:pt x="443231" y="377968"/>
                </a:lnTo>
                <a:lnTo>
                  <a:pt x="441718" y="384015"/>
                </a:lnTo>
                <a:lnTo>
                  <a:pt x="441718" y="390061"/>
                </a:lnTo>
                <a:lnTo>
                  <a:pt x="440205" y="394597"/>
                </a:lnTo>
                <a:lnTo>
                  <a:pt x="440205" y="417285"/>
                </a:lnTo>
                <a:lnTo>
                  <a:pt x="441718" y="423332"/>
                </a:lnTo>
                <a:lnTo>
                  <a:pt x="441718" y="429379"/>
                </a:lnTo>
                <a:lnTo>
                  <a:pt x="443231" y="433914"/>
                </a:lnTo>
                <a:lnTo>
                  <a:pt x="444732" y="439961"/>
                </a:lnTo>
                <a:lnTo>
                  <a:pt x="446245" y="444496"/>
                </a:lnTo>
                <a:lnTo>
                  <a:pt x="446245" y="449031"/>
                </a:lnTo>
                <a:lnTo>
                  <a:pt x="449258" y="455078"/>
                </a:lnTo>
                <a:lnTo>
                  <a:pt x="450758" y="459626"/>
                </a:lnTo>
                <a:lnTo>
                  <a:pt x="453785" y="465673"/>
                </a:lnTo>
                <a:lnTo>
                  <a:pt x="456798" y="470208"/>
                </a:lnTo>
                <a:lnTo>
                  <a:pt x="459812" y="476255"/>
                </a:lnTo>
                <a:lnTo>
                  <a:pt x="461312" y="480790"/>
                </a:lnTo>
                <a:lnTo>
                  <a:pt x="464338" y="485325"/>
                </a:lnTo>
                <a:lnTo>
                  <a:pt x="465838" y="489860"/>
                </a:lnTo>
                <a:lnTo>
                  <a:pt x="468852" y="494396"/>
                </a:lnTo>
                <a:lnTo>
                  <a:pt x="468852" y="498931"/>
                </a:lnTo>
                <a:lnTo>
                  <a:pt x="471865" y="503466"/>
                </a:lnTo>
                <a:lnTo>
                  <a:pt x="473378" y="508001"/>
                </a:lnTo>
                <a:lnTo>
                  <a:pt x="474892" y="514048"/>
                </a:lnTo>
                <a:lnTo>
                  <a:pt x="476392" y="517084"/>
                </a:lnTo>
                <a:lnTo>
                  <a:pt x="476392" y="521619"/>
                </a:lnTo>
                <a:lnTo>
                  <a:pt x="477905" y="526154"/>
                </a:lnTo>
                <a:lnTo>
                  <a:pt x="479405" y="530689"/>
                </a:lnTo>
                <a:lnTo>
                  <a:pt x="480918" y="538248"/>
                </a:lnTo>
                <a:lnTo>
                  <a:pt x="480918" y="545807"/>
                </a:lnTo>
                <a:lnTo>
                  <a:pt x="479405" y="550342"/>
                </a:lnTo>
                <a:lnTo>
                  <a:pt x="477905" y="556389"/>
                </a:lnTo>
                <a:lnTo>
                  <a:pt x="476392" y="559412"/>
                </a:lnTo>
                <a:lnTo>
                  <a:pt x="473378" y="562436"/>
                </a:lnTo>
                <a:lnTo>
                  <a:pt x="465838" y="562436"/>
                </a:lnTo>
                <a:lnTo>
                  <a:pt x="461312" y="560924"/>
                </a:lnTo>
                <a:lnTo>
                  <a:pt x="456798" y="557900"/>
                </a:lnTo>
                <a:lnTo>
                  <a:pt x="449258" y="550342"/>
                </a:lnTo>
                <a:lnTo>
                  <a:pt x="446245" y="544295"/>
                </a:lnTo>
                <a:lnTo>
                  <a:pt x="441718" y="536736"/>
                </a:lnTo>
                <a:lnTo>
                  <a:pt x="438705" y="529178"/>
                </a:lnTo>
                <a:lnTo>
                  <a:pt x="437192" y="526154"/>
                </a:lnTo>
                <a:lnTo>
                  <a:pt x="435691" y="521619"/>
                </a:lnTo>
                <a:lnTo>
                  <a:pt x="434178" y="517084"/>
                </a:lnTo>
                <a:lnTo>
                  <a:pt x="434178" y="509513"/>
                </a:lnTo>
                <a:lnTo>
                  <a:pt x="432678" y="504978"/>
                </a:lnTo>
                <a:lnTo>
                  <a:pt x="432678" y="497419"/>
                </a:lnTo>
                <a:lnTo>
                  <a:pt x="431165" y="492884"/>
                </a:lnTo>
                <a:lnTo>
                  <a:pt x="429664" y="488349"/>
                </a:lnTo>
                <a:lnTo>
                  <a:pt x="429664" y="483813"/>
                </a:lnTo>
                <a:lnTo>
                  <a:pt x="428151" y="480790"/>
                </a:lnTo>
                <a:lnTo>
                  <a:pt x="426638" y="474743"/>
                </a:lnTo>
                <a:lnTo>
                  <a:pt x="423625" y="468696"/>
                </a:lnTo>
                <a:lnTo>
                  <a:pt x="420611" y="464161"/>
                </a:lnTo>
                <a:lnTo>
                  <a:pt x="417598" y="459626"/>
                </a:lnTo>
                <a:lnTo>
                  <a:pt x="413071" y="458114"/>
                </a:lnTo>
                <a:lnTo>
                  <a:pt x="408557" y="458114"/>
                </a:lnTo>
                <a:lnTo>
                  <a:pt x="401017" y="459626"/>
                </a:lnTo>
                <a:lnTo>
                  <a:pt x="396491" y="462649"/>
                </a:lnTo>
                <a:lnTo>
                  <a:pt x="391964" y="467185"/>
                </a:lnTo>
                <a:lnTo>
                  <a:pt x="388951" y="471720"/>
                </a:lnTo>
                <a:lnTo>
                  <a:pt x="384424" y="477767"/>
                </a:lnTo>
                <a:lnTo>
                  <a:pt x="379911" y="485325"/>
                </a:lnTo>
                <a:lnTo>
                  <a:pt x="378397" y="489860"/>
                </a:lnTo>
                <a:lnTo>
                  <a:pt x="376897" y="492884"/>
                </a:lnTo>
                <a:lnTo>
                  <a:pt x="375384" y="497419"/>
                </a:lnTo>
                <a:lnTo>
                  <a:pt x="375384" y="501954"/>
                </a:lnTo>
                <a:lnTo>
                  <a:pt x="372371" y="506489"/>
                </a:lnTo>
                <a:lnTo>
                  <a:pt x="370857" y="511024"/>
                </a:lnTo>
                <a:lnTo>
                  <a:pt x="369357" y="515572"/>
                </a:lnTo>
                <a:lnTo>
                  <a:pt x="367844" y="520107"/>
                </a:lnTo>
                <a:lnTo>
                  <a:pt x="366344" y="524643"/>
                </a:lnTo>
                <a:lnTo>
                  <a:pt x="366344" y="527666"/>
                </a:lnTo>
                <a:lnTo>
                  <a:pt x="364831" y="532201"/>
                </a:lnTo>
                <a:lnTo>
                  <a:pt x="363330" y="538248"/>
                </a:lnTo>
                <a:lnTo>
                  <a:pt x="361817" y="541272"/>
                </a:lnTo>
                <a:lnTo>
                  <a:pt x="360304" y="545807"/>
                </a:lnTo>
                <a:lnTo>
                  <a:pt x="357291" y="550342"/>
                </a:lnTo>
                <a:lnTo>
                  <a:pt x="355790" y="553365"/>
                </a:lnTo>
                <a:lnTo>
                  <a:pt x="354277" y="557900"/>
                </a:lnTo>
                <a:lnTo>
                  <a:pt x="352777" y="562436"/>
                </a:lnTo>
                <a:lnTo>
                  <a:pt x="351264" y="565459"/>
                </a:lnTo>
                <a:lnTo>
                  <a:pt x="349751" y="568482"/>
                </a:lnTo>
                <a:lnTo>
                  <a:pt x="345237" y="573030"/>
                </a:lnTo>
                <a:lnTo>
                  <a:pt x="340710" y="577566"/>
                </a:lnTo>
                <a:lnTo>
                  <a:pt x="336184" y="579077"/>
                </a:lnTo>
                <a:lnTo>
                  <a:pt x="333170" y="580589"/>
                </a:lnTo>
                <a:lnTo>
                  <a:pt x="328644" y="580589"/>
                </a:lnTo>
                <a:lnTo>
                  <a:pt x="324130" y="579077"/>
                </a:lnTo>
                <a:lnTo>
                  <a:pt x="319603" y="576054"/>
                </a:lnTo>
                <a:lnTo>
                  <a:pt x="316590" y="573030"/>
                </a:lnTo>
                <a:lnTo>
                  <a:pt x="312063" y="568482"/>
                </a:lnTo>
                <a:lnTo>
                  <a:pt x="310563" y="563947"/>
                </a:lnTo>
                <a:lnTo>
                  <a:pt x="307537" y="557900"/>
                </a:lnTo>
                <a:lnTo>
                  <a:pt x="306036" y="551854"/>
                </a:lnTo>
                <a:lnTo>
                  <a:pt x="304523" y="545807"/>
                </a:lnTo>
                <a:lnTo>
                  <a:pt x="304523" y="530689"/>
                </a:lnTo>
                <a:lnTo>
                  <a:pt x="306036" y="524643"/>
                </a:lnTo>
                <a:lnTo>
                  <a:pt x="306036" y="515572"/>
                </a:lnTo>
                <a:lnTo>
                  <a:pt x="307537" y="509513"/>
                </a:lnTo>
                <a:lnTo>
                  <a:pt x="307537" y="504978"/>
                </a:lnTo>
                <a:lnTo>
                  <a:pt x="309050" y="500442"/>
                </a:lnTo>
                <a:lnTo>
                  <a:pt x="309050" y="494396"/>
                </a:lnTo>
                <a:lnTo>
                  <a:pt x="310563" y="489860"/>
                </a:lnTo>
                <a:lnTo>
                  <a:pt x="310563" y="477767"/>
                </a:lnTo>
                <a:lnTo>
                  <a:pt x="312063" y="470208"/>
                </a:lnTo>
                <a:lnTo>
                  <a:pt x="312063" y="464161"/>
                </a:lnTo>
                <a:lnTo>
                  <a:pt x="313576" y="458114"/>
                </a:lnTo>
                <a:lnTo>
                  <a:pt x="313576" y="444496"/>
                </a:lnTo>
                <a:lnTo>
                  <a:pt x="315077" y="436937"/>
                </a:lnTo>
                <a:lnTo>
                  <a:pt x="315077" y="399144"/>
                </a:lnTo>
                <a:lnTo>
                  <a:pt x="313576" y="396108"/>
                </a:lnTo>
                <a:lnTo>
                  <a:pt x="313576" y="376456"/>
                </a:lnTo>
                <a:lnTo>
                  <a:pt x="312063" y="371921"/>
                </a:lnTo>
                <a:lnTo>
                  <a:pt x="312063" y="362850"/>
                </a:lnTo>
                <a:lnTo>
                  <a:pt x="310563" y="358315"/>
                </a:lnTo>
                <a:lnTo>
                  <a:pt x="310563" y="350757"/>
                </a:lnTo>
                <a:lnTo>
                  <a:pt x="309050" y="346222"/>
                </a:lnTo>
                <a:lnTo>
                  <a:pt x="309050" y="341686"/>
                </a:lnTo>
                <a:lnTo>
                  <a:pt x="307537" y="337138"/>
                </a:lnTo>
                <a:lnTo>
                  <a:pt x="307537" y="332603"/>
                </a:lnTo>
                <a:lnTo>
                  <a:pt x="306036" y="328068"/>
                </a:lnTo>
                <a:lnTo>
                  <a:pt x="304523" y="323533"/>
                </a:lnTo>
                <a:lnTo>
                  <a:pt x="303023" y="318998"/>
                </a:lnTo>
                <a:lnTo>
                  <a:pt x="303023" y="315936"/>
                </a:lnTo>
                <a:lnTo>
                  <a:pt x="301510" y="309966"/>
                </a:lnTo>
                <a:lnTo>
                  <a:pt x="300010" y="305392"/>
                </a:lnTo>
                <a:lnTo>
                  <a:pt x="298497" y="302344"/>
                </a:lnTo>
                <a:lnTo>
                  <a:pt x="298497" y="297770"/>
                </a:lnTo>
                <a:lnTo>
                  <a:pt x="296996" y="293324"/>
                </a:lnTo>
                <a:lnTo>
                  <a:pt x="295483" y="287226"/>
                </a:lnTo>
                <a:lnTo>
                  <a:pt x="292470" y="282653"/>
                </a:lnTo>
                <a:lnTo>
                  <a:pt x="290957" y="278207"/>
                </a:lnTo>
                <a:lnTo>
                  <a:pt x="289456" y="273634"/>
                </a:lnTo>
                <a:lnTo>
                  <a:pt x="287943" y="270585"/>
                </a:lnTo>
                <a:lnTo>
                  <a:pt x="286443" y="266138"/>
                </a:lnTo>
                <a:lnTo>
                  <a:pt x="284930" y="261565"/>
                </a:lnTo>
                <a:lnTo>
                  <a:pt x="281916" y="256992"/>
                </a:lnTo>
                <a:lnTo>
                  <a:pt x="280403" y="252419"/>
                </a:lnTo>
                <a:lnTo>
                  <a:pt x="277390" y="247972"/>
                </a:lnTo>
                <a:lnTo>
                  <a:pt x="275889" y="244924"/>
                </a:lnTo>
                <a:lnTo>
                  <a:pt x="271363" y="237301"/>
                </a:lnTo>
                <a:lnTo>
                  <a:pt x="268349" y="229806"/>
                </a:lnTo>
                <a:lnTo>
                  <a:pt x="263823" y="222184"/>
                </a:lnTo>
                <a:lnTo>
                  <a:pt x="259296" y="214689"/>
                </a:lnTo>
                <a:lnTo>
                  <a:pt x="254782" y="208591"/>
                </a:lnTo>
                <a:lnTo>
                  <a:pt x="250256" y="202621"/>
                </a:lnTo>
                <a:lnTo>
                  <a:pt x="245729" y="196523"/>
                </a:lnTo>
                <a:lnTo>
                  <a:pt x="241203" y="190425"/>
                </a:lnTo>
                <a:lnTo>
                  <a:pt x="238189" y="185979"/>
                </a:lnTo>
                <a:lnTo>
                  <a:pt x="233676" y="181406"/>
                </a:lnTo>
                <a:lnTo>
                  <a:pt x="230662" y="176833"/>
                </a:lnTo>
                <a:lnTo>
                  <a:pt x="226136" y="172386"/>
                </a:lnTo>
                <a:lnTo>
                  <a:pt x="221609" y="167813"/>
                </a:lnTo>
                <a:lnTo>
                  <a:pt x="218596" y="164764"/>
                </a:lnTo>
                <a:lnTo>
                  <a:pt x="211056" y="160191"/>
                </a:lnTo>
                <a:lnTo>
                  <a:pt x="206529" y="157269"/>
                </a:lnTo>
                <a:lnTo>
                  <a:pt x="202015" y="154220"/>
                </a:lnTo>
                <a:lnTo>
                  <a:pt x="199002" y="155745"/>
                </a:lnTo>
                <a:lnTo>
                  <a:pt x="195976" y="158667"/>
                </a:lnTo>
                <a:lnTo>
                  <a:pt x="197489" y="164764"/>
                </a:lnTo>
                <a:lnTo>
                  <a:pt x="199002" y="169338"/>
                </a:lnTo>
                <a:lnTo>
                  <a:pt x="202015" y="176833"/>
                </a:lnTo>
                <a:lnTo>
                  <a:pt x="205029" y="179881"/>
                </a:lnTo>
                <a:lnTo>
                  <a:pt x="208042" y="184455"/>
                </a:lnTo>
                <a:lnTo>
                  <a:pt x="209555" y="188901"/>
                </a:lnTo>
                <a:lnTo>
                  <a:pt x="214069" y="191950"/>
                </a:lnTo>
                <a:lnTo>
                  <a:pt x="217082" y="196523"/>
                </a:lnTo>
                <a:lnTo>
                  <a:pt x="220109" y="201096"/>
                </a:lnTo>
                <a:lnTo>
                  <a:pt x="223122" y="205543"/>
                </a:lnTo>
                <a:lnTo>
                  <a:pt x="227636" y="211640"/>
                </a:lnTo>
                <a:lnTo>
                  <a:pt x="230662" y="216214"/>
                </a:lnTo>
                <a:lnTo>
                  <a:pt x="235176" y="222184"/>
                </a:lnTo>
                <a:lnTo>
                  <a:pt x="239702" y="228282"/>
                </a:lnTo>
                <a:lnTo>
                  <a:pt x="244229" y="234380"/>
                </a:lnTo>
                <a:lnTo>
                  <a:pt x="247242" y="240350"/>
                </a:lnTo>
                <a:lnTo>
                  <a:pt x="251756" y="246448"/>
                </a:lnTo>
                <a:lnTo>
                  <a:pt x="254782" y="252419"/>
                </a:lnTo>
                <a:lnTo>
                  <a:pt x="259296" y="260041"/>
                </a:lnTo>
                <a:lnTo>
                  <a:pt x="262310" y="266138"/>
                </a:lnTo>
                <a:lnTo>
                  <a:pt x="265336" y="273634"/>
                </a:lnTo>
                <a:lnTo>
                  <a:pt x="266836" y="278207"/>
                </a:lnTo>
                <a:lnTo>
                  <a:pt x="269850" y="281256"/>
                </a:lnTo>
                <a:lnTo>
                  <a:pt x="271363" y="285702"/>
                </a:lnTo>
                <a:lnTo>
                  <a:pt x="272863" y="290275"/>
                </a:lnTo>
                <a:lnTo>
                  <a:pt x="274376" y="293324"/>
                </a:lnTo>
                <a:lnTo>
                  <a:pt x="275889" y="297770"/>
                </a:lnTo>
                <a:lnTo>
                  <a:pt x="275889" y="302344"/>
                </a:lnTo>
                <a:lnTo>
                  <a:pt x="277390" y="305392"/>
                </a:lnTo>
                <a:lnTo>
                  <a:pt x="277390" y="309966"/>
                </a:lnTo>
                <a:lnTo>
                  <a:pt x="278903" y="314412"/>
                </a:lnTo>
                <a:lnTo>
                  <a:pt x="280403" y="318998"/>
                </a:lnTo>
                <a:lnTo>
                  <a:pt x="281916" y="325045"/>
                </a:lnTo>
                <a:lnTo>
                  <a:pt x="281916" y="332603"/>
                </a:lnTo>
                <a:lnTo>
                  <a:pt x="283417" y="338650"/>
                </a:lnTo>
                <a:lnTo>
                  <a:pt x="283417" y="358315"/>
                </a:lnTo>
                <a:lnTo>
                  <a:pt x="284930" y="364362"/>
                </a:lnTo>
                <a:lnTo>
                  <a:pt x="283417" y="368897"/>
                </a:lnTo>
                <a:lnTo>
                  <a:pt x="283417" y="374944"/>
                </a:lnTo>
                <a:lnTo>
                  <a:pt x="281916" y="379479"/>
                </a:lnTo>
                <a:lnTo>
                  <a:pt x="281916" y="394597"/>
                </a:lnTo>
                <a:lnTo>
                  <a:pt x="280403" y="399144"/>
                </a:lnTo>
                <a:lnTo>
                  <a:pt x="280403" y="409726"/>
                </a:lnTo>
                <a:lnTo>
                  <a:pt x="278903" y="415773"/>
                </a:lnTo>
                <a:lnTo>
                  <a:pt x="278903" y="430891"/>
                </a:lnTo>
                <a:lnTo>
                  <a:pt x="277390" y="435426"/>
                </a:lnTo>
                <a:lnTo>
                  <a:pt x="277390" y="450543"/>
                </a:lnTo>
                <a:lnTo>
                  <a:pt x="275889" y="455078"/>
                </a:lnTo>
                <a:lnTo>
                  <a:pt x="275889" y="468696"/>
                </a:lnTo>
                <a:lnTo>
                  <a:pt x="274376" y="473231"/>
                </a:lnTo>
                <a:lnTo>
                  <a:pt x="274376" y="488349"/>
                </a:lnTo>
                <a:lnTo>
                  <a:pt x="272863" y="492884"/>
                </a:lnTo>
                <a:lnTo>
                  <a:pt x="272863" y="541272"/>
                </a:lnTo>
                <a:lnTo>
                  <a:pt x="274376" y="548830"/>
                </a:lnTo>
                <a:lnTo>
                  <a:pt x="274376" y="554877"/>
                </a:lnTo>
                <a:lnTo>
                  <a:pt x="275889" y="562436"/>
                </a:lnTo>
                <a:lnTo>
                  <a:pt x="277390" y="568482"/>
                </a:lnTo>
                <a:lnTo>
                  <a:pt x="278903" y="574542"/>
                </a:lnTo>
                <a:lnTo>
                  <a:pt x="280403" y="580589"/>
                </a:lnTo>
                <a:lnTo>
                  <a:pt x="283417" y="585124"/>
                </a:lnTo>
                <a:lnTo>
                  <a:pt x="286443" y="589659"/>
                </a:lnTo>
                <a:lnTo>
                  <a:pt x="289456" y="595706"/>
                </a:lnTo>
                <a:lnTo>
                  <a:pt x="292470" y="598730"/>
                </a:lnTo>
                <a:lnTo>
                  <a:pt x="296996" y="601753"/>
                </a:lnTo>
                <a:lnTo>
                  <a:pt x="301510" y="604776"/>
                </a:lnTo>
                <a:lnTo>
                  <a:pt x="307537" y="607800"/>
                </a:lnTo>
                <a:lnTo>
                  <a:pt x="312063" y="609312"/>
                </a:lnTo>
                <a:lnTo>
                  <a:pt x="316590" y="612335"/>
                </a:lnTo>
                <a:lnTo>
                  <a:pt x="321116" y="613847"/>
                </a:lnTo>
                <a:lnTo>
                  <a:pt x="325630" y="615359"/>
                </a:lnTo>
                <a:lnTo>
                  <a:pt x="330157" y="616870"/>
                </a:lnTo>
                <a:lnTo>
                  <a:pt x="333170" y="616870"/>
                </a:lnTo>
                <a:lnTo>
                  <a:pt x="337697" y="618382"/>
                </a:lnTo>
                <a:lnTo>
                  <a:pt x="346737" y="618382"/>
                </a:lnTo>
                <a:lnTo>
                  <a:pt x="352777" y="616870"/>
                </a:lnTo>
                <a:lnTo>
                  <a:pt x="357291" y="613847"/>
                </a:lnTo>
                <a:lnTo>
                  <a:pt x="363330" y="612335"/>
                </a:lnTo>
                <a:lnTo>
                  <a:pt x="366344" y="607800"/>
                </a:lnTo>
                <a:lnTo>
                  <a:pt x="369357" y="603265"/>
                </a:lnTo>
                <a:lnTo>
                  <a:pt x="370857" y="598730"/>
                </a:lnTo>
                <a:lnTo>
                  <a:pt x="373871" y="592683"/>
                </a:lnTo>
                <a:lnTo>
                  <a:pt x="375384" y="585124"/>
                </a:lnTo>
                <a:lnTo>
                  <a:pt x="376897" y="579077"/>
                </a:lnTo>
                <a:lnTo>
                  <a:pt x="376897" y="571506"/>
                </a:lnTo>
                <a:lnTo>
                  <a:pt x="378397" y="563947"/>
                </a:lnTo>
                <a:lnTo>
                  <a:pt x="378397" y="526154"/>
                </a:lnTo>
                <a:lnTo>
                  <a:pt x="379911" y="520107"/>
                </a:lnTo>
                <a:lnTo>
                  <a:pt x="379911" y="515572"/>
                </a:lnTo>
                <a:lnTo>
                  <a:pt x="381411" y="511024"/>
                </a:lnTo>
                <a:lnTo>
                  <a:pt x="381411" y="504978"/>
                </a:lnTo>
                <a:lnTo>
                  <a:pt x="382924" y="501954"/>
                </a:lnTo>
                <a:lnTo>
                  <a:pt x="384424" y="498931"/>
                </a:lnTo>
                <a:lnTo>
                  <a:pt x="387451" y="497419"/>
                </a:lnTo>
                <a:lnTo>
                  <a:pt x="390464" y="495907"/>
                </a:lnTo>
                <a:lnTo>
                  <a:pt x="398004" y="498931"/>
                </a:lnTo>
                <a:lnTo>
                  <a:pt x="401017" y="500442"/>
                </a:lnTo>
                <a:lnTo>
                  <a:pt x="402518" y="503466"/>
                </a:lnTo>
                <a:lnTo>
                  <a:pt x="404031" y="506489"/>
                </a:lnTo>
                <a:lnTo>
                  <a:pt x="407044" y="512536"/>
                </a:lnTo>
                <a:lnTo>
                  <a:pt x="407044" y="515572"/>
                </a:lnTo>
                <a:lnTo>
                  <a:pt x="410058" y="523131"/>
                </a:lnTo>
                <a:lnTo>
                  <a:pt x="410058" y="529178"/>
                </a:lnTo>
                <a:lnTo>
                  <a:pt x="411571" y="535225"/>
                </a:lnTo>
                <a:lnTo>
                  <a:pt x="413071" y="541272"/>
                </a:lnTo>
                <a:lnTo>
                  <a:pt x="416085" y="547318"/>
                </a:lnTo>
                <a:lnTo>
                  <a:pt x="417598" y="553365"/>
                </a:lnTo>
                <a:lnTo>
                  <a:pt x="422124" y="559412"/>
                </a:lnTo>
                <a:lnTo>
                  <a:pt x="426638" y="563947"/>
                </a:lnTo>
                <a:lnTo>
                  <a:pt x="432678" y="569994"/>
                </a:lnTo>
                <a:lnTo>
                  <a:pt x="434178" y="573030"/>
                </a:lnTo>
                <a:lnTo>
                  <a:pt x="438705" y="574542"/>
                </a:lnTo>
                <a:lnTo>
                  <a:pt x="443231" y="576054"/>
                </a:lnTo>
                <a:lnTo>
                  <a:pt x="447745" y="579077"/>
                </a:lnTo>
                <a:lnTo>
                  <a:pt x="450758" y="579077"/>
                </a:lnTo>
                <a:lnTo>
                  <a:pt x="455285" y="580589"/>
                </a:lnTo>
                <a:lnTo>
                  <a:pt x="458298" y="580589"/>
                </a:lnTo>
                <a:lnTo>
                  <a:pt x="462825" y="582101"/>
                </a:lnTo>
                <a:lnTo>
                  <a:pt x="468852" y="583612"/>
                </a:lnTo>
                <a:lnTo>
                  <a:pt x="473378" y="585124"/>
                </a:lnTo>
                <a:lnTo>
                  <a:pt x="477905" y="583612"/>
                </a:lnTo>
                <a:lnTo>
                  <a:pt x="482419" y="583612"/>
                </a:lnTo>
                <a:lnTo>
                  <a:pt x="485445" y="582101"/>
                </a:lnTo>
                <a:lnTo>
                  <a:pt x="489959" y="580589"/>
                </a:lnTo>
                <a:lnTo>
                  <a:pt x="491472" y="577566"/>
                </a:lnTo>
                <a:lnTo>
                  <a:pt x="492972" y="574542"/>
                </a:lnTo>
                <a:lnTo>
                  <a:pt x="494485" y="571506"/>
                </a:lnTo>
                <a:lnTo>
                  <a:pt x="495998" y="568482"/>
                </a:lnTo>
                <a:lnTo>
                  <a:pt x="497499" y="562436"/>
                </a:lnTo>
                <a:lnTo>
                  <a:pt x="499012" y="557900"/>
                </a:lnTo>
                <a:lnTo>
                  <a:pt x="499012" y="551854"/>
                </a:lnTo>
                <a:lnTo>
                  <a:pt x="500512" y="547318"/>
                </a:lnTo>
                <a:lnTo>
                  <a:pt x="500512" y="535225"/>
                </a:lnTo>
                <a:lnTo>
                  <a:pt x="499012" y="532201"/>
                </a:lnTo>
                <a:lnTo>
                  <a:pt x="497499" y="527666"/>
                </a:lnTo>
                <a:lnTo>
                  <a:pt x="497499" y="523131"/>
                </a:lnTo>
                <a:lnTo>
                  <a:pt x="495998" y="517084"/>
                </a:lnTo>
                <a:lnTo>
                  <a:pt x="494485" y="512536"/>
                </a:lnTo>
                <a:lnTo>
                  <a:pt x="491472" y="506489"/>
                </a:lnTo>
                <a:lnTo>
                  <a:pt x="489959" y="501954"/>
                </a:lnTo>
                <a:lnTo>
                  <a:pt x="488458" y="495907"/>
                </a:lnTo>
                <a:lnTo>
                  <a:pt x="485445" y="489860"/>
                </a:lnTo>
                <a:lnTo>
                  <a:pt x="483932" y="483813"/>
                </a:lnTo>
                <a:lnTo>
                  <a:pt x="480918" y="477767"/>
                </a:lnTo>
                <a:lnTo>
                  <a:pt x="479405" y="471720"/>
                </a:lnTo>
                <a:lnTo>
                  <a:pt x="477905" y="467185"/>
                </a:lnTo>
                <a:lnTo>
                  <a:pt x="474892" y="459626"/>
                </a:lnTo>
                <a:lnTo>
                  <a:pt x="471865" y="453566"/>
                </a:lnTo>
                <a:lnTo>
                  <a:pt x="470365" y="447519"/>
                </a:lnTo>
                <a:lnTo>
                  <a:pt x="468852" y="441473"/>
                </a:lnTo>
                <a:lnTo>
                  <a:pt x="465838" y="433914"/>
                </a:lnTo>
                <a:lnTo>
                  <a:pt x="464338" y="427867"/>
                </a:lnTo>
                <a:lnTo>
                  <a:pt x="462825" y="423332"/>
                </a:lnTo>
                <a:lnTo>
                  <a:pt x="462825" y="417285"/>
                </a:lnTo>
                <a:lnTo>
                  <a:pt x="461312" y="411238"/>
                </a:lnTo>
                <a:lnTo>
                  <a:pt x="461312" y="390061"/>
                </a:lnTo>
                <a:lnTo>
                  <a:pt x="462825" y="385526"/>
                </a:lnTo>
                <a:lnTo>
                  <a:pt x="464338" y="380991"/>
                </a:lnTo>
                <a:lnTo>
                  <a:pt x="467352" y="376456"/>
                </a:lnTo>
                <a:lnTo>
                  <a:pt x="468852" y="371921"/>
                </a:lnTo>
                <a:lnTo>
                  <a:pt x="470365" y="367386"/>
                </a:lnTo>
                <a:lnTo>
                  <a:pt x="471865" y="362850"/>
                </a:lnTo>
                <a:lnTo>
                  <a:pt x="474892" y="359827"/>
                </a:lnTo>
                <a:lnTo>
                  <a:pt x="476392" y="353780"/>
                </a:lnTo>
                <a:lnTo>
                  <a:pt x="477905" y="350757"/>
                </a:lnTo>
                <a:lnTo>
                  <a:pt x="480918" y="346222"/>
                </a:lnTo>
                <a:lnTo>
                  <a:pt x="482419" y="341686"/>
                </a:lnTo>
                <a:lnTo>
                  <a:pt x="483932" y="337138"/>
                </a:lnTo>
                <a:lnTo>
                  <a:pt x="485445" y="332603"/>
                </a:lnTo>
                <a:lnTo>
                  <a:pt x="488458" y="328068"/>
                </a:lnTo>
                <a:lnTo>
                  <a:pt x="489959" y="325045"/>
                </a:lnTo>
                <a:lnTo>
                  <a:pt x="492972" y="317486"/>
                </a:lnTo>
                <a:lnTo>
                  <a:pt x="497499" y="309966"/>
                </a:lnTo>
                <a:lnTo>
                  <a:pt x="502025" y="303868"/>
                </a:lnTo>
                <a:lnTo>
                  <a:pt x="505039" y="297770"/>
                </a:lnTo>
                <a:lnTo>
                  <a:pt x="508052" y="293324"/>
                </a:lnTo>
                <a:lnTo>
                  <a:pt x="512579" y="291800"/>
                </a:lnTo>
                <a:lnTo>
                  <a:pt x="514079" y="288751"/>
                </a:lnTo>
                <a:lnTo>
                  <a:pt x="518606" y="288751"/>
                </a:lnTo>
                <a:lnTo>
                  <a:pt x="521619" y="290275"/>
                </a:lnTo>
                <a:lnTo>
                  <a:pt x="524633" y="294848"/>
                </a:lnTo>
                <a:lnTo>
                  <a:pt x="526146" y="299295"/>
                </a:lnTo>
                <a:lnTo>
                  <a:pt x="527646" y="303868"/>
                </a:lnTo>
                <a:lnTo>
                  <a:pt x="529159" y="308441"/>
                </a:lnTo>
                <a:lnTo>
                  <a:pt x="529159" y="334115"/>
                </a:lnTo>
                <a:lnTo>
                  <a:pt x="530672" y="340162"/>
                </a:lnTo>
                <a:lnTo>
                  <a:pt x="530672" y="346222"/>
                </a:lnTo>
                <a:lnTo>
                  <a:pt x="532173" y="353780"/>
                </a:lnTo>
                <a:lnTo>
                  <a:pt x="535186" y="359827"/>
                </a:lnTo>
                <a:lnTo>
                  <a:pt x="538199" y="365874"/>
                </a:lnTo>
                <a:lnTo>
                  <a:pt x="541226" y="373432"/>
                </a:lnTo>
                <a:lnTo>
                  <a:pt x="548753" y="379479"/>
                </a:lnTo>
                <a:lnTo>
                  <a:pt x="550266" y="382503"/>
                </a:lnTo>
                <a:lnTo>
                  <a:pt x="554792" y="385526"/>
                </a:lnTo>
                <a:lnTo>
                  <a:pt x="559306" y="388550"/>
                </a:lnTo>
                <a:lnTo>
                  <a:pt x="563833" y="393085"/>
                </a:lnTo>
                <a:lnTo>
                  <a:pt x="568359" y="394597"/>
                </a:lnTo>
                <a:lnTo>
                  <a:pt x="572886" y="397620"/>
                </a:lnTo>
                <a:lnTo>
                  <a:pt x="575899" y="400656"/>
                </a:lnTo>
                <a:lnTo>
                  <a:pt x="580413" y="403680"/>
                </a:lnTo>
                <a:lnTo>
                  <a:pt x="586453" y="408215"/>
                </a:lnTo>
                <a:lnTo>
                  <a:pt x="593980" y="412750"/>
                </a:lnTo>
                <a:lnTo>
                  <a:pt x="598507" y="415773"/>
                </a:lnTo>
                <a:lnTo>
                  <a:pt x="603033" y="418797"/>
                </a:lnTo>
                <a:lnTo>
                  <a:pt x="606047" y="420309"/>
                </a:lnTo>
                <a:lnTo>
                  <a:pt x="610573" y="421820"/>
                </a:lnTo>
                <a:lnTo>
                  <a:pt x="612073" y="420309"/>
                </a:lnTo>
                <a:lnTo>
                  <a:pt x="615087" y="418797"/>
                </a:lnTo>
                <a:lnTo>
                  <a:pt x="616600" y="415773"/>
                </a:lnTo>
                <a:lnTo>
                  <a:pt x="618113" y="411238"/>
                </a:lnTo>
                <a:lnTo>
                  <a:pt x="619613" y="405191"/>
                </a:lnTo>
                <a:lnTo>
                  <a:pt x="621127" y="399144"/>
                </a:lnTo>
                <a:lnTo>
                  <a:pt x="621127" y="394597"/>
                </a:lnTo>
                <a:lnTo>
                  <a:pt x="622627" y="390061"/>
                </a:lnTo>
                <a:lnTo>
                  <a:pt x="622627" y="385526"/>
                </a:lnTo>
                <a:lnTo>
                  <a:pt x="624140" y="380991"/>
                </a:lnTo>
                <a:lnTo>
                  <a:pt x="624140" y="374944"/>
                </a:lnTo>
                <a:lnTo>
                  <a:pt x="625640" y="370409"/>
                </a:lnTo>
                <a:lnTo>
                  <a:pt x="625640" y="362850"/>
                </a:lnTo>
                <a:lnTo>
                  <a:pt x="627153" y="358315"/>
                </a:lnTo>
                <a:lnTo>
                  <a:pt x="627153" y="337138"/>
                </a:lnTo>
                <a:lnTo>
                  <a:pt x="625640" y="329580"/>
                </a:lnTo>
                <a:lnTo>
                  <a:pt x="625640" y="325045"/>
                </a:lnTo>
                <a:lnTo>
                  <a:pt x="624140" y="318998"/>
                </a:lnTo>
                <a:lnTo>
                  <a:pt x="624140" y="303868"/>
                </a:lnTo>
                <a:lnTo>
                  <a:pt x="622627" y="297770"/>
                </a:lnTo>
                <a:lnTo>
                  <a:pt x="622627" y="287226"/>
                </a:lnTo>
                <a:lnTo>
                  <a:pt x="621127" y="282653"/>
                </a:lnTo>
                <a:lnTo>
                  <a:pt x="621127" y="247972"/>
                </a:lnTo>
                <a:lnTo>
                  <a:pt x="622627" y="243399"/>
                </a:lnTo>
                <a:lnTo>
                  <a:pt x="624140" y="240350"/>
                </a:lnTo>
                <a:lnTo>
                  <a:pt x="625640" y="234380"/>
                </a:lnTo>
                <a:lnTo>
                  <a:pt x="630167" y="228282"/>
                </a:lnTo>
                <a:lnTo>
                  <a:pt x="633180" y="223709"/>
                </a:lnTo>
                <a:lnTo>
                  <a:pt x="636194" y="217738"/>
                </a:lnTo>
                <a:lnTo>
                  <a:pt x="640720" y="211640"/>
                </a:lnTo>
                <a:lnTo>
                  <a:pt x="645247" y="204145"/>
                </a:lnTo>
                <a:lnTo>
                  <a:pt x="649761" y="198048"/>
                </a:lnTo>
                <a:lnTo>
                  <a:pt x="652787" y="190425"/>
                </a:lnTo>
                <a:lnTo>
                  <a:pt x="658814" y="182930"/>
                </a:lnTo>
                <a:lnTo>
                  <a:pt x="663340" y="176833"/>
                </a:lnTo>
                <a:lnTo>
                  <a:pt x="669367" y="169338"/>
                </a:lnTo>
                <a:lnTo>
                  <a:pt x="673894" y="161715"/>
                </a:lnTo>
                <a:lnTo>
                  <a:pt x="681421" y="154220"/>
                </a:lnTo>
                <a:lnTo>
                  <a:pt x="687461" y="148123"/>
                </a:lnTo>
                <a:lnTo>
                  <a:pt x="690474" y="143549"/>
                </a:lnTo>
                <a:lnTo>
                  <a:pt x="695001" y="140628"/>
                </a:lnTo>
                <a:lnTo>
                  <a:pt x="698014" y="136054"/>
                </a:lnTo>
                <a:lnTo>
                  <a:pt x="702528" y="133005"/>
                </a:lnTo>
                <a:lnTo>
                  <a:pt x="705554" y="129957"/>
                </a:lnTo>
                <a:lnTo>
                  <a:pt x="710068" y="126908"/>
                </a:lnTo>
                <a:lnTo>
                  <a:pt x="714594" y="123986"/>
                </a:lnTo>
                <a:lnTo>
                  <a:pt x="719121" y="120937"/>
                </a:lnTo>
                <a:lnTo>
                  <a:pt x="725148" y="114839"/>
                </a:lnTo>
                <a:lnTo>
                  <a:pt x="731175" y="108869"/>
                </a:lnTo>
                <a:lnTo>
                  <a:pt x="735701" y="101247"/>
                </a:lnTo>
                <a:lnTo>
                  <a:pt x="741728" y="95276"/>
                </a:lnTo>
                <a:lnTo>
                  <a:pt x="743241" y="87654"/>
                </a:lnTo>
                <a:lnTo>
                  <a:pt x="746255" y="80032"/>
                </a:lnTo>
                <a:lnTo>
                  <a:pt x="749268" y="74061"/>
                </a:lnTo>
                <a:lnTo>
                  <a:pt x="750781" y="67963"/>
                </a:lnTo>
                <a:lnTo>
                  <a:pt x="752282" y="61993"/>
                </a:lnTo>
                <a:lnTo>
                  <a:pt x="752282" y="57419"/>
                </a:lnTo>
                <a:lnTo>
                  <a:pt x="753795" y="52846"/>
                </a:lnTo>
                <a:lnTo>
                  <a:pt x="755295" y="49797"/>
                </a:lnTo>
                <a:lnTo>
                  <a:pt x="759822" y="46876"/>
                </a:lnTo>
                <a:lnTo>
                  <a:pt x="764348" y="49797"/>
                </a:lnTo>
                <a:lnTo>
                  <a:pt x="765849" y="49797"/>
                </a:lnTo>
                <a:lnTo>
                  <a:pt x="768862" y="52846"/>
                </a:lnTo>
                <a:lnTo>
                  <a:pt x="770375" y="55895"/>
                </a:lnTo>
                <a:lnTo>
                  <a:pt x="774902" y="61993"/>
                </a:lnTo>
                <a:lnTo>
                  <a:pt x="776402" y="66439"/>
                </a:lnTo>
                <a:lnTo>
                  <a:pt x="780929" y="72537"/>
                </a:lnTo>
                <a:lnTo>
                  <a:pt x="783942" y="75586"/>
                </a:lnTo>
                <a:lnTo>
                  <a:pt x="785455" y="78634"/>
                </a:lnTo>
                <a:lnTo>
                  <a:pt x="786955" y="83081"/>
                </a:lnTo>
                <a:lnTo>
                  <a:pt x="789969" y="87654"/>
                </a:lnTo>
                <a:lnTo>
                  <a:pt x="791482" y="90703"/>
                </a:lnTo>
                <a:lnTo>
                  <a:pt x="792982" y="95276"/>
                </a:lnTo>
                <a:lnTo>
                  <a:pt x="796008" y="99722"/>
                </a:lnTo>
                <a:lnTo>
                  <a:pt x="797509" y="104295"/>
                </a:lnTo>
                <a:lnTo>
                  <a:pt x="799022" y="108869"/>
                </a:lnTo>
                <a:lnTo>
                  <a:pt x="802035" y="113315"/>
                </a:lnTo>
                <a:lnTo>
                  <a:pt x="805049" y="119413"/>
                </a:lnTo>
                <a:lnTo>
                  <a:pt x="808062" y="123986"/>
                </a:lnTo>
                <a:lnTo>
                  <a:pt x="809575" y="128432"/>
                </a:lnTo>
                <a:lnTo>
                  <a:pt x="811076" y="134530"/>
                </a:lnTo>
                <a:lnTo>
                  <a:pt x="814089" y="139103"/>
                </a:lnTo>
                <a:lnTo>
                  <a:pt x="817115" y="145074"/>
                </a:lnTo>
                <a:lnTo>
                  <a:pt x="818616" y="151172"/>
                </a:lnTo>
                <a:lnTo>
                  <a:pt x="821629" y="155745"/>
                </a:lnTo>
                <a:lnTo>
                  <a:pt x="824643" y="161715"/>
                </a:lnTo>
                <a:lnTo>
                  <a:pt x="827669" y="167813"/>
                </a:lnTo>
                <a:lnTo>
                  <a:pt x="829169" y="173784"/>
                </a:lnTo>
                <a:lnTo>
                  <a:pt x="832183" y="178357"/>
                </a:lnTo>
                <a:lnTo>
                  <a:pt x="833696" y="184455"/>
                </a:lnTo>
                <a:lnTo>
                  <a:pt x="835196" y="190425"/>
                </a:lnTo>
                <a:lnTo>
                  <a:pt x="838222" y="196523"/>
                </a:lnTo>
                <a:lnTo>
                  <a:pt x="839723" y="202621"/>
                </a:lnTo>
                <a:lnTo>
                  <a:pt x="842736" y="208591"/>
                </a:lnTo>
                <a:lnTo>
                  <a:pt x="844249" y="214689"/>
                </a:lnTo>
                <a:lnTo>
                  <a:pt x="847263" y="219262"/>
                </a:lnTo>
                <a:lnTo>
                  <a:pt x="848763" y="225233"/>
                </a:lnTo>
                <a:lnTo>
                  <a:pt x="851789" y="231331"/>
                </a:lnTo>
                <a:lnTo>
                  <a:pt x="853289" y="237301"/>
                </a:lnTo>
                <a:lnTo>
                  <a:pt x="854803" y="241875"/>
                </a:lnTo>
                <a:lnTo>
                  <a:pt x="856303" y="247972"/>
                </a:lnTo>
                <a:lnTo>
                  <a:pt x="859316" y="253943"/>
                </a:lnTo>
                <a:lnTo>
                  <a:pt x="860829" y="260041"/>
                </a:lnTo>
                <a:lnTo>
                  <a:pt x="862343" y="264614"/>
                </a:lnTo>
                <a:lnTo>
                  <a:pt x="863843" y="270585"/>
                </a:lnTo>
                <a:lnTo>
                  <a:pt x="865356" y="275158"/>
                </a:lnTo>
                <a:lnTo>
                  <a:pt x="866856" y="281256"/>
                </a:lnTo>
                <a:lnTo>
                  <a:pt x="868369" y="285702"/>
                </a:lnTo>
                <a:lnTo>
                  <a:pt x="869870" y="291800"/>
                </a:lnTo>
                <a:lnTo>
                  <a:pt x="871383" y="294848"/>
                </a:lnTo>
                <a:lnTo>
                  <a:pt x="872896" y="300819"/>
                </a:lnTo>
                <a:lnTo>
                  <a:pt x="874396" y="305392"/>
                </a:lnTo>
                <a:lnTo>
                  <a:pt x="874396" y="309966"/>
                </a:lnTo>
                <a:lnTo>
                  <a:pt x="875909" y="314412"/>
                </a:lnTo>
                <a:lnTo>
                  <a:pt x="877410" y="318998"/>
                </a:lnTo>
                <a:lnTo>
                  <a:pt x="877410" y="329580"/>
                </a:lnTo>
                <a:lnTo>
                  <a:pt x="878923" y="334115"/>
                </a:lnTo>
                <a:lnTo>
                  <a:pt x="877410" y="340162"/>
                </a:lnTo>
                <a:lnTo>
                  <a:pt x="877410" y="362850"/>
                </a:lnTo>
                <a:lnTo>
                  <a:pt x="874396" y="370409"/>
                </a:lnTo>
                <a:lnTo>
                  <a:pt x="872896" y="377968"/>
                </a:lnTo>
                <a:lnTo>
                  <a:pt x="871383" y="380991"/>
                </a:lnTo>
                <a:lnTo>
                  <a:pt x="871383" y="385526"/>
                </a:lnTo>
                <a:lnTo>
                  <a:pt x="869870" y="390061"/>
                </a:lnTo>
                <a:lnTo>
                  <a:pt x="869870" y="394597"/>
                </a:lnTo>
                <a:lnTo>
                  <a:pt x="866856" y="397620"/>
                </a:lnTo>
                <a:lnTo>
                  <a:pt x="866856" y="402168"/>
                </a:lnTo>
                <a:lnTo>
                  <a:pt x="865356" y="406703"/>
                </a:lnTo>
                <a:lnTo>
                  <a:pt x="863843" y="411238"/>
                </a:lnTo>
                <a:lnTo>
                  <a:pt x="862343" y="414262"/>
                </a:lnTo>
                <a:lnTo>
                  <a:pt x="860829" y="418797"/>
                </a:lnTo>
                <a:lnTo>
                  <a:pt x="859316" y="423332"/>
                </a:lnTo>
                <a:lnTo>
                  <a:pt x="857816" y="426355"/>
                </a:lnTo>
                <a:lnTo>
                  <a:pt x="856303" y="430891"/>
                </a:lnTo>
                <a:lnTo>
                  <a:pt x="854803" y="433914"/>
                </a:lnTo>
                <a:lnTo>
                  <a:pt x="853289" y="438449"/>
                </a:lnTo>
                <a:lnTo>
                  <a:pt x="853289" y="442984"/>
                </a:lnTo>
                <a:lnTo>
                  <a:pt x="850276" y="447519"/>
                </a:lnTo>
                <a:lnTo>
                  <a:pt x="848763" y="452055"/>
                </a:lnTo>
                <a:lnTo>
                  <a:pt x="847263" y="456590"/>
                </a:lnTo>
                <a:lnTo>
                  <a:pt x="847263" y="459626"/>
                </a:lnTo>
                <a:lnTo>
                  <a:pt x="844249" y="467185"/>
                </a:lnTo>
                <a:lnTo>
                  <a:pt x="841236" y="474743"/>
                </a:lnTo>
                <a:lnTo>
                  <a:pt x="838222" y="479278"/>
                </a:lnTo>
                <a:lnTo>
                  <a:pt x="836709" y="482302"/>
                </a:lnTo>
                <a:lnTo>
                  <a:pt x="835196" y="486837"/>
                </a:lnTo>
                <a:lnTo>
                  <a:pt x="835196" y="491372"/>
                </a:lnTo>
                <a:lnTo>
                  <a:pt x="832183" y="497419"/>
                </a:lnTo>
                <a:lnTo>
                  <a:pt x="829169" y="504978"/>
                </a:lnTo>
                <a:lnTo>
                  <a:pt x="827669" y="512536"/>
                </a:lnTo>
                <a:lnTo>
                  <a:pt x="826156" y="520107"/>
                </a:lnTo>
                <a:lnTo>
                  <a:pt x="823142" y="526154"/>
                </a:lnTo>
                <a:lnTo>
                  <a:pt x="821629" y="532201"/>
                </a:lnTo>
                <a:lnTo>
                  <a:pt x="821629" y="559412"/>
                </a:lnTo>
                <a:lnTo>
                  <a:pt x="823142" y="563947"/>
                </a:lnTo>
                <a:lnTo>
                  <a:pt x="826156" y="571506"/>
                </a:lnTo>
                <a:lnTo>
                  <a:pt x="827669" y="577566"/>
                </a:lnTo>
                <a:lnTo>
                  <a:pt x="830682" y="583612"/>
                </a:lnTo>
                <a:lnTo>
                  <a:pt x="833696" y="588148"/>
                </a:lnTo>
                <a:lnTo>
                  <a:pt x="836709" y="591171"/>
                </a:lnTo>
                <a:lnTo>
                  <a:pt x="841236" y="594194"/>
                </a:lnTo>
                <a:lnTo>
                  <a:pt x="844249" y="597218"/>
                </a:lnTo>
                <a:lnTo>
                  <a:pt x="848763" y="598730"/>
                </a:lnTo>
                <a:lnTo>
                  <a:pt x="853289" y="597218"/>
                </a:lnTo>
                <a:lnTo>
                  <a:pt x="857816" y="597218"/>
                </a:lnTo>
                <a:lnTo>
                  <a:pt x="862343" y="595706"/>
                </a:lnTo>
                <a:lnTo>
                  <a:pt x="868369" y="592683"/>
                </a:lnTo>
                <a:lnTo>
                  <a:pt x="872896" y="588148"/>
                </a:lnTo>
                <a:lnTo>
                  <a:pt x="878923" y="585124"/>
                </a:lnTo>
                <a:lnTo>
                  <a:pt x="886463" y="579077"/>
                </a:lnTo>
                <a:lnTo>
                  <a:pt x="892490" y="573030"/>
                </a:lnTo>
                <a:lnTo>
                  <a:pt x="895503" y="568482"/>
                </a:lnTo>
                <a:lnTo>
                  <a:pt x="900030" y="565459"/>
                </a:lnTo>
                <a:lnTo>
                  <a:pt x="901530" y="560924"/>
                </a:lnTo>
                <a:lnTo>
                  <a:pt x="906057" y="557900"/>
                </a:lnTo>
                <a:lnTo>
                  <a:pt x="907570" y="551854"/>
                </a:lnTo>
                <a:lnTo>
                  <a:pt x="910583" y="548830"/>
                </a:lnTo>
                <a:lnTo>
                  <a:pt x="913597" y="544295"/>
                </a:lnTo>
                <a:lnTo>
                  <a:pt x="916610" y="539760"/>
                </a:lnTo>
                <a:lnTo>
                  <a:pt x="918123" y="535225"/>
                </a:lnTo>
                <a:lnTo>
                  <a:pt x="921137" y="529178"/>
                </a:lnTo>
                <a:lnTo>
                  <a:pt x="922637" y="524643"/>
                </a:lnTo>
                <a:lnTo>
                  <a:pt x="925650" y="520107"/>
                </a:lnTo>
                <a:lnTo>
                  <a:pt x="928677" y="515572"/>
                </a:lnTo>
                <a:lnTo>
                  <a:pt x="931690" y="511024"/>
                </a:lnTo>
                <a:lnTo>
                  <a:pt x="933190" y="506489"/>
                </a:lnTo>
                <a:lnTo>
                  <a:pt x="936204" y="501954"/>
                </a:lnTo>
                <a:lnTo>
                  <a:pt x="937717" y="497419"/>
                </a:lnTo>
                <a:lnTo>
                  <a:pt x="940730" y="492884"/>
                </a:lnTo>
                <a:lnTo>
                  <a:pt x="942244" y="486837"/>
                </a:lnTo>
                <a:lnTo>
                  <a:pt x="945219" y="482302"/>
                </a:lnTo>
                <a:lnTo>
                  <a:pt x="946745" y="477767"/>
                </a:lnTo>
                <a:lnTo>
                  <a:pt x="948270" y="473231"/>
                </a:lnTo>
                <a:lnTo>
                  <a:pt x="951322" y="468696"/>
                </a:lnTo>
                <a:lnTo>
                  <a:pt x="954246" y="465673"/>
                </a:lnTo>
                <a:lnTo>
                  <a:pt x="955772" y="461138"/>
                </a:lnTo>
                <a:lnTo>
                  <a:pt x="957298" y="458114"/>
                </a:lnTo>
                <a:lnTo>
                  <a:pt x="960350" y="453566"/>
                </a:lnTo>
                <a:lnTo>
                  <a:pt x="963401" y="450543"/>
                </a:lnTo>
                <a:lnTo>
                  <a:pt x="967852" y="444496"/>
                </a:lnTo>
                <a:lnTo>
                  <a:pt x="973955" y="439961"/>
                </a:lnTo>
                <a:lnTo>
                  <a:pt x="978405" y="435426"/>
                </a:lnTo>
                <a:lnTo>
                  <a:pt x="982982" y="433914"/>
                </a:lnTo>
                <a:lnTo>
                  <a:pt x="987433" y="430891"/>
                </a:lnTo>
                <a:lnTo>
                  <a:pt x="992010" y="430891"/>
                </a:lnTo>
                <a:lnTo>
                  <a:pt x="995062" y="432402"/>
                </a:lnTo>
                <a:lnTo>
                  <a:pt x="999512" y="438449"/>
                </a:lnTo>
                <a:lnTo>
                  <a:pt x="1001038" y="441473"/>
                </a:lnTo>
                <a:lnTo>
                  <a:pt x="1001038" y="446008"/>
                </a:lnTo>
                <a:lnTo>
                  <a:pt x="1002563" y="450543"/>
                </a:lnTo>
                <a:lnTo>
                  <a:pt x="1002563" y="488349"/>
                </a:lnTo>
                <a:lnTo>
                  <a:pt x="1001038" y="495907"/>
                </a:lnTo>
                <a:lnTo>
                  <a:pt x="1001038" y="509513"/>
                </a:lnTo>
                <a:lnTo>
                  <a:pt x="1002563" y="514048"/>
                </a:lnTo>
                <a:lnTo>
                  <a:pt x="1002563" y="545807"/>
                </a:lnTo>
                <a:lnTo>
                  <a:pt x="1004089" y="551854"/>
                </a:lnTo>
                <a:lnTo>
                  <a:pt x="1005615" y="557900"/>
                </a:lnTo>
                <a:lnTo>
                  <a:pt x="1005615" y="562436"/>
                </a:lnTo>
                <a:lnTo>
                  <a:pt x="1007014" y="568482"/>
                </a:lnTo>
                <a:lnTo>
                  <a:pt x="1007014" y="574542"/>
                </a:lnTo>
                <a:lnTo>
                  <a:pt x="1008539" y="580589"/>
                </a:lnTo>
                <a:lnTo>
                  <a:pt x="1010065" y="586636"/>
                </a:lnTo>
                <a:lnTo>
                  <a:pt x="1011591" y="592683"/>
                </a:lnTo>
                <a:lnTo>
                  <a:pt x="1013117" y="598730"/>
                </a:lnTo>
                <a:lnTo>
                  <a:pt x="1014643" y="604776"/>
                </a:lnTo>
                <a:lnTo>
                  <a:pt x="1016168" y="609312"/>
                </a:lnTo>
                <a:lnTo>
                  <a:pt x="1017567" y="616870"/>
                </a:lnTo>
                <a:lnTo>
                  <a:pt x="1020619" y="621405"/>
                </a:lnTo>
                <a:lnTo>
                  <a:pt x="1022145" y="627452"/>
                </a:lnTo>
                <a:lnTo>
                  <a:pt x="1025196" y="632000"/>
                </a:lnTo>
                <a:lnTo>
                  <a:pt x="1026722" y="638047"/>
                </a:lnTo>
                <a:lnTo>
                  <a:pt x="1029646" y="644094"/>
                </a:lnTo>
                <a:lnTo>
                  <a:pt x="1032698" y="650141"/>
                </a:lnTo>
                <a:lnTo>
                  <a:pt x="1034224" y="654676"/>
                </a:lnTo>
                <a:lnTo>
                  <a:pt x="1037275" y="660723"/>
                </a:lnTo>
                <a:lnTo>
                  <a:pt x="1038674" y="665258"/>
                </a:lnTo>
                <a:lnTo>
                  <a:pt x="1041726" y="671305"/>
                </a:lnTo>
                <a:lnTo>
                  <a:pt x="1044777" y="675840"/>
                </a:lnTo>
                <a:lnTo>
                  <a:pt x="1047829" y="681887"/>
                </a:lnTo>
                <a:lnTo>
                  <a:pt x="1049227" y="686422"/>
                </a:lnTo>
                <a:lnTo>
                  <a:pt x="1052279" y="692482"/>
                </a:lnTo>
                <a:lnTo>
                  <a:pt x="1055331" y="698529"/>
                </a:lnTo>
                <a:lnTo>
                  <a:pt x="1056856" y="703064"/>
                </a:lnTo>
                <a:lnTo>
                  <a:pt x="1059781" y="709111"/>
                </a:lnTo>
                <a:lnTo>
                  <a:pt x="1061307" y="715157"/>
                </a:lnTo>
                <a:lnTo>
                  <a:pt x="1064358" y="721204"/>
                </a:lnTo>
                <a:lnTo>
                  <a:pt x="1065884" y="725739"/>
                </a:lnTo>
                <a:lnTo>
                  <a:pt x="1068936" y="731786"/>
                </a:lnTo>
                <a:lnTo>
                  <a:pt x="1070334" y="737833"/>
                </a:lnTo>
                <a:lnTo>
                  <a:pt x="1070334" y="743880"/>
                </a:lnTo>
                <a:lnTo>
                  <a:pt x="1071860" y="748428"/>
                </a:lnTo>
                <a:lnTo>
                  <a:pt x="1073386" y="754475"/>
                </a:lnTo>
                <a:lnTo>
                  <a:pt x="1074912" y="759010"/>
                </a:lnTo>
                <a:lnTo>
                  <a:pt x="1076437" y="765057"/>
                </a:lnTo>
                <a:lnTo>
                  <a:pt x="1077963" y="771104"/>
                </a:lnTo>
                <a:lnTo>
                  <a:pt x="1077963" y="775639"/>
                </a:lnTo>
                <a:lnTo>
                  <a:pt x="1079489" y="781686"/>
                </a:lnTo>
                <a:lnTo>
                  <a:pt x="1077963" y="786221"/>
                </a:lnTo>
                <a:lnTo>
                  <a:pt x="1077963" y="801338"/>
                </a:lnTo>
                <a:lnTo>
                  <a:pt x="1076437" y="805886"/>
                </a:lnTo>
                <a:lnTo>
                  <a:pt x="1074912" y="811933"/>
                </a:lnTo>
                <a:lnTo>
                  <a:pt x="1073386" y="816468"/>
                </a:lnTo>
                <a:lnTo>
                  <a:pt x="1071860" y="821003"/>
                </a:lnTo>
                <a:lnTo>
                  <a:pt x="1070334" y="825538"/>
                </a:lnTo>
                <a:lnTo>
                  <a:pt x="1067410" y="830074"/>
                </a:lnTo>
                <a:lnTo>
                  <a:pt x="1064358" y="834609"/>
                </a:lnTo>
                <a:lnTo>
                  <a:pt x="1062832" y="839144"/>
                </a:lnTo>
                <a:lnTo>
                  <a:pt x="1059781" y="843679"/>
                </a:lnTo>
                <a:lnTo>
                  <a:pt x="1058382" y="848214"/>
                </a:lnTo>
                <a:lnTo>
                  <a:pt x="1055331" y="851238"/>
                </a:lnTo>
                <a:lnTo>
                  <a:pt x="1052279" y="857285"/>
                </a:lnTo>
                <a:lnTo>
                  <a:pt x="1049227" y="861832"/>
                </a:lnTo>
                <a:lnTo>
                  <a:pt x="1046303" y="864856"/>
                </a:lnTo>
                <a:lnTo>
                  <a:pt x="1043251" y="869391"/>
                </a:lnTo>
                <a:lnTo>
                  <a:pt x="1040200" y="873926"/>
                </a:lnTo>
                <a:lnTo>
                  <a:pt x="1032698" y="881485"/>
                </a:lnTo>
                <a:lnTo>
                  <a:pt x="1026722" y="889043"/>
                </a:lnTo>
                <a:lnTo>
                  <a:pt x="1022145" y="892067"/>
                </a:lnTo>
                <a:lnTo>
                  <a:pt x="1017567" y="895090"/>
                </a:lnTo>
                <a:lnTo>
                  <a:pt x="1014643" y="898114"/>
                </a:lnTo>
                <a:lnTo>
                  <a:pt x="1010065" y="901137"/>
                </a:lnTo>
                <a:lnTo>
                  <a:pt x="1005615" y="902649"/>
                </a:lnTo>
                <a:lnTo>
                  <a:pt x="1001038" y="905672"/>
                </a:lnTo>
                <a:lnTo>
                  <a:pt x="996460" y="908696"/>
                </a:lnTo>
                <a:lnTo>
                  <a:pt x="992010" y="911719"/>
                </a:lnTo>
                <a:lnTo>
                  <a:pt x="985907" y="911719"/>
                </a:lnTo>
                <a:lnTo>
                  <a:pt x="981457" y="914743"/>
                </a:lnTo>
                <a:lnTo>
                  <a:pt x="976879" y="916254"/>
                </a:lnTo>
                <a:lnTo>
                  <a:pt x="970903" y="917766"/>
                </a:lnTo>
                <a:lnTo>
                  <a:pt x="966326" y="917766"/>
                </a:lnTo>
                <a:lnTo>
                  <a:pt x="960350" y="919290"/>
                </a:lnTo>
                <a:lnTo>
                  <a:pt x="954246" y="919290"/>
                </a:lnTo>
                <a:lnTo>
                  <a:pt x="948270" y="920802"/>
                </a:lnTo>
                <a:lnTo>
                  <a:pt x="942244" y="919290"/>
                </a:lnTo>
                <a:lnTo>
                  <a:pt x="930177" y="919290"/>
                </a:lnTo>
                <a:lnTo>
                  <a:pt x="925650" y="917766"/>
                </a:lnTo>
                <a:lnTo>
                  <a:pt x="919624" y="916254"/>
                </a:lnTo>
                <a:lnTo>
                  <a:pt x="915097" y="916254"/>
                </a:lnTo>
                <a:lnTo>
                  <a:pt x="910583" y="914743"/>
                </a:lnTo>
                <a:lnTo>
                  <a:pt x="906057" y="913231"/>
                </a:lnTo>
                <a:lnTo>
                  <a:pt x="901530" y="911719"/>
                </a:lnTo>
                <a:lnTo>
                  <a:pt x="897016" y="910207"/>
                </a:lnTo>
                <a:lnTo>
                  <a:pt x="892490" y="908696"/>
                </a:lnTo>
                <a:lnTo>
                  <a:pt x="889476" y="907184"/>
                </a:lnTo>
                <a:lnTo>
                  <a:pt x="881936" y="904161"/>
                </a:lnTo>
                <a:lnTo>
                  <a:pt x="875909" y="901137"/>
                </a:lnTo>
                <a:lnTo>
                  <a:pt x="866856" y="896602"/>
                </a:lnTo>
                <a:lnTo>
                  <a:pt x="860829" y="893579"/>
                </a:lnTo>
                <a:lnTo>
                  <a:pt x="853289" y="890555"/>
                </a:lnTo>
                <a:lnTo>
                  <a:pt x="845750" y="887532"/>
                </a:lnTo>
                <a:lnTo>
                  <a:pt x="842736" y="886020"/>
                </a:lnTo>
                <a:lnTo>
                  <a:pt x="838222" y="886020"/>
                </a:lnTo>
                <a:lnTo>
                  <a:pt x="833696" y="884508"/>
                </a:lnTo>
                <a:lnTo>
                  <a:pt x="830682" y="884508"/>
                </a:lnTo>
                <a:lnTo>
                  <a:pt x="826156" y="882997"/>
                </a:lnTo>
                <a:lnTo>
                  <a:pt x="803536" y="882997"/>
                </a:lnTo>
                <a:lnTo>
                  <a:pt x="799022" y="884508"/>
                </a:lnTo>
                <a:lnTo>
                  <a:pt x="794495" y="887532"/>
                </a:lnTo>
                <a:lnTo>
                  <a:pt x="789969" y="889043"/>
                </a:lnTo>
                <a:lnTo>
                  <a:pt x="786955" y="892067"/>
                </a:lnTo>
                <a:lnTo>
                  <a:pt x="782429" y="896602"/>
                </a:lnTo>
                <a:lnTo>
                  <a:pt x="777915" y="899625"/>
                </a:lnTo>
                <a:lnTo>
                  <a:pt x="774902" y="904161"/>
                </a:lnTo>
                <a:lnTo>
                  <a:pt x="770375" y="908696"/>
                </a:lnTo>
                <a:lnTo>
                  <a:pt x="765849" y="913231"/>
                </a:lnTo>
                <a:lnTo>
                  <a:pt x="762835" y="919290"/>
                </a:lnTo>
                <a:lnTo>
                  <a:pt x="758309" y="922314"/>
                </a:lnTo>
                <a:lnTo>
                  <a:pt x="753795" y="928361"/>
                </a:lnTo>
                <a:lnTo>
                  <a:pt x="750781" y="934408"/>
                </a:lnTo>
                <a:lnTo>
                  <a:pt x="746255" y="940455"/>
                </a:lnTo>
                <a:lnTo>
                  <a:pt x="741728" y="944990"/>
                </a:lnTo>
                <a:lnTo>
                  <a:pt x="737202" y="949525"/>
                </a:lnTo>
                <a:lnTo>
                  <a:pt x="731175" y="955572"/>
                </a:lnTo>
                <a:lnTo>
                  <a:pt x="728161" y="960107"/>
                </a:lnTo>
                <a:lnTo>
                  <a:pt x="722134" y="964642"/>
                </a:lnTo>
                <a:lnTo>
                  <a:pt x="716095" y="969177"/>
                </a:lnTo>
                <a:lnTo>
                  <a:pt x="710068" y="973712"/>
                </a:lnTo>
                <a:lnTo>
                  <a:pt x="705554" y="978260"/>
                </a:lnTo>
                <a:lnTo>
                  <a:pt x="698014" y="981284"/>
                </a:lnTo>
                <a:lnTo>
                  <a:pt x="691974" y="984307"/>
                </a:lnTo>
                <a:lnTo>
                  <a:pt x="684447" y="987331"/>
                </a:lnTo>
                <a:lnTo>
                  <a:pt x="678408" y="990354"/>
                </a:lnTo>
                <a:lnTo>
                  <a:pt x="673894" y="991866"/>
                </a:lnTo>
                <a:lnTo>
                  <a:pt x="666354" y="991866"/>
                </a:lnTo>
                <a:lnTo>
                  <a:pt x="661827" y="993377"/>
                </a:lnTo>
                <a:lnTo>
                  <a:pt x="636194" y="993377"/>
                </a:lnTo>
                <a:lnTo>
                  <a:pt x="630167" y="991866"/>
                </a:lnTo>
                <a:lnTo>
                  <a:pt x="609060" y="991866"/>
                </a:lnTo>
                <a:lnTo>
                  <a:pt x="606047" y="990354"/>
                </a:lnTo>
                <a:lnTo>
                  <a:pt x="593980" y="990354"/>
                </a:lnTo>
                <a:lnTo>
                  <a:pt x="584940" y="988842"/>
                </a:lnTo>
                <a:lnTo>
                  <a:pt x="578913" y="988842"/>
                </a:lnTo>
                <a:lnTo>
                  <a:pt x="571373" y="987331"/>
                </a:lnTo>
                <a:lnTo>
                  <a:pt x="563833" y="987331"/>
                </a:lnTo>
                <a:lnTo>
                  <a:pt x="557806" y="985819"/>
                </a:lnTo>
                <a:lnTo>
                  <a:pt x="550266" y="984307"/>
                </a:lnTo>
                <a:lnTo>
                  <a:pt x="544239" y="982795"/>
                </a:lnTo>
                <a:lnTo>
                  <a:pt x="538199" y="981284"/>
                </a:lnTo>
                <a:lnTo>
                  <a:pt x="532173" y="981284"/>
                </a:lnTo>
                <a:lnTo>
                  <a:pt x="527646" y="979772"/>
                </a:lnTo>
                <a:lnTo>
                  <a:pt x="521619" y="976736"/>
                </a:lnTo>
                <a:lnTo>
                  <a:pt x="517093" y="975224"/>
                </a:lnTo>
                <a:lnTo>
                  <a:pt x="512579" y="972201"/>
                </a:lnTo>
                <a:lnTo>
                  <a:pt x="508052" y="970689"/>
                </a:lnTo>
                <a:lnTo>
                  <a:pt x="503526" y="967666"/>
                </a:lnTo>
                <a:lnTo>
                  <a:pt x="500512" y="966154"/>
                </a:lnTo>
                <a:lnTo>
                  <a:pt x="495998" y="963130"/>
                </a:lnTo>
                <a:lnTo>
                  <a:pt x="494485" y="960107"/>
                </a:lnTo>
                <a:lnTo>
                  <a:pt x="491472" y="957083"/>
                </a:lnTo>
                <a:lnTo>
                  <a:pt x="488458" y="952548"/>
                </a:lnTo>
                <a:lnTo>
                  <a:pt x="486945" y="948013"/>
                </a:lnTo>
                <a:lnTo>
                  <a:pt x="483932" y="944990"/>
                </a:lnTo>
                <a:lnTo>
                  <a:pt x="482419" y="940455"/>
                </a:lnTo>
                <a:lnTo>
                  <a:pt x="480918" y="935919"/>
                </a:lnTo>
                <a:lnTo>
                  <a:pt x="480918" y="902649"/>
                </a:lnTo>
                <a:lnTo>
                  <a:pt x="482419" y="898114"/>
                </a:lnTo>
                <a:lnTo>
                  <a:pt x="483932" y="895090"/>
                </a:lnTo>
                <a:lnTo>
                  <a:pt x="485445" y="890555"/>
                </a:lnTo>
                <a:lnTo>
                  <a:pt x="489959" y="882997"/>
                </a:lnTo>
                <a:lnTo>
                  <a:pt x="492972" y="876950"/>
                </a:lnTo>
                <a:lnTo>
                  <a:pt x="499012" y="870903"/>
                </a:lnTo>
                <a:lnTo>
                  <a:pt x="503526" y="864856"/>
                </a:lnTo>
                <a:lnTo>
                  <a:pt x="508052" y="858796"/>
                </a:lnTo>
                <a:lnTo>
                  <a:pt x="514079" y="852749"/>
                </a:lnTo>
                <a:lnTo>
                  <a:pt x="517093" y="846703"/>
                </a:lnTo>
                <a:lnTo>
                  <a:pt x="523132" y="842167"/>
                </a:lnTo>
                <a:lnTo>
                  <a:pt x="526146" y="834609"/>
                </a:lnTo>
                <a:lnTo>
                  <a:pt x="529159" y="828562"/>
                </a:lnTo>
                <a:lnTo>
                  <a:pt x="530672" y="819492"/>
                </a:lnTo>
                <a:lnTo>
                  <a:pt x="532173" y="813445"/>
                </a:lnTo>
                <a:lnTo>
                  <a:pt x="530672" y="807398"/>
                </a:lnTo>
                <a:lnTo>
                  <a:pt x="530672" y="781686"/>
                </a:lnTo>
                <a:lnTo>
                  <a:pt x="529159" y="774127"/>
                </a:lnTo>
                <a:lnTo>
                  <a:pt x="529159" y="769592"/>
                </a:lnTo>
                <a:lnTo>
                  <a:pt x="527646" y="763545"/>
                </a:lnTo>
                <a:lnTo>
                  <a:pt x="526146" y="759010"/>
                </a:lnTo>
                <a:lnTo>
                  <a:pt x="524633" y="754475"/>
                </a:lnTo>
                <a:lnTo>
                  <a:pt x="521619" y="751451"/>
                </a:lnTo>
                <a:lnTo>
                  <a:pt x="518606" y="748428"/>
                </a:lnTo>
                <a:lnTo>
                  <a:pt x="515592" y="746916"/>
                </a:lnTo>
                <a:lnTo>
                  <a:pt x="511066" y="743880"/>
                </a:lnTo>
                <a:lnTo>
                  <a:pt x="505039" y="743880"/>
                </a:lnTo>
                <a:lnTo>
                  <a:pt x="499012" y="742368"/>
                </a:lnTo>
                <a:lnTo>
                  <a:pt x="492972" y="743880"/>
                </a:lnTo>
                <a:lnTo>
                  <a:pt x="486945" y="745392"/>
                </a:lnTo>
                <a:lnTo>
                  <a:pt x="480918" y="746916"/>
                </a:lnTo>
                <a:lnTo>
                  <a:pt x="474892" y="748428"/>
                </a:lnTo>
                <a:lnTo>
                  <a:pt x="470365" y="752963"/>
                </a:lnTo>
                <a:lnTo>
                  <a:pt x="465838" y="757498"/>
                </a:lnTo>
                <a:lnTo>
                  <a:pt x="461312" y="760522"/>
                </a:lnTo>
                <a:lnTo>
                  <a:pt x="458298" y="766569"/>
                </a:lnTo>
                <a:lnTo>
                  <a:pt x="455285" y="771104"/>
                </a:lnTo>
                <a:lnTo>
                  <a:pt x="450758" y="777151"/>
                </a:lnTo>
                <a:lnTo>
                  <a:pt x="446245" y="781686"/>
                </a:lnTo>
                <a:lnTo>
                  <a:pt x="441718" y="787733"/>
                </a:lnTo>
                <a:lnTo>
                  <a:pt x="437192" y="793780"/>
                </a:lnTo>
                <a:lnTo>
                  <a:pt x="431165" y="796803"/>
                </a:lnTo>
                <a:lnTo>
                  <a:pt x="425138" y="802850"/>
                </a:lnTo>
                <a:lnTo>
                  <a:pt x="419111" y="805886"/>
                </a:lnTo>
                <a:lnTo>
                  <a:pt x="411571" y="810421"/>
                </a:lnTo>
                <a:lnTo>
                  <a:pt x="408557" y="810421"/>
                </a:lnTo>
                <a:lnTo>
                  <a:pt x="404031" y="811933"/>
                </a:lnTo>
                <a:lnTo>
                  <a:pt x="401017" y="813445"/>
                </a:lnTo>
                <a:lnTo>
                  <a:pt x="398004" y="816468"/>
                </a:lnTo>
                <a:lnTo>
                  <a:pt x="390464" y="819492"/>
                </a:lnTo>
                <a:lnTo>
                  <a:pt x="385937" y="822515"/>
                </a:lnTo>
                <a:lnTo>
                  <a:pt x="378397" y="825538"/>
                </a:lnTo>
                <a:lnTo>
                  <a:pt x="375384" y="828562"/>
                </a:lnTo>
                <a:lnTo>
                  <a:pt x="369357" y="833097"/>
                </a:lnTo>
                <a:lnTo>
                  <a:pt x="366344" y="837632"/>
                </a:lnTo>
                <a:lnTo>
                  <a:pt x="361817" y="840656"/>
                </a:lnTo>
                <a:lnTo>
                  <a:pt x="358804" y="845191"/>
                </a:lnTo>
                <a:lnTo>
                  <a:pt x="355790" y="849726"/>
                </a:lnTo>
                <a:lnTo>
                  <a:pt x="354277" y="854261"/>
                </a:lnTo>
                <a:lnTo>
                  <a:pt x="351264" y="858796"/>
                </a:lnTo>
                <a:lnTo>
                  <a:pt x="348250" y="864856"/>
                </a:lnTo>
                <a:lnTo>
                  <a:pt x="346737" y="869391"/>
                </a:lnTo>
                <a:lnTo>
                  <a:pt x="345237" y="875438"/>
                </a:lnTo>
                <a:lnTo>
                  <a:pt x="343724" y="879973"/>
                </a:lnTo>
                <a:lnTo>
                  <a:pt x="342223" y="886020"/>
                </a:lnTo>
                <a:lnTo>
                  <a:pt x="340710" y="890555"/>
                </a:lnTo>
                <a:lnTo>
                  <a:pt x="340710" y="913231"/>
                </a:lnTo>
                <a:lnTo>
                  <a:pt x="339197" y="917766"/>
                </a:lnTo>
                <a:lnTo>
                  <a:pt x="337697" y="922314"/>
                </a:lnTo>
                <a:lnTo>
                  <a:pt x="336184" y="926849"/>
                </a:lnTo>
                <a:lnTo>
                  <a:pt x="334683" y="932896"/>
                </a:lnTo>
                <a:lnTo>
                  <a:pt x="333170" y="937431"/>
                </a:lnTo>
                <a:lnTo>
                  <a:pt x="330157" y="944990"/>
                </a:lnTo>
                <a:lnTo>
                  <a:pt x="327143" y="948013"/>
                </a:lnTo>
                <a:lnTo>
                  <a:pt x="325630" y="951037"/>
                </a:lnTo>
                <a:lnTo>
                  <a:pt x="322617" y="955572"/>
                </a:lnTo>
                <a:lnTo>
                  <a:pt x="321116" y="960107"/>
                </a:lnTo>
                <a:lnTo>
                  <a:pt x="315077" y="967666"/>
                </a:lnTo>
                <a:lnTo>
                  <a:pt x="309050" y="973712"/>
                </a:lnTo>
                <a:lnTo>
                  <a:pt x="304523" y="976736"/>
                </a:lnTo>
                <a:lnTo>
                  <a:pt x="300010" y="979772"/>
                </a:lnTo>
                <a:lnTo>
                  <a:pt x="296996" y="982795"/>
                </a:lnTo>
                <a:lnTo>
                  <a:pt x="292470" y="985819"/>
                </a:lnTo>
                <a:lnTo>
                  <a:pt x="287943" y="988842"/>
                </a:lnTo>
                <a:lnTo>
                  <a:pt x="283417" y="990354"/>
                </a:lnTo>
                <a:lnTo>
                  <a:pt x="278903" y="991866"/>
                </a:lnTo>
                <a:lnTo>
                  <a:pt x="274376" y="994889"/>
                </a:lnTo>
                <a:lnTo>
                  <a:pt x="269850" y="996401"/>
                </a:lnTo>
                <a:lnTo>
                  <a:pt x="263823" y="999424"/>
                </a:lnTo>
                <a:lnTo>
                  <a:pt x="259296" y="1000936"/>
                </a:lnTo>
                <a:lnTo>
                  <a:pt x="254782" y="1002448"/>
                </a:lnTo>
                <a:lnTo>
                  <a:pt x="248743" y="1003960"/>
                </a:lnTo>
                <a:lnTo>
                  <a:pt x="205029" y="1003960"/>
                </a:lnTo>
                <a:lnTo>
                  <a:pt x="199002" y="1002448"/>
                </a:lnTo>
                <a:lnTo>
                  <a:pt x="192962" y="1000936"/>
                </a:lnTo>
                <a:lnTo>
                  <a:pt x="188448" y="999424"/>
                </a:lnTo>
                <a:lnTo>
                  <a:pt x="182409" y="996401"/>
                </a:lnTo>
                <a:lnTo>
                  <a:pt x="177895" y="994889"/>
                </a:lnTo>
                <a:lnTo>
                  <a:pt x="171855" y="991866"/>
                </a:lnTo>
                <a:lnTo>
                  <a:pt x="167341" y="990354"/>
                </a:lnTo>
                <a:lnTo>
                  <a:pt x="162815" y="985819"/>
                </a:lnTo>
                <a:lnTo>
                  <a:pt x="156788" y="982795"/>
                </a:lnTo>
                <a:lnTo>
                  <a:pt x="150748" y="981284"/>
                </a:lnTo>
                <a:lnTo>
                  <a:pt x="147735" y="978260"/>
                </a:lnTo>
                <a:lnTo>
                  <a:pt x="141708" y="975224"/>
                </a:lnTo>
                <a:lnTo>
                  <a:pt x="138695" y="973712"/>
                </a:lnTo>
                <a:lnTo>
                  <a:pt x="134168" y="970689"/>
                </a:lnTo>
                <a:lnTo>
                  <a:pt x="129641" y="969177"/>
                </a:lnTo>
                <a:lnTo>
                  <a:pt x="125128" y="967666"/>
                </a:lnTo>
                <a:lnTo>
                  <a:pt x="120601" y="964642"/>
                </a:lnTo>
                <a:lnTo>
                  <a:pt x="116075" y="963130"/>
                </a:lnTo>
                <a:lnTo>
                  <a:pt x="113061" y="960107"/>
                </a:lnTo>
                <a:lnTo>
                  <a:pt x="108535" y="958595"/>
                </a:lnTo>
                <a:lnTo>
                  <a:pt x="104021" y="957083"/>
                </a:lnTo>
                <a:lnTo>
                  <a:pt x="101007" y="954060"/>
                </a:lnTo>
                <a:lnTo>
                  <a:pt x="97994" y="952548"/>
                </a:lnTo>
                <a:lnTo>
                  <a:pt x="90454" y="946501"/>
                </a:lnTo>
                <a:lnTo>
                  <a:pt x="82914" y="941966"/>
                </a:lnTo>
                <a:lnTo>
                  <a:pt x="76887" y="935919"/>
                </a:lnTo>
                <a:lnTo>
                  <a:pt x="70847" y="929873"/>
                </a:lnTo>
                <a:lnTo>
                  <a:pt x="67834" y="925337"/>
                </a:lnTo>
                <a:lnTo>
                  <a:pt x="64820" y="922314"/>
                </a:lnTo>
                <a:lnTo>
                  <a:pt x="60294" y="917766"/>
                </a:lnTo>
                <a:lnTo>
                  <a:pt x="58794" y="913231"/>
                </a:lnTo>
                <a:lnTo>
                  <a:pt x="55780" y="908696"/>
                </a:lnTo>
                <a:lnTo>
                  <a:pt x="52754" y="904161"/>
                </a:lnTo>
                <a:lnTo>
                  <a:pt x="49741" y="899625"/>
                </a:lnTo>
                <a:lnTo>
                  <a:pt x="48240" y="893579"/>
                </a:lnTo>
                <a:lnTo>
                  <a:pt x="46727" y="890555"/>
                </a:lnTo>
                <a:lnTo>
                  <a:pt x="45227" y="887532"/>
                </a:lnTo>
                <a:lnTo>
                  <a:pt x="43714" y="882997"/>
                </a:lnTo>
                <a:lnTo>
                  <a:pt x="42201" y="879973"/>
                </a:lnTo>
                <a:lnTo>
                  <a:pt x="40700" y="875438"/>
                </a:lnTo>
                <a:lnTo>
                  <a:pt x="40700" y="870903"/>
                </a:lnTo>
                <a:lnTo>
                  <a:pt x="39187" y="866368"/>
                </a:lnTo>
                <a:lnTo>
                  <a:pt x="39187" y="863344"/>
                </a:lnTo>
                <a:lnTo>
                  <a:pt x="37687" y="857285"/>
                </a:lnTo>
                <a:lnTo>
                  <a:pt x="37687" y="851238"/>
                </a:lnTo>
                <a:lnTo>
                  <a:pt x="36174" y="846703"/>
                </a:lnTo>
                <a:lnTo>
                  <a:pt x="36174" y="842167"/>
                </a:lnTo>
                <a:lnTo>
                  <a:pt x="34673" y="836120"/>
                </a:lnTo>
                <a:lnTo>
                  <a:pt x="34673" y="830074"/>
                </a:lnTo>
                <a:lnTo>
                  <a:pt x="33160" y="824027"/>
                </a:lnTo>
                <a:lnTo>
                  <a:pt x="33160" y="819492"/>
                </a:lnTo>
                <a:lnTo>
                  <a:pt x="31660" y="813445"/>
                </a:lnTo>
                <a:lnTo>
                  <a:pt x="31660" y="805886"/>
                </a:lnTo>
                <a:lnTo>
                  <a:pt x="30147" y="799826"/>
                </a:lnTo>
                <a:lnTo>
                  <a:pt x="30147" y="787733"/>
                </a:lnTo>
                <a:lnTo>
                  <a:pt x="28634" y="781686"/>
                </a:lnTo>
                <a:lnTo>
                  <a:pt x="28634" y="713646"/>
                </a:lnTo>
                <a:lnTo>
                  <a:pt x="27133" y="707599"/>
                </a:lnTo>
                <a:lnTo>
                  <a:pt x="27133" y="666770"/>
                </a:lnTo>
                <a:lnTo>
                  <a:pt x="28634" y="660723"/>
                </a:lnTo>
                <a:lnTo>
                  <a:pt x="28634" y="630488"/>
                </a:lnTo>
                <a:lnTo>
                  <a:pt x="30147" y="624429"/>
                </a:lnTo>
                <a:lnTo>
                  <a:pt x="30147" y="603265"/>
                </a:lnTo>
                <a:lnTo>
                  <a:pt x="31660" y="597218"/>
                </a:lnTo>
                <a:lnTo>
                  <a:pt x="31660" y="588148"/>
                </a:lnTo>
                <a:lnTo>
                  <a:pt x="33160" y="585124"/>
                </a:lnTo>
                <a:lnTo>
                  <a:pt x="33160" y="580589"/>
                </a:lnTo>
                <a:lnTo>
                  <a:pt x="34673" y="576054"/>
                </a:lnTo>
                <a:lnTo>
                  <a:pt x="34673" y="568482"/>
                </a:lnTo>
                <a:lnTo>
                  <a:pt x="37687" y="562436"/>
                </a:lnTo>
                <a:lnTo>
                  <a:pt x="37687" y="557900"/>
                </a:lnTo>
                <a:lnTo>
                  <a:pt x="39187" y="554877"/>
                </a:lnTo>
                <a:lnTo>
                  <a:pt x="40700" y="550342"/>
                </a:lnTo>
                <a:lnTo>
                  <a:pt x="42201" y="545807"/>
                </a:lnTo>
                <a:lnTo>
                  <a:pt x="43714" y="541272"/>
                </a:lnTo>
                <a:lnTo>
                  <a:pt x="45227" y="538248"/>
                </a:lnTo>
                <a:lnTo>
                  <a:pt x="46727" y="532201"/>
                </a:lnTo>
                <a:lnTo>
                  <a:pt x="48240" y="527666"/>
                </a:lnTo>
                <a:lnTo>
                  <a:pt x="48240" y="523131"/>
                </a:lnTo>
                <a:lnTo>
                  <a:pt x="51254" y="518596"/>
                </a:lnTo>
                <a:lnTo>
                  <a:pt x="51254" y="512536"/>
                </a:lnTo>
                <a:lnTo>
                  <a:pt x="52754" y="506489"/>
                </a:lnTo>
                <a:lnTo>
                  <a:pt x="54267" y="501954"/>
                </a:lnTo>
                <a:lnTo>
                  <a:pt x="57281" y="495907"/>
                </a:lnTo>
                <a:lnTo>
                  <a:pt x="58794" y="489860"/>
                </a:lnTo>
                <a:lnTo>
                  <a:pt x="60294" y="485325"/>
                </a:lnTo>
                <a:lnTo>
                  <a:pt x="61807" y="479278"/>
                </a:lnTo>
                <a:lnTo>
                  <a:pt x="64820" y="473231"/>
                </a:lnTo>
                <a:lnTo>
                  <a:pt x="66334" y="467185"/>
                </a:lnTo>
                <a:lnTo>
                  <a:pt x="67834" y="461138"/>
                </a:lnTo>
                <a:lnTo>
                  <a:pt x="69347" y="455078"/>
                </a:lnTo>
                <a:lnTo>
                  <a:pt x="70847" y="449031"/>
                </a:lnTo>
                <a:lnTo>
                  <a:pt x="73861" y="442984"/>
                </a:lnTo>
                <a:lnTo>
                  <a:pt x="75374" y="438449"/>
                </a:lnTo>
                <a:lnTo>
                  <a:pt x="78387" y="432402"/>
                </a:lnTo>
                <a:lnTo>
                  <a:pt x="79900" y="427867"/>
                </a:lnTo>
                <a:lnTo>
                  <a:pt x="82914" y="421820"/>
                </a:lnTo>
                <a:lnTo>
                  <a:pt x="84414" y="415773"/>
                </a:lnTo>
                <a:lnTo>
                  <a:pt x="85927" y="411238"/>
                </a:lnTo>
                <a:lnTo>
                  <a:pt x="88941" y="406703"/>
                </a:lnTo>
                <a:lnTo>
                  <a:pt x="91954" y="400656"/>
                </a:lnTo>
                <a:lnTo>
                  <a:pt x="93467" y="396108"/>
                </a:lnTo>
                <a:lnTo>
                  <a:pt x="96481" y="391573"/>
                </a:lnTo>
                <a:lnTo>
                  <a:pt x="99494" y="388550"/>
                </a:lnTo>
                <a:lnTo>
                  <a:pt x="102508" y="384015"/>
                </a:lnTo>
                <a:lnTo>
                  <a:pt x="105521" y="377968"/>
                </a:lnTo>
                <a:lnTo>
                  <a:pt x="107034" y="371921"/>
                </a:lnTo>
                <a:lnTo>
                  <a:pt x="110048" y="365874"/>
                </a:lnTo>
                <a:lnTo>
                  <a:pt x="113061" y="359827"/>
                </a:lnTo>
                <a:lnTo>
                  <a:pt x="116075" y="353780"/>
                </a:lnTo>
                <a:lnTo>
                  <a:pt x="117588" y="346222"/>
                </a:lnTo>
                <a:lnTo>
                  <a:pt x="120601" y="338650"/>
                </a:lnTo>
                <a:lnTo>
                  <a:pt x="122114" y="334115"/>
                </a:lnTo>
                <a:lnTo>
                  <a:pt x="123615" y="329580"/>
                </a:lnTo>
                <a:lnTo>
                  <a:pt x="125128" y="326556"/>
                </a:lnTo>
                <a:lnTo>
                  <a:pt x="126628" y="322021"/>
                </a:lnTo>
                <a:lnTo>
                  <a:pt x="126628" y="317486"/>
                </a:lnTo>
                <a:lnTo>
                  <a:pt x="128141" y="313014"/>
                </a:lnTo>
                <a:lnTo>
                  <a:pt x="129641" y="308441"/>
                </a:lnTo>
                <a:lnTo>
                  <a:pt x="131155" y="305392"/>
                </a:lnTo>
                <a:lnTo>
                  <a:pt x="131155" y="300819"/>
                </a:lnTo>
                <a:lnTo>
                  <a:pt x="132668" y="296373"/>
                </a:lnTo>
                <a:lnTo>
                  <a:pt x="134168" y="291800"/>
                </a:lnTo>
                <a:lnTo>
                  <a:pt x="135681" y="287226"/>
                </a:lnTo>
                <a:lnTo>
                  <a:pt x="137181" y="282653"/>
                </a:lnTo>
                <a:lnTo>
                  <a:pt x="138695" y="279731"/>
                </a:lnTo>
                <a:lnTo>
                  <a:pt x="140195" y="275158"/>
                </a:lnTo>
                <a:lnTo>
                  <a:pt x="140195" y="270585"/>
                </a:lnTo>
                <a:lnTo>
                  <a:pt x="141708" y="266138"/>
                </a:lnTo>
                <a:lnTo>
                  <a:pt x="141708" y="261565"/>
                </a:lnTo>
                <a:lnTo>
                  <a:pt x="143221" y="256992"/>
                </a:lnTo>
                <a:lnTo>
                  <a:pt x="144721" y="252419"/>
                </a:lnTo>
                <a:lnTo>
                  <a:pt x="144721" y="247972"/>
                </a:lnTo>
                <a:lnTo>
                  <a:pt x="146235" y="243399"/>
                </a:lnTo>
                <a:lnTo>
                  <a:pt x="147735" y="238826"/>
                </a:lnTo>
                <a:lnTo>
                  <a:pt x="149248" y="235777"/>
                </a:lnTo>
                <a:lnTo>
                  <a:pt x="149248" y="231331"/>
                </a:lnTo>
                <a:lnTo>
                  <a:pt x="150748" y="226758"/>
                </a:lnTo>
                <a:lnTo>
                  <a:pt x="150748" y="217738"/>
                </a:lnTo>
                <a:lnTo>
                  <a:pt x="152261" y="210116"/>
                </a:lnTo>
                <a:lnTo>
                  <a:pt x="153775" y="202621"/>
                </a:lnTo>
                <a:lnTo>
                  <a:pt x="153775" y="199572"/>
                </a:lnTo>
                <a:lnTo>
                  <a:pt x="155275" y="194999"/>
                </a:lnTo>
                <a:lnTo>
                  <a:pt x="155275" y="181406"/>
                </a:lnTo>
                <a:lnTo>
                  <a:pt x="156788" y="175308"/>
                </a:lnTo>
                <a:lnTo>
                  <a:pt x="156788" y="157269"/>
                </a:lnTo>
                <a:lnTo>
                  <a:pt x="153775" y="149647"/>
                </a:lnTo>
                <a:lnTo>
                  <a:pt x="152261" y="143549"/>
                </a:lnTo>
                <a:lnTo>
                  <a:pt x="150748" y="139103"/>
                </a:lnTo>
                <a:lnTo>
                  <a:pt x="150748" y="136054"/>
                </a:lnTo>
                <a:lnTo>
                  <a:pt x="146235" y="131481"/>
                </a:lnTo>
                <a:lnTo>
                  <a:pt x="144721" y="131481"/>
                </a:lnTo>
                <a:lnTo>
                  <a:pt x="141708" y="134530"/>
                </a:lnTo>
                <a:lnTo>
                  <a:pt x="140195" y="140628"/>
                </a:lnTo>
                <a:lnTo>
                  <a:pt x="138695" y="143549"/>
                </a:lnTo>
                <a:lnTo>
                  <a:pt x="138695" y="158667"/>
                </a:lnTo>
                <a:lnTo>
                  <a:pt x="137181" y="163240"/>
                </a:lnTo>
                <a:lnTo>
                  <a:pt x="137181" y="170862"/>
                </a:lnTo>
                <a:lnTo>
                  <a:pt x="135681" y="176833"/>
                </a:lnTo>
                <a:lnTo>
                  <a:pt x="134168" y="181406"/>
                </a:lnTo>
                <a:lnTo>
                  <a:pt x="132668" y="187504"/>
                </a:lnTo>
                <a:lnTo>
                  <a:pt x="131155" y="193474"/>
                </a:lnTo>
                <a:lnTo>
                  <a:pt x="131155" y="199572"/>
                </a:lnTo>
                <a:lnTo>
                  <a:pt x="128141" y="205543"/>
                </a:lnTo>
                <a:lnTo>
                  <a:pt x="126628" y="211640"/>
                </a:lnTo>
                <a:lnTo>
                  <a:pt x="123615" y="219262"/>
                </a:lnTo>
                <a:lnTo>
                  <a:pt x="122114" y="226758"/>
                </a:lnTo>
                <a:lnTo>
                  <a:pt x="120601" y="229806"/>
                </a:lnTo>
                <a:lnTo>
                  <a:pt x="119088" y="234380"/>
                </a:lnTo>
                <a:lnTo>
                  <a:pt x="117588" y="237301"/>
                </a:lnTo>
                <a:lnTo>
                  <a:pt x="117588" y="241875"/>
                </a:lnTo>
                <a:lnTo>
                  <a:pt x="114574" y="246448"/>
                </a:lnTo>
                <a:lnTo>
                  <a:pt x="114574" y="250894"/>
                </a:lnTo>
                <a:lnTo>
                  <a:pt x="111561" y="255468"/>
                </a:lnTo>
                <a:lnTo>
                  <a:pt x="111561" y="260041"/>
                </a:lnTo>
                <a:lnTo>
                  <a:pt x="108535" y="264614"/>
                </a:lnTo>
                <a:lnTo>
                  <a:pt x="107034" y="269060"/>
                </a:lnTo>
                <a:lnTo>
                  <a:pt x="105521" y="273634"/>
                </a:lnTo>
                <a:lnTo>
                  <a:pt x="104021" y="279731"/>
                </a:lnTo>
                <a:lnTo>
                  <a:pt x="102508" y="284177"/>
                </a:lnTo>
                <a:lnTo>
                  <a:pt x="99494" y="290275"/>
                </a:lnTo>
                <a:lnTo>
                  <a:pt x="97994" y="294848"/>
                </a:lnTo>
                <a:lnTo>
                  <a:pt x="96481" y="302344"/>
                </a:lnTo>
                <a:lnTo>
                  <a:pt x="93467" y="306917"/>
                </a:lnTo>
                <a:lnTo>
                  <a:pt x="91954" y="313014"/>
                </a:lnTo>
                <a:lnTo>
                  <a:pt x="90454" y="318998"/>
                </a:lnTo>
                <a:lnTo>
                  <a:pt x="87440" y="325045"/>
                </a:lnTo>
                <a:lnTo>
                  <a:pt x="85927" y="331092"/>
                </a:lnTo>
                <a:lnTo>
                  <a:pt x="82914" y="337138"/>
                </a:lnTo>
                <a:lnTo>
                  <a:pt x="81401" y="344710"/>
                </a:lnTo>
                <a:lnTo>
                  <a:pt x="79900" y="352268"/>
                </a:lnTo>
                <a:lnTo>
                  <a:pt x="76887" y="358315"/>
                </a:lnTo>
                <a:lnTo>
                  <a:pt x="75374" y="364362"/>
                </a:lnTo>
                <a:lnTo>
                  <a:pt x="72360" y="371921"/>
                </a:lnTo>
                <a:lnTo>
                  <a:pt x="70847" y="379479"/>
                </a:lnTo>
                <a:lnTo>
                  <a:pt x="67834" y="387038"/>
                </a:lnTo>
                <a:lnTo>
                  <a:pt x="64820" y="394597"/>
                </a:lnTo>
                <a:lnTo>
                  <a:pt x="63307" y="403680"/>
                </a:lnTo>
                <a:lnTo>
                  <a:pt x="60294" y="411238"/>
                </a:lnTo>
                <a:lnTo>
                  <a:pt x="58794" y="420309"/>
                </a:lnTo>
                <a:lnTo>
                  <a:pt x="55780" y="427867"/>
                </a:lnTo>
                <a:lnTo>
                  <a:pt x="52754" y="436937"/>
                </a:lnTo>
                <a:lnTo>
                  <a:pt x="49741" y="446008"/>
                </a:lnTo>
                <a:lnTo>
                  <a:pt x="48240" y="455078"/>
                </a:lnTo>
                <a:lnTo>
                  <a:pt x="45227" y="464161"/>
                </a:lnTo>
                <a:lnTo>
                  <a:pt x="42201" y="473231"/>
                </a:lnTo>
                <a:lnTo>
                  <a:pt x="39187" y="483813"/>
                </a:lnTo>
                <a:lnTo>
                  <a:pt x="36174" y="492884"/>
                </a:lnTo>
                <a:lnTo>
                  <a:pt x="33160" y="503466"/>
                </a:lnTo>
                <a:lnTo>
                  <a:pt x="30147" y="512536"/>
                </a:lnTo>
                <a:lnTo>
                  <a:pt x="28634" y="523131"/>
                </a:lnTo>
                <a:lnTo>
                  <a:pt x="25620" y="533713"/>
                </a:lnTo>
                <a:lnTo>
                  <a:pt x="24120" y="544295"/>
                </a:lnTo>
                <a:lnTo>
                  <a:pt x="21106" y="554877"/>
                </a:lnTo>
                <a:lnTo>
                  <a:pt x="19593" y="565459"/>
                </a:lnTo>
                <a:lnTo>
                  <a:pt x="16580" y="576054"/>
                </a:lnTo>
                <a:lnTo>
                  <a:pt x="15067" y="586636"/>
                </a:lnTo>
                <a:lnTo>
                  <a:pt x="12053" y="597218"/>
                </a:lnTo>
                <a:lnTo>
                  <a:pt x="10553" y="607800"/>
                </a:lnTo>
                <a:lnTo>
                  <a:pt x="9040" y="618382"/>
                </a:lnTo>
                <a:lnTo>
                  <a:pt x="7527" y="628964"/>
                </a:lnTo>
                <a:lnTo>
                  <a:pt x="6026" y="639559"/>
                </a:lnTo>
                <a:lnTo>
                  <a:pt x="4513" y="651653"/>
                </a:lnTo>
                <a:lnTo>
                  <a:pt x="3013" y="662235"/>
                </a:lnTo>
                <a:lnTo>
                  <a:pt x="3013" y="672817"/>
                </a:lnTo>
                <a:lnTo>
                  <a:pt x="1500" y="683399"/>
                </a:lnTo>
                <a:lnTo>
                  <a:pt x="1500" y="693993"/>
                </a:lnTo>
                <a:lnTo>
                  <a:pt x="0" y="704575"/>
                </a:lnTo>
                <a:lnTo>
                  <a:pt x="0" y="768080"/>
                </a:lnTo>
                <a:lnTo>
                  <a:pt x="1500" y="778662"/>
                </a:lnTo>
                <a:lnTo>
                  <a:pt x="1500" y="787733"/>
                </a:lnTo>
                <a:lnTo>
                  <a:pt x="3013" y="798315"/>
                </a:lnTo>
                <a:lnTo>
                  <a:pt x="3013" y="807398"/>
                </a:lnTo>
                <a:lnTo>
                  <a:pt x="4513" y="819492"/>
                </a:lnTo>
                <a:lnTo>
                  <a:pt x="6026" y="828562"/>
                </a:lnTo>
                <a:lnTo>
                  <a:pt x="7527" y="837632"/>
                </a:lnTo>
                <a:lnTo>
                  <a:pt x="9040" y="846703"/>
                </a:lnTo>
                <a:lnTo>
                  <a:pt x="10553" y="855773"/>
                </a:lnTo>
                <a:lnTo>
                  <a:pt x="13566" y="864856"/>
                </a:lnTo>
                <a:lnTo>
                  <a:pt x="15067" y="873926"/>
                </a:lnTo>
                <a:lnTo>
                  <a:pt x="18080" y="881485"/>
                </a:lnTo>
                <a:lnTo>
                  <a:pt x="21106" y="890555"/>
                </a:lnTo>
                <a:lnTo>
                  <a:pt x="24120" y="899625"/>
                </a:lnTo>
                <a:lnTo>
                  <a:pt x="27133" y="907184"/>
                </a:lnTo>
                <a:lnTo>
                  <a:pt x="30147" y="914743"/>
                </a:lnTo>
                <a:lnTo>
                  <a:pt x="34673" y="922314"/>
                </a:lnTo>
                <a:lnTo>
                  <a:pt x="37687" y="929873"/>
                </a:lnTo>
                <a:lnTo>
                  <a:pt x="42201" y="937431"/>
                </a:lnTo>
                <a:lnTo>
                  <a:pt x="46727" y="944990"/>
                </a:lnTo>
                <a:lnTo>
                  <a:pt x="52754" y="951037"/>
                </a:lnTo>
                <a:lnTo>
                  <a:pt x="57281" y="957083"/>
                </a:lnTo>
                <a:lnTo>
                  <a:pt x="61807" y="963130"/>
                </a:lnTo>
                <a:lnTo>
                  <a:pt x="66334" y="969177"/>
                </a:lnTo>
                <a:lnTo>
                  <a:pt x="72360" y="975224"/>
                </a:lnTo>
                <a:lnTo>
                  <a:pt x="78387" y="981284"/>
                </a:lnTo>
                <a:lnTo>
                  <a:pt x="84414" y="985819"/>
                </a:lnTo>
                <a:lnTo>
                  <a:pt x="91954" y="990354"/>
                </a:lnTo>
                <a:lnTo>
                  <a:pt x="97994" y="994889"/>
                </a:lnTo>
                <a:lnTo>
                  <a:pt x="105521" y="999424"/>
                </a:lnTo>
                <a:lnTo>
                  <a:pt x="113061" y="1002448"/>
                </a:lnTo>
                <a:lnTo>
                  <a:pt x="119088" y="1005471"/>
                </a:lnTo>
                <a:lnTo>
                  <a:pt x="128141" y="1010006"/>
                </a:lnTo>
                <a:lnTo>
                  <a:pt x="137181" y="1011518"/>
                </a:lnTo>
                <a:lnTo>
                  <a:pt x="144721" y="1014542"/>
                </a:lnTo>
                <a:lnTo>
                  <a:pt x="153775" y="1016053"/>
                </a:lnTo>
                <a:lnTo>
                  <a:pt x="162815" y="1017565"/>
                </a:lnTo>
                <a:lnTo>
                  <a:pt x="171855" y="1019077"/>
                </a:lnTo>
                <a:lnTo>
                  <a:pt x="180908" y="1019077"/>
                </a:lnTo>
                <a:lnTo>
                  <a:pt x="188448" y="1020588"/>
                </a:lnTo>
                <a:lnTo>
                  <a:pt x="205029" y="1020588"/>
                </a:lnTo>
                <a:lnTo>
                  <a:pt x="212569" y="1022100"/>
                </a:lnTo>
                <a:lnTo>
                  <a:pt x="241203" y="1022100"/>
                </a:lnTo>
                <a:lnTo>
                  <a:pt x="247242" y="1020588"/>
                </a:lnTo>
                <a:lnTo>
                  <a:pt x="259296" y="1020588"/>
                </a:lnTo>
                <a:lnTo>
                  <a:pt x="265336" y="1019077"/>
                </a:lnTo>
                <a:lnTo>
                  <a:pt x="271363" y="1019077"/>
                </a:lnTo>
                <a:lnTo>
                  <a:pt x="275889" y="1017565"/>
                </a:lnTo>
                <a:lnTo>
                  <a:pt x="281916" y="1016053"/>
                </a:lnTo>
                <a:lnTo>
                  <a:pt x="286443" y="1016053"/>
                </a:lnTo>
                <a:lnTo>
                  <a:pt x="290957" y="1014542"/>
                </a:lnTo>
                <a:lnTo>
                  <a:pt x="295483" y="1013030"/>
                </a:lnTo>
                <a:lnTo>
                  <a:pt x="298497" y="1010006"/>
                </a:lnTo>
                <a:lnTo>
                  <a:pt x="303023" y="1008495"/>
                </a:lnTo>
                <a:lnTo>
                  <a:pt x="307537" y="1006983"/>
                </a:lnTo>
                <a:lnTo>
                  <a:pt x="312063" y="1005471"/>
                </a:lnTo>
                <a:lnTo>
                  <a:pt x="319603" y="1000936"/>
                </a:lnTo>
                <a:lnTo>
                  <a:pt x="325630" y="996401"/>
                </a:lnTo>
                <a:lnTo>
                  <a:pt x="331670" y="991866"/>
                </a:lnTo>
                <a:lnTo>
                  <a:pt x="337697" y="987331"/>
                </a:lnTo>
                <a:lnTo>
                  <a:pt x="342223" y="981284"/>
                </a:lnTo>
                <a:lnTo>
                  <a:pt x="345237" y="976736"/>
                </a:lnTo>
                <a:lnTo>
                  <a:pt x="349751" y="969177"/>
                </a:lnTo>
                <a:lnTo>
                  <a:pt x="352777" y="964642"/>
                </a:lnTo>
                <a:lnTo>
                  <a:pt x="355790" y="957083"/>
                </a:lnTo>
                <a:lnTo>
                  <a:pt x="357291" y="951037"/>
                </a:lnTo>
                <a:lnTo>
                  <a:pt x="360304" y="944990"/>
                </a:lnTo>
                <a:lnTo>
                  <a:pt x="363330" y="938943"/>
                </a:lnTo>
                <a:lnTo>
                  <a:pt x="363330" y="932896"/>
                </a:lnTo>
                <a:lnTo>
                  <a:pt x="364831" y="926849"/>
                </a:lnTo>
                <a:lnTo>
                  <a:pt x="366344" y="920802"/>
                </a:lnTo>
                <a:lnTo>
                  <a:pt x="367844" y="913231"/>
                </a:lnTo>
                <a:lnTo>
                  <a:pt x="367844" y="907184"/>
                </a:lnTo>
                <a:lnTo>
                  <a:pt x="369357" y="901137"/>
                </a:lnTo>
                <a:lnTo>
                  <a:pt x="369357" y="895090"/>
                </a:lnTo>
                <a:lnTo>
                  <a:pt x="370857" y="889043"/>
                </a:lnTo>
                <a:lnTo>
                  <a:pt x="370857" y="882997"/>
                </a:lnTo>
                <a:lnTo>
                  <a:pt x="372371" y="876950"/>
                </a:lnTo>
                <a:lnTo>
                  <a:pt x="373871" y="872414"/>
                </a:lnTo>
                <a:lnTo>
                  <a:pt x="375384" y="867879"/>
                </a:lnTo>
                <a:lnTo>
                  <a:pt x="376897" y="864856"/>
                </a:lnTo>
                <a:lnTo>
                  <a:pt x="378397" y="860308"/>
                </a:lnTo>
                <a:lnTo>
                  <a:pt x="381411" y="855773"/>
                </a:lnTo>
                <a:lnTo>
                  <a:pt x="384424" y="854261"/>
                </a:lnTo>
                <a:lnTo>
                  <a:pt x="390464" y="848214"/>
                </a:lnTo>
                <a:lnTo>
                  <a:pt x="396491" y="842167"/>
                </a:lnTo>
                <a:lnTo>
                  <a:pt x="404031" y="839144"/>
                </a:lnTo>
                <a:lnTo>
                  <a:pt x="411571" y="836120"/>
                </a:lnTo>
                <a:lnTo>
                  <a:pt x="419111" y="831585"/>
                </a:lnTo>
                <a:lnTo>
                  <a:pt x="426638" y="828562"/>
                </a:lnTo>
                <a:lnTo>
                  <a:pt x="429664" y="825538"/>
                </a:lnTo>
                <a:lnTo>
                  <a:pt x="434178" y="824027"/>
                </a:lnTo>
                <a:lnTo>
                  <a:pt x="437192" y="822515"/>
                </a:lnTo>
                <a:lnTo>
                  <a:pt x="441718" y="821003"/>
                </a:lnTo>
                <a:lnTo>
                  <a:pt x="449258" y="816468"/>
                </a:lnTo>
                <a:lnTo>
                  <a:pt x="456798" y="811933"/>
                </a:lnTo>
                <a:lnTo>
                  <a:pt x="461312" y="805886"/>
                </a:lnTo>
                <a:lnTo>
                  <a:pt x="468852" y="798315"/>
                </a:lnTo>
                <a:lnTo>
                  <a:pt x="470365" y="793780"/>
                </a:lnTo>
                <a:lnTo>
                  <a:pt x="473378" y="790756"/>
                </a:lnTo>
                <a:lnTo>
                  <a:pt x="474892" y="786221"/>
                </a:lnTo>
                <a:lnTo>
                  <a:pt x="477905" y="784709"/>
                </a:lnTo>
                <a:lnTo>
                  <a:pt x="482419" y="780174"/>
                </a:lnTo>
                <a:lnTo>
                  <a:pt x="488458" y="775639"/>
                </a:lnTo>
                <a:lnTo>
                  <a:pt x="491472" y="772616"/>
                </a:lnTo>
                <a:lnTo>
                  <a:pt x="495998" y="771104"/>
                </a:lnTo>
                <a:lnTo>
                  <a:pt x="500512" y="771104"/>
                </a:lnTo>
                <a:lnTo>
                  <a:pt x="503526" y="772616"/>
                </a:lnTo>
                <a:lnTo>
                  <a:pt x="505039" y="774127"/>
                </a:lnTo>
                <a:lnTo>
                  <a:pt x="508052" y="777151"/>
                </a:lnTo>
                <a:lnTo>
                  <a:pt x="509565" y="781686"/>
                </a:lnTo>
                <a:lnTo>
                  <a:pt x="511066" y="786221"/>
                </a:lnTo>
                <a:lnTo>
                  <a:pt x="509565" y="792268"/>
                </a:lnTo>
                <a:lnTo>
                  <a:pt x="509565" y="798315"/>
                </a:lnTo>
                <a:lnTo>
                  <a:pt x="508052" y="801338"/>
                </a:lnTo>
                <a:lnTo>
                  <a:pt x="508052" y="805886"/>
                </a:lnTo>
                <a:lnTo>
                  <a:pt x="506539" y="810421"/>
                </a:lnTo>
                <a:lnTo>
                  <a:pt x="506539" y="814956"/>
                </a:lnTo>
                <a:lnTo>
                  <a:pt x="502025" y="821003"/>
                </a:lnTo>
                <a:lnTo>
                  <a:pt x="497499" y="828562"/>
                </a:lnTo>
                <a:lnTo>
                  <a:pt x="492972" y="834609"/>
                </a:lnTo>
                <a:lnTo>
                  <a:pt x="488458" y="840656"/>
                </a:lnTo>
                <a:lnTo>
                  <a:pt x="482419" y="845191"/>
                </a:lnTo>
                <a:lnTo>
                  <a:pt x="476392" y="851238"/>
                </a:lnTo>
                <a:lnTo>
                  <a:pt x="470365" y="855773"/>
                </a:lnTo>
                <a:lnTo>
                  <a:pt x="467352" y="863344"/>
                </a:lnTo>
                <a:lnTo>
                  <a:pt x="461312" y="867879"/>
                </a:lnTo>
                <a:lnTo>
                  <a:pt x="458298" y="873926"/>
                </a:lnTo>
                <a:lnTo>
                  <a:pt x="455285" y="876950"/>
                </a:lnTo>
                <a:lnTo>
                  <a:pt x="453785" y="879973"/>
                </a:lnTo>
                <a:lnTo>
                  <a:pt x="452272" y="884508"/>
                </a:lnTo>
                <a:lnTo>
                  <a:pt x="452272" y="889043"/>
                </a:lnTo>
                <a:lnTo>
                  <a:pt x="450758" y="892067"/>
                </a:lnTo>
                <a:lnTo>
                  <a:pt x="449258" y="896602"/>
                </a:lnTo>
                <a:lnTo>
                  <a:pt x="449258" y="901137"/>
                </a:lnTo>
                <a:lnTo>
                  <a:pt x="450758" y="907184"/>
                </a:lnTo>
                <a:lnTo>
                  <a:pt x="450758" y="917766"/>
                </a:lnTo>
                <a:lnTo>
                  <a:pt x="452272" y="922314"/>
                </a:lnTo>
                <a:lnTo>
                  <a:pt x="455285" y="929873"/>
                </a:lnTo>
                <a:lnTo>
                  <a:pt x="456798" y="935919"/>
                </a:lnTo>
                <a:lnTo>
                  <a:pt x="458298" y="941966"/>
                </a:lnTo>
                <a:lnTo>
                  <a:pt x="461312" y="948013"/>
                </a:lnTo>
                <a:lnTo>
                  <a:pt x="465838" y="954060"/>
                </a:lnTo>
                <a:lnTo>
                  <a:pt x="468852" y="960107"/>
                </a:lnTo>
                <a:lnTo>
                  <a:pt x="473378" y="966154"/>
                </a:lnTo>
                <a:lnTo>
                  <a:pt x="479405" y="972201"/>
                </a:lnTo>
                <a:lnTo>
                  <a:pt x="485445" y="978260"/>
                </a:lnTo>
                <a:lnTo>
                  <a:pt x="489959" y="982795"/>
                </a:lnTo>
                <a:lnTo>
                  <a:pt x="495998" y="987331"/>
                </a:lnTo>
                <a:lnTo>
                  <a:pt x="503526" y="991866"/>
                </a:lnTo>
                <a:lnTo>
                  <a:pt x="511066" y="997913"/>
                </a:lnTo>
                <a:lnTo>
                  <a:pt x="517093" y="1002448"/>
                </a:lnTo>
                <a:lnTo>
                  <a:pt x="526146" y="1006983"/>
                </a:lnTo>
                <a:lnTo>
                  <a:pt x="529159" y="1008495"/>
                </a:lnTo>
                <a:lnTo>
                  <a:pt x="533686" y="1011518"/>
                </a:lnTo>
                <a:lnTo>
                  <a:pt x="538199" y="1013030"/>
                </a:lnTo>
                <a:lnTo>
                  <a:pt x="542726" y="1016053"/>
                </a:lnTo>
                <a:lnTo>
                  <a:pt x="545739" y="1016053"/>
                </a:lnTo>
                <a:lnTo>
                  <a:pt x="550266" y="1017565"/>
                </a:lnTo>
                <a:lnTo>
                  <a:pt x="554792" y="1019077"/>
                </a:lnTo>
                <a:lnTo>
                  <a:pt x="559306" y="1020588"/>
                </a:lnTo>
                <a:lnTo>
                  <a:pt x="562332" y="1022100"/>
                </a:lnTo>
                <a:lnTo>
                  <a:pt x="568359" y="1023612"/>
                </a:lnTo>
                <a:lnTo>
                  <a:pt x="571373" y="1023612"/>
                </a:lnTo>
                <a:lnTo>
                  <a:pt x="577400" y="1025124"/>
                </a:lnTo>
                <a:lnTo>
                  <a:pt x="581926" y="1026635"/>
                </a:lnTo>
                <a:lnTo>
                  <a:pt x="590967" y="1026635"/>
                </a:lnTo>
                <a:lnTo>
                  <a:pt x="595493" y="1028147"/>
                </a:lnTo>
                <a:lnTo>
                  <a:pt x="619613" y="1028147"/>
                </a:lnTo>
                <a:lnTo>
                  <a:pt x="624140" y="1026635"/>
                </a:lnTo>
                <a:lnTo>
                  <a:pt x="634693" y="1026635"/>
                </a:lnTo>
                <a:lnTo>
                  <a:pt x="639220" y="1025124"/>
                </a:lnTo>
                <a:lnTo>
                  <a:pt x="643734" y="1025124"/>
                </a:lnTo>
                <a:lnTo>
                  <a:pt x="648260" y="1023612"/>
                </a:lnTo>
                <a:lnTo>
                  <a:pt x="654287" y="1022100"/>
                </a:lnTo>
                <a:lnTo>
                  <a:pt x="658814" y="1020588"/>
                </a:lnTo>
                <a:lnTo>
                  <a:pt x="663340" y="1019077"/>
                </a:lnTo>
                <a:lnTo>
                  <a:pt x="667854" y="1016053"/>
                </a:lnTo>
                <a:lnTo>
                  <a:pt x="673894" y="1016053"/>
                </a:lnTo>
                <a:lnTo>
                  <a:pt x="678408" y="1013030"/>
                </a:lnTo>
                <a:lnTo>
                  <a:pt x="682934" y="1011518"/>
                </a:lnTo>
                <a:lnTo>
                  <a:pt x="687461" y="1008495"/>
                </a:lnTo>
                <a:lnTo>
                  <a:pt x="693488" y="1006983"/>
                </a:lnTo>
                <a:lnTo>
                  <a:pt x="698014" y="1003960"/>
                </a:lnTo>
                <a:lnTo>
                  <a:pt x="702528" y="1000936"/>
                </a:lnTo>
                <a:lnTo>
                  <a:pt x="707054" y="997913"/>
                </a:lnTo>
                <a:lnTo>
                  <a:pt x="711581" y="994889"/>
                </a:lnTo>
                <a:lnTo>
                  <a:pt x="714594" y="991866"/>
                </a:lnTo>
                <a:lnTo>
                  <a:pt x="719121" y="990354"/>
                </a:lnTo>
                <a:lnTo>
                  <a:pt x="722134" y="987331"/>
                </a:lnTo>
                <a:lnTo>
                  <a:pt x="726648" y="985819"/>
                </a:lnTo>
                <a:lnTo>
                  <a:pt x="732688" y="979772"/>
                </a:lnTo>
                <a:lnTo>
                  <a:pt x="740228" y="975224"/>
                </a:lnTo>
                <a:lnTo>
                  <a:pt x="746255" y="970689"/>
                </a:lnTo>
                <a:lnTo>
                  <a:pt x="752282" y="966154"/>
                </a:lnTo>
                <a:lnTo>
                  <a:pt x="756808" y="961619"/>
                </a:lnTo>
                <a:lnTo>
                  <a:pt x="761335" y="957083"/>
                </a:lnTo>
                <a:lnTo>
                  <a:pt x="764348" y="952548"/>
                </a:lnTo>
                <a:lnTo>
                  <a:pt x="768862" y="949525"/>
                </a:lnTo>
                <a:lnTo>
                  <a:pt x="776402" y="941966"/>
                </a:lnTo>
                <a:lnTo>
                  <a:pt x="782429" y="935919"/>
                </a:lnTo>
                <a:lnTo>
                  <a:pt x="786955" y="929873"/>
                </a:lnTo>
                <a:lnTo>
                  <a:pt x="789969" y="926849"/>
                </a:lnTo>
                <a:lnTo>
                  <a:pt x="794495" y="922314"/>
                </a:lnTo>
                <a:lnTo>
                  <a:pt x="799022" y="920802"/>
                </a:lnTo>
                <a:lnTo>
                  <a:pt x="802035" y="919290"/>
                </a:lnTo>
                <a:lnTo>
                  <a:pt x="806562" y="919290"/>
                </a:lnTo>
                <a:lnTo>
                  <a:pt x="811076" y="920802"/>
                </a:lnTo>
                <a:lnTo>
                  <a:pt x="817115" y="923826"/>
                </a:lnTo>
                <a:lnTo>
                  <a:pt x="820129" y="925337"/>
                </a:lnTo>
                <a:lnTo>
                  <a:pt x="823142" y="926849"/>
                </a:lnTo>
                <a:lnTo>
                  <a:pt x="827669" y="929873"/>
                </a:lnTo>
                <a:lnTo>
                  <a:pt x="832183" y="931384"/>
                </a:lnTo>
                <a:lnTo>
                  <a:pt x="836709" y="932896"/>
                </a:lnTo>
                <a:lnTo>
                  <a:pt x="842736" y="934408"/>
                </a:lnTo>
                <a:lnTo>
                  <a:pt x="848763" y="935919"/>
                </a:lnTo>
                <a:lnTo>
                  <a:pt x="854803" y="938943"/>
                </a:lnTo>
                <a:lnTo>
                  <a:pt x="860829" y="940455"/>
                </a:lnTo>
                <a:lnTo>
                  <a:pt x="866856" y="941966"/>
                </a:lnTo>
                <a:lnTo>
                  <a:pt x="874396" y="943478"/>
                </a:lnTo>
                <a:lnTo>
                  <a:pt x="880423" y="944990"/>
                </a:lnTo>
                <a:lnTo>
                  <a:pt x="887963" y="944990"/>
                </a:lnTo>
                <a:lnTo>
                  <a:pt x="895503" y="946501"/>
                </a:lnTo>
                <a:lnTo>
                  <a:pt x="906057" y="946501"/>
                </a:lnTo>
                <a:lnTo>
                  <a:pt x="910583" y="948013"/>
                </a:lnTo>
                <a:lnTo>
                  <a:pt x="918123" y="946501"/>
                </a:lnTo>
                <a:lnTo>
                  <a:pt x="946745" y="946501"/>
                </a:lnTo>
                <a:lnTo>
                  <a:pt x="949796" y="944990"/>
                </a:lnTo>
                <a:lnTo>
                  <a:pt x="958824" y="944990"/>
                </a:lnTo>
                <a:lnTo>
                  <a:pt x="963401" y="943478"/>
                </a:lnTo>
                <a:lnTo>
                  <a:pt x="967852" y="941966"/>
                </a:lnTo>
                <a:lnTo>
                  <a:pt x="970903" y="941966"/>
                </a:lnTo>
                <a:lnTo>
                  <a:pt x="975353" y="940455"/>
                </a:lnTo>
                <a:lnTo>
                  <a:pt x="979931" y="938943"/>
                </a:lnTo>
                <a:lnTo>
                  <a:pt x="984508" y="937431"/>
                </a:lnTo>
                <a:lnTo>
                  <a:pt x="988958" y="935919"/>
                </a:lnTo>
                <a:lnTo>
                  <a:pt x="992010" y="934408"/>
                </a:lnTo>
                <a:lnTo>
                  <a:pt x="996460" y="932896"/>
                </a:lnTo>
                <a:lnTo>
                  <a:pt x="1001038" y="931384"/>
                </a:lnTo>
                <a:lnTo>
                  <a:pt x="1005615" y="928361"/>
                </a:lnTo>
                <a:lnTo>
                  <a:pt x="1010065" y="926849"/>
                </a:lnTo>
                <a:lnTo>
                  <a:pt x="1014643" y="923826"/>
                </a:lnTo>
                <a:lnTo>
                  <a:pt x="1017567" y="922314"/>
                </a:lnTo>
                <a:lnTo>
                  <a:pt x="1022145" y="919290"/>
                </a:lnTo>
                <a:lnTo>
                  <a:pt x="1026722" y="917766"/>
                </a:lnTo>
                <a:lnTo>
                  <a:pt x="1031172" y="914743"/>
                </a:lnTo>
                <a:lnTo>
                  <a:pt x="1035750" y="911719"/>
                </a:lnTo>
                <a:lnTo>
                  <a:pt x="1038674" y="908696"/>
                </a:lnTo>
                <a:lnTo>
                  <a:pt x="1043251" y="905672"/>
                </a:lnTo>
                <a:lnTo>
                  <a:pt x="1050753" y="899625"/>
                </a:lnTo>
                <a:lnTo>
                  <a:pt x="1058382" y="892067"/>
                </a:lnTo>
                <a:lnTo>
                  <a:pt x="1064358" y="884508"/>
                </a:lnTo>
                <a:lnTo>
                  <a:pt x="1070334" y="876950"/>
                </a:lnTo>
                <a:lnTo>
                  <a:pt x="1071860" y="872414"/>
                </a:lnTo>
                <a:lnTo>
                  <a:pt x="1074912" y="869391"/>
                </a:lnTo>
                <a:lnTo>
                  <a:pt x="1077963" y="864856"/>
                </a:lnTo>
                <a:lnTo>
                  <a:pt x="1080888" y="861832"/>
                </a:lnTo>
                <a:lnTo>
                  <a:pt x="1083939" y="852749"/>
                </a:lnTo>
                <a:lnTo>
                  <a:pt x="1088517" y="846703"/>
                </a:lnTo>
                <a:lnTo>
                  <a:pt x="1088517" y="842167"/>
                </a:lnTo>
                <a:lnTo>
                  <a:pt x="1090043" y="837632"/>
                </a:lnTo>
                <a:lnTo>
                  <a:pt x="1091441" y="833097"/>
                </a:lnTo>
                <a:lnTo>
                  <a:pt x="1092967" y="828562"/>
                </a:lnTo>
                <a:lnTo>
                  <a:pt x="1092967" y="825538"/>
                </a:lnTo>
                <a:lnTo>
                  <a:pt x="1094493" y="821003"/>
                </a:lnTo>
                <a:lnTo>
                  <a:pt x="1094493" y="816468"/>
                </a:lnTo>
                <a:lnTo>
                  <a:pt x="1096019" y="811933"/>
                </a:lnTo>
                <a:lnTo>
                  <a:pt x="1096019" y="799826"/>
                </a:lnTo>
                <a:lnTo>
                  <a:pt x="1097544" y="795291"/>
                </a:lnTo>
                <a:lnTo>
                  <a:pt x="1097544" y="778662"/>
                </a:lnTo>
                <a:lnTo>
                  <a:pt x="1096019" y="772616"/>
                </a:lnTo>
                <a:lnTo>
                  <a:pt x="1096019" y="769592"/>
                </a:lnTo>
                <a:lnTo>
                  <a:pt x="1094493" y="763545"/>
                </a:lnTo>
                <a:lnTo>
                  <a:pt x="1094493" y="759010"/>
                </a:lnTo>
                <a:lnTo>
                  <a:pt x="1092967" y="755987"/>
                </a:lnTo>
                <a:lnTo>
                  <a:pt x="1092967" y="746916"/>
                </a:lnTo>
                <a:lnTo>
                  <a:pt x="1091441" y="742368"/>
                </a:lnTo>
                <a:lnTo>
                  <a:pt x="1090043" y="737833"/>
                </a:lnTo>
                <a:lnTo>
                  <a:pt x="1090043" y="733298"/>
                </a:lnTo>
                <a:lnTo>
                  <a:pt x="1088517" y="728763"/>
                </a:lnTo>
                <a:lnTo>
                  <a:pt x="1086991" y="724228"/>
                </a:lnTo>
                <a:lnTo>
                  <a:pt x="1085465" y="721204"/>
                </a:lnTo>
                <a:lnTo>
                  <a:pt x="1083939" y="716669"/>
                </a:lnTo>
                <a:lnTo>
                  <a:pt x="1082414" y="712134"/>
                </a:lnTo>
                <a:lnTo>
                  <a:pt x="1082414" y="709111"/>
                </a:lnTo>
                <a:lnTo>
                  <a:pt x="1080888" y="704575"/>
                </a:lnTo>
                <a:lnTo>
                  <a:pt x="1079489" y="700040"/>
                </a:lnTo>
                <a:lnTo>
                  <a:pt x="1077963" y="695505"/>
                </a:lnTo>
                <a:lnTo>
                  <a:pt x="1076437" y="690970"/>
                </a:lnTo>
                <a:lnTo>
                  <a:pt x="1074912" y="687934"/>
                </a:lnTo>
                <a:lnTo>
                  <a:pt x="1073386" y="683399"/>
                </a:lnTo>
                <a:lnTo>
                  <a:pt x="1071860" y="678863"/>
                </a:lnTo>
                <a:lnTo>
                  <a:pt x="1070334" y="675840"/>
                </a:lnTo>
                <a:lnTo>
                  <a:pt x="1068936" y="671305"/>
                </a:lnTo>
                <a:lnTo>
                  <a:pt x="1067410" y="666770"/>
                </a:lnTo>
                <a:lnTo>
                  <a:pt x="1065884" y="663746"/>
                </a:lnTo>
                <a:lnTo>
                  <a:pt x="1064358" y="659211"/>
                </a:lnTo>
                <a:lnTo>
                  <a:pt x="1059781" y="651653"/>
                </a:lnTo>
                <a:lnTo>
                  <a:pt x="1058382" y="645606"/>
                </a:lnTo>
                <a:lnTo>
                  <a:pt x="1055331" y="641070"/>
                </a:lnTo>
                <a:lnTo>
                  <a:pt x="1053805" y="638047"/>
                </a:lnTo>
                <a:lnTo>
                  <a:pt x="1052279" y="633512"/>
                </a:lnTo>
                <a:lnTo>
                  <a:pt x="1050753" y="630488"/>
                </a:lnTo>
                <a:lnTo>
                  <a:pt x="1047829" y="621405"/>
                </a:lnTo>
                <a:lnTo>
                  <a:pt x="1046303" y="615359"/>
                </a:lnTo>
                <a:lnTo>
                  <a:pt x="1043251" y="610823"/>
                </a:lnTo>
                <a:lnTo>
                  <a:pt x="1043251" y="607800"/>
                </a:lnTo>
                <a:lnTo>
                  <a:pt x="1041726" y="603265"/>
                </a:lnTo>
                <a:lnTo>
                  <a:pt x="1040200" y="598730"/>
                </a:lnTo>
                <a:lnTo>
                  <a:pt x="1038674" y="595706"/>
                </a:lnTo>
                <a:lnTo>
                  <a:pt x="1038674" y="591171"/>
                </a:lnTo>
                <a:lnTo>
                  <a:pt x="1037275" y="586636"/>
                </a:lnTo>
                <a:lnTo>
                  <a:pt x="1037275" y="583612"/>
                </a:lnTo>
                <a:lnTo>
                  <a:pt x="1035750" y="579077"/>
                </a:lnTo>
                <a:lnTo>
                  <a:pt x="1035750" y="574542"/>
                </a:lnTo>
                <a:lnTo>
                  <a:pt x="1034224" y="571506"/>
                </a:lnTo>
                <a:lnTo>
                  <a:pt x="1032698" y="566971"/>
                </a:lnTo>
                <a:lnTo>
                  <a:pt x="1031172" y="562436"/>
                </a:lnTo>
                <a:lnTo>
                  <a:pt x="1031172" y="559412"/>
                </a:lnTo>
                <a:lnTo>
                  <a:pt x="1029646" y="554877"/>
                </a:lnTo>
                <a:lnTo>
                  <a:pt x="1029646" y="550342"/>
                </a:lnTo>
                <a:lnTo>
                  <a:pt x="1028121" y="547318"/>
                </a:lnTo>
                <a:lnTo>
                  <a:pt x="1028121" y="542783"/>
                </a:lnTo>
                <a:lnTo>
                  <a:pt x="1026722" y="538248"/>
                </a:lnTo>
                <a:lnTo>
                  <a:pt x="1026722" y="535225"/>
                </a:lnTo>
                <a:lnTo>
                  <a:pt x="1025196" y="527666"/>
                </a:lnTo>
                <a:lnTo>
                  <a:pt x="1025196" y="511024"/>
                </a:lnTo>
                <a:lnTo>
                  <a:pt x="1023670" y="506489"/>
                </a:lnTo>
                <a:lnTo>
                  <a:pt x="1023670" y="441473"/>
                </a:lnTo>
                <a:lnTo>
                  <a:pt x="1025196" y="436937"/>
                </a:lnTo>
                <a:lnTo>
                  <a:pt x="1025196" y="426355"/>
                </a:lnTo>
                <a:lnTo>
                  <a:pt x="1026722" y="421820"/>
                </a:lnTo>
                <a:lnTo>
                  <a:pt x="1028121" y="417285"/>
                </a:lnTo>
                <a:lnTo>
                  <a:pt x="1028121" y="396108"/>
                </a:lnTo>
                <a:lnTo>
                  <a:pt x="1026722" y="391573"/>
                </a:lnTo>
                <a:lnTo>
                  <a:pt x="1023670" y="388550"/>
                </a:lnTo>
                <a:lnTo>
                  <a:pt x="1020619" y="387038"/>
                </a:lnTo>
                <a:lnTo>
                  <a:pt x="1008539" y="387038"/>
                </a:lnTo>
                <a:lnTo>
                  <a:pt x="1002563" y="388550"/>
                </a:lnTo>
                <a:lnTo>
                  <a:pt x="997986" y="391573"/>
                </a:lnTo>
                <a:lnTo>
                  <a:pt x="992010" y="396108"/>
                </a:lnTo>
                <a:lnTo>
                  <a:pt x="984508" y="399144"/>
                </a:lnTo>
                <a:lnTo>
                  <a:pt x="978405" y="405191"/>
                </a:lnTo>
                <a:lnTo>
                  <a:pt x="972429" y="411238"/>
                </a:lnTo>
                <a:lnTo>
                  <a:pt x="966326" y="417285"/>
                </a:lnTo>
                <a:lnTo>
                  <a:pt x="961875" y="420309"/>
                </a:lnTo>
                <a:lnTo>
                  <a:pt x="957298" y="423332"/>
                </a:lnTo>
                <a:lnTo>
                  <a:pt x="954246" y="427867"/>
                </a:lnTo>
                <a:lnTo>
                  <a:pt x="949796" y="432402"/>
                </a:lnTo>
                <a:lnTo>
                  <a:pt x="946745" y="436937"/>
                </a:lnTo>
                <a:lnTo>
                  <a:pt x="942244" y="441473"/>
                </a:lnTo>
                <a:lnTo>
                  <a:pt x="939230" y="446008"/>
                </a:lnTo>
                <a:lnTo>
                  <a:pt x="934704" y="452055"/>
                </a:lnTo>
                <a:lnTo>
                  <a:pt x="931690" y="458114"/>
                </a:lnTo>
                <a:lnTo>
                  <a:pt x="927164" y="462649"/>
                </a:lnTo>
                <a:lnTo>
                  <a:pt x="924150" y="468696"/>
                </a:lnTo>
                <a:lnTo>
                  <a:pt x="921137" y="474743"/>
                </a:lnTo>
                <a:lnTo>
                  <a:pt x="916610" y="480790"/>
                </a:lnTo>
                <a:lnTo>
                  <a:pt x="912084" y="485325"/>
                </a:lnTo>
                <a:lnTo>
                  <a:pt x="909070" y="491372"/>
                </a:lnTo>
                <a:lnTo>
                  <a:pt x="906057" y="497419"/>
                </a:lnTo>
                <a:lnTo>
                  <a:pt x="901530" y="501954"/>
                </a:lnTo>
                <a:close/>
              </a:path>
            </a:pathLst>
          </a:custGeom>
          <a:solidFill>
            <a:srgbClr val="E24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583385" y="5093928"/>
            <a:ext cx="376910" cy="217738"/>
          </a:xfrm>
          <a:custGeom>
            <a:avLst/>
            <a:gdLst/>
            <a:ahLst/>
            <a:cxnLst/>
            <a:rect l="l" t="t" r="r" b="b"/>
            <a:pathLst>
              <a:path w="376910" h="217738">
                <a:moveTo>
                  <a:pt x="284942" y="57546"/>
                </a:moveTo>
                <a:lnTo>
                  <a:pt x="283429" y="54498"/>
                </a:lnTo>
                <a:lnTo>
                  <a:pt x="283429" y="42429"/>
                </a:lnTo>
                <a:lnTo>
                  <a:pt x="281929" y="37856"/>
                </a:lnTo>
                <a:lnTo>
                  <a:pt x="281929" y="33283"/>
                </a:lnTo>
                <a:lnTo>
                  <a:pt x="280416" y="30361"/>
                </a:lnTo>
                <a:lnTo>
                  <a:pt x="280416" y="15117"/>
                </a:lnTo>
                <a:lnTo>
                  <a:pt x="278915" y="9146"/>
                </a:lnTo>
                <a:lnTo>
                  <a:pt x="277402" y="6097"/>
                </a:lnTo>
                <a:lnTo>
                  <a:pt x="275889" y="3048"/>
                </a:lnTo>
                <a:lnTo>
                  <a:pt x="275889" y="1524"/>
                </a:lnTo>
                <a:lnTo>
                  <a:pt x="272876" y="0"/>
                </a:lnTo>
                <a:lnTo>
                  <a:pt x="266849" y="0"/>
                </a:lnTo>
                <a:lnTo>
                  <a:pt x="263835" y="3048"/>
                </a:lnTo>
                <a:lnTo>
                  <a:pt x="257809" y="4573"/>
                </a:lnTo>
                <a:lnTo>
                  <a:pt x="251769" y="9146"/>
                </a:lnTo>
                <a:lnTo>
                  <a:pt x="247255" y="9146"/>
                </a:lnTo>
                <a:lnTo>
                  <a:pt x="244242" y="12195"/>
                </a:lnTo>
                <a:lnTo>
                  <a:pt x="239715" y="13719"/>
                </a:lnTo>
                <a:lnTo>
                  <a:pt x="235189" y="16641"/>
                </a:lnTo>
                <a:lnTo>
                  <a:pt x="230662" y="19690"/>
                </a:lnTo>
                <a:lnTo>
                  <a:pt x="226148" y="21214"/>
                </a:lnTo>
                <a:lnTo>
                  <a:pt x="221622" y="24263"/>
                </a:lnTo>
                <a:lnTo>
                  <a:pt x="218608" y="27312"/>
                </a:lnTo>
                <a:lnTo>
                  <a:pt x="214082" y="30361"/>
                </a:lnTo>
                <a:lnTo>
                  <a:pt x="211068" y="33283"/>
                </a:lnTo>
                <a:lnTo>
                  <a:pt x="208055" y="37856"/>
                </a:lnTo>
                <a:lnTo>
                  <a:pt x="206542" y="42429"/>
                </a:lnTo>
                <a:lnTo>
                  <a:pt x="203528" y="45478"/>
                </a:lnTo>
                <a:lnTo>
                  <a:pt x="202028" y="49924"/>
                </a:lnTo>
                <a:lnTo>
                  <a:pt x="199002" y="54498"/>
                </a:lnTo>
                <a:lnTo>
                  <a:pt x="197501" y="57546"/>
                </a:lnTo>
                <a:lnTo>
                  <a:pt x="195988" y="61993"/>
                </a:lnTo>
                <a:lnTo>
                  <a:pt x="194488" y="66566"/>
                </a:lnTo>
                <a:lnTo>
                  <a:pt x="192975" y="71139"/>
                </a:lnTo>
                <a:lnTo>
                  <a:pt x="192975" y="75713"/>
                </a:lnTo>
                <a:lnTo>
                  <a:pt x="189961" y="78634"/>
                </a:lnTo>
                <a:lnTo>
                  <a:pt x="189961" y="83208"/>
                </a:lnTo>
                <a:lnTo>
                  <a:pt x="188461" y="87781"/>
                </a:lnTo>
                <a:lnTo>
                  <a:pt x="186948" y="90830"/>
                </a:lnTo>
                <a:lnTo>
                  <a:pt x="185435" y="98325"/>
                </a:lnTo>
                <a:lnTo>
                  <a:pt x="183934" y="105947"/>
                </a:lnTo>
                <a:lnTo>
                  <a:pt x="180921" y="111918"/>
                </a:lnTo>
                <a:lnTo>
                  <a:pt x="179408" y="118015"/>
                </a:lnTo>
                <a:lnTo>
                  <a:pt x="176395" y="122589"/>
                </a:lnTo>
                <a:lnTo>
                  <a:pt x="173381" y="127035"/>
                </a:lnTo>
                <a:lnTo>
                  <a:pt x="168855" y="128559"/>
                </a:lnTo>
                <a:lnTo>
                  <a:pt x="164328" y="128559"/>
                </a:lnTo>
                <a:lnTo>
                  <a:pt x="158301" y="125510"/>
                </a:lnTo>
                <a:lnTo>
                  <a:pt x="153775" y="122589"/>
                </a:lnTo>
                <a:lnTo>
                  <a:pt x="147748" y="114966"/>
                </a:lnTo>
                <a:lnTo>
                  <a:pt x="141721" y="108869"/>
                </a:lnTo>
                <a:lnTo>
                  <a:pt x="138707" y="104423"/>
                </a:lnTo>
                <a:lnTo>
                  <a:pt x="135694" y="101374"/>
                </a:lnTo>
                <a:lnTo>
                  <a:pt x="132668" y="98325"/>
                </a:lnTo>
                <a:lnTo>
                  <a:pt x="129654" y="93752"/>
                </a:lnTo>
                <a:lnTo>
                  <a:pt x="126641" y="89305"/>
                </a:lnTo>
                <a:lnTo>
                  <a:pt x="123627" y="84732"/>
                </a:lnTo>
                <a:lnTo>
                  <a:pt x="119101" y="80159"/>
                </a:lnTo>
                <a:lnTo>
                  <a:pt x="116087" y="77237"/>
                </a:lnTo>
                <a:lnTo>
                  <a:pt x="113074" y="72664"/>
                </a:lnTo>
                <a:lnTo>
                  <a:pt x="110060" y="68090"/>
                </a:lnTo>
                <a:lnTo>
                  <a:pt x="107047" y="65042"/>
                </a:lnTo>
                <a:lnTo>
                  <a:pt x="104034" y="60595"/>
                </a:lnTo>
                <a:lnTo>
                  <a:pt x="97994" y="54498"/>
                </a:lnTo>
                <a:lnTo>
                  <a:pt x="93480" y="48400"/>
                </a:lnTo>
                <a:lnTo>
                  <a:pt x="87440" y="43954"/>
                </a:lnTo>
                <a:lnTo>
                  <a:pt x="82927" y="40905"/>
                </a:lnTo>
                <a:lnTo>
                  <a:pt x="78400" y="37856"/>
                </a:lnTo>
                <a:lnTo>
                  <a:pt x="75387" y="36332"/>
                </a:lnTo>
                <a:lnTo>
                  <a:pt x="69360" y="36332"/>
                </a:lnTo>
                <a:lnTo>
                  <a:pt x="64833" y="37856"/>
                </a:lnTo>
                <a:lnTo>
                  <a:pt x="63320" y="43954"/>
                </a:lnTo>
                <a:lnTo>
                  <a:pt x="61820" y="48400"/>
                </a:lnTo>
                <a:lnTo>
                  <a:pt x="61820" y="66566"/>
                </a:lnTo>
                <a:lnTo>
                  <a:pt x="60307" y="69615"/>
                </a:lnTo>
                <a:lnTo>
                  <a:pt x="60307" y="110393"/>
                </a:lnTo>
                <a:lnTo>
                  <a:pt x="58806" y="116491"/>
                </a:lnTo>
                <a:lnTo>
                  <a:pt x="58806" y="125510"/>
                </a:lnTo>
                <a:lnTo>
                  <a:pt x="57293" y="130084"/>
                </a:lnTo>
                <a:lnTo>
                  <a:pt x="55793" y="134657"/>
                </a:lnTo>
                <a:lnTo>
                  <a:pt x="54280" y="139230"/>
                </a:lnTo>
                <a:lnTo>
                  <a:pt x="52767" y="143676"/>
                </a:lnTo>
                <a:lnTo>
                  <a:pt x="48253" y="149774"/>
                </a:lnTo>
                <a:lnTo>
                  <a:pt x="45239" y="155745"/>
                </a:lnTo>
                <a:lnTo>
                  <a:pt x="40713" y="161842"/>
                </a:lnTo>
                <a:lnTo>
                  <a:pt x="37699" y="167940"/>
                </a:lnTo>
                <a:lnTo>
                  <a:pt x="33173" y="170862"/>
                </a:lnTo>
                <a:lnTo>
                  <a:pt x="27146" y="175435"/>
                </a:lnTo>
                <a:lnTo>
                  <a:pt x="22619" y="180009"/>
                </a:lnTo>
                <a:lnTo>
                  <a:pt x="18093" y="184582"/>
                </a:lnTo>
                <a:lnTo>
                  <a:pt x="13579" y="189028"/>
                </a:lnTo>
                <a:lnTo>
                  <a:pt x="10553" y="193601"/>
                </a:lnTo>
                <a:lnTo>
                  <a:pt x="6039" y="196650"/>
                </a:lnTo>
                <a:lnTo>
                  <a:pt x="3026" y="204145"/>
                </a:lnTo>
                <a:lnTo>
                  <a:pt x="0" y="208719"/>
                </a:lnTo>
                <a:lnTo>
                  <a:pt x="0" y="213292"/>
                </a:lnTo>
                <a:lnTo>
                  <a:pt x="3026" y="216341"/>
                </a:lnTo>
                <a:lnTo>
                  <a:pt x="10553" y="217738"/>
                </a:lnTo>
                <a:lnTo>
                  <a:pt x="13579" y="217738"/>
                </a:lnTo>
                <a:lnTo>
                  <a:pt x="18093" y="216341"/>
                </a:lnTo>
                <a:lnTo>
                  <a:pt x="22619" y="214816"/>
                </a:lnTo>
                <a:lnTo>
                  <a:pt x="28646" y="213292"/>
                </a:lnTo>
                <a:lnTo>
                  <a:pt x="34686" y="210243"/>
                </a:lnTo>
                <a:lnTo>
                  <a:pt x="40713" y="207194"/>
                </a:lnTo>
                <a:lnTo>
                  <a:pt x="46740" y="202621"/>
                </a:lnTo>
                <a:lnTo>
                  <a:pt x="54280" y="199699"/>
                </a:lnTo>
                <a:lnTo>
                  <a:pt x="58806" y="193601"/>
                </a:lnTo>
                <a:lnTo>
                  <a:pt x="64833" y="185979"/>
                </a:lnTo>
                <a:lnTo>
                  <a:pt x="66334" y="183057"/>
                </a:lnTo>
                <a:lnTo>
                  <a:pt x="67847" y="178484"/>
                </a:lnTo>
                <a:lnTo>
                  <a:pt x="70860" y="173911"/>
                </a:lnTo>
                <a:lnTo>
                  <a:pt x="72373" y="170862"/>
                </a:lnTo>
                <a:lnTo>
                  <a:pt x="72373" y="166416"/>
                </a:lnTo>
                <a:lnTo>
                  <a:pt x="73874" y="161842"/>
                </a:lnTo>
                <a:lnTo>
                  <a:pt x="75387" y="157269"/>
                </a:lnTo>
                <a:lnTo>
                  <a:pt x="76887" y="152823"/>
                </a:lnTo>
                <a:lnTo>
                  <a:pt x="76887" y="148250"/>
                </a:lnTo>
                <a:lnTo>
                  <a:pt x="78400" y="142152"/>
                </a:lnTo>
                <a:lnTo>
                  <a:pt x="78400" y="137706"/>
                </a:lnTo>
                <a:lnTo>
                  <a:pt x="79913" y="134657"/>
                </a:lnTo>
                <a:lnTo>
                  <a:pt x="79913" y="128559"/>
                </a:lnTo>
                <a:lnTo>
                  <a:pt x="81414" y="123986"/>
                </a:lnTo>
                <a:lnTo>
                  <a:pt x="81414" y="111918"/>
                </a:lnTo>
                <a:lnTo>
                  <a:pt x="82927" y="107471"/>
                </a:lnTo>
                <a:lnTo>
                  <a:pt x="82927" y="102898"/>
                </a:lnTo>
                <a:lnTo>
                  <a:pt x="84427" y="101374"/>
                </a:lnTo>
                <a:lnTo>
                  <a:pt x="87440" y="93752"/>
                </a:lnTo>
                <a:lnTo>
                  <a:pt x="88954" y="89305"/>
                </a:lnTo>
                <a:lnTo>
                  <a:pt x="91967" y="86256"/>
                </a:lnTo>
                <a:lnTo>
                  <a:pt x="96494" y="84732"/>
                </a:lnTo>
                <a:lnTo>
                  <a:pt x="99507" y="84732"/>
                </a:lnTo>
                <a:lnTo>
                  <a:pt x="104034" y="86256"/>
                </a:lnTo>
                <a:lnTo>
                  <a:pt x="108547" y="89305"/>
                </a:lnTo>
                <a:lnTo>
                  <a:pt x="114587" y="95276"/>
                </a:lnTo>
                <a:lnTo>
                  <a:pt x="119101" y="101374"/>
                </a:lnTo>
                <a:lnTo>
                  <a:pt x="125140" y="107471"/>
                </a:lnTo>
                <a:lnTo>
                  <a:pt x="126641" y="110393"/>
                </a:lnTo>
                <a:lnTo>
                  <a:pt x="131167" y="113442"/>
                </a:lnTo>
                <a:lnTo>
                  <a:pt x="134181" y="118015"/>
                </a:lnTo>
                <a:lnTo>
                  <a:pt x="137194" y="122589"/>
                </a:lnTo>
                <a:lnTo>
                  <a:pt x="143221" y="130084"/>
                </a:lnTo>
                <a:lnTo>
                  <a:pt x="149261" y="136181"/>
                </a:lnTo>
                <a:lnTo>
                  <a:pt x="155288" y="143676"/>
                </a:lnTo>
                <a:lnTo>
                  <a:pt x="161315" y="149774"/>
                </a:lnTo>
                <a:lnTo>
                  <a:pt x="167354" y="154347"/>
                </a:lnTo>
                <a:lnTo>
                  <a:pt x="173381" y="157269"/>
                </a:lnTo>
                <a:lnTo>
                  <a:pt x="179408" y="158794"/>
                </a:lnTo>
                <a:lnTo>
                  <a:pt x="185435" y="158794"/>
                </a:lnTo>
                <a:lnTo>
                  <a:pt x="191474" y="155745"/>
                </a:lnTo>
                <a:lnTo>
                  <a:pt x="195988" y="151299"/>
                </a:lnTo>
                <a:lnTo>
                  <a:pt x="197501" y="148250"/>
                </a:lnTo>
                <a:lnTo>
                  <a:pt x="200515" y="145201"/>
                </a:lnTo>
                <a:lnTo>
                  <a:pt x="202028" y="140628"/>
                </a:lnTo>
                <a:lnTo>
                  <a:pt x="205041" y="136181"/>
                </a:lnTo>
                <a:lnTo>
                  <a:pt x="206542" y="131608"/>
                </a:lnTo>
                <a:lnTo>
                  <a:pt x="206542" y="127035"/>
                </a:lnTo>
                <a:lnTo>
                  <a:pt x="208055" y="122589"/>
                </a:lnTo>
                <a:lnTo>
                  <a:pt x="209555" y="116491"/>
                </a:lnTo>
                <a:lnTo>
                  <a:pt x="211068" y="111918"/>
                </a:lnTo>
                <a:lnTo>
                  <a:pt x="212581" y="105947"/>
                </a:lnTo>
                <a:lnTo>
                  <a:pt x="214082" y="101374"/>
                </a:lnTo>
                <a:lnTo>
                  <a:pt x="217095" y="95276"/>
                </a:lnTo>
                <a:lnTo>
                  <a:pt x="217095" y="89305"/>
                </a:lnTo>
                <a:lnTo>
                  <a:pt x="218608" y="84732"/>
                </a:lnTo>
                <a:lnTo>
                  <a:pt x="220109" y="78634"/>
                </a:lnTo>
                <a:lnTo>
                  <a:pt x="221622" y="74188"/>
                </a:lnTo>
                <a:lnTo>
                  <a:pt x="223135" y="69615"/>
                </a:lnTo>
                <a:lnTo>
                  <a:pt x="224635" y="65042"/>
                </a:lnTo>
                <a:lnTo>
                  <a:pt x="226148" y="60595"/>
                </a:lnTo>
                <a:lnTo>
                  <a:pt x="227649" y="57546"/>
                </a:lnTo>
                <a:lnTo>
                  <a:pt x="230662" y="51449"/>
                </a:lnTo>
                <a:lnTo>
                  <a:pt x="235189" y="46876"/>
                </a:lnTo>
                <a:lnTo>
                  <a:pt x="238202" y="43954"/>
                </a:lnTo>
                <a:lnTo>
                  <a:pt x="244242" y="45478"/>
                </a:lnTo>
                <a:lnTo>
                  <a:pt x="248755" y="46876"/>
                </a:lnTo>
                <a:lnTo>
                  <a:pt x="251769" y="49924"/>
                </a:lnTo>
                <a:lnTo>
                  <a:pt x="254795" y="52973"/>
                </a:lnTo>
                <a:lnTo>
                  <a:pt x="257809" y="56022"/>
                </a:lnTo>
                <a:lnTo>
                  <a:pt x="260822" y="60595"/>
                </a:lnTo>
                <a:lnTo>
                  <a:pt x="262322" y="65042"/>
                </a:lnTo>
                <a:lnTo>
                  <a:pt x="263835" y="69615"/>
                </a:lnTo>
                <a:lnTo>
                  <a:pt x="265349" y="74188"/>
                </a:lnTo>
                <a:lnTo>
                  <a:pt x="266849" y="78634"/>
                </a:lnTo>
                <a:lnTo>
                  <a:pt x="269862" y="83208"/>
                </a:lnTo>
                <a:lnTo>
                  <a:pt x="271375" y="87781"/>
                </a:lnTo>
                <a:lnTo>
                  <a:pt x="274389" y="92354"/>
                </a:lnTo>
                <a:lnTo>
                  <a:pt x="277402" y="96800"/>
                </a:lnTo>
                <a:lnTo>
                  <a:pt x="281929" y="101374"/>
                </a:lnTo>
                <a:lnTo>
                  <a:pt x="286443" y="104423"/>
                </a:lnTo>
                <a:lnTo>
                  <a:pt x="293983" y="108869"/>
                </a:lnTo>
                <a:lnTo>
                  <a:pt x="300022" y="110393"/>
                </a:lnTo>
                <a:lnTo>
                  <a:pt x="310576" y="110393"/>
                </a:lnTo>
                <a:lnTo>
                  <a:pt x="315090" y="108869"/>
                </a:lnTo>
                <a:lnTo>
                  <a:pt x="319616" y="105947"/>
                </a:lnTo>
                <a:lnTo>
                  <a:pt x="322630" y="102898"/>
                </a:lnTo>
                <a:lnTo>
                  <a:pt x="327156" y="98325"/>
                </a:lnTo>
                <a:lnTo>
                  <a:pt x="330170" y="95276"/>
                </a:lnTo>
                <a:lnTo>
                  <a:pt x="331683" y="89305"/>
                </a:lnTo>
                <a:lnTo>
                  <a:pt x="334696" y="84732"/>
                </a:lnTo>
                <a:lnTo>
                  <a:pt x="336196" y="78634"/>
                </a:lnTo>
                <a:lnTo>
                  <a:pt x="339210" y="74188"/>
                </a:lnTo>
                <a:lnTo>
                  <a:pt x="339210" y="68090"/>
                </a:lnTo>
                <a:lnTo>
                  <a:pt x="340723" y="63517"/>
                </a:lnTo>
                <a:lnTo>
                  <a:pt x="342223" y="57546"/>
                </a:lnTo>
                <a:lnTo>
                  <a:pt x="342223" y="49924"/>
                </a:lnTo>
                <a:lnTo>
                  <a:pt x="343736" y="46876"/>
                </a:lnTo>
                <a:lnTo>
                  <a:pt x="343736" y="43954"/>
                </a:lnTo>
                <a:lnTo>
                  <a:pt x="346750" y="42429"/>
                </a:lnTo>
                <a:lnTo>
                  <a:pt x="349763" y="43954"/>
                </a:lnTo>
                <a:lnTo>
                  <a:pt x="354290" y="45478"/>
                </a:lnTo>
                <a:lnTo>
                  <a:pt x="358816" y="48400"/>
                </a:lnTo>
                <a:lnTo>
                  <a:pt x="363330" y="51449"/>
                </a:lnTo>
                <a:lnTo>
                  <a:pt x="370870" y="54498"/>
                </a:lnTo>
                <a:lnTo>
                  <a:pt x="375397" y="54498"/>
                </a:lnTo>
                <a:lnTo>
                  <a:pt x="376910" y="49924"/>
                </a:lnTo>
                <a:lnTo>
                  <a:pt x="375397" y="43954"/>
                </a:lnTo>
                <a:lnTo>
                  <a:pt x="372383" y="37856"/>
                </a:lnTo>
                <a:lnTo>
                  <a:pt x="369370" y="33283"/>
                </a:lnTo>
                <a:lnTo>
                  <a:pt x="366356" y="28837"/>
                </a:lnTo>
                <a:lnTo>
                  <a:pt x="364843" y="24263"/>
                </a:lnTo>
                <a:lnTo>
                  <a:pt x="361830" y="21214"/>
                </a:lnTo>
                <a:lnTo>
                  <a:pt x="354290" y="13719"/>
                </a:lnTo>
                <a:lnTo>
                  <a:pt x="348263" y="9146"/>
                </a:lnTo>
                <a:lnTo>
                  <a:pt x="340723" y="4573"/>
                </a:lnTo>
                <a:lnTo>
                  <a:pt x="334696" y="6097"/>
                </a:lnTo>
                <a:lnTo>
                  <a:pt x="331683" y="7622"/>
                </a:lnTo>
                <a:lnTo>
                  <a:pt x="330170" y="9146"/>
                </a:lnTo>
                <a:lnTo>
                  <a:pt x="328656" y="12195"/>
                </a:lnTo>
                <a:lnTo>
                  <a:pt x="327156" y="16641"/>
                </a:lnTo>
                <a:lnTo>
                  <a:pt x="325643" y="19690"/>
                </a:lnTo>
                <a:lnTo>
                  <a:pt x="322630" y="25788"/>
                </a:lnTo>
                <a:lnTo>
                  <a:pt x="321129" y="30361"/>
                </a:lnTo>
                <a:lnTo>
                  <a:pt x="321129" y="36332"/>
                </a:lnTo>
                <a:lnTo>
                  <a:pt x="319616" y="40905"/>
                </a:lnTo>
                <a:lnTo>
                  <a:pt x="318103" y="46876"/>
                </a:lnTo>
                <a:lnTo>
                  <a:pt x="316603" y="52973"/>
                </a:lnTo>
                <a:lnTo>
                  <a:pt x="315090" y="59071"/>
                </a:lnTo>
                <a:lnTo>
                  <a:pt x="312076" y="63517"/>
                </a:lnTo>
                <a:lnTo>
                  <a:pt x="310576" y="68090"/>
                </a:lnTo>
                <a:lnTo>
                  <a:pt x="309063" y="72664"/>
                </a:lnTo>
                <a:lnTo>
                  <a:pt x="306049" y="75713"/>
                </a:lnTo>
                <a:lnTo>
                  <a:pt x="301523" y="78634"/>
                </a:lnTo>
                <a:lnTo>
                  <a:pt x="296996" y="78634"/>
                </a:lnTo>
                <a:lnTo>
                  <a:pt x="293983" y="77237"/>
                </a:lnTo>
                <a:lnTo>
                  <a:pt x="292482" y="75713"/>
                </a:lnTo>
                <a:lnTo>
                  <a:pt x="289469" y="72664"/>
                </a:lnTo>
                <a:lnTo>
                  <a:pt x="287956" y="68090"/>
                </a:lnTo>
                <a:lnTo>
                  <a:pt x="286443" y="63517"/>
                </a:lnTo>
                <a:lnTo>
                  <a:pt x="284942" y="57546"/>
                </a:lnTo>
                <a:close/>
              </a:path>
            </a:pathLst>
          </a:custGeom>
          <a:solidFill>
            <a:srgbClr val="E24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180405" y="5214992"/>
            <a:ext cx="188410" cy="337151"/>
          </a:xfrm>
          <a:custGeom>
            <a:avLst/>
            <a:gdLst/>
            <a:ahLst/>
            <a:cxnLst/>
            <a:rect l="l" t="t" r="r" b="b"/>
            <a:pathLst>
              <a:path w="188410" h="337151">
                <a:moveTo>
                  <a:pt x="185486" y="179894"/>
                </a:moveTo>
                <a:lnTo>
                  <a:pt x="183960" y="175359"/>
                </a:lnTo>
                <a:lnTo>
                  <a:pt x="183960" y="170824"/>
                </a:lnTo>
                <a:lnTo>
                  <a:pt x="182434" y="167800"/>
                </a:lnTo>
                <a:lnTo>
                  <a:pt x="182434" y="163265"/>
                </a:lnTo>
                <a:lnTo>
                  <a:pt x="180908" y="158730"/>
                </a:lnTo>
                <a:lnTo>
                  <a:pt x="180908" y="154182"/>
                </a:lnTo>
                <a:lnTo>
                  <a:pt x="179383" y="149647"/>
                </a:lnTo>
                <a:lnTo>
                  <a:pt x="177857" y="145112"/>
                </a:lnTo>
                <a:lnTo>
                  <a:pt x="177857" y="142088"/>
                </a:lnTo>
                <a:lnTo>
                  <a:pt x="176331" y="137553"/>
                </a:lnTo>
                <a:lnTo>
                  <a:pt x="174932" y="133018"/>
                </a:lnTo>
                <a:lnTo>
                  <a:pt x="174932" y="128432"/>
                </a:lnTo>
                <a:lnTo>
                  <a:pt x="173406" y="123986"/>
                </a:lnTo>
                <a:lnTo>
                  <a:pt x="171881" y="120937"/>
                </a:lnTo>
                <a:lnTo>
                  <a:pt x="170355" y="116364"/>
                </a:lnTo>
                <a:lnTo>
                  <a:pt x="168829" y="111791"/>
                </a:lnTo>
                <a:lnTo>
                  <a:pt x="167303" y="107344"/>
                </a:lnTo>
                <a:lnTo>
                  <a:pt x="165777" y="104295"/>
                </a:lnTo>
                <a:lnTo>
                  <a:pt x="164379" y="99722"/>
                </a:lnTo>
                <a:lnTo>
                  <a:pt x="162853" y="95276"/>
                </a:lnTo>
                <a:lnTo>
                  <a:pt x="161327" y="90703"/>
                </a:lnTo>
                <a:lnTo>
                  <a:pt x="159801" y="87654"/>
                </a:lnTo>
                <a:lnTo>
                  <a:pt x="156750" y="83081"/>
                </a:lnTo>
                <a:lnTo>
                  <a:pt x="155224" y="78634"/>
                </a:lnTo>
                <a:lnTo>
                  <a:pt x="153825" y="75586"/>
                </a:lnTo>
                <a:lnTo>
                  <a:pt x="152300" y="72537"/>
                </a:lnTo>
                <a:lnTo>
                  <a:pt x="147722" y="63517"/>
                </a:lnTo>
                <a:lnTo>
                  <a:pt x="144671" y="57419"/>
                </a:lnTo>
                <a:lnTo>
                  <a:pt x="140220" y="49797"/>
                </a:lnTo>
                <a:lnTo>
                  <a:pt x="135643" y="42302"/>
                </a:lnTo>
                <a:lnTo>
                  <a:pt x="131193" y="36205"/>
                </a:lnTo>
                <a:lnTo>
                  <a:pt x="126615" y="30234"/>
                </a:lnTo>
                <a:lnTo>
                  <a:pt x="122165" y="25661"/>
                </a:lnTo>
                <a:lnTo>
                  <a:pt x="117588" y="21087"/>
                </a:lnTo>
                <a:lnTo>
                  <a:pt x="113010" y="16641"/>
                </a:lnTo>
                <a:lnTo>
                  <a:pt x="110086" y="13592"/>
                </a:lnTo>
                <a:lnTo>
                  <a:pt x="105508" y="10543"/>
                </a:lnTo>
                <a:lnTo>
                  <a:pt x="101058" y="7495"/>
                </a:lnTo>
                <a:lnTo>
                  <a:pt x="96481" y="4446"/>
                </a:lnTo>
                <a:lnTo>
                  <a:pt x="91903" y="2921"/>
                </a:lnTo>
                <a:lnTo>
                  <a:pt x="84402" y="1524"/>
                </a:lnTo>
                <a:lnTo>
                  <a:pt x="78426" y="1524"/>
                </a:lnTo>
                <a:lnTo>
                  <a:pt x="70797" y="0"/>
                </a:lnTo>
                <a:lnTo>
                  <a:pt x="64820" y="2921"/>
                </a:lnTo>
                <a:lnTo>
                  <a:pt x="60243" y="4446"/>
                </a:lnTo>
                <a:lnTo>
                  <a:pt x="55793" y="9019"/>
                </a:lnTo>
                <a:lnTo>
                  <a:pt x="51215" y="13592"/>
                </a:lnTo>
                <a:lnTo>
                  <a:pt x="49690" y="19563"/>
                </a:lnTo>
                <a:lnTo>
                  <a:pt x="48291" y="27185"/>
                </a:lnTo>
                <a:lnTo>
                  <a:pt x="48291" y="46876"/>
                </a:lnTo>
                <a:lnTo>
                  <a:pt x="46765" y="51322"/>
                </a:lnTo>
                <a:lnTo>
                  <a:pt x="45239" y="55895"/>
                </a:lnTo>
                <a:lnTo>
                  <a:pt x="42188" y="61993"/>
                </a:lnTo>
                <a:lnTo>
                  <a:pt x="36174" y="66439"/>
                </a:lnTo>
                <a:lnTo>
                  <a:pt x="31647" y="67963"/>
                </a:lnTo>
                <a:lnTo>
                  <a:pt x="28634" y="69488"/>
                </a:lnTo>
                <a:lnTo>
                  <a:pt x="24120" y="69488"/>
                </a:lnTo>
                <a:lnTo>
                  <a:pt x="21094" y="71012"/>
                </a:lnTo>
                <a:lnTo>
                  <a:pt x="16580" y="71012"/>
                </a:lnTo>
                <a:lnTo>
                  <a:pt x="12053" y="72537"/>
                </a:lnTo>
                <a:lnTo>
                  <a:pt x="7527" y="72537"/>
                </a:lnTo>
                <a:lnTo>
                  <a:pt x="4513" y="74061"/>
                </a:lnTo>
                <a:lnTo>
                  <a:pt x="0" y="75586"/>
                </a:lnTo>
                <a:lnTo>
                  <a:pt x="0" y="80159"/>
                </a:lnTo>
                <a:lnTo>
                  <a:pt x="1500" y="84605"/>
                </a:lnTo>
                <a:lnTo>
                  <a:pt x="7527" y="89178"/>
                </a:lnTo>
                <a:lnTo>
                  <a:pt x="10540" y="92227"/>
                </a:lnTo>
                <a:lnTo>
                  <a:pt x="16580" y="93752"/>
                </a:lnTo>
                <a:lnTo>
                  <a:pt x="19593" y="95276"/>
                </a:lnTo>
                <a:lnTo>
                  <a:pt x="27133" y="96673"/>
                </a:lnTo>
                <a:lnTo>
                  <a:pt x="42188" y="96673"/>
                </a:lnTo>
                <a:lnTo>
                  <a:pt x="45239" y="95276"/>
                </a:lnTo>
                <a:lnTo>
                  <a:pt x="49690" y="95276"/>
                </a:lnTo>
                <a:lnTo>
                  <a:pt x="54267" y="93752"/>
                </a:lnTo>
                <a:lnTo>
                  <a:pt x="60243" y="90703"/>
                </a:lnTo>
                <a:lnTo>
                  <a:pt x="64820" y="86129"/>
                </a:lnTo>
                <a:lnTo>
                  <a:pt x="69398" y="83081"/>
                </a:lnTo>
                <a:lnTo>
                  <a:pt x="72322" y="78634"/>
                </a:lnTo>
                <a:lnTo>
                  <a:pt x="73848" y="72537"/>
                </a:lnTo>
                <a:lnTo>
                  <a:pt x="75374" y="67963"/>
                </a:lnTo>
                <a:lnTo>
                  <a:pt x="76900" y="61993"/>
                </a:lnTo>
                <a:lnTo>
                  <a:pt x="76900" y="42302"/>
                </a:lnTo>
                <a:lnTo>
                  <a:pt x="78426" y="39253"/>
                </a:lnTo>
                <a:lnTo>
                  <a:pt x="78426" y="34680"/>
                </a:lnTo>
                <a:lnTo>
                  <a:pt x="81350" y="33283"/>
                </a:lnTo>
                <a:lnTo>
                  <a:pt x="84402" y="31758"/>
                </a:lnTo>
                <a:lnTo>
                  <a:pt x="91903" y="31758"/>
                </a:lnTo>
                <a:lnTo>
                  <a:pt x="98007" y="36205"/>
                </a:lnTo>
                <a:lnTo>
                  <a:pt x="99532" y="37729"/>
                </a:lnTo>
                <a:lnTo>
                  <a:pt x="102457" y="40778"/>
                </a:lnTo>
                <a:lnTo>
                  <a:pt x="105508" y="43827"/>
                </a:lnTo>
                <a:lnTo>
                  <a:pt x="110086" y="48400"/>
                </a:lnTo>
                <a:lnTo>
                  <a:pt x="111612" y="51322"/>
                </a:lnTo>
                <a:lnTo>
                  <a:pt x="116062" y="57419"/>
                </a:lnTo>
                <a:lnTo>
                  <a:pt x="119113" y="61993"/>
                </a:lnTo>
                <a:lnTo>
                  <a:pt x="122165" y="67963"/>
                </a:lnTo>
                <a:lnTo>
                  <a:pt x="125090" y="72537"/>
                </a:lnTo>
                <a:lnTo>
                  <a:pt x="128141" y="78634"/>
                </a:lnTo>
                <a:lnTo>
                  <a:pt x="132719" y="84605"/>
                </a:lnTo>
                <a:lnTo>
                  <a:pt x="135643" y="92227"/>
                </a:lnTo>
                <a:lnTo>
                  <a:pt x="137169" y="98198"/>
                </a:lnTo>
                <a:lnTo>
                  <a:pt x="141746" y="104295"/>
                </a:lnTo>
                <a:lnTo>
                  <a:pt x="143272" y="110393"/>
                </a:lnTo>
                <a:lnTo>
                  <a:pt x="146196" y="117888"/>
                </a:lnTo>
                <a:lnTo>
                  <a:pt x="149248" y="123986"/>
                </a:lnTo>
                <a:lnTo>
                  <a:pt x="152300" y="131506"/>
                </a:lnTo>
                <a:lnTo>
                  <a:pt x="153825" y="139065"/>
                </a:lnTo>
                <a:lnTo>
                  <a:pt x="156750" y="145112"/>
                </a:lnTo>
                <a:lnTo>
                  <a:pt x="158276" y="152671"/>
                </a:lnTo>
                <a:lnTo>
                  <a:pt x="159801" y="158730"/>
                </a:lnTo>
                <a:lnTo>
                  <a:pt x="161327" y="166289"/>
                </a:lnTo>
                <a:lnTo>
                  <a:pt x="164379" y="172336"/>
                </a:lnTo>
                <a:lnTo>
                  <a:pt x="164379" y="178382"/>
                </a:lnTo>
                <a:lnTo>
                  <a:pt x="165777" y="185941"/>
                </a:lnTo>
                <a:lnTo>
                  <a:pt x="165777" y="191988"/>
                </a:lnTo>
                <a:lnTo>
                  <a:pt x="167303" y="198035"/>
                </a:lnTo>
                <a:lnTo>
                  <a:pt x="167303" y="226770"/>
                </a:lnTo>
                <a:lnTo>
                  <a:pt x="165777" y="231305"/>
                </a:lnTo>
                <a:lnTo>
                  <a:pt x="165777" y="243399"/>
                </a:lnTo>
                <a:lnTo>
                  <a:pt x="164379" y="250958"/>
                </a:lnTo>
                <a:lnTo>
                  <a:pt x="161327" y="258516"/>
                </a:lnTo>
                <a:lnTo>
                  <a:pt x="159801" y="264563"/>
                </a:lnTo>
                <a:lnTo>
                  <a:pt x="155224" y="270610"/>
                </a:lnTo>
                <a:lnTo>
                  <a:pt x="153825" y="276670"/>
                </a:lnTo>
                <a:lnTo>
                  <a:pt x="149248" y="282717"/>
                </a:lnTo>
                <a:lnTo>
                  <a:pt x="146196" y="287252"/>
                </a:lnTo>
                <a:lnTo>
                  <a:pt x="141746" y="293299"/>
                </a:lnTo>
                <a:lnTo>
                  <a:pt x="137169" y="297834"/>
                </a:lnTo>
                <a:lnTo>
                  <a:pt x="132719" y="303881"/>
                </a:lnTo>
                <a:lnTo>
                  <a:pt x="128141" y="309928"/>
                </a:lnTo>
                <a:lnTo>
                  <a:pt x="122165" y="314463"/>
                </a:lnTo>
                <a:lnTo>
                  <a:pt x="120639" y="318998"/>
                </a:lnTo>
                <a:lnTo>
                  <a:pt x="117588" y="323533"/>
                </a:lnTo>
                <a:lnTo>
                  <a:pt x="117588" y="328068"/>
                </a:lnTo>
                <a:lnTo>
                  <a:pt x="119113" y="331104"/>
                </a:lnTo>
                <a:lnTo>
                  <a:pt x="120639" y="334128"/>
                </a:lnTo>
                <a:lnTo>
                  <a:pt x="123564" y="335639"/>
                </a:lnTo>
                <a:lnTo>
                  <a:pt x="128141" y="337151"/>
                </a:lnTo>
                <a:lnTo>
                  <a:pt x="131193" y="335639"/>
                </a:lnTo>
                <a:lnTo>
                  <a:pt x="135643" y="334128"/>
                </a:lnTo>
                <a:lnTo>
                  <a:pt x="141746" y="331104"/>
                </a:lnTo>
                <a:lnTo>
                  <a:pt x="147722" y="329593"/>
                </a:lnTo>
                <a:lnTo>
                  <a:pt x="153825" y="323533"/>
                </a:lnTo>
                <a:lnTo>
                  <a:pt x="159801" y="317486"/>
                </a:lnTo>
                <a:lnTo>
                  <a:pt x="162853" y="312951"/>
                </a:lnTo>
                <a:lnTo>
                  <a:pt x="165777" y="309928"/>
                </a:lnTo>
                <a:lnTo>
                  <a:pt x="168829" y="305392"/>
                </a:lnTo>
                <a:lnTo>
                  <a:pt x="171881" y="300857"/>
                </a:lnTo>
                <a:lnTo>
                  <a:pt x="174932" y="294810"/>
                </a:lnTo>
                <a:lnTo>
                  <a:pt x="177857" y="290275"/>
                </a:lnTo>
                <a:lnTo>
                  <a:pt x="179383" y="282717"/>
                </a:lnTo>
                <a:lnTo>
                  <a:pt x="180908" y="278181"/>
                </a:lnTo>
                <a:lnTo>
                  <a:pt x="182434" y="272135"/>
                </a:lnTo>
                <a:lnTo>
                  <a:pt x="183960" y="264563"/>
                </a:lnTo>
                <a:lnTo>
                  <a:pt x="185486" y="258516"/>
                </a:lnTo>
                <a:lnTo>
                  <a:pt x="186884" y="250958"/>
                </a:lnTo>
                <a:lnTo>
                  <a:pt x="186884" y="238864"/>
                </a:lnTo>
                <a:lnTo>
                  <a:pt x="188410" y="235841"/>
                </a:lnTo>
                <a:lnTo>
                  <a:pt x="188410" y="204082"/>
                </a:lnTo>
                <a:lnTo>
                  <a:pt x="186884" y="199547"/>
                </a:lnTo>
                <a:lnTo>
                  <a:pt x="186884" y="188965"/>
                </a:lnTo>
                <a:lnTo>
                  <a:pt x="185486" y="184429"/>
                </a:lnTo>
                <a:lnTo>
                  <a:pt x="185486" y="179894"/>
                </a:lnTo>
                <a:close/>
              </a:path>
            </a:pathLst>
          </a:custGeom>
          <a:solidFill>
            <a:srgbClr val="E24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330115" y="5242178"/>
            <a:ext cx="369357" cy="756012"/>
          </a:xfrm>
          <a:custGeom>
            <a:avLst/>
            <a:gdLst/>
            <a:ahLst/>
            <a:cxnLst/>
            <a:rect l="l" t="t" r="r" b="b"/>
            <a:pathLst>
              <a:path w="369357" h="756012">
                <a:moveTo>
                  <a:pt x="7539" y="316013"/>
                </a:moveTo>
                <a:lnTo>
                  <a:pt x="6026" y="325083"/>
                </a:lnTo>
                <a:lnTo>
                  <a:pt x="6026" y="334153"/>
                </a:lnTo>
                <a:lnTo>
                  <a:pt x="4526" y="341712"/>
                </a:lnTo>
                <a:lnTo>
                  <a:pt x="3013" y="350782"/>
                </a:lnTo>
                <a:lnTo>
                  <a:pt x="1513" y="359865"/>
                </a:lnTo>
                <a:lnTo>
                  <a:pt x="0" y="367424"/>
                </a:lnTo>
                <a:lnTo>
                  <a:pt x="0" y="406728"/>
                </a:lnTo>
                <a:lnTo>
                  <a:pt x="1513" y="417323"/>
                </a:lnTo>
                <a:lnTo>
                  <a:pt x="1513" y="444534"/>
                </a:lnTo>
                <a:lnTo>
                  <a:pt x="3013" y="455116"/>
                </a:lnTo>
                <a:lnTo>
                  <a:pt x="3013" y="473257"/>
                </a:lnTo>
                <a:lnTo>
                  <a:pt x="4526" y="482340"/>
                </a:lnTo>
                <a:lnTo>
                  <a:pt x="6026" y="492922"/>
                </a:lnTo>
                <a:lnTo>
                  <a:pt x="6026" y="500480"/>
                </a:lnTo>
                <a:lnTo>
                  <a:pt x="7539" y="511063"/>
                </a:lnTo>
                <a:lnTo>
                  <a:pt x="7539" y="518621"/>
                </a:lnTo>
                <a:lnTo>
                  <a:pt x="9040" y="527691"/>
                </a:lnTo>
                <a:lnTo>
                  <a:pt x="10553" y="535263"/>
                </a:lnTo>
                <a:lnTo>
                  <a:pt x="12066" y="544333"/>
                </a:lnTo>
                <a:lnTo>
                  <a:pt x="13566" y="553403"/>
                </a:lnTo>
                <a:lnTo>
                  <a:pt x="15079" y="560962"/>
                </a:lnTo>
                <a:lnTo>
                  <a:pt x="16580" y="568521"/>
                </a:lnTo>
                <a:lnTo>
                  <a:pt x="16580" y="577591"/>
                </a:lnTo>
                <a:lnTo>
                  <a:pt x="18093" y="583638"/>
                </a:lnTo>
                <a:lnTo>
                  <a:pt x="21106" y="592721"/>
                </a:lnTo>
                <a:lnTo>
                  <a:pt x="22619" y="600279"/>
                </a:lnTo>
                <a:lnTo>
                  <a:pt x="24120" y="606326"/>
                </a:lnTo>
                <a:lnTo>
                  <a:pt x="27133" y="613885"/>
                </a:lnTo>
                <a:lnTo>
                  <a:pt x="28646" y="621444"/>
                </a:lnTo>
                <a:lnTo>
                  <a:pt x="30147" y="629002"/>
                </a:lnTo>
                <a:lnTo>
                  <a:pt x="31660" y="635049"/>
                </a:lnTo>
                <a:lnTo>
                  <a:pt x="34673" y="641096"/>
                </a:lnTo>
                <a:lnTo>
                  <a:pt x="36186" y="648667"/>
                </a:lnTo>
                <a:lnTo>
                  <a:pt x="39200" y="653202"/>
                </a:lnTo>
                <a:lnTo>
                  <a:pt x="40700" y="660761"/>
                </a:lnTo>
                <a:lnTo>
                  <a:pt x="43726" y="666808"/>
                </a:lnTo>
                <a:lnTo>
                  <a:pt x="46740" y="672855"/>
                </a:lnTo>
                <a:lnTo>
                  <a:pt x="48240" y="677390"/>
                </a:lnTo>
                <a:lnTo>
                  <a:pt x="51254" y="683437"/>
                </a:lnTo>
                <a:lnTo>
                  <a:pt x="52767" y="687972"/>
                </a:lnTo>
                <a:lnTo>
                  <a:pt x="55780" y="694019"/>
                </a:lnTo>
                <a:lnTo>
                  <a:pt x="58794" y="698554"/>
                </a:lnTo>
                <a:lnTo>
                  <a:pt x="61807" y="703089"/>
                </a:lnTo>
                <a:lnTo>
                  <a:pt x="63320" y="707637"/>
                </a:lnTo>
                <a:lnTo>
                  <a:pt x="66334" y="712172"/>
                </a:lnTo>
                <a:lnTo>
                  <a:pt x="69347" y="715196"/>
                </a:lnTo>
                <a:lnTo>
                  <a:pt x="72360" y="719731"/>
                </a:lnTo>
                <a:lnTo>
                  <a:pt x="75374" y="722754"/>
                </a:lnTo>
                <a:lnTo>
                  <a:pt x="78400" y="727289"/>
                </a:lnTo>
                <a:lnTo>
                  <a:pt x="85927" y="733336"/>
                </a:lnTo>
                <a:lnTo>
                  <a:pt x="91967" y="739383"/>
                </a:lnTo>
                <a:lnTo>
                  <a:pt x="97994" y="743918"/>
                </a:lnTo>
                <a:lnTo>
                  <a:pt x="104021" y="748453"/>
                </a:lnTo>
                <a:lnTo>
                  <a:pt x="111561" y="751477"/>
                </a:lnTo>
                <a:lnTo>
                  <a:pt x="119101" y="754500"/>
                </a:lnTo>
                <a:lnTo>
                  <a:pt x="125128" y="754500"/>
                </a:lnTo>
                <a:lnTo>
                  <a:pt x="132668" y="756012"/>
                </a:lnTo>
                <a:lnTo>
                  <a:pt x="137194" y="754500"/>
                </a:lnTo>
                <a:lnTo>
                  <a:pt x="149248" y="754500"/>
                </a:lnTo>
                <a:lnTo>
                  <a:pt x="155288" y="751477"/>
                </a:lnTo>
                <a:lnTo>
                  <a:pt x="162815" y="748453"/>
                </a:lnTo>
                <a:lnTo>
                  <a:pt x="167341" y="743918"/>
                </a:lnTo>
                <a:lnTo>
                  <a:pt x="174881" y="740895"/>
                </a:lnTo>
                <a:lnTo>
                  <a:pt x="179408" y="736360"/>
                </a:lnTo>
                <a:lnTo>
                  <a:pt x="183922" y="731824"/>
                </a:lnTo>
                <a:lnTo>
                  <a:pt x="188448" y="727289"/>
                </a:lnTo>
                <a:lnTo>
                  <a:pt x="192975" y="721242"/>
                </a:lnTo>
                <a:lnTo>
                  <a:pt x="195988" y="715196"/>
                </a:lnTo>
                <a:lnTo>
                  <a:pt x="199002" y="709149"/>
                </a:lnTo>
                <a:lnTo>
                  <a:pt x="202015" y="703089"/>
                </a:lnTo>
                <a:lnTo>
                  <a:pt x="205029" y="698554"/>
                </a:lnTo>
                <a:lnTo>
                  <a:pt x="206542" y="690995"/>
                </a:lnTo>
                <a:lnTo>
                  <a:pt x="208042" y="684948"/>
                </a:lnTo>
                <a:lnTo>
                  <a:pt x="209555" y="677390"/>
                </a:lnTo>
                <a:lnTo>
                  <a:pt x="212569" y="671343"/>
                </a:lnTo>
                <a:lnTo>
                  <a:pt x="212569" y="663784"/>
                </a:lnTo>
                <a:lnTo>
                  <a:pt x="214082" y="657738"/>
                </a:lnTo>
                <a:lnTo>
                  <a:pt x="215582" y="651691"/>
                </a:lnTo>
                <a:lnTo>
                  <a:pt x="217095" y="644119"/>
                </a:lnTo>
                <a:lnTo>
                  <a:pt x="218596" y="638072"/>
                </a:lnTo>
                <a:lnTo>
                  <a:pt x="218596" y="630514"/>
                </a:lnTo>
                <a:lnTo>
                  <a:pt x="220109" y="625979"/>
                </a:lnTo>
                <a:lnTo>
                  <a:pt x="221622" y="619932"/>
                </a:lnTo>
                <a:lnTo>
                  <a:pt x="221622" y="607838"/>
                </a:lnTo>
                <a:lnTo>
                  <a:pt x="223122" y="603303"/>
                </a:lnTo>
                <a:lnTo>
                  <a:pt x="224635" y="598768"/>
                </a:lnTo>
                <a:lnTo>
                  <a:pt x="224635" y="594233"/>
                </a:lnTo>
                <a:lnTo>
                  <a:pt x="226136" y="591209"/>
                </a:lnTo>
                <a:lnTo>
                  <a:pt x="227649" y="588173"/>
                </a:lnTo>
                <a:lnTo>
                  <a:pt x="230662" y="585150"/>
                </a:lnTo>
                <a:lnTo>
                  <a:pt x="233676" y="580614"/>
                </a:lnTo>
                <a:lnTo>
                  <a:pt x="239702" y="577591"/>
                </a:lnTo>
                <a:lnTo>
                  <a:pt x="244229" y="574567"/>
                </a:lnTo>
                <a:lnTo>
                  <a:pt x="253269" y="574567"/>
                </a:lnTo>
                <a:lnTo>
                  <a:pt x="256295" y="573056"/>
                </a:lnTo>
                <a:lnTo>
                  <a:pt x="263823" y="573056"/>
                </a:lnTo>
                <a:lnTo>
                  <a:pt x="268349" y="574567"/>
                </a:lnTo>
                <a:lnTo>
                  <a:pt x="272876" y="574567"/>
                </a:lnTo>
                <a:lnTo>
                  <a:pt x="277402" y="576079"/>
                </a:lnTo>
                <a:lnTo>
                  <a:pt x="281916" y="576079"/>
                </a:lnTo>
                <a:lnTo>
                  <a:pt x="286443" y="577591"/>
                </a:lnTo>
                <a:lnTo>
                  <a:pt x="300010" y="577591"/>
                </a:lnTo>
                <a:lnTo>
                  <a:pt x="304536" y="579103"/>
                </a:lnTo>
                <a:lnTo>
                  <a:pt x="309063" y="577591"/>
                </a:lnTo>
                <a:lnTo>
                  <a:pt x="321116" y="577591"/>
                </a:lnTo>
                <a:lnTo>
                  <a:pt x="328656" y="576079"/>
                </a:lnTo>
                <a:lnTo>
                  <a:pt x="334683" y="573056"/>
                </a:lnTo>
                <a:lnTo>
                  <a:pt x="340710" y="568521"/>
                </a:lnTo>
                <a:lnTo>
                  <a:pt x="346750" y="563985"/>
                </a:lnTo>
                <a:lnTo>
                  <a:pt x="349763" y="556427"/>
                </a:lnTo>
                <a:lnTo>
                  <a:pt x="354290" y="548868"/>
                </a:lnTo>
                <a:lnTo>
                  <a:pt x="357303" y="542821"/>
                </a:lnTo>
                <a:lnTo>
                  <a:pt x="360317" y="535263"/>
                </a:lnTo>
                <a:lnTo>
                  <a:pt x="361817" y="527691"/>
                </a:lnTo>
                <a:lnTo>
                  <a:pt x="364843" y="521645"/>
                </a:lnTo>
                <a:lnTo>
                  <a:pt x="366344" y="512574"/>
                </a:lnTo>
                <a:lnTo>
                  <a:pt x="367857" y="506527"/>
                </a:lnTo>
                <a:lnTo>
                  <a:pt x="367857" y="492922"/>
                </a:lnTo>
                <a:lnTo>
                  <a:pt x="369357" y="488387"/>
                </a:lnTo>
                <a:lnTo>
                  <a:pt x="367857" y="485363"/>
                </a:lnTo>
                <a:lnTo>
                  <a:pt x="367857" y="467210"/>
                </a:lnTo>
                <a:lnTo>
                  <a:pt x="366344" y="462675"/>
                </a:lnTo>
                <a:lnTo>
                  <a:pt x="366344" y="456628"/>
                </a:lnTo>
                <a:lnTo>
                  <a:pt x="364843" y="453604"/>
                </a:lnTo>
                <a:lnTo>
                  <a:pt x="363330" y="447558"/>
                </a:lnTo>
                <a:lnTo>
                  <a:pt x="363330" y="441511"/>
                </a:lnTo>
                <a:lnTo>
                  <a:pt x="361817" y="436976"/>
                </a:lnTo>
                <a:lnTo>
                  <a:pt x="360317" y="432440"/>
                </a:lnTo>
                <a:lnTo>
                  <a:pt x="358804" y="426394"/>
                </a:lnTo>
                <a:lnTo>
                  <a:pt x="357303" y="421858"/>
                </a:lnTo>
                <a:lnTo>
                  <a:pt x="355790" y="417323"/>
                </a:lnTo>
                <a:lnTo>
                  <a:pt x="354290" y="414287"/>
                </a:lnTo>
                <a:lnTo>
                  <a:pt x="351264" y="408240"/>
                </a:lnTo>
                <a:lnTo>
                  <a:pt x="349763" y="406728"/>
                </a:lnTo>
                <a:lnTo>
                  <a:pt x="345237" y="403705"/>
                </a:lnTo>
                <a:lnTo>
                  <a:pt x="342223" y="408240"/>
                </a:lnTo>
                <a:lnTo>
                  <a:pt x="340710" y="411264"/>
                </a:lnTo>
                <a:lnTo>
                  <a:pt x="337697" y="415799"/>
                </a:lnTo>
                <a:lnTo>
                  <a:pt x="336196" y="420347"/>
                </a:lnTo>
                <a:lnTo>
                  <a:pt x="334683" y="426394"/>
                </a:lnTo>
                <a:lnTo>
                  <a:pt x="333183" y="430929"/>
                </a:lnTo>
                <a:lnTo>
                  <a:pt x="331670" y="438487"/>
                </a:lnTo>
                <a:lnTo>
                  <a:pt x="330157" y="443022"/>
                </a:lnTo>
                <a:lnTo>
                  <a:pt x="328656" y="450581"/>
                </a:lnTo>
                <a:lnTo>
                  <a:pt x="325643" y="453604"/>
                </a:lnTo>
                <a:lnTo>
                  <a:pt x="324130" y="461163"/>
                </a:lnTo>
                <a:lnTo>
                  <a:pt x="322630" y="467210"/>
                </a:lnTo>
                <a:lnTo>
                  <a:pt x="319603" y="474769"/>
                </a:lnTo>
                <a:lnTo>
                  <a:pt x="316590" y="480828"/>
                </a:lnTo>
                <a:lnTo>
                  <a:pt x="315090" y="488387"/>
                </a:lnTo>
                <a:lnTo>
                  <a:pt x="312076" y="494434"/>
                </a:lnTo>
                <a:lnTo>
                  <a:pt x="310563" y="500480"/>
                </a:lnTo>
                <a:lnTo>
                  <a:pt x="306036" y="506527"/>
                </a:lnTo>
                <a:lnTo>
                  <a:pt x="303023" y="512574"/>
                </a:lnTo>
                <a:lnTo>
                  <a:pt x="298509" y="518621"/>
                </a:lnTo>
                <a:lnTo>
                  <a:pt x="293983" y="523156"/>
                </a:lnTo>
                <a:lnTo>
                  <a:pt x="289456" y="526180"/>
                </a:lnTo>
                <a:lnTo>
                  <a:pt x="283429" y="529203"/>
                </a:lnTo>
                <a:lnTo>
                  <a:pt x="275889" y="530715"/>
                </a:lnTo>
                <a:lnTo>
                  <a:pt x="269862" y="530715"/>
                </a:lnTo>
                <a:lnTo>
                  <a:pt x="265336" y="529203"/>
                </a:lnTo>
                <a:lnTo>
                  <a:pt x="260809" y="529203"/>
                </a:lnTo>
                <a:lnTo>
                  <a:pt x="257796" y="527691"/>
                </a:lnTo>
                <a:lnTo>
                  <a:pt x="254782" y="526180"/>
                </a:lnTo>
                <a:lnTo>
                  <a:pt x="248755" y="523156"/>
                </a:lnTo>
                <a:lnTo>
                  <a:pt x="244229" y="517109"/>
                </a:lnTo>
                <a:lnTo>
                  <a:pt x="238202" y="511063"/>
                </a:lnTo>
                <a:lnTo>
                  <a:pt x="233676" y="503504"/>
                </a:lnTo>
                <a:lnTo>
                  <a:pt x="232175" y="498969"/>
                </a:lnTo>
                <a:lnTo>
                  <a:pt x="229149" y="495945"/>
                </a:lnTo>
                <a:lnTo>
                  <a:pt x="227649" y="491410"/>
                </a:lnTo>
                <a:lnTo>
                  <a:pt x="226136" y="488387"/>
                </a:lnTo>
                <a:lnTo>
                  <a:pt x="223122" y="482340"/>
                </a:lnTo>
                <a:lnTo>
                  <a:pt x="221622" y="477805"/>
                </a:lnTo>
                <a:lnTo>
                  <a:pt x="220109" y="473257"/>
                </a:lnTo>
                <a:lnTo>
                  <a:pt x="218596" y="467210"/>
                </a:lnTo>
                <a:lnTo>
                  <a:pt x="215582" y="462675"/>
                </a:lnTo>
                <a:lnTo>
                  <a:pt x="214082" y="456628"/>
                </a:lnTo>
                <a:lnTo>
                  <a:pt x="211068" y="452093"/>
                </a:lnTo>
                <a:lnTo>
                  <a:pt x="209555" y="447558"/>
                </a:lnTo>
                <a:lnTo>
                  <a:pt x="208042" y="441511"/>
                </a:lnTo>
                <a:lnTo>
                  <a:pt x="205029" y="435464"/>
                </a:lnTo>
                <a:lnTo>
                  <a:pt x="203528" y="429417"/>
                </a:lnTo>
                <a:lnTo>
                  <a:pt x="200515" y="424882"/>
                </a:lnTo>
                <a:lnTo>
                  <a:pt x="199002" y="418835"/>
                </a:lnTo>
                <a:lnTo>
                  <a:pt x="195988" y="412775"/>
                </a:lnTo>
                <a:lnTo>
                  <a:pt x="192975" y="406728"/>
                </a:lnTo>
                <a:lnTo>
                  <a:pt x="189961" y="402193"/>
                </a:lnTo>
                <a:lnTo>
                  <a:pt x="186935" y="396146"/>
                </a:lnTo>
                <a:lnTo>
                  <a:pt x="183922" y="391611"/>
                </a:lnTo>
                <a:lnTo>
                  <a:pt x="179408" y="385564"/>
                </a:lnTo>
                <a:lnTo>
                  <a:pt x="176395" y="381029"/>
                </a:lnTo>
                <a:lnTo>
                  <a:pt x="171868" y="376494"/>
                </a:lnTo>
                <a:lnTo>
                  <a:pt x="168855" y="371959"/>
                </a:lnTo>
                <a:lnTo>
                  <a:pt x="164328" y="367424"/>
                </a:lnTo>
                <a:lnTo>
                  <a:pt x="161315" y="362889"/>
                </a:lnTo>
                <a:lnTo>
                  <a:pt x="156788" y="358341"/>
                </a:lnTo>
                <a:lnTo>
                  <a:pt x="152261" y="353806"/>
                </a:lnTo>
                <a:lnTo>
                  <a:pt x="149248" y="349270"/>
                </a:lnTo>
                <a:lnTo>
                  <a:pt x="144734" y="346247"/>
                </a:lnTo>
                <a:lnTo>
                  <a:pt x="141708" y="341712"/>
                </a:lnTo>
                <a:lnTo>
                  <a:pt x="138695" y="337177"/>
                </a:lnTo>
                <a:lnTo>
                  <a:pt x="134181" y="334153"/>
                </a:lnTo>
                <a:lnTo>
                  <a:pt x="131155" y="329618"/>
                </a:lnTo>
                <a:lnTo>
                  <a:pt x="128141" y="325083"/>
                </a:lnTo>
                <a:lnTo>
                  <a:pt x="125128" y="320548"/>
                </a:lnTo>
                <a:lnTo>
                  <a:pt x="122114" y="316013"/>
                </a:lnTo>
                <a:lnTo>
                  <a:pt x="120601" y="311477"/>
                </a:lnTo>
                <a:lnTo>
                  <a:pt x="119101" y="306942"/>
                </a:lnTo>
                <a:lnTo>
                  <a:pt x="116087" y="302407"/>
                </a:lnTo>
                <a:lnTo>
                  <a:pt x="114574" y="296347"/>
                </a:lnTo>
                <a:lnTo>
                  <a:pt x="114574" y="291812"/>
                </a:lnTo>
                <a:lnTo>
                  <a:pt x="113074" y="285765"/>
                </a:lnTo>
                <a:lnTo>
                  <a:pt x="113074" y="273672"/>
                </a:lnTo>
                <a:lnTo>
                  <a:pt x="114574" y="267625"/>
                </a:lnTo>
                <a:lnTo>
                  <a:pt x="116087" y="260066"/>
                </a:lnTo>
                <a:lnTo>
                  <a:pt x="117588" y="254019"/>
                </a:lnTo>
                <a:lnTo>
                  <a:pt x="119101" y="244949"/>
                </a:lnTo>
                <a:lnTo>
                  <a:pt x="123627" y="238889"/>
                </a:lnTo>
                <a:lnTo>
                  <a:pt x="123627" y="234354"/>
                </a:lnTo>
                <a:lnTo>
                  <a:pt x="125128" y="229819"/>
                </a:lnTo>
                <a:lnTo>
                  <a:pt x="126641" y="225284"/>
                </a:lnTo>
                <a:lnTo>
                  <a:pt x="128141" y="220749"/>
                </a:lnTo>
                <a:lnTo>
                  <a:pt x="131155" y="213190"/>
                </a:lnTo>
                <a:lnTo>
                  <a:pt x="134181" y="207143"/>
                </a:lnTo>
                <a:lnTo>
                  <a:pt x="134181" y="202608"/>
                </a:lnTo>
                <a:lnTo>
                  <a:pt x="135681" y="198073"/>
                </a:lnTo>
                <a:lnTo>
                  <a:pt x="137194" y="195050"/>
                </a:lnTo>
                <a:lnTo>
                  <a:pt x="138695" y="190514"/>
                </a:lnTo>
                <a:lnTo>
                  <a:pt x="141708" y="184455"/>
                </a:lnTo>
                <a:lnTo>
                  <a:pt x="143221" y="176896"/>
                </a:lnTo>
                <a:lnTo>
                  <a:pt x="144734" y="170849"/>
                </a:lnTo>
                <a:lnTo>
                  <a:pt x="147748" y="163291"/>
                </a:lnTo>
                <a:lnTo>
                  <a:pt x="149248" y="157244"/>
                </a:lnTo>
                <a:lnTo>
                  <a:pt x="152261" y="149685"/>
                </a:lnTo>
                <a:lnTo>
                  <a:pt x="153775" y="143638"/>
                </a:lnTo>
                <a:lnTo>
                  <a:pt x="153775" y="137591"/>
                </a:lnTo>
                <a:lnTo>
                  <a:pt x="155288" y="131545"/>
                </a:lnTo>
                <a:lnTo>
                  <a:pt x="156788" y="126997"/>
                </a:lnTo>
                <a:lnTo>
                  <a:pt x="158301" y="119438"/>
                </a:lnTo>
                <a:lnTo>
                  <a:pt x="158301" y="114903"/>
                </a:lnTo>
                <a:lnTo>
                  <a:pt x="159801" y="108856"/>
                </a:lnTo>
                <a:lnTo>
                  <a:pt x="159801" y="96800"/>
                </a:lnTo>
                <a:lnTo>
                  <a:pt x="161315" y="92227"/>
                </a:lnTo>
                <a:lnTo>
                  <a:pt x="161315" y="72537"/>
                </a:lnTo>
                <a:lnTo>
                  <a:pt x="159801" y="68090"/>
                </a:lnTo>
                <a:lnTo>
                  <a:pt x="159801" y="63517"/>
                </a:lnTo>
                <a:lnTo>
                  <a:pt x="158301" y="58944"/>
                </a:lnTo>
                <a:lnTo>
                  <a:pt x="156788" y="54371"/>
                </a:lnTo>
                <a:lnTo>
                  <a:pt x="156788" y="49924"/>
                </a:lnTo>
                <a:lnTo>
                  <a:pt x="155288" y="46876"/>
                </a:lnTo>
                <a:lnTo>
                  <a:pt x="153775" y="42302"/>
                </a:lnTo>
                <a:lnTo>
                  <a:pt x="152261" y="37729"/>
                </a:lnTo>
                <a:lnTo>
                  <a:pt x="149248" y="34807"/>
                </a:lnTo>
                <a:lnTo>
                  <a:pt x="147748" y="31758"/>
                </a:lnTo>
                <a:lnTo>
                  <a:pt x="144734" y="24136"/>
                </a:lnTo>
                <a:lnTo>
                  <a:pt x="141708" y="18166"/>
                </a:lnTo>
                <a:lnTo>
                  <a:pt x="137194" y="12068"/>
                </a:lnTo>
                <a:lnTo>
                  <a:pt x="132668" y="9019"/>
                </a:lnTo>
                <a:lnTo>
                  <a:pt x="129654" y="4573"/>
                </a:lnTo>
                <a:lnTo>
                  <a:pt x="128141" y="3048"/>
                </a:lnTo>
                <a:lnTo>
                  <a:pt x="122114" y="0"/>
                </a:lnTo>
                <a:lnTo>
                  <a:pt x="119101" y="3048"/>
                </a:lnTo>
                <a:lnTo>
                  <a:pt x="117588" y="6097"/>
                </a:lnTo>
                <a:lnTo>
                  <a:pt x="117588" y="13592"/>
                </a:lnTo>
                <a:lnTo>
                  <a:pt x="119101" y="16641"/>
                </a:lnTo>
                <a:lnTo>
                  <a:pt x="119101" y="21214"/>
                </a:lnTo>
                <a:lnTo>
                  <a:pt x="120601" y="25661"/>
                </a:lnTo>
                <a:lnTo>
                  <a:pt x="120601" y="28709"/>
                </a:lnTo>
                <a:lnTo>
                  <a:pt x="122114" y="33283"/>
                </a:lnTo>
                <a:lnTo>
                  <a:pt x="122114" y="49924"/>
                </a:lnTo>
                <a:lnTo>
                  <a:pt x="120601" y="54371"/>
                </a:lnTo>
                <a:lnTo>
                  <a:pt x="120601" y="58944"/>
                </a:lnTo>
                <a:lnTo>
                  <a:pt x="119101" y="63517"/>
                </a:lnTo>
                <a:lnTo>
                  <a:pt x="119101" y="68090"/>
                </a:lnTo>
                <a:lnTo>
                  <a:pt x="117588" y="71012"/>
                </a:lnTo>
                <a:lnTo>
                  <a:pt x="117588" y="77110"/>
                </a:lnTo>
                <a:lnTo>
                  <a:pt x="114574" y="80159"/>
                </a:lnTo>
                <a:lnTo>
                  <a:pt x="113074" y="84605"/>
                </a:lnTo>
                <a:lnTo>
                  <a:pt x="111561" y="90703"/>
                </a:lnTo>
                <a:lnTo>
                  <a:pt x="110060" y="95276"/>
                </a:lnTo>
                <a:lnTo>
                  <a:pt x="108547" y="99849"/>
                </a:lnTo>
                <a:lnTo>
                  <a:pt x="105534" y="104321"/>
                </a:lnTo>
                <a:lnTo>
                  <a:pt x="104021" y="107344"/>
                </a:lnTo>
                <a:lnTo>
                  <a:pt x="101007" y="113391"/>
                </a:lnTo>
                <a:lnTo>
                  <a:pt x="97994" y="116415"/>
                </a:lnTo>
                <a:lnTo>
                  <a:pt x="96481" y="122462"/>
                </a:lnTo>
                <a:lnTo>
                  <a:pt x="93467" y="126997"/>
                </a:lnTo>
                <a:lnTo>
                  <a:pt x="90454" y="133056"/>
                </a:lnTo>
                <a:lnTo>
                  <a:pt x="87440" y="137591"/>
                </a:lnTo>
                <a:lnTo>
                  <a:pt x="84427" y="142127"/>
                </a:lnTo>
                <a:lnTo>
                  <a:pt x="81414" y="148173"/>
                </a:lnTo>
                <a:lnTo>
                  <a:pt x="78400" y="152709"/>
                </a:lnTo>
                <a:lnTo>
                  <a:pt x="75374" y="158756"/>
                </a:lnTo>
                <a:lnTo>
                  <a:pt x="72360" y="163291"/>
                </a:lnTo>
                <a:lnTo>
                  <a:pt x="69347" y="169338"/>
                </a:lnTo>
                <a:lnTo>
                  <a:pt x="66334" y="175384"/>
                </a:lnTo>
                <a:lnTo>
                  <a:pt x="63320" y="179920"/>
                </a:lnTo>
                <a:lnTo>
                  <a:pt x="60307" y="185979"/>
                </a:lnTo>
                <a:lnTo>
                  <a:pt x="55780" y="192026"/>
                </a:lnTo>
                <a:lnTo>
                  <a:pt x="52767" y="198073"/>
                </a:lnTo>
                <a:lnTo>
                  <a:pt x="49753" y="204120"/>
                </a:lnTo>
                <a:lnTo>
                  <a:pt x="46740" y="210167"/>
                </a:lnTo>
                <a:lnTo>
                  <a:pt x="43726" y="216214"/>
                </a:lnTo>
                <a:lnTo>
                  <a:pt x="40700" y="222260"/>
                </a:lnTo>
                <a:lnTo>
                  <a:pt x="37687" y="229819"/>
                </a:lnTo>
                <a:lnTo>
                  <a:pt x="34673" y="235866"/>
                </a:lnTo>
                <a:lnTo>
                  <a:pt x="31660" y="241913"/>
                </a:lnTo>
                <a:lnTo>
                  <a:pt x="28646" y="249484"/>
                </a:lnTo>
                <a:lnTo>
                  <a:pt x="27133" y="255531"/>
                </a:lnTo>
                <a:lnTo>
                  <a:pt x="24120" y="263090"/>
                </a:lnTo>
                <a:lnTo>
                  <a:pt x="21106" y="270648"/>
                </a:lnTo>
                <a:lnTo>
                  <a:pt x="19593" y="278207"/>
                </a:lnTo>
                <a:lnTo>
                  <a:pt x="16580" y="285765"/>
                </a:lnTo>
                <a:lnTo>
                  <a:pt x="15079" y="293324"/>
                </a:lnTo>
                <a:lnTo>
                  <a:pt x="12066" y="300883"/>
                </a:lnTo>
                <a:lnTo>
                  <a:pt x="10553" y="308454"/>
                </a:lnTo>
                <a:lnTo>
                  <a:pt x="7539" y="31601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783900" y="5172562"/>
            <a:ext cx="535199" cy="795393"/>
          </a:xfrm>
          <a:custGeom>
            <a:avLst/>
            <a:gdLst/>
            <a:ahLst/>
            <a:cxnLst/>
            <a:rect l="l" t="t" r="r" b="b"/>
            <a:pathLst>
              <a:path w="535199" h="795393">
                <a:moveTo>
                  <a:pt x="262322" y="405280"/>
                </a:moveTo>
                <a:lnTo>
                  <a:pt x="263835" y="399233"/>
                </a:lnTo>
                <a:lnTo>
                  <a:pt x="266849" y="394698"/>
                </a:lnTo>
                <a:lnTo>
                  <a:pt x="268349" y="387140"/>
                </a:lnTo>
                <a:lnTo>
                  <a:pt x="269862" y="382604"/>
                </a:lnTo>
                <a:lnTo>
                  <a:pt x="272876" y="376558"/>
                </a:lnTo>
                <a:lnTo>
                  <a:pt x="275889" y="370498"/>
                </a:lnTo>
                <a:lnTo>
                  <a:pt x="277402" y="362939"/>
                </a:lnTo>
                <a:lnTo>
                  <a:pt x="280416" y="356892"/>
                </a:lnTo>
                <a:lnTo>
                  <a:pt x="283429" y="350846"/>
                </a:lnTo>
                <a:lnTo>
                  <a:pt x="286443" y="344799"/>
                </a:lnTo>
                <a:lnTo>
                  <a:pt x="289456" y="337240"/>
                </a:lnTo>
                <a:lnTo>
                  <a:pt x="292470" y="329682"/>
                </a:lnTo>
                <a:lnTo>
                  <a:pt x="295483" y="323635"/>
                </a:lnTo>
                <a:lnTo>
                  <a:pt x="300010" y="316076"/>
                </a:lnTo>
                <a:lnTo>
                  <a:pt x="301523" y="311528"/>
                </a:lnTo>
                <a:lnTo>
                  <a:pt x="301523" y="306993"/>
                </a:lnTo>
                <a:lnTo>
                  <a:pt x="303023" y="302458"/>
                </a:lnTo>
                <a:lnTo>
                  <a:pt x="306036" y="299434"/>
                </a:lnTo>
                <a:lnTo>
                  <a:pt x="307550" y="294899"/>
                </a:lnTo>
                <a:lnTo>
                  <a:pt x="309063" y="290364"/>
                </a:lnTo>
                <a:lnTo>
                  <a:pt x="310563" y="287341"/>
                </a:lnTo>
                <a:lnTo>
                  <a:pt x="312076" y="282805"/>
                </a:lnTo>
                <a:lnTo>
                  <a:pt x="313576" y="278270"/>
                </a:lnTo>
                <a:lnTo>
                  <a:pt x="315090" y="273735"/>
                </a:lnTo>
                <a:lnTo>
                  <a:pt x="316590" y="267688"/>
                </a:lnTo>
                <a:lnTo>
                  <a:pt x="318103" y="264665"/>
                </a:lnTo>
                <a:lnTo>
                  <a:pt x="319616" y="258618"/>
                </a:lnTo>
                <a:lnTo>
                  <a:pt x="321116" y="254070"/>
                </a:lnTo>
                <a:lnTo>
                  <a:pt x="322630" y="249535"/>
                </a:lnTo>
                <a:lnTo>
                  <a:pt x="324130" y="245000"/>
                </a:lnTo>
                <a:lnTo>
                  <a:pt x="324130" y="238953"/>
                </a:lnTo>
                <a:lnTo>
                  <a:pt x="325643" y="232906"/>
                </a:lnTo>
                <a:lnTo>
                  <a:pt x="325643" y="228371"/>
                </a:lnTo>
                <a:lnTo>
                  <a:pt x="327143" y="222324"/>
                </a:lnTo>
                <a:lnTo>
                  <a:pt x="327143" y="189053"/>
                </a:lnTo>
                <a:lnTo>
                  <a:pt x="325643" y="183007"/>
                </a:lnTo>
                <a:lnTo>
                  <a:pt x="325643" y="172386"/>
                </a:lnTo>
                <a:lnTo>
                  <a:pt x="324130" y="166416"/>
                </a:lnTo>
                <a:lnTo>
                  <a:pt x="324130" y="155745"/>
                </a:lnTo>
                <a:lnTo>
                  <a:pt x="322630" y="149774"/>
                </a:lnTo>
                <a:lnTo>
                  <a:pt x="321116" y="143676"/>
                </a:lnTo>
                <a:lnTo>
                  <a:pt x="319616" y="137706"/>
                </a:lnTo>
                <a:lnTo>
                  <a:pt x="318103" y="131608"/>
                </a:lnTo>
                <a:lnTo>
                  <a:pt x="316590" y="127035"/>
                </a:lnTo>
                <a:lnTo>
                  <a:pt x="315090" y="121064"/>
                </a:lnTo>
                <a:lnTo>
                  <a:pt x="313576" y="114966"/>
                </a:lnTo>
                <a:lnTo>
                  <a:pt x="313576" y="110393"/>
                </a:lnTo>
                <a:lnTo>
                  <a:pt x="310563" y="104423"/>
                </a:lnTo>
                <a:lnTo>
                  <a:pt x="309063" y="99849"/>
                </a:lnTo>
                <a:lnTo>
                  <a:pt x="307550" y="93752"/>
                </a:lnTo>
                <a:lnTo>
                  <a:pt x="306036" y="89305"/>
                </a:lnTo>
                <a:lnTo>
                  <a:pt x="303023" y="83208"/>
                </a:lnTo>
                <a:lnTo>
                  <a:pt x="301523" y="78634"/>
                </a:lnTo>
                <a:lnTo>
                  <a:pt x="300010" y="74188"/>
                </a:lnTo>
                <a:lnTo>
                  <a:pt x="298509" y="69615"/>
                </a:lnTo>
                <a:lnTo>
                  <a:pt x="296996" y="65042"/>
                </a:lnTo>
                <a:lnTo>
                  <a:pt x="293983" y="60595"/>
                </a:lnTo>
                <a:lnTo>
                  <a:pt x="292470" y="56022"/>
                </a:lnTo>
                <a:lnTo>
                  <a:pt x="290969" y="51449"/>
                </a:lnTo>
                <a:lnTo>
                  <a:pt x="287956" y="46876"/>
                </a:lnTo>
                <a:lnTo>
                  <a:pt x="286443" y="42429"/>
                </a:lnTo>
                <a:lnTo>
                  <a:pt x="283429" y="39380"/>
                </a:lnTo>
                <a:lnTo>
                  <a:pt x="281916" y="34807"/>
                </a:lnTo>
                <a:lnTo>
                  <a:pt x="278903" y="28837"/>
                </a:lnTo>
                <a:lnTo>
                  <a:pt x="275889" y="22739"/>
                </a:lnTo>
                <a:lnTo>
                  <a:pt x="271363" y="16641"/>
                </a:lnTo>
                <a:lnTo>
                  <a:pt x="268349" y="12195"/>
                </a:lnTo>
                <a:lnTo>
                  <a:pt x="265336" y="7622"/>
                </a:lnTo>
                <a:lnTo>
                  <a:pt x="263835" y="4573"/>
                </a:lnTo>
                <a:lnTo>
                  <a:pt x="260809" y="1524"/>
                </a:lnTo>
                <a:lnTo>
                  <a:pt x="259309" y="0"/>
                </a:lnTo>
                <a:lnTo>
                  <a:pt x="256295" y="1524"/>
                </a:lnTo>
                <a:lnTo>
                  <a:pt x="256295" y="24263"/>
                </a:lnTo>
                <a:lnTo>
                  <a:pt x="254782" y="30234"/>
                </a:lnTo>
                <a:lnTo>
                  <a:pt x="253282" y="34807"/>
                </a:lnTo>
                <a:lnTo>
                  <a:pt x="253282" y="40905"/>
                </a:lnTo>
                <a:lnTo>
                  <a:pt x="250256" y="45351"/>
                </a:lnTo>
                <a:lnTo>
                  <a:pt x="248755" y="48400"/>
                </a:lnTo>
                <a:lnTo>
                  <a:pt x="244229" y="54498"/>
                </a:lnTo>
                <a:lnTo>
                  <a:pt x="239702" y="60595"/>
                </a:lnTo>
                <a:lnTo>
                  <a:pt x="233676" y="65042"/>
                </a:lnTo>
                <a:lnTo>
                  <a:pt x="227649" y="69615"/>
                </a:lnTo>
                <a:lnTo>
                  <a:pt x="220109" y="72664"/>
                </a:lnTo>
                <a:lnTo>
                  <a:pt x="212569" y="77110"/>
                </a:lnTo>
                <a:lnTo>
                  <a:pt x="205029" y="80159"/>
                </a:lnTo>
                <a:lnTo>
                  <a:pt x="197501" y="86256"/>
                </a:lnTo>
                <a:lnTo>
                  <a:pt x="189961" y="90830"/>
                </a:lnTo>
                <a:lnTo>
                  <a:pt x="182421" y="96800"/>
                </a:lnTo>
                <a:lnTo>
                  <a:pt x="177895" y="99849"/>
                </a:lnTo>
                <a:lnTo>
                  <a:pt x="176395" y="104423"/>
                </a:lnTo>
                <a:lnTo>
                  <a:pt x="171868" y="108869"/>
                </a:lnTo>
                <a:lnTo>
                  <a:pt x="170355" y="113442"/>
                </a:lnTo>
                <a:lnTo>
                  <a:pt x="165841" y="118015"/>
                </a:lnTo>
                <a:lnTo>
                  <a:pt x="164328" y="122589"/>
                </a:lnTo>
                <a:lnTo>
                  <a:pt x="161315" y="127035"/>
                </a:lnTo>
                <a:lnTo>
                  <a:pt x="159801" y="133133"/>
                </a:lnTo>
                <a:lnTo>
                  <a:pt x="158301" y="137706"/>
                </a:lnTo>
                <a:lnTo>
                  <a:pt x="158301" y="142152"/>
                </a:lnTo>
                <a:lnTo>
                  <a:pt x="156788" y="146725"/>
                </a:lnTo>
                <a:lnTo>
                  <a:pt x="156788" y="161842"/>
                </a:lnTo>
                <a:lnTo>
                  <a:pt x="158301" y="166416"/>
                </a:lnTo>
                <a:lnTo>
                  <a:pt x="158301" y="170862"/>
                </a:lnTo>
                <a:lnTo>
                  <a:pt x="159801" y="175448"/>
                </a:lnTo>
                <a:lnTo>
                  <a:pt x="161315" y="181495"/>
                </a:lnTo>
                <a:lnTo>
                  <a:pt x="162815" y="186030"/>
                </a:lnTo>
                <a:lnTo>
                  <a:pt x="165841" y="192077"/>
                </a:lnTo>
                <a:lnTo>
                  <a:pt x="165841" y="196612"/>
                </a:lnTo>
                <a:lnTo>
                  <a:pt x="168855" y="201160"/>
                </a:lnTo>
                <a:lnTo>
                  <a:pt x="170355" y="205695"/>
                </a:lnTo>
                <a:lnTo>
                  <a:pt x="173368" y="210230"/>
                </a:lnTo>
                <a:lnTo>
                  <a:pt x="174881" y="216277"/>
                </a:lnTo>
                <a:lnTo>
                  <a:pt x="177895" y="220812"/>
                </a:lnTo>
                <a:lnTo>
                  <a:pt x="180908" y="225347"/>
                </a:lnTo>
                <a:lnTo>
                  <a:pt x="183922" y="231394"/>
                </a:lnTo>
                <a:lnTo>
                  <a:pt x="185435" y="235929"/>
                </a:lnTo>
                <a:lnTo>
                  <a:pt x="188448" y="241976"/>
                </a:lnTo>
                <a:lnTo>
                  <a:pt x="191462" y="246512"/>
                </a:lnTo>
                <a:lnTo>
                  <a:pt x="195988" y="252558"/>
                </a:lnTo>
                <a:lnTo>
                  <a:pt x="197501" y="257106"/>
                </a:lnTo>
                <a:lnTo>
                  <a:pt x="200515" y="263153"/>
                </a:lnTo>
                <a:lnTo>
                  <a:pt x="203528" y="267688"/>
                </a:lnTo>
                <a:lnTo>
                  <a:pt x="208042" y="273735"/>
                </a:lnTo>
                <a:lnTo>
                  <a:pt x="209555" y="278270"/>
                </a:lnTo>
                <a:lnTo>
                  <a:pt x="211068" y="284317"/>
                </a:lnTo>
                <a:lnTo>
                  <a:pt x="212569" y="290364"/>
                </a:lnTo>
                <a:lnTo>
                  <a:pt x="215582" y="296411"/>
                </a:lnTo>
                <a:lnTo>
                  <a:pt x="215582" y="302458"/>
                </a:lnTo>
                <a:lnTo>
                  <a:pt x="217095" y="308505"/>
                </a:lnTo>
                <a:lnTo>
                  <a:pt x="217095" y="314564"/>
                </a:lnTo>
                <a:lnTo>
                  <a:pt x="218596" y="322123"/>
                </a:lnTo>
                <a:lnTo>
                  <a:pt x="217095" y="328170"/>
                </a:lnTo>
                <a:lnTo>
                  <a:pt x="217095" y="334217"/>
                </a:lnTo>
                <a:lnTo>
                  <a:pt x="215582" y="341775"/>
                </a:lnTo>
                <a:lnTo>
                  <a:pt x="215582" y="349334"/>
                </a:lnTo>
                <a:lnTo>
                  <a:pt x="214082" y="355381"/>
                </a:lnTo>
                <a:lnTo>
                  <a:pt x="212569" y="361428"/>
                </a:lnTo>
                <a:lnTo>
                  <a:pt x="211068" y="368986"/>
                </a:lnTo>
                <a:lnTo>
                  <a:pt x="209555" y="376558"/>
                </a:lnTo>
                <a:lnTo>
                  <a:pt x="206542" y="382604"/>
                </a:lnTo>
                <a:lnTo>
                  <a:pt x="203528" y="388651"/>
                </a:lnTo>
                <a:lnTo>
                  <a:pt x="200515" y="394698"/>
                </a:lnTo>
                <a:lnTo>
                  <a:pt x="199002" y="400745"/>
                </a:lnTo>
                <a:lnTo>
                  <a:pt x="194475" y="406792"/>
                </a:lnTo>
                <a:lnTo>
                  <a:pt x="191462" y="412839"/>
                </a:lnTo>
                <a:lnTo>
                  <a:pt x="188448" y="418886"/>
                </a:lnTo>
                <a:lnTo>
                  <a:pt x="186948" y="423421"/>
                </a:lnTo>
                <a:lnTo>
                  <a:pt x="182421" y="427956"/>
                </a:lnTo>
                <a:lnTo>
                  <a:pt x="179408" y="432504"/>
                </a:lnTo>
                <a:lnTo>
                  <a:pt x="176395" y="437039"/>
                </a:lnTo>
                <a:lnTo>
                  <a:pt x="173368" y="441574"/>
                </a:lnTo>
                <a:lnTo>
                  <a:pt x="165841" y="447621"/>
                </a:lnTo>
                <a:lnTo>
                  <a:pt x="159801" y="453668"/>
                </a:lnTo>
                <a:lnTo>
                  <a:pt x="153775" y="455180"/>
                </a:lnTo>
                <a:lnTo>
                  <a:pt x="147748" y="456691"/>
                </a:lnTo>
                <a:lnTo>
                  <a:pt x="141708" y="453668"/>
                </a:lnTo>
                <a:lnTo>
                  <a:pt x="135681" y="452156"/>
                </a:lnTo>
                <a:lnTo>
                  <a:pt x="129654" y="446109"/>
                </a:lnTo>
                <a:lnTo>
                  <a:pt x="125128" y="441574"/>
                </a:lnTo>
                <a:lnTo>
                  <a:pt x="119101" y="432504"/>
                </a:lnTo>
                <a:lnTo>
                  <a:pt x="114574" y="426444"/>
                </a:lnTo>
                <a:lnTo>
                  <a:pt x="110060" y="420397"/>
                </a:lnTo>
                <a:lnTo>
                  <a:pt x="108547" y="417374"/>
                </a:lnTo>
                <a:lnTo>
                  <a:pt x="105534" y="412839"/>
                </a:lnTo>
                <a:lnTo>
                  <a:pt x="102520" y="408304"/>
                </a:lnTo>
                <a:lnTo>
                  <a:pt x="97994" y="403769"/>
                </a:lnTo>
                <a:lnTo>
                  <a:pt x="96481" y="399233"/>
                </a:lnTo>
                <a:lnTo>
                  <a:pt x="93467" y="394698"/>
                </a:lnTo>
                <a:lnTo>
                  <a:pt x="90454" y="390163"/>
                </a:lnTo>
                <a:lnTo>
                  <a:pt x="87440" y="385628"/>
                </a:lnTo>
                <a:lnTo>
                  <a:pt x="84427" y="382604"/>
                </a:lnTo>
                <a:lnTo>
                  <a:pt x="79900" y="378069"/>
                </a:lnTo>
                <a:lnTo>
                  <a:pt x="76887" y="373534"/>
                </a:lnTo>
                <a:lnTo>
                  <a:pt x="70860" y="367475"/>
                </a:lnTo>
                <a:lnTo>
                  <a:pt x="63320" y="361428"/>
                </a:lnTo>
                <a:lnTo>
                  <a:pt x="58794" y="358404"/>
                </a:lnTo>
                <a:lnTo>
                  <a:pt x="54280" y="355381"/>
                </a:lnTo>
                <a:lnTo>
                  <a:pt x="51254" y="352357"/>
                </a:lnTo>
                <a:lnTo>
                  <a:pt x="48240" y="349334"/>
                </a:lnTo>
                <a:lnTo>
                  <a:pt x="45227" y="343287"/>
                </a:lnTo>
                <a:lnTo>
                  <a:pt x="42213" y="338752"/>
                </a:lnTo>
                <a:lnTo>
                  <a:pt x="39200" y="335728"/>
                </a:lnTo>
                <a:lnTo>
                  <a:pt x="37687" y="331193"/>
                </a:lnTo>
                <a:lnTo>
                  <a:pt x="34673" y="325146"/>
                </a:lnTo>
                <a:lnTo>
                  <a:pt x="31660" y="320611"/>
                </a:lnTo>
                <a:lnTo>
                  <a:pt x="28646" y="316076"/>
                </a:lnTo>
                <a:lnTo>
                  <a:pt x="28646" y="311528"/>
                </a:lnTo>
                <a:lnTo>
                  <a:pt x="25633" y="305481"/>
                </a:lnTo>
                <a:lnTo>
                  <a:pt x="24120" y="300946"/>
                </a:lnTo>
                <a:lnTo>
                  <a:pt x="22619" y="296411"/>
                </a:lnTo>
                <a:lnTo>
                  <a:pt x="21106" y="291876"/>
                </a:lnTo>
                <a:lnTo>
                  <a:pt x="19593" y="287341"/>
                </a:lnTo>
                <a:lnTo>
                  <a:pt x="18093" y="282805"/>
                </a:lnTo>
                <a:lnTo>
                  <a:pt x="16580" y="279782"/>
                </a:lnTo>
                <a:lnTo>
                  <a:pt x="16580" y="275247"/>
                </a:lnTo>
                <a:lnTo>
                  <a:pt x="13566" y="267688"/>
                </a:lnTo>
                <a:lnTo>
                  <a:pt x="12066" y="263153"/>
                </a:lnTo>
                <a:lnTo>
                  <a:pt x="10553" y="258618"/>
                </a:lnTo>
                <a:lnTo>
                  <a:pt x="9040" y="255595"/>
                </a:lnTo>
                <a:lnTo>
                  <a:pt x="7539" y="255595"/>
                </a:lnTo>
                <a:lnTo>
                  <a:pt x="6026" y="258618"/>
                </a:lnTo>
                <a:lnTo>
                  <a:pt x="4526" y="261641"/>
                </a:lnTo>
                <a:lnTo>
                  <a:pt x="4526" y="266177"/>
                </a:lnTo>
                <a:lnTo>
                  <a:pt x="3013" y="270712"/>
                </a:lnTo>
                <a:lnTo>
                  <a:pt x="1513" y="276759"/>
                </a:lnTo>
                <a:lnTo>
                  <a:pt x="0" y="281294"/>
                </a:lnTo>
                <a:lnTo>
                  <a:pt x="0" y="293388"/>
                </a:lnTo>
                <a:lnTo>
                  <a:pt x="1513" y="300946"/>
                </a:lnTo>
                <a:lnTo>
                  <a:pt x="1513" y="311528"/>
                </a:lnTo>
                <a:lnTo>
                  <a:pt x="3013" y="316076"/>
                </a:lnTo>
                <a:lnTo>
                  <a:pt x="3013" y="319099"/>
                </a:lnTo>
                <a:lnTo>
                  <a:pt x="4526" y="323635"/>
                </a:lnTo>
                <a:lnTo>
                  <a:pt x="6026" y="328170"/>
                </a:lnTo>
                <a:lnTo>
                  <a:pt x="7539" y="332705"/>
                </a:lnTo>
                <a:lnTo>
                  <a:pt x="7539" y="337240"/>
                </a:lnTo>
                <a:lnTo>
                  <a:pt x="9040" y="341775"/>
                </a:lnTo>
                <a:lnTo>
                  <a:pt x="12066" y="346310"/>
                </a:lnTo>
                <a:lnTo>
                  <a:pt x="13566" y="352357"/>
                </a:lnTo>
                <a:lnTo>
                  <a:pt x="16580" y="356892"/>
                </a:lnTo>
                <a:lnTo>
                  <a:pt x="18093" y="361428"/>
                </a:lnTo>
                <a:lnTo>
                  <a:pt x="21106" y="367475"/>
                </a:lnTo>
                <a:lnTo>
                  <a:pt x="25633" y="373534"/>
                </a:lnTo>
                <a:lnTo>
                  <a:pt x="27133" y="378069"/>
                </a:lnTo>
                <a:lnTo>
                  <a:pt x="30147" y="384116"/>
                </a:lnTo>
                <a:lnTo>
                  <a:pt x="33173" y="390163"/>
                </a:lnTo>
                <a:lnTo>
                  <a:pt x="37687" y="396210"/>
                </a:lnTo>
                <a:lnTo>
                  <a:pt x="40700" y="402257"/>
                </a:lnTo>
                <a:lnTo>
                  <a:pt x="43726" y="408304"/>
                </a:lnTo>
                <a:lnTo>
                  <a:pt x="46740" y="414351"/>
                </a:lnTo>
                <a:lnTo>
                  <a:pt x="49753" y="421909"/>
                </a:lnTo>
                <a:lnTo>
                  <a:pt x="51254" y="427956"/>
                </a:lnTo>
                <a:lnTo>
                  <a:pt x="55780" y="434016"/>
                </a:lnTo>
                <a:lnTo>
                  <a:pt x="57293" y="441574"/>
                </a:lnTo>
                <a:lnTo>
                  <a:pt x="61807" y="447621"/>
                </a:lnTo>
                <a:lnTo>
                  <a:pt x="63320" y="453668"/>
                </a:lnTo>
                <a:lnTo>
                  <a:pt x="66334" y="461227"/>
                </a:lnTo>
                <a:lnTo>
                  <a:pt x="69347" y="467273"/>
                </a:lnTo>
                <a:lnTo>
                  <a:pt x="73874" y="474832"/>
                </a:lnTo>
                <a:lnTo>
                  <a:pt x="75374" y="480879"/>
                </a:lnTo>
                <a:lnTo>
                  <a:pt x="78400" y="486939"/>
                </a:lnTo>
                <a:lnTo>
                  <a:pt x="79900" y="492985"/>
                </a:lnTo>
                <a:lnTo>
                  <a:pt x="82914" y="499032"/>
                </a:lnTo>
                <a:lnTo>
                  <a:pt x="84427" y="505079"/>
                </a:lnTo>
                <a:lnTo>
                  <a:pt x="85927" y="511126"/>
                </a:lnTo>
                <a:lnTo>
                  <a:pt x="88954" y="518685"/>
                </a:lnTo>
                <a:lnTo>
                  <a:pt x="90454" y="524732"/>
                </a:lnTo>
                <a:lnTo>
                  <a:pt x="91967" y="529267"/>
                </a:lnTo>
                <a:lnTo>
                  <a:pt x="93467" y="535314"/>
                </a:lnTo>
                <a:lnTo>
                  <a:pt x="94980" y="539849"/>
                </a:lnTo>
                <a:lnTo>
                  <a:pt x="96481" y="545908"/>
                </a:lnTo>
                <a:lnTo>
                  <a:pt x="97994" y="550443"/>
                </a:lnTo>
                <a:lnTo>
                  <a:pt x="97994" y="556490"/>
                </a:lnTo>
                <a:lnTo>
                  <a:pt x="99507" y="559514"/>
                </a:lnTo>
                <a:lnTo>
                  <a:pt x="101007" y="565561"/>
                </a:lnTo>
                <a:lnTo>
                  <a:pt x="99507" y="568584"/>
                </a:lnTo>
                <a:lnTo>
                  <a:pt x="99507" y="579166"/>
                </a:lnTo>
                <a:lnTo>
                  <a:pt x="97994" y="583701"/>
                </a:lnTo>
                <a:lnTo>
                  <a:pt x="96481" y="588236"/>
                </a:lnTo>
                <a:lnTo>
                  <a:pt x="94980" y="594283"/>
                </a:lnTo>
                <a:lnTo>
                  <a:pt x="93467" y="600330"/>
                </a:lnTo>
                <a:lnTo>
                  <a:pt x="91967" y="606390"/>
                </a:lnTo>
                <a:lnTo>
                  <a:pt x="88954" y="612437"/>
                </a:lnTo>
                <a:lnTo>
                  <a:pt x="85927" y="616972"/>
                </a:lnTo>
                <a:lnTo>
                  <a:pt x="82914" y="624530"/>
                </a:lnTo>
                <a:lnTo>
                  <a:pt x="79900" y="630577"/>
                </a:lnTo>
                <a:lnTo>
                  <a:pt x="76887" y="636624"/>
                </a:lnTo>
                <a:lnTo>
                  <a:pt x="73874" y="642671"/>
                </a:lnTo>
                <a:lnTo>
                  <a:pt x="70860" y="650230"/>
                </a:lnTo>
                <a:lnTo>
                  <a:pt x="67847" y="656277"/>
                </a:lnTo>
                <a:lnTo>
                  <a:pt x="63320" y="662336"/>
                </a:lnTo>
                <a:lnTo>
                  <a:pt x="60307" y="668383"/>
                </a:lnTo>
                <a:lnTo>
                  <a:pt x="55780" y="674430"/>
                </a:lnTo>
                <a:lnTo>
                  <a:pt x="51254" y="680477"/>
                </a:lnTo>
                <a:lnTo>
                  <a:pt x="48240" y="686524"/>
                </a:lnTo>
                <a:lnTo>
                  <a:pt x="43726" y="692571"/>
                </a:lnTo>
                <a:lnTo>
                  <a:pt x="40700" y="698617"/>
                </a:lnTo>
                <a:lnTo>
                  <a:pt x="37687" y="704664"/>
                </a:lnTo>
                <a:lnTo>
                  <a:pt x="33173" y="709200"/>
                </a:lnTo>
                <a:lnTo>
                  <a:pt x="28646" y="715246"/>
                </a:lnTo>
                <a:lnTo>
                  <a:pt x="25633" y="721306"/>
                </a:lnTo>
                <a:lnTo>
                  <a:pt x="22619" y="727353"/>
                </a:lnTo>
                <a:lnTo>
                  <a:pt x="19593" y="731888"/>
                </a:lnTo>
                <a:lnTo>
                  <a:pt x="16580" y="736423"/>
                </a:lnTo>
                <a:lnTo>
                  <a:pt x="15079" y="740958"/>
                </a:lnTo>
                <a:lnTo>
                  <a:pt x="12066" y="745493"/>
                </a:lnTo>
                <a:lnTo>
                  <a:pt x="7539" y="753052"/>
                </a:lnTo>
                <a:lnTo>
                  <a:pt x="6026" y="760611"/>
                </a:lnTo>
                <a:lnTo>
                  <a:pt x="6026" y="766658"/>
                </a:lnTo>
                <a:lnTo>
                  <a:pt x="7539" y="772704"/>
                </a:lnTo>
                <a:lnTo>
                  <a:pt x="10553" y="778764"/>
                </a:lnTo>
                <a:lnTo>
                  <a:pt x="16580" y="783299"/>
                </a:lnTo>
                <a:lnTo>
                  <a:pt x="18093" y="784811"/>
                </a:lnTo>
                <a:lnTo>
                  <a:pt x="22619" y="786323"/>
                </a:lnTo>
                <a:lnTo>
                  <a:pt x="27133" y="787834"/>
                </a:lnTo>
                <a:lnTo>
                  <a:pt x="31660" y="790858"/>
                </a:lnTo>
                <a:lnTo>
                  <a:pt x="40700" y="790858"/>
                </a:lnTo>
                <a:lnTo>
                  <a:pt x="45227" y="792370"/>
                </a:lnTo>
                <a:lnTo>
                  <a:pt x="51254" y="793881"/>
                </a:lnTo>
                <a:lnTo>
                  <a:pt x="55780" y="793881"/>
                </a:lnTo>
                <a:lnTo>
                  <a:pt x="63320" y="795393"/>
                </a:lnTo>
                <a:lnTo>
                  <a:pt x="88954" y="795393"/>
                </a:lnTo>
                <a:lnTo>
                  <a:pt x="93467" y="793881"/>
                </a:lnTo>
                <a:lnTo>
                  <a:pt x="108547" y="793881"/>
                </a:lnTo>
                <a:lnTo>
                  <a:pt x="111561" y="792370"/>
                </a:lnTo>
                <a:lnTo>
                  <a:pt x="120614" y="792370"/>
                </a:lnTo>
                <a:lnTo>
                  <a:pt x="125128" y="790858"/>
                </a:lnTo>
                <a:lnTo>
                  <a:pt x="137194" y="790858"/>
                </a:lnTo>
                <a:lnTo>
                  <a:pt x="144734" y="789346"/>
                </a:lnTo>
                <a:lnTo>
                  <a:pt x="152261" y="786323"/>
                </a:lnTo>
                <a:lnTo>
                  <a:pt x="155288" y="784811"/>
                </a:lnTo>
                <a:lnTo>
                  <a:pt x="159801" y="783299"/>
                </a:lnTo>
                <a:lnTo>
                  <a:pt x="164328" y="781787"/>
                </a:lnTo>
                <a:lnTo>
                  <a:pt x="167341" y="781787"/>
                </a:lnTo>
                <a:lnTo>
                  <a:pt x="174881" y="778764"/>
                </a:lnTo>
                <a:lnTo>
                  <a:pt x="180908" y="774216"/>
                </a:lnTo>
                <a:lnTo>
                  <a:pt x="188448" y="769681"/>
                </a:lnTo>
                <a:lnTo>
                  <a:pt x="194475" y="766658"/>
                </a:lnTo>
                <a:lnTo>
                  <a:pt x="200515" y="762122"/>
                </a:lnTo>
                <a:lnTo>
                  <a:pt x="206542" y="756076"/>
                </a:lnTo>
                <a:lnTo>
                  <a:pt x="211068" y="751540"/>
                </a:lnTo>
                <a:lnTo>
                  <a:pt x="217095" y="747005"/>
                </a:lnTo>
                <a:lnTo>
                  <a:pt x="221622" y="740958"/>
                </a:lnTo>
                <a:lnTo>
                  <a:pt x="227649" y="736423"/>
                </a:lnTo>
                <a:lnTo>
                  <a:pt x="232175" y="730376"/>
                </a:lnTo>
                <a:lnTo>
                  <a:pt x="236689" y="725841"/>
                </a:lnTo>
                <a:lnTo>
                  <a:pt x="241215" y="719794"/>
                </a:lnTo>
                <a:lnTo>
                  <a:pt x="244229" y="713735"/>
                </a:lnTo>
                <a:lnTo>
                  <a:pt x="248755" y="707688"/>
                </a:lnTo>
                <a:lnTo>
                  <a:pt x="253282" y="703153"/>
                </a:lnTo>
                <a:lnTo>
                  <a:pt x="256295" y="697106"/>
                </a:lnTo>
                <a:lnTo>
                  <a:pt x="260809" y="692571"/>
                </a:lnTo>
                <a:lnTo>
                  <a:pt x="263835" y="686524"/>
                </a:lnTo>
                <a:lnTo>
                  <a:pt x="268349" y="681989"/>
                </a:lnTo>
                <a:lnTo>
                  <a:pt x="269862" y="677453"/>
                </a:lnTo>
                <a:lnTo>
                  <a:pt x="272876" y="672918"/>
                </a:lnTo>
                <a:lnTo>
                  <a:pt x="275889" y="668383"/>
                </a:lnTo>
                <a:lnTo>
                  <a:pt x="278903" y="663848"/>
                </a:lnTo>
                <a:lnTo>
                  <a:pt x="284930" y="657788"/>
                </a:lnTo>
                <a:lnTo>
                  <a:pt x="290969" y="651741"/>
                </a:lnTo>
                <a:lnTo>
                  <a:pt x="295483" y="648718"/>
                </a:lnTo>
                <a:lnTo>
                  <a:pt x="301523" y="647206"/>
                </a:lnTo>
                <a:lnTo>
                  <a:pt x="307550" y="647206"/>
                </a:lnTo>
                <a:lnTo>
                  <a:pt x="313576" y="650230"/>
                </a:lnTo>
                <a:lnTo>
                  <a:pt x="319616" y="654765"/>
                </a:lnTo>
                <a:lnTo>
                  <a:pt x="325643" y="660824"/>
                </a:lnTo>
                <a:lnTo>
                  <a:pt x="330170" y="663848"/>
                </a:lnTo>
                <a:lnTo>
                  <a:pt x="333183" y="666871"/>
                </a:lnTo>
                <a:lnTo>
                  <a:pt x="336196" y="671406"/>
                </a:lnTo>
                <a:lnTo>
                  <a:pt x="340710" y="675942"/>
                </a:lnTo>
                <a:lnTo>
                  <a:pt x="345237" y="678965"/>
                </a:lnTo>
                <a:lnTo>
                  <a:pt x="348250" y="683500"/>
                </a:lnTo>
                <a:lnTo>
                  <a:pt x="351264" y="688035"/>
                </a:lnTo>
                <a:lnTo>
                  <a:pt x="355790" y="692571"/>
                </a:lnTo>
                <a:lnTo>
                  <a:pt x="360317" y="697106"/>
                </a:lnTo>
                <a:lnTo>
                  <a:pt x="364843" y="701641"/>
                </a:lnTo>
                <a:lnTo>
                  <a:pt x="369357" y="706176"/>
                </a:lnTo>
                <a:lnTo>
                  <a:pt x="372371" y="709200"/>
                </a:lnTo>
                <a:lnTo>
                  <a:pt x="376897" y="713735"/>
                </a:lnTo>
                <a:lnTo>
                  <a:pt x="381424" y="718283"/>
                </a:lnTo>
                <a:lnTo>
                  <a:pt x="385950" y="721306"/>
                </a:lnTo>
                <a:lnTo>
                  <a:pt x="391977" y="724329"/>
                </a:lnTo>
                <a:lnTo>
                  <a:pt x="394991" y="727353"/>
                </a:lnTo>
                <a:lnTo>
                  <a:pt x="401017" y="730376"/>
                </a:lnTo>
                <a:lnTo>
                  <a:pt x="405544" y="733400"/>
                </a:lnTo>
                <a:lnTo>
                  <a:pt x="411571" y="736423"/>
                </a:lnTo>
                <a:lnTo>
                  <a:pt x="416097" y="737935"/>
                </a:lnTo>
                <a:lnTo>
                  <a:pt x="422124" y="739447"/>
                </a:lnTo>
                <a:lnTo>
                  <a:pt x="426651" y="739447"/>
                </a:lnTo>
                <a:lnTo>
                  <a:pt x="431177" y="740958"/>
                </a:lnTo>
                <a:lnTo>
                  <a:pt x="437166" y="740958"/>
                </a:lnTo>
                <a:lnTo>
                  <a:pt x="441744" y="742470"/>
                </a:lnTo>
                <a:lnTo>
                  <a:pt x="450771" y="742470"/>
                </a:lnTo>
                <a:lnTo>
                  <a:pt x="455349" y="740958"/>
                </a:lnTo>
                <a:lnTo>
                  <a:pt x="459799" y="739447"/>
                </a:lnTo>
                <a:lnTo>
                  <a:pt x="464376" y="737935"/>
                </a:lnTo>
                <a:lnTo>
                  <a:pt x="468826" y="737935"/>
                </a:lnTo>
                <a:lnTo>
                  <a:pt x="471878" y="734911"/>
                </a:lnTo>
                <a:lnTo>
                  <a:pt x="476455" y="733400"/>
                </a:lnTo>
                <a:lnTo>
                  <a:pt x="480906" y="731888"/>
                </a:lnTo>
                <a:lnTo>
                  <a:pt x="483957" y="728865"/>
                </a:lnTo>
                <a:lnTo>
                  <a:pt x="491459" y="722818"/>
                </a:lnTo>
                <a:lnTo>
                  <a:pt x="498961" y="716758"/>
                </a:lnTo>
                <a:lnTo>
                  <a:pt x="502013" y="712223"/>
                </a:lnTo>
                <a:lnTo>
                  <a:pt x="505064" y="709200"/>
                </a:lnTo>
                <a:lnTo>
                  <a:pt x="508116" y="704664"/>
                </a:lnTo>
                <a:lnTo>
                  <a:pt x="511040" y="701641"/>
                </a:lnTo>
                <a:lnTo>
                  <a:pt x="514092" y="697106"/>
                </a:lnTo>
                <a:lnTo>
                  <a:pt x="517143" y="692571"/>
                </a:lnTo>
                <a:lnTo>
                  <a:pt x="518669" y="688035"/>
                </a:lnTo>
                <a:lnTo>
                  <a:pt x="521594" y="683500"/>
                </a:lnTo>
                <a:lnTo>
                  <a:pt x="524645" y="678965"/>
                </a:lnTo>
                <a:lnTo>
                  <a:pt x="526171" y="672918"/>
                </a:lnTo>
                <a:lnTo>
                  <a:pt x="529223" y="668383"/>
                </a:lnTo>
                <a:lnTo>
                  <a:pt x="530621" y="663848"/>
                </a:lnTo>
                <a:lnTo>
                  <a:pt x="532147" y="657788"/>
                </a:lnTo>
                <a:lnTo>
                  <a:pt x="533673" y="651741"/>
                </a:lnTo>
                <a:lnTo>
                  <a:pt x="533673" y="647206"/>
                </a:lnTo>
                <a:lnTo>
                  <a:pt x="535199" y="641159"/>
                </a:lnTo>
                <a:lnTo>
                  <a:pt x="533673" y="635113"/>
                </a:lnTo>
                <a:lnTo>
                  <a:pt x="533673" y="623019"/>
                </a:lnTo>
                <a:lnTo>
                  <a:pt x="532147" y="616972"/>
                </a:lnTo>
                <a:lnTo>
                  <a:pt x="530621" y="610925"/>
                </a:lnTo>
                <a:lnTo>
                  <a:pt x="529223" y="604878"/>
                </a:lnTo>
                <a:lnTo>
                  <a:pt x="527697" y="600330"/>
                </a:lnTo>
                <a:lnTo>
                  <a:pt x="524645" y="594283"/>
                </a:lnTo>
                <a:lnTo>
                  <a:pt x="521594" y="588236"/>
                </a:lnTo>
                <a:lnTo>
                  <a:pt x="520068" y="582190"/>
                </a:lnTo>
                <a:lnTo>
                  <a:pt x="517143" y="576143"/>
                </a:lnTo>
                <a:lnTo>
                  <a:pt x="515618" y="571608"/>
                </a:lnTo>
                <a:lnTo>
                  <a:pt x="511040" y="565561"/>
                </a:lnTo>
                <a:lnTo>
                  <a:pt x="508116" y="559514"/>
                </a:lnTo>
                <a:lnTo>
                  <a:pt x="505064" y="553467"/>
                </a:lnTo>
                <a:lnTo>
                  <a:pt x="502013" y="548932"/>
                </a:lnTo>
                <a:lnTo>
                  <a:pt x="497562" y="544384"/>
                </a:lnTo>
                <a:lnTo>
                  <a:pt x="494511" y="538337"/>
                </a:lnTo>
                <a:lnTo>
                  <a:pt x="491459" y="533802"/>
                </a:lnTo>
                <a:lnTo>
                  <a:pt x="488408" y="530778"/>
                </a:lnTo>
                <a:lnTo>
                  <a:pt x="485483" y="526243"/>
                </a:lnTo>
                <a:lnTo>
                  <a:pt x="482431" y="521708"/>
                </a:lnTo>
                <a:lnTo>
                  <a:pt x="479380" y="517173"/>
                </a:lnTo>
                <a:lnTo>
                  <a:pt x="477854" y="514149"/>
                </a:lnTo>
                <a:lnTo>
                  <a:pt x="471878" y="508103"/>
                </a:lnTo>
                <a:lnTo>
                  <a:pt x="468826" y="505079"/>
                </a:lnTo>
                <a:lnTo>
                  <a:pt x="465902" y="499032"/>
                </a:lnTo>
                <a:lnTo>
                  <a:pt x="462850" y="492985"/>
                </a:lnTo>
                <a:lnTo>
                  <a:pt x="462850" y="488450"/>
                </a:lnTo>
                <a:lnTo>
                  <a:pt x="461325" y="485414"/>
                </a:lnTo>
                <a:lnTo>
                  <a:pt x="461325" y="450645"/>
                </a:lnTo>
                <a:lnTo>
                  <a:pt x="462850" y="444598"/>
                </a:lnTo>
                <a:lnTo>
                  <a:pt x="462850" y="440063"/>
                </a:lnTo>
                <a:lnTo>
                  <a:pt x="464376" y="435527"/>
                </a:lnTo>
                <a:lnTo>
                  <a:pt x="464376" y="400745"/>
                </a:lnTo>
                <a:lnTo>
                  <a:pt x="465902" y="397722"/>
                </a:lnTo>
                <a:lnTo>
                  <a:pt x="464376" y="390163"/>
                </a:lnTo>
                <a:lnTo>
                  <a:pt x="462850" y="385628"/>
                </a:lnTo>
                <a:lnTo>
                  <a:pt x="461325" y="382604"/>
                </a:lnTo>
                <a:lnTo>
                  <a:pt x="459799" y="381093"/>
                </a:lnTo>
                <a:lnTo>
                  <a:pt x="455349" y="381093"/>
                </a:lnTo>
                <a:lnTo>
                  <a:pt x="450771" y="382604"/>
                </a:lnTo>
                <a:lnTo>
                  <a:pt x="446194" y="385628"/>
                </a:lnTo>
                <a:lnTo>
                  <a:pt x="441744" y="393186"/>
                </a:lnTo>
                <a:lnTo>
                  <a:pt x="438692" y="394698"/>
                </a:lnTo>
                <a:lnTo>
                  <a:pt x="435640" y="399233"/>
                </a:lnTo>
                <a:lnTo>
                  <a:pt x="432678" y="403769"/>
                </a:lnTo>
                <a:lnTo>
                  <a:pt x="429664" y="408304"/>
                </a:lnTo>
                <a:lnTo>
                  <a:pt x="426651" y="412839"/>
                </a:lnTo>
                <a:lnTo>
                  <a:pt x="425138" y="417374"/>
                </a:lnTo>
                <a:lnTo>
                  <a:pt x="422124" y="421909"/>
                </a:lnTo>
                <a:lnTo>
                  <a:pt x="419111" y="427956"/>
                </a:lnTo>
                <a:lnTo>
                  <a:pt x="416097" y="432504"/>
                </a:lnTo>
                <a:lnTo>
                  <a:pt x="413084" y="438551"/>
                </a:lnTo>
                <a:lnTo>
                  <a:pt x="410071" y="443086"/>
                </a:lnTo>
                <a:lnTo>
                  <a:pt x="408557" y="450645"/>
                </a:lnTo>
                <a:lnTo>
                  <a:pt x="405544" y="455180"/>
                </a:lnTo>
                <a:lnTo>
                  <a:pt x="402531" y="461227"/>
                </a:lnTo>
                <a:lnTo>
                  <a:pt x="399517" y="467273"/>
                </a:lnTo>
                <a:lnTo>
                  <a:pt x="398004" y="473320"/>
                </a:lnTo>
                <a:lnTo>
                  <a:pt x="394991" y="479367"/>
                </a:lnTo>
                <a:lnTo>
                  <a:pt x="391977" y="485414"/>
                </a:lnTo>
                <a:lnTo>
                  <a:pt x="390464" y="489962"/>
                </a:lnTo>
                <a:lnTo>
                  <a:pt x="387451" y="497521"/>
                </a:lnTo>
                <a:lnTo>
                  <a:pt x="385950" y="502056"/>
                </a:lnTo>
                <a:lnTo>
                  <a:pt x="382924" y="508103"/>
                </a:lnTo>
                <a:lnTo>
                  <a:pt x="381424" y="514149"/>
                </a:lnTo>
                <a:lnTo>
                  <a:pt x="381424" y="520196"/>
                </a:lnTo>
                <a:lnTo>
                  <a:pt x="378410" y="523220"/>
                </a:lnTo>
                <a:lnTo>
                  <a:pt x="375397" y="527755"/>
                </a:lnTo>
                <a:lnTo>
                  <a:pt x="372371" y="530778"/>
                </a:lnTo>
                <a:lnTo>
                  <a:pt x="370870" y="533802"/>
                </a:lnTo>
                <a:lnTo>
                  <a:pt x="364843" y="538337"/>
                </a:lnTo>
                <a:lnTo>
                  <a:pt x="358804" y="542872"/>
                </a:lnTo>
                <a:lnTo>
                  <a:pt x="343736" y="542872"/>
                </a:lnTo>
                <a:lnTo>
                  <a:pt x="339210" y="541360"/>
                </a:lnTo>
                <a:lnTo>
                  <a:pt x="336196" y="539849"/>
                </a:lnTo>
                <a:lnTo>
                  <a:pt x="331670" y="538337"/>
                </a:lnTo>
                <a:lnTo>
                  <a:pt x="327143" y="536825"/>
                </a:lnTo>
                <a:lnTo>
                  <a:pt x="324130" y="533802"/>
                </a:lnTo>
                <a:lnTo>
                  <a:pt x="319616" y="530778"/>
                </a:lnTo>
                <a:lnTo>
                  <a:pt x="315090" y="527755"/>
                </a:lnTo>
                <a:lnTo>
                  <a:pt x="310563" y="524732"/>
                </a:lnTo>
                <a:lnTo>
                  <a:pt x="306036" y="520196"/>
                </a:lnTo>
                <a:lnTo>
                  <a:pt x="301523" y="517173"/>
                </a:lnTo>
                <a:lnTo>
                  <a:pt x="298509" y="512638"/>
                </a:lnTo>
                <a:lnTo>
                  <a:pt x="293983" y="509614"/>
                </a:lnTo>
                <a:lnTo>
                  <a:pt x="290969" y="503567"/>
                </a:lnTo>
                <a:lnTo>
                  <a:pt x="286443" y="499032"/>
                </a:lnTo>
                <a:lnTo>
                  <a:pt x="283429" y="492985"/>
                </a:lnTo>
                <a:lnTo>
                  <a:pt x="280416" y="488450"/>
                </a:lnTo>
                <a:lnTo>
                  <a:pt x="275889" y="482391"/>
                </a:lnTo>
                <a:lnTo>
                  <a:pt x="272876" y="476344"/>
                </a:lnTo>
                <a:lnTo>
                  <a:pt x="269862" y="470297"/>
                </a:lnTo>
                <a:lnTo>
                  <a:pt x="268349" y="464250"/>
                </a:lnTo>
                <a:lnTo>
                  <a:pt x="265336" y="458203"/>
                </a:lnTo>
                <a:lnTo>
                  <a:pt x="263835" y="452156"/>
                </a:lnTo>
                <a:lnTo>
                  <a:pt x="260809" y="446109"/>
                </a:lnTo>
                <a:lnTo>
                  <a:pt x="260809" y="440063"/>
                </a:lnTo>
                <a:lnTo>
                  <a:pt x="259309" y="434016"/>
                </a:lnTo>
                <a:lnTo>
                  <a:pt x="259309" y="421909"/>
                </a:lnTo>
                <a:lnTo>
                  <a:pt x="260809" y="417374"/>
                </a:lnTo>
                <a:lnTo>
                  <a:pt x="260809" y="409815"/>
                </a:lnTo>
                <a:lnTo>
                  <a:pt x="262322" y="40528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028130" y="6040531"/>
            <a:ext cx="245704" cy="184467"/>
          </a:xfrm>
          <a:custGeom>
            <a:avLst/>
            <a:gdLst/>
            <a:ahLst/>
            <a:cxnLst/>
            <a:rect l="l" t="t" r="r" b="b"/>
            <a:pathLst>
              <a:path w="245704" h="184467">
                <a:moveTo>
                  <a:pt x="3013" y="61993"/>
                </a:moveTo>
                <a:lnTo>
                  <a:pt x="4526" y="65016"/>
                </a:lnTo>
                <a:lnTo>
                  <a:pt x="6026" y="69551"/>
                </a:lnTo>
                <a:lnTo>
                  <a:pt x="10553" y="74086"/>
                </a:lnTo>
                <a:lnTo>
                  <a:pt x="13566" y="77110"/>
                </a:lnTo>
                <a:lnTo>
                  <a:pt x="18093" y="81658"/>
                </a:lnTo>
                <a:lnTo>
                  <a:pt x="24120" y="87705"/>
                </a:lnTo>
                <a:lnTo>
                  <a:pt x="30147" y="92240"/>
                </a:lnTo>
                <a:lnTo>
                  <a:pt x="37687" y="98287"/>
                </a:lnTo>
                <a:lnTo>
                  <a:pt x="43726" y="104334"/>
                </a:lnTo>
                <a:lnTo>
                  <a:pt x="51254" y="108869"/>
                </a:lnTo>
                <a:lnTo>
                  <a:pt x="54280" y="111892"/>
                </a:lnTo>
                <a:lnTo>
                  <a:pt x="58794" y="116427"/>
                </a:lnTo>
                <a:lnTo>
                  <a:pt x="63320" y="119451"/>
                </a:lnTo>
                <a:lnTo>
                  <a:pt x="67847" y="122474"/>
                </a:lnTo>
                <a:lnTo>
                  <a:pt x="70860" y="123986"/>
                </a:lnTo>
                <a:lnTo>
                  <a:pt x="75387" y="128521"/>
                </a:lnTo>
                <a:lnTo>
                  <a:pt x="79900" y="130033"/>
                </a:lnTo>
                <a:lnTo>
                  <a:pt x="84427" y="133056"/>
                </a:lnTo>
                <a:lnTo>
                  <a:pt x="88954" y="136080"/>
                </a:lnTo>
                <a:lnTo>
                  <a:pt x="91967" y="139116"/>
                </a:lnTo>
                <a:lnTo>
                  <a:pt x="96481" y="142139"/>
                </a:lnTo>
                <a:lnTo>
                  <a:pt x="102520" y="145163"/>
                </a:lnTo>
                <a:lnTo>
                  <a:pt x="105534" y="148186"/>
                </a:lnTo>
                <a:lnTo>
                  <a:pt x="110060" y="151210"/>
                </a:lnTo>
                <a:lnTo>
                  <a:pt x="114574" y="152721"/>
                </a:lnTo>
                <a:lnTo>
                  <a:pt x="119101" y="155745"/>
                </a:lnTo>
                <a:lnTo>
                  <a:pt x="123627" y="157257"/>
                </a:lnTo>
                <a:lnTo>
                  <a:pt x="126641" y="160280"/>
                </a:lnTo>
                <a:lnTo>
                  <a:pt x="131167" y="161792"/>
                </a:lnTo>
                <a:lnTo>
                  <a:pt x="135681" y="164815"/>
                </a:lnTo>
                <a:lnTo>
                  <a:pt x="138695" y="166327"/>
                </a:lnTo>
                <a:lnTo>
                  <a:pt x="143221" y="169350"/>
                </a:lnTo>
                <a:lnTo>
                  <a:pt x="147748" y="170862"/>
                </a:lnTo>
                <a:lnTo>
                  <a:pt x="152274" y="173885"/>
                </a:lnTo>
                <a:lnTo>
                  <a:pt x="155288" y="175397"/>
                </a:lnTo>
                <a:lnTo>
                  <a:pt x="159801" y="176909"/>
                </a:lnTo>
                <a:lnTo>
                  <a:pt x="162815" y="178421"/>
                </a:lnTo>
                <a:lnTo>
                  <a:pt x="167341" y="179932"/>
                </a:lnTo>
                <a:lnTo>
                  <a:pt x="173368" y="181444"/>
                </a:lnTo>
                <a:lnTo>
                  <a:pt x="180908" y="182956"/>
                </a:lnTo>
                <a:lnTo>
                  <a:pt x="185435" y="184467"/>
                </a:lnTo>
                <a:lnTo>
                  <a:pt x="195988" y="184467"/>
                </a:lnTo>
                <a:lnTo>
                  <a:pt x="200566" y="182956"/>
                </a:lnTo>
                <a:lnTo>
                  <a:pt x="205016" y="181444"/>
                </a:lnTo>
                <a:lnTo>
                  <a:pt x="208068" y="179932"/>
                </a:lnTo>
                <a:lnTo>
                  <a:pt x="209593" y="176909"/>
                </a:lnTo>
                <a:lnTo>
                  <a:pt x="212518" y="172374"/>
                </a:lnTo>
                <a:lnTo>
                  <a:pt x="214044" y="167839"/>
                </a:lnTo>
                <a:lnTo>
                  <a:pt x="217095" y="164815"/>
                </a:lnTo>
                <a:lnTo>
                  <a:pt x="218621" y="160280"/>
                </a:lnTo>
                <a:lnTo>
                  <a:pt x="221673" y="155745"/>
                </a:lnTo>
                <a:lnTo>
                  <a:pt x="223071" y="152721"/>
                </a:lnTo>
                <a:lnTo>
                  <a:pt x="226123" y="148186"/>
                </a:lnTo>
                <a:lnTo>
                  <a:pt x="227649" y="143651"/>
                </a:lnTo>
                <a:lnTo>
                  <a:pt x="229174" y="139116"/>
                </a:lnTo>
                <a:lnTo>
                  <a:pt x="232226" y="134568"/>
                </a:lnTo>
                <a:lnTo>
                  <a:pt x="233625" y="130033"/>
                </a:lnTo>
                <a:lnTo>
                  <a:pt x="235150" y="125498"/>
                </a:lnTo>
                <a:lnTo>
                  <a:pt x="238202" y="120963"/>
                </a:lnTo>
                <a:lnTo>
                  <a:pt x="239728" y="116427"/>
                </a:lnTo>
                <a:lnTo>
                  <a:pt x="241254" y="111892"/>
                </a:lnTo>
                <a:lnTo>
                  <a:pt x="242779" y="107357"/>
                </a:lnTo>
                <a:lnTo>
                  <a:pt x="242779" y="102822"/>
                </a:lnTo>
                <a:lnTo>
                  <a:pt x="244178" y="98287"/>
                </a:lnTo>
                <a:lnTo>
                  <a:pt x="245704" y="95263"/>
                </a:lnTo>
                <a:lnTo>
                  <a:pt x="245704" y="80133"/>
                </a:lnTo>
                <a:lnTo>
                  <a:pt x="244178" y="74086"/>
                </a:lnTo>
                <a:lnTo>
                  <a:pt x="241254" y="68040"/>
                </a:lnTo>
                <a:lnTo>
                  <a:pt x="238202" y="63504"/>
                </a:lnTo>
                <a:lnTo>
                  <a:pt x="233625" y="61993"/>
                </a:lnTo>
                <a:lnTo>
                  <a:pt x="229174" y="61993"/>
                </a:lnTo>
                <a:lnTo>
                  <a:pt x="226123" y="60481"/>
                </a:lnTo>
                <a:lnTo>
                  <a:pt x="223071" y="58969"/>
                </a:lnTo>
                <a:lnTo>
                  <a:pt x="218621" y="57458"/>
                </a:lnTo>
                <a:lnTo>
                  <a:pt x="215569" y="54434"/>
                </a:lnTo>
                <a:lnTo>
                  <a:pt x="211119" y="51411"/>
                </a:lnTo>
                <a:lnTo>
                  <a:pt x="206542" y="49899"/>
                </a:lnTo>
                <a:lnTo>
                  <a:pt x="203490" y="48387"/>
                </a:lnTo>
                <a:lnTo>
                  <a:pt x="197514" y="43852"/>
                </a:lnTo>
                <a:lnTo>
                  <a:pt x="192937" y="40829"/>
                </a:lnTo>
                <a:lnTo>
                  <a:pt x="188448" y="39317"/>
                </a:lnTo>
                <a:lnTo>
                  <a:pt x="183922" y="36293"/>
                </a:lnTo>
                <a:lnTo>
                  <a:pt x="179408" y="31758"/>
                </a:lnTo>
                <a:lnTo>
                  <a:pt x="173368" y="30247"/>
                </a:lnTo>
                <a:lnTo>
                  <a:pt x="168855" y="27223"/>
                </a:lnTo>
                <a:lnTo>
                  <a:pt x="164328" y="24200"/>
                </a:lnTo>
                <a:lnTo>
                  <a:pt x="159801" y="21164"/>
                </a:lnTo>
                <a:lnTo>
                  <a:pt x="153775" y="18140"/>
                </a:lnTo>
                <a:lnTo>
                  <a:pt x="147748" y="15117"/>
                </a:lnTo>
                <a:lnTo>
                  <a:pt x="143221" y="13605"/>
                </a:lnTo>
                <a:lnTo>
                  <a:pt x="137194" y="10582"/>
                </a:lnTo>
                <a:lnTo>
                  <a:pt x="134181" y="7558"/>
                </a:lnTo>
                <a:lnTo>
                  <a:pt x="128141" y="6046"/>
                </a:lnTo>
                <a:lnTo>
                  <a:pt x="123627" y="4535"/>
                </a:lnTo>
                <a:lnTo>
                  <a:pt x="119101" y="3023"/>
                </a:lnTo>
                <a:lnTo>
                  <a:pt x="114574" y="1511"/>
                </a:lnTo>
                <a:lnTo>
                  <a:pt x="110060" y="0"/>
                </a:lnTo>
                <a:lnTo>
                  <a:pt x="93467" y="0"/>
                </a:lnTo>
                <a:lnTo>
                  <a:pt x="90454" y="3023"/>
                </a:lnTo>
                <a:lnTo>
                  <a:pt x="85940" y="3023"/>
                </a:lnTo>
                <a:lnTo>
                  <a:pt x="81414" y="4535"/>
                </a:lnTo>
                <a:lnTo>
                  <a:pt x="76887" y="4535"/>
                </a:lnTo>
                <a:lnTo>
                  <a:pt x="72360" y="6046"/>
                </a:lnTo>
                <a:lnTo>
                  <a:pt x="69347" y="7558"/>
                </a:lnTo>
                <a:lnTo>
                  <a:pt x="64833" y="9070"/>
                </a:lnTo>
                <a:lnTo>
                  <a:pt x="60307" y="9070"/>
                </a:lnTo>
                <a:lnTo>
                  <a:pt x="57293" y="12093"/>
                </a:lnTo>
                <a:lnTo>
                  <a:pt x="52767" y="12093"/>
                </a:lnTo>
                <a:lnTo>
                  <a:pt x="48240" y="13605"/>
                </a:lnTo>
                <a:lnTo>
                  <a:pt x="43726" y="15117"/>
                </a:lnTo>
                <a:lnTo>
                  <a:pt x="39200" y="16628"/>
                </a:lnTo>
                <a:lnTo>
                  <a:pt x="31660" y="19652"/>
                </a:lnTo>
                <a:lnTo>
                  <a:pt x="25633" y="24200"/>
                </a:lnTo>
                <a:lnTo>
                  <a:pt x="18093" y="27223"/>
                </a:lnTo>
                <a:lnTo>
                  <a:pt x="12066" y="31758"/>
                </a:lnTo>
                <a:lnTo>
                  <a:pt x="7539" y="36293"/>
                </a:lnTo>
                <a:lnTo>
                  <a:pt x="4526" y="40829"/>
                </a:lnTo>
                <a:lnTo>
                  <a:pt x="1513" y="45364"/>
                </a:lnTo>
                <a:lnTo>
                  <a:pt x="0" y="49899"/>
                </a:lnTo>
                <a:lnTo>
                  <a:pt x="0" y="55946"/>
                </a:lnTo>
                <a:lnTo>
                  <a:pt x="3013" y="61993"/>
                </a:lnTo>
                <a:close/>
              </a:path>
            </a:pathLst>
          </a:custGeom>
          <a:solidFill>
            <a:srgbClr val="E69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479364" y="6063207"/>
            <a:ext cx="194488" cy="99798"/>
          </a:xfrm>
          <a:custGeom>
            <a:avLst/>
            <a:gdLst/>
            <a:ahLst/>
            <a:cxnLst/>
            <a:rect l="l" t="t" r="r" b="b"/>
            <a:pathLst>
              <a:path w="194488" h="99798">
                <a:moveTo>
                  <a:pt x="0" y="66541"/>
                </a:moveTo>
                <a:lnTo>
                  <a:pt x="1513" y="71076"/>
                </a:lnTo>
                <a:lnTo>
                  <a:pt x="3013" y="74099"/>
                </a:lnTo>
                <a:lnTo>
                  <a:pt x="7539" y="77123"/>
                </a:lnTo>
                <a:lnTo>
                  <a:pt x="12066" y="80146"/>
                </a:lnTo>
                <a:lnTo>
                  <a:pt x="16593" y="83170"/>
                </a:lnTo>
                <a:lnTo>
                  <a:pt x="22619" y="86193"/>
                </a:lnTo>
                <a:lnTo>
                  <a:pt x="28646" y="89216"/>
                </a:lnTo>
                <a:lnTo>
                  <a:pt x="33173" y="90728"/>
                </a:lnTo>
                <a:lnTo>
                  <a:pt x="39200" y="93752"/>
                </a:lnTo>
                <a:lnTo>
                  <a:pt x="46740" y="96775"/>
                </a:lnTo>
                <a:lnTo>
                  <a:pt x="52767" y="98287"/>
                </a:lnTo>
                <a:lnTo>
                  <a:pt x="58794" y="98287"/>
                </a:lnTo>
                <a:lnTo>
                  <a:pt x="64833" y="99798"/>
                </a:lnTo>
                <a:lnTo>
                  <a:pt x="79900" y="99798"/>
                </a:lnTo>
                <a:lnTo>
                  <a:pt x="85940" y="98287"/>
                </a:lnTo>
                <a:lnTo>
                  <a:pt x="94980" y="96775"/>
                </a:lnTo>
                <a:lnTo>
                  <a:pt x="97994" y="95263"/>
                </a:lnTo>
                <a:lnTo>
                  <a:pt x="102520" y="93752"/>
                </a:lnTo>
                <a:lnTo>
                  <a:pt x="107047" y="92240"/>
                </a:lnTo>
                <a:lnTo>
                  <a:pt x="110060" y="90728"/>
                </a:lnTo>
                <a:lnTo>
                  <a:pt x="114574" y="89216"/>
                </a:lnTo>
                <a:lnTo>
                  <a:pt x="117600" y="86193"/>
                </a:lnTo>
                <a:lnTo>
                  <a:pt x="122114" y="84681"/>
                </a:lnTo>
                <a:lnTo>
                  <a:pt x="126641" y="83170"/>
                </a:lnTo>
                <a:lnTo>
                  <a:pt x="129654" y="80146"/>
                </a:lnTo>
                <a:lnTo>
                  <a:pt x="134181" y="78634"/>
                </a:lnTo>
                <a:lnTo>
                  <a:pt x="138707" y="75611"/>
                </a:lnTo>
                <a:lnTo>
                  <a:pt x="143221" y="74099"/>
                </a:lnTo>
                <a:lnTo>
                  <a:pt x="150761" y="69564"/>
                </a:lnTo>
                <a:lnTo>
                  <a:pt x="156788" y="65029"/>
                </a:lnTo>
                <a:lnTo>
                  <a:pt x="164328" y="60494"/>
                </a:lnTo>
                <a:lnTo>
                  <a:pt x="171868" y="55946"/>
                </a:lnTo>
                <a:lnTo>
                  <a:pt x="176395" y="49899"/>
                </a:lnTo>
                <a:lnTo>
                  <a:pt x="180908" y="45364"/>
                </a:lnTo>
                <a:lnTo>
                  <a:pt x="185435" y="39317"/>
                </a:lnTo>
                <a:lnTo>
                  <a:pt x="189961" y="36293"/>
                </a:lnTo>
                <a:lnTo>
                  <a:pt x="191462" y="30247"/>
                </a:lnTo>
                <a:lnTo>
                  <a:pt x="194488" y="25711"/>
                </a:lnTo>
                <a:lnTo>
                  <a:pt x="194488" y="15129"/>
                </a:lnTo>
                <a:lnTo>
                  <a:pt x="192975" y="9083"/>
                </a:lnTo>
                <a:lnTo>
                  <a:pt x="189961" y="4547"/>
                </a:lnTo>
                <a:lnTo>
                  <a:pt x="186948" y="3036"/>
                </a:lnTo>
                <a:lnTo>
                  <a:pt x="185435" y="1524"/>
                </a:lnTo>
                <a:lnTo>
                  <a:pt x="180908" y="0"/>
                </a:lnTo>
                <a:lnTo>
                  <a:pt x="176395" y="0"/>
                </a:lnTo>
                <a:lnTo>
                  <a:pt x="171868" y="1524"/>
                </a:lnTo>
                <a:lnTo>
                  <a:pt x="167341" y="3036"/>
                </a:lnTo>
                <a:lnTo>
                  <a:pt x="161315" y="4547"/>
                </a:lnTo>
                <a:lnTo>
                  <a:pt x="156788" y="6059"/>
                </a:lnTo>
                <a:lnTo>
                  <a:pt x="150761" y="9083"/>
                </a:lnTo>
                <a:lnTo>
                  <a:pt x="146235" y="12106"/>
                </a:lnTo>
                <a:lnTo>
                  <a:pt x="140208" y="15129"/>
                </a:lnTo>
                <a:lnTo>
                  <a:pt x="135681" y="16641"/>
                </a:lnTo>
                <a:lnTo>
                  <a:pt x="131167" y="19665"/>
                </a:lnTo>
                <a:lnTo>
                  <a:pt x="128154" y="21176"/>
                </a:lnTo>
                <a:lnTo>
                  <a:pt x="120614" y="22688"/>
                </a:lnTo>
                <a:lnTo>
                  <a:pt x="116087" y="24200"/>
                </a:lnTo>
                <a:lnTo>
                  <a:pt x="111561" y="24200"/>
                </a:lnTo>
                <a:lnTo>
                  <a:pt x="107047" y="25711"/>
                </a:lnTo>
                <a:lnTo>
                  <a:pt x="102520" y="24200"/>
                </a:lnTo>
                <a:lnTo>
                  <a:pt x="97994" y="24200"/>
                </a:lnTo>
                <a:lnTo>
                  <a:pt x="94980" y="22688"/>
                </a:lnTo>
                <a:lnTo>
                  <a:pt x="90454" y="21176"/>
                </a:lnTo>
                <a:lnTo>
                  <a:pt x="85940" y="19665"/>
                </a:lnTo>
                <a:lnTo>
                  <a:pt x="82927" y="19665"/>
                </a:lnTo>
                <a:lnTo>
                  <a:pt x="78400" y="18153"/>
                </a:lnTo>
                <a:lnTo>
                  <a:pt x="70860" y="18153"/>
                </a:lnTo>
                <a:lnTo>
                  <a:pt x="66334" y="19665"/>
                </a:lnTo>
                <a:lnTo>
                  <a:pt x="61820" y="22688"/>
                </a:lnTo>
                <a:lnTo>
                  <a:pt x="58794" y="25711"/>
                </a:lnTo>
                <a:lnTo>
                  <a:pt x="52767" y="28735"/>
                </a:lnTo>
                <a:lnTo>
                  <a:pt x="46740" y="31758"/>
                </a:lnTo>
                <a:lnTo>
                  <a:pt x="40713" y="34782"/>
                </a:lnTo>
                <a:lnTo>
                  <a:pt x="36186" y="39317"/>
                </a:lnTo>
                <a:lnTo>
                  <a:pt x="28646" y="40829"/>
                </a:lnTo>
                <a:lnTo>
                  <a:pt x="24120" y="45364"/>
                </a:lnTo>
                <a:lnTo>
                  <a:pt x="18093" y="48387"/>
                </a:lnTo>
                <a:lnTo>
                  <a:pt x="13566" y="51411"/>
                </a:lnTo>
                <a:lnTo>
                  <a:pt x="9053" y="54434"/>
                </a:lnTo>
                <a:lnTo>
                  <a:pt x="4526" y="57458"/>
                </a:lnTo>
                <a:lnTo>
                  <a:pt x="3013" y="60494"/>
                </a:lnTo>
                <a:lnTo>
                  <a:pt x="1513" y="63517"/>
                </a:lnTo>
                <a:lnTo>
                  <a:pt x="0" y="66541"/>
                </a:lnTo>
                <a:close/>
              </a:path>
            </a:pathLst>
          </a:custGeom>
          <a:solidFill>
            <a:srgbClr val="E69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070810" y="5701830"/>
            <a:ext cx="164324" cy="154233"/>
          </a:xfrm>
          <a:custGeom>
            <a:avLst/>
            <a:gdLst/>
            <a:ahLst/>
            <a:cxnLst/>
            <a:rect l="l" t="t" r="r" b="b"/>
            <a:pathLst>
              <a:path w="164324" h="154233">
                <a:moveTo>
                  <a:pt x="6035" y="139116"/>
                </a:moveTo>
                <a:lnTo>
                  <a:pt x="10549" y="142139"/>
                </a:lnTo>
                <a:lnTo>
                  <a:pt x="15076" y="143651"/>
                </a:lnTo>
                <a:lnTo>
                  <a:pt x="19602" y="146674"/>
                </a:lnTo>
                <a:lnTo>
                  <a:pt x="25629" y="148186"/>
                </a:lnTo>
                <a:lnTo>
                  <a:pt x="30156" y="148186"/>
                </a:lnTo>
                <a:lnTo>
                  <a:pt x="37683" y="149698"/>
                </a:lnTo>
                <a:lnTo>
                  <a:pt x="43723" y="151210"/>
                </a:lnTo>
                <a:lnTo>
                  <a:pt x="51263" y="152721"/>
                </a:lnTo>
                <a:lnTo>
                  <a:pt x="76883" y="152721"/>
                </a:lnTo>
                <a:lnTo>
                  <a:pt x="81410" y="154233"/>
                </a:lnTo>
                <a:lnTo>
                  <a:pt x="87437" y="152721"/>
                </a:lnTo>
                <a:lnTo>
                  <a:pt x="102517" y="152721"/>
                </a:lnTo>
                <a:lnTo>
                  <a:pt x="110057" y="151210"/>
                </a:lnTo>
                <a:lnTo>
                  <a:pt x="116084" y="149698"/>
                </a:lnTo>
                <a:lnTo>
                  <a:pt x="122110" y="149698"/>
                </a:lnTo>
                <a:lnTo>
                  <a:pt x="128150" y="148186"/>
                </a:lnTo>
                <a:lnTo>
                  <a:pt x="135677" y="148186"/>
                </a:lnTo>
                <a:lnTo>
                  <a:pt x="140204" y="146674"/>
                </a:lnTo>
                <a:lnTo>
                  <a:pt x="144730" y="143651"/>
                </a:lnTo>
                <a:lnTo>
                  <a:pt x="149257" y="143651"/>
                </a:lnTo>
                <a:lnTo>
                  <a:pt x="152270" y="142139"/>
                </a:lnTo>
                <a:lnTo>
                  <a:pt x="158297" y="137604"/>
                </a:lnTo>
                <a:lnTo>
                  <a:pt x="161311" y="133069"/>
                </a:lnTo>
                <a:lnTo>
                  <a:pt x="161311" y="99798"/>
                </a:lnTo>
                <a:lnTo>
                  <a:pt x="162824" y="93752"/>
                </a:lnTo>
                <a:lnTo>
                  <a:pt x="162824" y="66528"/>
                </a:lnTo>
                <a:lnTo>
                  <a:pt x="164324" y="63504"/>
                </a:lnTo>
                <a:lnTo>
                  <a:pt x="164324" y="24200"/>
                </a:lnTo>
                <a:lnTo>
                  <a:pt x="162824" y="19665"/>
                </a:lnTo>
                <a:lnTo>
                  <a:pt x="161311" y="15117"/>
                </a:lnTo>
                <a:lnTo>
                  <a:pt x="156784" y="12093"/>
                </a:lnTo>
                <a:lnTo>
                  <a:pt x="152270" y="9070"/>
                </a:lnTo>
                <a:lnTo>
                  <a:pt x="146231" y="6046"/>
                </a:lnTo>
                <a:lnTo>
                  <a:pt x="140204" y="4535"/>
                </a:lnTo>
                <a:lnTo>
                  <a:pt x="134177" y="3023"/>
                </a:lnTo>
                <a:lnTo>
                  <a:pt x="128150" y="1511"/>
                </a:lnTo>
                <a:lnTo>
                  <a:pt x="119097" y="0"/>
                </a:lnTo>
                <a:lnTo>
                  <a:pt x="105530" y="0"/>
                </a:lnTo>
                <a:lnTo>
                  <a:pt x="97990" y="1511"/>
                </a:lnTo>
                <a:lnTo>
                  <a:pt x="85936" y="1511"/>
                </a:lnTo>
                <a:lnTo>
                  <a:pt x="82923" y="3023"/>
                </a:lnTo>
                <a:lnTo>
                  <a:pt x="78396" y="4535"/>
                </a:lnTo>
                <a:lnTo>
                  <a:pt x="73870" y="4535"/>
                </a:lnTo>
                <a:lnTo>
                  <a:pt x="70856" y="7558"/>
                </a:lnTo>
                <a:lnTo>
                  <a:pt x="66330" y="9070"/>
                </a:lnTo>
                <a:lnTo>
                  <a:pt x="63316" y="12093"/>
                </a:lnTo>
                <a:lnTo>
                  <a:pt x="55776" y="16641"/>
                </a:lnTo>
                <a:lnTo>
                  <a:pt x="49749" y="24200"/>
                </a:lnTo>
                <a:lnTo>
                  <a:pt x="45223" y="27223"/>
                </a:lnTo>
                <a:lnTo>
                  <a:pt x="42209" y="30247"/>
                </a:lnTo>
                <a:lnTo>
                  <a:pt x="37683" y="34782"/>
                </a:lnTo>
                <a:lnTo>
                  <a:pt x="34669" y="39317"/>
                </a:lnTo>
                <a:lnTo>
                  <a:pt x="31656" y="43852"/>
                </a:lnTo>
                <a:lnTo>
                  <a:pt x="28643" y="48387"/>
                </a:lnTo>
                <a:lnTo>
                  <a:pt x="25629" y="51411"/>
                </a:lnTo>
                <a:lnTo>
                  <a:pt x="24116" y="57458"/>
                </a:lnTo>
                <a:lnTo>
                  <a:pt x="19602" y="61993"/>
                </a:lnTo>
                <a:lnTo>
                  <a:pt x="16589" y="65016"/>
                </a:lnTo>
                <a:lnTo>
                  <a:pt x="15076" y="71063"/>
                </a:lnTo>
                <a:lnTo>
                  <a:pt x="13563" y="75611"/>
                </a:lnTo>
                <a:lnTo>
                  <a:pt x="10549" y="80146"/>
                </a:lnTo>
                <a:lnTo>
                  <a:pt x="7536" y="84681"/>
                </a:lnTo>
                <a:lnTo>
                  <a:pt x="6035" y="89216"/>
                </a:lnTo>
                <a:lnTo>
                  <a:pt x="4522" y="93752"/>
                </a:lnTo>
                <a:lnTo>
                  <a:pt x="3014" y="98287"/>
                </a:lnTo>
                <a:lnTo>
                  <a:pt x="1507" y="102822"/>
                </a:lnTo>
                <a:lnTo>
                  <a:pt x="1507" y="110380"/>
                </a:lnTo>
                <a:lnTo>
                  <a:pt x="0" y="114916"/>
                </a:lnTo>
                <a:lnTo>
                  <a:pt x="0" y="127009"/>
                </a:lnTo>
                <a:lnTo>
                  <a:pt x="1507" y="133069"/>
                </a:lnTo>
                <a:lnTo>
                  <a:pt x="6035" y="139116"/>
                </a:lnTo>
                <a:close/>
              </a:path>
            </a:pathLst>
          </a:custGeom>
          <a:solidFill>
            <a:srgbClr val="E69C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93014" y="1818245"/>
            <a:ext cx="1443722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latin typeface="Times New Roman"/>
                <a:cs typeface="Times New Roman"/>
              </a:rPr>
              <a:t>CHAIN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51824" y="1818245"/>
            <a:ext cx="2515913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latin typeface="Times New Roman"/>
                <a:cs typeface="Times New Roman"/>
              </a:rPr>
              <a:t>REACTION</a:t>
            </a:r>
            <a:r>
              <a:rPr sz="3200" b="1" spc="-19" dirty="0" smtClean="0"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latin typeface="Times New Roman"/>
                <a:cs typeface="Times New Roman"/>
              </a:rPr>
              <a:t>: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07719" y="2486124"/>
            <a:ext cx="5908899" cy="29140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P</a:t>
            </a: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4" dirty="0" smtClean="0">
                <a:latin typeface="Times New Roman"/>
                <a:cs typeface="Times New Roman"/>
              </a:rPr>
              <a:t>S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DI</a:t>
            </a:r>
            <a:r>
              <a:rPr sz="2400" spc="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MA</a:t>
            </a:r>
            <a:r>
              <a:rPr sz="2400" spc="-4" dirty="0" smtClean="0">
                <a:latin typeface="Times New Roman"/>
                <a:cs typeface="Times New Roman"/>
              </a:rPr>
              <a:t>N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1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-9" dirty="0" smtClean="0">
                <a:latin typeface="Times New Roman"/>
                <a:cs typeface="Times New Roman"/>
              </a:rPr>
              <a:t>N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4" dirty="0" smtClean="0">
                <a:latin typeface="Times New Roman"/>
                <a:cs typeface="Times New Roman"/>
              </a:rPr>
              <a:t>U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-9" dirty="0" smtClean="0">
                <a:latin typeface="Times New Roman"/>
                <a:cs typeface="Times New Roman"/>
              </a:rPr>
              <a:t>N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4" dirty="0" smtClean="0">
                <a:latin typeface="Times New Roman"/>
                <a:cs typeface="Times New Roman"/>
              </a:rPr>
              <a:t>U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759"/>
              </a:lnSpc>
              <a:spcBef>
                <a:spcPts val="74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H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K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39" dirty="0" smtClean="0">
                <a:latin typeface="Times New Roman"/>
                <a:cs typeface="Times New Roman"/>
              </a:rPr>
              <a:t> </a:t>
            </a:r>
            <a:r>
              <a:rPr sz="2400" spc="-219" dirty="0" smtClean="0">
                <a:latin typeface="Times New Roman"/>
                <a:cs typeface="Times New Roman"/>
              </a:rPr>
              <a:t>P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N</a:t>
            </a:r>
            <a:r>
              <a:rPr sz="2400" spc="0" dirty="0" smtClean="0">
                <a:latin typeface="Times New Roman"/>
                <a:cs typeface="Times New Roman"/>
              </a:rPr>
              <a:t>AS</a:t>
            </a:r>
            <a:r>
              <a:rPr sz="2400" spc="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9" dirty="0" smtClean="0">
                <a:latin typeface="Times New Roman"/>
                <a:cs typeface="Times New Roman"/>
              </a:rPr>
              <a:t>K</a:t>
            </a:r>
            <a:r>
              <a:rPr sz="2400" spc="0" dirty="0" smtClean="0">
                <a:latin typeface="Times New Roman"/>
                <a:cs typeface="Times New Roman"/>
              </a:rPr>
              <a:t>SIGEN 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759"/>
              </a:lnSpc>
              <a:spcBef>
                <a:spcPts val="69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BE</a:t>
            </a:r>
            <a:r>
              <a:rPr sz="2400" spc="-9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10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L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M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-19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H</a:t>
            </a:r>
            <a:r>
              <a:rPr sz="2400" spc="0" dirty="0" smtClean="0">
                <a:latin typeface="Times New Roman"/>
                <a:cs typeface="Times New Roman"/>
              </a:rPr>
              <a:t>AP</a:t>
            </a:r>
            <a:r>
              <a:rPr sz="2400" spc="-6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PE</a:t>
            </a:r>
            <a:r>
              <a:rPr sz="2400" spc="-9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C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MPU</a:t>
            </a:r>
            <a:r>
              <a:rPr sz="2400" spc="-9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AN 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759"/>
              </a:lnSpc>
              <a:spcBef>
                <a:spcPts val="69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K</a:t>
            </a:r>
            <a:r>
              <a:rPr sz="2400" spc="-4" dirty="0" smtClean="0">
                <a:latin typeface="Times New Roman"/>
                <a:cs typeface="Times New Roman"/>
              </a:rPr>
              <a:t>E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-39" dirty="0" smtClean="0">
                <a:latin typeface="Times New Roman"/>
                <a:cs typeface="Times New Roman"/>
              </a:rPr>
              <a:t> </a:t>
            </a:r>
            <a:r>
              <a:rPr sz="2400" spc="-269" dirty="0" smtClean="0">
                <a:latin typeface="Times New Roman"/>
                <a:cs typeface="Times New Roman"/>
              </a:rPr>
              <a:t>Y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N</a:t>
            </a:r>
            <a:r>
              <a:rPr sz="2400" spc="0" dirty="0" smtClean="0">
                <a:latin typeface="Times New Roman"/>
                <a:cs typeface="Times New Roman"/>
              </a:rPr>
              <a:t>G</a:t>
            </a:r>
            <a:r>
              <a:rPr sz="2400" spc="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</a:t>
            </a:r>
            <a:r>
              <a:rPr sz="2400" spc="-4" dirty="0" smtClean="0">
                <a:latin typeface="Times New Roman"/>
                <a:cs typeface="Times New Roman"/>
              </a:rPr>
              <a:t>S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I</a:t>
            </a:r>
            <a:r>
              <a:rPr sz="2400" spc="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DIMA</a:t>
            </a:r>
            <a:r>
              <a:rPr sz="2400" spc="-4" dirty="0" smtClean="0">
                <a:latin typeface="Times New Roman"/>
                <a:cs typeface="Times New Roman"/>
              </a:rPr>
              <a:t>N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2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K</a:t>
            </a:r>
            <a:r>
              <a:rPr sz="2400" spc="0" dirty="0" smtClean="0">
                <a:latin typeface="Times New Roman"/>
                <a:cs typeface="Times New Roman"/>
              </a:rPr>
              <a:t>AN 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759"/>
              </a:lnSpc>
              <a:spcBef>
                <a:spcPts val="69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MEN</a:t>
            </a:r>
            <a:r>
              <a:rPr sz="2400" spc="-9" dirty="0" smtClean="0">
                <a:latin typeface="Times New Roman"/>
                <a:cs typeface="Times New Roman"/>
              </a:rPr>
              <a:t>G</a:t>
            </a:r>
            <a:r>
              <a:rPr sz="2400" spc="0" dirty="0" smtClean="0">
                <a:latin typeface="Times New Roman"/>
                <a:cs typeface="Times New Roman"/>
              </a:rPr>
              <a:t>H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SILKAN</a:t>
            </a:r>
            <a:r>
              <a:rPr sz="2400" spc="5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K</a:t>
            </a:r>
            <a:r>
              <a:rPr sz="2400" spc="-4" dirty="0" smtClean="0">
                <a:latin typeface="Times New Roman"/>
                <a:cs typeface="Times New Roman"/>
              </a:rPr>
              <a:t>E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K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5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 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759"/>
              </a:lnSpc>
              <a:spcBef>
                <a:spcPts val="69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MENJ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DIK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5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K</a:t>
            </a:r>
            <a:r>
              <a:rPr sz="2400" spc="-4" dirty="0" smtClean="0">
                <a:latin typeface="Times New Roman"/>
                <a:cs typeface="Times New Roman"/>
              </a:rPr>
              <a:t>E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K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endParaRPr sz="2400">
              <a:latin typeface="Times New Roman"/>
              <a:cs typeface="Times New Roman"/>
            </a:endParaRPr>
          </a:p>
          <a:p>
            <a:pPr marL="12700" marR="39873">
              <a:lnSpc>
                <a:spcPts val="2210"/>
              </a:lnSpc>
              <a:spcBef>
                <a:spcPts val="808"/>
              </a:spcBef>
            </a:pPr>
            <a:r>
              <a:rPr sz="3600" spc="0" baseline="2415" dirty="0" smtClean="0">
                <a:latin typeface="Times New Roman"/>
                <a:cs typeface="Times New Roman"/>
              </a:rPr>
              <a:t>BE</a:t>
            </a:r>
            <a:r>
              <a:rPr sz="3600" spc="-154" baseline="2415" dirty="0" smtClean="0">
                <a:latin typeface="Times New Roman"/>
                <a:cs typeface="Times New Roman"/>
              </a:rPr>
              <a:t>R</a:t>
            </a:r>
            <a:r>
              <a:rPr sz="3600" spc="0" baseline="2415" dirty="0" smtClean="0">
                <a:latin typeface="Times New Roman"/>
                <a:cs typeface="Times New Roman"/>
              </a:rPr>
              <a:t>TE</a:t>
            </a:r>
            <a:r>
              <a:rPr sz="3600" spc="-9" baseline="2415" dirty="0" smtClean="0">
                <a:latin typeface="Times New Roman"/>
                <a:cs typeface="Times New Roman"/>
              </a:rPr>
              <a:t>R</a:t>
            </a:r>
            <a:r>
              <a:rPr sz="3600" spc="0" baseline="2415" dirty="0" smtClean="0">
                <a:latin typeface="Times New Roman"/>
                <a:cs typeface="Times New Roman"/>
              </a:rPr>
              <a:t>U</a:t>
            </a:r>
            <a:r>
              <a:rPr sz="3600" spc="-4" baseline="2415" dirty="0" smtClean="0">
                <a:latin typeface="Times New Roman"/>
                <a:cs typeface="Times New Roman"/>
              </a:rPr>
              <a:t>S</a:t>
            </a:r>
            <a:r>
              <a:rPr sz="3600" spc="0" baseline="2415" dirty="0" smtClean="0">
                <a:latin typeface="Times New Roman"/>
                <a:cs typeface="Times New Roman"/>
              </a:rPr>
              <a:t>AN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33640" y="3387189"/>
            <a:ext cx="730097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object 46"/>
          <p:cNvSpPr txBox="1"/>
          <p:nvPr/>
        </p:nvSpPr>
        <p:spPr>
          <a:xfrm>
            <a:off x="2500669" y="3890772"/>
            <a:ext cx="1842730" cy="7295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2560"/>
              </a:lnSpc>
              <a:spcBef>
                <a:spcPts val="128"/>
              </a:spcBef>
            </a:pPr>
            <a:r>
              <a:rPr sz="2450" b="1" spc="-43379" dirty="0" smtClean="0">
                <a:latin typeface="Arial"/>
                <a:cs typeface="Arial"/>
              </a:rPr>
              <a:t>t</a:t>
            </a:r>
            <a:r>
              <a:rPr sz="2450" b="1" spc="0" dirty="0" smtClean="0">
                <a:latin typeface="Arial"/>
                <a:cs typeface="Arial"/>
              </a:rPr>
              <a:t>i</a:t>
            </a:r>
            <a:endParaRPr sz="2450">
              <a:latin typeface="Arial"/>
              <a:cs typeface="Arial"/>
            </a:endParaRPr>
          </a:p>
          <a:p>
            <a:pPr marL="598226">
              <a:lnSpc>
                <a:spcPts val="2760"/>
              </a:lnSpc>
              <a:spcBef>
                <a:spcPts val="430"/>
              </a:spcBef>
            </a:pPr>
            <a:r>
              <a:rPr sz="3675" b="1" spc="0" baseline="-2366" dirty="0" smtClean="0">
                <a:latin typeface="Arial"/>
                <a:cs typeface="Arial"/>
              </a:rPr>
              <a:t>i</a:t>
            </a:r>
            <a:endParaRPr sz="245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69182" y="5136182"/>
            <a:ext cx="639372" cy="834330"/>
          </a:xfrm>
          <a:custGeom>
            <a:avLst/>
            <a:gdLst/>
            <a:ahLst/>
            <a:cxnLst/>
            <a:rect l="l" t="t" r="r" b="b"/>
            <a:pathLst>
              <a:path w="639372" h="834330">
                <a:moveTo>
                  <a:pt x="614786" y="834330"/>
                </a:moveTo>
                <a:lnTo>
                  <a:pt x="639372" y="689522"/>
                </a:lnTo>
                <a:lnTo>
                  <a:pt x="631180" y="599331"/>
                </a:lnTo>
                <a:lnTo>
                  <a:pt x="606575" y="384367"/>
                </a:lnTo>
                <a:lnTo>
                  <a:pt x="602024" y="202192"/>
                </a:lnTo>
                <a:lnTo>
                  <a:pt x="577437" y="144808"/>
                </a:lnTo>
                <a:lnTo>
                  <a:pt x="522784" y="177614"/>
                </a:lnTo>
                <a:lnTo>
                  <a:pt x="506400" y="161220"/>
                </a:lnTo>
                <a:lnTo>
                  <a:pt x="357033" y="111127"/>
                </a:lnTo>
                <a:lnTo>
                  <a:pt x="162125" y="66487"/>
                </a:lnTo>
                <a:lnTo>
                  <a:pt x="79254" y="53743"/>
                </a:lnTo>
                <a:lnTo>
                  <a:pt x="79254" y="29129"/>
                </a:lnTo>
                <a:lnTo>
                  <a:pt x="37351" y="0"/>
                </a:lnTo>
                <a:lnTo>
                  <a:pt x="41903" y="115678"/>
                </a:lnTo>
                <a:lnTo>
                  <a:pt x="53739" y="214963"/>
                </a:lnTo>
                <a:lnTo>
                  <a:pt x="53739" y="350677"/>
                </a:lnTo>
                <a:lnTo>
                  <a:pt x="41903" y="491844"/>
                </a:lnTo>
                <a:lnTo>
                  <a:pt x="0" y="599331"/>
                </a:lnTo>
                <a:lnTo>
                  <a:pt x="136610" y="656715"/>
                </a:lnTo>
                <a:lnTo>
                  <a:pt x="141189" y="590228"/>
                </a:lnTo>
                <a:lnTo>
                  <a:pt x="149382" y="508257"/>
                </a:lnTo>
                <a:lnTo>
                  <a:pt x="514592" y="632137"/>
                </a:lnTo>
                <a:lnTo>
                  <a:pt x="502758" y="743256"/>
                </a:lnTo>
                <a:lnTo>
                  <a:pt x="614786" y="834330"/>
                </a:lnTo>
                <a:close/>
              </a:path>
            </a:pathLst>
          </a:custGeom>
          <a:solidFill>
            <a:srgbClr val="7044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442978" y="4729940"/>
            <a:ext cx="1148481" cy="1236930"/>
          </a:xfrm>
          <a:custGeom>
            <a:avLst/>
            <a:gdLst/>
            <a:ahLst/>
            <a:cxnLst/>
            <a:rect l="l" t="t" r="r" b="b"/>
            <a:pathLst>
              <a:path w="1148481" h="1236930">
                <a:moveTo>
                  <a:pt x="0" y="544677"/>
                </a:moveTo>
                <a:lnTo>
                  <a:pt x="16384" y="709548"/>
                </a:lnTo>
                <a:lnTo>
                  <a:pt x="49191" y="1001931"/>
                </a:lnTo>
                <a:lnTo>
                  <a:pt x="49191" y="1145856"/>
                </a:lnTo>
                <a:lnTo>
                  <a:pt x="37330" y="1236930"/>
                </a:lnTo>
                <a:lnTo>
                  <a:pt x="70127" y="1236930"/>
                </a:lnTo>
                <a:lnTo>
                  <a:pt x="173943" y="1187739"/>
                </a:lnTo>
                <a:lnTo>
                  <a:pt x="173943" y="1084831"/>
                </a:lnTo>
                <a:lnTo>
                  <a:pt x="177612" y="1014675"/>
                </a:lnTo>
                <a:lnTo>
                  <a:pt x="351556" y="907216"/>
                </a:lnTo>
                <a:lnTo>
                  <a:pt x="545553" y="799730"/>
                </a:lnTo>
                <a:lnTo>
                  <a:pt x="755935" y="692253"/>
                </a:lnTo>
                <a:lnTo>
                  <a:pt x="983622" y="589318"/>
                </a:lnTo>
                <a:lnTo>
                  <a:pt x="1057390" y="564731"/>
                </a:lnTo>
                <a:lnTo>
                  <a:pt x="1081995" y="613904"/>
                </a:lnTo>
                <a:lnTo>
                  <a:pt x="1148481" y="581125"/>
                </a:lnTo>
                <a:lnTo>
                  <a:pt x="1140289" y="378896"/>
                </a:lnTo>
                <a:lnTo>
                  <a:pt x="1148481" y="161202"/>
                </a:lnTo>
                <a:lnTo>
                  <a:pt x="1140289" y="0"/>
                </a:lnTo>
                <a:lnTo>
                  <a:pt x="995455" y="73769"/>
                </a:lnTo>
                <a:lnTo>
                  <a:pt x="879805" y="119320"/>
                </a:lnTo>
                <a:lnTo>
                  <a:pt x="706744" y="193999"/>
                </a:lnTo>
                <a:lnTo>
                  <a:pt x="495452" y="296934"/>
                </a:lnTo>
                <a:lnTo>
                  <a:pt x="322418" y="399860"/>
                </a:lnTo>
                <a:lnTo>
                  <a:pt x="0" y="544677"/>
                </a:lnTo>
                <a:close/>
              </a:path>
            </a:pathLst>
          </a:custGeom>
          <a:solidFill>
            <a:srgbClr val="AC6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46616" y="4513147"/>
            <a:ext cx="1677623" cy="802470"/>
          </a:xfrm>
          <a:custGeom>
            <a:avLst/>
            <a:gdLst/>
            <a:ahLst/>
            <a:cxnLst/>
            <a:rect l="l" t="t" r="r" b="b"/>
            <a:pathLst>
              <a:path w="1677623" h="802470">
                <a:moveTo>
                  <a:pt x="4551" y="674038"/>
                </a:moveTo>
                <a:lnTo>
                  <a:pt x="37330" y="690432"/>
                </a:lnTo>
                <a:lnTo>
                  <a:pt x="161200" y="703176"/>
                </a:lnTo>
                <a:lnTo>
                  <a:pt x="308737" y="744175"/>
                </a:lnTo>
                <a:lnTo>
                  <a:pt x="445350" y="802470"/>
                </a:lnTo>
                <a:lnTo>
                  <a:pt x="569220" y="727781"/>
                </a:lnTo>
                <a:lnTo>
                  <a:pt x="688539" y="682239"/>
                </a:lnTo>
                <a:lnTo>
                  <a:pt x="828794" y="603891"/>
                </a:lnTo>
                <a:lnTo>
                  <a:pt x="964497" y="533754"/>
                </a:lnTo>
                <a:lnTo>
                  <a:pt x="1212218" y="413524"/>
                </a:lnTo>
                <a:lnTo>
                  <a:pt x="1347922" y="351588"/>
                </a:lnTo>
                <a:lnTo>
                  <a:pt x="1459039" y="297845"/>
                </a:lnTo>
                <a:lnTo>
                  <a:pt x="1623880" y="235909"/>
                </a:lnTo>
                <a:lnTo>
                  <a:pt x="1677623" y="185807"/>
                </a:lnTo>
                <a:lnTo>
                  <a:pt x="1537368" y="136624"/>
                </a:lnTo>
                <a:lnTo>
                  <a:pt x="1385270" y="91073"/>
                </a:lnTo>
                <a:lnTo>
                  <a:pt x="1166696" y="45550"/>
                </a:lnTo>
                <a:lnTo>
                  <a:pt x="980891" y="0"/>
                </a:lnTo>
                <a:lnTo>
                  <a:pt x="857021" y="99293"/>
                </a:lnTo>
                <a:lnTo>
                  <a:pt x="618411" y="235909"/>
                </a:lnTo>
                <a:lnTo>
                  <a:pt x="465385" y="347036"/>
                </a:lnTo>
                <a:lnTo>
                  <a:pt x="326041" y="438129"/>
                </a:lnTo>
                <a:lnTo>
                  <a:pt x="226776" y="504625"/>
                </a:lnTo>
                <a:lnTo>
                  <a:pt x="57356" y="582946"/>
                </a:lnTo>
                <a:lnTo>
                  <a:pt x="0" y="624855"/>
                </a:lnTo>
                <a:lnTo>
                  <a:pt x="4551" y="674038"/>
                </a:lnTo>
                <a:close/>
              </a:path>
            </a:pathLst>
          </a:custGeom>
          <a:solidFill>
            <a:srgbClr val="EE9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856435" y="4746326"/>
            <a:ext cx="1747769" cy="1244240"/>
          </a:xfrm>
          <a:custGeom>
            <a:avLst/>
            <a:gdLst/>
            <a:ahLst/>
            <a:cxnLst/>
            <a:rect l="l" t="t" r="r" b="b"/>
            <a:pathLst>
              <a:path w="1747769" h="1244240">
                <a:moveTo>
                  <a:pt x="1656705" y="527382"/>
                </a:moveTo>
                <a:lnTo>
                  <a:pt x="1632100" y="522830"/>
                </a:lnTo>
                <a:lnTo>
                  <a:pt x="1545579" y="576574"/>
                </a:lnTo>
                <a:lnTo>
                  <a:pt x="1294198" y="684060"/>
                </a:lnTo>
                <a:lnTo>
                  <a:pt x="931727" y="877150"/>
                </a:lnTo>
                <a:lnTo>
                  <a:pt x="754115" y="980995"/>
                </a:lnTo>
                <a:lnTo>
                  <a:pt x="750474" y="1013792"/>
                </a:lnTo>
                <a:lnTo>
                  <a:pt x="750474" y="1120368"/>
                </a:lnTo>
                <a:lnTo>
                  <a:pt x="754115" y="1157699"/>
                </a:lnTo>
                <a:lnTo>
                  <a:pt x="643016" y="1215084"/>
                </a:lnTo>
                <a:lnTo>
                  <a:pt x="659401" y="1087571"/>
                </a:lnTo>
                <a:lnTo>
                  <a:pt x="651209" y="873508"/>
                </a:lnTo>
                <a:lnTo>
                  <a:pt x="610219" y="548346"/>
                </a:lnTo>
                <a:lnTo>
                  <a:pt x="585633" y="572933"/>
                </a:lnTo>
                <a:lnTo>
                  <a:pt x="605659" y="803380"/>
                </a:lnTo>
                <a:lnTo>
                  <a:pt x="630273" y="1017434"/>
                </a:lnTo>
                <a:lnTo>
                  <a:pt x="626604" y="1174112"/>
                </a:lnTo>
                <a:lnTo>
                  <a:pt x="613860" y="1190497"/>
                </a:lnTo>
                <a:lnTo>
                  <a:pt x="613860" y="1203250"/>
                </a:lnTo>
                <a:lnTo>
                  <a:pt x="523698" y="1116727"/>
                </a:lnTo>
                <a:lnTo>
                  <a:pt x="535531" y="1009241"/>
                </a:lnTo>
                <a:lnTo>
                  <a:pt x="354287" y="947305"/>
                </a:lnTo>
                <a:lnTo>
                  <a:pt x="230435" y="906315"/>
                </a:lnTo>
                <a:lnTo>
                  <a:pt x="143896" y="865316"/>
                </a:lnTo>
                <a:lnTo>
                  <a:pt x="140255" y="935444"/>
                </a:lnTo>
                <a:lnTo>
                  <a:pt x="143896" y="1013792"/>
                </a:lnTo>
                <a:lnTo>
                  <a:pt x="32799" y="971892"/>
                </a:lnTo>
                <a:lnTo>
                  <a:pt x="65576" y="868957"/>
                </a:lnTo>
                <a:lnTo>
                  <a:pt x="78322" y="754188"/>
                </a:lnTo>
                <a:lnTo>
                  <a:pt x="86539" y="671307"/>
                </a:lnTo>
                <a:lnTo>
                  <a:pt x="86539" y="613923"/>
                </a:lnTo>
                <a:lnTo>
                  <a:pt x="65576" y="465446"/>
                </a:lnTo>
                <a:lnTo>
                  <a:pt x="57382" y="367072"/>
                </a:lnTo>
                <a:lnTo>
                  <a:pt x="40993" y="346126"/>
                </a:lnTo>
                <a:lnTo>
                  <a:pt x="16410" y="375282"/>
                </a:lnTo>
                <a:lnTo>
                  <a:pt x="49187" y="535574"/>
                </a:lnTo>
                <a:lnTo>
                  <a:pt x="53740" y="646702"/>
                </a:lnTo>
                <a:lnTo>
                  <a:pt x="49187" y="790636"/>
                </a:lnTo>
                <a:lnTo>
                  <a:pt x="29157" y="910867"/>
                </a:lnTo>
                <a:lnTo>
                  <a:pt x="0" y="1009241"/>
                </a:lnTo>
                <a:lnTo>
                  <a:pt x="65576" y="1017434"/>
                </a:lnTo>
                <a:lnTo>
                  <a:pt x="140255" y="1054764"/>
                </a:lnTo>
                <a:lnTo>
                  <a:pt x="169411" y="1058415"/>
                </a:lnTo>
                <a:lnTo>
                  <a:pt x="189446" y="1038379"/>
                </a:lnTo>
                <a:lnTo>
                  <a:pt x="177612" y="971892"/>
                </a:lnTo>
                <a:lnTo>
                  <a:pt x="177612" y="910867"/>
                </a:lnTo>
                <a:lnTo>
                  <a:pt x="350646" y="968251"/>
                </a:lnTo>
                <a:lnTo>
                  <a:pt x="515505" y="1033828"/>
                </a:lnTo>
                <a:lnTo>
                  <a:pt x="499111" y="1136763"/>
                </a:lnTo>
                <a:lnTo>
                  <a:pt x="593825" y="1219635"/>
                </a:lnTo>
                <a:lnTo>
                  <a:pt x="643016" y="1244240"/>
                </a:lnTo>
                <a:lnTo>
                  <a:pt x="713144" y="1211442"/>
                </a:lnTo>
                <a:lnTo>
                  <a:pt x="778720" y="1165892"/>
                </a:lnTo>
                <a:lnTo>
                  <a:pt x="783271" y="1062984"/>
                </a:lnTo>
                <a:lnTo>
                  <a:pt x="796015" y="1013792"/>
                </a:lnTo>
                <a:lnTo>
                  <a:pt x="824243" y="968251"/>
                </a:lnTo>
                <a:lnTo>
                  <a:pt x="1236824" y="733252"/>
                </a:lnTo>
                <a:lnTo>
                  <a:pt x="1599321" y="572933"/>
                </a:lnTo>
                <a:lnTo>
                  <a:pt x="1644844" y="581125"/>
                </a:lnTo>
                <a:lnTo>
                  <a:pt x="1653064" y="605730"/>
                </a:lnTo>
                <a:lnTo>
                  <a:pt x="1664897" y="617573"/>
                </a:lnTo>
                <a:lnTo>
                  <a:pt x="1747769" y="568381"/>
                </a:lnTo>
                <a:lnTo>
                  <a:pt x="1743217" y="185807"/>
                </a:lnTo>
                <a:lnTo>
                  <a:pt x="1743217" y="0"/>
                </a:lnTo>
                <a:lnTo>
                  <a:pt x="1690394" y="12743"/>
                </a:lnTo>
                <a:lnTo>
                  <a:pt x="1706779" y="53743"/>
                </a:lnTo>
                <a:lnTo>
                  <a:pt x="1718640" y="94733"/>
                </a:lnTo>
                <a:lnTo>
                  <a:pt x="1723191" y="280549"/>
                </a:lnTo>
                <a:lnTo>
                  <a:pt x="1723191" y="560189"/>
                </a:lnTo>
                <a:lnTo>
                  <a:pt x="1669449" y="589318"/>
                </a:lnTo>
                <a:lnTo>
                  <a:pt x="1656705" y="52738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930205" y="4492183"/>
            <a:ext cx="1717727" cy="848011"/>
          </a:xfrm>
          <a:custGeom>
            <a:avLst/>
            <a:gdLst/>
            <a:ahLst/>
            <a:cxnLst/>
            <a:rect l="l" t="t" r="r" b="b"/>
            <a:pathLst>
              <a:path w="1717727" h="848011">
                <a:moveTo>
                  <a:pt x="123868" y="566561"/>
                </a:moveTo>
                <a:lnTo>
                  <a:pt x="16410" y="612102"/>
                </a:lnTo>
                <a:lnTo>
                  <a:pt x="0" y="644909"/>
                </a:lnTo>
                <a:lnTo>
                  <a:pt x="0" y="695002"/>
                </a:lnTo>
                <a:lnTo>
                  <a:pt x="16410" y="715947"/>
                </a:lnTo>
                <a:lnTo>
                  <a:pt x="111124" y="724140"/>
                </a:lnTo>
                <a:lnTo>
                  <a:pt x="246827" y="756947"/>
                </a:lnTo>
                <a:lnTo>
                  <a:pt x="367056" y="798829"/>
                </a:lnTo>
                <a:lnTo>
                  <a:pt x="436273" y="839819"/>
                </a:lnTo>
                <a:lnTo>
                  <a:pt x="469962" y="848011"/>
                </a:lnTo>
                <a:lnTo>
                  <a:pt x="548282" y="786076"/>
                </a:lnTo>
                <a:lnTo>
                  <a:pt x="803304" y="657653"/>
                </a:lnTo>
                <a:lnTo>
                  <a:pt x="1066518" y="517387"/>
                </a:lnTo>
                <a:lnTo>
                  <a:pt x="1306057" y="409910"/>
                </a:lnTo>
                <a:lnTo>
                  <a:pt x="1544666" y="302423"/>
                </a:lnTo>
                <a:lnTo>
                  <a:pt x="1701315" y="244129"/>
                </a:lnTo>
                <a:lnTo>
                  <a:pt x="1717727" y="219524"/>
                </a:lnTo>
                <a:lnTo>
                  <a:pt x="1618444" y="173991"/>
                </a:lnTo>
                <a:lnTo>
                  <a:pt x="1433549" y="107486"/>
                </a:lnTo>
                <a:lnTo>
                  <a:pt x="1264157" y="70155"/>
                </a:lnTo>
                <a:lnTo>
                  <a:pt x="1038291" y="12771"/>
                </a:lnTo>
                <a:lnTo>
                  <a:pt x="979997" y="0"/>
                </a:lnTo>
                <a:lnTo>
                  <a:pt x="959944" y="32797"/>
                </a:lnTo>
                <a:lnTo>
                  <a:pt x="988199" y="45550"/>
                </a:lnTo>
                <a:lnTo>
                  <a:pt x="1141197" y="70155"/>
                </a:lnTo>
                <a:lnTo>
                  <a:pt x="1268708" y="94733"/>
                </a:lnTo>
                <a:lnTo>
                  <a:pt x="1388027" y="123898"/>
                </a:lnTo>
                <a:lnTo>
                  <a:pt x="1557419" y="173991"/>
                </a:lnTo>
                <a:lnTo>
                  <a:pt x="1655792" y="214972"/>
                </a:lnTo>
                <a:lnTo>
                  <a:pt x="1598409" y="256873"/>
                </a:lnTo>
                <a:lnTo>
                  <a:pt x="1511897" y="297872"/>
                </a:lnTo>
                <a:lnTo>
                  <a:pt x="1379834" y="347055"/>
                </a:lnTo>
                <a:lnTo>
                  <a:pt x="1252323" y="397138"/>
                </a:lnTo>
                <a:lnTo>
                  <a:pt x="1141197" y="459092"/>
                </a:lnTo>
                <a:lnTo>
                  <a:pt x="997301" y="529230"/>
                </a:lnTo>
                <a:lnTo>
                  <a:pt x="832460" y="608461"/>
                </a:lnTo>
                <a:lnTo>
                  <a:pt x="716783" y="682239"/>
                </a:lnTo>
                <a:lnTo>
                  <a:pt x="535538" y="756947"/>
                </a:lnTo>
                <a:lnTo>
                  <a:pt x="453568" y="798829"/>
                </a:lnTo>
                <a:lnTo>
                  <a:pt x="325147" y="748745"/>
                </a:lnTo>
                <a:lnTo>
                  <a:pt x="176700" y="711396"/>
                </a:lnTo>
                <a:lnTo>
                  <a:pt x="53740" y="703203"/>
                </a:lnTo>
                <a:lnTo>
                  <a:pt x="32795" y="678598"/>
                </a:lnTo>
                <a:lnTo>
                  <a:pt x="29154" y="654012"/>
                </a:lnTo>
                <a:lnTo>
                  <a:pt x="119316" y="595717"/>
                </a:lnTo>
                <a:lnTo>
                  <a:pt x="267763" y="521028"/>
                </a:lnTo>
                <a:lnTo>
                  <a:pt x="367056" y="455433"/>
                </a:lnTo>
                <a:lnTo>
                  <a:pt x="473603" y="392587"/>
                </a:lnTo>
                <a:lnTo>
                  <a:pt x="613858" y="289670"/>
                </a:lnTo>
                <a:lnTo>
                  <a:pt x="729536" y="219524"/>
                </a:lnTo>
                <a:lnTo>
                  <a:pt x="881624" y="128450"/>
                </a:lnTo>
                <a:lnTo>
                  <a:pt x="947200" y="94733"/>
                </a:lnTo>
                <a:lnTo>
                  <a:pt x="947200" y="66514"/>
                </a:lnTo>
                <a:lnTo>
                  <a:pt x="910780" y="70155"/>
                </a:lnTo>
                <a:lnTo>
                  <a:pt x="832460" y="128450"/>
                </a:lnTo>
                <a:lnTo>
                  <a:pt x="720424" y="194027"/>
                </a:lnTo>
                <a:lnTo>
                  <a:pt x="560143" y="302423"/>
                </a:lnTo>
                <a:lnTo>
                  <a:pt x="411668" y="405349"/>
                </a:lnTo>
                <a:lnTo>
                  <a:pt x="267763" y="496423"/>
                </a:lnTo>
                <a:lnTo>
                  <a:pt x="123868" y="56656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894728" y="4140595"/>
            <a:ext cx="294172" cy="275998"/>
          </a:xfrm>
          <a:custGeom>
            <a:avLst/>
            <a:gdLst/>
            <a:ahLst/>
            <a:cxnLst/>
            <a:rect l="l" t="t" r="r" b="b"/>
            <a:pathLst>
              <a:path w="294172" h="275998">
                <a:moveTo>
                  <a:pt x="173943" y="204040"/>
                </a:moveTo>
                <a:lnTo>
                  <a:pt x="214023" y="250501"/>
                </a:lnTo>
                <a:lnTo>
                  <a:pt x="252263" y="275998"/>
                </a:lnTo>
                <a:lnTo>
                  <a:pt x="275047" y="267796"/>
                </a:lnTo>
                <a:lnTo>
                  <a:pt x="265016" y="242308"/>
                </a:lnTo>
                <a:lnTo>
                  <a:pt x="210382" y="187655"/>
                </a:lnTo>
                <a:lnTo>
                  <a:pt x="233148" y="170332"/>
                </a:lnTo>
                <a:lnTo>
                  <a:pt x="277778" y="123871"/>
                </a:lnTo>
                <a:lnTo>
                  <a:pt x="294172" y="67397"/>
                </a:lnTo>
                <a:lnTo>
                  <a:pt x="279599" y="19143"/>
                </a:lnTo>
                <a:lnTo>
                  <a:pt x="216763" y="0"/>
                </a:lnTo>
                <a:lnTo>
                  <a:pt x="113829" y="20963"/>
                </a:lnTo>
                <a:lnTo>
                  <a:pt x="38240" y="71976"/>
                </a:lnTo>
                <a:lnTo>
                  <a:pt x="1820" y="155758"/>
                </a:lnTo>
                <a:lnTo>
                  <a:pt x="0" y="197668"/>
                </a:lnTo>
                <a:lnTo>
                  <a:pt x="35509" y="221344"/>
                </a:lnTo>
                <a:lnTo>
                  <a:pt x="107457" y="224985"/>
                </a:lnTo>
                <a:lnTo>
                  <a:pt x="173943" y="2040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464834" y="4309107"/>
            <a:ext cx="416212" cy="424474"/>
          </a:xfrm>
          <a:custGeom>
            <a:avLst/>
            <a:gdLst/>
            <a:ahLst/>
            <a:cxnLst/>
            <a:rect l="l" t="t" r="r" b="b"/>
            <a:pathLst>
              <a:path w="416212" h="424474">
                <a:moveTo>
                  <a:pt x="145716" y="399869"/>
                </a:moveTo>
                <a:lnTo>
                  <a:pt x="170321" y="341575"/>
                </a:lnTo>
                <a:lnTo>
                  <a:pt x="174872" y="265976"/>
                </a:lnTo>
                <a:lnTo>
                  <a:pt x="183064" y="207681"/>
                </a:lnTo>
                <a:lnTo>
                  <a:pt x="212202" y="153938"/>
                </a:lnTo>
                <a:lnTo>
                  <a:pt x="275047" y="112037"/>
                </a:lnTo>
                <a:lnTo>
                  <a:pt x="357919" y="100195"/>
                </a:lnTo>
                <a:lnTo>
                  <a:pt x="408020" y="74707"/>
                </a:lnTo>
                <a:lnTo>
                  <a:pt x="416212" y="45541"/>
                </a:lnTo>
                <a:lnTo>
                  <a:pt x="399828" y="16412"/>
                </a:lnTo>
                <a:lnTo>
                  <a:pt x="357919" y="0"/>
                </a:lnTo>
                <a:lnTo>
                  <a:pt x="224973" y="4551"/>
                </a:lnTo>
                <a:lnTo>
                  <a:pt x="132972" y="58294"/>
                </a:lnTo>
                <a:lnTo>
                  <a:pt x="82871" y="112037"/>
                </a:lnTo>
                <a:lnTo>
                  <a:pt x="20963" y="191296"/>
                </a:lnTo>
                <a:lnTo>
                  <a:pt x="0" y="275078"/>
                </a:lnTo>
                <a:lnTo>
                  <a:pt x="12743" y="357978"/>
                </a:lnTo>
                <a:lnTo>
                  <a:pt x="62845" y="424474"/>
                </a:lnTo>
                <a:lnTo>
                  <a:pt x="145716" y="3998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804547" y="4340994"/>
            <a:ext cx="306024" cy="449061"/>
          </a:xfrm>
          <a:custGeom>
            <a:avLst/>
            <a:gdLst/>
            <a:ahLst/>
            <a:cxnLst/>
            <a:rect l="l" t="t" r="r" b="b"/>
            <a:pathLst>
              <a:path w="306024" h="449061">
                <a:moveTo>
                  <a:pt x="16384" y="0"/>
                </a:moveTo>
                <a:lnTo>
                  <a:pt x="0" y="33689"/>
                </a:lnTo>
                <a:lnTo>
                  <a:pt x="88360" y="103845"/>
                </a:lnTo>
                <a:lnTo>
                  <a:pt x="159397" y="174883"/>
                </a:lnTo>
                <a:lnTo>
                  <a:pt x="193087" y="257765"/>
                </a:lnTo>
                <a:lnTo>
                  <a:pt x="209471" y="324270"/>
                </a:lnTo>
                <a:lnTo>
                  <a:pt x="214023" y="377995"/>
                </a:lnTo>
                <a:lnTo>
                  <a:pt x="154846" y="387125"/>
                </a:lnTo>
                <a:lnTo>
                  <a:pt x="146626" y="398959"/>
                </a:lnTo>
                <a:lnTo>
                  <a:pt x="184894" y="407152"/>
                </a:lnTo>
                <a:lnTo>
                  <a:pt x="214023" y="398959"/>
                </a:lnTo>
                <a:lnTo>
                  <a:pt x="196728" y="444510"/>
                </a:lnTo>
                <a:lnTo>
                  <a:pt x="226794" y="449061"/>
                </a:lnTo>
                <a:lnTo>
                  <a:pt x="234986" y="398959"/>
                </a:lnTo>
                <a:lnTo>
                  <a:pt x="259573" y="411703"/>
                </a:lnTo>
                <a:lnTo>
                  <a:pt x="285070" y="436290"/>
                </a:lnTo>
                <a:lnTo>
                  <a:pt x="306024" y="424456"/>
                </a:lnTo>
                <a:lnTo>
                  <a:pt x="285070" y="398959"/>
                </a:lnTo>
                <a:lnTo>
                  <a:pt x="238627" y="377995"/>
                </a:lnTo>
                <a:lnTo>
                  <a:pt x="238627" y="319700"/>
                </a:lnTo>
                <a:lnTo>
                  <a:pt x="188535" y="166691"/>
                </a:lnTo>
                <a:lnTo>
                  <a:pt x="109296" y="53743"/>
                </a:lnTo>
                <a:lnTo>
                  <a:pt x="67396" y="0"/>
                </a:lnTo>
                <a:lnTo>
                  <a:pt x="163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693449" y="4337353"/>
            <a:ext cx="348816" cy="625765"/>
          </a:xfrm>
          <a:custGeom>
            <a:avLst/>
            <a:gdLst/>
            <a:ahLst/>
            <a:cxnLst/>
            <a:rect l="l" t="t" r="r" b="b"/>
            <a:pathLst>
              <a:path w="348816" h="625765">
                <a:moveTo>
                  <a:pt x="332413" y="559269"/>
                </a:moveTo>
                <a:lnTo>
                  <a:pt x="247712" y="547417"/>
                </a:lnTo>
                <a:lnTo>
                  <a:pt x="113829" y="439021"/>
                </a:lnTo>
                <a:lnTo>
                  <a:pt x="50074" y="281459"/>
                </a:lnTo>
                <a:lnTo>
                  <a:pt x="46433" y="149368"/>
                </a:lnTo>
                <a:lnTo>
                  <a:pt x="88332" y="61935"/>
                </a:lnTo>
                <a:lnTo>
                  <a:pt x="101085" y="16385"/>
                </a:lnTo>
                <a:lnTo>
                  <a:pt x="62845" y="0"/>
                </a:lnTo>
                <a:lnTo>
                  <a:pt x="33689" y="20945"/>
                </a:lnTo>
                <a:lnTo>
                  <a:pt x="0" y="87432"/>
                </a:lnTo>
                <a:lnTo>
                  <a:pt x="4551" y="182166"/>
                </a:lnTo>
                <a:lnTo>
                  <a:pt x="16384" y="294203"/>
                </a:lnTo>
                <a:lnTo>
                  <a:pt x="46433" y="393497"/>
                </a:lnTo>
                <a:lnTo>
                  <a:pt x="67396" y="447240"/>
                </a:lnTo>
                <a:lnTo>
                  <a:pt x="122022" y="484571"/>
                </a:lnTo>
                <a:lnTo>
                  <a:pt x="205830" y="547417"/>
                </a:lnTo>
                <a:lnTo>
                  <a:pt x="218574" y="559269"/>
                </a:lnTo>
                <a:lnTo>
                  <a:pt x="189418" y="613012"/>
                </a:lnTo>
                <a:lnTo>
                  <a:pt x="205830" y="625765"/>
                </a:lnTo>
                <a:lnTo>
                  <a:pt x="239520" y="580215"/>
                </a:lnTo>
                <a:lnTo>
                  <a:pt x="273227" y="621214"/>
                </a:lnTo>
                <a:lnTo>
                  <a:pt x="289621" y="613012"/>
                </a:lnTo>
                <a:lnTo>
                  <a:pt x="255904" y="575663"/>
                </a:lnTo>
                <a:lnTo>
                  <a:pt x="260456" y="567471"/>
                </a:lnTo>
                <a:lnTo>
                  <a:pt x="336072" y="588407"/>
                </a:lnTo>
                <a:lnTo>
                  <a:pt x="348816" y="575663"/>
                </a:lnTo>
                <a:lnTo>
                  <a:pt x="332413" y="5592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59363" y="4627916"/>
            <a:ext cx="89252" cy="195829"/>
          </a:xfrm>
          <a:custGeom>
            <a:avLst/>
            <a:gdLst/>
            <a:ahLst/>
            <a:cxnLst/>
            <a:rect l="l" t="t" r="r" b="b"/>
            <a:pathLst>
              <a:path w="89252" h="195829">
                <a:moveTo>
                  <a:pt x="0" y="195829"/>
                </a:moveTo>
                <a:lnTo>
                  <a:pt x="67396" y="165781"/>
                </a:lnTo>
                <a:lnTo>
                  <a:pt x="89252" y="106576"/>
                </a:lnTo>
                <a:lnTo>
                  <a:pt x="84700" y="12743"/>
                </a:lnTo>
                <a:lnTo>
                  <a:pt x="26434" y="0"/>
                </a:lnTo>
                <a:lnTo>
                  <a:pt x="0" y="89253"/>
                </a:lnTo>
                <a:lnTo>
                  <a:pt x="0" y="1958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557745" y="4558698"/>
            <a:ext cx="89243" cy="194910"/>
          </a:xfrm>
          <a:custGeom>
            <a:avLst/>
            <a:gdLst/>
            <a:ahLst/>
            <a:cxnLst/>
            <a:rect l="l" t="t" r="r" b="b"/>
            <a:pathLst>
              <a:path w="89243" h="194910">
                <a:moveTo>
                  <a:pt x="0" y="194910"/>
                </a:moveTo>
                <a:lnTo>
                  <a:pt x="67396" y="164861"/>
                </a:lnTo>
                <a:lnTo>
                  <a:pt x="89243" y="105656"/>
                </a:lnTo>
                <a:lnTo>
                  <a:pt x="84691" y="12743"/>
                </a:lnTo>
                <a:lnTo>
                  <a:pt x="26397" y="0"/>
                </a:lnTo>
                <a:lnTo>
                  <a:pt x="0" y="89253"/>
                </a:lnTo>
                <a:lnTo>
                  <a:pt x="0" y="1949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723522" y="5854834"/>
            <a:ext cx="388886" cy="282370"/>
          </a:xfrm>
          <a:custGeom>
            <a:avLst/>
            <a:gdLst/>
            <a:ahLst/>
            <a:cxnLst/>
            <a:rect l="l" t="t" r="r" b="b"/>
            <a:pathLst>
              <a:path w="388886" h="282370">
                <a:moveTo>
                  <a:pt x="87431" y="139373"/>
                </a:moveTo>
                <a:lnTo>
                  <a:pt x="0" y="202228"/>
                </a:lnTo>
                <a:lnTo>
                  <a:pt x="33689" y="240488"/>
                </a:lnTo>
                <a:lnTo>
                  <a:pt x="117470" y="282370"/>
                </a:lnTo>
                <a:lnTo>
                  <a:pt x="183956" y="269626"/>
                </a:lnTo>
                <a:lnTo>
                  <a:pt x="313288" y="189475"/>
                </a:lnTo>
                <a:lnTo>
                  <a:pt x="367941" y="139373"/>
                </a:lnTo>
                <a:lnTo>
                  <a:pt x="388886" y="71976"/>
                </a:lnTo>
                <a:lnTo>
                  <a:pt x="380694" y="41909"/>
                </a:lnTo>
                <a:lnTo>
                  <a:pt x="342453" y="12771"/>
                </a:lnTo>
                <a:lnTo>
                  <a:pt x="305096" y="0"/>
                </a:lnTo>
                <a:lnTo>
                  <a:pt x="259573" y="17322"/>
                </a:lnTo>
                <a:lnTo>
                  <a:pt x="87431" y="139373"/>
                </a:lnTo>
                <a:close/>
              </a:path>
            </a:pathLst>
          </a:custGeom>
          <a:solidFill>
            <a:srgbClr val="FFA17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482163" y="5541514"/>
            <a:ext cx="445369" cy="445411"/>
          </a:xfrm>
          <a:custGeom>
            <a:avLst/>
            <a:gdLst/>
            <a:ahLst/>
            <a:cxnLst/>
            <a:rect l="l" t="t" r="r" b="b"/>
            <a:pathLst>
              <a:path w="445369" h="445411">
                <a:moveTo>
                  <a:pt x="370690" y="312409"/>
                </a:moveTo>
                <a:lnTo>
                  <a:pt x="424405" y="283280"/>
                </a:lnTo>
                <a:lnTo>
                  <a:pt x="437176" y="204022"/>
                </a:lnTo>
                <a:lnTo>
                  <a:pt x="445369" y="91984"/>
                </a:lnTo>
                <a:lnTo>
                  <a:pt x="445369" y="16385"/>
                </a:lnTo>
                <a:lnTo>
                  <a:pt x="428965" y="4551"/>
                </a:lnTo>
                <a:lnTo>
                  <a:pt x="278689" y="0"/>
                </a:lnTo>
                <a:lnTo>
                  <a:pt x="121129" y="20936"/>
                </a:lnTo>
                <a:lnTo>
                  <a:pt x="20936" y="41900"/>
                </a:lnTo>
                <a:lnTo>
                  <a:pt x="0" y="87423"/>
                </a:lnTo>
                <a:lnTo>
                  <a:pt x="12743" y="236819"/>
                </a:lnTo>
                <a:lnTo>
                  <a:pt x="50092" y="345216"/>
                </a:lnTo>
                <a:lnTo>
                  <a:pt x="91973" y="440859"/>
                </a:lnTo>
                <a:lnTo>
                  <a:pt x="112027" y="445411"/>
                </a:lnTo>
                <a:lnTo>
                  <a:pt x="233166" y="408062"/>
                </a:lnTo>
                <a:lnTo>
                  <a:pt x="341534" y="349767"/>
                </a:lnTo>
                <a:lnTo>
                  <a:pt x="370690" y="312409"/>
                </a:lnTo>
                <a:close/>
              </a:path>
            </a:pathLst>
          </a:custGeom>
          <a:solidFill>
            <a:srgbClr val="FFA17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78522" y="5529671"/>
            <a:ext cx="461763" cy="465446"/>
          </a:xfrm>
          <a:custGeom>
            <a:avLst/>
            <a:gdLst/>
            <a:ahLst/>
            <a:cxnLst/>
            <a:rect l="l" t="t" r="r" b="b"/>
            <a:pathLst>
              <a:path w="461763" h="465446">
                <a:moveTo>
                  <a:pt x="207651" y="440841"/>
                </a:moveTo>
                <a:lnTo>
                  <a:pt x="274137" y="411712"/>
                </a:lnTo>
                <a:lnTo>
                  <a:pt x="265945" y="390766"/>
                </a:lnTo>
                <a:lnTo>
                  <a:pt x="195817" y="415353"/>
                </a:lnTo>
                <a:lnTo>
                  <a:pt x="129331" y="436290"/>
                </a:lnTo>
                <a:lnTo>
                  <a:pt x="103834" y="423546"/>
                </a:lnTo>
                <a:lnTo>
                  <a:pt x="66486" y="337023"/>
                </a:lnTo>
                <a:lnTo>
                  <a:pt x="37348" y="236828"/>
                </a:lnTo>
                <a:lnTo>
                  <a:pt x="29156" y="87432"/>
                </a:lnTo>
                <a:lnTo>
                  <a:pt x="41899" y="71047"/>
                </a:lnTo>
                <a:lnTo>
                  <a:pt x="162101" y="37330"/>
                </a:lnTo>
                <a:lnTo>
                  <a:pt x="291432" y="24586"/>
                </a:lnTo>
                <a:lnTo>
                  <a:pt x="411661" y="33689"/>
                </a:lnTo>
                <a:lnTo>
                  <a:pt x="428046" y="29138"/>
                </a:lnTo>
                <a:lnTo>
                  <a:pt x="428046" y="166691"/>
                </a:lnTo>
                <a:lnTo>
                  <a:pt x="416212" y="286921"/>
                </a:lnTo>
                <a:lnTo>
                  <a:pt x="378882" y="311508"/>
                </a:lnTo>
                <a:lnTo>
                  <a:pt x="432607" y="311508"/>
                </a:lnTo>
                <a:lnTo>
                  <a:pt x="440817" y="270509"/>
                </a:lnTo>
                <a:lnTo>
                  <a:pt x="457211" y="186726"/>
                </a:lnTo>
                <a:lnTo>
                  <a:pt x="461763" y="58294"/>
                </a:lnTo>
                <a:lnTo>
                  <a:pt x="457211" y="20945"/>
                </a:lnTo>
                <a:lnTo>
                  <a:pt x="432607" y="0"/>
                </a:lnTo>
                <a:lnTo>
                  <a:pt x="345175" y="0"/>
                </a:lnTo>
                <a:lnTo>
                  <a:pt x="241358" y="8201"/>
                </a:lnTo>
                <a:lnTo>
                  <a:pt x="137523" y="12753"/>
                </a:lnTo>
                <a:lnTo>
                  <a:pt x="45540" y="29138"/>
                </a:lnTo>
                <a:lnTo>
                  <a:pt x="12743" y="29138"/>
                </a:lnTo>
                <a:lnTo>
                  <a:pt x="4551" y="71047"/>
                </a:lnTo>
                <a:lnTo>
                  <a:pt x="0" y="157570"/>
                </a:lnTo>
                <a:lnTo>
                  <a:pt x="8192" y="249572"/>
                </a:lnTo>
                <a:lnTo>
                  <a:pt x="29156" y="316059"/>
                </a:lnTo>
                <a:lnTo>
                  <a:pt x="62845" y="411712"/>
                </a:lnTo>
                <a:lnTo>
                  <a:pt x="91063" y="460895"/>
                </a:lnTo>
                <a:lnTo>
                  <a:pt x="124771" y="465446"/>
                </a:lnTo>
                <a:lnTo>
                  <a:pt x="207651" y="4408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091438" y="5873977"/>
            <a:ext cx="454480" cy="80150"/>
          </a:xfrm>
          <a:custGeom>
            <a:avLst/>
            <a:gdLst/>
            <a:ahLst/>
            <a:cxnLst/>
            <a:rect l="l" t="t" r="r" b="b"/>
            <a:pathLst>
              <a:path w="454480" h="80150">
                <a:moveTo>
                  <a:pt x="0" y="26407"/>
                </a:moveTo>
                <a:lnTo>
                  <a:pt x="20963" y="80150"/>
                </a:lnTo>
                <a:lnTo>
                  <a:pt x="50092" y="75599"/>
                </a:lnTo>
                <a:lnTo>
                  <a:pt x="58284" y="53743"/>
                </a:lnTo>
                <a:lnTo>
                  <a:pt x="454480" y="26407"/>
                </a:lnTo>
                <a:lnTo>
                  <a:pt x="441727" y="0"/>
                </a:lnTo>
                <a:lnTo>
                  <a:pt x="45540" y="26407"/>
                </a:lnTo>
                <a:lnTo>
                  <a:pt x="24604" y="13663"/>
                </a:lnTo>
                <a:lnTo>
                  <a:pt x="0" y="264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129697" y="5495963"/>
            <a:ext cx="379802" cy="159409"/>
          </a:xfrm>
          <a:custGeom>
            <a:avLst/>
            <a:gdLst/>
            <a:ahLst/>
            <a:cxnLst/>
            <a:rect l="l" t="t" r="r" b="b"/>
            <a:pathLst>
              <a:path w="379802" h="159409">
                <a:moveTo>
                  <a:pt x="8192" y="0"/>
                </a:moveTo>
                <a:lnTo>
                  <a:pt x="0" y="51922"/>
                </a:lnTo>
                <a:lnTo>
                  <a:pt x="33707" y="60115"/>
                </a:lnTo>
                <a:lnTo>
                  <a:pt x="37348" y="47371"/>
                </a:lnTo>
                <a:lnTo>
                  <a:pt x="375223" y="159409"/>
                </a:lnTo>
                <a:lnTo>
                  <a:pt x="379802" y="124781"/>
                </a:lnTo>
                <a:lnTo>
                  <a:pt x="37348" y="21855"/>
                </a:lnTo>
                <a:lnTo>
                  <a:pt x="37348" y="0"/>
                </a:lnTo>
                <a:lnTo>
                  <a:pt x="8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559573" y="5393938"/>
            <a:ext cx="302383" cy="171242"/>
          </a:xfrm>
          <a:custGeom>
            <a:avLst/>
            <a:gdLst/>
            <a:ahLst/>
            <a:cxnLst/>
            <a:rect l="l" t="t" r="r" b="b"/>
            <a:pathLst>
              <a:path w="302383" h="171242">
                <a:moveTo>
                  <a:pt x="29156" y="12753"/>
                </a:moveTo>
                <a:lnTo>
                  <a:pt x="41899" y="0"/>
                </a:lnTo>
                <a:lnTo>
                  <a:pt x="20963" y="0"/>
                </a:lnTo>
                <a:lnTo>
                  <a:pt x="0" y="30075"/>
                </a:lnTo>
                <a:lnTo>
                  <a:pt x="25514" y="51012"/>
                </a:lnTo>
                <a:lnTo>
                  <a:pt x="46451" y="47371"/>
                </a:lnTo>
                <a:lnTo>
                  <a:pt x="273227" y="171242"/>
                </a:lnTo>
                <a:lnTo>
                  <a:pt x="302383" y="153947"/>
                </a:lnTo>
                <a:lnTo>
                  <a:pt x="29156" y="127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728074" y="5848462"/>
            <a:ext cx="408939" cy="298782"/>
          </a:xfrm>
          <a:custGeom>
            <a:avLst/>
            <a:gdLst/>
            <a:ahLst/>
            <a:cxnLst/>
            <a:rect l="l" t="t" r="r" b="b"/>
            <a:pathLst>
              <a:path w="408939" h="298782">
                <a:moveTo>
                  <a:pt x="137523" y="130270"/>
                </a:moveTo>
                <a:lnTo>
                  <a:pt x="112919" y="117499"/>
                </a:lnTo>
                <a:lnTo>
                  <a:pt x="33689" y="168511"/>
                </a:lnTo>
                <a:lnTo>
                  <a:pt x="0" y="197668"/>
                </a:lnTo>
                <a:lnTo>
                  <a:pt x="4551" y="226806"/>
                </a:lnTo>
                <a:lnTo>
                  <a:pt x="58293" y="269626"/>
                </a:lnTo>
                <a:lnTo>
                  <a:pt x="133882" y="298782"/>
                </a:lnTo>
                <a:lnTo>
                  <a:pt x="179405" y="298782"/>
                </a:lnTo>
                <a:lnTo>
                  <a:pt x="250452" y="256873"/>
                </a:lnTo>
                <a:lnTo>
                  <a:pt x="334261" y="202219"/>
                </a:lnTo>
                <a:lnTo>
                  <a:pt x="392545" y="147566"/>
                </a:lnTo>
                <a:lnTo>
                  <a:pt x="408939" y="101114"/>
                </a:lnTo>
                <a:lnTo>
                  <a:pt x="404388" y="75617"/>
                </a:lnTo>
                <a:lnTo>
                  <a:pt x="400747" y="46460"/>
                </a:lnTo>
                <a:lnTo>
                  <a:pt x="350646" y="12753"/>
                </a:lnTo>
                <a:lnTo>
                  <a:pt x="304185" y="0"/>
                </a:lnTo>
                <a:lnTo>
                  <a:pt x="271415" y="12753"/>
                </a:lnTo>
                <a:lnTo>
                  <a:pt x="221314" y="41909"/>
                </a:lnTo>
                <a:lnTo>
                  <a:pt x="237699" y="54653"/>
                </a:lnTo>
                <a:lnTo>
                  <a:pt x="284159" y="20963"/>
                </a:lnTo>
                <a:lnTo>
                  <a:pt x="316938" y="20963"/>
                </a:lnTo>
                <a:lnTo>
                  <a:pt x="392545" y="67397"/>
                </a:lnTo>
                <a:lnTo>
                  <a:pt x="392545" y="109306"/>
                </a:lnTo>
                <a:lnTo>
                  <a:pt x="300544" y="194027"/>
                </a:lnTo>
                <a:lnTo>
                  <a:pt x="179405" y="273267"/>
                </a:lnTo>
                <a:lnTo>
                  <a:pt x="145725" y="277818"/>
                </a:lnTo>
                <a:lnTo>
                  <a:pt x="33689" y="226806"/>
                </a:lnTo>
                <a:lnTo>
                  <a:pt x="24586" y="210421"/>
                </a:lnTo>
                <a:lnTo>
                  <a:pt x="54652" y="181255"/>
                </a:lnTo>
                <a:lnTo>
                  <a:pt x="137523" y="1302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640624" y="5648081"/>
            <a:ext cx="459942" cy="420815"/>
          </a:xfrm>
          <a:custGeom>
            <a:avLst/>
            <a:gdLst/>
            <a:ahLst/>
            <a:cxnLst/>
            <a:rect l="l" t="t" r="r" b="b"/>
            <a:pathLst>
              <a:path w="459942" h="420815">
                <a:moveTo>
                  <a:pt x="0" y="74688"/>
                </a:moveTo>
                <a:lnTo>
                  <a:pt x="0" y="150278"/>
                </a:lnTo>
                <a:lnTo>
                  <a:pt x="20963" y="212223"/>
                </a:lnTo>
                <a:lnTo>
                  <a:pt x="58293" y="266868"/>
                </a:lnTo>
                <a:lnTo>
                  <a:pt x="100202" y="312418"/>
                </a:lnTo>
                <a:lnTo>
                  <a:pt x="163048" y="341575"/>
                </a:lnTo>
                <a:lnTo>
                  <a:pt x="238637" y="357969"/>
                </a:lnTo>
                <a:lnTo>
                  <a:pt x="322418" y="399869"/>
                </a:lnTo>
                <a:lnTo>
                  <a:pt x="401657" y="420815"/>
                </a:lnTo>
                <a:lnTo>
                  <a:pt x="447198" y="396228"/>
                </a:lnTo>
                <a:lnTo>
                  <a:pt x="459942" y="357969"/>
                </a:lnTo>
                <a:lnTo>
                  <a:pt x="443557" y="307867"/>
                </a:lnTo>
                <a:lnTo>
                  <a:pt x="414419" y="287831"/>
                </a:lnTo>
                <a:lnTo>
                  <a:pt x="351574" y="245931"/>
                </a:lnTo>
                <a:lnTo>
                  <a:pt x="280536" y="208573"/>
                </a:lnTo>
                <a:lnTo>
                  <a:pt x="217691" y="171242"/>
                </a:lnTo>
                <a:lnTo>
                  <a:pt x="179432" y="129342"/>
                </a:lnTo>
                <a:lnTo>
                  <a:pt x="171240" y="87432"/>
                </a:lnTo>
                <a:lnTo>
                  <a:pt x="150295" y="37330"/>
                </a:lnTo>
                <a:lnTo>
                  <a:pt x="117497" y="12753"/>
                </a:lnTo>
                <a:lnTo>
                  <a:pt x="79257" y="0"/>
                </a:lnTo>
                <a:lnTo>
                  <a:pt x="33716" y="16394"/>
                </a:lnTo>
                <a:lnTo>
                  <a:pt x="0" y="746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731715" y="4964029"/>
            <a:ext cx="232237" cy="822496"/>
          </a:xfrm>
          <a:custGeom>
            <a:avLst/>
            <a:gdLst/>
            <a:ahLst/>
            <a:cxnLst/>
            <a:rect l="l" t="t" r="r" b="b"/>
            <a:pathLst>
              <a:path w="232237" h="822496">
                <a:moveTo>
                  <a:pt x="41881" y="822496"/>
                </a:moveTo>
                <a:lnTo>
                  <a:pt x="67396" y="789717"/>
                </a:lnTo>
                <a:lnTo>
                  <a:pt x="84700" y="690432"/>
                </a:lnTo>
                <a:lnTo>
                  <a:pt x="105637" y="591138"/>
                </a:lnTo>
                <a:lnTo>
                  <a:pt x="160289" y="504616"/>
                </a:lnTo>
                <a:lnTo>
                  <a:pt x="168482" y="446321"/>
                </a:lnTo>
                <a:lnTo>
                  <a:pt x="152097" y="392578"/>
                </a:lnTo>
                <a:lnTo>
                  <a:pt x="113838" y="326072"/>
                </a:lnTo>
                <a:lnTo>
                  <a:pt x="84700" y="239550"/>
                </a:lnTo>
                <a:lnTo>
                  <a:pt x="67396" y="165771"/>
                </a:lnTo>
                <a:lnTo>
                  <a:pt x="75598" y="120230"/>
                </a:lnTo>
                <a:lnTo>
                  <a:pt x="143904" y="102925"/>
                </a:lnTo>
                <a:lnTo>
                  <a:pt x="206750" y="74679"/>
                </a:lnTo>
                <a:lnTo>
                  <a:pt x="232237" y="53743"/>
                </a:lnTo>
                <a:lnTo>
                  <a:pt x="198548" y="8192"/>
                </a:lnTo>
                <a:lnTo>
                  <a:pt x="177594" y="0"/>
                </a:lnTo>
                <a:lnTo>
                  <a:pt x="126600" y="37330"/>
                </a:lnTo>
                <a:lnTo>
                  <a:pt x="84700" y="78320"/>
                </a:lnTo>
                <a:lnTo>
                  <a:pt x="38240" y="99284"/>
                </a:lnTo>
                <a:lnTo>
                  <a:pt x="46442" y="136615"/>
                </a:lnTo>
                <a:lnTo>
                  <a:pt x="41881" y="214963"/>
                </a:lnTo>
                <a:lnTo>
                  <a:pt x="51011" y="285101"/>
                </a:lnTo>
                <a:lnTo>
                  <a:pt x="88341" y="359780"/>
                </a:lnTo>
                <a:lnTo>
                  <a:pt x="126600" y="459074"/>
                </a:lnTo>
                <a:lnTo>
                  <a:pt x="110188" y="500064"/>
                </a:lnTo>
                <a:lnTo>
                  <a:pt x="54652" y="558359"/>
                </a:lnTo>
                <a:lnTo>
                  <a:pt x="4551" y="682230"/>
                </a:lnTo>
                <a:lnTo>
                  <a:pt x="0" y="723211"/>
                </a:lnTo>
                <a:lnTo>
                  <a:pt x="0" y="781506"/>
                </a:lnTo>
                <a:lnTo>
                  <a:pt x="41881" y="8224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640624" y="5124339"/>
            <a:ext cx="196728" cy="657634"/>
          </a:xfrm>
          <a:custGeom>
            <a:avLst/>
            <a:gdLst/>
            <a:ahLst/>
            <a:cxnLst/>
            <a:rect l="l" t="t" r="r" b="b"/>
            <a:pathLst>
              <a:path w="196728" h="657634">
                <a:moveTo>
                  <a:pt x="77436" y="367982"/>
                </a:moveTo>
                <a:lnTo>
                  <a:pt x="47370" y="421725"/>
                </a:lnTo>
                <a:lnTo>
                  <a:pt x="12771" y="500046"/>
                </a:lnTo>
                <a:lnTo>
                  <a:pt x="0" y="587506"/>
                </a:lnTo>
                <a:lnTo>
                  <a:pt x="17322" y="657634"/>
                </a:lnTo>
                <a:lnTo>
                  <a:pt x="68306" y="641249"/>
                </a:lnTo>
                <a:lnTo>
                  <a:pt x="81077" y="574753"/>
                </a:lnTo>
                <a:lnTo>
                  <a:pt x="81077" y="500046"/>
                </a:lnTo>
                <a:lnTo>
                  <a:pt x="102933" y="421725"/>
                </a:lnTo>
                <a:lnTo>
                  <a:pt x="136613" y="372533"/>
                </a:lnTo>
                <a:lnTo>
                  <a:pt x="132972" y="326983"/>
                </a:lnTo>
                <a:lnTo>
                  <a:pt x="98382" y="247752"/>
                </a:lnTo>
                <a:lnTo>
                  <a:pt x="68306" y="157561"/>
                </a:lnTo>
                <a:lnTo>
                  <a:pt x="51011" y="61935"/>
                </a:lnTo>
                <a:lnTo>
                  <a:pt x="51011" y="29138"/>
                </a:lnTo>
                <a:lnTo>
                  <a:pt x="93821" y="66496"/>
                </a:lnTo>
                <a:lnTo>
                  <a:pt x="145743" y="103827"/>
                </a:lnTo>
                <a:lnTo>
                  <a:pt x="196728" y="70137"/>
                </a:lnTo>
                <a:lnTo>
                  <a:pt x="192176" y="40971"/>
                </a:lnTo>
                <a:lnTo>
                  <a:pt x="98382" y="24586"/>
                </a:lnTo>
                <a:lnTo>
                  <a:pt x="30066" y="0"/>
                </a:lnTo>
                <a:lnTo>
                  <a:pt x="12771" y="4551"/>
                </a:lnTo>
                <a:lnTo>
                  <a:pt x="12771" y="120230"/>
                </a:lnTo>
                <a:lnTo>
                  <a:pt x="42819" y="214945"/>
                </a:lnTo>
                <a:lnTo>
                  <a:pt x="81077" y="289652"/>
                </a:lnTo>
                <a:lnTo>
                  <a:pt x="93821" y="338826"/>
                </a:lnTo>
                <a:lnTo>
                  <a:pt x="77436" y="36798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085092" y="6013332"/>
            <a:ext cx="244098" cy="232268"/>
          </a:xfrm>
          <a:custGeom>
            <a:avLst/>
            <a:gdLst/>
            <a:ahLst/>
            <a:cxnLst/>
            <a:rect l="l" t="t" r="r" b="b"/>
            <a:pathLst>
              <a:path w="244098" h="232268">
                <a:moveTo>
                  <a:pt x="223135" y="97464"/>
                </a:moveTo>
                <a:lnTo>
                  <a:pt x="184894" y="67397"/>
                </a:lnTo>
                <a:lnTo>
                  <a:pt x="227686" y="17295"/>
                </a:lnTo>
                <a:lnTo>
                  <a:pt x="205830" y="0"/>
                </a:lnTo>
                <a:lnTo>
                  <a:pt x="160289" y="59204"/>
                </a:lnTo>
                <a:lnTo>
                  <a:pt x="113856" y="51012"/>
                </a:lnTo>
                <a:lnTo>
                  <a:pt x="67396" y="51012"/>
                </a:lnTo>
                <a:lnTo>
                  <a:pt x="12743" y="71948"/>
                </a:lnTo>
                <a:lnTo>
                  <a:pt x="0" y="122050"/>
                </a:lnTo>
                <a:lnTo>
                  <a:pt x="33707" y="173063"/>
                </a:lnTo>
                <a:lnTo>
                  <a:pt x="101103" y="214972"/>
                </a:lnTo>
                <a:lnTo>
                  <a:pt x="163930" y="232268"/>
                </a:lnTo>
                <a:lnTo>
                  <a:pt x="214942" y="214972"/>
                </a:lnTo>
                <a:lnTo>
                  <a:pt x="239547" y="185807"/>
                </a:lnTo>
                <a:lnTo>
                  <a:pt x="244098" y="147566"/>
                </a:lnTo>
                <a:lnTo>
                  <a:pt x="223135" y="974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576895" y="5975983"/>
            <a:ext cx="465385" cy="494601"/>
          </a:xfrm>
          <a:custGeom>
            <a:avLst/>
            <a:gdLst/>
            <a:ahLst/>
            <a:cxnLst/>
            <a:rect l="l" t="t" r="r" b="b"/>
            <a:pathLst>
              <a:path w="465385" h="494601">
                <a:moveTo>
                  <a:pt x="452633" y="71056"/>
                </a:moveTo>
                <a:lnTo>
                  <a:pt x="465385" y="37348"/>
                </a:lnTo>
                <a:lnTo>
                  <a:pt x="440799" y="4569"/>
                </a:lnTo>
                <a:lnTo>
                  <a:pt x="403450" y="0"/>
                </a:lnTo>
                <a:lnTo>
                  <a:pt x="386146" y="41900"/>
                </a:lnTo>
                <a:lnTo>
                  <a:pt x="345175" y="116607"/>
                </a:lnTo>
                <a:lnTo>
                  <a:pt x="282330" y="215873"/>
                </a:lnTo>
                <a:lnTo>
                  <a:pt x="207651" y="299683"/>
                </a:lnTo>
                <a:lnTo>
                  <a:pt x="128393" y="357068"/>
                </a:lnTo>
                <a:lnTo>
                  <a:pt x="87422" y="386206"/>
                </a:lnTo>
                <a:lnTo>
                  <a:pt x="12743" y="345234"/>
                </a:lnTo>
                <a:lnTo>
                  <a:pt x="8192" y="366171"/>
                </a:lnTo>
                <a:lnTo>
                  <a:pt x="61907" y="390757"/>
                </a:lnTo>
                <a:lnTo>
                  <a:pt x="66486" y="403528"/>
                </a:lnTo>
                <a:lnTo>
                  <a:pt x="0" y="436306"/>
                </a:lnTo>
                <a:lnTo>
                  <a:pt x="8192" y="452696"/>
                </a:lnTo>
                <a:lnTo>
                  <a:pt x="71037" y="415365"/>
                </a:lnTo>
                <a:lnTo>
                  <a:pt x="82871" y="423559"/>
                </a:lnTo>
                <a:lnTo>
                  <a:pt x="50074" y="490048"/>
                </a:lnTo>
                <a:lnTo>
                  <a:pt x="71037" y="494601"/>
                </a:lnTo>
                <a:lnTo>
                  <a:pt x="100175" y="432664"/>
                </a:lnTo>
                <a:lnTo>
                  <a:pt x="145716" y="470018"/>
                </a:lnTo>
                <a:lnTo>
                  <a:pt x="162110" y="457270"/>
                </a:lnTo>
                <a:lnTo>
                  <a:pt x="120201" y="423559"/>
                </a:lnTo>
                <a:lnTo>
                  <a:pt x="116560" y="398977"/>
                </a:lnTo>
                <a:lnTo>
                  <a:pt x="207651" y="340655"/>
                </a:lnTo>
                <a:lnTo>
                  <a:pt x="316019" y="233196"/>
                </a:lnTo>
                <a:lnTo>
                  <a:pt x="386146" y="162130"/>
                </a:lnTo>
                <a:lnTo>
                  <a:pt x="452633" y="710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8048653" y="5794718"/>
            <a:ext cx="605658" cy="204959"/>
          </a:xfrm>
          <a:custGeom>
            <a:avLst/>
            <a:gdLst/>
            <a:ahLst/>
            <a:cxnLst/>
            <a:rect l="l" t="t" r="r" b="b"/>
            <a:pathLst>
              <a:path w="605658" h="204959">
                <a:moveTo>
                  <a:pt x="8210" y="157588"/>
                </a:moveTo>
                <a:lnTo>
                  <a:pt x="0" y="179435"/>
                </a:lnTo>
                <a:lnTo>
                  <a:pt x="29156" y="200399"/>
                </a:lnTo>
                <a:lnTo>
                  <a:pt x="58293" y="204959"/>
                </a:lnTo>
                <a:lnTo>
                  <a:pt x="182154" y="179435"/>
                </a:lnTo>
                <a:lnTo>
                  <a:pt x="357036" y="157588"/>
                </a:lnTo>
                <a:lnTo>
                  <a:pt x="489098" y="89280"/>
                </a:lnTo>
                <a:lnTo>
                  <a:pt x="514595" y="81079"/>
                </a:lnTo>
                <a:lnTo>
                  <a:pt x="584722" y="93832"/>
                </a:lnTo>
                <a:lnTo>
                  <a:pt x="605658" y="85630"/>
                </a:lnTo>
                <a:lnTo>
                  <a:pt x="530980" y="72886"/>
                </a:lnTo>
                <a:lnTo>
                  <a:pt x="535531" y="63756"/>
                </a:lnTo>
                <a:lnTo>
                  <a:pt x="592915" y="34627"/>
                </a:lnTo>
                <a:lnTo>
                  <a:pt x="581081" y="20963"/>
                </a:lnTo>
                <a:lnTo>
                  <a:pt x="522787" y="51012"/>
                </a:lnTo>
                <a:lnTo>
                  <a:pt x="518236" y="38268"/>
                </a:lnTo>
                <a:lnTo>
                  <a:pt x="547392" y="0"/>
                </a:lnTo>
                <a:lnTo>
                  <a:pt x="530980" y="0"/>
                </a:lnTo>
                <a:lnTo>
                  <a:pt x="493649" y="42819"/>
                </a:lnTo>
                <a:lnTo>
                  <a:pt x="485457" y="38268"/>
                </a:lnTo>
                <a:lnTo>
                  <a:pt x="469045" y="0"/>
                </a:lnTo>
                <a:lnTo>
                  <a:pt x="456301" y="17322"/>
                </a:lnTo>
                <a:lnTo>
                  <a:pt x="480906" y="63756"/>
                </a:lnTo>
                <a:lnTo>
                  <a:pt x="477264" y="72886"/>
                </a:lnTo>
                <a:lnTo>
                  <a:pt x="423522" y="98383"/>
                </a:lnTo>
                <a:lnTo>
                  <a:pt x="352484" y="123880"/>
                </a:lnTo>
                <a:lnTo>
                  <a:pt x="285998" y="132091"/>
                </a:lnTo>
                <a:lnTo>
                  <a:pt x="182154" y="136642"/>
                </a:lnTo>
                <a:lnTo>
                  <a:pt x="95642" y="141194"/>
                </a:lnTo>
                <a:lnTo>
                  <a:pt x="8210" y="1575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15939" y="2449870"/>
            <a:ext cx="152363" cy="50935"/>
          </a:xfrm>
          <a:custGeom>
            <a:avLst/>
            <a:gdLst/>
            <a:ahLst/>
            <a:cxnLst/>
            <a:rect l="l" t="t" r="r" b="b"/>
            <a:pathLst>
              <a:path w="152363" h="50935">
                <a:moveTo>
                  <a:pt x="6799" y="38404"/>
                </a:moveTo>
                <a:lnTo>
                  <a:pt x="10129" y="34496"/>
                </a:lnTo>
                <a:lnTo>
                  <a:pt x="16929" y="29510"/>
                </a:lnTo>
                <a:lnTo>
                  <a:pt x="23728" y="23042"/>
                </a:lnTo>
                <a:lnTo>
                  <a:pt x="27059" y="21021"/>
                </a:lnTo>
                <a:lnTo>
                  <a:pt x="33858" y="18056"/>
                </a:lnTo>
                <a:lnTo>
                  <a:pt x="43988" y="17113"/>
                </a:lnTo>
                <a:lnTo>
                  <a:pt x="50787" y="15092"/>
                </a:lnTo>
                <a:lnTo>
                  <a:pt x="60917" y="14148"/>
                </a:lnTo>
                <a:lnTo>
                  <a:pt x="74516" y="14148"/>
                </a:lnTo>
                <a:lnTo>
                  <a:pt x="81315" y="15092"/>
                </a:lnTo>
                <a:lnTo>
                  <a:pt x="84646" y="18056"/>
                </a:lnTo>
                <a:lnTo>
                  <a:pt x="91445" y="21964"/>
                </a:lnTo>
                <a:lnTo>
                  <a:pt x="98245" y="24928"/>
                </a:lnTo>
                <a:lnTo>
                  <a:pt x="105044" y="28567"/>
                </a:lnTo>
                <a:lnTo>
                  <a:pt x="111705" y="31531"/>
                </a:lnTo>
                <a:lnTo>
                  <a:pt x="118504" y="35439"/>
                </a:lnTo>
                <a:lnTo>
                  <a:pt x="125304" y="38404"/>
                </a:lnTo>
                <a:lnTo>
                  <a:pt x="128634" y="41099"/>
                </a:lnTo>
                <a:lnTo>
                  <a:pt x="125304" y="42042"/>
                </a:lnTo>
                <a:lnTo>
                  <a:pt x="121835" y="42042"/>
                </a:lnTo>
                <a:lnTo>
                  <a:pt x="118504" y="42985"/>
                </a:lnTo>
                <a:lnTo>
                  <a:pt x="118504" y="45006"/>
                </a:lnTo>
                <a:lnTo>
                  <a:pt x="115174" y="45006"/>
                </a:lnTo>
                <a:lnTo>
                  <a:pt x="111705" y="45950"/>
                </a:lnTo>
                <a:lnTo>
                  <a:pt x="108374" y="45950"/>
                </a:lnTo>
                <a:lnTo>
                  <a:pt x="108374" y="47028"/>
                </a:lnTo>
                <a:lnTo>
                  <a:pt x="111705" y="47971"/>
                </a:lnTo>
                <a:lnTo>
                  <a:pt x="111705" y="49992"/>
                </a:lnTo>
                <a:lnTo>
                  <a:pt x="115174" y="50935"/>
                </a:lnTo>
                <a:lnTo>
                  <a:pt x="121835" y="50935"/>
                </a:lnTo>
                <a:lnTo>
                  <a:pt x="121835" y="49992"/>
                </a:lnTo>
                <a:lnTo>
                  <a:pt x="125304" y="47971"/>
                </a:lnTo>
                <a:lnTo>
                  <a:pt x="128634" y="45950"/>
                </a:lnTo>
                <a:lnTo>
                  <a:pt x="132103" y="45006"/>
                </a:lnTo>
                <a:lnTo>
                  <a:pt x="135433" y="42985"/>
                </a:lnTo>
                <a:lnTo>
                  <a:pt x="138764" y="45950"/>
                </a:lnTo>
                <a:lnTo>
                  <a:pt x="145563" y="42985"/>
                </a:lnTo>
                <a:lnTo>
                  <a:pt x="152363" y="39077"/>
                </a:lnTo>
                <a:lnTo>
                  <a:pt x="152363" y="38404"/>
                </a:lnTo>
                <a:lnTo>
                  <a:pt x="145563" y="33553"/>
                </a:lnTo>
                <a:lnTo>
                  <a:pt x="135433" y="26545"/>
                </a:lnTo>
                <a:lnTo>
                  <a:pt x="128634" y="21964"/>
                </a:lnTo>
                <a:lnTo>
                  <a:pt x="118504" y="17113"/>
                </a:lnTo>
                <a:lnTo>
                  <a:pt x="108374" y="12531"/>
                </a:lnTo>
                <a:lnTo>
                  <a:pt x="91445" y="9567"/>
                </a:lnTo>
                <a:lnTo>
                  <a:pt x="77846" y="6602"/>
                </a:lnTo>
                <a:lnTo>
                  <a:pt x="60917" y="5524"/>
                </a:lnTo>
                <a:lnTo>
                  <a:pt x="43988" y="4581"/>
                </a:lnTo>
                <a:lnTo>
                  <a:pt x="27059" y="2560"/>
                </a:lnTo>
                <a:lnTo>
                  <a:pt x="13598" y="1617"/>
                </a:lnTo>
                <a:lnTo>
                  <a:pt x="3469" y="0"/>
                </a:lnTo>
                <a:lnTo>
                  <a:pt x="3469" y="2560"/>
                </a:lnTo>
                <a:lnTo>
                  <a:pt x="6799" y="5524"/>
                </a:lnTo>
                <a:lnTo>
                  <a:pt x="6799" y="8489"/>
                </a:lnTo>
                <a:lnTo>
                  <a:pt x="10129" y="10510"/>
                </a:lnTo>
                <a:lnTo>
                  <a:pt x="13598" y="15092"/>
                </a:lnTo>
                <a:lnTo>
                  <a:pt x="13598" y="21964"/>
                </a:lnTo>
                <a:lnTo>
                  <a:pt x="10129" y="29510"/>
                </a:lnTo>
                <a:lnTo>
                  <a:pt x="0" y="38404"/>
                </a:lnTo>
                <a:lnTo>
                  <a:pt x="6799" y="384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830396" y="2566834"/>
            <a:ext cx="3009534" cy="2067511"/>
          </a:xfrm>
          <a:custGeom>
            <a:avLst/>
            <a:gdLst/>
            <a:ahLst/>
            <a:cxnLst/>
            <a:rect l="l" t="t" r="r" b="b"/>
            <a:pathLst>
              <a:path w="3009534" h="2067511">
                <a:moveTo>
                  <a:pt x="1509769" y="0"/>
                </a:moveTo>
                <a:lnTo>
                  <a:pt x="0" y="2067511"/>
                </a:lnTo>
                <a:lnTo>
                  <a:pt x="3009534" y="2067511"/>
                </a:lnTo>
                <a:lnTo>
                  <a:pt x="150976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30396" y="2566834"/>
            <a:ext cx="3009534" cy="2067511"/>
          </a:xfrm>
          <a:custGeom>
            <a:avLst/>
            <a:gdLst/>
            <a:ahLst/>
            <a:cxnLst/>
            <a:rect l="l" t="t" r="r" b="b"/>
            <a:pathLst>
              <a:path w="3009534" h="2067511">
                <a:moveTo>
                  <a:pt x="1509769" y="0"/>
                </a:moveTo>
                <a:lnTo>
                  <a:pt x="0" y="2067511"/>
                </a:lnTo>
                <a:lnTo>
                  <a:pt x="3009534" y="2067511"/>
                </a:lnTo>
                <a:lnTo>
                  <a:pt x="1509769" y="0"/>
                </a:lnTo>
              </a:path>
            </a:pathLst>
          </a:custGeom>
          <a:ln w="150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833781" y="3693217"/>
            <a:ext cx="3510557" cy="1024956"/>
          </a:xfrm>
          <a:custGeom>
            <a:avLst/>
            <a:gdLst/>
            <a:ahLst/>
            <a:cxnLst/>
            <a:rect l="l" t="t" r="r" b="b"/>
            <a:pathLst>
              <a:path w="3510557" h="1024956">
                <a:moveTo>
                  <a:pt x="0" y="512444"/>
                </a:moveTo>
                <a:lnTo>
                  <a:pt x="5815" y="470459"/>
                </a:lnTo>
                <a:lnTo>
                  <a:pt x="22958" y="429401"/>
                </a:lnTo>
                <a:lnTo>
                  <a:pt x="50979" y="389402"/>
                </a:lnTo>
                <a:lnTo>
                  <a:pt x="89424" y="350595"/>
                </a:lnTo>
                <a:lnTo>
                  <a:pt x="137842" y="313113"/>
                </a:lnTo>
                <a:lnTo>
                  <a:pt x="195781" y="277088"/>
                </a:lnTo>
                <a:lnTo>
                  <a:pt x="262789" y="242653"/>
                </a:lnTo>
                <a:lnTo>
                  <a:pt x="338414" y="209940"/>
                </a:lnTo>
                <a:lnTo>
                  <a:pt x="422204" y="179082"/>
                </a:lnTo>
                <a:lnTo>
                  <a:pt x="513707" y="150212"/>
                </a:lnTo>
                <a:lnTo>
                  <a:pt x="612471" y="123461"/>
                </a:lnTo>
                <a:lnTo>
                  <a:pt x="718044" y="98964"/>
                </a:lnTo>
                <a:lnTo>
                  <a:pt x="829974" y="76852"/>
                </a:lnTo>
                <a:lnTo>
                  <a:pt x="947810" y="57258"/>
                </a:lnTo>
                <a:lnTo>
                  <a:pt x="1071099" y="40315"/>
                </a:lnTo>
                <a:lnTo>
                  <a:pt x="1199389" y="26155"/>
                </a:lnTo>
                <a:lnTo>
                  <a:pt x="1332228" y="14911"/>
                </a:lnTo>
                <a:lnTo>
                  <a:pt x="1469165" y="6715"/>
                </a:lnTo>
                <a:lnTo>
                  <a:pt x="1609747" y="1701"/>
                </a:lnTo>
                <a:lnTo>
                  <a:pt x="1753523" y="0"/>
                </a:lnTo>
                <a:lnTo>
                  <a:pt x="1897795" y="1701"/>
                </a:lnTo>
                <a:lnTo>
                  <a:pt x="2038825" y="6715"/>
                </a:lnTo>
                <a:lnTo>
                  <a:pt x="2176163" y="14911"/>
                </a:lnTo>
                <a:lnTo>
                  <a:pt x="2309359" y="26155"/>
                </a:lnTo>
                <a:lnTo>
                  <a:pt x="2437965" y="40315"/>
                </a:lnTo>
                <a:lnTo>
                  <a:pt x="2561530" y="57258"/>
                </a:lnTo>
                <a:lnTo>
                  <a:pt x="2679605" y="76852"/>
                </a:lnTo>
                <a:lnTo>
                  <a:pt x="2791742" y="98964"/>
                </a:lnTo>
                <a:lnTo>
                  <a:pt x="2897490" y="123461"/>
                </a:lnTo>
                <a:lnTo>
                  <a:pt x="2996400" y="150212"/>
                </a:lnTo>
                <a:lnTo>
                  <a:pt x="3088023" y="179082"/>
                </a:lnTo>
                <a:lnTo>
                  <a:pt x="3171909" y="209940"/>
                </a:lnTo>
                <a:lnTo>
                  <a:pt x="3247610" y="242653"/>
                </a:lnTo>
                <a:lnTo>
                  <a:pt x="3314675" y="277088"/>
                </a:lnTo>
                <a:lnTo>
                  <a:pt x="3372655" y="313113"/>
                </a:lnTo>
                <a:lnTo>
                  <a:pt x="3421101" y="350595"/>
                </a:lnTo>
                <a:lnTo>
                  <a:pt x="3459564" y="389402"/>
                </a:lnTo>
                <a:lnTo>
                  <a:pt x="3487594" y="429401"/>
                </a:lnTo>
                <a:lnTo>
                  <a:pt x="3504741" y="470459"/>
                </a:lnTo>
                <a:lnTo>
                  <a:pt x="3510557" y="512444"/>
                </a:lnTo>
                <a:lnTo>
                  <a:pt x="3504741" y="554388"/>
                </a:lnTo>
                <a:lnTo>
                  <a:pt x="3487594" y="595414"/>
                </a:lnTo>
                <a:lnTo>
                  <a:pt x="3459564" y="635389"/>
                </a:lnTo>
                <a:lnTo>
                  <a:pt x="3421101" y="674181"/>
                </a:lnTo>
                <a:lnTo>
                  <a:pt x="3372655" y="711655"/>
                </a:lnTo>
                <a:lnTo>
                  <a:pt x="3314675" y="747678"/>
                </a:lnTo>
                <a:lnTo>
                  <a:pt x="3247610" y="782117"/>
                </a:lnTo>
                <a:lnTo>
                  <a:pt x="3171909" y="814838"/>
                </a:lnTo>
                <a:lnTo>
                  <a:pt x="3088023" y="845709"/>
                </a:lnTo>
                <a:lnTo>
                  <a:pt x="2996400" y="874594"/>
                </a:lnTo>
                <a:lnTo>
                  <a:pt x="2897490" y="901362"/>
                </a:lnTo>
                <a:lnTo>
                  <a:pt x="2791742" y="925879"/>
                </a:lnTo>
                <a:lnTo>
                  <a:pt x="2679605" y="948010"/>
                </a:lnTo>
                <a:lnTo>
                  <a:pt x="2561530" y="967624"/>
                </a:lnTo>
                <a:lnTo>
                  <a:pt x="2437965" y="984586"/>
                </a:lnTo>
                <a:lnTo>
                  <a:pt x="2309359" y="998764"/>
                </a:lnTo>
                <a:lnTo>
                  <a:pt x="2176163" y="1010023"/>
                </a:lnTo>
                <a:lnTo>
                  <a:pt x="2038825" y="1018230"/>
                </a:lnTo>
                <a:lnTo>
                  <a:pt x="1897795" y="1023252"/>
                </a:lnTo>
                <a:lnTo>
                  <a:pt x="1753523" y="1024956"/>
                </a:lnTo>
                <a:lnTo>
                  <a:pt x="1609747" y="1023252"/>
                </a:lnTo>
                <a:lnTo>
                  <a:pt x="1469165" y="1018230"/>
                </a:lnTo>
                <a:lnTo>
                  <a:pt x="1332228" y="1010023"/>
                </a:lnTo>
                <a:lnTo>
                  <a:pt x="1199389" y="998764"/>
                </a:lnTo>
                <a:lnTo>
                  <a:pt x="1071099" y="984586"/>
                </a:lnTo>
                <a:lnTo>
                  <a:pt x="947810" y="967624"/>
                </a:lnTo>
                <a:lnTo>
                  <a:pt x="829974" y="948010"/>
                </a:lnTo>
                <a:lnTo>
                  <a:pt x="718044" y="925879"/>
                </a:lnTo>
                <a:lnTo>
                  <a:pt x="612471" y="901362"/>
                </a:lnTo>
                <a:lnTo>
                  <a:pt x="513707" y="874594"/>
                </a:lnTo>
                <a:lnTo>
                  <a:pt x="422204" y="845709"/>
                </a:lnTo>
                <a:lnTo>
                  <a:pt x="338414" y="814838"/>
                </a:lnTo>
                <a:lnTo>
                  <a:pt x="262789" y="782117"/>
                </a:lnTo>
                <a:lnTo>
                  <a:pt x="195781" y="747678"/>
                </a:lnTo>
                <a:lnTo>
                  <a:pt x="137842" y="711655"/>
                </a:lnTo>
                <a:lnTo>
                  <a:pt x="89424" y="674181"/>
                </a:lnTo>
                <a:lnTo>
                  <a:pt x="50979" y="635389"/>
                </a:lnTo>
                <a:lnTo>
                  <a:pt x="22958" y="595414"/>
                </a:lnTo>
                <a:lnTo>
                  <a:pt x="5815" y="554388"/>
                </a:lnTo>
                <a:lnTo>
                  <a:pt x="0" y="512444"/>
                </a:lnTo>
                <a:close/>
              </a:path>
            </a:pathLst>
          </a:custGeom>
          <a:ln w="32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91000" y="3204972"/>
            <a:ext cx="1447800" cy="519683"/>
          </a:xfrm>
          <a:custGeom>
            <a:avLst/>
            <a:gdLst/>
            <a:ahLst/>
            <a:cxnLst/>
            <a:rect l="l" t="t" r="r" b="b"/>
            <a:pathLst>
              <a:path w="1447800" h="519683">
                <a:moveTo>
                  <a:pt x="0" y="519683"/>
                </a:moveTo>
                <a:lnTo>
                  <a:pt x="1447800" y="519683"/>
                </a:lnTo>
                <a:lnTo>
                  <a:pt x="1447800" y="0"/>
                </a:lnTo>
                <a:lnTo>
                  <a:pt x="0" y="0"/>
                </a:lnTo>
                <a:lnTo>
                  <a:pt x="0" y="519683"/>
                </a:lnTo>
                <a:close/>
              </a:path>
            </a:pathLst>
          </a:custGeom>
          <a:solidFill>
            <a:srgbClr val="CC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514600" y="3890772"/>
            <a:ext cx="1828800" cy="702563"/>
          </a:xfrm>
          <a:custGeom>
            <a:avLst/>
            <a:gdLst/>
            <a:ahLst/>
            <a:cxnLst/>
            <a:rect l="l" t="t" r="r" b="b"/>
            <a:pathLst>
              <a:path w="1828800" h="702563">
                <a:moveTo>
                  <a:pt x="0" y="702563"/>
                </a:moveTo>
                <a:lnTo>
                  <a:pt x="1828800" y="702563"/>
                </a:lnTo>
                <a:lnTo>
                  <a:pt x="1828800" y="0"/>
                </a:lnTo>
                <a:lnTo>
                  <a:pt x="0" y="0"/>
                </a:lnTo>
                <a:lnTo>
                  <a:pt x="0" y="70256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09800" y="4881372"/>
            <a:ext cx="2453640" cy="519683"/>
          </a:xfrm>
          <a:custGeom>
            <a:avLst/>
            <a:gdLst/>
            <a:ahLst/>
            <a:cxnLst/>
            <a:rect l="l" t="t" r="r" b="b"/>
            <a:pathLst>
              <a:path w="2453640" h="519683">
                <a:moveTo>
                  <a:pt x="0" y="519683"/>
                </a:moveTo>
                <a:lnTo>
                  <a:pt x="2453640" y="519683"/>
                </a:lnTo>
                <a:lnTo>
                  <a:pt x="2453640" y="0"/>
                </a:lnTo>
                <a:lnTo>
                  <a:pt x="0" y="0"/>
                </a:lnTo>
                <a:lnTo>
                  <a:pt x="0" y="519683"/>
                </a:lnTo>
                <a:close/>
              </a:path>
            </a:pathLst>
          </a:custGeom>
          <a:solidFill>
            <a:srgbClr val="CC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9600" y="4957572"/>
            <a:ext cx="1828800" cy="1828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207133" y="1612798"/>
            <a:ext cx="4043349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u="heavy" spc="0" baseline="3103" dirty="0" smtClean="0">
                <a:latin typeface="Calibri"/>
                <a:cs typeface="Calibri"/>
              </a:rPr>
              <a:t>CHAIN</a:t>
            </a:r>
            <a:r>
              <a:rPr sz="6600" u="heavy" spc="4" baseline="3103" dirty="0" smtClean="0">
                <a:latin typeface="Calibri"/>
                <a:cs typeface="Calibri"/>
              </a:rPr>
              <a:t> </a:t>
            </a:r>
            <a:r>
              <a:rPr sz="6600" u="heavy" spc="-14" baseline="3103" dirty="0" smtClean="0">
                <a:latin typeface="Calibri"/>
                <a:cs typeface="Calibri"/>
              </a:rPr>
              <a:t>R</a:t>
            </a:r>
            <a:r>
              <a:rPr sz="6600" u="heavy" spc="-50" baseline="3103" dirty="0" smtClean="0">
                <a:latin typeface="Calibri"/>
                <a:cs typeface="Calibri"/>
              </a:rPr>
              <a:t>E</a:t>
            </a:r>
            <a:r>
              <a:rPr sz="6600" u="heavy" spc="-39" baseline="3103" dirty="0" smtClean="0">
                <a:latin typeface="Calibri"/>
                <a:cs typeface="Calibri"/>
              </a:rPr>
              <a:t>A</a:t>
            </a:r>
            <a:r>
              <a:rPr sz="6600" u="heavy" spc="19" baseline="3103" dirty="0" smtClean="0">
                <a:latin typeface="Calibri"/>
                <a:cs typeface="Calibri"/>
              </a:rPr>
              <a:t>C</a:t>
            </a:r>
            <a:r>
              <a:rPr sz="6600" u="heavy" spc="0" baseline="3103" dirty="0" smtClean="0">
                <a:latin typeface="Calibri"/>
                <a:cs typeface="Calibri"/>
              </a:rPr>
              <a:t>TION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86753" y="3243194"/>
            <a:ext cx="779092" cy="529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50"/>
              </a:lnSpc>
              <a:spcBef>
                <a:spcPts val="207"/>
              </a:spcBef>
            </a:pPr>
            <a:r>
              <a:rPr sz="3950" spc="-28059" dirty="0" smtClean="0">
                <a:latin typeface="Arial"/>
                <a:cs typeface="Arial"/>
              </a:rPr>
              <a:t>O2</a:t>
            </a:r>
            <a:endParaRPr sz="3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31099" y="3885353"/>
            <a:ext cx="3341884" cy="3602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55"/>
              </a:lnSpc>
              <a:spcBef>
                <a:spcPts val="137"/>
              </a:spcBef>
            </a:pPr>
            <a:r>
              <a:rPr sz="3675" b="1" spc="-15264" baseline="2366" dirty="0" smtClean="0">
                <a:latin typeface="Arial"/>
                <a:cs typeface="Arial"/>
              </a:rPr>
              <a:t>n</a:t>
            </a:r>
            <a:r>
              <a:rPr sz="3000" b="1" spc="0" baseline="-4348" dirty="0" smtClean="0">
                <a:solidFill>
                  <a:srgbClr val="1F487C"/>
                </a:solidFill>
                <a:latin typeface="Arial"/>
                <a:cs typeface="Arial"/>
              </a:rPr>
              <a:t>C</a:t>
            </a:r>
            <a:r>
              <a:rPr sz="3000" b="1" spc="-1354" baseline="-4348" dirty="0" smtClean="0">
                <a:solidFill>
                  <a:srgbClr val="1F487C"/>
                </a:solidFill>
                <a:latin typeface="Arial"/>
                <a:cs typeface="Arial"/>
              </a:rPr>
              <a:t>H</a:t>
            </a:r>
            <a:r>
              <a:rPr sz="3675" b="1" spc="-14025" baseline="2366" dirty="0" smtClean="0">
                <a:latin typeface="Arial"/>
                <a:cs typeface="Arial"/>
              </a:rPr>
              <a:t>d</a:t>
            </a:r>
            <a:r>
              <a:rPr sz="3000" b="1" spc="-1064" baseline="-4348" dirty="0" smtClean="0">
                <a:solidFill>
                  <a:srgbClr val="1F487C"/>
                </a:solidFill>
                <a:latin typeface="Arial"/>
                <a:cs typeface="Arial"/>
              </a:rPr>
              <a:t>E</a:t>
            </a:r>
            <a:r>
              <a:rPr sz="3675" b="1" spc="-12939" baseline="2366" dirty="0" smtClean="0">
                <a:latin typeface="Arial"/>
                <a:cs typeface="Arial"/>
              </a:rPr>
              <a:t>a</a:t>
            </a:r>
            <a:r>
              <a:rPr sz="3000" b="1" spc="-1244" baseline="-4348" dirty="0" smtClean="0">
                <a:solidFill>
                  <a:srgbClr val="1F487C"/>
                </a:solidFill>
                <a:latin typeface="Arial"/>
                <a:cs typeface="Arial"/>
              </a:rPr>
              <a:t>M</a:t>
            </a:r>
            <a:r>
              <a:rPr sz="3675" b="1" spc="-12759" baseline="2366" dirty="0" smtClean="0">
                <a:latin typeface="Arial"/>
                <a:cs typeface="Arial"/>
              </a:rPr>
              <a:t>k</a:t>
            </a:r>
            <a:r>
              <a:rPr sz="3000" b="1" spc="-269" baseline="-4348" dirty="0" smtClean="0">
                <a:solidFill>
                  <a:srgbClr val="1F487C"/>
                </a:solidFill>
                <a:latin typeface="Arial"/>
                <a:cs typeface="Arial"/>
              </a:rPr>
              <a:t>I</a:t>
            </a:r>
            <a:r>
              <a:rPr sz="3675" b="1" spc="-15134" baseline="2366" dirty="0" smtClean="0">
                <a:latin typeface="Arial"/>
                <a:cs typeface="Arial"/>
              </a:rPr>
              <a:t>b</a:t>
            </a:r>
            <a:r>
              <a:rPr sz="3000" b="1" spc="-39" baseline="-4348" dirty="0" smtClean="0">
                <a:solidFill>
                  <a:srgbClr val="1F487C"/>
                </a:solidFill>
                <a:latin typeface="Arial"/>
                <a:cs typeface="Arial"/>
              </a:rPr>
              <a:t>C</a:t>
            </a:r>
            <a:r>
              <a:rPr sz="3675" b="1" spc="-13964" baseline="2366" dirty="0" smtClean="0">
                <a:latin typeface="Arial"/>
                <a:cs typeface="Arial"/>
              </a:rPr>
              <a:t>a</a:t>
            </a:r>
            <a:r>
              <a:rPr sz="3000" b="1" spc="0" baseline="-4348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3675" b="1" spc="-6994" baseline="2366" dirty="0" smtClean="0">
                <a:latin typeface="Arial"/>
                <a:cs typeface="Arial"/>
              </a:rPr>
              <a:t>l</a:t>
            </a:r>
            <a:r>
              <a:rPr sz="3000" b="1" spc="-475" baseline="-4348" dirty="0" smtClean="0">
                <a:solidFill>
                  <a:srgbClr val="1F487C"/>
                </a:solidFill>
                <a:latin typeface="Arial"/>
                <a:cs typeface="Arial"/>
              </a:rPr>
              <a:t>L</a:t>
            </a:r>
            <a:r>
              <a:rPr sz="3675" b="1" spc="-12519" baseline="2366" dirty="0" smtClean="0">
                <a:latin typeface="Arial"/>
                <a:cs typeface="Arial"/>
              </a:rPr>
              <a:t>a</a:t>
            </a:r>
            <a:r>
              <a:rPr sz="3675" b="1" spc="0" baseline="2366" dirty="0" smtClean="0">
                <a:latin typeface="Arial"/>
                <a:cs typeface="Arial"/>
              </a:rPr>
              <a:t>s</a:t>
            </a:r>
            <a:endParaRPr sz="2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09800" y="4881372"/>
            <a:ext cx="2453640" cy="5196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1018">
              <a:lnSpc>
                <a:spcPts val="3685"/>
              </a:lnSpc>
              <a:spcBef>
                <a:spcPts val="184"/>
              </a:spcBef>
            </a:pPr>
            <a:r>
              <a:rPr sz="3000" b="1" spc="-979" baseline="-4348" dirty="0" smtClean="0">
                <a:solidFill>
                  <a:srgbClr val="1F487C"/>
                </a:solidFill>
                <a:latin typeface="Arial"/>
                <a:cs typeface="Arial"/>
              </a:rPr>
              <a:t>B</a:t>
            </a:r>
            <a:r>
              <a:rPr sz="5925" spc="-21734" baseline="1467" dirty="0" smtClean="0">
                <a:latin typeface="Arial"/>
                <a:cs typeface="Arial"/>
              </a:rPr>
              <a:t>a</a:t>
            </a:r>
            <a:r>
              <a:rPr sz="3000" b="1" spc="-464" baseline="-4348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5925" spc="-22244" baseline="1467" dirty="0" smtClean="0">
                <a:latin typeface="Arial"/>
                <a:cs typeface="Arial"/>
              </a:rPr>
              <a:t>h</a:t>
            </a:r>
            <a:r>
              <a:rPr sz="3000" b="1" spc="0" baseline="-4348" dirty="0" smtClean="0">
                <a:solidFill>
                  <a:srgbClr val="1F487C"/>
                </a:solidFill>
                <a:latin typeface="Arial"/>
                <a:cs typeface="Arial"/>
              </a:rPr>
              <a:t>H</a:t>
            </a:r>
            <a:r>
              <a:rPr sz="3000" b="1" spc="-1119" baseline="-4348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5925" spc="-21589" baseline="1467" dirty="0" smtClean="0">
                <a:latin typeface="Arial"/>
                <a:cs typeface="Arial"/>
              </a:rPr>
              <a:t>a</a:t>
            </a:r>
            <a:r>
              <a:rPr sz="3000" b="1" spc="-614" baseline="-4348" dirty="0" smtClean="0">
                <a:solidFill>
                  <a:srgbClr val="1F487C"/>
                </a:solidFill>
                <a:latin typeface="Arial"/>
                <a:cs typeface="Arial"/>
              </a:rPr>
              <a:t>N</a:t>
            </a:r>
            <a:r>
              <a:rPr sz="5925" spc="-21559" baseline="1467" dirty="0" smtClean="0">
                <a:latin typeface="Arial"/>
                <a:cs typeface="Arial"/>
              </a:rPr>
              <a:t>n</a:t>
            </a:r>
            <a:r>
              <a:rPr sz="3000" b="1" spc="-359" baseline="-4348" dirty="0" smtClean="0">
                <a:solidFill>
                  <a:srgbClr val="1F487C"/>
                </a:solidFill>
                <a:latin typeface="Arial"/>
                <a:cs typeface="Arial"/>
              </a:rPr>
              <a:t>B</a:t>
            </a:r>
            <a:r>
              <a:rPr sz="5925" spc="-22359" baseline="1467" dirty="0" smtClean="0">
                <a:latin typeface="Arial"/>
                <a:cs typeface="Arial"/>
              </a:rPr>
              <a:t>a</a:t>
            </a:r>
            <a:r>
              <a:rPr sz="3000" b="1" spc="9" baseline="-4348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3000" b="1" spc="-1379" baseline="-4348" dirty="0" smtClean="0">
                <a:solidFill>
                  <a:srgbClr val="1F487C"/>
                </a:solidFill>
                <a:latin typeface="Arial"/>
                <a:cs typeface="Arial"/>
              </a:rPr>
              <a:t>K</a:t>
            </a:r>
            <a:r>
              <a:rPr sz="5925" spc="-21334" baseline="1467" dirty="0" smtClean="0">
                <a:latin typeface="Arial"/>
                <a:cs typeface="Arial"/>
              </a:rPr>
              <a:t>p</a:t>
            </a:r>
            <a:r>
              <a:rPr sz="3000" b="1" spc="-579" baseline="-4348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5925" spc="-8479" baseline="1467" dirty="0" smtClean="0">
                <a:latin typeface="Arial"/>
                <a:cs typeface="Arial"/>
              </a:rPr>
              <a:t>i</a:t>
            </a:r>
            <a:r>
              <a:rPr sz="3000" b="1" spc="0" baseline="-4348" dirty="0" smtClean="0">
                <a:solidFill>
                  <a:srgbClr val="1F487C"/>
                </a:solidFill>
                <a:latin typeface="Arial"/>
                <a:cs typeface="Arial"/>
              </a:rPr>
              <a:t>R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14600" y="3890772"/>
            <a:ext cx="1828800" cy="7025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9199">
              <a:lnSpc>
                <a:spcPts val="2715"/>
              </a:lnSpc>
              <a:spcBef>
                <a:spcPts val="135"/>
              </a:spcBef>
            </a:pPr>
            <a:r>
              <a:rPr sz="3675" b="1" spc="-15264" baseline="3549" dirty="0" smtClean="0">
                <a:latin typeface="Arial"/>
                <a:cs typeface="Arial"/>
              </a:rPr>
              <a:t>n</a:t>
            </a:r>
            <a:r>
              <a:rPr sz="3000" b="1" spc="0" baseline="-4348" dirty="0" smtClean="0">
                <a:solidFill>
                  <a:srgbClr val="1F487C"/>
                </a:solidFill>
                <a:latin typeface="Arial"/>
                <a:cs typeface="Arial"/>
              </a:rPr>
              <a:t>C</a:t>
            </a:r>
            <a:r>
              <a:rPr sz="3000" b="1" spc="-1354" baseline="-4348" dirty="0" smtClean="0">
                <a:solidFill>
                  <a:srgbClr val="1F487C"/>
                </a:solidFill>
                <a:latin typeface="Arial"/>
                <a:cs typeface="Arial"/>
              </a:rPr>
              <a:t>H</a:t>
            </a:r>
            <a:r>
              <a:rPr sz="3675" b="1" spc="-14025" baseline="3549" dirty="0" smtClean="0">
                <a:latin typeface="Arial"/>
                <a:cs typeface="Arial"/>
              </a:rPr>
              <a:t>d</a:t>
            </a:r>
            <a:r>
              <a:rPr sz="3000" b="1" spc="-1064" baseline="-4348" dirty="0" smtClean="0">
                <a:solidFill>
                  <a:srgbClr val="1F487C"/>
                </a:solidFill>
                <a:latin typeface="Arial"/>
                <a:cs typeface="Arial"/>
              </a:rPr>
              <a:t>E</a:t>
            </a:r>
            <a:r>
              <a:rPr sz="3675" b="1" spc="-12939" baseline="3549" dirty="0" smtClean="0">
                <a:latin typeface="Arial"/>
                <a:cs typeface="Arial"/>
              </a:rPr>
              <a:t>a</a:t>
            </a:r>
            <a:r>
              <a:rPr sz="3000" b="1" spc="-1244" baseline="-4348" dirty="0" smtClean="0">
                <a:solidFill>
                  <a:srgbClr val="1F487C"/>
                </a:solidFill>
                <a:latin typeface="Arial"/>
                <a:cs typeface="Arial"/>
              </a:rPr>
              <a:t>M</a:t>
            </a:r>
            <a:r>
              <a:rPr sz="3675" b="1" spc="-12759" baseline="3549" dirty="0" smtClean="0">
                <a:latin typeface="Arial"/>
                <a:cs typeface="Arial"/>
              </a:rPr>
              <a:t>k</a:t>
            </a:r>
            <a:r>
              <a:rPr sz="3000" b="1" spc="-269" baseline="-4348" dirty="0" smtClean="0">
                <a:solidFill>
                  <a:srgbClr val="1F487C"/>
                </a:solidFill>
                <a:latin typeface="Arial"/>
                <a:cs typeface="Arial"/>
              </a:rPr>
              <a:t>I</a:t>
            </a:r>
            <a:r>
              <a:rPr sz="3675" b="1" spc="-15134" baseline="3549" dirty="0" smtClean="0">
                <a:latin typeface="Arial"/>
                <a:cs typeface="Arial"/>
              </a:rPr>
              <a:t>b</a:t>
            </a:r>
            <a:r>
              <a:rPr sz="3000" b="1" spc="-39" baseline="-4348" dirty="0" smtClean="0">
                <a:solidFill>
                  <a:srgbClr val="1F487C"/>
                </a:solidFill>
                <a:latin typeface="Arial"/>
                <a:cs typeface="Arial"/>
              </a:rPr>
              <a:t>C</a:t>
            </a:r>
            <a:r>
              <a:rPr sz="3675" b="1" spc="-13964" baseline="3549" dirty="0" smtClean="0">
                <a:latin typeface="Arial"/>
                <a:cs typeface="Arial"/>
              </a:rPr>
              <a:t>a</a:t>
            </a:r>
            <a:r>
              <a:rPr sz="3000" b="1" spc="0" baseline="-4348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3675" b="1" spc="-6994" baseline="3549" dirty="0" smtClean="0">
                <a:latin typeface="Arial"/>
                <a:cs typeface="Arial"/>
              </a:rPr>
              <a:t>l</a:t>
            </a:r>
            <a:r>
              <a:rPr sz="3000" b="1" spc="-475" baseline="-4348" dirty="0" smtClean="0">
                <a:solidFill>
                  <a:srgbClr val="1F487C"/>
                </a:solidFill>
                <a:latin typeface="Arial"/>
                <a:cs typeface="Arial"/>
              </a:rPr>
              <a:t>L</a:t>
            </a:r>
            <a:r>
              <a:rPr sz="3675" b="1" spc="-12519" baseline="3549" dirty="0" smtClean="0">
                <a:latin typeface="Arial"/>
                <a:cs typeface="Arial"/>
              </a:rPr>
              <a:t>a</a:t>
            </a:r>
            <a:endParaRPr sz="2450">
              <a:latin typeface="Arial"/>
              <a:cs typeface="Arial"/>
            </a:endParaRPr>
          </a:p>
          <a:p>
            <a:pPr marL="249681">
              <a:lnSpc>
                <a:spcPts val="2695"/>
              </a:lnSpc>
              <a:spcBef>
                <a:spcPts val="124"/>
              </a:spcBef>
            </a:pPr>
            <a:r>
              <a:rPr sz="3000" b="1" spc="-350" baseline="8696" dirty="0" smtClean="0">
                <a:solidFill>
                  <a:srgbClr val="1F487C"/>
                </a:solidFill>
                <a:latin typeface="Arial"/>
                <a:cs typeface="Arial"/>
              </a:rPr>
              <a:t>R</a:t>
            </a:r>
            <a:r>
              <a:rPr sz="3675" b="1" spc="-13654" baseline="-7099" dirty="0" smtClean="0">
                <a:latin typeface="Arial"/>
                <a:cs typeface="Arial"/>
              </a:rPr>
              <a:t>k</a:t>
            </a:r>
            <a:r>
              <a:rPr sz="3000" b="1" spc="0" baseline="8696" dirty="0" smtClean="0">
                <a:solidFill>
                  <a:srgbClr val="1F487C"/>
                </a:solidFill>
                <a:latin typeface="Arial"/>
                <a:cs typeface="Arial"/>
              </a:rPr>
              <a:t>E</a:t>
            </a:r>
            <a:r>
              <a:rPr sz="3000" b="1" spc="-839" baseline="8696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3675" b="1" spc="-21554" baseline="-7099" dirty="0" smtClean="0">
                <a:latin typeface="Arial"/>
                <a:cs typeface="Arial"/>
              </a:rPr>
              <a:t>m</a:t>
            </a:r>
            <a:r>
              <a:rPr sz="3000" b="1" spc="9" baseline="8696" dirty="0" smtClean="0">
                <a:solidFill>
                  <a:srgbClr val="1F487C"/>
                </a:solidFill>
                <a:latin typeface="Arial"/>
                <a:cs typeface="Arial"/>
              </a:rPr>
              <a:t>C</a:t>
            </a:r>
            <a:r>
              <a:rPr sz="3000" b="1" spc="-850" baseline="8696" dirty="0" smtClean="0">
                <a:solidFill>
                  <a:srgbClr val="1F487C"/>
                </a:solidFill>
                <a:latin typeface="Arial"/>
                <a:cs typeface="Arial"/>
              </a:rPr>
              <a:t>T</a:t>
            </a:r>
            <a:r>
              <a:rPr sz="3675" b="1" spc="-6219" baseline="-7099" dirty="0" smtClean="0">
                <a:latin typeface="Arial"/>
                <a:cs typeface="Arial"/>
              </a:rPr>
              <a:t>i</a:t>
            </a:r>
            <a:r>
              <a:rPr sz="3675" b="1" spc="-13934" baseline="-7099" dirty="0" smtClean="0">
                <a:latin typeface="Arial"/>
                <a:cs typeface="Arial"/>
              </a:rPr>
              <a:t>a</a:t>
            </a:r>
            <a:r>
              <a:rPr sz="3000" b="1" spc="0" baseline="8696" dirty="0" smtClean="0">
                <a:solidFill>
                  <a:srgbClr val="1F487C"/>
                </a:solidFill>
                <a:latin typeface="Arial"/>
                <a:cs typeface="Arial"/>
              </a:rPr>
              <a:t>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91000" y="3204972"/>
            <a:ext cx="1447800" cy="5196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3076">
              <a:lnSpc>
                <a:spcPts val="4004"/>
              </a:lnSpc>
              <a:spcBef>
                <a:spcPts val="285"/>
              </a:spcBef>
            </a:pPr>
            <a:r>
              <a:rPr sz="5925" spc="-28994" baseline="-7338" dirty="0" smtClean="0">
                <a:latin typeface="Arial"/>
                <a:cs typeface="Arial"/>
              </a:rPr>
              <a:t>H</a:t>
            </a:r>
            <a:r>
              <a:rPr sz="4200" b="1" spc="-209" baseline="4141" dirty="0" smtClean="0">
                <a:solidFill>
                  <a:srgbClr val="1F487C"/>
                </a:solidFill>
                <a:latin typeface="Arial"/>
                <a:cs typeface="Arial"/>
              </a:rPr>
              <a:t>P</a:t>
            </a:r>
            <a:r>
              <a:rPr sz="4200" b="1" spc="-869" baseline="4141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5925" spc="-21850" baseline="-7338" dirty="0" smtClean="0">
                <a:latin typeface="Arial"/>
                <a:cs typeface="Arial"/>
              </a:rPr>
              <a:t>a</a:t>
            </a:r>
            <a:r>
              <a:rPr sz="4200" b="1" spc="-925" baseline="4141" dirty="0" smtClean="0">
                <a:solidFill>
                  <a:srgbClr val="1F487C"/>
                </a:solidFill>
                <a:latin typeface="Arial"/>
                <a:cs typeface="Arial"/>
              </a:rPr>
              <a:t>N</a:t>
            </a:r>
            <a:r>
              <a:rPr sz="5925" spc="-21789" baseline="-7338" dirty="0" smtClean="0">
                <a:latin typeface="Arial"/>
                <a:cs typeface="Arial"/>
              </a:rPr>
              <a:t>b</a:t>
            </a:r>
            <a:r>
              <a:rPr sz="4200" b="1" spc="-700" baseline="4141" dirty="0" smtClean="0">
                <a:solidFill>
                  <a:srgbClr val="1F487C"/>
                </a:solidFill>
                <a:latin typeface="Arial"/>
                <a:cs typeface="Arial"/>
              </a:rPr>
              <a:t>A</a:t>
            </a:r>
            <a:r>
              <a:rPr sz="5925" spc="-22019" baseline="-7338" dirty="0" smtClean="0">
                <a:latin typeface="Arial"/>
                <a:cs typeface="Arial"/>
              </a:rPr>
              <a:t>a</a:t>
            </a:r>
            <a:r>
              <a:rPr sz="4200" b="1" spc="0" baseline="4141" dirty="0" smtClean="0">
                <a:solidFill>
                  <a:srgbClr val="1F487C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692915" y="1905508"/>
            <a:ext cx="12685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737604" y="1872995"/>
            <a:ext cx="1848611" cy="13197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37604" y="3282696"/>
            <a:ext cx="1862327" cy="14965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739128" y="4805172"/>
            <a:ext cx="1865376" cy="1757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309876" y="1605660"/>
            <a:ext cx="407160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60"/>
              </a:lnSpc>
              <a:spcBef>
                <a:spcPts val="168"/>
              </a:spcBef>
            </a:pPr>
            <a:r>
              <a:rPr sz="4800" b="1" spc="0" baseline="3413" dirty="0" smtClean="0">
                <a:latin typeface="Calibri"/>
                <a:cs typeface="Calibri"/>
              </a:rPr>
              <a:t>ELE</a:t>
            </a:r>
            <a:r>
              <a:rPr sz="4800" b="1" spc="-9" baseline="3413" dirty="0" smtClean="0">
                <a:latin typeface="Calibri"/>
                <a:cs typeface="Calibri"/>
              </a:rPr>
              <a:t>M</a:t>
            </a:r>
            <a:r>
              <a:rPr sz="4800" b="1" spc="0" baseline="3413" dirty="0" smtClean="0">
                <a:latin typeface="Calibri"/>
                <a:cs typeface="Calibri"/>
              </a:rPr>
              <a:t>EN </a:t>
            </a:r>
            <a:r>
              <a:rPr sz="4800" b="1" spc="-25" baseline="3413" dirty="0" smtClean="0">
                <a:latin typeface="Calibri"/>
                <a:cs typeface="Calibri"/>
              </a:rPr>
              <a:t>B</a:t>
            </a:r>
            <a:r>
              <a:rPr sz="4800" b="1" spc="0" baseline="3413" dirty="0" smtClean="0">
                <a:latin typeface="Calibri"/>
                <a:cs typeface="Calibri"/>
              </a:rPr>
              <a:t>AHAN </a:t>
            </a:r>
            <a:r>
              <a:rPr sz="4800" b="1" spc="-34" baseline="3413" dirty="0" smtClean="0">
                <a:latin typeface="Calibri"/>
                <a:cs typeface="Calibri"/>
              </a:rPr>
              <a:t>B</a:t>
            </a:r>
            <a:r>
              <a:rPr sz="4800" b="1" spc="0" baseline="3413" dirty="0" smtClean="0">
                <a:latin typeface="Calibri"/>
                <a:cs typeface="Calibri"/>
              </a:rPr>
              <a:t>AKAR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3014" y="2279675"/>
            <a:ext cx="3076965" cy="2941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1335">
              <a:lnSpc>
                <a:spcPts val="2955"/>
              </a:lnSpc>
              <a:spcBef>
                <a:spcPts val="147"/>
              </a:spcBef>
            </a:pPr>
            <a:r>
              <a:rPr sz="2800" b="1" spc="0" dirty="0" smtClean="0">
                <a:latin typeface="Times New Roman"/>
                <a:cs typeface="Times New Roman"/>
              </a:rPr>
              <a:t>A.</a:t>
            </a:r>
            <a:r>
              <a:rPr sz="2800" b="1" spc="-27" dirty="0" smtClean="0">
                <a:latin typeface="Times New Roman"/>
                <a:cs typeface="Times New Roman"/>
              </a:rPr>
              <a:t> </a:t>
            </a:r>
            <a:r>
              <a:rPr sz="2800" b="1" spc="0" dirty="0" smtClean="0">
                <a:latin typeface="Times New Roman"/>
                <a:cs typeface="Times New Roman"/>
              </a:rPr>
              <a:t>Padat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66"/>
              </a:spcBef>
            </a:pPr>
            <a:r>
              <a:rPr sz="2800" spc="0" dirty="0" smtClean="0">
                <a:latin typeface="Times New Roman"/>
                <a:cs typeface="Times New Roman"/>
              </a:rPr>
              <a:t>Kayu,</a:t>
            </a:r>
            <a:r>
              <a:rPr sz="2800" spc="-62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kertas,</a:t>
            </a:r>
            <a:r>
              <a:rPr sz="2800" spc="-73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p</a:t>
            </a:r>
            <a:r>
              <a:rPr sz="2800" spc="9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astic,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812"/>
              </a:spcBef>
            </a:pPr>
            <a:r>
              <a:rPr sz="2800" b="1" spc="0" dirty="0" smtClean="0">
                <a:latin typeface="Times New Roman"/>
                <a:cs typeface="Times New Roman"/>
              </a:rPr>
              <a:t>B.</a:t>
            </a:r>
            <a:r>
              <a:rPr sz="2800" b="1" spc="-25" dirty="0" smtClean="0">
                <a:latin typeface="Times New Roman"/>
                <a:cs typeface="Times New Roman"/>
              </a:rPr>
              <a:t> </a:t>
            </a:r>
            <a:r>
              <a:rPr sz="2800" b="1" spc="0" dirty="0" smtClean="0">
                <a:latin typeface="Times New Roman"/>
                <a:cs typeface="Times New Roman"/>
              </a:rPr>
              <a:t>Cair</a:t>
            </a:r>
            <a:endParaRPr sz="2800">
              <a:latin typeface="Times New Roman"/>
              <a:cs typeface="Times New Roman"/>
            </a:endParaRPr>
          </a:p>
          <a:p>
            <a:pPr marL="12700" marR="14120">
              <a:lnSpc>
                <a:spcPts val="3219"/>
              </a:lnSpc>
              <a:spcBef>
                <a:spcPts val="814"/>
              </a:spcBef>
            </a:pPr>
            <a:r>
              <a:rPr sz="2800" spc="0" dirty="0" smtClean="0">
                <a:latin typeface="Times New Roman"/>
                <a:cs typeface="Times New Roman"/>
              </a:rPr>
              <a:t>B</a:t>
            </a:r>
            <a:r>
              <a:rPr sz="2800" spc="-9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9" dirty="0" smtClean="0">
                <a:latin typeface="Times New Roman"/>
                <a:cs typeface="Times New Roman"/>
              </a:rPr>
              <a:t>s</a:t>
            </a:r>
            <a:r>
              <a:rPr sz="2800" spc="0" dirty="0" smtClean="0">
                <a:latin typeface="Times New Roman"/>
                <a:cs typeface="Times New Roman"/>
              </a:rPr>
              <a:t>i</a:t>
            </a:r>
            <a:r>
              <a:rPr sz="2800" spc="4" dirty="0" smtClean="0">
                <a:latin typeface="Times New Roman"/>
                <a:cs typeface="Times New Roman"/>
              </a:rPr>
              <a:t>n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53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solar</a:t>
            </a:r>
            <a:r>
              <a:rPr sz="2800" spc="-64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alcoh</a:t>
            </a:r>
            <a:r>
              <a:rPr sz="2800" spc="9" dirty="0" smtClean="0">
                <a:latin typeface="Times New Roman"/>
                <a:cs typeface="Times New Roman"/>
              </a:rPr>
              <a:t>o</a:t>
            </a:r>
            <a:r>
              <a:rPr sz="2800" spc="0" dirty="0" smtClean="0">
                <a:latin typeface="Times New Roman"/>
                <a:cs typeface="Times New Roman"/>
              </a:rPr>
              <a:t>l </a:t>
            </a:r>
            <a:endParaRPr sz="2800">
              <a:latin typeface="Times New Roman"/>
              <a:cs typeface="Times New Roman"/>
            </a:endParaRPr>
          </a:p>
          <a:p>
            <a:pPr marL="12700" marR="14120">
              <a:lnSpc>
                <a:spcPts val="3219"/>
              </a:lnSpc>
              <a:spcBef>
                <a:spcPts val="811"/>
              </a:spcBef>
            </a:pPr>
            <a:r>
              <a:rPr sz="2800" spc="0" dirty="0" smtClean="0">
                <a:latin typeface="Times New Roman"/>
                <a:cs typeface="Times New Roman"/>
              </a:rPr>
              <a:t>t</a:t>
            </a:r>
            <a:r>
              <a:rPr sz="2800" spc="4" dirty="0" smtClean="0">
                <a:latin typeface="Times New Roman"/>
                <a:cs typeface="Times New Roman"/>
              </a:rPr>
              <a:t>h</a:t>
            </a:r>
            <a:r>
              <a:rPr sz="2800" spc="0" dirty="0" smtClean="0">
                <a:latin typeface="Times New Roman"/>
                <a:cs typeface="Times New Roman"/>
              </a:rPr>
              <a:t>i</a:t>
            </a:r>
            <a:r>
              <a:rPr sz="2800" spc="4" dirty="0" smtClean="0">
                <a:latin typeface="Times New Roman"/>
                <a:cs typeface="Times New Roman"/>
              </a:rPr>
              <a:t>n</a:t>
            </a:r>
            <a:r>
              <a:rPr sz="2800" spc="0" dirty="0" smtClean="0">
                <a:latin typeface="Times New Roman"/>
                <a:cs typeface="Times New Roman"/>
              </a:rPr>
              <a:t>ne</a:t>
            </a:r>
            <a:r>
              <a:rPr sz="2800" spc="-104" dirty="0" smtClean="0">
                <a:latin typeface="Times New Roman"/>
                <a:cs typeface="Times New Roman"/>
              </a:rPr>
              <a:t>r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9" dirty="0" smtClean="0">
                <a:latin typeface="Times New Roman"/>
                <a:cs typeface="Times New Roman"/>
              </a:rPr>
              <a:t>c</a:t>
            </a:r>
            <a:r>
              <a:rPr sz="2800" spc="0" dirty="0" smtClean="0">
                <a:latin typeface="Times New Roman"/>
                <a:cs typeface="Times New Roman"/>
              </a:rPr>
              <a:t>at.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841"/>
              </a:spcBef>
            </a:pPr>
            <a:r>
              <a:rPr sz="2800" b="1" spc="0" dirty="0" smtClean="0">
                <a:latin typeface="Times New Roman"/>
                <a:cs typeface="Times New Roman"/>
              </a:rPr>
              <a:t>C.</a:t>
            </a:r>
            <a:r>
              <a:rPr sz="2800" b="1" spc="-27" dirty="0" smtClean="0">
                <a:latin typeface="Times New Roman"/>
                <a:cs typeface="Times New Roman"/>
              </a:rPr>
              <a:t> </a:t>
            </a:r>
            <a:r>
              <a:rPr sz="2800" b="1" spc="0" dirty="0" smtClean="0">
                <a:latin typeface="Times New Roman"/>
                <a:cs typeface="Times New Roman"/>
              </a:rPr>
              <a:t>Gas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69531" y="2792238"/>
            <a:ext cx="12423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Times New Roman"/>
                <a:cs typeface="Times New Roman"/>
              </a:rPr>
              <a:t>kain</a:t>
            </a:r>
            <a:r>
              <a:rPr sz="2800" spc="-58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d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l.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69176" y="3816620"/>
            <a:ext cx="208954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0" dirty="0" smtClean="0">
                <a:latin typeface="Times New Roman"/>
                <a:cs typeface="Times New Roman"/>
              </a:rPr>
              <a:t>i</a:t>
            </a:r>
            <a:r>
              <a:rPr sz="2800" spc="4" dirty="0" smtClean="0">
                <a:latin typeface="Times New Roman"/>
                <a:cs typeface="Times New Roman"/>
              </a:rPr>
              <a:t>n</a:t>
            </a:r>
            <a:r>
              <a:rPr sz="2800" spc="0" dirty="0" smtClean="0">
                <a:latin typeface="Times New Roman"/>
                <a:cs typeface="Times New Roman"/>
              </a:rPr>
              <a:t>yak</a:t>
            </a:r>
            <a:r>
              <a:rPr sz="2800" spc="-83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tanah,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3014" y="5353168"/>
            <a:ext cx="5999112" cy="8926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Times New Roman"/>
                <a:cs typeface="Times New Roman"/>
              </a:rPr>
              <a:t>P</a:t>
            </a:r>
            <a:r>
              <a:rPr sz="2800" spc="9" dirty="0" smtClean="0">
                <a:latin typeface="Times New Roman"/>
                <a:cs typeface="Times New Roman"/>
              </a:rPr>
              <a:t>r</a:t>
            </a:r>
            <a:r>
              <a:rPr sz="2800" spc="0" dirty="0" smtClean="0">
                <a:latin typeface="Times New Roman"/>
                <a:cs typeface="Times New Roman"/>
              </a:rPr>
              <a:t>o</a:t>
            </a:r>
            <a:r>
              <a:rPr sz="2800" spc="9" dirty="0" smtClean="0">
                <a:latin typeface="Times New Roman"/>
                <a:cs typeface="Times New Roman"/>
              </a:rPr>
              <a:t>p</a:t>
            </a:r>
            <a:r>
              <a:rPr sz="2800" spc="0" dirty="0" smtClean="0">
                <a:latin typeface="Times New Roman"/>
                <a:cs typeface="Times New Roman"/>
              </a:rPr>
              <a:t>ane,</a:t>
            </a:r>
            <a:r>
              <a:rPr sz="2800" spc="-108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Hy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r</a:t>
            </a:r>
            <a:r>
              <a:rPr sz="2800" spc="9" dirty="0" smtClean="0">
                <a:latin typeface="Times New Roman"/>
                <a:cs typeface="Times New Roman"/>
              </a:rPr>
              <a:t>o</a:t>
            </a:r>
            <a:r>
              <a:rPr sz="2800" spc="0" dirty="0" smtClean="0">
                <a:latin typeface="Times New Roman"/>
                <a:cs typeface="Times New Roman"/>
              </a:rPr>
              <a:t>gen,</a:t>
            </a:r>
            <a:r>
              <a:rPr sz="2800" spc="-118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Natural</a:t>
            </a:r>
            <a:r>
              <a:rPr sz="2800" spc="-78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Gas,</a:t>
            </a:r>
            <a:r>
              <a:rPr sz="2800" spc="-50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Butane,</a:t>
            </a:r>
            <a:endParaRPr sz="2800">
              <a:latin typeface="Times New Roman"/>
              <a:cs typeface="Times New Roman"/>
            </a:endParaRPr>
          </a:p>
          <a:p>
            <a:pPr marL="12700" marR="53263">
              <a:lnSpc>
                <a:spcPct val="95825"/>
              </a:lnSpc>
              <a:spcBef>
                <a:spcPts val="664"/>
              </a:spcBef>
            </a:pPr>
            <a:r>
              <a:rPr sz="2800" spc="0" dirty="0" smtClean="0">
                <a:latin typeface="Times New Roman"/>
                <a:cs typeface="Times New Roman"/>
              </a:rPr>
              <a:t>A</a:t>
            </a:r>
            <a:r>
              <a:rPr sz="2800" spc="-9" dirty="0" smtClean="0">
                <a:latin typeface="Times New Roman"/>
                <a:cs typeface="Times New Roman"/>
              </a:rPr>
              <a:t>c</a:t>
            </a:r>
            <a:r>
              <a:rPr sz="2800" spc="0" dirty="0" smtClean="0">
                <a:latin typeface="Times New Roman"/>
                <a:cs typeface="Times New Roman"/>
              </a:rPr>
              <a:t>etylene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546348" y="1850136"/>
            <a:ext cx="5454396" cy="44363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0063" y="1854985"/>
            <a:ext cx="3274764" cy="47009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sz="2000" b="1" u="heavy" spc="0" dirty="0" smtClean="0">
                <a:latin typeface="Arial"/>
                <a:cs typeface="Arial"/>
              </a:rPr>
              <a:t>PRES</a:t>
            </a:r>
            <a:r>
              <a:rPr sz="2000" b="1" u="heavy" spc="-9" dirty="0" smtClean="0">
                <a:latin typeface="Arial"/>
                <a:cs typeface="Arial"/>
              </a:rPr>
              <a:t>S</a:t>
            </a:r>
            <a:r>
              <a:rPr sz="2000" b="1" u="heavy" spc="0" dirty="0" smtClean="0">
                <a:latin typeface="Arial"/>
                <a:cs typeface="Arial"/>
              </a:rPr>
              <a:t>U</a:t>
            </a:r>
            <a:r>
              <a:rPr sz="2000" b="1" u="heavy" spc="9" dirty="0" smtClean="0">
                <a:latin typeface="Arial"/>
                <a:cs typeface="Arial"/>
              </a:rPr>
              <a:t>R</a:t>
            </a:r>
            <a:r>
              <a:rPr sz="2000" b="1" u="heavy" spc="0" dirty="0" smtClean="0"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  <a:p>
            <a:pPr marL="12700" marR="42779">
              <a:lnSpc>
                <a:spcPct val="100041"/>
              </a:lnSpc>
              <a:spcBef>
                <a:spcPts val="1194"/>
              </a:spcBef>
            </a:pPr>
            <a:r>
              <a:rPr sz="2000" spc="0" dirty="0" smtClean="0">
                <a:latin typeface="Arial"/>
                <a:cs typeface="Arial"/>
              </a:rPr>
              <a:t>Ke</a:t>
            </a:r>
            <a:r>
              <a:rPr sz="2000" spc="4" dirty="0" smtClean="0">
                <a:latin typeface="Arial"/>
                <a:cs typeface="Arial"/>
              </a:rPr>
              <a:t>b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9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an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di d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lam </a:t>
            </a:r>
            <a:r>
              <a:rPr sz="2000" spc="4" dirty="0" smtClean="0">
                <a:latin typeface="Arial"/>
                <a:cs typeface="Arial"/>
              </a:rPr>
              <a:t>ruanga</a:t>
            </a:r>
            <a:r>
              <a:rPr sz="2000" spc="0" dirty="0" smtClean="0">
                <a:latin typeface="Arial"/>
                <a:cs typeface="Arial"/>
              </a:rPr>
              <a:t>n </a:t>
            </a:r>
            <a:r>
              <a:rPr sz="2000" spc="-50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tertu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up</a:t>
            </a:r>
            <a:r>
              <a:rPr sz="2000" spc="-25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an me</a:t>
            </a:r>
            <a:r>
              <a:rPr sz="2000" spc="9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g</a:t>
            </a:r>
            <a:r>
              <a:rPr sz="2000" spc="4" dirty="0" smtClean="0">
                <a:latin typeface="Arial"/>
                <a:cs typeface="Arial"/>
              </a:rPr>
              <a:t>h</a:t>
            </a:r>
            <a:r>
              <a:rPr sz="2000" spc="0" dirty="0" smtClean="0">
                <a:latin typeface="Arial"/>
                <a:cs typeface="Arial"/>
              </a:rPr>
              <a:t>al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n</a:t>
            </a:r>
            <a:r>
              <a:rPr sz="2000" spc="-4" dirty="0" smtClean="0">
                <a:latin typeface="Arial"/>
                <a:cs typeface="Arial"/>
              </a:rPr>
              <a:t>g</a:t>
            </a:r>
            <a:r>
              <a:rPr sz="2000" spc="0" dirty="0" smtClean="0">
                <a:latin typeface="Arial"/>
                <a:cs typeface="Arial"/>
              </a:rPr>
              <a:t>i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ma</a:t>
            </a:r>
            <a:r>
              <a:rPr sz="2000" spc="4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k</a:t>
            </a:r>
            <a:r>
              <a:rPr sz="2000" spc="9" dirty="0" smtClean="0">
                <a:latin typeface="Arial"/>
                <a:cs typeface="Arial"/>
              </a:rPr>
              <a:t>n</a:t>
            </a:r>
            <a:r>
              <a:rPr sz="2000" spc="-4" dirty="0" smtClean="0">
                <a:latin typeface="Arial"/>
                <a:cs typeface="Arial"/>
              </a:rPr>
              <a:t>ya 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d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(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2)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dan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an me</a:t>
            </a:r>
            <a:r>
              <a:rPr sz="2000" spc="9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g</a:t>
            </a:r>
            <a:r>
              <a:rPr sz="2000" spc="4" dirty="0" smtClean="0">
                <a:latin typeface="Arial"/>
                <a:cs typeface="Arial"/>
              </a:rPr>
              <a:t>h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il</a:t>
            </a:r>
            <a:r>
              <a:rPr sz="2000" spc="4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an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4" dirty="0" smtClean="0">
                <a:latin typeface="Arial"/>
                <a:cs typeface="Arial"/>
              </a:rPr>
              <a:t>w</a:t>
            </a:r>
            <a:r>
              <a:rPr sz="2000" spc="0" dirty="0" smtClean="0">
                <a:latin typeface="Arial"/>
                <a:cs typeface="Arial"/>
              </a:rPr>
              <a:t>ap p</a:t>
            </a:r>
            <a:r>
              <a:rPr sz="2000" spc="4" dirty="0" smtClean="0">
                <a:latin typeface="Arial"/>
                <a:cs typeface="Arial"/>
              </a:rPr>
              <a:t>e</a:t>
            </a:r>
            <a:r>
              <a:rPr sz="2000" spc="0" dirty="0" smtClean="0">
                <a:latin typeface="Arial"/>
                <a:cs typeface="Arial"/>
              </a:rPr>
              <a:t>mb</a:t>
            </a:r>
            <a:r>
              <a:rPr sz="2000" spc="9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-9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n</a:t>
            </a:r>
            <a:r>
              <a:rPr sz="2000" spc="-4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atau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gas b</a:t>
            </a:r>
            <a:r>
              <a:rPr sz="2000" spc="4" dirty="0" smtClean="0">
                <a:latin typeface="Arial"/>
                <a:cs typeface="Arial"/>
              </a:rPr>
              <a:t>e</a:t>
            </a:r>
            <a:r>
              <a:rPr sz="2000" spc="0" dirty="0" smtClean="0">
                <a:latin typeface="Arial"/>
                <a:cs typeface="Arial"/>
              </a:rPr>
              <a:t>r</a:t>
            </a:r>
            <a:r>
              <a:rPr sz="2000" spc="4" dirty="0" smtClean="0">
                <a:latin typeface="Arial"/>
                <a:cs typeface="Arial"/>
              </a:rPr>
              <a:t>ac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,</a:t>
            </a:r>
            <a:r>
              <a:rPr sz="2000" spc="-4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4" dirty="0" smtClean="0">
                <a:latin typeface="Arial"/>
                <a:cs typeface="Arial"/>
              </a:rPr>
              <a:t>u</a:t>
            </a:r>
            <a:r>
              <a:rPr sz="2000" spc="0" dirty="0" smtClean="0">
                <a:latin typeface="Arial"/>
                <a:cs typeface="Arial"/>
              </a:rPr>
              <a:t>hunya</a:t>
            </a:r>
            <a:r>
              <a:rPr sz="2000" spc="-25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an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naik d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n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te</a:t>
            </a:r>
            <a:r>
              <a:rPr sz="2000" spc="4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an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b</a:t>
            </a:r>
            <a:r>
              <a:rPr sz="2000" spc="4" dirty="0" smtClean="0">
                <a:latin typeface="Arial"/>
                <a:cs typeface="Arial"/>
              </a:rPr>
              <a:t>e</a:t>
            </a:r>
            <a:r>
              <a:rPr sz="2000" spc="0" dirty="0" smtClean="0">
                <a:latin typeface="Arial"/>
                <a:cs typeface="Arial"/>
              </a:rPr>
              <a:t>r</a:t>
            </a:r>
            <a:r>
              <a:rPr sz="2000" spc="9" dirty="0" smtClean="0">
                <a:latin typeface="Arial"/>
                <a:cs typeface="Arial"/>
              </a:rPr>
              <a:t>k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g.</a:t>
            </a:r>
            <a:endParaRPr sz="2000">
              <a:latin typeface="Arial"/>
              <a:cs typeface="Arial"/>
            </a:endParaRPr>
          </a:p>
          <a:p>
            <a:pPr marL="12700" marR="112492">
              <a:lnSpc>
                <a:spcPct val="100041"/>
              </a:lnSpc>
            </a:pPr>
            <a:r>
              <a:rPr sz="2000" b="1" spc="0" dirty="0" smtClean="0">
                <a:latin typeface="Arial"/>
                <a:cs typeface="Arial"/>
              </a:rPr>
              <a:t>Fire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in t</a:t>
            </a:r>
            <a:r>
              <a:rPr sz="2000" b="1" spc="4" dirty="0" smtClean="0">
                <a:latin typeface="Arial"/>
                <a:cs typeface="Arial"/>
              </a:rPr>
              <a:t>h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4" dirty="0" smtClean="0">
                <a:latin typeface="Arial"/>
                <a:cs typeface="Arial"/>
              </a:rPr>
              <a:t>n</a:t>
            </a:r>
            <a:r>
              <a:rPr sz="2000" b="1" spc="0" dirty="0" smtClean="0">
                <a:latin typeface="Arial"/>
                <a:cs typeface="Arial"/>
              </a:rPr>
              <a:t>clos</a:t>
            </a:r>
            <a:r>
              <a:rPr sz="2000" b="1" spc="9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d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small room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39" dirty="0" smtClean="0">
                <a:latin typeface="Arial"/>
                <a:cs typeface="Arial"/>
              </a:rPr>
              <a:t>w</a:t>
            </a:r>
            <a:r>
              <a:rPr sz="2000" b="1" spc="-1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t</a:t>
            </a:r>
            <a:r>
              <a:rPr sz="2000" b="1" spc="4" dirty="0" smtClean="0">
                <a:latin typeface="Arial"/>
                <a:cs typeface="Arial"/>
              </a:rPr>
              <a:t>h</a:t>
            </a:r>
            <a:r>
              <a:rPr sz="2000" b="1" spc="0" dirty="0" smtClean="0">
                <a:latin typeface="Arial"/>
                <a:cs typeface="Arial"/>
              </a:rPr>
              <a:t>out</a:t>
            </a:r>
            <a:r>
              <a:rPr sz="2000" b="1" spc="-3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air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(</a:t>
            </a:r>
            <a:r>
              <a:rPr sz="2000" b="1" spc="4" dirty="0" smtClean="0">
                <a:latin typeface="Arial"/>
                <a:cs typeface="Arial"/>
              </a:rPr>
              <a:t>O</a:t>
            </a:r>
            <a:r>
              <a:rPr sz="2000" b="1" spc="0" dirty="0" smtClean="0">
                <a:latin typeface="Arial"/>
                <a:cs typeface="Arial"/>
              </a:rPr>
              <a:t>2) e</a:t>
            </a:r>
            <a:r>
              <a:rPr sz="2000" b="1" spc="4" dirty="0" smtClean="0">
                <a:latin typeface="Arial"/>
                <a:cs typeface="Arial"/>
              </a:rPr>
              <a:t>n</a:t>
            </a:r>
            <a:r>
              <a:rPr sz="2000" b="1" spc="0" dirty="0" smtClean="0">
                <a:latin typeface="Arial"/>
                <a:cs typeface="Arial"/>
              </a:rPr>
              <a:t>tr</a:t>
            </a:r>
            <a:r>
              <a:rPr sz="2000" b="1" spc="9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n</a:t>
            </a:r>
            <a:r>
              <a:rPr sz="2000" b="1" spc="4" dirty="0" smtClean="0">
                <a:latin typeface="Arial"/>
                <a:cs typeface="Arial"/>
              </a:rPr>
              <a:t>c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c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n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pro</a:t>
            </a:r>
            <a:r>
              <a:rPr sz="2000" b="1" spc="4" dirty="0" smtClean="0">
                <a:latin typeface="Arial"/>
                <a:cs typeface="Arial"/>
              </a:rPr>
              <a:t>d</a:t>
            </a:r>
            <a:r>
              <a:rPr sz="2000" b="1" spc="0" dirty="0" smtClean="0">
                <a:latin typeface="Arial"/>
                <a:cs typeface="Arial"/>
              </a:rPr>
              <a:t>u</a:t>
            </a:r>
            <a:r>
              <a:rPr sz="2000" b="1" spc="4" dirty="0" smtClean="0">
                <a:latin typeface="Arial"/>
                <a:cs typeface="Arial"/>
              </a:rPr>
              <a:t>c</a:t>
            </a:r>
            <a:r>
              <a:rPr sz="2000" b="1" spc="0" dirty="0" smtClean="0">
                <a:latin typeface="Arial"/>
                <a:cs typeface="Arial"/>
              </a:rPr>
              <a:t>ed fire</a:t>
            </a:r>
            <a:r>
              <a:rPr sz="2000" b="1" spc="-19" dirty="0" smtClean="0">
                <a:latin typeface="Arial"/>
                <a:cs typeface="Arial"/>
              </a:rPr>
              <a:t> v</a:t>
            </a:r>
            <a:r>
              <a:rPr sz="2000" b="1" spc="0" dirty="0" smtClean="0">
                <a:latin typeface="Arial"/>
                <a:cs typeface="Arial"/>
              </a:rPr>
              <a:t>a</a:t>
            </a:r>
            <a:r>
              <a:rPr sz="2000" b="1" spc="4" dirty="0" smtClean="0">
                <a:latin typeface="Arial"/>
                <a:cs typeface="Arial"/>
              </a:rPr>
              <a:t>p</a:t>
            </a:r>
            <a:r>
              <a:rPr sz="2000" b="1" spc="0" dirty="0" smtClean="0">
                <a:latin typeface="Arial"/>
                <a:cs typeface="Arial"/>
              </a:rPr>
              <a:t>our</a:t>
            </a:r>
            <a:r>
              <a:rPr sz="2000" b="1" spc="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or to</a:t>
            </a:r>
            <a:r>
              <a:rPr sz="2000" b="1" spc="4" dirty="0" smtClean="0">
                <a:latin typeface="Arial"/>
                <a:cs typeface="Arial"/>
              </a:rPr>
              <a:t>x</a:t>
            </a:r>
            <a:r>
              <a:rPr sz="2000" b="1" spc="0" dirty="0" smtClean="0">
                <a:latin typeface="Arial"/>
                <a:cs typeface="Arial"/>
              </a:rPr>
              <a:t>ic</a:t>
            </a:r>
            <a:r>
              <a:rPr sz="2000" b="1" spc="-4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</a:pPr>
            <a:r>
              <a:rPr sz="2000" b="1" spc="0" dirty="0" smtClean="0">
                <a:latin typeface="Arial"/>
                <a:cs typeface="Arial"/>
              </a:rPr>
              <a:t>g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s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s,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its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t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mper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t</a:t>
            </a:r>
            <a:r>
              <a:rPr sz="2000" b="1" spc="4" dirty="0" smtClean="0">
                <a:latin typeface="Arial"/>
                <a:cs typeface="Arial"/>
              </a:rPr>
              <a:t>u</a:t>
            </a:r>
            <a:r>
              <a:rPr sz="2000" b="1" spc="0" dirty="0" smtClean="0">
                <a:latin typeface="Arial"/>
                <a:cs typeface="Arial"/>
              </a:rPr>
              <a:t>re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rise a</a:t>
            </a:r>
            <a:r>
              <a:rPr sz="2000" b="1" spc="4" dirty="0" smtClean="0">
                <a:latin typeface="Arial"/>
                <a:cs typeface="Arial"/>
              </a:rPr>
              <a:t>n</a:t>
            </a:r>
            <a:r>
              <a:rPr sz="2000" b="1" spc="0" dirty="0" smtClean="0">
                <a:latin typeface="Arial"/>
                <a:cs typeface="Arial"/>
              </a:rPr>
              <a:t>d pre</a:t>
            </a:r>
            <a:r>
              <a:rPr sz="2000" b="1" spc="4" dirty="0" smtClean="0">
                <a:latin typeface="Arial"/>
                <a:cs typeface="Arial"/>
              </a:rPr>
              <a:t>s</a:t>
            </a:r>
            <a:r>
              <a:rPr sz="2000" b="1" spc="0" dirty="0" smtClean="0">
                <a:latin typeface="Arial"/>
                <a:cs typeface="Arial"/>
              </a:rPr>
              <a:t>s</a:t>
            </a:r>
            <a:r>
              <a:rPr sz="2000" b="1" spc="4" dirty="0" smtClean="0">
                <a:latin typeface="Arial"/>
                <a:cs typeface="Arial"/>
              </a:rPr>
              <a:t>u</a:t>
            </a:r>
            <a:r>
              <a:rPr sz="2000" b="1" spc="0" dirty="0" smtClean="0">
                <a:latin typeface="Arial"/>
                <a:cs typeface="Arial"/>
              </a:rPr>
              <a:t>re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cr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a</a:t>
            </a:r>
            <a:r>
              <a:rPr sz="2000" b="1" spc="4" dirty="0" smtClean="0">
                <a:latin typeface="Arial"/>
                <a:cs typeface="Arial"/>
              </a:rPr>
              <a:t>s</a:t>
            </a:r>
            <a:r>
              <a:rPr sz="2000" b="1" spc="0" dirty="0" smtClean="0">
                <a:latin typeface="Arial"/>
                <a:cs typeface="Arial"/>
              </a:rPr>
              <a:t>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9000" y="1857755"/>
            <a:ext cx="5454396" cy="44622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0063" y="2317316"/>
            <a:ext cx="3392136" cy="29920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4220"/>
              </a:lnSpc>
              <a:spcBef>
                <a:spcPts val="211"/>
              </a:spcBef>
            </a:pPr>
            <a:r>
              <a:rPr sz="4000" b="1" u="heavy" spc="0" dirty="0" smtClean="0">
                <a:latin typeface="Trebuchet MS"/>
                <a:cs typeface="Trebuchet MS"/>
              </a:rPr>
              <a:t>PRESSURE</a:t>
            </a:r>
            <a:endParaRPr sz="4000">
              <a:latin typeface="Trebuchet MS"/>
              <a:cs typeface="Trebuchet MS"/>
            </a:endParaRPr>
          </a:p>
          <a:p>
            <a:pPr marL="12700">
              <a:lnSpc>
                <a:spcPct val="100041"/>
              </a:lnSpc>
              <a:spcBef>
                <a:spcPts val="1920"/>
              </a:spcBef>
            </a:pPr>
            <a:r>
              <a:rPr sz="2400" spc="0" dirty="0" smtClean="0">
                <a:latin typeface="Arial"/>
                <a:cs typeface="Arial"/>
              </a:rPr>
              <a:t>Apab</a:t>
            </a:r>
            <a:r>
              <a:rPr sz="2400" spc="-4" dirty="0" smtClean="0">
                <a:latin typeface="Arial"/>
                <a:cs typeface="Arial"/>
              </a:rPr>
              <a:t>i</a:t>
            </a:r>
            <a:r>
              <a:rPr sz="2400" spc="0" dirty="0" smtClean="0">
                <a:latin typeface="Arial"/>
                <a:cs typeface="Arial"/>
              </a:rPr>
              <a:t>la</a:t>
            </a:r>
            <a:r>
              <a:rPr sz="2400" spc="34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pintu</a:t>
            </a:r>
            <a:r>
              <a:rPr sz="2400" spc="14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dibuka </a:t>
            </a:r>
            <a:r>
              <a:rPr sz="2400" spc="4" dirty="0" smtClean="0">
                <a:latin typeface="Arial"/>
                <a:cs typeface="Arial"/>
              </a:rPr>
              <a:t>m</a:t>
            </a:r>
            <a:r>
              <a:rPr sz="2400" spc="0" dirty="0" smtClean="0">
                <a:latin typeface="Arial"/>
                <a:cs typeface="Arial"/>
              </a:rPr>
              <a:t>aka o</a:t>
            </a:r>
            <a:r>
              <a:rPr sz="2400" spc="4" dirty="0" smtClean="0">
                <a:latin typeface="Arial"/>
                <a:cs typeface="Arial"/>
              </a:rPr>
              <a:t>k</a:t>
            </a:r>
            <a:r>
              <a:rPr sz="2400" spc="0" dirty="0" smtClean="0">
                <a:latin typeface="Arial"/>
                <a:cs typeface="Arial"/>
              </a:rPr>
              <a:t>sigen</a:t>
            </a:r>
            <a:r>
              <a:rPr sz="2400" spc="24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akan </a:t>
            </a:r>
            <a:r>
              <a:rPr sz="2400" spc="4" dirty="0" smtClean="0">
                <a:latin typeface="Arial"/>
                <a:cs typeface="Arial"/>
              </a:rPr>
              <a:t>m</a:t>
            </a:r>
            <a:r>
              <a:rPr sz="2400" spc="0" dirty="0" smtClean="0">
                <a:latin typeface="Arial"/>
                <a:cs typeface="Arial"/>
              </a:rPr>
              <a:t>asuk</a:t>
            </a:r>
            <a:r>
              <a:rPr sz="2400" spc="9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dan api</a:t>
            </a:r>
            <a:r>
              <a:rPr sz="2400" spc="14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akan menye</a:t>
            </a:r>
            <a:r>
              <a:rPr sz="2400" spc="4" dirty="0" smtClean="0">
                <a:latin typeface="Arial"/>
                <a:cs typeface="Arial"/>
              </a:rPr>
              <a:t>m</a:t>
            </a:r>
            <a:r>
              <a:rPr sz="2400" spc="0" dirty="0" smtClean="0">
                <a:latin typeface="Arial"/>
                <a:cs typeface="Arial"/>
              </a:rPr>
              <a:t>bur</a:t>
            </a:r>
            <a:r>
              <a:rPr sz="2400" spc="14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kelu</a:t>
            </a:r>
            <a:r>
              <a:rPr sz="2400" spc="-4" dirty="0" smtClean="0">
                <a:latin typeface="Arial"/>
                <a:cs typeface="Arial"/>
              </a:rPr>
              <a:t>a</a:t>
            </a:r>
            <a:r>
              <a:rPr sz="2400" spc="0" dirty="0" smtClean="0">
                <a:latin typeface="Arial"/>
                <a:cs typeface="Arial"/>
              </a:rPr>
              <a:t>r</a:t>
            </a:r>
            <a:r>
              <a:rPr sz="2400" spc="19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dikuti dengan</a:t>
            </a:r>
            <a:r>
              <a:rPr sz="2400" spc="29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letupan pe</a:t>
            </a:r>
            <a:r>
              <a:rPr sz="2400" spc="4" dirty="0" smtClean="0">
                <a:latin typeface="Arial"/>
                <a:cs typeface="Arial"/>
              </a:rPr>
              <a:t>m</a:t>
            </a:r>
            <a:r>
              <a:rPr sz="2400" spc="0" dirty="0" smtClean="0">
                <a:latin typeface="Arial"/>
                <a:cs typeface="Arial"/>
              </a:rPr>
              <a:t>baka</a:t>
            </a:r>
            <a:r>
              <a:rPr sz="2400" spc="4" dirty="0" smtClean="0">
                <a:latin typeface="Arial"/>
                <a:cs typeface="Arial"/>
              </a:rPr>
              <a:t>r</a:t>
            </a:r>
            <a:r>
              <a:rPr sz="2400" spc="0" dirty="0" smtClean="0">
                <a:latin typeface="Arial"/>
                <a:cs typeface="Arial"/>
              </a:rPr>
              <a:t>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03292" y="1629155"/>
            <a:ext cx="3817619" cy="25862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003292" y="4293108"/>
            <a:ext cx="3817619" cy="23728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1691" y="1676806"/>
            <a:ext cx="4854815" cy="39380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52475">
              <a:lnSpc>
                <a:spcPts val="3365"/>
              </a:lnSpc>
              <a:spcBef>
                <a:spcPts val="168"/>
              </a:spcBef>
            </a:pPr>
            <a:r>
              <a:rPr sz="4800" b="1" spc="-50" baseline="3413" dirty="0" smtClean="0">
                <a:latin typeface="Calibri"/>
                <a:cs typeface="Calibri"/>
              </a:rPr>
              <a:t>P</a:t>
            </a:r>
            <a:r>
              <a:rPr sz="4800" b="1" spc="0" baseline="3413" dirty="0" smtClean="0">
                <a:latin typeface="Calibri"/>
                <a:cs typeface="Calibri"/>
              </a:rPr>
              <a:t>emi</a:t>
            </a:r>
            <a:r>
              <a:rPr sz="4800" b="1" spc="-9" baseline="3413" dirty="0" smtClean="0">
                <a:latin typeface="Calibri"/>
                <a:cs typeface="Calibri"/>
              </a:rPr>
              <a:t>n</a:t>
            </a:r>
            <a:r>
              <a:rPr sz="4800" b="1" spc="0" baseline="3413" dirty="0" smtClean="0">
                <a:latin typeface="Calibri"/>
                <a:cs typeface="Calibri"/>
              </a:rPr>
              <a:t>da</a:t>
            </a:r>
            <a:r>
              <a:rPr sz="4800" b="1" spc="-9" baseline="3413" dirty="0" smtClean="0">
                <a:latin typeface="Calibri"/>
                <a:cs typeface="Calibri"/>
              </a:rPr>
              <a:t>h</a:t>
            </a:r>
            <a:r>
              <a:rPr sz="4800" b="1" spc="0" baseline="3413" dirty="0" smtClean="0">
                <a:latin typeface="Calibri"/>
                <a:cs typeface="Calibri"/>
              </a:rPr>
              <a:t>an</a:t>
            </a:r>
            <a:r>
              <a:rPr sz="4800" b="1" spc="-14" baseline="3413" dirty="0" smtClean="0">
                <a:latin typeface="Calibri"/>
                <a:cs typeface="Calibri"/>
              </a:rPr>
              <a:t> </a:t>
            </a:r>
            <a:r>
              <a:rPr sz="4800" b="1" spc="0" baseline="3413" dirty="0" smtClean="0">
                <a:latin typeface="Calibri"/>
                <a:cs typeface="Calibri"/>
              </a:rPr>
              <a:t>Api</a:t>
            </a:r>
            <a:r>
              <a:rPr sz="4800" b="1" spc="-44" baseline="3413" dirty="0" smtClean="0">
                <a:latin typeface="Calibri"/>
                <a:cs typeface="Calibri"/>
              </a:rPr>
              <a:t> </a:t>
            </a:r>
            <a:r>
              <a:rPr sz="4800" b="1" spc="0" baseline="3413" dirty="0" smtClean="0">
                <a:latin typeface="Calibri"/>
                <a:cs typeface="Calibri"/>
              </a:rPr>
              <a:t>/ pa</a:t>
            </a:r>
            <a:r>
              <a:rPr sz="4800" b="1" spc="-9" baseline="3413" dirty="0" smtClean="0">
                <a:latin typeface="Calibri"/>
                <a:cs typeface="Calibri"/>
              </a:rPr>
              <a:t>n</a:t>
            </a:r>
            <a:r>
              <a:rPr sz="4800" b="1" spc="0" baseline="3413" dirty="0" smtClean="0">
                <a:latin typeface="Calibri"/>
                <a:cs typeface="Calibri"/>
              </a:rPr>
              <a:t>as</a:t>
            </a:r>
            <a:endParaRPr sz="3200">
              <a:latin typeface="Calibri"/>
              <a:cs typeface="Calibri"/>
            </a:endParaRPr>
          </a:p>
          <a:p>
            <a:pPr marL="12700" marR="61081">
              <a:lnSpc>
                <a:spcPct val="95825"/>
              </a:lnSpc>
              <a:spcBef>
                <a:spcPts val="1092"/>
              </a:spcBef>
            </a:pPr>
            <a:r>
              <a:rPr sz="3500" b="1" spc="0" dirty="0" smtClean="0">
                <a:latin typeface="Times New Roman"/>
                <a:cs typeface="Times New Roman"/>
              </a:rPr>
              <a:t>Radiasi</a:t>
            </a:r>
            <a:endParaRPr sz="3500">
              <a:latin typeface="Times New Roman"/>
              <a:cs typeface="Times New Roman"/>
            </a:endParaRPr>
          </a:p>
          <a:p>
            <a:pPr marL="355600" marR="352334" indent="-342900">
              <a:lnSpc>
                <a:spcPts val="3564"/>
              </a:lnSpc>
              <a:spcBef>
                <a:spcPts val="632"/>
              </a:spcBef>
            </a:pPr>
            <a:r>
              <a:rPr sz="3100" spc="0" dirty="0" smtClean="0">
                <a:latin typeface="Times New Roman"/>
                <a:cs typeface="Times New Roman"/>
              </a:rPr>
              <a:t>Proses</a:t>
            </a:r>
            <a:r>
              <a:rPr sz="3100" spc="-5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pem</a:t>
            </a:r>
            <a:r>
              <a:rPr sz="3100" spc="9" dirty="0" smtClean="0">
                <a:latin typeface="Times New Roman"/>
                <a:cs typeface="Times New Roman"/>
              </a:rPr>
              <a:t>i</a:t>
            </a:r>
            <a:r>
              <a:rPr sz="3100" spc="0" dirty="0" smtClean="0">
                <a:latin typeface="Times New Roman"/>
                <a:cs typeface="Times New Roman"/>
              </a:rPr>
              <a:t>ndah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8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panas </a:t>
            </a:r>
            <a:endParaRPr sz="3100">
              <a:latin typeface="Times New Roman"/>
              <a:cs typeface="Times New Roman"/>
            </a:endParaRPr>
          </a:p>
          <a:p>
            <a:pPr marL="355600" marR="352334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dari</a:t>
            </a:r>
            <a:r>
              <a:rPr sz="3100" spc="-48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han</a:t>
            </a:r>
            <a:r>
              <a:rPr sz="3100" spc="-73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bak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r</a:t>
            </a:r>
            <a:r>
              <a:rPr sz="3100" spc="-58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yang </a:t>
            </a:r>
            <a:endParaRPr sz="3100">
              <a:latin typeface="Times New Roman"/>
              <a:cs typeface="Times New Roman"/>
            </a:endParaRPr>
          </a:p>
          <a:p>
            <a:pPr marL="355600" marR="352334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terb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kar kesemua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arah. </a:t>
            </a:r>
            <a:endParaRPr sz="3100">
              <a:latin typeface="Times New Roman"/>
              <a:cs typeface="Times New Roman"/>
            </a:endParaRPr>
          </a:p>
          <a:p>
            <a:pPr marL="355600" marR="352334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Panas</a:t>
            </a:r>
            <a:r>
              <a:rPr sz="3100" spc="-57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bersin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r</a:t>
            </a:r>
            <a:r>
              <a:rPr sz="3100" spc="-8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kelu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r</a:t>
            </a:r>
            <a:r>
              <a:rPr sz="3100" spc="-1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dari </a:t>
            </a:r>
            <a:endParaRPr sz="3100">
              <a:latin typeface="Times New Roman"/>
              <a:cs typeface="Times New Roman"/>
            </a:endParaRPr>
          </a:p>
          <a:p>
            <a:pPr marL="355600" marR="352334">
              <a:lnSpc>
                <a:spcPts val="3564"/>
              </a:lnSpc>
            </a:pPr>
            <a:r>
              <a:rPr sz="3100" spc="0" dirty="0" smtClean="0">
                <a:latin typeface="Times New Roman"/>
                <a:cs typeface="Times New Roman"/>
              </a:rPr>
              <a:t>keb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n,</a:t>
            </a:r>
            <a:r>
              <a:rPr sz="3100" spc="-13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sama</a:t>
            </a:r>
            <a:endParaRPr sz="3100">
              <a:latin typeface="Times New Roman"/>
              <a:cs typeface="Times New Roman"/>
            </a:endParaRPr>
          </a:p>
          <a:p>
            <a:pPr marL="12700" marR="61081">
              <a:lnSpc>
                <a:spcPts val="3475"/>
              </a:lnSpc>
            </a:pPr>
            <a:r>
              <a:rPr sz="4650" spc="0" baseline="-1870" dirty="0" smtClean="0">
                <a:latin typeface="Times New Roman"/>
                <a:cs typeface="Times New Roman"/>
              </a:rPr>
              <a:t>seperti</a:t>
            </a:r>
            <a:r>
              <a:rPr sz="4650" spc="9" baseline="-1870" dirty="0" smtClean="0">
                <a:latin typeface="Times New Roman"/>
                <a:cs typeface="Times New Roman"/>
              </a:rPr>
              <a:t> </a:t>
            </a:r>
            <a:r>
              <a:rPr sz="4650" spc="0" baseline="-1870" dirty="0" smtClean="0">
                <a:latin typeface="Times New Roman"/>
                <a:cs typeface="Times New Roman"/>
              </a:rPr>
              <a:t>cah</a:t>
            </a:r>
            <a:r>
              <a:rPr sz="4650" spc="9" baseline="-1870" dirty="0" smtClean="0">
                <a:latin typeface="Times New Roman"/>
                <a:cs typeface="Times New Roman"/>
              </a:rPr>
              <a:t>a</a:t>
            </a:r>
            <a:r>
              <a:rPr sz="4650" spc="0" baseline="-1870" dirty="0" smtClean="0">
                <a:latin typeface="Times New Roman"/>
                <a:cs typeface="Times New Roman"/>
              </a:rPr>
              <a:t>ya,</a:t>
            </a:r>
            <a:r>
              <a:rPr sz="4650" spc="-9" baseline="-1870" dirty="0" smtClean="0">
                <a:latin typeface="Times New Roman"/>
                <a:cs typeface="Times New Roman"/>
              </a:rPr>
              <a:t> </a:t>
            </a:r>
            <a:r>
              <a:rPr sz="4650" spc="0" baseline="-1870" dirty="0" smtClean="0">
                <a:latin typeface="Times New Roman"/>
                <a:cs typeface="Times New Roman"/>
              </a:rPr>
              <a:t>be</a:t>
            </a:r>
            <a:r>
              <a:rPr sz="4650" spc="-54" baseline="-1870" dirty="0" smtClean="0">
                <a:latin typeface="Times New Roman"/>
                <a:cs typeface="Times New Roman"/>
              </a:rPr>
              <a:t>r</a:t>
            </a:r>
            <a:r>
              <a:rPr sz="4650" spc="0" baseline="-1870" dirty="0" smtClean="0">
                <a:latin typeface="Times New Roman"/>
                <a:cs typeface="Times New Roman"/>
              </a:rPr>
              <a:t>garis</a:t>
            </a:r>
            <a:endParaRPr sz="3100">
              <a:latin typeface="Times New Roman"/>
              <a:cs typeface="Times New Roman"/>
            </a:endParaRPr>
          </a:p>
          <a:p>
            <a:pPr marL="355600" marR="61081">
              <a:lnSpc>
                <a:spcPts val="3070"/>
              </a:lnSpc>
            </a:pPr>
            <a:r>
              <a:rPr sz="3100" spc="0" dirty="0" smtClean="0">
                <a:latin typeface="Times New Roman"/>
                <a:cs typeface="Times New Roman"/>
              </a:rPr>
              <a:t>lurus.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516624" y="1196340"/>
            <a:ext cx="2324100" cy="28529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516624" y="4149851"/>
            <a:ext cx="2363724" cy="27081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64642" y="1604924"/>
            <a:ext cx="5407179" cy="36823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29054" marR="55207">
              <a:lnSpc>
                <a:spcPts val="4585"/>
              </a:lnSpc>
              <a:spcBef>
                <a:spcPts val="229"/>
              </a:spcBef>
            </a:pPr>
            <a:r>
              <a:rPr sz="6600" b="1" spc="-69" baseline="3103" dirty="0" smtClean="0">
                <a:latin typeface="Calibri"/>
                <a:cs typeface="Calibri"/>
              </a:rPr>
              <a:t>K</a:t>
            </a:r>
            <a:r>
              <a:rPr sz="6600" b="1" spc="0" baseline="3103" dirty="0" smtClean="0">
                <a:latin typeface="Calibri"/>
                <a:cs typeface="Calibri"/>
              </a:rPr>
              <a:t>o</a:t>
            </a:r>
            <a:r>
              <a:rPr sz="6600" b="1" spc="-64" baseline="3103" dirty="0" smtClean="0">
                <a:latin typeface="Calibri"/>
                <a:cs typeface="Calibri"/>
              </a:rPr>
              <a:t>n</a:t>
            </a:r>
            <a:r>
              <a:rPr sz="6600" b="1" spc="-29" baseline="3103" dirty="0" smtClean="0">
                <a:latin typeface="Calibri"/>
                <a:cs typeface="Calibri"/>
              </a:rPr>
              <a:t>v</a:t>
            </a:r>
            <a:r>
              <a:rPr sz="6600" b="1" spc="0" baseline="3103" dirty="0" smtClean="0">
                <a:latin typeface="Calibri"/>
                <a:cs typeface="Calibri"/>
              </a:rPr>
              <a:t>e</a:t>
            </a:r>
            <a:r>
              <a:rPr sz="6600" b="1" spc="-34" baseline="3103" dirty="0" smtClean="0">
                <a:latin typeface="Calibri"/>
                <a:cs typeface="Calibri"/>
              </a:rPr>
              <a:t>k</a:t>
            </a:r>
            <a:r>
              <a:rPr sz="6600" b="1" spc="0" baseline="3103" dirty="0" smtClean="0">
                <a:latin typeface="Calibri"/>
                <a:cs typeface="Calibri"/>
              </a:rPr>
              <a:t>si</a:t>
            </a:r>
            <a:endParaRPr sz="4400">
              <a:latin typeface="Calibri"/>
              <a:cs typeface="Calibri"/>
            </a:endParaRPr>
          </a:p>
          <a:p>
            <a:pPr marL="12700">
              <a:lnSpc>
                <a:spcPct val="100041"/>
              </a:lnSpc>
              <a:spcBef>
                <a:spcPts val="1230"/>
              </a:spcBef>
            </a:pPr>
            <a:r>
              <a:rPr sz="3100" spc="0" dirty="0" smtClean="0">
                <a:latin typeface="Times New Roman"/>
                <a:cs typeface="Times New Roman"/>
              </a:rPr>
              <a:t>Proses</a:t>
            </a:r>
            <a:r>
              <a:rPr sz="3100" spc="-5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pem</a:t>
            </a:r>
            <a:r>
              <a:rPr sz="3100" spc="9" dirty="0" smtClean="0">
                <a:latin typeface="Times New Roman"/>
                <a:cs typeface="Times New Roman"/>
              </a:rPr>
              <a:t>i</a:t>
            </a:r>
            <a:r>
              <a:rPr sz="3100" spc="0" dirty="0" smtClean="0">
                <a:latin typeface="Times New Roman"/>
                <a:cs typeface="Times New Roman"/>
              </a:rPr>
              <a:t>ndah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8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panas</a:t>
            </a:r>
            <a:r>
              <a:rPr sz="3100" spc="-70" dirty="0" smtClean="0">
                <a:latin typeface="Times New Roman"/>
                <a:cs typeface="Times New Roman"/>
              </a:rPr>
              <a:t> </a:t>
            </a:r>
            <a:r>
              <a:rPr sz="3100" spc="4" dirty="0" smtClean="0">
                <a:latin typeface="Times New Roman"/>
                <a:cs typeface="Times New Roman"/>
              </a:rPr>
              <a:t>m</a:t>
            </a:r>
            <a:r>
              <a:rPr sz="3100" spc="0" dirty="0" smtClean="0">
                <a:latin typeface="Times New Roman"/>
                <a:cs typeface="Times New Roman"/>
              </a:rPr>
              <a:t>el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lui zat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cair at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u</a:t>
            </a:r>
            <a:r>
              <a:rPr sz="3100" spc="-1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bahan</a:t>
            </a:r>
            <a:r>
              <a:rPr sz="3100" spc="-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bakar gas (Gaseous</a:t>
            </a:r>
            <a:r>
              <a:rPr sz="3100" spc="-9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Body),</a:t>
            </a:r>
            <a:r>
              <a:rPr sz="3100" spc="-7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yai</a:t>
            </a:r>
            <a:r>
              <a:rPr sz="3100" spc="9" dirty="0" smtClean="0">
                <a:latin typeface="Times New Roman"/>
                <a:cs typeface="Times New Roman"/>
              </a:rPr>
              <a:t>t</a:t>
            </a:r>
            <a:r>
              <a:rPr sz="3100" spc="0" dirty="0" smtClean="0">
                <a:latin typeface="Times New Roman"/>
                <a:cs typeface="Times New Roman"/>
              </a:rPr>
              <a:t>u</a:t>
            </a:r>
            <a:r>
              <a:rPr sz="3100" spc="-1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mel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lui gar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kan</a:t>
            </a:r>
            <a:r>
              <a:rPr sz="3100" spc="-97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uap,</a:t>
            </a:r>
            <a:endParaRPr sz="3100">
              <a:latin typeface="Times New Roman"/>
              <a:cs typeface="Times New Roman"/>
            </a:endParaRPr>
          </a:p>
          <a:p>
            <a:pPr marL="12700" marR="811548">
              <a:lnSpc>
                <a:spcPct val="100041"/>
              </a:lnSpc>
              <a:spcBef>
                <a:spcPts val="750"/>
              </a:spcBef>
            </a:pPr>
            <a:r>
              <a:rPr sz="3100" spc="0" dirty="0" smtClean="0">
                <a:latin typeface="Times New Roman"/>
                <a:cs typeface="Times New Roman"/>
              </a:rPr>
              <a:t>udara</a:t>
            </a:r>
            <a:r>
              <a:rPr sz="3100" spc="-58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nas</a:t>
            </a:r>
            <a:r>
              <a:rPr sz="3100" spc="-70" dirty="0" smtClean="0">
                <a:latin typeface="Times New Roman"/>
                <a:cs typeface="Times New Roman"/>
              </a:rPr>
              <a:t> 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tau</a:t>
            </a:r>
            <a:r>
              <a:rPr sz="3100" spc="-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gas</a:t>
            </a:r>
            <a:r>
              <a:rPr sz="3100" spc="-26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yang</a:t>
            </a:r>
            <a:r>
              <a:rPr sz="3100" spc="-5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di hasilk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1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o</a:t>
            </a:r>
            <a:r>
              <a:rPr sz="3100" spc="4" dirty="0" smtClean="0">
                <a:latin typeface="Times New Roman"/>
                <a:cs typeface="Times New Roman"/>
              </a:rPr>
              <a:t>l</a:t>
            </a:r>
            <a:r>
              <a:rPr sz="3100" spc="0" dirty="0" smtClean="0">
                <a:latin typeface="Times New Roman"/>
                <a:cs typeface="Times New Roman"/>
              </a:rPr>
              <a:t>eh</a:t>
            </a:r>
            <a:r>
              <a:rPr sz="3100" spc="-53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api.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 txBox="1"/>
          <p:nvPr/>
        </p:nvSpPr>
        <p:spPr>
          <a:xfrm>
            <a:off x="611124" y="4788406"/>
            <a:ext cx="4535424" cy="19537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8450">
              <a:lnSpc>
                <a:spcPct val="95825"/>
              </a:lnSpc>
              <a:spcBef>
                <a:spcPts val="390"/>
              </a:spcBef>
            </a:pPr>
            <a:r>
              <a:rPr sz="3200" spc="0" dirty="0" smtClean="0">
                <a:latin typeface="Times New Roman"/>
                <a:cs typeface="Times New Roman"/>
              </a:rPr>
              <a:t>in</a:t>
            </a:r>
            <a:r>
              <a:rPr sz="3200" spc="4" dirty="0" smtClean="0">
                <a:latin typeface="Times New Roman"/>
                <a:cs typeface="Times New Roman"/>
              </a:rPr>
              <a:t>d</a:t>
            </a:r>
            <a:r>
              <a:rPr sz="3200" spc="0" dirty="0" smtClean="0">
                <a:latin typeface="Times New Roman"/>
                <a:cs typeface="Times New Roman"/>
              </a:rPr>
              <a:t>ing</a:t>
            </a:r>
            <a:r>
              <a:rPr sz="3200" spc="-34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atau pintu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89448" y="1597150"/>
            <a:ext cx="3546348" cy="5145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11124" y="4788406"/>
            <a:ext cx="4535424" cy="19537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55168" y="1591843"/>
            <a:ext cx="4810577" cy="32301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049655" marR="57398">
              <a:lnSpc>
                <a:spcPts val="4990"/>
              </a:lnSpc>
              <a:spcBef>
                <a:spcPts val="249"/>
              </a:spcBef>
            </a:pPr>
            <a:r>
              <a:rPr sz="7200" b="1" spc="-64" baseline="3413" dirty="0" smtClean="0">
                <a:latin typeface="Calibri"/>
                <a:cs typeface="Calibri"/>
              </a:rPr>
              <a:t>K</a:t>
            </a:r>
            <a:r>
              <a:rPr sz="7200" b="1" spc="0" baseline="3413" dirty="0" smtClean="0">
                <a:latin typeface="Calibri"/>
                <a:cs typeface="Calibri"/>
              </a:rPr>
              <a:t>ondu</a:t>
            </a:r>
            <a:r>
              <a:rPr sz="7200" b="1" spc="-14" baseline="3413" dirty="0" smtClean="0">
                <a:latin typeface="Calibri"/>
                <a:cs typeface="Calibri"/>
              </a:rPr>
              <a:t>k</a:t>
            </a:r>
            <a:r>
              <a:rPr sz="7200" b="1" spc="0" baseline="3413" dirty="0" smtClean="0">
                <a:latin typeface="Calibri"/>
                <a:cs typeface="Calibri"/>
              </a:rPr>
              <a:t>si</a:t>
            </a:r>
            <a:endParaRPr sz="4800">
              <a:latin typeface="Calibri"/>
              <a:cs typeface="Calibri"/>
            </a:endParaRPr>
          </a:p>
          <a:p>
            <a:pPr marL="50800" marR="634630" indent="-38100">
              <a:lnSpc>
                <a:spcPct val="100041"/>
              </a:lnSpc>
              <a:spcBef>
                <a:spcPts val="347"/>
              </a:spcBef>
            </a:pPr>
            <a:r>
              <a:rPr sz="3200" spc="0" dirty="0" smtClean="0">
                <a:latin typeface="Times New Roman"/>
                <a:cs typeface="Times New Roman"/>
              </a:rPr>
              <a:t>Prose</a:t>
            </a:r>
            <a:r>
              <a:rPr sz="3200" spc="-1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pe</a:t>
            </a:r>
            <a:r>
              <a:rPr sz="3200" spc="4" dirty="0" smtClean="0">
                <a:latin typeface="Times New Roman"/>
                <a:cs typeface="Times New Roman"/>
              </a:rPr>
              <a:t>m</a:t>
            </a:r>
            <a:r>
              <a:rPr sz="3200" spc="0" dirty="0" smtClean="0">
                <a:latin typeface="Times New Roman"/>
                <a:cs typeface="Times New Roman"/>
              </a:rPr>
              <a:t>ind</a:t>
            </a:r>
            <a:r>
              <a:rPr sz="3200" spc="4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han</a:t>
            </a:r>
            <a:r>
              <a:rPr sz="3200" spc="-2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api mel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lui</a:t>
            </a:r>
            <a:r>
              <a:rPr sz="3200" spc="-19" dirty="0" smtClean="0">
                <a:latin typeface="Times New Roman"/>
                <a:cs typeface="Times New Roman"/>
              </a:rPr>
              <a:t> </a:t>
            </a:r>
            <a:r>
              <a:rPr sz="3200" spc="4" dirty="0" smtClean="0">
                <a:latin typeface="Times New Roman"/>
                <a:cs typeface="Times New Roman"/>
              </a:rPr>
              <a:t>bend</a:t>
            </a:r>
            <a:r>
              <a:rPr sz="3200" spc="0" dirty="0" smtClean="0">
                <a:latin typeface="Times New Roman"/>
                <a:cs typeface="Times New Roman"/>
              </a:rPr>
              <a:t>a</a:t>
            </a:r>
            <a:r>
              <a:rPr sz="3200" spc="-25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p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d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t</a:t>
            </a:r>
            <a:r>
              <a:rPr sz="3200" spc="-1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atau c</a:t>
            </a:r>
            <a:r>
              <a:rPr sz="3200" spc="4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i</a:t>
            </a:r>
            <a:r>
              <a:rPr sz="3200" spc="-129" dirty="0" smtClean="0">
                <a:latin typeface="Times New Roman"/>
                <a:cs typeface="Times New Roman"/>
              </a:rPr>
              <a:t>r</a:t>
            </a:r>
            <a:r>
              <a:rPr sz="3200" spc="0" dirty="0" smtClean="0">
                <a:latin typeface="Times New Roman"/>
                <a:cs typeface="Times New Roman"/>
              </a:rPr>
              <a:t>,</a:t>
            </a:r>
            <a:endParaRPr sz="3200">
              <a:latin typeface="Times New Roman"/>
              <a:cs typeface="Times New Roman"/>
            </a:endParaRPr>
          </a:p>
          <a:p>
            <a:pPr marL="50800" indent="-38100">
              <a:lnSpc>
                <a:spcPct val="100041"/>
              </a:lnSpc>
              <a:spcBef>
                <a:spcPts val="774"/>
              </a:spcBef>
            </a:pPr>
            <a:r>
              <a:rPr sz="3200" spc="0" dirty="0" smtClean="0">
                <a:latin typeface="Times New Roman"/>
                <a:cs typeface="Times New Roman"/>
              </a:rPr>
              <a:t>Pan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s dialirkan</a:t>
            </a:r>
            <a:r>
              <a:rPr sz="3200" spc="-25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mel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lui</a:t>
            </a:r>
            <a:r>
              <a:rPr sz="3200" spc="-1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a</a:t>
            </a:r>
            <a:r>
              <a:rPr sz="3200" spc="9" dirty="0" smtClean="0">
                <a:latin typeface="Times New Roman"/>
                <a:cs typeface="Times New Roman"/>
              </a:rPr>
              <a:t>p</a:t>
            </a:r>
            <a:r>
              <a:rPr sz="3200" spc="0" dirty="0" smtClean="0">
                <a:latin typeface="Times New Roman"/>
                <a:cs typeface="Times New Roman"/>
              </a:rPr>
              <a:t>i d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ri</a:t>
            </a:r>
            <a:r>
              <a:rPr sz="3200" spc="-1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ru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n</a:t>
            </a:r>
            <a:r>
              <a:rPr sz="3200" spc="9" dirty="0" smtClean="0">
                <a:latin typeface="Times New Roman"/>
                <a:cs typeface="Times New Roman"/>
              </a:rPr>
              <a:t>g</a:t>
            </a:r>
            <a:r>
              <a:rPr sz="3200" spc="0" dirty="0" smtClean="0">
                <a:latin typeface="Times New Roman"/>
                <a:cs typeface="Times New Roman"/>
              </a:rPr>
              <a:t>an</a:t>
            </a:r>
            <a:r>
              <a:rPr sz="3200" spc="-34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se</a:t>
            </a:r>
            <a:r>
              <a:rPr sz="3200" spc="9" dirty="0" smtClean="0">
                <a:latin typeface="Times New Roman"/>
                <a:cs typeface="Times New Roman"/>
              </a:rPr>
              <a:t>b</a:t>
            </a:r>
            <a:r>
              <a:rPr sz="3200" spc="0" dirty="0" smtClean="0">
                <a:latin typeface="Times New Roman"/>
                <a:cs typeface="Times New Roman"/>
              </a:rPr>
              <a:t>elah</a:t>
            </a:r>
            <a:r>
              <a:rPr sz="3200" spc="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mel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lui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72312" y="2313431"/>
            <a:ext cx="6768084" cy="43296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5965" y="1655041"/>
            <a:ext cx="4094073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latin typeface="Times New Roman"/>
                <a:cs typeface="Times New Roman"/>
              </a:rPr>
              <a:t>Pemin</a:t>
            </a:r>
            <a:r>
              <a:rPr sz="3200" b="1" spc="-14" dirty="0" smtClean="0"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latin typeface="Times New Roman"/>
                <a:cs typeface="Times New Roman"/>
              </a:rPr>
              <a:t>ahan</a:t>
            </a:r>
            <a:r>
              <a:rPr sz="3200" b="1" spc="-29" dirty="0" smtClean="0"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latin typeface="Times New Roman"/>
                <a:cs typeface="Times New Roman"/>
              </a:rPr>
              <a:t>Langsung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698269" y="2360814"/>
            <a:ext cx="6949440" cy="35245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1554479"/>
            <a:ext cx="9143999" cy="5303518"/>
          </a:xfrm>
          <a:custGeom>
            <a:avLst/>
            <a:gdLst/>
            <a:ahLst/>
            <a:cxnLst/>
            <a:rect l="l" t="t" r="r" b="b"/>
            <a:pathLst>
              <a:path w="9143999" h="5303518">
                <a:moveTo>
                  <a:pt x="9143999" y="0"/>
                </a:moveTo>
                <a:lnTo>
                  <a:pt x="0" y="0"/>
                </a:lnTo>
                <a:lnTo>
                  <a:pt x="0" y="5303518"/>
                </a:lnTo>
                <a:lnTo>
                  <a:pt x="9143999" y="5303518"/>
                </a:lnTo>
                <a:lnTo>
                  <a:pt x="9143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096596" y="116378"/>
            <a:ext cx="864523" cy="8645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6254" y="149629"/>
            <a:ext cx="798021" cy="7647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9143999" cy="1234439"/>
          </a:xfrm>
          <a:custGeom>
            <a:avLst/>
            <a:gdLst/>
            <a:ahLst/>
            <a:cxnLst/>
            <a:rect l="l" t="t" r="r" b="b"/>
            <a:pathLst>
              <a:path w="9143999" h="1234439">
                <a:moveTo>
                  <a:pt x="0" y="1234439"/>
                </a:moveTo>
                <a:lnTo>
                  <a:pt x="9143999" y="1234439"/>
                </a:lnTo>
                <a:lnTo>
                  <a:pt x="9143999" y="0"/>
                </a:lnTo>
                <a:lnTo>
                  <a:pt x="0" y="0"/>
                </a:lnTo>
                <a:lnTo>
                  <a:pt x="0" y="12344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302002" y="1792376"/>
            <a:ext cx="4608736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0"/>
              </a:lnSpc>
              <a:spcBef>
                <a:spcPts val="188"/>
              </a:spcBef>
            </a:pPr>
            <a:r>
              <a:rPr sz="5400" spc="-75" baseline="3034" dirty="0" smtClean="0">
                <a:solidFill>
                  <a:srgbClr val="3333FF"/>
                </a:solidFill>
                <a:latin typeface="Calibri"/>
                <a:cs typeface="Calibri"/>
              </a:rPr>
              <a:t>P</a:t>
            </a:r>
            <a:r>
              <a:rPr sz="5400" spc="0" baseline="3034" dirty="0" smtClean="0">
                <a:solidFill>
                  <a:srgbClr val="3333FF"/>
                </a:solidFill>
                <a:latin typeface="Calibri"/>
                <a:cs typeface="Calibri"/>
              </a:rPr>
              <a:t>eminda</a:t>
            </a:r>
            <a:r>
              <a:rPr sz="5400" spc="4" baseline="3034" dirty="0" smtClean="0">
                <a:solidFill>
                  <a:srgbClr val="3333FF"/>
                </a:solidFill>
                <a:latin typeface="Calibri"/>
                <a:cs typeface="Calibri"/>
              </a:rPr>
              <a:t>h</a:t>
            </a:r>
            <a:r>
              <a:rPr sz="5400" spc="0" baseline="3034" dirty="0" smtClean="0">
                <a:solidFill>
                  <a:srgbClr val="3333FF"/>
                </a:solidFill>
                <a:latin typeface="Calibri"/>
                <a:cs typeface="Calibri"/>
              </a:rPr>
              <a:t>an</a:t>
            </a:r>
            <a:r>
              <a:rPr sz="5400" spc="-39" baseline="3034" dirty="0" smtClean="0">
                <a:solidFill>
                  <a:srgbClr val="3333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3333FF"/>
                </a:solidFill>
                <a:latin typeface="Calibri"/>
                <a:cs typeface="Calibri"/>
              </a:rPr>
              <a:t>Api /</a:t>
            </a:r>
            <a:r>
              <a:rPr sz="5400" spc="-9" baseline="3034" dirty="0" smtClean="0">
                <a:solidFill>
                  <a:srgbClr val="3333FF"/>
                </a:solidFill>
                <a:latin typeface="Calibri"/>
                <a:cs typeface="Calibri"/>
              </a:rPr>
              <a:t> </a:t>
            </a:r>
            <a:r>
              <a:rPr sz="5400" spc="0" baseline="3034" dirty="0" smtClean="0">
                <a:solidFill>
                  <a:srgbClr val="3333FF"/>
                </a:solidFill>
                <a:latin typeface="Calibri"/>
                <a:cs typeface="Calibri"/>
              </a:rPr>
              <a:t>pa</a:t>
            </a:r>
            <a:r>
              <a:rPr sz="5400" spc="4" baseline="3034" dirty="0" smtClean="0">
                <a:solidFill>
                  <a:srgbClr val="3333FF"/>
                </a:solidFill>
                <a:latin typeface="Calibri"/>
                <a:cs typeface="Calibri"/>
              </a:rPr>
              <a:t>n</a:t>
            </a:r>
            <a:r>
              <a:rPr sz="5400" spc="0" baseline="3034" dirty="0" smtClean="0">
                <a:solidFill>
                  <a:srgbClr val="3333FF"/>
                </a:solidFill>
                <a:latin typeface="Calibri"/>
                <a:cs typeface="Calibri"/>
              </a:rPr>
              <a:t>as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44558" y="2805134"/>
            <a:ext cx="1067435" cy="266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39"/>
              </a:lnSpc>
              <a:spcBef>
                <a:spcPts val="102"/>
              </a:spcBef>
            </a:pPr>
            <a:r>
              <a:rPr sz="1900" dirty="0" smtClean="0">
                <a:solidFill>
                  <a:srgbClr val="324650"/>
                </a:solidFill>
                <a:latin typeface="Arial"/>
                <a:cs typeface="Arial"/>
              </a:rPr>
              <a:t>Co</a:t>
            </a:r>
            <a:r>
              <a:rPr sz="1900" dirty="0" smtClean="0">
                <a:solidFill>
                  <a:srgbClr val="42575F"/>
                </a:solidFill>
                <a:latin typeface="Arial"/>
                <a:cs typeface="Arial"/>
              </a:rPr>
              <a:t>n</a:t>
            </a:r>
            <a:r>
              <a:rPr sz="1900" dirty="0" smtClean="0">
                <a:solidFill>
                  <a:srgbClr val="324650"/>
                </a:solidFill>
                <a:latin typeface="Arial"/>
                <a:cs typeface="Arial"/>
              </a:rPr>
              <a:t>vect</a:t>
            </a:r>
            <a:r>
              <a:rPr sz="1900" dirty="0" smtClean="0">
                <a:solidFill>
                  <a:srgbClr val="4F6A78"/>
                </a:solidFill>
                <a:latin typeface="Arial"/>
                <a:cs typeface="Arial"/>
              </a:rPr>
              <a:t>i</a:t>
            </a:r>
            <a:r>
              <a:rPr sz="1900" dirty="0" smtClean="0">
                <a:solidFill>
                  <a:srgbClr val="324650"/>
                </a:solidFill>
                <a:latin typeface="Arial"/>
                <a:cs typeface="Arial"/>
              </a:rPr>
              <a:t>on</a:t>
            </a:r>
            <a:endParaRPr sz="1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01583" y="100583"/>
            <a:ext cx="862583" cy="8625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object 58"/>
          <p:cNvSpPr txBox="1"/>
          <p:nvPr/>
        </p:nvSpPr>
        <p:spPr>
          <a:xfrm>
            <a:off x="3160776" y="2199132"/>
            <a:ext cx="1127760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00"/>
              </a:lnSpc>
              <a:spcBef>
                <a:spcPts val="45"/>
              </a:spcBef>
            </a:pPr>
            <a:endParaRPr sz="700"/>
          </a:p>
          <a:p>
            <a:pPr marL="37490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113532" y="4503420"/>
            <a:ext cx="188976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00"/>
              </a:lnSpc>
              <a:spcBef>
                <a:spcPts val="43"/>
              </a:spcBef>
            </a:pPr>
            <a:endParaRPr sz="700"/>
          </a:p>
          <a:p>
            <a:pPr marL="38125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3377184" y="5565648"/>
            <a:ext cx="591312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 marL="5791"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3563112" y="5565648"/>
            <a:ext cx="1303019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 marL="4825"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L</a:t>
            </a:r>
            <a:endParaRPr sz="24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295800" y="5565648"/>
            <a:ext cx="672439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m</a:t>
            </a:r>
            <a:endParaRPr sz="24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646676" y="5565648"/>
            <a:ext cx="659891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 marL="5207"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(</a:t>
            </a:r>
            <a:endParaRPr sz="24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837811" y="5565648"/>
            <a:ext cx="2058289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M</a:t>
            </a:r>
            <a:endParaRPr sz="24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243243" y="5565648"/>
            <a:ext cx="832688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m,</a:t>
            </a:r>
            <a:endParaRPr sz="24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670548" y="5565648"/>
            <a:ext cx="1656588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 marL="11556"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T</a:t>
            </a:r>
            <a:endParaRPr sz="24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024835" y="5931408"/>
            <a:ext cx="5526328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m</a:t>
            </a:r>
            <a:endParaRPr sz="24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166150" y="5931408"/>
            <a:ext cx="570941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c</a:t>
            </a:r>
            <a:endParaRPr sz="24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57200" y="2269236"/>
            <a:ext cx="1219200" cy="7680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57200" y="3374136"/>
            <a:ext cx="1219200" cy="7741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57200" y="4517136"/>
            <a:ext cx="1219200" cy="7818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57200" y="5660136"/>
            <a:ext cx="1219200" cy="7787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025395" y="2199132"/>
            <a:ext cx="1472183" cy="679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160776" y="2199132"/>
            <a:ext cx="1127760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025395" y="2601468"/>
            <a:ext cx="3668267" cy="6797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999488" y="4503420"/>
            <a:ext cx="1450848" cy="67970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113532" y="4503420"/>
            <a:ext cx="1889760" cy="67970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988820" y="5565648"/>
            <a:ext cx="1793748" cy="67970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377184" y="5565648"/>
            <a:ext cx="591312" cy="67970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563112" y="5565648"/>
            <a:ext cx="1303019" cy="67970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460748" y="5565648"/>
            <a:ext cx="507491" cy="67970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46676" y="5565648"/>
            <a:ext cx="659891" cy="67970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901184" y="5565648"/>
            <a:ext cx="1994915" cy="67970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490716" y="5565648"/>
            <a:ext cx="585215" cy="67970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70548" y="5565648"/>
            <a:ext cx="1656588" cy="67970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988820" y="5931408"/>
            <a:ext cx="1604771" cy="67970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188208" y="5931408"/>
            <a:ext cx="5362956" cy="67970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229600" y="5931408"/>
            <a:ext cx="507492" cy="67970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63470" y="1612798"/>
            <a:ext cx="2663191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-84" baseline="3103" dirty="0" smtClean="0">
                <a:latin typeface="Calibri"/>
                <a:cs typeface="Calibri"/>
              </a:rPr>
              <a:t>K</a:t>
            </a:r>
            <a:r>
              <a:rPr sz="6600" b="1" spc="0" baseline="3103" dirty="0" smtClean="0">
                <a:latin typeface="Calibri"/>
                <a:cs typeface="Calibri"/>
              </a:rPr>
              <a:t>elas </a:t>
            </a:r>
            <a:r>
              <a:rPr sz="6600" b="1" spc="-89" baseline="3103" dirty="0" smtClean="0">
                <a:latin typeface="Calibri"/>
                <a:cs typeface="Calibri"/>
              </a:rPr>
              <a:t>K</a:t>
            </a:r>
            <a:r>
              <a:rPr sz="6600" b="1" spc="0" baseline="3103" dirty="0" smtClean="0">
                <a:latin typeface="Calibri"/>
                <a:cs typeface="Calibri"/>
              </a:rPr>
              <a:t>elas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70487" y="1612798"/>
            <a:ext cx="893263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-14" baseline="3103" dirty="0" smtClean="0">
                <a:latin typeface="Calibri"/>
                <a:cs typeface="Calibri"/>
              </a:rPr>
              <a:t>A</a:t>
            </a:r>
            <a:r>
              <a:rPr sz="6600" b="1" spc="0" baseline="3103" dirty="0" smtClean="0">
                <a:latin typeface="Calibri"/>
                <a:cs typeface="Calibri"/>
              </a:rPr>
              <a:t>PI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03196" y="2342769"/>
            <a:ext cx="98672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50" baseline="3413" dirty="0" smtClean="0">
                <a:latin typeface="Calibri"/>
                <a:cs typeface="Calibri"/>
              </a:rPr>
              <a:t>K</a:t>
            </a:r>
            <a:r>
              <a:rPr sz="3600" b="1" spc="0" baseline="3413" dirty="0" smtClean="0">
                <a:latin typeface="Calibri"/>
                <a:cs typeface="Calibri"/>
              </a:rPr>
              <a:t>elas</a:t>
            </a:r>
            <a:r>
              <a:rPr sz="3600" b="1" spc="14" baseline="3413" dirty="0" smtClean="0">
                <a:latin typeface="Calibri"/>
                <a:cs typeface="Calibri"/>
              </a:rPr>
              <a:t> </a:t>
            </a:r>
            <a:r>
              <a:rPr sz="3600" b="1" spc="0" baseline="3413" dirty="0" smtClean="0"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38829" y="2342769"/>
            <a:ext cx="79400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54" baseline="3413" dirty="0" smtClean="0">
                <a:latin typeface="Calibri"/>
                <a:cs typeface="Calibri"/>
              </a:rPr>
              <a:t>P</a:t>
            </a:r>
            <a:r>
              <a:rPr sz="3600" b="1" spc="0" baseline="3413" dirty="0" smtClean="0">
                <a:latin typeface="Calibri"/>
                <a:cs typeface="Calibri"/>
              </a:rPr>
              <a:t>ad</a:t>
            </a:r>
            <a:r>
              <a:rPr sz="3600" b="1" spc="-19" baseline="3413" dirty="0" smtClean="0">
                <a:latin typeface="Calibri"/>
                <a:cs typeface="Calibri"/>
              </a:rPr>
              <a:t>a</a:t>
            </a:r>
            <a:r>
              <a:rPr sz="3600" b="1" spc="0" baseline="3413" dirty="0" smtClean="0"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03196" y="2745104"/>
            <a:ext cx="333399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39" baseline="3413" dirty="0" smtClean="0">
                <a:latin typeface="Calibri"/>
                <a:cs typeface="Calibri"/>
              </a:rPr>
              <a:t>K</a:t>
            </a:r>
            <a:r>
              <a:rPr sz="3600" b="1" spc="-44" baseline="3413" dirty="0" smtClean="0">
                <a:latin typeface="Calibri"/>
                <a:cs typeface="Calibri"/>
              </a:rPr>
              <a:t>a</a:t>
            </a:r>
            <a:r>
              <a:rPr sz="3600" b="1" spc="0" baseline="3413" dirty="0" smtClean="0">
                <a:latin typeface="Calibri"/>
                <a:cs typeface="Calibri"/>
              </a:rPr>
              <a:t>yu,</a:t>
            </a:r>
            <a:r>
              <a:rPr sz="3600" b="1" spc="9" baseline="3413" dirty="0" smtClean="0">
                <a:latin typeface="Calibri"/>
                <a:cs typeface="Calibri"/>
              </a:rPr>
              <a:t> </a:t>
            </a:r>
            <a:r>
              <a:rPr sz="3600" b="1" spc="-59" baseline="3413" dirty="0" smtClean="0">
                <a:latin typeface="Calibri"/>
                <a:cs typeface="Calibri"/>
              </a:rPr>
              <a:t>k</a:t>
            </a:r>
            <a:r>
              <a:rPr sz="3600" b="1" spc="0" baseline="3413" dirty="0" smtClean="0">
                <a:latin typeface="Calibri"/>
                <a:cs typeface="Calibri"/>
              </a:rPr>
              <a:t>er</a:t>
            </a:r>
            <a:r>
              <a:rPr sz="3600" b="1" spc="-25" baseline="3413" dirty="0" smtClean="0">
                <a:latin typeface="Calibri"/>
                <a:cs typeface="Calibri"/>
              </a:rPr>
              <a:t>t</a:t>
            </a:r>
            <a:r>
              <a:rPr sz="3600" b="1" spc="0" baseline="3413" dirty="0" smtClean="0">
                <a:latin typeface="Calibri"/>
                <a:cs typeface="Calibri"/>
              </a:rPr>
              <a:t>as,</a:t>
            </a:r>
            <a:r>
              <a:rPr sz="3600" b="1" spc="9" baseline="3413" dirty="0" smtClean="0">
                <a:latin typeface="Calibri"/>
                <a:cs typeface="Calibri"/>
              </a:rPr>
              <a:t> </a:t>
            </a:r>
            <a:r>
              <a:rPr sz="3600" b="1" spc="-4" baseline="3413" dirty="0" smtClean="0">
                <a:latin typeface="Calibri"/>
                <a:cs typeface="Calibri"/>
              </a:rPr>
              <a:t>p</a:t>
            </a:r>
            <a:r>
              <a:rPr sz="3600" b="1" spc="0" baseline="3413" dirty="0" smtClean="0">
                <a:latin typeface="Calibri"/>
                <a:cs typeface="Calibri"/>
              </a:rPr>
              <a:t>la</a:t>
            </a:r>
            <a:r>
              <a:rPr sz="3600" b="1" spc="-19" baseline="3413" dirty="0" smtClean="0">
                <a:latin typeface="Calibri"/>
                <a:cs typeface="Calibri"/>
              </a:rPr>
              <a:t>s</a:t>
            </a:r>
            <a:r>
              <a:rPr sz="3600" b="1" spc="0" baseline="3413" dirty="0" smtClean="0">
                <a:latin typeface="Calibri"/>
                <a:cs typeface="Calibri"/>
              </a:rPr>
              <a:t>t</a:t>
            </a:r>
            <a:r>
              <a:rPr sz="3600" b="1" spc="-4" baseline="3413" dirty="0" smtClean="0">
                <a:latin typeface="Calibri"/>
                <a:cs typeface="Calibri"/>
              </a:rPr>
              <a:t>i</a:t>
            </a:r>
            <a:r>
              <a:rPr sz="3600" b="1" spc="0" baseline="3413" dirty="0" smtClean="0">
                <a:latin typeface="Calibri"/>
                <a:cs typeface="Calibri"/>
              </a:rPr>
              <a:t>c,</a:t>
            </a:r>
            <a:r>
              <a:rPr sz="3600" b="1" spc="4" baseline="3413" dirty="0" smtClean="0">
                <a:latin typeface="Calibri"/>
                <a:cs typeface="Calibri"/>
              </a:rPr>
              <a:t> </a:t>
            </a:r>
            <a:r>
              <a:rPr sz="3600" b="1" spc="-25" baseline="3413" dirty="0" smtClean="0">
                <a:latin typeface="Calibri"/>
                <a:cs typeface="Calibri"/>
              </a:rPr>
              <a:t>k</a:t>
            </a:r>
            <a:r>
              <a:rPr sz="3600" b="1" spc="0" baseline="3413" dirty="0" smtClean="0">
                <a:latin typeface="Calibri"/>
                <a:cs typeface="Calibri"/>
              </a:rPr>
              <a:t>ain.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09546" y="3445101"/>
            <a:ext cx="5881014" cy="769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Ke</a:t>
            </a:r>
            <a:r>
              <a:rPr sz="2400" b="1" spc="9" dirty="0" smtClean="0">
                <a:latin typeface="Times New Roman"/>
                <a:cs typeface="Times New Roman"/>
              </a:rPr>
              <a:t>l</a:t>
            </a:r>
            <a:r>
              <a:rPr sz="2400" b="1" spc="0" dirty="0" smtClean="0">
                <a:latin typeface="Times New Roman"/>
                <a:cs typeface="Times New Roman"/>
              </a:rPr>
              <a:t>as</a:t>
            </a:r>
            <a:r>
              <a:rPr sz="2400" b="1" spc="-19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B : </a:t>
            </a:r>
            <a:r>
              <a:rPr sz="2400" b="1" spc="-29" dirty="0" smtClean="0">
                <a:latin typeface="Times New Roman"/>
                <a:cs typeface="Times New Roman"/>
              </a:rPr>
              <a:t>Z</a:t>
            </a:r>
            <a:r>
              <a:rPr sz="2400" b="1" spc="0" dirty="0" smtClean="0">
                <a:latin typeface="Times New Roman"/>
                <a:cs typeface="Times New Roman"/>
              </a:rPr>
              <a:t>at</a:t>
            </a:r>
            <a:r>
              <a:rPr sz="2400" b="1" spc="25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Cair</a:t>
            </a:r>
            <a:r>
              <a:rPr sz="2400" b="1" spc="-4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Dan </a:t>
            </a:r>
            <a:r>
              <a:rPr sz="2400" b="1" spc="4" dirty="0" smtClean="0">
                <a:latin typeface="Times New Roman"/>
                <a:cs typeface="Times New Roman"/>
              </a:rPr>
              <a:t>G</a:t>
            </a:r>
            <a:r>
              <a:rPr sz="2400" b="1" spc="0" dirty="0" smtClean="0">
                <a:latin typeface="Times New Roman"/>
                <a:cs typeface="Times New Roman"/>
              </a:rPr>
              <a:t>as</a:t>
            </a:r>
            <a:r>
              <a:rPr sz="2400" b="1" spc="9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(</a:t>
            </a:r>
            <a:r>
              <a:rPr sz="2400" b="1" spc="-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Bensin, sola</a:t>
            </a:r>
            <a:r>
              <a:rPr sz="2400" b="1" spc="-204" dirty="0" smtClean="0">
                <a:latin typeface="Times New Roman"/>
                <a:cs typeface="Times New Roman"/>
              </a:rPr>
              <a:t>r</a:t>
            </a:r>
            <a:r>
              <a:rPr sz="2400" b="1" spc="0" dirty="0" smtClean="0">
                <a:latin typeface="Times New Roman"/>
                <a:cs typeface="Times New Roman"/>
              </a:rPr>
              <a:t>,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70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ol</a:t>
            </a:r>
            <a:r>
              <a:rPr sz="2400" b="1" spc="4" dirty="0" smtClean="0">
                <a:latin typeface="Times New Roman"/>
                <a:cs typeface="Times New Roman"/>
              </a:rPr>
              <a:t>i</a:t>
            </a:r>
            <a:r>
              <a:rPr sz="2400" b="1" spc="0" dirty="0" smtClean="0">
                <a:latin typeface="Times New Roman"/>
                <a:cs typeface="Times New Roman"/>
              </a:rPr>
              <a:t>,m</a:t>
            </a:r>
            <a:r>
              <a:rPr sz="2400" b="1" spc="4" dirty="0" smtClean="0">
                <a:latin typeface="Times New Roman"/>
                <a:cs typeface="Times New Roman"/>
              </a:rPr>
              <a:t>i</a:t>
            </a:r>
            <a:r>
              <a:rPr sz="2400" b="1" spc="0" dirty="0" smtClean="0">
                <a:latin typeface="Times New Roman"/>
                <a:cs typeface="Times New Roman"/>
              </a:rPr>
              <a:t>nyak</a:t>
            </a:r>
            <a:r>
              <a:rPr sz="2400" b="1" spc="-19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tanah,</a:t>
            </a:r>
            <a:r>
              <a:rPr sz="2400" b="1" spc="9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LPG,</a:t>
            </a:r>
            <a:r>
              <a:rPr sz="2400" b="1" spc="-14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Acety</a:t>
            </a:r>
            <a:r>
              <a:rPr sz="2400" b="1" spc="4" dirty="0" smtClean="0">
                <a:latin typeface="Times New Roman"/>
                <a:cs typeface="Times New Roman"/>
              </a:rPr>
              <a:t>l</a:t>
            </a:r>
            <a:r>
              <a:rPr sz="2400" b="1" spc="0" dirty="0" smtClean="0">
                <a:latin typeface="Times New Roman"/>
                <a:cs typeface="Times New Roman"/>
              </a:rPr>
              <a:t>ene,</a:t>
            </a:r>
            <a:r>
              <a:rPr sz="2400" b="1" spc="-19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P</a:t>
            </a:r>
            <a:r>
              <a:rPr sz="2400" b="1" spc="-50" dirty="0" smtClean="0">
                <a:latin typeface="Times New Roman"/>
                <a:cs typeface="Times New Roman"/>
              </a:rPr>
              <a:t>r</a:t>
            </a:r>
            <a:r>
              <a:rPr sz="2400" b="1" spc="0" dirty="0" smtClean="0">
                <a:latin typeface="Times New Roman"/>
                <a:cs typeface="Times New Roman"/>
              </a:rPr>
              <a:t>opane</a:t>
            </a:r>
            <a:r>
              <a:rPr sz="2400" b="1" spc="1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77923" y="4646803"/>
            <a:ext cx="96336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54" baseline="3413" dirty="0" smtClean="0">
                <a:latin typeface="Calibri"/>
                <a:cs typeface="Calibri"/>
              </a:rPr>
              <a:t>K</a:t>
            </a:r>
            <a:r>
              <a:rPr sz="3600" b="1" spc="0" baseline="3413" dirty="0" smtClean="0">
                <a:latin typeface="Calibri"/>
                <a:cs typeface="Calibri"/>
              </a:rPr>
              <a:t>elas</a:t>
            </a:r>
            <a:r>
              <a:rPr sz="3600" b="1" spc="14" baseline="3413" dirty="0" smtClean="0">
                <a:latin typeface="Calibri"/>
                <a:cs typeface="Calibri"/>
              </a:rPr>
              <a:t> </a:t>
            </a:r>
            <a:r>
              <a:rPr sz="3600" b="1" spc="0" baseline="3413" dirty="0" smtClean="0">
                <a:latin typeface="Calibri"/>
                <a:cs typeface="Calibri"/>
              </a:rPr>
              <a:t>C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91966" y="4646803"/>
            <a:ext cx="15561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Arus</a:t>
            </a:r>
            <a:r>
              <a:rPr sz="3600" b="1" spc="-4" baseline="3413" dirty="0" smtClean="0">
                <a:latin typeface="Calibri"/>
                <a:cs typeface="Calibri"/>
              </a:rPr>
              <a:t> </a:t>
            </a:r>
            <a:r>
              <a:rPr sz="3600" b="1" spc="0" baseline="3413" dirty="0" smtClean="0">
                <a:latin typeface="Calibri"/>
                <a:cs typeface="Calibri"/>
              </a:rPr>
              <a:t>Li</a:t>
            </a:r>
            <a:r>
              <a:rPr sz="3600" b="1" spc="-19" baseline="3413" dirty="0" smtClean="0">
                <a:latin typeface="Calibri"/>
                <a:cs typeface="Calibri"/>
              </a:rPr>
              <a:t>s</a:t>
            </a:r>
            <a:r>
              <a:rPr sz="3600" b="1" spc="0" baseline="3413" dirty="0" smtClean="0">
                <a:latin typeface="Calibri"/>
                <a:cs typeface="Calibri"/>
              </a:rPr>
              <a:t>tr</a:t>
            </a:r>
            <a:r>
              <a:rPr sz="3600" b="1" spc="-4" baseline="3413" dirty="0" smtClean="0">
                <a:latin typeface="Calibri"/>
                <a:cs typeface="Calibri"/>
              </a:rPr>
              <a:t>i</a:t>
            </a:r>
            <a:r>
              <a:rPr sz="3600" b="1" spc="0" baseline="3413" dirty="0" smtClean="0">
                <a:latin typeface="Calibri"/>
                <a:cs typeface="Calibri"/>
              </a:rPr>
              <a:t>k.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66620" y="5702813"/>
            <a:ext cx="1190040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K</a:t>
            </a:r>
            <a:r>
              <a:rPr sz="2400" b="1" spc="-4" dirty="0" smtClean="0">
                <a:latin typeface="Arial"/>
                <a:cs typeface="Arial"/>
              </a:rPr>
              <a:t>e</a:t>
            </a:r>
            <a:r>
              <a:rPr sz="2400" b="1" spc="0" dirty="0" smtClean="0">
                <a:latin typeface="Arial"/>
                <a:cs typeface="Arial"/>
              </a:rPr>
              <a:t>las</a:t>
            </a:r>
            <a:r>
              <a:rPr sz="2400" b="1" spc="14" dirty="0" smtClean="0">
                <a:latin typeface="Arial"/>
                <a:cs typeface="Arial"/>
              </a:rPr>
              <a:t> </a:t>
            </a:r>
            <a:r>
              <a:rPr sz="2400" b="1" spc="0" dirty="0" smtClean="0">
                <a:latin typeface="Arial"/>
                <a:cs typeface="Arial"/>
              </a:rPr>
              <a:t>D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</a:pPr>
            <a:r>
              <a:rPr sz="2400" b="1" spc="0" dirty="0" smtClean="0">
                <a:latin typeface="Arial"/>
                <a:cs typeface="Arial"/>
              </a:rPr>
              <a:t>So</a:t>
            </a:r>
            <a:r>
              <a:rPr sz="2400" b="1" spc="-9" dirty="0" smtClean="0">
                <a:latin typeface="Arial"/>
                <a:cs typeface="Arial"/>
              </a:rPr>
              <a:t>d</a:t>
            </a:r>
            <a:r>
              <a:rPr sz="2400" b="1" spc="0" dirty="0" smtClean="0">
                <a:latin typeface="Arial"/>
                <a:cs typeface="Arial"/>
              </a:rPr>
              <a:t>iu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41166" y="5702813"/>
            <a:ext cx="6130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oga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79619" y="5702813"/>
            <a:ext cx="122204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ag</a:t>
            </a:r>
            <a:r>
              <a:rPr sz="2400" b="1" spc="-4" dirty="0" smtClean="0">
                <a:latin typeface="Arial"/>
                <a:cs typeface="Arial"/>
              </a:rPr>
              <a:t>n</a:t>
            </a:r>
            <a:r>
              <a:rPr sz="2400" b="1" spc="0" dirty="0" smtClean="0">
                <a:latin typeface="Arial"/>
                <a:cs typeface="Arial"/>
              </a:rPr>
              <a:t>esiu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49236" y="5702813"/>
            <a:ext cx="124063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i</a:t>
            </a:r>
            <a:r>
              <a:rPr sz="2400" b="1" spc="4" dirty="0" smtClean="0">
                <a:latin typeface="Arial"/>
                <a:cs typeface="Arial"/>
              </a:rPr>
              <a:t>t</a:t>
            </a:r>
            <a:r>
              <a:rPr sz="2400" b="1" spc="0" dirty="0" smtClean="0">
                <a:latin typeface="Arial"/>
                <a:cs typeface="Arial"/>
              </a:rPr>
              <a:t>anium,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66262" y="6068573"/>
            <a:ext cx="485830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Potas</a:t>
            </a:r>
            <a:r>
              <a:rPr sz="2400" b="1" spc="-9" dirty="0" smtClean="0">
                <a:latin typeface="Arial"/>
                <a:cs typeface="Arial"/>
              </a:rPr>
              <a:t>s</a:t>
            </a:r>
            <a:r>
              <a:rPr sz="2400" b="1" spc="0" dirty="0" smtClean="0">
                <a:latin typeface="Arial"/>
                <a:cs typeface="Arial"/>
              </a:rPr>
              <a:t>ium,</a:t>
            </a:r>
            <a:r>
              <a:rPr sz="2400" b="1" spc="9" dirty="0" smtClean="0">
                <a:latin typeface="Arial"/>
                <a:cs typeface="Arial"/>
              </a:rPr>
              <a:t> </a:t>
            </a:r>
            <a:r>
              <a:rPr sz="2400" b="1" spc="-9" dirty="0" smtClean="0">
                <a:latin typeface="Arial"/>
                <a:cs typeface="Arial"/>
              </a:rPr>
              <a:t>L</a:t>
            </a:r>
            <a:r>
              <a:rPr sz="2400" b="1" spc="0" dirty="0" smtClean="0">
                <a:latin typeface="Arial"/>
                <a:cs typeface="Arial"/>
              </a:rPr>
              <a:t>i</a:t>
            </a:r>
            <a:r>
              <a:rPr sz="2400" b="1" spc="4" dirty="0" smtClean="0">
                <a:latin typeface="Arial"/>
                <a:cs typeface="Arial"/>
              </a:rPr>
              <a:t>t</a:t>
            </a:r>
            <a:r>
              <a:rPr sz="2400" b="1" spc="0" dirty="0" smtClean="0">
                <a:latin typeface="Arial"/>
                <a:cs typeface="Arial"/>
              </a:rPr>
              <a:t>hium,</a:t>
            </a:r>
            <a:r>
              <a:rPr sz="2400" b="1" spc="-25" dirty="0" smtClean="0">
                <a:latin typeface="Arial"/>
                <a:cs typeface="Arial"/>
              </a:rPr>
              <a:t> </a:t>
            </a:r>
            <a:r>
              <a:rPr sz="2400" b="1" spc="0" dirty="0" smtClean="0">
                <a:latin typeface="Arial"/>
                <a:cs typeface="Arial"/>
              </a:rPr>
              <a:t>C</a:t>
            </a:r>
            <a:r>
              <a:rPr sz="2400" b="1" spc="-4" dirty="0" smtClean="0">
                <a:latin typeface="Arial"/>
                <a:cs typeface="Arial"/>
              </a:rPr>
              <a:t>a</a:t>
            </a:r>
            <a:r>
              <a:rPr sz="2400" b="1" spc="0" dirty="0" smtClean="0">
                <a:latin typeface="Arial"/>
                <a:cs typeface="Arial"/>
              </a:rPr>
              <a:t>lc</a:t>
            </a:r>
            <a:r>
              <a:rPr sz="2400" b="1" spc="4" dirty="0" smtClean="0">
                <a:latin typeface="Arial"/>
                <a:cs typeface="Arial"/>
              </a:rPr>
              <a:t>i</a:t>
            </a:r>
            <a:r>
              <a:rPr sz="2400" b="1" spc="0" dirty="0" smtClean="0">
                <a:latin typeface="Arial"/>
                <a:cs typeface="Arial"/>
              </a:rPr>
              <a:t>um,</a:t>
            </a:r>
            <a:r>
              <a:rPr sz="2400" b="1" spc="-9" dirty="0" smtClean="0">
                <a:latin typeface="Arial"/>
                <a:cs typeface="Arial"/>
              </a:rPr>
              <a:t> </a:t>
            </a:r>
            <a:r>
              <a:rPr sz="2400" b="1" spc="0" dirty="0" smtClean="0">
                <a:latin typeface="Arial"/>
                <a:cs typeface="Arial"/>
              </a:rPr>
              <a:t>Zin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08670" y="6068573"/>
            <a:ext cx="17261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509260" y="3133344"/>
            <a:ext cx="3383280" cy="26014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36219" y="1684654"/>
            <a:ext cx="6090481" cy="37003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23111">
              <a:lnSpc>
                <a:spcPts val="4585"/>
              </a:lnSpc>
              <a:spcBef>
                <a:spcPts val="229"/>
              </a:spcBef>
            </a:pPr>
            <a:r>
              <a:rPr sz="6600" b="1" spc="0" baseline="3103" dirty="0" smtClean="0">
                <a:latin typeface="Calibri"/>
                <a:cs typeface="Calibri"/>
              </a:rPr>
              <a:t>M</a:t>
            </a:r>
            <a:r>
              <a:rPr sz="6600" b="1" spc="-19" baseline="3103" dirty="0" smtClean="0">
                <a:latin typeface="Calibri"/>
                <a:cs typeface="Calibri"/>
              </a:rPr>
              <a:t>e</a:t>
            </a:r>
            <a:r>
              <a:rPr sz="6600" b="1" spc="-50" baseline="3103" dirty="0" smtClean="0">
                <a:latin typeface="Calibri"/>
                <a:cs typeface="Calibri"/>
              </a:rPr>
              <a:t>t</a:t>
            </a:r>
            <a:r>
              <a:rPr sz="6600" b="1" spc="0" baseline="3103" dirty="0" smtClean="0">
                <a:latin typeface="Calibri"/>
                <a:cs typeface="Calibri"/>
              </a:rPr>
              <a:t>ode </a:t>
            </a:r>
            <a:r>
              <a:rPr sz="6600" b="1" spc="-89" baseline="3103" dirty="0" smtClean="0">
                <a:latin typeface="Calibri"/>
                <a:cs typeface="Calibri"/>
              </a:rPr>
              <a:t>P</a:t>
            </a:r>
            <a:r>
              <a:rPr sz="6600" b="1" spc="0" baseline="3103" dirty="0" smtClean="0">
                <a:latin typeface="Calibri"/>
                <a:cs typeface="Calibri"/>
              </a:rPr>
              <a:t>emadaman</a:t>
            </a:r>
            <a:endParaRPr sz="4400">
              <a:latin typeface="Calibri"/>
              <a:cs typeface="Calibri"/>
            </a:endParaRPr>
          </a:p>
          <a:p>
            <a:pPr marL="76403" marR="1990516">
              <a:lnSpc>
                <a:spcPts val="3679"/>
              </a:lnSpc>
              <a:spcBef>
                <a:spcPts val="2940"/>
              </a:spcBef>
            </a:pPr>
            <a:r>
              <a:rPr sz="3200" spc="0" dirty="0" smtClean="0">
                <a:latin typeface="Times New Roman"/>
                <a:cs typeface="Times New Roman"/>
              </a:rPr>
              <a:t>Co</a:t>
            </a:r>
            <a:r>
              <a:rPr sz="3200" spc="4" dirty="0" smtClean="0">
                <a:latin typeface="Times New Roman"/>
                <a:cs typeface="Times New Roman"/>
              </a:rPr>
              <a:t>o</a:t>
            </a:r>
            <a:r>
              <a:rPr sz="3200" spc="0" dirty="0" smtClean="0">
                <a:latin typeface="Times New Roman"/>
                <a:cs typeface="Times New Roman"/>
              </a:rPr>
              <a:t>ling</a:t>
            </a:r>
            <a:r>
              <a:rPr sz="3200" spc="-1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/</a:t>
            </a:r>
            <a:r>
              <a:rPr sz="3200" spc="-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Pen</a:t>
            </a:r>
            <a:r>
              <a:rPr sz="3200" spc="9" dirty="0" smtClean="0">
                <a:latin typeface="Times New Roman"/>
                <a:cs typeface="Times New Roman"/>
              </a:rPr>
              <a:t>d</a:t>
            </a:r>
            <a:r>
              <a:rPr sz="3200" spc="0" dirty="0" smtClean="0">
                <a:latin typeface="Times New Roman"/>
                <a:cs typeface="Times New Roman"/>
              </a:rPr>
              <a:t>ingi</a:t>
            </a:r>
            <a:r>
              <a:rPr sz="3200" spc="9" dirty="0" smtClean="0">
                <a:latin typeface="Times New Roman"/>
                <a:cs typeface="Times New Roman"/>
              </a:rPr>
              <a:t>n</a:t>
            </a:r>
            <a:r>
              <a:rPr sz="3200" spc="0" dirty="0" smtClean="0">
                <a:latin typeface="Times New Roman"/>
                <a:cs typeface="Times New Roman"/>
              </a:rPr>
              <a:t>an </a:t>
            </a:r>
            <a:endParaRPr sz="3200">
              <a:latin typeface="Times New Roman"/>
              <a:cs typeface="Times New Roman"/>
            </a:endParaRPr>
          </a:p>
          <a:p>
            <a:pPr marL="76403" marR="1990516">
              <a:lnSpc>
                <a:spcPts val="3679"/>
              </a:lnSpc>
              <a:spcBef>
                <a:spcPts val="930"/>
              </a:spcBef>
            </a:pPr>
            <a:r>
              <a:rPr sz="3200" spc="0" dirty="0" smtClean="0">
                <a:latin typeface="Times New Roman"/>
                <a:cs typeface="Times New Roman"/>
              </a:rPr>
              <a:t>Smoth</a:t>
            </a:r>
            <a:r>
              <a:rPr sz="3200" spc="9" dirty="0" smtClean="0">
                <a:latin typeface="Times New Roman"/>
                <a:cs typeface="Times New Roman"/>
              </a:rPr>
              <a:t>e</a:t>
            </a:r>
            <a:r>
              <a:rPr sz="3200" spc="0" dirty="0" smtClean="0">
                <a:latin typeface="Times New Roman"/>
                <a:cs typeface="Times New Roman"/>
              </a:rPr>
              <a:t>ring</a:t>
            </a:r>
            <a:r>
              <a:rPr sz="3200" spc="-3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/ Pelem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san </a:t>
            </a:r>
            <a:endParaRPr sz="3200">
              <a:latin typeface="Times New Roman"/>
              <a:cs typeface="Times New Roman"/>
            </a:endParaRPr>
          </a:p>
          <a:p>
            <a:pPr marL="76403" marR="1990516">
              <a:lnSpc>
                <a:spcPts val="3679"/>
              </a:lnSpc>
              <a:spcBef>
                <a:spcPts val="930"/>
              </a:spcBef>
            </a:pPr>
            <a:r>
              <a:rPr sz="3200" spc="0" dirty="0" smtClean="0">
                <a:latin typeface="Times New Roman"/>
                <a:cs typeface="Times New Roman"/>
              </a:rPr>
              <a:t>Starving</a:t>
            </a:r>
            <a:r>
              <a:rPr sz="3200" spc="-2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/ Pela</a:t>
            </a:r>
            <a:r>
              <a:rPr sz="3200" spc="9" dirty="0" smtClean="0">
                <a:latin typeface="Times New Roman"/>
                <a:cs typeface="Times New Roman"/>
              </a:rPr>
              <a:t>p</a:t>
            </a:r>
            <a:r>
              <a:rPr sz="3200" spc="0" dirty="0" smtClean="0">
                <a:latin typeface="Times New Roman"/>
                <a:cs typeface="Times New Roman"/>
              </a:rPr>
              <a:t>ar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n </a:t>
            </a:r>
            <a:endParaRPr sz="3200">
              <a:latin typeface="Times New Roman"/>
              <a:cs typeface="Times New Roman"/>
            </a:endParaRPr>
          </a:p>
          <a:p>
            <a:pPr marL="76403" marR="1990516">
              <a:lnSpc>
                <a:spcPts val="3679"/>
              </a:lnSpc>
              <a:spcBef>
                <a:spcPts val="930"/>
              </a:spcBef>
            </a:pPr>
            <a:r>
              <a:rPr sz="3200" spc="0" dirty="0" smtClean="0">
                <a:latin typeface="Times New Roman"/>
                <a:cs typeface="Times New Roman"/>
              </a:rPr>
              <a:t>Men</a:t>
            </a:r>
            <a:r>
              <a:rPr sz="3200" spc="14" dirty="0" smtClean="0">
                <a:latin typeface="Times New Roman"/>
                <a:cs typeface="Times New Roman"/>
              </a:rPr>
              <a:t>g</a:t>
            </a:r>
            <a:r>
              <a:rPr sz="3200" spc="0" dirty="0" smtClean="0">
                <a:latin typeface="Times New Roman"/>
                <a:cs typeface="Times New Roman"/>
              </a:rPr>
              <a:t>h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mbat</a:t>
            </a:r>
            <a:r>
              <a:rPr sz="3200" spc="-2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terja</a:t>
            </a:r>
            <a:r>
              <a:rPr sz="3200" spc="9" dirty="0" smtClean="0">
                <a:latin typeface="Times New Roman"/>
                <a:cs typeface="Times New Roman"/>
              </a:rPr>
              <a:t>d</a:t>
            </a:r>
            <a:r>
              <a:rPr sz="3200" spc="0" dirty="0" smtClean="0">
                <a:latin typeface="Times New Roman"/>
                <a:cs typeface="Times New Roman"/>
              </a:rPr>
              <a:t>inya</a:t>
            </a:r>
            <a:endParaRPr sz="3200">
              <a:latin typeface="Times New Roman"/>
              <a:cs typeface="Times New Roman"/>
            </a:endParaRPr>
          </a:p>
          <a:p>
            <a:pPr marL="12700" marR="83896">
              <a:lnSpc>
                <a:spcPts val="2945"/>
              </a:lnSpc>
              <a:spcBef>
                <a:spcPts val="1078"/>
              </a:spcBef>
            </a:pPr>
            <a:r>
              <a:rPr sz="4800" spc="0" baseline="1811" dirty="0" smtClean="0">
                <a:latin typeface="Times New Roman"/>
                <a:cs typeface="Times New Roman"/>
              </a:rPr>
              <a:t>re</a:t>
            </a:r>
            <a:r>
              <a:rPr sz="4800" spc="9" baseline="1811" dirty="0" smtClean="0">
                <a:latin typeface="Times New Roman"/>
                <a:cs typeface="Times New Roman"/>
              </a:rPr>
              <a:t>a</a:t>
            </a:r>
            <a:r>
              <a:rPr sz="4800" spc="0" baseline="1811" dirty="0" smtClean="0">
                <a:latin typeface="Times New Roman"/>
                <a:cs typeface="Times New Roman"/>
              </a:rPr>
              <a:t>ksi</a:t>
            </a:r>
            <a:r>
              <a:rPr sz="4800" spc="-14" baseline="1811" dirty="0" smtClean="0">
                <a:latin typeface="Times New Roman"/>
                <a:cs typeface="Times New Roman"/>
              </a:rPr>
              <a:t> </a:t>
            </a:r>
            <a:r>
              <a:rPr sz="4800" spc="0" baseline="1811" dirty="0" smtClean="0">
                <a:latin typeface="Times New Roman"/>
                <a:cs typeface="Times New Roman"/>
              </a:rPr>
              <a:t>b</a:t>
            </a:r>
            <a:r>
              <a:rPr sz="4800" spc="9" baseline="1811" dirty="0" smtClean="0">
                <a:latin typeface="Times New Roman"/>
                <a:cs typeface="Times New Roman"/>
              </a:rPr>
              <a:t>e</a:t>
            </a:r>
            <a:r>
              <a:rPr sz="4800" spc="0" baseline="1811" dirty="0" smtClean="0">
                <a:latin typeface="Times New Roman"/>
                <a:cs typeface="Times New Roman"/>
              </a:rPr>
              <a:t>ra</a:t>
            </a:r>
            <a:r>
              <a:rPr sz="4800" spc="9" baseline="1811" dirty="0" smtClean="0">
                <a:latin typeface="Times New Roman"/>
                <a:cs typeface="Times New Roman"/>
              </a:rPr>
              <a:t>n</a:t>
            </a:r>
            <a:r>
              <a:rPr sz="4800" spc="0" baseline="1811" dirty="0" smtClean="0">
                <a:latin typeface="Times New Roman"/>
                <a:cs typeface="Times New Roman"/>
              </a:rPr>
              <a:t>tai.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3014" y="2708760"/>
            <a:ext cx="391617" cy="21885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spc="0" dirty="0" smtClean="0">
                <a:latin typeface="Times New Roman"/>
                <a:cs typeface="Times New Roman"/>
              </a:rPr>
              <a:t>1.</a:t>
            </a:r>
            <a:endParaRPr sz="3200">
              <a:latin typeface="Times New Roman"/>
              <a:cs typeface="Times New Roman"/>
            </a:endParaRPr>
          </a:p>
          <a:p>
            <a:pPr marL="12700" marR="0">
              <a:lnSpc>
                <a:spcPct val="95825"/>
              </a:lnSpc>
              <a:spcBef>
                <a:spcPts val="762"/>
              </a:spcBef>
            </a:pPr>
            <a:r>
              <a:rPr sz="3200" spc="0" dirty="0" smtClean="0">
                <a:latin typeface="Times New Roman"/>
                <a:cs typeface="Times New Roman"/>
              </a:rPr>
              <a:t>2.</a:t>
            </a:r>
            <a:endParaRPr sz="3200">
              <a:latin typeface="Times New Roman"/>
              <a:cs typeface="Times New Roman"/>
            </a:endParaRPr>
          </a:p>
          <a:p>
            <a:pPr marL="12700" marR="0">
              <a:lnSpc>
                <a:spcPct val="95825"/>
              </a:lnSpc>
              <a:spcBef>
                <a:spcPts val="928"/>
              </a:spcBef>
            </a:pPr>
            <a:r>
              <a:rPr sz="3200" spc="0" dirty="0" smtClean="0">
                <a:latin typeface="Times New Roman"/>
                <a:cs typeface="Times New Roman"/>
              </a:rPr>
              <a:t>3.</a:t>
            </a:r>
            <a:endParaRPr sz="3200">
              <a:latin typeface="Times New Roman"/>
              <a:cs typeface="Times New Roman"/>
            </a:endParaRPr>
          </a:p>
          <a:p>
            <a:pPr marL="12700" marR="0">
              <a:lnSpc>
                <a:spcPct val="95825"/>
              </a:lnSpc>
              <a:spcBef>
                <a:spcPts val="930"/>
              </a:spcBef>
            </a:pPr>
            <a:r>
              <a:rPr sz="3200" spc="0" dirty="0" smtClean="0">
                <a:latin typeface="Times New Roman"/>
                <a:cs typeface="Times New Roman"/>
              </a:rPr>
              <a:t>4.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object 63"/>
          <p:cNvSpPr txBox="1"/>
          <p:nvPr/>
        </p:nvSpPr>
        <p:spPr>
          <a:xfrm>
            <a:off x="415442" y="1877568"/>
            <a:ext cx="1427073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0"/>
              </a:spcBef>
            </a:pPr>
            <a:endParaRPr sz="7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950" spc="0" dirty="0" smtClean="0">
                <a:latin typeface="Wingdings"/>
                <a:cs typeface="Wingdings"/>
              </a:rPr>
              <a:t></a:t>
            </a:r>
            <a:endParaRPr sz="1950">
              <a:latin typeface="Wingdings"/>
              <a:cs typeface="Wingdings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238781" y="1877568"/>
            <a:ext cx="1313918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6"/>
              </a:spcBef>
            </a:pPr>
            <a:endParaRPr sz="850"/>
          </a:p>
          <a:p>
            <a:pPr>
              <a:lnSpc>
                <a:spcPct val="101725"/>
              </a:lnSpc>
            </a:pPr>
            <a:r>
              <a:rPr sz="2800" spc="0" dirty="0" smtClean="0">
                <a:latin typeface="Calibri"/>
                <a:cs typeface="Calibri"/>
              </a:rPr>
              <a:t>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948664" y="1877568"/>
            <a:ext cx="1116099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6"/>
              </a:spcBef>
            </a:pPr>
            <a:endParaRPr sz="850"/>
          </a:p>
          <a:p>
            <a:pPr>
              <a:lnSpc>
                <a:spcPct val="101725"/>
              </a:lnSpc>
            </a:pPr>
            <a:r>
              <a:rPr sz="2800" spc="0" dirty="0" smtClean="0">
                <a:latin typeface="Calibri"/>
                <a:cs typeface="Calibri"/>
              </a:rPr>
              <a:t>na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631177" y="1877568"/>
            <a:ext cx="893834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6"/>
              </a:spcBef>
            </a:pPr>
            <a:endParaRPr sz="850"/>
          </a:p>
          <a:p>
            <a:pPr>
              <a:lnSpc>
                <a:spcPct val="101725"/>
              </a:lnSpc>
            </a:pPr>
            <a:r>
              <a:rPr sz="2800" spc="0" dirty="0" smtClean="0">
                <a:latin typeface="Calibri"/>
                <a:cs typeface="Calibri"/>
              </a:rPr>
              <a:t>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15442" y="3499104"/>
            <a:ext cx="2306421" cy="7894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3"/>
              </a:spcBef>
            </a:pPr>
            <a:endParaRPr sz="7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950" spc="0" dirty="0" smtClean="0">
                <a:solidFill>
                  <a:srgbClr val="0000FF"/>
                </a:solidFill>
                <a:latin typeface="Wingdings"/>
                <a:cs typeface="Wingdings"/>
              </a:rPr>
              <a:t></a:t>
            </a:r>
            <a:endParaRPr sz="1950">
              <a:latin typeface="Wingdings"/>
              <a:cs typeface="Wingdings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252472" y="3499104"/>
            <a:ext cx="1342644" cy="7894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9"/>
              </a:spcBef>
            </a:pPr>
            <a:endParaRPr sz="850"/>
          </a:p>
          <a:p>
            <a:pPr marL="45449">
              <a:lnSpc>
                <a:spcPct val="101725"/>
              </a:lnSpc>
            </a:pPr>
            <a:r>
              <a:rPr sz="2800" spc="0" dirty="0" smtClean="0">
                <a:latin typeface="Calibri"/>
                <a:cs typeface="Calibri"/>
              </a:rPr>
              <a:t>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301278" y="3883152"/>
            <a:ext cx="1265137" cy="7894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1"/>
              </a:spcBef>
            </a:pPr>
            <a:endParaRPr sz="850"/>
          </a:p>
          <a:p>
            <a:pPr>
              <a:lnSpc>
                <a:spcPct val="101725"/>
              </a:lnSpc>
            </a:pPr>
            <a:r>
              <a:rPr sz="2800" spc="0" dirty="0" smtClean="0">
                <a:latin typeface="Calibri"/>
                <a:cs typeface="Calibri"/>
              </a:rPr>
              <a:t>as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471367" y="4651248"/>
            <a:ext cx="1323648" cy="7894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1"/>
              </a:spcBef>
            </a:pPr>
            <a:endParaRPr sz="850"/>
          </a:p>
          <a:p>
            <a:pPr>
              <a:lnSpc>
                <a:spcPct val="101725"/>
              </a:lnSpc>
            </a:pPr>
            <a:r>
              <a:rPr sz="2800" spc="0" dirty="0" smtClean="0">
                <a:latin typeface="Calibri"/>
                <a:cs typeface="Calibri"/>
              </a:rPr>
              <a:t>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525514" y="2292096"/>
            <a:ext cx="2392933" cy="4302823"/>
          </a:xfrm>
          <a:custGeom>
            <a:avLst/>
            <a:gdLst/>
            <a:ahLst/>
            <a:cxnLst/>
            <a:rect l="l" t="t" r="r" b="b"/>
            <a:pathLst>
              <a:path w="2392933" h="4302823">
                <a:moveTo>
                  <a:pt x="7874" y="0"/>
                </a:moveTo>
                <a:lnTo>
                  <a:pt x="0" y="1410080"/>
                </a:lnTo>
                <a:lnTo>
                  <a:pt x="1192910" y="3562299"/>
                </a:lnTo>
                <a:lnTo>
                  <a:pt x="2392933" y="4302823"/>
                </a:lnTo>
                <a:lnTo>
                  <a:pt x="7874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650101" y="3335909"/>
            <a:ext cx="1739773" cy="2638920"/>
          </a:xfrm>
          <a:custGeom>
            <a:avLst/>
            <a:gdLst/>
            <a:ahLst/>
            <a:cxnLst/>
            <a:rect l="l" t="t" r="r" b="b"/>
            <a:pathLst>
              <a:path w="1739773" h="2638920">
                <a:moveTo>
                  <a:pt x="399796" y="0"/>
                </a:moveTo>
                <a:lnTo>
                  <a:pt x="0" y="221614"/>
                </a:lnTo>
                <a:lnTo>
                  <a:pt x="1339977" y="2638920"/>
                </a:lnTo>
                <a:lnTo>
                  <a:pt x="1739773" y="2417254"/>
                </a:lnTo>
                <a:lnTo>
                  <a:pt x="399796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143170" y="4081879"/>
            <a:ext cx="463875" cy="552477"/>
          </a:xfrm>
          <a:custGeom>
            <a:avLst/>
            <a:gdLst/>
            <a:ahLst/>
            <a:cxnLst/>
            <a:rect l="l" t="t" r="r" b="b"/>
            <a:pathLst>
              <a:path w="463875" h="552477">
                <a:moveTo>
                  <a:pt x="314269" y="508154"/>
                </a:moveTo>
                <a:lnTo>
                  <a:pt x="463875" y="516917"/>
                </a:lnTo>
                <a:lnTo>
                  <a:pt x="439237" y="472467"/>
                </a:lnTo>
                <a:lnTo>
                  <a:pt x="339415" y="470435"/>
                </a:lnTo>
                <a:lnTo>
                  <a:pt x="389961" y="383567"/>
                </a:lnTo>
                <a:lnTo>
                  <a:pt x="364942" y="338482"/>
                </a:lnTo>
                <a:lnTo>
                  <a:pt x="293187" y="469546"/>
                </a:lnTo>
                <a:lnTo>
                  <a:pt x="212923" y="514123"/>
                </a:lnTo>
                <a:lnTo>
                  <a:pt x="234132" y="552477"/>
                </a:lnTo>
                <a:lnTo>
                  <a:pt x="314269" y="508154"/>
                </a:lnTo>
                <a:close/>
              </a:path>
              <a:path w="463875" h="552477">
                <a:moveTo>
                  <a:pt x="65544" y="166978"/>
                </a:moveTo>
                <a:lnTo>
                  <a:pt x="56072" y="158372"/>
                </a:lnTo>
                <a:lnTo>
                  <a:pt x="48331" y="147220"/>
                </a:lnTo>
                <a:lnTo>
                  <a:pt x="43502" y="136355"/>
                </a:lnTo>
                <a:lnTo>
                  <a:pt x="40872" y="124377"/>
                </a:lnTo>
                <a:lnTo>
                  <a:pt x="35783" y="193238"/>
                </a:lnTo>
                <a:lnTo>
                  <a:pt x="45354" y="201746"/>
                </a:lnTo>
                <a:lnTo>
                  <a:pt x="55719" y="208769"/>
                </a:lnTo>
                <a:lnTo>
                  <a:pt x="66874" y="214302"/>
                </a:lnTo>
                <a:lnTo>
                  <a:pt x="65544" y="166978"/>
                </a:lnTo>
                <a:close/>
              </a:path>
              <a:path w="463875" h="552477">
                <a:moveTo>
                  <a:pt x="115381" y="220646"/>
                </a:moveTo>
                <a:lnTo>
                  <a:pt x="127426" y="218428"/>
                </a:lnTo>
                <a:lnTo>
                  <a:pt x="139717" y="214804"/>
                </a:lnTo>
                <a:lnTo>
                  <a:pt x="152256" y="209778"/>
                </a:lnTo>
                <a:lnTo>
                  <a:pt x="165044" y="203354"/>
                </a:lnTo>
                <a:lnTo>
                  <a:pt x="176939" y="196129"/>
                </a:lnTo>
                <a:lnTo>
                  <a:pt x="188302" y="187835"/>
                </a:lnTo>
                <a:lnTo>
                  <a:pt x="198239" y="178966"/>
                </a:lnTo>
                <a:lnTo>
                  <a:pt x="206748" y="169520"/>
                </a:lnTo>
                <a:lnTo>
                  <a:pt x="213832" y="159494"/>
                </a:lnTo>
                <a:lnTo>
                  <a:pt x="219488" y="148887"/>
                </a:lnTo>
                <a:lnTo>
                  <a:pt x="223718" y="137695"/>
                </a:lnTo>
                <a:lnTo>
                  <a:pt x="226122" y="128142"/>
                </a:lnTo>
                <a:lnTo>
                  <a:pt x="227675" y="116325"/>
                </a:lnTo>
                <a:lnTo>
                  <a:pt x="227689" y="104406"/>
                </a:lnTo>
                <a:lnTo>
                  <a:pt x="226168" y="92382"/>
                </a:lnTo>
                <a:lnTo>
                  <a:pt x="223114" y="80250"/>
                </a:lnTo>
                <a:lnTo>
                  <a:pt x="218529" y="68007"/>
                </a:lnTo>
                <a:lnTo>
                  <a:pt x="212415" y="55653"/>
                </a:lnTo>
                <a:lnTo>
                  <a:pt x="207059" y="46653"/>
                </a:lnTo>
                <a:lnTo>
                  <a:pt x="199410" y="35986"/>
                </a:lnTo>
                <a:lnTo>
                  <a:pt x="191111" y="26667"/>
                </a:lnTo>
                <a:lnTo>
                  <a:pt x="182189" y="18696"/>
                </a:lnTo>
                <a:lnTo>
                  <a:pt x="175022" y="13714"/>
                </a:lnTo>
                <a:lnTo>
                  <a:pt x="163799" y="7933"/>
                </a:lnTo>
                <a:lnTo>
                  <a:pt x="151328" y="3583"/>
                </a:lnTo>
                <a:lnTo>
                  <a:pt x="140433" y="1258"/>
                </a:lnTo>
                <a:lnTo>
                  <a:pt x="127863" y="0"/>
                </a:lnTo>
                <a:lnTo>
                  <a:pt x="115260" y="281"/>
                </a:lnTo>
                <a:lnTo>
                  <a:pt x="98590" y="3303"/>
                </a:lnTo>
                <a:lnTo>
                  <a:pt x="86697" y="7072"/>
                </a:lnTo>
                <a:lnTo>
                  <a:pt x="74347" y="12208"/>
                </a:lnTo>
                <a:lnTo>
                  <a:pt x="61539" y="18696"/>
                </a:lnTo>
                <a:lnTo>
                  <a:pt x="50949" y="25048"/>
                </a:lnTo>
                <a:lnTo>
                  <a:pt x="39487" y="33272"/>
                </a:lnTo>
                <a:lnTo>
                  <a:pt x="29475" y="42102"/>
                </a:lnTo>
                <a:lnTo>
                  <a:pt x="20911" y="51535"/>
                </a:lnTo>
                <a:lnTo>
                  <a:pt x="13792" y="61574"/>
                </a:lnTo>
                <a:lnTo>
                  <a:pt x="8116" y="72218"/>
                </a:lnTo>
                <a:lnTo>
                  <a:pt x="3881" y="83466"/>
                </a:lnTo>
                <a:lnTo>
                  <a:pt x="1500" y="93076"/>
                </a:lnTo>
                <a:lnTo>
                  <a:pt x="0" y="104845"/>
                </a:lnTo>
                <a:lnTo>
                  <a:pt x="26" y="116737"/>
                </a:lnTo>
                <a:lnTo>
                  <a:pt x="1580" y="128758"/>
                </a:lnTo>
                <a:lnTo>
                  <a:pt x="4665" y="140911"/>
                </a:lnTo>
                <a:lnTo>
                  <a:pt x="9284" y="153201"/>
                </a:lnTo>
                <a:lnTo>
                  <a:pt x="15438" y="165635"/>
                </a:lnTo>
                <a:lnTo>
                  <a:pt x="27012" y="183250"/>
                </a:lnTo>
                <a:lnTo>
                  <a:pt x="35783" y="193238"/>
                </a:lnTo>
                <a:lnTo>
                  <a:pt x="40872" y="124377"/>
                </a:lnTo>
                <a:lnTo>
                  <a:pt x="40996" y="112251"/>
                </a:lnTo>
                <a:lnTo>
                  <a:pt x="43886" y="99976"/>
                </a:lnTo>
                <a:lnTo>
                  <a:pt x="46667" y="93447"/>
                </a:lnTo>
                <a:lnTo>
                  <a:pt x="52866" y="83627"/>
                </a:lnTo>
                <a:lnTo>
                  <a:pt x="61280" y="74408"/>
                </a:lnTo>
                <a:lnTo>
                  <a:pt x="71915" y="65769"/>
                </a:lnTo>
                <a:lnTo>
                  <a:pt x="84780" y="57685"/>
                </a:lnTo>
                <a:lnTo>
                  <a:pt x="95394" y="52357"/>
                </a:lnTo>
                <a:lnTo>
                  <a:pt x="108187" y="47422"/>
                </a:lnTo>
                <a:lnTo>
                  <a:pt x="120241" y="44539"/>
                </a:lnTo>
                <a:lnTo>
                  <a:pt x="131569" y="43722"/>
                </a:lnTo>
                <a:lnTo>
                  <a:pt x="142184" y="44985"/>
                </a:lnTo>
                <a:lnTo>
                  <a:pt x="151539" y="47944"/>
                </a:lnTo>
                <a:lnTo>
                  <a:pt x="162549" y="54142"/>
                </a:lnTo>
                <a:lnTo>
                  <a:pt x="171966" y="62935"/>
                </a:lnTo>
                <a:lnTo>
                  <a:pt x="179776" y="74322"/>
                </a:lnTo>
                <a:lnTo>
                  <a:pt x="184746" y="85400"/>
                </a:lnTo>
                <a:lnTo>
                  <a:pt x="187543" y="97491"/>
                </a:lnTo>
                <a:lnTo>
                  <a:pt x="187576" y="109508"/>
                </a:lnTo>
                <a:lnTo>
                  <a:pt x="184856" y="121439"/>
                </a:lnTo>
                <a:lnTo>
                  <a:pt x="182315" y="127429"/>
                </a:lnTo>
                <a:lnTo>
                  <a:pt x="176185" y="137071"/>
                </a:lnTo>
                <a:lnTo>
                  <a:pt x="167723" y="146208"/>
                </a:lnTo>
                <a:lnTo>
                  <a:pt x="156938" y="154840"/>
                </a:lnTo>
                <a:lnTo>
                  <a:pt x="143835" y="162968"/>
                </a:lnTo>
                <a:lnTo>
                  <a:pt x="132524" y="168684"/>
                </a:lnTo>
                <a:lnTo>
                  <a:pt x="119797" y="173554"/>
                </a:lnTo>
                <a:lnTo>
                  <a:pt x="107770" y="176367"/>
                </a:lnTo>
                <a:lnTo>
                  <a:pt x="96439" y="177116"/>
                </a:lnTo>
                <a:lnTo>
                  <a:pt x="85796" y="175795"/>
                </a:lnTo>
                <a:lnTo>
                  <a:pt x="76762" y="173038"/>
                </a:lnTo>
                <a:lnTo>
                  <a:pt x="65544" y="166978"/>
                </a:lnTo>
                <a:lnTo>
                  <a:pt x="66874" y="214302"/>
                </a:lnTo>
                <a:lnTo>
                  <a:pt x="78811" y="218340"/>
                </a:lnTo>
                <a:lnTo>
                  <a:pt x="80701" y="218822"/>
                </a:lnTo>
                <a:lnTo>
                  <a:pt x="92021" y="220847"/>
                </a:lnTo>
                <a:lnTo>
                  <a:pt x="103580" y="221454"/>
                </a:lnTo>
                <a:lnTo>
                  <a:pt x="115381" y="220646"/>
                </a:lnTo>
                <a:close/>
              </a:path>
              <a:path w="463875" h="552477">
                <a:moveTo>
                  <a:pt x="236418" y="325147"/>
                </a:moveTo>
                <a:lnTo>
                  <a:pt x="362021" y="333148"/>
                </a:lnTo>
                <a:lnTo>
                  <a:pt x="337256" y="288444"/>
                </a:lnTo>
                <a:lnTo>
                  <a:pt x="255214" y="285015"/>
                </a:lnTo>
                <a:lnTo>
                  <a:pt x="295219" y="212752"/>
                </a:lnTo>
                <a:lnTo>
                  <a:pt x="270327" y="167667"/>
                </a:lnTo>
                <a:lnTo>
                  <a:pt x="211780" y="277395"/>
                </a:lnTo>
                <a:lnTo>
                  <a:pt x="76017" y="267362"/>
                </a:lnTo>
                <a:lnTo>
                  <a:pt x="101671" y="313590"/>
                </a:lnTo>
                <a:lnTo>
                  <a:pt x="191206" y="319432"/>
                </a:lnTo>
                <a:lnTo>
                  <a:pt x="148661" y="398299"/>
                </a:lnTo>
                <a:lnTo>
                  <a:pt x="174442" y="444781"/>
                </a:lnTo>
                <a:lnTo>
                  <a:pt x="236418" y="325147"/>
                </a:lnTo>
                <a:close/>
              </a:path>
            </a:pathLst>
          </a:custGeom>
          <a:solidFill>
            <a:srgbClr val="1F48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456932" y="4646422"/>
            <a:ext cx="458089" cy="613790"/>
          </a:xfrm>
          <a:custGeom>
            <a:avLst/>
            <a:gdLst/>
            <a:ahLst/>
            <a:cxnLst/>
            <a:rect l="l" t="t" r="r" b="b"/>
            <a:pathLst>
              <a:path w="458089" h="613790">
                <a:moveTo>
                  <a:pt x="222503" y="258825"/>
                </a:moveTo>
                <a:lnTo>
                  <a:pt x="264795" y="235330"/>
                </a:lnTo>
                <a:lnTo>
                  <a:pt x="321818" y="338327"/>
                </a:lnTo>
                <a:lnTo>
                  <a:pt x="354075" y="320420"/>
                </a:lnTo>
                <a:lnTo>
                  <a:pt x="275717" y="178942"/>
                </a:lnTo>
                <a:lnTo>
                  <a:pt x="84836" y="284733"/>
                </a:lnTo>
                <a:lnTo>
                  <a:pt x="165353" y="429767"/>
                </a:lnTo>
                <a:lnTo>
                  <a:pt x="197485" y="411988"/>
                </a:lnTo>
                <a:lnTo>
                  <a:pt x="138429" y="305434"/>
                </a:lnTo>
                <a:lnTo>
                  <a:pt x="190373" y="276605"/>
                </a:lnTo>
                <a:lnTo>
                  <a:pt x="243459" y="372363"/>
                </a:lnTo>
                <a:lnTo>
                  <a:pt x="275590" y="354583"/>
                </a:lnTo>
                <a:lnTo>
                  <a:pt x="222503" y="258825"/>
                </a:lnTo>
                <a:close/>
              </a:path>
              <a:path w="458089" h="613790">
                <a:moveTo>
                  <a:pt x="327660" y="429132"/>
                </a:moveTo>
                <a:lnTo>
                  <a:pt x="245872" y="575055"/>
                </a:lnTo>
                <a:lnTo>
                  <a:pt x="267208" y="613790"/>
                </a:lnTo>
                <a:lnTo>
                  <a:pt x="458089" y="508000"/>
                </a:lnTo>
                <a:lnTo>
                  <a:pt x="438276" y="472185"/>
                </a:lnTo>
                <a:lnTo>
                  <a:pt x="310769" y="542797"/>
                </a:lnTo>
                <a:lnTo>
                  <a:pt x="394970" y="394080"/>
                </a:lnTo>
                <a:lnTo>
                  <a:pt x="374142" y="356615"/>
                </a:lnTo>
                <a:lnTo>
                  <a:pt x="183388" y="462406"/>
                </a:lnTo>
                <a:lnTo>
                  <a:pt x="203200" y="498094"/>
                </a:lnTo>
                <a:lnTo>
                  <a:pt x="327660" y="429132"/>
                </a:lnTo>
                <a:close/>
              </a:path>
              <a:path w="458089" h="613790">
                <a:moveTo>
                  <a:pt x="43587" y="28982"/>
                </a:moveTo>
                <a:lnTo>
                  <a:pt x="33919" y="37253"/>
                </a:lnTo>
                <a:lnTo>
                  <a:pt x="25190" y="46344"/>
                </a:lnTo>
                <a:lnTo>
                  <a:pt x="17399" y="56260"/>
                </a:lnTo>
                <a:lnTo>
                  <a:pt x="8125" y="72299"/>
                </a:lnTo>
                <a:lnTo>
                  <a:pt x="3674" y="84226"/>
                </a:lnTo>
                <a:lnTo>
                  <a:pt x="963" y="96659"/>
                </a:lnTo>
                <a:lnTo>
                  <a:pt x="0" y="109600"/>
                </a:lnTo>
                <a:lnTo>
                  <a:pt x="439" y="119757"/>
                </a:lnTo>
                <a:lnTo>
                  <a:pt x="2278" y="131917"/>
                </a:lnTo>
                <a:lnTo>
                  <a:pt x="5549" y="144151"/>
                </a:lnTo>
                <a:lnTo>
                  <a:pt x="10250" y="156444"/>
                </a:lnTo>
                <a:lnTo>
                  <a:pt x="16383" y="168782"/>
                </a:lnTo>
                <a:lnTo>
                  <a:pt x="24811" y="182199"/>
                </a:lnTo>
                <a:lnTo>
                  <a:pt x="32593" y="192192"/>
                </a:lnTo>
                <a:lnTo>
                  <a:pt x="41340" y="201573"/>
                </a:lnTo>
                <a:lnTo>
                  <a:pt x="51053" y="210311"/>
                </a:lnTo>
                <a:lnTo>
                  <a:pt x="58839" y="216477"/>
                </a:lnTo>
                <a:lnTo>
                  <a:pt x="70100" y="224166"/>
                </a:lnTo>
                <a:lnTo>
                  <a:pt x="80877" y="229985"/>
                </a:lnTo>
                <a:lnTo>
                  <a:pt x="91186" y="233933"/>
                </a:lnTo>
                <a:lnTo>
                  <a:pt x="167132" y="191896"/>
                </a:lnTo>
                <a:lnTo>
                  <a:pt x="121158" y="108838"/>
                </a:lnTo>
                <a:lnTo>
                  <a:pt x="89026" y="126618"/>
                </a:lnTo>
                <a:lnTo>
                  <a:pt x="113411" y="170814"/>
                </a:lnTo>
                <a:lnTo>
                  <a:pt x="89281" y="184150"/>
                </a:lnTo>
                <a:lnTo>
                  <a:pt x="76881" y="177551"/>
                </a:lnTo>
                <a:lnTo>
                  <a:pt x="66167" y="169671"/>
                </a:lnTo>
                <a:lnTo>
                  <a:pt x="54862" y="158383"/>
                </a:lnTo>
                <a:lnTo>
                  <a:pt x="47878" y="148081"/>
                </a:lnTo>
                <a:lnTo>
                  <a:pt x="42295" y="135183"/>
                </a:lnTo>
                <a:lnTo>
                  <a:pt x="39837" y="123150"/>
                </a:lnTo>
                <a:lnTo>
                  <a:pt x="40047" y="111117"/>
                </a:lnTo>
                <a:lnTo>
                  <a:pt x="42925" y="99059"/>
                </a:lnTo>
                <a:lnTo>
                  <a:pt x="46479" y="91132"/>
                </a:lnTo>
                <a:lnTo>
                  <a:pt x="52940" y="81514"/>
                </a:lnTo>
                <a:lnTo>
                  <a:pt x="61600" y="72406"/>
                </a:lnTo>
                <a:lnTo>
                  <a:pt x="72479" y="63817"/>
                </a:lnTo>
                <a:lnTo>
                  <a:pt x="85598" y="55752"/>
                </a:lnTo>
                <a:lnTo>
                  <a:pt x="94270" y="51302"/>
                </a:lnTo>
                <a:lnTo>
                  <a:pt x="107017" y="46283"/>
                </a:lnTo>
                <a:lnTo>
                  <a:pt x="119108" y="43447"/>
                </a:lnTo>
                <a:lnTo>
                  <a:pt x="130550" y="42793"/>
                </a:lnTo>
                <a:lnTo>
                  <a:pt x="141350" y="44322"/>
                </a:lnTo>
                <a:lnTo>
                  <a:pt x="151877" y="48031"/>
                </a:lnTo>
                <a:lnTo>
                  <a:pt x="162479" y="54637"/>
                </a:lnTo>
                <a:lnTo>
                  <a:pt x="171721" y="63815"/>
                </a:lnTo>
                <a:lnTo>
                  <a:pt x="179577" y="75564"/>
                </a:lnTo>
                <a:lnTo>
                  <a:pt x="183506" y="83740"/>
                </a:lnTo>
                <a:lnTo>
                  <a:pt x="186777" y="95923"/>
                </a:lnTo>
                <a:lnTo>
                  <a:pt x="186817" y="107822"/>
                </a:lnTo>
                <a:lnTo>
                  <a:pt x="185869" y="113078"/>
                </a:lnTo>
                <a:lnTo>
                  <a:pt x="181183" y="124820"/>
                </a:lnTo>
                <a:lnTo>
                  <a:pt x="173100" y="135254"/>
                </a:lnTo>
                <a:lnTo>
                  <a:pt x="201422" y="169671"/>
                </a:lnTo>
                <a:lnTo>
                  <a:pt x="214095" y="156080"/>
                </a:lnTo>
                <a:lnTo>
                  <a:pt x="220864" y="145241"/>
                </a:lnTo>
                <a:lnTo>
                  <a:pt x="225608" y="133564"/>
                </a:lnTo>
                <a:lnTo>
                  <a:pt x="228346" y="121030"/>
                </a:lnTo>
                <a:lnTo>
                  <a:pt x="228871" y="106843"/>
                </a:lnTo>
                <a:lnTo>
                  <a:pt x="227321" y="95250"/>
                </a:lnTo>
                <a:lnTo>
                  <a:pt x="224067" y="83128"/>
                </a:lnTo>
                <a:lnTo>
                  <a:pt x="219115" y="70472"/>
                </a:lnTo>
                <a:lnTo>
                  <a:pt x="212471" y="57276"/>
                </a:lnTo>
                <a:lnTo>
                  <a:pt x="203508" y="42880"/>
                </a:lnTo>
                <a:lnTo>
                  <a:pt x="195441" y="32616"/>
                </a:lnTo>
                <a:lnTo>
                  <a:pt x="186833" y="23953"/>
                </a:lnTo>
                <a:lnTo>
                  <a:pt x="177673" y="16890"/>
                </a:lnTo>
                <a:lnTo>
                  <a:pt x="170904" y="12679"/>
                </a:lnTo>
                <a:lnTo>
                  <a:pt x="159279" y="6996"/>
                </a:lnTo>
                <a:lnTo>
                  <a:pt x="147245" y="2993"/>
                </a:lnTo>
                <a:lnTo>
                  <a:pt x="134795" y="664"/>
                </a:lnTo>
                <a:lnTo>
                  <a:pt x="121920" y="0"/>
                </a:lnTo>
                <a:lnTo>
                  <a:pt x="110837" y="684"/>
                </a:lnTo>
                <a:lnTo>
                  <a:pt x="98599" y="2715"/>
                </a:lnTo>
                <a:lnTo>
                  <a:pt x="86380" y="6088"/>
                </a:lnTo>
                <a:lnTo>
                  <a:pt x="74175" y="10811"/>
                </a:lnTo>
                <a:lnTo>
                  <a:pt x="61975" y="16890"/>
                </a:lnTo>
                <a:lnTo>
                  <a:pt x="54193" y="21522"/>
                </a:lnTo>
                <a:lnTo>
                  <a:pt x="43587" y="28982"/>
                </a:lnTo>
                <a:close/>
              </a:path>
            </a:pathLst>
          </a:custGeom>
          <a:solidFill>
            <a:srgbClr val="1F48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717671" y="2168016"/>
            <a:ext cx="2440051" cy="4345876"/>
          </a:xfrm>
          <a:custGeom>
            <a:avLst/>
            <a:gdLst/>
            <a:ahLst/>
            <a:cxnLst/>
            <a:rect l="l" t="t" r="r" b="b"/>
            <a:pathLst>
              <a:path w="2440051" h="4345876">
                <a:moveTo>
                  <a:pt x="0" y="4345876"/>
                </a:moveTo>
                <a:lnTo>
                  <a:pt x="1235202" y="3610762"/>
                </a:lnTo>
                <a:lnTo>
                  <a:pt x="2440051" y="1437005"/>
                </a:lnTo>
                <a:lnTo>
                  <a:pt x="2408936" y="0"/>
                </a:lnTo>
                <a:lnTo>
                  <a:pt x="0" y="434587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27728" y="3308604"/>
            <a:ext cx="1668145" cy="2376043"/>
          </a:xfrm>
          <a:custGeom>
            <a:avLst/>
            <a:gdLst/>
            <a:ahLst/>
            <a:cxnLst/>
            <a:rect l="l" t="t" r="r" b="b"/>
            <a:pathLst>
              <a:path w="1668145" h="2376043">
                <a:moveTo>
                  <a:pt x="0" y="2095119"/>
                </a:moveTo>
                <a:lnTo>
                  <a:pt x="506730" y="2376043"/>
                </a:lnTo>
                <a:lnTo>
                  <a:pt x="1668145" y="280797"/>
                </a:lnTo>
                <a:lnTo>
                  <a:pt x="1161288" y="0"/>
                </a:lnTo>
                <a:lnTo>
                  <a:pt x="0" y="209511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815459" y="3873066"/>
            <a:ext cx="876817" cy="1280720"/>
          </a:xfrm>
          <a:custGeom>
            <a:avLst/>
            <a:gdLst/>
            <a:ahLst/>
            <a:cxnLst/>
            <a:rect l="l" t="t" r="r" b="b"/>
            <a:pathLst>
              <a:path w="876817" h="1280720">
                <a:moveTo>
                  <a:pt x="642365" y="581458"/>
                </a:moveTo>
                <a:lnTo>
                  <a:pt x="672591" y="526848"/>
                </a:lnTo>
                <a:lnTo>
                  <a:pt x="626363" y="473762"/>
                </a:lnTo>
                <a:lnTo>
                  <a:pt x="682751" y="371908"/>
                </a:lnTo>
                <a:lnTo>
                  <a:pt x="630681" y="364669"/>
                </a:lnTo>
                <a:lnTo>
                  <a:pt x="592201" y="434138"/>
                </a:lnTo>
                <a:lnTo>
                  <a:pt x="516763" y="347397"/>
                </a:lnTo>
                <a:lnTo>
                  <a:pt x="472693" y="286564"/>
                </a:lnTo>
                <a:lnTo>
                  <a:pt x="442594" y="341047"/>
                </a:lnTo>
                <a:lnTo>
                  <a:pt x="642365" y="581458"/>
                </a:lnTo>
                <a:close/>
              </a:path>
              <a:path w="876817" h="1280720">
                <a:moveTo>
                  <a:pt x="783970" y="325807"/>
                </a:moveTo>
                <a:lnTo>
                  <a:pt x="472693" y="286564"/>
                </a:lnTo>
                <a:lnTo>
                  <a:pt x="516763" y="347397"/>
                </a:lnTo>
                <a:lnTo>
                  <a:pt x="630681" y="364669"/>
                </a:lnTo>
                <a:lnTo>
                  <a:pt x="682751" y="371908"/>
                </a:lnTo>
                <a:lnTo>
                  <a:pt x="752982" y="381814"/>
                </a:lnTo>
                <a:lnTo>
                  <a:pt x="783970" y="325807"/>
                </a:lnTo>
                <a:close/>
              </a:path>
              <a:path w="876817" h="1280720">
                <a:moveTo>
                  <a:pt x="718868" y="269004"/>
                </a:moveTo>
                <a:lnTo>
                  <a:pt x="731935" y="272822"/>
                </a:lnTo>
                <a:lnTo>
                  <a:pt x="744609" y="275221"/>
                </a:lnTo>
                <a:lnTo>
                  <a:pt x="756889" y="276196"/>
                </a:lnTo>
                <a:lnTo>
                  <a:pt x="768772" y="275747"/>
                </a:lnTo>
                <a:lnTo>
                  <a:pt x="780255" y="273870"/>
                </a:lnTo>
                <a:lnTo>
                  <a:pt x="791337" y="270562"/>
                </a:lnTo>
                <a:lnTo>
                  <a:pt x="801456" y="266082"/>
                </a:lnTo>
                <a:lnTo>
                  <a:pt x="811372" y="260097"/>
                </a:lnTo>
                <a:lnTo>
                  <a:pt x="820874" y="252685"/>
                </a:lnTo>
                <a:lnTo>
                  <a:pt x="829967" y="243843"/>
                </a:lnTo>
                <a:lnTo>
                  <a:pt x="838655" y="233568"/>
                </a:lnTo>
                <a:lnTo>
                  <a:pt x="846944" y="221859"/>
                </a:lnTo>
                <a:lnTo>
                  <a:pt x="854837" y="208713"/>
                </a:lnTo>
                <a:lnTo>
                  <a:pt x="861897" y="195071"/>
                </a:lnTo>
                <a:lnTo>
                  <a:pt x="867303" y="182668"/>
                </a:lnTo>
                <a:lnTo>
                  <a:pt x="871502" y="170710"/>
                </a:lnTo>
                <a:lnTo>
                  <a:pt x="874499" y="159199"/>
                </a:lnTo>
                <a:lnTo>
                  <a:pt x="876300" y="148134"/>
                </a:lnTo>
                <a:lnTo>
                  <a:pt x="876817" y="133842"/>
                </a:lnTo>
                <a:lnTo>
                  <a:pt x="875353" y="121311"/>
                </a:lnTo>
                <a:lnTo>
                  <a:pt x="872044" y="109350"/>
                </a:lnTo>
                <a:lnTo>
                  <a:pt x="866901" y="97969"/>
                </a:lnTo>
                <a:lnTo>
                  <a:pt x="860947" y="88430"/>
                </a:lnTo>
                <a:lnTo>
                  <a:pt x="852784" y="78554"/>
                </a:lnTo>
                <a:lnTo>
                  <a:pt x="843339" y="70088"/>
                </a:lnTo>
                <a:lnTo>
                  <a:pt x="832612" y="63044"/>
                </a:lnTo>
                <a:lnTo>
                  <a:pt x="822730" y="58137"/>
                </a:lnTo>
                <a:lnTo>
                  <a:pt x="810355" y="53675"/>
                </a:lnTo>
                <a:lnTo>
                  <a:pt x="798267" y="51209"/>
                </a:lnTo>
                <a:lnTo>
                  <a:pt x="786511" y="50725"/>
                </a:lnTo>
                <a:lnTo>
                  <a:pt x="780825" y="51214"/>
                </a:lnTo>
                <a:lnTo>
                  <a:pt x="768428" y="53708"/>
                </a:lnTo>
                <a:lnTo>
                  <a:pt x="756481" y="58154"/>
                </a:lnTo>
                <a:lnTo>
                  <a:pt x="744981" y="64568"/>
                </a:lnTo>
                <a:lnTo>
                  <a:pt x="735049" y="71846"/>
                </a:lnTo>
                <a:lnTo>
                  <a:pt x="726358" y="79217"/>
                </a:lnTo>
                <a:lnTo>
                  <a:pt x="716925" y="88018"/>
                </a:lnTo>
                <a:lnTo>
                  <a:pt x="706750" y="98248"/>
                </a:lnTo>
                <a:lnTo>
                  <a:pt x="695832" y="109907"/>
                </a:lnTo>
                <a:lnTo>
                  <a:pt x="689199" y="117053"/>
                </a:lnTo>
                <a:lnTo>
                  <a:pt x="677685" y="128727"/>
                </a:lnTo>
                <a:lnTo>
                  <a:pt x="667761" y="137730"/>
                </a:lnTo>
                <a:lnTo>
                  <a:pt x="659420" y="144069"/>
                </a:lnTo>
                <a:lnTo>
                  <a:pt x="652652" y="147753"/>
                </a:lnTo>
                <a:lnTo>
                  <a:pt x="645540" y="150420"/>
                </a:lnTo>
                <a:lnTo>
                  <a:pt x="638937" y="150166"/>
                </a:lnTo>
                <a:lnTo>
                  <a:pt x="632967" y="146864"/>
                </a:lnTo>
                <a:lnTo>
                  <a:pt x="626363" y="143181"/>
                </a:lnTo>
                <a:lnTo>
                  <a:pt x="622553" y="137466"/>
                </a:lnTo>
                <a:lnTo>
                  <a:pt x="621664" y="129846"/>
                </a:lnTo>
                <a:lnTo>
                  <a:pt x="621359" y="126319"/>
                </a:lnTo>
                <a:lnTo>
                  <a:pt x="622196" y="114944"/>
                </a:lnTo>
                <a:lnTo>
                  <a:pt x="625692" y="102728"/>
                </a:lnTo>
                <a:lnTo>
                  <a:pt x="631825" y="89714"/>
                </a:lnTo>
                <a:lnTo>
                  <a:pt x="640401" y="76725"/>
                </a:lnTo>
                <a:lnTo>
                  <a:pt x="649199" y="67616"/>
                </a:lnTo>
                <a:lnTo>
                  <a:pt x="658494" y="61901"/>
                </a:lnTo>
                <a:lnTo>
                  <a:pt x="668551" y="59377"/>
                </a:lnTo>
                <a:lnTo>
                  <a:pt x="680791" y="59734"/>
                </a:lnTo>
                <a:lnTo>
                  <a:pt x="694563" y="63298"/>
                </a:lnTo>
                <a:lnTo>
                  <a:pt x="720851" y="10593"/>
                </a:lnTo>
                <a:lnTo>
                  <a:pt x="710965" y="6168"/>
                </a:lnTo>
                <a:lnTo>
                  <a:pt x="698737" y="2293"/>
                </a:lnTo>
                <a:lnTo>
                  <a:pt x="686593" y="236"/>
                </a:lnTo>
                <a:lnTo>
                  <a:pt x="674528" y="0"/>
                </a:lnTo>
                <a:lnTo>
                  <a:pt x="662538" y="1588"/>
                </a:lnTo>
                <a:lnTo>
                  <a:pt x="650620" y="5005"/>
                </a:lnTo>
                <a:lnTo>
                  <a:pt x="642844" y="8342"/>
                </a:lnTo>
                <a:lnTo>
                  <a:pt x="633106" y="14022"/>
                </a:lnTo>
                <a:lnTo>
                  <a:pt x="623713" y="21246"/>
                </a:lnTo>
                <a:lnTo>
                  <a:pt x="614661" y="30014"/>
                </a:lnTo>
                <a:lnTo>
                  <a:pt x="605949" y="40326"/>
                </a:lnTo>
                <a:lnTo>
                  <a:pt x="597574" y="52183"/>
                </a:lnTo>
                <a:lnTo>
                  <a:pt x="589533" y="65584"/>
                </a:lnTo>
                <a:lnTo>
                  <a:pt x="585651" y="72945"/>
                </a:lnTo>
                <a:lnTo>
                  <a:pt x="579956" y="85371"/>
                </a:lnTo>
                <a:lnTo>
                  <a:pt x="575546" y="97446"/>
                </a:lnTo>
                <a:lnTo>
                  <a:pt x="572428" y="109178"/>
                </a:lnTo>
                <a:lnTo>
                  <a:pt x="570611" y="120575"/>
                </a:lnTo>
                <a:lnTo>
                  <a:pt x="570091" y="130620"/>
                </a:lnTo>
                <a:lnTo>
                  <a:pt x="571093" y="143399"/>
                </a:lnTo>
                <a:lnTo>
                  <a:pt x="574022" y="155417"/>
                </a:lnTo>
                <a:lnTo>
                  <a:pt x="578865" y="166676"/>
                </a:lnTo>
                <a:lnTo>
                  <a:pt x="589351" y="181977"/>
                </a:lnTo>
                <a:lnTo>
                  <a:pt x="598483" y="190761"/>
                </a:lnTo>
                <a:lnTo>
                  <a:pt x="609091" y="197918"/>
                </a:lnTo>
                <a:lnTo>
                  <a:pt x="624320" y="204467"/>
                </a:lnTo>
                <a:lnTo>
                  <a:pt x="636197" y="207102"/>
                </a:lnTo>
                <a:lnTo>
                  <a:pt x="648331" y="207714"/>
                </a:lnTo>
                <a:lnTo>
                  <a:pt x="660718" y="206304"/>
                </a:lnTo>
                <a:lnTo>
                  <a:pt x="673353" y="202871"/>
                </a:lnTo>
                <a:lnTo>
                  <a:pt x="688584" y="195442"/>
                </a:lnTo>
                <a:lnTo>
                  <a:pt x="698303" y="188795"/>
                </a:lnTo>
                <a:lnTo>
                  <a:pt x="708575" y="180471"/>
                </a:lnTo>
                <a:lnTo>
                  <a:pt x="719394" y="170472"/>
                </a:lnTo>
                <a:lnTo>
                  <a:pt x="730757" y="158802"/>
                </a:lnTo>
                <a:lnTo>
                  <a:pt x="741236" y="147618"/>
                </a:lnTo>
                <a:lnTo>
                  <a:pt x="751475" y="136872"/>
                </a:lnTo>
                <a:lnTo>
                  <a:pt x="759285" y="128916"/>
                </a:lnTo>
                <a:lnTo>
                  <a:pt x="764666" y="123750"/>
                </a:lnTo>
                <a:lnTo>
                  <a:pt x="772667" y="116638"/>
                </a:lnTo>
                <a:lnTo>
                  <a:pt x="779779" y="112574"/>
                </a:lnTo>
                <a:lnTo>
                  <a:pt x="786002" y="111431"/>
                </a:lnTo>
                <a:lnTo>
                  <a:pt x="792226" y="110161"/>
                </a:lnTo>
                <a:lnTo>
                  <a:pt x="798321" y="111304"/>
                </a:lnTo>
                <a:lnTo>
                  <a:pt x="804290" y="114606"/>
                </a:lnTo>
                <a:lnTo>
                  <a:pt x="809453" y="118115"/>
                </a:lnTo>
                <a:lnTo>
                  <a:pt x="817377" y="127789"/>
                </a:lnTo>
                <a:lnTo>
                  <a:pt x="821943" y="140895"/>
                </a:lnTo>
                <a:lnTo>
                  <a:pt x="822618" y="147142"/>
                </a:lnTo>
                <a:lnTo>
                  <a:pt x="821652" y="158455"/>
                </a:lnTo>
                <a:lnTo>
                  <a:pt x="818015" y="170778"/>
                </a:lnTo>
                <a:lnTo>
                  <a:pt x="811656" y="184075"/>
                </a:lnTo>
                <a:lnTo>
                  <a:pt x="807669" y="190677"/>
                </a:lnTo>
                <a:lnTo>
                  <a:pt x="799237" y="201332"/>
                </a:lnTo>
                <a:lnTo>
                  <a:pt x="789735" y="209382"/>
                </a:lnTo>
                <a:lnTo>
                  <a:pt x="779144" y="214809"/>
                </a:lnTo>
                <a:lnTo>
                  <a:pt x="770376" y="217167"/>
                </a:lnTo>
                <a:lnTo>
                  <a:pt x="758710" y="217960"/>
                </a:lnTo>
                <a:lnTo>
                  <a:pt x="745922" y="216464"/>
                </a:lnTo>
                <a:lnTo>
                  <a:pt x="732027" y="212650"/>
                </a:lnTo>
                <a:lnTo>
                  <a:pt x="709167" y="265355"/>
                </a:lnTo>
                <a:lnTo>
                  <a:pt x="718868" y="269004"/>
                </a:lnTo>
                <a:close/>
              </a:path>
              <a:path w="876817" h="1280720">
                <a:moveTo>
                  <a:pt x="103737" y="982837"/>
                </a:moveTo>
                <a:lnTo>
                  <a:pt x="92992" y="989458"/>
                </a:lnTo>
                <a:lnTo>
                  <a:pt x="83438" y="997891"/>
                </a:lnTo>
                <a:lnTo>
                  <a:pt x="85343" y="1087045"/>
                </a:lnTo>
                <a:lnTo>
                  <a:pt x="88362" y="1081645"/>
                </a:lnTo>
                <a:lnTo>
                  <a:pt x="96305" y="1067930"/>
                </a:lnTo>
                <a:lnTo>
                  <a:pt x="102700" y="1057721"/>
                </a:lnTo>
                <a:lnTo>
                  <a:pt x="107568" y="1050977"/>
                </a:lnTo>
                <a:lnTo>
                  <a:pt x="118578" y="1041337"/>
                </a:lnTo>
                <a:lnTo>
                  <a:pt x="130428" y="1036626"/>
                </a:lnTo>
                <a:lnTo>
                  <a:pt x="133658" y="1036011"/>
                </a:lnTo>
                <a:lnTo>
                  <a:pt x="145685" y="1036462"/>
                </a:lnTo>
                <a:lnTo>
                  <a:pt x="157861" y="1041198"/>
                </a:lnTo>
                <a:lnTo>
                  <a:pt x="165353" y="1045262"/>
                </a:lnTo>
                <a:lnTo>
                  <a:pt x="170941" y="1050850"/>
                </a:lnTo>
                <a:lnTo>
                  <a:pt x="174370" y="1057962"/>
                </a:lnTo>
                <a:lnTo>
                  <a:pt x="177926" y="1064947"/>
                </a:lnTo>
                <a:lnTo>
                  <a:pt x="179196" y="1072694"/>
                </a:lnTo>
                <a:lnTo>
                  <a:pt x="178053" y="1080949"/>
                </a:lnTo>
                <a:lnTo>
                  <a:pt x="176897" y="1086162"/>
                </a:lnTo>
                <a:lnTo>
                  <a:pt x="173319" y="1096066"/>
                </a:lnTo>
                <a:lnTo>
                  <a:pt x="167519" y="1108642"/>
                </a:lnTo>
                <a:lnTo>
                  <a:pt x="159512" y="1123875"/>
                </a:lnTo>
                <a:lnTo>
                  <a:pt x="143890" y="1151942"/>
                </a:lnTo>
                <a:lnTo>
                  <a:pt x="254762" y="1280720"/>
                </a:lnTo>
                <a:lnTo>
                  <a:pt x="283210" y="1229285"/>
                </a:lnTo>
                <a:lnTo>
                  <a:pt x="187198" y="1175945"/>
                </a:lnTo>
                <a:lnTo>
                  <a:pt x="205739" y="1142417"/>
                </a:lnTo>
                <a:lnTo>
                  <a:pt x="211938" y="1131036"/>
                </a:lnTo>
                <a:lnTo>
                  <a:pt x="218543" y="1118162"/>
                </a:lnTo>
                <a:lnTo>
                  <a:pt x="224029" y="1106530"/>
                </a:lnTo>
                <a:lnTo>
                  <a:pt x="228397" y="1096153"/>
                </a:lnTo>
                <a:lnTo>
                  <a:pt x="231648" y="1087045"/>
                </a:lnTo>
                <a:lnTo>
                  <a:pt x="233521" y="1079299"/>
                </a:lnTo>
                <a:lnTo>
                  <a:pt x="234832" y="1066915"/>
                </a:lnTo>
                <a:lnTo>
                  <a:pt x="234314" y="1053644"/>
                </a:lnTo>
                <a:lnTo>
                  <a:pt x="232117" y="1041792"/>
                </a:lnTo>
                <a:lnTo>
                  <a:pt x="227731" y="1029881"/>
                </a:lnTo>
                <a:lnTo>
                  <a:pt x="221233" y="1018084"/>
                </a:lnTo>
                <a:lnTo>
                  <a:pt x="216975" y="1012206"/>
                </a:lnTo>
                <a:lnTo>
                  <a:pt x="208690" y="1003380"/>
                </a:lnTo>
                <a:lnTo>
                  <a:pt x="198552" y="995216"/>
                </a:lnTo>
                <a:lnTo>
                  <a:pt x="186562" y="987731"/>
                </a:lnTo>
                <a:lnTo>
                  <a:pt x="176776" y="982845"/>
                </a:lnTo>
                <a:lnTo>
                  <a:pt x="164350" y="978130"/>
                </a:lnTo>
                <a:lnTo>
                  <a:pt x="152203" y="975247"/>
                </a:lnTo>
                <a:lnTo>
                  <a:pt x="140343" y="974210"/>
                </a:lnTo>
                <a:lnTo>
                  <a:pt x="128777" y="975031"/>
                </a:lnTo>
                <a:lnTo>
                  <a:pt x="115675" y="978026"/>
                </a:lnTo>
                <a:lnTo>
                  <a:pt x="103737" y="982837"/>
                </a:lnTo>
                <a:close/>
              </a:path>
              <a:path w="876817" h="1280720">
                <a:moveTo>
                  <a:pt x="83438" y="997891"/>
                </a:moveTo>
                <a:lnTo>
                  <a:pt x="75951" y="1007145"/>
                </a:lnTo>
                <a:lnTo>
                  <a:pt x="69820" y="1016141"/>
                </a:lnTo>
                <a:lnTo>
                  <a:pt x="62738" y="1027440"/>
                </a:lnTo>
                <a:lnTo>
                  <a:pt x="54704" y="1041042"/>
                </a:lnTo>
                <a:lnTo>
                  <a:pt x="45719" y="1056946"/>
                </a:lnTo>
                <a:lnTo>
                  <a:pt x="0" y="1139496"/>
                </a:lnTo>
                <a:lnTo>
                  <a:pt x="254762" y="1280720"/>
                </a:lnTo>
                <a:lnTo>
                  <a:pt x="143890" y="1151942"/>
                </a:lnTo>
                <a:lnTo>
                  <a:pt x="71627" y="1111937"/>
                </a:lnTo>
                <a:lnTo>
                  <a:pt x="85343" y="1087045"/>
                </a:lnTo>
                <a:lnTo>
                  <a:pt x="83438" y="997891"/>
                </a:lnTo>
                <a:close/>
              </a:path>
              <a:path w="876817" h="1280720">
                <a:moveTo>
                  <a:pt x="357124" y="1095935"/>
                </a:moveTo>
                <a:lnTo>
                  <a:pt x="387350" y="1041452"/>
                </a:lnTo>
                <a:lnTo>
                  <a:pt x="341121" y="988239"/>
                </a:lnTo>
                <a:lnTo>
                  <a:pt x="397637" y="886512"/>
                </a:lnTo>
                <a:lnTo>
                  <a:pt x="345566" y="879146"/>
                </a:lnTo>
                <a:lnTo>
                  <a:pt x="306958" y="948742"/>
                </a:lnTo>
                <a:lnTo>
                  <a:pt x="231520" y="861874"/>
                </a:lnTo>
                <a:lnTo>
                  <a:pt x="187578" y="801168"/>
                </a:lnTo>
                <a:lnTo>
                  <a:pt x="157352" y="855524"/>
                </a:lnTo>
                <a:lnTo>
                  <a:pt x="357124" y="1095935"/>
                </a:lnTo>
                <a:close/>
              </a:path>
              <a:path w="876817" h="1280720">
                <a:moveTo>
                  <a:pt x="498855" y="840284"/>
                </a:moveTo>
                <a:lnTo>
                  <a:pt x="187578" y="801168"/>
                </a:lnTo>
                <a:lnTo>
                  <a:pt x="231520" y="861874"/>
                </a:lnTo>
                <a:lnTo>
                  <a:pt x="345566" y="879146"/>
                </a:lnTo>
                <a:lnTo>
                  <a:pt x="397637" y="886512"/>
                </a:lnTo>
                <a:lnTo>
                  <a:pt x="467740" y="896291"/>
                </a:lnTo>
                <a:lnTo>
                  <a:pt x="498855" y="840284"/>
                </a:lnTo>
                <a:close/>
              </a:path>
              <a:path w="876817" h="1280720">
                <a:moveTo>
                  <a:pt x="374776" y="672390"/>
                </a:moveTo>
                <a:lnTo>
                  <a:pt x="597788" y="661849"/>
                </a:lnTo>
                <a:lnTo>
                  <a:pt x="626363" y="610160"/>
                </a:lnTo>
                <a:lnTo>
                  <a:pt x="371601" y="468936"/>
                </a:lnTo>
                <a:lnTo>
                  <a:pt x="345186" y="516815"/>
                </a:lnTo>
                <a:lnTo>
                  <a:pt x="515238" y="611049"/>
                </a:lnTo>
                <a:lnTo>
                  <a:pt x="287400" y="621082"/>
                </a:lnTo>
                <a:lnTo>
                  <a:pt x="259587" y="671120"/>
                </a:lnTo>
                <a:lnTo>
                  <a:pt x="514350" y="812344"/>
                </a:lnTo>
                <a:lnTo>
                  <a:pt x="540892" y="764465"/>
                </a:lnTo>
                <a:lnTo>
                  <a:pt x="374776" y="672390"/>
                </a:lnTo>
                <a:close/>
              </a:path>
            </a:pathLst>
          </a:custGeom>
          <a:solidFill>
            <a:srgbClr val="1F48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134862" y="2183129"/>
            <a:ext cx="0" cy="1434084"/>
          </a:xfrm>
          <a:custGeom>
            <a:avLst/>
            <a:gdLst/>
            <a:ahLst/>
            <a:cxnLst/>
            <a:rect l="l" t="t" r="r" b="b"/>
            <a:pathLst>
              <a:path h="1434084">
                <a:moveTo>
                  <a:pt x="0" y="1434084"/>
                </a:moveTo>
                <a:lnTo>
                  <a:pt x="0" y="0"/>
                </a:lnTo>
              </a:path>
            </a:pathLst>
          </a:custGeom>
          <a:ln w="25908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06724" y="3441191"/>
            <a:ext cx="1495044" cy="11201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439922" y="3374771"/>
            <a:ext cx="1475104" cy="1100581"/>
          </a:xfrm>
          <a:custGeom>
            <a:avLst/>
            <a:gdLst/>
            <a:ahLst/>
            <a:cxnLst/>
            <a:rect l="l" t="t" r="r" b="b"/>
            <a:pathLst>
              <a:path w="1475104" h="1100581">
                <a:moveTo>
                  <a:pt x="1475104" y="938656"/>
                </a:moveTo>
                <a:lnTo>
                  <a:pt x="1059306" y="90677"/>
                </a:lnTo>
                <a:lnTo>
                  <a:pt x="930655" y="343153"/>
                </a:lnTo>
                <a:lnTo>
                  <a:pt x="257175" y="0"/>
                </a:lnTo>
                <a:lnTo>
                  <a:pt x="0" y="504951"/>
                </a:lnTo>
                <a:lnTo>
                  <a:pt x="673480" y="848105"/>
                </a:lnTo>
                <a:lnTo>
                  <a:pt x="544829" y="1100581"/>
                </a:lnTo>
                <a:lnTo>
                  <a:pt x="1475104" y="938656"/>
                </a:lnTo>
                <a:close/>
              </a:path>
            </a:pathLst>
          </a:custGeom>
          <a:solidFill>
            <a:srgbClr val="66FF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439922" y="3374771"/>
            <a:ext cx="1475104" cy="1100581"/>
          </a:xfrm>
          <a:custGeom>
            <a:avLst/>
            <a:gdLst/>
            <a:ahLst/>
            <a:cxnLst/>
            <a:rect l="l" t="t" r="r" b="b"/>
            <a:pathLst>
              <a:path w="1475104" h="1100581">
                <a:moveTo>
                  <a:pt x="1475104" y="938656"/>
                </a:moveTo>
                <a:lnTo>
                  <a:pt x="1059306" y="90677"/>
                </a:lnTo>
                <a:lnTo>
                  <a:pt x="930655" y="343153"/>
                </a:lnTo>
                <a:lnTo>
                  <a:pt x="257175" y="0"/>
                </a:lnTo>
                <a:lnTo>
                  <a:pt x="0" y="504951"/>
                </a:lnTo>
                <a:lnTo>
                  <a:pt x="673480" y="848105"/>
                </a:lnTo>
                <a:lnTo>
                  <a:pt x="544829" y="1100581"/>
                </a:lnTo>
                <a:lnTo>
                  <a:pt x="1475104" y="93865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207147" y="3421055"/>
            <a:ext cx="1285989" cy="752730"/>
          </a:xfrm>
          <a:custGeom>
            <a:avLst/>
            <a:gdLst/>
            <a:ahLst/>
            <a:cxnLst/>
            <a:rect l="l" t="t" r="r" b="b"/>
            <a:pathLst>
              <a:path w="1285989" h="752730">
                <a:moveTo>
                  <a:pt x="655938" y="461080"/>
                </a:moveTo>
                <a:lnTo>
                  <a:pt x="734678" y="299663"/>
                </a:lnTo>
                <a:lnTo>
                  <a:pt x="695054" y="280232"/>
                </a:lnTo>
                <a:lnTo>
                  <a:pt x="600185" y="474796"/>
                </a:lnTo>
                <a:lnTo>
                  <a:pt x="738234" y="542106"/>
                </a:lnTo>
                <a:lnTo>
                  <a:pt x="754363" y="509086"/>
                </a:lnTo>
                <a:lnTo>
                  <a:pt x="655938" y="461080"/>
                </a:lnTo>
                <a:close/>
              </a:path>
              <a:path w="1285989" h="752730">
                <a:moveTo>
                  <a:pt x="860662" y="359099"/>
                </a:moveTo>
                <a:lnTo>
                  <a:pt x="765031" y="555187"/>
                </a:lnTo>
                <a:lnTo>
                  <a:pt x="804655" y="574491"/>
                </a:lnTo>
                <a:lnTo>
                  <a:pt x="900286" y="378403"/>
                </a:lnTo>
                <a:lnTo>
                  <a:pt x="860662" y="359099"/>
                </a:lnTo>
                <a:close/>
              </a:path>
              <a:path w="1285989" h="752730">
                <a:moveTo>
                  <a:pt x="998965" y="669233"/>
                </a:moveTo>
                <a:lnTo>
                  <a:pt x="1094596" y="473145"/>
                </a:lnTo>
                <a:lnTo>
                  <a:pt x="1057766" y="455238"/>
                </a:lnTo>
                <a:lnTo>
                  <a:pt x="993885" y="586175"/>
                </a:lnTo>
                <a:lnTo>
                  <a:pt x="977502" y="416122"/>
                </a:lnTo>
                <a:lnTo>
                  <a:pt x="939021" y="397326"/>
                </a:lnTo>
                <a:lnTo>
                  <a:pt x="843390" y="593414"/>
                </a:lnTo>
                <a:lnTo>
                  <a:pt x="880093" y="611321"/>
                </a:lnTo>
                <a:lnTo>
                  <a:pt x="942450" y="483432"/>
                </a:lnTo>
                <a:lnTo>
                  <a:pt x="959214" y="649929"/>
                </a:lnTo>
                <a:lnTo>
                  <a:pt x="998965" y="669233"/>
                </a:lnTo>
                <a:close/>
              </a:path>
              <a:path w="1285989" h="752730">
                <a:moveTo>
                  <a:pt x="1285207" y="600599"/>
                </a:moveTo>
                <a:lnTo>
                  <a:pt x="1282412" y="588718"/>
                </a:lnTo>
                <a:lnTo>
                  <a:pt x="1277603" y="577285"/>
                </a:lnTo>
                <a:lnTo>
                  <a:pt x="1270442" y="566178"/>
                </a:lnTo>
                <a:lnTo>
                  <a:pt x="1262454" y="557330"/>
                </a:lnTo>
                <a:lnTo>
                  <a:pt x="1252730" y="549038"/>
                </a:lnTo>
                <a:lnTo>
                  <a:pt x="1241270" y="541299"/>
                </a:lnTo>
                <a:lnTo>
                  <a:pt x="1228073" y="534105"/>
                </a:lnTo>
                <a:lnTo>
                  <a:pt x="1212126" y="527372"/>
                </a:lnTo>
                <a:lnTo>
                  <a:pt x="1199657" y="523658"/>
                </a:lnTo>
                <a:lnTo>
                  <a:pt x="1187701" y="521546"/>
                </a:lnTo>
                <a:lnTo>
                  <a:pt x="1176257" y="521024"/>
                </a:lnTo>
                <a:lnTo>
                  <a:pt x="1168447" y="521453"/>
                </a:lnTo>
                <a:lnTo>
                  <a:pt x="1155661" y="523470"/>
                </a:lnTo>
                <a:lnTo>
                  <a:pt x="1143477" y="527103"/>
                </a:lnTo>
                <a:lnTo>
                  <a:pt x="1131888" y="532344"/>
                </a:lnTo>
                <a:lnTo>
                  <a:pt x="1120885" y="539185"/>
                </a:lnTo>
                <a:lnTo>
                  <a:pt x="1112266" y="546037"/>
                </a:lnTo>
                <a:lnTo>
                  <a:pt x="1103384" y="554711"/>
                </a:lnTo>
                <a:lnTo>
                  <a:pt x="1095290" y="564479"/>
                </a:lnTo>
                <a:lnTo>
                  <a:pt x="1087996" y="575345"/>
                </a:lnTo>
                <a:lnTo>
                  <a:pt x="1081515" y="587318"/>
                </a:lnTo>
                <a:lnTo>
                  <a:pt x="1077765" y="595655"/>
                </a:lnTo>
                <a:lnTo>
                  <a:pt x="1073366" y="607841"/>
                </a:lnTo>
                <a:lnTo>
                  <a:pt x="1070191" y="620166"/>
                </a:lnTo>
                <a:lnTo>
                  <a:pt x="1068249" y="632629"/>
                </a:lnTo>
                <a:lnTo>
                  <a:pt x="1067545" y="645230"/>
                </a:lnTo>
                <a:lnTo>
                  <a:pt x="1067660" y="650778"/>
                </a:lnTo>
                <a:lnTo>
                  <a:pt x="1069151" y="663636"/>
                </a:lnTo>
                <a:lnTo>
                  <a:pt x="1072360" y="675936"/>
                </a:lnTo>
                <a:lnTo>
                  <a:pt x="1077285" y="687669"/>
                </a:lnTo>
                <a:lnTo>
                  <a:pt x="1083928" y="698824"/>
                </a:lnTo>
                <a:lnTo>
                  <a:pt x="1090089" y="706915"/>
                </a:lnTo>
                <a:lnTo>
                  <a:pt x="1098559" y="715842"/>
                </a:lnTo>
                <a:lnTo>
                  <a:pt x="1108246" y="723980"/>
                </a:lnTo>
                <a:lnTo>
                  <a:pt x="1119157" y="731341"/>
                </a:lnTo>
                <a:lnTo>
                  <a:pt x="1131299" y="737940"/>
                </a:lnTo>
                <a:lnTo>
                  <a:pt x="1145943" y="744097"/>
                </a:lnTo>
                <a:lnTo>
                  <a:pt x="1158041" y="747810"/>
                </a:lnTo>
                <a:lnTo>
                  <a:pt x="1170559" y="750496"/>
                </a:lnTo>
                <a:lnTo>
                  <a:pt x="1183496" y="752164"/>
                </a:lnTo>
                <a:lnTo>
                  <a:pt x="1193789" y="752730"/>
                </a:lnTo>
                <a:lnTo>
                  <a:pt x="1207301" y="752509"/>
                </a:lnTo>
                <a:lnTo>
                  <a:pt x="1219364" y="751087"/>
                </a:lnTo>
                <a:lnTo>
                  <a:pt x="1229978" y="748481"/>
                </a:lnTo>
                <a:lnTo>
                  <a:pt x="1268078" y="670376"/>
                </a:lnTo>
                <a:lnTo>
                  <a:pt x="1182734" y="628720"/>
                </a:lnTo>
                <a:lnTo>
                  <a:pt x="1166605" y="661740"/>
                </a:lnTo>
                <a:lnTo>
                  <a:pt x="1211944" y="683838"/>
                </a:lnTo>
                <a:lnTo>
                  <a:pt x="1199752" y="708730"/>
                </a:lnTo>
                <a:lnTo>
                  <a:pt x="1197964" y="709093"/>
                </a:lnTo>
                <a:lnTo>
                  <a:pt x="1185806" y="710475"/>
                </a:lnTo>
                <a:lnTo>
                  <a:pt x="1172574" y="710127"/>
                </a:lnTo>
                <a:lnTo>
                  <a:pt x="1156931" y="707368"/>
                </a:lnTo>
                <a:lnTo>
                  <a:pt x="1145269" y="702888"/>
                </a:lnTo>
                <a:lnTo>
                  <a:pt x="1134742" y="696608"/>
                </a:lnTo>
                <a:lnTo>
                  <a:pt x="1125097" y="687957"/>
                </a:lnTo>
                <a:lnTo>
                  <a:pt x="1117849" y="677618"/>
                </a:lnTo>
                <a:lnTo>
                  <a:pt x="1113011" y="665550"/>
                </a:lnTo>
                <a:lnTo>
                  <a:pt x="1111246" y="655556"/>
                </a:lnTo>
                <a:lnTo>
                  <a:pt x="1111285" y="644303"/>
                </a:lnTo>
                <a:lnTo>
                  <a:pt x="1113261" y="632232"/>
                </a:lnTo>
                <a:lnTo>
                  <a:pt x="1117178" y="619335"/>
                </a:lnTo>
                <a:lnTo>
                  <a:pt x="1123044" y="605606"/>
                </a:lnTo>
                <a:lnTo>
                  <a:pt x="1126504" y="598966"/>
                </a:lnTo>
                <a:lnTo>
                  <a:pt x="1134305" y="586800"/>
                </a:lnTo>
                <a:lnTo>
                  <a:pt x="1142854" y="576978"/>
                </a:lnTo>
                <a:lnTo>
                  <a:pt x="1152142" y="569491"/>
                </a:lnTo>
                <a:lnTo>
                  <a:pt x="1162160" y="564331"/>
                </a:lnTo>
                <a:lnTo>
                  <a:pt x="1174781" y="561029"/>
                </a:lnTo>
                <a:lnTo>
                  <a:pt x="1186714" y="560737"/>
                </a:lnTo>
                <a:lnTo>
                  <a:pt x="1198967" y="563069"/>
                </a:lnTo>
                <a:lnTo>
                  <a:pt x="1211563" y="568014"/>
                </a:lnTo>
                <a:lnTo>
                  <a:pt x="1218878" y="572104"/>
                </a:lnTo>
                <a:lnTo>
                  <a:pt x="1228872" y="580338"/>
                </a:lnTo>
                <a:lnTo>
                  <a:pt x="1235947" y="590239"/>
                </a:lnTo>
                <a:lnTo>
                  <a:pt x="1238445" y="595741"/>
                </a:lnTo>
                <a:lnTo>
                  <a:pt x="1241125" y="607771"/>
                </a:lnTo>
                <a:lnTo>
                  <a:pt x="1240392" y="620592"/>
                </a:lnTo>
                <a:lnTo>
                  <a:pt x="1283318" y="632530"/>
                </a:lnTo>
                <a:lnTo>
                  <a:pt x="1284757" y="625703"/>
                </a:lnTo>
                <a:lnTo>
                  <a:pt x="1285989" y="612927"/>
                </a:lnTo>
                <a:lnTo>
                  <a:pt x="1285207" y="600599"/>
                </a:lnTo>
                <a:close/>
              </a:path>
              <a:path w="1285989" h="752730">
                <a:moveTo>
                  <a:pt x="15576" y="179590"/>
                </a:moveTo>
                <a:lnTo>
                  <a:pt x="23315" y="189599"/>
                </a:lnTo>
                <a:lnTo>
                  <a:pt x="32501" y="198531"/>
                </a:lnTo>
                <a:lnTo>
                  <a:pt x="43138" y="206389"/>
                </a:lnTo>
                <a:lnTo>
                  <a:pt x="55228" y="213176"/>
                </a:lnTo>
                <a:lnTo>
                  <a:pt x="66626" y="218088"/>
                </a:lnTo>
                <a:lnTo>
                  <a:pt x="79154" y="221932"/>
                </a:lnTo>
                <a:lnTo>
                  <a:pt x="91383" y="224015"/>
                </a:lnTo>
                <a:lnTo>
                  <a:pt x="103307" y="224352"/>
                </a:lnTo>
                <a:lnTo>
                  <a:pt x="114918" y="222955"/>
                </a:lnTo>
                <a:lnTo>
                  <a:pt x="125219" y="220144"/>
                </a:lnTo>
                <a:lnTo>
                  <a:pt x="136270" y="215278"/>
                </a:lnTo>
                <a:lnTo>
                  <a:pt x="147017" y="208571"/>
                </a:lnTo>
                <a:lnTo>
                  <a:pt x="157466" y="200034"/>
                </a:lnTo>
                <a:lnTo>
                  <a:pt x="167623" y="189681"/>
                </a:lnTo>
                <a:lnTo>
                  <a:pt x="135111" y="158693"/>
                </a:lnTo>
                <a:lnTo>
                  <a:pt x="134038" y="160013"/>
                </a:lnTo>
                <a:lnTo>
                  <a:pt x="124013" y="170523"/>
                </a:lnTo>
                <a:lnTo>
                  <a:pt x="113829" y="177958"/>
                </a:lnTo>
                <a:lnTo>
                  <a:pt x="103488" y="182315"/>
                </a:lnTo>
                <a:lnTo>
                  <a:pt x="95651" y="183791"/>
                </a:lnTo>
                <a:lnTo>
                  <a:pt x="83429" y="183211"/>
                </a:lnTo>
                <a:lnTo>
                  <a:pt x="71357" y="179140"/>
                </a:lnTo>
                <a:lnTo>
                  <a:pt x="56721" y="168801"/>
                </a:lnTo>
                <a:lnTo>
                  <a:pt x="49118" y="158643"/>
                </a:lnTo>
                <a:lnTo>
                  <a:pt x="44306" y="146374"/>
                </a:lnTo>
                <a:lnTo>
                  <a:pt x="43000" y="137358"/>
                </a:lnTo>
                <a:lnTo>
                  <a:pt x="43511" y="126580"/>
                </a:lnTo>
                <a:lnTo>
                  <a:pt x="45978" y="114584"/>
                </a:lnTo>
                <a:lnTo>
                  <a:pt x="50394" y="101370"/>
                </a:lnTo>
                <a:lnTo>
                  <a:pt x="56752" y="86938"/>
                </a:lnTo>
                <a:lnTo>
                  <a:pt x="61342" y="78143"/>
                </a:lnTo>
                <a:lnTo>
                  <a:pt x="69191" y="65632"/>
                </a:lnTo>
                <a:lnTo>
                  <a:pt x="77425" y="55562"/>
                </a:lnTo>
                <a:lnTo>
                  <a:pt x="86058" y="47932"/>
                </a:lnTo>
                <a:lnTo>
                  <a:pt x="95106" y="42742"/>
                </a:lnTo>
                <a:lnTo>
                  <a:pt x="101629" y="40448"/>
                </a:lnTo>
                <a:lnTo>
                  <a:pt x="113674" y="38639"/>
                </a:lnTo>
                <a:lnTo>
                  <a:pt x="125814" y="39949"/>
                </a:lnTo>
                <a:lnTo>
                  <a:pt x="138032" y="44393"/>
                </a:lnTo>
                <a:lnTo>
                  <a:pt x="143831" y="47660"/>
                </a:lnTo>
                <a:lnTo>
                  <a:pt x="153682" y="55949"/>
                </a:lnTo>
                <a:lnTo>
                  <a:pt x="160638" y="66364"/>
                </a:lnTo>
                <a:lnTo>
                  <a:pt x="162963" y="72400"/>
                </a:lnTo>
                <a:lnTo>
                  <a:pt x="164801" y="84500"/>
                </a:lnTo>
                <a:lnTo>
                  <a:pt x="163305" y="97479"/>
                </a:lnTo>
                <a:lnTo>
                  <a:pt x="207120" y="107258"/>
                </a:lnTo>
                <a:lnTo>
                  <a:pt x="208482" y="97545"/>
                </a:lnTo>
                <a:lnTo>
                  <a:pt x="208994" y="84341"/>
                </a:lnTo>
                <a:lnTo>
                  <a:pt x="207741" y="72264"/>
                </a:lnTo>
                <a:lnTo>
                  <a:pt x="204707" y="61284"/>
                </a:lnTo>
                <a:lnTo>
                  <a:pt x="196533" y="45161"/>
                </a:lnTo>
                <a:lnTo>
                  <a:pt x="188949" y="35263"/>
                </a:lnTo>
                <a:lnTo>
                  <a:pt x="179764" y="26350"/>
                </a:lnTo>
                <a:lnTo>
                  <a:pt x="168974" y="18428"/>
                </a:lnTo>
                <a:lnTo>
                  <a:pt x="156574" y="11500"/>
                </a:lnTo>
                <a:lnTo>
                  <a:pt x="149464" y="8294"/>
                </a:lnTo>
                <a:lnTo>
                  <a:pt x="137068" y="3922"/>
                </a:lnTo>
                <a:lnTo>
                  <a:pt x="124796" y="1158"/>
                </a:lnTo>
                <a:lnTo>
                  <a:pt x="112648" y="0"/>
                </a:lnTo>
                <a:lnTo>
                  <a:pt x="100624" y="448"/>
                </a:lnTo>
                <a:lnTo>
                  <a:pt x="88723" y="2504"/>
                </a:lnTo>
                <a:lnTo>
                  <a:pt x="76945" y="6166"/>
                </a:lnTo>
                <a:lnTo>
                  <a:pt x="66051" y="11210"/>
                </a:lnTo>
                <a:lnTo>
                  <a:pt x="55988" y="17538"/>
                </a:lnTo>
                <a:lnTo>
                  <a:pt x="46516" y="25246"/>
                </a:lnTo>
                <a:lnTo>
                  <a:pt x="37637" y="34336"/>
                </a:lnTo>
                <a:lnTo>
                  <a:pt x="29355" y="44810"/>
                </a:lnTo>
                <a:lnTo>
                  <a:pt x="21672" y="56671"/>
                </a:lnTo>
                <a:lnTo>
                  <a:pt x="14588" y="69920"/>
                </a:lnTo>
                <a:lnTo>
                  <a:pt x="8706" y="83307"/>
                </a:lnTo>
                <a:lnTo>
                  <a:pt x="4418" y="96030"/>
                </a:lnTo>
                <a:lnTo>
                  <a:pt x="1541" y="108455"/>
                </a:lnTo>
                <a:lnTo>
                  <a:pt x="69" y="120581"/>
                </a:lnTo>
                <a:lnTo>
                  <a:pt x="0" y="132405"/>
                </a:lnTo>
                <a:lnTo>
                  <a:pt x="1327" y="143924"/>
                </a:lnTo>
                <a:lnTo>
                  <a:pt x="4047" y="155137"/>
                </a:lnTo>
                <a:lnTo>
                  <a:pt x="4426" y="156326"/>
                </a:lnTo>
                <a:lnTo>
                  <a:pt x="9281" y="168500"/>
                </a:lnTo>
                <a:lnTo>
                  <a:pt x="15576" y="179590"/>
                </a:lnTo>
                <a:close/>
              </a:path>
              <a:path w="1285989" h="752730">
                <a:moveTo>
                  <a:pt x="248144" y="253937"/>
                </a:moveTo>
                <a:lnTo>
                  <a:pt x="243188" y="241624"/>
                </a:lnTo>
                <a:lnTo>
                  <a:pt x="244755" y="304766"/>
                </a:lnTo>
                <a:lnTo>
                  <a:pt x="257412" y="311728"/>
                </a:lnTo>
                <a:lnTo>
                  <a:pt x="255466" y="264336"/>
                </a:lnTo>
                <a:lnTo>
                  <a:pt x="248144" y="253937"/>
                </a:lnTo>
                <a:close/>
              </a:path>
              <a:path w="1285989" h="752730">
                <a:moveTo>
                  <a:pt x="200897" y="251149"/>
                </a:moveTo>
                <a:lnTo>
                  <a:pt x="203147" y="257332"/>
                </a:lnTo>
                <a:lnTo>
                  <a:pt x="208559" y="268502"/>
                </a:lnTo>
                <a:lnTo>
                  <a:pt x="215432" y="278830"/>
                </a:lnTo>
                <a:lnTo>
                  <a:pt x="223759" y="288317"/>
                </a:lnTo>
                <a:lnTo>
                  <a:pt x="233535" y="296962"/>
                </a:lnTo>
                <a:lnTo>
                  <a:pt x="244755" y="304766"/>
                </a:lnTo>
                <a:lnTo>
                  <a:pt x="243188" y="241624"/>
                </a:lnTo>
                <a:lnTo>
                  <a:pt x="241484" y="233130"/>
                </a:lnTo>
                <a:lnTo>
                  <a:pt x="241177" y="221861"/>
                </a:lnTo>
                <a:lnTo>
                  <a:pt x="242899" y="209851"/>
                </a:lnTo>
                <a:lnTo>
                  <a:pt x="246658" y="197095"/>
                </a:lnTo>
                <a:lnTo>
                  <a:pt x="252459" y="183585"/>
                </a:lnTo>
                <a:lnTo>
                  <a:pt x="256993" y="174945"/>
                </a:lnTo>
                <a:lnTo>
                  <a:pt x="264802" y="162881"/>
                </a:lnTo>
                <a:lnTo>
                  <a:pt x="273254" y="153077"/>
                </a:lnTo>
                <a:lnTo>
                  <a:pt x="282348" y="145540"/>
                </a:lnTo>
                <a:lnTo>
                  <a:pt x="292083" y="140278"/>
                </a:lnTo>
                <a:lnTo>
                  <a:pt x="303214" y="136972"/>
                </a:lnTo>
                <a:lnTo>
                  <a:pt x="315231" y="136148"/>
                </a:lnTo>
                <a:lnTo>
                  <a:pt x="327396" y="138100"/>
                </a:lnTo>
                <a:lnTo>
                  <a:pt x="339708" y="142818"/>
                </a:lnTo>
                <a:lnTo>
                  <a:pt x="348684" y="147936"/>
                </a:lnTo>
                <a:lnTo>
                  <a:pt x="358674" y="156408"/>
                </a:lnTo>
                <a:lnTo>
                  <a:pt x="366096" y="166602"/>
                </a:lnTo>
                <a:lnTo>
                  <a:pt x="370950" y="178505"/>
                </a:lnTo>
                <a:lnTo>
                  <a:pt x="372490" y="186385"/>
                </a:lnTo>
                <a:lnTo>
                  <a:pt x="372709" y="197487"/>
                </a:lnTo>
                <a:lnTo>
                  <a:pt x="370890" y="209463"/>
                </a:lnTo>
                <a:lnTo>
                  <a:pt x="367042" y="222313"/>
                </a:lnTo>
                <a:lnTo>
                  <a:pt x="361171" y="236036"/>
                </a:lnTo>
                <a:lnTo>
                  <a:pt x="356260" y="245331"/>
                </a:lnTo>
                <a:lnTo>
                  <a:pt x="348398" y="257308"/>
                </a:lnTo>
                <a:lnTo>
                  <a:pt x="339897" y="267038"/>
                </a:lnTo>
                <a:lnTo>
                  <a:pt x="330773" y="274512"/>
                </a:lnTo>
                <a:lnTo>
                  <a:pt x="321039" y="279724"/>
                </a:lnTo>
                <a:lnTo>
                  <a:pt x="310208" y="283071"/>
                </a:lnTo>
                <a:lnTo>
                  <a:pt x="298120" y="284127"/>
                </a:lnTo>
                <a:lnTo>
                  <a:pt x="285983" y="282376"/>
                </a:lnTo>
                <a:lnTo>
                  <a:pt x="273795" y="277819"/>
                </a:lnTo>
                <a:lnTo>
                  <a:pt x="265170" y="272820"/>
                </a:lnTo>
                <a:lnTo>
                  <a:pt x="255466" y="264336"/>
                </a:lnTo>
                <a:lnTo>
                  <a:pt x="257412" y="311728"/>
                </a:lnTo>
                <a:lnTo>
                  <a:pt x="267351" y="316142"/>
                </a:lnTo>
                <a:lnTo>
                  <a:pt x="279864" y="320399"/>
                </a:lnTo>
                <a:lnTo>
                  <a:pt x="292190" y="323116"/>
                </a:lnTo>
                <a:lnTo>
                  <a:pt x="304327" y="324293"/>
                </a:lnTo>
                <a:lnTo>
                  <a:pt x="316273" y="323931"/>
                </a:lnTo>
                <a:lnTo>
                  <a:pt x="328025" y="322028"/>
                </a:lnTo>
                <a:lnTo>
                  <a:pt x="339581" y="318586"/>
                </a:lnTo>
                <a:lnTo>
                  <a:pt x="349401" y="314365"/>
                </a:lnTo>
                <a:lnTo>
                  <a:pt x="359758" y="308308"/>
                </a:lnTo>
                <a:lnTo>
                  <a:pt x="369458" y="300841"/>
                </a:lnTo>
                <a:lnTo>
                  <a:pt x="378500" y="291963"/>
                </a:lnTo>
                <a:lnTo>
                  <a:pt x="386886" y="281674"/>
                </a:lnTo>
                <a:lnTo>
                  <a:pt x="394614" y="269975"/>
                </a:lnTo>
                <a:lnTo>
                  <a:pt x="401684" y="256864"/>
                </a:lnTo>
                <a:lnTo>
                  <a:pt x="408503" y="240966"/>
                </a:lnTo>
                <a:lnTo>
                  <a:pt x="412577" y="228249"/>
                </a:lnTo>
                <a:lnTo>
                  <a:pt x="415265" y="215848"/>
                </a:lnTo>
                <a:lnTo>
                  <a:pt x="416566" y="203767"/>
                </a:lnTo>
                <a:lnTo>
                  <a:pt x="416475" y="192011"/>
                </a:lnTo>
                <a:lnTo>
                  <a:pt x="414987" y="180584"/>
                </a:lnTo>
                <a:lnTo>
                  <a:pt x="412098" y="169488"/>
                </a:lnTo>
                <a:lnTo>
                  <a:pt x="404433" y="152050"/>
                </a:lnTo>
                <a:lnTo>
                  <a:pt x="397587" y="141658"/>
                </a:lnTo>
                <a:lnTo>
                  <a:pt x="389310" y="132137"/>
                </a:lnTo>
                <a:lnTo>
                  <a:pt x="379597" y="123487"/>
                </a:lnTo>
                <a:lnTo>
                  <a:pt x="368441" y="115702"/>
                </a:lnTo>
                <a:lnTo>
                  <a:pt x="355837" y="108782"/>
                </a:lnTo>
                <a:lnTo>
                  <a:pt x="346106" y="104400"/>
                </a:lnTo>
                <a:lnTo>
                  <a:pt x="333715" y="100042"/>
                </a:lnTo>
                <a:lnTo>
                  <a:pt x="321592" y="97185"/>
                </a:lnTo>
                <a:lnTo>
                  <a:pt x="309736" y="95828"/>
                </a:lnTo>
                <a:lnTo>
                  <a:pt x="300907" y="95831"/>
                </a:lnTo>
                <a:lnTo>
                  <a:pt x="288470" y="97518"/>
                </a:lnTo>
                <a:lnTo>
                  <a:pt x="275827" y="101162"/>
                </a:lnTo>
                <a:lnTo>
                  <a:pt x="265772" y="105386"/>
                </a:lnTo>
                <a:lnTo>
                  <a:pt x="254679" y="111604"/>
                </a:lnTo>
                <a:lnTo>
                  <a:pt x="244458" y="119196"/>
                </a:lnTo>
                <a:lnTo>
                  <a:pt x="232495" y="131167"/>
                </a:lnTo>
                <a:lnTo>
                  <a:pt x="224888" y="141059"/>
                </a:lnTo>
                <a:lnTo>
                  <a:pt x="217700" y="152357"/>
                </a:lnTo>
                <a:lnTo>
                  <a:pt x="210930" y="165043"/>
                </a:lnTo>
                <a:lnTo>
                  <a:pt x="204679" y="179454"/>
                </a:lnTo>
                <a:lnTo>
                  <a:pt x="200521" y="192158"/>
                </a:lnTo>
                <a:lnTo>
                  <a:pt x="197777" y="204560"/>
                </a:lnTo>
                <a:lnTo>
                  <a:pt x="196445" y="216660"/>
                </a:lnTo>
                <a:lnTo>
                  <a:pt x="196523" y="228458"/>
                </a:lnTo>
                <a:lnTo>
                  <a:pt x="198007" y="239954"/>
                </a:lnTo>
                <a:lnTo>
                  <a:pt x="200897" y="251149"/>
                </a:lnTo>
                <a:close/>
              </a:path>
              <a:path w="1285989" h="752730">
                <a:moveTo>
                  <a:pt x="461770" y="358110"/>
                </a:moveTo>
                <a:lnTo>
                  <a:pt x="456802" y="345891"/>
                </a:lnTo>
                <a:lnTo>
                  <a:pt x="458454" y="409033"/>
                </a:lnTo>
                <a:lnTo>
                  <a:pt x="471153" y="415995"/>
                </a:lnTo>
                <a:lnTo>
                  <a:pt x="469121" y="368476"/>
                </a:lnTo>
                <a:lnTo>
                  <a:pt x="461770" y="358110"/>
                </a:lnTo>
                <a:close/>
              </a:path>
              <a:path w="1285989" h="752730">
                <a:moveTo>
                  <a:pt x="414638" y="355416"/>
                </a:moveTo>
                <a:lnTo>
                  <a:pt x="416885" y="361599"/>
                </a:lnTo>
                <a:lnTo>
                  <a:pt x="422285" y="372769"/>
                </a:lnTo>
                <a:lnTo>
                  <a:pt x="429138" y="383097"/>
                </a:lnTo>
                <a:lnTo>
                  <a:pt x="437449" y="392584"/>
                </a:lnTo>
                <a:lnTo>
                  <a:pt x="447220" y="401229"/>
                </a:lnTo>
                <a:lnTo>
                  <a:pt x="458454" y="409033"/>
                </a:lnTo>
                <a:lnTo>
                  <a:pt x="456802" y="345891"/>
                </a:lnTo>
                <a:lnTo>
                  <a:pt x="455158" y="337453"/>
                </a:lnTo>
                <a:lnTo>
                  <a:pt x="454878" y="326172"/>
                </a:lnTo>
                <a:lnTo>
                  <a:pt x="456599" y="314150"/>
                </a:lnTo>
                <a:lnTo>
                  <a:pt x="460329" y="301379"/>
                </a:lnTo>
                <a:lnTo>
                  <a:pt x="466073" y="287852"/>
                </a:lnTo>
                <a:lnTo>
                  <a:pt x="470696" y="279097"/>
                </a:lnTo>
                <a:lnTo>
                  <a:pt x="478544" y="267044"/>
                </a:lnTo>
                <a:lnTo>
                  <a:pt x="487010" y="257278"/>
                </a:lnTo>
                <a:lnTo>
                  <a:pt x="496101" y="249784"/>
                </a:lnTo>
                <a:lnTo>
                  <a:pt x="505824" y="244545"/>
                </a:lnTo>
                <a:lnTo>
                  <a:pt x="516858" y="241243"/>
                </a:lnTo>
                <a:lnTo>
                  <a:pt x="528858" y="240399"/>
                </a:lnTo>
                <a:lnTo>
                  <a:pt x="541055" y="242312"/>
                </a:lnTo>
                <a:lnTo>
                  <a:pt x="553449" y="246958"/>
                </a:lnTo>
                <a:lnTo>
                  <a:pt x="562372" y="252143"/>
                </a:lnTo>
                <a:lnTo>
                  <a:pt x="572312" y="260660"/>
                </a:lnTo>
                <a:lnTo>
                  <a:pt x="579714" y="270870"/>
                </a:lnTo>
                <a:lnTo>
                  <a:pt x="584564" y="282772"/>
                </a:lnTo>
                <a:lnTo>
                  <a:pt x="586102" y="290515"/>
                </a:lnTo>
                <a:lnTo>
                  <a:pt x="586360" y="301590"/>
                </a:lnTo>
                <a:lnTo>
                  <a:pt x="584570" y="313563"/>
                </a:lnTo>
                <a:lnTo>
                  <a:pt x="580716" y="326428"/>
                </a:lnTo>
                <a:lnTo>
                  <a:pt x="574785" y="340176"/>
                </a:lnTo>
                <a:lnTo>
                  <a:pt x="569834" y="349554"/>
                </a:lnTo>
                <a:lnTo>
                  <a:pt x="562005" y="361505"/>
                </a:lnTo>
                <a:lnTo>
                  <a:pt x="553537" y="371229"/>
                </a:lnTo>
                <a:lnTo>
                  <a:pt x="544422" y="378724"/>
                </a:lnTo>
                <a:lnTo>
                  <a:pt x="534653" y="383991"/>
                </a:lnTo>
                <a:lnTo>
                  <a:pt x="523912" y="387320"/>
                </a:lnTo>
                <a:lnTo>
                  <a:pt x="511808" y="388395"/>
                </a:lnTo>
                <a:lnTo>
                  <a:pt x="499679" y="386651"/>
                </a:lnTo>
                <a:lnTo>
                  <a:pt x="487536" y="382086"/>
                </a:lnTo>
                <a:lnTo>
                  <a:pt x="478841" y="376988"/>
                </a:lnTo>
                <a:lnTo>
                  <a:pt x="469121" y="368476"/>
                </a:lnTo>
                <a:lnTo>
                  <a:pt x="471153" y="415995"/>
                </a:lnTo>
                <a:lnTo>
                  <a:pt x="481088" y="420409"/>
                </a:lnTo>
                <a:lnTo>
                  <a:pt x="493585" y="424666"/>
                </a:lnTo>
                <a:lnTo>
                  <a:pt x="505893" y="427383"/>
                </a:lnTo>
                <a:lnTo>
                  <a:pt x="518016" y="428560"/>
                </a:lnTo>
                <a:lnTo>
                  <a:pt x="529958" y="428198"/>
                </a:lnTo>
                <a:lnTo>
                  <a:pt x="541726" y="426295"/>
                </a:lnTo>
                <a:lnTo>
                  <a:pt x="553322" y="422853"/>
                </a:lnTo>
                <a:lnTo>
                  <a:pt x="563076" y="418622"/>
                </a:lnTo>
                <a:lnTo>
                  <a:pt x="573445" y="412534"/>
                </a:lnTo>
                <a:lnTo>
                  <a:pt x="583151" y="405049"/>
                </a:lnTo>
                <a:lnTo>
                  <a:pt x="592192" y="396166"/>
                </a:lnTo>
                <a:lnTo>
                  <a:pt x="600565" y="385885"/>
                </a:lnTo>
                <a:lnTo>
                  <a:pt x="608268" y="374207"/>
                </a:lnTo>
                <a:lnTo>
                  <a:pt x="615298" y="361131"/>
                </a:lnTo>
                <a:lnTo>
                  <a:pt x="622200" y="345130"/>
                </a:lnTo>
                <a:lnTo>
                  <a:pt x="626269" y="332429"/>
                </a:lnTo>
                <a:lnTo>
                  <a:pt x="628942" y="320039"/>
                </a:lnTo>
                <a:lnTo>
                  <a:pt x="630221" y="307962"/>
                </a:lnTo>
                <a:lnTo>
                  <a:pt x="630108" y="296200"/>
                </a:lnTo>
                <a:lnTo>
                  <a:pt x="628604" y="284755"/>
                </a:lnTo>
                <a:lnTo>
                  <a:pt x="625712" y="273628"/>
                </a:lnTo>
                <a:lnTo>
                  <a:pt x="618133" y="256246"/>
                </a:lnTo>
                <a:lnTo>
                  <a:pt x="611295" y="245839"/>
                </a:lnTo>
                <a:lnTo>
                  <a:pt x="603016" y="236306"/>
                </a:lnTo>
                <a:lnTo>
                  <a:pt x="593300" y="227644"/>
                </a:lnTo>
                <a:lnTo>
                  <a:pt x="582152" y="219850"/>
                </a:lnTo>
                <a:lnTo>
                  <a:pt x="569578" y="212922"/>
                </a:lnTo>
                <a:lnTo>
                  <a:pt x="559874" y="208614"/>
                </a:lnTo>
                <a:lnTo>
                  <a:pt x="547473" y="204295"/>
                </a:lnTo>
                <a:lnTo>
                  <a:pt x="535341" y="201451"/>
                </a:lnTo>
                <a:lnTo>
                  <a:pt x="523477" y="200095"/>
                </a:lnTo>
                <a:lnTo>
                  <a:pt x="514648" y="200098"/>
                </a:lnTo>
                <a:lnTo>
                  <a:pt x="502211" y="201785"/>
                </a:lnTo>
                <a:lnTo>
                  <a:pt x="489568" y="205429"/>
                </a:lnTo>
                <a:lnTo>
                  <a:pt x="479497" y="209575"/>
                </a:lnTo>
                <a:lnTo>
                  <a:pt x="468408" y="215794"/>
                </a:lnTo>
                <a:lnTo>
                  <a:pt x="458199" y="223336"/>
                </a:lnTo>
                <a:lnTo>
                  <a:pt x="446138" y="235445"/>
                </a:lnTo>
                <a:lnTo>
                  <a:pt x="438560" y="245353"/>
                </a:lnTo>
                <a:lnTo>
                  <a:pt x="431413" y="256644"/>
                </a:lnTo>
                <a:lnTo>
                  <a:pt x="424671" y="269310"/>
                </a:lnTo>
                <a:lnTo>
                  <a:pt x="418420" y="283721"/>
                </a:lnTo>
                <a:lnTo>
                  <a:pt x="414262" y="296425"/>
                </a:lnTo>
                <a:lnTo>
                  <a:pt x="411518" y="308827"/>
                </a:lnTo>
                <a:lnTo>
                  <a:pt x="410186" y="320927"/>
                </a:lnTo>
                <a:lnTo>
                  <a:pt x="410264" y="332725"/>
                </a:lnTo>
                <a:lnTo>
                  <a:pt x="411748" y="344221"/>
                </a:lnTo>
                <a:lnTo>
                  <a:pt x="414638" y="35541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69748" y="2023872"/>
            <a:ext cx="504444" cy="5257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36448" y="1877568"/>
            <a:ext cx="1306068" cy="7894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373124" y="1877568"/>
            <a:ext cx="1179576" cy="7894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083308" y="1877568"/>
            <a:ext cx="981456" cy="78943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680716" y="1877568"/>
            <a:ext cx="844295" cy="78943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36448" y="2261616"/>
            <a:ext cx="1389888" cy="78943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36448" y="2645664"/>
            <a:ext cx="2613660" cy="78943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36448" y="3029712"/>
            <a:ext cx="1321308" cy="7894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69748" y="3645407"/>
            <a:ext cx="504444" cy="5257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36448" y="3499104"/>
            <a:ext cx="2185416" cy="78943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252472" y="3499104"/>
            <a:ext cx="1342644" cy="78943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36448" y="3883152"/>
            <a:ext cx="1321308" cy="7894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72184" y="3883152"/>
            <a:ext cx="1094231" cy="78943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36448" y="4267200"/>
            <a:ext cx="2682240" cy="78943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36448" y="4651248"/>
            <a:ext cx="1368552" cy="78943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519428" y="4651248"/>
            <a:ext cx="1275587" cy="78943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995928" y="5818632"/>
            <a:ext cx="4826508" cy="726948"/>
          </a:xfrm>
          <a:custGeom>
            <a:avLst/>
            <a:gdLst/>
            <a:ahLst/>
            <a:cxnLst/>
            <a:rect l="l" t="t" r="r" b="b"/>
            <a:pathLst>
              <a:path w="4826508" h="726948">
                <a:moveTo>
                  <a:pt x="0" y="726948"/>
                </a:moveTo>
                <a:lnTo>
                  <a:pt x="4826508" y="726948"/>
                </a:lnTo>
                <a:lnTo>
                  <a:pt x="3629279" y="0"/>
                </a:lnTo>
                <a:lnTo>
                  <a:pt x="1197229" y="0"/>
                </a:lnTo>
                <a:lnTo>
                  <a:pt x="0" y="726948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291328" y="5916168"/>
            <a:ext cx="2250948" cy="397763"/>
          </a:xfrm>
          <a:custGeom>
            <a:avLst/>
            <a:gdLst/>
            <a:ahLst/>
            <a:cxnLst/>
            <a:rect l="l" t="t" r="r" b="b"/>
            <a:pathLst>
              <a:path w="2250948" h="397763">
                <a:moveTo>
                  <a:pt x="0" y="397763"/>
                </a:moveTo>
                <a:lnTo>
                  <a:pt x="2250948" y="397763"/>
                </a:lnTo>
                <a:lnTo>
                  <a:pt x="2250948" y="0"/>
                </a:lnTo>
                <a:lnTo>
                  <a:pt x="0" y="0"/>
                </a:lnTo>
                <a:lnTo>
                  <a:pt x="0" y="397763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09600" y="5201412"/>
            <a:ext cx="1828800" cy="18288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99566" y="1541652"/>
            <a:ext cx="5222556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0" baseline="3103" dirty="0" smtClean="0">
                <a:latin typeface="Calibri"/>
                <a:cs typeface="Calibri"/>
              </a:rPr>
              <a:t>Coo</a:t>
            </a:r>
            <a:r>
              <a:rPr sz="6600" b="1" spc="-14" baseline="3103" dirty="0" smtClean="0">
                <a:latin typeface="Calibri"/>
                <a:cs typeface="Calibri"/>
              </a:rPr>
              <a:t>l</a:t>
            </a:r>
            <a:r>
              <a:rPr sz="6600" b="1" spc="0" baseline="3103" dirty="0" smtClean="0">
                <a:latin typeface="Calibri"/>
                <a:cs typeface="Calibri"/>
              </a:rPr>
              <a:t>ing / </a:t>
            </a:r>
            <a:r>
              <a:rPr sz="6600" b="1" spc="-84" baseline="3103" dirty="0" smtClean="0">
                <a:latin typeface="Calibri"/>
                <a:cs typeface="Calibri"/>
              </a:rPr>
              <a:t>P</a:t>
            </a:r>
            <a:r>
              <a:rPr sz="6600" b="1" spc="0" baseline="3103" dirty="0" smtClean="0">
                <a:latin typeface="Calibri"/>
                <a:cs typeface="Calibri"/>
              </a:rPr>
              <a:t>endinginan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45642" y="2045970"/>
            <a:ext cx="55910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Me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82293" y="2045970"/>
            <a:ext cx="43233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gu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92858" y="2045970"/>
            <a:ext cx="105144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-44" baseline="2925" dirty="0" smtClean="0">
                <a:latin typeface="Calibri"/>
                <a:cs typeface="Calibri"/>
              </a:rPr>
              <a:t>k</a:t>
            </a:r>
            <a:r>
              <a:rPr sz="4200" spc="0" baseline="2925" dirty="0" smtClean="0">
                <a:latin typeface="Calibri"/>
                <a:cs typeface="Calibri"/>
              </a:rPr>
              <a:t>a  </a:t>
            </a:r>
            <a:r>
              <a:rPr sz="4200" spc="213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air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5642" y="2429789"/>
            <a:ext cx="2586581" cy="16186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309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u</a:t>
            </a:r>
            <a:r>
              <a:rPr sz="4200" spc="-34" baseline="2925" dirty="0" smtClean="0">
                <a:latin typeface="Calibri"/>
                <a:cs typeface="Calibri"/>
              </a:rPr>
              <a:t>n</a:t>
            </a:r>
            <a:r>
              <a:rPr sz="4200" spc="0" baseline="2925" dirty="0" smtClean="0">
                <a:latin typeface="Calibri"/>
                <a:cs typeface="Calibri"/>
              </a:rPr>
              <a:t>tuk</a:t>
            </a:r>
            <a:endParaRPr sz="2800">
              <a:latin typeface="Calibri"/>
              <a:cs typeface="Calibri"/>
            </a:endParaRPr>
          </a:p>
          <a:p>
            <a:pPr marL="12700" marR="53309">
              <a:lnSpc>
                <a:spcPts val="3025"/>
              </a:lnSpc>
              <a:spcBef>
                <a:spcPts val="3"/>
              </a:spcBef>
            </a:pPr>
            <a:r>
              <a:rPr sz="4200" spc="0" baseline="2925" dirty="0" smtClean="0">
                <a:latin typeface="Calibri"/>
                <a:cs typeface="Calibri"/>
              </a:rPr>
              <a:t>men</a:t>
            </a:r>
            <a:r>
              <a:rPr sz="4200" spc="-25" baseline="2925" dirty="0" smtClean="0">
                <a:latin typeface="Calibri"/>
                <a:cs typeface="Calibri"/>
              </a:rPr>
              <a:t>g</a:t>
            </a:r>
            <a:r>
              <a:rPr sz="4200" spc="0" baseline="2925" dirty="0" smtClean="0">
                <a:latin typeface="Calibri"/>
                <a:cs typeface="Calibri"/>
              </a:rPr>
              <a:t>el</a:t>
            </a:r>
            <a:r>
              <a:rPr sz="4200" spc="-9" baseline="2925" dirty="0" smtClean="0">
                <a:latin typeface="Calibri"/>
                <a:cs typeface="Calibri"/>
              </a:rPr>
              <a:t>u</a:t>
            </a:r>
            <a:r>
              <a:rPr sz="4200" spc="0" baseline="2925" dirty="0" smtClean="0">
                <a:latin typeface="Calibri"/>
                <a:cs typeface="Calibri"/>
              </a:rPr>
              <a:t>ar</a:t>
            </a:r>
            <a:r>
              <a:rPr sz="4200" spc="-44" baseline="2925" dirty="0" smtClean="0">
                <a:latin typeface="Calibri"/>
                <a:cs typeface="Calibri"/>
              </a:rPr>
              <a:t>k</a:t>
            </a:r>
            <a:r>
              <a:rPr sz="4200" spc="0" baseline="2925" dirty="0" smtClean="0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  <a:p>
            <a:pPr marL="12700" marR="53309">
              <a:lnSpc>
                <a:spcPts val="3025"/>
              </a:lnSpc>
            </a:pPr>
            <a:r>
              <a:rPr sz="4200" spc="0" baseline="2925" dirty="0" smtClean="0">
                <a:latin typeface="Calibri"/>
                <a:cs typeface="Calibri"/>
              </a:rPr>
              <a:t>panas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1725"/>
              </a:lnSpc>
              <a:spcBef>
                <a:spcPts val="123"/>
              </a:spcBef>
            </a:pPr>
            <a:r>
              <a:rPr sz="2800" spc="0" dirty="0" smtClean="0">
                <a:latin typeface="Calibri"/>
                <a:cs typeface="Calibri"/>
              </a:rPr>
              <a:t>Air a</a:t>
            </a:r>
            <a:r>
              <a:rPr sz="2800" spc="-44" dirty="0" smtClean="0">
                <a:latin typeface="Calibri"/>
                <a:cs typeface="Calibri"/>
              </a:rPr>
              <a:t>k</a:t>
            </a:r>
            <a:r>
              <a:rPr sz="2800" spc="0" dirty="0" smtClean="0">
                <a:latin typeface="Calibri"/>
                <a:cs typeface="Calibri"/>
              </a:rPr>
              <a:t>an</a:t>
            </a:r>
            <a:r>
              <a:rPr sz="2800" spc="-28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m     </a:t>
            </a:r>
            <a:r>
              <a:rPr sz="2800" spc="-169" dirty="0" smtClean="0">
                <a:latin typeface="Calibri"/>
                <a:cs typeface="Calibri"/>
              </a:rPr>
              <a:t> </a:t>
            </a:r>
            <a:r>
              <a:rPr sz="2800" spc="-39" dirty="0" smtClean="0">
                <a:latin typeface="Calibri"/>
                <a:cs typeface="Calibri"/>
              </a:rPr>
              <a:t>r</a:t>
            </a:r>
            <a:r>
              <a:rPr sz="2800" spc="0" dirty="0" smtClean="0">
                <a:latin typeface="Calibri"/>
                <a:cs typeface="Calibri"/>
              </a:rPr>
              <a:t>esap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5642" y="4052189"/>
            <a:ext cx="621599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pan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81352" y="4052189"/>
            <a:ext cx="62187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dan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5642" y="4436237"/>
            <a:ext cx="212377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men</a:t>
            </a:r>
            <a:r>
              <a:rPr sz="4200" spc="-9" baseline="2925" dirty="0" smtClean="0">
                <a:latin typeface="Calibri"/>
                <a:cs typeface="Calibri"/>
              </a:rPr>
              <a:t>d</a:t>
            </a:r>
            <a:r>
              <a:rPr sz="4200" spc="0" baseline="2925" dirty="0" smtClean="0">
                <a:latin typeface="Calibri"/>
                <a:cs typeface="Calibri"/>
              </a:rPr>
              <a:t>i</a:t>
            </a:r>
            <a:r>
              <a:rPr sz="4200" spc="-9" baseline="2925" dirty="0" smtClean="0">
                <a:latin typeface="Calibri"/>
                <a:cs typeface="Calibri"/>
              </a:rPr>
              <a:t>n</a:t>
            </a:r>
            <a:r>
              <a:rPr sz="4200" spc="0" baseline="2925" dirty="0" smtClean="0">
                <a:latin typeface="Calibri"/>
                <a:cs typeface="Calibri"/>
              </a:rPr>
              <a:t>gin</a:t>
            </a:r>
            <a:r>
              <a:rPr sz="4200" spc="-54" baseline="2925" dirty="0" smtClean="0">
                <a:latin typeface="Calibri"/>
                <a:cs typeface="Calibri"/>
              </a:rPr>
              <a:t>k</a:t>
            </a:r>
            <a:r>
              <a:rPr sz="4200" spc="0" baseline="2925" dirty="0" smtClean="0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5642" y="4820285"/>
            <a:ext cx="79168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baha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28977" y="4820285"/>
            <a:ext cx="88459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ba</a:t>
            </a:r>
            <a:r>
              <a:rPr sz="4200" spc="-44" baseline="2925" dirty="0" smtClean="0">
                <a:latin typeface="Calibri"/>
                <a:cs typeface="Calibri"/>
              </a:rPr>
              <a:t>k</a:t>
            </a:r>
            <a:r>
              <a:rPr sz="4200" spc="0" baseline="2925" dirty="0" smtClean="0">
                <a:latin typeface="Calibri"/>
                <a:cs typeface="Calibri"/>
              </a:rPr>
              <a:t>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91328" y="5916168"/>
            <a:ext cx="2250948" cy="3977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9163">
              <a:lnSpc>
                <a:spcPct val="95825"/>
              </a:lnSpc>
              <a:spcBef>
                <a:spcPts val="445"/>
              </a:spcBef>
            </a:pPr>
            <a:r>
              <a:rPr sz="2000" b="1" spc="4" dirty="0" smtClean="0">
                <a:latin typeface="Arial"/>
                <a:cs typeface="Arial"/>
              </a:rPr>
              <a:t>BAHA</a:t>
            </a:r>
            <a:r>
              <a:rPr sz="2000" b="1" spc="0" dirty="0" smtClean="0">
                <a:latin typeface="Arial"/>
                <a:cs typeface="Arial"/>
              </a:rPr>
              <a:t>N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B</a:t>
            </a:r>
            <a:r>
              <a:rPr sz="2000" b="1" spc="9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K</a:t>
            </a:r>
            <a:r>
              <a:rPr sz="2000" b="1" spc="9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R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 txBox="1"/>
          <p:nvPr/>
        </p:nvSpPr>
        <p:spPr>
          <a:xfrm>
            <a:off x="270967" y="2176272"/>
            <a:ext cx="3318052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18"/>
              </a:spcBef>
            </a:pPr>
            <a:endParaRPr sz="7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950" spc="0" dirty="0" smtClean="0">
                <a:latin typeface="Wingdings"/>
                <a:cs typeface="Wingdings"/>
              </a:rPr>
              <a:t></a:t>
            </a:r>
            <a:endParaRPr sz="1950">
              <a:latin typeface="Wingdings"/>
              <a:cs typeface="Wingdings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93192" y="2357120"/>
            <a:ext cx="3465576" cy="9499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-164" baseline="3900" dirty="0" smtClean="0">
                <a:latin typeface="Calibri"/>
                <a:cs typeface="Calibri"/>
              </a:rPr>
              <a:t>T</a:t>
            </a:r>
            <a:r>
              <a:rPr sz="4200" spc="0" baseline="3900" dirty="0" smtClean="0">
                <a:latin typeface="Calibri"/>
                <a:cs typeface="Calibri"/>
              </a:rPr>
              <a:t>ut</a:t>
            </a:r>
            <a:r>
              <a:rPr sz="4200" spc="-9" baseline="3900" dirty="0" smtClean="0">
                <a:latin typeface="Calibri"/>
                <a:cs typeface="Calibri"/>
              </a:rPr>
              <a:t>u</a:t>
            </a:r>
            <a:r>
              <a:rPr sz="4200" spc="0" baseline="3900" dirty="0" smtClean="0">
                <a:latin typeface="Calibri"/>
                <a:cs typeface="Calibri"/>
              </a:rPr>
              <a:t>p</a:t>
            </a:r>
            <a:r>
              <a:rPr sz="4200" spc="-47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semua</a:t>
            </a:r>
            <a:r>
              <a:rPr sz="4200" spc="-65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j</a:t>
            </a:r>
            <a:r>
              <a:rPr sz="4200" spc="4" baseline="3900" dirty="0" smtClean="0">
                <a:latin typeface="Calibri"/>
                <a:cs typeface="Calibri"/>
              </a:rPr>
              <a:t>a</a:t>
            </a:r>
            <a:r>
              <a:rPr sz="4200" spc="0" baseline="3900" dirty="0" smtClean="0">
                <a:latin typeface="Calibri"/>
                <a:cs typeface="Calibri"/>
              </a:rPr>
              <a:t>lan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70967" y="2944368"/>
            <a:ext cx="894892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18"/>
              </a:spcBef>
            </a:pPr>
            <a:endParaRPr sz="7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950" spc="0" dirty="0" smtClean="0">
                <a:latin typeface="Wingdings"/>
                <a:cs typeface="Wingdings"/>
              </a:rPr>
              <a:t></a:t>
            </a:r>
            <a:endParaRPr sz="1950">
              <a:latin typeface="Wingdings"/>
              <a:cs typeface="Wingdings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13867" y="2944368"/>
            <a:ext cx="3170224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4"/>
              </a:spcBef>
            </a:pPr>
            <a:endParaRPr sz="850"/>
          </a:p>
          <a:p>
            <a:pPr>
              <a:lnSpc>
                <a:spcPct val="101725"/>
              </a:lnSpc>
            </a:pPr>
            <a:r>
              <a:rPr sz="2800" spc="0" dirty="0" smtClean="0">
                <a:latin typeface="Calibri"/>
                <a:cs typeface="Calibri"/>
              </a:rPr>
              <a:t>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93192" y="3124987"/>
            <a:ext cx="2159037" cy="950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23951">
              <a:lnSpc>
                <a:spcPts val="2850"/>
              </a:lnSpc>
              <a:spcBef>
                <a:spcPts val="142"/>
              </a:spcBef>
            </a:pPr>
            <a:r>
              <a:rPr sz="4200" spc="0" baseline="3900" dirty="0" smtClean="0">
                <a:latin typeface="Calibri"/>
                <a:cs typeface="Calibri"/>
              </a:rPr>
              <a:t>en</a:t>
            </a:r>
            <a:r>
              <a:rPr sz="4200" spc="19" baseline="3900" dirty="0" smtClean="0">
                <a:latin typeface="Calibri"/>
                <a:cs typeface="Calibri"/>
              </a:rPr>
              <a:t>g</a:t>
            </a:r>
            <a:r>
              <a:rPr sz="4200" spc="0" baseline="3900" dirty="0" smtClean="0">
                <a:latin typeface="Calibri"/>
                <a:cs typeface="Calibri"/>
              </a:rPr>
              <a:t>guna</a:t>
            </a:r>
            <a:r>
              <a:rPr sz="4200" spc="-54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93192" y="3466846"/>
            <a:ext cx="3584448" cy="949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0" baseline="3900" dirty="0" smtClean="0">
                <a:latin typeface="Calibri"/>
                <a:cs typeface="Calibri"/>
              </a:rPr>
              <a:t>pemadam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019038" y="2020570"/>
            <a:ext cx="2393061" cy="4302886"/>
          </a:xfrm>
          <a:custGeom>
            <a:avLst/>
            <a:gdLst/>
            <a:ahLst/>
            <a:cxnLst/>
            <a:rect l="l" t="t" r="r" b="b"/>
            <a:pathLst>
              <a:path w="2393061" h="4302886">
                <a:moveTo>
                  <a:pt x="2393061" y="4302886"/>
                </a:moveTo>
                <a:lnTo>
                  <a:pt x="7874" y="0"/>
                </a:lnTo>
                <a:lnTo>
                  <a:pt x="0" y="1410207"/>
                </a:lnTo>
                <a:lnTo>
                  <a:pt x="1193038" y="3562350"/>
                </a:lnTo>
                <a:lnTo>
                  <a:pt x="2393061" y="430288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52871" y="3031616"/>
            <a:ext cx="1846706" cy="2698203"/>
          </a:xfrm>
          <a:custGeom>
            <a:avLst/>
            <a:gdLst/>
            <a:ahLst/>
            <a:cxnLst/>
            <a:rect l="l" t="t" r="r" b="b"/>
            <a:pathLst>
              <a:path w="1846706" h="2698203">
                <a:moveTo>
                  <a:pt x="506856" y="0"/>
                </a:moveTo>
                <a:lnTo>
                  <a:pt x="0" y="280924"/>
                </a:lnTo>
                <a:lnTo>
                  <a:pt x="1339977" y="2698203"/>
                </a:lnTo>
                <a:lnTo>
                  <a:pt x="1846706" y="2417318"/>
                </a:lnTo>
                <a:lnTo>
                  <a:pt x="506856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346744" y="3563680"/>
            <a:ext cx="483315" cy="593410"/>
          </a:xfrm>
          <a:custGeom>
            <a:avLst/>
            <a:gdLst/>
            <a:ahLst/>
            <a:cxnLst/>
            <a:rect l="l" t="t" r="r" b="b"/>
            <a:pathLst>
              <a:path w="483315" h="593410">
                <a:moveTo>
                  <a:pt x="146438" y="295354"/>
                </a:moveTo>
                <a:lnTo>
                  <a:pt x="158341" y="294018"/>
                </a:lnTo>
                <a:lnTo>
                  <a:pt x="170423" y="291626"/>
                </a:lnTo>
                <a:lnTo>
                  <a:pt x="182684" y="288176"/>
                </a:lnTo>
                <a:lnTo>
                  <a:pt x="195125" y="283668"/>
                </a:lnTo>
                <a:lnTo>
                  <a:pt x="207748" y="278098"/>
                </a:lnTo>
                <a:lnTo>
                  <a:pt x="220552" y="271465"/>
                </a:lnTo>
                <a:lnTo>
                  <a:pt x="236567" y="261762"/>
                </a:lnTo>
                <a:lnTo>
                  <a:pt x="248110" y="253546"/>
                </a:lnTo>
                <a:lnTo>
                  <a:pt x="258583" y="244895"/>
                </a:lnTo>
                <a:lnTo>
                  <a:pt x="267986" y="235808"/>
                </a:lnTo>
                <a:lnTo>
                  <a:pt x="276318" y="226285"/>
                </a:lnTo>
                <a:lnTo>
                  <a:pt x="283577" y="216326"/>
                </a:lnTo>
                <a:lnTo>
                  <a:pt x="289763" y="205932"/>
                </a:lnTo>
                <a:lnTo>
                  <a:pt x="294875" y="195101"/>
                </a:lnTo>
                <a:lnTo>
                  <a:pt x="298911" y="183835"/>
                </a:lnTo>
                <a:lnTo>
                  <a:pt x="302112" y="171061"/>
                </a:lnTo>
                <a:lnTo>
                  <a:pt x="303857" y="159247"/>
                </a:lnTo>
                <a:lnTo>
                  <a:pt x="304456" y="147356"/>
                </a:lnTo>
                <a:lnTo>
                  <a:pt x="303908" y="135389"/>
                </a:lnTo>
                <a:lnTo>
                  <a:pt x="302211" y="123343"/>
                </a:lnTo>
                <a:lnTo>
                  <a:pt x="299366" y="111219"/>
                </a:lnTo>
                <a:lnTo>
                  <a:pt x="295371" y="99014"/>
                </a:lnTo>
                <a:lnTo>
                  <a:pt x="290224" y="86729"/>
                </a:lnTo>
                <a:lnTo>
                  <a:pt x="283925" y="74361"/>
                </a:lnTo>
                <a:lnTo>
                  <a:pt x="276626" y="62250"/>
                </a:lnTo>
                <a:lnTo>
                  <a:pt x="269026" y="51442"/>
                </a:lnTo>
                <a:lnTo>
                  <a:pt x="260962" y="41650"/>
                </a:lnTo>
                <a:lnTo>
                  <a:pt x="252426" y="32866"/>
                </a:lnTo>
                <a:lnTo>
                  <a:pt x="243412" y="25085"/>
                </a:lnTo>
                <a:lnTo>
                  <a:pt x="226506" y="14265"/>
                </a:lnTo>
                <a:lnTo>
                  <a:pt x="214808" y="9026"/>
                </a:lnTo>
                <a:lnTo>
                  <a:pt x="202137" y="4892"/>
                </a:lnTo>
                <a:lnTo>
                  <a:pt x="191855" y="2492"/>
                </a:lnTo>
                <a:lnTo>
                  <a:pt x="179333" y="648"/>
                </a:lnTo>
                <a:lnTo>
                  <a:pt x="166758" y="0"/>
                </a:lnTo>
                <a:lnTo>
                  <a:pt x="154131" y="574"/>
                </a:lnTo>
                <a:lnTo>
                  <a:pt x="143265" y="2006"/>
                </a:lnTo>
                <a:lnTo>
                  <a:pt x="131750" y="4527"/>
                </a:lnTo>
                <a:lnTo>
                  <a:pt x="119907" y="8102"/>
                </a:lnTo>
                <a:lnTo>
                  <a:pt x="107733" y="12725"/>
                </a:lnTo>
                <a:lnTo>
                  <a:pt x="95224" y="18389"/>
                </a:lnTo>
                <a:lnTo>
                  <a:pt x="82376" y="25085"/>
                </a:lnTo>
                <a:lnTo>
                  <a:pt x="68125" y="33626"/>
                </a:lnTo>
                <a:lnTo>
                  <a:pt x="56499" y="41765"/>
                </a:lnTo>
                <a:lnTo>
                  <a:pt x="45955" y="50362"/>
                </a:lnTo>
                <a:lnTo>
                  <a:pt x="36494" y="59417"/>
                </a:lnTo>
                <a:lnTo>
                  <a:pt x="28114" y="68931"/>
                </a:lnTo>
                <a:lnTo>
                  <a:pt x="20816" y="78904"/>
                </a:lnTo>
                <a:lnTo>
                  <a:pt x="14600" y="89335"/>
                </a:lnTo>
                <a:lnTo>
                  <a:pt x="9466" y="100224"/>
                </a:lnTo>
                <a:lnTo>
                  <a:pt x="5414" y="111572"/>
                </a:lnTo>
                <a:lnTo>
                  <a:pt x="2234" y="124396"/>
                </a:lnTo>
                <a:lnTo>
                  <a:pt x="545" y="136143"/>
                </a:lnTo>
                <a:lnTo>
                  <a:pt x="0" y="147985"/>
                </a:lnTo>
                <a:lnTo>
                  <a:pt x="598" y="159925"/>
                </a:lnTo>
                <a:lnTo>
                  <a:pt x="2340" y="171966"/>
                </a:lnTo>
                <a:lnTo>
                  <a:pt x="5229" y="184110"/>
                </a:lnTo>
                <a:lnTo>
                  <a:pt x="9265" y="196357"/>
                </a:lnTo>
                <a:lnTo>
                  <a:pt x="14449" y="208711"/>
                </a:lnTo>
                <a:lnTo>
                  <a:pt x="20781" y="221173"/>
                </a:lnTo>
                <a:lnTo>
                  <a:pt x="33590" y="241145"/>
                </a:lnTo>
                <a:lnTo>
                  <a:pt x="42077" y="251678"/>
                </a:lnTo>
                <a:lnTo>
                  <a:pt x="51152" y="261102"/>
                </a:lnTo>
                <a:lnTo>
                  <a:pt x="60817" y="269415"/>
                </a:lnTo>
                <a:lnTo>
                  <a:pt x="58227" y="181973"/>
                </a:lnTo>
                <a:lnTo>
                  <a:pt x="55284" y="170019"/>
                </a:lnTo>
                <a:lnTo>
                  <a:pt x="54415" y="157938"/>
                </a:lnTo>
                <a:lnTo>
                  <a:pt x="55616" y="145736"/>
                </a:lnTo>
                <a:lnTo>
                  <a:pt x="58881" y="133416"/>
                </a:lnTo>
                <a:lnTo>
                  <a:pt x="64313" y="121465"/>
                </a:lnTo>
                <a:lnTo>
                  <a:pt x="70769" y="111743"/>
                </a:lnTo>
                <a:lnTo>
                  <a:pt x="78912" y="102448"/>
                </a:lnTo>
                <a:lnTo>
                  <a:pt x="88744" y="93582"/>
                </a:lnTo>
                <a:lnTo>
                  <a:pt x="100270" y="85151"/>
                </a:lnTo>
                <a:lnTo>
                  <a:pt x="113491" y="77155"/>
                </a:lnTo>
                <a:lnTo>
                  <a:pt x="131952" y="68077"/>
                </a:lnTo>
                <a:lnTo>
                  <a:pt x="144655" y="63364"/>
                </a:lnTo>
                <a:lnTo>
                  <a:pt x="156809" y="60211"/>
                </a:lnTo>
                <a:lnTo>
                  <a:pt x="168411" y="58620"/>
                </a:lnTo>
                <a:lnTo>
                  <a:pt x="179457" y="58594"/>
                </a:lnTo>
                <a:lnTo>
                  <a:pt x="189945" y="60137"/>
                </a:lnTo>
                <a:lnTo>
                  <a:pt x="202588" y="64137"/>
                </a:lnTo>
                <a:lnTo>
                  <a:pt x="213790" y="70006"/>
                </a:lnTo>
                <a:lnTo>
                  <a:pt x="223786" y="77807"/>
                </a:lnTo>
                <a:lnTo>
                  <a:pt x="232596" y="87552"/>
                </a:lnTo>
                <a:lnTo>
                  <a:pt x="240237" y="99253"/>
                </a:lnTo>
                <a:lnTo>
                  <a:pt x="246931" y="114226"/>
                </a:lnTo>
                <a:lnTo>
                  <a:pt x="250052" y="126319"/>
                </a:lnTo>
                <a:lnTo>
                  <a:pt x="251102" y="138360"/>
                </a:lnTo>
                <a:lnTo>
                  <a:pt x="250075" y="150339"/>
                </a:lnTo>
                <a:lnTo>
                  <a:pt x="246968" y="162245"/>
                </a:lnTo>
                <a:lnTo>
                  <a:pt x="241836" y="173524"/>
                </a:lnTo>
                <a:lnTo>
                  <a:pt x="235422" y="183092"/>
                </a:lnTo>
                <a:lnTo>
                  <a:pt x="227251" y="192283"/>
                </a:lnTo>
                <a:lnTo>
                  <a:pt x="217327" y="201098"/>
                </a:lnTo>
                <a:lnTo>
                  <a:pt x="205653" y="209542"/>
                </a:lnTo>
                <a:lnTo>
                  <a:pt x="192231" y="217617"/>
                </a:lnTo>
                <a:lnTo>
                  <a:pt x="186095" y="220902"/>
                </a:lnTo>
                <a:lnTo>
                  <a:pt x="172886" y="227056"/>
                </a:lnTo>
                <a:lnTo>
                  <a:pt x="160203" y="231673"/>
                </a:lnTo>
                <a:lnTo>
                  <a:pt x="148053" y="234752"/>
                </a:lnTo>
                <a:lnTo>
                  <a:pt x="136445" y="236293"/>
                </a:lnTo>
                <a:lnTo>
                  <a:pt x="125387" y="236297"/>
                </a:lnTo>
                <a:lnTo>
                  <a:pt x="114888" y="234762"/>
                </a:lnTo>
                <a:lnTo>
                  <a:pt x="102598" y="230991"/>
                </a:lnTo>
                <a:lnTo>
                  <a:pt x="91158" y="225229"/>
                </a:lnTo>
                <a:lnTo>
                  <a:pt x="81028" y="217570"/>
                </a:lnTo>
                <a:lnTo>
                  <a:pt x="81912" y="282702"/>
                </a:lnTo>
                <a:lnTo>
                  <a:pt x="93343" y="287675"/>
                </a:lnTo>
                <a:lnTo>
                  <a:pt x="105363" y="291531"/>
                </a:lnTo>
                <a:lnTo>
                  <a:pt x="111793" y="293045"/>
                </a:lnTo>
                <a:lnTo>
                  <a:pt x="123165" y="294866"/>
                </a:lnTo>
                <a:lnTo>
                  <a:pt x="134713" y="295636"/>
                </a:lnTo>
                <a:lnTo>
                  <a:pt x="146438" y="295354"/>
                </a:lnTo>
                <a:close/>
              </a:path>
              <a:path w="483315" h="593410">
                <a:moveTo>
                  <a:pt x="81028" y="217570"/>
                </a:moveTo>
                <a:lnTo>
                  <a:pt x="72215" y="208007"/>
                </a:lnTo>
                <a:lnTo>
                  <a:pt x="64723" y="196535"/>
                </a:lnTo>
                <a:lnTo>
                  <a:pt x="63250" y="193794"/>
                </a:lnTo>
                <a:lnTo>
                  <a:pt x="58227" y="181973"/>
                </a:lnTo>
                <a:lnTo>
                  <a:pt x="60817" y="269415"/>
                </a:lnTo>
                <a:lnTo>
                  <a:pt x="71070" y="276615"/>
                </a:lnTo>
                <a:lnTo>
                  <a:pt x="81912" y="282702"/>
                </a:lnTo>
                <a:lnTo>
                  <a:pt x="81028" y="217570"/>
                </a:lnTo>
                <a:close/>
              </a:path>
              <a:path w="483315" h="593410">
                <a:moveTo>
                  <a:pt x="315675" y="433771"/>
                </a:moveTo>
                <a:lnTo>
                  <a:pt x="483315" y="444439"/>
                </a:lnTo>
                <a:lnTo>
                  <a:pt x="450295" y="384876"/>
                </a:lnTo>
                <a:lnTo>
                  <a:pt x="340694" y="380177"/>
                </a:lnTo>
                <a:lnTo>
                  <a:pt x="394161" y="283657"/>
                </a:lnTo>
                <a:lnTo>
                  <a:pt x="360887" y="223586"/>
                </a:lnTo>
                <a:lnTo>
                  <a:pt x="282782" y="370017"/>
                </a:lnTo>
                <a:lnTo>
                  <a:pt x="101553" y="356555"/>
                </a:lnTo>
                <a:lnTo>
                  <a:pt x="135843" y="418277"/>
                </a:lnTo>
                <a:lnTo>
                  <a:pt x="255350" y="426151"/>
                </a:lnTo>
                <a:lnTo>
                  <a:pt x="198454" y="531434"/>
                </a:lnTo>
                <a:lnTo>
                  <a:pt x="232871" y="593410"/>
                </a:lnTo>
                <a:lnTo>
                  <a:pt x="315675" y="4337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620262" y="4066052"/>
            <a:ext cx="506497" cy="663173"/>
          </a:xfrm>
          <a:custGeom>
            <a:avLst/>
            <a:gdLst/>
            <a:ahLst/>
            <a:cxnLst/>
            <a:rect l="l" t="t" r="r" b="b"/>
            <a:pathLst>
              <a:path w="506497" h="663173">
                <a:moveTo>
                  <a:pt x="359403" y="211815"/>
                </a:moveTo>
                <a:lnTo>
                  <a:pt x="104641" y="353039"/>
                </a:lnTo>
                <a:lnTo>
                  <a:pt x="133089" y="404474"/>
                </a:lnTo>
                <a:lnTo>
                  <a:pt x="387851" y="263250"/>
                </a:lnTo>
                <a:lnTo>
                  <a:pt x="359403" y="211815"/>
                </a:lnTo>
                <a:close/>
              </a:path>
              <a:path w="506497" h="663173">
                <a:moveTo>
                  <a:pt x="484498" y="427334"/>
                </a:moveTo>
                <a:lnTo>
                  <a:pt x="472390" y="407945"/>
                </a:lnTo>
                <a:lnTo>
                  <a:pt x="464351" y="397488"/>
                </a:lnTo>
                <a:lnTo>
                  <a:pt x="455933" y="388244"/>
                </a:lnTo>
                <a:lnTo>
                  <a:pt x="447151" y="380204"/>
                </a:lnTo>
                <a:lnTo>
                  <a:pt x="438016" y="373359"/>
                </a:lnTo>
                <a:lnTo>
                  <a:pt x="424973" y="365585"/>
                </a:lnTo>
                <a:lnTo>
                  <a:pt x="413278" y="360138"/>
                </a:lnTo>
                <a:lnTo>
                  <a:pt x="401287" y="355934"/>
                </a:lnTo>
                <a:lnTo>
                  <a:pt x="388992" y="352971"/>
                </a:lnTo>
                <a:lnTo>
                  <a:pt x="376388" y="351245"/>
                </a:lnTo>
                <a:lnTo>
                  <a:pt x="363467" y="350753"/>
                </a:lnTo>
                <a:lnTo>
                  <a:pt x="356757" y="350998"/>
                </a:lnTo>
                <a:lnTo>
                  <a:pt x="344496" y="352216"/>
                </a:lnTo>
                <a:lnTo>
                  <a:pt x="332253" y="354434"/>
                </a:lnTo>
                <a:lnTo>
                  <a:pt x="320027" y="357655"/>
                </a:lnTo>
                <a:lnTo>
                  <a:pt x="307819" y="361881"/>
                </a:lnTo>
                <a:lnTo>
                  <a:pt x="295629" y="367115"/>
                </a:lnTo>
                <a:lnTo>
                  <a:pt x="283457" y="373359"/>
                </a:lnTo>
                <a:lnTo>
                  <a:pt x="269311" y="381958"/>
                </a:lnTo>
                <a:lnTo>
                  <a:pt x="258824" y="389508"/>
                </a:lnTo>
                <a:lnTo>
                  <a:pt x="249033" y="397681"/>
                </a:lnTo>
                <a:lnTo>
                  <a:pt x="239943" y="406476"/>
                </a:lnTo>
                <a:lnTo>
                  <a:pt x="231562" y="415895"/>
                </a:lnTo>
                <a:lnTo>
                  <a:pt x="223894" y="425937"/>
                </a:lnTo>
                <a:lnTo>
                  <a:pt x="217438" y="435928"/>
                </a:lnTo>
                <a:lnTo>
                  <a:pt x="211498" y="447391"/>
                </a:lnTo>
                <a:lnTo>
                  <a:pt x="206850" y="459249"/>
                </a:lnTo>
                <a:lnTo>
                  <a:pt x="203493" y="471500"/>
                </a:lnTo>
                <a:lnTo>
                  <a:pt x="201428" y="484145"/>
                </a:lnTo>
                <a:lnTo>
                  <a:pt x="200653" y="497184"/>
                </a:lnTo>
                <a:lnTo>
                  <a:pt x="200737" y="502713"/>
                </a:lnTo>
                <a:lnTo>
                  <a:pt x="201696" y="514814"/>
                </a:lnTo>
                <a:lnTo>
                  <a:pt x="203717" y="526980"/>
                </a:lnTo>
                <a:lnTo>
                  <a:pt x="206806" y="539205"/>
                </a:lnTo>
                <a:lnTo>
                  <a:pt x="210963" y="551483"/>
                </a:lnTo>
                <a:lnTo>
                  <a:pt x="216193" y="563810"/>
                </a:lnTo>
                <a:lnTo>
                  <a:pt x="222497" y="576178"/>
                </a:lnTo>
                <a:lnTo>
                  <a:pt x="233932" y="594212"/>
                </a:lnTo>
                <a:lnTo>
                  <a:pt x="241625" y="604242"/>
                </a:lnTo>
                <a:lnTo>
                  <a:pt x="250012" y="613824"/>
                </a:lnTo>
                <a:lnTo>
                  <a:pt x="259089" y="622966"/>
                </a:lnTo>
                <a:lnTo>
                  <a:pt x="268852" y="631677"/>
                </a:lnTo>
                <a:lnTo>
                  <a:pt x="279298" y="639905"/>
                </a:lnTo>
                <a:lnTo>
                  <a:pt x="290634" y="647798"/>
                </a:lnTo>
                <a:lnTo>
                  <a:pt x="301609" y="654312"/>
                </a:lnTo>
                <a:lnTo>
                  <a:pt x="312215" y="659439"/>
                </a:lnTo>
                <a:lnTo>
                  <a:pt x="322446" y="663173"/>
                </a:lnTo>
                <a:lnTo>
                  <a:pt x="423919" y="606912"/>
                </a:lnTo>
                <a:lnTo>
                  <a:pt x="362451" y="496041"/>
                </a:lnTo>
                <a:lnTo>
                  <a:pt x="319525" y="519917"/>
                </a:lnTo>
                <a:lnTo>
                  <a:pt x="352164" y="578845"/>
                </a:lnTo>
                <a:lnTo>
                  <a:pt x="319779" y="596752"/>
                </a:lnTo>
                <a:lnTo>
                  <a:pt x="310479" y="592178"/>
                </a:lnTo>
                <a:lnTo>
                  <a:pt x="299732" y="585494"/>
                </a:lnTo>
                <a:lnTo>
                  <a:pt x="289045" y="577321"/>
                </a:lnTo>
                <a:lnTo>
                  <a:pt x="279638" y="568603"/>
                </a:lnTo>
                <a:lnTo>
                  <a:pt x="271417" y="558907"/>
                </a:lnTo>
                <a:lnTo>
                  <a:pt x="264661" y="548492"/>
                </a:lnTo>
                <a:lnTo>
                  <a:pt x="257189" y="531259"/>
                </a:lnTo>
                <a:lnTo>
                  <a:pt x="254404" y="519222"/>
                </a:lnTo>
                <a:lnTo>
                  <a:pt x="253623" y="507187"/>
                </a:lnTo>
                <a:lnTo>
                  <a:pt x="254843" y="495145"/>
                </a:lnTo>
                <a:lnTo>
                  <a:pt x="258057" y="483087"/>
                </a:lnTo>
                <a:lnTo>
                  <a:pt x="264712" y="469174"/>
                </a:lnTo>
                <a:lnTo>
                  <a:pt x="271458" y="459628"/>
                </a:lnTo>
                <a:lnTo>
                  <a:pt x="279853" y="450456"/>
                </a:lnTo>
                <a:lnTo>
                  <a:pt x="289898" y="441656"/>
                </a:lnTo>
                <a:lnTo>
                  <a:pt x="301597" y="433229"/>
                </a:lnTo>
                <a:lnTo>
                  <a:pt x="314953" y="425175"/>
                </a:lnTo>
                <a:lnTo>
                  <a:pt x="330931" y="417327"/>
                </a:lnTo>
                <a:lnTo>
                  <a:pt x="343629" y="412603"/>
                </a:lnTo>
                <a:lnTo>
                  <a:pt x="355819" y="409502"/>
                </a:lnTo>
                <a:lnTo>
                  <a:pt x="367504" y="408023"/>
                </a:lnTo>
                <a:lnTo>
                  <a:pt x="378689" y="408168"/>
                </a:lnTo>
                <a:lnTo>
                  <a:pt x="389375" y="409935"/>
                </a:lnTo>
                <a:lnTo>
                  <a:pt x="403614" y="415016"/>
                </a:lnTo>
                <a:lnTo>
                  <a:pt x="414346" y="421343"/>
                </a:lnTo>
                <a:lnTo>
                  <a:pt x="424077" y="429573"/>
                </a:lnTo>
                <a:lnTo>
                  <a:pt x="432812" y="439700"/>
                </a:lnTo>
                <a:lnTo>
                  <a:pt x="440556" y="451718"/>
                </a:lnTo>
                <a:lnTo>
                  <a:pt x="443966" y="458503"/>
                </a:lnTo>
                <a:lnTo>
                  <a:pt x="448414" y="470810"/>
                </a:lnTo>
                <a:lnTo>
                  <a:pt x="450506" y="482917"/>
                </a:lnTo>
                <a:lnTo>
                  <a:pt x="450208" y="494771"/>
                </a:lnTo>
                <a:lnTo>
                  <a:pt x="449755" y="497768"/>
                </a:lnTo>
                <a:lnTo>
                  <a:pt x="446281" y="509989"/>
                </a:lnTo>
                <a:lnTo>
                  <a:pt x="440301" y="521217"/>
                </a:lnTo>
                <a:lnTo>
                  <a:pt x="431793" y="531474"/>
                </a:lnTo>
                <a:lnTo>
                  <a:pt x="469639" y="577321"/>
                </a:lnTo>
                <a:lnTo>
                  <a:pt x="478037" y="569220"/>
                </a:lnTo>
                <a:lnTo>
                  <a:pt x="486581" y="559086"/>
                </a:lnTo>
                <a:lnTo>
                  <a:pt x="493623" y="548344"/>
                </a:lnTo>
                <a:lnTo>
                  <a:pt x="499161" y="536988"/>
                </a:lnTo>
                <a:lnTo>
                  <a:pt x="503190" y="525017"/>
                </a:lnTo>
                <a:lnTo>
                  <a:pt x="505707" y="512424"/>
                </a:lnTo>
                <a:lnTo>
                  <a:pt x="506497" y="500988"/>
                </a:lnTo>
                <a:lnTo>
                  <a:pt x="505973" y="489689"/>
                </a:lnTo>
                <a:lnTo>
                  <a:pt x="504198" y="478003"/>
                </a:lnTo>
                <a:lnTo>
                  <a:pt x="501167" y="465926"/>
                </a:lnTo>
                <a:lnTo>
                  <a:pt x="496876" y="453457"/>
                </a:lnTo>
                <a:lnTo>
                  <a:pt x="491321" y="440594"/>
                </a:lnTo>
                <a:lnTo>
                  <a:pt x="484498" y="427334"/>
                </a:lnTo>
                <a:close/>
              </a:path>
              <a:path w="506497" h="663173">
                <a:moveTo>
                  <a:pt x="0" y="138382"/>
                </a:moveTo>
                <a:lnTo>
                  <a:pt x="70" y="149683"/>
                </a:lnTo>
                <a:lnTo>
                  <a:pt x="1472" y="161368"/>
                </a:lnTo>
                <a:lnTo>
                  <a:pt x="4208" y="173437"/>
                </a:lnTo>
                <a:lnTo>
                  <a:pt x="8280" y="185888"/>
                </a:lnTo>
                <a:lnTo>
                  <a:pt x="13690" y="198724"/>
                </a:lnTo>
                <a:lnTo>
                  <a:pt x="20440" y="211942"/>
                </a:lnTo>
                <a:lnTo>
                  <a:pt x="28354" y="225249"/>
                </a:lnTo>
                <a:lnTo>
                  <a:pt x="36029" y="236410"/>
                </a:lnTo>
                <a:lnTo>
                  <a:pt x="43952" y="246295"/>
                </a:lnTo>
                <a:lnTo>
                  <a:pt x="52131" y="254903"/>
                </a:lnTo>
                <a:lnTo>
                  <a:pt x="60572" y="262234"/>
                </a:lnTo>
                <a:lnTo>
                  <a:pt x="71695" y="269876"/>
                </a:lnTo>
                <a:lnTo>
                  <a:pt x="83264" y="275495"/>
                </a:lnTo>
                <a:lnTo>
                  <a:pt x="95355" y="279171"/>
                </a:lnTo>
                <a:lnTo>
                  <a:pt x="107943" y="280903"/>
                </a:lnTo>
                <a:lnTo>
                  <a:pt x="119577" y="280901"/>
                </a:lnTo>
                <a:lnTo>
                  <a:pt x="132178" y="279210"/>
                </a:lnTo>
                <a:lnTo>
                  <a:pt x="144226" y="275705"/>
                </a:lnTo>
                <a:lnTo>
                  <a:pt x="155695" y="270362"/>
                </a:lnTo>
                <a:lnTo>
                  <a:pt x="165033" y="264654"/>
                </a:lnTo>
                <a:lnTo>
                  <a:pt x="175480" y="256504"/>
                </a:lnTo>
                <a:lnTo>
                  <a:pt x="184051" y="247523"/>
                </a:lnTo>
                <a:lnTo>
                  <a:pt x="190747" y="237723"/>
                </a:lnTo>
                <a:lnTo>
                  <a:pt x="197775" y="220776"/>
                </a:lnTo>
                <a:lnTo>
                  <a:pt x="200329" y="208305"/>
                </a:lnTo>
                <a:lnTo>
                  <a:pt x="201034" y="195178"/>
                </a:lnTo>
                <a:lnTo>
                  <a:pt x="200949" y="192816"/>
                </a:lnTo>
                <a:lnTo>
                  <a:pt x="200104" y="182932"/>
                </a:lnTo>
                <a:lnTo>
                  <a:pt x="198440" y="171666"/>
                </a:lnTo>
                <a:lnTo>
                  <a:pt x="195963" y="159012"/>
                </a:lnTo>
                <a:lnTo>
                  <a:pt x="192677" y="144965"/>
                </a:lnTo>
                <a:lnTo>
                  <a:pt x="188588" y="129519"/>
                </a:lnTo>
                <a:lnTo>
                  <a:pt x="185776" y="119172"/>
                </a:lnTo>
                <a:lnTo>
                  <a:pt x="182065" y="103539"/>
                </a:lnTo>
                <a:lnTo>
                  <a:pt x="179757" y="90591"/>
                </a:lnTo>
                <a:lnTo>
                  <a:pt x="178844" y="80328"/>
                </a:lnTo>
                <a:lnTo>
                  <a:pt x="179317" y="72750"/>
                </a:lnTo>
                <a:lnTo>
                  <a:pt x="180841" y="65384"/>
                </a:lnTo>
                <a:lnTo>
                  <a:pt x="184524" y="59923"/>
                </a:lnTo>
                <a:lnTo>
                  <a:pt x="190620" y="56621"/>
                </a:lnTo>
                <a:lnTo>
                  <a:pt x="197224" y="52938"/>
                </a:lnTo>
                <a:lnTo>
                  <a:pt x="203955" y="52684"/>
                </a:lnTo>
                <a:lnTo>
                  <a:pt x="210940" y="55986"/>
                </a:lnTo>
                <a:lnTo>
                  <a:pt x="222972" y="64127"/>
                </a:lnTo>
                <a:lnTo>
                  <a:pt x="231678" y="73676"/>
                </a:lnTo>
                <a:lnTo>
                  <a:pt x="239642" y="85958"/>
                </a:lnTo>
                <a:lnTo>
                  <a:pt x="246364" y="100699"/>
                </a:lnTo>
                <a:lnTo>
                  <a:pt x="249224" y="112627"/>
                </a:lnTo>
                <a:lnTo>
                  <a:pt x="249040" y="123296"/>
                </a:lnTo>
                <a:lnTo>
                  <a:pt x="246205" y="132453"/>
                </a:lnTo>
                <a:lnTo>
                  <a:pt x="239334" y="143000"/>
                </a:lnTo>
                <a:lnTo>
                  <a:pt x="228720" y="153141"/>
                </a:lnTo>
                <a:lnTo>
                  <a:pt x="259454" y="203306"/>
                </a:lnTo>
                <a:lnTo>
                  <a:pt x="265982" y="199104"/>
                </a:lnTo>
                <a:lnTo>
                  <a:pt x="276579" y="190627"/>
                </a:lnTo>
                <a:lnTo>
                  <a:pt x="285424" y="181149"/>
                </a:lnTo>
                <a:lnTo>
                  <a:pt x="292521" y="170677"/>
                </a:lnTo>
                <a:lnTo>
                  <a:pt x="297875" y="159222"/>
                </a:lnTo>
                <a:lnTo>
                  <a:pt x="301491" y="146791"/>
                </a:lnTo>
                <a:lnTo>
                  <a:pt x="302961" y="136362"/>
                </a:lnTo>
                <a:lnTo>
                  <a:pt x="303051" y="125339"/>
                </a:lnTo>
                <a:lnTo>
                  <a:pt x="301737" y="113833"/>
                </a:lnTo>
                <a:lnTo>
                  <a:pt x="299019" y="101843"/>
                </a:lnTo>
                <a:lnTo>
                  <a:pt x="294897" y="89369"/>
                </a:lnTo>
                <a:lnTo>
                  <a:pt x="289371" y="76412"/>
                </a:lnTo>
                <a:lnTo>
                  <a:pt x="282441" y="62971"/>
                </a:lnTo>
                <a:lnTo>
                  <a:pt x="278229" y="55646"/>
                </a:lnTo>
                <a:lnTo>
                  <a:pt x="270736" y="44212"/>
                </a:lnTo>
                <a:lnTo>
                  <a:pt x="262844" y="34081"/>
                </a:lnTo>
                <a:lnTo>
                  <a:pt x="254554" y="25229"/>
                </a:lnTo>
                <a:lnTo>
                  <a:pt x="245865" y="17632"/>
                </a:lnTo>
                <a:lnTo>
                  <a:pt x="238202" y="12247"/>
                </a:lnTo>
                <a:lnTo>
                  <a:pt x="226671" y="6134"/>
                </a:lnTo>
                <a:lnTo>
                  <a:pt x="214748" y="2125"/>
                </a:lnTo>
                <a:lnTo>
                  <a:pt x="202431" y="233"/>
                </a:lnTo>
                <a:lnTo>
                  <a:pt x="196264" y="0"/>
                </a:lnTo>
                <a:lnTo>
                  <a:pt x="183535" y="1036"/>
                </a:lnTo>
                <a:lnTo>
                  <a:pt x="171403" y="4162"/>
                </a:lnTo>
                <a:lnTo>
                  <a:pt x="159886" y="9377"/>
                </a:lnTo>
                <a:lnTo>
                  <a:pt x="148100" y="17269"/>
                </a:lnTo>
                <a:lnTo>
                  <a:pt x="138890" y="26116"/>
                </a:lnTo>
                <a:lnTo>
                  <a:pt x="131418" y="36385"/>
                </a:lnTo>
                <a:lnTo>
                  <a:pt x="125676" y="48078"/>
                </a:lnTo>
                <a:lnTo>
                  <a:pt x="121659" y="61193"/>
                </a:lnTo>
                <a:lnTo>
                  <a:pt x="120445" y="68377"/>
                </a:lnTo>
                <a:lnTo>
                  <a:pt x="119877" y="78701"/>
                </a:lnTo>
                <a:lnTo>
                  <a:pt x="120409" y="90346"/>
                </a:lnTo>
                <a:lnTo>
                  <a:pt x="122045" y="103311"/>
                </a:lnTo>
                <a:lnTo>
                  <a:pt x="124789" y="117596"/>
                </a:lnTo>
                <a:lnTo>
                  <a:pt x="128644" y="133202"/>
                </a:lnTo>
                <a:lnTo>
                  <a:pt x="132534" y="147988"/>
                </a:lnTo>
                <a:lnTo>
                  <a:pt x="136194" y="162331"/>
                </a:lnTo>
                <a:lnTo>
                  <a:pt x="138796" y="173189"/>
                </a:lnTo>
                <a:lnTo>
                  <a:pt x="140328" y="180573"/>
                </a:lnTo>
                <a:lnTo>
                  <a:pt x="141979" y="191114"/>
                </a:lnTo>
                <a:lnTo>
                  <a:pt x="141725" y="199369"/>
                </a:lnTo>
                <a:lnTo>
                  <a:pt x="139566" y="205211"/>
                </a:lnTo>
                <a:lnTo>
                  <a:pt x="137280" y="211053"/>
                </a:lnTo>
                <a:lnTo>
                  <a:pt x="133089" y="215625"/>
                </a:lnTo>
                <a:lnTo>
                  <a:pt x="127120" y="219054"/>
                </a:lnTo>
                <a:lnTo>
                  <a:pt x="120349" y="221895"/>
                </a:lnTo>
                <a:lnTo>
                  <a:pt x="108427" y="223096"/>
                </a:lnTo>
                <a:lnTo>
                  <a:pt x="95497" y="220070"/>
                </a:lnTo>
                <a:lnTo>
                  <a:pt x="90565" y="217744"/>
                </a:lnTo>
                <a:lnTo>
                  <a:pt x="81173" y="210902"/>
                </a:lnTo>
                <a:lnTo>
                  <a:pt x="72403" y="201136"/>
                </a:lnTo>
                <a:lnTo>
                  <a:pt x="64255" y="188447"/>
                </a:lnTo>
                <a:lnTo>
                  <a:pt x="60249" y="180370"/>
                </a:lnTo>
                <a:lnTo>
                  <a:pt x="56019" y="167995"/>
                </a:lnTo>
                <a:lnTo>
                  <a:pt x="54380" y="156083"/>
                </a:lnTo>
                <a:lnTo>
                  <a:pt x="55365" y="144632"/>
                </a:lnTo>
                <a:lnTo>
                  <a:pt x="57683" y="136790"/>
                </a:lnTo>
                <a:lnTo>
                  <a:pt x="63185" y="126175"/>
                </a:lnTo>
                <a:lnTo>
                  <a:pt x="71377" y="115835"/>
                </a:lnTo>
                <a:lnTo>
                  <a:pt x="82289" y="105770"/>
                </a:lnTo>
                <a:lnTo>
                  <a:pt x="49650" y="58399"/>
                </a:lnTo>
                <a:lnTo>
                  <a:pt x="43753" y="62827"/>
                </a:lnTo>
                <a:lnTo>
                  <a:pt x="32940" y="72136"/>
                </a:lnTo>
                <a:lnTo>
                  <a:pt x="23645" y="81896"/>
                </a:lnTo>
                <a:lnTo>
                  <a:pt x="15868" y="92108"/>
                </a:lnTo>
                <a:lnTo>
                  <a:pt x="9608" y="102772"/>
                </a:lnTo>
                <a:lnTo>
                  <a:pt x="4867" y="113888"/>
                </a:lnTo>
                <a:lnTo>
                  <a:pt x="1644" y="125455"/>
                </a:lnTo>
                <a:lnTo>
                  <a:pt x="1259" y="127464"/>
                </a:lnTo>
                <a:lnTo>
                  <a:pt x="0" y="13838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934073" y="4655312"/>
            <a:ext cx="498601" cy="581151"/>
          </a:xfrm>
          <a:custGeom>
            <a:avLst/>
            <a:gdLst/>
            <a:ahLst/>
            <a:cxnLst/>
            <a:rect l="l" t="t" r="r" b="b"/>
            <a:pathLst>
              <a:path w="498601" h="581151">
                <a:moveTo>
                  <a:pt x="324484" y="334771"/>
                </a:moveTo>
                <a:lnTo>
                  <a:pt x="215265" y="529589"/>
                </a:lnTo>
                <a:lnTo>
                  <a:pt x="243840" y="581151"/>
                </a:lnTo>
                <a:lnTo>
                  <a:pt x="498601" y="439927"/>
                </a:lnTo>
                <a:lnTo>
                  <a:pt x="472058" y="392175"/>
                </a:lnTo>
                <a:lnTo>
                  <a:pt x="302005" y="486410"/>
                </a:lnTo>
                <a:lnTo>
                  <a:pt x="414274" y="287908"/>
                </a:lnTo>
                <a:lnTo>
                  <a:pt x="386587" y="237870"/>
                </a:lnTo>
                <a:lnTo>
                  <a:pt x="131825" y="379094"/>
                </a:lnTo>
                <a:lnTo>
                  <a:pt x="158369" y="426846"/>
                </a:lnTo>
                <a:lnTo>
                  <a:pt x="324484" y="334771"/>
                </a:lnTo>
                <a:close/>
              </a:path>
              <a:path w="498601" h="581151">
                <a:moveTo>
                  <a:pt x="183769" y="106680"/>
                </a:moveTo>
                <a:lnTo>
                  <a:pt x="240156" y="75437"/>
                </a:lnTo>
                <a:lnTo>
                  <a:pt x="316356" y="212851"/>
                </a:lnTo>
                <a:lnTo>
                  <a:pt x="359536" y="188975"/>
                </a:lnTo>
                <a:lnTo>
                  <a:pt x="254761" y="0"/>
                </a:lnTo>
                <a:lnTo>
                  <a:pt x="0" y="141224"/>
                </a:lnTo>
                <a:lnTo>
                  <a:pt x="107442" y="335025"/>
                </a:lnTo>
                <a:lnTo>
                  <a:pt x="150368" y="311276"/>
                </a:lnTo>
                <a:lnTo>
                  <a:pt x="71500" y="168910"/>
                </a:lnTo>
                <a:lnTo>
                  <a:pt x="140843" y="130429"/>
                </a:lnTo>
                <a:lnTo>
                  <a:pt x="211708" y="258444"/>
                </a:lnTo>
                <a:lnTo>
                  <a:pt x="254634" y="234569"/>
                </a:lnTo>
                <a:lnTo>
                  <a:pt x="183769" y="1066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25597" y="2168016"/>
            <a:ext cx="2440051" cy="4345876"/>
          </a:xfrm>
          <a:custGeom>
            <a:avLst/>
            <a:gdLst/>
            <a:ahLst/>
            <a:cxnLst/>
            <a:rect l="l" t="t" r="r" b="b"/>
            <a:pathLst>
              <a:path w="2440051" h="4345876">
                <a:moveTo>
                  <a:pt x="0" y="4345876"/>
                </a:moveTo>
                <a:lnTo>
                  <a:pt x="1235075" y="3610762"/>
                </a:lnTo>
                <a:lnTo>
                  <a:pt x="2440051" y="1437005"/>
                </a:lnTo>
                <a:lnTo>
                  <a:pt x="2408936" y="0"/>
                </a:lnTo>
                <a:lnTo>
                  <a:pt x="0" y="434587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836670" y="3308858"/>
            <a:ext cx="1561210" cy="2316784"/>
          </a:xfrm>
          <a:custGeom>
            <a:avLst/>
            <a:gdLst/>
            <a:ahLst/>
            <a:cxnLst/>
            <a:rect l="l" t="t" r="r" b="b"/>
            <a:pathLst>
              <a:path w="1561210" h="2316784">
                <a:moveTo>
                  <a:pt x="0" y="2095118"/>
                </a:moveTo>
                <a:lnTo>
                  <a:pt x="399795" y="2316784"/>
                </a:lnTo>
                <a:lnTo>
                  <a:pt x="1561210" y="221614"/>
                </a:lnTo>
                <a:lnTo>
                  <a:pt x="1161288" y="0"/>
                </a:lnTo>
                <a:lnTo>
                  <a:pt x="0" y="209511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285107" y="4001986"/>
            <a:ext cx="655016" cy="956601"/>
          </a:xfrm>
          <a:custGeom>
            <a:avLst/>
            <a:gdLst/>
            <a:ahLst/>
            <a:cxnLst/>
            <a:rect l="l" t="t" r="r" b="b"/>
            <a:pathLst>
              <a:path w="655016" h="956601">
                <a:moveTo>
                  <a:pt x="373379" y="627290"/>
                </a:moveTo>
                <a:lnTo>
                  <a:pt x="140207" y="597953"/>
                </a:lnTo>
                <a:lnTo>
                  <a:pt x="173227" y="643419"/>
                </a:lnTo>
                <a:lnTo>
                  <a:pt x="258571" y="656373"/>
                </a:lnTo>
                <a:lnTo>
                  <a:pt x="297560" y="661834"/>
                </a:lnTo>
                <a:lnTo>
                  <a:pt x="350138" y="669200"/>
                </a:lnTo>
                <a:lnTo>
                  <a:pt x="373379" y="627290"/>
                </a:lnTo>
                <a:close/>
              </a:path>
              <a:path w="655016" h="956601">
                <a:moveTo>
                  <a:pt x="280034" y="502195"/>
                </a:moveTo>
                <a:lnTo>
                  <a:pt x="447039" y="494321"/>
                </a:lnTo>
                <a:lnTo>
                  <a:pt x="468502" y="455586"/>
                </a:lnTo>
                <a:lnTo>
                  <a:pt x="277748" y="349795"/>
                </a:lnTo>
                <a:lnTo>
                  <a:pt x="257809" y="385609"/>
                </a:lnTo>
                <a:lnTo>
                  <a:pt x="385317" y="456348"/>
                </a:lnTo>
                <a:lnTo>
                  <a:pt x="214502" y="463714"/>
                </a:lnTo>
                <a:lnTo>
                  <a:pt x="193801" y="501179"/>
                </a:lnTo>
                <a:lnTo>
                  <a:pt x="384555" y="606970"/>
                </a:lnTo>
                <a:lnTo>
                  <a:pt x="404494" y="571156"/>
                </a:lnTo>
                <a:lnTo>
                  <a:pt x="280034" y="502195"/>
                </a:lnTo>
                <a:close/>
              </a:path>
              <a:path w="655016" h="956601">
                <a:moveTo>
                  <a:pt x="480059" y="434885"/>
                </a:moveTo>
                <a:lnTo>
                  <a:pt x="502665" y="393991"/>
                </a:lnTo>
                <a:lnTo>
                  <a:pt x="468121" y="354240"/>
                </a:lnTo>
                <a:lnTo>
                  <a:pt x="510285" y="277913"/>
                </a:lnTo>
                <a:lnTo>
                  <a:pt x="471296" y="272452"/>
                </a:lnTo>
                <a:lnTo>
                  <a:pt x="442467" y="324522"/>
                </a:lnTo>
                <a:lnTo>
                  <a:pt x="385952" y="259498"/>
                </a:lnTo>
                <a:lnTo>
                  <a:pt x="352932" y="214032"/>
                </a:lnTo>
                <a:lnTo>
                  <a:pt x="330453" y="254799"/>
                </a:lnTo>
                <a:lnTo>
                  <a:pt x="480059" y="434885"/>
                </a:lnTo>
                <a:close/>
              </a:path>
              <a:path w="655016" h="956601">
                <a:moveTo>
                  <a:pt x="586104" y="243369"/>
                </a:moveTo>
                <a:lnTo>
                  <a:pt x="352932" y="214032"/>
                </a:lnTo>
                <a:lnTo>
                  <a:pt x="385952" y="259498"/>
                </a:lnTo>
                <a:lnTo>
                  <a:pt x="471296" y="272452"/>
                </a:lnTo>
                <a:lnTo>
                  <a:pt x="510285" y="277913"/>
                </a:lnTo>
                <a:lnTo>
                  <a:pt x="562990" y="285279"/>
                </a:lnTo>
                <a:lnTo>
                  <a:pt x="586104" y="243369"/>
                </a:lnTo>
                <a:close/>
              </a:path>
              <a:path w="655016" h="956601">
                <a:moveTo>
                  <a:pt x="530218" y="199123"/>
                </a:moveTo>
                <a:lnTo>
                  <a:pt x="543469" y="203628"/>
                </a:lnTo>
                <a:lnTo>
                  <a:pt x="556192" y="206241"/>
                </a:lnTo>
                <a:lnTo>
                  <a:pt x="568399" y="206963"/>
                </a:lnTo>
                <a:lnTo>
                  <a:pt x="580102" y="205792"/>
                </a:lnTo>
                <a:lnTo>
                  <a:pt x="591312" y="202729"/>
                </a:lnTo>
                <a:lnTo>
                  <a:pt x="603782" y="196547"/>
                </a:lnTo>
                <a:lnTo>
                  <a:pt x="613357" y="189369"/>
                </a:lnTo>
                <a:lnTo>
                  <a:pt x="622390" y="180277"/>
                </a:lnTo>
                <a:lnTo>
                  <a:pt x="630876" y="169277"/>
                </a:lnTo>
                <a:lnTo>
                  <a:pt x="638809" y="156374"/>
                </a:lnTo>
                <a:lnTo>
                  <a:pt x="644011" y="146274"/>
                </a:lnTo>
                <a:lnTo>
                  <a:pt x="649206" y="133943"/>
                </a:lnTo>
                <a:lnTo>
                  <a:pt x="652806" y="122197"/>
                </a:lnTo>
                <a:lnTo>
                  <a:pt x="654812" y="111035"/>
                </a:lnTo>
                <a:lnTo>
                  <a:pt x="655016" y="97198"/>
                </a:lnTo>
                <a:lnTo>
                  <a:pt x="652666" y="84969"/>
                </a:lnTo>
                <a:lnTo>
                  <a:pt x="647826" y="73443"/>
                </a:lnTo>
                <a:lnTo>
                  <a:pt x="641506" y="63761"/>
                </a:lnTo>
                <a:lnTo>
                  <a:pt x="632695" y="54576"/>
                </a:lnTo>
                <a:lnTo>
                  <a:pt x="622172" y="47281"/>
                </a:lnTo>
                <a:lnTo>
                  <a:pt x="611596" y="42328"/>
                </a:lnTo>
                <a:lnTo>
                  <a:pt x="599393" y="38866"/>
                </a:lnTo>
                <a:lnTo>
                  <a:pt x="587628" y="38137"/>
                </a:lnTo>
                <a:lnTo>
                  <a:pt x="580270" y="38923"/>
                </a:lnTo>
                <a:lnTo>
                  <a:pt x="568071" y="42358"/>
                </a:lnTo>
                <a:lnTo>
                  <a:pt x="556513" y="48424"/>
                </a:lnTo>
                <a:lnTo>
                  <a:pt x="549044" y="53861"/>
                </a:lnTo>
                <a:lnTo>
                  <a:pt x="540242" y="61460"/>
                </a:lnTo>
                <a:lnTo>
                  <a:pt x="530463" y="70989"/>
                </a:lnTo>
                <a:lnTo>
                  <a:pt x="519683" y="82460"/>
                </a:lnTo>
                <a:lnTo>
                  <a:pt x="514743" y="87770"/>
                </a:lnTo>
                <a:lnTo>
                  <a:pt x="503470" y="98993"/>
                </a:lnTo>
                <a:lnTo>
                  <a:pt x="494322" y="106656"/>
                </a:lnTo>
                <a:lnTo>
                  <a:pt x="487298" y="110781"/>
                </a:lnTo>
                <a:lnTo>
                  <a:pt x="481964" y="112813"/>
                </a:lnTo>
                <a:lnTo>
                  <a:pt x="477012" y="112559"/>
                </a:lnTo>
                <a:lnTo>
                  <a:pt x="472566" y="110019"/>
                </a:lnTo>
                <a:lnTo>
                  <a:pt x="467613" y="107352"/>
                </a:lnTo>
                <a:lnTo>
                  <a:pt x="464819" y="103034"/>
                </a:lnTo>
                <a:lnTo>
                  <a:pt x="464057" y="97319"/>
                </a:lnTo>
                <a:lnTo>
                  <a:pt x="463873" y="91920"/>
                </a:lnTo>
                <a:lnTo>
                  <a:pt x="466084" y="80123"/>
                </a:lnTo>
                <a:lnTo>
                  <a:pt x="471804" y="67220"/>
                </a:lnTo>
                <a:lnTo>
                  <a:pt x="473969" y="63526"/>
                </a:lnTo>
                <a:lnTo>
                  <a:pt x="482495" y="52700"/>
                </a:lnTo>
                <a:lnTo>
                  <a:pt x="491743" y="46392"/>
                </a:lnTo>
                <a:lnTo>
                  <a:pt x="493840" y="45631"/>
                </a:lnTo>
                <a:lnTo>
                  <a:pt x="505299" y="44467"/>
                </a:lnTo>
                <a:lnTo>
                  <a:pt x="518794" y="47535"/>
                </a:lnTo>
                <a:lnTo>
                  <a:pt x="538479" y="8038"/>
                </a:lnTo>
                <a:lnTo>
                  <a:pt x="534075" y="5942"/>
                </a:lnTo>
                <a:lnTo>
                  <a:pt x="521847" y="1747"/>
                </a:lnTo>
                <a:lnTo>
                  <a:pt x="509727" y="0"/>
                </a:lnTo>
                <a:lnTo>
                  <a:pt x="497706" y="700"/>
                </a:lnTo>
                <a:lnTo>
                  <a:pt x="485775" y="3847"/>
                </a:lnTo>
                <a:lnTo>
                  <a:pt x="475174" y="8975"/>
                </a:lnTo>
                <a:lnTo>
                  <a:pt x="465727" y="15915"/>
                </a:lnTo>
                <a:lnTo>
                  <a:pt x="456725" y="24930"/>
                </a:lnTo>
                <a:lnTo>
                  <a:pt x="448167" y="36021"/>
                </a:lnTo>
                <a:lnTo>
                  <a:pt x="440054" y="49186"/>
                </a:lnTo>
                <a:lnTo>
                  <a:pt x="437135" y="54690"/>
                </a:lnTo>
                <a:lnTo>
                  <a:pt x="431665" y="67068"/>
                </a:lnTo>
                <a:lnTo>
                  <a:pt x="427939" y="79004"/>
                </a:lnTo>
                <a:lnTo>
                  <a:pt x="425957" y="90461"/>
                </a:lnTo>
                <a:lnTo>
                  <a:pt x="425599" y="101051"/>
                </a:lnTo>
                <a:lnTo>
                  <a:pt x="427513" y="113465"/>
                </a:lnTo>
                <a:lnTo>
                  <a:pt x="432053" y="124878"/>
                </a:lnTo>
                <a:lnTo>
                  <a:pt x="436014" y="131386"/>
                </a:lnTo>
                <a:lnTo>
                  <a:pt x="444410" y="140959"/>
                </a:lnTo>
                <a:lnTo>
                  <a:pt x="454787" y="148373"/>
                </a:lnTo>
                <a:lnTo>
                  <a:pt x="466100" y="153194"/>
                </a:lnTo>
                <a:lnTo>
                  <a:pt x="478008" y="155491"/>
                </a:lnTo>
                <a:lnTo>
                  <a:pt x="490277" y="155115"/>
                </a:lnTo>
                <a:lnTo>
                  <a:pt x="502919" y="152056"/>
                </a:lnTo>
                <a:lnTo>
                  <a:pt x="514250" y="146523"/>
                </a:lnTo>
                <a:lnTo>
                  <a:pt x="524053" y="139598"/>
                </a:lnTo>
                <a:lnTo>
                  <a:pt x="534588" y="130433"/>
                </a:lnTo>
                <a:lnTo>
                  <a:pt x="545845" y="119036"/>
                </a:lnTo>
                <a:lnTo>
                  <a:pt x="556435" y="107782"/>
                </a:lnTo>
                <a:lnTo>
                  <a:pt x="565436" y="98425"/>
                </a:lnTo>
                <a:lnTo>
                  <a:pt x="571245" y="92747"/>
                </a:lnTo>
                <a:lnTo>
                  <a:pt x="577341" y="87540"/>
                </a:lnTo>
                <a:lnTo>
                  <a:pt x="582548" y="84365"/>
                </a:lnTo>
                <a:lnTo>
                  <a:pt x="587247" y="83476"/>
                </a:lnTo>
                <a:lnTo>
                  <a:pt x="591819" y="82587"/>
                </a:lnTo>
                <a:lnTo>
                  <a:pt x="596391" y="83476"/>
                </a:lnTo>
                <a:lnTo>
                  <a:pt x="600963" y="85889"/>
                </a:lnTo>
                <a:lnTo>
                  <a:pt x="607948" y="89826"/>
                </a:lnTo>
                <a:lnTo>
                  <a:pt x="612393" y="96303"/>
                </a:lnTo>
                <a:lnTo>
                  <a:pt x="614171" y="105574"/>
                </a:lnTo>
                <a:lnTo>
                  <a:pt x="614681" y="113026"/>
                </a:lnTo>
                <a:lnTo>
                  <a:pt x="612362" y="124814"/>
                </a:lnTo>
                <a:lnTo>
                  <a:pt x="606425" y="137959"/>
                </a:lnTo>
                <a:lnTo>
                  <a:pt x="601479" y="145686"/>
                </a:lnTo>
                <a:lnTo>
                  <a:pt x="592504" y="155090"/>
                </a:lnTo>
                <a:lnTo>
                  <a:pt x="582167" y="160946"/>
                </a:lnTo>
                <a:lnTo>
                  <a:pt x="572744" y="163137"/>
                </a:lnTo>
                <a:lnTo>
                  <a:pt x="560514" y="162810"/>
                </a:lnTo>
                <a:lnTo>
                  <a:pt x="546862" y="159422"/>
                </a:lnTo>
                <a:lnTo>
                  <a:pt x="529716" y="198919"/>
                </a:lnTo>
                <a:lnTo>
                  <a:pt x="530218" y="199123"/>
                </a:lnTo>
                <a:close/>
              </a:path>
              <a:path w="655016" h="956601">
                <a:moveTo>
                  <a:pt x="63880" y="811567"/>
                </a:moveTo>
                <a:lnTo>
                  <a:pt x="68252" y="803872"/>
                </a:lnTo>
                <a:lnTo>
                  <a:pt x="75487" y="791899"/>
                </a:lnTo>
                <a:lnTo>
                  <a:pt x="80644" y="784643"/>
                </a:lnTo>
                <a:lnTo>
                  <a:pt x="85216" y="778928"/>
                </a:lnTo>
                <a:lnTo>
                  <a:pt x="90931" y="775372"/>
                </a:lnTo>
                <a:lnTo>
                  <a:pt x="97662" y="773848"/>
                </a:lnTo>
                <a:lnTo>
                  <a:pt x="104393" y="772197"/>
                </a:lnTo>
                <a:lnTo>
                  <a:pt x="111251" y="773340"/>
                </a:lnTo>
                <a:lnTo>
                  <a:pt x="118237" y="777150"/>
                </a:lnTo>
                <a:lnTo>
                  <a:pt x="123825" y="780325"/>
                </a:lnTo>
                <a:lnTo>
                  <a:pt x="128015" y="784516"/>
                </a:lnTo>
                <a:lnTo>
                  <a:pt x="130682" y="789850"/>
                </a:lnTo>
                <a:lnTo>
                  <a:pt x="133350" y="795057"/>
                </a:lnTo>
                <a:lnTo>
                  <a:pt x="134238" y="800772"/>
                </a:lnTo>
                <a:lnTo>
                  <a:pt x="133350" y="806995"/>
                </a:lnTo>
                <a:lnTo>
                  <a:pt x="131787" y="813135"/>
                </a:lnTo>
                <a:lnTo>
                  <a:pt x="127134" y="824387"/>
                </a:lnTo>
                <a:lnTo>
                  <a:pt x="119506" y="839126"/>
                </a:lnTo>
                <a:lnTo>
                  <a:pt x="107822" y="860208"/>
                </a:lnTo>
                <a:lnTo>
                  <a:pt x="190753" y="956601"/>
                </a:lnTo>
                <a:lnTo>
                  <a:pt x="212216" y="918120"/>
                </a:lnTo>
                <a:lnTo>
                  <a:pt x="140207" y="878242"/>
                </a:lnTo>
                <a:lnTo>
                  <a:pt x="154050" y="853096"/>
                </a:lnTo>
                <a:lnTo>
                  <a:pt x="158726" y="844578"/>
                </a:lnTo>
                <a:lnTo>
                  <a:pt x="165165" y="831938"/>
                </a:lnTo>
                <a:lnTo>
                  <a:pt x="170083" y="820934"/>
                </a:lnTo>
                <a:lnTo>
                  <a:pt x="173481" y="811567"/>
                </a:lnTo>
                <a:lnTo>
                  <a:pt x="175767" y="804074"/>
                </a:lnTo>
                <a:lnTo>
                  <a:pt x="176529" y="795692"/>
                </a:lnTo>
                <a:lnTo>
                  <a:pt x="175513" y="786548"/>
                </a:lnTo>
                <a:lnTo>
                  <a:pt x="171867" y="771779"/>
                </a:lnTo>
                <a:lnTo>
                  <a:pt x="165734" y="760005"/>
                </a:lnTo>
                <a:lnTo>
                  <a:pt x="160625" y="753299"/>
                </a:lnTo>
                <a:lnTo>
                  <a:pt x="151383" y="744836"/>
                </a:lnTo>
                <a:lnTo>
                  <a:pt x="139700" y="737272"/>
                </a:lnTo>
                <a:lnTo>
                  <a:pt x="132437" y="733571"/>
                </a:lnTo>
                <a:lnTo>
                  <a:pt x="120092" y="729118"/>
                </a:lnTo>
                <a:lnTo>
                  <a:pt x="108072" y="727140"/>
                </a:lnTo>
                <a:lnTo>
                  <a:pt x="96392" y="727620"/>
                </a:lnTo>
                <a:lnTo>
                  <a:pt x="83547" y="730940"/>
                </a:lnTo>
                <a:lnTo>
                  <a:pt x="72206" y="736661"/>
                </a:lnTo>
                <a:lnTo>
                  <a:pt x="62483" y="744765"/>
                </a:lnTo>
                <a:lnTo>
                  <a:pt x="56899" y="751696"/>
                </a:lnTo>
                <a:lnTo>
                  <a:pt x="53593" y="830236"/>
                </a:lnTo>
                <a:lnTo>
                  <a:pt x="63880" y="811567"/>
                </a:lnTo>
                <a:close/>
              </a:path>
              <a:path w="655016" h="956601">
                <a:moveTo>
                  <a:pt x="53593" y="830236"/>
                </a:moveTo>
                <a:lnTo>
                  <a:pt x="56899" y="751696"/>
                </a:lnTo>
                <a:lnTo>
                  <a:pt x="50614" y="761077"/>
                </a:lnTo>
                <a:lnTo>
                  <a:pt x="43078" y="773498"/>
                </a:lnTo>
                <a:lnTo>
                  <a:pt x="34289" y="788961"/>
                </a:lnTo>
                <a:lnTo>
                  <a:pt x="0" y="850810"/>
                </a:lnTo>
                <a:lnTo>
                  <a:pt x="190753" y="956601"/>
                </a:lnTo>
                <a:lnTo>
                  <a:pt x="107822" y="860208"/>
                </a:lnTo>
                <a:lnTo>
                  <a:pt x="53593" y="830236"/>
                </a:lnTo>
                <a:close/>
              </a:path>
              <a:path w="655016" h="956601">
                <a:moveTo>
                  <a:pt x="267207" y="818679"/>
                </a:moveTo>
                <a:lnTo>
                  <a:pt x="289940" y="777912"/>
                </a:lnTo>
                <a:lnTo>
                  <a:pt x="255269" y="738034"/>
                </a:lnTo>
                <a:lnTo>
                  <a:pt x="297560" y="661834"/>
                </a:lnTo>
                <a:lnTo>
                  <a:pt x="258571" y="656373"/>
                </a:lnTo>
                <a:lnTo>
                  <a:pt x="229742" y="708443"/>
                </a:lnTo>
                <a:lnTo>
                  <a:pt x="173227" y="643419"/>
                </a:lnTo>
                <a:lnTo>
                  <a:pt x="140207" y="597953"/>
                </a:lnTo>
                <a:lnTo>
                  <a:pt x="117601" y="638593"/>
                </a:lnTo>
                <a:lnTo>
                  <a:pt x="267207" y="81867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542026" y="2183129"/>
            <a:ext cx="0" cy="1434084"/>
          </a:xfrm>
          <a:custGeom>
            <a:avLst/>
            <a:gdLst/>
            <a:ahLst/>
            <a:cxnLst/>
            <a:rect l="l" t="t" r="r" b="b"/>
            <a:pathLst>
              <a:path h="1434084">
                <a:moveTo>
                  <a:pt x="0" y="1434084"/>
                </a:moveTo>
                <a:lnTo>
                  <a:pt x="0" y="0"/>
                </a:lnTo>
              </a:path>
            </a:pathLst>
          </a:custGeom>
          <a:ln w="25908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44012" y="5769864"/>
            <a:ext cx="4824984" cy="728472"/>
          </a:xfrm>
          <a:custGeom>
            <a:avLst/>
            <a:gdLst/>
            <a:ahLst/>
            <a:cxnLst/>
            <a:rect l="l" t="t" r="r" b="b"/>
            <a:pathLst>
              <a:path w="4824984" h="728472">
                <a:moveTo>
                  <a:pt x="0" y="728472"/>
                </a:moveTo>
                <a:lnTo>
                  <a:pt x="4824984" y="728472"/>
                </a:lnTo>
                <a:lnTo>
                  <a:pt x="3628136" y="0"/>
                </a:lnTo>
                <a:lnTo>
                  <a:pt x="1196848" y="0"/>
                </a:lnTo>
                <a:lnTo>
                  <a:pt x="0" y="728472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439412" y="5868924"/>
            <a:ext cx="2250947" cy="396239"/>
          </a:xfrm>
          <a:custGeom>
            <a:avLst/>
            <a:gdLst/>
            <a:ahLst/>
            <a:cxnLst/>
            <a:rect l="l" t="t" r="r" b="b"/>
            <a:pathLst>
              <a:path w="2250947" h="396239">
                <a:moveTo>
                  <a:pt x="0" y="396239"/>
                </a:moveTo>
                <a:lnTo>
                  <a:pt x="2250947" y="396239"/>
                </a:lnTo>
                <a:lnTo>
                  <a:pt x="2250947" y="0"/>
                </a:lnTo>
                <a:lnTo>
                  <a:pt x="0" y="0"/>
                </a:lnTo>
                <a:lnTo>
                  <a:pt x="0" y="396239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402068" y="3221736"/>
            <a:ext cx="1432559" cy="11445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336408" y="3156330"/>
            <a:ext cx="1410970" cy="1125474"/>
          </a:xfrm>
          <a:custGeom>
            <a:avLst/>
            <a:gdLst/>
            <a:ahLst/>
            <a:cxnLst/>
            <a:rect l="l" t="t" r="r" b="b"/>
            <a:pathLst>
              <a:path w="1410970" h="1125474">
                <a:moveTo>
                  <a:pt x="784351" y="891286"/>
                </a:moveTo>
                <a:lnTo>
                  <a:pt x="1410970" y="468503"/>
                </a:lnTo>
                <a:lnTo>
                  <a:pt x="1094994" y="0"/>
                </a:lnTo>
                <a:lnTo>
                  <a:pt x="468249" y="422656"/>
                </a:lnTo>
                <a:lnTo>
                  <a:pt x="310261" y="188468"/>
                </a:lnTo>
                <a:lnTo>
                  <a:pt x="0" y="1079373"/>
                </a:lnTo>
                <a:lnTo>
                  <a:pt x="942340" y="1125474"/>
                </a:lnTo>
                <a:lnTo>
                  <a:pt x="784351" y="891286"/>
                </a:lnTo>
                <a:close/>
              </a:path>
            </a:pathLst>
          </a:custGeom>
          <a:solidFill>
            <a:srgbClr val="66FF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336408" y="3156330"/>
            <a:ext cx="1410970" cy="1125474"/>
          </a:xfrm>
          <a:custGeom>
            <a:avLst/>
            <a:gdLst/>
            <a:ahLst/>
            <a:cxnLst/>
            <a:rect l="l" t="t" r="r" b="b"/>
            <a:pathLst>
              <a:path w="1410970" h="1125474">
                <a:moveTo>
                  <a:pt x="942340" y="1125474"/>
                </a:moveTo>
                <a:lnTo>
                  <a:pt x="0" y="1079373"/>
                </a:lnTo>
                <a:lnTo>
                  <a:pt x="310261" y="188468"/>
                </a:lnTo>
                <a:lnTo>
                  <a:pt x="468249" y="422656"/>
                </a:lnTo>
                <a:lnTo>
                  <a:pt x="1094994" y="0"/>
                </a:lnTo>
                <a:lnTo>
                  <a:pt x="1410970" y="468503"/>
                </a:lnTo>
                <a:lnTo>
                  <a:pt x="784351" y="891286"/>
                </a:lnTo>
                <a:lnTo>
                  <a:pt x="942340" y="1125474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653401" y="3185414"/>
            <a:ext cx="1439799" cy="918718"/>
          </a:xfrm>
          <a:custGeom>
            <a:avLst/>
            <a:gdLst/>
            <a:ahLst/>
            <a:cxnLst/>
            <a:rect l="l" t="t" r="r" b="b"/>
            <a:pathLst>
              <a:path w="1439799" h="918717">
                <a:moveTo>
                  <a:pt x="646429" y="597788"/>
                </a:moveTo>
                <a:lnTo>
                  <a:pt x="682244" y="576326"/>
                </a:lnTo>
                <a:lnTo>
                  <a:pt x="642747" y="510413"/>
                </a:lnTo>
                <a:lnTo>
                  <a:pt x="637939" y="502175"/>
                </a:lnTo>
                <a:lnTo>
                  <a:pt x="631888" y="490086"/>
                </a:lnTo>
                <a:lnTo>
                  <a:pt x="628776" y="480822"/>
                </a:lnTo>
                <a:lnTo>
                  <a:pt x="627252" y="474091"/>
                </a:lnTo>
                <a:lnTo>
                  <a:pt x="627888" y="467868"/>
                </a:lnTo>
                <a:lnTo>
                  <a:pt x="630554" y="462153"/>
                </a:lnTo>
                <a:lnTo>
                  <a:pt x="633222" y="456565"/>
                </a:lnTo>
                <a:lnTo>
                  <a:pt x="637285" y="452119"/>
                </a:lnTo>
                <a:lnTo>
                  <a:pt x="642747" y="448818"/>
                </a:lnTo>
                <a:lnTo>
                  <a:pt x="647319" y="446024"/>
                </a:lnTo>
                <a:lnTo>
                  <a:pt x="651509" y="444754"/>
                </a:lnTo>
                <a:lnTo>
                  <a:pt x="655320" y="445008"/>
                </a:lnTo>
                <a:lnTo>
                  <a:pt x="659129" y="445262"/>
                </a:lnTo>
                <a:lnTo>
                  <a:pt x="662813" y="446913"/>
                </a:lnTo>
                <a:lnTo>
                  <a:pt x="666496" y="449961"/>
                </a:lnTo>
                <a:lnTo>
                  <a:pt x="674752" y="460229"/>
                </a:lnTo>
                <a:lnTo>
                  <a:pt x="683641" y="474344"/>
                </a:lnTo>
                <a:lnTo>
                  <a:pt x="728345" y="548640"/>
                </a:lnTo>
                <a:lnTo>
                  <a:pt x="764158" y="527050"/>
                </a:lnTo>
                <a:lnTo>
                  <a:pt x="725043" y="462025"/>
                </a:lnTo>
                <a:lnTo>
                  <a:pt x="720290" y="453708"/>
                </a:lnTo>
                <a:lnTo>
                  <a:pt x="714369" y="441673"/>
                </a:lnTo>
                <a:lnTo>
                  <a:pt x="711200" y="432181"/>
                </a:lnTo>
                <a:lnTo>
                  <a:pt x="709549" y="425196"/>
                </a:lnTo>
                <a:lnTo>
                  <a:pt x="710056" y="418719"/>
                </a:lnTo>
                <a:lnTo>
                  <a:pt x="712597" y="413003"/>
                </a:lnTo>
                <a:lnTo>
                  <a:pt x="715264" y="407288"/>
                </a:lnTo>
                <a:lnTo>
                  <a:pt x="719074" y="402971"/>
                </a:lnTo>
                <a:lnTo>
                  <a:pt x="724026" y="399923"/>
                </a:lnTo>
                <a:lnTo>
                  <a:pt x="730884" y="395859"/>
                </a:lnTo>
                <a:lnTo>
                  <a:pt x="737616" y="395224"/>
                </a:lnTo>
                <a:lnTo>
                  <a:pt x="743966" y="398399"/>
                </a:lnTo>
                <a:lnTo>
                  <a:pt x="746570" y="400113"/>
                </a:lnTo>
                <a:lnTo>
                  <a:pt x="754105" y="408320"/>
                </a:lnTo>
                <a:lnTo>
                  <a:pt x="763270" y="422148"/>
                </a:lnTo>
                <a:lnTo>
                  <a:pt x="809751" y="499618"/>
                </a:lnTo>
                <a:lnTo>
                  <a:pt x="845693" y="478028"/>
                </a:lnTo>
                <a:lnTo>
                  <a:pt x="793623" y="391413"/>
                </a:lnTo>
                <a:lnTo>
                  <a:pt x="788420" y="383232"/>
                </a:lnTo>
                <a:lnTo>
                  <a:pt x="780339" y="372533"/>
                </a:lnTo>
                <a:lnTo>
                  <a:pt x="773049" y="365633"/>
                </a:lnTo>
                <a:lnTo>
                  <a:pt x="759405" y="358817"/>
                </a:lnTo>
                <a:lnTo>
                  <a:pt x="746887" y="357124"/>
                </a:lnTo>
                <a:lnTo>
                  <a:pt x="742403" y="357409"/>
                </a:lnTo>
                <a:lnTo>
                  <a:pt x="730393" y="360293"/>
                </a:lnTo>
                <a:lnTo>
                  <a:pt x="718057" y="366268"/>
                </a:lnTo>
                <a:lnTo>
                  <a:pt x="707066" y="374828"/>
                </a:lnTo>
                <a:lnTo>
                  <a:pt x="699134" y="384810"/>
                </a:lnTo>
                <a:lnTo>
                  <a:pt x="692602" y="399486"/>
                </a:lnTo>
                <a:lnTo>
                  <a:pt x="689609" y="412623"/>
                </a:lnTo>
                <a:lnTo>
                  <a:pt x="688646" y="412080"/>
                </a:lnTo>
                <a:lnTo>
                  <a:pt x="676470" y="407227"/>
                </a:lnTo>
                <a:lnTo>
                  <a:pt x="664209" y="405891"/>
                </a:lnTo>
                <a:lnTo>
                  <a:pt x="662667" y="405964"/>
                </a:lnTo>
                <a:lnTo>
                  <a:pt x="650587" y="408349"/>
                </a:lnTo>
                <a:lnTo>
                  <a:pt x="638428" y="414020"/>
                </a:lnTo>
                <a:lnTo>
                  <a:pt x="634487" y="416603"/>
                </a:lnTo>
                <a:lnTo>
                  <a:pt x="625014" y="424973"/>
                </a:lnTo>
                <a:lnTo>
                  <a:pt x="617624" y="435158"/>
                </a:lnTo>
                <a:lnTo>
                  <a:pt x="612316" y="447167"/>
                </a:lnTo>
                <a:lnTo>
                  <a:pt x="609092" y="461010"/>
                </a:lnTo>
                <a:lnTo>
                  <a:pt x="598043" y="442468"/>
                </a:lnTo>
                <a:lnTo>
                  <a:pt x="565023" y="462280"/>
                </a:lnTo>
                <a:lnTo>
                  <a:pt x="646429" y="597788"/>
                </a:lnTo>
                <a:close/>
              </a:path>
              <a:path w="1439799" h="918717">
                <a:moveTo>
                  <a:pt x="894522" y="447247"/>
                </a:moveTo>
                <a:lnTo>
                  <a:pt x="906587" y="444214"/>
                </a:lnTo>
                <a:lnTo>
                  <a:pt x="918972" y="438150"/>
                </a:lnTo>
                <a:lnTo>
                  <a:pt x="930306" y="429739"/>
                </a:lnTo>
                <a:lnTo>
                  <a:pt x="938656" y="420243"/>
                </a:lnTo>
                <a:lnTo>
                  <a:pt x="939912" y="418463"/>
                </a:lnTo>
                <a:lnTo>
                  <a:pt x="945902" y="407582"/>
                </a:lnTo>
                <a:lnTo>
                  <a:pt x="950214" y="395097"/>
                </a:lnTo>
                <a:lnTo>
                  <a:pt x="950976" y="395605"/>
                </a:lnTo>
                <a:lnTo>
                  <a:pt x="954024" y="398525"/>
                </a:lnTo>
                <a:lnTo>
                  <a:pt x="958215" y="402336"/>
                </a:lnTo>
                <a:lnTo>
                  <a:pt x="961517" y="405257"/>
                </a:lnTo>
                <a:lnTo>
                  <a:pt x="963929" y="407035"/>
                </a:lnTo>
                <a:lnTo>
                  <a:pt x="999363" y="385699"/>
                </a:lnTo>
                <a:lnTo>
                  <a:pt x="992377" y="381126"/>
                </a:lnTo>
                <a:lnTo>
                  <a:pt x="986535" y="376427"/>
                </a:lnTo>
                <a:lnTo>
                  <a:pt x="981964" y="371475"/>
                </a:lnTo>
                <a:lnTo>
                  <a:pt x="979418" y="368512"/>
                </a:lnTo>
                <a:lnTo>
                  <a:pt x="972573" y="359062"/>
                </a:lnTo>
                <a:lnTo>
                  <a:pt x="964438" y="346075"/>
                </a:lnTo>
                <a:lnTo>
                  <a:pt x="939673" y="304038"/>
                </a:lnTo>
                <a:lnTo>
                  <a:pt x="930872" y="290635"/>
                </a:lnTo>
                <a:lnTo>
                  <a:pt x="922798" y="280768"/>
                </a:lnTo>
                <a:lnTo>
                  <a:pt x="917321" y="346456"/>
                </a:lnTo>
                <a:lnTo>
                  <a:pt x="921512" y="353695"/>
                </a:lnTo>
                <a:lnTo>
                  <a:pt x="926719" y="362203"/>
                </a:lnTo>
                <a:lnTo>
                  <a:pt x="929767" y="368300"/>
                </a:lnTo>
                <a:lnTo>
                  <a:pt x="930655" y="371983"/>
                </a:lnTo>
                <a:lnTo>
                  <a:pt x="932052" y="377444"/>
                </a:lnTo>
                <a:lnTo>
                  <a:pt x="931672" y="383159"/>
                </a:lnTo>
                <a:lnTo>
                  <a:pt x="929258" y="389000"/>
                </a:lnTo>
                <a:lnTo>
                  <a:pt x="925956" y="396748"/>
                </a:lnTo>
                <a:lnTo>
                  <a:pt x="921003" y="402589"/>
                </a:lnTo>
                <a:lnTo>
                  <a:pt x="914526" y="406526"/>
                </a:lnTo>
                <a:lnTo>
                  <a:pt x="908812" y="409956"/>
                </a:lnTo>
                <a:lnTo>
                  <a:pt x="902970" y="410972"/>
                </a:lnTo>
                <a:lnTo>
                  <a:pt x="897001" y="409575"/>
                </a:lnTo>
                <a:lnTo>
                  <a:pt x="891031" y="408177"/>
                </a:lnTo>
                <a:lnTo>
                  <a:pt x="886587" y="405002"/>
                </a:lnTo>
                <a:lnTo>
                  <a:pt x="883539" y="399923"/>
                </a:lnTo>
                <a:lnTo>
                  <a:pt x="880491" y="394843"/>
                </a:lnTo>
                <a:lnTo>
                  <a:pt x="882818" y="447270"/>
                </a:lnTo>
                <a:lnTo>
                  <a:pt x="894522" y="447247"/>
                </a:lnTo>
                <a:close/>
              </a:path>
              <a:path w="1439799" h="918717">
                <a:moveTo>
                  <a:pt x="1023366" y="311150"/>
                </a:moveTo>
                <a:lnTo>
                  <a:pt x="990726" y="338327"/>
                </a:lnTo>
                <a:lnTo>
                  <a:pt x="994811" y="342016"/>
                </a:lnTo>
                <a:lnTo>
                  <a:pt x="1005535" y="349236"/>
                </a:lnTo>
                <a:lnTo>
                  <a:pt x="1017345" y="353940"/>
                </a:lnTo>
                <a:lnTo>
                  <a:pt x="1030224" y="356108"/>
                </a:lnTo>
                <a:lnTo>
                  <a:pt x="1032440" y="356212"/>
                </a:lnTo>
                <a:lnTo>
                  <a:pt x="1043688" y="355485"/>
                </a:lnTo>
                <a:lnTo>
                  <a:pt x="1055479" y="352700"/>
                </a:lnTo>
                <a:lnTo>
                  <a:pt x="1067832" y="347866"/>
                </a:lnTo>
                <a:lnTo>
                  <a:pt x="1080770" y="340995"/>
                </a:lnTo>
                <a:lnTo>
                  <a:pt x="1086140" y="337620"/>
                </a:lnTo>
                <a:lnTo>
                  <a:pt x="1097858" y="328889"/>
                </a:lnTo>
                <a:lnTo>
                  <a:pt x="1107204" y="319698"/>
                </a:lnTo>
                <a:lnTo>
                  <a:pt x="1114168" y="310057"/>
                </a:lnTo>
                <a:lnTo>
                  <a:pt x="1118743" y="299974"/>
                </a:lnTo>
                <a:lnTo>
                  <a:pt x="1120320" y="294301"/>
                </a:lnTo>
                <a:lnTo>
                  <a:pt x="1121740" y="281681"/>
                </a:lnTo>
                <a:lnTo>
                  <a:pt x="1119999" y="269784"/>
                </a:lnTo>
                <a:lnTo>
                  <a:pt x="1115059" y="258572"/>
                </a:lnTo>
                <a:lnTo>
                  <a:pt x="1109593" y="250998"/>
                </a:lnTo>
                <a:lnTo>
                  <a:pt x="1099691" y="242794"/>
                </a:lnTo>
                <a:lnTo>
                  <a:pt x="1087881" y="238633"/>
                </a:lnTo>
                <a:lnTo>
                  <a:pt x="1078223" y="238157"/>
                </a:lnTo>
                <a:lnTo>
                  <a:pt x="1066807" y="239380"/>
                </a:lnTo>
                <a:lnTo>
                  <a:pt x="1053478" y="242256"/>
                </a:lnTo>
                <a:lnTo>
                  <a:pt x="1038225" y="246761"/>
                </a:lnTo>
                <a:lnTo>
                  <a:pt x="1033822" y="248188"/>
                </a:lnTo>
                <a:lnTo>
                  <a:pt x="1017210" y="253220"/>
                </a:lnTo>
                <a:lnTo>
                  <a:pt x="1005527" y="256081"/>
                </a:lnTo>
                <a:lnTo>
                  <a:pt x="998727" y="256794"/>
                </a:lnTo>
                <a:lnTo>
                  <a:pt x="995299" y="256412"/>
                </a:lnTo>
                <a:lnTo>
                  <a:pt x="992758" y="255015"/>
                </a:lnTo>
                <a:lnTo>
                  <a:pt x="991234" y="252475"/>
                </a:lnTo>
                <a:lnTo>
                  <a:pt x="989456" y="249427"/>
                </a:lnTo>
                <a:lnTo>
                  <a:pt x="989329" y="246252"/>
                </a:lnTo>
                <a:lnTo>
                  <a:pt x="990980" y="242697"/>
                </a:lnTo>
                <a:lnTo>
                  <a:pt x="993394" y="237616"/>
                </a:lnTo>
                <a:lnTo>
                  <a:pt x="999363" y="232283"/>
                </a:lnTo>
                <a:lnTo>
                  <a:pt x="1008888" y="226568"/>
                </a:lnTo>
                <a:lnTo>
                  <a:pt x="1016380" y="221996"/>
                </a:lnTo>
                <a:lnTo>
                  <a:pt x="1022984" y="219963"/>
                </a:lnTo>
                <a:lnTo>
                  <a:pt x="1028700" y="220345"/>
                </a:lnTo>
                <a:lnTo>
                  <a:pt x="1034415" y="220725"/>
                </a:lnTo>
                <a:lnTo>
                  <a:pt x="1039495" y="223138"/>
                </a:lnTo>
                <a:lnTo>
                  <a:pt x="1044194" y="227584"/>
                </a:lnTo>
                <a:lnTo>
                  <a:pt x="1074166" y="201040"/>
                </a:lnTo>
                <a:lnTo>
                  <a:pt x="1063413" y="192811"/>
                </a:lnTo>
                <a:lnTo>
                  <a:pt x="1051836" y="187586"/>
                </a:lnTo>
                <a:lnTo>
                  <a:pt x="1039495" y="185420"/>
                </a:lnTo>
                <a:lnTo>
                  <a:pt x="1030117" y="185935"/>
                </a:lnTo>
                <a:lnTo>
                  <a:pt x="1018815" y="188699"/>
                </a:lnTo>
                <a:lnTo>
                  <a:pt x="1006370" y="193772"/>
                </a:lnTo>
                <a:lnTo>
                  <a:pt x="992758" y="201168"/>
                </a:lnTo>
                <a:lnTo>
                  <a:pt x="978580" y="210849"/>
                </a:lnTo>
                <a:lnTo>
                  <a:pt x="968646" y="219930"/>
                </a:lnTo>
                <a:lnTo>
                  <a:pt x="961395" y="229325"/>
                </a:lnTo>
                <a:lnTo>
                  <a:pt x="956818" y="239013"/>
                </a:lnTo>
                <a:lnTo>
                  <a:pt x="954234" y="253557"/>
                </a:lnTo>
                <a:lnTo>
                  <a:pt x="955706" y="265566"/>
                </a:lnTo>
                <a:lnTo>
                  <a:pt x="960627" y="276987"/>
                </a:lnTo>
                <a:lnTo>
                  <a:pt x="970791" y="288928"/>
                </a:lnTo>
                <a:lnTo>
                  <a:pt x="981828" y="295180"/>
                </a:lnTo>
                <a:lnTo>
                  <a:pt x="995045" y="297814"/>
                </a:lnTo>
                <a:lnTo>
                  <a:pt x="997174" y="297865"/>
                </a:lnTo>
                <a:lnTo>
                  <a:pt x="1005234" y="297204"/>
                </a:lnTo>
                <a:lnTo>
                  <a:pt x="1015605" y="295314"/>
                </a:lnTo>
                <a:lnTo>
                  <a:pt x="1028285" y="292200"/>
                </a:lnTo>
                <a:lnTo>
                  <a:pt x="1043276" y="287867"/>
                </a:lnTo>
                <a:lnTo>
                  <a:pt x="1060577" y="282321"/>
                </a:lnTo>
                <a:lnTo>
                  <a:pt x="1067689" y="280035"/>
                </a:lnTo>
                <a:lnTo>
                  <a:pt x="1072642" y="279146"/>
                </a:lnTo>
                <a:lnTo>
                  <a:pt x="1075435" y="279781"/>
                </a:lnTo>
                <a:lnTo>
                  <a:pt x="1078229" y="280543"/>
                </a:lnTo>
                <a:lnTo>
                  <a:pt x="1080389" y="282321"/>
                </a:lnTo>
                <a:lnTo>
                  <a:pt x="1082040" y="284988"/>
                </a:lnTo>
                <a:lnTo>
                  <a:pt x="1084452" y="289051"/>
                </a:lnTo>
                <a:lnTo>
                  <a:pt x="1084706" y="293115"/>
                </a:lnTo>
                <a:lnTo>
                  <a:pt x="1083055" y="297434"/>
                </a:lnTo>
                <a:lnTo>
                  <a:pt x="1080389" y="303657"/>
                </a:lnTo>
                <a:lnTo>
                  <a:pt x="1074420" y="309499"/>
                </a:lnTo>
                <a:lnTo>
                  <a:pt x="1065149" y="315087"/>
                </a:lnTo>
                <a:lnTo>
                  <a:pt x="1056767" y="320166"/>
                </a:lnTo>
                <a:lnTo>
                  <a:pt x="1049147" y="322325"/>
                </a:lnTo>
                <a:lnTo>
                  <a:pt x="1042289" y="321437"/>
                </a:lnTo>
                <a:lnTo>
                  <a:pt x="1035430" y="320675"/>
                </a:lnTo>
                <a:lnTo>
                  <a:pt x="1029080" y="317246"/>
                </a:lnTo>
                <a:lnTo>
                  <a:pt x="1023366" y="311150"/>
                </a:lnTo>
                <a:close/>
              </a:path>
              <a:path w="1439799" h="918717">
                <a:moveTo>
                  <a:pt x="1184554" y="273003"/>
                </a:moveTo>
                <a:lnTo>
                  <a:pt x="1196599" y="269970"/>
                </a:lnTo>
                <a:lnTo>
                  <a:pt x="1209040" y="263906"/>
                </a:lnTo>
                <a:lnTo>
                  <a:pt x="1220329" y="255495"/>
                </a:lnTo>
                <a:lnTo>
                  <a:pt x="1228725" y="245999"/>
                </a:lnTo>
                <a:lnTo>
                  <a:pt x="1229954" y="244219"/>
                </a:lnTo>
                <a:lnTo>
                  <a:pt x="1235927" y="233338"/>
                </a:lnTo>
                <a:lnTo>
                  <a:pt x="1240281" y="220852"/>
                </a:lnTo>
                <a:lnTo>
                  <a:pt x="1240917" y="221361"/>
                </a:lnTo>
                <a:lnTo>
                  <a:pt x="1244092" y="224282"/>
                </a:lnTo>
                <a:lnTo>
                  <a:pt x="1248282" y="228091"/>
                </a:lnTo>
                <a:lnTo>
                  <a:pt x="1251457" y="231012"/>
                </a:lnTo>
                <a:lnTo>
                  <a:pt x="1253871" y="232790"/>
                </a:lnTo>
                <a:lnTo>
                  <a:pt x="1289303" y="211455"/>
                </a:lnTo>
                <a:lnTo>
                  <a:pt x="1282319" y="206883"/>
                </a:lnTo>
                <a:lnTo>
                  <a:pt x="1276477" y="202184"/>
                </a:lnTo>
                <a:lnTo>
                  <a:pt x="1272031" y="197231"/>
                </a:lnTo>
                <a:lnTo>
                  <a:pt x="1269456" y="194233"/>
                </a:lnTo>
                <a:lnTo>
                  <a:pt x="1262597" y="184792"/>
                </a:lnTo>
                <a:lnTo>
                  <a:pt x="1254378" y="171831"/>
                </a:lnTo>
                <a:lnTo>
                  <a:pt x="1229614" y="129794"/>
                </a:lnTo>
                <a:lnTo>
                  <a:pt x="1220897" y="116391"/>
                </a:lnTo>
                <a:lnTo>
                  <a:pt x="1212824" y="106524"/>
                </a:lnTo>
                <a:lnTo>
                  <a:pt x="1207262" y="172212"/>
                </a:lnTo>
                <a:lnTo>
                  <a:pt x="1211579" y="179450"/>
                </a:lnTo>
                <a:lnTo>
                  <a:pt x="1216659" y="187960"/>
                </a:lnTo>
                <a:lnTo>
                  <a:pt x="1219707" y="194056"/>
                </a:lnTo>
                <a:lnTo>
                  <a:pt x="1220597" y="197738"/>
                </a:lnTo>
                <a:lnTo>
                  <a:pt x="1222121" y="203200"/>
                </a:lnTo>
                <a:lnTo>
                  <a:pt x="1221613" y="208914"/>
                </a:lnTo>
                <a:lnTo>
                  <a:pt x="1219200" y="214757"/>
                </a:lnTo>
                <a:lnTo>
                  <a:pt x="1215898" y="222503"/>
                </a:lnTo>
                <a:lnTo>
                  <a:pt x="1211072" y="228346"/>
                </a:lnTo>
                <a:lnTo>
                  <a:pt x="1204595" y="232283"/>
                </a:lnTo>
                <a:lnTo>
                  <a:pt x="1198752" y="235712"/>
                </a:lnTo>
                <a:lnTo>
                  <a:pt x="1192910" y="236727"/>
                </a:lnTo>
                <a:lnTo>
                  <a:pt x="1186942" y="235331"/>
                </a:lnTo>
                <a:lnTo>
                  <a:pt x="1181100" y="233934"/>
                </a:lnTo>
                <a:lnTo>
                  <a:pt x="1176527" y="230759"/>
                </a:lnTo>
                <a:lnTo>
                  <a:pt x="1173606" y="225678"/>
                </a:lnTo>
                <a:lnTo>
                  <a:pt x="1170431" y="220599"/>
                </a:lnTo>
                <a:lnTo>
                  <a:pt x="1169289" y="272414"/>
                </a:lnTo>
                <a:lnTo>
                  <a:pt x="1172883" y="273026"/>
                </a:lnTo>
                <a:lnTo>
                  <a:pt x="1184554" y="273003"/>
                </a:lnTo>
                <a:close/>
              </a:path>
              <a:path w="1439799" h="918717">
                <a:moveTo>
                  <a:pt x="1316354" y="195325"/>
                </a:moveTo>
                <a:lnTo>
                  <a:pt x="1352169" y="173736"/>
                </a:lnTo>
                <a:lnTo>
                  <a:pt x="1315339" y="112395"/>
                </a:lnTo>
                <a:lnTo>
                  <a:pt x="1308067" y="99795"/>
                </a:lnTo>
                <a:lnTo>
                  <a:pt x="1302315" y="88186"/>
                </a:lnTo>
                <a:lnTo>
                  <a:pt x="1299337" y="79628"/>
                </a:lnTo>
                <a:lnTo>
                  <a:pt x="1297813" y="72898"/>
                </a:lnTo>
                <a:lnTo>
                  <a:pt x="1298448" y="66294"/>
                </a:lnTo>
                <a:lnTo>
                  <a:pt x="1301369" y="59944"/>
                </a:lnTo>
                <a:lnTo>
                  <a:pt x="1304290" y="53594"/>
                </a:lnTo>
                <a:lnTo>
                  <a:pt x="1308862" y="48513"/>
                </a:lnTo>
                <a:lnTo>
                  <a:pt x="1315084" y="44831"/>
                </a:lnTo>
                <a:lnTo>
                  <a:pt x="1319910" y="41910"/>
                </a:lnTo>
                <a:lnTo>
                  <a:pt x="1324737" y="40639"/>
                </a:lnTo>
                <a:lnTo>
                  <a:pt x="1329563" y="40894"/>
                </a:lnTo>
                <a:lnTo>
                  <a:pt x="1334516" y="41275"/>
                </a:lnTo>
                <a:lnTo>
                  <a:pt x="1338960" y="43052"/>
                </a:lnTo>
                <a:lnTo>
                  <a:pt x="1343152" y="46482"/>
                </a:lnTo>
                <a:lnTo>
                  <a:pt x="1346388" y="49724"/>
                </a:lnTo>
                <a:lnTo>
                  <a:pt x="1353393" y="59080"/>
                </a:lnTo>
                <a:lnTo>
                  <a:pt x="1362455" y="73406"/>
                </a:lnTo>
                <a:lnTo>
                  <a:pt x="1403984" y="142621"/>
                </a:lnTo>
                <a:lnTo>
                  <a:pt x="1439799" y="121031"/>
                </a:lnTo>
                <a:lnTo>
                  <a:pt x="1389252" y="36830"/>
                </a:lnTo>
                <a:lnTo>
                  <a:pt x="1379567" y="22190"/>
                </a:lnTo>
                <a:lnTo>
                  <a:pt x="1372743" y="13970"/>
                </a:lnTo>
                <a:lnTo>
                  <a:pt x="1368044" y="9144"/>
                </a:lnTo>
                <a:lnTo>
                  <a:pt x="1362709" y="5461"/>
                </a:lnTo>
                <a:lnTo>
                  <a:pt x="1356741" y="3175"/>
                </a:lnTo>
                <a:lnTo>
                  <a:pt x="1350645" y="762"/>
                </a:lnTo>
                <a:lnTo>
                  <a:pt x="1343532" y="0"/>
                </a:lnTo>
                <a:lnTo>
                  <a:pt x="1335277" y="1143"/>
                </a:lnTo>
                <a:lnTo>
                  <a:pt x="1322870" y="4209"/>
                </a:lnTo>
                <a:lnTo>
                  <a:pt x="1311021" y="9906"/>
                </a:lnTo>
                <a:lnTo>
                  <a:pt x="1304294" y="14506"/>
                </a:lnTo>
                <a:lnTo>
                  <a:pt x="1295036" y="23331"/>
                </a:lnTo>
                <a:lnTo>
                  <a:pt x="1287928" y="33793"/>
                </a:lnTo>
                <a:lnTo>
                  <a:pt x="1282969" y="45907"/>
                </a:lnTo>
                <a:lnTo>
                  <a:pt x="1280159" y="59689"/>
                </a:lnTo>
                <a:lnTo>
                  <a:pt x="1268222" y="39750"/>
                </a:lnTo>
                <a:lnTo>
                  <a:pt x="1234948" y="59816"/>
                </a:lnTo>
                <a:lnTo>
                  <a:pt x="1316354" y="195325"/>
                </a:lnTo>
                <a:close/>
              </a:path>
              <a:path w="1439799" h="918717">
                <a:moveTo>
                  <a:pt x="1105789" y="185674"/>
                </a:moveTo>
                <a:lnTo>
                  <a:pt x="1141856" y="171958"/>
                </a:lnTo>
                <a:lnTo>
                  <a:pt x="1140205" y="164337"/>
                </a:lnTo>
                <a:lnTo>
                  <a:pt x="1140459" y="158241"/>
                </a:lnTo>
                <a:lnTo>
                  <a:pt x="1142619" y="153543"/>
                </a:lnTo>
                <a:lnTo>
                  <a:pt x="1144651" y="148971"/>
                </a:lnTo>
                <a:lnTo>
                  <a:pt x="1148842" y="144652"/>
                </a:lnTo>
                <a:lnTo>
                  <a:pt x="1155192" y="140843"/>
                </a:lnTo>
                <a:lnTo>
                  <a:pt x="1164717" y="135127"/>
                </a:lnTo>
                <a:lnTo>
                  <a:pt x="1171955" y="132841"/>
                </a:lnTo>
                <a:lnTo>
                  <a:pt x="1177163" y="133731"/>
                </a:lnTo>
                <a:lnTo>
                  <a:pt x="1182243" y="134620"/>
                </a:lnTo>
                <a:lnTo>
                  <a:pt x="1186942" y="138430"/>
                </a:lnTo>
                <a:lnTo>
                  <a:pt x="1191132" y="145287"/>
                </a:lnTo>
                <a:lnTo>
                  <a:pt x="1193292" y="148971"/>
                </a:lnTo>
                <a:lnTo>
                  <a:pt x="1191839" y="150867"/>
                </a:lnTo>
                <a:lnTo>
                  <a:pt x="1185220" y="158324"/>
                </a:lnTo>
                <a:lnTo>
                  <a:pt x="1175834" y="167598"/>
                </a:lnTo>
                <a:lnTo>
                  <a:pt x="1163701" y="178688"/>
                </a:lnTo>
                <a:lnTo>
                  <a:pt x="1155582" y="186217"/>
                </a:lnTo>
                <a:lnTo>
                  <a:pt x="1146624" y="195699"/>
                </a:lnTo>
                <a:lnTo>
                  <a:pt x="1140205" y="204088"/>
                </a:lnTo>
                <a:lnTo>
                  <a:pt x="1135506" y="211327"/>
                </a:lnTo>
                <a:lnTo>
                  <a:pt x="1133221" y="218948"/>
                </a:lnTo>
                <a:lnTo>
                  <a:pt x="1133094" y="235331"/>
                </a:lnTo>
                <a:lnTo>
                  <a:pt x="1135379" y="243205"/>
                </a:lnTo>
                <a:lnTo>
                  <a:pt x="1139952" y="250951"/>
                </a:lnTo>
                <a:lnTo>
                  <a:pt x="1147000" y="260189"/>
                </a:lnTo>
                <a:lnTo>
                  <a:pt x="1157077" y="267899"/>
                </a:lnTo>
                <a:lnTo>
                  <a:pt x="1169289" y="272414"/>
                </a:lnTo>
                <a:lnTo>
                  <a:pt x="1170431" y="220599"/>
                </a:lnTo>
                <a:lnTo>
                  <a:pt x="1170304" y="215011"/>
                </a:lnTo>
                <a:lnTo>
                  <a:pt x="1172972" y="208787"/>
                </a:lnTo>
                <a:lnTo>
                  <a:pt x="1174877" y="204977"/>
                </a:lnTo>
                <a:lnTo>
                  <a:pt x="1180083" y="199009"/>
                </a:lnTo>
                <a:lnTo>
                  <a:pt x="1188720" y="190881"/>
                </a:lnTo>
                <a:lnTo>
                  <a:pt x="1189609" y="190042"/>
                </a:lnTo>
                <a:lnTo>
                  <a:pt x="1200168" y="179795"/>
                </a:lnTo>
                <a:lnTo>
                  <a:pt x="1207262" y="172212"/>
                </a:lnTo>
                <a:lnTo>
                  <a:pt x="1212824" y="106524"/>
                </a:lnTo>
                <a:lnTo>
                  <a:pt x="1205610" y="100584"/>
                </a:lnTo>
                <a:lnTo>
                  <a:pt x="1205215" y="100356"/>
                </a:lnTo>
                <a:lnTo>
                  <a:pt x="1194030" y="96509"/>
                </a:lnTo>
                <a:lnTo>
                  <a:pt x="1180465" y="96138"/>
                </a:lnTo>
                <a:lnTo>
                  <a:pt x="1177446" y="96516"/>
                </a:lnTo>
                <a:lnTo>
                  <a:pt x="1167003" y="99255"/>
                </a:lnTo>
                <a:lnTo>
                  <a:pt x="1154985" y="104372"/>
                </a:lnTo>
                <a:lnTo>
                  <a:pt x="1141349" y="111887"/>
                </a:lnTo>
                <a:lnTo>
                  <a:pt x="1131388" y="118369"/>
                </a:lnTo>
                <a:lnTo>
                  <a:pt x="1120652" y="127103"/>
                </a:lnTo>
                <a:lnTo>
                  <a:pt x="1112580" y="136080"/>
                </a:lnTo>
                <a:lnTo>
                  <a:pt x="1107185" y="145287"/>
                </a:lnTo>
                <a:lnTo>
                  <a:pt x="1103286" y="159664"/>
                </a:lnTo>
                <a:lnTo>
                  <a:pt x="1103234" y="172173"/>
                </a:lnTo>
                <a:lnTo>
                  <a:pt x="1105789" y="185674"/>
                </a:lnTo>
                <a:close/>
              </a:path>
              <a:path w="1439799" h="918717">
                <a:moveTo>
                  <a:pt x="815721" y="359918"/>
                </a:moveTo>
                <a:lnTo>
                  <a:pt x="851789" y="346201"/>
                </a:lnTo>
                <a:lnTo>
                  <a:pt x="850265" y="338582"/>
                </a:lnTo>
                <a:lnTo>
                  <a:pt x="850519" y="332486"/>
                </a:lnTo>
                <a:lnTo>
                  <a:pt x="852551" y="327787"/>
                </a:lnTo>
                <a:lnTo>
                  <a:pt x="854582" y="323214"/>
                </a:lnTo>
                <a:lnTo>
                  <a:pt x="858901" y="318897"/>
                </a:lnTo>
                <a:lnTo>
                  <a:pt x="865251" y="315087"/>
                </a:lnTo>
                <a:lnTo>
                  <a:pt x="874649" y="309372"/>
                </a:lnTo>
                <a:lnTo>
                  <a:pt x="882015" y="307086"/>
                </a:lnTo>
                <a:lnTo>
                  <a:pt x="887095" y="307975"/>
                </a:lnTo>
                <a:lnTo>
                  <a:pt x="892301" y="308863"/>
                </a:lnTo>
                <a:lnTo>
                  <a:pt x="897001" y="312674"/>
                </a:lnTo>
                <a:lnTo>
                  <a:pt x="901065" y="319659"/>
                </a:lnTo>
                <a:lnTo>
                  <a:pt x="903224" y="323214"/>
                </a:lnTo>
                <a:lnTo>
                  <a:pt x="901774" y="325111"/>
                </a:lnTo>
                <a:lnTo>
                  <a:pt x="895188" y="332568"/>
                </a:lnTo>
                <a:lnTo>
                  <a:pt x="885822" y="341842"/>
                </a:lnTo>
                <a:lnTo>
                  <a:pt x="873632" y="352933"/>
                </a:lnTo>
                <a:lnTo>
                  <a:pt x="865622" y="360411"/>
                </a:lnTo>
                <a:lnTo>
                  <a:pt x="856640" y="369920"/>
                </a:lnTo>
                <a:lnTo>
                  <a:pt x="850265" y="378333"/>
                </a:lnTo>
                <a:lnTo>
                  <a:pt x="845566" y="385572"/>
                </a:lnTo>
                <a:lnTo>
                  <a:pt x="843152" y="393191"/>
                </a:lnTo>
                <a:lnTo>
                  <a:pt x="843026" y="409575"/>
                </a:lnTo>
                <a:lnTo>
                  <a:pt x="845312" y="417575"/>
                </a:lnTo>
                <a:lnTo>
                  <a:pt x="849883" y="425196"/>
                </a:lnTo>
                <a:lnTo>
                  <a:pt x="856957" y="434433"/>
                </a:lnTo>
                <a:lnTo>
                  <a:pt x="867065" y="442143"/>
                </a:lnTo>
                <a:lnTo>
                  <a:pt x="879221" y="446659"/>
                </a:lnTo>
                <a:lnTo>
                  <a:pt x="882818" y="447270"/>
                </a:lnTo>
                <a:lnTo>
                  <a:pt x="880491" y="394843"/>
                </a:lnTo>
                <a:lnTo>
                  <a:pt x="880237" y="389255"/>
                </a:lnTo>
                <a:lnTo>
                  <a:pt x="883030" y="383032"/>
                </a:lnTo>
                <a:lnTo>
                  <a:pt x="884808" y="379222"/>
                </a:lnTo>
                <a:lnTo>
                  <a:pt x="890016" y="373252"/>
                </a:lnTo>
                <a:lnTo>
                  <a:pt x="898778" y="365125"/>
                </a:lnTo>
                <a:lnTo>
                  <a:pt x="899668" y="364286"/>
                </a:lnTo>
                <a:lnTo>
                  <a:pt x="910227" y="354039"/>
                </a:lnTo>
                <a:lnTo>
                  <a:pt x="917321" y="346456"/>
                </a:lnTo>
                <a:lnTo>
                  <a:pt x="922798" y="280768"/>
                </a:lnTo>
                <a:lnTo>
                  <a:pt x="915670" y="274827"/>
                </a:lnTo>
                <a:lnTo>
                  <a:pt x="915179" y="274547"/>
                </a:lnTo>
                <a:lnTo>
                  <a:pt x="904014" y="270743"/>
                </a:lnTo>
                <a:lnTo>
                  <a:pt x="890397" y="270383"/>
                </a:lnTo>
                <a:lnTo>
                  <a:pt x="887408" y="270760"/>
                </a:lnTo>
                <a:lnTo>
                  <a:pt x="876990" y="273499"/>
                </a:lnTo>
                <a:lnTo>
                  <a:pt x="864941" y="278616"/>
                </a:lnTo>
                <a:lnTo>
                  <a:pt x="851280" y="286131"/>
                </a:lnTo>
                <a:lnTo>
                  <a:pt x="841333" y="292613"/>
                </a:lnTo>
                <a:lnTo>
                  <a:pt x="830629" y="301347"/>
                </a:lnTo>
                <a:lnTo>
                  <a:pt x="822567" y="310324"/>
                </a:lnTo>
                <a:lnTo>
                  <a:pt x="817118" y="319532"/>
                </a:lnTo>
                <a:lnTo>
                  <a:pt x="813273" y="333963"/>
                </a:lnTo>
                <a:lnTo>
                  <a:pt x="813191" y="346442"/>
                </a:lnTo>
                <a:lnTo>
                  <a:pt x="815721" y="359918"/>
                </a:lnTo>
                <a:close/>
              </a:path>
              <a:path w="1439799" h="918717">
                <a:moveTo>
                  <a:pt x="107823" y="825373"/>
                </a:moveTo>
                <a:lnTo>
                  <a:pt x="132460" y="810641"/>
                </a:lnTo>
                <a:lnTo>
                  <a:pt x="140577" y="805638"/>
                </a:lnTo>
                <a:lnTo>
                  <a:pt x="141350" y="755396"/>
                </a:lnTo>
                <a:lnTo>
                  <a:pt x="137414" y="760349"/>
                </a:lnTo>
                <a:lnTo>
                  <a:pt x="133041" y="764862"/>
                </a:lnTo>
                <a:lnTo>
                  <a:pt x="123375" y="772246"/>
                </a:lnTo>
                <a:lnTo>
                  <a:pt x="109347" y="781177"/>
                </a:lnTo>
                <a:lnTo>
                  <a:pt x="88773" y="793623"/>
                </a:lnTo>
                <a:lnTo>
                  <a:pt x="56769" y="740537"/>
                </a:lnTo>
                <a:lnTo>
                  <a:pt x="75056" y="729615"/>
                </a:lnTo>
                <a:lnTo>
                  <a:pt x="60705" y="695198"/>
                </a:lnTo>
                <a:lnTo>
                  <a:pt x="0" y="731647"/>
                </a:lnTo>
                <a:lnTo>
                  <a:pt x="112395" y="918718"/>
                </a:lnTo>
                <a:lnTo>
                  <a:pt x="150241" y="895985"/>
                </a:lnTo>
                <a:lnTo>
                  <a:pt x="107823" y="825373"/>
                </a:lnTo>
                <a:close/>
              </a:path>
              <a:path w="1439799" h="918717">
                <a:moveTo>
                  <a:pt x="119376" y="668882"/>
                </a:moveTo>
                <a:lnTo>
                  <a:pt x="107188" y="671068"/>
                </a:lnTo>
                <a:lnTo>
                  <a:pt x="98956" y="674233"/>
                </a:lnTo>
                <a:lnTo>
                  <a:pt x="88815" y="679213"/>
                </a:lnTo>
                <a:lnTo>
                  <a:pt x="76053" y="686209"/>
                </a:lnTo>
                <a:lnTo>
                  <a:pt x="60705" y="695198"/>
                </a:lnTo>
                <a:lnTo>
                  <a:pt x="75056" y="729615"/>
                </a:lnTo>
                <a:lnTo>
                  <a:pt x="82665" y="725129"/>
                </a:lnTo>
                <a:lnTo>
                  <a:pt x="94921" y="718338"/>
                </a:lnTo>
                <a:lnTo>
                  <a:pt x="102997" y="714629"/>
                </a:lnTo>
                <a:lnTo>
                  <a:pt x="109854" y="711962"/>
                </a:lnTo>
                <a:lnTo>
                  <a:pt x="116458" y="711708"/>
                </a:lnTo>
                <a:lnTo>
                  <a:pt x="123190" y="713740"/>
                </a:lnTo>
                <a:lnTo>
                  <a:pt x="129794" y="715772"/>
                </a:lnTo>
                <a:lnTo>
                  <a:pt x="135254" y="720217"/>
                </a:lnTo>
                <a:lnTo>
                  <a:pt x="139319" y="726948"/>
                </a:lnTo>
                <a:lnTo>
                  <a:pt x="142621" y="732536"/>
                </a:lnTo>
                <a:lnTo>
                  <a:pt x="144145" y="738251"/>
                </a:lnTo>
                <a:lnTo>
                  <a:pt x="143764" y="744093"/>
                </a:lnTo>
                <a:lnTo>
                  <a:pt x="143382" y="749935"/>
                </a:lnTo>
                <a:lnTo>
                  <a:pt x="141350" y="755396"/>
                </a:lnTo>
                <a:lnTo>
                  <a:pt x="140577" y="805638"/>
                </a:lnTo>
                <a:lnTo>
                  <a:pt x="152483" y="797847"/>
                </a:lnTo>
                <a:lnTo>
                  <a:pt x="162277" y="790788"/>
                </a:lnTo>
                <a:lnTo>
                  <a:pt x="169925" y="784479"/>
                </a:lnTo>
                <a:lnTo>
                  <a:pt x="175768" y="779018"/>
                </a:lnTo>
                <a:lnTo>
                  <a:pt x="180467" y="772160"/>
                </a:lnTo>
                <a:lnTo>
                  <a:pt x="184276" y="763778"/>
                </a:lnTo>
                <a:lnTo>
                  <a:pt x="188490" y="749006"/>
                </a:lnTo>
                <a:lnTo>
                  <a:pt x="188975" y="735838"/>
                </a:lnTo>
                <a:lnTo>
                  <a:pt x="187900" y="727457"/>
                </a:lnTo>
                <a:lnTo>
                  <a:pt x="184198" y="715516"/>
                </a:lnTo>
                <a:lnTo>
                  <a:pt x="177926" y="703072"/>
                </a:lnTo>
                <a:lnTo>
                  <a:pt x="174017" y="697101"/>
                </a:lnTo>
                <a:lnTo>
                  <a:pt x="165337" y="686700"/>
                </a:lnTo>
                <a:lnTo>
                  <a:pt x="155718" y="678730"/>
                </a:lnTo>
                <a:lnTo>
                  <a:pt x="145160" y="673227"/>
                </a:lnTo>
                <a:lnTo>
                  <a:pt x="131698" y="669477"/>
                </a:lnTo>
                <a:lnTo>
                  <a:pt x="119376" y="668882"/>
                </a:lnTo>
                <a:close/>
              </a:path>
              <a:path w="1439799" h="918717">
                <a:moveTo>
                  <a:pt x="265175" y="718947"/>
                </a:moveTo>
                <a:lnTo>
                  <a:pt x="262915" y="714914"/>
                </a:lnTo>
                <a:lnTo>
                  <a:pt x="258686" y="702741"/>
                </a:lnTo>
                <a:lnTo>
                  <a:pt x="258699" y="691134"/>
                </a:lnTo>
                <a:lnTo>
                  <a:pt x="256372" y="779692"/>
                </a:lnTo>
                <a:lnTo>
                  <a:pt x="266234" y="787033"/>
                </a:lnTo>
                <a:lnTo>
                  <a:pt x="265175" y="718947"/>
                </a:lnTo>
                <a:close/>
              </a:path>
              <a:path w="1439799" h="918717">
                <a:moveTo>
                  <a:pt x="220648" y="693874"/>
                </a:moveTo>
                <a:lnTo>
                  <a:pt x="219824" y="705330"/>
                </a:lnTo>
                <a:lnTo>
                  <a:pt x="220880" y="717065"/>
                </a:lnTo>
                <a:lnTo>
                  <a:pt x="223816" y="729085"/>
                </a:lnTo>
                <a:lnTo>
                  <a:pt x="228633" y="741395"/>
                </a:lnTo>
                <a:lnTo>
                  <a:pt x="235330" y="753999"/>
                </a:lnTo>
                <a:lnTo>
                  <a:pt x="238943" y="759675"/>
                </a:lnTo>
                <a:lnTo>
                  <a:pt x="247275" y="770575"/>
                </a:lnTo>
                <a:lnTo>
                  <a:pt x="256372" y="779692"/>
                </a:lnTo>
                <a:lnTo>
                  <a:pt x="258699" y="691134"/>
                </a:lnTo>
                <a:lnTo>
                  <a:pt x="260350" y="682371"/>
                </a:lnTo>
                <a:lnTo>
                  <a:pt x="265175" y="675640"/>
                </a:lnTo>
                <a:lnTo>
                  <a:pt x="272923" y="670941"/>
                </a:lnTo>
                <a:lnTo>
                  <a:pt x="280289" y="666623"/>
                </a:lnTo>
                <a:lnTo>
                  <a:pt x="288163" y="665480"/>
                </a:lnTo>
                <a:lnTo>
                  <a:pt x="296418" y="667893"/>
                </a:lnTo>
                <a:lnTo>
                  <a:pt x="299648" y="668992"/>
                </a:lnTo>
                <a:lnTo>
                  <a:pt x="309754" y="675616"/>
                </a:lnTo>
                <a:lnTo>
                  <a:pt x="318770" y="686688"/>
                </a:lnTo>
                <a:lnTo>
                  <a:pt x="265175" y="718947"/>
                </a:lnTo>
                <a:lnTo>
                  <a:pt x="266234" y="787033"/>
                </a:lnTo>
                <a:lnTo>
                  <a:pt x="276859" y="792607"/>
                </a:lnTo>
                <a:lnTo>
                  <a:pt x="283364" y="794942"/>
                </a:lnTo>
                <a:lnTo>
                  <a:pt x="294713" y="797200"/>
                </a:lnTo>
                <a:lnTo>
                  <a:pt x="306346" y="797265"/>
                </a:lnTo>
                <a:lnTo>
                  <a:pt x="318270" y="795143"/>
                </a:lnTo>
                <a:lnTo>
                  <a:pt x="330494" y="790837"/>
                </a:lnTo>
                <a:lnTo>
                  <a:pt x="343026" y="784352"/>
                </a:lnTo>
                <a:lnTo>
                  <a:pt x="349544" y="780066"/>
                </a:lnTo>
                <a:lnTo>
                  <a:pt x="359853" y="771493"/>
                </a:lnTo>
                <a:lnTo>
                  <a:pt x="368004" y="762036"/>
                </a:lnTo>
                <a:lnTo>
                  <a:pt x="374015" y="751713"/>
                </a:lnTo>
                <a:lnTo>
                  <a:pt x="376175" y="746287"/>
                </a:lnTo>
                <a:lnTo>
                  <a:pt x="378951" y="734498"/>
                </a:lnTo>
                <a:lnTo>
                  <a:pt x="379482" y="721956"/>
                </a:lnTo>
                <a:lnTo>
                  <a:pt x="377825" y="708660"/>
                </a:lnTo>
                <a:lnTo>
                  <a:pt x="338454" y="724154"/>
                </a:lnTo>
                <a:lnTo>
                  <a:pt x="340614" y="732155"/>
                </a:lnTo>
                <a:lnTo>
                  <a:pt x="340614" y="738759"/>
                </a:lnTo>
                <a:lnTo>
                  <a:pt x="338708" y="744219"/>
                </a:lnTo>
                <a:lnTo>
                  <a:pt x="336676" y="749554"/>
                </a:lnTo>
                <a:lnTo>
                  <a:pt x="332867" y="753872"/>
                </a:lnTo>
                <a:lnTo>
                  <a:pt x="327278" y="757301"/>
                </a:lnTo>
                <a:lnTo>
                  <a:pt x="313630" y="762003"/>
                </a:lnTo>
                <a:lnTo>
                  <a:pt x="301244" y="760857"/>
                </a:lnTo>
                <a:lnTo>
                  <a:pt x="296710" y="759149"/>
                </a:lnTo>
                <a:lnTo>
                  <a:pt x="286602" y="752199"/>
                </a:lnTo>
                <a:lnTo>
                  <a:pt x="277749" y="741172"/>
                </a:lnTo>
                <a:lnTo>
                  <a:pt x="367538" y="687197"/>
                </a:lnTo>
                <a:lnTo>
                  <a:pt x="360660" y="676118"/>
                </a:lnTo>
                <a:lnTo>
                  <a:pt x="351994" y="664345"/>
                </a:lnTo>
                <a:lnTo>
                  <a:pt x="343005" y="654461"/>
                </a:lnTo>
                <a:lnTo>
                  <a:pt x="333691" y="646466"/>
                </a:lnTo>
                <a:lnTo>
                  <a:pt x="324048" y="640360"/>
                </a:lnTo>
                <a:lnTo>
                  <a:pt x="314071" y="636143"/>
                </a:lnTo>
                <a:lnTo>
                  <a:pt x="302313" y="633455"/>
                </a:lnTo>
                <a:lnTo>
                  <a:pt x="290398" y="632961"/>
                </a:lnTo>
                <a:lnTo>
                  <a:pt x="278433" y="634688"/>
                </a:lnTo>
                <a:lnTo>
                  <a:pt x="266425" y="638629"/>
                </a:lnTo>
                <a:lnTo>
                  <a:pt x="254380" y="644779"/>
                </a:lnTo>
                <a:lnTo>
                  <a:pt x="249080" y="648227"/>
                </a:lnTo>
                <a:lnTo>
                  <a:pt x="238975" y="656808"/>
                </a:lnTo>
                <a:lnTo>
                  <a:pt x="230983" y="666746"/>
                </a:lnTo>
                <a:lnTo>
                  <a:pt x="225078" y="678024"/>
                </a:lnTo>
                <a:lnTo>
                  <a:pt x="221233" y="690626"/>
                </a:lnTo>
                <a:lnTo>
                  <a:pt x="220648" y="693874"/>
                </a:lnTo>
                <a:close/>
              </a:path>
              <a:path w="1439799" h="918717">
                <a:moveTo>
                  <a:pt x="354329" y="518794"/>
                </a:moveTo>
                <a:lnTo>
                  <a:pt x="318516" y="540258"/>
                </a:lnTo>
                <a:lnTo>
                  <a:pt x="430910" y="727329"/>
                </a:lnTo>
                <a:lnTo>
                  <a:pt x="466725" y="705738"/>
                </a:lnTo>
                <a:lnTo>
                  <a:pt x="354329" y="518794"/>
                </a:lnTo>
                <a:close/>
              </a:path>
              <a:path w="1439799" h="918717">
                <a:moveTo>
                  <a:pt x="483362" y="587756"/>
                </a:moveTo>
                <a:lnTo>
                  <a:pt x="481153" y="583869"/>
                </a:lnTo>
                <a:lnTo>
                  <a:pt x="476881" y="571715"/>
                </a:lnTo>
                <a:lnTo>
                  <a:pt x="476884" y="560069"/>
                </a:lnTo>
                <a:lnTo>
                  <a:pt x="474506" y="648601"/>
                </a:lnTo>
                <a:lnTo>
                  <a:pt x="484344" y="655958"/>
                </a:lnTo>
                <a:lnTo>
                  <a:pt x="483362" y="587756"/>
                </a:lnTo>
                <a:close/>
              </a:path>
              <a:path w="1439799" h="918717">
                <a:moveTo>
                  <a:pt x="438834" y="562810"/>
                </a:moveTo>
                <a:lnTo>
                  <a:pt x="438010" y="574266"/>
                </a:lnTo>
                <a:lnTo>
                  <a:pt x="439066" y="586001"/>
                </a:lnTo>
                <a:lnTo>
                  <a:pt x="442002" y="598021"/>
                </a:lnTo>
                <a:lnTo>
                  <a:pt x="446819" y="610331"/>
                </a:lnTo>
                <a:lnTo>
                  <a:pt x="453517" y="622935"/>
                </a:lnTo>
                <a:lnTo>
                  <a:pt x="457077" y="628533"/>
                </a:lnTo>
                <a:lnTo>
                  <a:pt x="465414" y="639462"/>
                </a:lnTo>
                <a:lnTo>
                  <a:pt x="474506" y="648601"/>
                </a:lnTo>
                <a:lnTo>
                  <a:pt x="476884" y="560069"/>
                </a:lnTo>
                <a:lnTo>
                  <a:pt x="478535" y="551307"/>
                </a:lnTo>
                <a:lnTo>
                  <a:pt x="483362" y="544576"/>
                </a:lnTo>
                <a:lnTo>
                  <a:pt x="491108" y="539877"/>
                </a:lnTo>
                <a:lnTo>
                  <a:pt x="498475" y="535432"/>
                </a:lnTo>
                <a:lnTo>
                  <a:pt x="506349" y="534416"/>
                </a:lnTo>
                <a:lnTo>
                  <a:pt x="514603" y="536829"/>
                </a:lnTo>
                <a:lnTo>
                  <a:pt x="517757" y="537894"/>
                </a:lnTo>
                <a:lnTo>
                  <a:pt x="527832" y="544470"/>
                </a:lnTo>
                <a:lnTo>
                  <a:pt x="536828" y="555625"/>
                </a:lnTo>
                <a:lnTo>
                  <a:pt x="483362" y="587756"/>
                </a:lnTo>
                <a:lnTo>
                  <a:pt x="484344" y="655958"/>
                </a:lnTo>
                <a:lnTo>
                  <a:pt x="494919" y="661543"/>
                </a:lnTo>
                <a:lnTo>
                  <a:pt x="501463" y="663889"/>
                </a:lnTo>
                <a:lnTo>
                  <a:pt x="512824" y="666136"/>
                </a:lnTo>
                <a:lnTo>
                  <a:pt x="524471" y="666186"/>
                </a:lnTo>
                <a:lnTo>
                  <a:pt x="536400" y="664041"/>
                </a:lnTo>
                <a:lnTo>
                  <a:pt x="548607" y="659699"/>
                </a:lnTo>
                <a:lnTo>
                  <a:pt x="561085" y="653161"/>
                </a:lnTo>
                <a:lnTo>
                  <a:pt x="567650" y="648928"/>
                </a:lnTo>
                <a:lnTo>
                  <a:pt x="578015" y="640408"/>
                </a:lnTo>
                <a:lnTo>
                  <a:pt x="586187" y="630970"/>
                </a:lnTo>
                <a:lnTo>
                  <a:pt x="592201" y="620649"/>
                </a:lnTo>
                <a:lnTo>
                  <a:pt x="594329" y="615200"/>
                </a:lnTo>
                <a:lnTo>
                  <a:pt x="597076" y="603418"/>
                </a:lnTo>
                <a:lnTo>
                  <a:pt x="597600" y="590883"/>
                </a:lnTo>
                <a:lnTo>
                  <a:pt x="595883" y="577596"/>
                </a:lnTo>
                <a:lnTo>
                  <a:pt x="556641" y="593090"/>
                </a:lnTo>
                <a:lnTo>
                  <a:pt x="558800" y="601091"/>
                </a:lnTo>
                <a:lnTo>
                  <a:pt x="558800" y="607694"/>
                </a:lnTo>
                <a:lnTo>
                  <a:pt x="556895" y="613029"/>
                </a:lnTo>
                <a:lnTo>
                  <a:pt x="554863" y="618490"/>
                </a:lnTo>
                <a:lnTo>
                  <a:pt x="551052" y="622808"/>
                </a:lnTo>
                <a:lnTo>
                  <a:pt x="545465" y="626237"/>
                </a:lnTo>
                <a:lnTo>
                  <a:pt x="531816" y="630939"/>
                </a:lnTo>
                <a:lnTo>
                  <a:pt x="519429" y="629793"/>
                </a:lnTo>
                <a:lnTo>
                  <a:pt x="514828" y="628053"/>
                </a:lnTo>
                <a:lnTo>
                  <a:pt x="504733" y="621107"/>
                </a:lnTo>
                <a:lnTo>
                  <a:pt x="495807" y="610108"/>
                </a:lnTo>
                <a:lnTo>
                  <a:pt x="585724" y="556133"/>
                </a:lnTo>
                <a:lnTo>
                  <a:pt x="578839" y="545048"/>
                </a:lnTo>
                <a:lnTo>
                  <a:pt x="570154" y="533255"/>
                </a:lnTo>
                <a:lnTo>
                  <a:pt x="561145" y="523351"/>
                </a:lnTo>
                <a:lnTo>
                  <a:pt x="551821" y="515345"/>
                </a:lnTo>
                <a:lnTo>
                  <a:pt x="542189" y="509251"/>
                </a:lnTo>
                <a:lnTo>
                  <a:pt x="532256" y="505079"/>
                </a:lnTo>
                <a:lnTo>
                  <a:pt x="520409" y="502379"/>
                </a:lnTo>
                <a:lnTo>
                  <a:pt x="508508" y="501901"/>
                </a:lnTo>
                <a:lnTo>
                  <a:pt x="496546" y="503634"/>
                </a:lnTo>
                <a:lnTo>
                  <a:pt x="484523" y="507574"/>
                </a:lnTo>
                <a:lnTo>
                  <a:pt x="472440" y="513715"/>
                </a:lnTo>
                <a:lnTo>
                  <a:pt x="467229" y="517118"/>
                </a:lnTo>
                <a:lnTo>
                  <a:pt x="457131" y="525680"/>
                </a:lnTo>
                <a:lnTo>
                  <a:pt x="449124" y="535602"/>
                </a:lnTo>
                <a:lnTo>
                  <a:pt x="443217" y="546893"/>
                </a:lnTo>
                <a:lnTo>
                  <a:pt x="439420" y="559562"/>
                </a:lnTo>
                <a:lnTo>
                  <a:pt x="438834" y="5628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24968" y="2322576"/>
            <a:ext cx="504444" cy="5242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3192" y="2176272"/>
            <a:ext cx="3195827" cy="7894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93192" y="2517648"/>
            <a:ext cx="3465576" cy="7894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24968" y="3090672"/>
            <a:ext cx="504444" cy="5242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3192" y="2944368"/>
            <a:ext cx="772668" cy="78943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96468" y="2944368"/>
            <a:ext cx="3087624" cy="78943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93192" y="3285744"/>
            <a:ext cx="2008632" cy="78943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93192" y="3627120"/>
            <a:ext cx="3584448" cy="7894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93192" y="4053840"/>
            <a:ext cx="3947160" cy="7894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9600" y="4724400"/>
            <a:ext cx="1828800" cy="18288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1167" y="1684654"/>
            <a:ext cx="3470544" cy="29180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2986" marR="52412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latin typeface="Calibri"/>
                <a:cs typeface="Calibri"/>
              </a:rPr>
              <a:t>Smot</a:t>
            </a:r>
            <a:r>
              <a:rPr sz="6600" spc="9" baseline="3103" dirty="0" smtClean="0">
                <a:latin typeface="Calibri"/>
                <a:cs typeface="Calibri"/>
              </a:rPr>
              <a:t>h</a:t>
            </a:r>
            <a:r>
              <a:rPr sz="6600" spc="0" baseline="3103" dirty="0" smtClean="0">
                <a:latin typeface="Calibri"/>
                <a:cs typeface="Calibri"/>
              </a:rPr>
              <a:t>ering /</a:t>
            </a:r>
            <a:endParaRPr sz="4400">
              <a:latin typeface="Calibri"/>
              <a:cs typeface="Calibri"/>
            </a:endParaRPr>
          </a:p>
          <a:p>
            <a:pPr marL="12700" marR="52412">
              <a:lnSpc>
                <a:spcPct val="101725"/>
              </a:lnSpc>
              <a:spcBef>
                <a:spcPts val="2600"/>
              </a:spcBef>
            </a:pPr>
            <a:r>
              <a:rPr sz="2800" spc="-84" dirty="0" smtClean="0">
                <a:latin typeface="Calibri"/>
                <a:cs typeface="Calibri"/>
              </a:rPr>
              <a:t>k</a:t>
            </a:r>
            <a:r>
              <a:rPr sz="2800" spc="0" dirty="0" smtClean="0">
                <a:latin typeface="Calibri"/>
                <a:cs typeface="Calibri"/>
              </a:rPr>
              <a:t>el</a:t>
            </a:r>
            <a:r>
              <a:rPr sz="2800" spc="-9" dirty="0" smtClean="0">
                <a:latin typeface="Calibri"/>
                <a:cs typeface="Calibri"/>
              </a:rPr>
              <a:t>u</a:t>
            </a:r>
            <a:r>
              <a:rPr sz="2800" spc="0" dirty="0" smtClean="0">
                <a:latin typeface="Calibri"/>
                <a:cs typeface="Calibri"/>
              </a:rPr>
              <a:t>ar</a:t>
            </a:r>
            <a:r>
              <a:rPr sz="2800" spc="-70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masuk</a:t>
            </a:r>
            <a:r>
              <a:rPr sz="2800" spc="-49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uda</a:t>
            </a:r>
            <a:r>
              <a:rPr sz="2800" spc="-69" dirty="0" smtClean="0">
                <a:latin typeface="Calibri"/>
                <a:cs typeface="Calibri"/>
              </a:rPr>
              <a:t>r</a:t>
            </a:r>
            <a:r>
              <a:rPr sz="2800" spc="0" dirty="0" smtClean="0">
                <a:latin typeface="Calibri"/>
                <a:cs typeface="Calibri"/>
              </a:rPr>
              <a:t>a.</a:t>
            </a:r>
            <a:endParaRPr sz="2800">
              <a:latin typeface="Calibri"/>
              <a:cs typeface="Calibri"/>
            </a:endParaRPr>
          </a:p>
          <a:p>
            <a:pPr marL="1885052" marR="52412">
              <a:lnSpc>
                <a:spcPts val="3360"/>
              </a:lnSpc>
              <a:spcBef>
                <a:spcPts val="168"/>
              </a:spcBef>
            </a:pPr>
            <a:r>
              <a:rPr sz="4200" spc="0" baseline="1950" dirty="0" smtClean="0">
                <a:latin typeface="Calibri"/>
                <a:cs typeface="Calibri"/>
              </a:rPr>
              <a:t>n</a:t>
            </a:r>
            <a:r>
              <a:rPr sz="4200" spc="34" baseline="1950" dirty="0" smtClean="0">
                <a:latin typeface="Calibri"/>
                <a:cs typeface="Calibri"/>
              </a:rPr>
              <a:t> </a:t>
            </a:r>
            <a:r>
              <a:rPr sz="4200" spc="0" baseline="1950" dirty="0" smtClean="0">
                <a:latin typeface="Calibri"/>
                <a:cs typeface="Calibri"/>
              </a:rPr>
              <a:t>a</a:t>
            </a:r>
            <a:r>
              <a:rPr sz="4200" spc="-19" baseline="1950" dirty="0" smtClean="0">
                <a:latin typeface="Calibri"/>
                <a:cs typeface="Calibri"/>
              </a:rPr>
              <a:t>g</a:t>
            </a:r>
            <a:r>
              <a:rPr sz="4200" spc="0" baseline="1950" dirty="0" smtClean="0">
                <a:latin typeface="Calibri"/>
                <a:cs typeface="Calibri"/>
              </a:rPr>
              <a:t>en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360"/>
              </a:lnSpc>
              <a:spcBef>
                <a:spcPts val="1938"/>
              </a:spcBef>
            </a:pPr>
            <a:r>
              <a:rPr sz="2800" spc="0" dirty="0" smtClean="0">
                <a:latin typeface="Calibri"/>
                <a:cs typeface="Calibri"/>
              </a:rPr>
              <a:t>(</a:t>
            </a:r>
            <a:r>
              <a:rPr sz="2800" spc="-44" dirty="0" smtClean="0">
                <a:latin typeface="Calibri"/>
                <a:cs typeface="Calibri"/>
              </a:rPr>
              <a:t>e</a:t>
            </a:r>
            <a:r>
              <a:rPr sz="2800" spc="9" dirty="0" smtClean="0">
                <a:latin typeface="Calibri"/>
                <a:cs typeface="Calibri"/>
              </a:rPr>
              <a:t>x</a:t>
            </a:r>
            <a:r>
              <a:rPr sz="2800" spc="0" dirty="0" smtClean="0">
                <a:latin typeface="Calibri"/>
                <a:cs typeface="Calibri"/>
              </a:rPr>
              <a:t>ti</a:t>
            </a:r>
            <a:r>
              <a:rPr sz="2800" spc="-9" dirty="0" smtClean="0">
                <a:latin typeface="Calibri"/>
                <a:cs typeface="Calibri"/>
              </a:rPr>
              <a:t>n</a:t>
            </a:r>
            <a:r>
              <a:rPr sz="2800" spc="0" dirty="0" smtClean="0">
                <a:latin typeface="Calibri"/>
                <a:cs typeface="Calibri"/>
              </a:rPr>
              <a:t>gui</a:t>
            </a:r>
            <a:r>
              <a:rPr sz="2800" spc="-9" dirty="0" smtClean="0">
                <a:latin typeface="Calibri"/>
                <a:cs typeface="Calibri"/>
              </a:rPr>
              <a:t>s</a:t>
            </a:r>
            <a:r>
              <a:rPr sz="2800" spc="0" dirty="0" smtClean="0">
                <a:latin typeface="Calibri"/>
                <a:cs typeface="Calibri"/>
              </a:rPr>
              <a:t>h</a:t>
            </a:r>
            <a:r>
              <a:rPr sz="2800" spc="-9" dirty="0" smtClean="0">
                <a:latin typeface="Calibri"/>
                <a:cs typeface="Calibri"/>
              </a:rPr>
              <a:t>i</a:t>
            </a:r>
            <a:r>
              <a:rPr sz="2800" spc="0" dirty="0" smtClean="0">
                <a:latin typeface="Calibri"/>
                <a:cs typeface="Calibri"/>
              </a:rPr>
              <a:t>ng</a:t>
            </a:r>
            <a:r>
              <a:rPr sz="2800" spc="-93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a</a:t>
            </a:r>
            <a:r>
              <a:rPr sz="2800" spc="-14" dirty="0" smtClean="0">
                <a:latin typeface="Calibri"/>
                <a:cs typeface="Calibri"/>
              </a:rPr>
              <a:t>g</a:t>
            </a:r>
            <a:r>
              <a:rPr sz="2800" spc="0" dirty="0" smtClean="0">
                <a:latin typeface="Calibri"/>
                <a:cs typeface="Calibri"/>
              </a:rPr>
              <a:t>e</a:t>
            </a:r>
            <a:r>
              <a:rPr sz="2800" spc="-29" dirty="0" smtClean="0">
                <a:latin typeface="Calibri"/>
                <a:cs typeface="Calibri"/>
              </a:rPr>
              <a:t>n</a:t>
            </a:r>
            <a:r>
              <a:rPr sz="2800" spc="0" dirty="0" smtClean="0">
                <a:latin typeface="Calibri"/>
                <a:cs typeface="Calibri"/>
              </a:rPr>
              <a:t>t): </a:t>
            </a:r>
            <a:r>
              <a:rPr sz="2800" spc="-39" dirty="0" smtClean="0">
                <a:latin typeface="Calibri"/>
                <a:cs typeface="Calibri"/>
              </a:rPr>
              <a:t>F</a:t>
            </a:r>
            <a:r>
              <a:rPr sz="2800" spc="0" dirty="0" smtClean="0">
                <a:latin typeface="Calibri"/>
                <a:cs typeface="Calibri"/>
              </a:rPr>
              <a:t>oam,</a:t>
            </a:r>
            <a:r>
              <a:rPr sz="2800" spc="-70" dirty="0" smtClean="0">
                <a:latin typeface="Calibri"/>
                <a:cs typeface="Calibri"/>
              </a:rPr>
              <a:t> </a:t>
            </a:r>
            <a:r>
              <a:rPr sz="2800" spc="-44" dirty="0" smtClean="0">
                <a:latin typeface="Calibri"/>
                <a:cs typeface="Calibri"/>
              </a:rPr>
              <a:t>K</a:t>
            </a:r>
            <a:r>
              <a:rPr sz="2800" spc="0" dirty="0" smtClean="0">
                <a:latin typeface="Calibri"/>
                <a:cs typeface="Calibri"/>
              </a:rPr>
              <a:t>arbon</a:t>
            </a:r>
            <a:r>
              <a:rPr sz="2800" spc="-66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D</a:t>
            </a:r>
            <a:r>
              <a:rPr sz="2800" spc="-9" dirty="0" smtClean="0">
                <a:latin typeface="Calibri"/>
                <a:cs typeface="Calibri"/>
              </a:rPr>
              <a:t>i</a:t>
            </a:r>
            <a:r>
              <a:rPr sz="2800" spc="0" dirty="0" smtClean="0">
                <a:latin typeface="Calibri"/>
                <a:cs typeface="Calibri"/>
              </a:rPr>
              <a:t>o</a:t>
            </a:r>
            <a:r>
              <a:rPr sz="2800" spc="-19" dirty="0" smtClean="0">
                <a:latin typeface="Calibri"/>
                <a:cs typeface="Calibri"/>
              </a:rPr>
              <a:t>k</a:t>
            </a:r>
            <a:r>
              <a:rPr sz="2800" spc="0" dirty="0" smtClean="0">
                <a:latin typeface="Calibri"/>
                <a:cs typeface="Calibri"/>
              </a:rPr>
              <a:t>si</a:t>
            </a:r>
            <a:r>
              <a:rPr sz="2800" spc="-9" dirty="0" smtClean="0">
                <a:latin typeface="Calibri"/>
                <a:cs typeface="Calibri"/>
              </a:rPr>
              <a:t>d</a:t>
            </a:r>
            <a:r>
              <a:rPr sz="2800" spc="0" dirty="0" smtClean="0">
                <a:latin typeface="Calibri"/>
                <a:cs typeface="Calibri"/>
              </a:rPr>
              <a:t>a,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20470" y="1684654"/>
            <a:ext cx="2569104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-75" baseline="3103" dirty="0" smtClean="0">
                <a:latin typeface="Calibri"/>
                <a:cs typeface="Calibri"/>
              </a:rPr>
              <a:t>P</a:t>
            </a:r>
            <a:r>
              <a:rPr sz="6600" spc="0" baseline="3103" dirty="0" smtClean="0">
                <a:latin typeface="Calibri"/>
                <a:cs typeface="Calibri"/>
              </a:rPr>
              <a:t>elemasan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39412" y="5868924"/>
            <a:ext cx="2250947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8275">
              <a:lnSpc>
                <a:spcPct val="95825"/>
              </a:lnSpc>
              <a:spcBef>
                <a:spcPts val="440"/>
              </a:spcBef>
            </a:pPr>
            <a:r>
              <a:rPr sz="2000" b="1" spc="4" dirty="0" smtClean="0">
                <a:latin typeface="Arial"/>
                <a:cs typeface="Arial"/>
              </a:rPr>
              <a:t>BAHA</a:t>
            </a:r>
            <a:r>
              <a:rPr sz="2000" b="1" spc="0" dirty="0" smtClean="0">
                <a:latin typeface="Arial"/>
                <a:cs typeface="Arial"/>
              </a:rPr>
              <a:t>N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B</a:t>
            </a:r>
            <a:r>
              <a:rPr sz="2000" b="1" spc="9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K</a:t>
            </a:r>
            <a:r>
              <a:rPr sz="2000" b="1" spc="9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R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object 54"/>
          <p:cNvSpPr txBox="1"/>
          <p:nvPr/>
        </p:nvSpPr>
        <p:spPr>
          <a:xfrm>
            <a:off x="118567" y="2103120"/>
            <a:ext cx="2716072" cy="789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18"/>
              </a:spcBef>
            </a:pPr>
            <a:endParaRPr sz="7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950" spc="0" dirty="0" smtClean="0">
                <a:solidFill>
                  <a:srgbClr val="0000FF"/>
                </a:solidFill>
                <a:latin typeface="Wingdings"/>
                <a:cs typeface="Wingdings"/>
              </a:rPr>
              <a:t></a:t>
            </a:r>
            <a:endParaRPr sz="1950">
              <a:latin typeface="Wingdings"/>
              <a:cs typeface="Wingdings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40792" y="2283968"/>
            <a:ext cx="3110484" cy="9499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0" baseline="3900" dirty="0" smtClean="0">
                <a:latin typeface="Calibri"/>
                <a:cs typeface="Calibri"/>
              </a:rPr>
              <a:t>Den</a:t>
            </a:r>
            <a:r>
              <a:rPr sz="4200" spc="-54" baseline="3900" dirty="0" smtClean="0">
                <a:latin typeface="Calibri"/>
                <a:cs typeface="Calibri"/>
              </a:rPr>
              <a:t>g</a:t>
            </a:r>
            <a:r>
              <a:rPr sz="4200" spc="0" baseline="3900" dirty="0" smtClean="0">
                <a:latin typeface="Calibri"/>
                <a:cs typeface="Calibri"/>
              </a:rPr>
              <a:t>an</a:t>
            </a:r>
            <a:r>
              <a:rPr sz="4200" spc="-77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ha</a:t>
            </a:r>
            <a:r>
              <a:rPr sz="4200" spc="-54" baseline="3900" dirty="0" smtClean="0">
                <a:latin typeface="Calibri"/>
                <a:cs typeface="Calibri"/>
              </a:rPr>
              <a:t>ny</a:t>
            </a:r>
            <a:r>
              <a:rPr sz="4200" spc="0" baseline="3900" dirty="0" smtClean="0">
                <a:latin typeface="Calibri"/>
                <a:cs typeface="Calibri"/>
              </a:rPr>
              <a:t>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40792" y="2625115"/>
            <a:ext cx="3688079" cy="950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0" baseline="3900" dirty="0" smtClean="0">
                <a:latin typeface="Calibri"/>
                <a:cs typeface="Calibri"/>
              </a:rPr>
              <a:t>me</a:t>
            </a:r>
            <a:r>
              <a:rPr sz="4200" spc="-9" baseline="3900" dirty="0" smtClean="0">
                <a:latin typeface="Calibri"/>
                <a:cs typeface="Calibri"/>
              </a:rPr>
              <a:t>n</a:t>
            </a:r>
            <a:r>
              <a:rPr sz="4200" spc="-44" baseline="3900" dirty="0" smtClean="0">
                <a:latin typeface="Calibri"/>
                <a:cs typeface="Calibri"/>
              </a:rPr>
              <a:t>g</a:t>
            </a:r>
            <a:r>
              <a:rPr sz="4200" spc="0" baseline="3900" dirty="0" smtClean="0">
                <a:latin typeface="Calibri"/>
                <a:cs typeface="Calibri"/>
              </a:rPr>
              <a:t>al</a:t>
            </a:r>
            <a:r>
              <a:rPr sz="4200" spc="-9" baseline="3900" dirty="0" smtClean="0">
                <a:latin typeface="Calibri"/>
                <a:cs typeface="Calibri"/>
              </a:rPr>
              <a:t>i</a:t>
            </a:r>
            <a:r>
              <a:rPr sz="4200" spc="0" baseline="3900" dirty="0" smtClean="0">
                <a:latin typeface="Calibri"/>
                <a:cs typeface="Calibri"/>
              </a:rPr>
              <a:t>h</a:t>
            </a:r>
            <a:r>
              <a:rPr sz="4200" spc="-54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an</a:t>
            </a:r>
            <a:r>
              <a:rPr sz="4200" spc="-18" baseline="3900" dirty="0" smtClean="0">
                <a:latin typeface="Calibri"/>
                <a:cs typeface="Calibri"/>
              </a:rPr>
              <a:t> </a:t>
            </a:r>
            <a:r>
              <a:rPr sz="4200" spc="-19" baseline="3900" dirty="0" smtClean="0">
                <a:latin typeface="Calibri"/>
                <a:cs typeface="Calibri"/>
              </a:rPr>
              <a:t>a</a:t>
            </a:r>
            <a:r>
              <a:rPr sz="4200" spc="-34" baseline="3900" dirty="0" smtClean="0">
                <a:latin typeface="Calibri"/>
                <a:cs typeface="Calibri"/>
              </a:rPr>
              <a:t>t</a:t>
            </a:r>
            <a:r>
              <a:rPr sz="4200" spc="0" baseline="3900" dirty="0" smtClean="0">
                <a:latin typeface="Calibri"/>
                <a:cs typeface="Calibri"/>
              </a:rPr>
              <a:t>au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40792" y="2966974"/>
            <a:ext cx="3064878" cy="949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0" baseline="3900" dirty="0" smtClean="0">
                <a:latin typeface="Calibri"/>
                <a:cs typeface="Calibri"/>
              </a:rPr>
              <a:t>mengu</a:t>
            </a:r>
            <a:r>
              <a:rPr sz="4200" spc="-69" baseline="3900" dirty="0" smtClean="0">
                <a:latin typeface="Calibri"/>
                <a:cs typeface="Calibri"/>
              </a:rPr>
              <a:t>r</a:t>
            </a:r>
            <a:r>
              <a:rPr sz="4200" spc="0" baseline="3900" dirty="0" smtClean="0">
                <a:latin typeface="Calibri"/>
                <a:cs typeface="Calibri"/>
              </a:rPr>
              <a:t>ang</a:t>
            </a:r>
            <a:r>
              <a:rPr sz="4200" spc="-44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an</a:t>
            </a:r>
            <a:r>
              <a:rPr sz="4200" spc="-145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ba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40792" y="3308350"/>
            <a:ext cx="2918460" cy="949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0" baseline="3900" dirty="0" smtClean="0">
                <a:latin typeface="Calibri"/>
                <a:cs typeface="Calibri"/>
              </a:rPr>
              <a:t>ba</a:t>
            </a:r>
            <a:r>
              <a:rPr sz="4200" spc="-44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ar</a:t>
            </a:r>
            <a:r>
              <a:rPr sz="4200" spc="-63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pad</a:t>
            </a:r>
            <a:r>
              <a:rPr sz="4200" spc="-19" baseline="3900" dirty="0" smtClean="0">
                <a:latin typeface="Calibri"/>
                <a:cs typeface="Calibri"/>
              </a:rPr>
              <a:t>a</a:t>
            </a:r>
            <a:r>
              <a:rPr sz="4200" spc="0" baseline="3900" dirty="0" smtClean="0">
                <a:latin typeface="Calibri"/>
                <a:cs typeface="Calibri"/>
              </a:rPr>
              <a:t>t</a:t>
            </a:r>
            <a:r>
              <a:rPr sz="4200" spc="-41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dari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40792" y="3649726"/>
            <a:ext cx="3857244" cy="949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-84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eba</a:t>
            </a:r>
            <a:r>
              <a:rPr sz="4200" spc="-44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a</a:t>
            </a:r>
            <a:r>
              <a:rPr sz="4200" spc="-59" baseline="3900" dirty="0" smtClean="0">
                <a:latin typeface="Calibri"/>
                <a:cs typeface="Calibri"/>
              </a:rPr>
              <a:t>r</a:t>
            </a:r>
            <a:r>
              <a:rPr sz="4200" spc="0" baseline="3900" dirty="0" smtClean="0">
                <a:latin typeface="Calibri"/>
                <a:cs typeface="Calibri"/>
              </a:rPr>
              <a:t>an,</a:t>
            </a:r>
            <a:r>
              <a:rPr sz="4200" spc="-115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pada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40792" y="3990873"/>
            <a:ext cx="4067555" cy="949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-84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eba</a:t>
            </a:r>
            <a:r>
              <a:rPr sz="4200" spc="-50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a</a:t>
            </a:r>
            <a:r>
              <a:rPr sz="4200" spc="-59" baseline="3900" dirty="0" smtClean="0">
                <a:latin typeface="Calibri"/>
                <a:cs typeface="Calibri"/>
              </a:rPr>
              <a:t>r</a:t>
            </a:r>
            <a:r>
              <a:rPr sz="4200" spc="0" baseline="3900" dirty="0" smtClean="0">
                <a:latin typeface="Calibri"/>
                <a:cs typeface="Calibri"/>
              </a:rPr>
              <a:t>an</a:t>
            </a:r>
            <a:r>
              <a:rPr sz="4200" spc="-28" baseline="3900" dirty="0" smtClean="0">
                <a:latin typeface="Calibri"/>
                <a:cs typeface="Calibri"/>
              </a:rPr>
              <a:t> </a:t>
            </a:r>
            <a:r>
              <a:rPr sz="4200" spc="-50" baseline="3900" dirty="0" smtClean="0">
                <a:latin typeface="Calibri"/>
                <a:cs typeface="Calibri"/>
              </a:rPr>
              <a:t>z</a:t>
            </a:r>
            <a:r>
              <a:rPr sz="4200" spc="-19" baseline="3900" dirty="0" smtClean="0">
                <a:latin typeface="Calibri"/>
                <a:cs typeface="Calibri"/>
              </a:rPr>
              <a:t>a</a:t>
            </a:r>
            <a:r>
              <a:rPr sz="4200" spc="0" baseline="3900" dirty="0" smtClean="0">
                <a:latin typeface="Calibri"/>
                <a:cs typeface="Calibri"/>
              </a:rPr>
              <a:t>t</a:t>
            </a:r>
            <a:r>
              <a:rPr sz="4200" spc="-24" baseline="3900" dirty="0" smtClean="0">
                <a:latin typeface="Calibri"/>
                <a:cs typeface="Calibri"/>
              </a:rPr>
              <a:t> </a:t>
            </a:r>
            <a:r>
              <a:rPr sz="4200" spc="-14" baseline="3900" dirty="0" smtClean="0">
                <a:latin typeface="Calibri"/>
                <a:cs typeface="Calibri"/>
              </a:rPr>
              <a:t>c</a:t>
            </a:r>
            <a:r>
              <a:rPr sz="4200" spc="0" baseline="3900" dirty="0" smtClean="0">
                <a:latin typeface="Calibri"/>
                <a:cs typeface="Calibri"/>
              </a:rPr>
              <a:t>air </a:t>
            </a:r>
            <a:r>
              <a:rPr sz="4200" spc="-14" baseline="3900" dirty="0" smtClean="0">
                <a:latin typeface="Calibri"/>
                <a:cs typeface="Calibri"/>
              </a:rPr>
              <a:t>a</a:t>
            </a:r>
            <a:r>
              <a:rPr sz="4200" spc="-34" baseline="3900" dirty="0" smtClean="0">
                <a:latin typeface="Calibri"/>
                <a:cs typeface="Calibri"/>
              </a:rPr>
              <a:t>t</a:t>
            </a:r>
            <a:r>
              <a:rPr sz="4200" spc="0" baseline="3900" dirty="0" smtClean="0">
                <a:latin typeface="Calibri"/>
                <a:cs typeface="Calibri"/>
              </a:rPr>
              <a:t>au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40792" y="4332858"/>
            <a:ext cx="4195572" cy="949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-44" baseline="3900" dirty="0" smtClean="0">
                <a:latin typeface="Calibri"/>
                <a:cs typeface="Calibri"/>
              </a:rPr>
              <a:t>g</a:t>
            </a:r>
            <a:r>
              <a:rPr sz="4200" spc="0" baseline="3900" dirty="0" smtClean="0">
                <a:latin typeface="Calibri"/>
                <a:cs typeface="Calibri"/>
              </a:rPr>
              <a:t>as,</a:t>
            </a:r>
            <a:r>
              <a:rPr sz="4200" spc="-31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tutup</a:t>
            </a:r>
            <a:r>
              <a:rPr sz="4200" spc="-37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salu</a:t>
            </a:r>
            <a:r>
              <a:rPr sz="4200" spc="-69" baseline="3900" dirty="0" smtClean="0">
                <a:latin typeface="Calibri"/>
                <a:cs typeface="Calibri"/>
              </a:rPr>
              <a:t>r</a:t>
            </a:r>
            <a:r>
              <a:rPr sz="4200" spc="0" baseline="3900" dirty="0" smtClean="0">
                <a:latin typeface="Calibri"/>
                <a:cs typeface="Calibri"/>
              </a:rPr>
              <a:t>an</a:t>
            </a:r>
            <a:r>
              <a:rPr sz="4200" spc="-58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(sup</a:t>
            </a:r>
            <a:r>
              <a:rPr sz="4200" spc="-14" baseline="3900" dirty="0" smtClean="0">
                <a:latin typeface="Calibri"/>
                <a:cs typeface="Calibri"/>
              </a:rPr>
              <a:t>l</a:t>
            </a:r>
            <a:r>
              <a:rPr sz="4200" spc="0" baseline="3900" dirty="0" smtClean="0">
                <a:latin typeface="Calibri"/>
                <a:cs typeface="Calibri"/>
              </a:rPr>
              <a:t>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40792" y="4674235"/>
            <a:ext cx="3189516" cy="9493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-39" baseline="3900" dirty="0" smtClean="0">
                <a:latin typeface="Calibri"/>
                <a:cs typeface="Calibri"/>
              </a:rPr>
              <a:t>v</a:t>
            </a:r>
            <a:r>
              <a:rPr sz="4200" spc="0" baseline="3900" dirty="0" smtClean="0">
                <a:latin typeface="Calibri"/>
                <a:cs typeface="Calibri"/>
              </a:rPr>
              <a:t>al</a:t>
            </a:r>
            <a:r>
              <a:rPr sz="4200" spc="-29" baseline="3900" dirty="0" smtClean="0">
                <a:latin typeface="Calibri"/>
                <a:cs typeface="Calibri"/>
              </a:rPr>
              <a:t>v</a:t>
            </a:r>
            <a:r>
              <a:rPr sz="4200" spc="0" baseline="3900" dirty="0" smtClean="0">
                <a:latin typeface="Calibri"/>
                <a:cs typeface="Calibri"/>
              </a:rPr>
              <a:t>e)</a:t>
            </a:r>
            <a:r>
              <a:rPr sz="4200" spc="-54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, me</a:t>
            </a:r>
            <a:r>
              <a:rPr sz="4200" spc="-54" baseline="3900" dirty="0" smtClean="0">
                <a:latin typeface="Calibri"/>
                <a:cs typeface="Calibri"/>
              </a:rPr>
              <a:t>n</a:t>
            </a:r>
            <a:r>
              <a:rPr sz="4200" spc="-39" baseline="3900" dirty="0" smtClean="0">
                <a:latin typeface="Calibri"/>
                <a:cs typeface="Calibri"/>
              </a:rPr>
              <a:t>y</a:t>
            </a:r>
            <a:r>
              <a:rPr sz="4200" spc="0" baseline="3900" dirty="0" smtClean="0">
                <a:latin typeface="Calibri"/>
                <a:cs typeface="Calibri"/>
              </a:rPr>
              <a:t>e</a:t>
            </a:r>
            <a:r>
              <a:rPr sz="4200" spc="-44" baseline="3900" dirty="0" smtClean="0">
                <a:latin typeface="Calibri"/>
                <a:cs typeface="Calibri"/>
              </a:rPr>
              <a:t>k</a:t>
            </a:r>
            <a:r>
              <a:rPr sz="4200" spc="-19" baseline="3900" dirty="0" smtClean="0">
                <a:latin typeface="Calibri"/>
                <a:cs typeface="Calibri"/>
              </a:rPr>
              <a:t>a</a:t>
            </a:r>
            <a:r>
              <a:rPr sz="4200" spc="0" baseline="3900" dirty="0" smtClean="0">
                <a:latin typeface="Calibri"/>
                <a:cs typeface="Calibri"/>
              </a:rPr>
              <a:t>t</a:t>
            </a:r>
            <a:r>
              <a:rPr sz="4200" spc="-88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40792" y="5015382"/>
            <a:ext cx="4040124" cy="9495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675">
              <a:lnSpc>
                <a:spcPts val="2850"/>
              </a:lnSpc>
              <a:spcBef>
                <a:spcPts val="142"/>
              </a:spcBef>
            </a:pPr>
            <a:r>
              <a:rPr sz="4200" spc="0" baseline="3900" dirty="0" smtClean="0">
                <a:latin typeface="Calibri"/>
                <a:cs typeface="Calibri"/>
              </a:rPr>
              <a:t>bahan</a:t>
            </a:r>
            <a:r>
              <a:rPr sz="4200" spc="-55" baseline="3900" dirty="0" smtClean="0">
                <a:latin typeface="Calibri"/>
                <a:cs typeface="Calibri"/>
              </a:rPr>
              <a:t> </a:t>
            </a:r>
            <a:r>
              <a:rPr sz="4200" spc="0" baseline="3900" dirty="0" smtClean="0">
                <a:latin typeface="Calibri"/>
                <a:cs typeface="Calibri"/>
              </a:rPr>
              <a:t>ba</a:t>
            </a:r>
            <a:r>
              <a:rPr sz="4200" spc="-50" baseline="3900" dirty="0" smtClean="0">
                <a:latin typeface="Calibri"/>
                <a:cs typeface="Calibri"/>
              </a:rPr>
              <a:t>k</a:t>
            </a:r>
            <a:r>
              <a:rPr sz="4200" spc="0" baseline="3900" dirty="0" smtClean="0">
                <a:latin typeface="Calibri"/>
                <a:cs typeface="Calibri"/>
              </a:rPr>
              <a:t>ar </a:t>
            </a:r>
            <a:r>
              <a:rPr sz="4200" spc="-14" baseline="3900" dirty="0" smtClean="0">
                <a:latin typeface="Calibri"/>
                <a:cs typeface="Calibri"/>
              </a:rPr>
              <a:t>a</a:t>
            </a:r>
            <a:r>
              <a:rPr sz="4200" spc="-34" baseline="3900" dirty="0" smtClean="0">
                <a:latin typeface="Calibri"/>
                <a:cs typeface="Calibri"/>
              </a:rPr>
              <a:t>t</a:t>
            </a:r>
            <a:r>
              <a:rPr sz="4200" spc="0" baseline="3900" dirty="0" smtClean="0">
                <a:latin typeface="Calibri"/>
                <a:cs typeface="Calibri"/>
              </a:rPr>
              <a:t>au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430518" y="1403350"/>
            <a:ext cx="2230374" cy="3901566"/>
          </a:xfrm>
          <a:custGeom>
            <a:avLst/>
            <a:gdLst/>
            <a:ahLst/>
            <a:cxnLst/>
            <a:rect l="l" t="t" r="r" b="b"/>
            <a:pathLst>
              <a:path w="2230374" h="3901566">
                <a:moveTo>
                  <a:pt x="2230374" y="3901566"/>
                </a:moveTo>
                <a:lnTo>
                  <a:pt x="67691" y="0"/>
                </a:lnTo>
                <a:lnTo>
                  <a:pt x="0" y="1312164"/>
                </a:lnTo>
                <a:lnTo>
                  <a:pt x="1081786" y="3263646"/>
                </a:lnTo>
                <a:lnTo>
                  <a:pt x="2230374" y="3901566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375019" y="2324608"/>
            <a:ext cx="1721103" cy="2472435"/>
          </a:xfrm>
          <a:custGeom>
            <a:avLst/>
            <a:gdLst/>
            <a:ahLst/>
            <a:cxnLst/>
            <a:rect l="l" t="t" r="r" b="b"/>
            <a:pathLst>
              <a:path w="1721103" h="2472436">
                <a:moveTo>
                  <a:pt x="506095" y="0"/>
                </a:moveTo>
                <a:lnTo>
                  <a:pt x="0" y="280542"/>
                </a:lnTo>
                <a:lnTo>
                  <a:pt x="1215008" y="2472435"/>
                </a:lnTo>
                <a:lnTo>
                  <a:pt x="1721103" y="2191892"/>
                </a:lnTo>
                <a:lnTo>
                  <a:pt x="506095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705589" y="2743844"/>
            <a:ext cx="483372" cy="593461"/>
          </a:xfrm>
          <a:custGeom>
            <a:avLst/>
            <a:gdLst/>
            <a:ahLst/>
            <a:cxnLst/>
            <a:rect l="l" t="t" r="r" b="b"/>
            <a:pathLst>
              <a:path w="483372" h="593461">
                <a:moveTo>
                  <a:pt x="298968" y="183886"/>
                </a:moveTo>
                <a:lnTo>
                  <a:pt x="299278" y="182852"/>
                </a:lnTo>
                <a:lnTo>
                  <a:pt x="302164" y="171113"/>
                </a:lnTo>
                <a:lnTo>
                  <a:pt x="303898" y="159298"/>
                </a:lnTo>
                <a:lnTo>
                  <a:pt x="304483" y="147407"/>
                </a:lnTo>
                <a:lnTo>
                  <a:pt x="303922" y="135440"/>
                </a:lnTo>
                <a:lnTo>
                  <a:pt x="302215" y="123394"/>
                </a:lnTo>
                <a:lnTo>
                  <a:pt x="299366" y="111270"/>
                </a:lnTo>
                <a:lnTo>
                  <a:pt x="295376" y="99065"/>
                </a:lnTo>
                <a:lnTo>
                  <a:pt x="290247" y="86780"/>
                </a:lnTo>
                <a:lnTo>
                  <a:pt x="283982" y="74412"/>
                </a:lnTo>
                <a:lnTo>
                  <a:pt x="276682" y="62288"/>
                </a:lnTo>
                <a:lnTo>
                  <a:pt x="269083" y="51457"/>
                </a:lnTo>
                <a:lnTo>
                  <a:pt x="261018" y="41646"/>
                </a:lnTo>
                <a:lnTo>
                  <a:pt x="252482" y="32869"/>
                </a:lnTo>
                <a:lnTo>
                  <a:pt x="243469" y="25136"/>
                </a:lnTo>
                <a:lnTo>
                  <a:pt x="226562" y="14274"/>
                </a:lnTo>
                <a:lnTo>
                  <a:pt x="214865" y="9022"/>
                </a:lnTo>
                <a:lnTo>
                  <a:pt x="202194" y="4943"/>
                </a:lnTo>
                <a:lnTo>
                  <a:pt x="191926" y="2545"/>
                </a:lnTo>
                <a:lnTo>
                  <a:pt x="179399" y="686"/>
                </a:lnTo>
                <a:lnTo>
                  <a:pt x="166819" y="0"/>
                </a:lnTo>
                <a:lnTo>
                  <a:pt x="154188" y="498"/>
                </a:lnTo>
                <a:lnTo>
                  <a:pt x="143201" y="2004"/>
                </a:lnTo>
                <a:lnTo>
                  <a:pt x="131703" y="4566"/>
                </a:lnTo>
                <a:lnTo>
                  <a:pt x="119871" y="8163"/>
                </a:lnTo>
                <a:lnTo>
                  <a:pt x="107699" y="12793"/>
                </a:lnTo>
                <a:lnTo>
                  <a:pt x="95180" y="18452"/>
                </a:lnTo>
                <a:lnTo>
                  <a:pt x="82306" y="25136"/>
                </a:lnTo>
                <a:lnTo>
                  <a:pt x="68167" y="33631"/>
                </a:lnTo>
                <a:lnTo>
                  <a:pt x="56555" y="41773"/>
                </a:lnTo>
                <a:lnTo>
                  <a:pt x="46019" y="50374"/>
                </a:lnTo>
                <a:lnTo>
                  <a:pt x="36562" y="59434"/>
                </a:lnTo>
                <a:lnTo>
                  <a:pt x="28182" y="68954"/>
                </a:lnTo>
                <a:lnTo>
                  <a:pt x="20883" y="78933"/>
                </a:lnTo>
                <a:lnTo>
                  <a:pt x="14663" y="89370"/>
                </a:lnTo>
                <a:lnTo>
                  <a:pt x="9526" y="100267"/>
                </a:lnTo>
                <a:lnTo>
                  <a:pt x="5471" y="111623"/>
                </a:lnTo>
                <a:lnTo>
                  <a:pt x="2261" y="124415"/>
                </a:lnTo>
                <a:lnTo>
                  <a:pt x="553" y="136164"/>
                </a:lnTo>
                <a:lnTo>
                  <a:pt x="0" y="148007"/>
                </a:lnTo>
                <a:lnTo>
                  <a:pt x="600" y="159945"/>
                </a:lnTo>
                <a:lnTo>
                  <a:pt x="2352" y="171979"/>
                </a:lnTo>
                <a:lnTo>
                  <a:pt x="5254" y="184110"/>
                </a:lnTo>
                <a:lnTo>
                  <a:pt x="9304" y="196340"/>
                </a:lnTo>
                <a:lnTo>
                  <a:pt x="14499" y="208668"/>
                </a:lnTo>
                <a:lnTo>
                  <a:pt x="20838" y="221097"/>
                </a:lnTo>
                <a:lnTo>
                  <a:pt x="33647" y="241128"/>
                </a:lnTo>
                <a:lnTo>
                  <a:pt x="42133" y="251683"/>
                </a:lnTo>
                <a:lnTo>
                  <a:pt x="51209" y="261119"/>
                </a:lnTo>
                <a:lnTo>
                  <a:pt x="60873" y="269433"/>
                </a:lnTo>
                <a:lnTo>
                  <a:pt x="58283" y="182024"/>
                </a:lnTo>
                <a:lnTo>
                  <a:pt x="55340" y="170070"/>
                </a:lnTo>
                <a:lnTo>
                  <a:pt x="54472" y="157989"/>
                </a:lnTo>
                <a:lnTo>
                  <a:pt x="55673" y="145787"/>
                </a:lnTo>
                <a:lnTo>
                  <a:pt x="58938" y="133467"/>
                </a:lnTo>
                <a:lnTo>
                  <a:pt x="64337" y="121514"/>
                </a:lnTo>
                <a:lnTo>
                  <a:pt x="70787" y="111750"/>
                </a:lnTo>
                <a:lnTo>
                  <a:pt x="78921" y="102434"/>
                </a:lnTo>
                <a:lnTo>
                  <a:pt x="88738" y="93570"/>
                </a:lnTo>
                <a:lnTo>
                  <a:pt x="100238" y="85159"/>
                </a:lnTo>
                <a:lnTo>
                  <a:pt x="113421" y="77206"/>
                </a:lnTo>
                <a:lnTo>
                  <a:pt x="132043" y="68088"/>
                </a:lnTo>
                <a:lnTo>
                  <a:pt x="144754" y="63392"/>
                </a:lnTo>
                <a:lnTo>
                  <a:pt x="156905" y="60251"/>
                </a:lnTo>
                <a:lnTo>
                  <a:pt x="168497" y="58669"/>
                </a:lnTo>
                <a:lnTo>
                  <a:pt x="179529" y="58647"/>
                </a:lnTo>
                <a:lnTo>
                  <a:pt x="190002" y="60188"/>
                </a:lnTo>
                <a:lnTo>
                  <a:pt x="202596" y="64139"/>
                </a:lnTo>
                <a:lnTo>
                  <a:pt x="213792" y="70003"/>
                </a:lnTo>
                <a:lnTo>
                  <a:pt x="223806" y="77822"/>
                </a:lnTo>
                <a:lnTo>
                  <a:pt x="232640" y="87591"/>
                </a:lnTo>
                <a:lnTo>
                  <a:pt x="240294" y="99304"/>
                </a:lnTo>
                <a:lnTo>
                  <a:pt x="246988" y="114261"/>
                </a:lnTo>
                <a:lnTo>
                  <a:pt x="250108" y="126330"/>
                </a:lnTo>
                <a:lnTo>
                  <a:pt x="251158" y="138356"/>
                </a:lnTo>
                <a:lnTo>
                  <a:pt x="250132" y="150343"/>
                </a:lnTo>
                <a:lnTo>
                  <a:pt x="247025" y="162296"/>
                </a:lnTo>
                <a:lnTo>
                  <a:pt x="241846" y="173528"/>
                </a:lnTo>
                <a:lnTo>
                  <a:pt x="235422" y="183087"/>
                </a:lnTo>
                <a:lnTo>
                  <a:pt x="227261" y="192287"/>
                </a:lnTo>
                <a:lnTo>
                  <a:pt x="217356" y="201122"/>
                </a:lnTo>
                <a:lnTo>
                  <a:pt x="205701" y="209584"/>
                </a:lnTo>
                <a:lnTo>
                  <a:pt x="192288" y="217668"/>
                </a:lnTo>
                <a:lnTo>
                  <a:pt x="186128" y="220953"/>
                </a:lnTo>
                <a:lnTo>
                  <a:pt x="172891" y="227107"/>
                </a:lnTo>
                <a:lnTo>
                  <a:pt x="160204" y="231724"/>
                </a:lnTo>
                <a:lnTo>
                  <a:pt x="148065" y="234803"/>
                </a:lnTo>
                <a:lnTo>
                  <a:pt x="136476" y="236344"/>
                </a:lnTo>
                <a:lnTo>
                  <a:pt x="125436" y="236348"/>
                </a:lnTo>
                <a:lnTo>
                  <a:pt x="114945" y="234813"/>
                </a:lnTo>
                <a:lnTo>
                  <a:pt x="102654" y="231042"/>
                </a:lnTo>
                <a:lnTo>
                  <a:pt x="91214" y="225280"/>
                </a:lnTo>
                <a:lnTo>
                  <a:pt x="81085" y="217621"/>
                </a:lnTo>
                <a:lnTo>
                  <a:pt x="81969" y="282694"/>
                </a:lnTo>
                <a:lnTo>
                  <a:pt x="93400" y="287638"/>
                </a:lnTo>
                <a:lnTo>
                  <a:pt x="105420" y="291455"/>
                </a:lnTo>
                <a:lnTo>
                  <a:pt x="123161" y="294836"/>
                </a:lnTo>
                <a:lnTo>
                  <a:pt x="134714" y="295636"/>
                </a:lnTo>
                <a:lnTo>
                  <a:pt x="146442" y="295377"/>
                </a:lnTo>
                <a:lnTo>
                  <a:pt x="158345" y="294057"/>
                </a:lnTo>
                <a:lnTo>
                  <a:pt x="170422" y="291675"/>
                </a:lnTo>
                <a:lnTo>
                  <a:pt x="182675" y="288231"/>
                </a:lnTo>
                <a:lnTo>
                  <a:pt x="195102" y="283724"/>
                </a:lnTo>
                <a:lnTo>
                  <a:pt x="207705" y="278153"/>
                </a:lnTo>
                <a:lnTo>
                  <a:pt x="220482" y="271516"/>
                </a:lnTo>
                <a:lnTo>
                  <a:pt x="236612" y="261767"/>
                </a:lnTo>
                <a:lnTo>
                  <a:pt x="248167" y="253555"/>
                </a:lnTo>
                <a:lnTo>
                  <a:pt x="258648" y="244908"/>
                </a:lnTo>
                <a:lnTo>
                  <a:pt x="268055" y="235825"/>
                </a:lnTo>
                <a:lnTo>
                  <a:pt x="276386" y="226308"/>
                </a:lnTo>
                <a:lnTo>
                  <a:pt x="283644" y="216355"/>
                </a:lnTo>
                <a:lnTo>
                  <a:pt x="289826" y="205968"/>
                </a:lnTo>
                <a:lnTo>
                  <a:pt x="294934" y="195145"/>
                </a:lnTo>
                <a:lnTo>
                  <a:pt x="298968" y="183886"/>
                </a:lnTo>
                <a:close/>
              </a:path>
              <a:path w="483372" h="593461">
                <a:moveTo>
                  <a:pt x="72271" y="208058"/>
                </a:moveTo>
                <a:lnTo>
                  <a:pt x="64780" y="196586"/>
                </a:lnTo>
                <a:lnTo>
                  <a:pt x="63306" y="193845"/>
                </a:lnTo>
                <a:lnTo>
                  <a:pt x="58283" y="182024"/>
                </a:lnTo>
                <a:lnTo>
                  <a:pt x="60873" y="269433"/>
                </a:lnTo>
                <a:lnTo>
                  <a:pt x="71126" y="276625"/>
                </a:lnTo>
                <a:lnTo>
                  <a:pt x="81969" y="282694"/>
                </a:lnTo>
                <a:lnTo>
                  <a:pt x="81085" y="217621"/>
                </a:lnTo>
                <a:lnTo>
                  <a:pt x="72271" y="208058"/>
                </a:lnTo>
                <a:close/>
              </a:path>
              <a:path w="483372" h="593461">
                <a:moveTo>
                  <a:pt x="135900" y="418328"/>
                </a:moveTo>
                <a:lnTo>
                  <a:pt x="255407" y="426075"/>
                </a:lnTo>
                <a:lnTo>
                  <a:pt x="198511" y="531485"/>
                </a:lnTo>
                <a:lnTo>
                  <a:pt x="232928" y="593461"/>
                </a:lnTo>
                <a:lnTo>
                  <a:pt x="315732" y="433822"/>
                </a:lnTo>
                <a:lnTo>
                  <a:pt x="483372" y="444490"/>
                </a:lnTo>
                <a:lnTo>
                  <a:pt x="450352" y="384800"/>
                </a:lnTo>
                <a:lnTo>
                  <a:pt x="340751" y="380228"/>
                </a:lnTo>
                <a:lnTo>
                  <a:pt x="394218" y="283708"/>
                </a:lnTo>
                <a:lnTo>
                  <a:pt x="360944" y="223637"/>
                </a:lnTo>
                <a:lnTo>
                  <a:pt x="282839" y="369941"/>
                </a:lnTo>
                <a:lnTo>
                  <a:pt x="101610" y="356606"/>
                </a:lnTo>
                <a:lnTo>
                  <a:pt x="135900" y="41832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979112" y="3246184"/>
            <a:ext cx="387903" cy="404557"/>
          </a:xfrm>
          <a:custGeom>
            <a:avLst/>
            <a:gdLst/>
            <a:ahLst/>
            <a:cxnLst/>
            <a:rect l="l" t="t" r="r" b="b"/>
            <a:pathLst>
              <a:path w="387903" h="404557">
                <a:moveTo>
                  <a:pt x="0" y="138494"/>
                </a:moveTo>
                <a:lnTo>
                  <a:pt x="74" y="149794"/>
                </a:lnTo>
                <a:lnTo>
                  <a:pt x="1490" y="161482"/>
                </a:lnTo>
                <a:lnTo>
                  <a:pt x="4244" y="173553"/>
                </a:lnTo>
                <a:lnTo>
                  <a:pt x="8332" y="186003"/>
                </a:lnTo>
                <a:lnTo>
                  <a:pt x="13749" y="198828"/>
                </a:lnTo>
                <a:lnTo>
                  <a:pt x="20492" y="212025"/>
                </a:lnTo>
                <a:lnTo>
                  <a:pt x="28368" y="225211"/>
                </a:lnTo>
                <a:lnTo>
                  <a:pt x="36043" y="236362"/>
                </a:lnTo>
                <a:lnTo>
                  <a:pt x="43956" y="246264"/>
                </a:lnTo>
                <a:lnTo>
                  <a:pt x="52108" y="254915"/>
                </a:lnTo>
                <a:lnTo>
                  <a:pt x="60497" y="262317"/>
                </a:lnTo>
                <a:lnTo>
                  <a:pt x="71773" y="270005"/>
                </a:lnTo>
                <a:lnTo>
                  <a:pt x="83355" y="275600"/>
                </a:lnTo>
                <a:lnTo>
                  <a:pt x="95433" y="279260"/>
                </a:lnTo>
                <a:lnTo>
                  <a:pt x="107995" y="280986"/>
                </a:lnTo>
                <a:lnTo>
                  <a:pt x="119614" y="280968"/>
                </a:lnTo>
                <a:lnTo>
                  <a:pt x="132184" y="279246"/>
                </a:lnTo>
                <a:lnTo>
                  <a:pt x="144224" y="275734"/>
                </a:lnTo>
                <a:lnTo>
                  <a:pt x="155747" y="270445"/>
                </a:lnTo>
                <a:lnTo>
                  <a:pt x="165017" y="264733"/>
                </a:lnTo>
                <a:lnTo>
                  <a:pt x="175481" y="256570"/>
                </a:lnTo>
                <a:lnTo>
                  <a:pt x="184038" y="247604"/>
                </a:lnTo>
                <a:lnTo>
                  <a:pt x="190672" y="237806"/>
                </a:lnTo>
                <a:lnTo>
                  <a:pt x="197803" y="220770"/>
                </a:lnTo>
                <a:lnTo>
                  <a:pt x="200335" y="208347"/>
                </a:lnTo>
                <a:lnTo>
                  <a:pt x="200959" y="195261"/>
                </a:lnTo>
                <a:lnTo>
                  <a:pt x="200892" y="192915"/>
                </a:lnTo>
                <a:lnTo>
                  <a:pt x="200102" y="183030"/>
                </a:lnTo>
                <a:lnTo>
                  <a:pt x="198471" y="171761"/>
                </a:lnTo>
                <a:lnTo>
                  <a:pt x="196010" y="159104"/>
                </a:lnTo>
                <a:lnTo>
                  <a:pt x="192730" y="145053"/>
                </a:lnTo>
                <a:lnTo>
                  <a:pt x="188640" y="129602"/>
                </a:lnTo>
                <a:lnTo>
                  <a:pt x="185828" y="119255"/>
                </a:lnTo>
                <a:lnTo>
                  <a:pt x="182117" y="103622"/>
                </a:lnTo>
                <a:lnTo>
                  <a:pt x="179809" y="90674"/>
                </a:lnTo>
                <a:lnTo>
                  <a:pt x="178896" y="80411"/>
                </a:lnTo>
                <a:lnTo>
                  <a:pt x="179369" y="72833"/>
                </a:lnTo>
                <a:lnTo>
                  <a:pt x="180893" y="65340"/>
                </a:lnTo>
                <a:lnTo>
                  <a:pt x="184576" y="60006"/>
                </a:lnTo>
                <a:lnTo>
                  <a:pt x="190672" y="56704"/>
                </a:lnTo>
                <a:lnTo>
                  <a:pt x="197276" y="53021"/>
                </a:lnTo>
                <a:lnTo>
                  <a:pt x="204007" y="52767"/>
                </a:lnTo>
                <a:lnTo>
                  <a:pt x="210992" y="56069"/>
                </a:lnTo>
                <a:lnTo>
                  <a:pt x="222989" y="64175"/>
                </a:lnTo>
                <a:lnTo>
                  <a:pt x="231674" y="73702"/>
                </a:lnTo>
                <a:lnTo>
                  <a:pt x="239694" y="86041"/>
                </a:lnTo>
                <a:lnTo>
                  <a:pt x="246416" y="100782"/>
                </a:lnTo>
                <a:lnTo>
                  <a:pt x="249276" y="112710"/>
                </a:lnTo>
                <a:lnTo>
                  <a:pt x="249092" y="123379"/>
                </a:lnTo>
                <a:lnTo>
                  <a:pt x="246257" y="132512"/>
                </a:lnTo>
                <a:lnTo>
                  <a:pt x="239386" y="143026"/>
                </a:lnTo>
                <a:lnTo>
                  <a:pt x="228772" y="153224"/>
                </a:lnTo>
                <a:lnTo>
                  <a:pt x="259506" y="203389"/>
                </a:lnTo>
                <a:lnTo>
                  <a:pt x="266033" y="199187"/>
                </a:lnTo>
                <a:lnTo>
                  <a:pt x="276630" y="190710"/>
                </a:lnTo>
                <a:lnTo>
                  <a:pt x="285475" y="181232"/>
                </a:lnTo>
                <a:lnTo>
                  <a:pt x="292573" y="170760"/>
                </a:lnTo>
                <a:lnTo>
                  <a:pt x="297927" y="159305"/>
                </a:lnTo>
                <a:lnTo>
                  <a:pt x="301543" y="146874"/>
                </a:lnTo>
                <a:lnTo>
                  <a:pt x="303019" y="136357"/>
                </a:lnTo>
                <a:lnTo>
                  <a:pt x="303099" y="125343"/>
                </a:lnTo>
                <a:lnTo>
                  <a:pt x="301778" y="113842"/>
                </a:lnTo>
                <a:lnTo>
                  <a:pt x="299057" y="101852"/>
                </a:lnTo>
                <a:lnTo>
                  <a:pt x="294935" y="89371"/>
                </a:lnTo>
                <a:lnTo>
                  <a:pt x="289414" y="76397"/>
                </a:lnTo>
                <a:lnTo>
                  <a:pt x="282493" y="62927"/>
                </a:lnTo>
                <a:lnTo>
                  <a:pt x="278325" y="55720"/>
                </a:lnTo>
                <a:lnTo>
                  <a:pt x="270797" y="44284"/>
                </a:lnTo>
                <a:lnTo>
                  <a:pt x="262870" y="34133"/>
                </a:lnTo>
                <a:lnTo>
                  <a:pt x="254569" y="25274"/>
                </a:lnTo>
                <a:lnTo>
                  <a:pt x="245917" y="17715"/>
                </a:lnTo>
                <a:lnTo>
                  <a:pt x="238220" y="12307"/>
                </a:lnTo>
                <a:lnTo>
                  <a:pt x="226700" y="6195"/>
                </a:lnTo>
                <a:lnTo>
                  <a:pt x="214787" y="2155"/>
                </a:lnTo>
                <a:lnTo>
                  <a:pt x="202483" y="189"/>
                </a:lnTo>
                <a:lnTo>
                  <a:pt x="196335" y="0"/>
                </a:lnTo>
                <a:lnTo>
                  <a:pt x="183570" y="1078"/>
                </a:lnTo>
                <a:lnTo>
                  <a:pt x="171450" y="4189"/>
                </a:lnTo>
                <a:lnTo>
                  <a:pt x="159938" y="9333"/>
                </a:lnTo>
                <a:lnTo>
                  <a:pt x="148040" y="17329"/>
                </a:lnTo>
                <a:lnTo>
                  <a:pt x="138865" y="26197"/>
                </a:lnTo>
                <a:lnTo>
                  <a:pt x="131405" y="36485"/>
                </a:lnTo>
                <a:lnTo>
                  <a:pt x="125648" y="48182"/>
                </a:lnTo>
                <a:lnTo>
                  <a:pt x="121584" y="61276"/>
                </a:lnTo>
                <a:lnTo>
                  <a:pt x="120418" y="68426"/>
                </a:lnTo>
                <a:lnTo>
                  <a:pt x="119883" y="78754"/>
                </a:lnTo>
                <a:lnTo>
                  <a:pt x="120427" y="90403"/>
                </a:lnTo>
                <a:lnTo>
                  <a:pt x="122053" y="103375"/>
                </a:lnTo>
                <a:lnTo>
                  <a:pt x="124766" y="117669"/>
                </a:lnTo>
                <a:lnTo>
                  <a:pt x="128569" y="133285"/>
                </a:lnTo>
                <a:lnTo>
                  <a:pt x="132534" y="148101"/>
                </a:lnTo>
                <a:lnTo>
                  <a:pt x="136232" y="162430"/>
                </a:lnTo>
                <a:lnTo>
                  <a:pt x="138847" y="173277"/>
                </a:lnTo>
                <a:lnTo>
                  <a:pt x="140380" y="180656"/>
                </a:lnTo>
                <a:lnTo>
                  <a:pt x="142031" y="191197"/>
                </a:lnTo>
                <a:lnTo>
                  <a:pt x="141777" y="199325"/>
                </a:lnTo>
                <a:lnTo>
                  <a:pt x="139491" y="205294"/>
                </a:lnTo>
                <a:lnTo>
                  <a:pt x="137332" y="211136"/>
                </a:lnTo>
                <a:lnTo>
                  <a:pt x="133141" y="215708"/>
                </a:lnTo>
                <a:lnTo>
                  <a:pt x="127045" y="219137"/>
                </a:lnTo>
                <a:lnTo>
                  <a:pt x="120427" y="221901"/>
                </a:lnTo>
                <a:lnTo>
                  <a:pt x="108517" y="223147"/>
                </a:lnTo>
                <a:lnTo>
                  <a:pt x="95549" y="220153"/>
                </a:lnTo>
                <a:lnTo>
                  <a:pt x="90617" y="217827"/>
                </a:lnTo>
                <a:lnTo>
                  <a:pt x="81225" y="210985"/>
                </a:lnTo>
                <a:lnTo>
                  <a:pt x="72455" y="201219"/>
                </a:lnTo>
                <a:lnTo>
                  <a:pt x="64307" y="188530"/>
                </a:lnTo>
                <a:lnTo>
                  <a:pt x="60256" y="180443"/>
                </a:lnTo>
                <a:lnTo>
                  <a:pt x="56019" y="168036"/>
                </a:lnTo>
                <a:lnTo>
                  <a:pt x="54411" y="156111"/>
                </a:lnTo>
                <a:lnTo>
                  <a:pt x="55417" y="144715"/>
                </a:lnTo>
                <a:lnTo>
                  <a:pt x="57715" y="136923"/>
                </a:lnTo>
                <a:lnTo>
                  <a:pt x="63203" y="126290"/>
                </a:lnTo>
                <a:lnTo>
                  <a:pt x="71365" y="115934"/>
                </a:lnTo>
                <a:lnTo>
                  <a:pt x="82214" y="105853"/>
                </a:lnTo>
                <a:lnTo>
                  <a:pt x="49702" y="58482"/>
                </a:lnTo>
                <a:lnTo>
                  <a:pt x="43892" y="62842"/>
                </a:lnTo>
                <a:lnTo>
                  <a:pt x="33055" y="72157"/>
                </a:lnTo>
                <a:lnTo>
                  <a:pt x="23740" y="81922"/>
                </a:lnTo>
                <a:lnTo>
                  <a:pt x="15946" y="92132"/>
                </a:lnTo>
                <a:lnTo>
                  <a:pt x="9674" y="102786"/>
                </a:lnTo>
                <a:lnTo>
                  <a:pt x="4924" y="113880"/>
                </a:lnTo>
                <a:lnTo>
                  <a:pt x="1696" y="125411"/>
                </a:lnTo>
                <a:lnTo>
                  <a:pt x="1271" y="127586"/>
                </a:lnTo>
                <a:lnTo>
                  <a:pt x="0" y="138494"/>
                </a:lnTo>
                <a:close/>
              </a:path>
              <a:path w="387903" h="404557">
                <a:moveTo>
                  <a:pt x="359455" y="211898"/>
                </a:moveTo>
                <a:lnTo>
                  <a:pt x="104693" y="353122"/>
                </a:lnTo>
                <a:lnTo>
                  <a:pt x="133141" y="404557"/>
                </a:lnTo>
                <a:lnTo>
                  <a:pt x="387903" y="263333"/>
                </a:lnTo>
                <a:lnTo>
                  <a:pt x="359455" y="2118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179818" y="3597021"/>
            <a:ext cx="611758" cy="819657"/>
          </a:xfrm>
          <a:custGeom>
            <a:avLst/>
            <a:gdLst/>
            <a:ahLst/>
            <a:cxnLst/>
            <a:rect l="l" t="t" r="r" b="b"/>
            <a:pathLst>
              <a:path w="611758" h="819657">
                <a:moveTo>
                  <a:pt x="296799" y="345185"/>
                </a:moveTo>
                <a:lnTo>
                  <a:pt x="353313" y="313816"/>
                </a:lnTo>
                <a:lnTo>
                  <a:pt x="429513" y="451357"/>
                </a:lnTo>
                <a:lnTo>
                  <a:pt x="472566" y="427481"/>
                </a:lnTo>
                <a:lnTo>
                  <a:pt x="367918" y="238505"/>
                </a:lnTo>
                <a:lnTo>
                  <a:pt x="113156" y="379729"/>
                </a:lnTo>
                <a:lnTo>
                  <a:pt x="220599" y="573531"/>
                </a:lnTo>
                <a:lnTo>
                  <a:pt x="263525" y="549655"/>
                </a:lnTo>
                <a:lnTo>
                  <a:pt x="184657" y="407415"/>
                </a:lnTo>
                <a:lnTo>
                  <a:pt x="253873" y="368934"/>
                </a:lnTo>
                <a:lnTo>
                  <a:pt x="324865" y="496823"/>
                </a:lnTo>
                <a:lnTo>
                  <a:pt x="367791" y="473074"/>
                </a:lnTo>
                <a:lnTo>
                  <a:pt x="296799" y="345185"/>
                </a:lnTo>
                <a:close/>
              </a:path>
              <a:path w="611758" h="819657">
                <a:moveTo>
                  <a:pt x="437641" y="573277"/>
                </a:moveTo>
                <a:lnTo>
                  <a:pt x="328422" y="767968"/>
                </a:lnTo>
                <a:lnTo>
                  <a:pt x="356997" y="819657"/>
                </a:lnTo>
                <a:lnTo>
                  <a:pt x="611758" y="678433"/>
                </a:lnTo>
                <a:lnTo>
                  <a:pt x="585215" y="630681"/>
                </a:lnTo>
                <a:lnTo>
                  <a:pt x="415162" y="724915"/>
                </a:lnTo>
                <a:lnTo>
                  <a:pt x="527430" y="526414"/>
                </a:lnTo>
                <a:lnTo>
                  <a:pt x="499745" y="476376"/>
                </a:lnTo>
                <a:lnTo>
                  <a:pt x="244982" y="617473"/>
                </a:lnTo>
                <a:lnTo>
                  <a:pt x="271399" y="665352"/>
                </a:lnTo>
                <a:lnTo>
                  <a:pt x="437641" y="573277"/>
                </a:lnTo>
                <a:close/>
              </a:path>
              <a:path w="611758" h="819657">
                <a:moveTo>
                  <a:pt x="283845" y="76580"/>
                </a:moveTo>
                <a:lnTo>
                  <a:pt x="271642" y="57117"/>
                </a:lnTo>
                <a:lnTo>
                  <a:pt x="263605" y="46656"/>
                </a:lnTo>
                <a:lnTo>
                  <a:pt x="255195" y="37414"/>
                </a:lnTo>
                <a:lnTo>
                  <a:pt x="246406" y="29395"/>
                </a:lnTo>
                <a:lnTo>
                  <a:pt x="237235" y="22605"/>
                </a:lnTo>
                <a:lnTo>
                  <a:pt x="224341" y="14879"/>
                </a:lnTo>
                <a:lnTo>
                  <a:pt x="212663" y="9414"/>
                </a:lnTo>
                <a:lnTo>
                  <a:pt x="200675" y="5197"/>
                </a:lnTo>
                <a:lnTo>
                  <a:pt x="188373" y="2225"/>
                </a:lnTo>
                <a:lnTo>
                  <a:pt x="175753" y="493"/>
                </a:lnTo>
                <a:lnTo>
                  <a:pt x="162813" y="0"/>
                </a:lnTo>
                <a:lnTo>
                  <a:pt x="156104" y="244"/>
                </a:lnTo>
                <a:lnTo>
                  <a:pt x="143843" y="1462"/>
                </a:lnTo>
                <a:lnTo>
                  <a:pt x="131599" y="3680"/>
                </a:lnTo>
                <a:lnTo>
                  <a:pt x="119374" y="6901"/>
                </a:lnTo>
                <a:lnTo>
                  <a:pt x="107166" y="11127"/>
                </a:lnTo>
                <a:lnTo>
                  <a:pt x="94976" y="16361"/>
                </a:lnTo>
                <a:lnTo>
                  <a:pt x="82803" y="22605"/>
                </a:lnTo>
                <a:lnTo>
                  <a:pt x="68715" y="31165"/>
                </a:lnTo>
                <a:lnTo>
                  <a:pt x="58214" y="38715"/>
                </a:lnTo>
                <a:lnTo>
                  <a:pt x="48409" y="46882"/>
                </a:lnTo>
                <a:lnTo>
                  <a:pt x="39308" y="55663"/>
                </a:lnTo>
                <a:lnTo>
                  <a:pt x="30917" y="65056"/>
                </a:lnTo>
                <a:lnTo>
                  <a:pt x="23240" y="75056"/>
                </a:lnTo>
                <a:lnTo>
                  <a:pt x="16784" y="85096"/>
                </a:lnTo>
                <a:lnTo>
                  <a:pt x="10845" y="96594"/>
                </a:lnTo>
                <a:lnTo>
                  <a:pt x="6197" y="108463"/>
                </a:lnTo>
                <a:lnTo>
                  <a:pt x="2840" y="120705"/>
                </a:lnTo>
                <a:lnTo>
                  <a:pt x="774" y="133318"/>
                </a:lnTo>
                <a:lnTo>
                  <a:pt x="0" y="146303"/>
                </a:lnTo>
                <a:lnTo>
                  <a:pt x="84" y="151855"/>
                </a:lnTo>
                <a:lnTo>
                  <a:pt x="1042" y="163985"/>
                </a:lnTo>
                <a:lnTo>
                  <a:pt x="3064" y="176155"/>
                </a:lnTo>
                <a:lnTo>
                  <a:pt x="6152" y="188368"/>
                </a:lnTo>
                <a:lnTo>
                  <a:pt x="10310" y="200628"/>
                </a:lnTo>
                <a:lnTo>
                  <a:pt x="15539" y="212937"/>
                </a:lnTo>
                <a:lnTo>
                  <a:pt x="21843" y="225297"/>
                </a:lnTo>
                <a:lnTo>
                  <a:pt x="33255" y="243355"/>
                </a:lnTo>
                <a:lnTo>
                  <a:pt x="40927" y="253406"/>
                </a:lnTo>
                <a:lnTo>
                  <a:pt x="49303" y="262999"/>
                </a:lnTo>
                <a:lnTo>
                  <a:pt x="58390" y="272131"/>
                </a:lnTo>
                <a:lnTo>
                  <a:pt x="68199" y="280796"/>
                </a:lnTo>
                <a:lnTo>
                  <a:pt x="78681" y="289117"/>
                </a:lnTo>
                <a:lnTo>
                  <a:pt x="89981" y="297038"/>
                </a:lnTo>
                <a:lnTo>
                  <a:pt x="100923" y="303561"/>
                </a:lnTo>
                <a:lnTo>
                  <a:pt x="111523" y="308689"/>
                </a:lnTo>
                <a:lnTo>
                  <a:pt x="121792" y="312419"/>
                </a:lnTo>
                <a:lnTo>
                  <a:pt x="223265" y="256158"/>
                </a:lnTo>
                <a:lnTo>
                  <a:pt x="161798" y="145287"/>
                </a:lnTo>
                <a:lnTo>
                  <a:pt x="118872" y="169036"/>
                </a:lnTo>
                <a:lnTo>
                  <a:pt x="151510" y="227964"/>
                </a:lnTo>
                <a:lnTo>
                  <a:pt x="119125" y="245871"/>
                </a:lnTo>
                <a:lnTo>
                  <a:pt x="109866" y="241403"/>
                </a:lnTo>
                <a:lnTo>
                  <a:pt x="99098" y="234748"/>
                </a:lnTo>
                <a:lnTo>
                  <a:pt x="88391" y="226567"/>
                </a:lnTo>
                <a:lnTo>
                  <a:pt x="78939" y="217797"/>
                </a:lnTo>
                <a:lnTo>
                  <a:pt x="70744" y="208090"/>
                </a:lnTo>
                <a:lnTo>
                  <a:pt x="64007" y="197611"/>
                </a:lnTo>
                <a:lnTo>
                  <a:pt x="56535" y="180433"/>
                </a:lnTo>
                <a:lnTo>
                  <a:pt x="53750" y="168393"/>
                </a:lnTo>
                <a:lnTo>
                  <a:pt x="52970" y="156339"/>
                </a:lnTo>
                <a:lnTo>
                  <a:pt x="54189" y="144275"/>
                </a:lnTo>
                <a:lnTo>
                  <a:pt x="57403" y="132206"/>
                </a:lnTo>
                <a:lnTo>
                  <a:pt x="63975" y="118413"/>
                </a:lnTo>
                <a:lnTo>
                  <a:pt x="70715" y="108885"/>
                </a:lnTo>
                <a:lnTo>
                  <a:pt x="79124" y="99719"/>
                </a:lnTo>
                <a:lnTo>
                  <a:pt x="89195" y="90917"/>
                </a:lnTo>
                <a:lnTo>
                  <a:pt x="100922" y="82484"/>
                </a:lnTo>
                <a:lnTo>
                  <a:pt x="114300" y="74421"/>
                </a:lnTo>
                <a:lnTo>
                  <a:pt x="130347" y="66484"/>
                </a:lnTo>
                <a:lnTo>
                  <a:pt x="143028" y="61745"/>
                </a:lnTo>
                <a:lnTo>
                  <a:pt x="155203" y="58645"/>
                </a:lnTo>
                <a:lnTo>
                  <a:pt x="166875" y="57185"/>
                </a:lnTo>
                <a:lnTo>
                  <a:pt x="178047" y="57364"/>
                </a:lnTo>
                <a:lnTo>
                  <a:pt x="188722" y="59181"/>
                </a:lnTo>
                <a:lnTo>
                  <a:pt x="202837" y="64187"/>
                </a:lnTo>
                <a:lnTo>
                  <a:pt x="213600" y="70482"/>
                </a:lnTo>
                <a:lnTo>
                  <a:pt x="223344" y="78684"/>
                </a:lnTo>
                <a:lnTo>
                  <a:pt x="232069" y="88801"/>
                </a:lnTo>
                <a:lnTo>
                  <a:pt x="239775" y="100837"/>
                </a:lnTo>
                <a:lnTo>
                  <a:pt x="243296" y="107796"/>
                </a:lnTo>
                <a:lnTo>
                  <a:pt x="247761" y="120079"/>
                </a:lnTo>
                <a:lnTo>
                  <a:pt x="249853" y="132147"/>
                </a:lnTo>
                <a:lnTo>
                  <a:pt x="249554" y="144017"/>
                </a:lnTo>
                <a:lnTo>
                  <a:pt x="249102" y="147014"/>
                </a:lnTo>
                <a:lnTo>
                  <a:pt x="245628" y="159235"/>
                </a:lnTo>
                <a:lnTo>
                  <a:pt x="239648" y="170463"/>
                </a:lnTo>
                <a:lnTo>
                  <a:pt x="231139" y="180720"/>
                </a:lnTo>
                <a:lnTo>
                  <a:pt x="268985" y="226440"/>
                </a:lnTo>
                <a:lnTo>
                  <a:pt x="277275" y="218500"/>
                </a:lnTo>
                <a:lnTo>
                  <a:pt x="285850" y="208389"/>
                </a:lnTo>
                <a:lnTo>
                  <a:pt x="292911" y="197650"/>
                </a:lnTo>
                <a:lnTo>
                  <a:pt x="298449" y="186284"/>
                </a:lnTo>
                <a:lnTo>
                  <a:pt x="302457" y="174291"/>
                </a:lnTo>
                <a:lnTo>
                  <a:pt x="304926" y="161670"/>
                </a:lnTo>
                <a:lnTo>
                  <a:pt x="305765" y="150205"/>
                </a:lnTo>
                <a:lnTo>
                  <a:pt x="305271" y="138910"/>
                </a:lnTo>
                <a:lnTo>
                  <a:pt x="303517" y="127228"/>
                </a:lnTo>
                <a:lnTo>
                  <a:pt x="300499" y="115156"/>
                </a:lnTo>
                <a:lnTo>
                  <a:pt x="296215" y="102692"/>
                </a:lnTo>
                <a:lnTo>
                  <a:pt x="290665" y="89835"/>
                </a:lnTo>
                <a:lnTo>
                  <a:pt x="283845" y="765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059047" y="1374013"/>
            <a:ext cx="2276220" cy="3940429"/>
          </a:xfrm>
          <a:custGeom>
            <a:avLst/>
            <a:gdLst/>
            <a:ahLst/>
            <a:cxnLst/>
            <a:rect l="l" t="t" r="r" b="b"/>
            <a:pathLst>
              <a:path w="2276220" h="3940429">
                <a:moveTo>
                  <a:pt x="0" y="3940429"/>
                </a:moveTo>
                <a:lnTo>
                  <a:pt x="1183766" y="3309366"/>
                </a:lnTo>
                <a:lnTo>
                  <a:pt x="2276220" y="1338452"/>
                </a:lnTo>
                <a:lnTo>
                  <a:pt x="2184145" y="0"/>
                </a:lnTo>
                <a:lnTo>
                  <a:pt x="0" y="394042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710303" y="2412111"/>
            <a:ext cx="1559560" cy="2180463"/>
          </a:xfrm>
          <a:custGeom>
            <a:avLst/>
            <a:gdLst/>
            <a:ahLst/>
            <a:cxnLst/>
            <a:rect l="l" t="t" r="r" b="b"/>
            <a:pathLst>
              <a:path w="1559560" h="2180463">
                <a:moveTo>
                  <a:pt x="0" y="1899793"/>
                </a:moveTo>
                <a:lnTo>
                  <a:pt x="506475" y="2180463"/>
                </a:lnTo>
                <a:lnTo>
                  <a:pt x="1559560" y="280797"/>
                </a:lnTo>
                <a:lnTo>
                  <a:pt x="1053084" y="0"/>
                </a:lnTo>
                <a:lnTo>
                  <a:pt x="0" y="189979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043551" y="2879677"/>
            <a:ext cx="876765" cy="1280715"/>
          </a:xfrm>
          <a:custGeom>
            <a:avLst/>
            <a:gdLst/>
            <a:ahLst/>
            <a:cxnLst/>
            <a:rect l="l" t="t" r="r" b="b"/>
            <a:pathLst>
              <a:path w="876765" h="1280715">
                <a:moveTo>
                  <a:pt x="642238" y="581453"/>
                </a:moveTo>
                <a:lnTo>
                  <a:pt x="672591" y="526970"/>
                </a:lnTo>
                <a:lnTo>
                  <a:pt x="626363" y="473757"/>
                </a:lnTo>
                <a:lnTo>
                  <a:pt x="682751" y="372030"/>
                </a:lnTo>
                <a:lnTo>
                  <a:pt x="630682" y="364664"/>
                </a:lnTo>
                <a:lnTo>
                  <a:pt x="592201" y="434260"/>
                </a:lnTo>
                <a:lnTo>
                  <a:pt x="516763" y="347392"/>
                </a:lnTo>
                <a:lnTo>
                  <a:pt x="472694" y="286686"/>
                </a:lnTo>
                <a:lnTo>
                  <a:pt x="442595" y="341042"/>
                </a:lnTo>
                <a:lnTo>
                  <a:pt x="642238" y="581453"/>
                </a:lnTo>
                <a:close/>
              </a:path>
              <a:path w="876765" h="1280715">
                <a:moveTo>
                  <a:pt x="783971" y="325929"/>
                </a:moveTo>
                <a:lnTo>
                  <a:pt x="472694" y="286686"/>
                </a:lnTo>
                <a:lnTo>
                  <a:pt x="516763" y="347392"/>
                </a:lnTo>
                <a:lnTo>
                  <a:pt x="630682" y="364664"/>
                </a:lnTo>
                <a:lnTo>
                  <a:pt x="682751" y="372030"/>
                </a:lnTo>
                <a:lnTo>
                  <a:pt x="752983" y="381809"/>
                </a:lnTo>
                <a:lnTo>
                  <a:pt x="783971" y="325929"/>
                </a:lnTo>
                <a:close/>
              </a:path>
              <a:path w="876765" h="1280715">
                <a:moveTo>
                  <a:pt x="631825" y="89709"/>
                </a:moveTo>
                <a:lnTo>
                  <a:pt x="640315" y="76719"/>
                </a:lnTo>
                <a:lnTo>
                  <a:pt x="649115" y="67611"/>
                </a:lnTo>
                <a:lnTo>
                  <a:pt x="658495" y="61896"/>
                </a:lnTo>
                <a:lnTo>
                  <a:pt x="668571" y="59400"/>
                </a:lnTo>
                <a:lnTo>
                  <a:pt x="680802" y="59823"/>
                </a:lnTo>
                <a:lnTo>
                  <a:pt x="694563" y="63420"/>
                </a:lnTo>
                <a:lnTo>
                  <a:pt x="720851" y="10715"/>
                </a:lnTo>
                <a:lnTo>
                  <a:pt x="710933" y="6230"/>
                </a:lnTo>
                <a:lnTo>
                  <a:pt x="698712" y="2323"/>
                </a:lnTo>
                <a:lnTo>
                  <a:pt x="686574" y="246"/>
                </a:lnTo>
                <a:lnTo>
                  <a:pt x="674515" y="0"/>
                </a:lnTo>
                <a:lnTo>
                  <a:pt x="662532" y="1584"/>
                </a:lnTo>
                <a:lnTo>
                  <a:pt x="650621" y="5000"/>
                </a:lnTo>
                <a:lnTo>
                  <a:pt x="642844" y="8336"/>
                </a:lnTo>
                <a:lnTo>
                  <a:pt x="633106" y="14016"/>
                </a:lnTo>
                <a:lnTo>
                  <a:pt x="623713" y="21240"/>
                </a:lnTo>
                <a:lnTo>
                  <a:pt x="614661" y="30008"/>
                </a:lnTo>
                <a:lnTo>
                  <a:pt x="605949" y="40320"/>
                </a:lnTo>
                <a:lnTo>
                  <a:pt x="597574" y="52177"/>
                </a:lnTo>
                <a:lnTo>
                  <a:pt x="589534" y="65579"/>
                </a:lnTo>
                <a:lnTo>
                  <a:pt x="585651" y="72944"/>
                </a:lnTo>
                <a:lnTo>
                  <a:pt x="579956" y="85395"/>
                </a:lnTo>
                <a:lnTo>
                  <a:pt x="575546" y="97493"/>
                </a:lnTo>
                <a:lnTo>
                  <a:pt x="572428" y="109223"/>
                </a:lnTo>
                <a:lnTo>
                  <a:pt x="570611" y="120570"/>
                </a:lnTo>
                <a:lnTo>
                  <a:pt x="570091" y="130614"/>
                </a:lnTo>
                <a:lnTo>
                  <a:pt x="571093" y="143393"/>
                </a:lnTo>
                <a:lnTo>
                  <a:pt x="574022" y="155411"/>
                </a:lnTo>
                <a:lnTo>
                  <a:pt x="578865" y="166671"/>
                </a:lnTo>
                <a:lnTo>
                  <a:pt x="589297" y="182064"/>
                </a:lnTo>
                <a:lnTo>
                  <a:pt x="598460" y="190834"/>
                </a:lnTo>
                <a:lnTo>
                  <a:pt x="609091" y="197913"/>
                </a:lnTo>
                <a:lnTo>
                  <a:pt x="624303" y="204462"/>
                </a:lnTo>
                <a:lnTo>
                  <a:pt x="636156" y="207096"/>
                </a:lnTo>
                <a:lnTo>
                  <a:pt x="648275" y="207708"/>
                </a:lnTo>
                <a:lnTo>
                  <a:pt x="660671" y="206298"/>
                </a:lnTo>
                <a:lnTo>
                  <a:pt x="673353" y="202866"/>
                </a:lnTo>
                <a:lnTo>
                  <a:pt x="688584" y="195436"/>
                </a:lnTo>
                <a:lnTo>
                  <a:pt x="698303" y="188790"/>
                </a:lnTo>
                <a:lnTo>
                  <a:pt x="708575" y="180465"/>
                </a:lnTo>
                <a:lnTo>
                  <a:pt x="719394" y="170466"/>
                </a:lnTo>
                <a:lnTo>
                  <a:pt x="730758" y="158797"/>
                </a:lnTo>
                <a:lnTo>
                  <a:pt x="741171" y="147677"/>
                </a:lnTo>
                <a:lnTo>
                  <a:pt x="751380" y="136961"/>
                </a:lnTo>
                <a:lnTo>
                  <a:pt x="759212" y="128983"/>
                </a:lnTo>
                <a:lnTo>
                  <a:pt x="764666" y="123745"/>
                </a:lnTo>
                <a:lnTo>
                  <a:pt x="772668" y="116760"/>
                </a:lnTo>
                <a:lnTo>
                  <a:pt x="779779" y="112569"/>
                </a:lnTo>
                <a:lnTo>
                  <a:pt x="786002" y="111426"/>
                </a:lnTo>
                <a:lnTo>
                  <a:pt x="792226" y="110283"/>
                </a:lnTo>
                <a:lnTo>
                  <a:pt x="798322" y="111299"/>
                </a:lnTo>
                <a:lnTo>
                  <a:pt x="804290" y="114601"/>
                </a:lnTo>
                <a:lnTo>
                  <a:pt x="809453" y="118109"/>
                </a:lnTo>
                <a:lnTo>
                  <a:pt x="817377" y="127783"/>
                </a:lnTo>
                <a:lnTo>
                  <a:pt x="821944" y="140890"/>
                </a:lnTo>
                <a:lnTo>
                  <a:pt x="822612" y="147266"/>
                </a:lnTo>
                <a:lnTo>
                  <a:pt x="821598" y="158575"/>
                </a:lnTo>
                <a:lnTo>
                  <a:pt x="817946" y="170874"/>
                </a:lnTo>
                <a:lnTo>
                  <a:pt x="811657" y="184197"/>
                </a:lnTo>
                <a:lnTo>
                  <a:pt x="807662" y="190791"/>
                </a:lnTo>
                <a:lnTo>
                  <a:pt x="799196" y="201413"/>
                </a:lnTo>
                <a:lnTo>
                  <a:pt x="789679" y="209448"/>
                </a:lnTo>
                <a:lnTo>
                  <a:pt x="779145" y="214931"/>
                </a:lnTo>
                <a:lnTo>
                  <a:pt x="770354" y="217277"/>
                </a:lnTo>
                <a:lnTo>
                  <a:pt x="758694" y="218022"/>
                </a:lnTo>
                <a:lnTo>
                  <a:pt x="745914" y="216478"/>
                </a:lnTo>
                <a:lnTo>
                  <a:pt x="732027" y="212645"/>
                </a:lnTo>
                <a:lnTo>
                  <a:pt x="709168" y="265477"/>
                </a:lnTo>
                <a:lnTo>
                  <a:pt x="718836" y="269110"/>
                </a:lnTo>
                <a:lnTo>
                  <a:pt x="731909" y="272916"/>
                </a:lnTo>
                <a:lnTo>
                  <a:pt x="744589" y="275293"/>
                </a:lnTo>
                <a:lnTo>
                  <a:pt x="756874" y="276243"/>
                </a:lnTo>
                <a:lnTo>
                  <a:pt x="768762" y="275769"/>
                </a:lnTo>
                <a:lnTo>
                  <a:pt x="780251" y="273872"/>
                </a:lnTo>
                <a:lnTo>
                  <a:pt x="791337" y="270557"/>
                </a:lnTo>
                <a:lnTo>
                  <a:pt x="801456" y="266076"/>
                </a:lnTo>
                <a:lnTo>
                  <a:pt x="811372" y="260091"/>
                </a:lnTo>
                <a:lnTo>
                  <a:pt x="820874" y="252679"/>
                </a:lnTo>
                <a:lnTo>
                  <a:pt x="829967" y="243837"/>
                </a:lnTo>
                <a:lnTo>
                  <a:pt x="838655" y="233562"/>
                </a:lnTo>
                <a:lnTo>
                  <a:pt x="846944" y="221853"/>
                </a:lnTo>
                <a:lnTo>
                  <a:pt x="854837" y="208708"/>
                </a:lnTo>
                <a:lnTo>
                  <a:pt x="861847" y="195065"/>
                </a:lnTo>
                <a:lnTo>
                  <a:pt x="867249" y="182662"/>
                </a:lnTo>
                <a:lnTo>
                  <a:pt x="871466" y="170704"/>
                </a:lnTo>
                <a:lnTo>
                  <a:pt x="874487" y="159193"/>
                </a:lnTo>
                <a:lnTo>
                  <a:pt x="876300" y="148129"/>
                </a:lnTo>
                <a:lnTo>
                  <a:pt x="876765" y="133905"/>
                </a:lnTo>
                <a:lnTo>
                  <a:pt x="875312" y="121385"/>
                </a:lnTo>
                <a:lnTo>
                  <a:pt x="872032" y="109412"/>
                </a:lnTo>
                <a:lnTo>
                  <a:pt x="866901" y="97964"/>
                </a:lnTo>
                <a:lnTo>
                  <a:pt x="860989" y="88484"/>
                </a:lnTo>
                <a:lnTo>
                  <a:pt x="852817" y="78596"/>
                </a:lnTo>
                <a:lnTo>
                  <a:pt x="843358" y="70148"/>
                </a:lnTo>
                <a:lnTo>
                  <a:pt x="832612" y="63166"/>
                </a:lnTo>
                <a:lnTo>
                  <a:pt x="822556" y="58140"/>
                </a:lnTo>
                <a:lnTo>
                  <a:pt x="810211" y="53665"/>
                </a:lnTo>
                <a:lnTo>
                  <a:pt x="798158" y="51200"/>
                </a:lnTo>
                <a:lnTo>
                  <a:pt x="786384" y="50720"/>
                </a:lnTo>
                <a:lnTo>
                  <a:pt x="780845" y="51196"/>
                </a:lnTo>
                <a:lnTo>
                  <a:pt x="768471" y="53683"/>
                </a:lnTo>
                <a:lnTo>
                  <a:pt x="756510" y="58133"/>
                </a:lnTo>
                <a:lnTo>
                  <a:pt x="744982" y="64563"/>
                </a:lnTo>
                <a:lnTo>
                  <a:pt x="735049" y="71840"/>
                </a:lnTo>
                <a:lnTo>
                  <a:pt x="726358" y="79212"/>
                </a:lnTo>
                <a:lnTo>
                  <a:pt x="716925" y="88012"/>
                </a:lnTo>
                <a:lnTo>
                  <a:pt x="706750" y="98242"/>
                </a:lnTo>
                <a:lnTo>
                  <a:pt x="695833" y="109902"/>
                </a:lnTo>
                <a:lnTo>
                  <a:pt x="689117" y="117172"/>
                </a:lnTo>
                <a:lnTo>
                  <a:pt x="677627" y="128858"/>
                </a:lnTo>
                <a:lnTo>
                  <a:pt x="667709" y="137843"/>
                </a:lnTo>
                <a:lnTo>
                  <a:pt x="659347" y="144137"/>
                </a:lnTo>
                <a:lnTo>
                  <a:pt x="652526" y="147748"/>
                </a:lnTo>
                <a:lnTo>
                  <a:pt x="645413" y="150542"/>
                </a:lnTo>
                <a:lnTo>
                  <a:pt x="638937" y="150161"/>
                </a:lnTo>
                <a:lnTo>
                  <a:pt x="632840" y="146859"/>
                </a:lnTo>
                <a:lnTo>
                  <a:pt x="626237" y="143176"/>
                </a:lnTo>
                <a:lnTo>
                  <a:pt x="622553" y="137588"/>
                </a:lnTo>
                <a:lnTo>
                  <a:pt x="621538" y="129841"/>
                </a:lnTo>
                <a:lnTo>
                  <a:pt x="621267" y="126347"/>
                </a:lnTo>
                <a:lnTo>
                  <a:pt x="622165" y="114996"/>
                </a:lnTo>
                <a:lnTo>
                  <a:pt x="625684" y="102790"/>
                </a:lnTo>
                <a:lnTo>
                  <a:pt x="631825" y="89709"/>
                </a:lnTo>
                <a:close/>
              </a:path>
              <a:path w="876765" h="1280715">
                <a:moveTo>
                  <a:pt x="103772" y="982805"/>
                </a:moveTo>
                <a:lnTo>
                  <a:pt x="93013" y="989435"/>
                </a:lnTo>
                <a:lnTo>
                  <a:pt x="83438" y="997886"/>
                </a:lnTo>
                <a:lnTo>
                  <a:pt x="85344" y="1087040"/>
                </a:lnTo>
                <a:lnTo>
                  <a:pt x="88295" y="1081758"/>
                </a:lnTo>
                <a:lnTo>
                  <a:pt x="96268" y="1067994"/>
                </a:lnTo>
                <a:lnTo>
                  <a:pt x="102686" y="1057781"/>
                </a:lnTo>
                <a:lnTo>
                  <a:pt x="107569" y="1051099"/>
                </a:lnTo>
                <a:lnTo>
                  <a:pt x="118499" y="1041404"/>
                </a:lnTo>
                <a:lnTo>
                  <a:pt x="130301" y="1036621"/>
                </a:lnTo>
                <a:lnTo>
                  <a:pt x="133672" y="1035992"/>
                </a:lnTo>
                <a:lnTo>
                  <a:pt x="145725" y="1036467"/>
                </a:lnTo>
                <a:lnTo>
                  <a:pt x="157861" y="1041193"/>
                </a:lnTo>
                <a:lnTo>
                  <a:pt x="165353" y="1045384"/>
                </a:lnTo>
                <a:lnTo>
                  <a:pt x="170814" y="1050972"/>
                </a:lnTo>
                <a:lnTo>
                  <a:pt x="174371" y="1057957"/>
                </a:lnTo>
                <a:lnTo>
                  <a:pt x="177926" y="1064942"/>
                </a:lnTo>
                <a:lnTo>
                  <a:pt x="179070" y="1072689"/>
                </a:lnTo>
                <a:lnTo>
                  <a:pt x="178053" y="1080944"/>
                </a:lnTo>
                <a:lnTo>
                  <a:pt x="176897" y="1086203"/>
                </a:lnTo>
                <a:lnTo>
                  <a:pt x="173319" y="1096111"/>
                </a:lnTo>
                <a:lnTo>
                  <a:pt x="167519" y="1108657"/>
                </a:lnTo>
                <a:lnTo>
                  <a:pt x="159512" y="1123870"/>
                </a:lnTo>
                <a:lnTo>
                  <a:pt x="143890" y="1152064"/>
                </a:lnTo>
                <a:lnTo>
                  <a:pt x="254762" y="1280715"/>
                </a:lnTo>
                <a:lnTo>
                  <a:pt x="283210" y="1229280"/>
                </a:lnTo>
                <a:lnTo>
                  <a:pt x="187071" y="1175940"/>
                </a:lnTo>
                <a:lnTo>
                  <a:pt x="205739" y="1142412"/>
                </a:lnTo>
                <a:lnTo>
                  <a:pt x="211885" y="1131039"/>
                </a:lnTo>
                <a:lnTo>
                  <a:pt x="218453" y="1118190"/>
                </a:lnTo>
                <a:lnTo>
                  <a:pt x="223937" y="1106579"/>
                </a:lnTo>
                <a:lnTo>
                  <a:pt x="228335" y="1096197"/>
                </a:lnTo>
                <a:lnTo>
                  <a:pt x="231648" y="1087040"/>
                </a:lnTo>
                <a:lnTo>
                  <a:pt x="233504" y="1079437"/>
                </a:lnTo>
                <a:lnTo>
                  <a:pt x="234830" y="1067021"/>
                </a:lnTo>
                <a:lnTo>
                  <a:pt x="234314" y="1053766"/>
                </a:lnTo>
                <a:lnTo>
                  <a:pt x="232117" y="1041829"/>
                </a:lnTo>
                <a:lnTo>
                  <a:pt x="227731" y="1029917"/>
                </a:lnTo>
                <a:lnTo>
                  <a:pt x="221234" y="1018206"/>
                </a:lnTo>
                <a:lnTo>
                  <a:pt x="216935" y="1012232"/>
                </a:lnTo>
                <a:lnTo>
                  <a:pt x="208656" y="1003407"/>
                </a:lnTo>
                <a:lnTo>
                  <a:pt x="198532" y="995254"/>
                </a:lnTo>
                <a:lnTo>
                  <a:pt x="186562" y="987726"/>
                </a:lnTo>
                <a:lnTo>
                  <a:pt x="176738" y="982831"/>
                </a:lnTo>
                <a:lnTo>
                  <a:pt x="164316" y="978149"/>
                </a:lnTo>
                <a:lnTo>
                  <a:pt x="152160" y="975292"/>
                </a:lnTo>
                <a:lnTo>
                  <a:pt x="140272" y="974253"/>
                </a:lnTo>
                <a:lnTo>
                  <a:pt x="128650" y="975026"/>
                </a:lnTo>
                <a:lnTo>
                  <a:pt x="115705" y="977994"/>
                </a:lnTo>
                <a:lnTo>
                  <a:pt x="103772" y="982805"/>
                </a:lnTo>
                <a:close/>
              </a:path>
              <a:path w="876765" h="1280715">
                <a:moveTo>
                  <a:pt x="83438" y="997886"/>
                </a:moveTo>
                <a:lnTo>
                  <a:pt x="75875" y="1007215"/>
                </a:lnTo>
                <a:lnTo>
                  <a:pt x="69725" y="1016230"/>
                </a:lnTo>
                <a:lnTo>
                  <a:pt x="62650" y="1027522"/>
                </a:lnTo>
                <a:lnTo>
                  <a:pt x="54648" y="1041093"/>
                </a:lnTo>
                <a:lnTo>
                  <a:pt x="45720" y="1056941"/>
                </a:lnTo>
                <a:lnTo>
                  <a:pt x="0" y="1139491"/>
                </a:lnTo>
                <a:lnTo>
                  <a:pt x="254762" y="1280715"/>
                </a:lnTo>
                <a:lnTo>
                  <a:pt x="143890" y="1152064"/>
                </a:lnTo>
                <a:lnTo>
                  <a:pt x="71500" y="1111932"/>
                </a:lnTo>
                <a:lnTo>
                  <a:pt x="85344" y="1087040"/>
                </a:lnTo>
                <a:lnTo>
                  <a:pt x="83438" y="997886"/>
                </a:lnTo>
                <a:close/>
              </a:path>
              <a:path w="876765" h="1280715">
                <a:moveTo>
                  <a:pt x="357124" y="1096057"/>
                </a:moveTo>
                <a:lnTo>
                  <a:pt x="387350" y="1041447"/>
                </a:lnTo>
                <a:lnTo>
                  <a:pt x="341122" y="988361"/>
                </a:lnTo>
                <a:lnTo>
                  <a:pt x="397637" y="886507"/>
                </a:lnTo>
                <a:lnTo>
                  <a:pt x="345439" y="879268"/>
                </a:lnTo>
                <a:lnTo>
                  <a:pt x="306959" y="948737"/>
                </a:lnTo>
                <a:lnTo>
                  <a:pt x="231521" y="861869"/>
                </a:lnTo>
                <a:lnTo>
                  <a:pt x="187451" y="801163"/>
                </a:lnTo>
                <a:lnTo>
                  <a:pt x="157352" y="855519"/>
                </a:lnTo>
                <a:lnTo>
                  <a:pt x="357124" y="1096057"/>
                </a:lnTo>
                <a:close/>
              </a:path>
              <a:path w="876765" h="1280715">
                <a:moveTo>
                  <a:pt x="498728" y="840406"/>
                </a:moveTo>
                <a:lnTo>
                  <a:pt x="187451" y="801163"/>
                </a:lnTo>
                <a:lnTo>
                  <a:pt x="231521" y="861869"/>
                </a:lnTo>
                <a:lnTo>
                  <a:pt x="345439" y="879268"/>
                </a:lnTo>
                <a:lnTo>
                  <a:pt x="397637" y="886507"/>
                </a:lnTo>
                <a:lnTo>
                  <a:pt x="467740" y="896286"/>
                </a:lnTo>
                <a:lnTo>
                  <a:pt x="498728" y="840406"/>
                </a:lnTo>
                <a:close/>
              </a:path>
              <a:path w="876765" h="1280715">
                <a:moveTo>
                  <a:pt x="374650" y="672512"/>
                </a:moveTo>
                <a:lnTo>
                  <a:pt x="597788" y="661844"/>
                </a:lnTo>
                <a:lnTo>
                  <a:pt x="626363" y="610282"/>
                </a:lnTo>
                <a:lnTo>
                  <a:pt x="371601" y="469058"/>
                </a:lnTo>
                <a:lnTo>
                  <a:pt x="345059" y="516810"/>
                </a:lnTo>
                <a:lnTo>
                  <a:pt x="515238" y="611044"/>
                </a:lnTo>
                <a:lnTo>
                  <a:pt x="287274" y="621077"/>
                </a:lnTo>
                <a:lnTo>
                  <a:pt x="259587" y="671115"/>
                </a:lnTo>
                <a:lnTo>
                  <a:pt x="514350" y="812339"/>
                </a:lnTo>
                <a:lnTo>
                  <a:pt x="540765" y="764587"/>
                </a:lnTo>
                <a:lnTo>
                  <a:pt x="374650" y="6725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72606" y="1405889"/>
            <a:ext cx="0" cy="1299972"/>
          </a:xfrm>
          <a:custGeom>
            <a:avLst/>
            <a:gdLst/>
            <a:ahLst/>
            <a:cxnLst/>
            <a:rect l="l" t="t" r="r" b="b"/>
            <a:pathLst>
              <a:path h="1299972">
                <a:moveTo>
                  <a:pt x="0" y="1299972"/>
                </a:moveTo>
                <a:lnTo>
                  <a:pt x="0" y="0"/>
                </a:lnTo>
              </a:path>
            </a:pathLst>
          </a:custGeom>
          <a:ln w="25908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24300" y="4875276"/>
            <a:ext cx="4863083" cy="862584"/>
          </a:xfrm>
          <a:custGeom>
            <a:avLst/>
            <a:gdLst/>
            <a:ahLst/>
            <a:cxnLst/>
            <a:rect l="l" t="t" r="r" b="b"/>
            <a:pathLst>
              <a:path w="4863083" h="862584">
                <a:moveTo>
                  <a:pt x="0" y="862584"/>
                </a:moveTo>
                <a:lnTo>
                  <a:pt x="4863083" y="862584"/>
                </a:lnTo>
                <a:lnTo>
                  <a:pt x="3656710" y="0"/>
                </a:lnTo>
                <a:lnTo>
                  <a:pt x="1206373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228844" y="4992624"/>
            <a:ext cx="2269236" cy="822960"/>
          </a:xfrm>
          <a:custGeom>
            <a:avLst/>
            <a:gdLst/>
            <a:ahLst/>
            <a:cxnLst/>
            <a:rect l="l" t="t" r="r" b="b"/>
            <a:pathLst>
              <a:path w="2269236" h="822960">
                <a:moveTo>
                  <a:pt x="0" y="822960"/>
                </a:moveTo>
                <a:lnTo>
                  <a:pt x="2269236" y="822960"/>
                </a:lnTo>
                <a:lnTo>
                  <a:pt x="2269236" y="0"/>
                </a:lnTo>
                <a:lnTo>
                  <a:pt x="0" y="0"/>
                </a:lnTo>
                <a:lnTo>
                  <a:pt x="0" y="82296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-19812" y="2249424"/>
            <a:ext cx="496823" cy="5242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40792" y="2103120"/>
            <a:ext cx="2593848" cy="7894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40792" y="2444496"/>
            <a:ext cx="3110484" cy="7894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40792" y="2785872"/>
            <a:ext cx="3688079" cy="7894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40792" y="3127248"/>
            <a:ext cx="2910840" cy="7894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40792" y="3468624"/>
            <a:ext cx="2918460" cy="7894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40792" y="3810000"/>
            <a:ext cx="3857244" cy="78943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40792" y="4151376"/>
            <a:ext cx="4067555" cy="7894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40792" y="4492752"/>
            <a:ext cx="4195572" cy="7894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0792" y="4834128"/>
            <a:ext cx="3058668" cy="78943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40792" y="5175504"/>
            <a:ext cx="4040124" cy="78943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68924" y="6024372"/>
            <a:ext cx="1016507" cy="848868"/>
          </a:xfrm>
          <a:custGeom>
            <a:avLst/>
            <a:gdLst/>
            <a:ahLst/>
            <a:cxnLst/>
            <a:rect l="l" t="t" r="r" b="b"/>
            <a:pathLst>
              <a:path w="1016507" h="848868">
                <a:moveTo>
                  <a:pt x="762380" y="212216"/>
                </a:moveTo>
                <a:lnTo>
                  <a:pt x="1016507" y="212216"/>
                </a:lnTo>
                <a:lnTo>
                  <a:pt x="508253" y="0"/>
                </a:lnTo>
                <a:lnTo>
                  <a:pt x="0" y="212216"/>
                </a:lnTo>
                <a:lnTo>
                  <a:pt x="254126" y="212216"/>
                </a:lnTo>
                <a:lnTo>
                  <a:pt x="254126" y="833625"/>
                </a:lnTo>
                <a:lnTo>
                  <a:pt x="762380" y="833625"/>
                </a:lnTo>
                <a:lnTo>
                  <a:pt x="762380" y="212216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68924" y="6024372"/>
            <a:ext cx="1016507" cy="848868"/>
          </a:xfrm>
          <a:custGeom>
            <a:avLst/>
            <a:gdLst/>
            <a:ahLst/>
            <a:cxnLst/>
            <a:rect l="l" t="t" r="r" b="b"/>
            <a:pathLst>
              <a:path w="1016507" h="848868">
                <a:moveTo>
                  <a:pt x="762380" y="212216"/>
                </a:moveTo>
                <a:lnTo>
                  <a:pt x="1016507" y="212216"/>
                </a:lnTo>
                <a:lnTo>
                  <a:pt x="508253" y="0"/>
                </a:lnTo>
                <a:lnTo>
                  <a:pt x="0" y="212216"/>
                </a:lnTo>
              </a:path>
              <a:path w="1016507" h="848868">
                <a:moveTo>
                  <a:pt x="762380" y="833625"/>
                </a:moveTo>
                <a:lnTo>
                  <a:pt x="762380" y="212216"/>
                </a:lnTo>
              </a:path>
              <a:path w="1016507" h="848868">
                <a:moveTo>
                  <a:pt x="254126" y="212216"/>
                </a:moveTo>
                <a:lnTo>
                  <a:pt x="0" y="212216"/>
                </a:lnTo>
              </a:path>
              <a:path w="1016507" h="848868">
                <a:moveTo>
                  <a:pt x="254126" y="833625"/>
                </a:moveTo>
                <a:lnTo>
                  <a:pt x="254126" y="212216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115439" y="1655851"/>
            <a:ext cx="2050546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0"/>
              </a:lnSpc>
              <a:spcBef>
                <a:spcPts val="188"/>
              </a:spcBef>
            </a:pPr>
            <a:r>
              <a:rPr sz="5400" b="1" spc="0" baseline="3034" dirty="0" smtClean="0">
                <a:latin typeface="Calibri"/>
                <a:cs typeface="Calibri"/>
              </a:rPr>
              <a:t>S</a:t>
            </a:r>
            <a:r>
              <a:rPr sz="5400" b="1" spc="-34" baseline="3034" dirty="0" smtClean="0">
                <a:latin typeface="Calibri"/>
                <a:cs typeface="Calibri"/>
              </a:rPr>
              <a:t>t</a:t>
            </a:r>
            <a:r>
              <a:rPr sz="5400" b="1" spc="0" baseline="3034" dirty="0" smtClean="0">
                <a:latin typeface="Calibri"/>
                <a:cs typeface="Calibri"/>
              </a:rPr>
              <a:t>a</a:t>
            </a:r>
            <a:r>
              <a:rPr sz="5400" b="1" spc="29" baseline="3034" dirty="0" smtClean="0">
                <a:latin typeface="Calibri"/>
                <a:cs typeface="Calibri"/>
              </a:rPr>
              <a:t>r</a:t>
            </a:r>
            <a:r>
              <a:rPr sz="5400" b="1" spc="-44" baseline="3034" dirty="0" smtClean="0">
                <a:latin typeface="Calibri"/>
                <a:cs typeface="Calibri"/>
              </a:rPr>
              <a:t>v</a:t>
            </a:r>
            <a:r>
              <a:rPr sz="5400" b="1" spc="-39" baseline="3034" dirty="0" smtClean="0">
                <a:latin typeface="Calibri"/>
                <a:cs typeface="Calibri"/>
              </a:rPr>
              <a:t>a</a:t>
            </a:r>
            <a:r>
              <a:rPr sz="5400" b="1" spc="0" baseline="3034" dirty="0" smtClean="0">
                <a:latin typeface="Calibri"/>
                <a:cs typeface="Calibri"/>
              </a:rPr>
              <a:t>tion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74616" y="1655851"/>
            <a:ext cx="290609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0"/>
              </a:lnSpc>
              <a:spcBef>
                <a:spcPts val="188"/>
              </a:spcBef>
            </a:pPr>
            <a:r>
              <a:rPr sz="5400" b="1" spc="0" baseline="3034" dirty="0" smtClean="0">
                <a:latin typeface="Calibri"/>
                <a:cs typeface="Calibri"/>
              </a:rPr>
              <a:t>/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74740" y="1655851"/>
            <a:ext cx="1993710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0"/>
              </a:lnSpc>
              <a:spcBef>
                <a:spcPts val="188"/>
              </a:spcBef>
            </a:pPr>
            <a:r>
              <a:rPr sz="5400" b="1" spc="-54" baseline="3034" dirty="0" smtClean="0">
                <a:latin typeface="Calibri"/>
                <a:cs typeface="Calibri"/>
              </a:rPr>
              <a:t>P</a:t>
            </a:r>
            <a:r>
              <a:rPr sz="5400" b="1" spc="0" baseline="3034" dirty="0" smtClean="0">
                <a:latin typeface="Calibri"/>
                <a:cs typeface="Calibri"/>
              </a:rPr>
              <a:t>elapa</a:t>
            </a:r>
            <a:r>
              <a:rPr sz="5400" b="1" spc="-84" baseline="3034" dirty="0" smtClean="0">
                <a:latin typeface="Calibri"/>
                <a:cs typeface="Calibri"/>
              </a:rPr>
              <a:t>r</a:t>
            </a:r>
            <a:r>
              <a:rPr sz="5400" b="1" spc="0" baseline="3034" dirty="0" smtClean="0">
                <a:latin typeface="Calibri"/>
                <a:cs typeface="Calibri"/>
              </a:rPr>
              <a:t>an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40583" y="2954274"/>
            <a:ext cx="62201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8767" y="4661535"/>
            <a:ext cx="3667718" cy="10634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2700" algn="r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alu</a:t>
            </a:r>
            <a:r>
              <a:rPr sz="4200" spc="-69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1725"/>
              </a:lnSpc>
              <a:spcBef>
                <a:spcPts val="1812"/>
              </a:spcBef>
            </a:pPr>
            <a:r>
              <a:rPr sz="2800" spc="0" dirty="0" smtClean="0">
                <a:latin typeface="Calibri"/>
                <a:cs typeface="Calibri"/>
              </a:rPr>
              <a:t>me</a:t>
            </a:r>
            <a:r>
              <a:rPr sz="2800" spc="-4" dirty="0" smtClean="0">
                <a:latin typeface="Calibri"/>
                <a:cs typeface="Calibri"/>
              </a:rPr>
              <a:t>l</a:t>
            </a:r>
            <a:r>
              <a:rPr sz="2800" spc="0" dirty="0" smtClean="0">
                <a:latin typeface="Calibri"/>
                <a:cs typeface="Calibri"/>
              </a:rPr>
              <a:t>e</a:t>
            </a:r>
            <a:r>
              <a:rPr sz="2800" spc="-59" dirty="0" smtClean="0">
                <a:latin typeface="Calibri"/>
                <a:cs typeface="Calibri"/>
              </a:rPr>
              <a:t>r</a:t>
            </a:r>
            <a:r>
              <a:rPr sz="2800" spc="0" dirty="0" smtClean="0">
                <a:latin typeface="Calibri"/>
                <a:cs typeface="Calibri"/>
              </a:rPr>
              <a:t>ai</a:t>
            </a:r>
            <a:r>
              <a:rPr sz="2800" spc="-50" dirty="0" smtClean="0">
                <a:latin typeface="Calibri"/>
                <a:cs typeface="Calibri"/>
              </a:rPr>
              <a:t>k</a:t>
            </a:r>
            <a:r>
              <a:rPr sz="2800" spc="0" dirty="0" smtClean="0">
                <a:latin typeface="Calibri"/>
                <a:cs typeface="Calibri"/>
              </a:rPr>
              <a:t>an</a:t>
            </a:r>
            <a:r>
              <a:rPr sz="2800" spc="-116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pem</a:t>
            </a:r>
            <a:r>
              <a:rPr sz="2800" spc="-9" dirty="0" smtClean="0">
                <a:latin typeface="Calibri"/>
                <a:cs typeface="Calibri"/>
              </a:rPr>
              <a:t>b</a:t>
            </a:r>
            <a:r>
              <a:rPr sz="2800" spc="0" dirty="0" smtClean="0">
                <a:latin typeface="Calibri"/>
                <a:cs typeface="Calibri"/>
              </a:rPr>
              <a:t>a</a:t>
            </a:r>
            <a:r>
              <a:rPr sz="2800" spc="-44" dirty="0" smtClean="0">
                <a:latin typeface="Calibri"/>
                <a:cs typeface="Calibri"/>
              </a:rPr>
              <a:t>k</a:t>
            </a:r>
            <a:r>
              <a:rPr sz="2800" spc="0" dirty="0" smtClean="0">
                <a:latin typeface="Calibri"/>
                <a:cs typeface="Calibri"/>
              </a:rPr>
              <a:t>a</a:t>
            </a:r>
            <a:r>
              <a:rPr sz="2800" spc="-59" dirty="0" smtClean="0">
                <a:latin typeface="Calibri"/>
                <a:cs typeface="Calibri"/>
              </a:rPr>
              <a:t>r</a:t>
            </a:r>
            <a:r>
              <a:rPr sz="2800" spc="0" dirty="0" smtClean="0">
                <a:latin typeface="Calibri"/>
                <a:cs typeface="Calibri"/>
              </a:rPr>
              <a:t>an.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42534" y="6459959"/>
            <a:ext cx="187357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latin typeface="Times New Roman"/>
                <a:cs typeface="Times New Roman"/>
              </a:rPr>
              <a:t>Pelapa</a:t>
            </a:r>
            <a:r>
              <a:rPr sz="3200" b="1" spc="9" dirty="0" smtClean="0">
                <a:latin typeface="Times New Roman"/>
                <a:cs typeface="Times New Roman"/>
              </a:rPr>
              <a:t>r</a:t>
            </a:r>
            <a:r>
              <a:rPr sz="3200" b="1" spc="0" dirty="0" smtClean="0">
                <a:latin typeface="Times New Roman"/>
                <a:cs typeface="Times New Roman"/>
              </a:rPr>
              <a:t>an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8844" y="4992624"/>
            <a:ext cx="2269236" cy="822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86739" marR="532642">
              <a:lnSpc>
                <a:spcPct val="100137"/>
              </a:lnSpc>
              <a:spcBef>
                <a:spcPts val="455"/>
              </a:spcBef>
            </a:pPr>
            <a:r>
              <a:rPr sz="2400" b="1" spc="-4" dirty="0" smtClean="0">
                <a:latin typeface="Arial"/>
                <a:cs typeface="Arial"/>
              </a:rPr>
              <a:t>BAHAN BAKAR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object 135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610582" y="4053675"/>
            <a:ext cx="475253" cy="1143497"/>
          </a:xfrm>
          <a:custGeom>
            <a:avLst/>
            <a:gdLst/>
            <a:ahLst/>
            <a:cxnLst/>
            <a:rect l="l" t="t" r="r" b="b"/>
            <a:pathLst>
              <a:path w="475253" h="1143497">
                <a:moveTo>
                  <a:pt x="470981" y="0"/>
                </a:moveTo>
                <a:lnTo>
                  <a:pt x="475253" y="2047"/>
                </a:lnTo>
                <a:lnTo>
                  <a:pt x="474192" y="0"/>
                </a:lnTo>
                <a:lnTo>
                  <a:pt x="470981" y="0"/>
                </a:lnTo>
                <a:close/>
              </a:path>
              <a:path w="475253" h="1143497">
                <a:moveTo>
                  <a:pt x="445555" y="-98364"/>
                </a:moveTo>
                <a:lnTo>
                  <a:pt x="445555" y="-81986"/>
                </a:lnTo>
                <a:lnTo>
                  <a:pt x="449786" y="-63537"/>
                </a:lnTo>
                <a:lnTo>
                  <a:pt x="454017" y="-47134"/>
                </a:lnTo>
                <a:lnTo>
                  <a:pt x="458288" y="-30757"/>
                </a:lnTo>
                <a:lnTo>
                  <a:pt x="466750" y="-14355"/>
                </a:lnTo>
                <a:lnTo>
                  <a:pt x="474192" y="0"/>
                </a:lnTo>
                <a:lnTo>
                  <a:pt x="475253" y="0"/>
                </a:lnTo>
                <a:lnTo>
                  <a:pt x="475253" y="2047"/>
                </a:lnTo>
                <a:lnTo>
                  <a:pt x="470981" y="0"/>
                </a:lnTo>
                <a:lnTo>
                  <a:pt x="466750" y="-2072"/>
                </a:lnTo>
                <a:lnTo>
                  <a:pt x="462519" y="-2072"/>
                </a:lnTo>
                <a:lnTo>
                  <a:pt x="458288" y="-4119"/>
                </a:lnTo>
                <a:lnTo>
                  <a:pt x="458288" y="-6166"/>
                </a:lnTo>
                <a:lnTo>
                  <a:pt x="449786" y="-8213"/>
                </a:lnTo>
                <a:lnTo>
                  <a:pt x="445555" y="-10260"/>
                </a:lnTo>
                <a:lnTo>
                  <a:pt x="441283" y="-12307"/>
                </a:lnTo>
                <a:lnTo>
                  <a:pt x="437052" y="-14355"/>
                </a:lnTo>
                <a:lnTo>
                  <a:pt x="432821" y="-18449"/>
                </a:lnTo>
                <a:lnTo>
                  <a:pt x="424318" y="-22543"/>
                </a:lnTo>
                <a:lnTo>
                  <a:pt x="420087" y="-26663"/>
                </a:lnTo>
                <a:lnTo>
                  <a:pt x="411585" y="-30757"/>
                </a:lnTo>
                <a:lnTo>
                  <a:pt x="407354" y="-36899"/>
                </a:lnTo>
                <a:lnTo>
                  <a:pt x="398851" y="-40993"/>
                </a:lnTo>
                <a:lnTo>
                  <a:pt x="394620" y="-47134"/>
                </a:lnTo>
                <a:lnTo>
                  <a:pt x="386158" y="-53301"/>
                </a:lnTo>
                <a:lnTo>
                  <a:pt x="381886" y="-61490"/>
                </a:lnTo>
                <a:lnTo>
                  <a:pt x="373425" y="-67631"/>
                </a:lnTo>
                <a:lnTo>
                  <a:pt x="369153" y="-75820"/>
                </a:lnTo>
                <a:lnTo>
                  <a:pt x="360691" y="-86081"/>
                </a:lnTo>
                <a:lnTo>
                  <a:pt x="356419" y="-94269"/>
                </a:lnTo>
                <a:lnTo>
                  <a:pt x="352188" y="-104530"/>
                </a:lnTo>
                <a:lnTo>
                  <a:pt x="343726" y="-114766"/>
                </a:lnTo>
                <a:lnTo>
                  <a:pt x="339455" y="-127074"/>
                </a:lnTo>
                <a:lnTo>
                  <a:pt x="335224" y="-137310"/>
                </a:lnTo>
                <a:lnTo>
                  <a:pt x="330993" y="-149593"/>
                </a:lnTo>
                <a:lnTo>
                  <a:pt x="322490" y="-163948"/>
                </a:lnTo>
                <a:lnTo>
                  <a:pt x="318259" y="-178303"/>
                </a:lnTo>
                <a:lnTo>
                  <a:pt x="318259" y="-186492"/>
                </a:lnTo>
                <a:lnTo>
                  <a:pt x="313987" y="-194681"/>
                </a:lnTo>
                <a:lnTo>
                  <a:pt x="313987" y="-200822"/>
                </a:lnTo>
                <a:lnTo>
                  <a:pt x="309756" y="-209036"/>
                </a:lnTo>
                <a:lnTo>
                  <a:pt x="309756" y="-215178"/>
                </a:lnTo>
                <a:lnTo>
                  <a:pt x="305525" y="-223366"/>
                </a:lnTo>
                <a:lnTo>
                  <a:pt x="305525" y="-235674"/>
                </a:lnTo>
                <a:lnTo>
                  <a:pt x="301294" y="-241816"/>
                </a:lnTo>
                <a:lnTo>
                  <a:pt x="301294" y="-254124"/>
                </a:lnTo>
                <a:lnTo>
                  <a:pt x="297023" y="-260265"/>
                </a:lnTo>
                <a:lnTo>
                  <a:pt x="297023" y="-309448"/>
                </a:lnTo>
                <a:lnTo>
                  <a:pt x="301294" y="-315589"/>
                </a:lnTo>
                <a:lnTo>
                  <a:pt x="301294" y="-319683"/>
                </a:lnTo>
                <a:lnTo>
                  <a:pt x="305525" y="-325825"/>
                </a:lnTo>
                <a:lnTo>
                  <a:pt x="305525" y="-329944"/>
                </a:lnTo>
                <a:lnTo>
                  <a:pt x="309756" y="-334039"/>
                </a:lnTo>
                <a:lnTo>
                  <a:pt x="313987" y="-340180"/>
                </a:lnTo>
                <a:lnTo>
                  <a:pt x="313987" y="-344274"/>
                </a:lnTo>
                <a:lnTo>
                  <a:pt x="318259" y="-350416"/>
                </a:lnTo>
                <a:lnTo>
                  <a:pt x="322490" y="-354510"/>
                </a:lnTo>
                <a:lnTo>
                  <a:pt x="326721" y="-360677"/>
                </a:lnTo>
                <a:lnTo>
                  <a:pt x="330993" y="-366818"/>
                </a:lnTo>
                <a:lnTo>
                  <a:pt x="339455" y="-370913"/>
                </a:lnTo>
                <a:lnTo>
                  <a:pt x="343726" y="-377054"/>
                </a:lnTo>
                <a:lnTo>
                  <a:pt x="347957" y="-383221"/>
                </a:lnTo>
                <a:lnTo>
                  <a:pt x="352188" y="-389362"/>
                </a:lnTo>
                <a:lnTo>
                  <a:pt x="360691" y="-395504"/>
                </a:lnTo>
                <a:lnTo>
                  <a:pt x="364922" y="-401645"/>
                </a:lnTo>
                <a:lnTo>
                  <a:pt x="369153" y="-409859"/>
                </a:lnTo>
                <a:lnTo>
                  <a:pt x="373425" y="-416001"/>
                </a:lnTo>
                <a:lnTo>
                  <a:pt x="381886" y="-424189"/>
                </a:lnTo>
                <a:lnTo>
                  <a:pt x="386158" y="-432403"/>
                </a:lnTo>
                <a:lnTo>
                  <a:pt x="390389" y="-440592"/>
                </a:lnTo>
                <a:lnTo>
                  <a:pt x="394620" y="-448780"/>
                </a:lnTo>
                <a:lnTo>
                  <a:pt x="398851" y="-456994"/>
                </a:lnTo>
                <a:lnTo>
                  <a:pt x="403123" y="-465183"/>
                </a:lnTo>
                <a:lnTo>
                  <a:pt x="407354" y="-475419"/>
                </a:lnTo>
                <a:lnTo>
                  <a:pt x="407354" y="-485604"/>
                </a:lnTo>
                <a:lnTo>
                  <a:pt x="411585" y="-495840"/>
                </a:lnTo>
                <a:lnTo>
                  <a:pt x="411585" y="-506076"/>
                </a:lnTo>
                <a:lnTo>
                  <a:pt x="415856" y="-516312"/>
                </a:lnTo>
                <a:lnTo>
                  <a:pt x="415856" y="-565494"/>
                </a:lnTo>
                <a:lnTo>
                  <a:pt x="411585" y="-579974"/>
                </a:lnTo>
                <a:lnTo>
                  <a:pt x="411585" y="-594205"/>
                </a:lnTo>
                <a:lnTo>
                  <a:pt x="407354" y="-608685"/>
                </a:lnTo>
                <a:lnTo>
                  <a:pt x="403123" y="-622915"/>
                </a:lnTo>
                <a:lnTo>
                  <a:pt x="398851" y="-639392"/>
                </a:lnTo>
                <a:lnTo>
                  <a:pt x="390389" y="-655870"/>
                </a:lnTo>
                <a:lnTo>
                  <a:pt x="386158" y="-672097"/>
                </a:lnTo>
                <a:lnTo>
                  <a:pt x="377655" y="-690572"/>
                </a:lnTo>
                <a:lnTo>
                  <a:pt x="377655" y="-688574"/>
                </a:lnTo>
                <a:lnTo>
                  <a:pt x="373425" y="-686577"/>
                </a:lnTo>
                <a:lnTo>
                  <a:pt x="373425" y="-682333"/>
                </a:lnTo>
                <a:lnTo>
                  <a:pt x="369153" y="-678339"/>
                </a:lnTo>
                <a:lnTo>
                  <a:pt x="360691" y="-672097"/>
                </a:lnTo>
                <a:lnTo>
                  <a:pt x="356419" y="-663859"/>
                </a:lnTo>
                <a:lnTo>
                  <a:pt x="347957" y="-653623"/>
                </a:lnTo>
                <a:lnTo>
                  <a:pt x="339455" y="-645384"/>
                </a:lnTo>
                <a:lnTo>
                  <a:pt x="330993" y="-633151"/>
                </a:lnTo>
                <a:lnTo>
                  <a:pt x="322490" y="-622915"/>
                </a:lnTo>
                <a:lnTo>
                  <a:pt x="309756" y="-610682"/>
                </a:lnTo>
                <a:lnTo>
                  <a:pt x="297023" y="-596452"/>
                </a:lnTo>
                <a:lnTo>
                  <a:pt x="288561" y="-583969"/>
                </a:lnTo>
                <a:lnTo>
                  <a:pt x="275827" y="-569738"/>
                </a:lnTo>
                <a:lnTo>
                  <a:pt x="258862" y="-555258"/>
                </a:lnTo>
                <a:lnTo>
                  <a:pt x="246129" y="-541028"/>
                </a:lnTo>
                <a:lnTo>
                  <a:pt x="233395" y="-524551"/>
                </a:lnTo>
                <a:lnTo>
                  <a:pt x="216431" y="-510320"/>
                </a:lnTo>
                <a:lnTo>
                  <a:pt x="203697" y="-495840"/>
                </a:lnTo>
                <a:lnTo>
                  <a:pt x="186692" y="-481610"/>
                </a:lnTo>
                <a:lnTo>
                  <a:pt x="173999" y="-467230"/>
                </a:lnTo>
                <a:lnTo>
                  <a:pt x="156993" y="-452875"/>
                </a:lnTo>
                <a:lnTo>
                  <a:pt x="140029" y="-438544"/>
                </a:lnTo>
                <a:lnTo>
                  <a:pt x="123064" y="-424189"/>
                </a:lnTo>
                <a:lnTo>
                  <a:pt x="110331" y="-411906"/>
                </a:lnTo>
                <a:lnTo>
                  <a:pt x="93366" y="-399598"/>
                </a:lnTo>
                <a:lnTo>
                  <a:pt x="76401" y="-389362"/>
                </a:lnTo>
                <a:lnTo>
                  <a:pt x="59437" y="-379101"/>
                </a:lnTo>
                <a:lnTo>
                  <a:pt x="46703" y="-368866"/>
                </a:lnTo>
                <a:lnTo>
                  <a:pt x="29698" y="-360677"/>
                </a:lnTo>
                <a:lnTo>
                  <a:pt x="17005" y="-352463"/>
                </a:lnTo>
                <a:lnTo>
                  <a:pt x="0" y="-346322"/>
                </a:lnTo>
                <a:lnTo>
                  <a:pt x="263093" y="34826"/>
                </a:lnTo>
                <a:lnTo>
                  <a:pt x="628016" y="55323"/>
                </a:lnTo>
                <a:lnTo>
                  <a:pt x="691643" y="-233627"/>
                </a:lnTo>
                <a:lnTo>
                  <a:pt x="1077761" y="-473371"/>
                </a:lnTo>
                <a:lnTo>
                  <a:pt x="1183861" y="-59442"/>
                </a:lnTo>
                <a:lnTo>
                  <a:pt x="1739707" y="55323"/>
                </a:lnTo>
                <a:lnTo>
                  <a:pt x="1990026" y="-254124"/>
                </a:lnTo>
                <a:lnTo>
                  <a:pt x="2427282" y="-16402"/>
                </a:lnTo>
                <a:lnTo>
                  <a:pt x="2876824" y="24566"/>
                </a:lnTo>
                <a:lnTo>
                  <a:pt x="3212049" y="-280762"/>
                </a:lnTo>
                <a:lnTo>
                  <a:pt x="3220592" y="-293045"/>
                </a:lnTo>
                <a:lnTo>
                  <a:pt x="3224660" y="-309448"/>
                </a:lnTo>
                <a:lnTo>
                  <a:pt x="3229135" y="-323778"/>
                </a:lnTo>
                <a:lnTo>
                  <a:pt x="3229135" y="-342227"/>
                </a:lnTo>
                <a:lnTo>
                  <a:pt x="3233203" y="-358630"/>
                </a:lnTo>
                <a:lnTo>
                  <a:pt x="3233203" y="-450827"/>
                </a:lnTo>
                <a:lnTo>
                  <a:pt x="3229135" y="-469277"/>
                </a:lnTo>
                <a:lnTo>
                  <a:pt x="3229135" y="-487602"/>
                </a:lnTo>
                <a:lnTo>
                  <a:pt x="3224660" y="-508323"/>
                </a:lnTo>
                <a:lnTo>
                  <a:pt x="3220592" y="-526548"/>
                </a:lnTo>
                <a:lnTo>
                  <a:pt x="3216117" y="-545023"/>
                </a:lnTo>
                <a:lnTo>
                  <a:pt x="3212049" y="-563497"/>
                </a:lnTo>
                <a:lnTo>
                  <a:pt x="3212049" y="-581972"/>
                </a:lnTo>
                <a:lnTo>
                  <a:pt x="3207980" y="-598449"/>
                </a:lnTo>
                <a:lnTo>
                  <a:pt x="3203505" y="-614676"/>
                </a:lnTo>
                <a:lnTo>
                  <a:pt x="3199437" y="-631154"/>
                </a:lnTo>
                <a:lnTo>
                  <a:pt x="3194962" y="-647631"/>
                </a:lnTo>
                <a:lnTo>
                  <a:pt x="3190894" y="-661861"/>
                </a:lnTo>
                <a:lnTo>
                  <a:pt x="3186419" y="-674094"/>
                </a:lnTo>
                <a:lnTo>
                  <a:pt x="3182350" y="-686577"/>
                </a:lnTo>
                <a:lnTo>
                  <a:pt x="3178282" y="-698810"/>
                </a:lnTo>
                <a:lnTo>
                  <a:pt x="3173807" y="-709046"/>
                </a:lnTo>
                <a:lnTo>
                  <a:pt x="3173807" y="-717285"/>
                </a:lnTo>
                <a:lnTo>
                  <a:pt x="3169739" y="-725523"/>
                </a:lnTo>
                <a:lnTo>
                  <a:pt x="3165264" y="-729518"/>
                </a:lnTo>
                <a:lnTo>
                  <a:pt x="3165264" y="-711043"/>
                </a:lnTo>
                <a:lnTo>
                  <a:pt x="3161195" y="-702805"/>
                </a:lnTo>
                <a:lnTo>
                  <a:pt x="3161195" y="-686577"/>
                </a:lnTo>
                <a:lnTo>
                  <a:pt x="3156720" y="-676341"/>
                </a:lnTo>
                <a:lnTo>
                  <a:pt x="3156720" y="-666105"/>
                </a:lnTo>
                <a:lnTo>
                  <a:pt x="3152652" y="-653623"/>
                </a:lnTo>
                <a:lnTo>
                  <a:pt x="3148584" y="-641390"/>
                </a:lnTo>
                <a:lnTo>
                  <a:pt x="3144109" y="-629156"/>
                </a:lnTo>
                <a:lnTo>
                  <a:pt x="3140040" y="-614676"/>
                </a:lnTo>
                <a:lnTo>
                  <a:pt x="3131497" y="-600446"/>
                </a:lnTo>
                <a:lnTo>
                  <a:pt x="3127022" y="-585966"/>
                </a:lnTo>
                <a:lnTo>
                  <a:pt x="3118885" y="-569738"/>
                </a:lnTo>
                <a:lnTo>
                  <a:pt x="3110342" y="-553261"/>
                </a:lnTo>
                <a:lnTo>
                  <a:pt x="3097324" y="-534787"/>
                </a:lnTo>
                <a:lnTo>
                  <a:pt x="3089187" y="-516312"/>
                </a:lnTo>
                <a:lnTo>
                  <a:pt x="3076169" y="-498087"/>
                </a:lnTo>
                <a:lnTo>
                  <a:pt x="3063557" y="-477466"/>
                </a:lnTo>
                <a:lnTo>
                  <a:pt x="3046471" y="-459041"/>
                </a:lnTo>
                <a:lnTo>
                  <a:pt x="3033859" y="-436497"/>
                </a:lnTo>
                <a:lnTo>
                  <a:pt x="3016772" y="-416001"/>
                </a:lnTo>
                <a:lnTo>
                  <a:pt x="2995617" y="-393457"/>
                </a:lnTo>
                <a:lnTo>
                  <a:pt x="2974462" y="-368866"/>
                </a:lnTo>
                <a:lnTo>
                  <a:pt x="2953308" y="-346322"/>
                </a:lnTo>
                <a:lnTo>
                  <a:pt x="2932153" y="-321731"/>
                </a:lnTo>
                <a:lnTo>
                  <a:pt x="2906523" y="-297140"/>
                </a:lnTo>
                <a:lnTo>
                  <a:pt x="2885368" y="-274596"/>
                </a:lnTo>
                <a:lnTo>
                  <a:pt x="2864213" y="-256171"/>
                </a:lnTo>
                <a:lnTo>
                  <a:pt x="2843058" y="-237721"/>
                </a:lnTo>
                <a:lnTo>
                  <a:pt x="2821903" y="-219272"/>
                </a:lnTo>
                <a:lnTo>
                  <a:pt x="2804816" y="-204942"/>
                </a:lnTo>
                <a:lnTo>
                  <a:pt x="2787730" y="-190587"/>
                </a:lnTo>
                <a:lnTo>
                  <a:pt x="2770643" y="-178303"/>
                </a:lnTo>
                <a:lnTo>
                  <a:pt x="2753963" y="-168043"/>
                </a:lnTo>
                <a:lnTo>
                  <a:pt x="2736876" y="-157807"/>
                </a:lnTo>
                <a:lnTo>
                  <a:pt x="2724265" y="-149593"/>
                </a:lnTo>
                <a:lnTo>
                  <a:pt x="2711246" y="-143452"/>
                </a:lnTo>
                <a:lnTo>
                  <a:pt x="2698635" y="-137310"/>
                </a:lnTo>
                <a:lnTo>
                  <a:pt x="2686023" y="-131168"/>
                </a:lnTo>
                <a:lnTo>
                  <a:pt x="2673005" y="-127074"/>
                </a:lnTo>
                <a:lnTo>
                  <a:pt x="2664868" y="-122955"/>
                </a:lnTo>
                <a:lnTo>
                  <a:pt x="2651850" y="-120908"/>
                </a:lnTo>
                <a:lnTo>
                  <a:pt x="2643307" y="-118860"/>
                </a:lnTo>
                <a:lnTo>
                  <a:pt x="2635170" y="-116813"/>
                </a:lnTo>
                <a:lnTo>
                  <a:pt x="2596929" y="-116813"/>
                </a:lnTo>
                <a:lnTo>
                  <a:pt x="2596929" y="-118860"/>
                </a:lnTo>
                <a:lnTo>
                  <a:pt x="2575774" y="-118860"/>
                </a:lnTo>
                <a:lnTo>
                  <a:pt x="2567230" y="-120908"/>
                </a:lnTo>
                <a:lnTo>
                  <a:pt x="2558687" y="-122955"/>
                </a:lnTo>
                <a:lnTo>
                  <a:pt x="2546075" y="-125002"/>
                </a:lnTo>
                <a:lnTo>
                  <a:pt x="2537532" y="-127074"/>
                </a:lnTo>
                <a:lnTo>
                  <a:pt x="2524514" y="-129121"/>
                </a:lnTo>
                <a:lnTo>
                  <a:pt x="2507834" y="-133216"/>
                </a:lnTo>
                <a:lnTo>
                  <a:pt x="2494815" y="-137310"/>
                </a:lnTo>
                <a:lnTo>
                  <a:pt x="2478136" y="-141404"/>
                </a:lnTo>
                <a:lnTo>
                  <a:pt x="2461049" y="-147546"/>
                </a:lnTo>
                <a:lnTo>
                  <a:pt x="2443962" y="-151640"/>
                </a:lnTo>
                <a:lnTo>
                  <a:pt x="2427282" y="-157807"/>
                </a:lnTo>
                <a:lnTo>
                  <a:pt x="2410196" y="-163948"/>
                </a:lnTo>
                <a:lnTo>
                  <a:pt x="2389041" y="-172137"/>
                </a:lnTo>
                <a:lnTo>
                  <a:pt x="2371913" y="-178303"/>
                </a:lnTo>
                <a:lnTo>
                  <a:pt x="2350718" y="-186492"/>
                </a:lnTo>
                <a:lnTo>
                  <a:pt x="2333753" y="-196728"/>
                </a:lnTo>
                <a:lnTo>
                  <a:pt x="2312517" y="-204942"/>
                </a:lnTo>
                <a:lnTo>
                  <a:pt x="2291321" y="-215178"/>
                </a:lnTo>
                <a:lnTo>
                  <a:pt x="2274316" y="-225413"/>
                </a:lnTo>
                <a:lnTo>
                  <a:pt x="2253120" y="-235674"/>
                </a:lnTo>
                <a:lnTo>
                  <a:pt x="2231925" y="-245910"/>
                </a:lnTo>
                <a:lnTo>
                  <a:pt x="2214920" y="-258218"/>
                </a:lnTo>
                <a:lnTo>
                  <a:pt x="2197955" y="-270501"/>
                </a:lnTo>
                <a:lnTo>
                  <a:pt x="2176759" y="-282809"/>
                </a:lnTo>
                <a:lnTo>
                  <a:pt x="2159754" y="-297140"/>
                </a:lnTo>
                <a:lnTo>
                  <a:pt x="2142789" y="-311495"/>
                </a:lnTo>
                <a:lnTo>
                  <a:pt x="2130056" y="-325825"/>
                </a:lnTo>
                <a:lnTo>
                  <a:pt x="2113091" y="-340180"/>
                </a:lnTo>
                <a:lnTo>
                  <a:pt x="2108860" y="-346322"/>
                </a:lnTo>
                <a:lnTo>
                  <a:pt x="2100358" y="-352463"/>
                </a:lnTo>
                <a:lnTo>
                  <a:pt x="2091896" y="-360677"/>
                </a:lnTo>
                <a:lnTo>
                  <a:pt x="2079162" y="-372960"/>
                </a:lnTo>
                <a:lnTo>
                  <a:pt x="2066428" y="-385268"/>
                </a:lnTo>
                <a:lnTo>
                  <a:pt x="2053695" y="-399598"/>
                </a:lnTo>
                <a:lnTo>
                  <a:pt x="2036730" y="-416001"/>
                </a:lnTo>
                <a:lnTo>
                  <a:pt x="2019765" y="-432403"/>
                </a:lnTo>
                <a:lnTo>
                  <a:pt x="1998529" y="-450827"/>
                </a:lnTo>
                <a:lnTo>
                  <a:pt x="1977334" y="-471324"/>
                </a:lnTo>
                <a:lnTo>
                  <a:pt x="1960328" y="-491846"/>
                </a:lnTo>
                <a:lnTo>
                  <a:pt x="1939133" y="-514315"/>
                </a:lnTo>
                <a:lnTo>
                  <a:pt x="1913665" y="-534787"/>
                </a:lnTo>
                <a:lnTo>
                  <a:pt x="1892470" y="-557505"/>
                </a:lnTo>
                <a:lnTo>
                  <a:pt x="1871233" y="-581972"/>
                </a:lnTo>
                <a:lnTo>
                  <a:pt x="1850038" y="-604441"/>
                </a:lnTo>
                <a:lnTo>
                  <a:pt x="1828802" y="-629156"/>
                </a:lnTo>
                <a:lnTo>
                  <a:pt x="1807606" y="-651625"/>
                </a:lnTo>
                <a:lnTo>
                  <a:pt x="1790601" y="-676341"/>
                </a:lnTo>
                <a:lnTo>
                  <a:pt x="1769405" y="-698810"/>
                </a:lnTo>
                <a:lnTo>
                  <a:pt x="1752440" y="-721279"/>
                </a:lnTo>
                <a:lnTo>
                  <a:pt x="1735476" y="-743748"/>
                </a:lnTo>
                <a:lnTo>
                  <a:pt x="1718471" y="-766467"/>
                </a:lnTo>
                <a:lnTo>
                  <a:pt x="1705737" y="-786939"/>
                </a:lnTo>
                <a:lnTo>
                  <a:pt x="1697275" y="-807410"/>
                </a:lnTo>
                <a:lnTo>
                  <a:pt x="1684541" y="-825885"/>
                </a:lnTo>
                <a:lnTo>
                  <a:pt x="1680310" y="-844360"/>
                </a:lnTo>
                <a:lnTo>
                  <a:pt x="1676039" y="-860587"/>
                </a:lnTo>
                <a:lnTo>
                  <a:pt x="1671808" y="-875067"/>
                </a:lnTo>
                <a:lnTo>
                  <a:pt x="1676039" y="-887300"/>
                </a:lnTo>
                <a:lnTo>
                  <a:pt x="1680310" y="-899533"/>
                </a:lnTo>
                <a:lnTo>
                  <a:pt x="1684541" y="-907772"/>
                </a:lnTo>
                <a:lnTo>
                  <a:pt x="1680310" y="-905775"/>
                </a:lnTo>
                <a:lnTo>
                  <a:pt x="1676039" y="-903778"/>
                </a:lnTo>
                <a:lnTo>
                  <a:pt x="1667577" y="-899533"/>
                </a:lnTo>
                <a:lnTo>
                  <a:pt x="1663305" y="-895539"/>
                </a:lnTo>
                <a:lnTo>
                  <a:pt x="1654843" y="-891295"/>
                </a:lnTo>
                <a:lnTo>
                  <a:pt x="1650612" y="-885303"/>
                </a:lnTo>
                <a:lnTo>
                  <a:pt x="1642109" y="-877064"/>
                </a:lnTo>
                <a:lnTo>
                  <a:pt x="1633607" y="-870823"/>
                </a:lnTo>
                <a:lnTo>
                  <a:pt x="1625145" y="-860587"/>
                </a:lnTo>
                <a:lnTo>
                  <a:pt x="1616642" y="-850351"/>
                </a:lnTo>
                <a:lnTo>
                  <a:pt x="1608180" y="-838118"/>
                </a:lnTo>
                <a:lnTo>
                  <a:pt x="1599678" y="-825885"/>
                </a:lnTo>
                <a:lnTo>
                  <a:pt x="1591175" y="-811405"/>
                </a:lnTo>
                <a:lnTo>
                  <a:pt x="1582713" y="-795177"/>
                </a:lnTo>
                <a:lnTo>
                  <a:pt x="1574210" y="-778700"/>
                </a:lnTo>
                <a:lnTo>
                  <a:pt x="1565748" y="-760226"/>
                </a:lnTo>
                <a:lnTo>
                  <a:pt x="1561477" y="-739754"/>
                </a:lnTo>
                <a:lnTo>
                  <a:pt x="1557246" y="-719282"/>
                </a:lnTo>
                <a:lnTo>
                  <a:pt x="1553015" y="-694566"/>
                </a:lnTo>
                <a:lnTo>
                  <a:pt x="1548743" y="-670100"/>
                </a:lnTo>
                <a:lnTo>
                  <a:pt x="1548743" y="-583969"/>
                </a:lnTo>
                <a:lnTo>
                  <a:pt x="1553015" y="-551264"/>
                </a:lnTo>
                <a:lnTo>
                  <a:pt x="1557246" y="-516312"/>
                </a:lnTo>
                <a:lnTo>
                  <a:pt x="1565748" y="-479613"/>
                </a:lnTo>
                <a:lnTo>
                  <a:pt x="1574210" y="-442639"/>
                </a:lnTo>
                <a:lnTo>
                  <a:pt x="1586944" y="-401645"/>
                </a:lnTo>
                <a:lnTo>
                  <a:pt x="1599678" y="-358630"/>
                </a:lnTo>
                <a:lnTo>
                  <a:pt x="1616642" y="-313542"/>
                </a:lnTo>
                <a:lnTo>
                  <a:pt x="1620873" y="-303281"/>
                </a:lnTo>
                <a:lnTo>
                  <a:pt x="1620873" y="-288951"/>
                </a:lnTo>
                <a:lnTo>
                  <a:pt x="1616642" y="-284856"/>
                </a:lnTo>
                <a:lnTo>
                  <a:pt x="1612411" y="-280762"/>
                </a:lnTo>
                <a:lnTo>
                  <a:pt x="1608180" y="-276643"/>
                </a:lnTo>
                <a:lnTo>
                  <a:pt x="1599678" y="-274596"/>
                </a:lnTo>
                <a:lnTo>
                  <a:pt x="1595447" y="-272548"/>
                </a:lnTo>
                <a:lnTo>
                  <a:pt x="1586944" y="-270501"/>
                </a:lnTo>
                <a:lnTo>
                  <a:pt x="1578441" y="-268454"/>
                </a:lnTo>
                <a:lnTo>
                  <a:pt x="1565748" y="-268454"/>
                </a:lnTo>
                <a:lnTo>
                  <a:pt x="1557246" y="-266407"/>
                </a:lnTo>
                <a:lnTo>
                  <a:pt x="1548743" y="-264360"/>
                </a:lnTo>
                <a:lnTo>
                  <a:pt x="1536009" y="-264360"/>
                </a:lnTo>
                <a:lnTo>
                  <a:pt x="1527547" y="-262313"/>
                </a:lnTo>
                <a:lnTo>
                  <a:pt x="1519045" y="-258218"/>
                </a:lnTo>
                <a:lnTo>
                  <a:pt x="1510583" y="-256171"/>
                </a:lnTo>
                <a:lnTo>
                  <a:pt x="1502080" y="-252052"/>
                </a:lnTo>
                <a:lnTo>
                  <a:pt x="1493618" y="-245910"/>
                </a:lnTo>
                <a:lnTo>
                  <a:pt x="1485116" y="-239769"/>
                </a:lnTo>
                <a:lnTo>
                  <a:pt x="1476613" y="-231580"/>
                </a:lnTo>
                <a:lnTo>
                  <a:pt x="1472382" y="-223366"/>
                </a:lnTo>
                <a:lnTo>
                  <a:pt x="1468151" y="-213130"/>
                </a:lnTo>
                <a:lnTo>
                  <a:pt x="1468151" y="-170090"/>
                </a:lnTo>
                <a:lnTo>
                  <a:pt x="1472382" y="-151640"/>
                </a:lnTo>
                <a:lnTo>
                  <a:pt x="1476613" y="-131168"/>
                </a:lnTo>
                <a:lnTo>
                  <a:pt x="1480885" y="-108625"/>
                </a:lnTo>
                <a:lnTo>
                  <a:pt x="1493618" y="-81986"/>
                </a:lnTo>
                <a:lnTo>
                  <a:pt x="1502080" y="-55348"/>
                </a:lnTo>
                <a:lnTo>
                  <a:pt x="1519045" y="-22543"/>
                </a:lnTo>
                <a:lnTo>
                  <a:pt x="1514814" y="-24591"/>
                </a:lnTo>
                <a:lnTo>
                  <a:pt x="1506311" y="-24591"/>
                </a:lnTo>
                <a:lnTo>
                  <a:pt x="1502080" y="-26663"/>
                </a:lnTo>
                <a:lnTo>
                  <a:pt x="1493618" y="-28710"/>
                </a:lnTo>
                <a:lnTo>
                  <a:pt x="1485116" y="-30757"/>
                </a:lnTo>
                <a:lnTo>
                  <a:pt x="1476613" y="-32804"/>
                </a:lnTo>
                <a:lnTo>
                  <a:pt x="1468151" y="-36899"/>
                </a:lnTo>
                <a:lnTo>
                  <a:pt x="1455417" y="-40993"/>
                </a:lnTo>
                <a:lnTo>
                  <a:pt x="1442684" y="-45087"/>
                </a:lnTo>
                <a:lnTo>
                  <a:pt x="1434181" y="-51254"/>
                </a:lnTo>
                <a:lnTo>
                  <a:pt x="1421447" y="-57395"/>
                </a:lnTo>
                <a:lnTo>
                  <a:pt x="1408754" y="-65584"/>
                </a:lnTo>
                <a:lnTo>
                  <a:pt x="1396021" y="-73773"/>
                </a:lnTo>
                <a:lnTo>
                  <a:pt x="1383287" y="-81986"/>
                </a:lnTo>
                <a:lnTo>
                  <a:pt x="1370553" y="-92222"/>
                </a:lnTo>
                <a:lnTo>
                  <a:pt x="1357820" y="-104530"/>
                </a:lnTo>
                <a:lnTo>
                  <a:pt x="1349317" y="-116813"/>
                </a:lnTo>
                <a:lnTo>
                  <a:pt x="1336584" y="-131168"/>
                </a:lnTo>
                <a:lnTo>
                  <a:pt x="1323891" y="-147546"/>
                </a:lnTo>
                <a:lnTo>
                  <a:pt x="1315388" y="-163948"/>
                </a:lnTo>
                <a:lnTo>
                  <a:pt x="1302654" y="-182398"/>
                </a:lnTo>
                <a:lnTo>
                  <a:pt x="1294152" y="-200822"/>
                </a:lnTo>
                <a:lnTo>
                  <a:pt x="1285690" y="-223366"/>
                </a:lnTo>
                <a:lnTo>
                  <a:pt x="1277187" y="-245910"/>
                </a:lnTo>
                <a:lnTo>
                  <a:pt x="1272956" y="-270501"/>
                </a:lnTo>
                <a:lnTo>
                  <a:pt x="1268725" y="-297140"/>
                </a:lnTo>
                <a:lnTo>
                  <a:pt x="1264453" y="-325825"/>
                </a:lnTo>
                <a:lnTo>
                  <a:pt x="1260222" y="-354510"/>
                </a:lnTo>
                <a:lnTo>
                  <a:pt x="1260222" y="-422142"/>
                </a:lnTo>
                <a:lnTo>
                  <a:pt x="1255991" y="-426236"/>
                </a:lnTo>
                <a:lnTo>
                  <a:pt x="1251720" y="-434450"/>
                </a:lnTo>
                <a:lnTo>
                  <a:pt x="1243258" y="-444686"/>
                </a:lnTo>
                <a:lnTo>
                  <a:pt x="1234755" y="-456994"/>
                </a:lnTo>
                <a:lnTo>
                  <a:pt x="1222022" y="-473371"/>
                </a:lnTo>
                <a:lnTo>
                  <a:pt x="1209288" y="-489849"/>
                </a:lnTo>
                <a:lnTo>
                  <a:pt x="1192323" y="-508323"/>
                </a:lnTo>
                <a:lnTo>
                  <a:pt x="1175359" y="-530792"/>
                </a:lnTo>
                <a:lnTo>
                  <a:pt x="1158394" y="-553261"/>
                </a:lnTo>
                <a:lnTo>
                  <a:pt x="1141429" y="-577977"/>
                </a:lnTo>
                <a:lnTo>
                  <a:pt x="1120193" y="-602443"/>
                </a:lnTo>
                <a:lnTo>
                  <a:pt x="1098998" y="-631154"/>
                </a:lnTo>
                <a:lnTo>
                  <a:pt x="1077761" y="-657867"/>
                </a:lnTo>
                <a:lnTo>
                  <a:pt x="1056566" y="-686577"/>
                </a:lnTo>
                <a:lnTo>
                  <a:pt x="1035329" y="-717285"/>
                </a:lnTo>
                <a:lnTo>
                  <a:pt x="1009862" y="-745995"/>
                </a:lnTo>
                <a:lnTo>
                  <a:pt x="988667" y="-776703"/>
                </a:lnTo>
                <a:lnTo>
                  <a:pt x="967430" y="-807410"/>
                </a:lnTo>
                <a:lnTo>
                  <a:pt x="942004" y="-838118"/>
                </a:lnTo>
                <a:lnTo>
                  <a:pt x="920767" y="-868826"/>
                </a:lnTo>
                <a:lnTo>
                  <a:pt x="899572" y="-897536"/>
                </a:lnTo>
                <a:lnTo>
                  <a:pt x="878335" y="-928244"/>
                </a:lnTo>
                <a:lnTo>
                  <a:pt x="857140" y="-956954"/>
                </a:lnTo>
                <a:lnTo>
                  <a:pt x="835904" y="-983667"/>
                </a:lnTo>
                <a:lnTo>
                  <a:pt x="818939" y="-1012378"/>
                </a:lnTo>
                <a:lnTo>
                  <a:pt x="801974" y="-1036844"/>
                </a:lnTo>
                <a:lnTo>
                  <a:pt x="785010" y="-1061560"/>
                </a:lnTo>
                <a:lnTo>
                  <a:pt x="772276" y="-1084029"/>
                </a:lnTo>
                <a:lnTo>
                  <a:pt x="755311" y="-1106498"/>
                </a:lnTo>
                <a:lnTo>
                  <a:pt x="746809" y="-1124972"/>
                </a:lnTo>
                <a:lnTo>
                  <a:pt x="734075" y="-1141450"/>
                </a:lnTo>
                <a:lnTo>
                  <a:pt x="734075" y="-1024611"/>
                </a:lnTo>
                <a:lnTo>
                  <a:pt x="729844" y="-999895"/>
                </a:lnTo>
                <a:lnTo>
                  <a:pt x="729844" y="-973431"/>
                </a:lnTo>
                <a:lnTo>
                  <a:pt x="725573" y="-946718"/>
                </a:lnTo>
                <a:lnTo>
                  <a:pt x="721342" y="-918008"/>
                </a:lnTo>
                <a:lnTo>
                  <a:pt x="717111" y="-887300"/>
                </a:lnTo>
                <a:lnTo>
                  <a:pt x="712880" y="-856593"/>
                </a:lnTo>
                <a:lnTo>
                  <a:pt x="708608" y="-825885"/>
                </a:lnTo>
                <a:lnTo>
                  <a:pt x="704377" y="-795177"/>
                </a:lnTo>
                <a:lnTo>
                  <a:pt x="695874" y="-764470"/>
                </a:lnTo>
                <a:lnTo>
                  <a:pt x="691643" y="-731515"/>
                </a:lnTo>
                <a:lnTo>
                  <a:pt x="683141" y="-700808"/>
                </a:lnTo>
                <a:lnTo>
                  <a:pt x="674679" y="-670100"/>
                </a:lnTo>
                <a:lnTo>
                  <a:pt x="661945" y="-639392"/>
                </a:lnTo>
                <a:lnTo>
                  <a:pt x="649211" y="-610682"/>
                </a:lnTo>
                <a:lnTo>
                  <a:pt x="640709" y="-581972"/>
                </a:lnTo>
                <a:lnTo>
                  <a:pt x="623744" y="-555258"/>
                </a:lnTo>
                <a:lnTo>
                  <a:pt x="611011" y="-528795"/>
                </a:lnTo>
                <a:lnTo>
                  <a:pt x="594046" y="-506076"/>
                </a:lnTo>
                <a:lnTo>
                  <a:pt x="577081" y="-483607"/>
                </a:lnTo>
                <a:lnTo>
                  <a:pt x="560117" y="-463135"/>
                </a:lnTo>
                <a:lnTo>
                  <a:pt x="538880" y="-444686"/>
                </a:lnTo>
                <a:lnTo>
                  <a:pt x="517685" y="-428284"/>
                </a:lnTo>
                <a:lnTo>
                  <a:pt x="496448" y="-413953"/>
                </a:lnTo>
                <a:lnTo>
                  <a:pt x="492218" y="-411906"/>
                </a:lnTo>
                <a:lnTo>
                  <a:pt x="492218" y="-403692"/>
                </a:lnTo>
                <a:lnTo>
                  <a:pt x="487987" y="-397551"/>
                </a:lnTo>
                <a:lnTo>
                  <a:pt x="483715" y="-391409"/>
                </a:lnTo>
                <a:lnTo>
                  <a:pt x="483715" y="-383221"/>
                </a:lnTo>
                <a:lnTo>
                  <a:pt x="479484" y="-372960"/>
                </a:lnTo>
                <a:lnTo>
                  <a:pt x="475253" y="-362724"/>
                </a:lnTo>
                <a:lnTo>
                  <a:pt x="470981" y="-352463"/>
                </a:lnTo>
                <a:lnTo>
                  <a:pt x="470981" y="-340180"/>
                </a:lnTo>
                <a:lnTo>
                  <a:pt x="466750" y="-325825"/>
                </a:lnTo>
                <a:lnTo>
                  <a:pt x="462519" y="-313542"/>
                </a:lnTo>
                <a:lnTo>
                  <a:pt x="458288" y="-299187"/>
                </a:lnTo>
                <a:lnTo>
                  <a:pt x="454017" y="-284856"/>
                </a:lnTo>
                <a:lnTo>
                  <a:pt x="454017" y="-268454"/>
                </a:lnTo>
                <a:lnTo>
                  <a:pt x="449786" y="-252052"/>
                </a:lnTo>
                <a:lnTo>
                  <a:pt x="445555" y="-237721"/>
                </a:lnTo>
                <a:lnTo>
                  <a:pt x="445555" y="-219272"/>
                </a:lnTo>
                <a:lnTo>
                  <a:pt x="441283" y="-202895"/>
                </a:lnTo>
                <a:lnTo>
                  <a:pt x="441283" y="-116813"/>
                </a:lnTo>
                <a:lnTo>
                  <a:pt x="445555" y="-98364"/>
                </a:lnTo>
                <a:close/>
              </a:path>
            </a:pathLst>
          </a:custGeom>
          <a:solidFill>
            <a:srgbClr val="FF4B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85156" y="2963404"/>
            <a:ext cx="1376880" cy="1139427"/>
          </a:xfrm>
          <a:custGeom>
            <a:avLst/>
            <a:gdLst/>
            <a:ahLst/>
            <a:cxnLst/>
            <a:rect l="l" t="t" r="r" b="b"/>
            <a:pathLst>
              <a:path w="1376880" h="1139427">
                <a:moveTo>
                  <a:pt x="131526" y="358755"/>
                </a:moveTo>
                <a:lnTo>
                  <a:pt x="131526" y="362749"/>
                </a:lnTo>
                <a:lnTo>
                  <a:pt x="135757" y="358755"/>
                </a:lnTo>
                <a:lnTo>
                  <a:pt x="135757" y="354510"/>
                </a:lnTo>
                <a:lnTo>
                  <a:pt x="131526" y="358755"/>
                </a:lnTo>
                <a:close/>
              </a:path>
              <a:path w="1376880" h="1139427">
                <a:moveTo>
                  <a:pt x="131526" y="364746"/>
                </a:moveTo>
                <a:lnTo>
                  <a:pt x="127295" y="372985"/>
                </a:lnTo>
                <a:lnTo>
                  <a:pt x="131526" y="366993"/>
                </a:lnTo>
                <a:lnTo>
                  <a:pt x="131526" y="364746"/>
                </a:lnTo>
                <a:close/>
              </a:path>
              <a:path w="1376880" h="1139427">
                <a:moveTo>
                  <a:pt x="1376880" y="6241"/>
                </a:moveTo>
                <a:lnTo>
                  <a:pt x="1370513" y="0"/>
                </a:lnTo>
                <a:lnTo>
                  <a:pt x="1374744" y="4244"/>
                </a:lnTo>
                <a:lnTo>
                  <a:pt x="1376880" y="6241"/>
                </a:lnTo>
                <a:close/>
              </a:path>
              <a:path w="1376880" h="1139427">
                <a:moveTo>
                  <a:pt x="123023" y="381224"/>
                </a:moveTo>
                <a:lnTo>
                  <a:pt x="114562" y="391459"/>
                </a:lnTo>
                <a:lnTo>
                  <a:pt x="110290" y="401695"/>
                </a:lnTo>
                <a:lnTo>
                  <a:pt x="101828" y="413928"/>
                </a:lnTo>
                <a:lnTo>
                  <a:pt x="97556" y="426411"/>
                </a:lnTo>
                <a:lnTo>
                  <a:pt x="89094" y="440642"/>
                </a:lnTo>
                <a:lnTo>
                  <a:pt x="80592" y="457119"/>
                </a:lnTo>
                <a:lnTo>
                  <a:pt x="72130" y="471349"/>
                </a:lnTo>
                <a:lnTo>
                  <a:pt x="67858" y="487826"/>
                </a:lnTo>
                <a:lnTo>
                  <a:pt x="59396" y="506301"/>
                </a:lnTo>
                <a:lnTo>
                  <a:pt x="50893" y="522529"/>
                </a:lnTo>
                <a:lnTo>
                  <a:pt x="42431" y="541003"/>
                </a:lnTo>
                <a:lnTo>
                  <a:pt x="38160" y="559478"/>
                </a:lnTo>
                <a:lnTo>
                  <a:pt x="29698" y="577952"/>
                </a:lnTo>
                <a:lnTo>
                  <a:pt x="25426" y="596427"/>
                </a:lnTo>
                <a:lnTo>
                  <a:pt x="16964" y="616898"/>
                </a:lnTo>
                <a:lnTo>
                  <a:pt x="12692" y="635348"/>
                </a:lnTo>
                <a:lnTo>
                  <a:pt x="8461" y="653772"/>
                </a:lnTo>
                <a:lnTo>
                  <a:pt x="4230" y="672222"/>
                </a:lnTo>
                <a:lnTo>
                  <a:pt x="4230" y="690672"/>
                </a:lnTo>
                <a:lnTo>
                  <a:pt x="0" y="709096"/>
                </a:lnTo>
                <a:lnTo>
                  <a:pt x="0" y="760325"/>
                </a:lnTo>
                <a:lnTo>
                  <a:pt x="4230" y="774681"/>
                </a:lnTo>
                <a:lnTo>
                  <a:pt x="8461" y="791083"/>
                </a:lnTo>
                <a:lnTo>
                  <a:pt x="12692" y="803366"/>
                </a:lnTo>
                <a:lnTo>
                  <a:pt x="352148" y="1108695"/>
                </a:lnTo>
                <a:lnTo>
                  <a:pt x="801934" y="1067726"/>
                </a:lnTo>
                <a:lnTo>
                  <a:pt x="1188052" y="694766"/>
                </a:lnTo>
                <a:lnTo>
                  <a:pt x="1485075" y="1139427"/>
                </a:lnTo>
                <a:lnTo>
                  <a:pt x="2045192" y="1024686"/>
                </a:lnTo>
                <a:lnTo>
                  <a:pt x="2151251" y="610657"/>
                </a:lnTo>
                <a:lnTo>
                  <a:pt x="2533260" y="850501"/>
                </a:lnTo>
                <a:lnTo>
                  <a:pt x="2601200" y="1139427"/>
                </a:lnTo>
                <a:lnTo>
                  <a:pt x="2966123" y="1118956"/>
                </a:lnTo>
                <a:lnTo>
                  <a:pt x="3475061" y="762398"/>
                </a:lnTo>
                <a:lnTo>
                  <a:pt x="3457974" y="756231"/>
                </a:lnTo>
                <a:lnTo>
                  <a:pt x="3445363" y="748042"/>
                </a:lnTo>
                <a:lnTo>
                  <a:pt x="3428276" y="737807"/>
                </a:lnTo>
                <a:lnTo>
                  <a:pt x="3411596" y="727546"/>
                </a:lnTo>
                <a:lnTo>
                  <a:pt x="3390441" y="715263"/>
                </a:lnTo>
                <a:lnTo>
                  <a:pt x="3373355" y="700907"/>
                </a:lnTo>
                <a:lnTo>
                  <a:pt x="3356268" y="686577"/>
                </a:lnTo>
                <a:lnTo>
                  <a:pt x="3335113" y="670175"/>
                </a:lnTo>
                <a:lnTo>
                  <a:pt x="3318027" y="653772"/>
                </a:lnTo>
                <a:lnTo>
                  <a:pt x="3296872" y="635348"/>
                </a:lnTo>
                <a:lnTo>
                  <a:pt x="3279785" y="616898"/>
                </a:lnTo>
                <a:lnTo>
                  <a:pt x="3258630" y="598424"/>
                </a:lnTo>
                <a:lnTo>
                  <a:pt x="3241543" y="579949"/>
                </a:lnTo>
                <a:lnTo>
                  <a:pt x="3220388" y="561475"/>
                </a:lnTo>
                <a:lnTo>
                  <a:pt x="3203709" y="541003"/>
                </a:lnTo>
                <a:lnTo>
                  <a:pt x="3186622" y="522529"/>
                </a:lnTo>
                <a:lnTo>
                  <a:pt x="3165467" y="504304"/>
                </a:lnTo>
                <a:lnTo>
                  <a:pt x="3148380" y="485829"/>
                </a:lnTo>
                <a:lnTo>
                  <a:pt x="3131294" y="467355"/>
                </a:lnTo>
                <a:lnTo>
                  <a:pt x="3118682" y="448880"/>
                </a:lnTo>
                <a:lnTo>
                  <a:pt x="3101595" y="432403"/>
                </a:lnTo>
                <a:lnTo>
                  <a:pt x="3088984" y="416175"/>
                </a:lnTo>
                <a:lnTo>
                  <a:pt x="3076372" y="399698"/>
                </a:lnTo>
                <a:lnTo>
                  <a:pt x="3063354" y="385218"/>
                </a:lnTo>
                <a:lnTo>
                  <a:pt x="3050742" y="372985"/>
                </a:lnTo>
                <a:lnTo>
                  <a:pt x="3042199" y="360752"/>
                </a:lnTo>
                <a:lnTo>
                  <a:pt x="3033656" y="350516"/>
                </a:lnTo>
                <a:lnTo>
                  <a:pt x="3025519" y="342277"/>
                </a:lnTo>
                <a:lnTo>
                  <a:pt x="3021044" y="336036"/>
                </a:lnTo>
                <a:lnTo>
                  <a:pt x="3016976" y="330044"/>
                </a:lnTo>
                <a:lnTo>
                  <a:pt x="3012501" y="328047"/>
                </a:lnTo>
                <a:lnTo>
                  <a:pt x="3012501" y="325800"/>
                </a:lnTo>
                <a:lnTo>
                  <a:pt x="2999889" y="332041"/>
                </a:lnTo>
                <a:lnTo>
                  <a:pt x="2991346" y="340280"/>
                </a:lnTo>
                <a:lnTo>
                  <a:pt x="2982802" y="348519"/>
                </a:lnTo>
                <a:lnTo>
                  <a:pt x="2974259" y="356757"/>
                </a:lnTo>
                <a:lnTo>
                  <a:pt x="2970191" y="366993"/>
                </a:lnTo>
                <a:lnTo>
                  <a:pt x="2961647" y="377229"/>
                </a:lnTo>
                <a:lnTo>
                  <a:pt x="2957579" y="387465"/>
                </a:lnTo>
                <a:lnTo>
                  <a:pt x="2957579" y="397701"/>
                </a:lnTo>
                <a:lnTo>
                  <a:pt x="2953104" y="409934"/>
                </a:lnTo>
                <a:lnTo>
                  <a:pt x="2953104" y="422167"/>
                </a:lnTo>
                <a:lnTo>
                  <a:pt x="2949036" y="434400"/>
                </a:lnTo>
                <a:lnTo>
                  <a:pt x="2949036" y="459116"/>
                </a:lnTo>
                <a:lnTo>
                  <a:pt x="2953104" y="471349"/>
                </a:lnTo>
                <a:lnTo>
                  <a:pt x="2953104" y="483582"/>
                </a:lnTo>
                <a:lnTo>
                  <a:pt x="2957579" y="498062"/>
                </a:lnTo>
                <a:lnTo>
                  <a:pt x="2957579" y="510295"/>
                </a:lnTo>
                <a:lnTo>
                  <a:pt x="2961647" y="522529"/>
                </a:lnTo>
                <a:lnTo>
                  <a:pt x="2966123" y="535011"/>
                </a:lnTo>
                <a:lnTo>
                  <a:pt x="2970191" y="547244"/>
                </a:lnTo>
                <a:lnTo>
                  <a:pt x="2974259" y="559478"/>
                </a:lnTo>
                <a:lnTo>
                  <a:pt x="2978734" y="571711"/>
                </a:lnTo>
                <a:lnTo>
                  <a:pt x="2982802" y="581947"/>
                </a:lnTo>
                <a:lnTo>
                  <a:pt x="2987277" y="594429"/>
                </a:lnTo>
                <a:lnTo>
                  <a:pt x="2991346" y="604665"/>
                </a:lnTo>
                <a:lnTo>
                  <a:pt x="2995821" y="614851"/>
                </a:lnTo>
                <a:lnTo>
                  <a:pt x="3003957" y="625087"/>
                </a:lnTo>
                <a:lnTo>
                  <a:pt x="3008432" y="633276"/>
                </a:lnTo>
                <a:lnTo>
                  <a:pt x="3012501" y="641489"/>
                </a:lnTo>
                <a:lnTo>
                  <a:pt x="3016976" y="649678"/>
                </a:lnTo>
                <a:lnTo>
                  <a:pt x="3025519" y="655820"/>
                </a:lnTo>
                <a:lnTo>
                  <a:pt x="3029587" y="661986"/>
                </a:lnTo>
                <a:lnTo>
                  <a:pt x="3033656" y="666081"/>
                </a:lnTo>
                <a:lnTo>
                  <a:pt x="3038131" y="672222"/>
                </a:lnTo>
                <a:lnTo>
                  <a:pt x="3042199" y="676316"/>
                </a:lnTo>
                <a:lnTo>
                  <a:pt x="3046674" y="682458"/>
                </a:lnTo>
                <a:lnTo>
                  <a:pt x="3046674" y="686577"/>
                </a:lnTo>
                <a:lnTo>
                  <a:pt x="3050742" y="692719"/>
                </a:lnTo>
                <a:lnTo>
                  <a:pt x="3055217" y="696813"/>
                </a:lnTo>
                <a:lnTo>
                  <a:pt x="3055217" y="702955"/>
                </a:lnTo>
                <a:lnTo>
                  <a:pt x="3059286" y="707049"/>
                </a:lnTo>
                <a:lnTo>
                  <a:pt x="3059286" y="717310"/>
                </a:lnTo>
                <a:lnTo>
                  <a:pt x="3063354" y="723451"/>
                </a:lnTo>
                <a:lnTo>
                  <a:pt x="3063354" y="748042"/>
                </a:lnTo>
                <a:lnTo>
                  <a:pt x="3059286" y="754184"/>
                </a:lnTo>
                <a:lnTo>
                  <a:pt x="3059286" y="768539"/>
                </a:lnTo>
                <a:lnTo>
                  <a:pt x="3055217" y="774681"/>
                </a:lnTo>
                <a:lnTo>
                  <a:pt x="3050742" y="782869"/>
                </a:lnTo>
                <a:lnTo>
                  <a:pt x="3050742" y="791083"/>
                </a:lnTo>
                <a:lnTo>
                  <a:pt x="3046674" y="799272"/>
                </a:lnTo>
                <a:lnTo>
                  <a:pt x="3042199" y="809508"/>
                </a:lnTo>
                <a:lnTo>
                  <a:pt x="3038131" y="819768"/>
                </a:lnTo>
                <a:lnTo>
                  <a:pt x="3033656" y="827957"/>
                </a:lnTo>
                <a:lnTo>
                  <a:pt x="3029587" y="840265"/>
                </a:lnTo>
                <a:lnTo>
                  <a:pt x="3021044" y="850501"/>
                </a:lnTo>
                <a:lnTo>
                  <a:pt x="3016976" y="862809"/>
                </a:lnTo>
                <a:lnTo>
                  <a:pt x="3008432" y="875092"/>
                </a:lnTo>
                <a:lnTo>
                  <a:pt x="2999889" y="887375"/>
                </a:lnTo>
                <a:lnTo>
                  <a:pt x="2995821" y="901730"/>
                </a:lnTo>
                <a:lnTo>
                  <a:pt x="2987277" y="914038"/>
                </a:lnTo>
                <a:lnTo>
                  <a:pt x="2978734" y="928369"/>
                </a:lnTo>
                <a:lnTo>
                  <a:pt x="2970191" y="940677"/>
                </a:lnTo>
                <a:lnTo>
                  <a:pt x="2957579" y="952960"/>
                </a:lnTo>
                <a:lnTo>
                  <a:pt x="2949036" y="963196"/>
                </a:lnTo>
                <a:lnTo>
                  <a:pt x="2940493" y="973456"/>
                </a:lnTo>
                <a:lnTo>
                  <a:pt x="2931949" y="983692"/>
                </a:lnTo>
                <a:lnTo>
                  <a:pt x="2919338" y="991906"/>
                </a:lnTo>
                <a:lnTo>
                  <a:pt x="2910794" y="1002142"/>
                </a:lnTo>
                <a:lnTo>
                  <a:pt x="2902251" y="1010331"/>
                </a:lnTo>
                <a:lnTo>
                  <a:pt x="2889639" y="1018544"/>
                </a:lnTo>
                <a:lnTo>
                  <a:pt x="2881096" y="1024686"/>
                </a:lnTo>
                <a:lnTo>
                  <a:pt x="2872553" y="1030827"/>
                </a:lnTo>
                <a:lnTo>
                  <a:pt x="2859941" y="1036969"/>
                </a:lnTo>
                <a:lnTo>
                  <a:pt x="2851398" y="1043135"/>
                </a:lnTo>
                <a:lnTo>
                  <a:pt x="2842854" y="1049277"/>
                </a:lnTo>
                <a:lnTo>
                  <a:pt x="2834311" y="1053371"/>
                </a:lnTo>
                <a:lnTo>
                  <a:pt x="2825768" y="1059513"/>
                </a:lnTo>
                <a:lnTo>
                  <a:pt x="2817224" y="1063607"/>
                </a:lnTo>
                <a:lnTo>
                  <a:pt x="2809088" y="1065679"/>
                </a:lnTo>
                <a:lnTo>
                  <a:pt x="2800545" y="1069774"/>
                </a:lnTo>
                <a:lnTo>
                  <a:pt x="2792001" y="1071821"/>
                </a:lnTo>
                <a:lnTo>
                  <a:pt x="2787526" y="1075915"/>
                </a:lnTo>
                <a:lnTo>
                  <a:pt x="2779390" y="1077962"/>
                </a:lnTo>
                <a:lnTo>
                  <a:pt x="2774915" y="1080009"/>
                </a:lnTo>
                <a:lnTo>
                  <a:pt x="2770846" y="1080009"/>
                </a:lnTo>
                <a:lnTo>
                  <a:pt x="2766371" y="1082057"/>
                </a:lnTo>
                <a:lnTo>
                  <a:pt x="2762303" y="1084104"/>
                </a:lnTo>
                <a:lnTo>
                  <a:pt x="2757828" y="1084104"/>
                </a:lnTo>
                <a:lnTo>
                  <a:pt x="2753760" y="1086151"/>
                </a:lnTo>
                <a:lnTo>
                  <a:pt x="2762303" y="1069774"/>
                </a:lnTo>
                <a:lnTo>
                  <a:pt x="2766371" y="1053371"/>
                </a:lnTo>
                <a:lnTo>
                  <a:pt x="2770846" y="1036969"/>
                </a:lnTo>
                <a:lnTo>
                  <a:pt x="2774915" y="1020591"/>
                </a:lnTo>
                <a:lnTo>
                  <a:pt x="2779390" y="1004189"/>
                </a:lnTo>
                <a:lnTo>
                  <a:pt x="2779390" y="987787"/>
                </a:lnTo>
                <a:lnTo>
                  <a:pt x="2783458" y="971409"/>
                </a:lnTo>
                <a:lnTo>
                  <a:pt x="2783458" y="955007"/>
                </a:lnTo>
                <a:lnTo>
                  <a:pt x="2779390" y="938629"/>
                </a:lnTo>
                <a:lnTo>
                  <a:pt x="2779390" y="905825"/>
                </a:lnTo>
                <a:lnTo>
                  <a:pt x="2774915" y="889447"/>
                </a:lnTo>
                <a:lnTo>
                  <a:pt x="2770846" y="873045"/>
                </a:lnTo>
                <a:lnTo>
                  <a:pt x="2766371" y="858690"/>
                </a:lnTo>
                <a:lnTo>
                  <a:pt x="2762303" y="842312"/>
                </a:lnTo>
                <a:lnTo>
                  <a:pt x="2757828" y="827957"/>
                </a:lnTo>
                <a:lnTo>
                  <a:pt x="2753760" y="813627"/>
                </a:lnTo>
                <a:lnTo>
                  <a:pt x="2749691" y="801319"/>
                </a:lnTo>
                <a:lnTo>
                  <a:pt x="2745216" y="786989"/>
                </a:lnTo>
                <a:lnTo>
                  <a:pt x="2741148" y="774681"/>
                </a:lnTo>
                <a:lnTo>
                  <a:pt x="2736673" y="762398"/>
                </a:lnTo>
                <a:lnTo>
                  <a:pt x="2728130" y="752137"/>
                </a:lnTo>
                <a:lnTo>
                  <a:pt x="2724061" y="741901"/>
                </a:lnTo>
                <a:lnTo>
                  <a:pt x="2719993" y="733687"/>
                </a:lnTo>
                <a:lnTo>
                  <a:pt x="2715518" y="725499"/>
                </a:lnTo>
                <a:lnTo>
                  <a:pt x="2711450" y="717310"/>
                </a:lnTo>
                <a:lnTo>
                  <a:pt x="2711450" y="711168"/>
                </a:lnTo>
                <a:lnTo>
                  <a:pt x="2706975" y="705002"/>
                </a:lnTo>
                <a:lnTo>
                  <a:pt x="2702907" y="700907"/>
                </a:lnTo>
                <a:lnTo>
                  <a:pt x="2702907" y="694766"/>
                </a:lnTo>
                <a:lnTo>
                  <a:pt x="2673208" y="680411"/>
                </a:lnTo>
                <a:lnTo>
                  <a:pt x="2652053" y="664033"/>
                </a:lnTo>
                <a:lnTo>
                  <a:pt x="2626423" y="647631"/>
                </a:lnTo>
                <a:lnTo>
                  <a:pt x="2609337" y="631229"/>
                </a:lnTo>
                <a:lnTo>
                  <a:pt x="2588182" y="612804"/>
                </a:lnTo>
                <a:lnTo>
                  <a:pt x="2571502" y="592182"/>
                </a:lnTo>
                <a:lnTo>
                  <a:pt x="2558484" y="573958"/>
                </a:lnTo>
                <a:lnTo>
                  <a:pt x="2545872" y="553486"/>
                </a:lnTo>
                <a:lnTo>
                  <a:pt x="2533260" y="532764"/>
                </a:lnTo>
                <a:lnTo>
                  <a:pt x="2524717" y="512293"/>
                </a:lnTo>
                <a:lnTo>
                  <a:pt x="2512105" y="491821"/>
                </a:lnTo>
                <a:lnTo>
                  <a:pt x="2507630" y="469352"/>
                </a:lnTo>
                <a:lnTo>
                  <a:pt x="2499087" y="448880"/>
                </a:lnTo>
                <a:lnTo>
                  <a:pt x="2495019" y="428408"/>
                </a:lnTo>
                <a:lnTo>
                  <a:pt x="2490544" y="407937"/>
                </a:lnTo>
                <a:lnTo>
                  <a:pt x="2486475" y="387465"/>
                </a:lnTo>
                <a:lnTo>
                  <a:pt x="2486475" y="366993"/>
                </a:lnTo>
                <a:lnTo>
                  <a:pt x="2482407" y="348519"/>
                </a:lnTo>
                <a:lnTo>
                  <a:pt x="2482407" y="262387"/>
                </a:lnTo>
                <a:lnTo>
                  <a:pt x="2486475" y="248157"/>
                </a:lnTo>
                <a:lnTo>
                  <a:pt x="2486475" y="223441"/>
                </a:lnTo>
                <a:lnTo>
                  <a:pt x="2490544" y="215203"/>
                </a:lnTo>
                <a:lnTo>
                  <a:pt x="2490544" y="194731"/>
                </a:lnTo>
                <a:lnTo>
                  <a:pt x="2495019" y="190736"/>
                </a:lnTo>
                <a:lnTo>
                  <a:pt x="2473864" y="200972"/>
                </a:lnTo>
                <a:lnTo>
                  <a:pt x="2452709" y="213205"/>
                </a:lnTo>
                <a:lnTo>
                  <a:pt x="2431147" y="227436"/>
                </a:lnTo>
                <a:lnTo>
                  <a:pt x="2410074" y="241916"/>
                </a:lnTo>
                <a:lnTo>
                  <a:pt x="2388878" y="256146"/>
                </a:lnTo>
                <a:lnTo>
                  <a:pt x="2367642" y="274621"/>
                </a:lnTo>
                <a:lnTo>
                  <a:pt x="2346446" y="291098"/>
                </a:lnTo>
                <a:lnTo>
                  <a:pt x="2325210" y="309572"/>
                </a:lnTo>
                <a:lnTo>
                  <a:pt x="2299743" y="328047"/>
                </a:lnTo>
                <a:lnTo>
                  <a:pt x="2278547" y="348519"/>
                </a:lnTo>
                <a:lnTo>
                  <a:pt x="2257351" y="366993"/>
                </a:lnTo>
                <a:lnTo>
                  <a:pt x="2236115" y="387465"/>
                </a:lnTo>
                <a:lnTo>
                  <a:pt x="2214920" y="407937"/>
                </a:lnTo>
                <a:lnTo>
                  <a:pt x="2193683" y="426411"/>
                </a:lnTo>
                <a:lnTo>
                  <a:pt x="2172488" y="446883"/>
                </a:lnTo>
                <a:lnTo>
                  <a:pt x="2151251" y="467355"/>
                </a:lnTo>
                <a:lnTo>
                  <a:pt x="2134287" y="485829"/>
                </a:lnTo>
                <a:lnTo>
                  <a:pt x="2113050" y="506301"/>
                </a:lnTo>
                <a:lnTo>
                  <a:pt x="2096086" y="524775"/>
                </a:lnTo>
                <a:lnTo>
                  <a:pt x="2079121" y="541003"/>
                </a:lnTo>
                <a:lnTo>
                  <a:pt x="2062157" y="559478"/>
                </a:lnTo>
                <a:lnTo>
                  <a:pt x="2045192" y="575955"/>
                </a:lnTo>
                <a:lnTo>
                  <a:pt x="2032458" y="590185"/>
                </a:lnTo>
                <a:lnTo>
                  <a:pt x="2019725" y="604665"/>
                </a:lnTo>
                <a:lnTo>
                  <a:pt x="2006991" y="616898"/>
                </a:lnTo>
                <a:lnTo>
                  <a:pt x="1998488" y="629181"/>
                </a:lnTo>
                <a:lnTo>
                  <a:pt x="1985755" y="639442"/>
                </a:lnTo>
                <a:lnTo>
                  <a:pt x="1981524" y="647631"/>
                </a:lnTo>
                <a:lnTo>
                  <a:pt x="1973021" y="653772"/>
                </a:lnTo>
                <a:lnTo>
                  <a:pt x="1968790" y="659939"/>
                </a:lnTo>
                <a:lnTo>
                  <a:pt x="1968790" y="661986"/>
                </a:lnTo>
                <a:lnTo>
                  <a:pt x="1964559" y="664033"/>
                </a:lnTo>
                <a:lnTo>
                  <a:pt x="1968790" y="696813"/>
                </a:lnTo>
                <a:lnTo>
                  <a:pt x="1964559" y="729593"/>
                </a:lnTo>
                <a:lnTo>
                  <a:pt x="1964559" y="758278"/>
                </a:lnTo>
                <a:lnTo>
                  <a:pt x="1960328" y="786989"/>
                </a:lnTo>
                <a:lnTo>
                  <a:pt x="1956057" y="813627"/>
                </a:lnTo>
                <a:lnTo>
                  <a:pt x="1947595" y="838218"/>
                </a:lnTo>
                <a:lnTo>
                  <a:pt x="1943323" y="860737"/>
                </a:lnTo>
                <a:lnTo>
                  <a:pt x="1934861" y="883281"/>
                </a:lnTo>
                <a:lnTo>
                  <a:pt x="1926358" y="901730"/>
                </a:lnTo>
                <a:lnTo>
                  <a:pt x="1913625" y="920180"/>
                </a:lnTo>
                <a:lnTo>
                  <a:pt x="1905163" y="936557"/>
                </a:lnTo>
                <a:lnTo>
                  <a:pt x="1892429" y="952960"/>
                </a:lnTo>
                <a:lnTo>
                  <a:pt x="1879695" y="967315"/>
                </a:lnTo>
                <a:lnTo>
                  <a:pt x="1871193" y="979598"/>
                </a:lnTo>
                <a:lnTo>
                  <a:pt x="1858459" y="991906"/>
                </a:lnTo>
                <a:lnTo>
                  <a:pt x="1845766" y="1002142"/>
                </a:lnTo>
                <a:lnTo>
                  <a:pt x="1833033" y="1010331"/>
                </a:lnTo>
                <a:lnTo>
                  <a:pt x="1820299" y="1018544"/>
                </a:lnTo>
                <a:lnTo>
                  <a:pt x="1807565" y="1026733"/>
                </a:lnTo>
                <a:lnTo>
                  <a:pt x="1794832" y="1032874"/>
                </a:lnTo>
                <a:lnTo>
                  <a:pt x="1782098" y="1039016"/>
                </a:lnTo>
                <a:lnTo>
                  <a:pt x="1773595" y="1043135"/>
                </a:lnTo>
                <a:lnTo>
                  <a:pt x="1760902" y="1047230"/>
                </a:lnTo>
                <a:lnTo>
                  <a:pt x="1752400" y="1051324"/>
                </a:lnTo>
                <a:lnTo>
                  <a:pt x="1743897" y="1053371"/>
                </a:lnTo>
                <a:lnTo>
                  <a:pt x="1735435" y="1055418"/>
                </a:lnTo>
                <a:lnTo>
                  <a:pt x="1726933" y="1057466"/>
                </a:lnTo>
                <a:lnTo>
                  <a:pt x="1722702" y="1059513"/>
                </a:lnTo>
                <a:lnTo>
                  <a:pt x="1714199" y="1059513"/>
                </a:lnTo>
                <a:lnTo>
                  <a:pt x="1709968" y="1061560"/>
                </a:lnTo>
                <a:lnTo>
                  <a:pt x="1722702" y="1028780"/>
                </a:lnTo>
                <a:lnTo>
                  <a:pt x="1735435" y="1002142"/>
                </a:lnTo>
                <a:lnTo>
                  <a:pt x="1743897" y="975504"/>
                </a:lnTo>
                <a:lnTo>
                  <a:pt x="1752400" y="952960"/>
                </a:lnTo>
                <a:lnTo>
                  <a:pt x="1756631" y="932463"/>
                </a:lnTo>
                <a:lnTo>
                  <a:pt x="1760902" y="914038"/>
                </a:lnTo>
                <a:lnTo>
                  <a:pt x="1760902" y="870998"/>
                </a:lnTo>
                <a:lnTo>
                  <a:pt x="1756631" y="860737"/>
                </a:lnTo>
                <a:lnTo>
                  <a:pt x="1752400" y="852548"/>
                </a:lnTo>
                <a:lnTo>
                  <a:pt x="1743897" y="844360"/>
                </a:lnTo>
                <a:lnTo>
                  <a:pt x="1735435" y="838218"/>
                </a:lnTo>
                <a:lnTo>
                  <a:pt x="1731163" y="832052"/>
                </a:lnTo>
                <a:lnTo>
                  <a:pt x="1718471" y="827957"/>
                </a:lnTo>
                <a:lnTo>
                  <a:pt x="1709968" y="825910"/>
                </a:lnTo>
                <a:lnTo>
                  <a:pt x="1701465" y="821816"/>
                </a:lnTo>
                <a:lnTo>
                  <a:pt x="1693003" y="819768"/>
                </a:lnTo>
                <a:lnTo>
                  <a:pt x="1680270" y="819768"/>
                </a:lnTo>
                <a:lnTo>
                  <a:pt x="1671767" y="817721"/>
                </a:lnTo>
                <a:lnTo>
                  <a:pt x="1663305" y="815674"/>
                </a:lnTo>
                <a:lnTo>
                  <a:pt x="1650571" y="815674"/>
                </a:lnTo>
                <a:lnTo>
                  <a:pt x="1642069" y="813627"/>
                </a:lnTo>
                <a:lnTo>
                  <a:pt x="1633607" y="811580"/>
                </a:lnTo>
                <a:lnTo>
                  <a:pt x="1629335" y="809508"/>
                </a:lnTo>
                <a:lnTo>
                  <a:pt x="1620873" y="807460"/>
                </a:lnTo>
                <a:lnTo>
                  <a:pt x="1616601" y="803366"/>
                </a:lnTo>
                <a:lnTo>
                  <a:pt x="1612370" y="799272"/>
                </a:lnTo>
                <a:lnTo>
                  <a:pt x="1608139" y="795177"/>
                </a:lnTo>
                <a:lnTo>
                  <a:pt x="1608139" y="780822"/>
                </a:lnTo>
                <a:lnTo>
                  <a:pt x="1612370" y="770586"/>
                </a:lnTo>
                <a:lnTo>
                  <a:pt x="1620873" y="731640"/>
                </a:lnTo>
                <a:lnTo>
                  <a:pt x="1629335" y="694766"/>
                </a:lnTo>
                <a:lnTo>
                  <a:pt x="1637838" y="655820"/>
                </a:lnTo>
                <a:lnTo>
                  <a:pt x="1642069" y="618946"/>
                </a:lnTo>
                <a:lnTo>
                  <a:pt x="1642069" y="581947"/>
                </a:lnTo>
                <a:lnTo>
                  <a:pt x="1637838" y="545247"/>
                </a:lnTo>
                <a:lnTo>
                  <a:pt x="1637838" y="510295"/>
                </a:lnTo>
                <a:lnTo>
                  <a:pt x="1633607" y="475593"/>
                </a:lnTo>
                <a:lnTo>
                  <a:pt x="1625104" y="440642"/>
                </a:lnTo>
                <a:lnTo>
                  <a:pt x="1616601" y="407937"/>
                </a:lnTo>
                <a:lnTo>
                  <a:pt x="1608139" y="374982"/>
                </a:lnTo>
                <a:lnTo>
                  <a:pt x="1595406" y="344275"/>
                </a:lnTo>
                <a:lnTo>
                  <a:pt x="1582672" y="313567"/>
                </a:lnTo>
                <a:lnTo>
                  <a:pt x="1569939" y="284856"/>
                </a:lnTo>
                <a:lnTo>
                  <a:pt x="1557205" y="256146"/>
                </a:lnTo>
                <a:lnTo>
                  <a:pt x="1544471" y="229683"/>
                </a:lnTo>
                <a:lnTo>
                  <a:pt x="1527507" y="202969"/>
                </a:lnTo>
                <a:lnTo>
                  <a:pt x="1514773" y="178254"/>
                </a:lnTo>
                <a:lnTo>
                  <a:pt x="1497808" y="155785"/>
                </a:lnTo>
                <a:lnTo>
                  <a:pt x="1485075" y="133316"/>
                </a:lnTo>
                <a:lnTo>
                  <a:pt x="1468110" y="112844"/>
                </a:lnTo>
                <a:lnTo>
                  <a:pt x="1455377" y="94369"/>
                </a:lnTo>
                <a:lnTo>
                  <a:pt x="1442643" y="77892"/>
                </a:lnTo>
                <a:lnTo>
                  <a:pt x="1429909" y="61664"/>
                </a:lnTo>
                <a:lnTo>
                  <a:pt x="1417176" y="47184"/>
                </a:lnTo>
                <a:lnTo>
                  <a:pt x="1404442" y="34951"/>
                </a:lnTo>
                <a:lnTo>
                  <a:pt x="1395980" y="24715"/>
                </a:lnTo>
                <a:lnTo>
                  <a:pt x="1387477" y="16477"/>
                </a:lnTo>
                <a:lnTo>
                  <a:pt x="1379015" y="8238"/>
                </a:lnTo>
                <a:lnTo>
                  <a:pt x="1376880" y="6241"/>
                </a:lnTo>
                <a:lnTo>
                  <a:pt x="1383246" y="12482"/>
                </a:lnTo>
                <a:lnTo>
                  <a:pt x="1391749" y="28710"/>
                </a:lnTo>
                <a:lnTo>
                  <a:pt x="1395980" y="45187"/>
                </a:lnTo>
                <a:lnTo>
                  <a:pt x="1395980" y="63662"/>
                </a:lnTo>
                <a:lnTo>
                  <a:pt x="1391749" y="82136"/>
                </a:lnTo>
                <a:lnTo>
                  <a:pt x="1387477" y="102608"/>
                </a:lnTo>
                <a:lnTo>
                  <a:pt x="1379015" y="125077"/>
                </a:lnTo>
                <a:lnTo>
                  <a:pt x="1370513" y="147546"/>
                </a:lnTo>
                <a:lnTo>
                  <a:pt x="1357779" y="172262"/>
                </a:lnTo>
                <a:lnTo>
                  <a:pt x="1340815" y="196728"/>
                </a:lnTo>
                <a:lnTo>
                  <a:pt x="1323850" y="223441"/>
                </a:lnTo>
                <a:lnTo>
                  <a:pt x="1306885" y="248157"/>
                </a:lnTo>
                <a:lnTo>
                  <a:pt x="1285649" y="274621"/>
                </a:lnTo>
                <a:lnTo>
                  <a:pt x="1264453" y="301334"/>
                </a:lnTo>
                <a:lnTo>
                  <a:pt x="1238986" y="330044"/>
                </a:lnTo>
                <a:lnTo>
                  <a:pt x="1213519" y="356757"/>
                </a:lnTo>
                <a:lnTo>
                  <a:pt x="1188052" y="385218"/>
                </a:lnTo>
                <a:lnTo>
                  <a:pt x="1162584" y="411931"/>
                </a:lnTo>
                <a:lnTo>
                  <a:pt x="1137158" y="438644"/>
                </a:lnTo>
                <a:lnTo>
                  <a:pt x="1111690" y="467355"/>
                </a:lnTo>
                <a:lnTo>
                  <a:pt x="1081992" y="493818"/>
                </a:lnTo>
                <a:lnTo>
                  <a:pt x="1056525" y="520531"/>
                </a:lnTo>
                <a:lnTo>
                  <a:pt x="1031058" y="545247"/>
                </a:lnTo>
                <a:lnTo>
                  <a:pt x="1005590" y="571711"/>
                </a:lnTo>
                <a:lnTo>
                  <a:pt x="980164" y="596427"/>
                </a:lnTo>
                <a:lnTo>
                  <a:pt x="954697" y="618946"/>
                </a:lnTo>
                <a:lnTo>
                  <a:pt x="933460" y="641489"/>
                </a:lnTo>
                <a:lnTo>
                  <a:pt x="907993" y="664033"/>
                </a:lnTo>
                <a:lnTo>
                  <a:pt x="886797" y="684505"/>
                </a:lnTo>
                <a:lnTo>
                  <a:pt x="869833" y="702955"/>
                </a:lnTo>
                <a:lnTo>
                  <a:pt x="852868" y="721404"/>
                </a:lnTo>
                <a:lnTo>
                  <a:pt x="835863" y="737807"/>
                </a:lnTo>
                <a:lnTo>
                  <a:pt x="823170" y="752137"/>
                </a:lnTo>
                <a:lnTo>
                  <a:pt x="810436" y="768539"/>
                </a:lnTo>
                <a:lnTo>
                  <a:pt x="797703" y="782869"/>
                </a:lnTo>
                <a:lnTo>
                  <a:pt x="784969" y="797225"/>
                </a:lnTo>
                <a:lnTo>
                  <a:pt x="772235" y="809508"/>
                </a:lnTo>
                <a:lnTo>
                  <a:pt x="759502" y="823863"/>
                </a:lnTo>
                <a:lnTo>
                  <a:pt x="750999" y="836146"/>
                </a:lnTo>
                <a:lnTo>
                  <a:pt x="738306" y="848454"/>
                </a:lnTo>
                <a:lnTo>
                  <a:pt x="729804" y="860737"/>
                </a:lnTo>
                <a:lnTo>
                  <a:pt x="721301" y="873045"/>
                </a:lnTo>
                <a:lnTo>
                  <a:pt x="712839" y="883281"/>
                </a:lnTo>
                <a:lnTo>
                  <a:pt x="704336" y="893542"/>
                </a:lnTo>
                <a:lnTo>
                  <a:pt x="700105" y="903778"/>
                </a:lnTo>
                <a:lnTo>
                  <a:pt x="691603" y="914038"/>
                </a:lnTo>
                <a:lnTo>
                  <a:pt x="687372" y="924274"/>
                </a:lnTo>
                <a:lnTo>
                  <a:pt x="678869" y="932463"/>
                </a:lnTo>
                <a:lnTo>
                  <a:pt x="674638" y="940677"/>
                </a:lnTo>
                <a:lnTo>
                  <a:pt x="670407" y="948865"/>
                </a:lnTo>
                <a:lnTo>
                  <a:pt x="666135" y="955007"/>
                </a:lnTo>
                <a:lnTo>
                  <a:pt x="661904" y="961148"/>
                </a:lnTo>
                <a:lnTo>
                  <a:pt x="657673" y="967315"/>
                </a:lnTo>
                <a:lnTo>
                  <a:pt x="653442" y="973456"/>
                </a:lnTo>
                <a:lnTo>
                  <a:pt x="649171" y="977551"/>
                </a:lnTo>
                <a:lnTo>
                  <a:pt x="649171" y="981645"/>
                </a:lnTo>
                <a:lnTo>
                  <a:pt x="644940" y="985739"/>
                </a:lnTo>
                <a:lnTo>
                  <a:pt x="644940" y="989859"/>
                </a:lnTo>
                <a:lnTo>
                  <a:pt x="640709" y="991906"/>
                </a:lnTo>
                <a:lnTo>
                  <a:pt x="640709" y="996000"/>
                </a:lnTo>
                <a:lnTo>
                  <a:pt x="636437" y="996000"/>
                </a:lnTo>
                <a:lnTo>
                  <a:pt x="636437" y="993953"/>
                </a:lnTo>
                <a:lnTo>
                  <a:pt x="619472" y="993953"/>
                </a:lnTo>
                <a:lnTo>
                  <a:pt x="615242" y="991906"/>
                </a:lnTo>
                <a:lnTo>
                  <a:pt x="611011" y="991906"/>
                </a:lnTo>
                <a:lnTo>
                  <a:pt x="606739" y="989859"/>
                </a:lnTo>
                <a:lnTo>
                  <a:pt x="598277" y="987787"/>
                </a:lnTo>
                <a:lnTo>
                  <a:pt x="589774" y="985739"/>
                </a:lnTo>
                <a:lnTo>
                  <a:pt x="581272" y="983692"/>
                </a:lnTo>
                <a:lnTo>
                  <a:pt x="572810" y="979598"/>
                </a:lnTo>
                <a:lnTo>
                  <a:pt x="564307" y="975504"/>
                </a:lnTo>
                <a:lnTo>
                  <a:pt x="551573" y="971409"/>
                </a:lnTo>
                <a:lnTo>
                  <a:pt x="543111" y="965268"/>
                </a:lnTo>
                <a:lnTo>
                  <a:pt x="530378" y="959101"/>
                </a:lnTo>
                <a:lnTo>
                  <a:pt x="517644" y="950913"/>
                </a:lnTo>
                <a:lnTo>
                  <a:pt x="504910" y="942724"/>
                </a:lnTo>
                <a:lnTo>
                  <a:pt x="487946" y="932463"/>
                </a:lnTo>
                <a:lnTo>
                  <a:pt x="475212" y="922227"/>
                </a:lnTo>
                <a:lnTo>
                  <a:pt x="458248" y="909919"/>
                </a:lnTo>
                <a:lnTo>
                  <a:pt x="441283" y="895589"/>
                </a:lnTo>
                <a:lnTo>
                  <a:pt x="424278" y="881234"/>
                </a:lnTo>
                <a:lnTo>
                  <a:pt x="403082" y="866903"/>
                </a:lnTo>
                <a:lnTo>
                  <a:pt x="386117" y="848454"/>
                </a:lnTo>
                <a:lnTo>
                  <a:pt x="364881" y="830004"/>
                </a:lnTo>
                <a:lnTo>
                  <a:pt x="343686" y="809508"/>
                </a:lnTo>
                <a:lnTo>
                  <a:pt x="322449" y="786989"/>
                </a:lnTo>
                <a:lnTo>
                  <a:pt x="296982" y="762398"/>
                </a:lnTo>
                <a:lnTo>
                  <a:pt x="275786" y="737807"/>
                </a:lnTo>
                <a:lnTo>
                  <a:pt x="254550" y="715263"/>
                </a:lnTo>
                <a:lnTo>
                  <a:pt x="233355" y="690672"/>
                </a:lnTo>
                <a:lnTo>
                  <a:pt x="216390" y="670175"/>
                </a:lnTo>
                <a:lnTo>
                  <a:pt x="199425" y="647631"/>
                </a:lnTo>
                <a:lnTo>
                  <a:pt x="186692" y="627134"/>
                </a:lnTo>
                <a:lnTo>
                  <a:pt x="173958" y="606662"/>
                </a:lnTo>
                <a:lnTo>
                  <a:pt x="165455" y="586191"/>
                </a:lnTo>
                <a:lnTo>
                  <a:pt x="152722" y="567716"/>
                </a:lnTo>
                <a:lnTo>
                  <a:pt x="148491" y="549242"/>
                </a:lnTo>
                <a:lnTo>
                  <a:pt x="139988" y="532764"/>
                </a:lnTo>
                <a:lnTo>
                  <a:pt x="135757" y="516537"/>
                </a:lnTo>
                <a:lnTo>
                  <a:pt x="127295" y="500060"/>
                </a:lnTo>
                <a:lnTo>
                  <a:pt x="127295" y="485829"/>
                </a:lnTo>
                <a:lnTo>
                  <a:pt x="123023" y="471349"/>
                </a:lnTo>
                <a:lnTo>
                  <a:pt x="123023" y="457119"/>
                </a:lnTo>
                <a:lnTo>
                  <a:pt x="118793" y="444886"/>
                </a:lnTo>
                <a:lnTo>
                  <a:pt x="118793" y="411931"/>
                </a:lnTo>
                <a:lnTo>
                  <a:pt x="123023" y="401695"/>
                </a:lnTo>
                <a:lnTo>
                  <a:pt x="123023" y="385218"/>
                </a:lnTo>
                <a:lnTo>
                  <a:pt x="127295" y="379226"/>
                </a:lnTo>
                <a:lnTo>
                  <a:pt x="127295" y="372985"/>
                </a:lnTo>
                <a:lnTo>
                  <a:pt x="123023" y="381224"/>
                </a:lnTo>
                <a:close/>
              </a:path>
            </a:pathLst>
          </a:custGeom>
          <a:solidFill>
            <a:srgbClr val="FF7E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971274" y="4004493"/>
            <a:ext cx="4230" cy="8188"/>
          </a:xfrm>
          <a:custGeom>
            <a:avLst/>
            <a:gdLst/>
            <a:ahLst/>
            <a:cxnLst/>
            <a:rect l="l" t="t" r="r" b="b"/>
            <a:pathLst>
              <a:path w="4230" h="8188">
                <a:moveTo>
                  <a:pt x="4230" y="4094"/>
                </a:moveTo>
                <a:lnTo>
                  <a:pt x="0" y="0"/>
                </a:lnTo>
                <a:lnTo>
                  <a:pt x="4230" y="8188"/>
                </a:lnTo>
                <a:lnTo>
                  <a:pt x="4230" y="4094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605616" y="2494176"/>
            <a:ext cx="63277" cy="91855"/>
          </a:xfrm>
          <a:custGeom>
            <a:avLst/>
            <a:gdLst/>
            <a:ahLst/>
            <a:cxnLst/>
            <a:rect l="l" t="t" r="r" b="b"/>
            <a:pathLst>
              <a:path w="63277" h="91855">
                <a:moveTo>
                  <a:pt x="27562" y="36824"/>
                </a:moveTo>
                <a:lnTo>
                  <a:pt x="36065" y="53301"/>
                </a:lnTo>
                <a:lnTo>
                  <a:pt x="53029" y="73773"/>
                </a:lnTo>
                <a:lnTo>
                  <a:pt x="63277" y="91855"/>
                </a:lnTo>
                <a:lnTo>
                  <a:pt x="61532" y="80014"/>
                </a:lnTo>
                <a:lnTo>
                  <a:pt x="53029" y="55298"/>
                </a:lnTo>
                <a:lnTo>
                  <a:pt x="36065" y="30832"/>
                </a:lnTo>
                <a:lnTo>
                  <a:pt x="19100" y="12357"/>
                </a:lnTo>
                <a:lnTo>
                  <a:pt x="0" y="0"/>
                </a:lnTo>
                <a:lnTo>
                  <a:pt x="2135" y="2122"/>
                </a:lnTo>
                <a:lnTo>
                  <a:pt x="6366" y="10360"/>
                </a:lnTo>
                <a:lnTo>
                  <a:pt x="14828" y="22593"/>
                </a:lnTo>
                <a:lnTo>
                  <a:pt x="27562" y="36824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99249" y="2490057"/>
            <a:ext cx="6366" cy="4119"/>
          </a:xfrm>
          <a:custGeom>
            <a:avLst/>
            <a:gdLst/>
            <a:ahLst/>
            <a:cxnLst/>
            <a:rect l="l" t="t" r="r" b="b"/>
            <a:pathLst>
              <a:path w="6366" h="4119">
                <a:moveTo>
                  <a:pt x="6366" y="4119"/>
                </a:moveTo>
                <a:lnTo>
                  <a:pt x="4230" y="1997"/>
                </a:lnTo>
                <a:lnTo>
                  <a:pt x="0" y="0"/>
                </a:lnTo>
                <a:lnTo>
                  <a:pt x="6366" y="4119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21826" y="2586032"/>
            <a:ext cx="6029338" cy="3453300"/>
          </a:xfrm>
          <a:custGeom>
            <a:avLst/>
            <a:gdLst/>
            <a:ahLst/>
            <a:cxnLst/>
            <a:rect l="l" t="t" r="r" b="b"/>
            <a:pathLst>
              <a:path w="6029338" h="3453300">
                <a:moveTo>
                  <a:pt x="5902409" y="2928701"/>
                </a:moveTo>
                <a:lnTo>
                  <a:pt x="5910545" y="2910252"/>
                </a:lnTo>
                <a:lnTo>
                  <a:pt x="5923564" y="2891827"/>
                </a:lnTo>
                <a:lnTo>
                  <a:pt x="5932107" y="2873378"/>
                </a:lnTo>
                <a:lnTo>
                  <a:pt x="5936175" y="2852881"/>
                </a:lnTo>
                <a:lnTo>
                  <a:pt x="5940243" y="2832384"/>
                </a:lnTo>
                <a:lnTo>
                  <a:pt x="5940243" y="2793463"/>
                </a:lnTo>
                <a:lnTo>
                  <a:pt x="5932107" y="2770919"/>
                </a:lnTo>
                <a:lnTo>
                  <a:pt x="5923564" y="2750422"/>
                </a:lnTo>
                <a:lnTo>
                  <a:pt x="5910545" y="2729926"/>
                </a:lnTo>
                <a:lnTo>
                  <a:pt x="5893865" y="2707382"/>
                </a:lnTo>
                <a:lnTo>
                  <a:pt x="5872304" y="2686910"/>
                </a:lnTo>
                <a:lnTo>
                  <a:pt x="5847080" y="2664366"/>
                </a:lnTo>
                <a:lnTo>
                  <a:pt x="5834469" y="2654105"/>
                </a:lnTo>
                <a:lnTo>
                  <a:pt x="5825925" y="2643869"/>
                </a:lnTo>
                <a:lnTo>
                  <a:pt x="5821450" y="2633634"/>
                </a:lnTo>
                <a:lnTo>
                  <a:pt x="5821450" y="2613137"/>
                </a:lnTo>
                <a:lnTo>
                  <a:pt x="5825925" y="2602876"/>
                </a:lnTo>
                <a:lnTo>
                  <a:pt x="5834469" y="2592640"/>
                </a:lnTo>
                <a:lnTo>
                  <a:pt x="5838537" y="2582404"/>
                </a:lnTo>
                <a:lnTo>
                  <a:pt x="5851149" y="2572143"/>
                </a:lnTo>
                <a:lnTo>
                  <a:pt x="5859692" y="2561908"/>
                </a:lnTo>
                <a:lnTo>
                  <a:pt x="5872304" y="2551647"/>
                </a:lnTo>
                <a:lnTo>
                  <a:pt x="5885322" y="2539364"/>
                </a:lnTo>
                <a:lnTo>
                  <a:pt x="5902409" y="2529103"/>
                </a:lnTo>
                <a:lnTo>
                  <a:pt x="5915020" y="2516820"/>
                </a:lnTo>
                <a:lnTo>
                  <a:pt x="5927632" y="2506584"/>
                </a:lnTo>
                <a:lnTo>
                  <a:pt x="5944719" y="2494276"/>
                </a:lnTo>
                <a:lnTo>
                  <a:pt x="5957330" y="2481993"/>
                </a:lnTo>
                <a:lnTo>
                  <a:pt x="5969942" y="2467638"/>
                </a:lnTo>
                <a:lnTo>
                  <a:pt x="5982960" y="2455355"/>
                </a:lnTo>
                <a:lnTo>
                  <a:pt x="5995572" y="2440999"/>
                </a:lnTo>
                <a:lnTo>
                  <a:pt x="6004115" y="2426644"/>
                </a:lnTo>
                <a:lnTo>
                  <a:pt x="6012658" y="2412314"/>
                </a:lnTo>
                <a:lnTo>
                  <a:pt x="6021202" y="2397959"/>
                </a:lnTo>
                <a:lnTo>
                  <a:pt x="6025270" y="2381581"/>
                </a:lnTo>
                <a:lnTo>
                  <a:pt x="6029338" y="2365179"/>
                </a:lnTo>
                <a:lnTo>
                  <a:pt x="6025270" y="2348777"/>
                </a:lnTo>
                <a:lnTo>
                  <a:pt x="6025270" y="2330352"/>
                </a:lnTo>
                <a:lnTo>
                  <a:pt x="6016727" y="2311902"/>
                </a:lnTo>
                <a:lnTo>
                  <a:pt x="6008183" y="2293453"/>
                </a:lnTo>
                <a:lnTo>
                  <a:pt x="5991503" y="2272956"/>
                </a:lnTo>
                <a:lnTo>
                  <a:pt x="5974417" y="2250412"/>
                </a:lnTo>
                <a:lnTo>
                  <a:pt x="5953262" y="2229941"/>
                </a:lnTo>
                <a:lnTo>
                  <a:pt x="5940243" y="2217633"/>
                </a:lnTo>
                <a:lnTo>
                  <a:pt x="5932107" y="2207397"/>
                </a:lnTo>
                <a:lnTo>
                  <a:pt x="5923564" y="2195089"/>
                </a:lnTo>
                <a:lnTo>
                  <a:pt x="5915020" y="2184853"/>
                </a:lnTo>
                <a:lnTo>
                  <a:pt x="5910545" y="2172545"/>
                </a:lnTo>
                <a:lnTo>
                  <a:pt x="5902409" y="2160262"/>
                </a:lnTo>
                <a:lnTo>
                  <a:pt x="5897934" y="2150001"/>
                </a:lnTo>
                <a:lnTo>
                  <a:pt x="5897934" y="2137718"/>
                </a:lnTo>
                <a:lnTo>
                  <a:pt x="5893865" y="2125410"/>
                </a:lnTo>
                <a:lnTo>
                  <a:pt x="5893865" y="2063945"/>
                </a:lnTo>
                <a:lnTo>
                  <a:pt x="5897934" y="2051662"/>
                </a:lnTo>
                <a:lnTo>
                  <a:pt x="5902409" y="2037306"/>
                </a:lnTo>
                <a:lnTo>
                  <a:pt x="5902409" y="2025023"/>
                </a:lnTo>
                <a:lnTo>
                  <a:pt x="5906477" y="2010668"/>
                </a:lnTo>
                <a:lnTo>
                  <a:pt x="5910545" y="1996313"/>
                </a:lnTo>
                <a:lnTo>
                  <a:pt x="5915020" y="1984030"/>
                </a:lnTo>
                <a:lnTo>
                  <a:pt x="5919089" y="1969675"/>
                </a:lnTo>
                <a:lnTo>
                  <a:pt x="5927632" y="1955344"/>
                </a:lnTo>
                <a:lnTo>
                  <a:pt x="5932107" y="1938942"/>
                </a:lnTo>
                <a:lnTo>
                  <a:pt x="5936175" y="1924612"/>
                </a:lnTo>
                <a:lnTo>
                  <a:pt x="5940243" y="1910257"/>
                </a:lnTo>
                <a:lnTo>
                  <a:pt x="5944719" y="1893854"/>
                </a:lnTo>
                <a:lnTo>
                  <a:pt x="5953262" y="1879524"/>
                </a:lnTo>
                <a:lnTo>
                  <a:pt x="5957330" y="1863122"/>
                </a:lnTo>
                <a:lnTo>
                  <a:pt x="5961805" y="1846719"/>
                </a:lnTo>
                <a:lnTo>
                  <a:pt x="5965873" y="1830342"/>
                </a:lnTo>
                <a:lnTo>
                  <a:pt x="5969942" y="1811892"/>
                </a:lnTo>
                <a:lnTo>
                  <a:pt x="5974417" y="1795490"/>
                </a:lnTo>
                <a:lnTo>
                  <a:pt x="5978485" y="1777065"/>
                </a:lnTo>
                <a:lnTo>
                  <a:pt x="5978485" y="1760663"/>
                </a:lnTo>
                <a:lnTo>
                  <a:pt x="5974417" y="1742213"/>
                </a:lnTo>
                <a:lnTo>
                  <a:pt x="5965873" y="1723789"/>
                </a:lnTo>
                <a:lnTo>
                  <a:pt x="5957330" y="1705339"/>
                </a:lnTo>
                <a:lnTo>
                  <a:pt x="5948787" y="1686890"/>
                </a:lnTo>
                <a:lnTo>
                  <a:pt x="5936175" y="1668440"/>
                </a:lnTo>
                <a:lnTo>
                  <a:pt x="5919089" y="1647968"/>
                </a:lnTo>
                <a:lnTo>
                  <a:pt x="5902409" y="1629519"/>
                </a:lnTo>
                <a:lnTo>
                  <a:pt x="5885322" y="1611069"/>
                </a:lnTo>
                <a:lnTo>
                  <a:pt x="5864167" y="1594692"/>
                </a:lnTo>
                <a:lnTo>
                  <a:pt x="5847080" y="1576242"/>
                </a:lnTo>
                <a:lnTo>
                  <a:pt x="5825925" y="1557793"/>
                </a:lnTo>
                <a:lnTo>
                  <a:pt x="5800295" y="1541391"/>
                </a:lnTo>
                <a:lnTo>
                  <a:pt x="5779141" y="1522966"/>
                </a:lnTo>
                <a:lnTo>
                  <a:pt x="5757986" y="1506564"/>
                </a:lnTo>
                <a:lnTo>
                  <a:pt x="5732356" y="1492208"/>
                </a:lnTo>
                <a:lnTo>
                  <a:pt x="5711201" y="1475831"/>
                </a:lnTo>
                <a:lnTo>
                  <a:pt x="5685978" y="1461476"/>
                </a:lnTo>
                <a:lnTo>
                  <a:pt x="5664416" y="1447146"/>
                </a:lnTo>
                <a:lnTo>
                  <a:pt x="5643261" y="1432790"/>
                </a:lnTo>
                <a:lnTo>
                  <a:pt x="5622106" y="1420507"/>
                </a:lnTo>
                <a:lnTo>
                  <a:pt x="5605019" y="1410246"/>
                </a:lnTo>
                <a:lnTo>
                  <a:pt x="5583864" y="1397963"/>
                </a:lnTo>
                <a:lnTo>
                  <a:pt x="5567185" y="1387703"/>
                </a:lnTo>
                <a:lnTo>
                  <a:pt x="5554166" y="1379514"/>
                </a:lnTo>
                <a:lnTo>
                  <a:pt x="5537486" y="1371325"/>
                </a:lnTo>
                <a:lnTo>
                  <a:pt x="5528943" y="1365159"/>
                </a:lnTo>
                <a:lnTo>
                  <a:pt x="5515925" y="1359017"/>
                </a:lnTo>
                <a:lnTo>
                  <a:pt x="5511856" y="1354923"/>
                </a:lnTo>
                <a:lnTo>
                  <a:pt x="5507788" y="1352876"/>
                </a:lnTo>
                <a:lnTo>
                  <a:pt x="5503313" y="1350828"/>
                </a:lnTo>
                <a:lnTo>
                  <a:pt x="5503313" y="1272961"/>
                </a:lnTo>
                <a:lnTo>
                  <a:pt x="5499245" y="1254511"/>
                </a:lnTo>
                <a:lnTo>
                  <a:pt x="5499245" y="1221732"/>
                </a:lnTo>
                <a:lnTo>
                  <a:pt x="5494770" y="1207376"/>
                </a:lnTo>
                <a:lnTo>
                  <a:pt x="5494770" y="1193046"/>
                </a:lnTo>
                <a:lnTo>
                  <a:pt x="5490701" y="1178691"/>
                </a:lnTo>
                <a:lnTo>
                  <a:pt x="5486226" y="1166408"/>
                </a:lnTo>
                <a:lnTo>
                  <a:pt x="5486226" y="1154100"/>
                </a:lnTo>
                <a:lnTo>
                  <a:pt x="5482158" y="1143864"/>
                </a:lnTo>
                <a:lnTo>
                  <a:pt x="5478090" y="1133603"/>
                </a:lnTo>
                <a:lnTo>
                  <a:pt x="5478090" y="1123367"/>
                </a:lnTo>
                <a:lnTo>
                  <a:pt x="5473615" y="1115179"/>
                </a:lnTo>
                <a:lnTo>
                  <a:pt x="5469546" y="1106965"/>
                </a:lnTo>
                <a:lnTo>
                  <a:pt x="5465071" y="1098776"/>
                </a:lnTo>
                <a:lnTo>
                  <a:pt x="5465071" y="1092635"/>
                </a:lnTo>
                <a:lnTo>
                  <a:pt x="5461003" y="1084421"/>
                </a:lnTo>
                <a:lnTo>
                  <a:pt x="5456528" y="1080327"/>
                </a:lnTo>
                <a:lnTo>
                  <a:pt x="5456528" y="1074185"/>
                </a:lnTo>
                <a:lnTo>
                  <a:pt x="5452460" y="1070091"/>
                </a:lnTo>
                <a:lnTo>
                  <a:pt x="5452460" y="1065996"/>
                </a:lnTo>
                <a:lnTo>
                  <a:pt x="5448392" y="1061877"/>
                </a:lnTo>
                <a:lnTo>
                  <a:pt x="5448392" y="1059830"/>
                </a:lnTo>
                <a:lnTo>
                  <a:pt x="5443916" y="1055736"/>
                </a:lnTo>
                <a:lnTo>
                  <a:pt x="5443916" y="1053688"/>
                </a:lnTo>
                <a:lnTo>
                  <a:pt x="5439848" y="1051641"/>
                </a:lnTo>
                <a:lnTo>
                  <a:pt x="5422762" y="1043453"/>
                </a:lnTo>
                <a:lnTo>
                  <a:pt x="5405675" y="1033192"/>
                </a:lnTo>
                <a:lnTo>
                  <a:pt x="5388588" y="1020909"/>
                </a:lnTo>
                <a:lnTo>
                  <a:pt x="5367433" y="1008601"/>
                </a:lnTo>
                <a:lnTo>
                  <a:pt x="5350753" y="994270"/>
                </a:lnTo>
                <a:lnTo>
                  <a:pt x="5333667" y="977793"/>
                </a:lnTo>
                <a:lnTo>
                  <a:pt x="5316580" y="959319"/>
                </a:lnTo>
                <a:lnTo>
                  <a:pt x="5303969" y="941094"/>
                </a:lnTo>
                <a:lnTo>
                  <a:pt x="5286882" y="922619"/>
                </a:lnTo>
                <a:lnTo>
                  <a:pt x="5269795" y="902147"/>
                </a:lnTo>
                <a:lnTo>
                  <a:pt x="5257184" y="881676"/>
                </a:lnTo>
                <a:lnTo>
                  <a:pt x="5240097" y="858957"/>
                </a:lnTo>
                <a:lnTo>
                  <a:pt x="5227485" y="836488"/>
                </a:lnTo>
                <a:lnTo>
                  <a:pt x="5210399" y="816016"/>
                </a:lnTo>
                <a:lnTo>
                  <a:pt x="5197787" y="793547"/>
                </a:lnTo>
                <a:lnTo>
                  <a:pt x="5185176" y="770829"/>
                </a:lnTo>
                <a:lnTo>
                  <a:pt x="5172564" y="748360"/>
                </a:lnTo>
                <a:lnTo>
                  <a:pt x="5164021" y="727888"/>
                </a:lnTo>
                <a:lnTo>
                  <a:pt x="5151002" y="707416"/>
                </a:lnTo>
                <a:lnTo>
                  <a:pt x="5142866" y="686944"/>
                </a:lnTo>
                <a:lnTo>
                  <a:pt x="5129847" y="666473"/>
                </a:lnTo>
                <a:lnTo>
                  <a:pt x="5121304" y="647998"/>
                </a:lnTo>
                <a:lnTo>
                  <a:pt x="5113167" y="629524"/>
                </a:lnTo>
                <a:lnTo>
                  <a:pt x="5104624" y="613046"/>
                </a:lnTo>
                <a:lnTo>
                  <a:pt x="5100149" y="598816"/>
                </a:lnTo>
                <a:lnTo>
                  <a:pt x="5091606" y="586583"/>
                </a:lnTo>
                <a:lnTo>
                  <a:pt x="5087537" y="574100"/>
                </a:lnTo>
                <a:lnTo>
                  <a:pt x="5083469" y="563864"/>
                </a:lnTo>
                <a:lnTo>
                  <a:pt x="5078994" y="555626"/>
                </a:lnTo>
                <a:lnTo>
                  <a:pt x="5078994" y="549634"/>
                </a:lnTo>
                <a:lnTo>
                  <a:pt x="5074926" y="545390"/>
                </a:lnTo>
                <a:lnTo>
                  <a:pt x="5061907" y="553628"/>
                </a:lnTo>
                <a:lnTo>
                  <a:pt x="5049296" y="561867"/>
                </a:lnTo>
                <a:lnTo>
                  <a:pt x="5036684" y="570106"/>
                </a:lnTo>
                <a:lnTo>
                  <a:pt x="5028141" y="580341"/>
                </a:lnTo>
                <a:lnTo>
                  <a:pt x="5015529" y="590577"/>
                </a:lnTo>
                <a:lnTo>
                  <a:pt x="5006986" y="600813"/>
                </a:lnTo>
                <a:lnTo>
                  <a:pt x="4998443" y="611049"/>
                </a:lnTo>
                <a:lnTo>
                  <a:pt x="4989899" y="623282"/>
                </a:lnTo>
                <a:lnTo>
                  <a:pt x="4985831" y="633518"/>
                </a:lnTo>
                <a:lnTo>
                  <a:pt x="4977288" y="646001"/>
                </a:lnTo>
                <a:lnTo>
                  <a:pt x="4972813" y="658234"/>
                </a:lnTo>
                <a:lnTo>
                  <a:pt x="4968744" y="670467"/>
                </a:lnTo>
                <a:lnTo>
                  <a:pt x="4964676" y="682700"/>
                </a:lnTo>
                <a:lnTo>
                  <a:pt x="4960201" y="695183"/>
                </a:lnTo>
                <a:lnTo>
                  <a:pt x="4956133" y="707416"/>
                </a:lnTo>
                <a:lnTo>
                  <a:pt x="4951658" y="719649"/>
                </a:lnTo>
                <a:lnTo>
                  <a:pt x="4951658" y="791300"/>
                </a:lnTo>
                <a:lnTo>
                  <a:pt x="4956133" y="803783"/>
                </a:lnTo>
                <a:lnTo>
                  <a:pt x="4956133" y="814019"/>
                </a:lnTo>
                <a:lnTo>
                  <a:pt x="4960201" y="824255"/>
                </a:lnTo>
                <a:lnTo>
                  <a:pt x="4960201" y="834491"/>
                </a:lnTo>
                <a:lnTo>
                  <a:pt x="4964676" y="844727"/>
                </a:lnTo>
                <a:lnTo>
                  <a:pt x="4968744" y="852965"/>
                </a:lnTo>
                <a:lnTo>
                  <a:pt x="4972813" y="863201"/>
                </a:lnTo>
                <a:lnTo>
                  <a:pt x="4981356" y="871190"/>
                </a:lnTo>
                <a:lnTo>
                  <a:pt x="4985831" y="879429"/>
                </a:lnTo>
                <a:lnTo>
                  <a:pt x="4989899" y="885670"/>
                </a:lnTo>
                <a:lnTo>
                  <a:pt x="4998443" y="891912"/>
                </a:lnTo>
                <a:lnTo>
                  <a:pt x="5002511" y="899901"/>
                </a:lnTo>
                <a:lnTo>
                  <a:pt x="5006986" y="906142"/>
                </a:lnTo>
                <a:lnTo>
                  <a:pt x="5011054" y="912383"/>
                </a:lnTo>
                <a:lnTo>
                  <a:pt x="5015529" y="918375"/>
                </a:lnTo>
                <a:lnTo>
                  <a:pt x="5019598" y="924616"/>
                </a:lnTo>
                <a:lnTo>
                  <a:pt x="5024073" y="930858"/>
                </a:lnTo>
                <a:lnTo>
                  <a:pt x="5028141" y="936850"/>
                </a:lnTo>
                <a:lnTo>
                  <a:pt x="5028141" y="943091"/>
                </a:lnTo>
                <a:lnTo>
                  <a:pt x="5032209" y="949083"/>
                </a:lnTo>
                <a:lnTo>
                  <a:pt x="5032209" y="963563"/>
                </a:lnTo>
                <a:lnTo>
                  <a:pt x="5036684" y="969554"/>
                </a:lnTo>
                <a:lnTo>
                  <a:pt x="5036684" y="986032"/>
                </a:lnTo>
                <a:lnTo>
                  <a:pt x="5032209" y="992223"/>
                </a:lnTo>
                <a:lnTo>
                  <a:pt x="5032209" y="1010648"/>
                </a:lnTo>
                <a:lnTo>
                  <a:pt x="5028141" y="1018861"/>
                </a:lnTo>
                <a:lnTo>
                  <a:pt x="5028141" y="1029097"/>
                </a:lnTo>
                <a:lnTo>
                  <a:pt x="5024073" y="1037311"/>
                </a:lnTo>
                <a:lnTo>
                  <a:pt x="5019598" y="1047547"/>
                </a:lnTo>
                <a:lnTo>
                  <a:pt x="5015529" y="1059830"/>
                </a:lnTo>
                <a:lnTo>
                  <a:pt x="5011054" y="1070091"/>
                </a:lnTo>
                <a:lnTo>
                  <a:pt x="5002511" y="1082374"/>
                </a:lnTo>
                <a:lnTo>
                  <a:pt x="4998443" y="1094682"/>
                </a:lnTo>
                <a:lnTo>
                  <a:pt x="4989899" y="1109012"/>
                </a:lnTo>
                <a:lnTo>
                  <a:pt x="4985831" y="1123367"/>
                </a:lnTo>
                <a:lnTo>
                  <a:pt x="4977288" y="1137698"/>
                </a:lnTo>
                <a:lnTo>
                  <a:pt x="4968744" y="1152053"/>
                </a:lnTo>
                <a:lnTo>
                  <a:pt x="4960201" y="1168455"/>
                </a:lnTo>
                <a:lnTo>
                  <a:pt x="4947590" y="1184832"/>
                </a:lnTo>
                <a:lnTo>
                  <a:pt x="4939046" y="1203282"/>
                </a:lnTo>
                <a:lnTo>
                  <a:pt x="4926435" y="1219684"/>
                </a:lnTo>
                <a:lnTo>
                  <a:pt x="4913416" y="1236062"/>
                </a:lnTo>
                <a:lnTo>
                  <a:pt x="4900805" y="1250417"/>
                </a:lnTo>
                <a:lnTo>
                  <a:pt x="4888193" y="1264747"/>
                </a:lnTo>
                <a:lnTo>
                  <a:pt x="4871106" y="1279102"/>
                </a:lnTo>
                <a:lnTo>
                  <a:pt x="4854020" y="1293458"/>
                </a:lnTo>
                <a:lnTo>
                  <a:pt x="4841408" y="1305741"/>
                </a:lnTo>
                <a:lnTo>
                  <a:pt x="4824321" y="1318049"/>
                </a:lnTo>
                <a:lnTo>
                  <a:pt x="4807642" y="1330332"/>
                </a:lnTo>
                <a:lnTo>
                  <a:pt x="4790555" y="1342640"/>
                </a:lnTo>
                <a:lnTo>
                  <a:pt x="4773468" y="1352876"/>
                </a:lnTo>
                <a:lnTo>
                  <a:pt x="4756382" y="1363112"/>
                </a:lnTo>
                <a:lnTo>
                  <a:pt x="4739702" y="1371325"/>
                </a:lnTo>
                <a:lnTo>
                  <a:pt x="4722615" y="1381561"/>
                </a:lnTo>
                <a:lnTo>
                  <a:pt x="4705528" y="1389750"/>
                </a:lnTo>
                <a:lnTo>
                  <a:pt x="4688849" y="1397963"/>
                </a:lnTo>
                <a:lnTo>
                  <a:pt x="4671762" y="1404105"/>
                </a:lnTo>
                <a:lnTo>
                  <a:pt x="4654675" y="1412294"/>
                </a:lnTo>
                <a:lnTo>
                  <a:pt x="4642064" y="1418460"/>
                </a:lnTo>
                <a:lnTo>
                  <a:pt x="4629452" y="1424602"/>
                </a:lnTo>
                <a:lnTo>
                  <a:pt x="4612365" y="1428696"/>
                </a:lnTo>
                <a:lnTo>
                  <a:pt x="4599754" y="1434838"/>
                </a:lnTo>
                <a:lnTo>
                  <a:pt x="4591211" y="1438932"/>
                </a:lnTo>
                <a:lnTo>
                  <a:pt x="4578192" y="1440979"/>
                </a:lnTo>
                <a:lnTo>
                  <a:pt x="4570056" y="1445098"/>
                </a:lnTo>
                <a:lnTo>
                  <a:pt x="4561512" y="1447146"/>
                </a:lnTo>
                <a:lnTo>
                  <a:pt x="4552969" y="1449193"/>
                </a:lnTo>
                <a:lnTo>
                  <a:pt x="4548494" y="1451240"/>
                </a:lnTo>
                <a:lnTo>
                  <a:pt x="4544426" y="1453287"/>
                </a:lnTo>
                <a:lnTo>
                  <a:pt x="4540357" y="1453287"/>
                </a:lnTo>
                <a:lnTo>
                  <a:pt x="4548494" y="1434838"/>
                </a:lnTo>
                <a:lnTo>
                  <a:pt x="4557037" y="1416388"/>
                </a:lnTo>
                <a:lnTo>
                  <a:pt x="4557037" y="1359017"/>
                </a:lnTo>
                <a:lnTo>
                  <a:pt x="4552969" y="1340568"/>
                </a:lnTo>
                <a:lnTo>
                  <a:pt x="4544426" y="1322143"/>
                </a:lnTo>
                <a:lnTo>
                  <a:pt x="4535882" y="1303693"/>
                </a:lnTo>
                <a:lnTo>
                  <a:pt x="4527339" y="1285244"/>
                </a:lnTo>
                <a:lnTo>
                  <a:pt x="4514727" y="1268867"/>
                </a:lnTo>
                <a:lnTo>
                  <a:pt x="4502116" y="1252464"/>
                </a:lnTo>
                <a:lnTo>
                  <a:pt x="4485029" y="1236062"/>
                </a:lnTo>
                <a:lnTo>
                  <a:pt x="4472417" y="1219684"/>
                </a:lnTo>
                <a:lnTo>
                  <a:pt x="4455331" y="1205329"/>
                </a:lnTo>
                <a:lnTo>
                  <a:pt x="4438244" y="1188952"/>
                </a:lnTo>
                <a:lnTo>
                  <a:pt x="4421158" y="1174597"/>
                </a:lnTo>
                <a:lnTo>
                  <a:pt x="4404478" y="1162289"/>
                </a:lnTo>
                <a:lnTo>
                  <a:pt x="4383323" y="1147958"/>
                </a:lnTo>
                <a:lnTo>
                  <a:pt x="4366236" y="1135650"/>
                </a:lnTo>
                <a:lnTo>
                  <a:pt x="4349149" y="1123367"/>
                </a:lnTo>
                <a:lnTo>
                  <a:pt x="4332063" y="1113131"/>
                </a:lnTo>
                <a:lnTo>
                  <a:pt x="4315383" y="1102871"/>
                </a:lnTo>
                <a:lnTo>
                  <a:pt x="4298296" y="1092635"/>
                </a:lnTo>
                <a:lnTo>
                  <a:pt x="4285685" y="1084421"/>
                </a:lnTo>
                <a:lnTo>
                  <a:pt x="4272666" y="1078279"/>
                </a:lnTo>
                <a:lnTo>
                  <a:pt x="4260055" y="1070091"/>
                </a:lnTo>
                <a:lnTo>
                  <a:pt x="4247443" y="1063949"/>
                </a:lnTo>
                <a:lnTo>
                  <a:pt x="4238900" y="1059830"/>
                </a:lnTo>
                <a:lnTo>
                  <a:pt x="4230356" y="1055736"/>
                </a:lnTo>
                <a:lnTo>
                  <a:pt x="4226288" y="1053688"/>
                </a:lnTo>
                <a:lnTo>
                  <a:pt x="4221813" y="1051641"/>
                </a:lnTo>
                <a:lnTo>
                  <a:pt x="4188047" y="1033192"/>
                </a:lnTo>
                <a:lnTo>
                  <a:pt x="4153873" y="1012720"/>
                </a:lnTo>
                <a:lnTo>
                  <a:pt x="4124175" y="992223"/>
                </a:lnTo>
                <a:lnTo>
                  <a:pt x="4094477" y="969554"/>
                </a:lnTo>
                <a:lnTo>
                  <a:pt x="4064941" y="947085"/>
                </a:lnTo>
                <a:lnTo>
                  <a:pt x="4039474" y="922619"/>
                </a:lnTo>
                <a:lnTo>
                  <a:pt x="4009776" y="895906"/>
                </a:lnTo>
                <a:lnTo>
                  <a:pt x="3988539" y="871190"/>
                </a:lnTo>
                <a:lnTo>
                  <a:pt x="3963072" y="844727"/>
                </a:lnTo>
                <a:lnTo>
                  <a:pt x="3941877" y="818014"/>
                </a:lnTo>
                <a:lnTo>
                  <a:pt x="3920681" y="791300"/>
                </a:lnTo>
                <a:lnTo>
                  <a:pt x="3899445" y="762590"/>
                </a:lnTo>
                <a:lnTo>
                  <a:pt x="3878249" y="736127"/>
                </a:lnTo>
                <a:lnTo>
                  <a:pt x="3861244" y="709413"/>
                </a:lnTo>
                <a:lnTo>
                  <a:pt x="3844279" y="682700"/>
                </a:lnTo>
                <a:lnTo>
                  <a:pt x="3827315" y="656237"/>
                </a:lnTo>
                <a:lnTo>
                  <a:pt x="3810350" y="629524"/>
                </a:lnTo>
                <a:lnTo>
                  <a:pt x="3797616" y="604808"/>
                </a:lnTo>
                <a:lnTo>
                  <a:pt x="3784883" y="580341"/>
                </a:lnTo>
                <a:lnTo>
                  <a:pt x="3772149" y="557872"/>
                </a:lnTo>
                <a:lnTo>
                  <a:pt x="3763646" y="535154"/>
                </a:lnTo>
                <a:lnTo>
                  <a:pt x="3750953" y="512685"/>
                </a:lnTo>
                <a:lnTo>
                  <a:pt x="3742451" y="494210"/>
                </a:lnTo>
                <a:lnTo>
                  <a:pt x="3733948" y="475736"/>
                </a:lnTo>
                <a:lnTo>
                  <a:pt x="3729717" y="459508"/>
                </a:lnTo>
                <a:lnTo>
                  <a:pt x="3721214" y="443031"/>
                </a:lnTo>
                <a:lnTo>
                  <a:pt x="3716983" y="430798"/>
                </a:lnTo>
                <a:lnTo>
                  <a:pt x="3712752" y="420562"/>
                </a:lnTo>
                <a:lnTo>
                  <a:pt x="3712752" y="412323"/>
                </a:lnTo>
                <a:lnTo>
                  <a:pt x="3708522" y="404085"/>
                </a:lnTo>
                <a:lnTo>
                  <a:pt x="3708522" y="400090"/>
                </a:lnTo>
                <a:lnTo>
                  <a:pt x="3683054" y="412323"/>
                </a:lnTo>
                <a:lnTo>
                  <a:pt x="3661818" y="428801"/>
                </a:lnTo>
                <a:lnTo>
                  <a:pt x="3644853" y="443031"/>
                </a:lnTo>
                <a:lnTo>
                  <a:pt x="3627889" y="461505"/>
                </a:lnTo>
                <a:lnTo>
                  <a:pt x="3610924" y="479980"/>
                </a:lnTo>
                <a:lnTo>
                  <a:pt x="3598190" y="498454"/>
                </a:lnTo>
                <a:lnTo>
                  <a:pt x="3585457" y="518926"/>
                </a:lnTo>
                <a:lnTo>
                  <a:pt x="3576954" y="539398"/>
                </a:lnTo>
                <a:lnTo>
                  <a:pt x="3564221" y="559870"/>
                </a:lnTo>
                <a:lnTo>
                  <a:pt x="3559990" y="582339"/>
                </a:lnTo>
                <a:lnTo>
                  <a:pt x="3551528" y="602810"/>
                </a:lnTo>
                <a:lnTo>
                  <a:pt x="3547256" y="625529"/>
                </a:lnTo>
                <a:lnTo>
                  <a:pt x="3543025" y="647998"/>
                </a:lnTo>
                <a:lnTo>
                  <a:pt x="3538794" y="670467"/>
                </a:lnTo>
                <a:lnTo>
                  <a:pt x="3534522" y="692936"/>
                </a:lnTo>
                <a:lnTo>
                  <a:pt x="3534522" y="795545"/>
                </a:lnTo>
                <a:lnTo>
                  <a:pt x="3538794" y="814019"/>
                </a:lnTo>
                <a:lnTo>
                  <a:pt x="3538794" y="832494"/>
                </a:lnTo>
                <a:lnTo>
                  <a:pt x="3543025" y="848721"/>
                </a:lnTo>
                <a:lnTo>
                  <a:pt x="3543025" y="863201"/>
                </a:lnTo>
                <a:lnTo>
                  <a:pt x="3547256" y="877432"/>
                </a:lnTo>
                <a:lnTo>
                  <a:pt x="3547256" y="889665"/>
                </a:lnTo>
                <a:lnTo>
                  <a:pt x="3551528" y="899901"/>
                </a:lnTo>
                <a:lnTo>
                  <a:pt x="3551528" y="910136"/>
                </a:lnTo>
                <a:lnTo>
                  <a:pt x="3555759" y="916378"/>
                </a:lnTo>
                <a:lnTo>
                  <a:pt x="3555759" y="1047547"/>
                </a:lnTo>
                <a:lnTo>
                  <a:pt x="3547256" y="1082374"/>
                </a:lnTo>
                <a:lnTo>
                  <a:pt x="3543025" y="1115179"/>
                </a:lnTo>
                <a:lnTo>
                  <a:pt x="3534522" y="1145911"/>
                </a:lnTo>
                <a:lnTo>
                  <a:pt x="3526060" y="1174597"/>
                </a:lnTo>
                <a:lnTo>
                  <a:pt x="3517558" y="1201235"/>
                </a:lnTo>
                <a:lnTo>
                  <a:pt x="3504824" y="1225826"/>
                </a:lnTo>
                <a:lnTo>
                  <a:pt x="3492090" y="1248370"/>
                </a:lnTo>
                <a:lnTo>
                  <a:pt x="3479357" y="1268867"/>
                </a:lnTo>
                <a:lnTo>
                  <a:pt x="3466664" y="1289338"/>
                </a:lnTo>
                <a:lnTo>
                  <a:pt x="3449659" y="1305741"/>
                </a:lnTo>
                <a:lnTo>
                  <a:pt x="3436925" y="1322143"/>
                </a:lnTo>
                <a:lnTo>
                  <a:pt x="3419960" y="1336473"/>
                </a:lnTo>
                <a:lnTo>
                  <a:pt x="3402996" y="1348781"/>
                </a:lnTo>
                <a:lnTo>
                  <a:pt x="3390262" y="1361064"/>
                </a:lnTo>
                <a:lnTo>
                  <a:pt x="3373297" y="1371325"/>
                </a:lnTo>
                <a:lnTo>
                  <a:pt x="3356333" y="1381561"/>
                </a:lnTo>
                <a:lnTo>
                  <a:pt x="3343599" y="1389750"/>
                </a:lnTo>
                <a:lnTo>
                  <a:pt x="3326635" y="1395916"/>
                </a:lnTo>
                <a:lnTo>
                  <a:pt x="3313901" y="1402058"/>
                </a:lnTo>
                <a:lnTo>
                  <a:pt x="3301167" y="1406152"/>
                </a:lnTo>
                <a:lnTo>
                  <a:pt x="3288434" y="1410246"/>
                </a:lnTo>
                <a:lnTo>
                  <a:pt x="3275700" y="1414341"/>
                </a:lnTo>
                <a:lnTo>
                  <a:pt x="3267197" y="1416388"/>
                </a:lnTo>
                <a:lnTo>
                  <a:pt x="3258735" y="1418460"/>
                </a:lnTo>
                <a:lnTo>
                  <a:pt x="3250233" y="1420507"/>
                </a:lnTo>
                <a:lnTo>
                  <a:pt x="3246002" y="1422554"/>
                </a:lnTo>
                <a:lnTo>
                  <a:pt x="3237499" y="1422554"/>
                </a:lnTo>
                <a:lnTo>
                  <a:pt x="3254504" y="1383608"/>
                </a:lnTo>
                <a:lnTo>
                  <a:pt x="3267197" y="1348781"/>
                </a:lnTo>
                <a:lnTo>
                  <a:pt x="3275700" y="1316001"/>
                </a:lnTo>
                <a:lnTo>
                  <a:pt x="3284203" y="1285244"/>
                </a:lnTo>
                <a:lnTo>
                  <a:pt x="3288434" y="1258606"/>
                </a:lnTo>
                <a:lnTo>
                  <a:pt x="3288434" y="1236062"/>
                </a:lnTo>
                <a:lnTo>
                  <a:pt x="3284203" y="1213518"/>
                </a:lnTo>
                <a:lnTo>
                  <a:pt x="3279931" y="1195093"/>
                </a:lnTo>
                <a:lnTo>
                  <a:pt x="3271469" y="1176644"/>
                </a:lnTo>
                <a:lnTo>
                  <a:pt x="3262966" y="1162289"/>
                </a:lnTo>
                <a:lnTo>
                  <a:pt x="3250233" y="1147958"/>
                </a:lnTo>
                <a:lnTo>
                  <a:pt x="3237499" y="1137698"/>
                </a:lnTo>
                <a:lnTo>
                  <a:pt x="3220534" y="1127462"/>
                </a:lnTo>
                <a:lnTo>
                  <a:pt x="3207801" y="1117226"/>
                </a:lnTo>
                <a:lnTo>
                  <a:pt x="3190836" y="1111059"/>
                </a:lnTo>
                <a:lnTo>
                  <a:pt x="3169641" y="1102871"/>
                </a:lnTo>
                <a:lnTo>
                  <a:pt x="3152635" y="1098776"/>
                </a:lnTo>
                <a:lnTo>
                  <a:pt x="3135671" y="1092635"/>
                </a:lnTo>
                <a:lnTo>
                  <a:pt x="3114475" y="1088540"/>
                </a:lnTo>
                <a:lnTo>
                  <a:pt x="3097510" y="1084421"/>
                </a:lnTo>
                <a:lnTo>
                  <a:pt x="3080505" y="1080327"/>
                </a:lnTo>
                <a:lnTo>
                  <a:pt x="3063541" y="1076232"/>
                </a:lnTo>
                <a:lnTo>
                  <a:pt x="3046576" y="1074185"/>
                </a:lnTo>
                <a:lnTo>
                  <a:pt x="3029611" y="1070091"/>
                </a:lnTo>
                <a:lnTo>
                  <a:pt x="3016878" y="1065996"/>
                </a:lnTo>
                <a:lnTo>
                  <a:pt x="3004144" y="1059830"/>
                </a:lnTo>
                <a:lnTo>
                  <a:pt x="2995641" y="1053688"/>
                </a:lnTo>
                <a:lnTo>
                  <a:pt x="2987179" y="1047547"/>
                </a:lnTo>
                <a:lnTo>
                  <a:pt x="2978677" y="1041405"/>
                </a:lnTo>
                <a:lnTo>
                  <a:pt x="2974446" y="1031145"/>
                </a:lnTo>
                <a:lnTo>
                  <a:pt x="2974446" y="1020909"/>
                </a:lnTo>
                <a:lnTo>
                  <a:pt x="2978677" y="1010648"/>
                </a:lnTo>
                <a:lnTo>
                  <a:pt x="2991410" y="961566"/>
                </a:lnTo>
                <a:lnTo>
                  <a:pt x="3004144" y="912383"/>
                </a:lnTo>
                <a:lnTo>
                  <a:pt x="3012647" y="863201"/>
                </a:lnTo>
                <a:lnTo>
                  <a:pt x="3016878" y="814019"/>
                </a:lnTo>
                <a:lnTo>
                  <a:pt x="3016878" y="715655"/>
                </a:lnTo>
                <a:lnTo>
                  <a:pt x="3012647" y="666473"/>
                </a:lnTo>
                <a:lnTo>
                  <a:pt x="3004144" y="617291"/>
                </a:lnTo>
                <a:lnTo>
                  <a:pt x="2995641" y="570106"/>
                </a:lnTo>
                <a:lnTo>
                  <a:pt x="2987179" y="522921"/>
                </a:lnTo>
                <a:lnTo>
                  <a:pt x="2974446" y="477983"/>
                </a:lnTo>
                <a:lnTo>
                  <a:pt x="2961712" y="430798"/>
                </a:lnTo>
                <a:lnTo>
                  <a:pt x="2944748" y="387607"/>
                </a:lnTo>
                <a:lnTo>
                  <a:pt x="2927783" y="344667"/>
                </a:lnTo>
                <a:lnTo>
                  <a:pt x="2910778" y="301726"/>
                </a:lnTo>
                <a:lnTo>
                  <a:pt x="2893813" y="262780"/>
                </a:lnTo>
                <a:lnTo>
                  <a:pt x="2876848" y="223833"/>
                </a:lnTo>
                <a:lnTo>
                  <a:pt x="2855653" y="186884"/>
                </a:lnTo>
                <a:lnTo>
                  <a:pt x="2838648" y="149935"/>
                </a:lnTo>
                <a:lnTo>
                  <a:pt x="2817452" y="117230"/>
                </a:lnTo>
                <a:lnTo>
                  <a:pt x="2800487" y="84526"/>
                </a:lnTo>
                <a:lnTo>
                  <a:pt x="2783482" y="55815"/>
                </a:lnTo>
                <a:lnTo>
                  <a:pt x="2766517" y="29102"/>
                </a:lnTo>
                <a:lnTo>
                  <a:pt x="2749553" y="4386"/>
                </a:lnTo>
                <a:lnTo>
                  <a:pt x="2747067" y="0"/>
                </a:lnTo>
                <a:lnTo>
                  <a:pt x="2749553" y="16869"/>
                </a:lnTo>
                <a:lnTo>
                  <a:pt x="2749553" y="47577"/>
                </a:lnTo>
                <a:lnTo>
                  <a:pt x="2745322" y="80281"/>
                </a:lnTo>
                <a:lnTo>
                  <a:pt x="2741050" y="115233"/>
                </a:lnTo>
                <a:lnTo>
                  <a:pt x="2728357" y="151933"/>
                </a:lnTo>
                <a:lnTo>
                  <a:pt x="2715624" y="190879"/>
                </a:lnTo>
                <a:lnTo>
                  <a:pt x="2702890" y="229825"/>
                </a:lnTo>
                <a:lnTo>
                  <a:pt x="2681654" y="271018"/>
                </a:lnTo>
                <a:lnTo>
                  <a:pt x="2660458" y="313959"/>
                </a:lnTo>
                <a:lnTo>
                  <a:pt x="2639222" y="354903"/>
                </a:lnTo>
                <a:lnTo>
                  <a:pt x="2613754" y="400090"/>
                </a:lnTo>
                <a:lnTo>
                  <a:pt x="2588328" y="443031"/>
                </a:lnTo>
                <a:lnTo>
                  <a:pt x="2558630" y="485972"/>
                </a:lnTo>
                <a:lnTo>
                  <a:pt x="2533162" y="531159"/>
                </a:lnTo>
                <a:lnTo>
                  <a:pt x="2503464" y="574100"/>
                </a:lnTo>
                <a:lnTo>
                  <a:pt x="2469494" y="617291"/>
                </a:lnTo>
                <a:lnTo>
                  <a:pt x="2439796" y="660231"/>
                </a:lnTo>
                <a:lnTo>
                  <a:pt x="2410098" y="701175"/>
                </a:lnTo>
                <a:lnTo>
                  <a:pt x="2380399" y="742118"/>
                </a:lnTo>
                <a:lnTo>
                  <a:pt x="2346470" y="781065"/>
                </a:lnTo>
                <a:lnTo>
                  <a:pt x="2316772" y="818014"/>
                </a:lnTo>
                <a:lnTo>
                  <a:pt x="2287033" y="854963"/>
                </a:lnTo>
                <a:lnTo>
                  <a:pt x="2261606" y="887667"/>
                </a:lnTo>
                <a:lnTo>
                  <a:pt x="2231908" y="918375"/>
                </a:lnTo>
                <a:lnTo>
                  <a:pt x="2206441" y="949083"/>
                </a:lnTo>
                <a:lnTo>
                  <a:pt x="2185205" y="975796"/>
                </a:lnTo>
                <a:lnTo>
                  <a:pt x="2164009" y="1000412"/>
                </a:lnTo>
                <a:lnTo>
                  <a:pt x="2142773" y="1020909"/>
                </a:lnTo>
                <a:lnTo>
                  <a:pt x="2125808" y="1039358"/>
                </a:lnTo>
                <a:lnTo>
                  <a:pt x="2113074" y="1059830"/>
                </a:lnTo>
                <a:lnTo>
                  <a:pt x="2096110" y="1078279"/>
                </a:lnTo>
                <a:lnTo>
                  <a:pt x="2083376" y="1098776"/>
                </a:lnTo>
                <a:lnTo>
                  <a:pt x="2074914" y="1117226"/>
                </a:lnTo>
                <a:lnTo>
                  <a:pt x="2066412" y="1135650"/>
                </a:lnTo>
                <a:lnTo>
                  <a:pt x="2057909" y="1154100"/>
                </a:lnTo>
                <a:lnTo>
                  <a:pt x="2049447" y="1174597"/>
                </a:lnTo>
                <a:lnTo>
                  <a:pt x="2045175" y="1190999"/>
                </a:lnTo>
                <a:lnTo>
                  <a:pt x="2040944" y="1209424"/>
                </a:lnTo>
                <a:lnTo>
                  <a:pt x="2036713" y="1227873"/>
                </a:lnTo>
                <a:lnTo>
                  <a:pt x="2032482" y="1244275"/>
                </a:lnTo>
                <a:lnTo>
                  <a:pt x="2032482" y="1260653"/>
                </a:lnTo>
                <a:lnTo>
                  <a:pt x="2028211" y="1277055"/>
                </a:lnTo>
                <a:lnTo>
                  <a:pt x="2028211" y="1322143"/>
                </a:lnTo>
                <a:lnTo>
                  <a:pt x="2032482" y="1336473"/>
                </a:lnTo>
                <a:lnTo>
                  <a:pt x="2032482" y="1348781"/>
                </a:lnTo>
                <a:lnTo>
                  <a:pt x="2036713" y="1361064"/>
                </a:lnTo>
                <a:lnTo>
                  <a:pt x="2036713" y="1373372"/>
                </a:lnTo>
                <a:lnTo>
                  <a:pt x="2040944" y="1383608"/>
                </a:lnTo>
                <a:lnTo>
                  <a:pt x="2040944" y="1393869"/>
                </a:lnTo>
                <a:lnTo>
                  <a:pt x="2045175" y="1402058"/>
                </a:lnTo>
                <a:lnTo>
                  <a:pt x="2049447" y="1410246"/>
                </a:lnTo>
                <a:lnTo>
                  <a:pt x="2049447" y="1416388"/>
                </a:lnTo>
                <a:lnTo>
                  <a:pt x="2053678" y="1422554"/>
                </a:lnTo>
                <a:lnTo>
                  <a:pt x="2057909" y="1426649"/>
                </a:lnTo>
                <a:lnTo>
                  <a:pt x="2057909" y="1430743"/>
                </a:lnTo>
                <a:lnTo>
                  <a:pt x="2053678" y="1426649"/>
                </a:lnTo>
                <a:lnTo>
                  <a:pt x="2049447" y="1418460"/>
                </a:lnTo>
                <a:lnTo>
                  <a:pt x="2045175" y="1414341"/>
                </a:lnTo>
                <a:lnTo>
                  <a:pt x="2040944" y="1406152"/>
                </a:lnTo>
                <a:lnTo>
                  <a:pt x="2036713" y="1400011"/>
                </a:lnTo>
                <a:lnTo>
                  <a:pt x="2032482" y="1391822"/>
                </a:lnTo>
                <a:lnTo>
                  <a:pt x="2023980" y="1383608"/>
                </a:lnTo>
                <a:lnTo>
                  <a:pt x="2015477" y="1373372"/>
                </a:lnTo>
                <a:lnTo>
                  <a:pt x="2007015" y="1363112"/>
                </a:lnTo>
                <a:lnTo>
                  <a:pt x="1998512" y="1350828"/>
                </a:lnTo>
                <a:lnTo>
                  <a:pt x="1990050" y="1338520"/>
                </a:lnTo>
                <a:lnTo>
                  <a:pt x="1977317" y="1326237"/>
                </a:lnTo>
                <a:lnTo>
                  <a:pt x="1964583" y="1311882"/>
                </a:lnTo>
                <a:lnTo>
                  <a:pt x="1951850" y="1295505"/>
                </a:lnTo>
                <a:lnTo>
                  <a:pt x="1939116" y="1279102"/>
                </a:lnTo>
                <a:lnTo>
                  <a:pt x="1922151" y="1262700"/>
                </a:lnTo>
                <a:lnTo>
                  <a:pt x="1905187" y="1244275"/>
                </a:lnTo>
                <a:lnTo>
                  <a:pt x="1888181" y="1225826"/>
                </a:lnTo>
                <a:lnTo>
                  <a:pt x="1871217" y="1205329"/>
                </a:lnTo>
                <a:lnTo>
                  <a:pt x="1854252" y="1184832"/>
                </a:lnTo>
                <a:lnTo>
                  <a:pt x="1833016" y="1162289"/>
                </a:lnTo>
                <a:lnTo>
                  <a:pt x="1811820" y="1139770"/>
                </a:lnTo>
                <a:lnTo>
                  <a:pt x="1790625" y="1115179"/>
                </a:lnTo>
                <a:lnTo>
                  <a:pt x="1765157" y="1088540"/>
                </a:lnTo>
                <a:lnTo>
                  <a:pt x="1739690" y="1063949"/>
                </a:lnTo>
                <a:lnTo>
                  <a:pt x="1714223" y="1035239"/>
                </a:lnTo>
                <a:lnTo>
                  <a:pt x="1688756" y="1008601"/>
                </a:lnTo>
                <a:lnTo>
                  <a:pt x="1659057" y="977793"/>
                </a:lnTo>
                <a:lnTo>
                  <a:pt x="1629359" y="947085"/>
                </a:lnTo>
                <a:lnTo>
                  <a:pt x="1603892" y="916378"/>
                </a:lnTo>
                <a:lnTo>
                  <a:pt x="1578465" y="887667"/>
                </a:lnTo>
                <a:lnTo>
                  <a:pt x="1561460" y="856960"/>
                </a:lnTo>
                <a:lnTo>
                  <a:pt x="1544495" y="828249"/>
                </a:lnTo>
                <a:lnTo>
                  <a:pt x="1536033" y="799539"/>
                </a:lnTo>
                <a:lnTo>
                  <a:pt x="1527531" y="773076"/>
                </a:lnTo>
                <a:lnTo>
                  <a:pt x="1519028" y="746362"/>
                </a:lnTo>
                <a:lnTo>
                  <a:pt x="1519028" y="672464"/>
                </a:lnTo>
                <a:lnTo>
                  <a:pt x="1523300" y="649995"/>
                </a:lnTo>
                <a:lnTo>
                  <a:pt x="1531762" y="627526"/>
                </a:lnTo>
                <a:lnTo>
                  <a:pt x="1540264" y="607055"/>
                </a:lnTo>
                <a:lnTo>
                  <a:pt x="1548726" y="586583"/>
                </a:lnTo>
                <a:lnTo>
                  <a:pt x="1557229" y="568108"/>
                </a:lnTo>
                <a:lnTo>
                  <a:pt x="1565732" y="551631"/>
                </a:lnTo>
                <a:lnTo>
                  <a:pt x="1578465" y="535154"/>
                </a:lnTo>
                <a:lnTo>
                  <a:pt x="1586927" y="520923"/>
                </a:lnTo>
                <a:lnTo>
                  <a:pt x="1595430" y="506443"/>
                </a:lnTo>
                <a:lnTo>
                  <a:pt x="1603892" y="494210"/>
                </a:lnTo>
                <a:lnTo>
                  <a:pt x="1612394" y="483974"/>
                </a:lnTo>
                <a:lnTo>
                  <a:pt x="1620897" y="475736"/>
                </a:lnTo>
                <a:lnTo>
                  <a:pt x="1625128" y="467747"/>
                </a:lnTo>
                <a:lnTo>
                  <a:pt x="1629359" y="461505"/>
                </a:lnTo>
                <a:lnTo>
                  <a:pt x="1633590" y="457261"/>
                </a:lnTo>
                <a:lnTo>
                  <a:pt x="1633590" y="453267"/>
                </a:lnTo>
                <a:lnTo>
                  <a:pt x="1629359" y="451270"/>
                </a:lnTo>
                <a:lnTo>
                  <a:pt x="1625128" y="453267"/>
                </a:lnTo>
                <a:lnTo>
                  <a:pt x="1612394" y="455264"/>
                </a:lnTo>
                <a:lnTo>
                  <a:pt x="1603892" y="459508"/>
                </a:lnTo>
                <a:lnTo>
                  <a:pt x="1586927" y="465500"/>
                </a:lnTo>
                <a:lnTo>
                  <a:pt x="1565732" y="471741"/>
                </a:lnTo>
                <a:lnTo>
                  <a:pt x="1544495" y="481977"/>
                </a:lnTo>
                <a:lnTo>
                  <a:pt x="1519028" y="492213"/>
                </a:lnTo>
                <a:lnTo>
                  <a:pt x="1497832" y="504446"/>
                </a:lnTo>
                <a:lnTo>
                  <a:pt x="1476596" y="518926"/>
                </a:lnTo>
                <a:lnTo>
                  <a:pt x="1451170" y="533157"/>
                </a:lnTo>
                <a:lnTo>
                  <a:pt x="1429933" y="549634"/>
                </a:lnTo>
                <a:lnTo>
                  <a:pt x="1408738" y="565861"/>
                </a:lnTo>
                <a:lnTo>
                  <a:pt x="1383270" y="584336"/>
                </a:lnTo>
                <a:lnTo>
                  <a:pt x="1362034" y="602810"/>
                </a:lnTo>
                <a:lnTo>
                  <a:pt x="1340839" y="623282"/>
                </a:lnTo>
                <a:lnTo>
                  <a:pt x="1319602" y="641757"/>
                </a:lnTo>
                <a:lnTo>
                  <a:pt x="1298407" y="664226"/>
                </a:lnTo>
                <a:lnTo>
                  <a:pt x="1277170" y="684947"/>
                </a:lnTo>
                <a:lnTo>
                  <a:pt x="1255975" y="707416"/>
                </a:lnTo>
                <a:lnTo>
                  <a:pt x="1239010" y="729885"/>
                </a:lnTo>
                <a:lnTo>
                  <a:pt x="1222005" y="752354"/>
                </a:lnTo>
                <a:lnTo>
                  <a:pt x="1205040" y="775073"/>
                </a:lnTo>
                <a:lnTo>
                  <a:pt x="1188076" y="799539"/>
                </a:lnTo>
                <a:lnTo>
                  <a:pt x="1171111" y="822258"/>
                </a:lnTo>
                <a:lnTo>
                  <a:pt x="1158377" y="846724"/>
                </a:lnTo>
                <a:lnTo>
                  <a:pt x="1145644" y="869193"/>
                </a:lnTo>
                <a:lnTo>
                  <a:pt x="1137141" y="893909"/>
                </a:lnTo>
                <a:lnTo>
                  <a:pt x="1124448" y="916378"/>
                </a:lnTo>
                <a:lnTo>
                  <a:pt x="1115945" y="938847"/>
                </a:lnTo>
                <a:lnTo>
                  <a:pt x="1111715" y="961566"/>
                </a:lnTo>
                <a:lnTo>
                  <a:pt x="1107443" y="984035"/>
                </a:lnTo>
                <a:lnTo>
                  <a:pt x="1103212" y="1004506"/>
                </a:lnTo>
                <a:lnTo>
                  <a:pt x="1103212" y="1065996"/>
                </a:lnTo>
                <a:lnTo>
                  <a:pt x="1107443" y="1084421"/>
                </a:lnTo>
                <a:lnTo>
                  <a:pt x="1115945" y="1102871"/>
                </a:lnTo>
                <a:lnTo>
                  <a:pt x="1124448" y="1119273"/>
                </a:lnTo>
                <a:lnTo>
                  <a:pt x="1128679" y="1137698"/>
                </a:lnTo>
                <a:lnTo>
                  <a:pt x="1132910" y="1154100"/>
                </a:lnTo>
                <a:lnTo>
                  <a:pt x="1137141" y="1170502"/>
                </a:lnTo>
                <a:lnTo>
                  <a:pt x="1137141" y="1203282"/>
                </a:lnTo>
                <a:lnTo>
                  <a:pt x="1132910" y="1219684"/>
                </a:lnTo>
                <a:lnTo>
                  <a:pt x="1128679" y="1234015"/>
                </a:lnTo>
                <a:lnTo>
                  <a:pt x="1124448" y="1250417"/>
                </a:lnTo>
                <a:lnTo>
                  <a:pt x="1115945" y="1264747"/>
                </a:lnTo>
                <a:lnTo>
                  <a:pt x="1107443" y="1279102"/>
                </a:lnTo>
                <a:lnTo>
                  <a:pt x="1098981" y="1293458"/>
                </a:lnTo>
                <a:lnTo>
                  <a:pt x="1086247" y="1307788"/>
                </a:lnTo>
                <a:lnTo>
                  <a:pt x="1073514" y="1322143"/>
                </a:lnTo>
                <a:lnTo>
                  <a:pt x="1060780" y="1334426"/>
                </a:lnTo>
                <a:lnTo>
                  <a:pt x="1043815" y="1348781"/>
                </a:lnTo>
                <a:lnTo>
                  <a:pt x="1022579" y="1361064"/>
                </a:lnTo>
                <a:lnTo>
                  <a:pt x="1005614" y="1373372"/>
                </a:lnTo>
                <a:lnTo>
                  <a:pt x="984419" y="1385655"/>
                </a:lnTo>
                <a:lnTo>
                  <a:pt x="958952" y="1397963"/>
                </a:lnTo>
                <a:lnTo>
                  <a:pt x="933484" y="1410246"/>
                </a:lnTo>
                <a:lnTo>
                  <a:pt x="908017" y="1420507"/>
                </a:lnTo>
                <a:lnTo>
                  <a:pt x="882590" y="1432790"/>
                </a:lnTo>
                <a:lnTo>
                  <a:pt x="852852" y="1443051"/>
                </a:lnTo>
                <a:lnTo>
                  <a:pt x="823153" y="1453287"/>
                </a:lnTo>
                <a:lnTo>
                  <a:pt x="789224" y="1463523"/>
                </a:lnTo>
                <a:lnTo>
                  <a:pt x="755295" y="1473784"/>
                </a:lnTo>
                <a:lnTo>
                  <a:pt x="717094" y="1481973"/>
                </a:lnTo>
                <a:lnTo>
                  <a:pt x="683165" y="1490161"/>
                </a:lnTo>
                <a:lnTo>
                  <a:pt x="640733" y="1500422"/>
                </a:lnTo>
                <a:lnTo>
                  <a:pt x="602532" y="1508611"/>
                </a:lnTo>
                <a:lnTo>
                  <a:pt x="560100" y="1516799"/>
                </a:lnTo>
                <a:lnTo>
                  <a:pt x="513437" y="1525013"/>
                </a:lnTo>
                <a:lnTo>
                  <a:pt x="471005" y="1533202"/>
                </a:lnTo>
                <a:lnTo>
                  <a:pt x="428573" y="1543463"/>
                </a:lnTo>
                <a:lnTo>
                  <a:pt x="390368" y="1551651"/>
                </a:lnTo>
                <a:lnTo>
                  <a:pt x="356423" y="1561887"/>
                </a:lnTo>
                <a:lnTo>
                  <a:pt x="322477" y="1572148"/>
                </a:lnTo>
                <a:lnTo>
                  <a:pt x="292775" y="1582384"/>
                </a:lnTo>
                <a:lnTo>
                  <a:pt x="267316" y="1590573"/>
                </a:lnTo>
                <a:lnTo>
                  <a:pt x="241857" y="1600834"/>
                </a:lnTo>
                <a:lnTo>
                  <a:pt x="220641" y="1611069"/>
                </a:lnTo>
                <a:lnTo>
                  <a:pt x="199429" y="1623377"/>
                </a:lnTo>
                <a:lnTo>
                  <a:pt x="182456" y="1633613"/>
                </a:lnTo>
                <a:lnTo>
                  <a:pt x="165483" y="1643849"/>
                </a:lnTo>
                <a:lnTo>
                  <a:pt x="148511" y="1654110"/>
                </a:lnTo>
                <a:lnTo>
                  <a:pt x="135781" y="1666393"/>
                </a:lnTo>
                <a:lnTo>
                  <a:pt x="127295" y="1676654"/>
                </a:lnTo>
                <a:lnTo>
                  <a:pt x="118808" y="1686890"/>
                </a:lnTo>
                <a:lnTo>
                  <a:pt x="110322" y="1699198"/>
                </a:lnTo>
                <a:lnTo>
                  <a:pt x="101836" y="1711481"/>
                </a:lnTo>
                <a:lnTo>
                  <a:pt x="97592" y="1721742"/>
                </a:lnTo>
                <a:lnTo>
                  <a:pt x="93349" y="1734025"/>
                </a:lnTo>
                <a:lnTo>
                  <a:pt x="93349" y="1756569"/>
                </a:lnTo>
                <a:lnTo>
                  <a:pt x="89106" y="1768852"/>
                </a:lnTo>
                <a:lnTo>
                  <a:pt x="93349" y="1781160"/>
                </a:lnTo>
                <a:lnTo>
                  <a:pt x="93349" y="1805751"/>
                </a:lnTo>
                <a:lnTo>
                  <a:pt x="97592" y="1818034"/>
                </a:lnTo>
                <a:lnTo>
                  <a:pt x="101836" y="1830342"/>
                </a:lnTo>
                <a:lnTo>
                  <a:pt x="101836" y="1842625"/>
                </a:lnTo>
                <a:lnTo>
                  <a:pt x="106079" y="1854933"/>
                </a:lnTo>
                <a:lnTo>
                  <a:pt x="110322" y="1867216"/>
                </a:lnTo>
                <a:lnTo>
                  <a:pt x="114565" y="1879524"/>
                </a:lnTo>
                <a:lnTo>
                  <a:pt x="118808" y="1891807"/>
                </a:lnTo>
                <a:lnTo>
                  <a:pt x="127295" y="1902068"/>
                </a:lnTo>
                <a:lnTo>
                  <a:pt x="131538" y="1914351"/>
                </a:lnTo>
                <a:lnTo>
                  <a:pt x="140024" y="1924612"/>
                </a:lnTo>
                <a:lnTo>
                  <a:pt x="148511" y="1932801"/>
                </a:lnTo>
                <a:lnTo>
                  <a:pt x="156997" y="1943036"/>
                </a:lnTo>
                <a:lnTo>
                  <a:pt x="165483" y="1951250"/>
                </a:lnTo>
                <a:lnTo>
                  <a:pt x="173970" y="1961486"/>
                </a:lnTo>
                <a:lnTo>
                  <a:pt x="186699" y="1969675"/>
                </a:lnTo>
                <a:lnTo>
                  <a:pt x="195186" y="1979935"/>
                </a:lnTo>
                <a:lnTo>
                  <a:pt x="207911" y="1988124"/>
                </a:lnTo>
                <a:lnTo>
                  <a:pt x="216398" y="1996313"/>
                </a:lnTo>
                <a:lnTo>
                  <a:pt x="229127" y="2006574"/>
                </a:lnTo>
                <a:lnTo>
                  <a:pt x="237614" y="2014762"/>
                </a:lnTo>
                <a:lnTo>
                  <a:pt x="250343" y="2025023"/>
                </a:lnTo>
                <a:lnTo>
                  <a:pt x="258830" y="2033212"/>
                </a:lnTo>
                <a:lnTo>
                  <a:pt x="271559" y="2043448"/>
                </a:lnTo>
                <a:lnTo>
                  <a:pt x="284289" y="2053709"/>
                </a:lnTo>
                <a:lnTo>
                  <a:pt x="292775" y="2063945"/>
                </a:lnTo>
                <a:lnTo>
                  <a:pt x="305505" y="2076253"/>
                </a:lnTo>
                <a:lnTo>
                  <a:pt x="313991" y="2088536"/>
                </a:lnTo>
                <a:lnTo>
                  <a:pt x="322477" y="2100844"/>
                </a:lnTo>
                <a:lnTo>
                  <a:pt x="335207" y="2113127"/>
                </a:lnTo>
                <a:lnTo>
                  <a:pt x="343693" y="2127482"/>
                </a:lnTo>
                <a:lnTo>
                  <a:pt x="352180" y="2141812"/>
                </a:lnTo>
                <a:lnTo>
                  <a:pt x="360666" y="2158214"/>
                </a:lnTo>
                <a:lnTo>
                  <a:pt x="364909" y="2174592"/>
                </a:lnTo>
                <a:lnTo>
                  <a:pt x="373396" y="2190994"/>
                </a:lnTo>
                <a:lnTo>
                  <a:pt x="377639" y="2209444"/>
                </a:lnTo>
                <a:lnTo>
                  <a:pt x="386125" y="2229941"/>
                </a:lnTo>
                <a:lnTo>
                  <a:pt x="390368" y="2250412"/>
                </a:lnTo>
                <a:lnTo>
                  <a:pt x="390368" y="2318044"/>
                </a:lnTo>
                <a:lnTo>
                  <a:pt x="381882" y="2340588"/>
                </a:lnTo>
                <a:lnTo>
                  <a:pt x="373396" y="2365179"/>
                </a:lnTo>
                <a:lnTo>
                  <a:pt x="364909" y="2389770"/>
                </a:lnTo>
                <a:lnTo>
                  <a:pt x="352180" y="2414361"/>
                </a:lnTo>
                <a:lnTo>
                  <a:pt x="339450" y="2438952"/>
                </a:lnTo>
                <a:lnTo>
                  <a:pt x="326721" y="2465590"/>
                </a:lnTo>
                <a:lnTo>
                  <a:pt x="309748" y="2490181"/>
                </a:lnTo>
                <a:lnTo>
                  <a:pt x="292775" y="2514773"/>
                </a:lnTo>
                <a:lnTo>
                  <a:pt x="275802" y="2541411"/>
                </a:lnTo>
                <a:lnTo>
                  <a:pt x="254586" y="2566002"/>
                </a:lnTo>
                <a:lnTo>
                  <a:pt x="237614" y="2590593"/>
                </a:lnTo>
                <a:lnTo>
                  <a:pt x="216398" y="2615184"/>
                </a:lnTo>
                <a:lnTo>
                  <a:pt x="195186" y="2639775"/>
                </a:lnTo>
                <a:lnTo>
                  <a:pt x="178213" y="2664366"/>
                </a:lnTo>
                <a:lnTo>
                  <a:pt x="156997" y="2686910"/>
                </a:lnTo>
                <a:lnTo>
                  <a:pt x="135781" y="2711501"/>
                </a:lnTo>
                <a:lnTo>
                  <a:pt x="118808" y="2731973"/>
                </a:lnTo>
                <a:lnTo>
                  <a:pt x="101836" y="2754517"/>
                </a:lnTo>
                <a:lnTo>
                  <a:pt x="84863" y="2775013"/>
                </a:lnTo>
                <a:lnTo>
                  <a:pt x="67890" y="2795510"/>
                </a:lnTo>
                <a:lnTo>
                  <a:pt x="50917" y="2813960"/>
                </a:lnTo>
                <a:lnTo>
                  <a:pt x="38188" y="2832384"/>
                </a:lnTo>
                <a:lnTo>
                  <a:pt x="25458" y="2848787"/>
                </a:lnTo>
                <a:lnTo>
                  <a:pt x="16972" y="2865189"/>
                </a:lnTo>
                <a:lnTo>
                  <a:pt x="8486" y="2879519"/>
                </a:lnTo>
                <a:lnTo>
                  <a:pt x="4243" y="2891827"/>
                </a:lnTo>
                <a:lnTo>
                  <a:pt x="0" y="2904110"/>
                </a:lnTo>
                <a:lnTo>
                  <a:pt x="0" y="2914371"/>
                </a:lnTo>
                <a:lnTo>
                  <a:pt x="4243" y="2922560"/>
                </a:lnTo>
                <a:lnTo>
                  <a:pt x="8486" y="2930749"/>
                </a:lnTo>
                <a:lnTo>
                  <a:pt x="16972" y="2938962"/>
                </a:lnTo>
                <a:lnTo>
                  <a:pt x="29701" y="2947151"/>
                </a:lnTo>
                <a:lnTo>
                  <a:pt x="42431" y="2955340"/>
                </a:lnTo>
                <a:lnTo>
                  <a:pt x="59404" y="2963553"/>
                </a:lnTo>
                <a:lnTo>
                  <a:pt x="76376" y="2973789"/>
                </a:lnTo>
                <a:lnTo>
                  <a:pt x="97592" y="2984025"/>
                </a:lnTo>
                <a:lnTo>
                  <a:pt x="118808" y="2992239"/>
                </a:lnTo>
                <a:lnTo>
                  <a:pt x="144268" y="3002475"/>
                </a:lnTo>
                <a:lnTo>
                  <a:pt x="169727" y="3012736"/>
                </a:lnTo>
                <a:lnTo>
                  <a:pt x="195186" y="3022971"/>
                </a:lnTo>
                <a:lnTo>
                  <a:pt x="224884" y="3035254"/>
                </a:lnTo>
                <a:lnTo>
                  <a:pt x="254586" y="3045515"/>
                </a:lnTo>
                <a:lnTo>
                  <a:pt x="284289" y="3055751"/>
                </a:lnTo>
                <a:lnTo>
                  <a:pt x="313991" y="3068059"/>
                </a:lnTo>
                <a:lnTo>
                  <a:pt x="343693" y="3080342"/>
                </a:lnTo>
                <a:lnTo>
                  <a:pt x="373396" y="3090603"/>
                </a:lnTo>
                <a:lnTo>
                  <a:pt x="403098" y="3102886"/>
                </a:lnTo>
                <a:lnTo>
                  <a:pt x="437035" y="3115194"/>
                </a:lnTo>
                <a:lnTo>
                  <a:pt x="466734" y="3127477"/>
                </a:lnTo>
                <a:lnTo>
                  <a:pt x="496432" y="3139785"/>
                </a:lnTo>
                <a:lnTo>
                  <a:pt x="521899" y="3152068"/>
                </a:lnTo>
                <a:lnTo>
                  <a:pt x="551597" y="3164376"/>
                </a:lnTo>
                <a:lnTo>
                  <a:pt x="577065" y="3178707"/>
                </a:lnTo>
                <a:lnTo>
                  <a:pt x="602532" y="3191015"/>
                </a:lnTo>
                <a:lnTo>
                  <a:pt x="627999" y="3203298"/>
                </a:lnTo>
                <a:lnTo>
                  <a:pt x="649195" y="3217653"/>
                </a:lnTo>
                <a:lnTo>
                  <a:pt x="670431" y="3229936"/>
                </a:lnTo>
                <a:lnTo>
                  <a:pt x="691627" y="3244284"/>
                </a:lnTo>
                <a:lnTo>
                  <a:pt x="704360" y="3256579"/>
                </a:lnTo>
                <a:lnTo>
                  <a:pt x="721325" y="3270922"/>
                </a:lnTo>
                <a:lnTo>
                  <a:pt x="729828" y="3283217"/>
                </a:lnTo>
                <a:lnTo>
                  <a:pt x="742561" y="3297563"/>
                </a:lnTo>
                <a:lnTo>
                  <a:pt x="755295" y="3307808"/>
                </a:lnTo>
                <a:lnTo>
                  <a:pt x="767988" y="3318054"/>
                </a:lnTo>
                <a:lnTo>
                  <a:pt x="784993" y="3326250"/>
                </a:lnTo>
                <a:lnTo>
                  <a:pt x="801958" y="3334447"/>
                </a:lnTo>
                <a:lnTo>
                  <a:pt x="818922" y="3340596"/>
                </a:lnTo>
                <a:lnTo>
                  <a:pt x="840159" y="3344693"/>
                </a:lnTo>
                <a:lnTo>
                  <a:pt x="861354" y="3348792"/>
                </a:lnTo>
                <a:lnTo>
                  <a:pt x="886821" y="3350842"/>
                </a:lnTo>
                <a:lnTo>
                  <a:pt x="912289" y="3352891"/>
                </a:lnTo>
                <a:lnTo>
                  <a:pt x="963183" y="3352891"/>
                </a:lnTo>
                <a:lnTo>
                  <a:pt x="992881" y="3350842"/>
                </a:lnTo>
                <a:lnTo>
                  <a:pt x="1022579" y="3348792"/>
                </a:lnTo>
                <a:lnTo>
                  <a:pt x="1056549" y="3346742"/>
                </a:lnTo>
                <a:lnTo>
                  <a:pt x="1090478" y="3342645"/>
                </a:lnTo>
                <a:lnTo>
                  <a:pt x="1124448" y="3338546"/>
                </a:lnTo>
                <a:lnTo>
                  <a:pt x="1162608" y="3334447"/>
                </a:lnTo>
                <a:lnTo>
                  <a:pt x="1196578" y="3328300"/>
                </a:lnTo>
                <a:lnTo>
                  <a:pt x="1239010" y="3322154"/>
                </a:lnTo>
                <a:lnTo>
                  <a:pt x="1277170" y="3316005"/>
                </a:lnTo>
                <a:lnTo>
                  <a:pt x="1319602" y="3309858"/>
                </a:lnTo>
                <a:lnTo>
                  <a:pt x="1362034" y="3303709"/>
                </a:lnTo>
                <a:lnTo>
                  <a:pt x="1404466" y="3295513"/>
                </a:lnTo>
                <a:lnTo>
                  <a:pt x="1451170" y="3287317"/>
                </a:lnTo>
                <a:lnTo>
                  <a:pt x="1497832" y="3279118"/>
                </a:lnTo>
                <a:lnTo>
                  <a:pt x="1544495" y="3272971"/>
                </a:lnTo>
                <a:lnTo>
                  <a:pt x="1595430" y="3264775"/>
                </a:lnTo>
                <a:lnTo>
                  <a:pt x="1642093" y="3256579"/>
                </a:lnTo>
                <a:lnTo>
                  <a:pt x="1697258" y="3248380"/>
                </a:lnTo>
                <a:lnTo>
                  <a:pt x="1748193" y="3240184"/>
                </a:lnTo>
                <a:lnTo>
                  <a:pt x="1803318" y="3231983"/>
                </a:lnTo>
                <a:lnTo>
                  <a:pt x="1854252" y="3225841"/>
                </a:lnTo>
                <a:lnTo>
                  <a:pt x="1905187" y="3219700"/>
                </a:lnTo>
                <a:lnTo>
                  <a:pt x="1951850" y="3215606"/>
                </a:lnTo>
                <a:lnTo>
                  <a:pt x="1998512" y="3211486"/>
                </a:lnTo>
                <a:lnTo>
                  <a:pt x="2045175" y="3209439"/>
                </a:lnTo>
                <a:lnTo>
                  <a:pt x="2087607" y="3207392"/>
                </a:lnTo>
                <a:lnTo>
                  <a:pt x="2057909" y="1434838"/>
                </a:lnTo>
                <a:lnTo>
                  <a:pt x="2087607" y="3207392"/>
                </a:lnTo>
                <a:lnTo>
                  <a:pt x="2164009" y="3207392"/>
                </a:lnTo>
                <a:lnTo>
                  <a:pt x="2202169" y="3209439"/>
                </a:lnTo>
                <a:lnTo>
                  <a:pt x="2236139" y="3211486"/>
                </a:lnTo>
                <a:lnTo>
                  <a:pt x="2270068" y="3215606"/>
                </a:lnTo>
                <a:lnTo>
                  <a:pt x="2304038" y="3219700"/>
                </a:lnTo>
                <a:lnTo>
                  <a:pt x="2333737" y="3223794"/>
                </a:lnTo>
                <a:lnTo>
                  <a:pt x="2363435" y="3229936"/>
                </a:lnTo>
                <a:lnTo>
                  <a:pt x="2393133" y="3236085"/>
                </a:lnTo>
                <a:lnTo>
                  <a:pt x="2418600" y="3242234"/>
                </a:lnTo>
                <a:lnTo>
                  <a:pt x="2444068" y="3250430"/>
                </a:lnTo>
                <a:lnTo>
                  <a:pt x="2469494" y="3256579"/>
                </a:lnTo>
                <a:lnTo>
                  <a:pt x="2494961" y="3264775"/>
                </a:lnTo>
                <a:lnTo>
                  <a:pt x="2516198" y="3272971"/>
                </a:lnTo>
                <a:lnTo>
                  <a:pt x="2541624" y="3281168"/>
                </a:lnTo>
                <a:lnTo>
                  <a:pt x="2562861" y="3289366"/>
                </a:lnTo>
                <a:lnTo>
                  <a:pt x="2584056" y="3299612"/>
                </a:lnTo>
                <a:lnTo>
                  <a:pt x="2605292" y="3307808"/>
                </a:lnTo>
                <a:lnTo>
                  <a:pt x="2626488" y="3316005"/>
                </a:lnTo>
                <a:lnTo>
                  <a:pt x="2643493" y="3326250"/>
                </a:lnTo>
                <a:lnTo>
                  <a:pt x="2664689" y="3334447"/>
                </a:lnTo>
                <a:lnTo>
                  <a:pt x="2685925" y="3342645"/>
                </a:lnTo>
                <a:lnTo>
                  <a:pt x="2702890" y="3352891"/>
                </a:lnTo>
                <a:lnTo>
                  <a:pt x="2724085" y="3361087"/>
                </a:lnTo>
                <a:lnTo>
                  <a:pt x="2745322" y="3369284"/>
                </a:lnTo>
                <a:lnTo>
                  <a:pt x="2762286" y="3377480"/>
                </a:lnTo>
                <a:lnTo>
                  <a:pt x="2783482" y="3383629"/>
                </a:lnTo>
                <a:lnTo>
                  <a:pt x="2804718" y="3389775"/>
                </a:lnTo>
                <a:lnTo>
                  <a:pt x="2825914" y="3393875"/>
                </a:lnTo>
                <a:lnTo>
                  <a:pt x="2847150" y="3397972"/>
                </a:lnTo>
                <a:lnTo>
                  <a:pt x="2868346" y="3400021"/>
                </a:lnTo>
                <a:lnTo>
                  <a:pt x="2889582" y="3402071"/>
                </a:lnTo>
                <a:lnTo>
                  <a:pt x="2932014" y="3402071"/>
                </a:lnTo>
                <a:lnTo>
                  <a:pt x="2957481" y="3400021"/>
                </a:lnTo>
                <a:lnTo>
                  <a:pt x="2978677" y="3397972"/>
                </a:lnTo>
                <a:lnTo>
                  <a:pt x="3004144" y="3395924"/>
                </a:lnTo>
                <a:lnTo>
                  <a:pt x="3025340" y="3391825"/>
                </a:lnTo>
                <a:lnTo>
                  <a:pt x="3050807" y="3387726"/>
                </a:lnTo>
                <a:lnTo>
                  <a:pt x="3076274" y="3383629"/>
                </a:lnTo>
                <a:lnTo>
                  <a:pt x="3101741" y="3379529"/>
                </a:lnTo>
                <a:lnTo>
                  <a:pt x="3127209" y="3373383"/>
                </a:lnTo>
                <a:lnTo>
                  <a:pt x="3152635" y="3367234"/>
                </a:lnTo>
                <a:lnTo>
                  <a:pt x="3178103" y="3359038"/>
                </a:lnTo>
                <a:lnTo>
                  <a:pt x="3203570" y="3352891"/>
                </a:lnTo>
                <a:lnTo>
                  <a:pt x="3233268" y="3344693"/>
                </a:lnTo>
                <a:lnTo>
                  <a:pt x="3258735" y="3338546"/>
                </a:lnTo>
                <a:lnTo>
                  <a:pt x="3288434" y="3330350"/>
                </a:lnTo>
                <a:lnTo>
                  <a:pt x="3318132" y="3322154"/>
                </a:lnTo>
                <a:lnTo>
                  <a:pt x="3347830" y="3313955"/>
                </a:lnTo>
                <a:lnTo>
                  <a:pt x="3377528" y="3305759"/>
                </a:lnTo>
                <a:lnTo>
                  <a:pt x="3407227" y="3297563"/>
                </a:lnTo>
                <a:lnTo>
                  <a:pt x="3436925" y="3289366"/>
                </a:lnTo>
                <a:lnTo>
                  <a:pt x="3466664" y="3283217"/>
                </a:lnTo>
                <a:lnTo>
                  <a:pt x="3500593" y="3275021"/>
                </a:lnTo>
                <a:lnTo>
                  <a:pt x="3534522" y="3266825"/>
                </a:lnTo>
                <a:lnTo>
                  <a:pt x="3564221" y="3260676"/>
                </a:lnTo>
                <a:lnTo>
                  <a:pt x="3598190" y="3252480"/>
                </a:lnTo>
                <a:lnTo>
                  <a:pt x="3632120" y="3246331"/>
                </a:lnTo>
                <a:lnTo>
                  <a:pt x="3670321" y="3242234"/>
                </a:lnTo>
                <a:lnTo>
                  <a:pt x="3704250" y="3240184"/>
                </a:lnTo>
                <a:lnTo>
                  <a:pt x="3772149" y="3240184"/>
                </a:lnTo>
                <a:lnTo>
                  <a:pt x="3806078" y="3242234"/>
                </a:lnTo>
                <a:lnTo>
                  <a:pt x="3840048" y="3244284"/>
                </a:lnTo>
                <a:lnTo>
                  <a:pt x="3878249" y="3248380"/>
                </a:lnTo>
                <a:lnTo>
                  <a:pt x="3912178" y="3254529"/>
                </a:lnTo>
                <a:lnTo>
                  <a:pt x="3946108" y="3260676"/>
                </a:lnTo>
                <a:lnTo>
                  <a:pt x="3980077" y="3266825"/>
                </a:lnTo>
                <a:lnTo>
                  <a:pt x="4018238" y="3275021"/>
                </a:lnTo>
                <a:lnTo>
                  <a:pt x="4052208" y="3283217"/>
                </a:lnTo>
                <a:lnTo>
                  <a:pt x="4086340" y="3293463"/>
                </a:lnTo>
                <a:lnTo>
                  <a:pt x="4120107" y="3301659"/>
                </a:lnTo>
                <a:lnTo>
                  <a:pt x="4158348" y="3311905"/>
                </a:lnTo>
                <a:lnTo>
                  <a:pt x="4192115" y="3322154"/>
                </a:lnTo>
                <a:lnTo>
                  <a:pt x="4226288" y="3332399"/>
                </a:lnTo>
                <a:lnTo>
                  <a:pt x="4260055" y="3344693"/>
                </a:lnTo>
                <a:lnTo>
                  <a:pt x="4298296" y="3354938"/>
                </a:lnTo>
                <a:lnTo>
                  <a:pt x="4332063" y="3365184"/>
                </a:lnTo>
                <a:lnTo>
                  <a:pt x="4366236" y="3375430"/>
                </a:lnTo>
                <a:lnTo>
                  <a:pt x="4400003" y="3385678"/>
                </a:lnTo>
                <a:lnTo>
                  <a:pt x="4438244" y="3395924"/>
                </a:lnTo>
                <a:lnTo>
                  <a:pt x="4472417" y="3404121"/>
                </a:lnTo>
                <a:lnTo>
                  <a:pt x="4506184" y="3414366"/>
                </a:lnTo>
                <a:lnTo>
                  <a:pt x="4540357" y="3422563"/>
                </a:lnTo>
                <a:lnTo>
                  <a:pt x="4574124" y="3428712"/>
                </a:lnTo>
                <a:lnTo>
                  <a:pt x="4607890" y="3434858"/>
                </a:lnTo>
                <a:lnTo>
                  <a:pt x="4646132" y="3441005"/>
                </a:lnTo>
                <a:lnTo>
                  <a:pt x="4680305" y="3445104"/>
                </a:lnTo>
                <a:lnTo>
                  <a:pt x="4714072" y="3449203"/>
                </a:lnTo>
                <a:lnTo>
                  <a:pt x="4748245" y="3451250"/>
                </a:lnTo>
                <a:lnTo>
                  <a:pt x="4786080" y="3453300"/>
                </a:lnTo>
                <a:lnTo>
                  <a:pt x="4820253" y="3453300"/>
                </a:lnTo>
                <a:lnTo>
                  <a:pt x="4858495" y="3451250"/>
                </a:lnTo>
                <a:lnTo>
                  <a:pt x="4900805" y="3449203"/>
                </a:lnTo>
                <a:lnTo>
                  <a:pt x="4939046" y="3447154"/>
                </a:lnTo>
                <a:lnTo>
                  <a:pt x="4981356" y="3443054"/>
                </a:lnTo>
                <a:lnTo>
                  <a:pt x="5024073" y="3436908"/>
                </a:lnTo>
                <a:lnTo>
                  <a:pt x="5066383" y="3432808"/>
                </a:lnTo>
                <a:lnTo>
                  <a:pt x="5104624" y="3426662"/>
                </a:lnTo>
                <a:lnTo>
                  <a:pt x="5146934" y="3418466"/>
                </a:lnTo>
                <a:lnTo>
                  <a:pt x="5189244" y="3410267"/>
                </a:lnTo>
                <a:lnTo>
                  <a:pt x="5227485" y="3402071"/>
                </a:lnTo>
                <a:lnTo>
                  <a:pt x="5269795" y="3393875"/>
                </a:lnTo>
                <a:lnTo>
                  <a:pt x="5308037" y="3385678"/>
                </a:lnTo>
                <a:lnTo>
                  <a:pt x="5346278" y="3375430"/>
                </a:lnTo>
                <a:lnTo>
                  <a:pt x="5384520" y="3365184"/>
                </a:lnTo>
                <a:lnTo>
                  <a:pt x="5418286" y="3354938"/>
                </a:lnTo>
                <a:lnTo>
                  <a:pt x="5452460" y="3344693"/>
                </a:lnTo>
                <a:lnTo>
                  <a:pt x="5486226" y="3332399"/>
                </a:lnTo>
                <a:lnTo>
                  <a:pt x="5515925" y="3322154"/>
                </a:lnTo>
                <a:lnTo>
                  <a:pt x="5545623" y="3309858"/>
                </a:lnTo>
                <a:lnTo>
                  <a:pt x="5571253" y="3299612"/>
                </a:lnTo>
                <a:lnTo>
                  <a:pt x="5596883" y="3287317"/>
                </a:lnTo>
                <a:lnTo>
                  <a:pt x="5618038" y="3277071"/>
                </a:lnTo>
                <a:lnTo>
                  <a:pt x="5634718" y="3264775"/>
                </a:lnTo>
                <a:lnTo>
                  <a:pt x="5647736" y="3254529"/>
                </a:lnTo>
                <a:lnTo>
                  <a:pt x="5660348" y="3242234"/>
                </a:lnTo>
                <a:lnTo>
                  <a:pt x="5668891" y="3231983"/>
                </a:lnTo>
                <a:lnTo>
                  <a:pt x="5677434" y="3221747"/>
                </a:lnTo>
                <a:lnTo>
                  <a:pt x="5677434" y="3201250"/>
                </a:lnTo>
                <a:lnTo>
                  <a:pt x="5672959" y="3191015"/>
                </a:lnTo>
                <a:lnTo>
                  <a:pt x="5672959" y="3180754"/>
                </a:lnTo>
                <a:lnTo>
                  <a:pt x="5677434" y="3170518"/>
                </a:lnTo>
                <a:lnTo>
                  <a:pt x="5681502" y="3158210"/>
                </a:lnTo>
                <a:lnTo>
                  <a:pt x="5690046" y="3145927"/>
                </a:lnTo>
                <a:lnTo>
                  <a:pt x="5702657" y="3133619"/>
                </a:lnTo>
                <a:lnTo>
                  <a:pt x="5711201" y="3121336"/>
                </a:lnTo>
                <a:lnTo>
                  <a:pt x="5728287" y="3106980"/>
                </a:lnTo>
                <a:lnTo>
                  <a:pt x="5740899" y="3092650"/>
                </a:lnTo>
                <a:lnTo>
                  <a:pt x="5757986" y="3078295"/>
                </a:lnTo>
                <a:lnTo>
                  <a:pt x="5775072" y="3063965"/>
                </a:lnTo>
                <a:lnTo>
                  <a:pt x="5791752" y="3047562"/>
                </a:lnTo>
                <a:lnTo>
                  <a:pt x="5808839" y="3033207"/>
                </a:lnTo>
                <a:lnTo>
                  <a:pt x="5825925" y="3016830"/>
                </a:lnTo>
                <a:lnTo>
                  <a:pt x="5842605" y="3000427"/>
                </a:lnTo>
                <a:lnTo>
                  <a:pt x="5855624" y="2981978"/>
                </a:lnTo>
                <a:lnTo>
                  <a:pt x="5872304" y="2965601"/>
                </a:lnTo>
                <a:lnTo>
                  <a:pt x="5889390" y="2947151"/>
                </a:lnTo>
                <a:lnTo>
                  <a:pt x="5902409" y="2928701"/>
                </a:lnTo>
                <a:close/>
              </a:path>
            </a:pathLst>
          </a:custGeom>
          <a:solidFill>
            <a:srgbClr val="F1333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937304" y="3803670"/>
            <a:ext cx="21236" cy="231555"/>
          </a:xfrm>
          <a:custGeom>
            <a:avLst/>
            <a:gdLst/>
            <a:ahLst/>
            <a:cxnLst/>
            <a:rect l="l" t="t" r="r" b="b"/>
            <a:pathLst>
              <a:path w="21236" h="231555">
                <a:moveTo>
                  <a:pt x="8502" y="194656"/>
                </a:moveTo>
                <a:lnTo>
                  <a:pt x="8502" y="200822"/>
                </a:lnTo>
                <a:lnTo>
                  <a:pt x="12733" y="204917"/>
                </a:lnTo>
                <a:lnTo>
                  <a:pt x="12733" y="215153"/>
                </a:lnTo>
                <a:lnTo>
                  <a:pt x="17005" y="219247"/>
                </a:lnTo>
                <a:lnTo>
                  <a:pt x="17005" y="227461"/>
                </a:lnTo>
                <a:lnTo>
                  <a:pt x="12733" y="225413"/>
                </a:lnTo>
                <a:lnTo>
                  <a:pt x="17005" y="229508"/>
                </a:lnTo>
                <a:lnTo>
                  <a:pt x="21236" y="231555"/>
                </a:lnTo>
                <a:lnTo>
                  <a:pt x="17005" y="0"/>
                </a:lnTo>
                <a:lnTo>
                  <a:pt x="12733" y="6141"/>
                </a:lnTo>
                <a:lnTo>
                  <a:pt x="12733" y="16377"/>
                </a:lnTo>
                <a:lnTo>
                  <a:pt x="8502" y="22543"/>
                </a:lnTo>
                <a:lnTo>
                  <a:pt x="8502" y="45062"/>
                </a:lnTo>
                <a:lnTo>
                  <a:pt x="4271" y="49182"/>
                </a:lnTo>
                <a:lnTo>
                  <a:pt x="4271" y="81961"/>
                </a:lnTo>
                <a:lnTo>
                  <a:pt x="0" y="86056"/>
                </a:lnTo>
                <a:lnTo>
                  <a:pt x="0" y="151640"/>
                </a:lnTo>
                <a:lnTo>
                  <a:pt x="4271" y="157782"/>
                </a:lnTo>
                <a:lnTo>
                  <a:pt x="4271" y="178279"/>
                </a:lnTo>
                <a:lnTo>
                  <a:pt x="8502" y="184420"/>
                </a:lnTo>
                <a:lnTo>
                  <a:pt x="8502" y="194656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44878" y="3127428"/>
            <a:ext cx="1917892" cy="2780758"/>
          </a:xfrm>
          <a:custGeom>
            <a:avLst/>
            <a:gdLst/>
            <a:ahLst/>
            <a:cxnLst/>
            <a:rect l="l" t="t" r="r" b="b"/>
            <a:pathLst>
              <a:path w="1917892" h="2780758">
                <a:moveTo>
                  <a:pt x="1900928" y="891395"/>
                </a:moveTo>
                <a:lnTo>
                  <a:pt x="1896697" y="887300"/>
                </a:lnTo>
                <a:lnTo>
                  <a:pt x="1892425" y="885253"/>
                </a:lnTo>
                <a:lnTo>
                  <a:pt x="1892425" y="881159"/>
                </a:lnTo>
                <a:lnTo>
                  <a:pt x="1888194" y="874992"/>
                </a:lnTo>
                <a:lnTo>
                  <a:pt x="1883963" y="870898"/>
                </a:lnTo>
                <a:lnTo>
                  <a:pt x="1879691" y="866804"/>
                </a:lnTo>
                <a:lnTo>
                  <a:pt x="1875460" y="862709"/>
                </a:lnTo>
                <a:lnTo>
                  <a:pt x="1871229" y="856568"/>
                </a:lnTo>
                <a:lnTo>
                  <a:pt x="1866998" y="850426"/>
                </a:lnTo>
                <a:lnTo>
                  <a:pt x="1862727" y="846307"/>
                </a:lnTo>
                <a:lnTo>
                  <a:pt x="1858496" y="840165"/>
                </a:lnTo>
                <a:lnTo>
                  <a:pt x="1854265" y="834024"/>
                </a:lnTo>
                <a:lnTo>
                  <a:pt x="1845762" y="827882"/>
                </a:lnTo>
                <a:lnTo>
                  <a:pt x="1841531" y="821716"/>
                </a:lnTo>
                <a:lnTo>
                  <a:pt x="1837259" y="813527"/>
                </a:lnTo>
                <a:lnTo>
                  <a:pt x="1828798" y="807386"/>
                </a:lnTo>
                <a:lnTo>
                  <a:pt x="1824567" y="799172"/>
                </a:lnTo>
                <a:lnTo>
                  <a:pt x="1816064" y="790983"/>
                </a:lnTo>
                <a:lnTo>
                  <a:pt x="1807561" y="784842"/>
                </a:lnTo>
                <a:lnTo>
                  <a:pt x="1803330" y="776653"/>
                </a:lnTo>
                <a:lnTo>
                  <a:pt x="1799099" y="774606"/>
                </a:lnTo>
                <a:lnTo>
                  <a:pt x="1799099" y="770486"/>
                </a:lnTo>
                <a:lnTo>
                  <a:pt x="1794828" y="770486"/>
                </a:lnTo>
                <a:lnTo>
                  <a:pt x="1794828" y="768439"/>
                </a:lnTo>
                <a:lnTo>
                  <a:pt x="1790597" y="766392"/>
                </a:lnTo>
                <a:lnTo>
                  <a:pt x="1790597" y="762298"/>
                </a:lnTo>
                <a:lnTo>
                  <a:pt x="1786366" y="760251"/>
                </a:lnTo>
                <a:lnTo>
                  <a:pt x="1786366" y="758203"/>
                </a:lnTo>
                <a:lnTo>
                  <a:pt x="1782135" y="756156"/>
                </a:lnTo>
                <a:lnTo>
                  <a:pt x="1782135" y="754109"/>
                </a:lnTo>
                <a:lnTo>
                  <a:pt x="1777863" y="752062"/>
                </a:lnTo>
                <a:lnTo>
                  <a:pt x="1777863" y="750015"/>
                </a:lnTo>
                <a:lnTo>
                  <a:pt x="1773632" y="747943"/>
                </a:lnTo>
                <a:lnTo>
                  <a:pt x="1773632" y="745895"/>
                </a:lnTo>
                <a:lnTo>
                  <a:pt x="1769401" y="743848"/>
                </a:lnTo>
                <a:lnTo>
                  <a:pt x="1769401" y="739754"/>
                </a:lnTo>
                <a:lnTo>
                  <a:pt x="1765129" y="737707"/>
                </a:lnTo>
                <a:lnTo>
                  <a:pt x="1760898" y="735660"/>
                </a:lnTo>
                <a:lnTo>
                  <a:pt x="1760898" y="731565"/>
                </a:lnTo>
                <a:lnTo>
                  <a:pt x="1756667" y="729518"/>
                </a:lnTo>
                <a:lnTo>
                  <a:pt x="1756667" y="727471"/>
                </a:lnTo>
                <a:lnTo>
                  <a:pt x="1752396" y="725424"/>
                </a:lnTo>
                <a:lnTo>
                  <a:pt x="1752396" y="723351"/>
                </a:lnTo>
                <a:lnTo>
                  <a:pt x="1748165" y="721304"/>
                </a:lnTo>
                <a:lnTo>
                  <a:pt x="1748165" y="717210"/>
                </a:lnTo>
                <a:lnTo>
                  <a:pt x="1743934" y="715163"/>
                </a:lnTo>
                <a:lnTo>
                  <a:pt x="1743934" y="713116"/>
                </a:lnTo>
                <a:lnTo>
                  <a:pt x="1739703" y="711068"/>
                </a:lnTo>
                <a:lnTo>
                  <a:pt x="1735431" y="709021"/>
                </a:lnTo>
                <a:lnTo>
                  <a:pt x="1735431" y="706974"/>
                </a:lnTo>
                <a:lnTo>
                  <a:pt x="1731200" y="704927"/>
                </a:lnTo>
                <a:lnTo>
                  <a:pt x="1731200" y="700833"/>
                </a:lnTo>
                <a:lnTo>
                  <a:pt x="1726969" y="698785"/>
                </a:lnTo>
                <a:lnTo>
                  <a:pt x="1726969" y="696713"/>
                </a:lnTo>
                <a:lnTo>
                  <a:pt x="1722697" y="694666"/>
                </a:lnTo>
                <a:lnTo>
                  <a:pt x="1722697" y="692619"/>
                </a:lnTo>
                <a:lnTo>
                  <a:pt x="1718466" y="688525"/>
                </a:lnTo>
                <a:lnTo>
                  <a:pt x="1718466" y="686477"/>
                </a:lnTo>
                <a:lnTo>
                  <a:pt x="1714235" y="684430"/>
                </a:lnTo>
                <a:lnTo>
                  <a:pt x="1709964" y="682383"/>
                </a:lnTo>
                <a:lnTo>
                  <a:pt x="1709964" y="680336"/>
                </a:lnTo>
                <a:lnTo>
                  <a:pt x="1705733" y="676241"/>
                </a:lnTo>
                <a:lnTo>
                  <a:pt x="1705733" y="674194"/>
                </a:lnTo>
                <a:lnTo>
                  <a:pt x="1701502" y="672122"/>
                </a:lnTo>
                <a:lnTo>
                  <a:pt x="1697271" y="670075"/>
                </a:lnTo>
                <a:lnTo>
                  <a:pt x="1697271" y="665981"/>
                </a:lnTo>
                <a:lnTo>
                  <a:pt x="1692999" y="663933"/>
                </a:lnTo>
                <a:lnTo>
                  <a:pt x="1692999" y="661886"/>
                </a:lnTo>
                <a:lnTo>
                  <a:pt x="1688768" y="659839"/>
                </a:lnTo>
                <a:lnTo>
                  <a:pt x="1684537" y="655745"/>
                </a:lnTo>
                <a:lnTo>
                  <a:pt x="1684537" y="653698"/>
                </a:lnTo>
                <a:lnTo>
                  <a:pt x="1680266" y="651650"/>
                </a:lnTo>
                <a:lnTo>
                  <a:pt x="1680266" y="647556"/>
                </a:lnTo>
                <a:lnTo>
                  <a:pt x="1676035" y="645484"/>
                </a:lnTo>
                <a:lnTo>
                  <a:pt x="1671804" y="643437"/>
                </a:lnTo>
                <a:lnTo>
                  <a:pt x="1671804" y="639342"/>
                </a:lnTo>
                <a:lnTo>
                  <a:pt x="1667573" y="635248"/>
                </a:lnTo>
                <a:lnTo>
                  <a:pt x="1659070" y="629107"/>
                </a:lnTo>
                <a:lnTo>
                  <a:pt x="1654839" y="625012"/>
                </a:lnTo>
                <a:lnTo>
                  <a:pt x="1650567" y="620893"/>
                </a:lnTo>
                <a:lnTo>
                  <a:pt x="1642105" y="614751"/>
                </a:lnTo>
                <a:lnTo>
                  <a:pt x="1637834" y="608610"/>
                </a:lnTo>
                <a:lnTo>
                  <a:pt x="1633603" y="604515"/>
                </a:lnTo>
                <a:lnTo>
                  <a:pt x="1625141" y="598374"/>
                </a:lnTo>
                <a:lnTo>
                  <a:pt x="1620869" y="594255"/>
                </a:lnTo>
                <a:lnTo>
                  <a:pt x="1616638" y="588113"/>
                </a:lnTo>
                <a:lnTo>
                  <a:pt x="1608135" y="581972"/>
                </a:lnTo>
                <a:lnTo>
                  <a:pt x="1603904" y="577877"/>
                </a:lnTo>
                <a:lnTo>
                  <a:pt x="1599673" y="571736"/>
                </a:lnTo>
                <a:lnTo>
                  <a:pt x="1591171" y="565569"/>
                </a:lnTo>
                <a:lnTo>
                  <a:pt x="1586940" y="559428"/>
                </a:lnTo>
                <a:lnTo>
                  <a:pt x="1578437" y="553286"/>
                </a:lnTo>
                <a:lnTo>
                  <a:pt x="1574206" y="549192"/>
                </a:lnTo>
                <a:lnTo>
                  <a:pt x="1565704" y="543025"/>
                </a:lnTo>
                <a:lnTo>
                  <a:pt x="1561473" y="536884"/>
                </a:lnTo>
                <a:lnTo>
                  <a:pt x="1557242" y="530742"/>
                </a:lnTo>
                <a:lnTo>
                  <a:pt x="1548739" y="524601"/>
                </a:lnTo>
                <a:lnTo>
                  <a:pt x="1544508" y="518434"/>
                </a:lnTo>
                <a:lnTo>
                  <a:pt x="1536005" y="512293"/>
                </a:lnTo>
                <a:lnTo>
                  <a:pt x="1527543" y="506151"/>
                </a:lnTo>
                <a:lnTo>
                  <a:pt x="1523272" y="500010"/>
                </a:lnTo>
                <a:lnTo>
                  <a:pt x="1514810" y="493843"/>
                </a:lnTo>
                <a:lnTo>
                  <a:pt x="1510538" y="487702"/>
                </a:lnTo>
                <a:lnTo>
                  <a:pt x="1502076" y="481560"/>
                </a:lnTo>
                <a:lnTo>
                  <a:pt x="1497845" y="475419"/>
                </a:lnTo>
                <a:lnTo>
                  <a:pt x="1489342" y="467205"/>
                </a:lnTo>
                <a:lnTo>
                  <a:pt x="1480840" y="461063"/>
                </a:lnTo>
                <a:lnTo>
                  <a:pt x="1476609" y="454922"/>
                </a:lnTo>
                <a:lnTo>
                  <a:pt x="1446911" y="426162"/>
                </a:lnTo>
                <a:lnTo>
                  <a:pt x="1421443" y="397451"/>
                </a:lnTo>
                <a:lnTo>
                  <a:pt x="1400248" y="370988"/>
                </a:lnTo>
                <a:lnTo>
                  <a:pt x="1383242" y="344275"/>
                </a:lnTo>
                <a:lnTo>
                  <a:pt x="1370549" y="317561"/>
                </a:lnTo>
                <a:lnTo>
                  <a:pt x="1362047" y="291098"/>
                </a:lnTo>
                <a:lnTo>
                  <a:pt x="1353544" y="266382"/>
                </a:lnTo>
                <a:lnTo>
                  <a:pt x="1349313" y="243913"/>
                </a:lnTo>
                <a:lnTo>
                  <a:pt x="1349313" y="196728"/>
                </a:lnTo>
                <a:lnTo>
                  <a:pt x="1353544" y="176256"/>
                </a:lnTo>
                <a:lnTo>
                  <a:pt x="1357816" y="155785"/>
                </a:lnTo>
                <a:lnTo>
                  <a:pt x="1362047" y="137310"/>
                </a:lnTo>
                <a:lnTo>
                  <a:pt x="1366278" y="118836"/>
                </a:lnTo>
                <a:lnTo>
                  <a:pt x="1374780" y="100361"/>
                </a:lnTo>
                <a:lnTo>
                  <a:pt x="1383242" y="86131"/>
                </a:lnTo>
                <a:lnTo>
                  <a:pt x="1391745" y="71651"/>
                </a:lnTo>
                <a:lnTo>
                  <a:pt x="1400248" y="57420"/>
                </a:lnTo>
                <a:lnTo>
                  <a:pt x="1408710" y="45187"/>
                </a:lnTo>
                <a:lnTo>
                  <a:pt x="1417212" y="34951"/>
                </a:lnTo>
                <a:lnTo>
                  <a:pt x="1421443" y="24466"/>
                </a:lnTo>
                <a:lnTo>
                  <a:pt x="1429946" y="16477"/>
                </a:lnTo>
                <a:lnTo>
                  <a:pt x="1434177" y="10235"/>
                </a:lnTo>
                <a:lnTo>
                  <a:pt x="1438408" y="6241"/>
                </a:lnTo>
                <a:lnTo>
                  <a:pt x="1438408" y="0"/>
                </a:lnTo>
                <a:lnTo>
                  <a:pt x="1429946" y="0"/>
                </a:lnTo>
                <a:lnTo>
                  <a:pt x="1421443" y="3994"/>
                </a:lnTo>
                <a:lnTo>
                  <a:pt x="1408710" y="8238"/>
                </a:lnTo>
                <a:lnTo>
                  <a:pt x="1395976" y="16477"/>
                </a:lnTo>
                <a:lnTo>
                  <a:pt x="1374780" y="24466"/>
                </a:lnTo>
                <a:lnTo>
                  <a:pt x="1370549" y="26713"/>
                </a:lnTo>
                <a:lnTo>
                  <a:pt x="1366278" y="28710"/>
                </a:lnTo>
                <a:lnTo>
                  <a:pt x="1362047" y="30707"/>
                </a:lnTo>
                <a:lnTo>
                  <a:pt x="1362047" y="32704"/>
                </a:lnTo>
                <a:lnTo>
                  <a:pt x="1357816" y="32704"/>
                </a:lnTo>
                <a:lnTo>
                  <a:pt x="1357816" y="36949"/>
                </a:lnTo>
                <a:lnTo>
                  <a:pt x="1353544" y="36949"/>
                </a:lnTo>
                <a:lnTo>
                  <a:pt x="1353544" y="38946"/>
                </a:lnTo>
                <a:lnTo>
                  <a:pt x="1349313" y="40943"/>
                </a:lnTo>
                <a:lnTo>
                  <a:pt x="1345082" y="42940"/>
                </a:lnTo>
                <a:lnTo>
                  <a:pt x="1345082" y="45187"/>
                </a:lnTo>
                <a:lnTo>
                  <a:pt x="1340810" y="47184"/>
                </a:lnTo>
                <a:lnTo>
                  <a:pt x="1340810" y="49182"/>
                </a:lnTo>
                <a:lnTo>
                  <a:pt x="1336579" y="51179"/>
                </a:lnTo>
                <a:lnTo>
                  <a:pt x="1336579" y="53176"/>
                </a:lnTo>
                <a:lnTo>
                  <a:pt x="1332349" y="55423"/>
                </a:lnTo>
                <a:lnTo>
                  <a:pt x="1328118" y="57420"/>
                </a:lnTo>
                <a:lnTo>
                  <a:pt x="1328118" y="59418"/>
                </a:lnTo>
                <a:lnTo>
                  <a:pt x="1323846" y="59418"/>
                </a:lnTo>
                <a:lnTo>
                  <a:pt x="1323846" y="63412"/>
                </a:lnTo>
                <a:lnTo>
                  <a:pt x="1315384" y="65659"/>
                </a:lnTo>
                <a:lnTo>
                  <a:pt x="1311112" y="67656"/>
                </a:lnTo>
                <a:lnTo>
                  <a:pt x="1306881" y="71651"/>
                </a:lnTo>
                <a:lnTo>
                  <a:pt x="1302650" y="73648"/>
                </a:lnTo>
                <a:lnTo>
                  <a:pt x="1298419" y="77892"/>
                </a:lnTo>
                <a:lnTo>
                  <a:pt x="1294148" y="79889"/>
                </a:lnTo>
                <a:lnTo>
                  <a:pt x="1289917" y="84133"/>
                </a:lnTo>
                <a:lnTo>
                  <a:pt x="1285686" y="86131"/>
                </a:lnTo>
                <a:lnTo>
                  <a:pt x="1281414" y="90125"/>
                </a:lnTo>
                <a:lnTo>
                  <a:pt x="1277183" y="92122"/>
                </a:lnTo>
                <a:lnTo>
                  <a:pt x="1272952" y="96367"/>
                </a:lnTo>
                <a:lnTo>
                  <a:pt x="1268680" y="100361"/>
                </a:lnTo>
                <a:lnTo>
                  <a:pt x="1264449" y="104605"/>
                </a:lnTo>
                <a:lnTo>
                  <a:pt x="1255987" y="106602"/>
                </a:lnTo>
                <a:lnTo>
                  <a:pt x="1251716" y="110597"/>
                </a:lnTo>
                <a:lnTo>
                  <a:pt x="1247485" y="114841"/>
                </a:lnTo>
                <a:lnTo>
                  <a:pt x="1243254" y="118836"/>
                </a:lnTo>
                <a:lnTo>
                  <a:pt x="1238982" y="122830"/>
                </a:lnTo>
                <a:lnTo>
                  <a:pt x="1234751" y="125077"/>
                </a:lnTo>
                <a:lnTo>
                  <a:pt x="1230520" y="129071"/>
                </a:lnTo>
                <a:lnTo>
                  <a:pt x="1226248" y="133316"/>
                </a:lnTo>
                <a:lnTo>
                  <a:pt x="1222017" y="137310"/>
                </a:lnTo>
                <a:lnTo>
                  <a:pt x="1217786" y="141305"/>
                </a:lnTo>
                <a:lnTo>
                  <a:pt x="1213556" y="145549"/>
                </a:lnTo>
                <a:lnTo>
                  <a:pt x="1209284" y="149543"/>
                </a:lnTo>
                <a:lnTo>
                  <a:pt x="1205053" y="153787"/>
                </a:lnTo>
                <a:lnTo>
                  <a:pt x="1200822" y="157782"/>
                </a:lnTo>
                <a:lnTo>
                  <a:pt x="1196550" y="161776"/>
                </a:lnTo>
                <a:lnTo>
                  <a:pt x="1192319" y="166020"/>
                </a:lnTo>
                <a:lnTo>
                  <a:pt x="1188088" y="168018"/>
                </a:lnTo>
                <a:lnTo>
                  <a:pt x="1183817" y="172012"/>
                </a:lnTo>
                <a:lnTo>
                  <a:pt x="1179586" y="176256"/>
                </a:lnTo>
                <a:lnTo>
                  <a:pt x="1171124" y="184495"/>
                </a:lnTo>
                <a:lnTo>
                  <a:pt x="1162621" y="192734"/>
                </a:lnTo>
                <a:lnTo>
                  <a:pt x="1154118" y="198725"/>
                </a:lnTo>
                <a:lnTo>
                  <a:pt x="1145656" y="206964"/>
                </a:lnTo>
                <a:lnTo>
                  <a:pt x="1137154" y="215203"/>
                </a:lnTo>
                <a:lnTo>
                  <a:pt x="1132923" y="223441"/>
                </a:lnTo>
                <a:lnTo>
                  <a:pt x="1124420" y="231680"/>
                </a:lnTo>
                <a:lnTo>
                  <a:pt x="1115958" y="241916"/>
                </a:lnTo>
                <a:lnTo>
                  <a:pt x="1107455" y="249905"/>
                </a:lnTo>
                <a:lnTo>
                  <a:pt x="1103224" y="258143"/>
                </a:lnTo>
                <a:lnTo>
                  <a:pt x="1094722" y="266382"/>
                </a:lnTo>
                <a:lnTo>
                  <a:pt x="1086260" y="276618"/>
                </a:lnTo>
                <a:lnTo>
                  <a:pt x="1081988" y="284856"/>
                </a:lnTo>
                <a:lnTo>
                  <a:pt x="1073526" y="295092"/>
                </a:lnTo>
                <a:lnTo>
                  <a:pt x="1069255" y="303331"/>
                </a:lnTo>
                <a:lnTo>
                  <a:pt x="1060793" y="311570"/>
                </a:lnTo>
                <a:lnTo>
                  <a:pt x="1056521" y="321806"/>
                </a:lnTo>
                <a:lnTo>
                  <a:pt x="1048059" y="329794"/>
                </a:lnTo>
                <a:lnTo>
                  <a:pt x="1043828" y="340280"/>
                </a:lnTo>
                <a:lnTo>
                  <a:pt x="1035325" y="350516"/>
                </a:lnTo>
                <a:lnTo>
                  <a:pt x="1031094" y="358505"/>
                </a:lnTo>
                <a:lnTo>
                  <a:pt x="1026823" y="368741"/>
                </a:lnTo>
                <a:lnTo>
                  <a:pt x="1022592" y="376979"/>
                </a:lnTo>
                <a:lnTo>
                  <a:pt x="1014089" y="387215"/>
                </a:lnTo>
                <a:lnTo>
                  <a:pt x="1009858" y="395454"/>
                </a:lnTo>
                <a:lnTo>
                  <a:pt x="1005627" y="403693"/>
                </a:lnTo>
                <a:lnTo>
                  <a:pt x="1001396" y="413928"/>
                </a:lnTo>
                <a:lnTo>
                  <a:pt x="997124" y="422167"/>
                </a:lnTo>
                <a:lnTo>
                  <a:pt x="992893" y="432403"/>
                </a:lnTo>
                <a:lnTo>
                  <a:pt x="988662" y="440642"/>
                </a:lnTo>
                <a:lnTo>
                  <a:pt x="984391" y="448780"/>
                </a:lnTo>
                <a:lnTo>
                  <a:pt x="980160" y="456969"/>
                </a:lnTo>
                <a:lnTo>
                  <a:pt x="975929" y="465158"/>
                </a:lnTo>
                <a:lnTo>
                  <a:pt x="975929" y="471324"/>
                </a:lnTo>
                <a:lnTo>
                  <a:pt x="971657" y="477466"/>
                </a:lnTo>
                <a:lnTo>
                  <a:pt x="971657" y="483607"/>
                </a:lnTo>
                <a:lnTo>
                  <a:pt x="967426" y="491796"/>
                </a:lnTo>
                <a:lnTo>
                  <a:pt x="967426" y="497962"/>
                </a:lnTo>
                <a:lnTo>
                  <a:pt x="963195" y="504104"/>
                </a:lnTo>
                <a:lnTo>
                  <a:pt x="963195" y="510246"/>
                </a:lnTo>
                <a:lnTo>
                  <a:pt x="958964" y="516387"/>
                </a:lnTo>
                <a:lnTo>
                  <a:pt x="958964" y="536884"/>
                </a:lnTo>
                <a:lnTo>
                  <a:pt x="954693" y="543025"/>
                </a:lnTo>
                <a:lnTo>
                  <a:pt x="954693" y="616799"/>
                </a:lnTo>
                <a:lnTo>
                  <a:pt x="958964" y="620893"/>
                </a:lnTo>
                <a:lnTo>
                  <a:pt x="958964" y="633201"/>
                </a:lnTo>
                <a:lnTo>
                  <a:pt x="963195" y="639342"/>
                </a:lnTo>
                <a:lnTo>
                  <a:pt x="963195" y="643437"/>
                </a:lnTo>
                <a:lnTo>
                  <a:pt x="967426" y="649603"/>
                </a:lnTo>
                <a:lnTo>
                  <a:pt x="967426" y="653698"/>
                </a:lnTo>
                <a:lnTo>
                  <a:pt x="971657" y="659839"/>
                </a:lnTo>
                <a:lnTo>
                  <a:pt x="971657" y="670075"/>
                </a:lnTo>
                <a:lnTo>
                  <a:pt x="975929" y="674194"/>
                </a:lnTo>
                <a:lnTo>
                  <a:pt x="975929" y="680336"/>
                </a:lnTo>
                <a:lnTo>
                  <a:pt x="980160" y="684430"/>
                </a:lnTo>
                <a:lnTo>
                  <a:pt x="980160" y="698785"/>
                </a:lnTo>
                <a:lnTo>
                  <a:pt x="984391" y="704927"/>
                </a:lnTo>
                <a:lnTo>
                  <a:pt x="984391" y="770486"/>
                </a:lnTo>
                <a:lnTo>
                  <a:pt x="980160" y="774606"/>
                </a:lnTo>
                <a:lnTo>
                  <a:pt x="980160" y="788936"/>
                </a:lnTo>
                <a:lnTo>
                  <a:pt x="975929" y="793030"/>
                </a:lnTo>
                <a:lnTo>
                  <a:pt x="975929" y="797125"/>
                </a:lnTo>
                <a:lnTo>
                  <a:pt x="971657" y="803291"/>
                </a:lnTo>
                <a:lnTo>
                  <a:pt x="971657" y="807386"/>
                </a:lnTo>
                <a:lnTo>
                  <a:pt x="967426" y="817621"/>
                </a:lnTo>
                <a:lnTo>
                  <a:pt x="958964" y="827882"/>
                </a:lnTo>
                <a:lnTo>
                  <a:pt x="954693" y="838118"/>
                </a:lnTo>
                <a:lnTo>
                  <a:pt x="946231" y="848354"/>
                </a:lnTo>
                <a:lnTo>
                  <a:pt x="937728" y="858615"/>
                </a:lnTo>
                <a:lnTo>
                  <a:pt x="929266" y="868851"/>
                </a:lnTo>
                <a:lnTo>
                  <a:pt x="920763" y="879112"/>
                </a:lnTo>
                <a:lnTo>
                  <a:pt x="912261" y="887300"/>
                </a:lnTo>
                <a:lnTo>
                  <a:pt x="899527" y="897536"/>
                </a:lnTo>
                <a:lnTo>
                  <a:pt x="886834" y="907797"/>
                </a:lnTo>
                <a:lnTo>
                  <a:pt x="878331" y="915986"/>
                </a:lnTo>
                <a:lnTo>
                  <a:pt x="861367" y="924174"/>
                </a:lnTo>
                <a:lnTo>
                  <a:pt x="848633" y="934435"/>
                </a:lnTo>
                <a:lnTo>
                  <a:pt x="835900" y="942624"/>
                </a:lnTo>
                <a:lnTo>
                  <a:pt x="818935" y="950813"/>
                </a:lnTo>
                <a:lnTo>
                  <a:pt x="801970" y="959026"/>
                </a:lnTo>
                <a:lnTo>
                  <a:pt x="784965" y="967215"/>
                </a:lnTo>
                <a:lnTo>
                  <a:pt x="768000" y="975404"/>
                </a:lnTo>
                <a:lnTo>
                  <a:pt x="751036" y="983617"/>
                </a:lnTo>
                <a:lnTo>
                  <a:pt x="734071" y="991806"/>
                </a:lnTo>
                <a:lnTo>
                  <a:pt x="712835" y="997948"/>
                </a:lnTo>
                <a:lnTo>
                  <a:pt x="691639" y="1006161"/>
                </a:lnTo>
                <a:lnTo>
                  <a:pt x="670403" y="1014350"/>
                </a:lnTo>
                <a:lnTo>
                  <a:pt x="649207" y="1020492"/>
                </a:lnTo>
                <a:lnTo>
                  <a:pt x="627971" y="1026633"/>
                </a:lnTo>
                <a:lnTo>
                  <a:pt x="602544" y="1034847"/>
                </a:lnTo>
                <a:lnTo>
                  <a:pt x="581308" y="1040988"/>
                </a:lnTo>
                <a:lnTo>
                  <a:pt x="555841" y="1047130"/>
                </a:lnTo>
                <a:lnTo>
                  <a:pt x="530374" y="1053296"/>
                </a:lnTo>
                <a:lnTo>
                  <a:pt x="504947" y="1059438"/>
                </a:lnTo>
                <a:lnTo>
                  <a:pt x="475249" y="1065579"/>
                </a:lnTo>
                <a:lnTo>
                  <a:pt x="449782" y="1069674"/>
                </a:lnTo>
                <a:lnTo>
                  <a:pt x="432817" y="1073768"/>
                </a:lnTo>
                <a:lnTo>
                  <a:pt x="420083" y="1075815"/>
                </a:lnTo>
                <a:lnTo>
                  <a:pt x="407350" y="1079935"/>
                </a:lnTo>
                <a:lnTo>
                  <a:pt x="394616" y="1081982"/>
                </a:lnTo>
                <a:lnTo>
                  <a:pt x="377651" y="1086076"/>
                </a:lnTo>
                <a:lnTo>
                  <a:pt x="364918" y="1088123"/>
                </a:lnTo>
                <a:lnTo>
                  <a:pt x="352184" y="1092218"/>
                </a:lnTo>
                <a:lnTo>
                  <a:pt x="339451" y="1094265"/>
                </a:lnTo>
                <a:lnTo>
                  <a:pt x="330948" y="1098359"/>
                </a:lnTo>
                <a:lnTo>
                  <a:pt x="318214" y="1100406"/>
                </a:lnTo>
                <a:lnTo>
                  <a:pt x="305521" y="1104526"/>
                </a:lnTo>
                <a:lnTo>
                  <a:pt x="297019" y="1106573"/>
                </a:lnTo>
                <a:lnTo>
                  <a:pt x="284289" y="1110667"/>
                </a:lnTo>
                <a:lnTo>
                  <a:pt x="275803" y="1112714"/>
                </a:lnTo>
                <a:lnTo>
                  <a:pt x="263073" y="1116809"/>
                </a:lnTo>
                <a:lnTo>
                  <a:pt x="254587" y="1120903"/>
                </a:lnTo>
                <a:lnTo>
                  <a:pt x="246100" y="1122950"/>
                </a:lnTo>
                <a:lnTo>
                  <a:pt x="233371" y="1127045"/>
                </a:lnTo>
                <a:lnTo>
                  <a:pt x="224884" y="1129117"/>
                </a:lnTo>
                <a:lnTo>
                  <a:pt x="216398" y="1133211"/>
                </a:lnTo>
                <a:lnTo>
                  <a:pt x="207912" y="1135258"/>
                </a:lnTo>
                <a:lnTo>
                  <a:pt x="199425" y="1139353"/>
                </a:lnTo>
                <a:lnTo>
                  <a:pt x="195182" y="1141400"/>
                </a:lnTo>
                <a:lnTo>
                  <a:pt x="186696" y="1145494"/>
                </a:lnTo>
                <a:lnTo>
                  <a:pt x="178209" y="1149588"/>
                </a:lnTo>
                <a:lnTo>
                  <a:pt x="169723" y="1151636"/>
                </a:lnTo>
                <a:lnTo>
                  <a:pt x="165480" y="1155755"/>
                </a:lnTo>
                <a:lnTo>
                  <a:pt x="156993" y="1157802"/>
                </a:lnTo>
                <a:lnTo>
                  <a:pt x="152750" y="1161896"/>
                </a:lnTo>
                <a:lnTo>
                  <a:pt x="144264" y="1165991"/>
                </a:lnTo>
                <a:lnTo>
                  <a:pt x="140021" y="1168038"/>
                </a:lnTo>
                <a:lnTo>
                  <a:pt x="135777" y="1172132"/>
                </a:lnTo>
                <a:lnTo>
                  <a:pt x="123048" y="1178274"/>
                </a:lnTo>
                <a:lnTo>
                  <a:pt x="114562" y="1184440"/>
                </a:lnTo>
                <a:lnTo>
                  <a:pt x="101832" y="1190582"/>
                </a:lnTo>
                <a:lnTo>
                  <a:pt x="93346" y="1198771"/>
                </a:lnTo>
                <a:lnTo>
                  <a:pt x="89102" y="1204937"/>
                </a:lnTo>
                <a:lnTo>
                  <a:pt x="80620" y="1211079"/>
                </a:lnTo>
                <a:lnTo>
                  <a:pt x="72134" y="1217220"/>
                </a:lnTo>
                <a:lnTo>
                  <a:pt x="67891" y="1225409"/>
                </a:lnTo>
                <a:lnTo>
                  <a:pt x="63647" y="1231575"/>
                </a:lnTo>
                <a:lnTo>
                  <a:pt x="55161" y="1237717"/>
                </a:lnTo>
                <a:lnTo>
                  <a:pt x="50918" y="1245906"/>
                </a:lnTo>
                <a:lnTo>
                  <a:pt x="50918" y="1252047"/>
                </a:lnTo>
                <a:lnTo>
                  <a:pt x="46675" y="1260261"/>
                </a:lnTo>
                <a:lnTo>
                  <a:pt x="42431" y="1266402"/>
                </a:lnTo>
                <a:lnTo>
                  <a:pt x="42431" y="1272544"/>
                </a:lnTo>
                <a:lnTo>
                  <a:pt x="38188" y="1280757"/>
                </a:lnTo>
                <a:lnTo>
                  <a:pt x="38188" y="1329915"/>
                </a:lnTo>
                <a:lnTo>
                  <a:pt x="42431" y="1336081"/>
                </a:lnTo>
                <a:lnTo>
                  <a:pt x="42431" y="1350411"/>
                </a:lnTo>
                <a:lnTo>
                  <a:pt x="46675" y="1358625"/>
                </a:lnTo>
                <a:lnTo>
                  <a:pt x="46675" y="1364767"/>
                </a:lnTo>
                <a:lnTo>
                  <a:pt x="50918" y="1372955"/>
                </a:lnTo>
                <a:lnTo>
                  <a:pt x="55161" y="1379097"/>
                </a:lnTo>
                <a:lnTo>
                  <a:pt x="55161" y="1387310"/>
                </a:lnTo>
                <a:lnTo>
                  <a:pt x="59404" y="1393452"/>
                </a:lnTo>
                <a:lnTo>
                  <a:pt x="59404" y="1401641"/>
                </a:lnTo>
                <a:lnTo>
                  <a:pt x="63647" y="1403688"/>
                </a:lnTo>
                <a:lnTo>
                  <a:pt x="63647" y="1411901"/>
                </a:lnTo>
                <a:lnTo>
                  <a:pt x="67891" y="1413949"/>
                </a:lnTo>
                <a:lnTo>
                  <a:pt x="67891" y="1420090"/>
                </a:lnTo>
                <a:lnTo>
                  <a:pt x="72134" y="1422137"/>
                </a:lnTo>
                <a:lnTo>
                  <a:pt x="72134" y="1426232"/>
                </a:lnTo>
                <a:lnTo>
                  <a:pt x="76377" y="1428279"/>
                </a:lnTo>
                <a:lnTo>
                  <a:pt x="76377" y="1432373"/>
                </a:lnTo>
                <a:lnTo>
                  <a:pt x="80620" y="1434445"/>
                </a:lnTo>
                <a:lnTo>
                  <a:pt x="84859" y="1440587"/>
                </a:lnTo>
                <a:lnTo>
                  <a:pt x="89102" y="1446728"/>
                </a:lnTo>
                <a:lnTo>
                  <a:pt x="93346" y="1452870"/>
                </a:lnTo>
                <a:lnTo>
                  <a:pt x="97589" y="1459036"/>
                </a:lnTo>
                <a:lnTo>
                  <a:pt x="106075" y="1463131"/>
                </a:lnTo>
                <a:lnTo>
                  <a:pt x="110318" y="1469272"/>
                </a:lnTo>
                <a:lnTo>
                  <a:pt x="114562" y="1473367"/>
                </a:lnTo>
                <a:lnTo>
                  <a:pt x="123048" y="1479508"/>
                </a:lnTo>
                <a:lnTo>
                  <a:pt x="127291" y="1483628"/>
                </a:lnTo>
                <a:lnTo>
                  <a:pt x="135777" y="1489769"/>
                </a:lnTo>
                <a:lnTo>
                  <a:pt x="140021" y="1493863"/>
                </a:lnTo>
                <a:lnTo>
                  <a:pt x="148507" y="1500005"/>
                </a:lnTo>
                <a:lnTo>
                  <a:pt x="152750" y="1504099"/>
                </a:lnTo>
                <a:lnTo>
                  <a:pt x="161237" y="1508194"/>
                </a:lnTo>
                <a:lnTo>
                  <a:pt x="165480" y="1514360"/>
                </a:lnTo>
                <a:lnTo>
                  <a:pt x="173966" y="1518454"/>
                </a:lnTo>
                <a:lnTo>
                  <a:pt x="178209" y="1524596"/>
                </a:lnTo>
                <a:lnTo>
                  <a:pt x="186696" y="1528690"/>
                </a:lnTo>
                <a:lnTo>
                  <a:pt x="195182" y="1534857"/>
                </a:lnTo>
                <a:lnTo>
                  <a:pt x="199425" y="1538951"/>
                </a:lnTo>
                <a:lnTo>
                  <a:pt x="207912" y="1545093"/>
                </a:lnTo>
                <a:lnTo>
                  <a:pt x="212155" y="1551234"/>
                </a:lnTo>
                <a:lnTo>
                  <a:pt x="220641" y="1557376"/>
                </a:lnTo>
                <a:lnTo>
                  <a:pt x="224884" y="1563542"/>
                </a:lnTo>
                <a:lnTo>
                  <a:pt x="233371" y="1569684"/>
                </a:lnTo>
                <a:lnTo>
                  <a:pt x="237614" y="1575825"/>
                </a:lnTo>
                <a:lnTo>
                  <a:pt x="246100" y="1584014"/>
                </a:lnTo>
                <a:lnTo>
                  <a:pt x="250344" y="1590181"/>
                </a:lnTo>
                <a:lnTo>
                  <a:pt x="258830" y="1598369"/>
                </a:lnTo>
                <a:lnTo>
                  <a:pt x="263073" y="1606558"/>
                </a:lnTo>
                <a:lnTo>
                  <a:pt x="267316" y="1614772"/>
                </a:lnTo>
                <a:lnTo>
                  <a:pt x="275803" y="1622960"/>
                </a:lnTo>
                <a:lnTo>
                  <a:pt x="275803" y="1625007"/>
                </a:lnTo>
                <a:lnTo>
                  <a:pt x="280046" y="1627055"/>
                </a:lnTo>
                <a:lnTo>
                  <a:pt x="280046" y="1633196"/>
                </a:lnTo>
                <a:lnTo>
                  <a:pt x="284289" y="1635268"/>
                </a:lnTo>
                <a:lnTo>
                  <a:pt x="284289" y="1639363"/>
                </a:lnTo>
                <a:lnTo>
                  <a:pt x="288532" y="1641410"/>
                </a:lnTo>
                <a:lnTo>
                  <a:pt x="288532" y="1647551"/>
                </a:lnTo>
                <a:lnTo>
                  <a:pt x="292788" y="1649599"/>
                </a:lnTo>
                <a:lnTo>
                  <a:pt x="292788" y="1653693"/>
                </a:lnTo>
                <a:lnTo>
                  <a:pt x="297019" y="1655740"/>
                </a:lnTo>
                <a:lnTo>
                  <a:pt x="297019" y="1663954"/>
                </a:lnTo>
                <a:lnTo>
                  <a:pt x="301250" y="1666001"/>
                </a:lnTo>
                <a:lnTo>
                  <a:pt x="301250" y="1670095"/>
                </a:lnTo>
                <a:lnTo>
                  <a:pt x="305521" y="1674190"/>
                </a:lnTo>
                <a:lnTo>
                  <a:pt x="305521" y="1680331"/>
                </a:lnTo>
                <a:lnTo>
                  <a:pt x="309752" y="1684425"/>
                </a:lnTo>
                <a:lnTo>
                  <a:pt x="309752" y="1690592"/>
                </a:lnTo>
                <a:lnTo>
                  <a:pt x="313983" y="1694686"/>
                </a:lnTo>
                <a:lnTo>
                  <a:pt x="313983" y="1702875"/>
                </a:lnTo>
                <a:lnTo>
                  <a:pt x="318214" y="1706969"/>
                </a:lnTo>
                <a:lnTo>
                  <a:pt x="318214" y="1715183"/>
                </a:lnTo>
                <a:lnTo>
                  <a:pt x="322486" y="1719277"/>
                </a:lnTo>
                <a:lnTo>
                  <a:pt x="322486" y="1731560"/>
                </a:lnTo>
                <a:lnTo>
                  <a:pt x="326717" y="1733608"/>
                </a:lnTo>
                <a:lnTo>
                  <a:pt x="326717" y="1750010"/>
                </a:lnTo>
                <a:lnTo>
                  <a:pt x="330948" y="1750010"/>
                </a:lnTo>
                <a:lnTo>
                  <a:pt x="330948" y="1797145"/>
                </a:lnTo>
                <a:lnTo>
                  <a:pt x="326717" y="1805334"/>
                </a:lnTo>
                <a:lnTo>
                  <a:pt x="326717" y="1819689"/>
                </a:lnTo>
                <a:lnTo>
                  <a:pt x="322486" y="1827878"/>
                </a:lnTo>
                <a:lnTo>
                  <a:pt x="322486" y="1842233"/>
                </a:lnTo>
                <a:lnTo>
                  <a:pt x="318214" y="1848374"/>
                </a:lnTo>
                <a:lnTo>
                  <a:pt x="318214" y="1856563"/>
                </a:lnTo>
                <a:lnTo>
                  <a:pt x="313983" y="1864777"/>
                </a:lnTo>
                <a:lnTo>
                  <a:pt x="313983" y="1870918"/>
                </a:lnTo>
                <a:lnTo>
                  <a:pt x="309752" y="1879107"/>
                </a:lnTo>
                <a:lnTo>
                  <a:pt x="309752" y="1887296"/>
                </a:lnTo>
                <a:lnTo>
                  <a:pt x="305521" y="1893462"/>
                </a:lnTo>
                <a:lnTo>
                  <a:pt x="305521" y="1901651"/>
                </a:lnTo>
                <a:lnTo>
                  <a:pt x="301250" y="1909839"/>
                </a:lnTo>
                <a:lnTo>
                  <a:pt x="297019" y="1918053"/>
                </a:lnTo>
                <a:lnTo>
                  <a:pt x="297019" y="1926242"/>
                </a:lnTo>
                <a:lnTo>
                  <a:pt x="292788" y="1932383"/>
                </a:lnTo>
                <a:lnTo>
                  <a:pt x="288532" y="1940597"/>
                </a:lnTo>
                <a:lnTo>
                  <a:pt x="284289" y="1948786"/>
                </a:lnTo>
                <a:lnTo>
                  <a:pt x="280046" y="1956974"/>
                </a:lnTo>
                <a:lnTo>
                  <a:pt x="275803" y="1963116"/>
                </a:lnTo>
                <a:lnTo>
                  <a:pt x="271560" y="1971330"/>
                </a:lnTo>
                <a:lnTo>
                  <a:pt x="267316" y="1979518"/>
                </a:lnTo>
                <a:lnTo>
                  <a:pt x="263073" y="1987707"/>
                </a:lnTo>
                <a:lnTo>
                  <a:pt x="258830" y="1993874"/>
                </a:lnTo>
                <a:lnTo>
                  <a:pt x="254587" y="2002062"/>
                </a:lnTo>
                <a:lnTo>
                  <a:pt x="250344" y="2010251"/>
                </a:lnTo>
                <a:lnTo>
                  <a:pt x="241857" y="2018465"/>
                </a:lnTo>
                <a:lnTo>
                  <a:pt x="237614" y="2024606"/>
                </a:lnTo>
                <a:lnTo>
                  <a:pt x="233371" y="2032795"/>
                </a:lnTo>
                <a:lnTo>
                  <a:pt x="229128" y="2038936"/>
                </a:lnTo>
                <a:lnTo>
                  <a:pt x="224884" y="2045103"/>
                </a:lnTo>
                <a:lnTo>
                  <a:pt x="216398" y="2051244"/>
                </a:lnTo>
                <a:lnTo>
                  <a:pt x="212155" y="2059433"/>
                </a:lnTo>
                <a:lnTo>
                  <a:pt x="207912" y="2065600"/>
                </a:lnTo>
                <a:lnTo>
                  <a:pt x="203668" y="2071741"/>
                </a:lnTo>
                <a:lnTo>
                  <a:pt x="199425" y="2079930"/>
                </a:lnTo>
                <a:lnTo>
                  <a:pt x="190939" y="2086071"/>
                </a:lnTo>
                <a:lnTo>
                  <a:pt x="186696" y="2092238"/>
                </a:lnTo>
                <a:lnTo>
                  <a:pt x="182453" y="2100427"/>
                </a:lnTo>
                <a:lnTo>
                  <a:pt x="178209" y="2106568"/>
                </a:lnTo>
                <a:lnTo>
                  <a:pt x="173966" y="2112710"/>
                </a:lnTo>
                <a:lnTo>
                  <a:pt x="169723" y="2120923"/>
                </a:lnTo>
                <a:lnTo>
                  <a:pt x="161237" y="2127065"/>
                </a:lnTo>
                <a:lnTo>
                  <a:pt x="156993" y="2133206"/>
                </a:lnTo>
                <a:lnTo>
                  <a:pt x="152750" y="2139348"/>
                </a:lnTo>
                <a:lnTo>
                  <a:pt x="148507" y="2147562"/>
                </a:lnTo>
                <a:lnTo>
                  <a:pt x="144264" y="2153703"/>
                </a:lnTo>
                <a:lnTo>
                  <a:pt x="140021" y="2159845"/>
                </a:lnTo>
                <a:lnTo>
                  <a:pt x="135777" y="2165986"/>
                </a:lnTo>
                <a:lnTo>
                  <a:pt x="127291" y="2172153"/>
                </a:lnTo>
                <a:lnTo>
                  <a:pt x="123048" y="2178294"/>
                </a:lnTo>
                <a:lnTo>
                  <a:pt x="118805" y="2186483"/>
                </a:lnTo>
                <a:lnTo>
                  <a:pt x="114562" y="2192649"/>
                </a:lnTo>
                <a:lnTo>
                  <a:pt x="110318" y="2198791"/>
                </a:lnTo>
                <a:lnTo>
                  <a:pt x="106075" y="2204932"/>
                </a:lnTo>
                <a:lnTo>
                  <a:pt x="101832" y="2209027"/>
                </a:lnTo>
                <a:lnTo>
                  <a:pt x="97589" y="2215168"/>
                </a:lnTo>
                <a:lnTo>
                  <a:pt x="93346" y="2221335"/>
                </a:lnTo>
                <a:lnTo>
                  <a:pt x="89102" y="2227476"/>
                </a:lnTo>
                <a:lnTo>
                  <a:pt x="80620" y="2231571"/>
                </a:lnTo>
                <a:lnTo>
                  <a:pt x="76377" y="2237712"/>
                </a:lnTo>
                <a:lnTo>
                  <a:pt x="72134" y="2243879"/>
                </a:lnTo>
                <a:lnTo>
                  <a:pt x="67891" y="2250020"/>
                </a:lnTo>
                <a:lnTo>
                  <a:pt x="63647" y="2256162"/>
                </a:lnTo>
                <a:lnTo>
                  <a:pt x="59404" y="2262303"/>
                </a:lnTo>
                <a:lnTo>
                  <a:pt x="55161" y="2268470"/>
                </a:lnTo>
                <a:lnTo>
                  <a:pt x="50918" y="2274611"/>
                </a:lnTo>
                <a:lnTo>
                  <a:pt x="46675" y="2280753"/>
                </a:lnTo>
                <a:lnTo>
                  <a:pt x="42431" y="2286894"/>
                </a:lnTo>
                <a:lnTo>
                  <a:pt x="38188" y="2293036"/>
                </a:lnTo>
                <a:lnTo>
                  <a:pt x="33945" y="2297155"/>
                </a:lnTo>
                <a:lnTo>
                  <a:pt x="29702" y="2303297"/>
                </a:lnTo>
                <a:lnTo>
                  <a:pt x="25459" y="2309438"/>
                </a:lnTo>
                <a:lnTo>
                  <a:pt x="25459" y="2313533"/>
                </a:lnTo>
                <a:lnTo>
                  <a:pt x="21215" y="2319699"/>
                </a:lnTo>
                <a:lnTo>
                  <a:pt x="16972" y="2323793"/>
                </a:lnTo>
                <a:lnTo>
                  <a:pt x="16972" y="2329935"/>
                </a:lnTo>
                <a:lnTo>
                  <a:pt x="12729" y="2334029"/>
                </a:lnTo>
                <a:lnTo>
                  <a:pt x="8486" y="2338124"/>
                </a:lnTo>
                <a:lnTo>
                  <a:pt x="8486" y="2348384"/>
                </a:lnTo>
                <a:lnTo>
                  <a:pt x="4243" y="2352479"/>
                </a:lnTo>
                <a:lnTo>
                  <a:pt x="4243" y="2360667"/>
                </a:lnTo>
                <a:lnTo>
                  <a:pt x="0" y="2362715"/>
                </a:lnTo>
                <a:lnTo>
                  <a:pt x="0" y="2379117"/>
                </a:lnTo>
                <a:lnTo>
                  <a:pt x="4243" y="2383211"/>
                </a:lnTo>
                <a:lnTo>
                  <a:pt x="4243" y="2389353"/>
                </a:lnTo>
                <a:lnTo>
                  <a:pt x="8486" y="2395519"/>
                </a:lnTo>
                <a:lnTo>
                  <a:pt x="12729" y="2399614"/>
                </a:lnTo>
                <a:lnTo>
                  <a:pt x="21215" y="2403708"/>
                </a:lnTo>
                <a:lnTo>
                  <a:pt x="25459" y="2409850"/>
                </a:lnTo>
                <a:lnTo>
                  <a:pt x="33945" y="2413944"/>
                </a:lnTo>
                <a:lnTo>
                  <a:pt x="42431" y="2420110"/>
                </a:lnTo>
                <a:lnTo>
                  <a:pt x="50918" y="2424205"/>
                </a:lnTo>
                <a:lnTo>
                  <a:pt x="59404" y="2430346"/>
                </a:lnTo>
                <a:lnTo>
                  <a:pt x="72134" y="2434441"/>
                </a:lnTo>
                <a:lnTo>
                  <a:pt x="80620" y="2440582"/>
                </a:lnTo>
                <a:lnTo>
                  <a:pt x="93346" y="2446749"/>
                </a:lnTo>
                <a:lnTo>
                  <a:pt x="106075" y="2450843"/>
                </a:lnTo>
                <a:lnTo>
                  <a:pt x="118805" y="2456985"/>
                </a:lnTo>
                <a:lnTo>
                  <a:pt x="131534" y="2463126"/>
                </a:lnTo>
                <a:lnTo>
                  <a:pt x="148507" y="2467220"/>
                </a:lnTo>
                <a:lnTo>
                  <a:pt x="161237" y="2473387"/>
                </a:lnTo>
                <a:lnTo>
                  <a:pt x="178209" y="2479528"/>
                </a:lnTo>
                <a:lnTo>
                  <a:pt x="190939" y="2485670"/>
                </a:lnTo>
                <a:lnTo>
                  <a:pt x="207912" y="2491812"/>
                </a:lnTo>
                <a:lnTo>
                  <a:pt x="224884" y="2497978"/>
                </a:lnTo>
                <a:lnTo>
                  <a:pt x="237614" y="2504120"/>
                </a:lnTo>
                <a:lnTo>
                  <a:pt x="254587" y="2508214"/>
                </a:lnTo>
                <a:lnTo>
                  <a:pt x="271560" y="2514355"/>
                </a:lnTo>
                <a:lnTo>
                  <a:pt x="288532" y="2520497"/>
                </a:lnTo>
                <a:lnTo>
                  <a:pt x="305521" y="2526663"/>
                </a:lnTo>
                <a:lnTo>
                  <a:pt x="322486" y="2534852"/>
                </a:lnTo>
                <a:lnTo>
                  <a:pt x="339451" y="2540994"/>
                </a:lnTo>
                <a:lnTo>
                  <a:pt x="356415" y="2547160"/>
                </a:lnTo>
                <a:lnTo>
                  <a:pt x="373380" y="2553302"/>
                </a:lnTo>
                <a:lnTo>
                  <a:pt x="390385" y="2559443"/>
                </a:lnTo>
                <a:lnTo>
                  <a:pt x="407350" y="2565585"/>
                </a:lnTo>
                <a:lnTo>
                  <a:pt x="420083" y="2569679"/>
                </a:lnTo>
                <a:lnTo>
                  <a:pt x="432817" y="2575846"/>
                </a:lnTo>
                <a:lnTo>
                  <a:pt x="445510" y="2579940"/>
                </a:lnTo>
                <a:lnTo>
                  <a:pt x="458244" y="2586081"/>
                </a:lnTo>
                <a:lnTo>
                  <a:pt x="470977" y="2590176"/>
                </a:lnTo>
                <a:lnTo>
                  <a:pt x="483711" y="2594270"/>
                </a:lnTo>
                <a:lnTo>
                  <a:pt x="496444" y="2600437"/>
                </a:lnTo>
                <a:lnTo>
                  <a:pt x="509178" y="2604531"/>
                </a:lnTo>
                <a:lnTo>
                  <a:pt x="521912" y="2610673"/>
                </a:lnTo>
                <a:lnTo>
                  <a:pt x="534645" y="2614767"/>
                </a:lnTo>
                <a:lnTo>
                  <a:pt x="547379" y="2618861"/>
                </a:lnTo>
                <a:lnTo>
                  <a:pt x="555841" y="2625028"/>
                </a:lnTo>
                <a:lnTo>
                  <a:pt x="568575" y="2629122"/>
                </a:lnTo>
                <a:lnTo>
                  <a:pt x="577077" y="2635264"/>
                </a:lnTo>
                <a:lnTo>
                  <a:pt x="589811" y="2639358"/>
                </a:lnTo>
                <a:lnTo>
                  <a:pt x="598273" y="2645499"/>
                </a:lnTo>
                <a:lnTo>
                  <a:pt x="611006" y="2649619"/>
                </a:lnTo>
                <a:lnTo>
                  <a:pt x="619509" y="2655760"/>
                </a:lnTo>
                <a:lnTo>
                  <a:pt x="627971" y="2659855"/>
                </a:lnTo>
                <a:lnTo>
                  <a:pt x="636474" y="2663949"/>
                </a:lnTo>
                <a:lnTo>
                  <a:pt x="644936" y="2670091"/>
                </a:lnTo>
                <a:lnTo>
                  <a:pt x="653438" y="2674210"/>
                </a:lnTo>
                <a:lnTo>
                  <a:pt x="661941" y="2680351"/>
                </a:lnTo>
                <a:lnTo>
                  <a:pt x="670403" y="2684446"/>
                </a:lnTo>
                <a:lnTo>
                  <a:pt x="678906" y="2688540"/>
                </a:lnTo>
                <a:lnTo>
                  <a:pt x="687368" y="2694689"/>
                </a:lnTo>
                <a:lnTo>
                  <a:pt x="691639" y="2698788"/>
                </a:lnTo>
                <a:lnTo>
                  <a:pt x="700101" y="2704935"/>
                </a:lnTo>
                <a:lnTo>
                  <a:pt x="704373" y="2709034"/>
                </a:lnTo>
                <a:lnTo>
                  <a:pt x="708604" y="2713134"/>
                </a:lnTo>
                <a:lnTo>
                  <a:pt x="712835" y="2719280"/>
                </a:lnTo>
                <a:lnTo>
                  <a:pt x="717107" y="2723380"/>
                </a:lnTo>
                <a:lnTo>
                  <a:pt x="721337" y="2729526"/>
                </a:lnTo>
                <a:lnTo>
                  <a:pt x="729799" y="2733625"/>
                </a:lnTo>
                <a:lnTo>
                  <a:pt x="734071" y="2739772"/>
                </a:lnTo>
                <a:lnTo>
                  <a:pt x="738302" y="2743871"/>
                </a:lnTo>
                <a:lnTo>
                  <a:pt x="746805" y="2747971"/>
                </a:lnTo>
                <a:lnTo>
                  <a:pt x="751036" y="2752067"/>
                </a:lnTo>
                <a:lnTo>
                  <a:pt x="759538" y="2756167"/>
                </a:lnTo>
                <a:lnTo>
                  <a:pt x="768000" y="2760264"/>
                </a:lnTo>
                <a:lnTo>
                  <a:pt x="772231" y="2764363"/>
                </a:lnTo>
                <a:lnTo>
                  <a:pt x="780734" y="2766413"/>
                </a:lnTo>
                <a:lnTo>
                  <a:pt x="789237" y="2768462"/>
                </a:lnTo>
                <a:lnTo>
                  <a:pt x="797699" y="2770510"/>
                </a:lnTo>
                <a:lnTo>
                  <a:pt x="810432" y="2772559"/>
                </a:lnTo>
                <a:lnTo>
                  <a:pt x="818935" y="2774609"/>
                </a:lnTo>
                <a:lnTo>
                  <a:pt x="827397" y="2776659"/>
                </a:lnTo>
                <a:lnTo>
                  <a:pt x="835900" y="2778708"/>
                </a:lnTo>
                <a:lnTo>
                  <a:pt x="857095" y="2778708"/>
                </a:lnTo>
                <a:lnTo>
                  <a:pt x="869829" y="2780758"/>
                </a:lnTo>
                <a:lnTo>
                  <a:pt x="916532" y="2780758"/>
                </a:lnTo>
                <a:lnTo>
                  <a:pt x="929266" y="2778708"/>
                </a:lnTo>
                <a:lnTo>
                  <a:pt x="941959" y="2778708"/>
                </a:lnTo>
                <a:lnTo>
                  <a:pt x="954693" y="2776659"/>
                </a:lnTo>
                <a:lnTo>
                  <a:pt x="971657" y="2776659"/>
                </a:lnTo>
                <a:lnTo>
                  <a:pt x="984391" y="2774609"/>
                </a:lnTo>
                <a:lnTo>
                  <a:pt x="997124" y="2772559"/>
                </a:lnTo>
                <a:lnTo>
                  <a:pt x="1014089" y="2770510"/>
                </a:lnTo>
                <a:lnTo>
                  <a:pt x="1026823" y="2768462"/>
                </a:lnTo>
                <a:lnTo>
                  <a:pt x="1043828" y="2766413"/>
                </a:lnTo>
                <a:lnTo>
                  <a:pt x="1056521" y="2766413"/>
                </a:lnTo>
                <a:lnTo>
                  <a:pt x="1069255" y="2764363"/>
                </a:lnTo>
                <a:lnTo>
                  <a:pt x="1081988" y="2762313"/>
                </a:lnTo>
                <a:lnTo>
                  <a:pt x="1094722" y="2760264"/>
                </a:lnTo>
                <a:lnTo>
                  <a:pt x="1107455" y="2758216"/>
                </a:lnTo>
                <a:lnTo>
                  <a:pt x="1120189" y="2756167"/>
                </a:lnTo>
                <a:lnTo>
                  <a:pt x="1132923" y="2754117"/>
                </a:lnTo>
                <a:lnTo>
                  <a:pt x="1149887" y="2752067"/>
                </a:lnTo>
                <a:lnTo>
                  <a:pt x="1162621" y="2750018"/>
                </a:lnTo>
                <a:lnTo>
                  <a:pt x="1175355" y="2747971"/>
                </a:lnTo>
                <a:lnTo>
                  <a:pt x="1192319" y="2743871"/>
                </a:lnTo>
                <a:lnTo>
                  <a:pt x="1205053" y="2741822"/>
                </a:lnTo>
                <a:lnTo>
                  <a:pt x="1222017" y="2739772"/>
                </a:lnTo>
                <a:lnTo>
                  <a:pt x="1238982" y="2735675"/>
                </a:lnTo>
                <a:lnTo>
                  <a:pt x="1251716" y="2733625"/>
                </a:lnTo>
                <a:lnTo>
                  <a:pt x="1268680" y="2729526"/>
                </a:lnTo>
                <a:lnTo>
                  <a:pt x="1285686" y="2727476"/>
                </a:lnTo>
                <a:lnTo>
                  <a:pt x="1298419" y="2725429"/>
                </a:lnTo>
                <a:lnTo>
                  <a:pt x="1315384" y="2721330"/>
                </a:lnTo>
                <a:lnTo>
                  <a:pt x="1332349" y="2719280"/>
                </a:lnTo>
                <a:lnTo>
                  <a:pt x="1349313" y="2715183"/>
                </a:lnTo>
                <a:lnTo>
                  <a:pt x="1366278" y="2711084"/>
                </a:lnTo>
                <a:lnTo>
                  <a:pt x="1383242" y="2709034"/>
                </a:lnTo>
                <a:lnTo>
                  <a:pt x="1400248" y="2704935"/>
                </a:lnTo>
                <a:lnTo>
                  <a:pt x="1417212" y="2702888"/>
                </a:lnTo>
                <a:lnTo>
                  <a:pt x="1434177" y="2698788"/>
                </a:lnTo>
                <a:lnTo>
                  <a:pt x="1451142" y="2696739"/>
                </a:lnTo>
                <a:lnTo>
                  <a:pt x="1468106" y="2692634"/>
                </a:lnTo>
                <a:lnTo>
                  <a:pt x="1485111" y="2690587"/>
                </a:lnTo>
                <a:lnTo>
                  <a:pt x="1502076" y="2686493"/>
                </a:lnTo>
                <a:lnTo>
                  <a:pt x="1519041" y="2684446"/>
                </a:lnTo>
                <a:lnTo>
                  <a:pt x="1536005" y="2682399"/>
                </a:lnTo>
                <a:lnTo>
                  <a:pt x="1544508" y="2680351"/>
                </a:lnTo>
                <a:lnTo>
                  <a:pt x="1548739" y="2680351"/>
                </a:lnTo>
                <a:lnTo>
                  <a:pt x="1552970" y="2678304"/>
                </a:lnTo>
                <a:lnTo>
                  <a:pt x="1561473" y="2678304"/>
                </a:lnTo>
                <a:lnTo>
                  <a:pt x="1565704" y="2676257"/>
                </a:lnTo>
                <a:lnTo>
                  <a:pt x="1574206" y="2676257"/>
                </a:lnTo>
                <a:lnTo>
                  <a:pt x="1578437" y="2674210"/>
                </a:lnTo>
                <a:lnTo>
                  <a:pt x="1591171" y="2674210"/>
                </a:lnTo>
                <a:lnTo>
                  <a:pt x="1599673" y="2672138"/>
                </a:lnTo>
                <a:lnTo>
                  <a:pt x="1608135" y="2672138"/>
                </a:lnTo>
                <a:lnTo>
                  <a:pt x="1616638" y="2670091"/>
                </a:lnTo>
                <a:lnTo>
                  <a:pt x="1620869" y="2670091"/>
                </a:lnTo>
                <a:lnTo>
                  <a:pt x="1629372" y="2668043"/>
                </a:lnTo>
                <a:lnTo>
                  <a:pt x="1642105" y="2668043"/>
                </a:lnTo>
                <a:lnTo>
                  <a:pt x="1646336" y="2665996"/>
                </a:lnTo>
                <a:lnTo>
                  <a:pt x="1659070" y="2665996"/>
                </a:lnTo>
                <a:lnTo>
                  <a:pt x="1667573" y="2663949"/>
                </a:lnTo>
                <a:lnTo>
                  <a:pt x="1680266" y="2663949"/>
                </a:lnTo>
                <a:lnTo>
                  <a:pt x="1684537" y="2661902"/>
                </a:lnTo>
                <a:lnTo>
                  <a:pt x="1692999" y="2661902"/>
                </a:lnTo>
                <a:lnTo>
                  <a:pt x="1697271" y="2659855"/>
                </a:lnTo>
                <a:lnTo>
                  <a:pt x="1709964" y="2659855"/>
                </a:lnTo>
                <a:lnTo>
                  <a:pt x="1718466" y="2657808"/>
                </a:lnTo>
                <a:lnTo>
                  <a:pt x="1722697" y="2657808"/>
                </a:lnTo>
                <a:lnTo>
                  <a:pt x="1731200" y="2655760"/>
                </a:lnTo>
                <a:lnTo>
                  <a:pt x="1735431" y="2655760"/>
                </a:lnTo>
                <a:lnTo>
                  <a:pt x="1748165" y="2653713"/>
                </a:lnTo>
                <a:lnTo>
                  <a:pt x="1760898" y="2651666"/>
                </a:lnTo>
                <a:lnTo>
                  <a:pt x="1773632" y="2649619"/>
                </a:lnTo>
                <a:lnTo>
                  <a:pt x="1786366" y="2649619"/>
                </a:lnTo>
                <a:lnTo>
                  <a:pt x="1799099" y="2647547"/>
                </a:lnTo>
                <a:lnTo>
                  <a:pt x="1811833" y="2647547"/>
                </a:lnTo>
                <a:lnTo>
                  <a:pt x="1824567" y="2645499"/>
                </a:lnTo>
                <a:lnTo>
                  <a:pt x="1837259" y="2645499"/>
                </a:lnTo>
                <a:lnTo>
                  <a:pt x="1849993" y="2643452"/>
                </a:lnTo>
                <a:lnTo>
                  <a:pt x="1871229" y="2643452"/>
                </a:lnTo>
                <a:lnTo>
                  <a:pt x="1883963" y="2641405"/>
                </a:lnTo>
                <a:lnTo>
                  <a:pt x="1917892" y="2641405"/>
                </a:lnTo>
                <a:lnTo>
                  <a:pt x="1917892" y="915986"/>
                </a:lnTo>
                <a:lnTo>
                  <a:pt x="1913661" y="913939"/>
                </a:lnTo>
                <a:lnTo>
                  <a:pt x="1913661" y="911891"/>
                </a:lnTo>
                <a:lnTo>
                  <a:pt x="1917892" y="913939"/>
                </a:lnTo>
                <a:lnTo>
                  <a:pt x="1917892" y="647556"/>
                </a:lnTo>
                <a:lnTo>
                  <a:pt x="1913661" y="651650"/>
                </a:lnTo>
                <a:lnTo>
                  <a:pt x="1913661" y="657792"/>
                </a:lnTo>
                <a:lnTo>
                  <a:pt x="1909430" y="663933"/>
                </a:lnTo>
                <a:lnTo>
                  <a:pt x="1909430" y="676241"/>
                </a:lnTo>
                <a:lnTo>
                  <a:pt x="1913661" y="907797"/>
                </a:lnTo>
                <a:lnTo>
                  <a:pt x="1913661" y="909844"/>
                </a:lnTo>
                <a:lnTo>
                  <a:pt x="1913661" y="907797"/>
                </a:lnTo>
                <a:lnTo>
                  <a:pt x="1909430" y="905750"/>
                </a:lnTo>
                <a:lnTo>
                  <a:pt x="1905159" y="901655"/>
                </a:lnTo>
                <a:lnTo>
                  <a:pt x="1905159" y="897536"/>
                </a:lnTo>
                <a:lnTo>
                  <a:pt x="1900928" y="895489"/>
                </a:lnTo>
                <a:lnTo>
                  <a:pt x="1900928" y="891395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026451" y="3256500"/>
            <a:ext cx="4068" cy="951"/>
          </a:xfrm>
          <a:custGeom>
            <a:avLst/>
            <a:gdLst/>
            <a:ahLst/>
            <a:cxnLst/>
            <a:rect l="l" t="t" r="r" b="b"/>
            <a:pathLst>
              <a:path w="4068" h="951">
                <a:moveTo>
                  <a:pt x="4068" y="0"/>
                </a:moveTo>
                <a:lnTo>
                  <a:pt x="0" y="0"/>
                </a:lnTo>
                <a:lnTo>
                  <a:pt x="0" y="951"/>
                </a:lnTo>
                <a:lnTo>
                  <a:pt x="4068" y="0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08538" y="3257451"/>
            <a:ext cx="2036852" cy="2755243"/>
          </a:xfrm>
          <a:custGeom>
            <a:avLst/>
            <a:gdLst/>
            <a:ahLst/>
            <a:cxnLst/>
            <a:rect l="l" t="t" r="r" b="b"/>
            <a:pathLst>
              <a:path w="2036852" h="2755243">
                <a:moveTo>
                  <a:pt x="1107663" y="259439"/>
                </a:moveTo>
                <a:lnTo>
                  <a:pt x="1107663" y="263434"/>
                </a:lnTo>
                <a:lnTo>
                  <a:pt x="1111731" y="269675"/>
                </a:lnTo>
                <a:lnTo>
                  <a:pt x="1111731" y="277664"/>
                </a:lnTo>
                <a:lnTo>
                  <a:pt x="1115799" y="281908"/>
                </a:lnTo>
                <a:lnTo>
                  <a:pt x="1120275" y="285903"/>
                </a:lnTo>
                <a:lnTo>
                  <a:pt x="1120275" y="290147"/>
                </a:lnTo>
                <a:lnTo>
                  <a:pt x="1124343" y="294141"/>
                </a:lnTo>
                <a:lnTo>
                  <a:pt x="1124343" y="298136"/>
                </a:lnTo>
                <a:lnTo>
                  <a:pt x="1128818" y="300383"/>
                </a:lnTo>
                <a:lnTo>
                  <a:pt x="1132886" y="306374"/>
                </a:lnTo>
                <a:lnTo>
                  <a:pt x="1137361" y="310619"/>
                </a:lnTo>
                <a:lnTo>
                  <a:pt x="1137361" y="314613"/>
                </a:lnTo>
                <a:lnTo>
                  <a:pt x="1141429" y="318757"/>
                </a:lnTo>
                <a:lnTo>
                  <a:pt x="1145498" y="322852"/>
                </a:lnTo>
                <a:lnTo>
                  <a:pt x="1145498" y="326946"/>
                </a:lnTo>
                <a:lnTo>
                  <a:pt x="1149973" y="331040"/>
                </a:lnTo>
                <a:lnTo>
                  <a:pt x="1149973" y="337182"/>
                </a:lnTo>
                <a:lnTo>
                  <a:pt x="1154041" y="341301"/>
                </a:lnTo>
                <a:lnTo>
                  <a:pt x="1154041" y="349490"/>
                </a:lnTo>
                <a:lnTo>
                  <a:pt x="1158516" y="353584"/>
                </a:lnTo>
                <a:lnTo>
                  <a:pt x="1158516" y="392531"/>
                </a:lnTo>
                <a:lnTo>
                  <a:pt x="1154041" y="398672"/>
                </a:lnTo>
                <a:lnTo>
                  <a:pt x="1154041" y="408908"/>
                </a:lnTo>
                <a:lnTo>
                  <a:pt x="1149973" y="415050"/>
                </a:lnTo>
                <a:lnTo>
                  <a:pt x="1149973" y="421216"/>
                </a:lnTo>
                <a:lnTo>
                  <a:pt x="1145498" y="427358"/>
                </a:lnTo>
                <a:lnTo>
                  <a:pt x="1145498" y="433499"/>
                </a:lnTo>
                <a:lnTo>
                  <a:pt x="1141429" y="441713"/>
                </a:lnTo>
                <a:lnTo>
                  <a:pt x="1137361" y="447854"/>
                </a:lnTo>
                <a:lnTo>
                  <a:pt x="1132886" y="456043"/>
                </a:lnTo>
                <a:lnTo>
                  <a:pt x="1128818" y="462185"/>
                </a:lnTo>
                <a:lnTo>
                  <a:pt x="1124343" y="470398"/>
                </a:lnTo>
                <a:lnTo>
                  <a:pt x="1124343" y="474493"/>
                </a:lnTo>
                <a:lnTo>
                  <a:pt x="1120275" y="476540"/>
                </a:lnTo>
                <a:lnTo>
                  <a:pt x="1120275" y="482681"/>
                </a:lnTo>
                <a:lnTo>
                  <a:pt x="1115799" y="484728"/>
                </a:lnTo>
                <a:lnTo>
                  <a:pt x="1115799" y="490870"/>
                </a:lnTo>
                <a:lnTo>
                  <a:pt x="1111731" y="492942"/>
                </a:lnTo>
                <a:lnTo>
                  <a:pt x="1111731" y="497036"/>
                </a:lnTo>
                <a:lnTo>
                  <a:pt x="1107663" y="499084"/>
                </a:lnTo>
                <a:lnTo>
                  <a:pt x="1107663" y="505225"/>
                </a:lnTo>
                <a:lnTo>
                  <a:pt x="1103188" y="507272"/>
                </a:lnTo>
                <a:lnTo>
                  <a:pt x="1103188" y="511367"/>
                </a:lnTo>
                <a:lnTo>
                  <a:pt x="1099120" y="513414"/>
                </a:lnTo>
                <a:lnTo>
                  <a:pt x="1099120" y="519580"/>
                </a:lnTo>
                <a:lnTo>
                  <a:pt x="1094645" y="521627"/>
                </a:lnTo>
                <a:lnTo>
                  <a:pt x="1094645" y="525722"/>
                </a:lnTo>
                <a:lnTo>
                  <a:pt x="1090576" y="527769"/>
                </a:lnTo>
                <a:lnTo>
                  <a:pt x="1090576" y="533911"/>
                </a:lnTo>
                <a:lnTo>
                  <a:pt x="1086101" y="535958"/>
                </a:lnTo>
                <a:lnTo>
                  <a:pt x="1086101" y="540052"/>
                </a:lnTo>
                <a:lnTo>
                  <a:pt x="1082033" y="542099"/>
                </a:lnTo>
                <a:lnTo>
                  <a:pt x="1082033" y="546219"/>
                </a:lnTo>
                <a:lnTo>
                  <a:pt x="1077965" y="548266"/>
                </a:lnTo>
                <a:lnTo>
                  <a:pt x="1077965" y="552360"/>
                </a:lnTo>
                <a:lnTo>
                  <a:pt x="1073490" y="554407"/>
                </a:lnTo>
                <a:lnTo>
                  <a:pt x="1073490" y="558502"/>
                </a:lnTo>
                <a:lnTo>
                  <a:pt x="1069421" y="560549"/>
                </a:lnTo>
                <a:lnTo>
                  <a:pt x="1069421" y="564643"/>
                </a:lnTo>
                <a:lnTo>
                  <a:pt x="1064946" y="566690"/>
                </a:lnTo>
                <a:lnTo>
                  <a:pt x="1064946" y="570810"/>
                </a:lnTo>
                <a:lnTo>
                  <a:pt x="1060878" y="572857"/>
                </a:lnTo>
                <a:lnTo>
                  <a:pt x="1060878" y="578998"/>
                </a:lnTo>
                <a:lnTo>
                  <a:pt x="1056403" y="581046"/>
                </a:lnTo>
                <a:lnTo>
                  <a:pt x="1047860" y="595401"/>
                </a:lnTo>
                <a:lnTo>
                  <a:pt x="1039723" y="609731"/>
                </a:lnTo>
                <a:lnTo>
                  <a:pt x="1026705" y="624086"/>
                </a:lnTo>
                <a:lnTo>
                  <a:pt x="1014093" y="636369"/>
                </a:lnTo>
                <a:lnTo>
                  <a:pt x="1001482" y="650724"/>
                </a:lnTo>
                <a:lnTo>
                  <a:pt x="988463" y="663007"/>
                </a:lnTo>
                <a:lnTo>
                  <a:pt x="971783" y="675315"/>
                </a:lnTo>
                <a:lnTo>
                  <a:pt x="958765" y="685551"/>
                </a:lnTo>
                <a:lnTo>
                  <a:pt x="942085" y="697859"/>
                </a:lnTo>
                <a:lnTo>
                  <a:pt x="929067" y="708095"/>
                </a:lnTo>
                <a:lnTo>
                  <a:pt x="912387" y="718331"/>
                </a:lnTo>
                <a:lnTo>
                  <a:pt x="899368" y="726545"/>
                </a:lnTo>
                <a:lnTo>
                  <a:pt x="882688" y="736781"/>
                </a:lnTo>
                <a:lnTo>
                  <a:pt x="865602" y="744969"/>
                </a:lnTo>
                <a:lnTo>
                  <a:pt x="852990" y="753183"/>
                </a:lnTo>
                <a:lnTo>
                  <a:pt x="835904" y="761372"/>
                </a:lnTo>
                <a:lnTo>
                  <a:pt x="823292" y="767513"/>
                </a:lnTo>
                <a:lnTo>
                  <a:pt x="806205" y="773680"/>
                </a:lnTo>
                <a:lnTo>
                  <a:pt x="793594" y="781868"/>
                </a:lnTo>
                <a:lnTo>
                  <a:pt x="780575" y="785963"/>
                </a:lnTo>
                <a:lnTo>
                  <a:pt x="767964" y="792104"/>
                </a:lnTo>
                <a:lnTo>
                  <a:pt x="755352" y="796224"/>
                </a:lnTo>
                <a:lnTo>
                  <a:pt x="746809" y="802365"/>
                </a:lnTo>
                <a:lnTo>
                  <a:pt x="734197" y="804412"/>
                </a:lnTo>
                <a:lnTo>
                  <a:pt x="725654" y="808507"/>
                </a:lnTo>
                <a:lnTo>
                  <a:pt x="717111" y="812601"/>
                </a:lnTo>
                <a:lnTo>
                  <a:pt x="713042" y="814648"/>
                </a:lnTo>
                <a:lnTo>
                  <a:pt x="704499" y="816695"/>
                </a:lnTo>
                <a:lnTo>
                  <a:pt x="700024" y="818743"/>
                </a:lnTo>
                <a:lnTo>
                  <a:pt x="695956" y="820790"/>
                </a:lnTo>
                <a:lnTo>
                  <a:pt x="704499" y="812601"/>
                </a:lnTo>
                <a:lnTo>
                  <a:pt x="708567" y="804412"/>
                </a:lnTo>
                <a:lnTo>
                  <a:pt x="713042" y="796224"/>
                </a:lnTo>
                <a:lnTo>
                  <a:pt x="713042" y="788010"/>
                </a:lnTo>
                <a:lnTo>
                  <a:pt x="717111" y="779821"/>
                </a:lnTo>
                <a:lnTo>
                  <a:pt x="717111" y="771633"/>
                </a:lnTo>
                <a:lnTo>
                  <a:pt x="721179" y="763419"/>
                </a:lnTo>
                <a:lnTo>
                  <a:pt x="721179" y="722450"/>
                </a:lnTo>
                <a:lnTo>
                  <a:pt x="717111" y="714237"/>
                </a:lnTo>
                <a:lnTo>
                  <a:pt x="717111" y="706048"/>
                </a:lnTo>
                <a:lnTo>
                  <a:pt x="713042" y="697859"/>
                </a:lnTo>
                <a:lnTo>
                  <a:pt x="713042" y="689646"/>
                </a:lnTo>
                <a:lnTo>
                  <a:pt x="708567" y="681457"/>
                </a:lnTo>
                <a:lnTo>
                  <a:pt x="704499" y="673268"/>
                </a:lnTo>
                <a:lnTo>
                  <a:pt x="700024" y="667102"/>
                </a:lnTo>
                <a:lnTo>
                  <a:pt x="695956" y="658913"/>
                </a:lnTo>
                <a:lnTo>
                  <a:pt x="691481" y="650724"/>
                </a:lnTo>
                <a:lnTo>
                  <a:pt x="687412" y="642511"/>
                </a:lnTo>
                <a:lnTo>
                  <a:pt x="683344" y="636369"/>
                </a:lnTo>
                <a:lnTo>
                  <a:pt x="674801" y="628180"/>
                </a:lnTo>
                <a:lnTo>
                  <a:pt x="670326" y="619992"/>
                </a:lnTo>
                <a:lnTo>
                  <a:pt x="666257" y="611778"/>
                </a:lnTo>
                <a:lnTo>
                  <a:pt x="657714" y="605637"/>
                </a:lnTo>
                <a:lnTo>
                  <a:pt x="653646" y="597448"/>
                </a:lnTo>
                <a:lnTo>
                  <a:pt x="645102" y="591281"/>
                </a:lnTo>
                <a:lnTo>
                  <a:pt x="636559" y="583093"/>
                </a:lnTo>
                <a:lnTo>
                  <a:pt x="632084" y="574904"/>
                </a:lnTo>
                <a:lnTo>
                  <a:pt x="623948" y="568762"/>
                </a:lnTo>
                <a:lnTo>
                  <a:pt x="615404" y="560549"/>
                </a:lnTo>
                <a:lnTo>
                  <a:pt x="606861" y="552360"/>
                </a:lnTo>
                <a:lnTo>
                  <a:pt x="598318" y="546219"/>
                </a:lnTo>
                <a:lnTo>
                  <a:pt x="589774" y="538005"/>
                </a:lnTo>
                <a:lnTo>
                  <a:pt x="581231" y="531863"/>
                </a:lnTo>
                <a:lnTo>
                  <a:pt x="568619" y="525722"/>
                </a:lnTo>
                <a:lnTo>
                  <a:pt x="560076" y="517533"/>
                </a:lnTo>
                <a:lnTo>
                  <a:pt x="551533" y="511367"/>
                </a:lnTo>
                <a:lnTo>
                  <a:pt x="542989" y="505225"/>
                </a:lnTo>
                <a:lnTo>
                  <a:pt x="534446" y="499084"/>
                </a:lnTo>
                <a:lnTo>
                  <a:pt x="526309" y="492942"/>
                </a:lnTo>
                <a:lnTo>
                  <a:pt x="517766" y="488823"/>
                </a:lnTo>
                <a:lnTo>
                  <a:pt x="509223" y="482681"/>
                </a:lnTo>
                <a:lnTo>
                  <a:pt x="500679" y="478587"/>
                </a:lnTo>
                <a:lnTo>
                  <a:pt x="492136" y="472445"/>
                </a:lnTo>
                <a:lnTo>
                  <a:pt x="483593" y="468351"/>
                </a:lnTo>
                <a:lnTo>
                  <a:pt x="479525" y="464232"/>
                </a:lnTo>
                <a:lnTo>
                  <a:pt x="470981" y="460137"/>
                </a:lnTo>
                <a:lnTo>
                  <a:pt x="462438" y="456043"/>
                </a:lnTo>
                <a:lnTo>
                  <a:pt x="458370" y="451949"/>
                </a:lnTo>
                <a:lnTo>
                  <a:pt x="449826" y="447854"/>
                </a:lnTo>
                <a:lnTo>
                  <a:pt x="445351" y="443760"/>
                </a:lnTo>
                <a:lnTo>
                  <a:pt x="441283" y="441713"/>
                </a:lnTo>
                <a:lnTo>
                  <a:pt x="432740" y="439641"/>
                </a:lnTo>
                <a:lnTo>
                  <a:pt x="428671" y="437593"/>
                </a:lnTo>
                <a:lnTo>
                  <a:pt x="424196" y="433499"/>
                </a:lnTo>
                <a:lnTo>
                  <a:pt x="420128" y="433499"/>
                </a:lnTo>
                <a:lnTo>
                  <a:pt x="420128" y="431452"/>
                </a:lnTo>
                <a:lnTo>
                  <a:pt x="415653" y="429405"/>
                </a:lnTo>
                <a:lnTo>
                  <a:pt x="411585" y="427358"/>
                </a:lnTo>
                <a:lnTo>
                  <a:pt x="398973" y="421216"/>
                </a:lnTo>
                <a:lnTo>
                  <a:pt x="385955" y="413002"/>
                </a:lnTo>
                <a:lnTo>
                  <a:pt x="373343" y="406861"/>
                </a:lnTo>
                <a:lnTo>
                  <a:pt x="360732" y="398672"/>
                </a:lnTo>
                <a:lnTo>
                  <a:pt x="348120" y="390458"/>
                </a:lnTo>
                <a:lnTo>
                  <a:pt x="335102" y="382270"/>
                </a:lnTo>
                <a:lnTo>
                  <a:pt x="322490" y="374081"/>
                </a:lnTo>
                <a:lnTo>
                  <a:pt x="309878" y="365892"/>
                </a:lnTo>
                <a:lnTo>
                  <a:pt x="301335" y="357679"/>
                </a:lnTo>
                <a:lnTo>
                  <a:pt x="288723" y="349490"/>
                </a:lnTo>
                <a:lnTo>
                  <a:pt x="275705" y="341301"/>
                </a:lnTo>
                <a:lnTo>
                  <a:pt x="263093" y="333088"/>
                </a:lnTo>
                <a:lnTo>
                  <a:pt x="254550" y="322852"/>
                </a:lnTo>
                <a:lnTo>
                  <a:pt x="241939" y="314613"/>
                </a:lnTo>
                <a:lnTo>
                  <a:pt x="229327" y="304377"/>
                </a:lnTo>
                <a:lnTo>
                  <a:pt x="220784" y="296139"/>
                </a:lnTo>
                <a:lnTo>
                  <a:pt x="207765" y="285903"/>
                </a:lnTo>
                <a:lnTo>
                  <a:pt x="199629" y="277664"/>
                </a:lnTo>
                <a:lnTo>
                  <a:pt x="186692" y="267428"/>
                </a:lnTo>
                <a:lnTo>
                  <a:pt x="178230" y="257192"/>
                </a:lnTo>
                <a:lnTo>
                  <a:pt x="165496" y="248954"/>
                </a:lnTo>
                <a:lnTo>
                  <a:pt x="156993" y="238718"/>
                </a:lnTo>
                <a:lnTo>
                  <a:pt x="148531" y="228482"/>
                </a:lnTo>
                <a:lnTo>
                  <a:pt x="135798" y="218246"/>
                </a:lnTo>
                <a:lnTo>
                  <a:pt x="127295" y="210257"/>
                </a:lnTo>
                <a:lnTo>
                  <a:pt x="118793" y="199772"/>
                </a:lnTo>
                <a:lnTo>
                  <a:pt x="110331" y="189536"/>
                </a:lnTo>
                <a:lnTo>
                  <a:pt x="101828" y="179300"/>
                </a:lnTo>
                <a:lnTo>
                  <a:pt x="89094" y="169064"/>
                </a:lnTo>
                <a:lnTo>
                  <a:pt x="80632" y="158828"/>
                </a:lnTo>
                <a:lnTo>
                  <a:pt x="72130" y="148592"/>
                </a:lnTo>
                <a:lnTo>
                  <a:pt x="63668" y="138356"/>
                </a:lnTo>
                <a:lnTo>
                  <a:pt x="63668" y="136359"/>
                </a:lnTo>
                <a:lnTo>
                  <a:pt x="59396" y="134362"/>
                </a:lnTo>
                <a:lnTo>
                  <a:pt x="59396" y="130118"/>
                </a:lnTo>
                <a:lnTo>
                  <a:pt x="55165" y="130118"/>
                </a:lnTo>
                <a:lnTo>
                  <a:pt x="55165" y="126123"/>
                </a:lnTo>
                <a:lnTo>
                  <a:pt x="50934" y="124126"/>
                </a:lnTo>
                <a:lnTo>
                  <a:pt x="50934" y="119882"/>
                </a:lnTo>
                <a:lnTo>
                  <a:pt x="46662" y="119882"/>
                </a:lnTo>
                <a:lnTo>
                  <a:pt x="46662" y="115887"/>
                </a:lnTo>
                <a:lnTo>
                  <a:pt x="42431" y="113890"/>
                </a:lnTo>
                <a:lnTo>
                  <a:pt x="42431" y="109646"/>
                </a:lnTo>
                <a:lnTo>
                  <a:pt x="38200" y="107649"/>
                </a:lnTo>
                <a:lnTo>
                  <a:pt x="38200" y="103654"/>
                </a:lnTo>
                <a:lnTo>
                  <a:pt x="33969" y="101657"/>
                </a:lnTo>
                <a:lnTo>
                  <a:pt x="33969" y="99410"/>
                </a:lnTo>
                <a:lnTo>
                  <a:pt x="29698" y="97413"/>
                </a:lnTo>
                <a:lnTo>
                  <a:pt x="29698" y="93418"/>
                </a:lnTo>
                <a:lnTo>
                  <a:pt x="25467" y="91171"/>
                </a:lnTo>
                <a:lnTo>
                  <a:pt x="25467" y="87177"/>
                </a:lnTo>
                <a:lnTo>
                  <a:pt x="21236" y="85180"/>
                </a:lnTo>
                <a:lnTo>
                  <a:pt x="21236" y="80936"/>
                </a:lnTo>
                <a:lnTo>
                  <a:pt x="16964" y="78938"/>
                </a:lnTo>
                <a:lnTo>
                  <a:pt x="16964" y="74944"/>
                </a:lnTo>
                <a:lnTo>
                  <a:pt x="12733" y="72947"/>
                </a:lnTo>
                <a:lnTo>
                  <a:pt x="12733" y="70700"/>
                </a:lnTo>
                <a:lnTo>
                  <a:pt x="8502" y="68702"/>
                </a:lnTo>
                <a:lnTo>
                  <a:pt x="8502" y="64708"/>
                </a:lnTo>
                <a:lnTo>
                  <a:pt x="4230" y="62711"/>
                </a:lnTo>
                <a:lnTo>
                  <a:pt x="4230" y="58467"/>
                </a:lnTo>
                <a:lnTo>
                  <a:pt x="0" y="56469"/>
                </a:lnTo>
                <a:lnTo>
                  <a:pt x="4230" y="2552376"/>
                </a:lnTo>
                <a:lnTo>
                  <a:pt x="16964" y="2552376"/>
                </a:lnTo>
                <a:lnTo>
                  <a:pt x="38200" y="2558517"/>
                </a:lnTo>
                <a:lnTo>
                  <a:pt x="63668" y="2564666"/>
                </a:lnTo>
                <a:lnTo>
                  <a:pt x="84863" y="2568766"/>
                </a:lnTo>
                <a:lnTo>
                  <a:pt x="110331" y="2574912"/>
                </a:lnTo>
                <a:lnTo>
                  <a:pt x="131526" y="2581061"/>
                </a:lnTo>
                <a:lnTo>
                  <a:pt x="156993" y="2589257"/>
                </a:lnTo>
                <a:lnTo>
                  <a:pt x="178230" y="2595406"/>
                </a:lnTo>
                <a:lnTo>
                  <a:pt x="203697" y="2601553"/>
                </a:lnTo>
                <a:lnTo>
                  <a:pt x="224852" y="2609749"/>
                </a:lnTo>
                <a:lnTo>
                  <a:pt x="250482" y="2615898"/>
                </a:lnTo>
                <a:lnTo>
                  <a:pt x="271637" y="2624094"/>
                </a:lnTo>
                <a:lnTo>
                  <a:pt x="296860" y="2630241"/>
                </a:lnTo>
                <a:lnTo>
                  <a:pt x="318422" y="2638439"/>
                </a:lnTo>
                <a:lnTo>
                  <a:pt x="343645" y="2646636"/>
                </a:lnTo>
                <a:lnTo>
                  <a:pt x="364800" y="2652782"/>
                </a:lnTo>
                <a:lnTo>
                  <a:pt x="390430" y="2660981"/>
                </a:lnTo>
                <a:lnTo>
                  <a:pt x="411585" y="2667127"/>
                </a:lnTo>
                <a:lnTo>
                  <a:pt x="437215" y="2675324"/>
                </a:lnTo>
                <a:lnTo>
                  <a:pt x="458370" y="2681473"/>
                </a:lnTo>
                <a:lnTo>
                  <a:pt x="483593" y="2689669"/>
                </a:lnTo>
                <a:lnTo>
                  <a:pt x="504748" y="2695815"/>
                </a:lnTo>
                <a:lnTo>
                  <a:pt x="530378" y="2701964"/>
                </a:lnTo>
                <a:lnTo>
                  <a:pt x="551533" y="2708111"/>
                </a:lnTo>
                <a:lnTo>
                  <a:pt x="577163" y="2714260"/>
                </a:lnTo>
                <a:lnTo>
                  <a:pt x="598318" y="2720406"/>
                </a:lnTo>
                <a:lnTo>
                  <a:pt x="623948" y="2726553"/>
                </a:lnTo>
                <a:lnTo>
                  <a:pt x="645102" y="2730652"/>
                </a:lnTo>
                <a:lnTo>
                  <a:pt x="670326" y="2734752"/>
                </a:lnTo>
                <a:lnTo>
                  <a:pt x="691481" y="2738848"/>
                </a:lnTo>
                <a:lnTo>
                  <a:pt x="713042" y="2742948"/>
                </a:lnTo>
                <a:lnTo>
                  <a:pt x="738265" y="2747047"/>
                </a:lnTo>
                <a:lnTo>
                  <a:pt x="759420" y="2749094"/>
                </a:lnTo>
                <a:lnTo>
                  <a:pt x="772439" y="2751144"/>
                </a:lnTo>
                <a:lnTo>
                  <a:pt x="785050" y="2751144"/>
                </a:lnTo>
                <a:lnTo>
                  <a:pt x="802137" y="2753194"/>
                </a:lnTo>
                <a:lnTo>
                  <a:pt x="827360" y="2753194"/>
                </a:lnTo>
                <a:lnTo>
                  <a:pt x="839972" y="2755243"/>
                </a:lnTo>
                <a:lnTo>
                  <a:pt x="929067" y="2755243"/>
                </a:lnTo>
                <a:lnTo>
                  <a:pt x="946153" y="2753194"/>
                </a:lnTo>
                <a:lnTo>
                  <a:pt x="975852" y="2753194"/>
                </a:lnTo>
                <a:lnTo>
                  <a:pt x="988463" y="2751144"/>
                </a:lnTo>
                <a:lnTo>
                  <a:pt x="1005550" y="2751144"/>
                </a:lnTo>
                <a:lnTo>
                  <a:pt x="1022636" y="2749094"/>
                </a:lnTo>
                <a:lnTo>
                  <a:pt x="1035248" y="2747047"/>
                </a:lnTo>
                <a:lnTo>
                  <a:pt x="1052335" y="2747047"/>
                </a:lnTo>
                <a:lnTo>
                  <a:pt x="1069421" y="2744997"/>
                </a:lnTo>
                <a:lnTo>
                  <a:pt x="1082033" y="2742948"/>
                </a:lnTo>
                <a:lnTo>
                  <a:pt x="1099120" y="2740898"/>
                </a:lnTo>
                <a:lnTo>
                  <a:pt x="1115799" y="2738848"/>
                </a:lnTo>
                <a:lnTo>
                  <a:pt x="1128818" y="2736799"/>
                </a:lnTo>
                <a:lnTo>
                  <a:pt x="1145498" y="2734752"/>
                </a:lnTo>
                <a:lnTo>
                  <a:pt x="1162584" y="2732702"/>
                </a:lnTo>
                <a:lnTo>
                  <a:pt x="1175196" y="2730652"/>
                </a:lnTo>
                <a:lnTo>
                  <a:pt x="1192283" y="2726553"/>
                </a:lnTo>
                <a:lnTo>
                  <a:pt x="1209369" y="2724506"/>
                </a:lnTo>
                <a:lnTo>
                  <a:pt x="1221981" y="2722456"/>
                </a:lnTo>
                <a:lnTo>
                  <a:pt x="1239068" y="2718357"/>
                </a:lnTo>
                <a:lnTo>
                  <a:pt x="1247611" y="2716307"/>
                </a:lnTo>
                <a:lnTo>
                  <a:pt x="1260222" y="2714260"/>
                </a:lnTo>
                <a:lnTo>
                  <a:pt x="1272834" y="2712210"/>
                </a:lnTo>
                <a:lnTo>
                  <a:pt x="1285852" y="2710160"/>
                </a:lnTo>
                <a:lnTo>
                  <a:pt x="1293989" y="2706061"/>
                </a:lnTo>
                <a:lnTo>
                  <a:pt x="1307007" y="2704011"/>
                </a:lnTo>
                <a:lnTo>
                  <a:pt x="1319619" y="2701964"/>
                </a:lnTo>
                <a:lnTo>
                  <a:pt x="1328162" y="2697865"/>
                </a:lnTo>
                <a:lnTo>
                  <a:pt x="1340774" y="2695815"/>
                </a:lnTo>
                <a:lnTo>
                  <a:pt x="1349317" y="2693766"/>
                </a:lnTo>
                <a:lnTo>
                  <a:pt x="1361929" y="2689669"/>
                </a:lnTo>
                <a:lnTo>
                  <a:pt x="1374947" y="2687619"/>
                </a:lnTo>
                <a:lnTo>
                  <a:pt x="1383084" y="2683520"/>
                </a:lnTo>
                <a:lnTo>
                  <a:pt x="1396102" y="2681473"/>
                </a:lnTo>
                <a:lnTo>
                  <a:pt x="1404645" y="2677373"/>
                </a:lnTo>
                <a:lnTo>
                  <a:pt x="1417257" y="2675324"/>
                </a:lnTo>
                <a:lnTo>
                  <a:pt x="1425800" y="2671227"/>
                </a:lnTo>
                <a:lnTo>
                  <a:pt x="1438412" y="2669177"/>
                </a:lnTo>
                <a:lnTo>
                  <a:pt x="1446955" y="2665078"/>
                </a:lnTo>
                <a:lnTo>
                  <a:pt x="1455499" y="2663028"/>
                </a:lnTo>
                <a:lnTo>
                  <a:pt x="1468110" y="2658931"/>
                </a:lnTo>
                <a:lnTo>
                  <a:pt x="1476654" y="2654832"/>
                </a:lnTo>
                <a:lnTo>
                  <a:pt x="1485197" y="2652782"/>
                </a:lnTo>
                <a:lnTo>
                  <a:pt x="1493740" y="2648685"/>
                </a:lnTo>
                <a:lnTo>
                  <a:pt x="1501877" y="2644586"/>
                </a:lnTo>
                <a:lnTo>
                  <a:pt x="1514895" y="2642536"/>
                </a:lnTo>
                <a:lnTo>
                  <a:pt x="1523438" y="2638439"/>
                </a:lnTo>
                <a:lnTo>
                  <a:pt x="1531575" y="2634340"/>
                </a:lnTo>
                <a:lnTo>
                  <a:pt x="1540118" y="2632290"/>
                </a:lnTo>
                <a:lnTo>
                  <a:pt x="1548662" y="2628194"/>
                </a:lnTo>
                <a:lnTo>
                  <a:pt x="1553137" y="2624094"/>
                </a:lnTo>
                <a:lnTo>
                  <a:pt x="1561680" y="2622045"/>
                </a:lnTo>
                <a:lnTo>
                  <a:pt x="1569817" y="2617948"/>
                </a:lnTo>
                <a:lnTo>
                  <a:pt x="1578360" y="2613848"/>
                </a:lnTo>
                <a:lnTo>
                  <a:pt x="1586903" y="2611799"/>
                </a:lnTo>
                <a:lnTo>
                  <a:pt x="1595447" y="2607699"/>
                </a:lnTo>
                <a:lnTo>
                  <a:pt x="1603990" y="2603602"/>
                </a:lnTo>
                <a:lnTo>
                  <a:pt x="1608058" y="2599503"/>
                </a:lnTo>
                <a:lnTo>
                  <a:pt x="1616601" y="2595406"/>
                </a:lnTo>
                <a:lnTo>
                  <a:pt x="1621077" y="2593357"/>
                </a:lnTo>
                <a:lnTo>
                  <a:pt x="1629213" y="2589257"/>
                </a:lnTo>
                <a:lnTo>
                  <a:pt x="1633688" y="2585160"/>
                </a:lnTo>
                <a:lnTo>
                  <a:pt x="1642231" y="2581061"/>
                </a:lnTo>
                <a:lnTo>
                  <a:pt x="1646300" y="2579011"/>
                </a:lnTo>
                <a:lnTo>
                  <a:pt x="1650775" y="2574912"/>
                </a:lnTo>
                <a:lnTo>
                  <a:pt x="1654843" y="2570815"/>
                </a:lnTo>
                <a:lnTo>
                  <a:pt x="1663386" y="2566716"/>
                </a:lnTo>
                <a:lnTo>
                  <a:pt x="1667455" y="2562612"/>
                </a:lnTo>
                <a:lnTo>
                  <a:pt x="1671930" y="2560564"/>
                </a:lnTo>
                <a:lnTo>
                  <a:pt x="1671930" y="2556470"/>
                </a:lnTo>
                <a:lnTo>
                  <a:pt x="1675998" y="2552376"/>
                </a:lnTo>
                <a:lnTo>
                  <a:pt x="1680473" y="2548281"/>
                </a:lnTo>
                <a:lnTo>
                  <a:pt x="1684541" y="2546234"/>
                </a:lnTo>
                <a:lnTo>
                  <a:pt x="1684541" y="2542115"/>
                </a:lnTo>
                <a:lnTo>
                  <a:pt x="1688610" y="2538020"/>
                </a:lnTo>
                <a:lnTo>
                  <a:pt x="1688610" y="2531879"/>
                </a:lnTo>
                <a:lnTo>
                  <a:pt x="1693085" y="2527785"/>
                </a:lnTo>
                <a:lnTo>
                  <a:pt x="1693085" y="2515477"/>
                </a:lnTo>
                <a:lnTo>
                  <a:pt x="1688610" y="2511382"/>
                </a:lnTo>
                <a:lnTo>
                  <a:pt x="1688610" y="2509335"/>
                </a:lnTo>
                <a:lnTo>
                  <a:pt x="1684541" y="2501146"/>
                </a:lnTo>
                <a:lnTo>
                  <a:pt x="1684541" y="2484744"/>
                </a:lnTo>
                <a:lnTo>
                  <a:pt x="1688610" y="2476555"/>
                </a:lnTo>
                <a:lnTo>
                  <a:pt x="1688610" y="2468367"/>
                </a:lnTo>
                <a:lnTo>
                  <a:pt x="1693085" y="2458106"/>
                </a:lnTo>
                <a:lnTo>
                  <a:pt x="1701628" y="2449917"/>
                </a:lnTo>
                <a:lnTo>
                  <a:pt x="1705696" y="2439656"/>
                </a:lnTo>
                <a:lnTo>
                  <a:pt x="1714240" y="2431467"/>
                </a:lnTo>
                <a:lnTo>
                  <a:pt x="1722783" y="2421232"/>
                </a:lnTo>
                <a:lnTo>
                  <a:pt x="1731326" y="2410971"/>
                </a:lnTo>
                <a:lnTo>
                  <a:pt x="1739870" y="2400735"/>
                </a:lnTo>
                <a:lnTo>
                  <a:pt x="1752481" y="2388427"/>
                </a:lnTo>
                <a:lnTo>
                  <a:pt x="1761024" y="2378191"/>
                </a:lnTo>
                <a:lnTo>
                  <a:pt x="1773636" y="2367955"/>
                </a:lnTo>
                <a:lnTo>
                  <a:pt x="1782179" y="2355647"/>
                </a:lnTo>
                <a:lnTo>
                  <a:pt x="1794791" y="2343364"/>
                </a:lnTo>
                <a:lnTo>
                  <a:pt x="1803334" y="2333103"/>
                </a:lnTo>
                <a:lnTo>
                  <a:pt x="1815946" y="2320820"/>
                </a:lnTo>
                <a:lnTo>
                  <a:pt x="1828964" y="2308512"/>
                </a:lnTo>
                <a:lnTo>
                  <a:pt x="1837101" y="2296229"/>
                </a:lnTo>
                <a:lnTo>
                  <a:pt x="1850119" y="2283921"/>
                </a:lnTo>
                <a:lnTo>
                  <a:pt x="1858663" y="2269591"/>
                </a:lnTo>
                <a:lnTo>
                  <a:pt x="1871274" y="2257283"/>
                </a:lnTo>
                <a:lnTo>
                  <a:pt x="1879817" y="2245000"/>
                </a:lnTo>
                <a:lnTo>
                  <a:pt x="1888361" y="2230645"/>
                </a:lnTo>
                <a:lnTo>
                  <a:pt x="1896497" y="2218362"/>
                </a:lnTo>
                <a:lnTo>
                  <a:pt x="1900972" y="2204006"/>
                </a:lnTo>
                <a:lnTo>
                  <a:pt x="1905041" y="2189676"/>
                </a:lnTo>
                <a:lnTo>
                  <a:pt x="1913584" y="2175321"/>
                </a:lnTo>
                <a:lnTo>
                  <a:pt x="1913584" y="2163013"/>
                </a:lnTo>
                <a:lnTo>
                  <a:pt x="1918059" y="2148683"/>
                </a:lnTo>
                <a:lnTo>
                  <a:pt x="1918059" y="2093359"/>
                </a:lnTo>
                <a:lnTo>
                  <a:pt x="1913584" y="2089265"/>
                </a:lnTo>
                <a:lnTo>
                  <a:pt x="1913584" y="2079004"/>
                </a:lnTo>
                <a:lnTo>
                  <a:pt x="1909516" y="2074909"/>
                </a:lnTo>
                <a:lnTo>
                  <a:pt x="1909516" y="2064674"/>
                </a:lnTo>
                <a:lnTo>
                  <a:pt x="1905041" y="2058507"/>
                </a:lnTo>
                <a:lnTo>
                  <a:pt x="1900972" y="2054413"/>
                </a:lnTo>
                <a:lnTo>
                  <a:pt x="1900972" y="2048271"/>
                </a:lnTo>
                <a:lnTo>
                  <a:pt x="1896497" y="2044177"/>
                </a:lnTo>
                <a:lnTo>
                  <a:pt x="1892429" y="2040082"/>
                </a:lnTo>
                <a:lnTo>
                  <a:pt x="1892429" y="2033916"/>
                </a:lnTo>
                <a:lnTo>
                  <a:pt x="1888361" y="2029822"/>
                </a:lnTo>
                <a:lnTo>
                  <a:pt x="1883886" y="2023680"/>
                </a:lnTo>
                <a:lnTo>
                  <a:pt x="1879817" y="2019586"/>
                </a:lnTo>
                <a:lnTo>
                  <a:pt x="1875342" y="2013444"/>
                </a:lnTo>
                <a:lnTo>
                  <a:pt x="1871274" y="2009325"/>
                </a:lnTo>
                <a:lnTo>
                  <a:pt x="1866799" y="2003183"/>
                </a:lnTo>
                <a:lnTo>
                  <a:pt x="1862731" y="1999089"/>
                </a:lnTo>
                <a:lnTo>
                  <a:pt x="1854187" y="1992948"/>
                </a:lnTo>
                <a:lnTo>
                  <a:pt x="1850119" y="1988853"/>
                </a:lnTo>
                <a:lnTo>
                  <a:pt x="1845644" y="1982687"/>
                </a:lnTo>
                <a:lnTo>
                  <a:pt x="1841576" y="1976545"/>
                </a:lnTo>
                <a:lnTo>
                  <a:pt x="1837101" y="1972451"/>
                </a:lnTo>
                <a:lnTo>
                  <a:pt x="1833033" y="1966309"/>
                </a:lnTo>
                <a:lnTo>
                  <a:pt x="1833033" y="1939671"/>
                </a:lnTo>
                <a:lnTo>
                  <a:pt x="1837101" y="1935577"/>
                </a:lnTo>
                <a:lnTo>
                  <a:pt x="1841576" y="1929410"/>
                </a:lnTo>
                <a:lnTo>
                  <a:pt x="1845644" y="1923269"/>
                </a:lnTo>
                <a:lnTo>
                  <a:pt x="1850119" y="1919174"/>
                </a:lnTo>
                <a:lnTo>
                  <a:pt x="1854187" y="1913033"/>
                </a:lnTo>
                <a:lnTo>
                  <a:pt x="1858663" y="1908913"/>
                </a:lnTo>
                <a:lnTo>
                  <a:pt x="1866799" y="1902772"/>
                </a:lnTo>
                <a:lnTo>
                  <a:pt x="1871274" y="1896630"/>
                </a:lnTo>
                <a:lnTo>
                  <a:pt x="1879817" y="1892536"/>
                </a:lnTo>
                <a:lnTo>
                  <a:pt x="1883886" y="1886395"/>
                </a:lnTo>
                <a:lnTo>
                  <a:pt x="1892429" y="1880228"/>
                </a:lnTo>
                <a:lnTo>
                  <a:pt x="1900972" y="1876134"/>
                </a:lnTo>
                <a:lnTo>
                  <a:pt x="1909516" y="1869992"/>
                </a:lnTo>
                <a:lnTo>
                  <a:pt x="1918059" y="1863851"/>
                </a:lnTo>
                <a:lnTo>
                  <a:pt x="1926196" y="1857684"/>
                </a:lnTo>
                <a:lnTo>
                  <a:pt x="1934739" y="1851543"/>
                </a:lnTo>
                <a:lnTo>
                  <a:pt x="1943282" y="1847448"/>
                </a:lnTo>
                <a:lnTo>
                  <a:pt x="1947757" y="1841307"/>
                </a:lnTo>
                <a:lnTo>
                  <a:pt x="1955894" y="1835165"/>
                </a:lnTo>
                <a:lnTo>
                  <a:pt x="1964437" y="1828999"/>
                </a:lnTo>
                <a:lnTo>
                  <a:pt x="1972980" y="1820810"/>
                </a:lnTo>
                <a:lnTo>
                  <a:pt x="1981524" y="1814668"/>
                </a:lnTo>
                <a:lnTo>
                  <a:pt x="1990067" y="1808502"/>
                </a:lnTo>
                <a:lnTo>
                  <a:pt x="1994135" y="1804408"/>
                </a:lnTo>
                <a:lnTo>
                  <a:pt x="1998610" y="1798266"/>
                </a:lnTo>
                <a:lnTo>
                  <a:pt x="2002679" y="1794172"/>
                </a:lnTo>
                <a:lnTo>
                  <a:pt x="2007154" y="1788030"/>
                </a:lnTo>
                <a:lnTo>
                  <a:pt x="2011222" y="1783936"/>
                </a:lnTo>
                <a:lnTo>
                  <a:pt x="2015697" y="1777769"/>
                </a:lnTo>
                <a:lnTo>
                  <a:pt x="2019765" y="1771628"/>
                </a:lnTo>
                <a:lnTo>
                  <a:pt x="2023834" y="1767534"/>
                </a:lnTo>
                <a:lnTo>
                  <a:pt x="2023834" y="1761392"/>
                </a:lnTo>
                <a:lnTo>
                  <a:pt x="2028309" y="1755225"/>
                </a:lnTo>
                <a:lnTo>
                  <a:pt x="2032377" y="1749084"/>
                </a:lnTo>
                <a:lnTo>
                  <a:pt x="2032377" y="1738848"/>
                </a:lnTo>
                <a:lnTo>
                  <a:pt x="2036852" y="1732682"/>
                </a:lnTo>
                <a:lnTo>
                  <a:pt x="2036852" y="1699902"/>
                </a:lnTo>
                <a:lnTo>
                  <a:pt x="2032377" y="1693760"/>
                </a:lnTo>
                <a:lnTo>
                  <a:pt x="2032377" y="1685572"/>
                </a:lnTo>
                <a:lnTo>
                  <a:pt x="2028309" y="1679405"/>
                </a:lnTo>
                <a:lnTo>
                  <a:pt x="2028309" y="1671216"/>
                </a:lnTo>
                <a:lnTo>
                  <a:pt x="2023834" y="1665075"/>
                </a:lnTo>
                <a:lnTo>
                  <a:pt x="2019765" y="1656886"/>
                </a:lnTo>
                <a:lnTo>
                  <a:pt x="2011222" y="1650720"/>
                </a:lnTo>
                <a:lnTo>
                  <a:pt x="2007154" y="1642531"/>
                </a:lnTo>
                <a:lnTo>
                  <a:pt x="2002679" y="1634342"/>
                </a:lnTo>
                <a:lnTo>
                  <a:pt x="1994135" y="1626129"/>
                </a:lnTo>
                <a:lnTo>
                  <a:pt x="1985592" y="1617940"/>
                </a:lnTo>
                <a:lnTo>
                  <a:pt x="1977456" y="1609751"/>
                </a:lnTo>
                <a:lnTo>
                  <a:pt x="1968912" y="1601538"/>
                </a:lnTo>
                <a:lnTo>
                  <a:pt x="1960369" y="1595396"/>
                </a:lnTo>
                <a:lnTo>
                  <a:pt x="1955894" y="1587207"/>
                </a:lnTo>
                <a:lnTo>
                  <a:pt x="1947757" y="1581066"/>
                </a:lnTo>
                <a:lnTo>
                  <a:pt x="1943282" y="1574899"/>
                </a:lnTo>
                <a:lnTo>
                  <a:pt x="1939214" y="1566711"/>
                </a:lnTo>
                <a:lnTo>
                  <a:pt x="1934739" y="1560569"/>
                </a:lnTo>
                <a:lnTo>
                  <a:pt x="1930671" y="1552355"/>
                </a:lnTo>
                <a:lnTo>
                  <a:pt x="1926196" y="1546214"/>
                </a:lnTo>
                <a:lnTo>
                  <a:pt x="1922127" y="1538025"/>
                </a:lnTo>
                <a:lnTo>
                  <a:pt x="1922127" y="1531884"/>
                </a:lnTo>
                <a:lnTo>
                  <a:pt x="1918059" y="1523670"/>
                </a:lnTo>
                <a:lnTo>
                  <a:pt x="1918059" y="1462205"/>
                </a:lnTo>
                <a:lnTo>
                  <a:pt x="1922127" y="1453991"/>
                </a:lnTo>
                <a:lnTo>
                  <a:pt x="1922127" y="1445802"/>
                </a:lnTo>
                <a:lnTo>
                  <a:pt x="1926196" y="1437614"/>
                </a:lnTo>
                <a:lnTo>
                  <a:pt x="1926196" y="1429425"/>
                </a:lnTo>
                <a:lnTo>
                  <a:pt x="1930671" y="1421211"/>
                </a:lnTo>
                <a:lnTo>
                  <a:pt x="1934739" y="1413023"/>
                </a:lnTo>
                <a:lnTo>
                  <a:pt x="1939214" y="1402762"/>
                </a:lnTo>
                <a:lnTo>
                  <a:pt x="1939214" y="1394573"/>
                </a:lnTo>
                <a:lnTo>
                  <a:pt x="1943282" y="1386384"/>
                </a:lnTo>
                <a:lnTo>
                  <a:pt x="1947757" y="1376124"/>
                </a:lnTo>
                <a:lnTo>
                  <a:pt x="1951826" y="1365888"/>
                </a:lnTo>
                <a:lnTo>
                  <a:pt x="1955894" y="1357699"/>
                </a:lnTo>
                <a:lnTo>
                  <a:pt x="1960369" y="1347438"/>
                </a:lnTo>
                <a:lnTo>
                  <a:pt x="1964437" y="1343344"/>
                </a:lnTo>
                <a:lnTo>
                  <a:pt x="1964437" y="1335155"/>
                </a:lnTo>
                <a:lnTo>
                  <a:pt x="1968912" y="1331061"/>
                </a:lnTo>
                <a:lnTo>
                  <a:pt x="1968912" y="1322847"/>
                </a:lnTo>
                <a:lnTo>
                  <a:pt x="1972980" y="1318753"/>
                </a:lnTo>
                <a:lnTo>
                  <a:pt x="1972980" y="1314658"/>
                </a:lnTo>
                <a:lnTo>
                  <a:pt x="1977456" y="1310564"/>
                </a:lnTo>
                <a:lnTo>
                  <a:pt x="1977456" y="1302350"/>
                </a:lnTo>
                <a:lnTo>
                  <a:pt x="1981524" y="1298256"/>
                </a:lnTo>
                <a:lnTo>
                  <a:pt x="1981524" y="1294162"/>
                </a:lnTo>
                <a:lnTo>
                  <a:pt x="1985592" y="1288020"/>
                </a:lnTo>
                <a:lnTo>
                  <a:pt x="1985592" y="1283926"/>
                </a:lnTo>
                <a:lnTo>
                  <a:pt x="1990067" y="1279831"/>
                </a:lnTo>
                <a:lnTo>
                  <a:pt x="1990067" y="1275712"/>
                </a:lnTo>
                <a:lnTo>
                  <a:pt x="1994135" y="1271618"/>
                </a:lnTo>
                <a:lnTo>
                  <a:pt x="1994135" y="1265476"/>
                </a:lnTo>
                <a:lnTo>
                  <a:pt x="1998610" y="1261382"/>
                </a:lnTo>
                <a:lnTo>
                  <a:pt x="1998610" y="1257287"/>
                </a:lnTo>
                <a:lnTo>
                  <a:pt x="2002679" y="1253193"/>
                </a:lnTo>
                <a:lnTo>
                  <a:pt x="2002679" y="1242932"/>
                </a:lnTo>
                <a:lnTo>
                  <a:pt x="2007154" y="1238838"/>
                </a:lnTo>
                <a:lnTo>
                  <a:pt x="2007154" y="1234744"/>
                </a:lnTo>
                <a:lnTo>
                  <a:pt x="2011222" y="1228602"/>
                </a:lnTo>
                <a:lnTo>
                  <a:pt x="2011222" y="1224483"/>
                </a:lnTo>
                <a:lnTo>
                  <a:pt x="2015697" y="1220388"/>
                </a:lnTo>
                <a:lnTo>
                  <a:pt x="2015697" y="1214247"/>
                </a:lnTo>
                <a:lnTo>
                  <a:pt x="2019765" y="1210153"/>
                </a:lnTo>
                <a:lnTo>
                  <a:pt x="2019765" y="1206058"/>
                </a:lnTo>
                <a:lnTo>
                  <a:pt x="2023834" y="1195797"/>
                </a:lnTo>
                <a:lnTo>
                  <a:pt x="2028309" y="1187609"/>
                </a:lnTo>
                <a:lnTo>
                  <a:pt x="2028309" y="1150735"/>
                </a:lnTo>
                <a:lnTo>
                  <a:pt x="2023834" y="1140474"/>
                </a:lnTo>
                <a:lnTo>
                  <a:pt x="2023834" y="1130238"/>
                </a:lnTo>
                <a:lnTo>
                  <a:pt x="2019765" y="1122024"/>
                </a:lnTo>
                <a:lnTo>
                  <a:pt x="2015697" y="1111788"/>
                </a:lnTo>
                <a:lnTo>
                  <a:pt x="2011222" y="1101552"/>
                </a:lnTo>
                <a:lnTo>
                  <a:pt x="2007154" y="1093339"/>
                </a:lnTo>
                <a:lnTo>
                  <a:pt x="2002679" y="1083103"/>
                </a:lnTo>
                <a:lnTo>
                  <a:pt x="1998610" y="1072842"/>
                </a:lnTo>
                <a:lnTo>
                  <a:pt x="1990067" y="1064653"/>
                </a:lnTo>
                <a:lnTo>
                  <a:pt x="1985592" y="1054417"/>
                </a:lnTo>
                <a:lnTo>
                  <a:pt x="1977456" y="1044157"/>
                </a:lnTo>
                <a:lnTo>
                  <a:pt x="1968912" y="1033921"/>
                </a:lnTo>
                <a:lnTo>
                  <a:pt x="1960369" y="1025732"/>
                </a:lnTo>
                <a:lnTo>
                  <a:pt x="1951826" y="1015471"/>
                </a:lnTo>
                <a:lnTo>
                  <a:pt x="1943282" y="1007282"/>
                </a:lnTo>
                <a:lnTo>
                  <a:pt x="1934739" y="997022"/>
                </a:lnTo>
                <a:lnTo>
                  <a:pt x="1922127" y="988833"/>
                </a:lnTo>
                <a:lnTo>
                  <a:pt x="1913584" y="978597"/>
                </a:lnTo>
                <a:lnTo>
                  <a:pt x="1905041" y="970383"/>
                </a:lnTo>
                <a:lnTo>
                  <a:pt x="1892429" y="960147"/>
                </a:lnTo>
                <a:lnTo>
                  <a:pt x="1879817" y="951959"/>
                </a:lnTo>
                <a:lnTo>
                  <a:pt x="1871274" y="943745"/>
                </a:lnTo>
                <a:lnTo>
                  <a:pt x="1858663" y="935556"/>
                </a:lnTo>
                <a:lnTo>
                  <a:pt x="1850119" y="927368"/>
                </a:lnTo>
                <a:lnTo>
                  <a:pt x="1837101" y="917107"/>
                </a:lnTo>
                <a:lnTo>
                  <a:pt x="1824489" y="908918"/>
                </a:lnTo>
                <a:lnTo>
                  <a:pt x="1815946" y="902777"/>
                </a:lnTo>
                <a:lnTo>
                  <a:pt x="1803334" y="896610"/>
                </a:lnTo>
                <a:lnTo>
                  <a:pt x="1794791" y="888421"/>
                </a:lnTo>
                <a:lnTo>
                  <a:pt x="1786248" y="882280"/>
                </a:lnTo>
                <a:lnTo>
                  <a:pt x="1777704" y="876138"/>
                </a:lnTo>
                <a:lnTo>
                  <a:pt x="1765093" y="869972"/>
                </a:lnTo>
                <a:lnTo>
                  <a:pt x="1756549" y="863830"/>
                </a:lnTo>
                <a:lnTo>
                  <a:pt x="1748006" y="857689"/>
                </a:lnTo>
                <a:lnTo>
                  <a:pt x="1739870" y="851547"/>
                </a:lnTo>
                <a:lnTo>
                  <a:pt x="1731326" y="845381"/>
                </a:lnTo>
                <a:lnTo>
                  <a:pt x="1722783" y="841286"/>
                </a:lnTo>
                <a:lnTo>
                  <a:pt x="1714240" y="835145"/>
                </a:lnTo>
                <a:lnTo>
                  <a:pt x="1705696" y="831051"/>
                </a:lnTo>
                <a:lnTo>
                  <a:pt x="1697153" y="824909"/>
                </a:lnTo>
                <a:lnTo>
                  <a:pt x="1688610" y="820790"/>
                </a:lnTo>
                <a:lnTo>
                  <a:pt x="1680473" y="816695"/>
                </a:lnTo>
                <a:lnTo>
                  <a:pt x="1675998" y="812601"/>
                </a:lnTo>
                <a:lnTo>
                  <a:pt x="1667455" y="806460"/>
                </a:lnTo>
                <a:lnTo>
                  <a:pt x="1663386" y="804412"/>
                </a:lnTo>
                <a:lnTo>
                  <a:pt x="1654843" y="800318"/>
                </a:lnTo>
                <a:lnTo>
                  <a:pt x="1650775" y="796224"/>
                </a:lnTo>
                <a:lnTo>
                  <a:pt x="1646300" y="792104"/>
                </a:lnTo>
                <a:lnTo>
                  <a:pt x="1642231" y="790057"/>
                </a:lnTo>
                <a:lnTo>
                  <a:pt x="1637756" y="788010"/>
                </a:lnTo>
                <a:lnTo>
                  <a:pt x="1633688" y="783916"/>
                </a:lnTo>
                <a:lnTo>
                  <a:pt x="1629213" y="781868"/>
                </a:lnTo>
                <a:lnTo>
                  <a:pt x="1625145" y="779821"/>
                </a:lnTo>
                <a:lnTo>
                  <a:pt x="1625145" y="777774"/>
                </a:lnTo>
                <a:lnTo>
                  <a:pt x="1621077" y="775727"/>
                </a:lnTo>
                <a:lnTo>
                  <a:pt x="1621077" y="773680"/>
                </a:lnTo>
                <a:lnTo>
                  <a:pt x="1616601" y="773680"/>
                </a:lnTo>
                <a:lnTo>
                  <a:pt x="1616601" y="691693"/>
                </a:lnTo>
                <a:lnTo>
                  <a:pt x="1612533" y="683504"/>
                </a:lnTo>
                <a:lnTo>
                  <a:pt x="1612533" y="656866"/>
                </a:lnTo>
                <a:lnTo>
                  <a:pt x="1608058" y="650724"/>
                </a:lnTo>
                <a:lnTo>
                  <a:pt x="1608058" y="638416"/>
                </a:lnTo>
                <a:lnTo>
                  <a:pt x="1603990" y="632275"/>
                </a:lnTo>
                <a:lnTo>
                  <a:pt x="1603990" y="619992"/>
                </a:lnTo>
                <a:lnTo>
                  <a:pt x="1599515" y="613825"/>
                </a:lnTo>
                <a:lnTo>
                  <a:pt x="1599515" y="603589"/>
                </a:lnTo>
                <a:lnTo>
                  <a:pt x="1595447" y="599495"/>
                </a:lnTo>
                <a:lnTo>
                  <a:pt x="1595447" y="593329"/>
                </a:lnTo>
                <a:lnTo>
                  <a:pt x="1591378" y="589234"/>
                </a:lnTo>
                <a:lnTo>
                  <a:pt x="1591378" y="578998"/>
                </a:lnTo>
                <a:lnTo>
                  <a:pt x="1586903" y="574904"/>
                </a:lnTo>
                <a:lnTo>
                  <a:pt x="1586903" y="570810"/>
                </a:lnTo>
                <a:lnTo>
                  <a:pt x="1582835" y="566690"/>
                </a:lnTo>
                <a:lnTo>
                  <a:pt x="1582835" y="560549"/>
                </a:lnTo>
                <a:lnTo>
                  <a:pt x="1578360" y="556454"/>
                </a:lnTo>
                <a:lnTo>
                  <a:pt x="1578360" y="550313"/>
                </a:lnTo>
                <a:lnTo>
                  <a:pt x="1574292" y="546219"/>
                </a:lnTo>
                <a:lnTo>
                  <a:pt x="1574292" y="542099"/>
                </a:lnTo>
                <a:lnTo>
                  <a:pt x="1569817" y="538005"/>
                </a:lnTo>
                <a:lnTo>
                  <a:pt x="1569817" y="533911"/>
                </a:lnTo>
                <a:lnTo>
                  <a:pt x="1565748" y="529816"/>
                </a:lnTo>
                <a:lnTo>
                  <a:pt x="1565748" y="525722"/>
                </a:lnTo>
                <a:lnTo>
                  <a:pt x="1561680" y="521627"/>
                </a:lnTo>
                <a:lnTo>
                  <a:pt x="1561680" y="515461"/>
                </a:lnTo>
                <a:lnTo>
                  <a:pt x="1557205" y="513414"/>
                </a:lnTo>
                <a:lnTo>
                  <a:pt x="1557205" y="509319"/>
                </a:lnTo>
                <a:lnTo>
                  <a:pt x="1553137" y="507272"/>
                </a:lnTo>
                <a:lnTo>
                  <a:pt x="1553137" y="505225"/>
                </a:lnTo>
                <a:lnTo>
                  <a:pt x="1548662" y="503178"/>
                </a:lnTo>
                <a:lnTo>
                  <a:pt x="1548662" y="499084"/>
                </a:lnTo>
                <a:lnTo>
                  <a:pt x="1544593" y="497036"/>
                </a:lnTo>
                <a:lnTo>
                  <a:pt x="1544593" y="492942"/>
                </a:lnTo>
                <a:lnTo>
                  <a:pt x="1540118" y="492942"/>
                </a:lnTo>
                <a:lnTo>
                  <a:pt x="1540118" y="488823"/>
                </a:lnTo>
                <a:lnTo>
                  <a:pt x="1536050" y="488823"/>
                </a:lnTo>
                <a:lnTo>
                  <a:pt x="1536050" y="486776"/>
                </a:lnTo>
                <a:lnTo>
                  <a:pt x="1527507" y="484728"/>
                </a:lnTo>
                <a:lnTo>
                  <a:pt x="1523438" y="482681"/>
                </a:lnTo>
                <a:lnTo>
                  <a:pt x="1518963" y="480634"/>
                </a:lnTo>
                <a:lnTo>
                  <a:pt x="1514895" y="478587"/>
                </a:lnTo>
                <a:lnTo>
                  <a:pt x="1510420" y="474493"/>
                </a:lnTo>
                <a:lnTo>
                  <a:pt x="1506352" y="472445"/>
                </a:lnTo>
                <a:lnTo>
                  <a:pt x="1497808" y="470398"/>
                </a:lnTo>
                <a:lnTo>
                  <a:pt x="1493740" y="466279"/>
                </a:lnTo>
                <a:lnTo>
                  <a:pt x="1489265" y="464232"/>
                </a:lnTo>
                <a:lnTo>
                  <a:pt x="1485197" y="460137"/>
                </a:lnTo>
                <a:lnTo>
                  <a:pt x="1480722" y="456043"/>
                </a:lnTo>
                <a:lnTo>
                  <a:pt x="1476654" y="453996"/>
                </a:lnTo>
                <a:lnTo>
                  <a:pt x="1468110" y="449901"/>
                </a:lnTo>
                <a:lnTo>
                  <a:pt x="1464042" y="445807"/>
                </a:lnTo>
                <a:lnTo>
                  <a:pt x="1459567" y="441713"/>
                </a:lnTo>
                <a:lnTo>
                  <a:pt x="1455499" y="437593"/>
                </a:lnTo>
                <a:lnTo>
                  <a:pt x="1451024" y="433499"/>
                </a:lnTo>
                <a:lnTo>
                  <a:pt x="1446955" y="429405"/>
                </a:lnTo>
                <a:lnTo>
                  <a:pt x="1442480" y="425310"/>
                </a:lnTo>
                <a:lnTo>
                  <a:pt x="1438412" y="419169"/>
                </a:lnTo>
                <a:lnTo>
                  <a:pt x="1429869" y="415050"/>
                </a:lnTo>
                <a:lnTo>
                  <a:pt x="1425800" y="410955"/>
                </a:lnTo>
                <a:lnTo>
                  <a:pt x="1421325" y="404814"/>
                </a:lnTo>
                <a:lnTo>
                  <a:pt x="1417257" y="400719"/>
                </a:lnTo>
                <a:lnTo>
                  <a:pt x="1412782" y="394578"/>
                </a:lnTo>
                <a:lnTo>
                  <a:pt x="1408714" y="390458"/>
                </a:lnTo>
                <a:lnTo>
                  <a:pt x="1404645" y="384317"/>
                </a:lnTo>
                <a:lnTo>
                  <a:pt x="1400170" y="380223"/>
                </a:lnTo>
                <a:lnTo>
                  <a:pt x="1396102" y="374081"/>
                </a:lnTo>
                <a:lnTo>
                  <a:pt x="1391627" y="367940"/>
                </a:lnTo>
                <a:lnTo>
                  <a:pt x="1387559" y="363820"/>
                </a:lnTo>
                <a:lnTo>
                  <a:pt x="1383084" y="357679"/>
                </a:lnTo>
                <a:lnTo>
                  <a:pt x="1379015" y="349490"/>
                </a:lnTo>
                <a:lnTo>
                  <a:pt x="1370472" y="341301"/>
                </a:lnTo>
                <a:lnTo>
                  <a:pt x="1366404" y="331040"/>
                </a:lnTo>
                <a:lnTo>
                  <a:pt x="1357861" y="322852"/>
                </a:lnTo>
                <a:lnTo>
                  <a:pt x="1353385" y="314613"/>
                </a:lnTo>
                <a:lnTo>
                  <a:pt x="1349317" y="304377"/>
                </a:lnTo>
                <a:lnTo>
                  <a:pt x="1340774" y="296139"/>
                </a:lnTo>
                <a:lnTo>
                  <a:pt x="1336706" y="287900"/>
                </a:lnTo>
                <a:lnTo>
                  <a:pt x="1332231" y="277664"/>
                </a:lnTo>
                <a:lnTo>
                  <a:pt x="1323687" y="269675"/>
                </a:lnTo>
                <a:lnTo>
                  <a:pt x="1319619" y="261436"/>
                </a:lnTo>
                <a:lnTo>
                  <a:pt x="1315551" y="253198"/>
                </a:lnTo>
                <a:lnTo>
                  <a:pt x="1311076" y="242962"/>
                </a:lnTo>
                <a:lnTo>
                  <a:pt x="1307007" y="234723"/>
                </a:lnTo>
                <a:lnTo>
                  <a:pt x="1302532" y="226485"/>
                </a:lnTo>
                <a:lnTo>
                  <a:pt x="1298464" y="218246"/>
                </a:lnTo>
                <a:lnTo>
                  <a:pt x="1293989" y="208010"/>
                </a:lnTo>
                <a:lnTo>
                  <a:pt x="1289921" y="199772"/>
                </a:lnTo>
                <a:lnTo>
                  <a:pt x="1285852" y="191783"/>
                </a:lnTo>
                <a:lnTo>
                  <a:pt x="1281377" y="183544"/>
                </a:lnTo>
                <a:lnTo>
                  <a:pt x="1277309" y="175305"/>
                </a:lnTo>
                <a:lnTo>
                  <a:pt x="1272834" y="167067"/>
                </a:lnTo>
                <a:lnTo>
                  <a:pt x="1268766" y="158828"/>
                </a:lnTo>
                <a:lnTo>
                  <a:pt x="1264291" y="150839"/>
                </a:lnTo>
                <a:lnTo>
                  <a:pt x="1260222" y="142600"/>
                </a:lnTo>
                <a:lnTo>
                  <a:pt x="1260222" y="134362"/>
                </a:lnTo>
                <a:lnTo>
                  <a:pt x="1256154" y="126123"/>
                </a:lnTo>
                <a:lnTo>
                  <a:pt x="1251679" y="119882"/>
                </a:lnTo>
                <a:lnTo>
                  <a:pt x="1251679" y="111893"/>
                </a:lnTo>
                <a:lnTo>
                  <a:pt x="1247611" y="105651"/>
                </a:lnTo>
                <a:lnTo>
                  <a:pt x="1247611" y="91171"/>
                </a:lnTo>
                <a:lnTo>
                  <a:pt x="1243136" y="85180"/>
                </a:lnTo>
                <a:lnTo>
                  <a:pt x="1243136" y="80936"/>
                </a:lnTo>
                <a:lnTo>
                  <a:pt x="1239068" y="74944"/>
                </a:lnTo>
                <a:lnTo>
                  <a:pt x="1239068" y="66705"/>
                </a:lnTo>
                <a:lnTo>
                  <a:pt x="1234592" y="62711"/>
                </a:lnTo>
                <a:lnTo>
                  <a:pt x="1234592" y="54472"/>
                </a:lnTo>
                <a:lnTo>
                  <a:pt x="1230524" y="50228"/>
                </a:lnTo>
                <a:lnTo>
                  <a:pt x="1230524" y="37995"/>
                </a:lnTo>
                <a:lnTo>
                  <a:pt x="1226456" y="34000"/>
                </a:lnTo>
                <a:lnTo>
                  <a:pt x="1226456" y="21517"/>
                </a:lnTo>
                <a:lnTo>
                  <a:pt x="1221981" y="19520"/>
                </a:lnTo>
                <a:lnTo>
                  <a:pt x="1221981" y="3293"/>
                </a:lnTo>
                <a:lnTo>
                  <a:pt x="1217913" y="3293"/>
                </a:lnTo>
                <a:lnTo>
                  <a:pt x="1217913" y="0"/>
                </a:lnTo>
                <a:lnTo>
                  <a:pt x="1213438" y="1046"/>
                </a:lnTo>
                <a:lnTo>
                  <a:pt x="1209369" y="5290"/>
                </a:lnTo>
                <a:lnTo>
                  <a:pt x="1204894" y="9284"/>
                </a:lnTo>
                <a:lnTo>
                  <a:pt x="1196758" y="11282"/>
                </a:lnTo>
                <a:lnTo>
                  <a:pt x="1192283" y="15526"/>
                </a:lnTo>
                <a:lnTo>
                  <a:pt x="1188214" y="19520"/>
                </a:lnTo>
                <a:lnTo>
                  <a:pt x="1183739" y="23764"/>
                </a:lnTo>
                <a:lnTo>
                  <a:pt x="1179671" y="27759"/>
                </a:lnTo>
                <a:lnTo>
                  <a:pt x="1175196" y="31753"/>
                </a:lnTo>
                <a:lnTo>
                  <a:pt x="1171128" y="35998"/>
                </a:lnTo>
                <a:lnTo>
                  <a:pt x="1167059" y="39992"/>
                </a:lnTo>
                <a:lnTo>
                  <a:pt x="1162584" y="44236"/>
                </a:lnTo>
                <a:lnTo>
                  <a:pt x="1158516" y="48231"/>
                </a:lnTo>
                <a:lnTo>
                  <a:pt x="1154041" y="52475"/>
                </a:lnTo>
                <a:lnTo>
                  <a:pt x="1149973" y="56469"/>
                </a:lnTo>
                <a:lnTo>
                  <a:pt x="1145498" y="60464"/>
                </a:lnTo>
                <a:lnTo>
                  <a:pt x="1141429" y="64708"/>
                </a:lnTo>
                <a:lnTo>
                  <a:pt x="1137361" y="68702"/>
                </a:lnTo>
                <a:lnTo>
                  <a:pt x="1132886" y="74944"/>
                </a:lnTo>
                <a:lnTo>
                  <a:pt x="1132886" y="78938"/>
                </a:lnTo>
                <a:lnTo>
                  <a:pt x="1128818" y="83182"/>
                </a:lnTo>
                <a:lnTo>
                  <a:pt x="1124343" y="87177"/>
                </a:lnTo>
                <a:lnTo>
                  <a:pt x="1120275" y="93418"/>
                </a:lnTo>
                <a:lnTo>
                  <a:pt x="1120275" y="97413"/>
                </a:lnTo>
                <a:lnTo>
                  <a:pt x="1115799" y="101657"/>
                </a:lnTo>
                <a:lnTo>
                  <a:pt x="1115799" y="107649"/>
                </a:lnTo>
                <a:lnTo>
                  <a:pt x="1111731" y="111893"/>
                </a:lnTo>
                <a:lnTo>
                  <a:pt x="1111731" y="115887"/>
                </a:lnTo>
                <a:lnTo>
                  <a:pt x="1107663" y="119882"/>
                </a:lnTo>
                <a:lnTo>
                  <a:pt x="1107663" y="130118"/>
                </a:lnTo>
                <a:lnTo>
                  <a:pt x="1103188" y="134362"/>
                </a:lnTo>
                <a:lnTo>
                  <a:pt x="1103188" y="146595"/>
                </a:lnTo>
                <a:lnTo>
                  <a:pt x="1099120" y="152836"/>
                </a:lnTo>
                <a:lnTo>
                  <a:pt x="1099120" y="177303"/>
                </a:lnTo>
                <a:lnTo>
                  <a:pt x="1094645" y="181547"/>
                </a:lnTo>
                <a:lnTo>
                  <a:pt x="1094645" y="206013"/>
                </a:lnTo>
                <a:lnTo>
                  <a:pt x="1099120" y="212254"/>
                </a:lnTo>
                <a:lnTo>
                  <a:pt x="1099120" y="238718"/>
                </a:lnTo>
                <a:lnTo>
                  <a:pt x="1103188" y="244959"/>
                </a:lnTo>
                <a:lnTo>
                  <a:pt x="1103188" y="255195"/>
                </a:lnTo>
                <a:lnTo>
                  <a:pt x="1107663" y="259439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654415" y="2691030"/>
            <a:ext cx="29698" cy="45816"/>
          </a:xfrm>
          <a:custGeom>
            <a:avLst/>
            <a:gdLst/>
            <a:ahLst/>
            <a:cxnLst/>
            <a:rect l="l" t="t" r="r" b="b"/>
            <a:pathLst>
              <a:path w="29698" h="45816">
                <a:moveTo>
                  <a:pt x="8461" y="1997"/>
                </a:moveTo>
                <a:lnTo>
                  <a:pt x="8461" y="0"/>
                </a:lnTo>
                <a:lnTo>
                  <a:pt x="0" y="0"/>
                </a:lnTo>
                <a:lnTo>
                  <a:pt x="0" y="1997"/>
                </a:lnTo>
                <a:lnTo>
                  <a:pt x="4230" y="3994"/>
                </a:lnTo>
                <a:lnTo>
                  <a:pt x="4230" y="12233"/>
                </a:lnTo>
                <a:lnTo>
                  <a:pt x="8461" y="16227"/>
                </a:lnTo>
                <a:lnTo>
                  <a:pt x="8461" y="20471"/>
                </a:lnTo>
                <a:lnTo>
                  <a:pt x="12733" y="26463"/>
                </a:lnTo>
                <a:lnTo>
                  <a:pt x="16964" y="30707"/>
                </a:lnTo>
                <a:lnTo>
                  <a:pt x="21195" y="36699"/>
                </a:lnTo>
                <a:lnTo>
                  <a:pt x="21195" y="44937"/>
                </a:lnTo>
                <a:lnTo>
                  <a:pt x="22392" y="45816"/>
                </a:lnTo>
                <a:lnTo>
                  <a:pt x="25467" y="42940"/>
                </a:lnTo>
                <a:lnTo>
                  <a:pt x="25467" y="34702"/>
                </a:lnTo>
                <a:lnTo>
                  <a:pt x="29698" y="28710"/>
                </a:lnTo>
                <a:lnTo>
                  <a:pt x="29698" y="26463"/>
                </a:lnTo>
                <a:lnTo>
                  <a:pt x="25467" y="22468"/>
                </a:lnTo>
                <a:lnTo>
                  <a:pt x="25467" y="14230"/>
                </a:lnTo>
                <a:lnTo>
                  <a:pt x="21195" y="12233"/>
                </a:lnTo>
                <a:lnTo>
                  <a:pt x="16964" y="10235"/>
                </a:lnTo>
                <a:lnTo>
                  <a:pt x="16964" y="5991"/>
                </a:lnTo>
                <a:lnTo>
                  <a:pt x="12733" y="5991"/>
                </a:lnTo>
                <a:lnTo>
                  <a:pt x="12733" y="3994"/>
                </a:lnTo>
                <a:lnTo>
                  <a:pt x="8461" y="1997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962771" y="2736846"/>
            <a:ext cx="1849997" cy="3234864"/>
          </a:xfrm>
          <a:custGeom>
            <a:avLst/>
            <a:gdLst/>
            <a:ahLst/>
            <a:cxnLst/>
            <a:rect l="l" t="t" r="r" b="b"/>
            <a:pathLst>
              <a:path w="1849997" h="3234864">
                <a:moveTo>
                  <a:pt x="759542" y="3218469"/>
                </a:moveTo>
                <a:lnTo>
                  <a:pt x="768004" y="3218469"/>
                </a:lnTo>
                <a:lnTo>
                  <a:pt x="772276" y="3220519"/>
                </a:lnTo>
                <a:lnTo>
                  <a:pt x="780738" y="3222569"/>
                </a:lnTo>
                <a:lnTo>
                  <a:pt x="784969" y="3224616"/>
                </a:lnTo>
                <a:lnTo>
                  <a:pt x="793472" y="3226666"/>
                </a:lnTo>
                <a:lnTo>
                  <a:pt x="801974" y="3226666"/>
                </a:lnTo>
                <a:lnTo>
                  <a:pt x="806205" y="3228715"/>
                </a:lnTo>
                <a:lnTo>
                  <a:pt x="814708" y="3228715"/>
                </a:lnTo>
                <a:lnTo>
                  <a:pt x="823170" y="3230765"/>
                </a:lnTo>
                <a:lnTo>
                  <a:pt x="827401" y="3230765"/>
                </a:lnTo>
                <a:lnTo>
                  <a:pt x="835904" y="3232815"/>
                </a:lnTo>
                <a:lnTo>
                  <a:pt x="861371" y="3232815"/>
                </a:lnTo>
                <a:lnTo>
                  <a:pt x="869833" y="3234864"/>
                </a:lnTo>
                <a:lnTo>
                  <a:pt x="899531" y="3234864"/>
                </a:lnTo>
                <a:lnTo>
                  <a:pt x="908034" y="3232815"/>
                </a:lnTo>
                <a:lnTo>
                  <a:pt x="929270" y="3232815"/>
                </a:lnTo>
                <a:lnTo>
                  <a:pt x="937732" y="3230765"/>
                </a:lnTo>
                <a:lnTo>
                  <a:pt x="950466" y="3230765"/>
                </a:lnTo>
                <a:lnTo>
                  <a:pt x="958968" y="3228715"/>
                </a:lnTo>
                <a:lnTo>
                  <a:pt x="971702" y="3228715"/>
                </a:lnTo>
                <a:lnTo>
                  <a:pt x="984395" y="3226666"/>
                </a:lnTo>
                <a:lnTo>
                  <a:pt x="997128" y="3224616"/>
                </a:lnTo>
                <a:lnTo>
                  <a:pt x="1005631" y="3222569"/>
                </a:lnTo>
                <a:lnTo>
                  <a:pt x="1018365" y="3220519"/>
                </a:lnTo>
                <a:lnTo>
                  <a:pt x="1031098" y="3218469"/>
                </a:lnTo>
                <a:lnTo>
                  <a:pt x="1043832" y="3216420"/>
                </a:lnTo>
                <a:lnTo>
                  <a:pt x="1052294" y="3214370"/>
                </a:lnTo>
                <a:lnTo>
                  <a:pt x="1065028" y="3210273"/>
                </a:lnTo>
                <a:lnTo>
                  <a:pt x="1077761" y="3208224"/>
                </a:lnTo>
                <a:lnTo>
                  <a:pt x="1090495" y="3206174"/>
                </a:lnTo>
                <a:lnTo>
                  <a:pt x="1103229" y="3202077"/>
                </a:lnTo>
                <a:lnTo>
                  <a:pt x="1115962" y="3200027"/>
                </a:lnTo>
                <a:lnTo>
                  <a:pt x="1128696" y="3195928"/>
                </a:lnTo>
                <a:lnTo>
                  <a:pt x="1137158" y="3191831"/>
                </a:lnTo>
                <a:lnTo>
                  <a:pt x="1149891" y="3189781"/>
                </a:lnTo>
                <a:lnTo>
                  <a:pt x="1162625" y="3185682"/>
                </a:lnTo>
                <a:lnTo>
                  <a:pt x="1175359" y="3181585"/>
                </a:lnTo>
                <a:lnTo>
                  <a:pt x="1188092" y="3177486"/>
                </a:lnTo>
                <a:lnTo>
                  <a:pt x="1200826" y="3173387"/>
                </a:lnTo>
                <a:lnTo>
                  <a:pt x="1213560" y="3171339"/>
                </a:lnTo>
                <a:lnTo>
                  <a:pt x="1226253" y="3167240"/>
                </a:lnTo>
                <a:lnTo>
                  <a:pt x="1243258" y="3163141"/>
                </a:lnTo>
                <a:lnTo>
                  <a:pt x="1255991" y="3159044"/>
                </a:lnTo>
                <a:lnTo>
                  <a:pt x="1268684" y="3154945"/>
                </a:lnTo>
                <a:lnTo>
                  <a:pt x="1281418" y="3150845"/>
                </a:lnTo>
                <a:lnTo>
                  <a:pt x="1294152" y="3144699"/>
                </a:lnTo>
                <a:lnTo>
                  <a:pt x="1306885" y="3140599"/>
                </a:lnTo>
                <a:lnTo>
                  <a:pt x="1323850" y="3136502"/>
                </a:lnTo>
                <a:lnTo>
                  <a:pt x="1336584" y="3132403"/>
                </a:lnTo>
                <a:lnTo>
                  <a:pt x="1349317" y="3128304"/>
                </a:lnTo>
                <a:lnTo>
                  <a:pt x="1362051" y="3124207"/>
                </a:lnTo>
                <a:lnTo>
                  <a:pt x="1370553" y="3122157"/>
                </a:lnTo>
                <a:lnTo>
                  <a:pt x="1374784" y="3120108"/>
                </a:lnTo>
                <a:lnTo>
                  <a:pt x="1379015" y="3120108"/>
                </a:lnTo>
                <a:lnTo>
                  <a:pt x="1383287" y="3118058"/>
                </a:lnTo>
                <a:lnTo>
                  <a:pt x="1391749" y="3116011"/>
                </a:lnTo>
                <a:lnTo>
                  <a:pt x="1395980" y="3116011"/>
                </a:lnTo>
                <a:lnTo>
                  <a:pt x="1400252" y="3113961"/>
                </a:lnTo>
                <a:lnTo>
                  <a:pt x="1404483" y="3111911"/>
                </a:lnTo>
                <a:lnTo>
                  <a:pt x="1412985" y="3109862"/>
                </a:lnTo>
                <a:lnTo>
                  <a:pt x="1417216" y="3109862"/>
                </a:lnTo>
                <a:lnTo>
                  <a:pt x="1421447" y="3107812"/>
                </a:lnTo>
                <a:lnTo>
                  <a:pt x="1425719" y="3105765"/>
                </a:lnTo>
                <a:lnTo>
                  <a:pt x="1434181" y="3105765"/>
                </a:lnTo>
                <a:lnTo>
                  <a:pt x="1438412" y="3103715"/>
                </a:lnTo>
                <a:lnTo>
                  <a:pt x="1442684" y="3101666"/>
                </a:lnTo>
                <a:lnTo>
                  <a:pt x="1446915" y="3099616"/>
                </a:lnTo>
                <a:lnTo>
                  <a:pt x="1455417" y="3099616"/>
                </a:lnTo>
                <a:lnTo>
                  <a:pt x="1459648" y="3097566"/>
                </a:lnTo>
                <a:lnTo>
                  <a:pt x="1463879" y="3095517"/>
                </a:lnTo>
                <a:lnTo>
                  <a:pt x="1468151" y="3093469"/>
                </a:lnTo>
                <a:lnTo>
                  <a:pt x="1476613" y="3093469"/>
                </a:lnTo>
                <a:lnTo>
                  <a:pt x="1480844" y="3091420"/>
                </a:lnTo>
                <a:lnTo>
                  <a:pt x="1485116" y="3089370"/>
                </a:lnTo>
                <a:lnTo>
                  <a:pt x="1493577" y="3089370"/>
                </a:lnTo>
                <a:lnTo>
                  <a:pt x="1497849" y="3087320"/>
                </a:lnTo>
                <a:lnTo>
                  <a:pt x="1502080" y="3085271"/>
                </a:lnTo>
                <a:lnTo>
                  <a:pt x="1506311" y="3085271"/>
                </a:lnTo>
                <a:lnTo>
                  <a:pt x="1514814" y="3083216"/>
                </a:lnTo>
                <a:lnTo>
                  <a:pt x="1519045" y="3083216"/>
                </a:lnTo>
                <a:lnTo>
                  <a:pt x="1523276" y="3081169"/>
                </a:lnTo>
                <a:lnTo>
                  <a:pt x="1531778" y="3079122"/>
                </a:lnTo>
                <a:lnTo>
                  <a:pt x="1536009" y="3079122"/>
                </a:lnTo>
                <a:lnTo>
                  <a:pt x="1544512" y="3077074"/>
                </a:lnTo>
                <a:lnTo>
                  <a:pt x="1557246" y="3075027"/>
                </a:lnTo>
                <a:lnTo>
                  <a:pt x="1565708" y="3072980"/>
                </a:lnTo>
                <a:lnTo>
                  <a:pt x="1574210" y="3070933"/>
                </a:lnTo>
                <a:lnTo>
                  <a:pt x="1586944" y="3070933"/>
                </a:lnTo>
                <a:lnTo>
                  <a:pt x="1595406" y="3068886"/>
                </a:lnTo>
                <a:lnTo>
                  <a:pt x="1608139" y="3066839"/>
                </a:lnTo>
                <a:lnTo>
                  <a:pt x="1616642" y="3066839"/>
                </a:lnTo>
                <a:lnTo>
                  <a:pt x="1625145" y="3064791"/>
                </a:lnTo>
                <a:lnTo>
                  <a:pt x="1637838" y="3064791"/>
                </a:lnTo>
                <a:lnTo>
                  <a:pt x="1646340" y="3062719"/>
                </a:lnTo>
                <a:lnTo>
                  <a:pt x="1659074" y="3062719"/>
                </a:lnTo>
                <a:lnTo>
                  <a:pt x="1667577" y="3060672"/>
                </a:lnTo>
                <a:lnTo>
                  <a:pt x="1760902" y="3060672"/>
                </a:lnTo>
                <a:lnTo>
                  <a:pt x="1769405" y="3062719"/>
                </a:lnTo>
                <a:lnTo>
                  <a:pt x="1790601" y="3062719"/>
                </a:lnTo>
                <a:lnTo>
                  <a:pt x="1799103" y="3064791"/>
                </a:lnTo>
                <a:lnTo>
                  <a:pt x="1811837" y="3066839"/>
                </a:lnTo>
                <a:lnTo>
                  <a:pt x="1820299" y="3066839"/>
                </a:lnTo>
                <a:lnTo>
                  <a:pt x="1833033" y="3068886"/>
                </a:lnTo>
                <a:lnTo>
                  <a:pt x="1841535" y="3070933"/>
                </a:lnTo>
                <a:lnTo>
                  <a:pt x="1849997" y="3072980"/>
                </a:lnTo>
                <a:lnTo>
                  <a:pt x="1845766" y="577074"/>
                </a:lnTo>
                <a:lnTo>
                  <a:pt x="1845766" y="573079"/>
                </a:lnTo>
                <a:lnTo>
                  <a:pt x="1841535" y="570832"/>
                </a:lnTo>
                <a:lnTo>
                  <a:pt x="1841535" y="566838"/>
                </a:lnTo>
                <a:lnTo>
                  <a:pt x="1837304" y="564841"/>
                </a:lnTo>
                <a:lnTo>
                  <a:pt x="1837304" y="560596"/>
                </a:lnTo>
                <a:lnTo>
                  <a:pt x="1833033" y="560596"/>
                </a:lnTo>
                <a:lnTo>
                  <a:pt x="1833033" y="556602"/>
                </a:lnTo>
                <a:lnTo>
                  <a:pt x="1828802" y="554605"/>
                </a:lnTo>
                <a:lnTo>
                  <a:pt x="1828802" y="548363"/>
                </a:lnTo>
                <a:lnTo>
                  <a:pt x="1824571" y="546366"/>
                </a:lnTo>
                <a:lnTo>
                  <a:pt x="1824571" y="544369"/>
                </a:lnTo>
                <a:lnTo>
                  <a:pt x="1820299" y="542122"/>
                </a:lnTo>
                <a:lnTo>
                  <a:pt x="1820299" y="538127"/>
                </a:lnTo>
                <a:lnTo>
                  <a:pt x="1816068" y="536130"/>
                </a:lnTo>
                <a:lnTo>
                  <a:pt x="1816068" y="529889"/>
                </a:lnTo>
                <a:lnTo>
                  <a:pt x="1811837" y="529889"/>
                </a:lnTo>
                <a:lnTo>
                  <a:pt x="1811837" y="525894"/>
                </a:lnTo>
                <a:lnTo>
                  <a:pt x="1807565" y="523897"/>
                </a:lnTo>
                <a:lnTo>
                  <a:pt x="1807565" y="517656"/>
                </a:lnTo>
                <a:lnTo>
                  <a:pt x="1803334" y="515658"/>
                </a:lnTo>
                <a:lnTo>
                  <a:pt x="1803334" y="513412"/>
                </a:lnTo>
                <a:lnTo>
                  <a:pt x="1794872" y="503176"/>
                </a:lnTo>
                <a:lnTo>
                  <a:pt x="1790601" y="492940"/>
                </a:lnTo>
                <a:lnTo>
                  <a:pt x="1786370" y="484951"/>
                </a:lnTo>
                <a:lnTo>
                  <a:pt x="1782139" y="476712"/>
                </a:lnTo>
                <a:lnTo>
                  <a:pt x="1777867" y="466476"/>
                </a:lnTo>
                <a:lnTo>
                  <a:pt x="1769405" y="458238"/>
                </a:lnTo>
                <a:lnTo>
                  <a:pt x="1765133" y="449999"/>
                </a:lnTo>
                <a:lnTo>
                  <a:pt x="1760902" y="441760"/>
                </a:lnTo>
                <a:lnTo>
                  <a:pt x="1756671" y="433522"/>
                </a:lnTo>
                <a:lnTo>
                  <a:pt x="1752440" y="425533"/>
                </a:lnTo>
                <a:lnTo>
                  <a:pt x="1743938" y="419291"/>
                </a:lnTo>
                <a:lnTo>
                  <a:pt x="1739707" y="411053"/>
                </a:lnTo>
                <a:lnTo>
                  <a:pt x="1735435" y="404811"/>
                </a:lnTo>
                <a:lnTo>
                  <a:pt x="1731204" y="398820"/>
                </a:lnTo>
                <a:lnTo>
                  <a:pt x="1726973" y="390581"/>
                </a:lnTo>
                <a:lnTo>
                  <a:pt x="1722702" y="386587"/>
                </a:lnTo>
                <a:lnTo>
                  <a:pt x="1718471" y="380345"/>
                </a:lnTo>
                <a:lnTo>
                  <a:pt x="1714240" y="374104"/>
                </a:lnTo>
                <a:lnTo>
                  <a:pt x="1710009" y="370109"/>
                </a:lnTo>
                <a:lnTo>
                  <a:pt x="1705737" y="363868"/>
                </a:lnTo>
                <a:lnTo>
                  <a:pt x="1705737" y="359873"/>
                </a:lnTo>
                <a:lnTo>
                  <a:pt x="1701506" y="355629"/>
                </a:lnTo>
                <a:lnTo>
                  <a:pt x="1697275" y="351635"/>
                </a:lnTo>
                <a:lnTo>
                  <a:pt x="1693003" y="349638"/>
                </a:lnTo>
                <a:lnTo>
                  <a:pt x="1693003" y="345393"/>
                </a:lnTo>
                <a:lnTo>
                  <a:pt x="1688772" y="343396"/>
                </a:lnTo>
                <a:lnTo>
                  <a:pt x="1688772" y="341399"/>
                </a:lnTo>
                <a:lnTo>
                  <a:pt x="1684541" y="339402"/>
                </a:lnTo>
                <a:lnTo>
                  <a:pt x="1684541" y="337404"/>
                </a:lnTo>
                <a:lnTo>
                  <a:pt x="1680270" y="337404"/>
                </a:lnTo>
                <a:lnTo>
                  <a:pt x="1659074" y="349638"/>
                </a:lnTo>
                <a:lnTo>
                  <a:pt x="1637838" y="363868"/>
                </a:lnTo>
                <a:lnTo>
                  <a:pt x="1620873" y="380345"/>
                </a:lnTo>
                <a:lnTo>
                  <a:pt x="1603909" y="396822"/>
                </a:lnTo>
                <a:lnTo>
                  <a:pt x="1586944" y="413050"/>
                </a:lnTo>
                <a:lnTo>
                  <a:pt x="1574210" y="431525"/>
                </a:lnTo>
                <a:lnTo>
                  <a:pt x="1565708" y="451996"/>
                </a:lnTo>
                <a:lnTo>
                  <a:pt x="1557246" y="472468"/>
                </a:lnTo>
                <a:lnTo>
                  <a:pt x="1548743" y="492940"/>
                </a:lnTo>
                <a:lnTo>
                  <a:pt x="1540281" y="513412"/>
                </a:lnTo>
                <a:lnTo>
                  <a:pt x="1536009" y="534133"/>
                </a:lnTo>
                <a:lnTo>
                  <a:pt x="1531778" y="556602"/>
                </a:lnTo>
                <a:lnTo>
                  <a:pt x="1527547" y="577074"/>
                </a:lnTo>
                <a:lnTo>
                  <a:pt x="1523276" y="599543"/>
                </a:lnTo>
                <a:lnTo>
                  <a:pt x="1523276" y="683677"/>
                </a:lnTo>
                <a:lnTo>
                  <a:pt x="1527547" y="702151"/>
                </a:lnTo>
                <a:lnTo>
                  <a:pt x="1527547" y="738851"/>
                </a:lnTo>
                <a:lnTo>
                  <a:pt x="1531778" y="757325"/>
                </a:lnTo>
                <a:lnTo>
                  <a:pt x="1536009" y="773802"/>
                </a:lnTo>
                <a:lnTo>
                  <a:pt x="1536009" y="788033"/>
                </a:lnTo>
                <a:lnTo>
                  <a:pt x="1540281" y="802513"/>
                </a:lnTo>
                <a:lnTo>
                  <a:pt x="1544512" y="812749"/>
                </a:lnTo>
                <a:lnTo>
                  <a:pt x="1544512" y="824982"/>
                </a:lnTo>
                <a:lnTo>
                  <a:pt x="1548743" y="833220"/>
                </a:lnTo>
                <a:lnTo>
                  <a:pt x="1548743" y="839362"/>
                </a:lnTo>
                <a:lnTo>
                  <a:pt x="1552974" y="845503"/>
                </a:lnTo>
                <a:lnTo>
                  <a:pt x="1552974" y="925418"/>
                </a:lnTo>
                <a:lnTo>
                  <a:pt x="1548743" y="960245"/>
                </a:lnTo>
                <a:lnTo>
                  <a:pt x="1544512" y="991003"/>
                </a:lnTo>
                <a:lnTo>
                  <a:pt x="1540281" y="1021735"/>
                </a:lnTo>
                <a:lnTo>
                  <a:pt x="1531778" y="1050421"/>
                </a:lnTo>
                <a:lnTo>
                  <a:pt x="1523276" y="1077059"/>
                </a:lnTo>
                <a:lnTo>
                  <a:pt x="1510583" y="1099603"/>
                </a:lnTo>
                <a:lnTo>
                  <a:pt x="1502080" y="1122147"/>
                </a:lnTo>
                <a:lnTo>
                  <a:pt x="1489346" y="1142643"/>
                </a:lnTo>
                <a:lnTo>
                  <a:pt x="1476613" y="1163115"/>
                </a:lnTo>
                <a:lnTo>
                  <a:pt x="1463879" y="1179518"/>
                </a:lnTo>
                <a:lnTo>
                  <a:pt x="1446915" y="1195920"/>
                </a:lnTo>
                <a:lnTo>
                  <a:pt x="1434181" y="1210250"/>
                </a:lnTo>
                <a:lnTo>
                  <a:pt x="1417216" y="1222558"/>
                </a:lnTo>
                <a:lnTo>
                  <a:pt x="1404483" y="1234841"/>
                </a:lnTo>
                <a:lnTo>
                  <a:pt x="1387518" y="1245102"/>
                </a:lnTo>
                <a:lnTo>
                  <a:pt x="1370553" y="1253291"/>
                </a:lnTo>
                <a:lnTo>
                  <a:pt x="1357820" y="1261479"/>
                </a:lnTo>
                <a:lnTo>
                  <a:pt x="1340855" y="1267646"/>
                </a:lnTo>
                <a:lnTo>
                  <a:pt x="1328122" y="1273787"/>
                </a:lnTo>
                <a:lnTo>
                  <a:pt x="1311116" y="1279929"/>
                </a:lnTo>
                <a:lnTo>
                  <a:pt x="1298423" y="1284023"/>
                </a:lnTo>
                <a:lnTo>
                  <a:pt x="1285690" y="1288118"/>
                </a:lnTo>
                <a:lnTo>
                  <a:pt x="1272956" y="1290165"/>
                </a:lnTo>
                <a:lnTo>
                  <a:pt x="1264453" y="1292237"/>
                </a:lnTo>
                <a:lnTo>
                  <a:pt x="1255991" y="1294284"/>
                </a:lnTo>
                <a:lnTo>
                  <a:pt x="1238986" y="1294284"/>
                </a:lnTo>
                <a:lnTo>
                  <a:pt x="1230524" y="1296331"/>
                </a:lnTo>
                <a:lnTo>
                  <a:pt x="1226253" y="1296331"/>
                </a:lnTo>
                <a:lnTo>
                  <a:pt x="1226253" y="1288118"/>
                </a:lnTo>
                <a:lnTo>
                  <a:pt x="1230524" y="1279929"/>
                </a:lnTo>
                <a:lnTo>
                  <a:pt x="1234755" y="1273787"/>
                </a:lnTo>
                <a:lnTo>
                  <a:pt x="1234755" y="1265574"/>
                </a:lnTo>
                <a:lnTo>
                  <a:pt x="1238986" y="1259432"/>
                </a:lnTo>
                <a:lnTo>
                  <a:pt x="1243258" y="1251244"/>
                </a:lnTo>
                <a:lnTo>
                  <a:pt x="1243258" y="1245102"/>
                </a:lnTo>
                <a:lnTo>
                  <a:pt x="1247489" y="1238936"/>
                </a:lnTo>
                <a:lnTo>
                  <a:pt x="1247489" y="1224605"/>
                </a:lnTo>
                <a:lnTo>
                  <a:pt x="1251720" y="1218464"/>
                </a:lnTo>
                <a:lnTo>
                  <a:pt x="1251720" y="1206156"/>
                </a:lnTo>
                <a:lnTo>
                  <a:pt x="1255991" y="1200014"/>
                </a:lnTo>
                <a:lnTo>
                  <a:pt x="1255991" y="1177470"/>
                </a:lnTo>
                <a:lnTo>
                  <a:pt x="1260222" y="1171329"/>
                </a:lnTo>
                <a:lnTo>
                  <a:pt x="1260222" y="1142643"/>
                </a:lnTo>
                <a:lnTo>
                  <a:pt x="1255991" y="1136477"/>
                </a:lnTo>
                <a:lnTo>
                  <a:pt x="1255991" y="1113933"/>
                </a:lnTo>
                <a:lnTo>
                  <a:pt x="1251720" y="1109839"/>
                </a:lnTo>
                <a:lnTo>
                  <a:pt x="1247489" y="1095508"/>
                </a:lnTo>
                <a:lnTo>
                  <a:pt x="1243258" y="1081153"/>
                </a:lnTo>
                <a:lnTo>
                  <a:pt x="1238986" y="1066823"/>
                </a:lnTo>
                <a:lnTo>
                  <a:pt x="1230524" y="1054515"/>
                </a:lnTo>
                <a:lnTo>
                  <a:pt x="1217791" y="1044279"/>
                </a:lnTo>
                <a:lnTo>
                  <a:pt x="1209288" y="1034018"/>
                </a:lnTo>
                <a:lnTo>
                  <a:pt x="1196554" y="1025830"/>
                </a:lnTo>
                <a:lnTo>
                  <a:pt x="1183821" y="1017641"/>
                </a:lnTo>
                <a:lnTo>
                  <a:pt x="1171128" y="1011474"/>
                </a:lnTo>
                <a:lnTo>
                  <a:pt x="1158394" y="1005333"/>
                </a:lnTo>
                <a:lnTo>
                  <a:pt x="1145660" y="999191"/>
                </a:lnTo>
                <a:lnTo>
                  <a:pt x="1128696" y="995097"/>
                </a:lnTo>
                <a:lnTo>
                  <a:pt x="1115962" y="991003"/>
                </a:lnTo>
                <a:lnTo>
                  <a:pt x="1098998" y="986883"/>
                </a:lnTo>
                <a:lnTo>
                  <a:pt x="1086264" y="982789"/>
                </a:lnTo>
                <a:lnTo>
                  <a:pt x="1069259" y="980742"/>
                </a:lnTo>
                <a:lnTo>
                  <a:pt x="1056566" y="976647"/>
                </a:lnTo>
                <a:lnTo>
                  <a:pt x="1039560" y="974600"/>
                </a:lnTo>
                <a:lnTo>
                  <a:pt x="1026827" y="970506"/>
                </a:lnTo>
                <a:lnTo>
                  <a:pt x="1014134" y="968459"/>
                </a:lnTo>
                <a:lnTo>
                  <a:pt x="1001400" y="966412"/>
                </a:lnTo>
                <a:lnTo>
                  <a:pt x="988667" y="962317"/>
                </a:lnTo>
                <a:lnTo>
                  <a:pt x="975933" y="960245"/>
                </a:lnTo>
                <a:lnTo>
                  <a:pt x="967430" y="956151"/>
                </a:lnTo>
                <a:lnTo>
                  <a:pt x="958968" y="952056"/>
                </a:lnTo>
                <a:lnTo>
                  <a:pt x="950466" y="947962"/>
                </a:lnTo>
                <a:lnTo>
                  <a:pt x="941963" y="943868"/>
                </a:lnTo>
                <a:lnTo>
                  <a:pt x="937732" y="937726"/>
                </a:lnTo>
                <a:lnTo>
                  <a:pt x="933501" y="931560"/>
                </a:lnTo>
                <a:lnTo>
                  <a:pt x="933501" y="898780"/>
                </a:lnTo>
                <a:lnTo>
                  <a:pt x="937732" y="890591"/>
                </a:lnTo>
                <a:lnTo>
                  <a:pt x="937732" y="880330"/>
                </a:lnTo>
                <a:lnTo>
                  <a:pt x="941963" y="872142"/>
                </a:lnTo>
                <a:lnTo>
                  <a:pt x="941963" y="861906"/>
                </a:lnTo>
                <a:lnTo>
                  <a:pt x="946235" y="851645"/>
                </a:lnTo>
                <a:lnTo>
                  <a:pt x="946235" y="833220"/>
                </a:lnTo>
                <a:lnTo>
                  <a:pt x="950466" y="824982"/>
                </a:lnTo>
                <a:lnTo>
                  <a:pt x="950466" y="806507"/>
                </a:lnTo>
                <a:lnTo>
                  <a:pt x="954697" y="796271"/>
                </a:lnTo>
                <a:lnTo>
                  <a:pt x="954697" y="759322"/>
                </a:lnTo>
                <a:lnTo>
                  <a:pt x="958968" y="751333"/>
                </a:lnTo>
                <a:lnTo>
                  <a:pt x="958968" y="632497"/>
                </a:lnTo>
                <a:lnTo>
                  <a:pt x="954697" y="622261"/>
                </a:lnTo>
                <a:lnTo>
                  <a:pt x="954697" y="593551"/>
                </a:lnTo>
                <a:lnTo>
                  <a:pt x="950466" y="589307"/>
                </a:lnTo>
                <a:lnTo>
                  <a:pt x="950466" y="560596"/>
                </a:lnTo>
                <a:lnTo>
                  <a:pt x="946235" y="558599"/>
                </a:lnTo>
                <a:lnTo>
                  <a:pt x="946235" y="538127"/>
                </a:lnTo>
                <a:lnTo>
                  <a:pt x="941963" y="536130"/>
                </a:lnTo>
                <a:lnTo>
                  <a:pt x="941963" y="515658"/>
                </a:lnTo>
                <a:lnTo>
                  <a:pt x="937732" y="513412"/>
                </a:lnTo>
                <a:lnTo>
                  <a:pt x="937732" y="499181"/>
                </a:lnTo>
                <a:lnTo>
                  <a:pt x="933501" y="495187"/>
                </a:lnTo>
                <a:lnTo>
                  <a:pt x="933501" y="486948"/>
                </a:lnTo>
                <a:lnTo>
                  <a:pt x="929270" y="482704"/>
                </a:lnTo>
                <a:lnTo>
                  <a:pt x="929270" y="472468"/>
                </a:lnTo>
                <a:lnTo>
                  <a:pt x="924998" y="468474"/>
                </a:lnTo>
                <a:lnTo>
                  <a:pt x="924998" y="464229"/>
                </a:lnTo>
                <a:lnTo>
                  <a:pt x="920767" y="460235"/>
                </a:lnTo>
                <a:lnTo>
                  <a:pt x="920767" y="453994"/>
                </a:lnTo>
                <a:lnTo>
                  <a:pt x="916536" y="449999"/>
                </a:lnTo>
                <a:lnTo>
                  <a:pt x="916536" y="441760"/>
                </a:lnTo>
                <a:lnTo>
                  <a:pt x="912265" y="437766"/>
                </a:lnTo>
                <a:lnTo>
                  <a:pt x="912265" y="433522"/>
                </a:lnTo>
                <a:lnTo>
                  <a:pt x="908034" y="429527"/>
                </a:lnTo>
                <a:lnTo>
                  <a:pt x="908034" y="425533"/>
                </a:lnTo>
                <a:lnTo>
                  <a:pt x="903803" y="419291"/>
                </a:lnTo>
                <a:lnTo>
                  <a:pt x="903803" y="415047"/>
                </a:lnTo>
                <a:lnTo>
                  <a:pt x="899531" y="411053"/>
                </a:lnTo>
                <a:lnTo>
                  <a:pt x="899531" y="407058"/>
                </a:lnTo>
                <a:lnTo>
                  <a:pt x="895300" y="402814"/>
                </a:lnTo>
                <a:lnTo>
                  <a:pt x="895300" y="398820"/>
                </a:lnTo>
                <a:lnTo>
                  <a:pt x="891069" y="394576"/>
                </a:lnTo>
                <a:lnTo>
                  <a:pt x="891069" y="384340"/>
                </a:lnTo>
                <a:lnTo>
                  <a:pt x="886838" y="380345"/>
                </a:lnTo>
                <a:lnTo>
                  <a:pt x="886838" y="376351"/>
                </a:lnTo>
                <a:lnTo>
                  <a:pt x="882566" y="372107"/>
                </a:lnTo>
                <a:lnTo>
                  <a:pt x="882566" y="363868"/>
                </a:lnTo>
                <a:lnTo>
                  <a:pt x="878335" y="357876"/>
                </a:lnTo>
                <a:lnTo>
                  <a:pt x="878335" y="349638"/>
                </a:lnTo>
                <a:lnTo>
                  <a:pt x="874104" y="345393"/>
                </a:lnTo>
                <a:lnTo>
                  <a:pt x="874104" y="339402"/>
                </a:lnTo>
                <a:lnTo>
                  <a:pt x="869833" y="335158"/>
                </a:lnTo>
                <a:lnTo>
                  <a:pt x="869833" y="327169"/>
                </a:lnTo>
                <a:lnTo>
                  <a:pt x="865602" y="320927"/>
                </a:lnTo>
                <a:lnTo>
                  <a:pt x="865602" y="316933"/>
                </a:lnTo>
                <a:lnTo>
                  <a:pt x="861371" y="312689"/>
                </a:lnTo>
                <a:lnTo>
                  <a:pt x="861371" y="302453"/>
                </a:lnTo>
                <a:lnTo>
                  <a:pt x="857099" y="298458"/>
                </a:lnTo>
                <a:lnTo>
                  <a:pt x="857099" y="292217"/>
                </a:lnTo>
                <a:lnTo>
                  <a:pt x="852868" y="288222"/>
                </a:lnTo>
                <a:lnTo>
                  <a:pt x="852868" y="283978"/>
                </a:lnTo>
                <a:lnTo>
                  <a:pt x="848637" y="279984"/>
                </a:lnTo>
                <a:lnTo>
                  <a:pt x="848637" y="269748"/>
                </a:lnTo>
                <a:lnTo>
                  <a:pt x="844406" y="265504"/>
                </a:lnTo>
                <a:lnTo>
                  <a:pt x="844406" y="261509"/>
                </a:lnTo>
                <a:lnTo>
                  <a:pt x="840135" y="255268"/>
                </a:lnTo>
                <a:lnTo>
                  <a:pt x="840135" y="251273"/>
                </a:lnTo>
                <a:lnTo>
                  <a:pt x="835904" y="247029"/>
                </a:lnTo>
                <a:lnTo>
                  <a:pt x="835904" y="239040"/>
                </a:lnTo>
                <a:lnTo>
                  <a:pt x="831673" y="234796"/>
                </a:lnTo>
                <a:lnTo>
                  <a:pt x="831673" y="230801"/>
                </a:lnTo>
                <a:lnTo>
                  <a:pt x="827401" y="226557"/>
                </a:lnTo>
                <a:lnTo>
                  <a:pt x="827401" y="222563"/>
                </a:lnTo>
                <a:lnTo>
                  <a:pt x="823170" y="214324"/>
                </a:lnTo>
                <a:lnTo>
                  <a:pt x="818939" y="206086"/>
                </a:lnTo>
                <a:lnTo>
                  <a:pt x="814708" y="197847"/>
                </a:lnTo>
                <a:lnTo>
                  <a:pt x="814708" y="189858"/>
                </a:lnTo>
                <a:lnTo>
                  <a:pt x="810436" y="181619"/>
                </a:lnTo>
                <a:lnTo>
                  <a:pt x="806205" y="175378"/>
                </a:lnTo>
                <a:lnTo>
                  <a:pt x="801974" y="167139"/>
                </a:lnTo>
                <a:lnTo>
                  <a:pt x="797703" y="158901"/>
                </a:lnTo>
                <a:lnTo>
                  <a:pt x="797703" y="152909"/>
                </a:lnTo>
                <a:lnTo>
                  <a:pt x="793472" y="144670"/>
                </a:lnTo>
                <a:lnTo>
                  <a:pt x="789241" y="136432"/>
                </a:lnTo>
                <a:lnTo>
                  <a:pt x="784969" y="130440"/>
                </a:lnTo>
                <a:lnTo>
                  <a:pt x="780738" y="122201"/>
                </a:lnTo>
                <a:lnTo>
                  <a:pt x="780738" y="115960"/>
                </a:lnTo>
                <a:lnTo>
                  <a:pt x="776507" y="109719"/>
                </a:lnTo>
                <a:lnTo>
                  <a:pt x="772276" y="101730"/>
                </a:lnTo>
                <a:lnTo>
                  <a:pt x="768004" y="95488"/>
                </a:lnTo>
                <a:lnTo>
                  <a:pt x="763773" y="89247"/>
                </a:lnTo>
                <a:lnTo>
                  <a:pt x="763773" y="81258"/>
                </a:lnTo>
                <a:lnTo>
                  <a:pt x="759542" y="75016"/>
                </a:lnTo>
                <a:lnTo>
                  <a:pt x="755271" y="68775"/>
                </a:lnTo>
                <a:lnTo>
                  <a:pt x="751040" y="62783"/>
                </a:lnTo>
                <a:lnTo>
                  <a:pt x="746809" y="56542"/>
                </a:lnTo>
                <a:lnTo>
                  <a:pt x="746809" y="50301"/>
                </a:lnTo>
                <a:lnTo>
                  <a:pt x="742537" y="44309"/>
                </a:lnTo>
                <a:lnTo>
                  <a:pt x="738306" y="38067"/>
                </a:lnTo>
                <a:lnTo>
                  <a:pt x="734075" y="34073"/>
                </a:lnTo>
                <a:lnTo>
                  <a:pt x="734075" y="27832"/>
                </a:lnTo>
                <a:lnTo>
                  <a:pt x="729844" y="21840"/>
                </a:lnTo>
                <a:lnTo>
                  <a:pt x="725573" y="15598"/>
                </a:lnTo>
                <a:lnTo>
                  <a:pt x="721342" y="11354"/>
                </a:lnTo>
                <a:lnTo>
                  <a:pt x="721342" y="5363"/>
                </a:lnTo>
                <a:lnTo>
                  <a:pt x="714035" y="0"/>
                </a:lnTo>
                <a:lnTo>
                  <a:pt x="712839" y="1118"/>
                </a:lnTo>
                <a:lnTo>
                  <a:pt x="712839" y="7360"/>
                </a:lnTo>
                <a:lnTo>
                  <a:pt x="708608" y="11354"/>
                </a:lnTo>
                <a:lnTo>
                  <a:pt x="704377" y="17596"/>
                </a:lnTo>
                <a:lnTo>
                  <a:pt x="704377" y="21840"/>
                </a:lnTo>
                <a:lnTo>
                  <a:pt x="700105" y="27832"/>
                </a:lnTo>
                <a:lnTo>
                  <a:pt x="695874" y="34073"/>
                </a:lnTo>
                <a:lnTo>
                  <a:pt x="691643" y="38067"/>
                </a:lnTo>
                <a:lnTo>
                  <a:pt x="687412" y="44309"/>
                </a:lnTo>
                <a:lnTo>
                  <a:pt x="683141" y="50301"/>
                </a:lnTo>
                <a:lnTo>
                  <a:pt x="678910" y="54545"/>
                </a:lnTo>
                <a:lnTo>
                  <a:pt x="674679" y="60536"/>
                </a:lnTo>
                <a:lnTo>
                  <a:pt x="670407" y="66778"/>
                </a:lnTo>
                <a:lnTo>
                  <a:pt x="666176" y="71022"/>
                </a:lnTo>
                <a:lnTo>
                  <a:pt x="661945" y="77014"/>
                </a:lnTo>
                <a:lnTo>
                  <a:pt x="657673" y="83255"/>
                </a:lnTo>
                <a:lnTo>
                  <a:pt x="653442" y="87250"/>
                </a:lnTo>
                <a:lnTo>
                  <a:pt x="653442" y="93491"/>
                </a:lnTo>
                <a:lnTo>
                  <a:pt x="649211" y="97485"/>
                </a:lnTo>
                <a:lnTo>
                  <a:pt x="644980" y="101730"/>
                </a:lnTo>
                <a:lnTo>
                  <a:pt x="644980" y="105724"/>
                </a:lnTo>
                <a:lnTo>
                  <a:pt x="640709" y="109719"/>
                </a:lnTo>
                <a:lnTo>
                  <a:pt x="640709" y="120204"/>
                </a:lnTo>
                <a:lnTo>
                  <a:pt x="636478" y="126196"/>
                </a:lnTo>
                <a:lnTo>
                  <a:pt x="636478" y="132437"/>
                </a:lnTo>
                <a:lnTo>
                  <a:pt x="632247" y="136432"/>
                </a:lnTo>
                <a:lnTo>
                  <a:pt x="632247" y="142673"/>
                </a:lnTo>
                <a:lnTo>
                  <a:pt x="627975" y="148665"/>
                </a:lnTo>
                <a:lnTo>
                  <a:pt x="627975" y="154906"/>
                </a:lnTo>
                <a:lnTo>
                  <a:pt x="623744" y="161148"/>
                </a:lnTo>
                <a:lnTo>
                  <a:pt x="623744" y="167139"/>
                </a:lnTo>
                <a:lnTo>
                  <a:pt x="619513" y="173381"/>
                </a:lnTo>
                <a:lnTo>
                  <a:pt x="619513" y="179622"/>
                </a:lnTo>
                <a:lnTo>
                  <a:pt x="615242" y="185614"/>
                </a:lnTo>
                <a:lnTo>
                  <a:pt x="615242" y="191855"/>
                </a:lnTo>
                <a:lnTo>
                  <a:pt x="611011" y="197847"/>
                </a:lnTo>
                <a:lnTo>
                  <a:pt x="606780" y="204088"/>
                </a:lnTo>
                <a:lnTo>
                  <a:pt x="606780" y="210330"/>
                </a:lnTo>
                <a:lnTo>
                  <a:pt x="602549" y="216321"/>
                </a:lnTo>
                <a:lnTo>
                  <a:pt x="598277" y="222563"/>
                </a:lnTo>
                <a:lnTo>
                  <a:pt x="598277" y="228804"/>
                </a:lnTo>
                <a:lnTo>
                  <a:pt x="594046" y="236793"/>
                </a:lnTo>
                <a:lnTo>
                  <a:pt x="589815" y="243035"/>
                </a:lnTo>
                <a:lnTo>
                  <a:pt x="589815" y="249276"/>
                </a:lnTo>
                <a:lnTo>
                  <a:pt x="585543" y="255268"/>
                </a:lnTo>
                <a:lnTo>
                  <a:pt x="581312" y="261509"/>
                </a:lnTo>
                <a:lnTo>
                  <a:pt x="577081" y="267751"/>
                </a:lnTo>
                <a:lnTo>
                  <a:pt x="572810" y="275739"/>
                </a:lnTo>
                <a:lnTo>
                  <a:pt x="572810" y="281981"/>
                </a:lnTo>
                <a:lnTo>
                  <a:pt x="568579" y="288222"/>
                </a:lnTo>
                <a:lnTo>
                  <a:pt x="564348" y="294214"/>
                </a:lnTo>
                <a:lnTo>
                  <a:pt x="560117" y="300455"/>
                </a:lnTo>
                <a:lnTo>
                  <a:pt x="555845" y="308694"/>
                </a:lnTo>
                <a:lnTo>
                  <a:pt x="551614" y="314686"/>
                </a:lnTo>
                <a:lnTo>
                  <a:pt x="547383" y="324922"/>
                </a:lnTo>
                <a:lnTo>
                  <a:pt x="538880" y="335158"/>
                </a:lnTo>
                <a:lnTo>
                  <a:pt x="534649" y="347640"/>
                </a:lnTo>
                <a:lnTo>
                  <a:pt x="526147" y="357876"/>
                </a:lnTo>
                <a:lnTo>
                  <a:pt x="517685" y="368112"/>
                </a:lnTo>
                <a:lnTo>
                  <a:pt x="509182" y="380345"/>
                </a:lnTo>
                <a:lnTo>
                  <a:pt x="504951" y="390581"/>
                </a:lnTo>
                <a:lnTo>
                  <a:pt x="496448" y="402814"/>
                </a:lnTo>
                <a:lnTo>
                  <a:pt x="487946" y="413050"/>
                </a:lnTo>
                <a:lnTo>
                  <a:pt x="479484" y="425533"/>
                </a:lnTo>
                <a:lnTo>
                  <a:pt x="470981" y="435769"/>
                </a:lnTo>
                <a:lnTo>
                  <a:pt x="462519" y="448002"/>
                </a:lnTo>
                <a:lnTo>
                  <a:pt x="454017" y="458238"/>
                </a:lnTo>
                <a:lnTo>
                  <a:pt x="445555" y="468474"/>
                </a:lnTo>
                <a:lnTo>
                  <a:pt x="437052" y="480707"/>
                </a:lnTo>
                <a:lnTo>
                  <a:pt x="428549" y="490943"/>
                </a:lnTo>
                <a:lnTo>
                  <a:pt x="420087" y="503176"/>
                </a:lnTo>
                <a:lnTo>
                  <a:pt x="411585" y="513412"/>
                </a:lnTo>
                <a:lnTo>
                  <a:pt x="403123" y="523897"/>
                </a:lnTo>
                <a:lnTo>
                  <a:pt x="394620" y="536130"/>
                </a:lnTo>
                <a:lnTo>
                  <a:pt x="381886" y="546366"/>
                </a:lnTo>
                <a:lnTo>
                  <a:pt x="373384" y="556602"/>
                </a:lnTo>
                <a:lnTo>
                  <a:pt x="364922" y="568835"/>
                </a:lnTo>
                <a:lnTo>
                  <a:pt x="356419" y="579071"/>
                </a:lnTo>
                <a:lnTo>
                  <a:pt x="347957" y="589307"/>
                </a:lnTo>
                <a:lnTo>
                  <a:pt x="339455" y="599543"/>
                </a:lnTo>
                <a:lnTo>
                  <a:pt x="330952" y="609779"/>
                </a:lnTo>
                <a:lnTo>
                  <a:pt x="322490" y="622261"/>
                </a:lnTo>
                <a:lnTo>
                  <a:pt x="318259" y="632497"/>
                </a:lnTo>
                <a:lnTo>
                  <a:pt x="309756" y="642733"/>
                </a:lnTo>
                <a:lnTo>
                  <a:pt x="301254" y="650722"/>
                </a:lnTo>
                <a:lnTo>
                  <a:pt x="292792" y="660958"/>
                </a:lnTo>
                <a:lnTo>
                  <a:pt x="292792" y="665202"/>
                </a:lnTo>
                <a:lnTo>
                  <a:pt x="288520" y="665202"/>
                </a:lnTo>
                <a:lnTo>
                  <a:pt x="288520" y="667199"/>
                </a:lnTo>
                <a:lnTo>
                  <a:pt x="284289" y="669197"/>
                </a:lnTo>
                <a:lnTo>
                  <a:pt x="284289" y="673441"/>
                </a:lnTo>
                <a:lnTo>
                  <a:pt x="280058" y="673441"/>
                </a:lnTo>
                <a:lnTo>
                  <a:pt x="280058" y="677435"/>
                </a:lnTo>
                <a:lnTo>
                  <a:pt x="275827" y="679433"/>
                </a:lnTo>
                <a:lnTo>
                  <a:pt x="275827" y="683677"/>
                </a:lnTo>
                <a:lnTo>
                  <a:pt x="271555" y="683677"/>
                </a:lnTo>
                <a:lnTo>
                  <a:pt x="271555" y="687671"/>
                </a:lnTo>
                <a:lnTo>
                  <a:pt x="267324" y="687671"/>
                </a:lnTo>
                <a:lnTo>
                  <a:pt x="267324" y="691915"/>
                </a:lnTo>
                <a:lnTo>
                  <a:pt x="263093" y="693913"/>
                </a:lnTo>
                <a:lnTo>
                  <a:pt x="263093" y="695910"/>
                </a:lnTo>
                <a:lnTo>
                  <a:pt x="258822" y="697907"/>
                </a:lnTo>
                <a:lnTo>
                  <a:pt x="258822" y="702151"/>
                </a:lnTo>
                <a:lnTo>
                  <a:pt x="254591" y="702151"/>
                </a:lnTo>
                <a:lnTo>
                  <a:pt x="254591" y="706146"/>
                </a:lnTo>
                <a:lnTo>
                  <a:pt x="250360" y="706146"/>
                </a:lnTo>
                <a:lnTo>
                  <a:pt x="250360" y="710140"/>
                </a:lnTo>
                <a:lnTo>
                  <a:pt x="246088" y="712387"/>
                </a:lnTo>
                <a:lnTo>
                  <a:pt x="246088" y="714384"/>
                </a:lnTo>
                <a:lnTo>
                  <a:pt x="241857" y="716382"/>
                </a:lnTo>
                <a:lnTo>
                  <a:pt x="241857" y="720376"/>
                </a:lnTo>
                <a:lnTo>
                  <a:pt x="237626" y="720376"/>
                </a:lnTo>
                <a:lnTo>
                  <a:pt x="237626" y="724620"/>
                </a:lnTo>
                <a:lnTo>
                  <a:pt x="233395" y="724620"/>
                </a:lnTo>
                <a:lnTo>
                  <a:pt x="233395" y="728615"/>
                </a:lnTo>
                <a:lnTo>
                  <a:pt x="229124" y="728615"/>
                </a:lnTo>
                <a:lnTo>
                  <a:pt x="229124" y="732859"/>
                </a:lnTo>
                <a:lnTo>
                  <a:pt x="224893" y="734856"/>
                </a:lnTo>
                <a:lnTo>
                  <a:pt x="224893" y="738851"/>
                </a:lnTo>
                <a:lnTo>
                  <a:pt x="220662" y="738851"/>
                </a:lnTo>
                <a:lnTo>
                  <a:pt x="220662" y="743095"/>
                </a:lnTo>
                <a:lnTo>
                  <a:pt x="216390" y="743095"/>
                </a:lnTo>
                <a:lnTo>
                  <a:pt x="216390" y="747089"/>
                </a:lnTo>
                <a:lnTo>
                  <a:pt x="212159" y="749086"/>
                </a:lnTo>
                <a:lnTo>
                  <a:pt x="212159" y="753331"/>
                </a:lnTo>
                <a:lnTo>
                  <a:pt x="207928" y="753331"/>
                </a:lnTo>
                <a:lnTo>
                  <a:pt x="207928" y="757325"/>
                </a:lnTo>
                <a:lnTo>
                  <a:pt x="203656" y="759322"/>
                </a:lnTo>
                <a:lnTo>
                  <a:pt x="203656" y="763566"/>
                </a:lnTo>
                <a:lnTo>
                  <a:pt x="199425" y="763566"/>
                </a:lnTo>
                <a:lnTo>
                  <a:pt x="199425" y="767561"/>
                </a:lnTo>
                <a:lnTo>
                  <a:pt x="195194" y="769558"/>
                </a:lnTo>
                <a:lnTo>
                  <a:pt x="195194" y="773802"/>
                </a:lnTo>
                <a:lnTo>
                  <a:pt x="190963" y="773802"/>
                </a:lnTo>
                <a:lnTo>
                  <a:pt x="190963" y="777797"/>
                </a:lnTo>
                <a:lnTo>
                  <a:pt x="186692" y="780044"/>
                </a:lnTo>
                <a:lnTo>
                  <a:pt x="186692" y="782041"/>
                </a:lnTo>
                <a:lnTo>
                  <a:pt x="182461" y="784038"/>
                </a:lnTo>
                <a:lnTo>
                  <a:pt x="182461" y="788033"/>
                </a:lnTo>
                <a:lnTo>
                  <a:pt x="178230" y="790280"/>
                </a:lnTo>
                <a:lnTo>
                  <a:pt x="173958" y="792277"/>
                </a:lnTo>
                <a:lnTo>
                  <a:pt x="173958" y="796271"/>
                </a:lnTo>
                <a:lnTo>
                  <a:pt x="169727" y="798269"/>
                </a:lnTo>
                <a:lnTo>
                  <a:pt x="169727" y="800515"/>
                </a:lnTo>
                <a:lnTo>
                  <a:pt x="165496" y="802513"/>
                </a:lnTo>
                <a:lnTo>
                  <a:pt x="165496" y="806507"/>
                </a:lnTo>
                <a:lnTo>
                  <a:pt x="161224" y="806507"/>
                </a:lnTo>
                <a:lnTo>
                  <a:pt x="161224" y="808504"/>
                </a:lnTo>
                <a:lnTo>
                  <a:pt x="156993" y="810751"/>
                </a:lnTo>
                <a:lnTo>
                  <a:pt x="156993" y="814746"/>
                </a:lnTo>
                <a:lnTo>
                  <a:pt x="152762" y="816743"/>
                </a:lnTo>
                <a:lnTo>
                  <a:pt x="152762" y="818740"/>
                </a:lnTo>
                <a:lnTo>
                  <a:pt x="148531" y="820987"/>
                </a:lnTo>
                <a:lnTo>
                  <a:pt x="148531" y="822984"/>
                </a:lnTo>
                <a:lnTo>
                  <a:pt x="144260" y="824982"/>
                </a:lnTo>
                <a:lnTo>
                  <a:pt x="144260" y="829226"/>
                </a:lnTo>
                <a:lnTo>
                  <a:pt x="140029" y="831223"/>
                </a:lnTo>
                <a:lnTo>
                  <a:pt x="135798" y="833220"/>
                </a:lnTo>
                <a:lnTo>
                  <a:pt x="135798" y="837215"/>
                </a:lnTo>
                <a:lnTo>
                  <a:pt x="131526" y="841409"/>
                </a:lnTo>
                <a:lnTo>
                  <a:pt x="127295" y="845503"/>
                </a:lnTo>
                <a:lnTo>
                  <a:pt x="123064" y="849598"/>
                </a:lnTo>
                <a:lnTo>
                  <a:pt x="123064" y="851645"/>
                </a:lnTo>
                <a:lnTo>
                  <a:pt x="118793" y="855739"/>
                </a:lnTo>
                <a:lnTo>
                  <a:pt x="114562" y="859834"/>
                </a:lnTo>
                <a:lnTo>
                  <a:pt x="110331" y="861906"/>
                </a:lnTo>
                <a:lnTo>
                  <a:pt x="110331" y="866000"/>
                </a:lnTo>
                <a:lnTo>
                  <a:pt x="106100" y="870094"/>
                </a:lnTo>
                <a:lnTo>
                  <a:pt x="101828" y="872142"/>
                </a:lnTo>
                <a:lnTo>
                  <a:pt x="101828" y="876236"/>
                </a:lnTo>
                <a:lnTo>
                  <a:pt x="97597" y="880330"/>
                </a:lnTo>
                <a:lnTo>
                  <a:pt x="93366" y="882378"/>
                </a:lnTo>
                <a:lnTo>
                  <a:pt x="93366" y="886497"/>
                </a:lnTo>
                <a:lnTo>
                  <a:pt x="89094" y="888544"/>
                </a:lnTo>
                <a:lnTo>
                  <a:pt x="84863" y="892638"/>
                </a:lnTo>
                <a:lnTo>
                  <a:pt x="84863" y="894686"/>
                </a:lnTo>
                <a:lnTo>
                  <a:pt x="80632" y="898780"/>
                </a:lnTo>
                <a:lnTo>
                  <a:pt x="80632" y="900827"/>
                </a:lnTo>
                <a:lnTo>
                  <a:pt x="76401" y="904921"/>
                </a:lnTo>
                <a:lnTo>
                  <a:pt x="72130" y="906969"/>
                </a:lnTo>
                <a:lnTo>
                  <a:pt x="72130" y="909016"/>
                </a:lnTo>
                <a:lnTo>
                  <a:pt x="67899" y="913135"/>
                </a:lnTo>
                <a:lnTo>
                  <a:pt x="67899" y="915182"/>
                </a:lnTo>
                <a:lnTo>
                  <a:pt x="63668" y="917229"/>
                </a:lnTo>
                <a:lnTo>
                  <a:pt x="63668" y="923371"/>
                </a:lnTo>
                <a:lnTo>
                  <a:pt x="59396" y="925418"/>
                </a:lnTo>
                <a:lnTo>
                  <a:pt x="59396" y="931560"/>
                </a:lnTo>
                <a:lnTo>
                  <a:pt x="55165" y="933607"/>
                </a:lnTo>
                <a:lnTo>
                  <a:pt x="55165" y="937726"/>
                </a:lnTo>
                <a:lnTo>
                  <a:pt x="50934" y="937726"/>
                </a:lnTo>
                <a:lnTo>
                  <a:pt x="50934" y="943868"/>
                </a:lnTo>
                <a:lnTo>
                  <a:pt x="46662" y="943868"/>
                </a:lnTo>
                <a:lnTo>
                  <a:pt x="46662" y="952056"/>
                </a:lnTo>
                <a:lnTo>
                  <a:pt x="42431" y="952056"/>
                </a:lnTo>
                <a:lnTo>
                  <a:pt x="42431" y="958198"/>
                </a:lnTo>
                <a:lnTo>
                  <a:pt x="38200" y="958198"/>
                </a:lnTo>
                <a:lnTo>
                  <a:pt x="38200" y="962317"/>
                </a:lnTo>
                <a:lnTo>
                  <a:pt x="33969" y="964364"/>
                </a:lnTo>
                <a:lnTo>
                  <a:pt x="33969" y="968459"/>
                </a:lnTo>
                <a:lnTo>
                  <a:pt x="29698" y="970506"/>
                </a:lnTo>
                <a:lnTo>
                  <a:pt x="29698" y="976647"/>
                </a:lnTo>
                <a:lnTo>
                  <a:pt x="25467" y="976647"/>
                </a:lnTo>
                <a:lnTo>
                  <a:pt x="25467" y="982789"/>
                </a:lnTo>
                <a:lnTo>
                  <a:pt x="21236" y="988955"/>
                </a:lnTo>
                <a:lnTo>
                  <a:pt x="16964" y="995097"/>
                </a:lnTo>
                <a:lnTo>
                  <a:pt x="12733" y="1001239"/>
                </a:lnTo>
                <a:lnTo>
                  <a:pt x="12733" y="1007380"/>
                </a:lnTo>
                <a:lnTo>
                  <a:pt x="8502" y="1013547"/>
                </a:lnTo>
                <a:lnTo>
                  <a:pt x="4230" y="1019688"/>
                </a:lnTo>
                <a:lnTo>
                  <a:pt x="4230" y="1025830"/>
                </a:lnTo>
                <a:lnTo>
                  <a:pt x="0" y="1031971"/>
                </a:lnTo>
                <a:lnTo>
                  <a:pt x="0" y="3031987"/>
                </a:lnTo>
                <a:lnTo>
                  <a:pt x="123064" y="3031987"/>
                </a:lnTo>
                <a:lnTo>
                  <a:pt x="131526" y="3034034"/>
                </a:lnTo>
                <a:lnTo>
                  <a:pt x="169727" y="3034034"/>
                </a:lnTo>
                <a:lnTo>
                  <a:pt x="195194" y="3036081"/>
                </a:lnTo>
                <a:lnTo>
                  <a:pt x="220662" y="3038128"/>
                </a:lnTo>
                <a:lnTo>
                  <a:pt x="246088" y="3042248"/>
                </a:lnTo>
                <a:lnTo>
                  <a:pt x="267324" y="3044295"/>
                </a:lnTo>
                <a:lnTo>
                  <a:pt x="288520" y="3048389"/>
                </a:lnTo>
                <a:lnTo>
                  <a:pt x="309756" y="3052483"/>
                </a:lnTo>
                <a:lnTo>
                  <a:pt x="330952" y="3056578"/>
                </a:lnTo>
                <a:lnTo>
                  <a:pt x="352188" y="3060672"/>
                </a:lnTo>
                <a:lnTo>
                  <a:pt x="373384" y="3064791"/>
                </a:lnTo>
                <a:lnTo>
                  <a:pt x="390389" y="3070933"/>
                </a:lnTo>
                <a:lnTo>
                  <a:pt x="411585" y="3075027"/>
                </a:lnTo>
                <a:lnTo>
                  <a:pt x="428549" y="3081169"/>
                </a:lnTo>
                <a:lnTo>
                  <a:pt x="445555" y="3087320"/>
                </a:lnTo>
                <a:lnTo>
                  <a:pt x="462519" y="3093469"/>
                </a:lnTo>
                <a:lnTo>
                  <a:pt x="479484" y="3099616"/>
                </a:lnTo>
                <a:lnTo>
                  <a:pt x="496448" y="3105765"/>
                </a:lnTo>
                <a:lnTo>
                  <a:pt x="513413" y="3111911"/>
                </a:lnTo>
                <a:lnTo>
                  <a:pt x="526147" y="3118058"/>
                </a:lnTo>
                <a:lnTo>
                  <a:pt x="543111" y="3124207"/>
                </a:lnTo>
                <a:lnTo>
                  <a:pt x="555845" y="3130353"/>
                </a:lnTo>
                <a:lnTo>
                  <a:pt x="572810" y="3138552"/>
                </a:lnTo>
                <a:lnTo>
                  <a:pt x="585543" y="3144699"/>
                </a:lnTo>
                <a:lnTo>
                  <a:pt x="602549" y="3150845"/>
                </a:lnTo>
                <a:lnTo>
                  <a:pt x="615242" y="3159044"/>
                </a:lnTo>
                <a:lnTo>
                  <a:pt x="632247" y="3165190"/>
                </a:lnTo>
                <a:lnTo>
                  <a:pt x="644980" y="3171339"/>
                </a:lnTo>
                <a:lnTo>
                  <a:pt x="661945" y="3177486"/>
                </a:lnTo>
                <a:lnTo>
                  <a:pt x="674679" y="3183632"/>
                </a:lnTo>
                <a:lnTo>
                  <a:pt x="687412" y="3189781"/>
                </a:lnTo>
                <a:lnTo>
                  <a:pt x="704377" y="3195928"/>
                </a:lnTo>
                <a:lnTo>
                  <a:pt x="717111" y="3202077"/>
                </a:lnTo>
                <a:lnTo>
                  <a:pt x="734075" y="3208224"/>
                </a:lnTo>
                <a:lnTo>
                  <a:pt x="738306" y="3210273"/>
                </a:lnTo>
                <a:lnTo>
                  <a:pt x="746809" y="3212323"/>
                </a:lnTo>
                <a:lnTo>
                  <a:pt x="755271" y="3216420"/>
                </a:lnTo>
                <a:lnTo>
                  <a:pt x="759542" y="3218469"/>
                </a:lnTo>
                <a:close/>
              </a:path>
            </a:pathLst>
          </a:custGeom>
          <a:solidFill>
            <a:srgbClr val="F140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155197" y="4455296"/>
            <a:ext cx="12729" cy="122955"/>
          </a:xfrm>
          <a:custGeom>
            <a:avLst/>
            <a:gdLst/>
            <a:ahLst/>
            <a:cxnLst/>
            <a:rect l="l" t="t" r="r" b="b"/>
            <a:pathLst>
              <a:path w="12729" h="122955">
                <a:moveTo>
                  <a:pt x="12729" y="122955"/>
                </a:moveTo>
                <a:lnTo>
                  <a:pt x="12729" y="0"/>
                </a:lnTo>
                <a:lnTo>
                  <a:pt x="8486" y="6166"/>
                </a:lnTo>
                <a:lnTo>
                  <a:pt x="8486" y="12308"/>
                </a:lnTo>
                <a:lnTo>
                  <a:pt x="4243" y="18449"/>
                </a:lnTo>
                <a:lnTo>
                  <a:pt x="0" y="24591"/>
                </a:lnTo>
                <a:lnTo>
                  <a:pt x="0" y="86081"/>
                </a:lnTo>
                <a:lnTo>
                  <a:pt x="4243" y="92222"/>
                </a:lnTo>
                <a:lnTo>
                  <a:pt x="4243" y="104505"/>
                </a:lnTo>
                <a:lnTo>
                  <a:pt x="8486" y="110672"/>
                </a:lnTo>
                <a:lnTo>
                  <a:pt x="8486" y="116813"/>
                </a:lnTo>
                <a:lnTo>
                  <a:pt x="12729" y="122955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167927" y="3219551"/>
            <a:ext cx="1777879" cy="2657895"/>
          </a:xfrm>
          <a:custGeom>
            <a:avLst/>
            <a:gdLst/>
            <a:ahLst/>
            <a:cxnLst/>
            <a:rect l="l" t="t" r="r" b="b"/>
            <a:pathLst>
              <a:path w="1777879" h="2657895">
                <a:moveTo>
                  <a:pt x="1561489" y="618946"/>
                </a:moveTo>
                <a:lnTo>
                  <a:pt x="1557217" y="616898"/>
                </a:lnTo>
                <a:lnTo>
                  <a:pt x="1557217" y="614851"/>
                </a:lnTo>
                <a:lnTo>
                  <a:pt x="1552986" y="610757"/>
                </a:lnTo>
                <a:lnTo>
                  <a:pt x="1548755" y="608710"/>
                </a:lnTo>
                <a:lnTo>
                  <a:pt x="1548755" y="606662"/>
                </a:lnTo>
                <a:lnTo>
                  <a:pt x="1544524" y="604590"/>
                </a:lnTo>
                <a:lnTo>
                  <a:pt x="1544524" y="602543"/>
                </a:lnTo>
                <a:lnTo>
                  <a:pt x="1540253" y="598449"/>
                </a:lnTo>
                <a:lnTo>
                  <a:pt x="1536022" y="596402"/>
                </a:lnTo>
                <a:lnTo>
                  <a:pt x="1536022" y="594354"/>
                </a:lnTo>
                <a:lnTo>
                  <a:pt x="1531791" y="592307"/>
                </a:lnTo>
                <a:lnTo>
                  <a:pt x="1531791" y="590260"/>
                </a:lnTo>
                <a:lnTo>
                  <a:pt x="1527519" y="586166"/>
                </a:lnTo>
                <a:lnTo>
                  <a:pt x="1523288" y="584119"/>
                </a:lnTo>
                <a:lnTo>
                  <a:pt x="1519057" y="579999"/>
                </a:lnTo>
                <a:lnTo>
                  <a:pt x="1514785" y="575905"/>
                </a:lnTo>
                <a:lnTo>
                  <a:pt x="1506323" y="569763"/>
                </a:lnTo>
                <a:lnTo>
                  <a:pt x="1502092" y="565669"/>
                </a:lnTo>
                <a:lnTo>
                  <a:pt x="1493590" y="561575"/>
                </a:lnTo>
                <a:lnTo>
                  <a:pt x="1489359" y="555433"/>
                </a:lnTo>
                <a:lnTo>
                  <a:pt x="1485087" y="551314"/>
                </a:lnTo>
                <a:lnTo>
                  <a:pt x="1476625" y="545172"/>
                </a:lnTo>
                <a:lnTo>
                  <a:pt x="1472353" y="541078"/>
                </a:lnTo>
                <a:lnTo>
                  <a:pt x="1463891" y="534936"/>
                </a:lnTo>
                <a:lnTo>
                  <a:pt x="1459660" y="530842"/>
                </a:lnTo>
                <a:lnTo>
                  <a:pt x="1451158" y="524676"/>
                </a:lnTo>
                <a:lnTo>
                  <a:pt x="1446927" y="520581"/>
                </a:lnTo>
                <a:lnTo>
                  <a:pt x="1442655" y="514440"/>
                </a:lnTo>
                <a:lnTo>
                  <a:pt x="1434193" y="510345"/>
                </a:lnTo>
                <a:lnTo>
                  <a:pt x="1429922" y="504179"/>
                </a:lnTo>
                <a:lnTo>
                  <a:pt x="1421460" y="498037"/>
                </a:lnTo>
                <a:lnTo>
                  <a:pt x="1417229" y="493943"/>
                </a:lnTo>
                <a:lnTo>
                  <a:pt x="1408726" y="487801"/>
                </a:lnTo>
                <a:lnTo>
                  <a:pt x="1400223" y="481660"/>
                </a:lnTo>
                <a:lnTo>
                  <a:pt x="1395992" y="477541"/>
                </a:lnTo>
                <a:lnTo>
                  <a:pt x="1387490" y="471399"/>
                </a:lnTo>
                <a:lnTo>
                  <a:pt x="1383259" y="465258"/>
                </a:lnTo>
                <a:lnTo>
                  <a:pt x="1374797" y="459116"/>
                </a:lnTo>
                <a:lnTo>
                  <a:pt x="1370525" y="455022"/>
                </a:lnTo>
                <a:lnTo>
                  <a:pt x="1362063" y="448855"/>
                </a:lnTo>
                <a:lnTo>
                  <a:pt x="1353560" y="442714"/>
                </a:lnTo>
                <a:lnTo>
                  <a:pt x="1349329" y="436572"/>
                </a:lnTo>
                <a:lnTo>
                  <a:pt x="1340827" y="430431"/>
                </a:lnTo>
                <a:lnTo>
                  <a:pt x="1336596" y="424264"/>
                </a:lnTo>
                <a:lnTo>
                  <a:pt x="1328093" y="418123"/>
                </a:lnTo>
                <a:lnTo>
                  <a:pt x="1319631" y="411981"/>
                </a:lnTo>
                <a:lnTo>
                  <a:pt x="1289933" y="385343"/>
                </a:lnTo>
                <a:lnTo>
                  <a:pt x="1264466" y="358705"/>
                </a:lnTo>
                <a:lnTo>
                  <a:pt x="1243229" y="334039"/>
                </a:lnTo>
                <a:lnTo>
                  <a:pt x="1226265" y="307575"/>
                </a:lnTo>
                <a:lnTo>
                  <a:pt x="1213531" y="282859"/>
                </a:lnTo>
                <a:lnTo>
                  <a:pt x="1200797" y="260390"/>
                </a:lnTo>
                <a:lnTo>
                  <a:pt x="1192335" y="237672"/>
                </a:lnTo>
                <a:lnTo>
                  <a:pt x="1188064" y="215203"/>
                </a:lnTo>
                <a:lnTo>
                  <a:pt x="1183833" y="192734"/>
                </a:lnTo>
                <a:lnTo>
                  <a:pt x="1183833" y="153787"/>
                </a:lnTo>
                <a:lnTo>
                  <a:pt x="1188064" y="135313"/>
                </a:lnTo>
                <a:lnTo>
                  <a:pt x="1192335" y="116838"/>
                </a:lnTo>
                <a:lnTo>
                  <a:pt x="1200797" y="100611"/>
                </a:lnTo>
                <a:lnTo>
                  <a:pt x="1205069" y="86131"/>
                </a:lnTo>
                <a:lnTo>
                  <a:pt x="1213531" y="71900"/>
                </a:lnTo>
                <a:lnTo>
                  <a:pt x="1222034" y="57420"/>
                </a:lnTo>
                <a:lnTo>
                  <a:pt x="1230496" y="47184"/>
                </a:lnTo>
                <a:lnTo>
                  <a:pt x="1238998" y="34951"/>
                </a:lnTo>
                <a:lnTo>
                  <a:pt x="1243229" y="26713"/>
                </a:lnTo>
                <a:lnTo>
                  <a:pt x="1251732" y="18474"/>
                </a:lnTo>
                <a:lnTo>
                  <a:pt x="1255963" y="12482"/>
                </a:lnTo>
                <a:lnTo>
                  <a:pt x="1260194" y="6241"/>
                </a:lnTo>
                <a:lnTo>
                  <a:pt x="1264466" y="2246"/>
                </a:lnTo>
                <a:lnTo>
                  <a:pt x="1268697" y="0"/>
                </a:lnTo>
                <a:lnTo>
                  <a:pt x="1264466" y="0"/>
                </a:lnTo>
                <a:lnTo>
                  <a:pt x="1260194" y="4244"/>
                </a:lnTo>
                <a:lnTo>
                  <a:pt x="1251732" y="8238"/>
                </a:lnTo>
                <a:lnTo>
                  <a:pt x="1243229" y="14480"/>
                </a:lnTo>
                <a:lnTo>
                  <a:pt x="1226265" y="20471"/>
                </a:lnTo>
                <a:lnTo>
                  <a:pt x="1209300" y="30707"/>
                </a:lnTo>
                <a:lnTo>
                  <a:pt x="1205069" y="32954"/>
                </a:lnTo>
                <a:lnTo>
                  <a:pt x="1200797" y="34951"/>
                </a:lnTo>
                <a:lnTo>
                  <a:pt x="1196566" y="36949"/>
                </a:lnTo>
                <a:lnTo>
                  <a:pt x="1196566" y="38946"/>
                </a:lnTo>
                <a:lnTo>
                  <a:pt x="1192335" y="38946"/>
                </a:lnTo>
                <a:lnTo>
                  <a:pt x="1192335" y="41193"/>
                </a:lnTo>
                <a:lnTo>
                  <a:pt x="1188064" y="41193"/>
                </a:lnTo>
                <a:lnTo>
                  <a:pt x="1188064" y="43190"/>
                </a:lnTo>
                <a:lnTo>
                  <a:pt x="1183833" y="43190"/>
                </a:lnTo>
                <a:lnTo>
                  <a:pt x="1183833" y="45187"/>
                </a:lnTo>
                <a:lnTo>
                  <a:pt x="1179602" y="47184"/>
                </a:lnTo>
                <a:lnTo>
                  <a:pt x="1179602" y="49182"/>
                </a:lnTo>
                <a:lnTo>
                  <a:pt x="1175371" y="49182"/>
                </a:lnTo>
                <a:lnTo>
                  <a:pt x="1175371" y="51429"/>
                </a:lnTo>
                <a:lnTo>
                  <a:pt x="1171099" y="51429"/>
                </a:lnTo>
                <a:lnTo>
                  <a:pt x="1171099" y="53426"/>
                </a:lnTo>
                <a:lnTo>
                  <a:pt x="1166868" y="55423"/>
                </a:lnTo>
                <a:lnTo>
                  <a:pt x="1162637" y="57420"/>
                </a:lnTo>
                <a:lnTo>
                  <a:pt x="1158366" y="59418"/>
                </a:lnTo>
                <a:lnTo>
                  <a:pt x="1158366" y="61664"/>
                </a:lnTo>
                <a:lnTo>
                  <a:pt x="1154135" y="61664"/>
                </a:lnTo>
                <a:lnTo>
                  <a:pt x="1154135" y="63662"/>
                </a:lnTo>
                <a:lnTo>
                  <a:pt x="1149904" y="65659"/>
                </a:lnTo>
                <a:lnTo>
                  <a:pt x="1145632" y="67656"/>
                </a:lnTo>
                <a:lnTo>
                  <a:pt x="1145632" y="69653"/>
                </a:lnTo>
                <a:lnTo>
                  <a:pt x="1141401" y="71900"/>
                </a:lnTo>
                <a:lnTo>
                  <a:pt x="1137170" y="75895"/>
                </a:lnTo>
                <a:lnTo>
                  <a:pt x="1132939" y="77892"/>
                </a:lnTo>
                <a:lnTo>
                  <a:pt x="1128667" y="82136"/>
                </a:lnTo>
                <a:lnTo>
                  <a:pt x="1124436" y="84133"/>
                </a:lnTo>
                <a:lnTo>
                  <a:pt x="1120205" y="88128"/>
                </a:lnTo>
                <a:lnTo>
                  <a:pt x="1115934" y="90375"/>
                </a:lnTo>
                <a:lnTo>
                  <a:pt x="1111703" y="94369"/>
                </a:lnTo>
                <a:lnTo>
                  <a:pt x="1107472" y="98364"/>
                </a:lnTo>
                <a:lnTo>
                  <a:pt x="1103200" y="100611"/>
                </a:lnTo>
                <a:lnTo>
                  <a:pt x="1098969" y="104605"/>
                </a:lnTo>
                <a:lnTo>
                  <a:pt x="1094738" y="108600"/>
                </a:lnTo>
                <a:lnTo>
                  <a:pt x="1090507" y="112844"/>
                </a:lnTo>
                <a:lnTo>
                  <a:pt x="1086235" y="114841"/>
                </a:lnTo>
                <a:lnTo>
                  <a:pt x="1082004" y="118836"/>
                </a:lnTo>
                <a:lnTo>
                  <a:pt x="1077773" y="123080"/>
                </a:lnTo>
                <a:lnTo>
                  <a:pt x="1073502" y="127074"/>
                </a:lnTo>
                <a:lnTo>
                  <a:pt x="1069271" y="131318"/>
                </a:lnTo>
                <a:lnTo>
                  <a:pt x="1065040" y="135313"/>
                </a:lnTo>
                <a:lnTo>
                  <a:pt x="1060768" y="139557"/>
                </a:lnTo>
                <a:lnTo>
                  <a:pt x="1056537" y="143551"/>
                </a:lnTo>
                <a:lnTo>
                  <a:pt x="1052306" y="147546"/>
                </a:lnTo>
                <a:lnTo>
                  <a:pt x="1048075" y="149793"/>
                </a:lnTo>
                <a:lnTo>
                  <a:pt x="1043804" y="153787"/>
                </a:lnTo>
                <a:lnTo>
                  <a:pt x="1039573" y="157782"/>
                </a:lnTo>
                <a:lnTo>
                  <a:pt x="1035342" y="162026"/>
                </a:lnTo>
                <a:lnTo>
                  <a:pt x="1031070" y="166020"/>
                </a:lnTo>
                <a:lnTo>
                  <a:pt x="1026839" y="170265"/>
                </a:lnTo>
                <a:lnTo>
                  <a:pt x="1022608" y="174259"/>
                </a:lnTo>
                <a:lnTo>
                  <a:pt x="1018336" y="178254"/>
                </a:lnTo>
                <a:lnTo>
                  <a:pt x="1014105" y="182498"/>
                </a:lnTo>
                <a:lnTo>
                  <a:pt x="1005643" y="188739"/>
                </a:lnTo>
                <a:lnTo>
                  <a:pt x="1001372" y="194731"/>
                </a:lnTo>
                <a:lnTo>
                  <a:pt x="992910" y="202969"/>
                </a:lnTo>
                <a:lnTo>
                  <a:pt x="984407" y="211208"/>
                </a:lnTo>
                <a:lnTo>
                  <a:pt x="975904" y="219447"/>
                </a:lnTo>
                <a:lnTo>
                  <a:pt x="971673" y="227436"/>
                </a:lnTo>
                <a:lnTo>
                  <a:pt x="963211" y="235674"/>
                </a:lnTo>
                <a:lnTo>
                  <a:pt x="958940" y="243913"/>
                </a:lnTo>
                <a:lnTo>
                  <a:pt x="950478" y="252152"/>
                </a:lnTo>
                <a:lnTo>
                  <a:pt x="941975" y="262387"/>
                </a:lnTo>
                <a:lnTo>
                  <a:pt x="937744" y="270626"/>
                </a:lnTo>
                <a:lnTo>
                  <a:pt x="929242" y="278865"/>
                </a:lnTo>
                <a:lnTo>
                  <a:pt x="925011" y="289101"/>
                </a:lnTo>
                <a:lnTo>
                  <a:pt x="916508" y="297339"/>
                </a:lnTo>
                <a:lnTo>
                  <a:pt x="912277" y="307575"/>
                </a:lnTo>
                <a:lnTo>
                  <a:pt x="903774" y="315564"/>
                </a:lnTo>
                <a:lnTo>
                  <a:pt x="899543" y="325800"/>
                </a:lnTo>
                <a:lnTo>
                  <a:pt x="895312" y="336036"/>
                </a:lnTo>
                <a:lnTo>
                  <a:pt x="886810" y="344275"/>
                </a:lnTo>
                <a:lnTo>
                  <a:pt x="882579" y="354510"/>
                </a:lnTo>
                <a:lnTo>
                  <a:pt x="878348" y="362799"/>
                </a:lnTo>
                <a:lnTo>
                  <a:pt x="874076" y="373035"/>
                </a:lnTo>
                <a:lnTo>
                  <a:pt x="865614" y="381248"/>
                </a:lnTo>
                <a:lnTo>
                  <a:pt x="861342" y="391484"/>
                </a:lnTo>
                <a:lnTo>
                  <a:pt x="857111" y="399673"/>
                </a:lnTo>
                <a:lnTo>
                  <a:pt x="852880" y="409934"/>
                </a:lnTo>
                <a:lnTo>
                  <a:pt x="848609" y="418123"/>
                </a:lnTo>
                <a:lnTo>
                  <a:pt x="844378" y="426311"/>
                </a:lnTo>
                <a:lnTo>
                  <a:pt x="840147" y="434525"/>
                </a:lnTo>
                <a:lnTo>
                  <a:pt x="835916" y="444761"/>
                </a:lnTo>
                <a:lnTo>
                  <a:pt x="831644" y="452950"/>
                </a:lnTo>
                <a:lnTo>
                  <a:pt x="827413" y="459116"/>
                </a:lnTo>
                <a:lnTo>
                  <a:pt x="827413" y="467305"/>
                </a:lnTo>
                <a:lnTo>
                  <a:pt x="823182" y="473446"/>
                </a:lnTo>
                <a:lnTo>
                  <a:pt x="823182" y="479613"/>
                </a:lnTo>
                <a:lnTo>
                  <a:pt x="818910" y="485754"/>
                </a:lnTo>
                <a:lnTo>
                  <a:pt x="818910" y="493943"/>
                </a:lnTo>
                <a:lnTo>
                  <a:pt x="814680" y="500085"/>
                </a:lnTo>
                <a:lnTo>
                  <a:pt x="814680" y="512393"/>
                </a:lnTo>
                <a:lnTo>
                  <a:pt x="810449" y="518534"/>
                </a:lnTo>
                <a:lnTo>
                  <a:pt x="810449" y="532889"/>
                </a:lnTo>
                <a:lnTo>
                  <a:pt x="806218" y="539031"/>
                </a:lnTo>
                <a:lnTo>
                  <a:pt x="806218" y="623040"/>
                </a:lnTo>
                <a:lnTo>
                  <a:pt x="810449" y="629181"/>
                </a:lnTo>
                <a:lnTo>
                  <a:pt x="810449" y="639442"/>
                </a:lnTo>
                <a:lnTo>
                  <a:pt x="814680" y="645584"/>
                </a:lnTo>
                <a:lnTo>
                  <a:pt x="814680" y="649678"/>
                </a:lnTo>
                <a:lnTo>
                  <a:pt x="818910" y="655820"/>
                </a:lnTo>
                <a:lnTo>
                  <a:pt x="818910" y="659939"/>
                </a:lnTo>
                <a:lnTo>
                  <a:pt x="823182" y="666081"/>
                </a:lnTo>
                <a:lnTo>
                  <a:pt x="823182" y="676316"/>
                </a:lnTo>
                <a:lnTo>
                  <a:pt x="827413" y="680411"/>
                </a:lnTo>
                <a:lnTo>
                  <a:pt x="827413" y="690672"/>
                </a:lnTo>
                <a:lnTo>
                  <a:pt x="831644" y="694766"/>
                </a:lnTo>
                <a:lnTo>
                  <a:pt x="831644" y="709121"/>
                </a:lnTo>
                <a:lnTo>
                  <a:pt x="835916" y="715263"/>
                </a:lnTo>
                <a:lnTo>
                  <a:pt x="835916" y="766492"/>
                </a:lnTo>
                <a:lnTo>
                  <a:pt x="831644" y="770586"/>
                </a:lnTo>
                <a:lnTo>
                  <a:pt x="831644" y="784942"/>
                </a:lnTo>
                <a:lnTo>
                  <a:pt x="827413" y="789036"/>
                </a:lnTo>
                <a:lnTo>
                  <a:pt x="827413" y="797225"/>
                </a:lnTo>
                <a:lnTo>
                  <a:pt x="823182" y="801319"/>
                </a:lnTo>
                <a:lnTo>
                  <a:pt x="823182" y="805413"/>
                </a:lnTo>
                <a:lnTo>
                  <a:pt x="818910" y="817721"/>
                </a:lnTo>
                <a:lnTo>
                  <a:pt x="814680" y="827957"/>
                </a:lnTo>
                <a:lnTo>
                  <a:pt x="806218" y="838218"/>
                </a:lnTo>
                <a:lnTo>
                  <a:pt x="801946" y="848454"/>
                </a:lnTo>
                <a:lnTo>
                  <a:pt x="793484" y="858690"/>
                </a:lnTo>
                <a:lnTo>
                  <a:pt x="784981" y="868951"/>
                </a:lnTo>
                <a:lnTo>
                  <a:pt x="776479" y="879186"/>
                </a:lnTo>
                <a:lnTo>
                  <a:pt x="768017" y="889447"/>
                </a:lnTo>
                <a:lnTo>
                  <a:pt x="755283" y="897636"/>
                </a:lnTo>
                <a:lnTo>
                  <a:pt x="746780" y="907872"/>
                </a:lnTo>
                <a:lnTo>
                  <a:pt x="734047" y="916086"/>
                </a:lnTo>
                <a:lnTo>
                  <a:pt x="721354" y="926321"/>
                </a:lnTo>
                <a:lnTo>
                  <a:pt x="708620" y="934510"/>
                </a:lnTo>
                <a:lnTo>
                  <a:pt x="695886" y="944771"/>
                </a:lnTo>
                <a:lnTo>
                  <a:pt x="678922" y="952960"/>
                </a:lnTo>
                <a:lnTo>
                  <a:pt x="666188" y="961173"/>
                </a:lnTo>
                <a:lnTo>
                  <a:pt x="649183" y="969362"/>
                </a:lnTo>
                <a:lnTo>
                  <a:pt x="632218" y="977551"/>
                </a:lnTo>
                <a:lnTo>
                  <a:pt x="615254" y="985739"/>
                </a:lnTo>
                <a:lnTo>
                  <a:pt x="598289" y="993953"/>
                </a:lnTo>
                <a:lnTo>
                  <a:pt x="581324" y="1002142"/>
                </a:lnTo>
                <a:lnTo>
                  <a:pt x="560088" y="1008283"/>
                </a:lnTo>
                <a:lnTo>
                  <a:pt x="543124" y="1016497"/>
                </a:lnTo>
                <a:lnTo>
                  <a:pt x="521887" y="1022639"/>
                </a:lnTo>
                <a:lnTo>
                  <a:pt x="500692" y="1030827"/>
                </a:lnTo>
                <a:lnTo>
                  <a:pt x="479496" y="1036994"/>
                </a:lnTo>
                <a:lnTo>
                  <a:pt x="458260" y="1043135"/>
                </a:lnTo>
                <a:lnTo>
                  <a:pt x="432793" y="1051324"/>
                </a:lnTo>
                <a:lnTo>
                  <a:pt x="411597" y="1057466"/>
                </a:lnTo>
                <a:lnTo>
                  <a:pt x="386130" y="1063632"/>
                </a:lnTo>
                <a:lnTo>
                  <a:pt x="364893" y="1069774"/>
                </a:lnTo>
                <a:lnTo>
                  <a:pt x="339467" y="1073868"/>
                </a:lnTo>
                <a:lnTo>
                  <a:pt x="322461" y="1077962"/>
                </a:lnTo>
                <a:lnTo>
                  <a:pt x="309769" y="1080009"/>
                </a:lnTo>
                <a:lnTo>
                  <a:pt x="297035" y="1084104"/>
                </a:lnTo>
                <a:lnTo>
                  <a:pt x="284301" y="1086151"/>
                </a:lnTo>
                <a:lnTo>
                  <a:pt x="275799" y="1090270"/>
                </a:lnTo>
                <a:lnTo>
                  <a:pt x="263065" y="1092317"/>
                </a:lnTo>
                <a:lnTo>
                  <a:pt x="250331" y="1096412"/>
                </a:lnTo>
                <a:lnTo>
                  <a:pt x="241869" y="1098459"/>
                </a:lnTo>
                <a:lnTo>
                  <a:pt x="229136" y="1102553"/>
                </a:lnTo>
                <a:lnTo>
                  <a:pt x="220633" y="1104600"/>
                </a:lnTo>
                <a:lnTo>
                  <a:pt x="207899" y="1108695"/>
                </a:lnTo>
                <a:lnTo>
                  <a:pt x="199437" y="1112814"/>
                </a:lnTo>
                <a:lnTo>
                  <a:pt x="190935" y="1114861"/>
                </a:lnTo>
                <a:lnTo>
                  <a:pt x="178201" y="1118956"/>
                </a:lnTo>
                <a:lnTo>
                  <a:pt x="169739" y="1121003"/>
                </a:lnTo>
                <a:lnTo>
                  <a:pt x="161241" y="1125097"/>
                </a:lnTo>
                <a:lnTo>
                  <a:pt x="152754" y="1127144"/>
                </a:lnTo>
                <a:lnTo>
                  <a:pt x="144268" y="1131239"/>
                </a:lnTo>
                <a:lnTo>
                  <a:pt x="140025" y="1133286"/>
                </a:lnTo>
                <a:lnTo>
                  <a:pt x="131538" y="1137380"/>
                </a:lnTo>
                <a:lnTo>
                  <a:pt x="123052" y="1139452"/>
                </a:lnTo>
                <a:lnTo>
                  <a:pt x="118809" y="1143547"/>
                </a:lnTo>
                <a:lnTo>
                  <a:pt x="110322" y="1145594"/>
                </a:lnTo>
                <a:lnTo>
                  <a:pt x="106079" y="1149688"/>
                </a:lnTo>
                <a:lnTo>
                  <a:pt x="97593" y="1151735"/>
                </a:lnTo>
                <a:lnTo>
                  <a:pt x="93350" y="1155830"/>
                </a:lnTo>
                <a:lnTo>
                  <a:pt x="84863" y="1157877"/>
                </a:lnTo>
                <a:lnTo>
                  <a:pt x="80620" y="1161971"/>
                </a:lnTo>
                <a:lnTo>
                  <a:pt x="76377" y="1164043"/>
                </a:lnTo>
                <a:lnTo>
                  <a:pt x="72134" y="1168138"/>
                </a:lnTo>
                <a:lnTo>
                  <a:pt x="67891" y="1170185"/>
                </a:lnTo>
                <a:lnTo>
                  <a:pt x="63647" y="1174279"/>
                </a:lnTo>
                <a:lnTo>
                  <a:pt x="55161" y="1180421"/>
                </a:lnTo>
                <a:lnTo>
                  <a:pt x="46675" y="1186562"/>
                </a:lnTo>
                <a:lnTo>
                  <a:pt x="38188" y="1192729"/>
                </a:lnTo>
                <a:lnTo>
                  <a:pt x="29702" y="1198870"/>
                </a:lnTo>
                <a:lnTo>
                  <a:pt x="25459" y="1205012"/>
                </a:lnTo>
                <a:lnTo>
                  <a:pt x="16972" y="1211153"/>
                </a:lnTo>
                <a:lnTo>
                  <a:pt x="12729" y="1217320"/>
                </a:lnTo>
                <a:lnTo>
                  <a:pt x="8486" y="1223461"/>
                </a:lnTo>
                <a:lnTo>
                  <a:pt x="4243" y="1229603"/>
                </a:lnTo>
                <a:lnTo>
                  <a:pt x="0" y="1235745"/>
                </a:lnTo>
                <a:lnTo>
                  <a:pt x="0" y="1364841"/>
                </a:lnTo>
                <a:lnTo>
                  <a:pt x="4243" y="1371008"/>
                </a:lnTo>
                <a:lnTo>
                  <a:pt x="4243" y="1375102"/>
                </a:lnTo>
                <a:lnTo>
                  <a:pt x="8486" y="1377149"/>
                </a:lnTo>
                <a:lnTo>
                  <a:pt x="8486" y="1383291"/>
                </a:lnTo>
                <a:lnTo>
                  <a:pt x="12729" y="1383291"/>
                </a:lnTo>
                <a:lnTo>
                  <a:pt x="12729" y="1391505"/>
                </a:lnTo>
                <a:lnTo>
                  <a:pt x="16972" y="1391505"/>
                </a:lnTo>
                <a:lnTo>
                  <a:pt x="16972" y="1395599"/>
                </a:lnTo>
                <a:lnTo>
                  <a:pt x="21215" y="1397646"/>
                </a:lnTo>
                <a:lnTo>
                  <a:pt x="21215" y="1401741"/>
                </a:lnTo>
                <a:lnTo>
                  <a:pt x="25459" y="1403788"/>
                </a:lnTo>
                <a:lnTo>
                  <a:pt x="29702" y="1409929"/>
                </a:lnTo>
                <a:lnTo>
                  <a:pt x="33945" y="1416071"/>
                </a:lnTo>
                <a:lnTo>
                  <a:pt x="38188" y="1420190"/>
                </a:lnTo>
                <a:lnTo>
                  <a:pt x="42431" y="1426332"/>
                </a:lnTo>
                <a:lnTo>
                  <a:pt x="46675" y="1430426"/>
                </a:lnTo>
                <a:lnTo>
                  <a:pt x="55161" y="1434520"/>
                </a:lnTo>
                <a:lnTo>
                  <a:pt x="59404" y="1438615"/>
                </a:lnTo>
                <a:lnTo>
                  <a:pt x="63647" y="1444781"/>
                </a:lnTo>
                <a:lnTo>
                  <a:pt x="72134" y="1448875"/>
                </a:lnTo>
                <a:lnTo>
                  <a:pt x="76377" y="1452970"/>
                </a:lnTo>
                <a:lnTo>
                  <a:pt x="80620" y="1457064"/>
                </a:lnTo>
                <a:lnTo>
                  <a:pt x="89106" y="1461159"/>
                </a:lnTo>
                <a:lnTo>
                  <a:pt x="93350" y="1463206"/>
                </a:lnTo>
                <a:lnTo>
                  <a:pt x="101836" y="1467325"/>
                </a:lnTo>
                <a:lnTo>
                  <a:pt x="106079" y="1471419"/>
                </a:lnTo>
                <a:lnTo>
                  <a:pt x="114566" y="1475514"/>
                </a:lnTo>
                <a:lnTo>
                  <a:pt x="118809" y="1479608"/>
                </a:lnTo>
                <a:lnTo>
                  <a:pt x="127295" y="1483702"/>
                </a:lnTo>
                <a:lnTo>
                  <a:pt x="131538" y="1487797"/>
                </a:lnTo>
                <a:lnTo>
                  <a:pt x="140025" y="1493963"/>
                </a:lnTo>
                <a:lnTo>
                  <a:pt x="144268" y="1498058"/>
                </a:lnTo>
                <a:lnTo>
                  <a:pt x="148511" y="1502152"/>
                </a:lnTo>
                <a:lnTo>
                  <a:pt x="156997" y="1508294"/>
                </a:lnTo>
                <a:lnTo>
                  <a:pt x="161241" y="1512388"/>
                </a:lnTo>
                <a:lnTo>
                  <a:pt x="169739" y="1518554"/>
                </a:lnTo>
                <a:lnTo>
                  <a:pt x="173970" y="1524696"/>
                </a:lnTo>
                <a:lnTo>
                  <a:pt x="182473" y="1530837"/>
                </a:lnTo>
                <a:lnTo>
                  <a:pt x="186704" y="1536979"/>
                </a:lnTo>
                <a:lnTo>
                  <a:pt x="190935" y="1543145"/>
                </a:lnTo>
                <a:lnTo>
                  <a:pt x="199437" y="1551334"/>
                </a:lnTo>
                <a:lnTo>
                  <a:pt x="203668" y="1557476"/>
                </a:lnTo>
                <a:lnTo>
                  <a:pt x="207899" y="1565664"/>
                </a:lnTo>
                <a:lnTo>
                  <a:pt x="207899" y="1567712"/>
                </a:lnTo>
                <a:lnTo>
                  <a:pt x="212171" y="1569784"/>
                </a:lnTo>
                <a:lnTo>
                  <a:pt x="212171" y="1571831"/>
                </a:lnTo>
                <a:lnTo>
                  <a:pt x="216402" y="1573878"/>
                </a:lnTo>
                <a:lnTo>
                  <a:pt x="216402" y="1577972"/>
                </a:lnTo>
                <a:lnTo>
                  <a:pt x="220633" y="1582067"/>
                </a:lnTo>
                <a:lnTo>
                  <a:pt x="220633" y="1584114"/>
                </a:lnTo>
                <a:lnTo>
                  <a:pt x="224905" y="1586161"/>
                </a:lnTo>
                <a:lnTo>
                  <a:pt x="224905" y="1592303"/>
                </a:lnTo>
                <a:lnTo>
                  <a:pt x="229136" y="1594375"/>
                </a:lnTo>
                <a:lnTo>
                  <a:pt x="229136" y="1596422"/>
                </a:lnTo>
                <a:lnTo>
                  <a:pt x="233367" y="1600516"/>
                </a:lnTo>
                <a:lnTo>
                  <a:pt x="233367" y="1606658"/>
                </a:lnTo>
                <a:lnTo>
                  <a:pt x="237598" y="1608705"/>
                </a:lnTo>
                <a:lnTo>
                  <a:pt x="237598" y="1612799"/>
                </a:lnTo>
                <a:lnTo>
                  <a:pt x="241869" y="1614846"/>
                </a:lnTo>
                <a:lnTo>
                  <a:pt x="241869" y="1621013"/>
                </a:lnTo>
                <a:lnTo>
                  <a:pt x="246100" y="1625107"/>
                </a:lnTo>
                <a:lnTo>
                  <a:pt x="246100" y="1633296"/>
                </a:lnTo>
                <a:lnTo>
                  <a:pt x="250331" y="1635343"/>
                </a:lnTo>
                <a:lnTo>
                  <a:pt x="250331" y="1639438"/>
                </a:lnTo>
                <a:lnTo>
                  <a:pt x="254603" y="1643532"/>
                </a:lnTo>
                <a:lnTo>
                  <a:pt x="254603" y="1651746"/>
                </a:lnTo>
                <a:lnTo>
                  <a:pt x="258834" y="1655840"/>
                </a:lnTo>
                <a:lnTo>
                  <a:pt x="258834" y="1664029"/>
                </a:lnTo>
                <a:lnTo>
                  <a:pt x="263065" y="1666076"/>
                </a:lnTo>
                <a:lnTo>
                  <a:pt x="263065" y="1676337"/>
                </a:lnTo>
                <a:lnTo>
                  <a:pt x="267337" y="1678384"/>
                </a:lnTo>
                <a:lnTo>
                  <a:pt x="267337" y="1690667"/>
                </a:lnTo>
                <a:lnTo>
                  <a:pt x="271568" y="1690667"/>
                </a:lnTo>
                <a:lnTo>
                  <a:pt x="271568" y="1743943"/>
                </a:lnTo>
                <a:lnTo>
                  <a:pt x="267337" y="1752157"/>
                </a:lnTo>
                <a:lnTo>
                  <a:pt x="267337" y="1795173"/>
                </a:lnTo>
                <a:lnTo>
                  <a:pt x="263065" y="1801339"/>
                </a:lnTo>
                <a:lnTo>
                  <a:pt x="263065" y="1823883"/>
                </a:lnTo>
                <a:lnTo>
                  <a:pt x="258834" y="1830025"/>
                </a:lnTo>
                <a:lnTo>
                  <a:pt x="258834" y="1844355"/>
                </a:lnTo>
                <a:lnTo>
                  <a:pt x="254603" y="1852569"/>
                </a:lnTo>
                <a:lnTo>
                  <a:pt x="254603" y="1860757"/>
                </a:lnTo>
                <a:lnTo>
                  <a:pt x="250331" y="1866899"/>
                </a:lnTo>
                <a:lnTo>
                  <a:pt x="250331" y="1875112"/>
                </a:lnTo>
                <a:lnTo>
                  <a:pt x="246100" y="1881254"/>
                </a:lnTo>
                <a:lnTo>
                  <a:pt x="241869" y="1889443"/>
                </a:lnTo>
                <a:lnTo>
                  <a:pt x="241869" y="1895584"/>
                </a:lnTo>
                <a:lnTo>
                  <a:pt x="237598" y="1903798"/>
                </a:lnTo>
                <a:lnTo>
                  <a:pt x="233367" y="1911987"/>
                </a:lnTo>
                <a:lnTo>
                  <a:pt x="229136" y="1918128"/>
                </a:lnTo>
                <a:lnTo>
                  <a:pt x="224905" y="1926342"/>
                </a:lnTo>
                <a:lnTo>
                  <a:pt x="220633" y="1932483"/>
                </a:lnTo>
                <a:lnTo>
                  <a:pt x="212171" y="1940672"/>
                </a:lnTo>
                <a:lnTo>
                  <a:pt x="207899" y="1946813"/>
                </a:lnTo>
                <a:lnTo>
                  <a:pt x="203668" y="1952980"/>
                </a:lnTo>
                <a:lnTo>
                  <a:pt x="199437" y="1959121"/>
                </a:lnTo>
                <a:lnTo>
                  <a:pt x="195166" y="1965263"/>
                </a:lnTo>
                <a:lnTo>
                  <a:pt x="190935" y="1971405"/>
                </a:lnTo>
                <a:lnTo>
                  <a:pt x="186704" y="1977571"/>
                </a:lnTo>
                <a:lnTo>
                  <a:pt x="182473" y="1985760"/>
                </a:lnTo>
                <a:lnTo>
                  <a:pt x="178201" y="1991901"/>
                </a:lnTo>
                <a:lnTo>
                  <a:pt x="173970" y="1998043"/>
                </a:lnTo>
                <a:lnTo>
                  <a:pt x="169739" y="2006256"/>
                </a:lnTo>
                <a:lnTo>
                  <a:pt x="165484" y="2012398"/>
                </a:lnTo>
                <a:lnTo>
                  <a:pt x="161241" y="2018540"/>
                </a:lnTo>
                <a:lnTo>
                  <a:pt x="156997" y="2026753"/>
                </a:lnTo>
                <a:lnTo>
                  <a:pt x="152754" y="2032895"/>
                </a:lnTo>
                <a:lnTo>
                  <a:pt x="148511" y="2041083"/>
                </a:lnTo>
                <a:lnTo>
                  <a:pt x="144268" y="2047225"/>
                </a:lnTo>
                <a:lnTo>
                  <a:pt x="140025" y="2053391"/>
                </a:lnTo>
                <a:lnTo>
                  <a:pt x="135782" y="2061580"/>
                </a:lnTo>
                <a:lnTo>
                  <a:pt x="131538" y="2067722"/>
                </a:lnTo>
                <a:lnTo>
                  <a:pt x="127295" y="2073863"/>
                </a:lnTo>
                <a:lnTo>
                  <a:pt x="123052" y="2080030"/>
                </a:lnTo>
                <a:lnTo>
                  <a:pt x="118809" y="2086171"/>
                </a:lnTo>
                <a:lnTo>
                  <a:pt x="114566" y="2094360"/>
                </a:lnTo>
                <a:lnTo>
                  <a:pt x="110322" y="2100526"/>
                </a:lnTo>
                <a:lnTo>
                  <a:pt x="106079" y="2106668"/>
                </a:lnTo>
                <a:lnTo>
                  <a:pt x="101836" y="2112809"/>
                </a:lnTo>
                <a:lnTo>
                  <a:pt x="97593" y="2118951"/>
                </a:lnTo>
                <a:lnTo>
                  <a:pt x="93350" y="2123045"/>
                </a:lnTo>
                <a:lnTo>
                  <a:pt x="89106" y="2129212"/>
                </a:lnTo>
                <a:lnTo>
                  <a:pt x="84863" y="2135353"/>
                </a:lnTo>
                <a:lnTo>
                  <a:pt x="80620" y="2139448"/>
                </a:lnTo>
                <a:lnTo>
                  <a:pt x="76377" y="2145589"/>
                </a:lnTo>
                <a:lnTo>
                  <a:pt x="72134" y="2151756"/>
                </a:lnTo>
                <a:lnTo>
                  <a:pt x="67891" y="2157897"/>
                </a:lnTo>
                <a:lnTo>
                  <a:pt x="63647" y="2161992"/>
                </a:lnTo>
                <a:lnTo>
                  <a:pt x="59404" y="2168133"/>
                </a:lnTo>
                <a:lnTo>
                  <a:pt x="55161" y="2174275"/>
                </a:lnTo>
                <a:lnTo>
                  <a:pt x="50918" y="2180441"/>
                </a:lnTo>
                <a:lnTo>
                  <a:pt x="46675" y="2186583"/>
                </a:lnTo>
                <a:lnTo>
                  <a:pt x="42431" y="2192724"/>
                </a:lnTo>
                <a:lnTo>
                  <a:pt x="38188" y="2196819"/>
                </a:lnTo>
                <a:lnTo>
                  <a:pt x="33945" y="2202985"/>
                </a:lnTo>
                <a:lnTo>
                  <a:pt x="29702" y="2209127"/>
                </a:lnTo>
                <a:lnTo>
                  <a:pt x="29702" y="2215268"/>
                </a:lnTo>
                <a:lnTo>
                  <a:pt x="25459" y="2219362"/>
                </a:lnTo>
                <a:lnTo>
                  <a:pt x="21215" y="2225504"/>
                </a:lnTo>
                <a:lnTo>
                  <a:pt x="16972" y="2229623"/>
                </a:lnTo>
                <a:lnTo>
                  <a:pt x="16972" y="2235765"/>
                </a:lnTo>
                <a:lnTo>
                  <a:pt x="12729" y="2239859"/>
                </a:lnTo>
                <a:lnTo>
                  <a:pt x="12729" y="2246001"/>
                </a:lnTo>
                <a:lnTo>
                  <a:pt x="8486" y="2250095"/>
                </a:lnTo>
                <a:lnTo>
                  <a:pt x="8486" y="2256262"/>
                </a:lnTo>
                <a:lnTo>
                  <a:pt x="4243" y="2260356"/>
                </a:lnTo>
                <a:lnTo>
                  <a:pt x="4243" y="2272639"/>
                </a:lnTo>
                <a:lnTo>
                  <a:pt x="0" y="2276733"/>
                </a:lnTo>
                <a:lnTo>
                  <a:pt x="0" y="2295183"/>
                </a:lnTo>
                <a:lnTo>
                  <a:pt x="4243" y="2297230"/>
                </a:lnTo>
                <a:lnTo>
                  <a:pt x="4243" y="2301324"/>
                </a:lnTo>
                <a:lnTo>
                  <a:pt x="8486" y="2307491"/>
                </a:lnTo>
                <a:lnTo>
                  <a:pt x="12729" y="2311585"/>
                </a:lnTo>
                <a:lnTo>
                  <a:pt x="16972" y="2317727"/>
                </a:lnTo>
                <a:lnTo>
                  <a:pt x="25459" y="2321821"/>
                </a:lnTo>
                <a:lnTo>
                  <a:pt x="33945" y="2327988"/>
                </a:lnTo>
                <a:lnTo>
                  <a:pt x="42431" y="2332082"/>
                </a:lnTo>
                <a:lnTo>
                  <a:pt x="50918" y="2338223"/>
                </a:lnTo>
                <a:lnTo>
                  <a:pt x="59404" y="2342318"/>
                </a:lnTo>
                <a:lnTo>
                  <a:pt x="72134" y="2348459"/>
                </a:lnTo>
                <a:lnTo>
                  <a:pt x="80620" y="2352554"/>
                </a:lnTo>
                <a:lnTo>
                  <a:pt x="93350" y="2358720"/>
                </a:lnTo>
                <a:lnTo>
                  <a:pt x="106079" y="2364862"/>
                </a:lnTo>
                <a:lnTo>
                  <a:pt x="118809" y="2368956"/>
                </a:lnTo>
                <a:lnTo>
                  <a:pt x="131538" y="2375098"/>
                </a:lnTo>
                <a:lnTo>
                  <a:pt x="144268" y="2381264"/>
                </a:lnTo>
                <a:lnTo>
                  <a:pt x="161241" y="2385358"/>
                </a:lnTo>
                <a:lnTo>
                  <a:pt x="173970" y="2391500"/>
                </a:lnTo>
                <a:lnTo>
                  <a:pt x="190935" y="2397641"/>
                </a:lnTo>
                <a:lnTo>
                  <a:pt x="203668" y="2403783"/>
                </a:lnTo>
                <a:lnTo>
                  <a:pt x="220633" y="2407902"/>
                </a:lnTo>
                <a:lnTo>
                  <a:pt x="237598" y="2414044"/>
                </a:lnTo>
                <a:lnTo>
                  <a:pt x="254603" y="2420185"/>
                </a:lnTo>
                <a:lnTo>
                  <a:pt x="267337" y="2426327"/>
                </a:lnTo>
                <a:lnTo>
                  <a:pt x="284301" y="2432493"/>
                </a:lnTo>
                <a:lnTo>
                  <a:pt x="301266" y="2436588"/>
                </a:lnTo>
                <a:lnTo>
                  <a:pt x="318231" y="2442729"/>
                </a:lnTo>
                <a:lnTo>
                  <a:pt x="335195" y="2448871"/>
                </a:lnTo>
                <a:lnTo>
                  <a:pt x="352200" y="2455037"/>
                </a:lnTo>
                <a:lnTo>
                  <a:pt x="369165" y="2461179"/>
                </a:lnTo>
                <a:lnTo>
                  <a:pt x="381899" y="2467320"/>
                </a:lnTo>
                <a:lnTo>
                  <a:pt x="398863" y="2473462"/>
                </a:lnTo>
                <a:lnTo>
                  <a:pt x="411597" y="2477556"/>
                </a:lnTo>
                <a:lnTo>
                  <a:pt x="428562" y="2481676"/>
                </a:lnTo>
                <a:lnTo>
                  <a:pt x="441295" y="2485770"/>
                </a:lnTo>
                <a:lnTo>
                  <a:pt x="454029" y="2491911"/>
                </a:lnTo>
                <a:lnTo>
                  <a:pt x="466762" y="2496006"/>
                </a:lnTo>
                <a:lnTo>
                  <a:pt x="479496" y="2500100"/>
                </a:lnTo>
                <a:lnTo>
                  <a:pt x="492189" y="2504194"/>
                </a:lnTo>
                <a:lnTo>
                  <a:pt x="500692" y="2510361"/>
                </a:lnTo>
                <a:lnTo>
                  <a:pt x="513425" y="2514455"/>
                </a:lnTo>
                <a:lnTo>
                  <a:pt x="526159" y="2518550"/>
                </a:lnTo>
                <a:lnTo>
                  <a:pt x="538893" y="2522644"/>
                </a:lnTo>
                <a:lnTo>
                  <a:pt x="547355" y="2528786"/>
                </a:lnTo>
                <a:lnTo>
                  <a:pt x="560088" y="2532905"/>
                </a:lnTo>
                <a:lnTo>
                  <a:pt x="568591" y="2536999"/>
                </a:lnTo>
                <a:lnTo>
                  <a:pt x="581324" y="2541094"/>
                </a:lnTo>
                <a:lnTo>
                  <a:pt x="589786" y="2545188"/>
                </a:lnTo>
                <a:lnTo>
                  <a:pt x="602520" y="2551329"/>
                </a:lnTo>
                <a:lnTo>
                  <a:pt x="611023" y="2555424"/>
                </a:lnTo>
                <a:lnTo>
                  <a:pt x="619485" y="2559543"/>
                </a:lnTo>
                <a:lnTo>
                  <a:pt x="627987" y="2563637"/>
                </a:lnTo>
                <a:lnTo>
                  <a:pt x="636490" y="2567732"/>
                </a:lnTo>
                <a:lnTo>
                  <a:pt x="644952" y="2571826"/>
                </a:lnTo>
                <a:lnTo>
                  <a:pt x="653455" y="2575920"/>
                </a:lnTo>
                <a:lnTo>
                  <a:pt x="661917" y="2580015"/>
                </a:lnTo>
                <a:lnTo>
                  <a:pt x="666188" y="2584134"/>
                </a:lnTo>
                <a:lnTo>
                  <a:pt x="674650" y="2588229"/>
                </a:lnTo>
                <a:lnTo>
                  <a:pt x="678922" y="2592323"/>
                </a:lnTo>
                <a:lnTo>
                  <a:pt x="687384" y="2596417"/>
                </a:lnTo>
                <a:lnTo>
                  <a:pt x="691615" y="2600512"/>
                </a:lnTo>
                <a:lnTo>
                  <a:pt x="695886" y="2604616"/>
                </a:lnTo>
                <a:lnTo>
                  <a:pt x="700117" y="2608715"/>
                </a:lnTo>
                <a:lnTo>
                  <a:pt x="704348" y="2612812"/>
                </a:lnTo>
                <a:lnTo>
                  <a:pt x="708620" y="2616911"/>
                </a:lnTo>
                <a:lnTo>
                  <a:pt x="712851" y="2621011"/>
                </a:lnTo>
                <a:lnTo>
                  <a:pt x="717082" y="2627157"/>
                </a:lnTo>
                <a:lnTo>
                  <a:pt x="725585" y="2631257"/>
                </a:lnTo>
                <a:lnTo>
                  <a:pt x="729816" y="2633306"/>
                </a:lnTo>
                <a:lnTo>
                  <a:pt x="738318" y="2637403"/>
                </a:lnTo>
                <a:lnTo>
                  <a:pt x="742549" y="2641503"/>
                </a:lnTo>
                <a:lnTo>
                  <a:pt x="751052" y="2643552"/>
                </a:lnTo>
                <a:lnTo>
                  <a:pt x="755283" y="2645599"/>
                </a:lnTo>
                <a:lnTo>
                  <a:pt x="763786" y="2649699"/>
                </a:lnTo>
                <a:lnTo>
                  <a:pt x="772248" y="2651748"/>
                </a:lnTo>
                <a:lnTo>
                  <a:pt x="780750" y="2651748"/>
                </a:lnTo>
                <a:lnTo>
                  <a:pt x="789212" y="2653798"/>
                </a:lnTo>
                <a:lnTo>
                  <a:pt x="797715" y="2655848"/>
                </a:lnTo>
                <a:lnTo>
                  <a:pt x="806218" y="2655848"/>
                </a:lnTo>
                <a:lnTo>
                  <a:pt x="814680" y="2657895"/>
                </a:lnTo>
                <a:lnTo>
                  <a:pt x="869845" y="2657895"/>
                </a:lnTo>
                <a:lnTo>
                  <a:pt x="878348" y="2655848"/>
                </a:lnTo>
                <a:lnTo>
                  <a:pt x="891041" y="2655848"/>
                </a:lnTo>
                <a:lnTo>
                  <a:pt x="903774" y="2653798"/>
                </a:lnTo>
                <a:lnTo>
                  <a:pt x="916508" y="2653798"/>
                </a:lnTo>
                <a:lnTo>
                  <a:pt x="929242" y="2651748"/>
                </a:lnTo>
                <a:lnTo>
                  <a:pt x="941975" y="2649699"/>
                </a:lnTo>
                <a:lnTo>
                  <a:pt x="954709" y="2647649"/>
                </a:lnTo>
                <a:lnTo>
                  <a:pt x="967442" y="2645599"/>
                </a:lnTo>
                <a:lnTo>
                  <a:pt x="980176" y="2643552"/>
                </a:lnTo>
                <a:lnTo>
                  <a:pt x="992910" y="2641503"/>
                </a:lnTo>
                <a:lnTo>
                  <a:pt x="1009874" y="2639453"/>
                </a:lnTo>
                <a:lnTo>
                  <a:pt x="1018336" y="2637403"/>
                </a:lnTo>
                <a:lnTo>
                  <a:pt x="1031070" y="2635353"/>
                </a:lnTo>
                <a:lnTo>
                  <a:pt x="1043804" y="2633306"/>
                </a:lnTo>
                <a:lnTo>
                  <a:pt x="1056537" y="2631257"/>
                </a:lnTo>
                <a:lnTo>
                  <a:pt x="1069271" y="2629207"/>
                </a:lnTo>
                <a:lnTo>
                  <a:pt x="1082004" y="2627157"/>
                </a:lnTo>
                <a:lnTo>
                  <a:pt x="1094738" y="2625108"/>
                </a:lnTo>
                <a:lnTo>
                  <a:pt x="1107472" y="2623060"/>
                </a:lnTo>
                <a:lnTo>
                  <a:pt x="1124436" y="2618961"/>
                </a:lnTo>
                <a:lnTo>
                  <a:pt x="1137170" y="2616911"/>
                </a:lnTo>
                <a:lnTo>
                  <a:pt x="1149904" y="2614862"/>
                </a:lnTo>
                <a:lnTo>
                  <a:pt x="1166868" y="2610765"/>
                </a:lnTo>
                <a:lnTo>
                  <a:pt x="1179602" y="2608715"/>
                </a:lnTo>
                <a:lnTo>
                  <a:pt x="1196566" y="2604616"/>
                </a:lnTo>
                <a:lnTo>
                  <a:pt x="1209300" y="2602566"/>
                </a:lnTo>
                <a:lnTo>
                  <a:pt x="1226265" y="2598464"/>
                </a:lnTo>
                <a:lnTo>
                  <a:pt x="1243229" y="2594370"/>
                </a:lnTo>
                <a:lnTo>
                  <a:pt x="1255963" y="2592323"/>
                </a:lnTo>
                <a:lnTo>
                  <a:pt x="1272928" y="2588229"/>
                </a:lnTo>
                <a:lnTo>
                  <a:pt x="1289933" y="2586181"/>
                </a:lnTo>
                <a:lnTo>
                  <a:pt x="1306898" y="2582087"/>
                </a:lnTo>
                <a:lnTo>
                  <a:pt x="1323862" y="2577968"/>
                </a:lnTo>
                <a:lnTo>
                  <a:pt x="1336596" y="2575920"/>
                </a:lnTo>
                <a:lnTo>
                  <a:pt x="1353560" y="2571826"/>
                </a:lnTo>
                <a:lnTo>
                  <a:pt x="1370525" y="2567732"/>
                </a:lnTo>
                <a:lnTo>
                  <a:pt x="1387490" y="2565685"/>
                </a:lnTo>
                <a:lnTo>
                  <a:pt x="1404495" y="2561590"/>
                </a:lnTo>
                <a:lnTo>
                  <a:pt x="1421460" y="2559543"/>
                </a:lnTo>
                <a:lnTo>
                  <a:pt x="1438424" y="2555424"/>
                </a:lnTo>
                <a:lnTo>
                  <a:pt x="1455389" y="2553377"/>
                </a:lnTo>
                <a:lnTo>
                  <a:pt x="1468122" y="2549282"/>
                </a:lnTo>
                <a:lnTo>
                  <a:pt x="1485087" y="2547235"/>
                </a:lnTo>
                <a:lnTo>
                  <a:pt x="1493590" y="2547235"/>
                </a:lnTo>
                <a:lnTo>
                  <a:pt x="1497821" y="2545188"/>
                </a:lnTo>
                <a:lnTo>
                  <a:pt x="1510554" y="2545188"/>
                </a:lnTo>
                <a:lnTo>
                  <a:pt x="1514785" y="2543141"/>
                </a:lnTo>
                <a:lnTo>
                  <a:pt x="1527519" y="2543141"/>
                </a:lnTo>
                <a:lnTo>
                  <a:pt x="1531791" y="2541094"/>
                </a:lnTo>
                <a:lnTo>
                  <a:pt x="1548755" y="2541094"/>
                </a:lnTo>
                <a:lnTo>
                  <a:pt x="1552986" y="2539046"/>
                </a:lnTo>
                <a:lnTo>
                  <a:pt x="1569951" y="2539046"/>
                </a:lnTo>
                <a:lnTo>
                  <a:pt x="1578453" y="2536999"/>
                </a:lnTo>
                <a:lnTo>
                  <a:pt x="1595418" y="2536999"/>
                </a:lnTo>
                <a:lnTo>
                  <a:pt x="1599649" y="2534952"/>
                </a:lnTo>
                <a:lnTo>
                  <a:pt x="1625116" y="2534952"/>
                </a:lnTo>
                <a:lnTo>
                  <a:pt x="1629347" y="2532905"/>
                </a:lnTo>
                <a:lnTo>
                  <a:pt x="1642081" y="2532905"/>
                </a:lnTo>
                <a:lnTo>
                  <a:pt x="1646353" y="2530858"/>
                </a:lnTo>
                <a:lnTo>
                  <a:pt x="1659086" y="2530858"/>
                </a:lnTo>
                <a:lnTo>
                  <a:pt x="1667548" y="2528786"/>
                </a:lnTo>
                <a:lnTo>
                  <a:pt x="1671779" y="2528786"/>
                </a:lnTo>
                <a:lnTo>
                  <a:pt x="1684513" y="2526738"/>
                </a:lnTo>
                <a:lnTo>
                  <a:pt x="1697246" y="2524691"/>
                </a:lnTo>
                <a:lnTo>
                  <a:pt x="1709980" y="2524691"/>
                </a:lnTo>
                <a:lnTo>
                  <a:pt x="1718483" y="2522644"/>
                </a:lnTo>
                <a:lnTo>
                  <a:pt x="1731216" y="2522644"/>
                </a:lnTo>
                <a:lnTo>
                  <a:pt x="1743950" y="2520597"/>
                </a:lnTo>
                <a:lnTo>
                  <a:pt x="1777879" y="2520597"/>
                </a:lnTo>
                <a:lnTo>
                  <a:pt x="1773648" y="850501"/>
                </a:lnTo>
                <a:lnTo>
                  <a:pt x="1773648" y="848454"/>
                </a:lnTo>
                <a:lnTo>
                  <a:pt x="1777879" y="850501"/>
                </a:lnTo>
                <a:lnTo>
                  <a:pt x="1773648" y="842312"/>
                </a:lnTo>
                <a:lnTo>
                  <a:pt x="1773648" y="844360"/>
                </a:lnTo>
                <a:lnTo>
                  <a:pt x="1769377" y="842312"/>
                </a:lnTo>
                <a:lnTo>
                  <a:pt x="1769377" y="840265"/>
                </a:lnTo>
                <a:lnTo>
                  <a:pt x="1765146" y="836171"/>
                </a:lnTo>
                <a:lnTo>
                  <a:pt x="1765146" y="832052"/>
                </a:lnTo>
                <a:lnTo>
                  <a:pt x="1760915" y="827957"/>
                </a:lnTo>
                <a:lnTo>
                  <a:pt x="1756643" y="825910"/>
                </a:lnTo>
                <a:lnTo>
                  <a:pt x="1756643" y="821816"/>
                </a:lnTo>
                <a:lnTo>
                  <a:pt x="1752412" y="817721"/>
                </a:lnTo>
                <a:lnTo>
                  <a:pt x="1748181" y="813627"/>
                </a:lnTo>
                <a:lnTo>
                  <a:pt x="1748181" y="811580"/>
                </a:lnTo>
                <a:lnTo>
                  <a:pt x="1743950" y="805413"/>
                </a:lnTo>
                <a:lnTo>
                  <a:pt x="1739678" y="801319"/>
                </a:lnTo>
                <a:lnTo>
                  <a:pt x="1735447" y="797225"/>
                </a:lnTo>
                <a:lnTo>
                  <a:pt x="1731216" y="793130"/>
                </a:lnTo>
                <a:lnTo>
                  <a:pt x="1726945" y="786989"/>
                </a:lnTo>
                <a:lnTo>
                  <a:pt x="1722714" y="782869"/>
                </a:lnTo>
                <a:lnTo>
                  <a:pt x="1718483" y="776728"/>
                </a:lnTo>
                <a:lnTo>
                  <a:pt x="1709980" y="770586"/>
                </a:lnTo>
                <a:lnTo>
                  <a:pt x="1705749" y="766492"/>
                </a:lnTo>
                <a:lnTo>
                  <a:pt x="1701518" y="760350"/>
                </a:lnTo>
                <a:lnTo>
                  <a:pt x="1697246" y="754184"/>
                </a:lnTo>
                <a:lnTo>
                  <a:pt x="1688784" y="745995"/>
                </a:lnTo>
                <a:lnTo>
                  <a:pt x="1684513" y="739854"/>
                </a:lnTo>
                <a:lnTo>
                  <a:pt x="1676051" y="733712"/>
                </a:lnTo>
                <a:lnTo>
                  <a:pt x="1671779" y="725499"/>
                </a:lnTo>
                <a:lnTo>
                  <a:pt x="1663317" y="719357"/>
                </a:lnTo>
                <a:lnTo>
                  <a:pt x="1654815" y="711168"/>
                </a:lnTo>
                <a:lnTo>
                  <a:pt x="1654815" y="709121"/>
                </a:lnTo>
                <a:lnTo>
                  <a:pt x="1650584" y="707049"/>
                </a:lnTo>
                <a:lnTo>
                  <a:pt x="1650584" y="705002"/>
                </a:lnTo>
                <a:lnTo>
                  <a:pt x="1646353" y="702955"/>
                </a:lnTo>
                <a:lnTo>
                  <a:pt x="1646353" y="700907"/>
                </a:lnTo>
                <a:lnTo>
                  <a:pt x="1642081" y="698860"/>
                </a:lnTo>
                <a:lnTo>
                  <a:pt x="1642081" y="696813"/>
                </a:lnTo>
                <a:lnTo>
                  <a:pt x="1637850" y="694766"/>
                </a:lnTo>
                <a:lnTo>
                  <a:pt x="1637850" y="692719"/>
                </a:lnTo>
                <a:lnTo>
                  <a:pt x="1633619" y="690672"/>
                </a:lnTo>
                <a:lnTo>
                  <a:pt x="1633619" y="688624"/>
                </a:lnTo>
                <a:lnTo>
                  <a:pt x="1629347" y="686577"/>
                </a:lnTo>
                <a:lnTo>
                  <a:pt x="1629347" y="684530"/>
                </a:lnTo>
                <a:lnTo>
                  <a:pt x="1625116" y="682483"/>
                </a:lnTo>
                <a:lnTo>
                  <a:pt x="1625116" y="680411"/>
                </a:lnTo>
                <a:lnTo>
                  <a:pt x="1620885" y="678364"/>
                </a:lnTo>
                <a:lnTo>
                  <a:pt x="1620885" y="676316"/>
                </a:lnTo>
                <a:lnTo>
                  <a:pt x="1616654" y="674269"/>
                </a:lnTo>
                <a:lnTo>
                  <a:pt x="1616654" y="672222"/>
                </a:lnTo>
                <a:lnTo>
                  <a:pt x="1612383" y="670175"/>
                </a:lnTo>
                <a:lnTo>
                  <a:pt x="1612383" y="668128"/>
                </a:lnTo>
                <a:lnTo>
                  <a:pt x="1608152" y="666081"/>
                </a:lnTo>
                <a:lnTo>
                  <a:pt x="1608152" y="664033"/>
                </a:lnTo>
                <a:lnTo>
                  <a:pt x="1603921" y="661986"/>
                </a:lnTo>
                <a:lnTo>
                  <a:pt x="1603921" y="659939"/>
                </a:lnTo>
                <a:lnTo>
                  <a:pt x="1599649" y="657892"/>
                </a:lnTo>
                <a:lnTo>
                  <a:pt x="1599649" y="655820"/>
                </a:lnTo>
                <a:lnTo>
                  <a:pt x="1595418" y="653772"/>
                </a:lnTo>
                <a:lnTo>
                  <a:pt x="1595418" y="651725"/>
                </a:lnTo>
                <a:lnTo>
                  <a:pt x="1591187" y="649678"/>
                </a:lnTo>
                <a:lnTo>
                  <a:pt x="1586915" y="647631"/>
                </a:lnTo>
                <a:lnTo>
                  <a:pt x="1586915" y="645584"/>
                </a:lnTo>
                <a:lnTo>
                  <a:pt x="1582684" y="641489"/>
                </a:lnTo>
                <a:lnTo>
                  <a:pt x="1582684" y="639442"/>
                </a:lnTo>
                <a:lnTo>
                  <a:pt x="1578453" y="637395"/>
                </a:lnTo>
                <a:lnTo>
                  <a:pt x="1578453" y="635348"/>
                </a:lnTo>
                <a:lnTo>
                  <a:pt x="1574222" y="633301"/>
                </a:lnTo>
                <a:lnTo>
                  <a:pt x="1574222" y="631229"/>
                </a:lnTo>
                <a:lnTo>
                  <a:pt x="1569951" y="629181"/>
                </a:lnTo>
                <a:lnTo>
                  <a:pt x="1565720" y="627134"/>
                </a:lnTo>
                <a:lnTo>
                  <a:pt x="1565720" y="623040"/>
                </a:lnTo>
                <a:lnTo>
                  <a:pt x="1561489" y="620993"/>
                </a:lnTo>
                <a:lnTo>
                  <a:pt x="1561489" y="618946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637450" y="2805622"/>
            <a:ext cx="4230" cy="6241"/>
          </a:xfrm>
          <a:custGeom>
            <a:avLst/>
            <a:gdLst/>
            <a:ahLst/>
            <a:cxnLst/>
            <a:rect l="l" t="t" r="r" b="b"/>
            <a:pathLst>
              <a:path w="4230" h="6241">
                <a:moveTo>
                  <a:pt x="4230" y="6241"/>
                </a:moveTo>
                <a:lnTo>
                  <a:pt x="4230" y="2246"/>
                </a:lnTo>
                <a:lnTo>
                  <a:pt x="0" y="0"/>
                </a:lnTo>
                <a:lnTo>
                  <a:pt x="0" y="4244"/>
                </a:lnTo>
                <a:lnTo>
                  <a:pt x="4230" y="6241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785942" y="3127428"/>
            <a:ext cx="1795035" cy="2854529"/>
          </a:xfrm>
          <a:custGeom>
            <a:avLst/>
            <a:gdLst/>
            <a:ahLst/>
            <a:cxnLst/>
            <a:rect l="l" t="t" r="r" b="b"/>
            <a:pathLst>
              <a:path w="1795035" h="2854529">
                <a:moveTo>
                  <a:pt x="538880" y="2709034"/>
                </a:moveTo>
                <a:lnTo>
                  <a:pt x="543111" y="2709034"/>
                </a:lnTo>
                <a:lnTo>
                  <a:pt x="551614" y="2706985"/>
                </a:lnTo>
                <a:lnTo>
                  <a:pt x="555845" y="2704935"/>
                </a:lnTo>
                <a:lnTo>
                  <a:pt x="560117" y="2702888"/>
                </a:lnTo>
                <a:lnTo>
                  <a:pt x="564348" y="2702888"/>
                </a:lnTo>
                <a:lnTo>
                  <a:pt x="568579" y="2700838"/>
                </a:lnTo>
                <a:lnTo>
                  <a:pt x="572810" y="2698788"/>
                </a:lnTo>
                <a:lnTo>
                  <a:pt x="577081" y="2696739"/>
                </a:lnTo>
                <a:lnTo>
                  <a:pt x="585543" y="2696739"/>
                </a:lnTo>
                <a:lnTo>
                  <a:pt x="589815" y="2694689"/>
                </a:lnTo>
                <a:lnTo>
                  <a:pt x="594046" y="2692634"/>
                </a:lnTo>
                <a:lnTo>
                  <a:pt x="598277" y="2690587"/>
                </a:lnTo>
                <a:lnTo>
                  <a:pt x="602549" y="2688540"/>
                </a:lnTo>
                <a:lnTo>
                  <a:pt x="606780" y="2688540"/>
                </a:lnTo>
                <a:lnTo>
                  <a:pt x="615242" y="2686493"/>
                </a:lnTo>
                <a:lnTo>
                  <a:pt x="619513" y="2684446"/>
                </a:lnTo>
                <a:lnTo>
                  <a:pt x="623744" y="2682399"/>
                </a:lnTo>
                <a:lnTo>
                  <a:pt x="627975" y="2680351"/>
                </a:lnTo>
                <a:lnTo>
                  <a:pt x="632247" y="2680351"/>
                </a:lnTo>
                <a:lnTo>
                  <a:pt x="640709" y="2678304"/>
                </a:lnTo>
                <a:lnTo>
                  <a:pt x="644980" y="2676257"/>
                </a:lnTo>
                <a:lnTo>
                  <a:pt x="649211" y="2674210"/>
                </a:lnTo>
                <a:lnTo>
                  <a:pt x="653442" y="2674210"/>
                </a:lnTo>
                <a:lnTo>
                  <a:pt x="657673" y="2672138"/>
                </a:lnTo>
                <a:lnTo>
                  <a:pt x="666176" y="2670091"/>
                </a:lnTo>
                <a:lnTo>
                  <a:pt x="670407" y="2670091"/>
                </a:lnTo>
                <a:lnTo>
                  <a:pt x="674679" y="2668043"/>
                </a:lnTo>
                <a:lnTo>
                  <a:pt x="678910" y="2668043"/>
                </a:lnTo>
                <a:lnTo>
                  <a:pt x="687412" y="2665996"/>
                </a:lnTo>
                <a:lnTo>
                  <a:pt x="691643" y="2663949"/>
                </a:lnTo>
                <a:lnTo>
                  <a:pt x="700105" y="2663949"/>
                </a:lnTo>
                <a:lnTo>
                  <a:pt x="708608" y="2661902"/>
                </a:lnTo>
                <a:lnTo>
                  <a:pt x="717111" y="2659855"/>
                </a:lnTo>
                <a:lnTo>
                  <a:pt x="729804" y="2657808"/>
                </a:lnTo>
                <a:lnTo>
                  <a:pt x="738306" y="2655760"/>
                </a:lnTo>
                <a:lnTo>
                  <a:pt x="746809" y="2653713"/>
                </a:lnTo>
                <a:lnTo>
                  <a:pt x="755271" y="2651666"/>
                </a:lnTo>
                <a:lnTo>
                  <a:pt x="768004" y="2651666"/>
                </a:lnTo>
                <a:lnTo>
                  <a:pt x="776507" y="2649619"/>
                </a:lnTo>
                <a:lnTo>
                  <a:pt x="784969" y="2647547"/>
                </a:lnTo>
                <a:lnTo>
                  <a:pt x="793472" y="2647547"/>
                </a:lnTo>
                <a:lnTo>
                  <a:pt x="801974" y="2645499"/>
                </a:lnTo>
                <a:lnTo>
                  <a:pt x="814667" y="2643452"/>
                </a:lnTo>
                <a:lnTo>
                  <a:pt x="823170" y="2643452"/>
                </a:lnTo>
                <a:lnTo>
                  <a:pt x="831673" y="2641405"/>
                </a:lnTo>
                <a:lnTo>
                  <a:pt x="852868" y="2641405"/>
                </a:lnTo>
                <a:lnTo>
                  <a:pt x="861371" y="2639358"/>
                </a:lnTo>
                <a:lnTo>
                  <a:pt x="929270" y="2639358"/>
                </a:lnTo>
                <a:lnTo>
                  <a:pt x="937732" y="2641405"/>
                </a:lnTo>
                <a:lnTo>
                  <a:pt x="946235" y="2641405"/>
                </a:lnTo>
                <a:lnTo>
                  <a:pt x="954697" y="2643452"/>
                </a:lnTo>
                <a:lnTo>
                  <a:pt x="967430" y="2643452"/>
                </a:lnTo>
                <a:lnTo>
                  <a:pt x="975933" y="2645499"/>
                </a:lnTo>
                <a:lnTo>
                  <a:pt x="984395" y="2645499"/>
                </a:lnTo>
                <a:lnTo>
                  <a:pt x="992897" y="2647547"/>
                </a:lnTo>
                <a:lnTo>
                  <a:pt x="1018365" y="2653713"/>
                </a:lnTo>
                <a:lnTo>
                  <a:pt x="1039560" y="2659855"/>
                </a:lnTo>
                <a:lnTo>
                  <a:pt x="1060797" y="2663949"/>
                </a:lnTo>
                <a:lnTo>
                  <a:pt x="1081992" y="2670091"/>
                </a:lnTo>
                <a:lnTo>
                  <a:pt x="1107460" y="2678304"/>
                </a:lnTo>
                <a:lnTo>
                  <a:pt x="1128696" y="2684446"/>
                </a:lnTo>
                <a:lnTo>
                  <a:pt x="1149891" y="2690587"/>
                </a:lnTo>
                <a:lnTo>
                  <a:pt x="1175359" y="2698788"/>
                </a:lnTo>
                <a:lnTo>
                  <a:pt x="1196554" y="2704935"/>
                </a:lnTo>
                <a:lnTo>
                  <a:pt x="1217750" y="2713134"/>
                </a:lnTo>
                <a:lnTo>
                  <a:pt x="1243380" y="2719280"/>
                </a:lnTo>
                <a:lnTo>
                  <a:pt x="1264535" y="2727476"/>
                </a:lnTo>
                <a:lnTo>
                  <a:pt x="1285690" y="2735675"/>
                </a:lnTo>
                <a:lnTo>
                  <a:pt x="1311320" y="2741822"/>
                </a:lnTo>
                <a:lnTo>
                  <a:pt x="1332475" y="2750018"/>
                </a:lnTo>
                <a:lnTo>
                  <a:pt x="1357698" y="2758216"/>
                </a:lnTo>
                <a:lnTo>
                  <a:pt x="1378853" y="2764363"/>
                </a:lnTo>
                <a:lnTo>
                  <a:pt x="1400414" y="2772559"/>
                </a:lnTo>
                <a:lnTo>
                  <a:pt x="1425638" y="2780758"/>
                </a:lnTo>
                <a:lnTo>
                  <a:pt x="1446793" y="2786904"/>
                </a:lnTo>
                <a:lnTo>
                  <a:pt x="1467947" y="2793051"/>
                </a:lnTo>
                <a:lnTo>
                  <a:pt x="1493577" y="2801250"/>
                </a:lnTo>
                <a:lnTo>
                  <a:pt x="1514732" y="2807396"/>
                </a:lnTo>
                <a:lnTo>
                  <a:pt x="1535887" y="2813543"/>
                </a:lnTo>
                <a:lnTo>
                  <a:pt x="1561517" y="2819692"/>
                </a:lnTo>
                <a:lnTo>
                  <a:pt x="1582672" y="2823789"/>
                </a:lnTo>
                <a:lnTo>
                  <a:pt x="1603827" y="2829938"/>
                </a:lnTo>
                <a:lnTo>
                  <a:pt x="1624982" y="2834034"/>
                </a:lnTo>
                <a:lnTo>
                  <a:pt x="1650612" y="2838134"/>
                </a:lnTo>
                <a:lnTo>
                  <a:pt x="1671767" y="2842233"/>
                </a:lnTo>
                <a:lnTo>
                  <a:pt x="1692922" y="2846330"/>
                </a:lnTo>
                <a:lnTo>
                  <a:pt x="1718552" y="2848380"/>
                </a:lnTo>
                <a:lnTo>
                  <a:pt x="1731163" y="2850429"/>
                </a:lnTo>
                <a:lnTo>
                  <a:pt x="1743775" y="2852479"/>
                </a:lnTo>
                <a:lnTo>
                  <a:pt x="1756793" y="2854529"/>
                </a:lnTo>
                <a:lnTo>
                  <a:pt x="1769405" y="2854529"/>
                </a:lnTo>
                <a:lnTo>
                  <a:pt x="1765337" y="987712"/>
                </a:lnTo>
                <a:lnTo>
                  <a:pt x="1760862" y="987712"/>
                </a:lnTo>
                <a:lnTo>
                  <a:pt x="1765337" y="985665"/>
                </a:lnTo>
                <a:lnTo>
                  <a:pt x="1767371" y="984641"/>
                </a:lnTo>
                <a:lnTo>
                  <a:pt x="1769405" y="981570"/>
                </a:lnTo>
                <a:lnTo>
                  <a:pt x="1773473" y="973357"/>
                </a:lnTo>
                <a:lnTo>
                  <a:pt x="1777948" y="965168"/>
                </a:lnTo>
                <a:lnTo>
                  <a:pt x="1782017" y="956979"/>
                </a:lnTo>
                <a:lnTo>
                  <a:pt x="1786492" y="950813"/>
                </a:lnTo>
                <a:lnTo>
                  <a:pt x="1790560" y="942624"/>
                </a:lnTo>
                <a:lnTo>
                  <a:pt x="1790560" y="934435"/>
                </a:lnTo>
                <a:lnTo>
                  <a:pt x="1795035" y="928294"/>
                </a:lnTo>
                <a:lnTo>
                  <a:pt x="1795035" y="874992"/>
                </a:lnTo>
                <a:lnTo>
                  <a:pt x="1790560" y="866804"/>
                </a:lnTo>
                <a:lnTo>
                  <a:pt x="1790560" y="860662"/>
                </a:lnTo>
                <a:lnTo>
                  <a:pt x="1786492" y="852473"/>
                </a:lnTo>
                <a:lnTo>
                  <a:pt x="1782017" y="844260"/>
                </a:lnTo>
                <a:lnTo>
                  <a:pt x="1782017" y="838118"/>
                </a:lnTo>
                <a:lnTo>
                  <a:pt x="1777948" y="829929"/>
                </a:lnTo>
                <a:lnTo>
                  <a:pt x="1773473" y="821716"/>
                </a:lnTo>
                <a:lnTo>
                  <a:pt x="1769405" y="815574"/>
                </a:lnTo>
                <a:lnTo>
                  <a:pt x="1765337" y="807386"/>
                </a:lnTo>
                <a:lnTo>
                  <a:pt x="1760862" y="799172"/>
                </a:lnTo>
                <a:lnTo>
                  <a:pt x="1752318" y="793030"/>
                </a:lnTo>
                <a:lnTo>
                  <a:pt x="1748250" y="784842"/>
                </a:lnTo>
                <a:lnTo>
                  <a:pt x="1743775" y="776653"/>
                </a:lnTo>
                <a:lnTo>
                  <a:pt x="1735639" y="770486"/>
                </a:lnTo>
                <a:lnTo>
                  <a:pt x="1731163" y="762298"/>
                </a:lnTo>
                <a:lnTo>
                  <a:pt x="1722620" y="754109"/>
                </a:lnTo>
                <a:lnTo>
                  <a:pt x="1718552" y="747943"/>
                </a:lnTo>
                <a:lnTo>
                  <a:pt x="1710009" y="739754"/>
                </a:lnTo>
                <a:lnTo>
                  <a:pt x="1701465" y="731565"/>
                </a:lnTo>
                <a:lnTo>
                  <a:pt x="1692922" y="725424"/>
                </a:lnTo>
                <a:lnTo>
                  <a:pt x="1684379" y="717210"/>
                </a:lnTo>
                <a:lnTo>
                  <a:pt x="1676242" y="711068"/>
                </a:lnTo>
                <a:lnTo>
                  <a:pt x="1667699" y="704927"/>
                </a:lnTo>
                <a:lnTo>
                  <a:pt x="1659155" y="696713"/>
                </a:lnTo>
                <a:lnTo>
                  <a:pt x="1650612" y="690572"/>
                </a:lnTo>
                <a:lnTo>
                  <a:pt x="1642069" y="684430"/>
                </a:lnTo>
                <a:lnTo>
                  <a:pt x="1633525" y="678289"/>
                </a:lnTo>
                <a:lnTo>
                  <a:pt x="1624982" y="674194"/>
                </a:lnTo>
                <a:lnTo>
                  <a:pt x="1616439" y="668028"/>
                </a:lnTo>
                <a:lnTo>
                  <a:pt x="1608302" y="661886"/>
                </a:lnTo>
                <a:lnTo>
                  <a:pt x="1599759" y="657792"/>
                </a:lnTo>
                <a:lnTo>
                  <a:pt x="1591216" y="651650"/>
                </a:lnTo>
                <a:lnTo>
                  <a:pt x="1586740" y="647556"/>
                </a:lnTo>
                <a:lnTo>
                  <a:pt x="1578604" y="643437"/>
                </a:lnTo>
                <a:lnTo>
                  <a:pt x="1570061" y="639342"/>
                </a:lnTo>
                <a:lnTo>
                  <a:pt x="1565586" y="635248"/>
                </a:lnTo>
                <a:lnTo>
                  <a:pt x="1557042" y="631154"/>
                </a:lnTo>
                <a:lnTo>
                  <a:pt x="1552974" y="627059"/>
                </a:lnTo>
                <a:lnTo>
                  <a:pt x="1548906" y="625012"/>
                </a:lnTo>
                <a:lnTo>
                  <a:pt x="1540362" y="620893"/>
                </a:lnTo>
                <a:lnTo>
                  <a:pt x="1535887" y="618846"/>
                </a:lnTo>
                <a:lnTo>
                  <a:pt x="1531819" y="616799"/>
                </a:lnTo>
                <a:lnTo>
                  <a:pt x="1527344" y="612704"/>
                </a:lnTo>
                <a:lnTo>
                  <a:pt x="1523276" y="612704"/>
                </a:lnTo>
                <a:lnTo>
                  <a:pt x="1523276" y="610657"/>
                </a:lnTo>
                <a:lnTo>
                  <a:pt x="1519207" y="608610"/>
                </a:lnTo>
                <a:lnTo>
                  <a:pt x="1514732" y="606563"/>
                </a:lnTo>
                <a:lnTo>
                  <a:pt x="1502121" y="598374"/>
                </a:lnTo>
                <a:lnTo>
                  <a:pt x="1489509" y="592207"/>
                </a:lnTo>
                <a:lnTo>
                  <a:pt x="1476491" y="584019"/>
                </a:lnTo>
                <a:lnTo>
                  <a:pt x="1463879" y="577877"/>
                </a:lnTo>
                <a:lnTo>
                  <a:pt x="1451268" y="569664"/>
                </a:lnTo>
                <a:lnTo>
                  <a:pt x="1438249" y="561475"/>
                </a:lnTo>
                <a:lnTo>
                  <a:pt x="1425638" y="553286"/>
                </a:lnTo>
                <a:lnTo>
                  <a:pt x="1413026" y="547145"/>
                </a:lnTo>
                <a:lnTo>
                  <a:pt x="1400414" y="538931"/>
                </a:lnTo>
                <a:lnTo>
                  <a:pt x="1391871" y="530742"/>
                </a:lnTo>
                <a:lnTo>
                  <a:pt x="1378853" y="522554"/>
                </a:lnTo>
                <a:lnTo>
                  <a:pt x="1366241" y="514340"/>
                </a:lnTo>
                <a:lnTo>
                  <a:pt x="1353630" y="504104"/>
                </a:lnTo>
                <a:lnTo>
                  <a:pt x="1341018" y="495915"/>
                </a:lnTo>
                <a:lnTo>
                  <a:pt x="1332475" y="487702"/>
                </a:lnTo>
                <a:lnTo>
                  <a:pt x="1319456" y="479513"/>
                </a:lnTo>
                <a:lnTo>
                  <a:pt x="1306845" y="469252"/>
                </a:lnTo>
                <a:lnTo>
                  <a:pt x="1298301" y="461063"/>
                </a:lnTo>
                <a:lnTo>
                  <a:pt x="1285690" y="452875"/>
                </a:lnTo>
                <a:lnTo>
                  <a:pt x="1273078" y="442639"/>
                </a:lnTo>
                <a:lnTo>
                  <a:pt x="1264535" y="434400"/>
                </a:lnTo>
                <a:lnTo>
                  <a:pt x="1251923" y="424164"/>
                </a:lnTo>
                <a:lnTo>
                  <a:pt x="1243380" y="415926"/>
                </a:lnTo>
                <a:lnTo>
                  <a:pt x="1230361" y="405690"/>
                </a:lnTo>
                <a:lnTo>
                  <a:pt x="1222225" y="397451"/>
                </a:lnTo>
                <a:lnTo>
                  <a:pt x="1209288" y="387215"/>
                </a:lnTo>
                <a:lnTo>
                  <a:pt x="1200826" y="378977"/>
                </a:lnTo>
                <a:lnTo>
                  <a:pt x="1192323" y="368741"/>
                </a:lnTo>
                <a:lnTo>
                  <a:pt x="1179590" y="360752"/>
                </a:lnTo>
                <a:lnTo>
                  <a:pt x="1171128" y="350516"/>
                </a:lnTo>
                <a:lnTo>
                  <a:pt x="1162625" y="342277"/>
                </a:lnTo>
                <a:lnTo>
                  <a:pt x="1154122" y="332041"/>
                </a:lnTo>
                <a:lnTo>
                  <a:pt x="1149891" y="332041"/>
                </a:lnTo>
                <a:lnTo>
                  <a:pt x="1149891" y="327797"/>
                </a:lnTo>
                <a:lnTo>
                  <a:pt x="1145660" y="325800"/>
                </a:lnTo>
                <a:lnTo>
                  <a:pt x="1145660" y="323803"/>
                </a:lnTo>
                <a:lnTo>
                  <a:pt x="1141389" y="321806"/>
                </a:lnTo>
                <a:lnTo>
                  <a:pt x="1141389" y="317561"/>
                </a:lnTo>
                <a:lnTo>
                  <a:pt x="1137158" y="317561"/>
                </a:lnTo>
                <a:lnTo>
                  <a:pt x="1137158" y="313567"/>
                </a:lnTo>
                <a:lnTo>
                  <a:pt x="1132927" y="313567"/>
                </a:lnTo>
                <a:lnTo>
                  <a:pt x="1132927" y="311570"/>
                </a:lnTo>
                <a:lnTo>
                  <a:pt x="1128696" y="309323"/>
                </a:lnTo>
                <a:lnTo>
                  <a:pt x="1128696" y="307325"/>
                </a:lnTo>
                <a:lnTo>
                  <a:pt x="1124424" y="305328"/>
                </a:lnTo>
                <a:lnTo>
                  <a:pt x="1124424" y="301334"/>
                </a:lnTo>
                <a:lnTo>
                  <a:pt x="1120193" y="299087"/>
                </a:lnTo>
                <a:lnTo>
                  <a:pt x="1120193" y="297090"/>
                </a:lnTo>
                <a:lnTo>
                  <a:pt x="1115962" y="295092"/>
                </a:lnTo>
                <a:lnTo>
                  <a:pt x="1115962" y="291098"/>
                </a:lnTo>
                <a:lnTo>
                  <a:pt x="1111690" y="288851"/>
                </a:lnTo>
                <a:lnTo>
                  <a:pt x="1111690" y="286854"/>
                </a:lnTo>
                <a:lnTo>
                  <a:pt x="1107460" y="284856"/>
                </a:lnTo>
                <a:lnTo>
                  <a:pt x="1107460" y="282859"/>
                </a:lnTo>
                <a:lnTo>
                  <a:pt x="1103229" y="280862"/>
                </a:lnTo>
                <a:lnTo>
                  <a:pt x="1103229" y="278615"/>
                </a:lnTo>
                <a:lnTo>
                  <a:pt x="1098957" y="276618"/>
                </a:lnTo>
                <a:lnTo>
                  <a:pt x="1098957" y="272623"/>
                </a:lnTo>
                <a:lnTo>
                  <a:pt x="1094726" y="270376"/>
                </a:lnTo>
                <a:lnTo>
                  <a:pt x="1094726" y="268379"/>
                </a:lnTo>
                <a:lnTo>
                  <a:pt x="1090495" y="266382"/>
                </a:lnTo>
                <a:lnTo>
                  <a:pt x="1090495" y="262387"/>
                </a:lnTo>
                <a:lnTo>
                  <a:pt x="1086264" y="260141"/>
                </a:lnTo>
                <a:lnTo>
                  <a:pt x="1086264" y="258143"/>
                </a:lnTo>
                <a:lnTo>
                  <a:pt x="1081992" y="256146"/>
                </a:lnTo>
                <a:lnTo>
                  <a:pt x="1081992" y="254149"/>
                </a:lnTo>
                <a:lnTo>
                  <a:pt x="1077761" y="252152"/>
                </a:lnTo>
                <a:lnTo>
                  <a:pt x="1077761" y="247907"/>
                </a:lnTo>
                <a:lnTo>
                  <a:pt x="1073530" y="245910"/>
                </a:lnTo>
                <a:lnTo>
                  <a:pt x="1073530" y="243913"/>
                </a:lnTo>
                <a:lnTo>
                  <a:pt x="1069259" y="241916"/>
                </a:lnTo>
                <a:lnTo>
                  <a:pt x="1069259" y="239669"/>
                </a:lnTo>
                <a:lnTo>
                  <a:pt x="1065028" y="237672"/>
                </a:lnTo>
                <a:lnTo>
                  <a:pt x="1065028" y="233677"/>
                </a:lnTo>
                <a:lnTo>
                  <a:pt x="1060797" y="231680"/>
                </a:lnTo>
                <a:lnTo>
                  <a:pt x="1060797" y="229433"/>
                </a:lnTo>
                <a:lnTo>
                  <a:pt x="1056566" y="227436"/>
                </a:lnTo>
                <a:lnTo>
                  <a:pt x="1056566" y="223441"/>
                </a:lnTo>
                <a:lnTo>
                  <a:pt x="1052294" y="221194"/>
                </a:lnTo>
                <a:lnTo>
                  <a:pt x="1052294" y="219197"/>
                </a:lnTo>
                <a:lnTo>
                  <a:pt x="1048063" y="217200"/>
                </a:lnTo>
                <a:lnTo>
                  <a:pt x="1048063" y="210958"/>
                </a:lnTo>
                <a:lnTo>
                  <a:pt x="1043832" y="210958"/>
                </a:lnTo>
                <a:lnTo>
                  <a:pt x="1043832" y="206964"/>
                </a:lnTo>
                <a:lnTo>
                  <a:pt x="1039560" y="204967"/>
                </a:lnTo>
                <a:lnTo>
                  <a:pt x="1039560" y="202969"/>
                </a:lnTo>
                <a:lnTo>
                  <a:pt x="1035329" y="200723"/>
                </a:lnTo>
                <a:lnTo>
                  <a:pt x="1035329" y="196728"/>
                </a:lnTo>
                <a:lnTo>
                  <a:pt x="1031098" y="194731"/>
                </a:lnTo>
                <a:lnTo>
                  <a:pt x="1026827" y="186492"/>
                </a:lnTo>
                <a:lnTo>
                  <a:pt x="1022596" y="178254"/>
                </a:lnTo>
                <a:lnTo>
                  <a:pt x="1018365" y="170015"/>
                </a:lnTo>
                <a:lnTo>
                  <a:pt x="1009862" y="159779"/>
                </a:lnTo>
                <a:lnTo>
                  <a:pt x="1005631" y="151540"/>
                </a:lnTo>
                <a:lnTo>
                  <a:pt x="1001400" y="145549"/>
                </a:lnTo>
                <a:lnTo>
                  <a:pt x="997128" y="137310"/>
                </a:lnTo>
                <a:lnTo>
                  <a:pt x="988667" y="129071"/>
                </a:lnTo>
                <a:lnTo>
                  <a:pt x="984395" y="120833"/>
                </a:lnTo>
                <a:lnTo>
                  <a:pt x="980164" y="114841"/>
                </a:lnTo>
                <a:lnTo>
                  <a:pt x="975933" y="106602"/>
                </a:lnTo>
                <a:lnTo>
                  <a:pt x="971702" y="100361"/>
                </a:lnTo>
                <a:lnTo>
                  <a:pt x="963199" y="94369"/>
                </a:lnTo>
                <a:lnTo>
                  <a:pt x="958968" y="88128"/>
                </a:lnTo>
                <a:lnTo>
                  <a:pt x="954697" y="81887"/>
                </a:lnTo>
                <a:lnTo>
                  <a:pt x="950466" y="75895"/>
                </a:lnTo>
                <a:lnTo>
                  <a:pt x="946235" y="69653"/>
                </a:lnTo>
                <a:lnTo>
                  <a:pt x="941963" y="65659"/>
                </a:lnTo>
                <a:lnTo>
                  <a:pt x="937732" y="61415"/>
                </a:lnTo>
                <a:lnTo>
                  <a:pt x="933501" y="55423"/>
                </a:lnTo>
                <a:lnTo>
                  <a:pt x="929270" y="51179"/>
                </a:lnTo>
                <a:lnTo>
                  <a:pt x="924998" y="49182"/>
                </a:lnTo>
                <a:lnTo>
                  <a:pt x="920767" y="45187"/>
                </a:lnTo>
                <a:lnTo>
                  <a:pt x="916536" y="40943"/>
                </a:lnTo>
                <a:lnTo>
                  <a:pt x="916536" y="38946"/>
                </a:lnTo>
                <a:lnTo>
                  <a:pt x="912265" y="36949"/>
                </a:lnTo>
                <a:lnTo>
                  <a:pt x="908034" y="34951"/>
                </a:lnTo>
                <a:lnTo>
                  <a:pt x="903803" y="32704"/>
                </a:lnTo>
                <a:lnTo>
                  <a:pt x="899531" y="32704"/>
                </a:lnTo>
                <a:lnTo>
                  <a:pt x="874104" y="45187"/>
                </a:lnTo>
                <a:lnTo>
                  <a:pt x="857099" y="59418"/>
                </a:lnTo>
                <a:lnTo>
                  <a:pt x="840135" y="73648"/>
                </a:lnTo>
                <a:lnTo>
                  <a:pt x="823170" y="90125"/>
                </a:lnTo>
                <a:lnTo>
                  <a:pt x="810436" y="106602"/>
                </a:lnTo>
                <a:lnTo>
                  <a:pt x="797703" y="125077"/>
                </a:lnTo>
                <a:lnTo>
                  <a:pt x="784969" y="143551"/>
                </a:lnTo>
                <a:lnTo>
                  <a:pt x="776507" y="164023"/>
                </a:lnTo>
                <a:lnTo>
                  <a:pt x="768004" y="182498"/>
                </a:lnTo>
                <a:lnTo>
                  <a:pt x="759542" y="202969"/>
                </a:lnTo>
                <a:lnTo>
                  <a:pt x="755271" y="225438"/>
                </a:lnTo>
                <a:lnTo>
                  <a:pt x="751040" y="245910"/>
                </a:lnTo>
                <a:lnTo>
                  <a:pt x="746809" y="266382"/>
                </a:lnTo>
                <a:lnTo>
                  <a:pt x="746809" y="288851"/>
                </a:lnTo>
                <a:lnTo>
                  <a:pt x="742537" y="309323"/>
                </a:lnTo>
                <a:lnTo>
                  <a:pt x="742537" y="389462"/>
                </a:lnTo>
                <a:lnTo>
                  <a:pt x="746809" y="407687"/>
                </a:lnTo>
                <a:lnTo>
                  <a:pt x="746809" y="426162"/>
                </a:lnTo>
                <a:lnTo>
                  <a:pt x="751040" y="442639"/>
                </a:lnTo>
                <a:lnTo>
                  <a:pt x="751040" y="459016"/>
                </a:lnTo>
                <a:lnTo>
                  <a:pt x="755271" y="473371"/>
                </a:lnTo>
                <a:lnTo>
                  <a:pt x="755271" y="485654"/>
                </a:lnTo>
                <a:lnTo>
                  <a:pt x="759542" y="497962"/>
                </a:lnTo>
                <a:lnTo>
                  <a:pt x="759542" y="508198"/>
                </a:lnTo>
                <a:lnTo>
                  <a:pt x="763773" y="516387"/>
                </a:lnTo>
                <a:lnTo>
                  <a:pt x="763773" y="524601"/>
                </a:lnTo>
                <a:lnTo>
                  <a:pt x="768004" y="528695"/>
                </a:lnTo>
                <a:lnTo>
                  <a:pt x="768004" y="602468"/>
                </a:lnTo>
                <a:lnTo>
                  <a:pt x="763773" y="633201"/>
                </a:lnTo>
                <a:lnTo>
                  <a:pt x="759542" y="661886"/>
                </a:lnTo>
                <a:lnTo>
                  <a:pt x="755271" y="690572"/>
                </a:lnTo>
                <a:lnTo>
                  <a:pt x="746809" y="715163"/>
                </a:lnTo>
                <a:lnTo>
                  <a:pt x="738306" y="737707"/>
                </a:lnTo>
                <a:lnTo>
                  <a:pt x="729804" y="760251"/>
                </a:lnTo>
                <a:lnTo>
                  <a:pt x="717111" y="780747"/>
                </a:lnTo>
                <a:lnTo>
                  <a:pt x="704377" y="799172"/>
                </a:lnTo>
                <a:lnTo>
                  <a:pt x="691643" y="815574"/>
                </a:lnTo>
                <a:lnTo>
                  <a:pt x="678910" y="831977"/>
                </a:lnTo>
                <a:lnTo>
                  <a:pt x="666176" y="844260"/>
                </a:lnTo>
                <a:lnTo>
                  <a:pt x="649211" y="858615"/>
                </a:lnTo>
                <a:lnTo>
                  <a:pt x="636478" y="868851"/>
                </a:lnTo>
                <a:lnTo>
                  <a:pt x="619513" y="879112"/>
                </a:lnTo>
                <a:lnTo>
                  <a:pt x="606780" y="887300"/>
                </a:lnTo>
                <a:lnTo>
                  <a:pt x="589815" y="895489"/>
                </a:lnTo>
                <a:lnTo>
                  <a:pt x="572810" y="901655"/>
                </a:lnTo>
                <a:lnTo>
                  <a:pt x="560117" y="907797"/>
                </a:lnTo>
                <a:lnTo>
                  <a:pt x="543111" y="913939"/>
                </a:lnTo>
                <a:lnTo>
                  <a:pt x="530378" y="918033"/>
                </a:lnTo>
                <a:lnTo>
                  <a:pt x="517685" y="920080"/>
                </a:lnTo>
                <a:lnTo>
                  <a:pt x="504951" y="924174"/>
                </a:lnTo>
                <a:lnTo>
                  <a:pt x="492218" y="926247"/>
                </a:lnTo>
                <a:lnTo>
                  <a:pt x="479484" y="926247"/>
                </a:lnTo>
                <a:lnTo>
                  <a:pt x="466750" y="928294"/>
                </a:lnTo>
                <a:lnTo>
                  <a:pt x="432821" y="928294"/>
                </a:lnTo>
                <a:lnTo>
                  <a:pt x="437052" y="920080"/>
                </a:lnTo>
                <a:lnTo>
                  <a:pt x="437052" y="913939"/>
                </a:lnTo>
                <a:lnTo>
                  <a:pt x="441283" y="905750"/>
                </a:lnTo>
                <a:lnTo>
                  <a:pt x="441283" y="893442"/>
                </a:lnTo>
                <a:lnTo>
                  <a:pt x="445514" y="885253"/>
                </a:lnTo>
                <a:lnTo>
                  <a:pt x="445514" y="872945"/>
                </a:lnTo>
                <a:lnTo>
                  <a:pt x="449786" y="866804"/>
                </a:lnTo>
                <a:lnTo>
                  <a:pt x="449786" y="786889"/>
                </a:lnTo>
                <a:lnTo>
                  <a:pt x="445514" y="782794"/>
                </a:lnTo>
                <a:lnTo>
                  <a:pt x="445514" y="772534"/>
                </a:lnTo>
                <a:lnTo>
                  <a:pt x="441283" y="768439"/>
                </a:lnTo>
                <a:lnTo>
                  <a:pt x="441283" y="760251"/>
                </a:lnTo>
                <a:lnTo>
                  <a:pt x="437052" y="756156"/>
                </a:lnTo>
                <a:lnTo>
                  <a:pt x="437052" y="754109"/>
                </a:lnTo>
                <a:lnTo>
                  <a:pt x="432821" y="737707"/>
                </a:lnTo>
                <a:lnTo>
                  <a:pt x="424318" y="725424"/>
                </a:lnTo>
                <a:lnTo>
                  <a:pt x="415816" y="713116"/>
                </a:lnTo>
                <a:lnTo>
                  <a:pt x="407354" y="700833"/>
                </a:lnTo>
                <a:lnTo>
                  <a:pt x="398851" y="690572"/>
                </a:lnTo>
                <a:lnTo>
                  <a:pt x="386117" y="682383"/>
                </a:lnTo>
                <a:lnTo>
                  <a:pt x="373384" y="674194"/>
                </a:lnTo>
                <a:lnTo>
                  <a:pt x="360650" y="665981"/>
                </a:lnTo>
                <a:lnTo>
                  <a:pt x="347957" y="659839"/>
                </a:lnTo>
                <a:lnTo>
                  <a:pt x="335224" y="655745"/>
                </a:lnTo>
                <a:lnTo>
                  <a:pt x="322490" y="649603"/>
                </a:lnTo>
                <a:lnTo>
                  <a:pt x="305525" y="645484"/>
                </a:lnTo>
                <a:lnTo>
                  <a:pt x="292792" y="641390"/>
                </a:lnTo>
                <a:lnTo>
                  <a:pt x="275827" y="637295"/>
                </a:lnTo>
                <a:lnTo>
                  <a:pt x="263093" y="635248"/>
                </a:lnTo>
                <a:lnTo>
                  <a:pt x="246088" y="631154"/>
                </a:lnTo>
                <a:lnTo>
                  <a:pt x="233395" y="629107"/>
                </a:lnTo>
                <a:lnTo>
                  <a:pt x="216390" y="627059"/>
                </a:lnTo>
                <a:lnTo>
                  <a:pt x="203656" y="625012"/>
                </a:lnTo>
                <a:lnTo>
                  <a:pt x="190963" y="622965"/>
                </a:lnTo>
                <a:lnTo>
                  <a:pt x="178230" y="618846"/>
                </a:lnTo>
                <a:lnTo>
                  <a:pt x="165496" y="616799"/>
                </a:lnTo>
                <a:lnTo>
                  <a:pt x="152762" y="614751"/>
                </a:lnTo>
                <a:lnTo>
                  <a:pt x="144260" y="610657"/>
                </a:lnTo>
                <a:lnTo>
                  <a:pt x="131526" y="608610"/>
                </a:lnTo>
                <a:lnTo>
                  <a:pt x="123064" y="604515"/>
                </a:lnTo>
                <a:lnTo>
                  <a:pt x="118793" y="600421"/>
                </a:lnTo>
                <a:lnTo>
                  <a:pt x="110331" y="594255"/>
                </a:lnTo>
                <a:lnTo>
                  <a:pt x="106100" y="588113"/>
                </a:lnTo>
                <a:lnTo>
                  <a:pt x="106100" y="543025"/>
                </a:lnTo>
                <a:lnTo>
                  <a:pt x="110331" y="534837"/>
                </a:lnTo>
                <a:lnTo>
                  <a:pt x="110331" y="493843"/>
                </a:lnTo>
                <a:lnTo>
                  <a:pt x="114562" y="485654"/>
                </a:lnTo>
                <a:lnTo>
                  <a:pt x="114562" y="436397"/>
                </a:lnTo>
                <a:lnTo>
                  <a:pt x="118793" y="428159"/>
                </a:lnTo>
                <a:lnTo>
                  <a:pt x="118793" y="323803"/>
                </a:lnTo>
                <a:lnTo>
                  <a:pt x="114562" y="315564"/>
                </a:lnTo>
                <a:lnTo>
                  <a:pt x="114562" y="282859"/>
                </a:lnTo>
                <a:lnTo>
                  <a:pt x="110331" y="278615"/>
                </a:lnTo>
                <a:lnTo>
                  <a:pt x="110331" y="258143"/>
                </a:lnTo>
                <a:lnTo>
                  <a:pt x="106100" y="256146"/>
                </a:lnTo>
                <a:lnTo>
                  <a:pt x="106100" y="239669"/>
                </a:lnTo>
                <a:lnTo>
                  <a:pt x="101828" y="235674"/>
                </a:lnTo>
                <a:lnTo>
                  <a:pt x="101828" y="217200"/>
                </a:lnTo>
                <a:lnTo>
                  <a:pt x="97597" y="213205"/>
                </a:lnTo>
                <a:lnTo>
                  <a:pt x="97597" y="204967"/>
                </a:lnTo>
                <a:lnTo>
                  <a:pt x="93366" y="200723"/>
                </a:lnTo>
                <a:lnTo>
                  <a:pt x="93366" y="192734"/>
                </a:lnTo>
                <a:lnTo>
                  <a:pt x="89094" y="188489"/>
                </a:lnTo>
                <a:lnTo>
                  <a:pt x="89094" y="184495"/>
                </a:lnTo>
                <a:lnTo>
                  <a:pt x="84863" y="180251"/>
                </a:lnTo>
                <a:lnTo>
                  <a:pt x="80632" y="176256"/>
                </a:lnTo>
                <a:lnTo>
                  <a:pt x="80632" y="172012"/>
                </a:lnTo>
                <a:lnTo>
                  <a:pt x="76361" y="168018"/>
                </a:lnTo>
                <a:lnTo>
                  <a:pt x="76361" y="164023"/>
                </a:lnTo>
                <a:lnTo>
                  <a:pt x="72130" y="159779"/>
                </a:lnTo>
                <a:lnTo>
                  <a:pt x="67899" y="155785"/>
                </a:lnTo>
                <a:lnTo>
                  <a:pt x="67899" y="151540"/>
                </a:lnTo>
                <a:lnTo>
                  <a:pt x="63668" y="147546"/>
                </a:lnTo>
                <a:lnTo>
                  <a:pt x="63668" y="145549"/>
                </a:lnTo>
                <a:lnTo>
                  <a:pt x="59396" y="141305"/>
                </a:lnTo>
                <a:lnTo>
                  <a:pt x="55165" y="137310"/>
                </a:lnTo>
                <a:lnTo>
                  <a:pt x="55165" y="133316"/>
                </a:lnTo>
                <a:lnTo>
                  <a:pt x="50934" y="129071"/>
                </a:lnTo>
                <a:lnTo>
                  <a:pt x="46662" y="125077"/>
                </a:lnTo>
                <a:lnTo>
                  <a:pt x="46662" y="120833"/>
                </a:lnTo>
                <a:lnTo>
                  <a:pt x="42431" y="116838"/>
                </a:lnTo>
                <a:lnTo>
                  <a:pt x="42431" y="112594"/>
                </a:lnTo>
                <a:lnTo>
                  <a:pt x="38200" y="108600"/>
                </a:lnTo>
                <a:lnTo>
                  <a:pt x="38200" y="104605"/>
                </a:lnTo>
                <a:lnTo>
                  <a:pt x="33929" y="100361"/>
                </a:lnTo>
                <a:lnTo>
                  <a:pt x="33929" y="96367"/>
                </a:lnTo>
                <a:lnTo>
                  <a:pt x="29698" y="92122"/>
                </a:lnTo>
                <a:lnTo>
                  <a:pt x="29698" y="84133"/>
                </a:lnTo>
                <a:lnTo>
                  <a:pt x="25467" y="79889"/>
                </a:lnTo>
                <a:lnTo>
                  <a:pt x="25467" y="71651"/>
                </a:lnTo>
                <a:lnTo>
                  <a:pt x="21236" y="67656"/>
                </a:lnTo>
                <a:lnTo>
                  <a:pt x="21236" y="57420"/>
                </a:lnTo>
                <a:lnTo>
                  <a:pt x="16964" y="53176"/>
                </a:lnTo>
                <a:lnTo>
                  <a:pt x="16964" y="42940"/>
                </a:lnTo>
                <a:lnTo>
                  <a:pt x="12733" y="38946"/>
                </a:lnTo>
                <a:lnTo>
                  <a:pt x="12733" y="34951"/>
                </a:lnTo>
                <a:lnTo>
                  <a:pt x="8502" y="28710"/>
                </a:lnTo>
                <a:lnTo>
                  <a:pt x="8502" y="18474"/>
                </a:lnTo>
                <a:lnTo>
                  <a:pt x="4230" y="14230"/>
                </a:lnTo>
                <a:lnTo>
                  <a:pt x="4230" y="3994"/>
                </a:lnTo>
                <a:lnTo>
                  <a:pt x="0" y="0"/>
                </a:lnTo>
                <a:lnTo>
                  <a:pt x="4230" y="2821741"/>
                </a:lnTo>
                <a:lnTo>
                  <a:pt x="12733" y="2821741"/>
                </a:lnTo>
                <a:lnTo>
                  <a:pt x="21236" y="2823789"/>
                </a:lnTo>
                <a:lnTo>
                  <a:pt x="42431" y="2823789"/>
                </a:lnTo>
                <a:lnTo>
                  <a:pt x="46662" y="2825838"/>
                </a:lnTo>
                <a:lnTo>
                  <a:pt x="93366" y="2825838"/>
                </a:lnTo>
                <a:lnTo>
                  <a:pt x="97597" y="2823789"/>
                </a:lnTo>
                <a:lnTo>
                  <a:pt x="123064" y="2823789"/>
                </a:lnTo>
                <a:lnTo>
                  <a:pt x="127295" y="2821741"/>
                </a:lnTo>
                <a:lnTo>
                  <a:pt x="144260" y="2821741"/>
                </a:lnTo>
                <a:lnTo>
                  <a:pt x="156993" y="2819692"/>
                </a:lnTo>
                <a:lnTo>
                  <a:pt x="169727" y="2817642"/>
                </a:lnTo>
                <a:lnTo>
                  <a:pt x="178230" y="2817642"/>
                </a:lnTo>
                <a:lnTo>
                  <a:pt x="190963" y="2815592"/>
                </a:lnTo>
                <a:lnTo>
                  <a:pt x="203656" y="2813543"/>
                </a:lnTo>
                <a:lnTo>
                  <a:pt x="212159" y="2811495"/>
                </a:lnTo>
                <a:lnTo>
                  <a:pt x="224893" y="2809446"/>
                </a:lnTo>
                <a:lnTo>
                  <a:pt x="237626" y="2805346"/>
                </a:lnTo>
                <a:lnTo>
                  <a:pt x="250360" y="2803297"/>
                </a:lnTo>
                <a:lnTo>
                  <a:pt x="258822" y="2801250"/>
                </a:lnTo>
                <a:lnTo>
                  <a:pt x="271555" y="2797150"/>
                </a:lnTo>
                <a:lnTo>
                  <a:pt x="284289" y="2795101"/>
                </a:lnTo>
                <a:lnTo>
                  <a:pt x="297023" y="2791004"/>
                </a:lnTo>
                <a:lnTo>
                  <a:pt x="305525" y="2788954"/>
                </a:lnTo>
                <a:lnTo>
                  <a:pt x="318259" y="2784855"/>
                </a:lnTo>
                <a:lnTo>
                  <a:pt x="330952" y="2780758"/>
                </a:lnTo>
                <a:lnTo>
                  <a:pt x="343686" y="2778708"/>
                </a:lnTo>
                <a:lnTo>
                  <a:pt x="356419" y="2774609"/>
                </a:lnTo>
                <a:lnTo>
                  <a:pt x="364922" y="2770510"/>
                </a:lnTo>
                <a:lnTo>
                  <a:pt x="377655" y="2766413"/>
                </a:lnTo>
                <a:lnTo>
                  <a:pt x="390389" y="2762313"/>
                </a:lnTo>
                <a:lnTo>
                  <a:pt x="403082" y="2758216"/>
                </a:lnTo>
                <a:lnTo>
                  <a:pt x="415816" y="2754117"/>
                </a:lnTo>
                <a:lnTo>
                  <a:pt x="428549" y="2750018"/>
                </a:lnTo>
                <a:lnTo>
                  <a:pt x="441283" y="2745921"/>
                </a:lnTo>
                <a:lnTo>
                  <a:pt x="454017" y="2741822"/>
                </a:lnTo>
                <a:lnTo>
                  <a:pt x="466750" y="2735675"/>
                </a:lnTo>
                <a:lnTo>
                  <a:pt x="479484" y="2731576"/>
                </a:lnTo>
                <a:lnTo>
                  <a:pt x="492218" y="2727476"/>
                </a:lnTo>
                <a:lnTo>
                  <a:pt x="504951" y="2721330"/>
                </a:lnTo>
                <a:lnTo>
                  <a:pt x="517685" y="2717231"/>
                </a:lnTo>
                <a:lnTo>
                  <a:pt x="530378" y="2713134"/>
                </a:lnTo>
                <a:lnTo>
                  <a:pt x="534649" y="2711084"/>
                </a:lnTo>
                <a:lnTo>
                  <a:pt x="538880" y="2709034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924570" y="2815857"/>
            <a:ext cx="865602" cy="3133311"/>
          </a:xfrm>
          <a:custGeom>
            <a:avLst/>
            <a:gdLst/>
            <a:ahLst/>
            <a:cxnLst/>
            <a:rect l="l" t="t" r="r" b="b"/>
            <a:pathLst>
              <a:path w="865602" h="3133311">
                <a:moveTo>
                  <a:pt x="776507" y="100611"/>
                </a:moveTo>
                <a:lnTo>
                  <a:pt x="772276" y="94369"/>
                </a:lnTo>
                <a:lnTo>
                  <a:pt x="768045" y="88128"/>
                </a:lnTo>
                <a:lnTo>
                  <a:pt x="763773" y="82136"/>
                </a:lnTo>
                <a:lnTo>
                  <a:pt x="763773" y="77892"/>
                </a:lnTo>
                <a:lnTo>
                  <a:pt x="759542" y="71900"/>
                </a:lnTo>
                <a:lnTo>
                  <a:pt x="755311" y="65659"/>
                </a:lnTo>
                <a:lnTo>
                  <a:pt x="755311" y="59418"/>
                </a:lnTo>
                <a:lnTo>
                  <a:pt x="751040" y="55423"/>
                </a:lnTo>
                <a:lnTo>
                  <a:pt x="746809" y="49182"/>
                </a:lnTo>
                <a:lnTo>
                  <a:pt x="742578" y="45187"/>
                </a:lnTo>
                <a:lnTo>
                  <a:pt x="742578" y="41193"/>
                </a:lnTo>
                <a:lnTo>
                  <a:pt x="738306" y="32954"/>
                </a:lnTo>
                <a:lnTo>
                  <a:pt x="734075" y="26713"/>
                </a:lnTo>
                <a:lnTo>
                  <a:pt x="729844" y="20471"/>
                </a:lnTo>
                <a:lnTo>
                  <a:pt x="725613" y="14480"/>
                </a:lnTo>
                <a:lnTo>
                  <a:pt x="721342" y="8238"/>
                </a:lnTo>
                <a:lnTo>
                  <a:pt x="721342" y="4244"/>
                </a:lnTo>
                <a:lnTo>
                  <a:pt x="717111" y="0"/>
                </a:lnTo>
                <a:lnTo>
                  <a:pt x="717111" y="4244"/>
                </a:lnTo>
                <a:lnTo>
                  <a:pt x="712880" y="6241"/>
                </a:lnTo>
                <a:lnTo>
                  <a:pt x="712880" y="8238"/>
                </a:lnTo>
                <a:lnTo>
                  <a:pt x="708608" y="10235"/>
                </a:lnTo>
                <a:lnTo>
                  <a:pt x="708608" y="12482"/>
                </a:lnTo>
                <a:lnTo>
                  <a:pt x="704377" y="14480"/>
                </a:lnTo>
                <a:lnTo>
                  <a:pt x="704377" y="16477"/>
                </a:lnTo>
                <a:lnTo>
                  <a:pt x="700146" y="18474"/>
                </a:lnTo>
                <a:lnTo>
                  <a:pt x="700146" y="22718"/>
                </a:lnTo>
                <a:lnTo>
                  <a:pt x="695874" y="24715"/>
                </a:lnTo>
                <a:lnTo>
                  <a:pt x="695874" y="26713"/>
                </a:lnTo>
                <a:lnTo>
                  <a:pt x="691643" y="28710"/>
                </a:lnTo>
                <a:lnTo>
                  <a:pt x="691643" y="36949"/>
                </a:lnTo>
                <a:lnTo>
                  <a:pt x="687412" y="41193"/>
                </a:lnTo>
                <a:lnTo>
                  <a:pt x="687412" y="57420"/>
                </a:lnTo>
                <a:lnTo>
                  <a:pt x="683181" y="63662"/>
                </a:lnTo>
                <a:lnTo>
                  <a:pt x="683181" y="79889"/>
                </a:lnTo>
                <a:lnTo>
                  <a:pt x="678910" y="82136"/>
                </a:lnTo>
                <a:lnTo>
                  <a:pt x="678910" y="86131"/>
                </a:lnTo>
                <a:lnTo>
                  <a:pt x="674679" y="88128"/>
                </a:lnTo>
                <a:lnTo>
                  <a:pt x="674679" y="90375"/>
                </a:lnTo>
                <a:lnTo>
                  <a:pt x="670448" y="92372"/>
                </a:lnTo>
                <a:lnTo>
                  <a:pt x="670448" y="94369"/>
                </a:lnTo>
                <a:lnTo>
                  <a:pt x="666176" y="96367"/>
                </a:lnTo>
                <a:lnTo>
                  <a:pt x="666176" y="98364"/>
                </a:lnTo>
                <a:lnTo>
                  <a:pt x="661945" y="100611"/>
                </a:lnTo>
                <a:lnTo>
                  <a:pt x="661945" y="102608"/>
                </a:lnTo>
                <a:lnTo>
                  <a:pt x="657714" y="104605"/>
                </a:lnTo>
                <a:lnTo>
                  <a:pt x="657714" y="106602"/>
                </a:lnTo>
                <a:lnTo>
                  <a:pt x="653442" y="108600"/>
                </a:lnTo>
                <a:lnTo>
                  <a:pt x="653442" y="112844"/>
                </a:lnTo>
                <a:lnTo>
                  <a:pt x="649211" y="114841"/>
                </a:lnTo>
                <a:lnTo>
                  <a:pt x="649211" y="116838"/>
                </a:lnTo>
                <a:lnTo>
                  <a:pt x="644980" y="118836"/>
                </a:lnTo>
                <a:lnTo>
                  <a:pt x="644980" y="121082"/>
                </a:lnTo>
                <a:lnTo>
                  <a:pt x="640749" y="125077"/>
                </a:lnTo>
                <a:lnTo>
                  <a:pt x="640749" y="127074"/>
                </a:lnTo>
                <a:lnTo>
                  <a:pt x="636478" y="131318"/>
                </a:lnTo>
                <a:lnTo>
                  <a:pt x="636478" y="137310"/>
                </a:lnTo>
                <a:lnTo>
                  <a:pt x="632247" y="141554"/>
                </a:lnTo>
                <a:lnTo>
                  <a:pt x="632247" y="149793"/>
                </a:lnTo>
                <a:lnTo>
                  <a:pt x="628016" y="155785"/>
                </a:lnTo>
                <a:lnTo>
                  <a:pt x="628016" y="166020"/>
                </a:lnTo>
                <a:lnTo>
                  <a:pt x="623744" y="172262"/>
                </a:lnTo>
                <a:lnTo>
                  <a:pt x="623744" y="178254"/>
                </a:lnTo>
                <a:lnTo>
                  <a:pt x="619513" y="184495"/>
                </a:lnTo>
                <a:lnTo>
                  <a:pt x="619513" y="188739"/>
                </a:lnTo>
                <a:lnTo>
                  <a:pt x="615282" y="194731"/>
                </a:lnTo>
                <a:lnTo>
                  <a:pt x="615282" y="200972"/>
                </a:lnTo>
                <a:lnTo>
                  <a:pt x="611011" y="206964"/>
                </a:lnTo>
                <a:lnTo>
                  <a:pt x="611011" y="213205"/>
                </a:lnTo>
                <a:lnTo>
                  <a:pt x="606780" y="219447"/>
                </a:lnTo>
                <a:lnTo>
                  <a:pt x="602549" y="225438"/>
                </a:lnTo>
                <a:lnTo>
                  <a:pt x="602549" y="231680"/>
                </a:lnTo>
                <a:lnTo>
                  <a:pt x="598318" y="237921"/>
                </a:lnTo>
                <a:lnTo>
                  <a:pt x="598318" y="243913"/>
                </a:lnTo>
                <a:lnTo>
                  <a:pt x="594046" y="252152"/>
                </a:lnTo>
                <a:lnTo>
                  <a:pt x="589815" y="258393"/>
                </a:lnTo>
                <a:lnTo>
                  <a:pt x="589815" y="264385"/>
                </a:lnTo>
                <a:lnTo>
                  <a:pt x="585584" y="270626"/>
                </a:lnTo>
                <a:lnTo>
                  <a:pt x="581312" y="276618"/>
                </a:lnTo>
                <a:lnTo>
                  <a:pt x="577081" y="282859"/>
                </a:lnTo>
                <a:lnTo>
                  <a:pt x="577081" y="291098"/>
                </a:lnTo>
                <a:lnTo>
                  <a:pt x="572850" y="297339"/>
                </a:lnTo>
                <a:lnTo>
                  <a:pt x="568579" y="303331"/>
                </a:lnTo>
                <a:lnTo>
                  <a:pt x="564348" y="309572"/>
                </a:lnTo>
                <a:lnTo>
                  <a:pt x="560117" y="315564"/>
                </a:lnTo>
                <a:lnTo>
                  <a:pt x="555886" y="323803"/>
                </a:lnTo>
                <a:lnTo>
                  <a:pt x="551614" y="330044"/>
                </a:lnTo>
                <a:lnTo>
                  <a:pt x="547383" y="336036"/>
                </a:lnTo>
                <a:lnTo>
                  <a:pt x="543152" y="342277"/>
                </a:lnTo>
                <a:lnTo>
                  <a:pt x="538880" y="352513"/>
                </a:lnTo>
                <a:lnTo>
                  <a:pt x="530418" y="362749"/>
                </a:lnTo>
                <a:lnTo>
                  <a:pt x="526147" y="372985"/>
                </a:lnTo>
                <a:lnTo>
                  <a:pt x="517685" y="385218"/>
                </a:lnTo>
                <a:lnTo>
                  <a:pt x="509182" y="395704"/>
                </a:lnTo>
                <a:lnTo>
                  <a:pt x="500720" y="405939"/>
                </a:lnTo>
                <a:lnTo>
                  <a:pt x="492218" y="416175"/>
                </a:lnTo>
                <a:lnTo>
                  <a:pt x="483756" y="428408"/>
                </a:lnTo>
                <a:lnTo>
                  <a:pt x="475253" y="438644"/>
                </a:lnTo>
                <a:lnTo>
                  <a:pt x="466750" y="448880"/>
                </a:lnTo>
                <a:lnTo>
                  <a:pt x="454017" y="461113"/>
                </a:lnTo>
                <a:lnTo>
                  <a:pt x="445555" y="471349"/>
                </a:lnTo>
                <a:lnTo>
                  <a:pt x="437052" y="481585"/>
                </a:lnTo>
                <a:lnTo>
                  <a:pt x="428590" y="494068"/>
                </a:lnTo>
                <a:lnTo>
                  <a:pt x="420087" y="504304"/>
                </a:lnTo>
                <a:lnTo>
                  <a:pt x="407354" y="514540"/>
                </a:lnTo>
                <a:lnTo>
                  <a:pt x="398892" y="526773"/>
                </a:lnTo>
                <a:lnTo>
                  <a:pt x="390389" y="537009"/>
                </a:lnTo>
                <a:lnTo>
                  <a:pt x="377655" y="547244"/>
                </a:lnTo>
                <a:lnTo>
                  <a:pt x="369153" y="557480"/>
                </a:lnTo>
                <a:lnTo>
                  <a:pt x="360691" y="569713"/>
                </a:lnTo>
                <a:lnTo>
                  <a:pt x="352188" y="579949"/>
                </a:lnTo>
                <a:lnTo>
                  <a:pt x="343726" y="590185"/>
                </a:lnTo>
                <a:lnTo>
                  <a:pt x="330993" y="600421"/>
                </a:lnTo>
                <a:lnTo>
                  <a:pt x="322490" y="610657"/>
                </a:lnTo>
                <a:lnTo>
                  <a:pt x="314028" y="620893"/>
                </a:lnTo>
                <a:lnTo>
                  <a:pt x="305525" y="631129"/>
                </a:lnTo>
                <a:lnTo>
                  <a:pt x="297023" y="641365"/>
                </a:lnTo>
                <a:lnTo>
                  <a:pt x="288561" y="649603"/>
                </a:lnTo>
                <a:lnTo>
                  <a:pt x="280058" y="659839"/>
                </a:lnTo>
                <a:lnTo>
                  <a:pt x="275827" y="670075"/>
                </a:lnTo>
                <a:lnTo>
                  <a:pt x="267324" y="678314"/>
                </a:lnTo>
                <a:lnTo>
                  <a:pt x="267324" y="680311"/>
                </a:lnTo>
                <a:lnTo>
                  <a:pt x="263093" y="680311"/>
                </a:lnTo>
                <a:lnTo>
                  <a:pt x="263093" y="684555"/>
                </a:lnTo>
                <a:lnTo>
                  <a:pt x="258862" y="686552"/>
                </a:lnTo>
                <a:lnTo>
                  <a:pt x="258862" y="688550"/>
                </a:lnTo>
                <a:lnTo>
                  <a:pt x="254591" y="688550"/>
                </a:lnTo>
                <a:lnTo>
                  <a:pt x="254591" y="692794"/>
                </a:lnTo>
                <a:lnTo>
                  <a:pt x="250360" y="694791"/>
                </a:lnTo>
                <a:lnTo>
                  <a:pt x="250360" y="696788"/>
                </a:lnTo>
                <a:lnTo>
                  <a:pt x="246129" y="696788"/>
                </a:lnTo>
                <a:lnTo>
                  <a:pt x="246129" y="698785"/>
                </a:lnTo>
                <a:lnTo>
                  <a:pt x="241857" y="701032"/>
                </a:lnTo>
                <a:lnTo>
                  <a:pt x="241857" y="705027"/>
                </a:lnTo>
                <a:lnTo>
                  <a:pt x="237626" y="705027"/>
                </a:lnTo>
                <a:lnTo>
                  <a:pt x="237626" y="707024"/>
                </a:lnTo>
                <a:lnTo>
                  <a:pt x="233395" y="709021"/>
                </a:lnTo>
                <a:lnTo>
                  <a:pt x="233395" y="713265"/>
                </a:lnTo>
                <a:lnTo>
                  <a:pt x="229164" y="713265"/>
                </a:lnTo>
                <a:lnTo>
                  <a:pt x="229164" y="715263"/>
                </a:lnTo>
                <a:lnTo>
                  <a:pt x="224893" y="717260"/>
                </a:lnTo>
                <a:lnTo>
                  <a:pt x="224893" y="719257"/>
                </a:lnTo>
                <a:lnTo>
                  <a:pt x="220662" y="721504"/>
                </a:lnTo>
                <a:lnTo>
                  <a:pt x="220662" y="723501"/>
                </a:lnTo>
                <a:lnTo>
                  <a:pt x="216431" y="725499"/>
                </a:lnTo>
                <a:lnTo>
                  <a:pt x="216431" y="727496"/>
                </a:lnTo>
                <a:lnTo>
                  <a:pt x="212159" y="729493"/>
                </a:lnTo>
                <a:lnTo>
                  <a:pt x="212159" y="731740"/>
                </a:lnTo>
                <a:lnTo>
                  <a:pt x="207928" y="733737"/>
                </a:lnTo>
                <a:lnTo>
                  <a:pt x="207928" y="735734"/>
                </a:lnTo>
                <a:lnTo>
                  <a:pt x="203697" y="735734"/>
                </a:lnTo>
                <a:lnTo>
                  <a:pt x="203697" y="739729"/>
                </a:lnTo>
                <a:lnTo>
                  <a:pt x="199425" y="739729"/>
                </a:lnTo>
                <a:lnTo>
                  <a:pt x="199425" y="743973"/>
                </a:lnTo>
                <a:lnTo>
                  <a:pt x="195194" y="743973"/>
                </a:lnTo>
                <a:lnTo>
                  <a:pt x="195194" y="745970"/>
                </a:lnTo>
                <a:lnTo>
                  <a:pt x="190963" y="747968"/>
                </a:lnTo>
                <a:lnTo>
                  <a:pt x="190963" y="752212"/>
                </a:lnTo>
                <a:lnTo>
                  <a:pt x="186732" y="752212"/>
                </a:lnTo>
                <a:lnTo>
                  <a:pt x="186732" y="756206"/>
                </a:lnTo>
                <a:lnTo>
                  <a:pt x="182461" y="758203"/>
                </a:lnTo>
                <a:lnTo>
                  <a:pt x="182461" y="760350"/>
                </a:lnTo>
                <a:lnTo>
                  <a:pt x="178230" y="762398"/>
                </a:lnTo>
                <a:lnTo>
                  <a:pt x="178230" y="764445"/>
                </a:lnTo>
                <a:lnTo>
                  <a:pt x="173999" y="766492"/>
                </a:lnTo>
                <a:lnTo>
                  <a:pt x="173999" y="768539"/>
                </a:lnTo>
                <a:lnTo>
                  <a:pt x="169727" y="770586"/>
                </a:lnTo>
                <a:lnTo>
                  <a:pt x="169727" y="774681"/>
                </a:lnTo>
                <a:lnTo>
                  <a:pt x="165496" y="774681"/>
                </a:lnTo>
                <a:lnTo>
                  <a:pt x="165496" y="778775"/>
                </a:lnTo>
                <a:lnTo>
                  <a:pt x="161265" y="778775"/>
                </a:lnTo>
                <a:lnTo>
                  <a:pt x="161265" y="782894"/>
                </a:lnTo>
                <a:lnTo>
                  <a:pt x="156993" y="784942"/>
                </a:lnTo>
                <a:lnTo>
                  <a:pt x="156993" y="789036"/>
                </a:lnTo>
                <a:lnTo>
                  <a:pt x="152762" y="789036"/>
                </a:lnTo>
                <a:lnTo>
                  <a:pt x="152762" y="793130"/>
                </a:lnTo>
                <a:lnTo>
                  <a:pt x="148531" y="795177"/>
                </a:lnTo>
                <a:lnTo>
                  <a:pt x="148531" y="797225"/>
                </a:lnTo>
                <a:lnTo>
                  <a:pt x="144300" y="797225"/>
                </a:lnTo>
                <a:lnTo>
                  <a:pt x="144300" y="801319"/>
                </a:lnTo>
                <a:lnTo>
                  <a:pt x="140029" y="801319"/>
                </a:lnTo>
                <a:lnTo>
                  <a:pt x="140029" y="805413"/>
                </a:lnTo>
                <a:lnTo>
                  <a:pt x="135798" y="807485"/>
                </a:lnTo>
                <a:lnTo>
                  <a:pt x="135798" y="809533"/>
                </a:lnTo>
                <a:lnTo>
                  <a:pt x="131567" y="811580"/>
                </a:lnTo>
                <a:lnTo>
                  <a:pt x="131567" y="813627"/>
                </a:lnTo>
                <a:lnTo>
                  <a:pt x="127295" y="815674"/>
                </a:lnTo>
                <a:lnTo>
                  <a:pt x="123064" y="817721"/>
                </a:lnTo>
                <a:lnTo>
                  <a:pt x="123064" y="821816"/>
                </a:lnTo>
                <a:lnTo>
                  <a:pt x="118833" y="821816"/>
                </a:lnTo>
                <a:lnTo>
                  <a:pt x="118833" y="825910"/>
                </a:lnTo>
                <a:lnTo>
                  <a:pt x="114602" y="827957"/>
                </a:lnTo>
                <a:lnTo>
                  <a:pt x="114602" y="830004"/>
                </a:lnTo>
                <a:lnTo>
                  <a:pt x="110331" y="834124"/>
                </a:lnTo>
                <a:lnTo>
                  <a:pt x="106100" y="836171"/>
                </a:lnTo>
                <a:lnTo>
                  <a:pt x="101869" y="840265"/>
                </a:lnTo>
                <a:lnTo>
                  <a:pt x="101869" y="842312"/>
                </a:lnTo>
                <a:lnTo>
                  <a:pt x="97597" y="846407"/>
                </a:lnTo>
                <a:lnTo>
                  <a:pt x="93366" y="848454"/>
                </a:lnTo>
                <a:lnTo>
                  <a:pt x="93366" y="852548"/>
                </a:lnTo>
                <a:lnTo>
                  <a:pt x="89135" y="854595"/>
                </a:lnTo>
                <a:lnTo>
                  <a:pt x="84863" y="858715"/>
                </a:lnTo>
                <a:lnTo>
                  <a:pt x="84863" y="860762"/>
                </a:lnTo>
                <a:lnTo>
                  <a:pt x="80632" y="864856"/>
                </a:lnTo>
                <a:lnTo>
                  <a:pt x="76401" y="866903"/>
                </a:lnTo>
                <a:lnTo>
                  <a:pt x="76401" y="870998"/>
                </a:lnTo>
                <a:lnTo>
                  <a:pt x="72170" y="873045"/>
                </a:lnTo>
                <a:lnTo>
                  <a:pt x="72170" y="875092"/>
                </a:lnTo>
                <a:lnTo>
                  <a:pt x="67899" y="879186"/>
                </a:lnTo>
                <a:lnTo>
                  <a:pt x="67899" y="881234"/>
                </a:lnTo>
                <a:lnTo>
                  <a:pt x="63668" y="883306"/>
                </a:lnTo>
                <a:lnTo>
                  <a:pt x="63668" y="887400"/>
                </a:lnTo>
                <a:lnTo>
                  <a:pt x="59437" y="889447"/>
                </a:lnTo>
                <a:lnTo>
                  <a:pt x="59437" y="891495"/>
                </a:lnTo>
                <a:lnTo>
                  <a:pt x="55165" y="895589"/>
                </a:lnTo>
                <a:lnTo>
                  <a:pt x="55165" y="899683"/>
                </a:lnTo>
                <a:lnTo>
                  <a:pt x="50934" y="901730"/>
                </a:lnTo>
                <a:lnTo>
                  <a:pt x="50934" y="914038"/>
                </a:lnTo>
                <a:lnTo>
                  <a:pt x="46703" y="916086"/>
                </a:lnTo>
                <a:lnTo>
                  <a:pt x="46703" y="926321"/>
                </a:lnTo>
                <a:lnTo>
                  <a:pt x="42431" y="926321"/>
                </a:lnTo>
                <a:lnTo>
                  <a:pt x="42431" y="934535"/>
                </a:lnTo>
                <a:lnTo>
                  <a:pt x="38200" y="936582"/>
                </a:lnTo>
                <a:lnTo>
                  <a:pt x="38200" y="942724"/>
                </a:lnTo>
                <a:lnTo>
                  <a:pt x="33969" y="944771"/>
                </a:lnTo>
                <a:lnTo>
                  <a:pt x="33969" y="952960"/>
                </a:lnTo>
                <a:lnTo>
                  <a:pt x="29738" y="952960"/>
                </a:lnTo>
                <a:lnTo>
                  <a:pt x="29738" y="963221"/>
                </a:lnTo>
                <a:lnTo>
                  <a:pt x="25467" y="963221"/>
                </a:lnTo>
                <a:lnTo>
                  <a:pt x="25467" y="971409"/>
                </a:lnTo>
                <a:lnTo>
                  <a:pt x="21236" y="977551"/>
                </a:lnTo>
                <a:lnTo>
                  <a:pt x="21236" y="981645"/>
                </a:lnTo>
                <a:lnTo>
                  <a:pt x="17005" y="987812"/>
                </a:lnTo>
                <a:lnTo>
                  <a:pt x="17005" y="993953"/>
                </a:lnTo>
                <a:lnTo>
                  <a:pt x="12733" y="1000095"/>
                </a:lnTo>
                <a:lnTo>
                  <a:pt x="12733" y="1010356"/>
                </a:lnTo>
                <a:lnTo>
                  <a:pt x="8502" y="1016497"/>
                </a:lnTo>
                <a:lnTo>
                  <a:pt x="8502" y="1032874"/>
                </a:lnTo>
                <a:lnTo>
                  <a:pt x="4271" y="1036994"/>
                </a:lnTo>
                <a:lnTo>
                  <a:pt x="4271" y="1110742"/>
                </a:lnTo>
                <a:lnTo>
                  <a:pt x="0" y="1114861"/>
                </a:lnTo>
                <a:lnTo>
                  <a:pt x="0" y="1176327"/>
                </a:lnTo>
                <a:lnTo>
                  <a:pt x="4271" y="1182468"/>
                </a:lnTo>
                <a:lnTo>
                  <a:pt x="4271" y="1205012"/>
                </a:lnTo>
                <a:lnTo>
                  <a:pt x="8502" y="1211153"/>
                </a:lnTo>
                <a:lnTo>
                  <a:pt x="8502" y="1225509"/>
                </a:lnTo>
                <a:lnTo>
                  <a:pt x="12733" y="1229603"/>
                </a:lnTo>
                <a:lnTo>
                  <a:pt x="12733" y="1239864"/>
                </a:lnTo>
                <a:lnTo>
                  <a:pt x="17005" y="1241911"/>
                </a:lnTo>
                <a:lnTo>
                  <a:pt x="17005" y="1246005"/>
                </a:lnTo>
                <a:lnTo>
                  <a:pt x="21236" y="1254194"/>
                </a:lnTo>
                <a:lnTo>
                  <a:pt x="17005" y="1254194"/>
                </a:lnTo>
                <a:lnTo>
                  <a:pt x="21236" y="2924290"/>
                </a:lnTo>
                <a:lnTo>
                  <a:pt x="33969" y="2922243"/>
                </a:lnTo>
                <a:lnTo>
                  <a:pt x="63668" y="2922243"/>
                </a:lnTo>
                <a:lnTo>
                  <a:pt x="76401" y="2924290"/>
                </a:lnTo>
                <a:lnTo>
                  <a:pt x="127295" y="2924290"/>
                </a:lnTo>
                <a:lnTo>
                  <a:pt x="135798" y="2926337"/>
                </a:lnTo>
                <a:lnTo>
                  <a:pt x="152762" y="2926337"/>
                </a:lnTo>
                <a:lnTo>
                  <a:pt x="165496" y="2928384"/>
                </a:lnTo>
                <a:lnTo>
                  <a:pt x="190963" y="2928384"/>
                </a:lnTo>
                <a:lnTo>
                  <a:pt x="199425" y="2930431"/>
                </a:lnTo>
                <a:lnTo>
                  <a:pt x="229164" y="2930431"/>
                </a:lnTo>
                <a:lnTo>
                  <a:pt x="237626" y="2932479"/>
                </a:lnTo>
                <a:lnTo>
                  <a:pt x="246129" y="2932479"/>
                </a:lnTo>
                <a:lnTo>
                  <a:pt x="267324" y="2934551"/>
                </a:lnTo>
                <a:lnTo>
                  <a:pt x="292792" y="2936598"/>
                </a:lnTo>
                <a:lnTo>
                  <a:pt x="314028" y="2940692"/>
                </a:lnTo>
                <a:lnTo>
                  <a:pt x="335224" y="2942739"/>
                </a:lnTo>
                <a:lnTo>
                  <a:pt x="356460" y="2946834"/>
                </a:lnTo>
                <a:lnTo>
                  <a:pt x="377655" y="2950928"/>
                </a:lnTo>
                <a:lnTo>
                  <a:pt x="394620" y="2957070"/>
                </a:lnTo>
                <a:lnTo>
                  <a:pt x="415856" y="2961189"/>
                </a:lnTo>
                <a:lnTo>
                  <a:pt x="432821" y="2965283"/>
                </a:lnTo>
                <a:lnTo>
                  <a:pt x="449786" y="2971425"/>
                </a:lnTo>
                <a:lnTo>
                  <a:pt x="466750" y="2977566"/>
                </a:lnTo>
                <a:lnTo>
                  <a:pt x="483756" y="2983708"/>
                </a:lnTo>
                <a:lnTo>
                  <a:pt x="500720" y="2987827"/>
                </a:lnTo>
                <a:lnTo>
                  <a:pt x="517685" y="2993969"/>
                </a:lnTo>
                <a:lnTo>
                  <a:pt x="534649" y="3002157"/>
                </a:lnTo>
                <a:lnTo>
                  <a:pt x="547383" y="3008309"/>
                </a:lnTo>
                <a:lnTo>
                  <a:pt x="564348" y="3014458"/>
                </a:lnTo>
                <a:lnTo>
                  <a:pt x="577081" y="3020604"/>
                </a:lnTo>
                <a:lnTo>
                  <a:pt x="594046" y="3026753"/>
                </a:lnTo>
                <a:lnTo>
                  <a:pt x="606780" y="3034950"/>
                </a:lnTo>
                <a:lnTo>
                  <a:pt x="623744" y="3041096"/>
                </a:lnTo>
                <a:lnTo>
                  <a:pt x="636478" y="3047245"/>
                </a:lnTo>
                <a:lnTo>
                  <a:pt x="649211" y="3055441"/>
                </a:lnTo>
                <a:lnTo>
                  <a:pt x="666176" y="3061588"/>
                </a:lnTo>
                <a:lnTo>
                  <a:pt x="678910" y="3067737"/>
                </a:lnTo>
                <a:lnTo>
                  <a:pt x="691643" y="3073883"/>
                </a:lnTo>
                <a:lnTo>
                  <a:pt x="708608" y="3082080"/>
                </a:lnTo>
                <a:lnTo>
                  <a:pt x="721342" y="3088229"/>
                </a:lnTo>
                <a:lnTo>
                  <a:pt x="738306" y="3094375"/>
                </a:lnTo>
                <a:lnTo>
                  <a:pt x="751040" y="3100524"/>
                </a:lnTo>
                <a:lnTo>
                  <a:pt x="763773" y="3106671"/>
                </a:lnTo>
                <a:lnTo>
                  <a:pt x="780738" y="3110770"/>
                </a:lnTo>
                <a:lnTo>
                  <a:pt x="789241" y="3114867"/>
                </a:lnTo>
                <a:lnTo>
                  <a:pt x="793472" y="3116917"/>
                </a:lnTo>
                <a:lnTo>
                  <a:pt x="801974" y="3118966"/>
                </a:lnTo>
                <a:lnTo>
                  <a:pt x="806205" y="3121016"/>
                </a:lnTo>
                <a:lnTo>
                  <a:pt x="814708" y="3123066"/>
                </a:lnTo>
                <a:lnTo>
                  <a:pt x="818939" y="3123066"/>
                </a:lnTo>
                <a:lnTo>
                  <a:pt x="827442" y="3125113"/>
                </a:lnTo>
                <a:lnTo>
                  <a:pt x="831673" y="3127162"/>
                </a:lnTo>
                <a:lnTo>
                  <a:pt x="840175" y="3129212"/>
                </a:lnTo>
                <a:lnTo>
                  <a:pt x="848637" y="3129212"/>
                </a:lnTo>
                <a:lnTo>
                  <a:pt x="852909" y="3131262"/>
                </a:lnTo>
                <a:lnTo>
                  <a:pt x="861371" y="3131262"/>
                </a:lnTo>
                <a:lnTo>
                  <a:pt x="865602" y="3133311"/>
                </a:lnTo>
                <a:lnTo>
                  <a:pt x="861371" y="311570"/>
                </a:lnTo>
                <a:lnTo>
                  <a:pt x="861371" y="307575"/>
                </a:lnTo>
                <a:lnTo>
                  <a:pt x="857140" y="303331"/>
                </a:lnTo>
                <a:lnTo>
                  <a:pt x="857140" y="293095"/>
                </a:lnTo>
                <a:lnTo>
                  <a:pt x="852909" y="289101"/>
                </a:lnTo>
                <a:lnTo>
                  <a:pt x="852909" y="284856"/>
                </a:lnTo>
                <a:lnTo>
                  <a:pt x="848637" y="280862"/>
                </a:lnTo>
                <a:lnTo>
                  <a:pt x="848637" y="276618"/>
                </a:lnTo>
                <a:lnTo>
                  <a:pt x="844406" y="270626"/>
                </a:lnTo>
                <a:lnTo>
                  <a:pt x="844406" y="262387"/>
                </a:lnTo>
                <a:lnTo>
                  <a:pt x="840175" y="260390"/>
                </a:lnTo>
                <a:lnTo>
                  <a:pt x="840175" y="256146"/>
                </a:lnTo>
                <a:lnTo>
                  <a:pt x="835904" y="248157"/>
                </a:lnTo>
                <a:lnTo>
                  <a:pt x="831673" y="239918"/>
                </a:lnTo>
                <a:lnTo>
                  <a:pt x="831673" y="231680"/>
                </a:lnTo>
                <a:lnTo>
                  <a:pt x="827442" y="223441"/>
                </a:lnTo>
                <a:lnTo>
                  <a:pt x="823170" y="215203"/>
                </a:lnTo>
                <a:lnTo>
                  <a:pt x="818939" y="206964"/>
                </a:lnTo>
                <a:lnTo>
                  <a:pt x="818939" y="198975"/>
                </a:lnTo>
                <a:lnTo>
                  <a:pt x="814708" y="190736"/>
                </a:lnTo>
                <a:lnTo>
                  <a:pt x="810477" y="184495"/>
                </a:lnTo>
                <a:lnTo>
                  <a:pt x="806205" y="176256"/>
                </a:lnTo>
                <a:lnTo>
                  <a:pt x="806205" y="168018"/>
                </a:lnTo>
                <a:lnTo>
                  <a:pt x="801974" y="162026"/>
                </a:lnTo>
                <a:lnTo>
                  <a:pt x="797743" y="153787"/>
                </a:lnTo>
                <a:lnTo>
                  <a:pt x="797743" y="147546"/>
                </a:lnTo>
                <a:lnTo>
                  <a:pt x="793472" y="139557"/>
                </a:lnTo>
                <a:lnTo>
                  <a:pt x="789241" y="133316"/>
                </a:lnTo>
                <a:lnTo>
                  <a:pt x="785010" y="127074"/>
                </a:lnTo>
                <a:lnTo>
                  <a:pt x="785010" y="121082"/>
                </a:lnTo>
                <a:lnTo>
                  <a:pt x="780738" y="112844"/>
                </a:lnTo>
                <a:lnTo>
                  <a:pt x="776507" y="106602"/>
                </a:lnTo>
                <a:lnTo>
                  <a:pt x="776507" y="100611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551279" y="3381577"/>
            <a:ext cx="1226171" cy="2604476"/>
          </a:xfrm>
          <a:custGeom>
            <a:avLst/>
            <a:gdLst/>
            <a:ahLst/>
            <a:cxnLst/>
            <a:rect l="l" t="t" r="r" b="b"/>
            <a:pathLst>
              <a:path w="1226171" h="2604476">
                <a:moveTo>
                  <a:pt x="407232" y="260191"/>
                </a:moveTo>
                <a:lnTo>
                  <a:pt x="407232" y="264285"/>
                </a:lnTo>
                <a:lnTo>
                  <a:pt x="411300" y="268404"/>
                </a:lnTo>
                <a:lnTo>
                  <a:pt x="415775" y="272499"/>
                </a:lnTo>
                <a:lnTo>
                  <a:pt x="415775" y="276593"/>
                </a:lnTo>
                <a:lnTo>
                  <a:pt x="419843" y="280687"/>
                </a:lnTo>
                <a:lnTo>
                  <a:pt x="419843" y="284782"/>
                </a:lnTo>
                <a:lnTo>
                  <a:pt x="424318" y="288876"/>
                </a:lnTo>
                <a:lnTo>
                  <a:pt x="424318" y="297090"/>
                </a:lnTo>
                <a:lnTo>
                  <a:pt x="428387" y="299137"/>
                </a:lnTo>
                <a:lnTo>
                  <a:pt x="428387" y="333964"/>
                </a:lnTo>
                <a:lnTo>
                  <a:pt x="424318" y="338058"/>
                </a:lnTo>
                <a:lnTo>
                  <a:pt x="424318" y="348319"/>
                </a:lnTo>
                <a:lnTo>
                  <a:pt x="419843" y="352413"/>
                </a:lnTo>
                <a:lnTo>
                  <a:pt x="419843" y="358555"/>
                </a:lnTo>
                <a:lnTo>
                  <a:pt x="415775" y="364696"/>
                </a:lnTo>
                <a:lnTo>
                  <a:pt x="415775" y="368816"/>
                </a:lnTo>
                <a:lnTo>
                  <a:pt x="411300" y="374957"/>
                </a:lnTo>
                <a:lnTo>
                  <a:pt x="407232" y="381099"/>
                </a:lnTo>
                <a:lnTo>
                  <a:pt x="407232" y="387240"/>
                </a:lnTo>
                <a:lnTo>
                  <a:pt x="402757" y="393407"/>
                </a:lnTo>
                <a:lnTo>
                  <a:pt x="398688" y="399548"/>
                </a:lnTo>
                <a:lnTo>
                  <a:pt x="394620" y="407737"/>
                </a:lnTo>
                <a:lnTo>
                  <a:pt x="390145" y="413878"/>
                </a:lnTo>
                <a:lnTo>
                  <a:pt x="386077" y="422092"/>
                </a:lnTo>
                <a:lnTo>
                  <a:pt x="386077" y="424139"/>
                </a:lnTo>
                <a:lnTo>
                  <a:pt x="381602" y="424139"/>
                </a:lnTo>
                <a:lnTo>
                  <a:pt x="381602" y="428234"/>
                </a:lnTo>
                <a:lnTo>
                  <a:pt x="377533" y="430281"/>
                </a:lnTo>
                <a:lnTo>
                  <a:pt x="377533" y="434375"/>
                </a:lnTo>
                <a:lnTo>
                  <a:pt x="373058" y="436422"/>
                </a:lnTo>
                <a:lnTo>
                  <a:pt x="373058" y="442564"/>
                </a:lnTo>
                <a:lnTo>
                  <a:pt x="368990" y="442564"/>
                </a:lnTo>
                <a:lnTo>
                  <a:pt x="368990" y="448730"/>
                </a:lnTo>
                <a:lnTo>
                  <a:pt x="364922" y="450778"/>
                </a:lnTo>
                <a:lnTo>
                  <a:pt x="364922" y="452825"/>
                </a:lnTo>
                <a:lnTo>
                  <a:pt x="360447" y="454872"/>
                </a:lnTo>
                <a:lnTo>
                  <a:pt x="360447" y="461013"/>
                </a:lnTo>
                <a:lnTo>
                  <a:pt x="356379" y="461013"/>
                </a:lnTo>
                <a:lnTo>
                  <a:pt x="356379" y="465108"/>
                </a:lnTo>
                <a:lnTo>
                  <a:pt x="351903" y="467155"/>
                </a:lnTo>
                <a:lnTo>
                  <a:pt x="351903" y="473321"/>
                </a:lnTo>
                <a:lnTo>
                  <a:pt x="347835" y="475369"/>
                </a:lnTo>
                <a:lnTo>
                  <a:pt x="347835" y="477416"/>
                </a:lnTo>
                <a:lnTo>
                  <a:pt x="343360" y="479463"/>
                </a:lnTo>
                <a:lnTo>
                  <a:pt x="343360" y="483557"/>
                </a:lnTo>
                <a:lnTo>
                  <a:pt x="339292" y="485605"/>
                </a:lnTo>
                <a:lnTo>
                  <a:pt x="339292" y="489699"/>
                </a:lnTo>
                <a:lnTo>
                  <a:pt x="335224" y="489699"/>
                </a:lnTo>
                <a:lnTo>
                  <a:pt x="335224" y="493793"/>
                </a:lnTo>
                <a:lnTo>
                  <a:pt x="330749" y="495865"/>
                </a:lnTo>
                <a:lnTo>
                  <a:pt x="330749" y="499960"/>
                </a:lnTo>
                <a:lnTo>
                  <a:pt x="326680" y="499960"/>
                </a:lnTo>
                <a:lnTo>
                  <a:pt x="326680" y="506101"/>
                </a:lnTo>
                <a:lnTo>
                  <a:pt x="322205" y="506101"/>
                </a:lnTo>
                <a:lnTo>
                  <a:pt x="322205" y="510196"/>
                </a:lnTo>
                <a:lnTo>
                  <a:pt x="318137" y="510196"/>
                </a:lnTo>
                <a:lnTo>
                  <a:pt x="318137" y="516337"/>
                </a:lnTo>
                <a:lnTo>
                  <a:pt x="313662" y="516337"/>
                </a:lnTo>
                <a:lnTo>
                  <a:pt x="313662" y="522504"/>
                </a:lnTo>
                <a:lnTo>
                  <a:pt x="305119" y="534787"/>
                </a:lnTo>
                <a:lnTo>
                  <a:pt x="292507" y="547095"/>
                </a:lnTo>
                <a:lnTo>
                  <a:pt x="283964" y="559378"/>
                </a:lnTo>
                <a:lnTo>
                  <a:pt x="271352" y="569614"/>
                </a:lnTo>
                <a:lnTo>
                  <a:pt x="258740" y="581922"/>
                </a:lnTo>
                <a:lnTo>
                  <a:pt x="245722" y="592157"/>
                </a:lnTo>
                <a:lnTo>
                  <a:pt x="233110" y="602418"/>
                </a:lnTo>
                <a:lnTo>
                  <a:pt x="220499" y="612654"/>
                </a:lnTo>
                <a:lnTo>
                  <a:pt x="207887" y="622915"/>
                </a:lnTo>
                <a:lnTo>
                  <a:pt x="194869" y="631104"/>
                </a:lnTo>
                <a:lnTo>
                  <a:pt x="182257" y="641340"/>
                </a:lnTo>
                <a:lnTo>
                  <a:pt x="165171" y="649553"/>
                </a:lnTo>
                <a:lnTo>
                  <a:pt x="152559" y="657742"/>
                </a:lnTo>
                <a:lnTo>
                  <a:pt x="139947" y="663884"/>
                </a:lnTo>
                <a:lnTo>
                  <a:pt x="126929" y="672097"/>
                </a:lnTo>
                <a:lnTo>
                  <a:pt x="114317" y="678239"/>
                </a:lnTo>
                <a:lnTo>
                  <a:pt x="101706" y="686427"/>
                </a:lnTo>
                <a:lnTo>
                  <a:pt x="89094" y="690522"/>
                </a:lnTo>
                <a:lnTo>
                  <a:pt x="76076" y="696663"/>
                </a:lnTo>
                <a:lnTo>
                  <a:pt x="63464" y="702830"/>
                </a:lnTo>
                <a:lnTo>
                  <a:pt x="54921" y="706924"/>
                </a:lnTo>
                <a:lnTo>
                  <a:pt x="42309" y="711019"/>
                </a:lnTo>
                <a:lnTo>
                  <a:pt x="33766" y="715113"/>
                </a:lnTo>
                <a:lnTo>
                  <a:pt x="25223" y="719207"/>
                </a:lnTo>
                <a:lnTo>
                  <a:pt x="16679" y="723327"/>
                </a:lnTo>
                <a:lnTo>
                  <a:pt x="12611" y="725374"/>
                </a:lnTo>
                <a:lnTo>
                  <a:pt x="8136" y="727421"/>
                </a:lnTo>
                <a:lnTo>
                  <a:pt x="4068" y="729468"/>
                </a:lnTo>
                <a:lnTo>
                  <a:pt x="2034" y="730492"/>
                </a:lnTo>
                <a:lnTo>
                  <a:pt x="0" y="733562"/>
                </a:lnTo>
                <a:lnTo>
                  <a:pt x="4068" y="2600379"/>
                </a:lnTo>
                <a:lnTo>
                  <a:pt x="16679" y="2602426"/>
                </a:lnTo>
                <a:lnTo>
                  <a:pt x="33766" y="2602426"/>
                </a:lnTo>
                <a:lnTo>
                  <a:pt x="46378" y="2604476"/>
                </a:lnTo>
                <a:lnTo>
                  <a:pt x="178189" y="2604476"/>
                </a:lnTo>
                <a:lnTo>
                  <a:pt x="194869" y="2602426"/>
                </a:lnTo>
                <a:lnTo>
                  <a:pt x="207887" y="2602426"/>
                </a:lnTo>
                <a:lnTo>
                  <a:pt x="224567" y="2600379"/>
                </a:lnTo>
                <a:lnTo>
                  <a:pt x="237586" y="2600379"/>
                </a:lnTo>
                <a:lnTo>
                  <a:pt x="254265" y="2598330"/>
                </a:lnTo>
                <a:lnTo>
                  <a:pt x="271352" y="2598330"/>
                </a:lnTo>
                <a:lnTo>
                  <a:pt x="283964" y="2596280"/>
                </a:lnTo>
                <a:lnTo>
                  <a:pt x="301050" y="2594230"/>
                </a:lnTo>
                <a:lnTo>
                  <a:pt x="313662" y="2592181"/>
                </a:lnTo>
                <a:lnTo>
                  <a:pt x="330749" y="2590133"/>
                </a:lnTo>
                <a:lnTo>
                  <a:pt x="343360" y="2588084"/>
                </a:lnTo>
                <a:lnTo>
                  <a:pt x="360447" y="2586034"/>
                </a:lnTo>
                <a:lnTo>
                  <a:pt x="373058" y="2583984"/>
                </a:lnTo>
                <a:lnTo>
                  <a:pt x="390145" y="2581935"/>
                </a:lnTo>
                <a:lnTo>
                  <a:pt x="402757" y="2577838"/>
                </a:lnTo>
                <a:lnTo>
                  <a:pt x="419843" y="2575788"/>
                </a:lnTo>
                <a:lnTo>
                  <a:pt x="428387" y="2573739"/>
                </a:lnTo>
                <a:lnTo>
                  <a:pt x="440998" y="2571689"/>
                </a:lnTo>
                <a:lnTo>
                  <a:pt x="454017" y="2569639"/>
                </a:lnTo>
                <a:lnTo>
                  <a:pt x="462153" y="2567592"/>
                </a:lnTo>
                <a:lnTo>
                  <a:pt x="475172" y="2565542"/>
                </a:lnTo>
                <a:lnTo>
                  <a:pt x="483715" y="2561443"/>
                </a:lnTo>
                <a:lnTo>
                  <a:pt x="496326" y="2559393"/>
                </a:lnTo>
                <a:lnTo>
                  <a:pt x="508938" y="2557346"/>
                </a:lnTo>
                <a:lnTo>
                  <a:pt x="517481" y="2553247"/>
                </a:lnTo>
                <a:lnTo>
                  <a:pt x="530093" y="2551197"/>
                </a:lnTo>
                <a:lnTo>
                  <a:pt x="538636" y="2547100"/>
                </a:lnTo>
                <a:lnTo>
                  <a:pt x="551248" y="2545051"/>
                </a:lnTo>
                <a:lnTo>
                  <a:pt x="559791" y="2540951"/>
                </a:lnTo>
                <a:lnTo>
                  <a:pt x="572810" y="2538902"/>
                </a:lnTo>
                <a:lnTo>
                  <a:pt x="580946" y="2534805"/>
                </a:lnTo>
                <a:lnTo>
                  <a:pt x="589489" y="2532755"/>
                </a:lnTo>
                <a:lnTo>
                  <a:pt x="602508" y="2528656"/>
                </a:lnTo>
                <a:lnTo>
                  <a:pt x="610644" y="2524559"/>
                </a:lnTo>
                <a:lnTo>
                  <a:pt x="623663" y="2522509"/>
                </a:lnTo>
                <a:lnTo>
                  <a:pt x="632206" y="2518410"/>
                </a:lnTo>
                <a:lnTo>
                  <a:pt x="640343" y="2514313"/>
                </a:lnTo>
                <a:lnTo>
                  <a:pt x="648886" y="2512263"/>
                </a:lnTo>
                <a:lnTo>
                  <a:pt x="657429" y="2508164"/>
                </a:lnTo>
                <a:lnTo>
                  <a:pt x="670041" y="2504067"/>
                </a:lnTo>
                <a:lnTo>
                  <a:pt x="678584" y="2502017"/>
                </a:lnTo>
                <a:lnTo>
                  <a:pt x="687128" y="2497918"/>
                </a:lnTo>
                <a:lnTo>
                  <a:pt x="695671" y="2493821"/>
                </a:lnTo>
                <a:lnTo>
                  <a:pt x="704214" y="2489722"/>
                </a:lnTo>
                <a:lnTo>
                  <a:pt x="712758" y="2487672"/>
                </a:lnTo>
                <a:lnTo>
                  <a:pt x="716826" y="2483573"/>
                </a:lnTo>
                <a:lnTo>
                  <a:pt x="725369" y="2479476"/>
                </a:lnTo>
                <a:lnTo>
                  <a:pt x="733912" y="2477426"/>
                </a:lnTo>
                <a:lnTo>
                  <a:pt x="742456" y="2473327"/>
                </a:lnTo>
                <a:lnTo>
                  <a:pt x="746524" y="2469230"/>
                </a:lnTo>
                <a:lnTo>
                  <a:pt x="755067" y="2465131"/>
                </a:lnTo>
                <a:lnTo>
                  <a:pt x="763611" y="2463081"/>
                </a:lnTo>
                <a:lnTo>
                  <a:pt x="767679" y="2458984"/>
                </a:lnTo>
                <a:lnTo>
                  <a:pt x="776222" y="2454885"/>
                </a:lnTo>
                <a:lnTo>
                  <a:pt x="784766" y="2450786"/>
                </a:lnTo>
                <a:lnTo>
                  <a:pt x="788834" y="2448738"/>
                </a:lnTo>
                <a:lnTo>
                  <a:pt x="793309" y="2444639"/>
                </a:lnTo>
                <a:lnTo>
                  <a:pt x="801852" y="2440540"/>
                </a:lnTo>
                <a:lnTo>
                  <a:pt x="805921" y="2436438"/>
                </a:lnTo>
                <a:lnTo>
                  <a:pt x="810396" y="2434391"/>
                </a:lnTo>
                <a:lnTo>
                  <a:pt x="814464" y="2430296"/>
                </a:lnTo>
                <a:lnTo>
                  <a:pt x="818939" y="2426202"/>
                </a:lnTo>
                <a:lnTo>
                  <a:pt x="823007" y="2422108"/>
                </a:lnTo>
                <a:lnTo>
                  <a:pt x="827075" y="2417988"/>
                </a:lnTo>
                <a:lnTo>
                  <a:pt x="831551" y="2415941"/>
                </a:lnTo>
                <a:lnTo>
                  <a:pt x="835619" y="2411847"/>
                </a:lnTo>
                <a:lnTo>
                  <a:pt x="840094" y="2407753"/>
                </a:lnTo>
                <a:lnTo>
                  <a:pt x="840094" y="2403658"/>
                </a:lnTo>
                <a:lnTo>
                  <a:pt x="844162" y="2401611"/>
                </a:lnTo>
                <a:lnTo>
                  <a:pt x="844162" y="2397517"/>
                </a:lnTo>
                <a:lnTo>
                  <a:pt x="848637" y="2393397"/>
                </a:lnTo>
                <a:lnTo>
                  <a:pt x="848637" y="2362665"/>
                </a:lnTo>
                <a:lnTo>
                  <a:pt x="844162" y="2356523"/>
                </a:lnTo>
                <a:lnTo>
                  <a:pt x="840094" y="2348334"/>
                </a:lnTo>
                <a:lnTo>
                  <a:pt x="840094" y="2340121"/>
                </a:lnTo>
                <a:lnTo>
                  <a:pt x="844162" y="2329885"/>
                </a:lnTo>
                <a:lnTo>
                  <a:pt x="844162" y="2321696"/>
                </a:lnTo>
                <a:lnTo>
                  <a:pt x="848637" y="2313483"/>
                </a:lnTo>
                <a:lnTo>
                  <a:pt x="852705" y="2303247"/>
                </a:lnTo>
                <a:lnTo>
                  <a:pt x="856774" y="2293011"/>
                </a:lnTo>
                <a:lnTo>
                  <a:pt x="861249" y="2284797"/>
                </a:lnTo>
                <a:lnTo>
                  <a:pt x="869792" y="2274561"/>
                </a:lnTo>
                <a:lnTo>
                  <a:pt x="878335" y="2264300"/>
                </a:lnTo>
                <a:lnTo>
                  <a:pt x="886472" y="2254065"/>
                </a:lnTo>
                <a:lnTo>
                  <a:pt x="895015" y="2241757"/>
                </a:lnTo>
                <a:lnTo>
                  <a:pt x="903559" y="2231521"/>
                </a:lnTo>
                <a:lnTo>
                  <a:pt x="912102" y="2221285"/>
                </a:lnTo>
                <a:lnTo>
                  <a:pt x="920645" y="2208977"/>
                </a:lnTo>
                <a:lnTo>
                  <a:pt x="929189" y="2196694"/>
                </a:lnTo>
                <a:lnTo>
                  <a:pt x="941800" y="2186433"/>
                </a:lnTo>
                <a:lnTo>
                  <a:pt x="950344" y="2174150"/>
                </a:lnTo>
                <a:lnTo>
                  <a:pt x="958887" y="2161842"/>
                </a:lnTo>
                <a:lnTo>
                  <a:pt x="967430" y="2149559"/>
                </a:lnTo>
                <a:lnTo>
                  <a:pt x="980042" y="2137251"/>
                </a:lnTo>
                <a:lnTo>
                  <a:pt x="988585" y="2124968"/>
                </a:lnTo>
                <a:lnTo>
                  <a:pt x="997128" y="2112660"/>
                </a:lnTo>
                <a:lnTo>
                  <a:pt x="1005265" y="2100377"/>
                </a:lnTo>
                <a:lnTo>
                  <a:pt x="1009740" y="2086021"/>
                </a:lnTo>
                <a:lnTo>
                  <a:pt x="1018283" y="2073738"/>
                </a:lnTo>
                <a:lnTo>
                  <a:pt x="1022352" y="2059383"/>
                </a:lnTo>
                <a:lnTo>
                  <a:pt x="1030895" y="2047100"/>
                </a:lnTo>
                <a:lnTo>
                  <a:pt x="1034963" y="2032745"/>
                </a:lnTo>
                <a:lnTo>
                  <a:pt x="1034963" y="2020462"/>
                </a:lnTo>
                <a:lnTo>
                  <a:pt x="1039438" y="2006107"/>
                </a:lnTo>
                <a:lnTo>
                  <a:pt x="1039438" y="1979468"/>
                </a:lnTo>
                <a:lnTo>
                  <a:pt x="1043507" y="1975374"/>
                </a:lnTo>
                <a:lnTo>
                  <a:pt x="1043507" y="1965138"/>
                </a:lnTo>
                <a:lnTo>
                  <a:pt x="1039438" y="1961019"/>
                </a:lnTo>
                <a:lnTo>
                  <a:pt x="1039438" y="1934381"/>
                </a:lnTo>
                <a:lnTo>
                  <a:pt x="1034963" y="1930286"/>
                </a:lnTo>
                <a:lnTo>
                  <a:pt x="1034963" y="1920050"/>
                </a:lnTo>
                <a:lnTo>
                  <a:pt x="1030895" y="1915956"/>
                </a:lnTo>
                <a:lnTo>
                  <a:pt x="1030895" y="1905695"/>
                </a:lnTo>
                <a:lnTo>
                  <a:pt x="1026827" y="1901601"/>
                </a:lnTo>
                <a:lnTo>
                  <a:pt x="1022352" y="1897507"/>
                </a:lnTo>
                <a:lnTo>
                  <a:pt x="1022352" y="1891365"/>
                </a:lnTo>
                <a:lnTo>
                  <a:pt x="1018283" y="1887246"/>
                </a:lnTo>
                <a:lnTo>
                  <a:pt x="1013808" y="1883151"/>
                </a:lnTo>
                <a:lnTo>
                  <a:pt x="1013808" y="1879057"/>
                </a:lnTo>
                <a:lnTo>
                  <a:pt x="1009740" y="1872915"/>
                </a:lnTo>
                <a:lnTo>
                  <a:pt x="1005265" y="1868821"/>
                </a:lnTo>
                <a:lnTo>
                  <a:pt x="1001197" y="1864727"/>
                </a:lnTo>
                <a:lnTo>
                  <a:pt x="997128" y="1860607"/>
                </a:lnTo>
                <a:lnTo>
                  <a:pt x="992653" y="1854466"/>
                </a:lnTo>
                <a:lnTo>
                  <a:pt x="988585" y="1850372"/>
                </a:lnTo>
                <a:lnTo>
                  <a:pt x="984110" y="1844230"/>
                </a:lnTo>
                <a:lnTo>
                  <a:pt x="984110" y="1821686"/>
                </a:lnTo>
                <a:lnTo>
                  <a:pt x="988585" y="1815545"/>
                </a:lnTo>
                <a:lnTo>
                  <a:pt x="992653" y="1811450"/>
                </a:lnTo>
                <a:lnTo>
                  <a:pt x="997128" y="1807331"/>
                </a:lnTo>
                <a:lnTo>
                  <a:pt x="1001197" y="1803237"/>
                </a:lnTo>
                <a:lnTo>
                  <a:pt x="1005265" y="1797095"/>
                </a:lnTo>
                <a:lnTo>
                  <a:pt x="1009740" y="1793001"/>
                </a:lnTo>
                <a:lnTo>
                  <a:pt x="1013808" y="1788906"/>
                </a:lnTo>
                <a:lnTo>
                  <a:pt x="1022352" y="1782740"/>
                </a:lnTo>
                <a:lnTo>
                  <a:pt x="1030895" y="1778645"/>
                </a:lnTo>
                <a:lnTo>
                  <a:pt x="1034963" y="1774551"/>
                </a:lnTo>
                <a:lnTo>
                  <a:pt x="1043507" y="1768410"/>
                </a:lnTo>
                <a:lnTo>
                  <a:pt x="1052050" y="1764315"/>
                </a:lnTo>
                <a:lnTo>
                  <a:pt x="1056525" y="1760196"/>
                </a:lnTo>
                <a:lnTo>
                  <a:pt x="1064661" y="1754054"/>
                </a:lnTo>
                <a:lnTo>
                  <a:pt x="1073205" y="1749960"/>
                </a:lnTo>
                <a:lnTo>
                  <a:pt x="1081748" y="1743819"/>
                </a:lnTo>
                <a:lnTo>
                  <a:pt x="1090291" y="1739724"/>
                </a:lnTo>
                <a:lnTo>
                  <a:pt x="1098835" y="1733558"/>
                </a:lnTo>
                <a:lnTo>
                  <a:pt x="1107378" y="1727416"/>
                </a:lnTo>
                <a:lnTo>
                  <a:pt x="1111446" y="1723322"/>
                </a:lnTo>
                <a:lnTo>
                  <a:pt x="1119990" y="1717180"/>
                </a:lnTo>
                <a:lnTo>
                  <a:pt x="1128533" y="1711039"/>
                </a:lnTo>
                <a:lnTo>
                  <a:pt x="1137076" y="1706919"/>
                </a:lnTo>
                <a:lnTo>
                  <a:pt x="1141145" y="1700778"/>
                </a:lnTo>
                <a:lnTo>
                  <a:pt x="1145620" y="1696684"/>
                </a:lnTo>
                <a:lnTo>
                  <a:pt x="1149688" y="1692589"/>
                </a:lnTo>
                <a:lnTo>
                  <a:pt x="1158231" y="1688495"/>
                </a:lnTo>
                <a:lnTo>
                  <a:pt x="1162300" y="1682328"/>
                </a:lnTo>
                <a:lnTo>
                  <a:pt x="1166775" y="1678234"/>
                </a:lnTo>
                <a:lnTo>
                  <a:pt x="1166775" y="1674140"/>
                </a:lnTo>
                <a:lnTo>
                  <a:pt x="1170843" y="1670045"/>
                </a:lnTo>
                <a:lnTo>
                  <a:pt x="1175318" y="1665951"/>
                </a:lnTo>
                <a:lnTo>
                  <a:pt x="1179386" y="1659809"/>
                </a:lnTo>
                <a:lnTo>
                  <a:pt x="1179386" y="1655690"/>
                </a:lnTo>
                <a:lnTo>
                  <a:pt x="1183454" y="1649549"/>
                </a:lnTo>
                <a:lnTo>
                  <a:pt x="1183454" y="1645454"/>
                </a:lnTo>
                <a:lnTo>
                  <a:pt x="1187930" y="1639313"/>
                </a:lnTo>
                <a:lnTo>
                  <a:pt x="1187930" y="1624958"/>
                </a:lnTo>
                <a:lnTo>
                  <a:pt x="1191998" y="1618816"/>
                </a:lnTo>
                <a:lnTo>
                  <a:pt x="1187930" y="1612674"/>
                </a:lnTo>
                <a:lnTo>
                  <a:pt x="1187930" y="1602414"/>
                </a:lnTo>
                <a:lnTo>
                  <a:pt x="1183454" y="1596272"/>
                </a:lnTo>
                <a:lnTo>
                  <a:pt x="1183454" y="1590131"/>
                </a:lnTo>
                <a:lnTo>
                  <a:pt x="1179386" y="1583989"/>
                </a:lnTo>
                <a:lnTo>
                  <a:pt x="1175318" y="1577823"/>
                </a:lnTo>
                <a:lnTo>
                  <a:pt x="1170843" y="1569634"/>
                </a:lnTo>
                <a:lnTo>
                  <a:pt x="1166775" y="1563492"/>
                </a:lnTo>
                <a:lnTo>
                  <a:pt x="1162300" y="1557326"/>
                </a:lnTo>
                <a:lnTo>
                  <a:pt x="1158231" y="1551184"/>
                </a:lnTo>
                <a:lnTo>
                  <a:pt x="1149688" y="1542996"/>
                </a:lnTo>
                <a:lnTo>
                  <a:pt x="1145620" y="1536854"/>
                </a:lnTo>
                <a:lnTo>
                  <a:pt x="1137076" y="1528640"/>
                </a:lnTo>
                <a:lnTo>
                  <a:pt x="1128533" y="1520452"/>
                </a:lnTo>
                <a:lnTo>
                  <a:pt x="1119990" y="1516357"/>
                </a:lnTo>
                <a:lnTo>
                  <a:pt x="1115921" y="1510216"/>
                </a:lnTo>
                <a:lnTo>
                  <a:pt x="1107378" y="1504049"/>
                </a:lnTo>
                <a:lnTo>
                  <a:pt x="1102903" y="1497908"/>
                </a:lnTo>
                <a:lnTo>
                  <a:pt x="1098835" y="1491766"/>
                </a:lnTo>
                <a:lnTo>
                  <a:pt x="1094360" y="1485625"/>
                </a:lnTo>
                <a:lnTo>
                  <a:pt x="1090291" y="1479458"/>
                </a:lnTo>
                <a:lnTo>
                  <a:pt x="1090291" y="1473317"/>
                </a:lnTo>
                <a:lnTo>
                  <a:pt x="1086223" y="1467175"/>
                </a:lnTo>
                <a:lnTo>
                  <a:pt x="1086223" y="1461034"/>
                </a:lnTo>
                <a:lnTo>
                  <a:pt x="1081748" y="1454867"/>
                </a:lnTo>
                <a:lnTo>
                  <a:pt x="1081748" y="1422087"/>
                </a:lnTo>
                <a:lnTo>
                  <a:pt x="1086223" y="1415946"/>
                </a:lnTo>
                <a:lnTo>
                  <a:pt x="1086223" y="1401591"/>
                </a:lnTo>
                <a:lnTo>
                  <a:pt x="1090291" y="1393402"/>
                </a:lnTo>
                <a:lnTo>
                  <a:pt x="1094360" y="1387260"/>
                </a:lnTo>
                <a:lnTo>
                  <a:pt x="1094360" y="1379047"/>
                </a:lnTo>
                <a:lnTo>
                  <a:pt x="1098835" y="1370858"/>
                </a:lnTo>
                <a:lnTo>
                  <a:pt x="1102903" y="1364717"/>
                </a:lnTo>
                <a:lnTo>
                  <a:pt x="1107378" y="1356528"/>
                </a:lnTo>
                <a:lnTo>
                  <a:pt x="1107378" y="1348314"/>
                </a:lnTo>
                <a:lnTo>
                  <a:pt x="1111446" y="1340126"/>
                </a:lnTo>
                <a:lnTo>
                  <a:pt x="1115921" y="1331937"/>
                </a:lnTo>
                <a:lnTo>
                  <a:pt x="1124058" y="1323723"/>
                </a:lnTo>
                <a:lnTo>
                  <a:pt x="1128533" y="1315534"/>
                </a:lnTo>
                <a:lnTo>
                  <a:pt x="1132601" y="1305299"/>
                </a:lnTo>
                <a:lnTo>
                  <a:pt x="1137076" y="1297085"/>
                </a:lnTo>
                <a:lnTo>
                  <a:pt x="1137076" y="1292991"/>
                </a:lnTo>
                <a:lnTo>
                  <a:pt x="1141145" y="1288896"/>
                </a:lnTo>
                <a:lnTo>
                  <a:pt x="1141145" y="1280708"/>
                </a:lnTo>
                <a:lnTo>
                  <a:pt x="1145620" y="1276588"/>
                </a:lnTo>
                <a:lnTo>
                  <a:pt x="1145620" y="1274541"/>
                </a:lnTo>
                <a:lnTo>
                  <a:pt x="1149688" y="1270447"/>
                </a:lnTo>
                <a:lnTo>
                  <a:pt x="1149688" y="1266352"/>
                </a:lnTo>
                <a:lnTo>
                  <a:pt x="1153756" y="1262258"/>
                </a:lnTo>
                <a:lnTo>
                  <a:pt x="1153756" y="1258164"/>
                </a:lnTo>
                <a:lnTo>
                  <a:pt x="1158231" y="1254044"/>
                </a:lnTo>
                <a:lnTo>
                  <a:pt x="1158231" y="1249950"/>
                </a:lnTo>
                <a:lnTo>
                  <a:pt x="1162300" y="1245856"/>
                </a:lnTo>
                <a:lnTo>
                  <a:pt x="1162300" y="1241761"/>
                </a:lnTo>
                <a:lnTo>
                  <a:pt x="1166775" y="1237667"/>
                </a:lnTo>
                <a:lnTo>
                  <a:pt x="1166775" y="1233573"/>
                </a:lnTo>
                <a:lnTo>
                  <a:pt x="1170843" y="1229478"/>
                </a:lnTo>
                <a:lnTo>
                  <a:pt x="1170843" y="1225359"/>
                </a:lnTo>
                <a:lnTo>
                  <a:pt x="1175318" y="1221265"/>
                </a:lnTo>
                <a:lnTo>
                  <a:pt x="1179386" y="1215123"/>
                </a:lnTo>
                <a:lnTo>
                  <a:pt x="1179386" y="1211029"/>
                </a:lnTo>
                <a:lnTo>
                  <a:pt x="1183454" y="1206934"/>
                </a:lnTo>
                <a:lnTo>
                  <a:pt x="1183454" y="1202815"/>
                </a:lnTo>
                <a:lnTo>
                  <a:pt x="1187930" y="1198721"/>
                </a:lnTo>
                <a:lnTo>
                  <a:pt x="1191998" y="1194626"/>
                </a:lnTo>
                <a:lnTo>
                  <a:pt x="1191998" y="1190532"/>
                </a:lnTo>
                <a:lnTo>
                  <a:pt x="1196473" y="1186438"/>
                </a:lnTo>
                <a:lnTo>
                  <a:pt x="1200541" y="1180296"/>
                </a:lnTo>
                <a:lnTo>
                  <a:pt x="1200541" y="1176177"/>
                </a:lnTo>
                <a:lnTo>
                  <a:pt x="1205016" y="1172082"/>
                </a:lnTo>
                <a:lnTo>
                  <a:pt x="1205016" y="1167988"/>
                </a:lnTo>
                <a:lnTo>
                  <a:pt x="1209084" y="1161846"/>
                </a:lnTo>
                <a:lnTo>
                  <a:pt x="1213153" y="1153658"/>
                </a:lnTo>
                <a:lnTo>
                  <a:pt x="1217628" y="1145444"/>
                </a:lnTo>
                <a:lnTo>
                  <a:pt x="1221696" y="1137255"/>
                </a:lnTo>
                <a:lnTo>
                  <a:pt x="1221696" y="1126995"/>
                </a:lnTo>
                <a:lnTo>
                  <a:pt x="1226171" y="1118806"/>
                </a:lnTo>
                <a:lnTo>
                  <a:pt x="1226171" y="1081932"/>
                </a:lnTo>
                <a:lnTo>
                  <a:pt x="1221696" y="1073718"/>
                </a:lnTo>
                <a:lnTo>
                  <a:pt x="1221696" y="1065529"/>
                </a:lnTo>
                <a:lnTo>
                  <a:pt x="1217628" y="1055294"/>
                </a:lnTo>
                <a:lnTo>
                  <a:pt x="1213153" y="1047080"/>
                </a:lnTo>
                <a:lnTo>
                  <a:pt x="1213153" y="1036844"/>
                </a:lnTo>
                <a:lnTo>
                  <a:pt x="1209084" y="1028655"/>
                </a:lnTo>
                <a:lnTo>
                  <a:pt x="1200541" y="1018394"/>
                </a:lnTo>
                <a:lnTo>
                  <a:pt x="1196473" y="1010206"/>
                </a:lnTo>
                <a:lnTo>
                  <a:pt x="1191998" y="999945"/>
                </a:lnTo>
                <a:lnTo>
                  <a:pt x="1183454" y="991756"/>
                </a:lnTo>
                <a:lnTo>
                  <a:pt x="1179386" y="981520"/>
                </a:lnTo>
                <a:lnTo>
                  <a:pt x="1170843" y="973307"/>
                </a:lnTo>
                <a:lnTo>
                  <a:pt x="1162300" y="965118"/>
                </a:lnTo>
                <a:lnTo>
                  <a:pt x="1153756" y="954882"/>
                </a:lnTo>
                <a:lnTo>
                  <a:pt x="1145620" y="946668"/>
                </a:lnTo>
                <a:lnTo>
                  <a:pt x="1137076" y="938480"/>
                </a:lnTo>
                <a:lnTo>
                  <a:pt x="1128533" y="930291"/>
                </a:lnTo>
                <a:lnTo>
                  <a:pt x="1119990" y="922077"/>
                </a:lnTo>
                <a:lnTo>
                  <a:pt x="1111446" y="911841"/>
                </a:lnTo>
                <a:lnTo>
                  <a:pt x="1098835" y="903653"/>
                </a:lnTo>
                <a:lnTo>
                  <a:pt x="1090291" y="895439"/>
                </a:lnTo>
                <a:lnTo>
                  <a:pt x="1077680" y="889298"/>
                </a:lnTo>
                <a:lnTo>
                  <a:pt x="1069137" y="881109"/>
                </a:lnTo>
                <a:lnTo>
                  <a:pt x="1060593" y="872895"/>
                </a:lnTo>
                <a:lnTo>
                  <a:pt x="1047982" y="866754"/>
                </a:lnTo>
                <a:lnTo>
                  <a:pt x="1039438" y="860612"/>
                </a:lnTo>
                <a:lnTo>
                  <a:pt x="1030895" y="854471"/>
                </a:lnTo>
                <a:lnTo>
                  <a:pt x="1022352" y="848304"/>
                </a:lnTo>
                <a:lnTo>
                  <a:pt x="1013808" y="842163"/>
                </a:lnTo>
                <a:lnTo>
                  <a:pt x="1005265" y="836021"/>
                </a:lnTo>
                <a:lnTo>
                  <a:pt x="997128" y="829880"/>
                </a:lnTo>
                <a:lnTo>
                  <a:pt x="988585" y="823713"/>
                </a:lnTo>
                <a:lnTo>
                  <a:pt x="980042" y="817571"/>
                </a:lnTo>
                <a:lnTo>
                  <a:pt x="971498" y="811430"/>
                </a:lnTo>
                <a:lnTo>
                  <a:pt x="962955" y="807336"/>
                </a:lnTo>
                <a:lnTo>
                  <a:pt x="954412" y="801194"/>
                </a:lnTo>
                <a:lnTo>
                  <a:pt x="950344" y="797075"/>
                </a:lnTo>
                <a:lnTo>
                  <a:pt x="941800" y="792980"/>
                </a:lnTo>
                <a:lnTo>
                  <a:pt x="933257" y="786839"/>
                </a:lnTo>
                <a:lnTo>
                  <a:pt x="929189" y="782745"/>
                </a:lnTo>
                <a:lnTo>
                  <a:pt x="920645" y="778650"/>
                </a:lnTo>
                <a:lnTo>
                  <a:pt x="916170" y="774556"/>
                </a:lnTo>
                <a:lnTo>
                  <a:pt x="912102" y="770437"/>
                </a:lnTo>
                <a:lnTo>
                  <a:pt x="903559" y="768389"/>
                </a:lnTo>
                <a:lnTo>
                  <a:pt x="899490" y="764295"/>
                </a:lnTo>
                <a:lnTo>
                  <a:pt x="895015" y="760201"/>
                </a:lnTo>
                <a:lnTo>
                  <a:pt x="890947" y="758153"/>
                </a:lnTo>
                <a:lnTo>
                  <a:pt x="886472" y="756106"/>
                </a:lnTo>
                <a:lnTo>
                  <a:pt x="886472" y="754059"/>
                </a:lnTo>
                <a:lnTo>
                  <a:pt x="882404" y="749965"/>
                </a:lnTo>
                <a:lnTo>
                  <a:pt x="878335" y="747918"/>
                </a:lnTo>
                <a:lnTo>
                  <a:pt x="878335" y="743798"/>
                </a:lnTo>
                <a:lnTo>
                  <a:pt x="873860" y="743798"/>
                </a:lnTo>
                <a:lnTo>
                  <a:pt x="873860" y="663884"/>
                </a:lnTo>
                <a:lnTo>
                  <a:pt x="869792" y="655695"/>
                </a:lnTo>
                <a:lnTo>
                  <a:pt x="869792" y="635198"/>
                </a:lnTo>
                <a:lnTo>
                  <a:pt x="865317" y="629057"/>
                </a:lnTo>
                <a:lnTo>
                  <a:pt x="865317" y="616749"/>
                </a:lnTo>
                <a:lnTo>
                  <a:pt x="861249" y="610607"/>
                </a:lnTo>
                <a:lnTo>
                  <a:pt x="861249" y="600371"/>
                </a:lnTo>
                <a:lnTo>
                  <a:pt x="856774" y="594205"/>
                </a:lnTo>
                <a:lnTo>
                  <a:pt x="856774" y="588063"/>
                </a:lnTo>
                <a:lnTo>
                  <a:pt x="852705" y="583969"/>
                </a:lnTo>
                <a:lnTo>
                  <a:pt x="852705" y="577827"/>
                </a:lnTo>
                <a:lnTo>
                  <a:pt x="848637" y="573733"/>
                </a:lnTo>
                <a:lnTo>
                  <a:pt x="848637" y="569614"/>
                </a:lnTo>
                <a:lnTo>
                  <a:pt x="844162" y="563472"/>
                </a:lnTo>
                <a:lnTo>
                  <a:pt x="840094" y="559378"/>
                </a:lnTo>
                <a:lnTo>
                  <a:pt x="840094" y="555283"/>
                </a:lnTo>
                <a:lnTo>
                  <a:pt x="835619" y="551189"/>
                </a:lnTo>
                <a:lnTo>
                  <a:pt x="831551" y="547095"/>
                </a:lnTo>
                <a:lnTo>
                  <a:pt x="831551" y="542975"/>
                </a:lnTo>
                <a:lnTo>
                  <a:pt x="827075" y="538881"/>
                </a:lnTo>
                <a:lnTo>
                  <a:pt x="827075" y="532739"/>
                </a:lnTo>
                <a:lnTo>
                  <a:pt x="823007" y="528645"/>
                </a:lnTo>
                <a:lnTo>
                  <a:pt x="823007" y="524551"/>
                </a:lnTo>
                <a:lnTo>
                  <a:pt x="818939" y="520456"/>
                </a:lnTo>
                <a:lnTo>
                  <a:pt x="818939" y="516337"/>
                </a:lnTo>
                <a:lnTo>
                  <a:pt x="814464" y="512243"/>
                </a:lnTo>
                <a:lnTo>
                  <a:pt x="814464" y="508148"/>
                </a:lnTo>
                <a:lnTo>
                  <a:pt x="810396" y="506101"/>
                </a:lnTo>
                <a:lnTo>
                  <a:pt x="810396" y="502007"/>
                </a:lnTo>
                <a:lnTo>
                  <a:pt x="805921" y="499960"/>
                </a:lnTo>
                <a:lnTo>
                  <a:pt x="805921" y="495865"/>
                </a:lnTo>
                <a:lnTo>
                  <a:pt x="801852" y="493793"/>
                </a:lnTo>
                <a:lnTo>
                  <a:pt x="801852" y="489699"/>
                </a:lnTo>
                <a:lnTo>
                  <a:pt x="797377" y="487652"/>
                </a:lnTo>
                <a:lnTo>
                  <a:pt x="797377" y="485605"/>
                </a:lnTo>
                <a:lnTo>
                  <a:pt x="793309" y="483557"/>
                </a:lnTo>
                <a:lnTo>
                  <a:pt x="793309" y="481510"/>
                </a:lnTo>
                <a:lnTo>
                  <a:pt x="788834" y="479463"/>
                </a:lnTo>
                <a:lnTo>
                  <a:pt x="784766" y="477416"/>
                </a:lnTo>
                <a:lnTo>
                  <a:pt x="784766" y="475369"/>
                </a:lnTo>
                <a:lnTo>
                  <a:pt x="780697" y="473321"/>
                </a:lnTo>
                <a:lnTo>
                  <a:pt x="780697" y="471274"/>
                </a:lnTo>
                <a:lnTo>
                  <a:pt x="776222" y="471274"/>
                </a:lnTo>
                <a:lnTo>
                  <a:pt x="776222" y="469202"/>
                </a:lnTo>
                <a:lnTo>
                  <a:pt x="772154" y="469202"/>
                </a:lnTo>
                <a:lnTo>
                  <a:pt x="767679" y="467155"/>
                </a:lnTo>
                <a:lnTo>
                  <a:pt x="763611" y="465108"/>
                </a:lnTo>
                <a:lnTo>
                  <a:pt x="759136" y="463061"/>
                </a:lnTo>
                <a:lnTo>
                  <a:pt x="755067" y="461013"/>
                </a:lnTo>
                <a:lnTo>
                  <a:pt x="750999" y="458966"/>
                </a:lnTo>
                <a:lnTo>
                  <a:pt x="742456" y="456919"/>
                </a:lnTo>
                <a:lnTo>
                  <a:pt x="737981" y="452825"/>
                </a:lnTo>
                <a:lnTo>
                  <a:pt x="733912" y="450778"/>
                </a:lnTo>
                <a:lnTo>
                  <a:pt x="729437" y="448730"/>
                </a:lnTo>
                <a:lnTo>
                  <a:pt x="725369" y="444636"/>
                </a:lnTo>
                <a:lnTo>
                  <a:pt x="721301" y="440517"/>
                </a:lnTo>
                <a:lnTo>
                  <a:pt x="716826" y="438470"/>
                </a:lnTo>
                <a:lnTo>
                  <a:pt x="708282" y="434375"/>
                </a:lnTo>
                <a:lnTo>
                  <a:pt x="704214" y="430281"/>
                </a:lnTo>
                <a:lnTo>
                  <a:pt x="699739" y="426186"/>
                </a:lnTo>
                <a:lnTo>
                  <a:pt x="695671" y="422092"/>
                </a:lnTo>
                <a:lnTo>
                  <a:pt x="691603" y="417973"/>
                </a:lnTo>
                <a:lnTo>
                  <a:pt x="687128" y="413878"/>
                </a:lnTo>
                <a:lnTo>
                  <a:pt x="683059" y="409784"/>
                </a:lnTo>
                <a:lnTo>
                  <a:pt x="678584" y="405690"/>
                </a:lnTo>
                <a:lnTo>
                  <a:pt x="674516" y="401595"/>
                </a:lnTo>
                <a:lnTo>
                  <a:pt x="670041" y="397501"/>
                </a:lnTo>
                <a:lnTo>
                  <a:pt x="665973" y="393407"/>
                </a:lnTo>
                <a:lnTo>
                  <a:pt x="661904" y="387240"/>
                </a:lnTo>
                <a:lnTo>
                  <a:pt x="657429" y="383146"/>
                </a:lnTo>
                <a:lnTo>
                  <a:pt x="653361" y="379052"/>
                </a:lnTo>
                <a:lnTo>
                  <a:pt x="648886" y="372910"/>
                </a:lnTo>
                <a:lnTo>
                  <a:pt x="644818" y="368816"/>
                </a:lnTo>
                <a:lnTo>
                  <a:pt x="640343" y="362649"/>
                </a:lnTo>
                <a:lnTo>
                  <a:pt x="636274" y="358555"/>
                </a:lnTo>
                <a:lnTo>
                  <a:pt x="632206" y="352413"/>
                </a:lnTo>
                <a:lnTo>
                  <a:pt x="627731" y="346272"/>
                </a:lnTo>
                <a:lnTo>
                  <a:pt x="623663" y="338058"/>
                </a:lnTo>
                <a:lnTo>
                  <a:pt x="615119" y="329869"/>
                </a:lnTo>
                <a:lnTo>
                  <a:pt x="610644" y="319634"/>
                </a:lnTo>
                <a:lnTo>
                  <a:pt x="606576" y="311420"/>
                </a:lnTo>
                <a:lnTo>
                  <a:pt x="598033" y="303231"/>
                </a:lnTo>
                <a:lnTo>
                  <a:pt x="593965" y="292995"/>
                </a:lnTo>
                <a:lnTo>
                  <a:pt x="589489" y="284782"/>
                </a:lnTo>
                <a:lnTo>
                  <a:pt x="585421" y="276593"/>
                </a:lnTo>
                <a:lnTo>
                  <a:pt x="580946" y="266332"/>
                </a:lnTo>
                <a:lnTo>
                  <a:pt x="572810" y="258143"/>
                </a:lnTo>
                <a:lnTo>
                  <a:pt x="568335" y="249955"/>
                </a:lnTo>
                <a:lnTo>
                  <a:pt x="564266" y="241766"/>
                </a:lnTo>
                <a:lnTo>
                  <a:pt x="559791" y="233552"/>
                </a:lnTo>
                <a:lnTo>
                  <a:pt x="555723" y="223316"/>
                </a:lnTo>
                <a:lnTo>
                  <a:pt x="551248" y="215103"/>
                </a:lnTo>
                <a:lnTo>
                  <a:pt x="547180" y="206914"/>
                </a:lnTo>
                <a:lnTo>
                  <a:pt x="543111" y="198725"/>
                </a:lnTo>
                <a:lnTo>
                  <a:pt x="543111" y="190487"/>
                </a:lnTo>
                <a:lnTo>
                  <a:pt x="538636" y="182248"/>
                </a:lnTo>
                <a:lnTo>
                  <a:pt x="534568" y="176256"/>
                </a:lnTo>
                <a:lnTo>
                  <a:pt x="530093" y="168018"/>
                </a:lnTo>
                <a:lnTo>
                  <a:pt x="530093" y="159779"/>
                </a:lnTo>
                <a:lnTo>
                  <a:pt x="526025" y="151540"/>
                </a:lnTo>
                <a:lnTo>
                  <a:pt x="521550" y="143302"/>
                </a:lnTo>
                <a:lnTo>
                  <a:pt x="521550" y="137310"/>
                </a:lnTo>
                <a:lnTo>
                  <a:pt x="517481" y="129071"/>
                </a:lnTo>
                <a:lnTo>
                  <a:pt x="517481" y="108600"/>
                </a:lnTo>
                <a:lnTo>
                  <a:pt x="513413" y="100361"/>
                </a:lnTo>
                <a:lnTo>
                  <a:pt x="513413" y="65409"/>
                </a:lnTo>
                <a:lnTo>
                  <a:pt x="508938" y="61415"/>
                </a:lnTo>
                <a:lnTo>
                  <a:pt x="508938" y="30707"/>
                </a:lnTo>
                <a:lnTo>
                  <a:pt x="504870" y="26713"/>
                </a:lnTo>
                <a:lnTo>
                  <a:pt x="504870" y="0"/>
                </a:lnTo>
                <a:lnTo>
                  <a:pt x="500395" y="1997"/>
                </a:lnTo>
                <a:lnTo>
                  <a:pt x="496326" y="3994"/>
                </a:lnTo>
                <a:lnTo>
                  <a:pt x="491851" y="8238"/>
                </a:lnTo>
                <a:lnTo>
                  <a:pt x="487783" y="12233"/>
                </a:lnTo>
                <a:lnTo>
                  <a:pt x="483715" y="14230"/>
                </a:lnTo>
                <a:lnTo>
                  <a:pt x="479240" y="18474"/>
                </a:lnTo>
                <a:lnTo>
                  <a:pt x="475172" y="20471"/>
                </a:lnTo>
                <a:lnTo>
                  <a:pt x="470696" y="24466"/>
                </a:lnTo>
                <a:lnTo>
                  <a:pt x="466628" y="28710"/>
                </a:lnTo>
                <a:lnTo>
                  <a:pt x="462153" y="32704"/>
                </a:lnTo>
                <a:lnTo>
                  <a:pt x="458085" y="34702"/>
                </a:lnTo>
                <a:lnTo>
                  <a:pt x="454017" y="38946"/>
                </a:lnTo>
                <a:lnTo>
                  <a:pt x="449542" y="42940"/>
                </a:lnTo>
                <a:lnTo>
                  <a:pt x="445473" y="47184"/>
                </a:lnTo>
                <a:lnTo>
                  <a:pt x="440998" y="51179"/>
                </a:lnTo>
                <a:lnTo>
                  <a:pt x="436930" y="55173"/>
                </a:lnTo>
                <a:lnTo>
                  <a:pt x="432455" y="59418"/>
                </a:lnTo>
                <a:lnTo>
                  <a:pt x="428387" y="63412"/>
                </a:lnTo>
                <a:lnTo>
                  <a:pt x="424318" y="65409"/>
                </a:lnTo>
                <a:lnTo>
                  <a:pt x="424318" y="69653"/>
                </a:lnTo>
                <a:lnTo>
                  <a:pt x="419843" y="73648"/>
                </a:lnTo>
                <a:lnTo>
                  <a:pt x="415775" y="77892"/>
                </a:lnTo>
                <a:lnTo>
                  <a:pt x="415775" y="81887"/>
                </a:lnTo>
                <a:lnTo>
                  <a:pt x="411300" y="86131"/>
                </a:lnTo>
                <a:lnTo>
                  <a:pt x="407232" y="90125"/>
                </a:lnTo>
                <a:lnTo>
                  <a:pt x="407232" y="94120"/>
                </a:lnTo>
                <a:lnTo>
                  <a:pt x="402757" y="98364"/>
                </a:lnTo>
                <a:lnTo>
                  <a:pt x="402757" y="102358"/>
                </a:lnTo>
                <a:lnTo>
                  <a:pt x="398688" y="106602"/>
                </a:lnTo>
                <a:lnTo>
                  <a:pt x="398688" y="114591"/>
                </a:lnTo>
                <a:lnTo>
                  <a:pt x="394620" y="118836"/>
                </a:lnTo>
                <a:lnTo>
                  <a:pt x="394620" y="129071"/>
                </a:lnTo>
                <a:lnTo>
                  <a:pt x="390145" y="133066"/>
                </a:lnTo>
                <a:lnTo>
                  <a:pt x="390145" y="153538"/>
                </a:lnTo>
                <a:lnTo>
                  <a:pt x="386077" y="159779"/>
                </a:lnTo>
                <a:lnTo>
                  <a:pt x="386077" y="198725"/>
                </a:lnTo>
                <a:lnTo>
                  <a:pt x="390145" y="202820"/>
                </a:lnTo>
                <a:lnTo>
                  <a:pt x="390145" y="221269"/>
                </a:lnTo>
                <a:lnTo>
                  <a:pt x="394620" y="227411"/>
                </a:lnTo>
                <a:lnTo>
                  <a:pt x="394620" y="239694"/>
                </a:lnTo>
                <a:lnTo>
                  <a:pt x="398688" y="243813"/>
                </a:lnTo>
                <a:lnTo>
                  <a:pt x="398688" y="247907"/>
                </a:lnTo>
                <a:lnTo>
                  <a:pt x="402757" y="249955"/>
                </a:lnTo>
                <a:lnTo>
                  <a:pt x="402757" y="258143"/>
                </a:lnTo>
                <a:lnTo>
                  <a:pt x="407232" y="260191"/>
                </a:lnTo>
                <a:close/>
              </a:path>
            </a:pathLst>
          </a:custGeom>
          <a:solidFill>
            <a:srgbClr val="F54B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372996" y="3309926"/>
            <a:ext cx="4230" cy="1997"/>
          </a:xfrm>
          <a:custGeom>
            <a:avLst/>
            <a:gdLst/>
            <a:ahLst/>
            <a:cxnLst/>
            <a:rect l="l" t="t" r="r" b="b"/>
            <a:pathLst>
              <a:path w="4230" h="1997">
                <a:moveTo>
                  <a:pt x="4230" y="0"/>
                </a:moveTo>
                <a:lnTo>
                  <a:pt x="0" y="0"/>
                </a:lnTo>
                <a:lnTo>
                  <a:pt x="0" y="1997"/>
                </a:lnTo>
                <a:lnTo>
                  <a:pt x="4230" y="0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986838" y="2899991"/>
            <a:ext cx="3649060" cy="3063520"/>
          </a:xfrm>
          <a:custGeom>
            <a:avLst/>
            <a:gdLst/>
            <a:ahLst/>
            <a:cxnLst/>
            <a:rect l="l" t="t" r="r" b="b"/>
            <a:pathLst>
              <a:path w="3649060" h="3063520">
                <a:moveTo>
                  <a:pt x="3008392" y="614651"/>
                </a:moveTo>
                <a:lnTo>
                  <a:pt x="3004161" y="612654"/>
                </a:lnTo>
                <a:lnTo>
                  <a:pt x="3004161" y="610657"/>
                </a:lnTo>
                <a:lnTo>
                  <a:pt x="2999930" y="608660"/>
                </a:lnTo>
                <a:lnTo>
                  <a:pt x="2999930" y="606413"/>
                </a:lnTo>
                <a:lnTo>
                  <a:pt x="2995658" y="606413"/>
                </a:lnTo>
                <a:lnTo>
                  <a:pt x="2995658" y="602418"/>
                </a:lnTo>
                <a:lnTo>
                  <a:pt x="2991427" y="600421"/>
                </a:lnTo>
                <a:lnTo>
                  <a:pt x="2987196" y="598424"/>
                </a:lnTo>
                <a:lnTo>
                  <a:pt x="2987196" y="596177"/>
                </a:lnTo>
                <a:lnTo>
                  <a:pt x="2982924" y="594180"/>
                </a:lnTo>
                <a:lnTo>
                  <a:pt x="2982924" y="592182"/>
                </a:lnTo>
                <a:lnTo>
                  <a:pt x="2978693" y="590185"/>
                </a:lnTo>
                <a:lnTo>
                  <a:pt x="2978693" y="585941"/>
                </a:lnTo>
                <a:lnTo>
                  <a:pt x="2974462" y="585941"/>
                </a:lnTo>
                <a:lnTo>
                  <a:pt x="2974462" y="583944"/>
                </a:lnTo>
                <a:lnTo>
                  <a:pt x="2970232" y="581947"/>
                </a:lnTo>
                <a:lnTo>
                  <a:pt x="2970232" y="579949"/>
                </a:lnTo>
                <a:lnTo>
                  <a:pt x="2965960" y="577952"/>
                </a:lnTo>
                <a:lnTo>
                  <a:pt x="2965960" y="575705"/>
                </a:lnTo>
                <a:lnTo>
                  <a:pt x="2961729" y="573708"/>
                </a:lnTo>
                <a:lnTo>
                  <a:pt x="2961729" y="571711"/>
                </a:lnTo>
                <a:lnTo>
                  <a:pt x="2957498" y="569713"/>
                </a:lnTo>
                <a:lnTo>
                  <a:pt x="2957498" y="567716"/>
                </a:lnTo>
                <a:lnTo>
                  <a:pt x="2953226" y="565469"/>
                </a:lnTo>
                <a:lnTo>
                  <a:pt x="2953226" y="563472"/>
                </a:lnTo>
                <a:lnTo>
                  <a:pt x="2948995" y="561475"/>
                </a:lnTo>
                <a:lnTo>
                  <a:pt x="2948995" y="557231"/>
                </a:lnTo>
                <a:lnTo>
                  <a:pt x="2944764" y="557231"/>
                </a:lnTo>
                <a:lnTo>
                  <a:pt x="2944764" y="555233"/>
                </a:lnTo>
                <a:lnTo>
                  <a:pt x="2940493" y="553236"/>
                </a:lnTo>
                <a:lnTo>
                  <a:pt x="2940493" y="549242"/>
                </a:lnTo>
                <a:lnTo>
                  <a:pt x="2936262" y="546995"/>
                </a:lnTo>
                <a:lnTo>
                  <a:pt x="2936262" y="544998"/>
                </a:lnTo>
                <a:lnTo>
                  <a:pt x="2932031" y="544998"/>
                </a:lnTo>
                <a:lnTo>
                  <a:pt x="2932031" y="543000"/>
                </a:lnTo>
                <a:lnTo>
                  <a:pt x="2927800" y="541003"/>
                </a:lnTo>
                <a:lnTo>
                  <a:pt x="2927800" y="536759"/>
                </a:lnTo>
                <a:lnTo>
                  <a:pt x="2923528" y="536759"/>
                </a:lnTo>
                <a:lnTo>
                  <a:pt x="2923528" y="532764"/>
                </a:lnTo>
                <a:lnTo>
                  <a:pt x="2919297" y="530767"/>
                </a:lnTo>
                <a:lnTo>
                  <a:pt x="2915066" y="528770"/>
                </a:lnTo>
                <a:lnTo>
                  <a:pt x="2915066" y="524526"/>
                </a:lnTo>
                <a:lnTo>
                  <a:pt x="2910794" y="524526"/>
                </a:lnTo>
                <a:lnTo>
                  <a:pt x="2910794" y="520531"/>
                </a:lnTo>
                <a:lnTo>
                  <a:pt x="2906563" y="518534"/>
                </a:lnTo>
                <a:lnTo>
                  <a:pt x="2902332" y="516287"/>
                </a:lnTo>
                <a:lnTo>
                  <a:pt x="2902332" y="512293"/>
                </a:lnTo>
                <a:lnTo>
                  <a:pt x="2898061" y="512293"/>
                </a:lnTo>
                <a:lnTo>
                  <a:pt x="2898061" y="508298"/>
                </a:lnTo>
                <a:lnTo>
                  <a:pt x="2893830" y="506051"/>
                </a:lnTo>
                <a:lnTo>
                  <a:pt x="2889599" y="504054"/>
                </a:lnTo>
                <a:lnTo>
                  <a:pt x="2889599" y="500060"/>
                </a:lnTo>
                <a:lnTo>
                  <a:pt x="2885368" y="500060"/>
                </a:lnTo>
                <a:lnTo>
                  <a:pt x="2885368" y="495815"/>
                </a:lnTo>
                <a:lnTo>
                  <a:pt x="2881096" y="489824"/>
                </a:lnTo>
                <a:lnTo>
                  <a:pt x="2876865" y="481585"/>
                </a:lnTo>
                <a:lnTo>
                  <a:pt x="2868362" y="473346"/>
                </a:lnTo>
                <a:lnTo>
                  <a:pt x="2864131" y="467105"/>
                </a:lnTo>
                <a:lnTo>
                  <a:pt x="2859900" y="459116"/>
                </a:lnTo>
                <a:lnTo>
                  <a:pt x="2855669" y="452875"/>
                </a:lnTo>
                <a:lnTo>
                  <a:pt x="2851398" y="444636"/>
                </a:lnTo>
                <a:lnTo>
                  <a:pt x="2847167" y="438395"/>
                </a:lnTo>
                <a:lnTo>
                  <a:pt x="2838664" y="430406"/>
                </a:lnTo>
                <a:lnTo>
                  <a:pt x="2834433" y="424164"/>
                </a:lnTo>
                <a:lnTo>
                  <a:pt x="2830202" y="415926"/>
                </a:lnTo>
                <a:lnTo>
                  <a:pt x="2825931" y="409934"/>
                </a:lnTo>
                <a:lnTo>
                  <a:pt x="2821700" y="403693"/>
                </a:lnTo>
                <a:lnTo>
                  <a:pt x="2813238" y="397451"/>
                </a:lnTo>
                <a:lnTo>
                  <a:pt x="2808966" y="391459"/>
                </a:lnTo>
                <a:lnTo>
                  <a:pt x="2804735" y="385218"/>
                </a:lnTo>
                <a:lnTo>
                  <a:pt x="2800504" y="381224"/>
                </a:lnTo>
                <a:lnTo>
                  <a:pt x="2792001" y="374982"/>
                </a:lnTo>
                <a:lnTo>
                  <a:pt x="2787770" y="370988"/>
                </a:lnTo>
                <a:lnTo>
                  <a:pt x="2783499" y="366744"/>
                </a:lnTo>
                <a:lnTo>
                  <a:pt x="2779268" y="362749"/>
                </a:lnTo>
                <a:lnTo>
                  <a:pt x="2775037" y="358505"/>
                </a:lnTo>
                <a:lnTo>
                  <a:pt x="2766534" y="354510"/>
                </a:lnTo>
                <a:lnTo>
                  <a:pt x="2762303" y="352513"/>
                </a:lnTo>
                <a:lnTo>
                  <a:pt x="2758072" y="350266"/>
                </a:lnTo>
                <a:lnTo>
                  <a:pt x="2753800" y="348269"/>
                </a:lnTo>
                <a:lnTo>
                  <a:pt x="2749569" y="346272"/>
                </a:lnTo>
                <a:lnTo>
                  <a:pt x="2745338" y="344275"/>
                </a:lnTo>
                <a:lnTo>
                  <a:pt x="2732605" y="344275"/>
                </a:lnTo>
                <a:lnTo>
                  <a:pt x="2707138" y="358505"/>
                </a:lnTo>
                <a:lnTo>
                  <a:pt x="2690173" y="370988"/>
                </a:lnTo>
                <a:lnTo>
                  <a:pt x="2673208" y="385218"/>
                </a:lnTo>
                <a:lnTo>
                  <a:pt x="2656203" y="401695"/>
                </a:lnTo>
                <a:lnTo>
                  <a:pt x="2643510" y="417923"/>
                </a:lnTo>
                <a:lnTo>
                  <a:pt x="2630776" y="436397"/>
                </a:lnTo>
                <a:lnTo>
                  <a:pt x="2618043" y="454872"/>
                </a:lnTo>
                <a:lnTo>
                  <a:pt x="2609540" y="473346"/>
                </a:lnTo>
                <a:lnTo>
                  <a:pt x="2601078" y="493818"/>
                </a:lnTo>
                <a:lnTo>
                  <a:pt x="2592576" y="514290"/>
                </a:lnTo>
                <a:lnTo>
                  <a:pt x="2588345" y="532764"/>
                </a:lnTo>
                <a:lnTo>
                  <a:pt x="2584073" y="553236"/>
                </a:lnTo>
                <a:lnTo>
                  <a:pt x="2579842" y="575705"/>
                </a:lnTo>
                <a:lnTo>
                  <a:pt x="2579842" y="596177"/>
                </a:lnTo>
                <a:lnTo>
                  <a:pt x="2575611" y="616898"/>
                </a:lnTo>
                <a:lnTo>
                  <a:pt x="2575611" y="676217"/>
                </a:lnTo>
                <a:lnTo>
                  <a:pt x="2579842" y="694641"/>
                </a:lnTo>
                <a:lnTo>
                  <a:pt x="2579842" y="713091"/>
                </a:lnTo>
                <a:lnTo>
                  <a:pt x="2584073" y="729493"/>
                </a:lnTo>
                <a:lnTo>
                  <a:pt x="2584073" y="745870"/>
                </a:lnTo>
                <a:lnTo>
                  <a:pt x="2588345" y="762273"/>
                </a:lnTo>
                <a:lnTo>
                  <a:pt x="2588345" y="776628"/>
                </a:lnTo>
                <a:lnTo>
                  <a:pt x="2592576" y="788911"/>
                </a:lnTo>
                <a:lnTo>
                  <a:pt x="2596807" y="801219"/>
                </a:lnTo>
                <a:lnTo>
                  <a:pt x="2596807" y="809408"/>
                </a:lnTo>
                <a:lnTo>
                  <a:pt x="2601078" y="819644"/>
                </a:lnTo>
                <a:lnTo>
                  <a:pt x="2601078" y="829904"/>
                </a:lnTo>
                <a:lnTo>
                  <a:pt x="2605309" y="833999"/>
                </a:lnTo>
                <a:lnTo>
                  <a:pt x="2605309" y="897511"/>
                </a:lnTo>
                <a:lnTo>
                  <a:pt x="2601078" y="924149"/>
                </a:lnTo>
                <a:lnTo>
                  <a:pt x="2596807" y="950788"/>
                </a:lnTo>
                <a:lnTo>
                  <a:pt x="2592576" y="975379"/>
                </a:lnTo>
                <a:lnTo>
                  <a:pt x="2584073" y="997923"/>
                </a:lnTo>
                <a:lnTo>
                  <a:pt x="2575611" y="1018419"/>
                </a:lnTo>
                <a:lnTo>
                  <a:pt x="2567108" y="1038916"/>
                </a:lnTo>
                <a:lnTo>
                  <a:pt x="2554375" y="1055318"/>
                </a:lnTo>
                <a:lnTo>
                  <a:pt x="2541641" y="1071696"/>
                </a:lnTo>
                <a:lnTo>
                  <a:pt x="2533179" y="1088098"/>
                </a:lnTo>
                <a:lnTo>
                  <a:pt x="2516214" y="1100381"/>
                </a:lnTo>
                <a:lnTo>
                  <a:pt x="2503481" y="1112689"/>
                </a:lnTo>
                <a:lnTo>
                  <a:pt x="2490747" y="1122925"/>
                </a:lnTo>
                <a:lnTo>
                  <a:pt x="2473783" y="1133186"/>
                </a:lnTo>
                <a:lnTo>
                  <a:pt x="2461049" y="1141375"/>
                </a:lnTo>
                <a:lnTo>
                  <a:pt x="2444084" y="1149563"/>
                </a:lnTo>
                <a:lnTo>
                  <a:pt x="2431351" y="1155730"/>
                </a:lnTo>
                <a:lnTo>
                  <a:pt x="2414345" y="1161871"/>
                </a:lnTo>
                <a:lnTo>
                  <a:pt x="2397381" y="1165966"/>
                </a:lnTo>
                <a:lnTo>
                  <a:pt x="2384647" y="1170060"/>
                </a:lnTo>
                <a:lnTo>
                  <a:pt x="2367682" y="1174155"/>
                </a:lnTo>
                <a:lnTo>
                  <a:pt x="2354949" y="1176202"/>
                </a:lnTo>
                <a:lnTo>
                  <a:pt x="2342215" y="1178249"/>
                </a:lnTo>
                <a:lnTo>
                  <a:pt x="2329482" y="1178249"/>
                </a:lnTo>
                <a:lnTo>
                  <a:pt x="2316789" y="1180321"/>
                </a:lnTo>
                <a:lnTo>
                  <a:pt x="2274357" y="1180321"/>
                </a:lnTo>
                <a:lnTo>
                  <a:pt x="2270085" y="1178249"/>
                </a:lnTo>
                <a:lnTo>
                  <a:pt x="2261623" y="1178249"/>
                </a:lnTo>
                <a:lnTo>
                  <a:pt x="2265854" y="1170060"/>
                </a:lnTo>
                <a:lnTo>
                  <a:pt x="2265854" y="1157777"/>
                </a:lnTo>
                <a:lnTo>
                  <a:pt x="2270085" y="1151611"/>
                </a:lnTo>
                <a:lnTo>
                  <a:pt x="2270085" y="1077862"/>
                </a:lnTo>
                <a:lnTo>
                  <a:pt x="2265854" y="1071696"/>
                </a:lnTo>
                <a:lnTo>
                  <a:pt x="2265854" y="1057366"/>
                </a:lnTo>
                <a:lnTo>
                  <a:pt x="2261623" y="1053271"/>
                </a:lnTo>
                <a:lnTo>
                  <a:pt x="2261623" y="1049152"/>
                </a:lnTo>
                <a:lnTo>
                  <a:pt x="2257351" y="1045058"/>
                </a:lnTo>
                <a:lnTo>
                  <a:pt x="2257351" y="1036869"/>
                </a:lnTo>
                <a:lnTo>
                  <a:pt x="2253120" y="1032775"/>
                </a:lnTo>
                <a:lnTo>
                  <a:pt x="2253120" y="1028680"/>
                </a:lnTo>
                <a:lnTo>
                  <a:pt x="2248889" y="1024561"/>
                </a:lnTo>
                <a:lnTo>
                  <a:pt x="2248889" y="1020467"/>
                </a:lnTo>
                <a:lnTo>
                  <a:pt x="2244618" y="1018419"/>
                </a:lnTo>
                <a:lnTo>
                  <a:pt x="2240387" y="1014325"/>
                </a:lnTo>
                <a:lnTo>
                  <a:pt x="2236156" y="999970"/>
                </a:lnTo>
                <a:lnTo>
                  <a:pt x="2227653" y="987687"/>
                </a:lnTo>
                <a:lnTo>
                  <a:pt x="2219191" y="975379"/>
                </a:lnTo>
                <a:lnTo>
                  <a:pt x="2210689" y="965143"/>
                </a:lnTo>
                <a:lnTo>
                  <a:pt x="2197955" y="956954"/>
                </a:lnTo>
                <a:lnTo>
                  <a:pt x="2185221" y="948741"/>
                </a:lnTo>
                <a:lnTo>
                  <a:pt x="2176759" y="940552"/>
                </a:lnTo>
                <a:lnTo>
                  <a:pt x="2159754" y="934410"/>
                </a:lnTo>
                <a:lnTo>
                  <a:pt x="2147061" y="928269"/>
                </a:lnTo>
                <a:lnTo>
                  <a:pt x="2134327" y="922102"/>
                </a:lnTo>
                <a:lnTo>
                  <a:pt x="2117363" y="918008"/>
                </a:lnTo>
                <a:lnTo>
                  <a:pt x="2104629" y="913914"/>
                </a:lnTo>
                <a:lnTo>
                  <a:pt x="2087624" y="909819"/>
                </a:lnTo>
                <a:lnTo>
                  <a:pt x="2074931" y="907772"/>
                </a:lnTo>
                <a:lnTo>
                  <a:pt x="2057926" y="903678"/>
                </a:lnTo>
                <a:lnTo>
                  <a:pt x="2045192" y="901631"/>
                </a:lnTo>
                <a:lnTo>
                  <a:pt x="2028227" y="899558"/>
                </a:lnTo>
                <a:lnTo>
                  <a:pt x="2015494" y="897511"/>
                </a:lnTo>
                <a:lnTo>
                  <a:pt x="2002760" y="895464"/>
                </a:lnTo>
                <a:lnTo>
                  <a:pt x="1985795" y="893417"/>
                </a:lnTo>
                <a:lnTo>
                  <a:pt x="1973062" y="891370"/>
                </a:lnTo>
                <a:lnTo>
                  <a:pt x="1960328" y="889322"/>
                </a:lnTo>
                <a:lnTo>
                  <a:pt x="1951866" y="887275"/>
                </a:lnTo>
                <a:lnTo>
                  <a:pt x="1939133" y="883181"/>
                </a:lnTo>
                <a:lnTo>
                  <a:pt x="1930630" y="881134"/>
                </a:lnTo>
                <a:lnTo>
                  <a:pt x="1922168" y="877039"/>
                </a:lnTo>
                <a:lnTo>
                  <a:pt x="1913665" y="872920"/>
                </a:lnTo>
                <a:lnTo>
                  <a:pt x="1909434" y="868826"/>
                </a:lnTo>
                <a:lnTo>
                  <a:pt x="1905203" y="862684"/>
                </a:lnTo>
                <a:lnTo>
                  <a:pt x="1900932" y="858590"/>
                </a:lnTo>
                <a:lnTo>
                  <a:pt x="1900932" y="844235"/>
                </a:lnTo>
                <a:lnTo>
                  <a:pt x="1896701" y="836046"/>
                </a:lnTo>
                <a:lnTo>
                  <a:pt x="1896701" y="752037"/>
                </a:lnTo>
                <a:lnTo>
                  <a:pt x="1900932" y="743823"/>
                </a:lnTo>
                <a:lnTo>
                  <a:pt x="1900932" y="635123"/>
                </a:lnTo>
                <a:lnTo>
                  <a:pt x="1896701" y="629131"/>
                </a:lnTo>
                <a:lnTo>
                  <a:pt x="1896701" y="596177"/>
                </a:lnTo>
                <a:lnTo>
                  <a:pt x="1892470" y="594180"/>
                </a:lnTo>
                <a:lnTo>
                  <a:pt x="1892470" y="573708"/>
                </a:lnTo>
                <a:lnTo>
                  <a:pt x="1888198" y="571711"/>
                </a:lnTo>
                <a:lnTo>
                  <a:pt x="1888198" y="555233"/>
                </a:lnTo>
                <a:lnTo>
                  <a:pt x="1883967" y="553236"/>
                </a:lnTo>
                <a:lnTo>
                  <a:pt x="1883967" y="541003"/>
                </a:lnTo>
                <a:lnTo>
                  <a:pt x="1879736" y="536759"/>
                </a:lnTo>
                <a:lnTo>
                  <a:pt x="1879736" y="528770"/>
                </a:lnTo>
                <a:lnTo>
                  <a:pt x="1875464" y="524526"/>
                </a:lnTo>
                <a:lnTo>
                  <a:pt x="1875464" y="522529"/>
                </a:lnTo>
                <a:lnTo>
                  <a:pt x="1871233" y="518534"/>
                </a:lnTo>
                <a:lnTo>
                  <a:pt x="1867002" y="514290"/>
                </a:lnTo>
                <a:lnTo>
                  <a:pt x="1867002" y="510295"/>
                </a:lnTo>
                <a:lnTo>
                  <a:pt x="1862771" y="506051"/>
                </a:lnTo>
                <a:lnTo>
                  <a:pt x="1858500" y="504054"/>
                </a:lnTo>
                <a:lnTo>
                  <a:pt x="1858500" y="500060"/>
                </a:lnTo>
                <a:lnTo>
                  <a:pt x="1854269" y="495815"/>
                </a:lnTo>
                <a:lnTo>
                  <a:pt x="1850038" y="491821"/>
                </a:lnTo>
                <a:lnTo>
                  <a:pt x="1845766" y="489824"/>
                </a:lnTo>
                <a:lnTo>
                  <a:pt x="1845766" y="485580"/>
                </a:lnTo>
                <a:lnTo>
                  <a:pt x="1841535" y="481585"/>
                </a:lnTo>
                <a:lnTo>
                  <a:pt x="1837304" y="479588"/>
                </a:lnTo>
                <a:lnTo>
                  <a:pt x="1833033" y="475344"/>
                </a:lnTo>
                <a:lnTo>
                  <a:pt x="1828802" y="471349"/>
                </a:lnTo>
                <a:lnTo>
                  <a:pt x="1828802" y="467105"/>
                </a:lnTo>
                <a:lnTo>
                  <a:pt x="1824571" y="465108"/>
                </a:lnTo>
                <a:lnTo>
                  <a:pt x="1820340" y="461113"/>
                </a:lnTo>
                <a:lnTo>
                  <a:pt x="1816068" y="456869"/>
                </a:lnTo>
                <a:lnTo>
                  <a:pt x="1816068" y="452875"/>
                </a:lnTo>
                <a:lnTo>
                  <a:pt x="1811837" y="450877"/>
                </a:lnTo>
                <a:lnTo>
                  <a:pt x="1807606" y="446633"/>
                </a:lnTo>
                <a:lnTo>
                  <a:pt x="1807606" y="442639"/>
                </a:lnTo>
                <a:lnTo>
                  <a:pt x="1803334" y="438395"/>
                </a:lnTo>
                <a:lnTo>
                  <a:pt x="1803334" y="432403"/>
                </a:lnTo>
                <a:lnTo>
                  <a:pt x="1799103" y="428159"/>
                </a:lnTo>
                <a:lnTo>
                  <a:pt x="1799103" y="420170"/>
                </a:lnTo>
                <a:lnTo>
                  <a:pt x="1794872" y="415926"/>
                </a:lnTo>
                <a:lnTo>
                  <a:pt x="1794872" y="407687"/>
                </a:lnTo>
                <a:lnTo>
                  <a:pt x="1790641" y="401695"/>
                </a:lnTo>
                <a:lnTo>
                  <a:pt x="1790641" y="393457"/>
                </a:lnTo>
                <a:lnTo>
                  <a:pt x="1786370" y="387215"/>
                </a:lnTo>
                <a:lnTo>
                  <a:pt x="1786370" y="378977"/>
                </a:lnTo>
                <a:lnTo>
                  <a:pt x="1782139" y="372985"/>
                </a:lnTo>
                <a:lnTo>
                  <a:pt x="1782139" y="364746"/>
                </a:lnTo>
                <a:lnTo>
                  <a:pt x="1777908" y="358505"/>
                </a:lnTo>
                <a:lnTo>
                  <a:pt x="1777908" y="354510"/>
                </a:lnTo>
                <a:lnTo>
                  <a:pt x="1773636" y="350266"/>
                </a:lnTo>
                <a:lnTo>
                  <a:pt x="1773636" y="340030"/>
                </a:lnTo>
                <a:lnTo>
                  <a:pt x="1769405" y="334039"/>
                </a:lnTo>
                <a:lnTo>
                  <a:pt x="1769405" y="325800"/>
                </a:lnTo>
                <a:lnTo>
                  <a:pt x="1765174" y="321806"/>
                </a:lnTo>
                <a:lnTo>
                  <a:pt x="1765174" y="311570"/>
                </a:lnTo>
                <a:lnTo>
                  <a:pt x="1760902" y="307325"/>
                </a:lnTo>
                <a:lnTo>
                  <a:pt x="1760902" y="303331"/>
                </a:lnTo>
                <a:lnTo>
                  <a:pt x="1756671" y="299087"/>
                </a:lnTo>
                <a:lnTo>
                  <a:pt x="1756671" y="290848"/>
                </a:lnTo>
                <a:lnTo>
                  <a:pt x="1752440" y="286854"/>
                </a:lnTo>
                <a:lnTo>
                  <a:pt x="1752440" y="284856"/>
                </a:lnTo>
                <a:lnTo>
                  <a:pt x="1748209" y="274621"/>
                </a:lnTo>
                <a:lnTo>
                  <a:pt x="1743938" y="266382"/>
                </a:lnTo>
                <a:lnTo>
                  <a:pt x="1743938" y="258143"/>
                </a:lnTo>
                <a:lnTo>
                  <a:pt x="1739707" y="249905"/>
                </a:lnTo>
                <a:lnTo>
                  <a:pt x="1735476" y="241666"/>
                </a:lnTo>
                <a:lnTo>
                  <a:pt x="1735476" y="233677"/>
                </a:lnTo>
                <a:lnTo>
                  <a:pt x="1731204" y="225438"/>
                </a:lnTo>
                <a:lnTo>
                  <a:pt x="1726973" y="217200"/>
                </a:lnTo>
                <a:lnTo>
                  <a:pt x="1726973" y="210958"/>
                </a:lnTo>
                <a:lnTo>
                  <a:pt x="1722742" y="202720"/>
                </a:lnTo>
                <a:lnTo>
                  <a:pt x="1722742" y="194731"/>
                </a:lnTo>
                <a:lnTo>
                  <a:pt x="1718471" y="188489"/>
                </a:lnTo>
                <a:lnTo>
                  <a:pt x="1714240" y="180251"/>
                </a:lnTo>
                <a:lnTo>
                  <a:pt x="1714240" y="174259"/>
                </a:lnTo>
                <a:lnTo>
                  <a:pt x="1710009" y="166020"/>
                </a:lnTo>
                <a:lnTo>
                  <a:pt x="1705778" y="159779"/>
                </a:lnTo>
                <a:lnTo>
                  <a:pt x="1705778" y="153787"/>
                </a:lnTo>
                <a:lnTo>
                  <a:pt x="1701506" y="147546"/>
                </a:lnTo>
                <a:lnTo>
                  <a:pt x="1697275" y="141305"/>
                </a:lnTo>
                <a:lnTo>
                  <a:pt x="1697275" y="133066"/>
                </a:lnTo>
                <a:lnTo>
                  <a:pt x="1693044" y="127074"/>
                </a:lnTo>
                <a:lnTo>
                  <a:pt x="1688772" y="122830"/>
                </a:lnTo>
                <a:lnTo>
                  <a:pt x="1688772" y="116838"/>
                </a:lnTo>
                <a:lnTo>
                  <a:pt x="1684541" y="110597"/>
                </a:lnTo>
                <a:lnTo>
                  <a:pt x="1680310" y="104605"/>
                </a:lnTo>
                <a:lnTo>
                  <a:pt x="1680310" y="98364"/>
                </a:lnTo>
                <a:lnTo>
                  <a:pt x="1676039" y="94120"/>
                </a:lnTo>
                <a:lnTo>
                  <a:pt x="1671808" y="88128"/>
                </a:lnTo>
                <a:lnTo>
                  <a:pt x="1671808" y="83884"/>
                </a:lnTo>
                <a:lnTo>
                  <a:pt x="1667577" y="79889"/>
                </a:lnTo>
                <a:lnTo>
                  <a:pt x="1663346" y="73648"/>
                </a:lnTo>
                <a:lnTo>
                  <a:pt x="1663346" y="69653"/>
                </a:lnTo>
                <a:lnTo>
                  <a:pt x="1659074" y="63412"/>
                </a:lnTo>
                <a:lnTo>
                  <a:pt x="1654843" y="55423"/>
                </a:lnTo>
                <a:lnTo>
                  <a:pt x="1650612" y="49182"/>
                </a:lnTo>
                <a:lnTo>
                  <a:pt x="1646340" y="42940"/>
                </a:lnTo>
                <a:lnTo>
                  <a:pt x="1642109" y="38946"/>
                </a:lnTo>
                <a:lnTo>
                  <a:pt x="1637878" y="32704"/>
                </a:lnTo>
                <a:lnTo>
                  <a:pt x="1637878" y="28710"/>
                </a:lnTo>
                <a:lnTo>
                  <a:pt x="1633607" y="24466"/>
                </a:lnTo>
                <a:lnTo>
                  <a:pt x="1629376" y="20471"/>
                </a:lnTo>
                <a:lnTo>
                  <a:pt x="1625145" y="18474"/>
                </a:lnTo>
                <a:lnTo>
                  <a:pt x="1625145" y="14230"/>
                </a:lnTo>
                <a:lnTo>
                  <a:pt x="1620914" y="12233"/>
                </a:lnTo>
                <a:lnTo>
                  <a:pt x="1616642" y="10235"/>
                </a:lnTo>
                <a:lnTo>
                  <a:pt x="1616642" y="8238"/>
                </a:lnTo>
                <a:lnTo>
                  <a:pt x="1612411" y="6241"/>
                </a:lnTo>
                <a:lnTo>
                  <a:pt x="1608180" y="3994"/>
                </a:lnTo>
                <a:lnTo>
                  <a:pt x="1603909" y="1997"/>
                </a:lnTo>
                <a:lnTo>
                  <a:pt x="1603909" y="0"/>
                </a:lnTo>
                <a:lnTo>
                  <a:pt x="1591175" y="0"/>
                </a:lnTo>
                <a:lnTo>
                  <a:pt x="1591175" y="1997"/>
                </a:lnTo>
                <a:lnTo>
                  <a:pt x="1595447" y="3994"/>
                </a:lnTo>
                <a:lnTo>
                  <a:pt x="1595447" y="28710"/>
                </a:lnTo>
                <a:lnTo>
                  <a:pt x="1591175" y="30707"/>
                </a:lnTo>
                <a:lnTo>
                  <a:pt x="1591175" y="38946"/>
                </a:lnTo>
                <a:lnTo>
                  <a:pt x="1586944" y="40943"/>
                </a:lnTo>
                <a:lnTo>
                  <a:pt x="1586944" y="51179"/>
                </a:lnTo>
                <a:lnTo>
                  <a:pt x="1582713" y="55423"/>
                </a:lnTo>
                <a:lnTo>
                  <a:pt x="1582713" y="69653"/>
                </a:lnTo>
                <a:lnTo>
                  <a:pt x="1578482" y="73648"/>
                </a:lnTo>
                <a:lnTo>
                  <a:pt x="1578482" y="100361"/>
                </a:lnTo>
                <a:lnTo>
                  <a:pt x="1574210" y="102358"/>
                </a:lnTo>
                <a:lnTo>
                  <a:pt x="1574210" y="108600"/>
                </a:lnTo>
                <a:lnTo>
                  <a:pt x="1569979" y="110597"/>
                </a:lnTo>
                <a:lnTo>
                  <a:pt x="1569979" y="114841"/>
                </a:lnTo>
                <a:lnTo>
                  <a:pt x="1565748" y="116838"/>
                </a:lnTo>
                <a:lnTo>
                  <a:pt x="1565748" y="118836"/>
                </a:lnTo>
                <a:lnTo>
                  <a:pt x="1561477" y="120833"/>
                </a:lnTo>
                <a:lnTo>
                  <a:pt x="1561477" y="122830"/>
                </a:lnTo>
                <a:lnTo>
                  <a:pt x="1557246" y="125077"/>
                </a:lnTo>
                <a:lnTo>
                  <a:pt x="1553015" y="127074"/>
                </a:lnTo>
                <a:lnTo>
                  <a:pt x="1553015" y="129071"/>
                </a:lnTo>
                <a:lnTo>
                  <a:pt x="1548743" y="131069"/>
                </a:lnTo>
                <a:lnTo>
                  <a:pt x="1548743" y="133066"/>
                </a:lnTo>
                <a:lnTo>
                  <a:pt x="1544512" y="135313"/>
                </a:lnTo>
                <a:lnTo>
                  <a:pt x="1544512" y="137310"/>
                </a:lnTo>
                <a:lnTo>
                  <a:pt x="1540281" y="139307"/>
                </a:lnTo>
                <a:lnTo>
                  <a:pt x="1540281" y="141305"/>
                </a:lnTo>
                <a:lnTo>
                  <a:pt x="1536050" y="143302"/>
                </a:lnTo>
                <a:lnTo>
                  <a:pt x="1536050" y="147546"/>
                </a:lnTo>
                <a:lnTo>
                  <a:pt x="1531778" y="149543"/>
                </a:lnTo>
                <a:lnTo>
                  <a:pt x="1531778" y="153787"/>
                </a:lnTo>
                <a:lnTo>
                  <a:pt x="1527547" y="155785"/>
                </a:lnTo>
                <a:lnTo>
                  <a:pt x="1527547" y="164023"/>
                </a:lnTo>
                <a:lnTo>
                  <a:pt x="1523316" y="166020"/>
                </a:lnTo>
                <a:lnTo>
                  <a:pt x="1523316" y="176256"/>
                </a:lnTo>
                <a:lnTo>
                  <a:pt x="1519045" y="180251"/>
                </a:lnTo>
                <a:lnTo>
                  <a:pt x="1519045" y="190487"/>
                </a:lnTo>
                <a:lnTo>
                  <a:pt x="1514814" y="196728"/>
                </a:lnTo>
                <a:lnTo>
                  <a:pt x="1514814" y="200723"/>
                </a:lnTo>
                <a:lnTo>
                  <a:pt x="1510583" y="206964"/>
                </a:lnTo>
                <a:lnTo>
                  <a:pt x="1510583" y="219197"/>
                </a:lnTo>
                <a:lnTo>
                  <a:pt x="1506311" y="225438"/>
                </a:lnTo>
                <a:lnTo>
                  <a:pt x="1506311" y="231430"/>
                </a:lnTo>
                <a:lnTo>
                  <a:pt x="1502080" y="237672"/>
                </a:lnTo>
                <a:lnTo>
                  <a:pt x="1502080" y="243913"/>
                </a:lnTo>
                <a:lnTo>
                  <a:pt x="1497849" y="249905"/>
                </a:lnTo>
                <a:lnTo>
                  <a:pt x="1493618" y="256146"/>
                </a:lnTo>
                <a:lnTo>
                  <a:pt x="1493618" y="262387"/>
                </a:lnTo>
                <a:lnTo>
                  <a:pt x="1489346" y="268379"/>
                </a:lnTo>
                <a:lnTo>
                  <a:pt x="1489346" y="274621"/>
                </a:lnTo>
                <a:lnTo>
                  <a:pt x="1485116" y="280612"/>
                </a:lnTo>
                <a:lnTo>
                  <a:pt x="1480885" y="286854"/>
                </a:lnTo>
                <a:lnTo>
                  <a:pt x="1480885" y="293095"/>
                </a:lnTo>
                <a:lnTo>
                  <a:pt x="1476613" y="301084"/>
                </a:lnTo>
                <a:lnTo>
                  <a:pt x="1472382" y="307325"/>
                </a:lnTo>
                <a:lnTo>
                  <a:pt x="1468151" y="313567"/>
                </a:lnTo>
                <a:lnTo>
                  <a:pt x="1463879" y="319559"/>
                </a:lnTo>
                <a:lnTo>
                  <a:pt x="1463879" y="325800"/>
                </a:lnTo>
                <a:lnTo>
                  <a:pt x="1459648" y="334039"/>
                </a:lnTo>
                <a:lnTo>
                  <a:pt x="1455417" y="340030"/>
                </a:lnTo>
                <a:lnTo>
                  <a:pt x="1451186" y="346272"/>
                </a:lnTo>
                <a:lnTo>
                  <a:pt x="1446915" y="352513"/>
                </a:lnTo>
                <a:lnTo>
                  <a:pt x="1442684" y="358505"/>
                </a:lnTo>
                <a:lnTo>
                  <a:pt x="1438453" y="364746"/>
                </a:lnTo>
                <a:lnTo>
                  <a:pt x="1429950" y="374982"/>
                </a:lnTo>
                <a:lnTo>
                  <a:pt x="1425719" y="385218"/>
                </a:lnTo>
                <a:lnTo>
                  <a:pt x="1417216" y="395454"/>
                </a:lnTo>
                <a:lnTo>
                  <a:pt x="1408754" y="405690"/>
                </a:lnTo>
                <a:lnTo>
                  <a:pt x="1400252" y="415926"/>
                </a:lnTo>
                <a:lnTo>
                  <a:pt x="1391749" y="426162"/>
                </a:lnTo>
                <a:lnTo>
                  <a:pt x="1383287" y="438395"/>
                </a:lnTo>
                <a:lnTo>
                  <a:pt x="1370553" y="448631"/>
                </a:lnTo>
                <a:lnTo>
                  <a:pt x="1362051" y="459116"/>
                </a:lnTo>
                <a:lnTo>
                  <a:pt x="1353589" y="469352"/>
                </a:lnTo>
                <a:lnTo>
                  <a:pt x="1340855" y="479588"/>
                </a:lnTo>
                <a:lnTo>
                  <a:pt x="1332353" y="491821"/>
                </a:lnTo>
                <a:lnTo>
                  <a:pt x="1319619" y="502057"/>
                </a:lnTo>
                <a:lnTo>
                  <a:pt x="1311157" y="512293"/>
                </a:lnTo>
                <a:lnTo>
                  <a:pt x="1298423" y="522529"/>
                </a:lnTo>
                <a:lnTo>
                  <a:pt x="1289921" y="532764"/>
                </a:lnTo>
                <a:lnTo>
                  <a:pt x="1277187" y="544998"/>
                </a:lnTo>
                <a:lnTo>
                  <a:pt x="1268725" y="555233"/>
                </a:lnTo>
                <a:lnTo>
                  <a:pt x="1255991" y="565469"/>
                </a:lnTo>
                <a:lnTo>
                  <a:pt x="1247489" y="575705"/>
                </a:lnTo>
                <a:lnTo>
                  <a:pt x="1239027" y="585941"/>
                </a:lnTo>
                <a:lnTo>
                  <a:pt x="1226293" y="596177"/>
                </a:lnTo>
                <a:lnTo>
                  <a:pt x="1217791" y="606413"/>
                </a:lnTo>
                <a:lnTo>
                  <a:pt x="1209329" y="616898"/>
                </a:lnTo>
                <a:lnTo>
                  <a:pt x="1196595" y="624887"/>
                </a:lnTo>
                <a:lnTo>
                  <a:pt x="1188092" y="635123"/>
                </a:lnTo>
                <a:lnTo>
                  <a:pt x="1179590" y="645359"/>
                </a:lnTo>
                <a:lnTo>
                  <a:pt x="1171128" y="653598"/>
                </a:lnTo>
                <a:lnTo>
                  <a:pt x="1162625" y="663834"/>
                </a:lnTo>
                <a:lnTo>
                  <a:pt x="1154163" y="672072"/>
                </a:lnTo>
                <a:lnTo>
                  <a:pt x="1149891" y="682358"/>
                </a:lnTo>
                <a:lnTo>
                  <a:pt x="1141429" y="690547"/>
                </a:lnTo>
                <a:lnTo>
                  <a:pt x="1137158" y="692594"/>
                </a:lnTo>
                <a:lnTo>
                  <a:pt x="1137158" y="694641"/>
                </a:lnTo>
                <a:lnTo>
                  <a:pt x="1132927" y="696688"/>
                </a:lnTo>
                <a:lnTo>
                  <a:pt x="1132927" y="698760"/>
                </a:lnTo>
                <a:lnTo>
                  <a:pt x="1128696" y="698760"/>
                </a:lnTo>
                <a:lnTo>
                  <a:pt x="1128696" y="700808"/>
                </a:lnTo>
                <a:lnTo>
                  <a:pt x="1124465" y="702855"/>
                </a:lnTo>
                <a:lnTo>
                  <a:pt x="1124465" y="706949"/>
                </a:lnTo>
                <a:lnTo>
                  <a:pt x="1120193" y="706949"/>
                </a:lnTo>
                <a:lnTo>
                  <a:pt x="1120193" y="708996"/>
                </a:lnTo>
                <a:lnTo>
                  <a:pt x="1115962" y="711043"/>
                </a:lnTo>
                <a:lnTo>
                  <a:pt x="1115962" y="713091"/>
                </a:lnTo>
                <a:lnTo>
                  <a:pt x="1111731" y="713091"/>
                </a:lnTo>
                <a:lnTo>
                  <a:pt x="1111731" y="715138"/>
                </a:lnTo>
                <a:lnTo>
                  <a:pt x="1107460" y="717185"/>
                </a:lnTo>
                <a:lnTo>
                  <a:pt x="1107460" y="719232"/>
                </a:lnTo>
                <a:lnTo>
                  <a:pt x="1103229" y="721279"/>
                </a:lnTo>
                <a:lnTo>
                  <a:pt x="1103229" y="723351"/>
                </a:lnTo>
                <a:lnTo>
                  <a:pt x="1098998" y="723351"/>
                </a:lnTo>
                <a:lnTo>
                  <a:pt x="1098998" y="727446"/>
                </a:lnTo>
                <a:lnTo>
                  <a:pt x="1094726" y="727446"/>
                </a:lnTo>
                <a:lnTo>
                  <a:pt x="1094726" y="729493"/>
                </a:lnTo>
                <a:lnTo>
                  <a:pt x="1090495" y="731540"/>
                </a:lnTo>
                <a:lnTo>
                  <a:pt x="1090495" y="733587"/>
                </a:lnTo>
                <a:lnTo>
                  <a:pt x="1086264" y="733587"/>
                </a:lnTo>
                <a:lnTo>
                  <a:pt x="1086264" y="735635"/>
                </a:lnTo>
                <a:lnTo>
                  <a:pt x="1082033" y="737682"/>
                </a:lnTo>
                <a:lnTo>
                  <a:pt x="1082033" y="739729"/>
                </a:lnTo>
                <a:lnTo>
                  <a:pt x="1077761" y="739729"/>
                </a:lnTo>
                <a:lnTo>
                  <a:pt x="1077761" y="741776"/>
                </a:lnTo>
                <a:lnTo>
                  <a:pt x="1073530" y="743823"/>
                </a:lnTo>
                <a:lnTo>
                  <a:pt x="1073530" y="745870"/>
                </a:lnTo>
                <a:lnTo>
                  <a:pt x="1069299" y="745870"/>
                </a:lnTo>
                <a:lnTo>
                  <a:pt x="1069299" y="747918"/>
                </a:lnTo>
                <a:lnTo>
                  <a:pt x="1065028" y="747918"/>
                </a:lnTo>
                <a:lnTo>
                  <a:pt x="1065028" y="752037"/>
                </a:lnTo>
                <a:lnTo>
                  <a:pt x="1060797" y="752037"/>
                </a:lnTo>
                <a:lnTo>
                  <a:pt x="1060797" y="756131"/>
                </a:lnTo>
                <a:lnTo>
                  <a:pt x="1056566" y="758178"/>
                </a:lnTo>
                <a:lnTo>
                  <a:pt x="1056566" y="760226"/>
                </a:lnTo>
                <a:lnTo>
                  <a:pt x="1052335" y="762273"/>
                </a:lnTo>
                <a:lnTo>
                  <a:pt x="1052335" y="764320"/>
                </a:lnTo>
                <a:lnTo>
                  <a:pt x="1048063" y="766367"/>
                </a:lnTo>
                <a:lnTo>
                  <a:pt x="1048063" y="768414"/>
                </a:lnTo>
                <a:lnTo>
                  <a:pt x="1043832" y="768414"/>
                </a:lnTo>
                <a:lnTo>
                  <a:pt x="1043832" y="772509"/>
                </a:lnTo>
                <a:lnTo>
                  <a:pt x="1039601" y="772509"/>
                </a:lnTo>
                <a:lnTo>
                  <a:pt x="1039601" y="774581"/>
                </a:lnTo>
                <a:lnTo>
                  <a:pt x="1035329" y="776628"/>
                </a:lnTo>
                <a:lnTo>
                  <a:pt x="1035329" y="778675"/>
                </a:lnTo>
                <a:lnTo>
                  <a:pt x="1031098" y="780722"/>
                </a:lnTo>
                <a:lnTo>
                  <a:pt x="1031098" y="784817"/>
                </a:lnTo>
                <a:lnTo>
                  <a:pt x="1026867" y="786864"/>
                </a:lnTo>
                <a:lnTo>
                  <a:pt x="1026867" y="788911"/>
                </a:lnTo>
                <a:lnTo>
                  <a:pt x="1022596" y="790958"/>
                </a:lnTo>
                <a:lnTo>
                  <a:pt x="1022596" y="793005"/>
                </a:lnTo>
                <a:lnTo>
                  <a:pt x="1018365" y="795053"/>
                </a:lnTo>
                <a:lnTo>
                  <a:pt x="1018365" y="797100"/>
                </a:lnTo>
                <a:lnTo>
                  <a:pt x="1014134" y="797100"/>
                </a:lnTo>
                <a:lnTo>
                  <a:pt x="1014134" y="799172"/>
                </a:lnTo>
                <a:lnTo>
                  <a:pt x="1009903" y="801219"/>
                </a:lnTo>
                <a:lnTo>
                  <a:pt x="1009903" y="803266"/>
                </a:lnTo>
                <a:lnTo>
                  <a:pt x="1005631" y="805313"/>
                </a:lnTo>
                <a:lnTo>
                  <a:pt x="1005631" y="807361"/>
                </a:lnTo>
                <a:lnTo>
                  <a:pt x="1001400" y="807361"/>
                </a:lnTo>
                <a:lnTo>
                  <a:pt x="1001400" y="809408"/>
                </a:lnTo>
                <a:lnTo>
                  <a:pt x="997169" y="811455"/>
                </a:lnTo>
                <a:lnTo>
                  <a:pt x="997169" y="813502"/>
                </a:lnTo>
                <a:lnTo>
                  <a:pt x="992897" y="815549"/>
                </a:lnTo>
                <a:lnTo>
                  <a:pt x="992897" y="817596"/>
                </a:lnTo>
                <a:lnTo>
                  <a:pt x="988667" y="819644"/>
                </a:lnTo>
                <a:lnTo>
                  <a:pt x="988667" y="821691"/>
                </a:lnTo>
                <a:lnTo>
                  <a:pt x="984436" y="825810"/>
                </a:lnTo>
                <a:lnTo>
                  <a:pt x="980164" y="827857"/>
                </a:lnTo>
                <a:lnTo>
                  <a:pt x="980164" y="829904"/>
                </a:lnTo>
                <a:lnTo>
                  <a:pt x="975933" y="831952"/>
                </a:lnTo>
                <a:lnTo>
                  <a:pt x="971702" y="836046"/>
                </a:lnTo>
                <a:lnTo>
                  <a:pt x="971702" y="838093"/>
                </a:lnTo>
                <a:lnTo>
                  <a:pt x="967471" y="840140"/>
                </a:lnTo>
                <a:lnTo>
                  <a:pt x="967471" y="844235"/>
                </a:lnTo>
                <a:lnTo>
                  <a:pt x="963199" y="846282"/>
                </a:lnTo>
                <a:lnTo>
                  <a:pt x="958968" y="848329"/>
                </a:lnTo>
                <a:lnTo>
                  <a:pt x="958968" y="850401"/>
                </a:lnTo>
                <a:lnTo>
                  <a:pt x="954737" y="854496"/>
                </a:lnTo>
                <a:lnTo>
                  <a:pt x="954737" y="856543"/>
                </a:lnTo>
                <a:lnTo>
                  <a:pt x="950466" y="858590"/>
                </a:lnTo>
                <a:lnTo>
                  <a:pt x="950466" y="860637"/>
                </a:lnTo>
                <a:lnTo>
                  <a:pt x="946235" y="862684"/>
                </a:lnTo>
                <a:lnTo>
                  <a:pt x="946235" y="868826"/>
                </a:lnTo>
                <a:lnTo>
                  <a:pt x="942004" y="870873"/>
                </a:lnTo>
                <a:lnTo>
                  <a:pt x="942004" y="874992"/>
                </a:lnTo>
                <a:lnTo>
                  <a:pt x="937732" y="877039"/>
                </a:lnTo>
                <a:lnTo>
                  <a:pt x="937732" y="918008"/>
                </a:lnTo>
                <a:lnTo>
                  <a:pt x="942004" y="1196698"/>
                </a:lnTo>
                <a:lnTo>
                  <a:pt x="937732" y="1196698"/>
                </a:lnTo>
                <a:lnTo>
                  <a:pt x="933501" y="1188510"/>
                </a:lnTo>
                <a:lnTo>
                  <a:pt x="933501" y="1184415"/>
                </a:lnTo>
                <a:lnTo>
                  <a:pt x="929270" y="1182368"/>
                </a:lnTo>
                <a:lnTo>
                  <a:pt x="929270" y="1180321"/>
                </a:lnTo>
                <a:lnTo>
                  <a:pt x="925039" y="1176202"/>
                </a:lnTo>
                <a:lnTo>
                  <a:pt x="925039" y="1174155"/>
                </a:lnTo>
                <a:lnTo>
                  <a:pt x="920767" y="1170060"/>
                </a:lnTo>
                <a:lnTo>
                  <a:pt x="920767" y="1168013"/>
                </a:lnTo>
                <a:lnTo>
                  <a:pt x="916536" y="1163919"/>
                </a:lnTo>
                <a:lnTo>
                  <a:pt x="912305" y="1159824"/>
                </a:lnTo>
                <a:lnTo>
                  <a:pt x="908034" y="1155730"/>
                </a:lnTo>
                <a:lnTo>
                  <a:pt x="903803" y="1153683"/>
                </a:lnTo>
                <a:lnTo>
                  <a:pt x="903803" y="1149563"/>
                </a:lnTo>
                <a:lnTo>
                  <a:pt x="899572" y="1143422"/>
                </a:lnTo>
                <a:lnTo>
                  <a:pt x="895300" y="1139328"/>
                </a:lnTo>
                <a:lnTo>
                  <a:pt x="891069" y="1135233"/>
                </a:lnTo>
                <a:lnTo>
                  <a:pt x="886838" y="1131139"/>
                </a:lnTo>
                <a:lnTo>
                  <a:pt x="878335" y="1124972"/>
                </a:lnTo>
                <a:lnTo>
                  <a:pt x="874104" y="1120878"/>
                </a:lnTo>
                <a:lnTo>
                  <a:pt x="869874" y="1114736"/>
                </a:lnTo>
                <a:lnTo>
                  <a:pt x="865602" y="1108595"/>
                </a:lnTo>
                <a:lnTo>
                  <a:pt x="861371" y="1102428"/>
                </a:lnTo>
                <a:lnTo>
                  <a:pt x="852868" y="1098334"/>
                </a:lnTo>
                <a:lnTo>
                  <a:pt x="848637" y="1092193"/>
                </a:lnTo>
                <a:lnTo>
                  <a:pt x="840175" y="1086051"/>
                </a:lnTo>
                <a:lnTo>
                  <a:pt x="835904" y="1077862"/>
                </a:lnTo>
                <a:lnTo>
                  <a:pt x="827442" y="1071696"/>
                </a:lnTo>
                <a:lnTo>
                  <a:pt x="823170" y="1065554"/>
                </a:lnTo>
                <a:lnTo>
                  <a:pt x="814708" y="1057366"/>
                </a:lnTo>
                <a:lnTo>
                  <a:pt x="810436" y="1055318"/>
                </a:lnTo>
                <a:lnTo>
                  <a:pt x="810436" y="1053271"/>
                </a:lnTo>
                <a:lnTo>
                  <a:pt x="806205" y="1051199"/>
                </a:lnTo>
                <a:lnTo>
                  <a:pt x="806205" y="1049152"/>
                </a:lnTo>
                <a:lnTo>
                  <a:pt x="801974" y="1047105"/>
                </a:lnTo>
                <a:lnTo>
                  <a:pt x="801974" y="1045058"/>
                </a:lnTo>
                <a:lnTo>
                  <a:pt x="797743" y="1045058"/>
                </a:lnTo>
                <a:lnTo>
                  <a:pt x="797743" y="1040963"/>
                </a:lnTo>
                <a:lnTo>
                  <a:pt x="793472" y="1040963"/>
                </a:lnTo>
                <a:lnTo>
                  <a:pt x="793472" y="1038916"/>
                </a:lnTo>
                <a:lnTo>
                  <a:pt x="789241" y="1036869"/>
                </a:lnTo>
                <a:lnTo>
                  <a:pt x="789241" y="1034822"/>
                </a:lnTo>
                <a:lnTo>
                  <a:pt x="785010" y="1032775"/>
                </a:lnTo>
                <a:lnTo>
                  <a:pt x="785010" y="1030727"/>
                </a:lnTo>
                <a:lnTo>
                  <a:pt x="780738" y="1030727"/>
                </a:lnTo>
                <a:lnTo>
                  <a:pt x="780738" y="1026608"/>
                </a:lnTo>
                <a:lnTo>
                  <a:pt x="776507" y="1024561"/>
                </a:lnTo>
                <a:lnTo>
                  <a:pt x="772276" y="1022514"/>
                </a:lnTo>
                <a:lnTo>
                  <a:pt x="772276" y="1020467"/>
                </a:lnTo>
                <a:lnTo>
                  <a:pt x="768004" y="1018419"/>
                </a:lnTo>
                <a:lnTo>
                  <a:pt x="768004" y="1016372"/>
                </a:lnTo>
                <a:lnTo>
                  <a:pt x="763773" y="1014325"/>
                </a:lnTo>
                <a:lnTo>
                  <a:pt x="763773" y="1012278"/>
                </a:lnTo>
                <a:lnTo>
                  <a:pt x="759542" y="1010231"/>
                </a:lnTo>
                <a:lnTo>
                  <a:pt x="759542" y="1008184"/>
                </a:lnTo>
                <a:lnTo>
                  <a:pt x="755311" y="1006136"/>
                </a:lnTo>
                <a:lnTo>
                  <a:pt x="755311" y="1004089"/>
                </a:lnTo>
                <a:lnTo>
                  <a:pt x="751040" y="1002042"/>
                </a:lnTo>
                <a:lnTo>
                  <a:pt x="751040" y="999970"/>
                </a:lnTo>
                <a:lnTo>
                  <a:pt x="746809" y="997923"/>
                </a:lnTo>
                <a:lnTo>
                  <a:pt x="742578" y="995875"/>
                </a:lnTo>
                <a:lnTo>
                  <a:pt x="742578" y="993828"/>
                </a:lnTo>
                <a:lnTo>
                  <a:pt x="738306" y="991781"/>
                </a:lnTo>
                <a:lnTo>
                  <a:pt x="738306" y="989734"/>
                </a:lnTo>
                <a:lnTo>
                  <a:pt x="734075" y="987687"/>
                </a:lnTo>
                <a:lnTo>
                  <a:pt x="734075" y="985640"/>
                </a:lnTo>
                <a:lnTo>
                  <a:pt x="729844" y="983592"/>
                </a:lnTo>
                <a:lnTo>
                  <a:pt x="725613" y="981545"/>
                </a:lnTo>
                <a:lnTo>
                  <a:pt x="725613" y="979498"/>
                </a:lnTo>
                <a:lnTo>
                  <a:pt x="721342" y="977451"/>
                </a:lnTo>
                <a:lnTo>
                  <a:pt x="721342" y="975379"/>
                </a:lnTo>
                <a:lnTo>
                  <a:pt x="717111" y="973332"/>
                </a:lnTo>
                <a:lnTo>
                  <a:pt x="717111" y="971284"/>
                </a:lnTo>
                <a:lnTo>
                  <a:pt x="712880" y="969237"/>
                </a:lnTo>
                <a:lnTo>
                  <a:pt x="708608" y="967190"/>
                </a:lnTo>
                <a:lnTo>
                  <a:pt x="708608" y="963096"/>
                </a:lnTo>
                <a:lnTo>
                  <a:pt x="704377" y="961049"/>
                </a:lnTo>
                <a:lnTo>
                  <a:pt x="704377" y="959001"/>
                </a:lnTo>
                <a:lnTo>
                  <a:pt x="700146" y="956954"/>
                </a:lnTo>
                <a:lnTo>
                  <a:pt x="695874" y="954907"/>
                </a:lnTo>
                <a:lnTo>
                  <a:pt x="695874" y="952860"/>
                </a:lnTo>
                <a:lnTo>
                  <a:pt x="691643" y="950788"/>
                </a:lnTo>
                <a:lnTo>
                  <a:pt x="687412" y="948741"/>
                </a:lnTo>
                <a:lnTo>
                  <a:pt x="687412" y="944646"/>
                </a:lnTo>
                <a:lnTo>
                  <a:pt x="683181" y="942599"/>
                </a:lnTo>
                <a:lnTo>
                  <a:pt x="683181" y="940552"/>
                </a:lnTo>
                <a:lnTo>
                  <a:pt x="674679" y="936457"/>
                </a:lnTo>
                <a:lnTo>
                  <a:pt x="670448" y="932363"/>
                </a:lnTo>
                <a:lnTo>
                  <a:pt x="661945" y="928269"/>
                </a:lnTo>
                <a:lnTo>
                  <a:pt x="657714" y="922102"/>
                </a:lnTo>
                <a:lnTo>
                  <a:pt x="649211" y="918008"/>
                </a:lnTo>
                <a:lnTo>
                  <a:pt x="644980" y="913914"/>
                </a:lnTo>
                <a:lnTo>
                  <a:pt x="636478" y="909819"/>
                </a:lnTo>
                <a:lnTo>
                  <a:pt x="632247" y="905725"/>
                </a:lnTo>
                <a:lnTo>
                  <a:pt x="623744" y="899558"/>
                </a:lnTo>
                <a:lnTo>
                  <a:pt x="619513" y="895464"/>
                </a:lnTo>
                <a:lnTo>
                  <a:pt x="611011" y="891370"/>
                </a:lnTo>
                <a:lnTo>
                  <a:pt x="606780" y="885228"/>
                </a:lnTo>
                <a:lnTo>
                  <a:pt x="598318" y="881134"/>
                </a:lnTo>
                <a:lnTo>
                  <a:pt x="594046" y="874992"/>
                </a:lnTo>
                <a:lnTo>
                  <a:pt x="585584" y="870873"/>
                </a:lnTo>
                <a:lnTo>
                  <a:pt x="581312" y="866779"/>
                </a:lnTo>
                <a:lnTo>
                  <a:pt x="572850" y="860637"/>
                </a:lnTo>
                <a:lnTo>
                  <a:pt x="568579" y="856543"/>
                </a:lnTo>
                <a:lnTo>
                  <a:pt x="560117" y="850401"/>
                </a:lnTo>
                <a:lnTo>
                  <a:pt x="551614" y="846282"/>
                </a:lnTo>
                <a:lnTo>
                  <a:pt x="547383" y="840140"/>
                </a:lnTo>
                <a:lnTo>
                  <a:pt x="538880" y="836046"/>
                </a:lnTo>
                <a:lnTo>
                  <a:pt x="534649" y="829904"/>
                </a:lnTo>
                <a:lnTo>
                  <a:pt x="526147" y="823738"/>
                </a:lnTo>
                <a:lnTo>
                  <a:pt x="517685" y="819644"/>
                </a:lnTo>
                <a:lnTo>
                  <a:pt x="513454" y="813502"/>
                </a:lnTo>
                <a:lnTo>
                  <a:pt x="504951" y="807361"/>
                </a:lnTo>
                <a:lnTo>
                  <a:pt x="496448" y="803266"/>
                </a:lnTo>
                <a:lnTo>
                  <a:pt x="492218" y="797100"/>
                </a:lnTo>
                <a:lnTo>
                  <a:pt x="483715" y="790958"/>
                </a:lnTo>
                <a:lnTo>
                  <a:pt x="475253" y="786864"/>
                </a:lnTo>
                <a:lnTo>
                  <a:pt x="471022" y="780722"/>
                </a:lnTo>
                <a:lnTo>
                  <a:pt x="437052" y="756131"/>
                </a:lnTo>
                <a:lnTo>
                  <a:pt x="411585" y="731540"/>
                </a:lnTo>
                <a:lnTo>
                  <a:pt x="390389" y="706949"/>
                </a:lnTo>
                <a:lnTo>
                  <a:pt x="369153" y="684405"/>
                </a:lnTo>
                <a:lnTo>
                  <a:pt x="356460" y="661836"/>
                </a:lnTo>
                <a:lnTo>
                  <a:pt x="343726" y="639367"/>
                </a:lnTo>
                <a:lnTo>
                  <a:pt x="330993" y="618896"/>
                </a:lnTo>
                <a:lnTo>
                  <a:pt x="326721" y="598424"/>
                </a:lnTo>
                <a:lnTo>
                  <a:pt x="322490" y="577952"/>
                </a:lnTo>
                <a:lnTo>
                  <a:pt x="318259" y="559478"/>
                </a:lnTo>
                <a:lnTo>
                  <a:pt x="318259" y="543000"/>
                </a:lnTo>
                <a:lnTo>
                  <a:pt x="322490" y="524526"/>
                </a:lnTo>
                <a:lnTo>
                  <a:pt x="326721" y="510295"/>
                </a:lnTo>
                <a:lnTo>
                  <a:pt x="330993" y="493818"/>
                </a:lnTo>
                <a:lnTo>
                  <a:pt x="335224" y="479588"/>
                </a:lnTo>
                <a:lnTo>
                  <a:pt x="339455" y="467105"/>
                </a:lnTo>
                <a:lnTo>
                  <a:pt x="347957" y="456869"/>
                </a:lnTo>
                <a:lnTo>
                  <a:pt x="356460" y="444636"/>
                </a:lnTo>
                <a:lnTo>
                  <a:pt x="360691" y="436397"/>
                </a:lnTo>
                <a:lnTo>
                  <a:pt x="369153" y="428159"/>
                </a:lnTo>
                <a:lnTo>
                  <a:pt x="373425" y="422167"/>
                </a:lnTo>
                <a:lnTo>
                  <a:pt x="381886" y="415926"/>
                </a:lnTo>
                <a:lnTo>
                  <a:pt x="373425" y="420170"/>
                </a:lnTo>
                <a:lnTo>
                  <a:pt x="364922" y="426162"/>
                </a:lnTo>
                <a:lnTo>
                  <a:pt x="352188" y="436397"/>
                </a:lnTo>
                <a:lnTo>
                  <a:pt x="335224" y="446633"/>
                </a:lnTo>
                <a:lnTo>
                  <a:pt x="330993" y="448631"/>
                </a:lnTo>
                <a:lnTo>
                  <a:pt x="330993" y="450877"/>
                </a:lnTo>
                <a:lnTo>
                  <a:pt x="326721" y="450877"/>
                </a:lnTo>
                <a:lnTo>
                  <a:pt x="326721" y="452875"/>
                </a:lnTo>
                <a:lnTo>
                  <a:pt x="322490" y="452875"/>
                </a:lnTo>
                <a:lnTo>
                  <a:pt x="322490" y="454872"/>
                </a:lnTo>
                <a:lnTo>
                  <a:pt x="318259" y="454872"/>
                </a:lnTo>
                <a:lnTo>
                  <a:pt x="318259" y="456869"/>
                </a:lnTo>
                <a:lnTo>
                  <a:pt x="314028" y="459116"/>
                </a:lnTo>
                <a:lnTo>
                  <a:pt x="309756" y="461113"/>
                </a:lnTo>
                <a:lnTo>
                  <a:pt x="309756" y="463111"/>
                </a:lnTo>
                <a:lnTo>
                  <a:pt x="305525" y="465108"/>
                </a:lnTo>
                <a:lnTo>
                  <a:pt x="301294" y="467105"/>
                </a:lnTo>
                <a:lnTo>
                  <a:pt x="297023" y="469352"/>
                </a:lnTo>
                <a:lnTo>
                  <a:pt x="297023" y="471349"/>
                </a:lnTo>
                <a:lnTo>
                  <a:pt x="292792" y="473346"/>
                </a:lnTo>
                <a:lnTo>
                  <a:pt x="292792" y="475344"/>
                </a:lnTo>
                <a:lnTo>
                  <a:pt x="288561" y="475344"/>
                </a:lnTo>
                <a:lnTo>
                  <a:pt x="288561" y="477341"/>
                </a:lnTo>
                <a:lnTo>
                  <a:pt x="284289" y="477341"/>
                </a:lnTo>
                <a:lnTo>
                  <a:pt x="284289" y="481585"/>
                </a:lnTo>
                <a:lnTo>
                  <a:pt x="280058" y="481585"/>
                </a:lnTo>
                <a:lnTo>
                  <a:pt x="280058" y="483582"/>
                </a:lnTo>
                <a:lnTo>
                  <a:pt x="275827" y="485580"/>
                </a:lnTo>
                <a:lnTo>
                  <a:pt x="271596" y="489824"/>
                </a:lnTo>
                <a:lnTo>
                  <a:pt x="267324" y="491821"/>
                </a:lnTo>
                <a:lnTo>
                  <a:pt x="263093" y="493818"/>
                </a:lnTo>
                <a:lnTo>
                  <a:pt x="258862" y="497813"/>
                </a:lnTo>
                <a:lnTo>
                  <a:pt x="254591" y="500060"/>
                </a:lnTo>
                <a:lnTo>
                  <a:pt x="250360" y="504054"/>
                </a:lnTo>
                <a:lnTo>
                  <a:pt x="246129" y="506051"/>
                </a:lnTo>
                <a:lnTo>
                  <a:pt x="241857" y="510295"/>
                </a:lnTo>
                <a:lnTo>
                  <a:pt x="237626" y="514290"/>
                </a:lnTo>
                <a:lnTo>
                  <a:pt x="237626" y="516287"/>
                </a:lnTo>
                <a:lnTo>
                  <a:pt x="233395" y="520531"/>
                </a:lnTo>
                <a:lnTo>
                  <a:pt x="229164" y="524526"/>
                </a:lnTo>
                <a:lnTo>
                  <a:pt x="224893" y="528770"/>
                </a:lnTo>
                <a:lnTo>
                  <a:pt x="220662" y="532764"/>
                </a:lnTo>
                <a:lnTo>
                  <a:pt x="216431" y="536759"/>
                </a:lnTo>
                <a:lnTo>
                  <a:pt x="212159" y="541003"/>
                </a:lnTo>
                <a:lnTo>
                  <a:pt x="207928" y="544998"/>
                </a:lnTo>
                <a:lnTo>
                  <a:pt x="203697" y="549242"/>
                </a:lnTo>
                <a:lnTo>
                  <a:pt x="199425" y="553236"/>
                </a:lnTo>
                <a:lnTo>
                  <a:pt x="195194" y="555233"/>
                </a:lnTo>
                <a:lnTo>
                  <a:pt x="190963" y="559478"/>
                </a:lnTo>
                <a:lnTo>
                  <a:pt x="186732" y="563472"/>
                </a:lnTo>
                <a:lnTo>
                  <a:pt x="182461" y="567716"/>
                </a:lnTo>
                <a:lnTo>
                  <a:pt x="182461" y="571711"/>
                </a:lnTo>
                <a:lnTo>
                  <a:pt x="178230" y="575705"/>
                </a:lnTo>
                <a:lnTo>
                  <a:pt x="173999" y="579949"/>
                </a:lnTo>
                <a:lnTo>
                  <a:pt x="169727" y="583944"/>
                </a:lnTo>
                <a:lnTo>
                  <a:pt x="165496" y="588188"/>
                </a:lnTo>
                <a:lnTo>
                  <a:pt x="161265" y="590185"/>
                </a:lnTo>
                <a:lnTo>
                  <a:pt x="156993" y="594180"/>
                </a:lnTo>
                <a:lnTo>
                  <a:pt x="152762" y="598424"/>
                </a:lnTo>
                <a:lnTo>
                  <a:pt x="148531" y="604416"/>
                </a:lnTo>
                <a:lnTo>
                  <a:pt x="140029" y="610657"/>
                </a:lnTo>
                <a:lnTo>
                  <a:pt x="135798" y="618896"/>
                </a:lnTo>
                <a:lnTo>
                  <a:pt x="127295" y="627134"/>
                </a:lnTo>
                <a:lnTo>
                  <a:pt x="118833" y="633126"/>
                </a:lnTo>
                <a:lnTo>
                  <a:pt x="114562" y="641365"/>
                </a:lnTo>
                <a:lnTo>
                  <a:pt x="106100" y="649603"/>
                </a:lnTo>
                <a:lnTo>
                  <a:pt x="101869" y="659839"/>
                </a:lnTo>
                <a:lnTo>
                  <a:pt x="93366" y="668078"/>
                </a:lnTo>
                <a:lnTo>
                  <a:pt x="89135" y="676217"/>
                </a:lnTo>
                <a:lnTo>
                  <a:pt x="80632" y="686452"/>
                </a:lnTo>
                <a:lnTo>
                  <a:pt x="76401" y="694641"/>
                </a:lnTo>
                <a:lnTo>
                  <a:pt x="72130" y="704902"/>
                </a:lnTo>
                <a:lnTo>
                  <a:pt x="63668" y="713091"/>
                </a:lnTo>
                <a:lnTo>
                  <a:pt x="59437" y="723351"/>
                </a:lnTo>
                <a:lnTo>
                  <a:pt x="55165" y="731540"/>
                </a:lnTo>
                <a:lnTo>
                  <a:pt x="46703" y="741776"/>
                </a:lnTo>
                <a:lnTo>
                  <a:pt x="42431" y="752037"/>
                </a:lnTo>
                <a:lnTo>
                  <a:pt x="38200" y="760226"/>
                </a:lnTo>
                <a:lnTo>
                  <a:pt x="33969" y="770461"/>
                </a:lnTo>
                <a:lnTo>
                  <a:pt x="29698" y="780722"/>
                </a:lnTo>
                <a:lnTo>
                  <a:pt x="21236" y="788911"/>
                </a:lnTo>
                <a:lnTo>
                  <a:pt x="17005" y="799172"/>
                </a:lnTo>
                <a:lnTo>
                  <a:pt x="12733" y="807361"/>
                </a:lnTo>
                <a:lnTo>
                  <a:pt x="8502" y="817596"/>
                </a:lnTo>
                <a:lnTo>
                  <a:pt x="4271" y="825810"/>
                </a:lnTo>
                <a:lnTo>
                  <a:pt x="0" y="833999"/>
                </a:lnTo>
                <a:lnTo>
                  <a:pt x="4271" y="2920071"/>
                </a:lnTo>
                <a:lnTo>
                  <a:pt x="8502" y="2924175"/>
                </a:lnTo>
                <a:lnTo>
                  <a:pt x="12733" y="2928274"/>
                </a:lnTo>
                <a:lnTo>
                  <a:pt x="21236" y="2932371"/>
                </a:lnTo>
                <a:lnTo>
                  <a:pt x="25467" y="2934421"/>
                </a:lnTo>
                <a:lnTo>
                  <a:pt x="29698" y="2936471"/>
                </a:lnTo>
                <a:lnTo>
                  <a:pt x="38200" y="2938520"/>
                </a:lnTo>
                <a:lnTo>
                  <a:pt x="42431" y="2940570"/>
                </a:lnTo>
                <a:lnTo>
                  <a:pt x="50934" y="2942620"/>
                </a:lnTo>
                <a:lnTo>
                  <a:pt x="59437" y="2944667"/>
                </a:lnTo>
                <a:lnTo>
                  <a:pt x="63668" y="2944667"/>
                </a:lnTo>
                <a:lnTo>
                  <a:pt x="72130" y="2946716"/>
                </a:lnTo>
                <a:lnTo>
                  <a:pt x="89135" y="2946716"/>
                </a:lnTo>
                <a:lnTo>
                  <a:pt x="97597" y="2948766"/>
                </a:lnTo>
                <a:lnTo>
                  <a:pt x="106100" y="2948766"/>
                </a:lnTo>
                <a:lnTo>
                  <a:pt x="118833" y="2946716"/>
                </a:lnTo>
                <a:lnTo>
                  <a:pt x="135798" y="2946716"/>
                </a:lnTo>
                <a:lnTo>
                  <a:pt x="148531" y="2944667"/>
                </a:lnTo>
                <a:lnTo>
                  <a:pt x="156993" y="2944667"/>
                </a:lnTo>
                <a:lnTo>
                  <a:pt x="169727" y="2942620"/>
                </a:lnTo>
                <a:lnTo>
                  <a:pt x="178230" y="2940570"/>
                </a:lnTo>
                <a:lnTo>
                  <a:pt x="190963" y="2938520"/>
                </a:lnTo>
                <a:lnTo>
                  <a:pt x="203697" y="2936471"/>
                </a:lnTo>
                <a:lnTo>
                  <a:pt x="212159" y="2934421"/>
                </a:lnTo>
                <a:lnTo>
                  <a:pt x="224893" y="2932371"/>
                </a:lnTo>
                <a:lnTo>
                  <a:pt x="237626" y="2930324"/>
                </a:lnTo>
                <a:lnTo>
                  <a:pt x="250360" y="2928274"/>
                </a:lnTo>
                <a:lnTo>
                  <a:pt x="263093" y="2924175"/>
                </a:lnTo>
                <a:lnTo>
                  <a:pt x="275827" y="2922125"/>
                </a:lnTo>
                <a:lnTo>
                  <a:pt x="288561" y="2920071"/>
                </a:lnTo>
                <a:lnTo>
                  <a:pt x="301294" y="2918023"/>
                </a:lnTo>
                <a:lnTo>
                  <a:pt x="309756" y="2918023"/>
                </a:lnTo>
                <a:lnTo>
                  <a:pt x="322490" y="2915976"/>
                </a:lnTo>
                <a:lnTo>
                  <a:pt x="335224" y="2913929"/>
                </a:lnTo>
                <a:lnTo>
                  <a:pt x="347957" y="2909835"/>
                </a:lnTo>
                <a:lnTo>
                  <a:pt x="360691" y="2907788"/>
                </a:lnTo>
                <a:lnTo>
                  <a:pt x="373425" y="2905740"/>
                </a:lnTo>
                <a:lnTo>
                  <a:pt x="386158" y="2901646"/>
                </a:lnTo>
                <a:lnTo>
                  <a:pt x="403123" y="2899574"/>
                </a:lnTo>
                <a:lnTo>
                  <a:pt x="415856" y="2895480"/>
                </a:lnTo>
                <a:lnTo>
                  <a:pt x="428590" y="2893432"/>
                </a:lnTo>
                <a:lnTo>
                  <a:pt x="445555" y="2889338"/>
                </a:lnTo>
                <a:lnTo>
                  <a:pt x="458288" y="2885244"/>
                </a:lnTo>
                <a:lnTo>
                  <a:pt x="475253" y="2883197"/>
                </a:lnTo>
                <a:lnTo>
                  <a:pt x="487987" y="2879102"/>
                </a:lnTo>
                <a:lnTo>
                  <a:pt x="504951" y="2874983"/>
                </a:lnTo>
                <a:lnTo>
                  <a:pt x="517685" y="2870889"/>
                </a:lnTo>
                <a:lnTo>
                  <a:pt x="534649" y="2868841"/>
                </a:lnTo>
                <a:lnTo>
                  <a:pt x="551614" y="2864747"/>
                </a:lnTo>
                <a:lnTo>
                  <a:pt x="564348" y="2860653"/>
                </a:lnTo>
                <a:lnTo>
                  <a:pt x="581312" y="2856558"/>
                </a:lnTo>
                <a:lnTo>
                  <a:pt x="598318" y="2852464"/>
                </a:lnTo>
                <a:lnTo>
                  <a:pt x="615282" y="2850417"/>
                </a:lnTo>
                <a:lnTo>
                  <a:pt x="628016" y="2846297"/>
                </a:lnTo>
                <a:lnTo>
                  <a:pt x="644980" y="2842203"/>
                </a:lnTo>
                <a:lnTo>
                  <a:pt x="661945" y="2840156"/>
                </a:lnTo>
                <a:lnTo>
                  <a:pt x="678910" y="2836062"/>
                </a:lnTo>
                <a:lnTo>
                  <a:pt x="691643" y="2834014"/>
                </a:lnTo>
                <a:lnTo>
                  <a:pt x="708608" y="2829920"/>
                </a:lnTo>
                <a:lnTo>
                  <a:pt x="725613" y="2827873"/>
                </a:lnTo>
                <a:lnTo>
                  <a:pt x="738306" y="2825826"/>
                </a:lnTo>
                <a:lnTo>
                  <a:pt x="742578" y="2823754"/>
                </a:lnTo>
                <a:lnTo>
                  <a:pt x="755311" y="2823754"/>
                </a:lnTo>
                <a:lnTo>
                  <a:pt x="759542" y="2821706"/>
                </a:lnTo>
                <a:lnTo>
                  <a:pt x="776507" y="2821706"/>
                </a:lnTo>
                <a:lnTo>
                  <a:pt x="780738" y="2819659"/>
                </a:lnTo>
                <a:lnTo>
                  <a:pt x="831673" y="2819659"/>
                </a:lnTo>
                <a:lnTo>
                  <a:pt x="835904" y="2817612"/>
                </a:lnTo>
                <a:lnTo>
                  <a:pt x="874104" y="2817612"/>
                </a:lnTo>
                <a:lnTo>
                  <a:pt x="878335" y="2815565"/>
                </a:lnTo>
                <a:lnTo>
                  <a:pt x="895300" y="2815565"/>
                </a:lnTo>
                <a:lnTo>
                  <a:pt x="899572" y="2813518"/>
                </a:lnTo>
                <a:lnTo>
                  <a:pt x="912305" y="2813518"/>
                </a:lnTo>
                <a:lnTo>
                  <a:pt x="925039" y="2811471"/>
                </a:lnTo>
                <a:lnTo>
                  <a:pt x="933501" y="2809423"/>
                </a:lnTo>
                <a:lnTo>
                  <a:pt x="946235" y="2809423"/>
                </a:lnTo>
                <a:lnTo>
                  <a:pt x="958968" y="2807376"/>
                </a:lnTo>
                <a:lnTo>
                  <a:pt x="1039601" y="2807376"/>
                </a:lnTo>
                <a:lnTo>
                  <a:pt x="1052335" y="2809423"/>
                </a:lnTo>
                <a:lnTo>
                  <a:pt x="1069299" y="2809423"/>
                </a:lnTo>
                <a:lnTo>
                  <a:pt x="1077761" y="2811471"/>
                </a:lnTo>
                <a:lnTo>
                  <a:pt x="1090495" y="2811471"/>
                </a:lnTo>
                <a:lnTo>
                  <a:pt x="1098998" y="2813518"/>
                </a:lnTo>
                <a:lnTo>
                  <a:pt x="1107460" y="2813518"/>
                </a:lnTo>
                <a:lnTo>
                  <a:pt x="1115962" y="2815565"/>
                </a:lnTo>
                <a:lnTo>
                  <a:pt x="1124465" y="2815565"/>
                </a:lnTo>
                <a:lnTo>
                  <a:pt x="1132927" y="2817612"/>
                </a:lnTo>
                <a:lnTo>
                  <a:pt x="1141429" y="2817612"/>
                </a:lnTo>
                <a:lnTo>
                  <a:pt x="1149891" y="2819659"/>
                </a:lnTo>
                <a:lnTo>
                  <a:pt x="1158394" y="2819659"/>
                </a:lnTo>
                <a:lnTo>
                  <a:pt x="1166897" y="2821706"/>
                </a:lnTo>
                <a:lnTo>
                  <a:pt x="1183861" y="2821706"/>
                </a:lnTo>
                <a:lnTo>
                  <a:pt x="1192323" y="2823754"/>
                </a:lnTo>
                <a:lnTo>
                  <a:pt x="1217791" y="2823754"/>
                </a:lnTo>
                <a:lnTo>
                  <a:pt x="1239027" y="2827873"/>
                </a:lnTo>
                <a:lnTo>
                  <a:pt x="1260222" y="2829920"/>
                </a:lnTo>
                <a:lnTo>
                  <a:pt x="1281459" y="2834014"/>
                </a:lnTo>
                <a:lnTo>
                  <a:pt x="1302654" y="2838109"/>
                </a:lnTo>
                <a:lnTo>
                  <a:pt x="1319619" y="2842203"/>
                </a:lnTo>
                <a:lnTo>
                  <a:pt x="1340855" y="2846297"/>
                </a:lnTo>
                <a:lnTo>
                  <a:pt x="1357820" y="2852464"/>
                </a:lnTo>
                <a:lnTo>
                  <a:pt x="1374784" y="2856558"/>
                </a:lnTo>
                <a:lnTo>
                  <a:pt x="1391749" y="2862700"/>
                </a:lnTo>
                <a:lnTo>
                  <a:pt x="1408754" y="2866794"/>
                </a:lnTo>
                <a:lnTo>
                  <a:pt x="1425719" y="2872936"/>
                </a:lnTo>
                <a:lnTo>
                  <a:pt x="1442684" y="2879102"/>
                </a:lnTo>
                <a:lnTo>
                  <a:pt x="1455417" y="2885244"/>
                </a:lnTo>
                <a:lnTo>
                  <a:pt x="1472382" y="2891385"/>
                </a:lnTo>
                <a:lnTo>
                  <a:pt x="1489346" y="2899574"/>
                </a:lnTo>
                <a:lnTo>
                  <a:pt x="1502080" y="2905740"/>
                </a:lnTo>
                <a:lnTo>
                  <a:pt x="1514814" y="2911882"/>
                </a:lnTo>
                <a:lnTo>
                  <a:pt x="1531778" y="2918023"/>
                </a:lnTo>
                <a:lnTo>
                  <a:pt x="1544512" y="2926225"/>
                </a:lnTo>
                <a:lnTo>
                  <a:pt x="1557246" y="2932371"/>
                </a:lnTo>
                <a:lnTo>
                  <a:pt x="1574210" y="2938520"/>
                </a:lnTo>
                <a:lnTo>
                  <a:pt x="1586944" y="2946716"/>
                </a:lnTo>
                <a:lnTo>
                  <a:pt x="1599678" y="2952865"/>
                </a:lnTo>
                <a:lnTo>
                  <a:pt x="1612411" y="2959012"/>
                </a:lnTo>
                <a:lnTo>
                  <a:pt x="1629376" y="2967208"/>
                </a:lnTo>
                <a:lnTo>
                  <a:pt x="1642109" y="2973357"/>
                </a:lnTo>
                <a:lnTo>
                  <a:pt x="1654843" y="2979504"/>
                </a:lnTo>
                <a:lnTo>
                  <a:pt x="1671808" y="2985653"/>
                </a:lnTo>
                <a:lnTo>
                  <a:pt x="1684541" y="2991799"/>
                </a:lnTo>
                <a:lnTo>
                  <a:pt x="1697275" y="2997946"/>
                </a:lnTo>
                <a:lnTo>
                  <a:pt x="1714240" y="3004095"/>
                </a:lnTo>
                <a:lnTo>
                  <a:pt x="1726973" y="3010241"/>
                </a:lnTo>
                <a:lnTo>
                  <a:pt x="1735476" y="3012291"/>
                </a:lnTo>
                <a:lnTo>
                  <a:pt x="1739707" y="3014341"/>
                </a:lnTo>
                <a:lnTo>
                  <a:pt x="1748209" y="3016390"/>
                </a:lnTo>
                <a:lnTo>
                  <a:pt x="1752440" y="3018440"/>
                </a:lnTo>
                <a:lnTo>
                  <a:pt x="1760902" y="3020487"/>
                </a:lnTo>
                <a:lnTo>
                  <a:pt x="1765174" y="3022537"/>
                </a:lnTo>
                <a:lnTo>
                  <a:pt x="1773636" y="3022537"/>
                </a:lnTo>
                <a:lnTo>
                  <a:pt x="1782139" y="3024586"/>
                </a:lnTo>
                <a:lnTo>
                  <a:pt x="1786370" y="3026636"/>
                </a:lnTo>
                <a:lnTo>
                  <a:pt x="1794872" y="3026636"/>
                </a:lnTo>
                <a:lnTo>
                  <a:pt x="1799103" y="3028686"/>
                </a:lnTo>
                <a:lnTo>
                  <a:pt x="1807606" y="3030733"/>
                </a:lnTo>
                <a:lnTo>
                  <a:pt x="1820340" y="3030733"/>
                </a:lnTo>
                <a:lnTo>
                  <a:pt x="1828802" y="3032783"/>
                </a:lnTo>
                <a:lnTo>
                  <a:pt x="1841535" y="3032783"/>
                </a:lnTo>
                <a:lnTo>
                  <a:pt x="1850038" y="3034832"/>
                </a:lnTo>
                <a:lnTo>
                  <a:pt x="1905203" y="3034832"/>
                </a:lnTo>
                <a:lnTo>
                  <a:pt x="1913665" y="3032783"/>
                </a:lnTo>
                <a:lnTo>
                  <a:pt x="1934902" y="3032783"/>
                </a:lnTo>
                <a:lnTo>
                  <a:pt x="1943364" y="3030733"/>
                </a:lnTo>
                <a:lnTo>
                  <a:pt x="1951866" y="3030733"/>
                </a:lnTo>
                <a:lnTo>
                  <a:pt x="1964600" y="3028686"/>
                </a:lnTo>
                <a:lnTo>
                  <a:pt x="1973062" y="3028686"/>
                </a:lnTo>
                <a:lnTo>
                  <a:pt x="1985795" y="3026636"/>
                </a:lnTo>
                <a:lnTo>
                  <a:pt x="1998529" y="3024586"/>
                </a:lnTo>
                <a:lnTo>
                  <a:pt x="2007032" y="3022537"/>
                </a:lnTo>
                <a:lnTo>
                  <a:pt x="2019765" y="3020487"/>
                </a:lnTo>
                <a:lnTo>
                  <a:pt x="2032499" y="3018440"/>
                </a:lnTo>
                <a:lnTo>
                  <a:pt x="2040961" y="3016390"/>
                </a:lnTo>
                <a:lnTo>
                  <a:pt x="2053695" y="3014341"/>
                </a:lnTo>
                <a:lnTo>
                  <a:pt x="2066428" y="3012291"/>
                </a:lnTo>
                <a:lnTo>
                  <a:pt x="2074931" y="3008194"/>
                </a:lnTo>
                <a:lnTo>
                  <a:pt x="2087624" y="3006144"/>
                </a:lnTo>
                <a:lnTo>
                  <a:pt x="2100358" y="3002045"/>
                </a:lnTo>
                <a:lnTo>
                  <a:pt x="2108860" y="2999995"/>
                </a:lnTo>
                <a:lnTo>
                  <a:pt x="2121594" y="2995899"/>
                </a:lnTo>
                <a:lnTo>
                  <a:pt x="2134327" y="2991799"/>
                </a:lnTo>
                <a:lnTo>
                  <a:pt x="2142789" y="2987700"/>
                </a:lnTo>
                <a:lnTo>
                  <a:pt x="2155523" y="2985653"/>
                </a:lnTo>
                <a:lnTo>
                  <a:pt x="2168257" y="2981553"/>
                </a:lnTo>
                <a:lnTo>
                  <a:pt x="2176759" y="2977454"/>
                </a:lnTo>
                <a:lnTo>
                  <a:pt x="2189493" y="2973357"/>
                </a:lnTo>
                <a:lnTo>
                  <a:pt x="2202186" y="2969258"/>
                </a:lnTo>
                <a:lnTo>
                  <a:pt x="2210689" y="2963111"/>
                </a:lnTo>
                <a:lnTo>
                  <a:pt x="2223422" y="2959012"/>
                </a:lnTo>
                <a:lnTo>
                  <a:pt x="2236156" y="2954913"/>
                </a:lnTo>
                <a:lnTo>
                  <a:pt x="2244618" y="2948766"/>
                </a:lnTo>
                <a:lnTo>
                  <a:pt x="2257351" y="2944667"/>
                </a:lnTo>
                <a:lnTo>
                  <a:pt x="2270085" y="2940570"/>
                </a:lnTo>
                <a:lnTo>
                  <a:pt x="2282819" y="2934421"/>
                </a:lnTo>
                <a:lnTo>
                  <a:pt x="2295552" y="2930324"/>
                </a:lnTo>
                <a:lnTo>
                  <a:pt x="2304055" y="2924175"/>
                </a:lnTo>
                <a:lnTo>
                  <a:pt x="2316789" y="2918023"/>
                </a:lnTo>
                <a:lnTo>
                  <a:pt x="2321020" y="2918023"/>
                </a:lnTo>
                <a:lnTo>
                  <a:pt x="2325251" y="2915976"/>
                </a:lnTo>
                <a:lnTo>
                  <a:pt x="2333753" y="2913929"/>
                </a:lnTo>
                <a:lnTo>
                  <a:pt x="2337984" y="2913929"/>
                </a:lnTo>
                <a:lnTo>
                  <a:pt x="2342215" y="2911882"/>
                </a:lnTo>
                <a:lnTo>
                  <a:pt x="2346487" y="2909835"/>
                </a:lnTo>
                <a:lnTo>
                  <a:pt x="2350718" y="2909835"/>
                </a:lnTo>
                <a:lnTo>
                  <a:pt x="2354949" y="2907788"/>
                </a:lnTo>
                <a:lnTo>
                  <a:pt x="2359220" y="2905740"/>
                </a:lnTo>
                <a:lnTo>
                  <a:pt x="2363451" y="2903693"/>
                </a:lnTo>
                <a:lnTo>
                  <a:pt x="2367682" y="2901646"/>
                </a:lnTo>
                <a:lnTo>
                  <a:pt x="2371913" y="2899574"/>
                </a:lnTo>
                <a:lnTo>
                  <a:pt x="2376185" y="2897527"/>
                </a:lnTo>
                <a:lnTo>
                  <a:pt x="2380416" y="2897527"/>
                </a:lnTo>
                <a:lnTo>
                  <a:pt x="2384647" y="2895480"/>
                </a:lnTo>
                <a:lnTo>
                  <a:pt x="2388919" y="2893432"/>
                </a:lnTo>
                <a:lnTo>
                  <a:pt x="2397381" y="2891385"/>
                </a:lnTo>
                <a:lnTo>
                  <a:pt x="2401652" y="2889338"/>
                </a:lnTo>
                <a:lnTo>
                  <a:pt x="2405883" y="2887291"/>
                </a:lnTo>
                <a:lnTo>
                  <a:pt x="2410114" y="2885244"/>
                </a:lnTo>
                <a:lnTo>
                  <a:pt x="2414345" y="2883197"/>
                </a:lnTo>
                <a:lnTo>
                  <a:pt x="2418617" y="2883197"/>
                </a:lnTo>
                <a:lnTo>
                  <a:pt x="2422848" y="2881149"/>
                </a:lnTo>
                <a:lnTo>
                  <a:pt x="2427079" y="2879102"/>
                </a:lnTo>
                <a:lnTo>
                  <a:pt x="2435582" y="2877055"/>
                </a:lnTo>
                <a:lnTo>
                  <a:pt x="2439813" y="2877055"/>
                </a:lnTo>
                <a:lnTo>
                  <a:pt x="2444084" y="2874983"/>
                </a:lnTo>
                <a:lnTo>
                  <a:pt x="2448315" y="2872936"/>
                </a:lnTo>
                <a:lnTo>
                  <a:pt x="2452546" y="2872936"/>
                </a:lnTo>
                <a:lnTo>
                  <a:pt x="2456777" y="2870889"/>
                </a:lnTo>
                <a:lnTo>
                  <a:pt x="2461049" y="2870889"/>
                </a:lnTo>
                <a:lnTo>
                  <a:pt x="2465280" y="2868841"/>
                </a:lnTo>
                <a:lnTo>
                  <a:pt x="2478013" y="2866794"/>
                </a:lnTo>
                <a:lnTo>
                  <a:pt x="2486516" y="2864747"/>
                </a:lnTo>
                <a:lnTo>
                  <a:pt x="2494978" y="2862700"/>
                </a:lnTo>
                <a:lnTo>
                  <a:pt x="2503481" y="2860653"/>
                </a:lnTo>
                <a:lnTo>
                  <a:pt x="2511943" y="2860653"/>
                </a:lnTo>
                <a:lnTo>
                  <a:pt x="2520445" y="2858605"/>
                </a:lnTo>
                <a:lnTo>
                  <a:pt x="2528907" y="2856558"/>
                </a:lnTo>
                <a:lnTo>
                  <a:pt x="2537410" y="2854511"/>
                </a:lnTo>
                <a:lnTo>
                  <a:pt x="2545913" y="2852464"/>
                </a:lnTo>
                <a:lnTo>
                  <a:pt x="2554375" y="2850417"/>
                </a:lnTo>
                <a:lnTo>
                  <a:pt x="2562877" y="2848345"/>
                </a:lnTo>
                <a:lnTo>
                  <a:pt x="2571339" y="2846297"/>
                </a:lnTo>
                <a:lnTo>
                  <a:pt x="2579842" y="2846297"/>
                </a:lnTo>
                <a:lnTo>
                  <a:pt x="2588345" y="2844250"/>
                </a:lnTo>
                <a:lnTo>
                  <a:pt x="2601078" y="2842203"/>
                </a:lnTo>
                <a:lnTo>
                  <a:pt x="2609540" y="2840156"/>
                </a:lnTo>
                <a:lnTo>
                  <a:pt x="2618043" y="2840156"/>
                </a:lnTo>
                <a:lnTo>
                  <a:pt x="2626505" y="2838109"/>
                </a:lnTo>
                <a:lnTo>
                  <a:pt x="2635007" y="2838109"/>
                </a:lnTo>
                <a:lnTo>
                  <a:pt x="2643510" y="2836062"/>
                </a:lnTo>
                <a:lnTo>
                  <a:pt x="2660475" y="2836062"/>
                </a:lnTo>
                <a:lnTo>
                  <a:pt x="2668937" y="2834014"/>
                </a:lnTo>
                <a:lnTo>
                  <a:pt x="2694404" y="2834014"/>
                </a:lnTo>
                <a:lnTo>
                  <a:pt x="2707138" y="2836062"/>
                </a:lnTo>
                <a:lnTo>
                  <a:pt x="2724102" y="2836062"/>
                </a:lnTo>
                <a:lnTo>
                  <a:pt x="2732605" y="2838109"/>
                </a:lnTo>
                <a:lnTo>
                  <a:pt x="2741067" y="2838109"/>
                </a:lnTo>
                <a:lnTo>
                  <a:pt x="2749569" y="2840156"/>
                </a:lnTo>
                <a:lnTo>
                  <a:pt x="2770806" y="2846297"/>
                </a:lnTo>
                <a:lnTo>
                  <a:pt x="2792001" y="2852464"/>
                </a:lnTo>
                <a:lnTo>
                  <a:pt x="2813238" y="2858605"/>
                </a:lnTo>
                <a:lnTo>
                  <a:pt x="2834433" y="2864747"/>
                </a:lnTo>
                <a:lnTo>
                  <a:pt x="2859900" y="2870889"/>
                </a:lnTo>
                <a:lnTo>
                  <a:pt x="2881096" y="2877055"/>
                </a:lnTo>
                <a:lnTo>
                  <a:pt x="2902332" y="2885244"/>
                </a:lnTo>
                <a:lnTo>
                  <a:pt x="2923528" y="2891385"/>
                </a:lnTo>
                <a:lnTo>
                  <a:pt x="2944764" y="2899574"/>
                </a:lnTo>
                <a:lnTo>
                  <a:pt x="2965960" y="2905740"/>
                </a:lnTo>
                <a:lnTo>
                  <a:pt x="2987196" y="2913929"/>
                </a:lnTo>
                <a:lnTo>
                  <a:pt x="3012785" y="2922125"/>
                </a:lnTo>
                <a:lnTo>
                  <a:pt x="3033940" y="2930324"/>
                </a:lnTo>
                <a:lnTo>
                  <a:pt x="3055095" y="2936471"/>
                </a:lnTo>
                <a:lnTo>
                  <a:pt x="3076250" y="2944667"/>
                </a:lnTo>
                <a:lnTo>
                  <a:pt x="3097405" y="2952865"/>
                </a:lnTo>
                <a:lnTo>
                  <a:pt x="3123035" y="2959012"/>
                </a:lnTo>
                <a:lnTo>
                  <a:pt x="3144190" y="2967208"/>
                </a:lnTo>
                <a:lnTo>
                  <a:pt x="3165345" y="2975407"/>
                </a:lnTo>
                <a:lnTo>
                  <a:pt x="3186500" y="2981553"/>
                </a:lnTo>
                <a:lnTo>
                  <a:pt x="3207655" y="2989750"/>
                </a:lnTo>
                <a:lnTo>
                  <a:pt x="3233285" y="2995899"/>
                </a:lnTo>
                <a:lnTo>
                  <a:pt x="3254440" y="3002045"/>
                </a:lnTo>
                <a:lnTo>
                  <a:pt x="3275595" y="3008194"/>
                </a:lnTo>
                <a:lnTo>
                  <a:pt x="3296750" y="3014341"/>
                </a:lnTo>
                <a:lnTo>
                  <a:pt x="3318311" y="3020487"/>
                </a:lnTo>
                <a:lnTo>
                  <a:pt x="3339466" y="3026636"/>
                </a:lnTo>
                <a:lnTo>
                  <a:pt x="3364689" y="3030733"/>
                </a:lnTo>
                <a:lnTo>
                  <a:pt x="3385844" y="3036882"/>
                </a:lnTo>
                <a:lnTo>
                  <a:pt x="3407406" y="3040979"/>
                </a:lnTo>
                <a:lnTo>
                  <a:pt x="3428561" y="3045078"/>
                </a:lnTo>
                <a:lnTo>
                  <a:pt x="3449716" y="3047128"/>
                </a:lnTo>
                <a:lnTo>
                  <a:pt x="3462327" y="3049178"/>
                </a:lnTo>
                <a:lnTo>
                  <a:pt x="3475346" y="3051225"/>
                </a:lnTo>
                <a:lnTo>
                  <a:pt x="3487957" y="3053274"/>
                </a:lnTo>
                <a:lnTo>
                  <a:pt x="3505044" y="3055324"/>
                </a:lnTo>
                <a:lnTo>
                  <a:pt x="3517656" y="3057374"/>
                </a:lnTo>
                <a:lnTo>
                  <a:pt x="3530267" y="3057374"/>
                </a:lnTo>
                <a:lnTo>
                  <a:pt x="3542879" y="3059423"/>
                </a:lnTo>
                <a:lnTo>
                  <a:pt x="3559966" y="3059423"/>
                </a:lnTo>
                <a:lnTo>
                  <a:pt x="3572577" y="3061471"/>
                </a:lnTo>
                <a:lnTo>
                  <a:pt x="3602275" y="3061471"/>
                </a:lnTo>
                <a:lnTo>
                  <a:pt x="3615294" y="3063520"/>
                </a:lnTo>
                <a:lnTo>
                  <a:pt x="3606750" y="1254069"/>
                </a:lnTo>
                <a:lnTo>
                  <a:pt x="3602275" y="1254069"/>
                </a:lnTo>
                <a:lnTo>
                  <a:pt x="3602275" y="1252022"/>
                </a:lnTo>
                <a:lnTo>
                  <a:pt x="3606750" y="1249975"/>
                </a:lnTo>
                <a:lnTo>
                  <a:pt x="3606750" y="1247928"/>
                </a:lnTo>
                <a:lnTo>
                  <a:pt x="3610819" y="1245881"/>
                </a:lnTo>
                <a:lnTo>
                  <a:pt x="3615294" y="1241786"/>
                </a:lnTo>
                <a:lnTo>
                  <a:pt x="3617124" y="1241348"/>
                </a:lnTo>
                <a:lnTo>
                  <a:pt x="3619362" y="1239739"/>
                </a:lnTo>
                <a:lnTo>
                  <a:pt x="3623837" y="1233598"/>
                </a:lnTo>
                <a:lnTo>
                  <a:pt x="3627905" y="1225384"/>
                </a:lnTo>
                <a:lnTo>
                  <a:pt x="3631974" y="1219242"/>
                </a:lnTo>
                <a:lnTo>
                  <a:pt x="3636449" y="1211054"/>
                </a:lnTo>
                <a:lnTo>
                  <a:pt x="3640517" y="1204912"/>
                </a:lnTo>
                <a:lnTo>
                  <a:pt x="3640517" y="1198746"/>
                </a:lnTo>
                <a:lnTo>
                  <a:pt x="3644992" y="1190557"/>
                </a:lnTo>
                <a:lnTo>
                  <a:pt x="3644992" y="1184415"/>
                </a:lnTo>
                <a:lnTo>
                  <a:pt x="3649060" y="1176202"/>
                </a:lnTo>
                <a:lnTo>
                  <a:pt x="3649060" y="1135233"/>
                </a:lnTo>
                <a:lnTo>
                  <a:pt x="3644992" y="1127020"/>
                </a:lnTo>
                <a:lnTo>
                  <a:pt x="3644992" y="1120878"/>
                </a:lnTo>
                <a:lnTo>
                  <a:pt x="3640517" y="1112689"/>
                </a:lnTo>
                <a:lnTo>
                  <a:pt x="3636449" y="1106548"/>
                </a:lnTo>
                <a:lnTo>
                  <a:pt x="3636449" y="1098334"/>
                </a:lnTo>
                <a:lnTo>
                  <a:pt x="3631974" y="1092193"/>
                </a:lnTo>
                <a:lnTo>
                  <a:pt x="3627905" y="1084004"/>
                </a:lnTo>
                <a:lnTo>
                  <a:pt x="3623837" y="1075790"/>
                </a:lnTo>
                <a:lnTo>
                  <a:pt x="3619362" y="1069649"/>
                </a:lnTo>
                <a:lnTo>
                  <a:pt x="3615294" y="1061460"/>
                </a:lnTo>
                <a:lnTo>
                  <a:pt x="3610819" y="1053271"/>
                </a:lnTo>
                <a:lnTo>
                  <a:pt x="3602275" y="1047105"/>
                </a:lnTo>
                <a:lnTo>
                  <a:pt x="3598207" y="1038916"/>
                </a:lnTo>
                <a:lnTo>
                  <a:pt x="3594139" y="1030727"/>
                </a:lnTo>
                <a:lnTo>
                  <a:pt x="3585596" y="1022514"/>
                </a:lnTo>
                <a:lnTo>
                  <a:pt x="3577052" y="1014325"/>
                </a:lnTo>
                <a:lnTo>
                  <a:pt x="3568509" y="1008184"/>
                </a:lnTo>
                <a:lnTo>
                  <a:pt x="3564441" y="999970"/>
                </a:lnTo>
                <a:lnTo>
                  <a:pt x="3555897" y="993828"/>
                </a:lnTo>
                <a:lnTo>
                  <a:pt x="3547354" y="987687"/>
                </a:lnTo>
                <a:lnTo>
                  <a:pt x="3538811" y="979498"/>
                </a:lnTo>
                <a:lnTo>
                  <a:pt x="3530267" y="973332"/>
                </a:lnTo>
                <a:lnTo>
                  <a:pt x="3521724" y="967190"/>
                </a:lnTo>
                <a:lnTo>
                  <a:pt x="3513181" y="961049"/>
                </a:lnTo>
                <a:lnTo>
                  <a:pt x="3509112" y="954907"/>
                </a:lnTo>
                <a:lnTo>
                  <a:pt x="3500569" y="948741"/>
                </a:lnTo>
                <a:lnTo>
                  <a:pt x="3492026" y="944646"/>
                </a:lnTo>
                <a:lnTo>
                  <a:pt x="3483482" y="938505"/>
                </a:lnTo>
                <a:lnTo>
                  <a:pt x="3475346" y="934410"/>
                </a:lnTo>
                <a:lnTo>
                  <a:pt x="3470871" y="928269"/>
                </a:lnTo>
                <a:lnTo>
                  <a:pt x="3462327" y="924149"/>
                </a:lnTo>
                <a:lnTo>
                  <a:pt x="3453784" y="920055"/>
                </a:lnTo>
                <a:lnTo>
                  <a:pt x="3449716" y="915961"/>
                </a:lnTo>
                <a:lnTo>
                  <a:pt x="3441173" y="911866"/>
                </a:lnTo>
                <a:lnTo>
                  <a:pt x="3437104" y="907772"/>
                </a:lnTo>
                <a:lnTo>
                  <a:pt x="3432629" y="903678"/>
                </a:lnTo>
                <a:lnTo>
                  <a:pt x="3424086" y="901631"/>
                </a:lnTo>
                <a:lnTo>
                  <a:pt x="3420018" y="897511"/>
                </a:lnTo>
                <a:lnTo>
                  <a:pt x="3415543" y="895464"/>
                </a:lnTo>
                <a:lnTo>
                  <a:pt x="3411474" y="893417"/>
                </a:lnTo>
                <a:lnTo>
                  <a:pt x="3407406" y="889322"/>
                </a:lnTo>
                <a:lnTo>
                  <a:pt x="3402931" y="887275"/>
                </a:lnTo>
                <a:lnTo>
                  <a:pt x="3398863" y="885228"/>
                </a:lnTo>
                <a:lnTo>
                  <a:pt x="3394388" y="883181"/>
                </a:lnTo>
                <a:lnTo>
                  <a:pt x="3394388" y="881134"/>
                </a:lnTo>
                <a:lnTo>
                  <a:pt x="3381776" y="874992"/>
                </a:lnTo>
                <a:lnTo>
                  <a:pt x="3369164" y="866779"/>
                </a:lnTo>
                <a:lnTo>
                  <a:pt x="3356146" y="860637"/>
                </a:lnTo>
                <a:lnTo>
                  <a:pt x="3343534" y="852448"/>
                </a:lnTo>
                <a:lnTo>
                  <a:pt x="3330923" y="846282"/>
                </a:lnTo>
                <a:lnTo>
                  <a:pt x="3318311" y="838093"/>
                </a:lnTo>
                <a:lnTo>
                  <a:pt x="3305293" y="829904"/>
                </a:lnTo>
                <a:lnTo>
                  <a:pt x="3292681" y="823738"/>
                </a:lnTo>
                <a:lnTo>
                  <a:pt x="3280070" y="815549"/>
                </a:lnTo>
                <a:lnTo>
                  <a:pt x="3267051" y="807361"/>
                </a:lnTo>
                <a:lnTo>
                  <a:pt x="3254440" y="799172"/>
                </a:lnTo>
                <a:lnTo>
                  <a:pt x="3241828" y="790958"/>
                </a:lnTo>
                <a:lnTo>
                  <a:pt x="3233285" y="782770"/>
                </a:lnTo>
                <a:lnTo>
                  <a:pt x="3220673" y="774581"/>
                </a:lnTo>
                <a:lnTo>
                  <a:pt x="3207655" y="766367"/>
                </a:lnTo>
                <a:lnTo>
                  <a:pt x="3195043" y="758178"/>
                </a:lnTo>
                <a:lnTo>
                  <a:pt x="3182432" y="749990"/>
                </a:lnTo>
                <a:lnTo>
                  <a:pt x="3169820" y="741776"/>
                </a:lnTo>
                <a:lnTo>
                  <a:pt x="3161277" y="733587"/>
                </a:lnTo>
                <a:lnTo>
                  <a:pt x="3148258" y="725399"/>
                </a:lnTo>
                <a:lnTo>
                  <a:pt x="3135647" y="717185"/>
                </a:lnTo>
                <a:lnTo>
                  <a:pt x="3127103" y="708996"/>
                </a:lnTo>
                <a:lnTo>
                  <a:pt x="3114492" y="700808"/>
                </a:lnTo>
                <a:lnTo>
                  <a:pt x="3101880" y="690547"/>
                </a:lnTo>
                <a:lnTo>
                  <a:pt x="3093337" y="682358"/>
                </a:lnTo>
                <a:lnTo>
                  <a:pt x="3080725" y="674069"/>
                </a:lnTo>
                <a:lnTo>
                  <a:pt x="3067707" y="666081"/>
                </a:lnTo>
                <a:lnTo>
                  <a:pt x="3059164" y="657842"/>
                </a:lnTo>
                <a:lnTo>
                  <a:pt x="3046552" y="647606"/>
                </a:lnTo>
                <a:lnTo>
                  <a:pt x="3038009" y="639367"/>
                </a:lnTo>
                <a:lnTo>
                  <a:pt x="3025397" y="631129"/>
                </a:lnTo>
                <a:lnTo>
                  <a:pt x="3016854" y="622890"/>
                </a:lnTo>
                <a:lnTo>
                  <a:pt x="3016854" y="620893"/>
                </a:lnTo>
                <a:lnTo>
                  <a:pt x="3012785" y="620893"/>
                </a:lnTo>
                <a:lnTo>
                  <a:pt x="3012785" y="616898"/>
                </a:lnTo>
                <a:lnTo>
                  <a:pt x="3008392" y="616898"/>
                </a:lnTo>
                <a:lnTo>
                  <a:pt x="3008392" y="614651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085848" y="3506405"/>
            <a:ext cx="4068" cy="2246"/>
          </a:xfrm>
          <a:custGeom>
            <a:avLst/>
            <a:gdLst/>
            <a:ahLst/>
            <a:cxnLst/>
            <a:rect l="l" t="t" r="r" b="b"/>
            <a:pathLst>
              <a:path w="4068" h="2246">
                <a:moveTo>
                  <a:pt x="4068" y="0"/>
                </a:moveTo>
                <a:lnTo>
                  <a:pt x="0" y="0"/>
                </a:lnTo>
                <a:lnTo>
                  <a:pt x="0" y="2246"/>
                </a:lnTo>
                <a:lnTo>
                  <a:pt x="4068" y="0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223088" y="3733991"/>
            <a:ext cx="768021" cy="2086071"/>
          </a:xfrm>
          <a:custGeom>
            <a:avLst/>
            <a:gdLst/>
            <a:ahLst/>
            <a:cxnLst/>
            <a:rect l="l" t="t" r="r" b="b"/>
            <a:pathLst>
              <a:path w="768021" h="2086071">
                <a:moveTo>
                  <a:pt x="738322" y="239744"/>
                </a:moveTo>
                <a:lnTo>
                  <a:pt x="738322" y="243863"/>
                </a:lnTo>
                <a:lnTo>
                  <a:pt x="742553" y="247957"/>
                </a:lnTo>
                <a:lnTo>
                  <a:pt x="742553" y="258193"/>
                </a:lnTo>
                <a:lnTo>
                  <a:pt x="746784" y="264335"/>
                </a:lnTo>
                <a:lnTo>
                  <a:pt x="746784" y="272548"/>
                </a:lnTo>
                <a:lnTo>
                  <a:pt x="751056" y="278690"/>
                </a:lnTo>
                <a:lnTo>
                  <a:pt x="751056" y="307375"/>
                </a:lnTo>
                <a:lnTo>
                  <a:pt x="755287" y="311470"/>
                </a:lnTo>
                <a:lnTo>
                  <a:pt x="755287" y="325825"/>
                </a:lnTo>
                <a:lnTo>
                  <a:pt x="751056" y="329919"/>
                </a:lnTo>
                <a:lnTo>
                  <a:pt x="751056" y="356558"/>
                </a:lnTo>
                <a:lnTo>
                  <a:pt x="746784" y="360652"/>
                </a:lnTo>
                <a:lnTo>
                  <a:pt x="746784" y="370913"/>
                </a:lnTo>
                <a:lnTo>
                  <a:pt x="742553" y="375007"/>
                </a:lnTo>
                <a:lnTo>
                  <a:pt x="742553" y="383196"/>
                </a:lnTo>
                <a:lnTo>
                  <a:pt x="738322" y="395504"/>
                </a:lnTo>
                <a:lnTo>
                  <a:pt x="729820" y="405740"/>
                </a:lnTo>
                <a:lnTo>
                  <a:pt x="725589" y="415976"/>
                </a:lnTo>
                <a:lnTo>
                  <a:pt x="721317" y="426236"/>
                </a:lnTo>
                <a:lnTo>
                  <a:pt x="712855" y="436472"/>
                </a:lnTo>
                <a:lnTo>
                  <a:pt x="704353" y="446733"/>
                </a:lnTo>
                <a:lnTo>
                  <a:pt x="695891" y="456969"/>
                </a:lnTo>
                <a:lnTo>
                  <a:pt x="687388" y="467205"/>
                </a:lnTo>
                <a:lnTo>
                  <a:pt x="678885" y="477466"/>
                </a:lnTo>
                <a:lnTo>
                  <a:pt x="666192" y="485654"/>
                </a:lnTo>
                <a:lnTo>
                  <a:pt x="657690" y="495890"/>
                </a:lnTo>
                <a:lnTo>
                  <a:pt x="644956" y="506151"/>
                </a:lnTo>
                <a:lnTo>
                  <a:pt x="632222" y="514340"/>
                </a:lnTo>
                <a:lnTo>
                  <a:pt x="619489" y="522554"/>
                </a:lnTo>
                <a:lnTo>
                  <a:pt x="606755" y="532789"/>
                </a:lnTo>
                <a:lnTo>
                  <a:pt x="594021" y="540978"/>
                </a:lnTo>
                <a:lnTo>
                  <a:pt x="581329" y="549192"/>
                </a:lnTo>
                <a:lnTo>
                  <a:pt x="564323" y="557380"/>
                </a:lnTo>
                <a:lnTo>
                  <a:pt x="547359" y="565569"/>
                </a:lnTo>
                <a:lnTo>
                  <a:pt x="534625" y="573783"/>
                </a:lnTo>
                <a:lnTo>
                  <a:pt x="517660" y="581972"/>
                </a:lnTo>
                <a:lnTo>
                  <a:pt x="500696" y="590160"/>
                </a:lnTo>
                <a:lnTo>
                  <a:pt x="479459" y="596302"/>
                </a:lnTo>
                <a:lnTo>
                  <a:pt x="462495" y="604515"/>
                </a:lnTo>
                <a:lnTo>
                  <a:pt x="445530" y="610657"/>
                </a:lnTo>
                <a:lnTo>
                  <a:pt x="424335" y="618846"/>
                </a:lnTo>
                <a:lnTo>
                  <a:pt x="403098" y="625012"/>
                </a:lnTo>
                <a:lnTo>
                  <a:pt x="381903" y="631154"/>
                </a:lnTo>
                <a:lnTo>
                  <a:pt x="360666" y="637295"/>
                </a:lnTo>
                <a:lnTo>
                  <a:pt x="339471" y="643437"/>
                </a:lnTo>
                <a:lnTo>
                  <a:pt x="318235" y="649603"/>
                </a:lnTo>
                <a:lnTo>
                  <a:pt x="292767" y="655745"/>
                </a:lnTo>
                <a:lnTo>
                  <a:pt x="280034" y="657792"/>
                </a:lnTo>
                <a:lnTo>
                  <a:pt x="271572" y="661886"/>
                </a:lnTo>
                <a:lnTo>
                  <a:pt x="258838" y="665981"/>
                </a:lnTo>
                <a:lnTo>
                  <a:pt x="246104" y="668028"/>
                </a:lnTo>
                <a:lnTo>
                  <a:pt x="237602" y="672122"/>
                </a:lnTo>
                <a:lnTo>
                  <a:pt x="224868" y="674194"/>
                </a:lnTo>
                <a:lnTo>
                  <a:pt x="216406" y="678289"/>
                </a:lnTo>
                <a:lnTo>
                  <a:pt x="207904" y="680336"/>
                </a:lnTo>
                <a:lnTo>
                  <a:pt x="195170" y="684430"/>
                </a:lnTo>
                <a:lnTo>
                  <a:pt x="186708" y="686477"/>
                </a:lnTo>
                <a:lnTo>
                  <a:pt x="178205" y="690572"/>
                </a:lnTo>
                <a:lnTo>
                  <a:pt x="169743" y="692619"/>
                </a:lnTo>
                <a:lnTo>
                  <a:pt x="161241" y="696713"/>
                </a:lnTo>
                <a:lnTo>
                  <a:pt x="152738" y="698760"/>
                </a:lnTo>
                <a:lnTo>
                  <a:pt x="144276" y="702880"/>
                </a:lnTo>
                <a:lnTo>
                  <a:pt x="140004" y="704927"/>
                </a:lnTo>
                <a:lnTo>
                  <a:pt x="131542" y="709021"/>
                </a:lnTo>
                <a:lnTo>
                  <a:pt x="123040" y="711068"/>
                </a:lnTo>
                <a:lnTo>
                  <a:pt x="118809" y="715163"/>
                </a:lnTo>
                <a:lnTo>
                  <a:pt x="110322" y="717210"/>
                </a:lnTo>
                <a:lnTo>
                  <a:pt x="106079" y="721304"/>
                </a:lnTo>
                <a:lnTo>
                  <a:pt x="101836" y="723351"/>
                </a:lnTo>
                <a:lnTo>
                  <a:pt x="97593" y="727471"/>
                </a:lnTo>
                <a:lnTo>
                  <a:pt x="89106" y="729518"/>
                </a:lnTo>
                <a:lnTo>
                  <a:pt x="84863" y="733612"/>
                </a:lnTo>
                <a:lnTo>
                  <a:pt x="80620" y="735660"/>
                </a:lnTo>
                <a:lnTo>
                  <a:pt x="76377" y="739754"/>
                </a:lnTo>
                <a:lnTo>
                  <a:pt x="72134" y="741801"/>
                </a:lnTo>
                <a:lnTo>
                  <a:pt x="67891" y="743848"/>
                </a:lnTo>
                <a:lnTo>
                  <a:pt x="67891" y="747943"/>
                </a:lnTo>
                <a:lnTo>
                  <a:pt x="63647" y="750015"/>
                </a:lnTo>
                <a:lnTo>
                  <a:pt x="59404" y="754109"/>
                </a:lnTo>
                <a:lnTo>
                  <a:pt x="55161" y="758203"/>
                </a:lnTo>
                <a:lnTo>
                  <a:pt x="46675" y="764345"/>
                </a:lnTo>
                <a:lnTo>
                  <a:pt x="38188" y="770486"/>
                </a:lnTo>
                <a:lnTo>
                  <a:pt x="33945" y="776653"/>
                </a:lnTo>
                <a:lnTo>
                  <a:pt x="29702" y="780747"/>
                </a:lnTo>
                <a:lnTo>
                  <a:pt x="25459" y="786889"/>
                </a:lnTo>
                <a:lnTo>
                  <a:pt x="21215" y="793030"/>
                </a:lnTo>
                <a:lnTo>
                  <a:pt x="16972" y="797125"/>
                </a:lnTo>
                <a:lnTo>
                  <a:pt x="12729" y="803291"/>
                </a:lnTo>
                <a:lnTo>
                  <a:pt x="8486" y="809433"/>
                </a:lnTo>
                <a:lnTo>
                  <a:pt x="8486" y="815574"/>
                </a:lnTo>
                <a:lnTo>
                  <a:pt x="4243" y="819669"/>
                </a:lnTo>
                <a:lnTo>
                  <a:pt x="4243" y="825810"/>
                </a:lnTo>
                <a:lnTo>
                  <a:pt x="0" y="831977"/>
                </a:lnTo>
                <a:lnTo>
                  <a:pt x="0" y="872945"/>
                </a:lnTo>
                <a:lnTo>
                  <a:pt x="4243" y="879112"/>
                </a:lnTo>
                <a:lnTo>
                  <a:pt x="4243" y="889347"/>
                </a:lnTo>
                <a:lnTo>
                  <a:pt x="8486" y="893442"/>
                </a:lnTo>
                <a:lnTo>
                  <a:pt x="8486" y="899583"/>
                </a:lnTo>
                <a:lnTo>
                  <a:pt x="12729" y="903703"/>
                </a:lnTo>
                <a:lnTo>
                  <a:pt x="12729" y="913939"/>
                </a:lnTo>
                <a:lnTo>
                  <a:pt x="16972" y="918033"/>
                </a:lnTo>
                <a:lnTo>
                  <a:pt x="16972" y="924174"/>
                </a:lnTo>
                <a:lnTo>
                  <a:pt x="21215" y="924174"/>
                </a:lnTo>
                <a:lnTo>
                  <a:pt x="21215" y="932388"/>
                </a:lnTo>
                <a:lnTo>
                  <a:pt x="25459" y="932388"/>
                </a:lnTo>
                <a:lnTo>
                  <a:pt x="25459" y="938530"/>
                </a:lnTo>
                <a:lnTo>
                  <a:pt x="29702" y="940577"/>
                </a:lnTo>
                <a:lnTo>
                  <a:pt x="29702" y="944671"/>
                </a:lnTo>
                <a:lnTo>
                  <a:pt x="33945" y="944671"/>
                </a:lnTo>
                <a:lnTo>
                  <a:pt x="33945" y="948765"/>
                </a:lnTo>
                <a:lnTo>
                  <a:pt x="38188" y="950813"/>
                </a:lnTo>
                <a:lnTo>
                  <a:pt x="42431" y="956979"/>
                </a:lnTo>
                <a:lnTo>
                  <a:pt x="46675" y="961074"/>
                </a:lnTo>
                <a:lnTo>
                  <a:pt x="50918" y="967215"/>
                </a:lnTo>
                <a:lnTo>
                  <a:pt x="55161" y="971309"/>
                </a:lnTo>
                <a:lnTo>
                  <a:pt x="59404" y="975404"/>
                </a:lnTo>
                <a:lnTo>
                  <a:pt x="63647" y="979523"/>
                </a:lnTo>
                <a:lnTo>
                  <a:pt x="67891" y="983617"/>
                </a:lnTo>
                <a:lnTo>
                  <a:pt x="76377" y="985665"/>
                </a:lnTo>
                <a:lnTo>
                  <a:pt x="80620" y="989759"/>
                </a:lnTo>
                <a:lnTo>
                  <a:pt x="84863" y="991806"/>
                </a:lnTo>
                <a:lnTo>
                  <a:pt x="89106" y="995900"/>
                </a:lnTo>
                <a:lnTo>
                  <a:pt x="97593" y="997948"/>
                </a:lnTo>
                <a:lnTo>
                  <a:pt x="101836" y="1002042"/>
                </a:lnTo>
                <a:lnTo>
                  <a:pt x="106079" y="1004114"/>
                </a:lnTo>
                <a:lnTo>
                  <a:pt x="114578" y="1008208"/>
                </a:lnTo>
                <a:lnTo>
                  <a:pt x="118809" y="1010256"/>
                </a:lnTo>
                <a:lnTo>
                  <a:pt x="123040" y="1014350"/>
                </a:lnTo>
                <a:lnTo>
                  <a:pt x="131542" y="1016397"/>
                </a:lnTo>
                <a:lnTo>
                  <a:pt x="135773" y="1020492"/>
                </a:lnTo>
                <a:lnTo>
                  <a:pt x="144276" y="1024586"/>
                </a:lnTo>
                <a:lnTo>
                  <a:pt x="148507" y="1028705"/>
                </a:lnTo>
                <a:lnTo>
                  <a:pt x="152738" y="1030752"/>
                </a:lnTo>
                <a:lnTo>
                  <a:pt x="161241" y="1034847"/>
                </a:lnTo>
                <a:lnTo>
                  <a:pt x="165472" y="1040988"/>
                </a:lnTo>
                <a:lnTo>
                  <a:pt x="169743" y="1045083"/>
                </a:lnTo>
                <a:lnTo>
                  <a:pt x="178205" y="1049177"/>
                </a:lnTo>
                <a:lnTo>
                  <a:pt x="182436" y="1055343"/>
                </a:lnTo>
                <a:lnTo>
                  <a:pt x="186708" y="1059438"/>
                </a:lnTo>
                <a:lnTo>
                  <a:pt x="190939" y="1065579"/>
                </a:lnTo>
                <a:lnTo>
                  <a:pt x="199442" y="1073768"/>
                </a:lnTo>
                <a:lnTo>
                  <a:pt x="203673" y="1079935"/>
                </a:lnTo>
                <a:lnTo>
                  <a:pt x="207904" y="1088123"/>
                </a:lnTo>
                <a:lnTo>
                  <a:pt x="212175" y="1090170"/>
                </a:lnTo>
                <a:lnTo>
                  <a:pt x="212175" y="1092218"/>
                </a:lnTo>
                <a:lnTo>
                  <a:pt x="216406" y="1094265"/>
                </a:lnTo>
                <a:lnTo>
                  <a:pt x="216406" y="1096312"/>
                </a:lnTo>
                <a:lnTo>
                  <a:pt x="220637" y="1098359"/>
                </a:lnTo>
                <a:lnTo>
                  <a:pt x="220637" y="1100406"/>
                </a:lnTo>
                <a:lnTo>
                  <a:pt x="224868" y="1102453"/>
                </a:lnTo>
                <a:lnTo>
                  <a:pt x="224868" y="1106573"/>
                </a:lnTo>
                <a:lnTo>
                  <a:pt x="229140" y="1108620"/>
                </a:lnTo>
                <a:lnTo>
                  <a:pt x="229140" y="1112714"/>
                </a:lnTo>
                <a:lnTo>
                  <a:pt x="233371" y="1114761"/>
                </a:lnTo>
                <a:lnTo>
                  <a:pt x="233371" y="1118856"/>
                </a:lnTo>
                <a:lnTo>
                  <a:pt x="237602" y="1122950"/>
                </a:lnTo>
                <a:lnTo>
                  <a:pt x="237602" y="1124997"/>
                </a:lnTo>
                <a:lnTo>
                  <a:pt x="241873" y="1127045"/>
                </a:lnTo>
                <a:lnTo>
                  <a:pt x="241873" y="1133211"/>
                </a:lnTo>
                <a:lnTo>
                  <a:pt x="246104" y="1137305"/>
                </a:lnTo>
                <a:lnTo>
                  <a:pt x="246104" y="1139353"/>
                </a:lnTo>
                <a:lnTo>
                  <a:pt x="250335" y="1143447"/>
                </a:lnTo>
                <a:lnTo>
                  <a:pt x="250335" y="1149588"/>
                </a:lnTo>
                <a:lnTo>
                  <a:pt x="254607" y="1153683"/>
                </a:lnTo>
                <a:lnTo>
                  <a:pt x="254607" y="1157802"/>
                </a:lnTo>
                <a:lnTo>
                  <a:pt x="258838" y="1159849"/>
                </a:lnTo>
                <a:lnTo>
                  <a:pt x="258838" y="1168038"/>
                </a:lnTo>
                <a:lnTo>
                  <a:pt x="263069" y="1172132"/>
                </a:lnTo>
                <a:lnTo>
                  <a:pt x="263069" y="1176227"/>
                </a:lnTo>
                <a:lnTo>
                  <a:pt x="267300" y="1176227"/>
                </a:lnTo>
                <a:lnTo>
                  <a:pt x="267300" y="1184440"/>
                </a:lnTo>
                <a:lnTo>
                  <a:pt x="271572" y="1184440"/>
                </a:lnTo>
                <a:lnTo>
                  <a:pt x="271572" y="1192629"/>
                </a:lnTo>
                <a:lnTo>
                  <a:pt x="275803" y="1194676"/>
                </a:lnTo>
                <a:lnTo>
                  <a:pt x="275803" y="1202865"/>
                </a:lnTo>
                <a:lnTo>
                  <a:pt x="280034" y="1204912"/>
                </a:lnTo>
                <a:lnTo>
                  <a:pt x="280034" y="1268449"/>
                </a:lnTo>
                <a:lnTo>
                  <a:pt x="284305" y="1274591"/>
                </a:lnTo>
                <a:lnTo>
                  <a:pt x="284305" y="1307396"/>
                </a:lnTo>
                <a:lnTo>
                  <a:pt x="288536" y="1315584"/>
                </a:lnTo>
                <a:lnTo>
                  <a:pt x="288536" y="1356553"/>
                </a:lnTo>
                <a:lnTo>
                  <a:pt x="284305" y="1364767"/>
                </a:lnTo>
                <a:lnTo>
                  <a:pt x="284305" y="1385263"/>
                </a:lnTo>
                <a:lnTo>
                  <a:pt x="280034" y="1391405"/>
                </a:lnTo>
                <a:lnTo>
                  <a:pt x="280034" y="1397546"/>
                </a:lnTo>
                <a:lnTo>
                  <a:pt x="275803" y="1405735"/>
                </a:lnTo>
                <a:lnTo>
                  <a:pt x="271572" y="1411901"/>
                </a:lnTo>
                <a:lnTo>
                  <a:pt x="267300" y="1418043"/>
                </a:lnTo>
                <a:lnTo>
                  <a:pt x="263069" y="1424185"/>
                </a:lnTo>
                <a:lnTo>
                  <a:pt x="258838" y="1432373"/>
                </a:lnTo>
                <a:lnTo>
                  <a:pt x="254607" y="1436493"/>
                </a:lnTo>
                <a:lnTo>
                  <a:pt x="250335" y="1442634"/>
                </a:lnTo>
                <a:lnTo>
                  <a:pt x="246104" y="1448776"/>
                </a:lnTo>
                <a:lnTo>
                  <a:pt x="241873" y="1456964"/>
                </a:lnTo>
                <a:lnTo>
                  <a:pt x="237602" y="1463131"/>
                </a:lnTo>
                <a:lnTo>
                  <a:pt x="233371" y="1469272"/>
                </a:lnTo>
                <a:lnTo>
                  <a:pt x="229140" y="1475414"/>
                </a:lnTo>
                <a:lnTo>
                  <a:pt x="229140" y="1481555"/>
                </a:lnTo>
                <a:lnTo>
                  <a:pt x="224868" y="1489769"/>
                </a:lnTo>
                <a:lnTo>
                  <a:pt x="220637" y="1495911"/>
                </a:lnTo>
                <a:lnTo>
                  <a:pt x="216406" y="1504099"/>
                </a:lnTo>
                <a:lnTo>
                  <a:pt x="212175" y="1510266"/>
                </a:lnTo>
                <a:lnTo>
                  <a:pt x="207904" y="1516407"/>
                </a:lnTo>
                <a:lnTo>
                  <a:pt x="203673" y="1524596"/>
                </a:lnTo>
                <a:lnTo>
                  <a:pt x="199442" y="1530738"/>
                </a:lnTo>
                <a:lnTo>
                  <a:pt x="199442" y="1538951"/>
                </a:lnTo>
                <a:lnTo>
                  <a:pt x="195170" y="1545093"/>
                </a:lnTo>
                <a:lnTo>
                  <a:pt x="190939" y="1551234"/>
                </a:lnTo>
                <a:lnTo>
                  <a:pt x="186708" y="1559423"/>
                </a:lnTo>
                <a:lnTo>
                  <a:pt x="182436" y="1565589"/>
                </a:lnTo>
                <a:lnTo>
                  <a:pt x="178205" y="1571731"/>
                </a:lnTo>
                <a:lnTo>
                  <a:pt x="178205" y="1579920"/>
                </a:lnTo>
                <a:lnTo>
                  <a:pt x="173974" y="1586086"/>
                </a:lnTo>
                <a:lnTo>
                  <a:pt x="169743" y="1592228"/>
                </a:lnTo>
                <a:lnTo>
                  <a:pt x="165472" y="1598369"/>
                </a:lnTo>
                <a:lnTo>
                  <a:pt x="161241" y="1604511"/>
                </a:lnTo>
                <a:lnTo>
                  <a:pt x="157010" y="1610652"/>
                </a:lnTo>
                <a:lnTo>
                  <a:pt x="152738" y="1616819"/>
                </a:lnTo>
                <a:lnTo>
                  <a:pt x="152738" y="1620913"/>
                </a:lnTo>
                <a:lnTo>
                  <a:pt x="148507" y="1627055"/>
                </a:lnTo>
                <a:lnTo>
                  <a:pt x="144276" y="1631149"/>
                </a:lnTo>
                <a:lnTo>
                  <a:pt x="140004" y="1637315"/>
                </a:lnTo>
                <a:lnTo>
                  <a:pt x="135773" y="1641410"/>
                </a:lnTo>
                <a:lnTo>
                  <a:pt x="131542" y="1647551"/>
                </a:lnTo>
                <a:lnTo>
                  <a:pt x="127311" y="1653693"/>
                </a:lnTo>
                <a:lnTo>
                  <a:pt x="123040" y="1657787"/>
                </a:lnTo>
                <a:lnTo>
                  <a:pt x="118809" y="1663954"/>
                </a:lnTo>
                <a:lnTo>
                  <a:pt x="114578" y="1670095"/>
                </a:lnTo>
                <a:lnTo>
                  <a:pt x="110322" y="1676237"/>
                </a:lnTo>
                <a:lnTo>
                  <a:pt x="106079" y="1680331"/>
                </a:lnTo>
                <a:lnTo>
                  <a:pt x="101836" y="1686473"/>
                </a:lnTo>
                <a:lnTo>
                  <a:pt x="101836" y="1692639"/>
                </a:lnTo>
                <a:lnTo>
                  <a:pt x="97593" y="1698781"/>
                </a:lnTo>
                <a:lnTo>
                  <a:pt x="93350" y="1702875"/>
                </a:lnTo>
                <a:lnTo>
                  <a:pt x="89106" y="1709017"/>
                </a:lnTo>
                <a:lnTo>
                  <a:pt x="89106" y="1715183"/>
                </a:lnTo>
                <a:lnTo>
                  <a:pt x="84863" y="1719277"/>
                </a:lnTo>
                <a:lnTo>
                  <a:pt x="84863" y="1725419"/>
                </a:lnTo>
                <a:lnTo>
                  <a:pt x="80620" y="1729513"/>
                </a:lnTo>
                <a:lnTo>
                  <a:pt x="76377" y="1735655"/>
                </a:lnTo>
                <a:lnTo>
                  <a:pt x="76377" y="1745916"/>
                </a:lnTo>
                <a:lnTo>
                  <a:pt x="72134" y="1750010"/>
                </a:lnTo>
                <a:lnTo>
                  <a:pt x="72134" y="1758199"/>
                </a:lnTo>
                <a:lnTo>
                  <a:pt x="67891" y="1762293"/>
                </a:lnTo>
                <a:lnTo>
                  <a:pt x="67891" y="1786884"/>
                </a:lnTo>
                <a:lnTo>
                  <a:pt x="72134" y="1793051"/>
                </a:lnTo>
                <a:lnTo>
                  <a:pt x="76377" y="1797145"/>
                </a:lnTo>
                <a:lnTo>
                  <a:pt x="80620" y="1803287"/>
                </a:lnTo>
                <a:lnTo>
                  <a:pt x="84863" y="1807381"/>
                </a:lnTo>
                <a:lnTo>
                  <a:pt x="93350" y="1813547"/>
                </a:lnTo>
                <a:lnTo>
                  <a:pt x="97593" y="1817642"/>
                </a:lnTo>
                <a:lnTo>
                  <a:pt x="106079" y="1823783"/>
                </a:lnTo>
                <a:lnTo>
                  <a:pt x="114578" y="1827878"/>
                </a:lnTo>
                <a:lnTo>
                  <a:pt x="127311" y="1834019"/>
                </a:lnTo>
                <a:lnTo>
                  <a:pt x="135773" y="1838113"/>
                </a:lnTo>
                <a:lnTo>
                  <a:pt x="148507" y="1844280"/>
                </a:lnTo>
                <a:lnTo>
                  <a:pt x="157010" y="1850421"/>
                </a:lnTo>
                <a:lnTo>
                  <a:pt x="169743" y="1854516"/>
                </a:lnTo>
                <a:lnTo>
                  <a:pt x="182436" y="1860657"/>
                </a:lnTo>
                <a:lnTo>
                  <a:pt x="199442" y="1864777"/>
                </a:lnTo>
                <a:lnTo>
                  <a:pt x="212175" y="1870918"/>
                </a:lnTo>
                <a:lnTo>
                  <a:pt x="224868" y="1875013"/>
                </a:lnTo>
                <a:lnTo>
                  <a:pt x="241873" y="1881154"/>
                </a:lnTo>
                <a:lnTo>
                  <a:pt x="254607" y="1887296"/>
                </a:lnTo>
                <a:lnTo>
                  <a:pt x="271572" y="1891415"/>
                </a:lnTo>
                <a:lnTo>
                  <a:pt x="284305" y="1897556"/>
                </a:lnTo>
                <a:lnTo>
                  <a:pt x="301270" y="1903698"/>
                </a:lnTo>
                <a:lnTo>
                  <a:pt x="318235" y="1907792"/>
                </a:lnTo>
                <a:lnTo>
                  <a:pt x="330968" y="1913934"/>
                </a:lnTo>
                <a:lnTo>
                  <a:pt x="347933" y="1920100"/>
                </a:lnTo>
                <a:lnTo>
                  <a:pt x="364897" y="1924195"/>
                </a:lnTo>
                <a:lnTo>
                  <a:pt x="381903" y="1930336"/>
                </a:lnTo>
                <a:lnTo>
                  <a:pt x="398867" y="1936478"/>
                </a:lnTo>
                <a:lnTo>
                  <a:pt x="411601" y="1940597"/>
                </a:lnTo>
                <a:lnTo>
                  <a:pt x="428566" y="1946739"/>
                </a:lnTo>
                <a:lnTo>
                  <a:pt x="445530" y="1952880"/>
                </a:lnTo>
                <a:lnTo>
                  <a:pt x="458264" y="1959022"/>
                </a:lnTo>
                <a:lnTo>
                  <a:pt x="475228" y="1963116"/>
                </a:lnTo>
                <a:lnTo>
                  <a:pt x="487962" y="1967235"/>
                </a:lnTo>
                <a:lnTo>
                  <a:pt x="500696" y="1971330"/>
                </a:lnTo>
                <a:lnTo>
                  <a:pt x="513429" y="1975424"/>
                </a:lnTo>
                <a:lnTo>
                  <a:pt x="526163" y="1979518"/>
                </a:lnTo>
                <a:lnTo>
                  <a:pt x="538897" y="1983613"/>
                </a:lnTo>
                <a:lnTo>
                  <a:pt x="551590" y="1987707"/>
                </a:lnTo>
                <a:lnTo>
                  <a:pt x="564323" y="1991826"/>
                </a:lnTo>
                <a:lnTo>
                  <a:pt x="577057" y="1995921"/>
                </a:lnTo>
                <a:lnTo>
                  <a:pt x="585560" y="2000015"/>
                </a:lnTo>
                <a:lnTo>
                  <a:pt x="598293" y="2004109"/>
                </a:lnTo>
                <a:lnTo>
                  <a:pt x="611027" y="2008204"/>
                </a:lnTo>
                <a:lnTo>
                  <a:pt x="619489" y="2012298"/>
                </a:lnTo>
                <a:lnTo>
                  <a:pt x="632222" y="2016417"/>
                </a:lnTo>
                <a:lnTo>
                  <a:pt x="640725" y="2020512"/>
                </a:lnTo>
                <a:lnTo>
                  <a:pt x="649187" y="2024606"/>
                </a:lnTo>
                <a:lnTo>
                  <a:pt x="657690" y="2028700"/>
                </a:lnTo>
                <a:lnTo>
                  <a:pt x="670423" y="2032795"/>
                </a:lnTo>
                <a:lnTo>
                  <a:pt x="678885" y="2036889"/>
                </a:lnTo>
                <a:lnTo>
                  <a:pt x="687388" y="2038936"/>
                </a:lnTo>
                <a:lnTo>
                  <a:pt x="695891" y="2043056"/>
                </a:lnTo>
                <a:lnTo>
                  <a:pt x="704353" y="2047150"/>
                </a:lnTo>
                <a:lnTo>
                  <a:pt x="708624" y="2051244"/>
                </a:lnTo>
                <a:lnTo>
                  <a:pt x="717086" y="2053292"/>
                </a:lnTo>
                <a:lnTo>
                  <a:pt x="721317" y="2057386"/>
                </a:lnTo>
                <a:lnTo>
                  <a:pt x="729820" y="2061480"/>
                </a:lnTo>
                <a:lnTo>
                  <a:pt x="734051" y="2063527"/>
                </a:lnTo>
                <a:lnTo>
                  <a:pt x="742553" y="2067647"/>
                </a:lnTo>
                <a:lnTo>
                  <a:pt x="746784" y="2069694"/>
                </a:lnTo>
                <a:lnTo>
                  <a:pt x="751056" y="2073788"/>
                </a:lnTo>
                <a:lnTo>
                  <a:pt x="755287" y="2075835"/>
                </a:lnTo>
                <a:lnTo>
                  <a:pt x="759518" y="2077883"/>
                </a:lnTo>
                <a:lnTo>
                  <a:pt x="763749" y="2081977"/>
                </a:lnTo>
                <a:lnTo>
                  <a:pt x="768021" y="2086071"/>
                </a:lnTo>
                <a:lnTo>
                  <a:pt x="763749" y="0"/>
                </a:lnTo>
                <a:lnTo>
                  <a:pt x="759518" y="10235"/>
                </a:lnTo>
                <a:lnTo>
                  <a:pt x="759518" y="18449"/>
                </a:lnTo>
                <a:lnTo>
                  <a:pt x="755287" y="26638"/>
                </a:lnTo>
                <a:lnTo>
                  <a:pt x="751056" y="32779"/>
                </a:lnTo>
                <a:lnTo>
                  <a:pt x="746784" y="40993"/>
                </a:lnTo>
                <a:lnTo>
                  <a:pt x="746784" y="47134"/>
                </a:lnTo>
                <a:lnTo>
                  <a:pt x="742553" y="53276"/>
                </a:lnTo>
                <a:lnTo>
                  <a:pt x="742553" y="61465"/>
                </a:lnTo>
                <a:lnTo>
                  <a:pt x="738322" y="67631"/>
                </a:lnTo>
                <a:lnTo>
                  <a:pt x="738322" y="73773"/>
                </a:lnTo>
                <a:lnTo>
                  <a:pt x="734051" y="79914"/>
                </a:lnTo>
                <a:lnTo>
                  <a:pt x="734051" y="92222"/>
                </a:lnTo>
                <a:lnTo>
                  <a:pt x="729820" y="98364"/>
                </a:lnTo>
                <a:lnTo>
                  <a:pt x="729820" y="110647"/>
                </a:lnTo>
                <a:lnTo>
                  <a:pt x="725589" y="118861"/>
                </a:lnTo>
                <a:lnTo>
                  <a:pt x="725589" y="200822"/>
                </a:lnTo>
                <a:lnTo>
                  <a:pt x="729820" y="206964"/>
                </a:lnTo>
                <a:lnTo>
                  <a:pt x="729820" y="217200"/>
                </a:lnTo>
                <a:lnTo>
                  <a:pt x="734051" y="223366"/>
                </a:lnTo>
                <a:lnTo>
                  <a:pt x="734051" y="233602"/>
                </a:lnTo>
                <a:lnTo>
                  <a:pt x="738322" y="239744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907606" y="3818000"/>
            <a:ext cx="21236" cy="278690"/>
          </a:xfrm>
          <a:custGeom>
            <a:avLst/>
            <a:gdLst/>
            <a:ahLst/>
            <a:cxnLst/>
            <a:rect l="l" t="t" r="r" b="b"/>
            <a:pathLst>
              <a:path w="21236" h="278690">
                <a:moveTo>
                  <a:pt x="8502" y="219272"/>
                </a:moveTo>
                <a:lnTo>
                  <a:pt x="8502" y="241816"/>
                </a:lnTo>
                <a:lnTo>
                  <a:pt x="12733" y="245910"/>
                </a:lnTo>
                <a:lnTo>
                  <a:pt x="12733" y="262313"/>
                </a:lnTo>
                <a:lnTo>
                  <a:pt x="16964" y="264360"/>
                </a:lnTo>
                <a:lnTo>
                  <a:pt x="16964" y="272548"/>
                </a:lnTo>
                <a:lnTo>
                  <a:pt x="12733" y="270501"/>
                </a:lnTo>
                <a:lnTo>
                  <a:pt x="16964" y="278690"/>
                </a:lnTo>
                <a:lnTo>
                  <a:pt x="16964" y="276643"/>
                </a:lnTo>
                <a:lnTo>
                  <a:pt x="21236" y="278690"/>
                </a:lnTo>
                <a:lnTo>
                  <a:pt x="16964" y="0"/>
                </a:lnTo>
                <a:lnTo>
                  <a:pt x="12733" y="0"/>
                </a:lnTo>
                <a:lnTo>
                  <a:pt x="12733" y="10260"/>
                </a:lnTo>
                <a:lnTo>
                  <a:pt x="8502" y="12308"/>
                </a:lnTo>
                <a:lnTo>
                  <a:pt x="8502" y="24591"/>
                </a:lnTo>
                <a:lnTo>
                  <a:pt x="4271" y="28685"/>
                </a:lnTo>
                <a:lnTo>
                  <a:pt x="4271" y="45087"/>
                </a:lnTo>
                <a:lnTo>
                  <a:pt x="0" y="51229"/>
                </a:lnTo>
                <a:lnTo>
                  <a:pt x="0" y="114766"/>
                </a:lnTo>
                <a:lnTo>
                  <a:pt x="4271" y="118861"/>
                </a:lnTo>
                <a:lnTo>
                  <a:pt x="4271" y="147546"/>
                </a:lnTo>
                <a:lnTo>
                  <a:pt x="8502" y="151640"/>
                </a:lnTo>
                <a:lnTo>
                  <a:pt x="8502" y="170090"/>
                </a:lnTo>
                <a:lnTo>
                  <a:pt x="4271" y="176231"/>
                </a:lnTo>
                <a:lnTo>
                  <a:pt x="4271" y="213130"/>
                </a:lnTo>
                <a:lnTo>
                  <a:pt x="8502" y="219272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593589" y="3508652"/>
            <a:ext cx="1128533" cy="2454860"/>
          </a:xfrm>
          <a:custGeom>
            <a:avLst/>
            <a:gdLst/>
            <a:ahLst/>
            <a:cxnLst/>
            <a:rect l="l" t="t" r="r" b="b"/>
            <a:pathLst>
              <a:path w="1128533" h="2454860">
                <a:moveTo>
                  <a:pt x="865724" y="1770432"/>
                </a:moveTo>
                <a:lnTo>
                  <a:pt x="861249" y="1766337"/>
                </a:lnTo>
                <a:lnTo>
                  <a:pt x="861249" y="1758124"/>
                </a:lnTo>
                <a:lnTo>
                  <a:pt x="857181" y="1754029"/>
                </a:lnTo>
                <a:lnTo>
                  <a:pt x="857181" y="1749935"/>
                </a:lnTo>
                <a:lnTo>
                  <a:pt x="852705" y="1745841"/>
                </a:lnTo>
                <a:lnTo>
                  <a:pt x="852705" y="1741746"/>
                </a:lnTo>
                <a:lnTo>
                  <a:pt x="848637" y="1735605"/>
                </a:lnTo>
                <a:lnTo>
                  <a:pt x="848637" y="1731486"/>
                </a:lnTo>
                <a:lnTo>
                  <a:pt x="844162" y="1727391"/>
                </a:lnTo>
                <a:lnTo>
                  <a:pt x="840094" y="1723297"/>
                </a:lnTo>
                <a:lnTo>
                  <a:pt x="836026" y="1719203"/>
                </a:lnTo>
                <a:lnTo>
                  <a:pt x="836026" y="1698706"/>
                </a:lnTo>
                <a:lnTo>
                  <a:pt x="840094" y="1694611"/>
                </a:lnTo>
                <a:lnTo>
                  <a:pt x="844162" y="1690517"/>
                </a:lnTo>
                <a:lnTo>
                  <a:pt x="848637" y="1686423"/>
                </a:lnTo>
                <a:lnTo>
                  <a:pt x="852705" y="1682303"/>
                </a:lnTo>
                <a:lnTo>
                  <a:pt x="857181" y="1678209"/>
                </a:lnTo>
                <a:lnTo>
                  <a:pt x="861249" y="1674115"/>
                </a:lnTo>
                <a:lnTo>
                  <a:pt x="865724" y="1670020"/>
                </a:lnTo>
                <a:lnTo>
                  <a:pt x="873860" y="1665926"/>
                </a:lnTo>
                <a:lnTo>
                  <a:pt x="878335" y="1661832"/>
                </a:lnTo>
                <a:lnTo>
                  <a:pt x="886879" y="1657712"/>
                </a:lnTo>
                <a:lnTo>
                  <a:pt x="895422" y="1653618"/>
                </a:lnTo>
                <a:lnTo>
                  <a:pt x="899490" y="1649524"/>
                </a:lnTo>
                <a:lnTo>
                  <a:pt x="908034" y="1645429"/>
                </a:lnTo>
                <a:lnTo>
                  <a:pt x="916577" y="1639288"/>
                </a:lnTo>
                <a:lnTo>
                  <a:pt x="925120" y="1635193"/>
                </a:lnTo>
                <a:lnTo>
                  <a:pt x="933257" y="1631074"/>
                </a:lnTo>
                <a:lnTo>
                  <a:pt x="937732" y="1626980"/>
                </a:lnTo>
                <a:lnTo>
                  <a:pt x="946275" y="1622885"/>
                </a:lnTo>
                <a:lnTo>
                  <a:pt x="954819" y="1618791"/>
                </a:lnTo>
                <a:lnTo>
                  <a:pt x="962955" y="1614697"/>
                </a:lnTo>
                <a:lnTo>
                  <a:pt x="971498" y="1608555"/>
                </a:lnTo>
                <a:lnTo>
                  <a:pt x="975974" y="1604436"/>
                </a:lnTo>
                <a:lnTo>
                  <a:pt x="984517" y="1600342"/>
                </a:lnTo>
                <a:lnTo>
                  <a:pt x="992653" y="1594200"/>
                </a:lnTo>
                <a:lnTo>
                  <a:pt x="997128" y="1590106"/>
                </a:lnTo>
                <a:lnTo>
                  <a:pt x="1001197" y="1586011"/>
                </a:lnTo>
                <a:lnTo>
                  <a:pt x="1005672" y="1581892"/>
                </a:lnTo>
                <a:lnTo>
                  <a:pt x="1009740" y="1579845"/>
                </a:lnTo>
                <a:lnTo>
                  <a:pt x="1014215" y="1575750"/>
                </a:lnTo>
                <a:lnTo>
                  <a:pt x="1018283" y="1571656"/>
                </a:lnTo>
                <a:lnTo>
                  <a:pt x="1022352" y="1567562"/>
                </a:lnTo>
                <a:lnTo>
                  <a:pt x="1026827" y="1563467"/>
                </a:lnTo>
                <a:lnTo>
                  <a:pt x="1030895" y="1559373"/>
                </a:lnTo>
                <a:lnTo>
                  <a:pt x="1030895" y="1555254"/>
                </a:lnTo>
                <a:lnTo>
                  <a:pt x="1035370" y="1551159"/>
                </a:lnTo>
                <a:lnTo>
                  <a:pt x="1039438" y="1547065"/>
                </a:lnTo>
                <a:lnTo>
                  <a:pt x="1039438" y="1538876"/>
                </a:lnTo>
                <a:lnTo>
                  <a:pt x="1043913" y="1534782"/>
                </a:lnTo>
                <a:lnTo>
                  <a:pt x="1043913" y="1506072"/>
                </a:lnTo>
                <a:lnTo>
                  <a:pt x="1039438" y="1501977"/>
                </a:lnTo>
                <a:lnTo>
                  <a:pt x="1039438" y="1495836"/>
                </a:lnTo>
                <a:lnTo>
                  <a:pt x="1035370" y="1491741"/>
                </a:lnTo>
                <a:lnTo>
                  <a:pt x="1030895" y="1485600"/>
                </a:lnTo>
                <a:lnTo>
                  <a:pt x="1026827" y="1479433"/>
                </a:lnTo>
                <a:lnTo>
                  <a:pt x="1026827" y="1475339"/>
                </a:lnTo>
                <a:lnTo>
                  <a:pt x="1018283" y="1469197"/>
                </a:lnTo>
                <a:lnTo>
                  <a:pt x="1014215" y="1463056"/>
                </a:lnTo>
                <a:lnTo>
                  <a:pt x="1009740" y="1456914"/>
                </a:lnTo>
                <a:lnTo>
                  <a:pt x="1001197" y="1450748"/>
                </a:lnTo>
                <a:lnTo>
                  <a:pt x="997128" y="1444606"/>
                </a:lnTo>
                <a:lnTo>
                  <a:pt x="988585" y="1438465"/>
                </a:lnTo>
                <a:lnTo>
                  <a:pt x="980042" y="1432323"/>
                </a:lnTo>
                <a:lnTo>
                  <a:pt x="975974" y="1428204"/>
                </a:lnTo>
                <a:lnTo>
                  <a:pt x="971498" y="1424110"/>
                </a:lnTo>
                <a:lnTo>
                  <a:pt x="967430" y="1417968"/>
                </a:lnTo>
                <a:lnTo>
                  <a:pt x="962955" y="1413874"/>
                </a:lnTo>
                <a:lnTo>
                  <a:pt x="958887" y="1409779"/>
                </a:lnTo>
                <a:lnTo>
                  <a:pt x="954819" y="1403613"/>
                </a:lnTo>
                <a:lnTo>
                  <a:pt x="954819" y="1399519"/>
                </a:lnTo>
                <a:lnTo>
                  <a:pt x="950344" y="1393377"/>
                </a:lnTo>
                <a:lnTo>
                  <a:pt x="950344" y="1354431"/>
                </a:lnTo>
                <a:lnTo>
                  <a:pt x="954819" y="1348289"/>
                </a:lnTo>
                <a:lnTo>
                  <a:pt x="954819" y="1344195"/>
                </a:lnTo>
                <a:lnTo>
                  <a:pt x="958887" y="1338053"/>
                </a:lnTo>
                <a:lnTo>
                  <a:pt x="958887" y="1329865"/>
                </a:lnTo>
                <a:lnTo>
                  <a:pt x="962955" y="1323698"/>
                </a:lnTo>
                <a:lnTo>
                  <a:pt x="967430" y="1317557"/>
                </a:lnTo>
                <a:lnTo>
                  <a:pt x="967430" y="1311415"/>
                </a:lnTo>
                <a:lnTo>
                  <a:pt x="971498" y="1303201"/>
                </a:lnTo>
                <a:lnTo>
                  <a:pt x="975974" y="1297060"/>
                </a:lnTo>
                <a:lnTo>
                  <a:pt x="980042" y="1288871"/>
                </a:lnTo>
                <a:lnTo>
                  <a:pt x="984517" y="1282730"/>
                </a:lnTo>
                <a:lnTo>
                  <a:pt x="992653" y="1274516"/>
                </a:lnTo>
                <a:lnTo>
                  <a:pt x="997128" y="1266327"/>
                </a:lnTo>
                <a:lnTo>
                  <a:pt x="1001197" y="1260186"/>
                </a:lnTo>
                <a:lnTo>
                  <a:pt x="1005672" y="1251972"/>
                </a:lnTo>
                <a:lnTo>
                  <a:pt x="1014215" y="1243783"/>
                </a:lnTo>
                <a:lnTo>
                  <a:pt x="1014215" y="1235595"/>
                </a:lnTo>
                <a:lnTo>
                  <a:pt x="1018283" y="1231500"/>
                </a:lnTo>
                <a:lnTo>
                  <a:pt x="1018283" y="1229453"/>
                </a:lnTo>
                <a:lnTo>
                  <a:pt x="1022352" y="1225334"/>
                </a:lnTo>
                <a:lnTo>
                  <a:pt x="1022352" y="1221240"/>
                </a:lnTo>
                <a:lnTo>
                  <a:pt x="1026827" y="1217145"/>
                </a:lnTo>
                <a:lnTo>
                  <a:pt x="1026827" y="1213051"/>
                </a:lnTo>
                <a:lnTo>
                  <a:pt x="1030895" y="1211004"/>
                </a:lnTo>
                <a:lnTo>
                  <a:pt x="1030895" y="1206909"/>
                </a:lnTo>
                <a:lnTo>
                  <a:pt x="1035370" y="1202790"/>
                </a:lnTo>
                <a:lnTo>
                  <a:pt x="1035370" y="1198696"/>
                </a:lnTo>
                <a:lnTo>
                  <a:pt x="1039438" y="1194601"/>
                </a:lnTo>
                <a:lnTo>
                  <a:pt x="1043913" y="1190507"/>
                </a:lnTo>
                <a:lnTo>
                  <a:pt x="1043913" y="1186413"/>
                </a:lnTo>
                <a:lnTo>
                  <a:pt x="1047982" y="1184365"/>
                </a:lnTo>
                <a:lnTo>
                  <a:pt x="1047982" y="1180271"/>
                </a:lnTo>
                <a:lnTo>
                  <a:pt x="1052050" y="1176152"/>
                </a:lnTo>
                <a:lnTo>
                  <a:pt x="1056525" y="1172057"/>
                </a:lnTo>
                <a:lnTo>
                  <a:pt x="1060593" y="1167963"/>
                </a:lnTo>
                <a:lnTo>
                  <a:pt x="1060593" y="1163869"/>
                </a:lnTo>
                <a:lnTo>
                  <a:pt x="1065068" y="1159774"/>
                </a:lnTo>
                <a:lnTo>
                  <a:pt x="1069137" y="1155680"/>
                </a:lnTo>
                <a:lnTo>
                  <a:pt x="1073612" y="1151561"/>
                </a:lnTo>
                <a:lnTo>
                  <a:pt x="1073612" y="1147466"/>
                </a:lnTo>
                <a:lnTo>
                  <a:pt x="1077680" y="1143372"/>
                </a:lnTo>
                <a:lnTo>
                  <a:pt x="1081748" y="1139278"/>
                </a:lnTo>
                <a:lnTo>
                  <a:pt x="1086223" y="1135183"/>
                </a:lnTo>
                <a:lnTo>
                  <a:pt x="1086223" y="1129042"/>
                </a:lnTo>
                <a:lnTo>
                  <a:pt x="1090291" y="1124922"/>
                </a:lnTo>
                <a:lnTo>
                  <a:pt x="1094767" y="1120828"/>
                </a:lnTo>
                <a:lnTo>
                  <a:pt x="1098835" y="1116734"/>
                </a:lnTo>
                <a:lnTo>
                  <a:pt x="1103310" y="1108545"/>
                </a:lnTo>
                <a:lnTo>
                  <a:pt x="1111446" y="1100331"/>
                </a:lnTo>
                <a:lnTo>
                  <a:pt x="1115921" y="1092143"/>
                </a:lnTo>
                <a:lnTo>
                  <a:pt x="1119990" y="1083954"/>
                </a:lnTo>
                <a:lnTo>
                  <a:pt x="1119990" y="1075740"/>
                </a:lnTo>
                <a:lnTo>
                  <a:pt x="1124465" y="1067552"/>
                </a:lnTo>
                <a:lnTo>
                  <a:pt x="1128533" y="1059363"/>
                </a:lnTo>
                <a:lnTo>
                  <a:pt x="1128533" y="1006086"/>
                </a:lnTo>
                <a:lnTo>
                  <a:pt x="1124465" y="997873"/>
                </a:lnTo>
                <a:lnTo>
                  <a:pt x="1124465" y="989684"/>
                </a:lnTo>
                <a:lnTo>
                  <a:pt x="1119990" y="979448"/>
                </a:lnTo>
                <a:lnTo>
                  <a:pt x="1115921" y="971234"/>
                </a:lnTo>
                <a:lnTo>
                  <a:pt x="1115921" y="963046"/>
                </a:lnTo>
                <a:lnTo>
                  <a:pt x="1111446" y="954857"/>
                </a:lnTo>
                <a:lnTo>
                  <a:pt x="1103310" y="944596"/>
                </a:lnTo>
                <a:lnTo>
                  <a:pt x="1098835" y="936408"/>
                </a:lnTo>
                <a:lnTo>
                  <a:pt x="1094767" y="928219"/>
                </a:lnTo>
                <a:lnTo>
                  <a:pt x="1086223" y="920005"/>
                </a:lnTo>
                <a:lnTo>
                  <a:pt x="1081748" y="911816"/>
                </a:lnTo>
                <a:lnTo>
                  <a:pt x="1073612" y="903628"/>
                </a:lnTo>
                <a:lnTo>
                  <a:pt x="1065068" y="895414"/>
                </a:lnTo>
                <a:lnTo>
                  <a:pt x="1056525" y="887225"/>
                </a:lnTo>
                <a:lnTo>
                  <a:pt x="1047982" y="879037"/>
                </a:lnTo>
                <a:lnTo>
                  <a:pt x="1039438" y="870823"/>
                </a:lnTo>
                <a:lnTo>
                  <a:pt x="1030895" y="864681"/>
                </a:lnTo>
                <a:lnTo>
                  <a:pt x="1022352" y="856493"/>
                </a:lnTo>
                <a:lnTo>
                  <a:pt x="1009740" y="848279"/>
                </a:lnTo>
                <a:lnTo>
                  <a:pt x="1001197" y="842138"/>
                </a:lnTo>
                <a:lnTo>
                  <a:pt x="992653" y="835996"/>
                </a:lnTo>
                <a:lnTo>
                  <a:pt x="984517" y="827807"/>
                </a:lnTo>
                <a:lnTo>
                  <a:pt x="975974" y="821641"/>
                </a:lnTo>
                <a:lnTo>
                  <a:pt x="971498" y="815499"/>
                </a:lnTo>
                <a:lnTo>
                  <a:pt x="962955" y="809358"/>
                </a:lnTo>
                <a:lnTo>
                  <a:pt x="954819" y="803216"/>
                </a:lnTo>
                <a:lnTo>
                  <a:pt x="946275" y="797050"/>
                </a:lnTo>
                <a:lnTo>
                  <a:pt x="937732" y="790908"/>
                </a:lnTo>
                <a:lnTo>
                  <a:pt x="929189" y="786814"/>
                </a:lnTo>
                <a:lnTo>
                  <a:pt x="920645" y="780672"/>
                </a:lnTo>
                <a:lnTo>
                  <a:pt x="916577" y="774531"/>
                </a:lnTo>
                <a:lnTo>
                  <a:pt x="908034" y="770412"/>
                </a:lnTo>
                <a:lnTo>
                  <a:pt x="899490" y="766317"/>
                </a:lnTo>
                <a:lnTo>
                  <a:pt x="895422" y="760176"/>
                </a:lnTo>
                <a:lnTo>
                  <a:pt x="886879" y="756081"/>
                </a:lnTo>
                <a:lnTo>
                  <a:pt x="882404" y="751987"/>
                </a:lnTo>
                <a:lnTo>
                  <a:pt x="878335" y="747893"/>
                </a:lnTo>
                <a:lnTo>
                  <a:pt x="869792" y="743773"/>
                </a:lnTo>
                <a:lnTo>
                  <a:pt x="865724" y="739679"/>
                </a:lnTo>
                <a:lnTo>
                  <a:pt x="861249" y="735585"/>
                </a:lnTo>
                <a:lnTo>
                  <a:pt x="857181" y="731490"/>
                </a:lnTo>
                <a:lnTo>
                  <a:pt x="852705" y="729443"/>
                </a:lnTo>
                <a:lnTo>
                  <a:pt x="848637" y="725349"/>
                </a:lnTo>
                <a:lnTo>
                  <a:pt x="844162" y="723302"/>
                </a:lnTo>
                <a:lnTo>
                  <a:pt x="840094" y="721229"/>
                </a:lnTo>
                <a:lnTo>
                  <a:pt x="840094" y="719182"/>
                </a:lnTo>
                <a:lnTo>
                  <a:pt x="836026" y="717135"/>
                </a:lnTo>
                <a:lnTo>
                  <a:pt x="836026" y="710994"/>
                </a:lnTo>
                <a:lnTo>
                  <a:pt x="831551" y="710994"/>
                </a:lnTo>
                <a:lnTo>
                  <a:pt x="831551" y="631079"/>
                </a:lnTo>
                <a:lnTo>
                  <a:pt x="827482" y="624937"/>
                </a:lnTo>
                <a:lnTo>
                  <a:pt x="827482" y="604441"/>
                </a:lnTo>
                <a:lnTo>
                  <a:pt x="823007" y="598299"/>
                </a:lnTo>
                <a:lnTo>
                  <a:pt x="823007" y="592133"/>
                </a:lnTo>
                <a:lnTo>
                  <a:pt x="818939" y="588038"/>
                </a:lnTo>
                <a:lnTo>
                  <a:pt x="818939" y="581897"/>
                </a:lnTo>
                <a:lnTo>
                  <a:pt x="814464" y="575755"/>
                </a:lnTo>
                <a:lnTo>
                  <a:pt x="814464" y="569589"/>
                </a:lnTo>
                <a:lnTo>
                  <a:pt x="810396" y="565494"/>
                </a:lnTo>
                <a:lnTo>
                  <a:pt x="810396" y="559353"/>
                </a:lnTo>
                <a:lnTo>
                  <a:pt x="806327" y="555258"/>
                </a:lnTo>
                <a:lnTo>
                  <a:pt x="806327" y="551164"/>
                </a:lnTo>
                <a:lnTo>
                  <a:pt x="801852" y="545023"/>
                </a:lnTo>
                <a:lnTo>
                  <a:pt x="797784" y="540903"/>
                </a:lnTo>
                <a:lnTo>
                  <a:pt x="797784" y="536809"/>
                </a:lnTo>
                <a:lnTo>
                  <a:pt x="793309" y="532715"/>
                </a:lnTo>
                <a:lnTo>
                  <a:pt x="789241" y="528620"/>
                </a:lnTo>
                <a:lnTo>
                  <a:pt x="784766" y="524526"/>
                </a:lnTo>
                <a:lnTo>
                  <a:pt x="780697" y="520431"/>
                </a:lnTo>
                <a:lnTo>
                  <a:pt x="776629" y="516312"/>
                </a:lnTo>
                <a:lnTo>
                  <a:pt x="776629" y="512218"/>
                </a:lnTo>
                <a:lnTo>
                  <a:pt x="772154" y="508123"/>
                </a:lnTo>
                <a:lnTo>
                  <a:pt x="772154" y="504029"/>
                </a:lnTo>
                <a:lnTo>
                  <a:pt x="768086" y="499935"/>
                </a:lnTo>
                <a:lnTo>
                  <a:pt x="763611" y="495840"/>
                </a:lnTo>
                <a:lnTo>
                  <a:pt x="763611" y="491721"/>
                </a:lnTo>
                <a:lnTo>
                  <a:pt x="759542" y="487627"/>
                </a:lnTo>
                <a:lnTo>
                  <a:pt x="759542" y="485580"/>
                </a:lnTo>
                <a:lnTo>
                  <a:pt x="755067" y="481485"/>
                </a:lnTo>
                <a:lnTo>
                  <a:pt x="755067" y="479438"/>
                </a:lnTo>
                <a:lnTo>
                  <a:pt x="750999" y="475344"/>
                </a:lnTo>
                <a:lnTo>
                  <a:pt x="746524" y="473296"/>
                </a:lnTo>
                <a:lnTo>
                  <a:pt x="746524" y="471249"/>
                </a:lnTo>
                <a:lnTo>
                  <a:pt x="742456" y="469202"/>
                </a:lnTo>
                <a:lnTo>
                  <a:pt x="742456" y="467130"/>
                </a:lnTo>
                <a:lnTo>
                  <a:pt x="738388" y="465083"/>
                </a:lnTo>
                <a:lnTo>
                  <a:pt x="738388" y="463036"/>
                </a:lnTo>
                <a:lnTo>
                  <a:pt x="733912" y="460988"/>
                </a:lnTo>
                <a:lnTo>
                  <a:pt x="733912" y="458941"/>
                </a:lnTo>
                <a:lnTo>
                  <a:pt x="729844" y="456894"/>
                </a:lnTo>
                <a:lnTo>
                  <a:pt x="725369" y="454847"/>
                </a:lnTo>
                <a:lnTo>
                  <a:pt x="725369" y="452800"/>
                </a:lnTo>
                <a:lnTo>
                  <a:pt x="721301" y="452800"/>
                </a:lnTo>
                <a:lnTo>
                  <a:pt x="721301" y="450753"/>
                </a:lnTo>
                <a:lnTo>
                  <a:pt x="716826" y="450753"/>
                </a:lnTo>
                <a:lnTo>
                  <a:pt x="712758" y="448705"/>
                </a:lnTo>
                <a:lnTo>
                  <a:pt x="708689" y="448705"/>
                </a:lnTo>
                <a:lnTo>
                  <a:pt x="704214" y="446658"/>
                </a:lnTo>
                <a:lnTo>
                  <a:pt x="700146" y="444611"/>
                </a:lnTo>
                <a:lnTo>
                  <a:pt x="691603" y="442539"/>
                </a:lnTo>
                <a:lnTo>
                  <a:pt x="687128" y="440492"/>
                </a:lnTo>
                <a:lnTo>
                  <a:pt x="683059" y="436397"/>
                </a:lnTo>
                <a:lnTo>
                  <a:pt x="678991" y="434350"/>
                </a:lnTo>
                <a:lnTo>
                  <a:pt x="674516" y="432303"/>
                </a:lnTo>
                <a:lnTo>
                  <a:pt x="670448" y="428209"/>
                </a:lnTo>
                <a:lnTo>
                  <a:pt x="665973" y="426162"/>
                </a:lnTo>
                <a:lnTo>
                  <a:pt x="661904" y="422067"/>
                </a:lnTo>
                <a:lnTo>
                  <a:pt x="657429" y="420020"/>
                </a:lnTo>
                <a:lnTo>
                  <a:pt x="653361" y="415901"/>
                </a:lnTo>
                <a:lnTo>
                  <a:pt x="649293" y="413854"/>
                </a:lnTo>
                <a:lnTo>
                  <a:pt x="640749" y="409759"/>
                </a:lnTo>
                <a:lnTo>
                  <a:pt x="636274" y="405665"/>
                </a:lnTo>
                <a:lnTo>
                  <a:pt x="632206" y="401570"/>
                </a:lnTo>
                <a:lnTo>
                  <a:pt x="627731" y="397476"/>
                </a:lnTo>
                <a:lnTo>
                  <a:pt x="623663" y="393382"/>
                </a:lnTo>
                <a:lnTo>
                  <a:pt x="619595" y="389262"/>
                </a:lnTo>
                <a:lnTo>
                  <a:pt x="615119" y="385168"/>
                </a:lnTo>
                <a:lnTo>
                  <a:pt x="611051" y="381074"/>
                </a:lnTo>
                <a:lnTo>
                  <a:pt x="606576" y="376979"/>
                </a:lnTo>
                <a:lnTo>
                  <a:pt x="602508" y="372885"/>
                </a:lnTo>
                <a:lnTo>
                  <a:pt x="598033" y="368791"/>
                </a:lnTo>
                <a:lnTo>
                  <a:pt x="593965" y="362624"/>
                </a:lnTo>
                <a:lnTo>
                  <a:pt x="589896" y="358530"/>
                </a:lnTo>
                <a:lnTo>
                  <a:pt x="589896" y="354435"/>
                </a:lnTo>
                <a:lnTo>
                  <a:pt x="585421" y="348294"/>
                </a:lnTo>
                <a:lnTo>
                  <a:pt x="581353" y="344200"/>
                </a:lnTo>
                <a:lnTo>
                  <a:pt x="576878" y="338033"/>
                </a:lnTo>
                <a:lnTo>
                  <a:pt x="572810" y="333939"/>
                </a:lnTo>
                <a:lnTo>
                  <a:pt x="568335" y="323703"/>
                </a:lnTo>
                <a:lnTo>
                  <a:pt x="564266" y="315489"/>
                </a:lnTo>
                <a:lnTo>
                  <a:pt x="555723" y="305253"/>
                </a:lnTo>
                <a:lnTo>
                  <a:pt x="551655" y="297065"/>
                </a:lnTo>
                <a:lnTo>
                  <a:pt x="547180" y="288851"/>
                </a:lnTo>
                <a:lnTo>
                  <a:pt x="543111" y="278615"/>
                </a:lnTo>
                <a:lnTo>
                  <a:pt x="538636" y="270426"/>
                </a:lnTo>
                <a:lnTo>
                  <a:pt x="534568" y="262213"/>
                </a:lnTo>
                <a:lnTo>
                  <a:pt x="530500" y="251977"/>
                </a:lnTo>
                <a:lnTo>
                  <a:pt x="526025" y="243788"/>
                </a:lnTo>
                <a:lnTo>
                  <a:pt x="517481" y="235574"/>
                </a:lnTo>
                <a:lnTo>
                  <a:pt x="517481" y="227386"/>
                </a:lnTo>
                <a:lnTo>
                  <a:pt x="513413" y="219197"/>
                </a:lnTo>
                <a:lnTo>
                  <a:pt x="508938" y="210983"/>
                </a:lnTo>
                <a:lnTo>
                  <a:pt x="504870" y="202795"/>
                </a:lnTo>
                <a:lnTo>
                  <a:pt x="500802" y="194606"/>
                </a:lnTo>
                <a:lnTo>
                  <a:pt x="496326" y="186392"/>
                </a:lnTo>
                <a:lnTo>
                  <a:pt x="496326" y="180251"/>
                </a:lnTo>
                <a:lnTo>
                  <a:pt x="492258" y="172062"/>
                </a:lnTo>
                <a:lnTo>
                  <a:pt x="487783" y="163848"/>
                </a:lnTo>
                <a:lnTo>
                  <a:pt x="487783" y="155660"/>
                </a:lnTo>
                <a:lnTo>
                  <a:pt x="483715" y="149518"/>
                </a:lnTo>
                <a:lnTo>
                  <a:pt x="483715" y="126974"/>
                </a:lnTo>
                <a:lnTo>
                  <a:pt x="479240" y="120833"/>
                </a:lnTo>
                <a:lnTo>
                  <a:pt x="479240" y="100336"/>
                </a:lnTo>
                <a:lnTo>
                  <a:pt x="483715" y="94195"/>
                </a:lnTo>
                <a:lnTo>
                  <a:pt x="483715" y="67556"/>
                </a:lnTo>
                <a:lnTo>
                  <a:pt x="487783" y="63412"/>
                </a:lnTo>
                <a:lnTo>
                  <a:pt x="487783" y="12233"/>
                </a:lnTo>
                <a:lnTo>
                  <a:pt x="492258" y="10235"/>
                </a:lnTo>
                <a:lnTo>
                  <a:pt x="492258" y="0"/>
                </a:lnTo>
                <a:lnTo>
                  <a:pt x="487783" y="1997"/>
                </a:lnTo>
                <a:lnTo>
                  <a:pt x="483715" y="3994"/>
                </a:lnTo>
                <a:lnTo>
                  <a:pt x="479240" y="8238"/>
                </a:lnTo>
                <a:lnTo>
                  <a:pt x="475172" y="10235"/>
                </a:lnTo>
                <a:lnTo>
                  <a:pt x="471103" y="14230"/>
                </a:lnTo>
                <a:lnTo>
                  <a:pt x="466628" y="16227"/>
                </a:lnTo>
                <a:lnTo>
                  <a:pt x="462560" y="20471"/>
                </a:lnTo>
                <a:lnTo>
                  <a:pt x="458085" y="22468"/>
                </a:lnTo>
                <a:lnTo>
                  <a:pt x="454017" y="26463"/>
                </a:lnTo>
                <a:lnTo>
                  <a:pt x="449542" y="28710"/>
                </a:lnTo>
                <a:lnTo>
                  <a:pt x="445473" y="32704"/>
                </a:lnTo>
                <a:lnTo>
                  <a:pt x="441405" y="36699"/>
                </a:lnTo>
                <a:lnTo>
                  <a:pt x="436930" y="38946"/>
                </a:lnTo>
                <a:lnTo>
                  <a:pt x="432862" y="42940"/>
                </a:lnTo>
                <a:lnTo>
                  <a:pt x="428387" y="46935"/>
                </a:lnTo>
                <a:lnTo>
                  <a:pt x="424318" y="49182"/>
                </a:lnTo>
                <a:lnTo>
                  <a:pt x="419843" y="53176"/>
                </a:lnTo>
                <a:lnTo>
                  <a:pt x="415775" y="55173"/>
                </a:lnTo>
                <a:lnTo>
                  <a:pt x="415775" y="59418"/>
                </a:lnTo>
                <a:lnTo>
                  <a:pt x="411707" y="63412"/>
                </a:lnTo>
                <a:lnTo>
                  <a:pt x="407232" y="65409"/>
                </a:lnTo>
                <a:lnTo>
                  <a:pt x="403163" y="69603"/>
                </a:lnTo>
                <a:lnTo>
                  <a:pt x="403163" y="73698"/>
                </a:lnTo>
                <a:lnTo>
                  <a:pt x="398688" y="75745"/>
                </a:lnTo>
                <a:lnTo>
                  <a:pt x="398688" y="79839"/>
                </a:lnTo>
                <a:lnTo>
                  <a:pt x="394620" y="83934"/>
                </a:lnTo>
                <a:lnTo>
                  <a:pt x="394620" y="85981"/>
                </a:lnTo>
                <a:lnTo>
                  <a:pt x="390145" y="90100"/>
                </a:lnTo>
                <a:lnTo>
                  <a:pt x="390145" y="92147"/>
                </a:lnTo>
                <a:lnTo>
                  <a:pt x="386077" y="96242"/>
                </a:lnTo>
                <a:lnTo>
                  <a:pt x="386077" y="106478"/>
                </a:lnTo>
                <a:lnTo>
                  <a:pt x="382009" y="110572"/>
                </a:lnTo>
                <a:lnTo>
                  <a:pt x="382009" y="122880"/>
                </a:lnTo>
                <a:lnTo>
                  <a:pt x="377533" y="126974"/>
                </a:lnTo>
                <a:lnTo>
                  <a:pt x="377533" y="186392"/>
                </a:lnTo>
                <a:lnTo>
                  <a:pt x="382009" y="190512"/>
                </a:lnTo>
                <a:lnTo>
                  <a:pt x="382009" y="204842"/>
                </a:lnTo>
                <a:lnTo>
                  <a:pt x="386077" y="208936"/>
                </a:lnTo>
                <a:lnTo>
                  <a:pt x="386077" y="217150"/>
                </a:lnTo>
                <a:lnTo>
                  <a:pt x="390145" y="221244"/>
                </a:lnTo>
                <a:lnTo>
                  <a:pt x="390145" y="227386"/>
                </a:lnTo>
                <a:lnTo>
                  <a:pt x="394620" y="231480"/>
                </a:lnTo>
                <a:lnTo>
                  <a:pt x="394620" y="235574"/>
                </a:lnTo>
                <a:lnTo>
                  <a:pt x="398688" y="237622"/>
                </a:lnTo>
                <a:lnTo>
                  <a:pt x="398688" y="251977"/>
                </a:lnTo>
                <a:lnTo>
                  <a:pt x="403163" y="256071"/>
                </a:lnTo>
                <a:lnTo>
                  <a:pt x="403163" y="264260"/>
                </a:lnTo>
                <a:lnTo>
                  <a:pt x="398688" y="268379"/>
                </a:lnTo>
                <a:lnTo>
                  <a:pt x="398688" y="282709"/>
                </a:lnTo>
                <a:lnTo>
                  <a:pt x="394620" y="286804"/>
                </a:lnTo>
                <a:lnTo>
                  <a:pt x="394620" y="292970"/>
                </a:lnTo>
                <a:lnTo>
                  <a:pt x="390145" y="297065"/>
                </a:lnTo>
                <a:lnTo>
                  <a:pt x="390145" y="301159"/>
                </a:lnTo>
                <a:lnTo>
                  <a:pt x="386077" y="305253"/>
                </a:lnTo>
                <a:lnTo>
                  <a:pt x="386077" y="311395"/>
                </a:lnTo>
                <a:lnTo>
                  <a:pt x="382009" y="315489"/>
                </a:lnTo>
                <a:lnTo>
                  <a:pt x="377533" y="319609"/>
                </a:lnTo>
                <a:lnTo>
                  <a:pt x="377533" y="325750"/>
                </a:lnTo>
                <a:lnTo>
                  <a:pt x="373465" y="331892"/>
                </a:lnTo>
                <a:lnTo>
                  <a:pt x="368990" y="338033"/>
                </a:lnTo>
                <a:lnTo>
                  <a:pt x="364922" y="342127"/>
                </a:lnTo>
                <a:lnTo>
                  <a:pt x="360447" y="348294"/>
                </a:lnTo>
                <a:lnTo>
                  <a:pt x="356379" y="356483"/>
                </a:lnTo>
                <a:lnTo>
                  <a:pt x="352310" y="362624"/>
                </a:lnTo>
                <a:lnTo>
                  <a:pt x="343767" y="368791"/>
                </a:lnTo>
                <a:lnTo>
                  <a:pt x="343767" y="372885"/>
                </a:lnTo>
                <a:lnTo>
                  <a:pt x="339292" y="374932"/>
                </a:lnTo>
                <a:lnTo>
                  <a:pt x="339292" y="379027"/>
                </a:lnTo>
                <a:lnTo>
                  <a:pt x="335224" y="381074"/>
                </a:lnTo>
                <a:lnTo>
                  <a:pt x="335224" y="383121"/>
                </a:lnTo>
                <a:lnTo>
                  <a:pt x="330749" y="385168"/>
                </a:lnTo>
                <a:lnTo>
                  <a:pt x="330749" y="389262"/>
                </a:lnTo>
                <a:lnTo>
                  <a:pt x="326680" y="391310"/>
                </a:lnTo>
                <a:lnTo>
                  <a:pt x="326680" y="393382"/>
                </a:lnTo>
                <a:lnTo>
                  <a:pt x="322612" y="395429"/>
                </a:lnTo>
                <a:lnTo>
                  <a:pt x="322612" y="399523"/>
                </a:lnTo>
                <a:lnTo>
                  <a:pt x="318137" y="399523"/>
                </a:lnTo>
                <a:lnTo>
                  <a:pt x="318137" y="403618"/>
                </a:lnTo>
                <a:lnTo>
                  <a:pt x="314069" y="405665"/>
                </a:lnTo>
                <a:lnTo>
                  <a:pt x="314069" y="409759"/>
                </a:lnTo>
                <a:lnTo>
                  <a:pt x="309594" y="411806"/>
                </a:lnTo>
                <a:lnTo>
                  <a:pt x="309594" y="413854"/>
                </a:lnTo>
                <a:lnTo>
                  <a:pt x="305525" y="415901"/>
                </a:lnTo>
                <a:lnTo>
                  <a:pt x="305525" y="420020"/>
                </a:lnTo>
                <a:lnTo>
                  <a:pt x="301050" y="420020"/>
                </a:lnTo>
                <a:lnTo>
                  <a:pt x="301050" y="424114"/>
                </a:lnTo>
                <a:lnTo>
                  <a:pt x="296982" y="424114"/>
                </a:lnTo>
                <a:lnTo>
                  <a:pt x="296982" y="428209"/>
                </a:lnTo>
                <a:lnTo>
                  <a:pt x="292914" y="430256"/>
                </a:lnTo>
                <a:lnTo>
                  <a:pt x="292914" y="432303"/>
                </a:lnTo>
                <a:lnTo>
                  <a:pt x="288439" y="434350"/>
                </a:lnTo>
                <a:lnTo>
                  <a:pt x="288439" y="436397"/>
                </a:lnTo>
                <a:lnTo>
                  <a:pt x="284370" y="438445"/>
                </a:lnTo>
                <a:lnTo>
                  <a:pt x="284370" y="442539"/>
                </a:lnTo>
                <a:lnTo>
                  <a:pt x="279895" y="444611"/>
                </a:lnTo>
                <a:lnTo>
                  <a:pt x="279895" y="446658"/>
                </a:lnTo>
                <a:lnTo>
                  <a:pt x="275827" y="448705"/>
                </a:lnTo>
                <a:lnTo>
                  <a:pt x="275827" y="452800"/>
                </a:lnTo>
                <a:lnTo>
                  <a:pt x="271352" y="454847"/>
                </a:lnTo>
                <a:lnTo>
                  <a:pt x="271352" y="458941"/>
                </a:lnTo>
                <a:lnTo>
                  <a:pt x="267284" y="458941"/>
                </a:lnTo>
                <a:lnTo>
                  <a:pt x="267284" y="460988"/>
                </a:lnTo>
                <a:lnTo>
                  <a:pt x="258740" y="471249"/>
                </a:lnTo>
                <a:lnTo>
                  <a:pt x="250197" y="481485"/>
                </a:lnTo>
                <a:lnTo>
                  <a:pt x="241654" y="491721"/>
                </a:lnTo>
                <a:lnTo>
                  <a:pt x="229042" y="501982"/>
                </a:lnTo>
                <a:lnTo>
                  <a:pt x="220499" y="510171"/>
                </a:lnTo>
                <a:lnTo>
                  <a:pt x="207887" y="520431"/>
                </a:lnTo>
                <a:lnTo>
                  <a:pt x="195276" y="528620"/>
                </a:lnTo>
                <a:lnTo>
                  <a:pt x="186732" y="536809"/>
                </a:lnTo>
                <a:lnTo>
                  <a:pt x="173714" y="545023"/>
                </a:lnTo>
                <a:lnTo>
                  <a:pt x="161102" y="553211"/>
                </a:lnTo>
                <a:lnTo>
                  <a:pt x="148491" y="561400"/>
                </a:lnTo>
                <a:lnTo>
                  <a:pt x="135879" y="567541"/>
                </a:lnTo>
                <a:lnTo>
                  <a:pt x="122861" y="575755"/>
                </a:lnTo>
                <a:lnTo>
                  <a:pt x="110249" y="581897"/>
                </a:lnTo>
                <a:lnTo>
                  <a:pt x="101706" y="588038"/>
                </a:lnTo>
                <a:lnTo>
                  <a:pt x="89094" y="594180"/>
                </a:lnTo>
                <a:lnTo>
                  <a:pt x="76483" y="600346"/>
                </a:lnTo>
                <a:lnTo>
                  <a:pt x="67939" y="606488"/>
                </a:lnTo>
                <a:lnTo>
                  <a:pt x="59396" y="610582"/>
                </a:lnTo>
                <a:lnTo>
                  <a:pt x="46784" y="614676"/>
                </a:lnTo>
                <a:lnTo>
                  <a:pt x="38241" y="620843"/>
                </a:lnTo>
                <a:lnTo>
                  <a:pt x="29698" y="624937"/>
                </a:lnTo>
                <a:lnTo>
                  <a:pt x="21154" y="626984"/>
                </a:lnTo>
                <a:lnTo>
                  <a:pt x="17086" y="631079"/>
                </a:lnTo>
                <a:lnTo>
                  <a:pt x="10374" y="632687"/>
                </a:lnTo>
                <a:lnTo>
                  <a:pt x="4068" y="637220"/>
                </a:lnTo>
                <a:lnTo>
                  <a:pt x="0" y="645409"/>
                </a:lnTo>
                <a:lnTo>
                  <a:pt x="8543" y="2454860"/>
                </a:lnTo>
                <a:lnTo>
                  <a:pt x="67939" y="2454860"/>
                </a:lnTo>
                <a:lnTo>
                  <a:pt x="80551" y="2452810"/>
                </a:lnTo>
                <a:lnTo>
                  <a:pt x="110249" y="2452810"/>
                </a:lnTo>
                <a:lnTo>
                  <a:pt x="127336" y="2450763"/>
                </a:lnTo>
                <a:lnTo>
                  <a:pt x="139947" y="2450763"/>
                </a:lnTo>
                <a:lnTo>
                  <a:pt x="157034" y="2448714"/>
                </a:lnTo>
                <a:lnTo>
                  <a:pt x="169646" y="2448714"/>
                </a:lnTo>
                <a:lnTo>
                  <a:pt x="182257" y="2446664"/>
                </a:lnTo>
                <a:lnTo>
                  <a:pt x="199344" y="2444614"/>
                </a:lnTo>
                <a:lnTo>
                  <a:pt x="211956" y="2442564"/>
                </a:lnTo>
                <a:lnTo>
                  <a:pt x="229042" y="2442564"/>
                </a:lnTo>
                <a:lnTo>
                  <a:pt x="241654" y="2440517"/>
                </a:lnTo>
                <a:lnTo>
                  <a:pt x="258740" y="2438468"/>
                </a:lnTo>
                <a:lnTo>
                  <a:pt x="271352" y="2436418"/>
                </a:lnTo>
                <a:lnTo>
                  <a:pt x="284370" y="2432319"/>
                </a:lnTo>
                <a:lnTo>
                  <a:pt x="301050" y="2430271"/>
                </a:lnTo>
                <a:lnTo>
                  <a:pt x="309594" y="2428222"/>
                </a:lnTo>
                <a:lnTo>
                  <a:pt x="322612" y="2426172"/>
                </a:lnTo>
                <a:lnTo>
                  <a:pt x="330749" y="2424122"/>
                </a:lnTo>
                <a:lnTo>
                  <a:pt x="343767" y="2422073"/>
                </a:lnTo>
                <a:lnTo>
                  <a:pt x="352310" y="2420026"/>
                </a:lnTo>
                <a:lnTo>
                  <a:pt x="364922" y="2415926"/>
                </a:lnTo>
                <a:lnTo>
                  <a:pt x="373465" y="2413877"/>
                </a:lnTo>
                <a:lnTo>
                  <a:pt x="386077" y="2411827"/>
                </a:lnTo>
                <a:lnTo>
                  <a:pt x="394620" y="2407730"/>
                </a:lnTo>
                <a:lnTo>
                  <a:pt x="407232" y="2405680"/>
                </a:lnTo>
                <a:lnTo>
                  <a:pt x="415775" y="2401581"/>
                </a:lnTo>
                <a:lnTo>
                  <a:pt x="428387" y="2399534"/>
                </a:lnTo>
                <a:lnTo>
                  <a:pt x="436930" y="2395435"/>
                </a:lnTo>
                <a:lnTo>
                  <a:pt x="449542" y="2393385"/>
                </a:lnTo>
                <a:lnTo>
                  <a:pt x="458085" y="2389285"/>
                </a:lnTo>
                <a:lnTo>
                  <a:pt x="466628" y="2385189"/>
                </a:lnTo>
                <a:lnTo>
                  <a:pt x="479240" y="2383139"/>
                </a:lnTo>
                <a:lnTo>
                  <a:pt x="487783" y="2379040"/>
                </a:lnTo>
                <a:lnTo>
                  <a:pt x="496326" y="2374943"/>
                </a:lnTo>
                <a:lnTo>
                  <a:pt x="508938" y="2372893"/>
                </a:lnTo>
                <a:lnTo>
                  <a:pt x="517481" y="2368794"/>
                </a:lnTo>
                <a:lnTo>
                  <a:pt x="526025" y="2364697"/>
                </a:lnTo>
                <a:lnTo>
                  <a:pt x="534568" y="2360598"/>
                </a:lnTo>
                <a:lnTo>
                  <a:pt x="543111" y="2358548"/>
                </a:lnTo>
                <a:lnTo>
                  <a:pt x="551655" y="2354451"/>
                </a:lnTo>
                <a:lnTo>
                  <a:pt x="560198" y="2350352"/>
                </a:lnTo>
                <a:lnTo>
                  <a:pt x="568335" y="2346252"/>
                </a:lnTo>
                <a:lnTo>
                  <a:pt x="576878" y="2342156"/>
                </a:lnTo>
                <a:lnTo>
                  <a:pt x="581353" y="2340106"/>
                </a:lnTo>
                <a:lnTo>
                  <a:pt x="589896" y="2336007"/>
                </a:lnTo>
                <a:lnTo>
                  <a:pt x="598033" y="2331910"/>
                </a:lnTo>
                <a:lnTo>
                  <a:pt x="602508" y="2327810"/>
                </a:lnTo>
                <a:lnTo>
                  <a:pt x="611051" y="2325761"/>
                </a:lnTo>
                <a:lnTo>
                  <a:pt x="619595" y="2321664"/>
                </a:lnTo>
                <a:lnTo>
                  <a:pt x="623663" y="2317564"/>
                </a:lnTo>
                <a:lnTo>
                  <a:pt x="632206" y="2315515"/>
                </a:lnTo>
                <a:lnTo>
                  <a:pt x="636274" y="2311410"/>
                </a:lnTo>
                <a:lnTo>
                  <a:pt x="644818" y="2307316"/>
                </a:lnTo>
                <a:lnTo>
                  <a:pt x="649293" y="2303222"/>
                </a:lnTo>
                <a:lnTo>
                  <a:pt x="657429" y="2301175"/>
                </a:lnTo>
                <a:lnTo>
                  <a:pt x="661904" y="2297080"/>
                </a:lnTo>
                <a:lnTo>
                  <a:pt x="665973" y="2292986"/>
                </a:lnTo>
                <a:lnTo>
                  <a:pt x="670448" y="2288867"/>
                </a:lnTo>
                <a:lnTo>
                  <a:pt x="674516" y="2284772"/>
                </a:lnTo>
                <a:lnTo>
                  <a:pt x="678991" y="2282725"/>
                </a:lnTo>
                <a:lnTo>
                  <a:pt x="683059" y="2278631"/>
                </a:lnTo>
                <a:lnTo>
                  <a:pt x="687128" y="2274536"/>
                </a:lnTo>
                <a:lnTo>
                  <a:pt x="691603" y="2270442"/>
                </a:lnTo>
                <a:lnTo>
                  <a:pt x="695671" y="2268395"/>
                </a:lnTo>
                <a:lnTo>
                  <a:pt x="695671" y="2264275"/>
                </a:lnTo>
                <a:lnTo>
                  <a:pt x="700146" y="2260181"/>
                </a:lnTo>
                <a:lnTo>
                  <a:pt x="700146" y="2256087"/>
                </a:lnTo>
                <a:lnTo>
                  <a:pt x="704214" y="2254040"/>
                </a:lnTo>
                <a:lnTo>
                  <a:pt x="704214" y="2249945"/>
                </a:lnTo>
                <a:lnTo>
                  <a:pt x="708689" y="2245851"/>
                </a:lnTo>
                <a:lnTo>
                  <a:pt x="708689" y="2221260"/>
                </a:lnTo>
                <a:lnTo>
                  <a:pt x="704214" y="2219213"/>
                </a:lnTo>
                <a:lnTo>
                  <a:pt x="704214" y="2215093"/>
                </a:lnTo>
                <a:lnTo>
                  <a:pt x="700146" y="2206905"/>
                </a:lnTo>
                <a:lnTo>
                  <a:pt x="695671" y="2198716"/>
                </a:lnTo>
                <a:lnTo>
                  <a:pt x="695671" y="2172078"/>
                </a:lnTo>
                <a:lnTo>
                  <a:pt x="700146" y="2163864"/>
                </a:lnTo>
                <a:lnTo>
                  <a:pt x="704214" y="2153628"/>
                </a:lnTo>
                <a:lnTo>
                  <a:pt x="704214" y="2145439"/>
                </a:lnTo>
                <a:lnTo>
                  <a:pt x="712758" y="2135179"/>
                </a:lnTo>
                <a:lnTo>
                  <a:pt x="716826" y="2124943"/>
                </a:lnTo>
                <a:lnTo>
                  <a:pt x="721301" y="2114682"/>
                </a:lnTo>
                <a:lnTo>
                  <a:pt x="729844" y="2104446"/>
                </a:lnTo>
                <a:lnTo>
                  <a:pt x="733912" y="2092163"/>
                </a:lnTo>
                <a:lnTo>
                  <a:pt x="742456" y="2081902"/>
                </a:lnTo>
                <a:lnTo>
                  <a:pt x="750999" y="2071666"/>
                </a:lnTo>
                <a:lnTo>
                  <a:pt x="759542" y="2059358"/>
                </a:lnTo>
                <a:lnTo>
                  <a:pt x="768086" y="2049122"/>
                </a:lnTo>
                <a:lnTo>
                  <a:pt x="776629" y="2036814"/>
                </a:lnTo>
                <a:lnTo>
                  <a:pt x="784766" y="2024531"/>
                </a:lnTo>
                <a:lnTo>
                  <a:pt x="793309" y="2012223"/>
                </a:lnTo>
                <a:lnTo>
                  <a:pt x="801852" y="2001987"/>
                </a:lnTo>
                <a:lnTo>
                  <a:pt x="806327" y="1989704"/>
                </a:lnTo>
                <a:lnTo>
                  <a:pt x="814464" y="1977396"/>
                </a:lnTo>
                <a:lnTo>
                  <a:pt x="823007" y="1965113"/>
                </a:lnTo>
                <a:lnTo>
                  <a:pt x="831551" y="1952805"/>
                </a:lnTo>
                <a:lnTo>
                  <a:pt x="836026" y="1940522"/>
                </a:lnTo>
                <a:lnTo>
                  <a:pt x="844162" y="1926167"/>
                </a:lnTo>
                <a:lnTo>
                  <a:pt x="848637" y="1913884"/>
                </a:lnTo>
                <a:lnTo>
                  <a:pt x="852705" y="1901576"/>
                </a:lnTo>
                <a:lnTo>
                  <a:pt x="857181" y="1889293"/>
                </a:lnTo>
                <a:lnTo>
                  <a:pt x="861249" y="1874938"/>
                </a:lnTo>
                <a:lnTo>
                  <a:pt x="861249" y="1850347"/>
                </a:lnTo>
                <a:lnTo>
                  <a:pt x="865724" y="1846252"/>
                </a:lnTo>
                <a:lnTo>
                  <a:pt x="865724" y="1770432"/>
                </a:lnTo>
                <a:close/>
              </a:path>
            </a:pathLst>
          </a:custGeom>
          <a:solidFill>
            <a:srgbClr val="F5582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282031" y="3397805"/>
            <a:ext cx="35800" cy="34058"/>
          </a:xfrm>
          <a:custGeom>
            <a:avLst/>
            <a:gdLst/>
            <a:ahLst/>
            <a:cxnLst/>
            <a:rect l="l" t="t" r="r" b="b"/>
            <a:pathLst>
              <a:path w="35800" h="34058">
                <a:moveTo>
                  <a:pt x="10332" y="20721"/>
                </a:moveTo>
                <a:lnTo>
                  <a:pt x="6101" y="26713"/>
                </a:lnTo>
                <a:lnTo>
                  <a:pt x="0" y="34058"/>
                </a:lnTo>
                <a:lnTo>
                  <a:pt x="1830" y="32954"/>
                </a:lnTo>
                <a:lnTo>
                  <a:pt x="14563" y="22718"/>
                </a:lnTo>
                <a:lnTo>
                  <a:pt x="23066" y="14480"/>
                </a:lnTo>
                <a:lnTo>
                  <a:pt x="27297" y="8238"/>
                </a:lnTo>
                <a:lnTo>
                  <a:pt x="31528" y="4244"/>
                </a:lnTo>
                <a:lnTo>
                  <a:pt x="35800" y="2246"/>
                </a:lnTo>
                <a:lnTo>
                  <a:pt x="35800" y="0"/>
                </a:lnTo>
                <a:lnTo>
                  <a:pt x="31528" y="0"/>
                </a:lnTo>
                <a:lnTo>
                  <a:pt x="27297" y="4244"/>
                </a:lnTo>
                <a:lnTo>
                  <a:pt x="23066" y="8238"/>
                </a:lnTo>
                <a:lnTo>
                  <a:pt x="14563" y="12482"/>
                </a:lnTo>
                <a:lnTo>
                  <a:pt x="10332" y="20721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695446" y="2973640"/>
            <a:ext cx="1056566" cy="2926347"/>
          </a:xfrm>
          <a:custGeom>
            <a:avLst/>
            <a:gdLst/>
            <a:ahLst/>
            <a:cxnLst/>
            <a:rect l="l" t="t" r="r" b="b"/>
            <a:pathLst>
              <a:path w="1056566" h="2926347">
                <a:moveTo>
                  <a:pt x="1026867" y="342277"/>
                </a:moveTo>
                <a:lnTo>
                  <a:pt x="1022596" y="338283"/>
                </a:lnTo>
                <a:lnTo>
                  <a:pt x="1022596" y="330044"/>
                </a:lnTo>
                <a:lnTo>
                  <a:pt x="1018365" y="325800"/>
                </a:lnTo>
                <a:lnTo>
                  <a:pt x="1018365" y="321806"/>
                </a:lnTo>
                <a:lnTo>
                  <a:pt x="1014134" y="313567"/>
                </a:lnTo>
                <a:lnTo>
                  <a:pt x="1014134" y="305328"/>
                </a:lnTo>
                <a:lnTo>
                  <a:pt x="1009862" y="297339"/>
                </a:lnTo>
                <a:lnTo>
                  <a:pt x="1005631" y="289101"/>
                </a:lnTo>
                <a:lnTo>
                  <a:pt x="1005631" y="280862"/>
                </a:lnTo>
                <a:lnTo>
                  <a:pt x="1001400" y="272623"/>
                </a:lnTo>
                <a:lnTo>
                  <a:pt x="1001400" y="264385"/>
                </a:lnTo>
                <a:lnTo>
                  <a:pt x="997169" y="256146"/>
                </a:lnTo>
                <a:lnTo>
                  <a:pt x="992897" y="248157"/>
                </a:lnTo>
                <a:lnTo>
                  <a:pt x="992897" y="239918"/>
                </a:lnTo>
                <a:lnTo>
                  <a:pt x="988667" y="231680"/>
                </a:lnTo>
                <a:lnTo>
                  <a:pt x="988667" y="225438"/>
                </a:lnTo>
                <a:lnTo>
                  <a:pt x="984436" y="217200"/>
                </a:lnTo>
                <a:lnTo>
                  <a:pt x="984436" y="211208"/>
                </a:lnTo>
                <a:lnTo>
                  <a:pt x="980164" y="202969"/>
                </a:lnTo>
                <a:lnTo>
                  <a:pt x="975933" y="196728"/>
                </a:lnTo>
                <a:lnTo>
                  <a:pt x="975933" y="190736"/>
                </a:lnTo>
                <a:lnTo>
                  <a:pt x="971702" y="184495"/>
                </a:lnTo>
                <a:lnTo>
                  <a:pt x="971702" y="178254"/>
                </a:lnTo>
                <a:lnTo>
                  <a:pt x="967430" y="170265"/>
                </a:lnTo>
                <a:lnTo>
                  <a:pt x="967430" y="166020"/>
                </a:lnTo>
                <a:lnTo>
                  <a:pt x="963199" y="160029"/>
                </a:lnTo>
                <a:lnTo>
                  <a:pt x="958968" y="153787"/>
                </a:lnTo>
                <a:lnTo>
                  <a:pt x="958968" y="147546"/>
                </a:lnTo>
                <a:lnTo>
                  <a:pt x="954737" y="141554"/>
                </a:lnTo>
                <a:lnTo>
                  <a:pt x="954737" y="137310"/>
                </a:lnTo>
                <a:lnTo>
                  <a:pt x="950466" y="131318"/>
                </a:lnTo>
                <a:lnTo>
                  <a:pt x="950466" y="127074"/>
                </a:lnTo>
                <a:lnTo>
                  <a:pt x="946235" y="123080"/>
                </a:lnTo>
                <a:lnTo>
                  <a:pt x="942004" y="118836"/>
                </a:lnTo>
                <a:lnTo>
                  <a:pt x="942004" y="112844"/>
                </a:lnTo>
                <a:lnTo>
                  <a:pt x="937732" y="108600"/>
                </a:lnTo>
                <a:lnTo>
                  <a:pt x="933501" y="102608"/>
                </a:lnTo>
                <a:lnTo>
                  <a:pt x="929270" y="94369"/>
                </a:lnTo>
                <a:lnTo>
                  <a:pt x="929270" y="88128"/>
                </a:lnTo>
                <a:lnTo>
                  <a:pt x="924998" y="82136"/>
                </a:lnTo>
                <a:lnTo>
                  <a:pt x="920767" y="75895"/>
                </a:lnTo>
                <a:lnTo>
                  <a:pt x="916536" y="69653"/>
                </a:lnTo>
                <a:lnTo>
                  <a:pt x="912305" y="63662"/>
                </a:lnTo>
                <a:lnTo>
                  <a:pt x="912305" y="59418"/>
                </a:lnTo>
                <a:lnTo>
                  <a:pt x="908034" y="53426"/>
                </a:lnTo>
                <a:lnTo>
                  <a:pt x="903803" y="49182"/>
                </a:lnTo>
                <a:lnTo>
                  <a:pt x="903803" y="43190"/>
                </a:lnTo>
                <a:lnTo>
                  <a:pt x="899572" y="38946"/>
                </a:lnTo>
                <a:lnTo>
                  <a:pt x="899572" y="34951"/>
                </a:lnTo>
                <a:lnTo>
                  <a:pt x="895300" y="30957"/>
                </a:lnTo>
                <a:lnTo>
                  <a:pt x="895300" y="26713"/>
                </a:lnTo>
                <a:lnTo>
                  <a:pt x="891069" y="22718"/>
                </a:lnTo>
                <a:lnTo>
                  <a:pt x="891069" y="18474"/>
                </a:lnTo>
                <a:lnTo>
                  <a:pt x="886838" y="16477"/>
                </a:lnTo>
                <a:lnTo>
                  <a:pt x="886838" y="10235"/>
                </a:lnTo>
                <a:lnTo>
                  <a:pt x="882566" y="8238"/>
                </a:lnTo>
                <a:lnTo>
                  <a:pt x="882566" y="2246"/>
                </a:lnTo>
                <a:lnTo>
                  <a:pt x="878335" y="0"/>
                </a:lnTo>
                <a:lnTo>
                  <a:pt x="878335" y="6241"/>
                </a:lnTo>
                <a:lnTo>
                  <a:pt x="874104" y="8238"/>
                </a:lnTo>
                <a:lnTo>
                  <a:pt x="874104" y="10235"/>
                </a:lnTo>
                <a:lnTo>
                  <a:pt x="869874" y="14480"/>
                </a:lnTo>
                <a:lnTo>
                  <a:pt x="869874" y="16477"/>
                </a:lnTo>
                <a:lnTo>
                  <a:pt x="865602" y="20471"/>
                </a:lnTo>
                <a:lnTo>
                  <a:pt x="865602" y="22718"/>
                </a:lnTo>
                <a:lnTo>
                  <a:pt x="861371" y="26713"/>
                </a:lnTo>
                <a:lnTo>
                  <a:pt x="861371" y="28710"/>
                </a:lnTo>
                <a:lnTo>
                  <a:pt x="857140" y="32954"/>
                </a:lnTo>
                <a:lnTo>
                  <a:pt x="852868" y="36949"/>
                </a:lnTo>
                <a:lnTo>
                  <a:pt x="852868" y="38946"/>
                </a:lnTo>
                <a:lnTo>
                  <a:pt x="848637" y="43190"/>
                </a:lnTo>
                <a:lnTo>
                  <a:pt x="844406" y="47184"/>
                </a:lnTo>
                <a:lnTo>
                  <a:pt x="844406" y="51429"/>
                </a:lnTo>
                <a:lnTo>
                  <a:pt x="840135" y="55423"/>
                </a:lnTo>
                <a:lnTo>
                  <a:pt x="835904" y="59418"/>
                </a:lnTo>
                <a:lnTo>
                  <a:pt x="831673" y="63662"/>
                </a:lnTo>
                <a:lnTo>
                  <a:pt x="831673" y="67656"/>
                </a:lnTo>
                <a:lnTo>
                  <a:pt x="827442" y="71900"/>
                </a:lnTo>
                <a:lnTo>
                  <a:pt x="827442" y="77892"/>
                </a:lnTo>
                <a:lnTo>
                  <a:pt x="823170" y="82136"/>
                </a:lnTo>
                <a:lnTo>
                  <a:pt x="823170" y="86131"/>
                </a:lnTo>
                <a:lnTo>
                  <a:pt x="818939" y="90375"/>
                </a:lnTo>
                <a:lnTo>
                  <a:pt x="818939" y="116838"/>
                </a:lnTo>
                <a:lnTo>
                  <a:pt x="814708" y="121082"/>
                </a:lnTo>
                <a:lnTo>
                  <a:pt x="814708" y="129071"/>
                </a:lnTo>
                <a:lnTo>
                  <a:pt x="810436" y="131318"/>
                </a:lnTo>
                <a:lnTo>
                  <a:pt x="810436" y="137310"/>
                </a:lnTo>
                <a:lnTo>
                  <a:pt x="806205" y="139557"/>
                </a:lnTo>
                <a:lnTo>
                  <a:pt x="806205" y="145549"/>
                </a:lnTo>
                <a:lnTo>
                  <a:pt x="801974" y="147546"/>
                </a:lnTo>
                <a:lnTo>
                  <a:pt x="801974" y="149793"/>
                </a:lnTo>
                <a:lnTo>
                  <a:pt x="797703" y="151790"/>
                </a:lnTo>
                <a:lnTo>
                  <a:pt x="797703" y="155785"/>
                </a:lnTo>
                <a:lnTo>
                  <a:pt x="793472" y="157782"/>
                </a:lnTo>
                <a:lnTo>
                  <a:pt x="793472" y="160029"/>
                </a:lnTo>
                <a:lnTo>
                  <a:pt x="789241" y="162026"/>
                </a:lnTo>
                <a:lnTo>
                  <a:pt x="789241" y="166020"/>
                </a:lnTo>
                <a:lnTo>
                  <a:pt x="785010" y="168018"/>
                </a:lnTo>
                <a:lnTo>
                  <a:pt x="785010" y="172262"/>
                </a:lnTo>
                <a:lnTo>
                  <a:pt x="780738" y="174259"/>
                </a:lnTo>
                <a:lnTo>
                  <a:pt x="780738" y="178254"/>
                </a:lnTo>
                <a:lnTo>
                  <a:pt x="776507" y="180500"/>
                </a:lnTo>
                <a:lnTo>
                  <a:pt x="776507" y="186492"/>
                </a:lnTo>
                <a:lnTo>
                  <a:pt x="772276" y="190736"/>
                </a:lnTo>
                <a:lnTo>
                  <a:pt x="772276" y="194731"/>
                </a:lnTo>
                <a:lnTo>
                  <a:pt x="768004" y="198975"/>
                </a:lnTo>
                <a:lnTo>
                  <a:pt x="768004" y="211208"/>
                </a:lnTo>
                <a:lnTo>
                  <a:pt x="763773" y="215203"/>
                </a:lnTo>
                <a:lnTo>
                  <a:pt x="763773" y="225438"/>
                </a:lnTo>
                <a:lnTo>
                  <a:pt x="759542" y="231680"/>
                </a:lnTo>
                <a:lnTo>
                  <a:pt x="759542" y="241916"/>
                </a:lnTo>
                <a:lnTo>
                  <a:pt x="755271" y="245910"/>
                </a:lnTo>
                <a:lnTo>
                  <a:pt x="755271" y="252152"/>
                </a:lnTo>
                <a:lnTo>
                  <a:pt x="751040" y="258393"/>
                </a:lnTo>
                <a:lnTo>
                  <a:pt x="751040" y="264385"/>
                </a:lnTo>
                <a:lnTo>
                  <a:pt x="746809" y="270626"/>
                </a:lnTo>
                <a:lnTo>
                  <a:pt x="746809" y="276618"/>
                </a:lnTo>
                <a:lnTo>
                  <a:pt x="742578" y="282859"/>
                </a:lnTo>
                <a:lnTo>
                  <a:pt x="742578" y="289101"/>
                </a:lnTo>
                <a:lnTo>
                  <a:pt x="738306" y="295092"/>
                </a:lnTo>
                <a:lnTo>
                  <a:pt x="738306" y="301334"/>
                </a:lnTo>
                <a:lnTo>
                  <a:pt x="734075" y="307575"/>
                </a:lnTo>
                <a:lnTo>
                  <a:pt x="729844" y="315564"/>
                </a:lnTo>
                <a:lnTo>
                  <a:pt x="729844" y="321806"/>
                </a:lnTo>
                <a:lnTo>
                  <a:pt x="725573" y="328047"/>
                </a:lnTo>
                <a:lnTo>
                  <a:pt x="721342" y="334039"/>
                </a:lnTo>
                <a:lnTo>
                  <a:pt x="721342" y="340280"/>
                </a:lnTo>
                <a:lnTo>
                  <a:pt x="717111" y="348519"/>
                </a:lnTo>
                <a:lnTo>
                  <a:pt x="712880" y="354510"/>
                </a:lnTo>
                <a:lnTo>
                  <a:pt x="708608" y="360752"/>
                </a:lnTo>
                <a:lnTo>
                  <a:pt x="704377" y="366993"/>
                </a:lnTo>
                <a:lnTo>
                  <a:pt x="700146" y="372985"/>
                </a:lnTo>
                <a:lnTo>
                  <a:pt x="695874" y="379226"/>
                </a:lnTo>
                <a:lnTo>
                  <a:pt x="691643" y="387465"/>
                </a:lnTo>
                <a:lnTo>
                  <a:pt x="687412" y="393457"/>
                </a:lnTo>
                <a:lnTo>
                  <a:pt x="683141" y="399698"/>
                </a:lnTo>
                <a:lnTo>
                  <a:pt x="678910" y="407937"/>
                </a:lnTo>
                <a:lnTo>
                  <a:pt x="670448" y="418173"/>
                </a:lnTo>
                <a:lnTo>
                  <a:pt x="661945" y="428408"/>
                </a:lnTo>
                <a:lnTo>
                  <a:pt x="653442" y="438644"/>
                </a:lnTo>
                <a:lnTo>
                  <a:pt x="644980" y="448880"/>
                </a:lnTo>
                <a:lnTo>
                  <a:pt x="632247" y="459116"/>
                </a:lnTo>
                <a:lnTo>
                  <a:pt x="623744" y="469352"/>
                </a:lnTo>
                <a:lnTo>
                  <a:pt x="615282" y="479588"/>
                </a:lnTo>
                <a:lnTo>
                  <a:pt x="602549" y="489824"/>
                </a:lnTo>
                <a:lnTo>
                  <a:pt x="594046" y="500060"/>
                </a:lnTo>
                <a:lnTo>
                  <a:pt x="581312" y="510295"/>
                </a:lnTo>
                <a:lnTo>
                  <a:pt x="568579" y="520531"/>
                </a:lnTo>
                <a:lnTo>
                  <a:pt x="560117" y="530767"/>
                </a:lnTo>
                <a:lnTo>
                  <a:pt x="547383" y="541003"/>
                </a:lnTo>
                <a:lnTo>
                  <a:pt x="534649" y="553486"/>
                </a:lnTo>
                <a:lnTo>
                  <a:pt x="526147" y="563722"/>
                </a:lnTo>
                <a:lnTo>
                  <a:pt x="513413" y="573958"/>
                </a:lnTo>
                <a:lnTo>
                  <a:pt x="500720" y="584193"/>
                </a:lnTo>
                <a:lnTo>
                  <a:pt x="487987" y="594429"/>
                </a:lnTo>
                <a:lnTo>
                  <a:pt x="479484" y="602568"/>
                </a:lnTo>
                <a:lnTo>
                  <a:pt x="466750" y="612804"/>
                </a:lnTo>
                <a:lnTo>
                  <a:pt x="458288" y="623040"/>
                </a:lnTo>
                <a:lnTo>
                  <a:pt x="445555" y="633301"/>
                </a:lnTo>
                <a:lnTo>
                  <a:pt x="437052" y="643537"/>
                </a:lnTo>
                <a:lnTo>
                  <a:pt x="424318" y="651750"/>
                </a:lnTo>
                <a:lnTo>
                  <a:pt x="415856" y="661986"/>
                </a:lnTo>
                <a:lnTo>
                  <a:pt x="407354" y="670175"/>
                </a:lnTo>
                <a:lnTo>
                  <a:pt x="398851" y="678389"/>
                </a:lnTo>
                <a:lnTo>
                  <a:pt x="390389" y="688624"/>
                </a:lnTo>
                <a:lnTo>
                  <a:pt x="381886" y="696813"/>
                </a:lnTo>
                <a:lnTo>
                  <a:pt x="373425" y="705027"/>
                </a:lnTo>
                <a:lnTo>
                  <a:pt x="369153" y="713215"/>
                </a:lnTo>
                <a:lnTo>
                  <a:pt x="364922" y="715263"/>
                </a:lnTo>
                <a:lnTo>
                  <a:pt x="364922" y="717310"/>
                </a:lnTo>
                <a:lnTo>
                  <a:pt x="360691" y="717310"/>
                </a:lnTo>
                <a:lnTo>
                  <a:pt x="360691" y="719357"/>
                </a:lnTo>
                <a:lnTo>
                  <a:pt x="356419" y="721404"/>
                </a:lnTo>
                <a:lnTo>
                  <a:pt x="352188" y="723451"/>
                </a:lnTo>
                <a:lnTo>
                  <a:pt x="352188" y="725523"/>
                </a:lnTo>
                <a:lnTo>
                  <a:pt x="347957" y="725523"/>
                </a:lnTo>
                <a:lnTo>
                  <a:pt x="347957" y="727571"/>
                </a:lnTo>
                <a:lnTo>
                  <a:pt x="343726" y="729618"/>
                </a:lnTo>
                <a:lnTo>
                  <a:pt x="343726" y="731665"/>
                </a:lnTo>
                <a:lnTo>
                  <a:pt x="339455" y="733712"/>
                </a:lnTo>
                <a:lnTo>
                  <a:pt x="339455" y="735759"/>
                </a:lnTo>
                <a:lnTo>
                  <a:pt x="335224" y="735759"/>
                </a:lnTo>
                <a:lnTo>
                  <a:pt x="335224" y="737807"/>
                </a:lnTo>
                <a:lnTo>
                  <a:pt x="330993" y="739854"/>
                </a:lnTo>
                <a:lnTo>
                  <a:pt x="330993" y="741901"/>
                </a:lnTo>
                <a:lnTo>
                  <a:pt x="326721" y="741901"/>
                </a:lnTo>
                <a:lnTo>
                  <a:pt x="326721" y="743948"/>
                </a:lnTo>
                <a:lnTo>
                  <a:pt x="322490" y="743948"/>
                </a:lnTo>
                <a:lnTo>
                  <a:pt x="322490" y="745995"/>
                </a:lnTo>
                <a:lnTo>
                  <a:pt x="318259" y="748042"/>
                </a:lnTo>
                <a:lnTo>
                  <a:pt x="318259" y="750090"/>
                </a:lnTo>
                <a:lnTo>
                  <a:pt x="313987" y="750090"/>
                </a:lnTo>
                <a:lnTo>
                  <a:pt x="313987" y="752162"/>
                </a:lnTo>
                <a:lnTo>
                  <a:pt x="309756" y="754209"/>
                </a:lnTo>
                <a:lnTo>
                  <a:pt x="305525" y="756256"/>
                </a:lnTo>
                <a:lnTo>
                  <a:pt x="301294" y="758303"/>
                </a:lnTo>
                <a:lnTo>
                  <a:pt x="301294" y="760350"/>
                </a:lnTo>
                <a:lnTo>
                  <a:pt x="297023" y="760350"/>
                </a:lnTo>
                <a:lnTo>
                  <a:pt x="297023" y="762398"/>
                </a:lnTo>
                <a:lnTo>
                  <a:pt x="292792" y="762398"/>
                </a:lnTo>
                <a:lnTo>
                  <a:pt x="292792" y="764445"/>
                </a:lnTo>
                <a:lnTo>
                  <a:pt x="288561" y="766492"/>
                </a:lnTo>
                <a:lnTo>
                  <a:pt x="288561" y="768539"/>
                </a:lnTo>
                <a:lnTo>
                  <a:pt x="284289" y="768539"/>
                </a:lnTo>
                <a:lnTo>
                  <a:pt x="284289" y="772633"/>
                </a:lnTo>
                <a:lnTo>
                  <a:pt x="280058" y="772633"/>
                </a:lnTo>
                <a:lnTo>
                  <a:pt x="280058" y="776753"/>
                </a:lnTo>
                <a:lnTo>
                  <a:pt x="275827" y="776753"/>
                </a:lnTo>
                <a:lnTo>
                  <a:pt x="275827" y="778800"/>
                </a:lnTo>
                <a:lnTo>
                  <a:pt x="271555" y="778800"/>
                </a:lnTo>
                <a:lnTo>
                  <a:pt x="271555" y="780847"/>
                </a:lnTo>
                <a:lnTo>
                  <a:pt x="267324" y="780847"/>
                </a:lnTo>
                <a:lnTo>
                  <a:pt x="267324" y="782894"/>
                </a:lnTo>
                <a:lnTo>
                  <a:pt x="263093" y="784942"/>
                </a:lnTo>
                <a:lnTo>
                  <a:pt x="263093" y="786989"/>
                </a:lnTo>
                <a:lnTo>
                  <a:pt x="258862" y="789036"/>
                </a:lnTo>
                <a:lnTo>
                  <a:pt x="258862" y="793130"/>
                </a:lnTo>
                <a:lnTo>
                  <a:pt x="254591" y="793130"/>
                </a:lnTo>
                <a:lnTo>
                  <a:pt x="254591" y="797225"/>
                </a:lnTo>
                <a:lnTo>
                  <a:pt x="250360" y="797225"/>
                </a:lnTo>
                <a:lnTo>
                  <a:pt x="250360" y="799272"/>
                </a:lnTo>
                <a:lnTo>
                  <a:pt x="246129" y="801344"/>
                </a:lnTo>
                <a:lnTo>
                  <a:pt x="246129" y="803391"/>
                </a:lnTo>
                <a:lnTo>
                  <a:pt x="241857" y="803391"/>
                </a:lnTo>
                <a:lnTo>
                  <a:pt x="241857" y="805438"/>
                </a:lnTo>
                <a:lnTo>
                  <a:pt x="237626" y="807485"/>
                </a:lnTo>
                <a:lnTo>
                  <a:pt x="233395" y="809533"/>
                </a:lnTo>
                <a:lnTo>
                  <a:pt x="229124" y="811580"/>
                </a:lnTo>
                <a:lnTo>
                  <a:pt x="229124" y="813627"/>
                </a:lnTo>
                <a:lnTo>
                  <a:pt x="224893" y="813627"/>
                </a:lnTo>
                <a:lnTo>
                  <a:pt x="224893" y="815674"/>
                </a:lnTo>
                <a:lnTo>
                  <a:pt x="220662" y="817721"/>
                </a:lnTo>
                <a:lnTo>
                  <a:pt x="220662" y="821816"/>
                </a:lnTo>
                <a:lnTo>
                  <a:pt x="216431" y="821816"/>
                </a:lnTo>
                <a:lnTo>
                  <a:pt x="216431" y="823863"/>
                </a:lnTo>
                <a:lnTo>
                  <a:pt x="212159" y="825910"/>
                </a:lnTo>
                <a:lnTo>
                  <a:pt x="212159" y="827982"/>
                </a:lnTo>
                <a:lnTo>
                  <a:pt x="216431" y="1147641"/>
                </a:lnTo>
                <a:lnTo>
                  <a:pt x="212159" y="1147641"/>
                </a:lnTo>
                <a:lnTo>
                  <a:pt x="212159" y="1143547"/>
                </a:lnTo>
                <a:lnTo>
                  <a:pt x="207928" y="1141500"/>
                </a:lnTo>
                <a:lnTo>
                  <a:pt x="207928" y="1137405"/>
                </a:lnTo>
                <a:lnTo>
                  <a:pt x="203697" y="1135358"/>
                </a:lnTo>
                <a:lnTo>
                  <a:pt x="203697" y="1131264"/>
                </a:lnTo>
                <a:lnTo>
                  <a:pt x="199425" y="1129192"/>
                </a:lnTo>
                <a:lnTo>
                  <a:pt x="199425" y="1125097"/>
                </a:lnTo>
                <a:lnTo>
                  <a:pt x="195194" y="1123050"/>
                </a:lnTo>
                <a:lnTo>
                  <a:pt x="190963" y="1118956"/>
                </a:lnTo>
                <a:lnTo>
                  <a:pt x="190963" y="1116908"/>
                </a:lnTo>
                <a:lnTo>
                  <a:pt x="186692" y="1112814"/>
                </a:lnTo>
                <a:lnTo>
                  <a:pt x="182461" y="1108720"/>
                </a:lnTo>
                <a:lnTo>
                  <a:pt x="178230" y="1104600"/>
                </a:lnTo>
                <a:lnTo>
                  <a:pt x="173999" y="1102553"/>
                </a:lnTo>
                <a:lnTo>
                  <a:pt x="169727" y="1098459"/>
                </a:lnTo>
                <a:lnTo>
                  <a:pt x="165496" y="1094365"/>
                </a:lnTo>
                <a:lnTo>
                  <a:pt x="161265" y="1088223"/>
                </a:lnTo>
                <a:lnTo>
                  <a:pt x="156993" y="1084129"/>
                </a:lnTo>
                <a:lnTo>
                  <a:pt x="152762" y="1080034"/>
                </a:lnTo>
                <a:lnTo>
                  <a:pt x="148531" y="1075915"/>
                </a:lnTo>
                <a:lnTo>
                  <a:pt x="144260" y="1069774"/>
                </a:lnTo>
                <a:lnTo>
                  <a:pt x="140029" y="1065679"/>
                </a:lnTo>
                <a:lnTo>
                  <a:pt x="135798" y="1059538"/>
                </a:lnTo>
                <a:lnTo>
                  <a:pt x="127295" y="1053371"/>
                </a:lnTo>
                <a:lnTo>
                  <a:pt x="123064" y="1049277"/>
                </a:lnTo>
                <a:lnTo>
                  <a:pt x="118833" y="1043135"/>
                </a:lnTo>
                <a:lnTo>
                  <a:pt x="110331" y="1036994"/>
                </a:lnTo>
                <a:lnTo>
                  <a:pt x="106100" y="1030852"/>
                </a:lnTo>
                <a:lnTo>
                  <a:pt x="97597" y="1024686"/>
                </a:lnTo>
                <a:lnTo>
                  <a:pt x="93366" y="1018544"/>
                </a:lnTo>
                <a:lnTo>
                  <a:pt x="84863" y="1012403"/>
                </a:lnTo>
                <a:lnTo>
                  <a:pt x="84863" y="1010356"/>
                </a:lnTo>
                <a:lnTo>
                  <a:pt x="80632" y="1010356"/>
                </a:lnTo>
                <a:lnTo>
                  <a:pt x="80632" y="1006261"/>
                </a:lnTo>
                <a:lnTo>
                  <a:pt x="76401" y="1006261"/>
                </a:lnTo>
                <a:lnTo>
                  <a:pt x="76401" y="1004214"/>
                </a:lnTo>
                <a:lnTo>
                  <a:pt x="72130" y="1004214"/>
                </a:lnTo>
                <a:lnTo>
                  <a:pt x="72130" y="1000095"/>
                </a:lnTo>
                <a:lnTo>
                  <a:pt x="67899" y="1000095"/>
                </a:lnTo>
                <a:lnTo>
                  <a:pt x="67899" y="998047"/>
                </a:lnTo>
                <a:lnTo>
                  <a:pt x="63668" y="996000"/>
                </a:lnTo>
                <a:lnTo>
                  <a:pt x="63668" y="993953"/>
                </a:lnTo>
                <a:lnTo>
                  <a:pt x="59396" y="993953"/>
                </a:lnTo>
                <a:lnTo>
                  <a:pt x="59396" y="991906"/>
                </a:lnTo>
                <a:lnTo>
                  <a:pt x="55165" y="989859"/>
                </a:lnTo>
                <a:lnTo>
                  <a:pt x="55165" y="987812"/>
                </a:lnTo>
                <a:lnTo>
                  <a:pt x="50934" y="985764"/>
                </a:lnTo>
                <a:lnTo>
                  <a:pt x="46703" y="983717"/>
                </a:lnTo>
                <a:lnTo>
                  <a:pt x="46703" y="981670"/>
                </a:lnTo>
                <a:lnTo>
                  <a:pt x="42431" y="981670"/>
                </a:lnTo>
                <a:lnTo>
                  <a:pt x="42431" y="977551"/>
                </a:lnTo>
                <a:lnTo>
                  <a:pt x="38200" y="977551"/>
                </a:lnTo>
                <a:lnTo>
                  <a:pt x="38200" y="975504"/>
                </a:lnTo>
                <a:lnTo>
                  <a:pt x="33969" y="973456"/>
                </a:lnTo>
                <a:lnTo>
                  <a:pt x="33969" y="971409"/>
                </a:lnTo>
                <a:lnTo>
                  <a:pt x="29698" y="971409"/>
                </a:lnTo>
                <a:lnTo>
                  <a:pt x="29698" y="969362"/>
                </a:lnTo>
                <a:lnTo>
                  <a:pt x="25467" y="967315"/>
                </a:lnTo>
                <a:lnTo>
                  <a:pt x="25467" y="965268"/>
                </a:lnTo>
                <a:lnTo>
                  <a:pt x="21236" y="963221"/>
                </a:lnTo>
                <a:lnTo>
                  <a:pt x="21236" y="961173"/>
                </a:lnTo>
                <a:lnTo>
                  <a:pt x="17005" y="959126"/>
                </a:lnTo>
                <a:lnTo>
                  <a:pt x="17005" y="957079"/>
                </a:lnTo>
                <a:lnTo>
                  <a:pt x="12733" y="955032"/>
                </a:lnTo>
                <a:lnTo>
                  <a:pt x="8502" y="952960"/>
                </a:lnTo>
                <a:lnTo>
                  <a:pt x="8502" y="950913"/>
                </a:lnTo>
                <a:lnTo>
                  <a:pt x="4271" y="950913"/>
                </a:lnTo>
                <a:lnTo>
                  <a:pt x="4271" y="948865"/>
                </a:lnTo>
                <a:lnTo>
                  <a:pt x="0" y="946818"/>
                </a:lnTo>
                <a:lnTo>
                  <a:pt x="12733" y="2727586"/>
                </a:lnTo>
                <a:lnTo>
                  <a:pt x="29698" y="2723467"/>
                </a:lnTo>
                <a:lnTo>
                  <a:pt x="46703" y="2719373"/>
                </a:lnTo>
                <a:lnTo>
                  <a:pt x="59396" y="2717325"/>
                </a:lnTo>
                <a:lnTo>
                  <a:pt x="76401" y="2715278"/>
                </a:lnTo>
                <a:lnTo>
                  <a:pt x="89135" y="2711184"/>
                </a:lnTo>
                <a:lnTo>
                  <a:pt x="101828" y="2709137"/>
                </a:lnTo>
                <a:lnTo>
                  <a:pt x="106100" y="2709137"/>
                </a:lnTo>
                <a:lnTo>
                  <a:pt x="114562" y="2707090"/>
                </a:lnTo>
                <a:lnTo>
                  <a:pt x="241857" y="2707090"/>
                </a:lnTo>
                <a:lnTo>
                  <a:pt x="246129" y="2705042"/>
                </a:lnTo>
                <a:lnTo>
                  <a:pt x="263093" y="2705042"/>
                </a:lnTo>
                <a:lnTo>
                  <a:pt x="275827" y="2702995"/>
                </a:lnTo>
                <a:lnTo>
                  <a:pt x="284289" y="2700948"/>
                </a:lnTo>
                <a:lnTo>
                  <a:pt x="352188" y="2700948"/>
                </a:lnTo>
                <a:lnTo>
                  <a:pt x="360691" y="2702995"/>
                </a:lnTo>
                <a:lnTo>
                  <a:pt x="381886" y="2702995"/>
                </a:lnTo>
                <a:lnTo>
                  <a:pt x="390389" y="2705042"/>
                </a:lnTo>
                <a:lnTo>
                  <a:pt x="398851" y="2707090"/>
                </a:lnTo>
                <a:lnTo>
                  <a:pt x="407354" y="2707090"/>
                </a:lnTo>
                <a:lnTo>
                  <a:pt x="415856" y="2709137"/>
                </a:lnTo>
                <a:lnTo>
                  <a:pt x="424318" y="2711184"/>
                </a:lnTo>
                <a:lnTo>
                  <a:pt x="432821" y="2711184"/>
                </a:lnTo>
                <a:lnTo>
                  <a:pt x="441283" y="2713231"/>
                </a:lnTo>
                <a:lnTo>
                  <a:pt x="449786" y="2715278"/>
                </a:lnTo>
                <a:lnTo>
                  <a:pt x="458288" y="2717325"/>
                </a:lnTo>
                <a:lnTo>
                  <a:pt x="466750" y="2717325"/>
                </a:lnTo>
                <a:lnTo>
                  <a:pt x="475253" y="2719373"/>
                </a:lnTo>
                <a:lnTo>
                  <a:pt x="483715" y="2721420"/>
                </a:lnTo>
                <a:lnTo>
                  <a:pt x="492218" y="2721420"/>
                </a:lnTo>
                <a:lnTo>
                  <a:pt x="500720" y="2723467"/>
                </a:lnTo>
                <a:lnTo>
                  <a:pt x="504951" y="2725514"/>
                </a:lnTo>
                <a:lnTo>
                  <a:pt x="513413" y="2725514"/>
                </a:lnTo>
                <a:lnTo>
                  <a:pt x="521916" y="2727586"/>
                </a:lnTo>
                <a:lnTo>
                  <a:pt x="543152" y="2727586"/>
                </a:lnTo>
                <a:lnTo>
                  <a:pt x="564348" y="2731681"/>
                </a:lnTo>
                <a:lnTo>
                  <a:pt x="585584" y="2735775"/>
                </a:lnTo>
                <a:lnTo>
                  <a:pt x="602549" y="2737822"/>
                </a:lnTo>
                <a:lnTo>
                  <a:pt x="619513" y="2743964"/>
                </a:lnTo>
                <a:lnTo>
                  <a:pt x="640709" y="2748058"/>
                </a:lnTo>
                <a:lnTo>
                  <a:pt x="657714" y="2752177"/>
                </a:lnTo>
                <a:lnTo>
                  <a:pt x="674679" y="2758319"/>
                </a:lnTo>
                <a:lnTo>
                  <a:pt x="691643" y="2762413"/>
                </a:lnTo>
                <a:lnTo>
                  <a:pt x="704377" y="2768555"/>
                </a:lnTo>
                <a:lnTo>
                  <a:pt x="721342" y="2774696"/>
                </a:lnTo>
                <a:lnTo>
                  <a:pt x="738306" y="2780863"/>
                </a:lnTo>
                <a:lnTo>
                  <a:pt x="751040" y="2787004"/>
                </a:lnTo>
                <a:lnTo>
                  <a:pt x="768004" y="2793146"/>
                </a:lnTo>
                <a:lnTo>
                  <a:pt x="780738" y="2799287"/>
                </a:lnTo>
                <a:lnTo>
                  <a:pt x="793472" y="2807501"/>
                </a:lnTo>
                <a:lnTo>
                  <a:pt x="810436" y="2813643"/>
                </a:lnTo>
                <a:lnTo>
                  <a:pt x="823170" y="2819784"/>
                </a:lnTo>
                <a:lnTo>
                  <a:pt x="835904" y="2827998"/>
                </a:lnTo>
                <a:lnTo>
                  <a:pt x="848637" y="2834139"/>
                </a:lnTo>
                <a:lnTo>
                  <a:pt x="861371" y="2842328"/>
                </a:lnTo>
                <a:lnTo>
                  <a:pt x="874104" y="2848477"/>
                </a:lnTo>
                <a:lnTo>
                  <a:pt x="891069" y="2854626"/>
                </a:lnTo>
                <a:lnTo>
                  <a:pt x="903803" y="2862822"/>
                </a:lnTo>
                <a:lnTo>
                  <a:pt x="916536" y="2868971"/>
                </a:lnTo>
                <a:lnTo>
                  <a:pt x="929270" y="2875118"/>
                </a:lnTo>
                <a:lnTo>
                  <a:pt x="942004" y="2883314"/>
                </a:lnTo>
                <a:lnTo>
                  <a:pt x="958968" y="2889463"/>
                </a:lnTo>
                <a:lnTo>
                  <a:pt x="971702" y="2895609"/>
                </a:lnTo>
                <a:lnTo>
                  <a:pt x="984436" y="2901758"/>
                </a:lnTo>
                <a:lnTo>
                  <a:pt x="1001400" y="2907905"/>
                </a:lnTo>
                <a:lnTo>
                  <a:pt x="1014134" y="2914051"/>
                </a:lnTo>
                <a:lnTo>
                  <a:pt x="1031098" y="2918151"/>
                </a:lnTo>
                <a:lnTo>
                  <a:pt x="1035329" y="2920200"/>
                </a:lnTo>
                <a:lnTo>
                  <a:pt x="1043832" y="2922250"/>
                </a:lnTo>
                <a:lnTo>
                  <a:pt x="1048063" y="2924297"/>
                </a:lnTo>
                <a:lnTo>
                  <a:pt x="1056566" y="2926347"/>
                </a:lnTo>
                <a:lnTo>
                  <a:pt x="1052294" y="436647"/>
                </a:lnTo>
                <a:lnTo>
                  <a:pt x="1052294" y="428408"/>
                </a:lnTo>
                <a:lnTo>
                  <a:pt x="1048063" y="422167"/>
                </a:lnTo>
                <a:lnTo>
                  <a:pt x="1048063" y="411931"/>
                </a:lnTo>
                <a:lnTo>
                  <a:pt x="1043832" y="407937"/>
                </a:lnTo>
                <a:lnTo>
                  <a:pt x="1043832" y="397701"/>
                </a:lnTo>
                <a:lnTo>
                  <a:pt x="1039601" y="393457"/>
                </a:lnTo>
                <a:lnTo>
                  <a:pt x="1039601" y="383221"/>
                </a:lnTo>
                <a:lnTo>
                  <a:pt x="1035329" y="379226"/>
                </a:lnTo>
                <a:lnTo>
                  <a:pt x="1035329" y="368990"/>
                </a:lnTo>
                <a:lnTo>
                  <a:pt x="1031098" y="362749"/>
                </a:lnTo>
                <a:lnTo>
                  <a:pt x="1031098" y="354510"/>
                </a:lnTo>
                <a:lnTo>
                  <a:pt x="1026867" y="350516"/>
                </a:lnTo>
                <a:lnTo>
                  <a:pt x="1026867" y="342277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747741" y="3328151"/>
            <a:ext cx="1943486" cy="2610772"/>
          </a:xfrm>
          <a:custGeom>
            <a:avLst/>
            <a:gdLst/>
            <a:ahLst/>
            <a:cxnLst/>
            <a:rect l="l" t="t" r="r" b="b"/>
            <a:pathLst>
              <a:path w="1943486" h="2610772">
                <a:moveTo>
                  <a:pt x="517685" y="659939"/>
                </a:moveTo>
                <a:lnTo>
                  <a:pt x="513454" y="655845"/>
                </a:lnTo>
                <a:lnTo>
                  <a:pt x="513454" y="651750"/>
                </a:lnTo>
                <a:lnTo>
                  <a:pt x="509182" y="647631"/>
                </a:lnTo>
                <a:lnTo>
                  <a:pt x="509182" y="643537"/>
                </a:lnTo>
                <a:lnTo>
                  <a:pt x="504951" y="639442"/>
                </a:lnTo>
                <a:lnTo>
                  <a:pt x="500720" y="635348"/>
                </a:lnTo>
                <a:lnTo>
                  <a:pt x="500720" y="631254"/>
                </a:lnTo>
                <a:lnTo>
                  <a:pt x="496448" y="629206"/>
                </a:lnTo>
                <a:lnTo>
                  <a:pt x="492218" y="625112"/>
                </a:lnTo>
                <a:lnTo>
                  <a:pt x="492218" y="620993"/>
                </a:lnTo>
                <a:lnTo>
                  <a:pt x="487987" y="618946"/>
                </a:lnTo>
                <a:lnTo>
                  <a:pt x="479484" y="606662"/>
                </a:lnTo>
                <a:lnTo>
                  <a:pt x="471022" y="594354"/>
                </a:lnTo>
                <a:lnTo>
                  <a:pt x="462519" y="584119"/>
                </a:lnTo>
                <a:lnTo>
                  <a:pt x="449786" y="573883"/>
                </a:lnTo>
                <a:lnTo>
                  <a:pt x="441283" y="565669"/>
                </a:lnTo>
                <a:lnTo>
                  <a:pt x="428590" y="557480"/>
                </a:lnTo>
                <a:lnTo>
                  <a:pt x="415856" y="551339"/>
                </a:lnTo>
                <a:lnTo>
                  <a:pt x="398851" y="545172"/>
                </a:lnTo>
                <a:lnTo>
                  <a:pt x="386158" y="539031"/>
                </a:lnTo>
                <a:lnTo>
                  <a:pt x="373425" y="534936"/>
                </a:lnTo>
                <a:lnTo>
                  <a:pt x="356460" y="530842"/>
                </a:lnTo>
                <a:lnTo>
                  <a:pt x="343726" y="526748"/>
                </a:lnTo>
                <a:lnTo>
                  <a:pt x="326721" y="524701"/>
                </a:lnTo>
                <a:lnTo>
                  <a:pt x="314028" y="520581"/>
                </a:lnTo>
                <a:lnTo>
                  <a:pt x="297023" y="518534"/>
                </a:lnTo>
                <a:lnTo>
                  <a:pt x="284289" y="516487"/>
                </a:lnTo>
                <a:lnTo>
                  <a:pt x="267324" y="514440"/>
                </a:lnTo>
                <a:lnTo>
                  <a:pt x="254591" y="512393"/>
                </a:lnTo>
                <a:lnTo>
                  <a:pt x="237626" y="510345"/>
                </a:lnTo>
                <a:lnTo>
                  <a:pt x="224893" y="508298"/>
                </a:lnTo>
                <a:lnTo>
                  <a:pt x="212159" y="506251"/>
                </a:lnTo>
                <a:lnTo>
                  <a:pt x="199425" y="504204"/>
                </a:lnTo>
                <a:lnTo>
                  <a:pt x="190963" y="502157"/>
                </a:lnTo>
                <a:lnTo>
                  <a:pt x="178230" y="500109"/>
                </a:lnTo>
                <a:lnTo>
                  <a:pt x="169727" y="498062"/>
                </a:lnTo>
                <a:lnTo>
                  <a:pt x="161265" y="493943"/>
                </a:lnTo>
                <a:lnTo>
                  <a:pt x="152762" y="491896"/>
                </a:lnTo>
                <a:lnTo>
                  <a:pt x="144300" y="487801"/>
                </a:lnTo>
                <a:lnTo>
                  <a:pt x="140029" y="483707"/>
                </a:lnTo>
                <a:lnTo>
                  <a:pt x="135798" y="477566"/>
                </a:lnTo>
                <a:lnTo>
                  <a:pt x="135798" y="465258"/>
                </a:lnTo>
                <a:lnTo>
                  <a:pt x="131567" y="459116"/>
                </a:lnTo>
                <a:lnTo>
                  <a:pt x="131567" y="452975"/>
                </a:lnTo>
                <a:lnTo>
                  <a:pt x="127295" y="446833"/>
                </a:lnTo>
                <a:lnTo>
                  <a:pt x="127295" y="428383"/>
                </a:lnTo>
                <a:lnTo>
                  <a:pt x="123064" y="422242"/>
                </a:lnTo>
                <a:lnTo>
                  <a:pt x="123064" y="284931"/>
                </a:lnTo>
                <a:lnTo>
                  <a:pt x="118833" y="278790"/>
                </a:lnTo>
                <a:lnTo>
                  <a:pt x="118833" y="256246"/>
                </a:lnTo>
                <a:lnTo>
                  <a:pt x="114562" y="254199"/>
                </a:lnTo>
                <a:lnTo>
                  <a:pt x="114562" y="239918"/>
                </a:lnTo>
                <a:lnTo>
                  <a:pt x="110331" y="237921"/>
                </a:lnTo>
                <a:lnTo>
                  <a:pt x="110331" y="223441"/>
                </a:lnTo>
                <a:lnTo>
                  <a:pt x="106100" y="221444"/>
                </a:lnTo>
                <a:lnTo>
                  <a:pt x="106100" y="209211"/>
                </a:lnTo>
                <a:lnTo>
                  <a:pt x="101869" y="204967"/>
                </a:lnTo>
                <a:lnTo>
                  <a:pt x="101869" y="200972"/>
                </a:lnTo>
                <a:lnTo>
                  <a:pt x="97597" y="198975"/>
                </a:lnTo>
                <a:lnTo>
                  <a:pt x="97597" y="194731"/>
                </a:lnTo>
                <a:lnTo>
                  <a:pt x="93366" y="192734"/>
                </a:lnTo>
                <a:lnTo>
                  <a:pt x="89135" y="188739"/>
                </a:lnTo>
                <a:lnTo>
                  <a:pt x="84863" y="184495"/>
                </a:lnTo>
                <a:lnTo>
                  <a:pt x="84863" y="182498"/>
                </a:lnTo>
                <a:lnTo>
                  <a:pt x="80632" y="178254"/>
                </a:lnTo>
                <a:lnTo>
                  <a:pt x="76401" y="176256"/>
                </a:lnTo>
                <a:lnTo>
                  <a:pt x="72130" y="172262"/>
                </a:lnTo>
                <a:lnTo>
                  <a:pt x="67899" y="170265"/>
                </a:lnTo>
                <a:lnTo>
                  <a:pt x="63668" y="166020"/>
                </a:lnTo>
                <a:lnTo>
                  <a:pt x="59437" y="162026"/>
                </a:lnTo>
                <a:lnTo>
                  <a:pt x="55165" y="160029"/>
                </a:lnTo>
                <a:lnTo>
                  <a:pt x="50934" y="155785"/>
                </a:lnTo>
                <a:lnTo>
                  <a:pt x="46703" y="153787"/>
                </a:lnTo>
                <a:lnTo>
                  <a:pt x="42431" y="149793"/>
                </a:lnTo>
                <a:lnTo>
                  <a:pt x="42431" y="147546"/>
                </a:lnTo>
                <a:lnTo>
                  <a:pt x="38200" y="143551"/>
                </a:lnTo>
                <a:lnTo>
                  <a:pt x="33969" y="141554"/>
                </a:lnTo>
                <a:lnTo>
                  <a:pt x="29738" y="137310"/>
                </a:lnTo>
                <a:lnTo>
                  <a:pt x="25467" y="135313"/>
                </a:lnTo>
                <a:lnTo>
                  <a:pt x="25467" y="131318"/>
                </a:lnTo>
                <a:lnTo>
                  <a:pt x="21236" y="129071"/>
                </a:lnTo>
                <a:lnTo>
                  <a:pt x="17005" y="125077"/>
                </a:lnTo>
                <a:lnTo>
                  <a:pt x="17005" y="121082"/>
                </a:lnTo>
                <a:lnTo>
                  <a:pt x="12733" y="118836"/>
                </a:lnTo>
                <a:lnTo>
                  <a:pt x="12733" y="110847"/>
                </a:lnTo>
                <a:lnTo>
                  <a:pt x="8502" y="108600"/>
                </a:lnTo>
                <a:lnTo>
                  <a:pt x="8502" y="100611"/>
                </a:lnTo>
                <a:lnTo>
                  <a:pt x="4271" y="96367"/>
                </a:lnTo>
                <a:lnTo>
                  <a:pt x="4271" y="86131"/>
                </a:lnTo>
                <a:lnTo>
                  <a:pt x="0" y="82136"/>
                </a:lnTo>
                <a:lnTo>
                  <a:pt x="4271" y="2571836"/>
                </a:lnTo>
                <a:lnTo>
                  <a:pt x="8502" y="2573886"/>
                </a:lnTo>
                <a:lnTo>
                  <a:pt x="17005" y="2575935"/>
                </a:lnTo>
                <a:lnTo>
                  <a:pt x="21236" y="2577985"/>
                </a:lnTo>
                <a:lnTo>
                  <a:pt x="29738" y="2577985"/>
                </a:lnTo>
                <a:lnTo>
                  <a:pt x="33969" y="2580035"/>
                </a:lnTo>
                <a:lnTo>
                  <a:pt x="42431" y="2582082"/>
                </a:lnTo>
                <a:lnTo>
                  <a:pt x="46703" y="2582082"/>
                </a:lnTo>
                <a:lnTo>
                  <a:pt x="55165" y="2584132"/>
                </a:lnTo>
                <a:lnTo>
                  <a:pt x="59437" y="2584132"/>
                </a:lnTo>
                <a:lnTo>
                  <a:pt x="67899" y="2586181"/>
                </a:lnTo>
                <a:lnTo>
                  <a:pt x="89135" y="2586181"/>
                </a:lnTo>
                <a:lnTo>
                  <a:pt x="93366" y="2588231"/>
                </a:lnTo>
                <a:lnTo>
                  <a:pt x="169727" y="2588231"/>
                </a:lnTo>
                <a:lnTo>
                  <a:pt x="173999" y="2586181"/>
                </a:lnTo>
                <a:lnTo>
                  <a:pt x="199425" y="2586181"/>
                </a:lnTo>
                <a:lnTo>
                  <a:pt x="207928" y="2584132"/>
                </a:lnTo>
                <a:lnTo>
                  <a:pt x="220662" y="2582082"/>
                </a:lnTo>
                <a:lnTo>
                  <a:pt x="233395" y="2582082"/>
                </a:lnTo>
                <a:lnTo>
                  <a:pt x="246129" y="2580035"/>
                </a:lnTo>
                <a:lnTo>
                  <a:pt x="254591" y="2577985"/>
                </a:lnTo>
                <a:lnTo>
                  <a:pt x="267324" y="2575935"/>
                </a:lnTo>
                <a:lnTo>
                  <a:pt x="275827" y="2573886"/>
                </a:lnTo>
                <a:lnTo>
                  <a:pt x="288561" y="2571836"/>
                </a:lnTo>
                <a:lnTo>
                  <a:pt x="297023" y="2569786"/>
                </a:lnTo>
                <a:lnTo>
                  <a:pt x="309756" y="2565690"/>
                </a:lnTo>
                <a:lnTo>
                  <a:pt x="322490" y="2563640"/>
                </a:lnTo>
                <a:lnTo>
                  <a:pt x="330993" y="2561590"/>
                </a:lnTo>
                <a:lnTo>
                  <a:pt x="343726" y="2557493"/>
                </a:lnTo>
                <a:lnTo>
                  <a:pt x="352188" y="2553394"/>
                </a:lnTo>
                <a:lnTo>
                  <a:pt x="364922" y="2551344"/>
                </a:lnTo>
                <a:lnTo>
                  <a:pt x="373425" y="2547248"/>
                </a:lnTo>
                <a:lnTo>
                  <a:pt x="386158" y="2543148"/>
                </a:lnTo>
                <a:lnTo>
                  <a:pt x="394620" y="2539049"/>
                </a:lnTo>
                <a:lnTo>
                  <a:pt x="403123" y="2534952"/>
                </a:lnTo>
                <a:lnTo>
                  <a:pt x="415856" y="2530853"/>
                </a:lnTo>
                <a:lnTo>
                  <a:pt x="424318" y="2526753"/>
                </a:lnTo>
                <a:lnTo>
                  <a:pt x="437052" y="2522656"/>
                </a:lnTo>
                <a:lnTo>
                  <a:pt x="445555" y="2518557"/>
                </a:lnTo>
                <a:lnTo>
                  <a:pt x="458288" y="2512411"/>
                </a:lnTo>
                <a:lnTo>
                  <a:pt x="466750" y="2508311"/>
                </a:lnTo>
                <a:lnTo>
                  <a:pt x="479484" y="2502165"/>
                </a:lnTo>
                <a:lnTo>
                  <a:pt x="492218" y="2498065"/>
                </a:lnTo>
                <a:lnTo>
                  <a:pt x="500720" y="2491911"/>
                </a:lnTo>
                <a:lnTo>
                  <a:pt x="513454" y="2487817"/>
                </a:lnTo>
                <a:lnTo>
                  <a:pt x="521916" y="2481676"/>
                </a:lnTo>
                <a:lnTo>
                  <a:pt x="534649" y="2475534"/>
                </a:lnTo>
                <a:lnTo>
                  <a:pt x="547383" y="2469368"/>
                </a:lnTo>
                <a:lnTo>
                  <a:pt x="551614" y="2469368"/>
                </a:lnTo>
                <a:lnTo>
                  <a:pt x="555886" y="2467320"/>
                </a:lnTo>
                <a:lnTo>
                  <a:pt x="560117" y="2465273"/>
                </a:lnTo>
                <a:lnTo>
                  <a:pt x="564348" y="2465273"/>
                </a:lnTo>
                <a:lnTo>
                  <a:pt x="568579" y="2463226"/>
                </a:lnTo>
                <a:lnTo>
                  <a:pt x="572850" y="2461179"/>
                </a:lnTo>
                <a:lnTo>
                  <a:pt x="577081" y="2459132"/>
                </a:lnTo>
                <a:lnTo>
                  <a:pt x="581312" y="2457084"/>
                </a:lnTo>
                <a:lnTo>
                  <a:pt x="585584" y="2457084"/>
                </a:lnTo>
                <a:lnTo>
                  <a:pt x="589815" y="2455037"/>
                </a:lnTo>
                <a:lnTo>
                  <a:pt x="594046" y="2452990"/>
                </a:lnTo>
                <a:lnTo>
                  <a:pt x="598318" y="2450943"/>
                </a:lnTo>
                <a:lnTo>
                  <a:pt x="602549" y="2448896"/>
                </a:lnTo>
                <a:lnTo>
                  <a:pt x="606780" y="2446824"/>
                </a:lnTo>
                <a:lnTo>
                  <a:pt x="611011" y="2444776"/>
                </a:lnTo>
                <a:lnTo>
                  <a:pt x="615282" y="2442729"/>
                </a:lnTo>
                <a:lnTo>
                  <a:pt x="619513" y="2440682"/>
                </a:lnTo>
                <a:lnTo>
                  <a:pt x="623744" y="2438635"/>
                </a:lnTo>
                <a:lnTo>
                  <a:pt x="628016" y="2436588"/>
                </a:lnTo>
                <a:lnTo>
                  <a:pt x="632247" y="2434541"/>
                </a:lnTo>
                <a:lnTo>
                  <a:pt x="636478" y="2432493"/>
                </a:lnTo>
                <a:lnTo>
                  <a:pt x="640749" y="2430446"/>
                </a:lnTo>
                <a:lnTo>
                  <a:pt x="644980" y="2430446"/>
                </a:lnTo>
                <a:lnTo>
                  <a:pt x="649211" y="2428399"/>
                </a:lnTo>
                <a:lnTo>
                  <a:pt x="653442" y="2426352"/>
                </a:lnTo>
                <a:lnTo>
                  <a:pt x="657714" y="2424305"/>
                </a:lnTo>
                <a:lnTo>
                  <a:pt x="661945" y="2422258"/>
                </a:lnTo>
                <a:lnTo>
                  <a:pt x="666176" y="2422258"/>
                </a:lnTo>
                <a:lnTo>
                  <a:pt x="670448" y="2420185"/>
                </a:lnTo>
                <a:lnTo>
                  <a:pt x="674679" y="2420185"/>
                </a:lnTo>
                <a:lnTo>
                  <a:pt x="678910" y="2418138"/>
                </a:lnTo>
                <a:lnTo>
                  <a:pt x="683181" y="2418138"/>
                </a:lnTo>
                <a:lnTo>
                  <a:pt x="691643" y="2416091"/>
                </a:lnTo>
                <a:lnTo>
                  <a:pt x="700146" y="2414044"/>
                </a:lnTo>
                <a:lnTo>
                  <a:pt x="708608" y="2411997"/>
                </a:lnTo>
                <a:lnTo>
                  <a:pt x="717111" y="2409949"/>
                </a:lnTo>
                <a:lnTo>
                  <a:pt x="725613" y="2407902"/>
                </a:lnTo>
                <a:lnTo>
                  <a:pt x="729844" y="2405855"/>
                </a:lnTo>
                <a:lnTo>
                  <a:pt x="738306" y="2403808"/>
                </a:lnTo>
                <a:lnTo>
                  <a:pt x="746809" y="2401761"/>
                </a:lnTo>
                <a:lnTo>
                  <a:pt x="755311" y="2399714"/>
                </a:lnTo>
                <a:lnTo>
                  <a:pt x="763773" y="2397666"/>
                </a:lnTo>
                <a:lnTo>
                  <a:pt x="772276" y="2395594"/>
                </a:lnTo>
                <a:lnTo>
                  <a:pt x="780738" y="2393547"/>
                </a:lnTo>
                <a:lnTo>
                  <a:pt x="789241" y="2389453"/>
                </a:lnTo>
                <a:lnTo>
                  <a:pt x="797743" y="2387406"/>
                </a:lnTo>
                <a:lnTo>
                  <a:pt x="806205" y="2385358"/>
                </a:lnTo>
                <a:lnTo>
                  <a:pt x="814708" y="2385358"/>
                </a:lnTo>
                <a:lnTo>
                  <a:pt x="823170" y="2383311"/>
                </a:lnTo>
                <a:lnTo>
                  <a:pt x="827442" y="2381264"/>
                </a:lnTo>
                <a:lnTo>
                  <a:pt x="835904" y="2379217"/>
                </a:lnTo>
                <a:lnTo>
                  <a:pt x="844406" y="2377170"/>
                </a:lnTo>
                <a:lnTo>
                  <a:pt x="852868" y="2377170"/>
                </a:lnTo>
                <a:lnTo>
                  <a:pt x="861371" y="2375123"/>
                </a:lnTo>
                <a:lnTo>
                  <a:pt x="869874" y="2375123"/>
                </a:lnTo>
                <a:lnTo>
                  <a:pt x="878335" y="2373075"/>
                </a:lnTo>
                <a:lnTo>
                  <a:pt x="920767" y="2373075"/>
                </a:lnTo>
                <a:lnTo>
                  <a:pt x="929270" y="2375123"/>
                </a:lnTo>
                <a:lnTo>
                  <a:pt x="937732" y="2375123"/>
                </a:lnTo>
                <a:lnTo>
                  <a:pt x="946235" y="2377170"/>
                </a:lnTo>
                <a:lnTo>
                  <a:pt x="963199" y="2383311"/>
                </a:lnTo>
                <a:lnTo>
                  <a:pt x="984436" y="2387406"/>
                </a:lnTo>
                <a:lnTo>
                  <a:pt x="1005631" y="2393547"/>
                </a:lnTo>
                <a:lnTo>
                  <a:pt x="1026867" y="2401761"/>
                </a:lnTo>
                <a:lnTo>
                  <a:pt x="1048063" y="2407902"/>
                </a:lnTo>
                <a:lnTo>
                  <a:pt x="1069299" y="2414044"/>
                </a:lnTo>
                <a:lnTo>
                  <a:pt x="1090495" y="2422258"/>
                </a:lnTo>
                <a:lnTo>
                  <a:pt x="1111731" y="2428399"/>
                </a:lnTo>
                <a:lnTo>
                  <a:pt x="1132927" y="2436588"/>
                </a:lnTo>
                <a:lnTo>
                  <a:pt x="1154163" y="2444776"/>
                </a:lnTo>
                <a:lnTo>
                  <a:pt x="1175359" y="2452990"/>
                </a:lnTo>
                <a:lnTo>
                  <a:pt x="1196595" y="2459132"/>
                </a:lnTo>
                <a:lnTo>
                  <a:pt x="1217791" y="2467320"/>
                </a:lnTo>
                <a:lnTo>
                  <a:pt x="1239027" y="2475534"/>
                </a:lnTo>
                <a:lnTo>
                  <a:pt x="1260426" y="2483723"/>
                </a:lnTo>
                <a:lnTo>
                  <a:pt x="1281581" y="2491911"/>
                </a:lnTo>
                <a:lnTo>
                  <a:pt x="1302736" y="2498065"/>
                </a:lnTo>
                <a:lnTo>
                  <a:pt x="1323891" y="2506262"/>
                </a:lnTo>
                <a:lnTo>
                  <a:pt x="1345046" y="2514460"/>
                </a:lnTo>
                <a:lnTo>
                  <a:pt x="1366200" y="2520607"/>
                </a:lnTo>
                <a:lnTo>
                  <a:pt x="1387355" y="2528803"/>
                </a:lnTo>
                <a:lnTo>
                  <a:pt x="1408917" y="2534952"/>
                </a:lnTo>
                <a:lnTo>
                  <a:pt x="1430072" y="2543148"/>
                </a:lnTo>
                <a:lnTo>
                  <a:pt x="1451227" y="2549295"/>
                </a:lnTo>
                <a:lnTo>
                  <a:pt x="1476450" y="2555444"/>
                </a:lnTo>
                <a:lnTo>
                  <a:pt x="1498012" y="2561590"/>
                </a:lnTo>
                <a:lnTo>
                  <a:pt x="1519167" y="2567739"/>
                </a:lnTo>
                <a:lnTo>
                  <a:pt x="1540322" y="2573886"/>
                </a:lnTo>
                <a:lnTo>
                  <a:pt x="1561477" y="2577985"/>
                </a:lnTo>
                <a:lnTo>
                  <a:pt x="1582632" y="2582082"/>
                </a:lnTo>
                <a:lnTo>
                  <a:pt x="1603786" y="2586181"/>
                </a:lnTo>
                <a:lnTo>
                  <a:pt x="1624941" y="2590281"/>
                </a:lnTo>
                <a:lnTo>
                  <a:pt x="1637960" y="2592328"/>
                </a:lnTo>
                <a:lnTo>
                  <a:pt x="1650571" y="2596427"/>
                </a:lnTo>
                <a:lnTo>
                  <a:pt x="1663183" y="2598477"/>
                </a:lnTo>
                <a:lnTo>
                  <a:pt x="1676201" y="2600527"/>
                </a:lnTo>
                <a:lnTo>
                  <a:pt x="1688813" y="2600527"/>
                </a:lnTo>
                <a:lnTo>
                  <a:pt x="1701425" y="2602574"/>
                </a:lnTo>
                <a:lnTo>
                  <a:pt x="1718511" y="2604623"/>
                </a:lnTo>
                <a:lnTo>
                  <a:pt x="1731123" y="2606673"/>
                </a:lnTo>
                <a:lnTo>
                  <a:pt x="1744141" y="2606673"/>
                </a:lnTo>
                <a:lnTo>
                  <a:pt x="1756753" y="2608723"/>
                </a:lnTo>
                <a:lnTo>
                  <a:pt x="1773839" y="2608723"/>
                </a:lnTo>
                <a:lnTo>
                  <a:pt x="1786451" y="2610772"/>
                </a:lnTo>
                <a:lnTo>
                  <a:pt x="1900769" y="2610772"/>
                </a:lnTo>
                <a:lnTo>
                  <a:pt x="1913787" y="2608723"/>
                </a:lnTo>
                <a:lnTo>
                  <a:pt x="1909312" y="844360"/>
                </a:lnTo>
                <a:lnTo>
                  <a:pt x="1900769" y="850501"/>
                </a:lnTo>
                <a:lnTo>
                  <a:pt x="1896701" y="856668"/>
                </a:lnTo>
                <a:lnTo>
                  <a:pt x="1888157" y="862809"/>
                </a:lnTo>
                <a:lnTo>
                  <a:pt x="1884089" y="862809"/>
                </a:lnTo>
                <a:lnTo>
                  <a:pt x="1884089" y="856668"/>
                </a:lnTo>
                <a:lnTo>
                  <a:pt x="1888157" y="854620"/>
                </a:lnTo>
                <a:lnTo>
                  <a:pt x="1888157" y="852573"/>
                </a:lnTo>
                <a:lnTo>
                  <a:pt x="1896701" y="850501"/>
                </a:lnTo>
                <a:lnTo>
                  <a:pt x="1900769" y="846407"/>
                </a:lnTo>
                <a:lnTo>
                  <a:pt x="1905244" y="842312"/>
                </a:lnTo>
                <a:lnTo>
                  <a:pt x="1911980" y="840698"/>
                </a:lnTo>
                <a:lnTo>
                  <a:pt x="1913787" y="838218"/>
                </a:lnTo>
                <a:lnTo>
                  <a:pt x="1917856" y="832076"/>
                </a:lnTo>
                <a:lnTo>
                  <a:pt x="1922331" y="825910"/>
                </a:lnTo>
                <a:lnTo>
                  <a:pt x="1926399" y="819768"/>
                </a:lnTo>
                <a:lnTo>
                  <a:pt x="1930467" y="811580"/>
                </a:lnTo>
                <a:lnTo>
                  <a:pt x="1934942" y="805438"/>
                </a:lnTo>
                <a:lnTo>
                  <a:pt x="1934942" y="799272"/>
                </a:lnTo>
                <a:lnTo>
                  <a:pt x="1939011" y="793130"/>
                </a:lnTo>
                <a:lnTo>
                  <a:pt x="1939011" y="786989"/>
                </a:lnTo>
                <a:lnTo>
                  <a:pt x="1943486" y="780847"/>
                </a:lnTo>
                <a:lnTo>
                  <a:pt x="1943486" y="739854"/>
                </a:lnTo>
                <a:lnTo>
                  <a:pt x="1939011" y="733712"/>
                </a:lnTo>
                <a:lnTo>
                  <a:pt x="1939011" y="727571"/>
                </a:lnTo>
                <a:lnTo>
                  <a:pt x="1934942" y="719357"/>
                </a:lnTo>
                <a:lnTo>
                  <a:pt x="1934942" y="713215"/>
                </a:lnTo>
                <a:lnTo>
                  <a:pt x="1930467" y="705027"/>
                </a:lnTo>
                <a:lnTo>
                  <a:pt x="1926399" y="698860"/>
                </a:lnTo>
                <a:lnTo>
                  <a:pt x="1922331" y="690672"/>
                </a:lnTo>
                <a:lnTo>
                  <a:pt x="1917856" y="682483"/>
                </a:lnTo>
                <a:lnTo>
                  <a:pt x="1913787" y="674269"/>
                </a:lnTo>
                <a:lnTo>
                  <a:pt x="1909312" y="668128"/>
                </a:lnTo>
                <a:lnTo>
                  <a:pt x="1905244" y="659939"/>
                </a:lnTo>
                <a:lnTo>
                  <a:pt x="1900769" y="651750"/>
                </a:lnTo>
                <a:lnTo>
                  <a:pt x="1896701" y="643537"/>
                </a:lnTo>
                <a:lnTo>
                  <a:pt x="1888157" y="635348"/>
                </a:lnTo>
                <a:lnTo>
                  <a:pt x="1879614" y="629206"/>
                </a:lnTo>
                <a:lnTo>
                  <a:pt x="1875546" y="620993"/>
                </a:lnTo>
                <a:lnTo>
                  <a:pt x="1867002" y="614851"/>
                </a:lnTo>
                <a:lnTo>
                  <a:pt x="1858459" y="608710"/>
                </a:lnTo>
                <a:lnTo>
                  <a:pt x="1849916" y="600521"/>
                </a:lnTo>
                <a:lnTo>
                  <a:pt x="1845848" y="594354"/>
                </a:lnTo>
                <a:lnTo>
                  <a:pt x="1837304" y="588213"/>
                </a:lnTo>
                <a:lnTo>
                  <a:pt x="1828761" y="582071"/>
                </a:lnTo>
                <a:lnTo>
                  <a:pt x="1820218" y="575930"/>
                </a:lnTo>
                <a:lnTo>
                  <a:pt x="1816149" y="571811"/>
                </a:lnTo>
                <a:lnTo>
                  <a:pt x="1807606" y="565669"/>
                </a:lnTo>
                <a:lnTo>
                  <a:pt x="1799063" y="559528"/>
                </a:lnTo>
                <a:lnTo>
                  <a:pt x="1794994" y="555433"/>
                </a:lnTo>
                <a:lnTo>
                  <a:pt x="1786451" y="551339"/>
                </a:lnTo>
                <a:lnTo>
                  <a:pt x="1777908" y="545172"/>
                </a:lnTo>
                <a:lnTo>
                  <a:pt x="1773839" y="541078"/>
                </a:lnTo>
                <a:lnTo>
                  <a:pt x="1765296" y="536984"/>
                </a:lnTo>
                <a:lnTo>
                  <a:pt x="1760821" y="532889"/>
                </a:lnTo>
                <a:lnTo>
                  <a:pt x="1756753" y="528795"/>
                </a:lnTo>
                <a:lnTo>
                  <a:pt x="1748209" y="526748"/>
                </a:lnTo>
                <a:lnTo>
                  <a:pt x="1744141" y="522628"/>
                </a:lnTo>
                <a:lnTo>
                  <a:pt x="1739666" y="518534"/>
                </a:lnTo>
                <a:lnTo>
                  <a:pt x="1735598" y="516487"/>
                </a:lnTo>
                <a:lnTo>
                  <a:pt x="1731123" y="514440"/>
                </a:lnTo>
                <a:lnTo>
                  <a:pt x="1727055" y="510345"/>
                </a:lnTo>
                <a:lnTo>
                  <a:pt x="1722579" y="508298"/>
                </a:lnTo>
                <a:lnTo>
                  <a:pt x="1718511" y="506251"/>
                </a:lnTo>
                <a:lnTo>
                  <a:pt x="1714443" y="504204"/>
                </a:lnTo>
                <a:lnTo>
                  <a:pt x="1714443" y="502157"/>
                </a:lnTo>
                <a:lnTo>
                  <a:pt x="1709968" y="502157"/>
                </a:lnTo>
                <a:lnTo>
                  <a:pt x="1697356" y="495990"/>
                </a:lnTo>
                <a:lnTo>
                  <a:pt x="1684745" y="487801"/>
                </a:lnTo>
                <a:lnTo>
                  <a:pt x="1671726" y="481660"/>
                </a:lnTo>
                <a:lnTo>
                  <a:pt x="1659115" y="473471"/>
                </a:lnTo>
                <a:lnTo>
                  <a:pt x="1650571" y="467305"/>
                </a:lnTo>
                <a:lnTo>
                  <a:pt x="1637960" y="459116"/>
                </a:lnTo>
                <a:lnTo>
                  <a:pt x="1624941" y="450927"/>
                </a:lnTo>
                <a:lnTo>
                  <a:pt x="1612330" y="444761"/>
                </a:lnTo>
                <a:lnTo>
                  <a:pt x="1599718" y="436572"/>
                </a:lnTo>
                <a:lnTo>
                  <a:pt x="1587107" y="430431"/>
                </a:lnTo>
                <a:lnTo>
                  <a:pt x="1574088" y="422242"/>
                </a:lnTo>
                <a:lnTo>
                  <a:pt x="1561477" y="414028"/>
                </a:lnTo>
                <a:lnTo>
                  <a:pt x="1548865" y="405840"/>
                </a:lnTo>
                <a:lnTo>
                  <a:pt x="1535847" y="399698"/>
                </a:lnTo>
                <a:lnTo>
                  <a:pt x="1523235" y="391484"/>
                </a:lnTo>
                <a:lnTo>
                  <a:pt x="1510623" y="383296"/>
                </a:lnTo>
                <a:lnTo>
                  <a:pt x="1498012" y="375107"/>
                </a:lnTo>
                <a:lnTo>
                  <a:pt x="1484993" y="368940"/>
                </a:lnTo>
                <a:lnTo>
                  <a:pt x="1472382" y="360752"/>
                </a:lnTo>
                <a:lnTo>
                  <a:pt x="1459770" y="352563"/>
                </a:lnTo>
                <a:lnTo>
                  <a:pt x="1451227" y="344349"/>
                </a:lnTo>
                <a:lnTo>
                  <a:pt x="1438615" y="336161"/>
                </a:lnTo>
                <a:lnTo>
                  <a:pt x="1425597" y="327972"/>
                </a:lnTo>
                <a:lnTo>
                  <a:pt x="1412985" y="319758"/>
                </a:lnTo>
                <a:lnTo>
                  <a:pt x="1400374" y="313617"/>
                </a:lnTo>
                <a:lnTo>
                  <a:pt x="1391830" y="305428"/>
                </a:lnTo>
                <a:lnTo>
                  <a:pt x="1379219" y="297239"/>
                </a:lnTo>
                <a:lnTo>
                  <a:pt x="1366200" y="289026"/>
                </a:lnTo>
                <a:lnTo>
                  <a:pt x="1353589" y="280837"/>
                </a:lnTo>
                <a:lnTo>
                  <a:pt x="1345046" y="272648"/>
                </a:lnTo>
                <a:lnTo>
                  <a:pt x="1332434" y="264435"/>
                </a:lnTo>
                <a:lnTo>
                  <a:pt x="1319822" y="256246"/>
                </a:lnTo>
                <a:lnTo>
                  <a:pt x="1319822" y="254199"/>
                </a:lnTo>
                <a:lnTo>
                  <a:pt x="1315347" y="254199"/>
                </a:lnTo>
                <a:lnTo>
                  <a:pt x="1315347" y="252152"/>
                </a:lnTo>
                <a:lnTo>
                  <a:pt x="1311279" y="250104"/>
                </a:lnTo>
                <a:lnTo>
                  <a:pt x="1311279" y="248057"/>
                </a:lnTo>
                <a:lnTo>
                  <a:pt x="1306804" y="248057"/>
                </a:lnTo>
                <a:lnTo>
                  <a:pt x="1306804" y="245910"/>
                </a:lnTo>
                <a:lnTo>
                  <a:pt x="1302736" y="245910"/>
                </a:lnTo>
                <a:lnTo>
                  <a:pt x="1302736" y="241916"/>
                </a:lnTo>
                <a:lnTo>
                  <a:pt x="1298261" y="241916"/>
                </a:lnTo>
                <a:lnTo>
                  <a:pt x="1298261" y="239918"/>
                </a:lnTo>
                <a:lnTo>
                  <a:pt x="1294192" y="237921"/>
                </a:lnTo>
                <a:lnTo>
                  <a:pt x="1294192" y="235674"/>
                </a:lnTo>
                <a:lnTo>
                  <a:pt x="1290124" y="233677"/>
                </a:lnTo>
                <a:lnTo>
                  <a:pt x="1285649" y="231680"/>
                </a:lnTo>
                <a:lnTo>
                  <a:pt x="1285649" y="229683"/>
                </a:lnTo>
                <a:lnTo>
                  <a:pt x="1281581" y="227436"/>
                </a:lnTo>
                <a:lnTo>
                  <a:pt x="1281581" y="225438"/>
                </a:lnTo>
                <a:lnTo>
                  <a:pt x="1277106" y="225438"/>
                </a:lnTo>
                <a:lnTo>
                  <a:pt x="1277106" y="223441"/>
                </a:lnTo>
                <a:lnTo>
                  <a:pt x="1273037" y="221444"/>
                </a:lnTo>
                <a:lnTo>
                  <a:pt x="1273037" y="219447"/>
                </a:lnTo>
                <a:lnTo>
                  <a:pt x="1268562" y="217200"/>
                </a:lnTo>
                <a:lnTo>
                  <a:pt x="1264494" y="215203"/>
                </a:lnTo>
                <a:lnTo>
                  <a:pt x="1264494" y="213205"/>
                </a:lnTo>
                <a:lnTo>
                  <a:pt x="1260426" y="211208"/>
                </a:lnTo>
                <a:lnTo>
                  <a:pt x="1260426" y="209211"/>
                </a:lnTo>
                <a:lnTo>
                  <a:pt x="1255951" y="206964"/>
                </a:lnTo>
                <a:lnTo>
                  <a:pt x="1251883" y="204967"/>
                </a:lnTo>
                <a:lnTo>
                  <a:pt x="1251883" y="202969"/>
                </a:lnTo>
                <a:lnTo>
                  <a:pt x="1247489" y="200972"/>
                </a:lnTo>
                <a:lnTo>
                  <a:pt x="1247489" y="198975"/>
                </a:lnTo>
                <a:lnTo>
                  <a:pt x="1243258" y="196728"/>
                </a:lnTo>
                <a:lnTo>
                  <a:pt x="1243258" y="194731"/>
                </a:lnTo>
                <a:lnTo>
                  <a:pt x="1239027" y="192734"/>
                </a:lnTo>
                <a:lnTo>
                  <a:pt x="1239027" y="190736"/>
                </a:lnTo>
                <a:lnTo>
                  <a:pt x="1234755" y="190736"/>
                </a:lnTo>
                <a:lnTo>
                  <a:pt x="1234755" y="188739"/>
                </a:lnTo>
                <a:lnTo>
                  <a:pt x="1230524" y="186492"/>
                </a:lnTo>
                <a:lnTo>
                  <a:pt x="1230524" y="184495"/>
                </a:lnTo>
                <a:lnTo>
                  <a:pt x="1226293" y="184495"/>
                </a:lnTo>
                <a:lnTo>
                  <a:pt x="1226293" y="182498"/>
                </a:lnTo>
                <a:lnTo>
                  <a:pt x="1222022" y="180500"/>
                </a:lnTo>
                <a:lnTo>
                  <a:pt x="1222022" y="178254"/>
                </a:lnTo>
                <a:lnTo>
                  <a:pt x="1217791" y="176256"/>
                </a:lnTo>
                <a:lnTo>
                  <a:pt x="1217791" y="174259"/>
                </a:lnTo>
                <a:lnTo>
                  <a:pt x="1213560" y="174259"/>
                </a:lnTo>
                <a:lnTo>
                  <a:pt x="1213560" y="170265"/>
                </a:lnTo>
                <a:lnTo>
                  <a:pt x="1209329" y="168018"/>
                </a:lnTo>
                <a:lnTo>
                  <a:pt x="1205057" y="166020"/>
                </a:lnTo>
                <a:lnTo>
                  <a:pt x="1205057" y="164023"/>
                </a:lnTo>
                <a:lnTo>
                  <a:pt x="1200826" y="164023"/>
                </a:lnTo>
                <a:lnTo>
                  <a:pt x="1200826" y="160029"/>
                </a:lnTo>
                <a:lnTo>
                  <a:pt x="1196595" y="160029"/>
                </a:lnTo>
                <a:lnTo>
                  <a:pt x="1196595" y="157782"/>
                </a:lnTo>
                <a:lnTo>
                  <a:pt x="1192323" y="155785"/>
                </a:lnTo>
                <a:lnTo>
                  <a:pt x="1192323" y="153787"/>
                </a:lnTo>
                <a:lnTo>
                  <a:pt x="1188092" y="151790"/>
                </a:lnTo>
                <a:lnTo>
                  <a:pt x="1183861" y="149793"/>
                </a:lnTo>
                <a:lnTo>
                  <a:pt x="1183861" y="147546"/>
                </a:lnTo>
                <a:lnTo>
                  <a:pt x="1179590" y="145549"/>
                </a:lnTo>
                <a:lnTo>
                  <a:pt x="1179590" y="143551"/>
                </a:lnTo>
                <a:lnTo>
                  <a:pt x="1175359" y="141554"/>
                </a:lnTo>
                <a:lnTo>
                  <a:pt x="1171128" y="133316"/>
                </a:lnTo>
                <a:lnTo>
                  <a:pt x="1166897" y="125077"/>
                </a:lnTo>
                <a:lnTo>
                  <a:pt x="1158394" y="118836"/>
                </a:lnTo>
                <a:lnTo>
                  <a:pt x="1154163" y="110847"/>
                </a:lnTo>
                <a:lnTo>
                  <a:pt x="1149891" y="104605"/>
                </a:lnTo>
                <a:lnTo>
                  <a:pt x="1145660" y="96367"/>
                </a:lnTo>
                <a:lnTo>
                  <a:pt x="1137158" y="90375"/>
                </a:lnTo>
                <a:lnTo>
                  <a:pt x="1132927" y="82136"/>
                </a:lnTo>
                <a:lnTo>
                  <a:pt x="1128696" y="75895"/>
                </a:lnTo>
                <a:lnTo>
                  <a:pt x="1120193" y="69653"/>
                </a:lnTo>
                <a:lnTo>
                  <a:pt x="1115962" y="63662"/>
                </a:lnTo>
                <a:lnTo>
                  <a:pt x="1107460" y="57420"/>
                </a:lnTo>
                <a:lnTo>
                  <a:pt x="1103229" y="51429"/>
                </a:lnTo>
                <a:lnTo>
                  <a:pt x="1098998" y="45187"/>
                </a:lnTo>
                <a:lnTo>
                  <a:pt x="1090495" y="41193"/>
                </a:lnTo>
                <a:lnTo>
                  <a:pt x="1086264" y="34951"/>
                </a:lnTo>
                <a:lnTo>
                  <a:pt x="1077761" y="30957"/>
                </a:lnTo>
                <a:lnTo>
                  <a:pt x="1073530" y="26713"/>
                </a:lnTo>
                <a:lnTo>
                  <a:pt x="1069299" y="22718"/>
                </a:lnTo>
                <a:lnTo>
                  <a:pt x="1060797" y="18474"/>
                </a:lnTo>
                <a:lnTo>
                  <a:pt x="1056566" y="14480"/>
                </a:lnTo>
                <a:lnTo>
                  <a:pt x="1052335" y="12482"/>
                </a:lnTo>
                <a:lnTo>
                  <a:pt x="1048063" y="8238"/>
                </a:lnTo>
                <a:lnTo>
                  <a:pt x="1043832" y="6241"/>
                </a:lnTo>
                <a:lnTo>
                  <a:pt x="1035329" y="4244"/>
                </a:lnTo>
                <a:lnTo>
                  <a:pt x="1031098" y="2246"/>
                </a:lnTo>
                <a:lnTo>
                  <a:pt x="1026867" y="2246"/>
                </a:lnTo>
                <a:lnTo>
                  <a:pt x="1022596" y="0"/>
                </a:lnTo>
                <a:lnTo>
                  <a:pt x="1014134" y="0"/>
                </a:lnTo>
                <a:lnTo>
                  <a:pt x="1009903" y="2246"/>
                </a:lnTo>
                <a:lnTo>
                  <a:pt x="988667" y="12482"/>
                </a:lnTo>
                <a:lnTo>
                  <a:pt x="971702" y="24715"/>
                </a:lnTo>
                <a:lnTo>
                  <a:pt x="954737" y="38946"/>
                </a:lnTo>
                <a:lnTo>
                  <a:pt x="937732" y="55423"/>
                </a:lnTo>
                <a:lnTo>
                  <a:pt x="925039" y="71900"/>
                </a:lnTo>
                <a:lnTo>
                  <a:pt x="912305" y="88128"/>
                </a:lnTo>
                <a:lnTo>
                  <a:pt x="903803" y="106602"/>
                </a:lnTo>
                <a:lnTo>
                  <a:pt x="895300" y="125077"/>
                </a:lnTo>
                <a:lnTo>
                  <a:pt x="886838" y="143551"/>
                </a:lnTo>
                <a:lnTo>
                  <a:pt x="878335" y="164023"/>
                </a:lnTo>
                <a:lnTo>
                  <a:pt x="874104" y="182498"/>
                </a:lnTo>
                <a:lnTo>
                  <a:pt x="869874" y="202969"/>
                </a:lnTo>
                <a:lnTo>
                  <a:pt x="865602" y="223441"/>
                </a:lnTo>
                <a:lnTo>
                  <a:pt x="861371" y="243913"/>
                </a:lnTo>
                <a:lnTo>
                  <a:pt x="861371" y="377154"/>
                </a:lnTo>
                <a:lnTo>
                  <a:pt x="865602" y="391484"/>
                </a:lnTo>
                <a:lnTo>
                  <a:pt x="865602" y="407887"/>
                </a:lnTo>
                <a:lnTo>
                  <a:pt x="869874" y="422242"/>
                </a:lnTo>
                <a:lnTo>
                  <a:pt x="869874" y="434525"/>
                </a:lnTo>
                <a:lnTo>
                  <a:pt x="874104" y="446833"/>
                </a:lnTo>
                <a:lnTo>
                  <a:pt x="874104" y="465258"/>
                </a:lnTo>
                <a:lnTo>
                  <a:pt x="878335" y="471399"/>
                </a:lnTo>
                <a:lnTo>
                  <a:pt x="878335" y="561575"/>
                </a:lnTo>
                <a:lnTo>
                  <a:pt x="874104" y="584119"/>
                </a:lnTo>
                <a:lnTo>
                  <a:pt x="865602" y="604615"/>
                </a:lnTo>
                <a:lnTo>
                  <a:pt x="861371" y="625112"/>
                </a:lnTo>
                <a:lnTo>
                  <a:pt x="852868" y="643537"/>
                </a:lnTo>
                <a:lnTo>
                  <a:pt x="844406" y="659939"/>
                </a:lnTo>
                <a:lnTo>
                  <a:pt x="831673" y="676341"/>
                </a:lnTo>
                <a:lnTo>
                  <a:pt x="818939" y="690672"/>
                </a:lnTo>
                <a:lnTo>
                  <a:pt x="810436" y="702980"/>
                </a:lnTo>
                <a:lnTo>
                  <a:pt x="797743" y="715263"/>
                </a:lnTo>
                <a:lnTo>
                  <a:pt x="780738" y="725523"/>
                </a:lnTo>
                <a:lnTo>
                  <a:pt x="768004" y="733712"/>
                </a:lnTo>
                <a:lnTo>
                  <a:pt x="755311" y="741901"/>
                </a:lnTo>
                <a:lnTo>
                  <a:pt x="738306" y="750090"/>
                </a:lnTo>
                <a:lnTo>
                  <a:pt x="725613" y="756256"/>
                </a:lnTo>
                <a:lnTo>
                  <a:pt x="708608" y="760350"/>
                </a:lnTo>
                <a:lnTo>
                  <a:pt x="695874" y="764445"/>
                </a:lnTo>
                <a:lnTo>
                  <a:pt x="678910" y="768539"/>
                </a:lnTo>
                <a:lnTo>
                  <a:pt x="661945" y="772633"/>
                </a:lnTo>
                <a:lnTo>
                  <a:pt x="649211" y="774681"/>
                </a:lnTo>
                <a:lnTo>
                  <a:pt x="632247" y="774681"/>
                </a:lnTo>
                <a:lnTo>
                  <a:pt x="619513" y="776753"/>
                </a:lnTo>
                <a:lnTo>
                  <a:pt x="568579" y="776753"/>
                </a:lnTo>
                <a:lnTo>
                  <a:pt x="560117" y="774681"/>
                </a:lnTo>
                <a:lnTo>
                  <a:pt x="547383" y="774681"/>
                </a:lnTo>
                <a:lnTo>
                  <a:pt x="538880" y="772633"/>
                </a:lnTo>
                <a:lnTo>
                  <a:pt x="534649" y="772633"/>
                </a:lnTo>
                <a:lnTo>
                  <a:pt x="534649" y="713215"/>
                </a:lnTo>
                <a:lnTo>
                  <a:pt x="530418" y="707074"/>
                </a:lnTo>
                <a:lnTo>
                  <a:pt x="530418" y="692719"/>
                </a:lnTo>
                <a:lnTo>
                  <a:pt x="526147" y="686577"/>
                </a:lnTo>
                <a:lnTo>
                  <a:pt x="526147" y="678389"/>
                </a:lnTo>
                <a:lnTo>
                  <a:pt x="521916" y="672222"/>
                </a:lnTo>
                <a:lnTo>
                  <a:pt x="521916" y="668128"/>
                </a:lnTo>
                <a:lnTo>
                  <a:pt x="517685" y="664033"/>
                </a:lnTo>
                <a:lnTo>
                  <a:pt x="517685" y="659939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115546" y="3631532"/>
            <a:ext cx="4068" cy="2047"/>
          </a:xfrm>
          <a:custGeom>
            <a:avLst/>
            <a:gdLst/>
            <a:ahLst/>
            <a:cxnLst/>
            <a:rect l="l" t="t" r="r" b="b"/>
            <a:pathLst>
              <a:path w="4068" h="2047">
                <a:moveTo>
                  <a:pt x="4068" y="0"/>
                </a:moveTo>
                <a:lnTo>
                  <a:pt x="0" y="0"/>
                </a:lnTo>
                <a:lnTo>
                  <a:pt x="0" y="2047"/>
                </a:lnTo>
                <a:lnTo>
                  <a:pt x="4068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111071" y="3633579"/>
            <a:ext cx="4475" cy="2047"/>
          </a:xfrm>
          <a:custGeom>
            <a:avLst/>
            <a:gdLst/>
            <a:ahLst/>
            <a:cxnLst/>
            <a:rect l="l" t="t" r="r" b="b"/>
            <a:pathLst>
              <a:path w="4475" h="2047">
                <a:moveTo>
                  <a:pt x="4475" y="0"/>
                </a:moveTo>
                <a:lnTo>
                  <a:pt x="0" y="2047"/>
                </a:lnTo>
                <a:lnTo>
                  <a:pt x="4475" y="2047"/>
                </a:lnTo>
                <a:lnTo>
                  <a:pt x="4475" y="0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290979" y="3431863"/>
            <a:ext cx="1417200" cy="2388199"/>
          </a:xfrm>
          <a:custGeom>
            <a:avLst/>
            <a:gdLst/>
            <a:ahLst/>
            <a:cxnLst/>
            <a:rect l="l" t="t" r="r" b="b"/>
            <a:pathLst>
              <a:path w="1417200" h="2388199">
                <a:moveTo>
                  <a:pt x="258846" y="1048023"/>
                </a:moveTo>
                <a:lnTo>
                  <a:pt x="237610" y="1054189"/>
                </a:lnTo>
                <a:lnTo>
                  <a:pt x="224876" y="1056236"/>
                </a:lnTo>
                <a:lnTo>
                  <a:pt x="216414" y="1060331"/>
                </a:lnTo>
                <a:lnTo>
                  <a:pt x="207912" y="1062378"/>
                </a:lnTo>
                <a:lnTo>
                  <a:pt x="195178" y="1066472"/>
                </a:lnTo>
                <a:lnTo>
                  <a:pt x="186716" y="1070567"/>
                </a:lnTo>
                <a:lnTo>
                  <a:pt x="178213" y="1072614"/>
                </a:lnTo>
                <a:lnTo>
                  <a:pt x="169711" y="1076708"/>
                </a:lnTo>
                <a:lnTo>
                  <a:pt x="161249" y="1078780"/>
                </a:lnTo>
                <a:lnTo>
                  <a:pt x="152746" y="1082875"/>
                </a:lnTo>
                <a:lnTo>
                  <a:pt x="144284" y="1084922"/>
                </a:lnTo>
                <a:lnTo>
                  <a:pt x="135782" y="1089016"/>
                </a:lnTo>
                <a:lnTo>
                  <a:pt x="127279" y="1091063"/>
                </a:lnTo>
                <a:lnTo>
                  <a:pt x="123048" y="1095158"/>
                </a:lnTo>
                <a:lnTo>
                  <a:pt x="114545" y="1097205"/>
                </a:lnTo>
                <a:lnTo>
                  <a:pt x="110314" y="1101299"/>
                </a:lnTo>
                <a:lnTo>
                  <a:pt x="101852" y="1103371"/>
                </a:lnTo>
                <a:lnTo>
                  <a:pt x="97581" y="1107466"/>
                </a:lnTo>
                <a:lnTo>
                  <a:pt x="89119" y="1109513"/>
                </a:lnTo>
                <a:lnTo>
                  <a:pt x="84847" y="1113607"/>
                </a:lnTo>
                <a:lnTo>
                  <a:pt x="80616" y="1115654"/>
                </a:lnTo>
                <a:lnTo>
                  <a:pt x="76385" y="1119749"/>
                </a:lnTo>
                <a:lnTo>
                  <a:pt x="72113" y="1121796"/>
                </a:lnTo>
                <a:lnTo>
                  <a:pt x="67882" y="1123843"/>
                </a:lnTo>
                <a:lnTo>
                  <a:pt x="63651" y="1127938"/>
                </a:lnTo>
                <a:lnTo>
                  <a:pt x="59420" y="1130010"/>
                </a:lnTo>
                <a:lnTo>
                  <a:pt x="59420" y="1132057"/>
                </a:lnTo>
                <a:lnTo>
                  <a:pt x="55149" y="1136151"/>
                </a:lnTo>
                <a:lnTo>
                  <a:pt x="50918" y="1138198"/>
                </a:lnTo>
                <a:lnTo>
                  <a:pt x="50918" y="1142293"/>
                </a:lnTo>
                <a:lnTo>
                  <a:pt x="46687" y="1144340"/>
                </a:lnTo>
                <a:lnTo>
                  <a:pt x="46687" y="1148434"/>
                </a:lnTo>
                <a:lnTo>
                  <a:pt x="38188" y="1154601"/>
                </a:lnTo>
                <a:lnTo>
                  <a:pt x="33945" y="1160742"/>
                </a:lnTo>
                <a:lnTo>
                  <a:pt x="29702" y="1164837"/>
                </a:lnTo>
                <a:lnTo>
                  <a:pt x="25459" y="1170978"/>
                </a:lnTo>
                <a:lnTo>
                  <a:pt x="21215" y="1175072"/>
                </a:lnTo>
                <a:lnTo>
                  <a:pt x="16972" y="1179192"/>
                </a:lnTo>
                <a:lnTo>
                  <a:pt x="16972" y="1185333"/>
                </a:lnTo>
                <a:lnTo>
                  <a:pt x="12729" y="1189428"/>
                </a:lnTo>
                <a:lnTo>
                  <a:pt x="8486" y="1195569"/>
                </a:lnTo>
                <a:lnTo>
                  <a:pt x="8486" y="1199664"/>
                </a:lnTo>
                <a:lnTo>
                  <a:pt x="4243" y="1203758"/>
                </a:lnTo>
                <a:lnTo>
                  <a:pt x="4243" y="1224255"/>
                </a:lnTo>
                <a:lnTo>
                  <a:pt x="0" y="1228349"/>
                </a:lnTo>
                <a:lnTo>
                  <a:pt x="0" y="1232468"/>
                </a:lnTo>
                <a:lnTo>
                  <a:pt x="4243" y="1236563"/>
                </a:lnTo>
                <a:lnTo>
                  <a:pt x="4243" y="1259107"/>
                </a:lnTo>
                <a:lnTo>
                  <a:pt x="8486" y="1263201"/>
                </a:lnTo>
                <a:lnTo>
                  <a:pt x="8486" y="1271390"/>
                </a:lnTo>
                <a:lnTo>
                  <a:pt x="12729" y="1275484"/>
                </a:lnTo>
                <a:lnTo>
                  <a:pt x="12729" y="1279578"/>
                </a:lnTo>
                <a:lnTo>
                  <a:pt x="16972" y="1283698"/>
                </a:lnTo>
                <a:lnTo>
                  <a:pt x="16972" y="1285745"/>
                </a:lnTo>
                <a:lnTo>
                  <a:pt x="21215" y="1289839"/>
                </a:lnTo>
                <a:lnTo>
                  <a:pt x="21215" y="1298028"/>
                </a:lnTo>
                <a:lnTo>
                  <a:pt x="25459" y="1298028"/>
                </a:lnTo>
                <a:lnTo>
                  <a:pt x="25459" y="1304169"/>
                </a:lnTo>
                <a:lnTo>
                  <a:pt x="29702" y="1304169"/>
                </a:lnTo>
                <a:lnTo>
                  <a:pt x="29702" y="1308289"/>
                </a:lnTo>
                <a:lnTo>
                  <a:pt x="33945" y="1310336"/>
                </a:lnTo>
                <a:lnTo>
                  <a:pt x="33945" y="1312383"/>
                </a:lnTo>
                <a:lnTo>
                  <a:pt x="38188" y="1312383"/>
                </a:lnTo>
                <a:lnTo>
                  <a:pt x="38188" y="1316477"/>
                </a:lnTo>
                <a:lnTo>
                  <a:pt x="42431" y="1320572"/>
                </a:lnTo>
                <a:lnTo>
                  <a:pt x="46687" y="1324666"/>
                </a:lnTo>
                <a:lnTo>
                  <a:pt x="50918" y="1328760"/>
                </a:lnTo>
                <a:lnTo>
                  <a:pt x="55149" y="1332880"/>
                </a:lnTo>
                <a:lnTo>
                  <a:pt x="59420" y="1336974"/>
                </a:lnTo>
                <a:lnTo>
                  <a:pt x="63651" y="1339021"/>
                </a:lnTo>
                <a:lnTo>
                  <a:pt x="67882" y="1343116"/>
                </a:lnTo>
                <a:lnTo>
                  <a:pt x="72113" y="1345163"/>
                </a:lnTo>
                <a:lnTo>
                  <a:pt x="76385" y="1347210"/>
                </a:lnTo>
                <a:lnTo>
                  <a:pt x="80616" y="1349257"/>
                </a:lnTo>
                <a:lnTo>
                  <a:pt x="89119" y="1351304"/>
                </a:lnTo>
                <a:lnTo>
                  <a:pt x="93350" y="1353352"/>
                </a:lnTo>
                <a:lnTo>
                  <a:pt x="97581" y="1355399"/>
                </a:lnTo>
                <a:lnTo>
                  <a:pt x="101852" y="1357471"/>
                </a:lnTo>
                <a:lnTo>
                  <a:pt x="110314" y="1359518"/>
                </a:lnTo>
                <a:lnTo>
                  <a:pt x="114545" y="1363612"/>
                </a:lnTo>
                <a:lnTo>
                  <a:pt x="118817" y="1365660"/>
                </a:lnTo>
                <a:lnTo>
                  <a:pt x="123048" y="1367707"/>
                </a:lnTo>
                <a:lnTo>
                  <a:pt x="131551" y="1369754"/>
                </a:lnTo>
                <a:lnTo>
                  <a:pt x="135782" y="1371801"/>
                </a:lnTo>
                <a:lnTo>
                  <a:pt x="140013" y="1373848"/>
                </a:lnTo>
                <a:lnTo>
                  <a:pt x="144284" y="1377943"/>
                </a:lnTo>
                <a:lnTo>
                  <a:pt x="152746" y="1379990"/>
                </a:lnTo>
                <a:lnTo>
                  <a:pt x="156977" y="1384109"/>
                </a:lnTo>
                <a:lnTo>
                  <a:pt x="161249" y="1388203"/>
                </a:lnTo>
                <a:lnTo>
                  <a:pt x="165480" y="1392298"/>
                </a:lnTo>
                <a:lnTo>
                  <a:pt x="173982" y="1396392"/>
                </a:lnTo>
                <a:lnTo>
                  <a:pt x="178213" y="1400486"/>
                </a:lnTo>
                <a:lnTo>
                  <a:pt x="182444" y="1406653"/>
                </a:lnTo>
                <a:lnTo>
                  <a:pt x="186716" y="1412795"/>
                </a:lnTo>
                <a:lnTo>
                  <a:pt x="190947" y="1418936"/>
                </a:lnTo>
                <a:lnTo>
                  <a:pt x="195178" y="1425078"/>
                </a:lnTo>
                <a:lnTo>
                  <a:pt x="199409" y="1427125"/>
                </a:lnTo>
                <a:lnTo>
                  <a:pt x="203681" y="1429172"/>
                </a:lnTo>
                <a:lnTo>
                  <a:pt x="203681" y="1431219"/>
                </a:lnTo>
                <a:lnTo>
                  <a:pt x="207912" y="1433291"/>
                </a:lnTo>
                <a:lnTo>
                  <a:pt x="207912" y="1435338"/>
                </a:lnTo>
                <a:lnTo>
                  <a:pt x="212143" y="1437386"/>
                </a:lnTo>
                <a:lnTo>
                  <a:pt x="212143" y="1439433"/>
                </a:lnTo>
                <a:lnTo>
                  <a:pt x="216414" y="1441480"/>
                </a:lnTo>
                <a:lnTo>
                  <a:pt x="216414" y="1443527"/>
                </a:lnTo>
                <a:lnTo>
                  <a:pt x="220645" y="1445574"/>
                </a:lnTo>
                <a:lnTo>
                  <a:pt x="220645" y="1449669"/>
                </a:lnTo>
                <a:lnTo>
                  <a:pt x="224876" y="1451716"/>
                </a:lnTo>
                <a:lnTo>
                  <a:pt x="224876" y="1453763"/>
                </a:lnTo>
                <a:lnTo>
                  <a:pt x="229148" y="1457882"/>
                </a:lnTo>
                <a:lnTo>
                  <a:pt x="229148" y="1459929"/>
                </a:lnTo>
                <a:lnTo>
                  <a:pt x="233379" y="1461977"/>
                </a:lnTo>
                <a:lnTo>
                  <a:pt x="233379" y="1466071"/>
                </a:lnTo>
                <a:lnTo>
                  <a:pt x="237610" y="1468118"/>
                </a:lnTo>
                <a:lnTo>
                  <a:pt x="237610" y="1470165"/>
                </a:lnTo>
                <a:lnTo>
                  <a:pt x="241841" y="1474260"/>
                </a:lnTo>
                <a:lnTo>
                  <a:pt x="241841" y="1480401"/>
                </a:lnTo>
                <a:lnTo>
                  <a:pt x="246113" y="1482473"/>
                </a:lnTo>
                <a:lnTo>
                  <a:pt x="246113" y="1486568"/>
                </a:lnTo>
                <a:lnTo>
                  <a:pt x="250344" y="1490662"/>
                </a:lnTo>
                <a:lnTo>
                  <a:pt x="250344" y="1492709"/>
                </a:lnTo>
                <a:lnTo>
                  <a:pt x="254575" y="1496804"/>
                </a:lnTo>
                <a:lnTo>
                  <a:pt x="254575" y="1500898"/>
                </a:lnTo>
                <a:lnTo>
                  <a:pt x="258846" y="1502945"/>
                </a:lnTo>
                <a:lnTo>
                  <a:pt x="258846" y="1507039"/>
                </a:lnTo>
                <a:lnTo>
                  <a:pt x="263077" y="1509112"/>
                </a:lnTo>
                <a:lnTo>
                  <a:pt x="263077" y="1513206"/>
                </a:lnTo>
                <a:lnTo>
                  <a:pt x="267308" y="1515253"/>
                </a:lnTo>
                <a:lnTo>
                  <a:pt x="267308" y="1521395"/>
                </a:lnTo>
                <a:lnTo>
                  <a:pt x="271580" y="1523442"/>
                </a:lnTo>
                <a:lnTo>
                  <a:pt x="271580" y="1527536"/>
                </a:lnTo>
                <a:lnTo>
                  <a:pt x="275811" y="1529583"/>
                </a:lnTo>
                <a:lnTo>
                  <a:pt x="275811" y="1537797"/>
                </a:lnTo>
                <a:lnTo>
                  <a:pt x="280042" y="1537797"/>
                </a:lnTo>
                <a:lnTo>
                  <a:pt x="275811" y="1543939"/>
                </a:lnTo>
                <a:lnTo>
                  <a:pt x="275811" y="1550080"/>
                </a:lnTo>
                <a:lnTo>
                  <a:pt x="280042" y="1556222"/>
                </a:lnTo>
                <a:lnTo>
                  <a:pt x="280042" y="1574671"/>
                </a:lnTo>
                <a:lnTo>
                  <a:pt x="284273" y="1580813"/>
                </a:lnTo>
                <a:lnTo>
                  <a:pt x="284273" y="1593121"/>
                </a:lnTo>
                <a:lnTo>
                  <a:pt x="288544" y="1599262"/>
                </a:lnTo>
                <a:lnTo>
                  <a:pt x="288544" y="1605404"/>
                </a:lnTo>
                <a:lnTo>
                  <a:pt x="292775" y="1611570"/>
                </a:lnTo>
                <a:lnTo>
                  <a:pt x="292775" y="1617712"/>
                </a:lnTo>
                <a:lnTo>
                  <a:pt x="297006" y="1623853"/>
                </a:lnTo>
                <a:lnTo>
                  <a:pt x="297006" y="1632042"/>
                </a:lnTo>
                <a:lnTo>
                  <a:pt x="301278" y="1638209"/>
                </a:lnTo>
                <a:lnTo>
                  <a:pt x="301278" y="1644350"/>
                </a:lnTo>
                <a:lnTo>
                  <a:pt x="305509" y="1650492"/>
                </a:lnTo>
                <a:lnTo>
                  <a:pt x="305509" y="1664847"/>
                </a:lnTo>
                <a:lnTo>
                  <a:pt x="309740" y="1670988"/>
                </a:lnTo>
                <a:lnTo>
                  <a:pt x="309740" y="1703768"/>
                </a:lnTo>
                <a:lnTo>
                  <a:pt x="305509" y="1709910"/>
                </a:lnTo>
                <a:lnTo>
                  <a:pt x="305509" y="1716076"/>
                </a:lnTo>
                <a:lnTo>
                  <a:pt x="301278" y="1722218"/>
                </a:lnTo>
                <a:lnTo>
                  <a:pt x="297006" y="1728359"/>
                </a:lnTo>
                <a:lnTo>
                  <a:pt x="297006" y="1734501"/>
                </a:lnTo>
                <a:lnTo>
                  <a:pt x="292775" y="1740667"/>
                </a:lnTo>
                <a:lnTo>
                  <a:pt x="288544" y="1746809"/>
                </a:lnTo>
                <a:lnTo>
                  <a:pt x="284273" y="1750903"/>
                </a:lnTo>
                <a:lnTo>
                  <a:pt x="280042" y="1757045"/>
                </a:lnTo>
                <a:lnTo>
                  <a:pt x="275811" y="1763211"/>
                </a:lnTo>
                <a:lnTo>
                  <a:pt x="271580" y="1769353"/>
                </a:lnTo>
                <a:lnTo>
                  <a:pt x="267308" y="1775494"/>
                </a:lnTo>
                <a:lnTo>
                  <a:pt x="267308" y="1783683"/>
                </a:lnTo>
                <a:lnTo>
                  <a:pt x="263077" y="1789849"/>
                </a:lnTo>
                <a:lnTo>
                  <a:pt x="258846" y="1795991"/>
                </a:lnTo>
                <a:lnTo>
                  <a:pt x="254575" y="1804180"/>
                </a:lnTo>
                <a:lnTo>
                  <a:pt x="254575" y="1810321"/>
                </a:lnTo>
                <a:lnTo>
                  <a:pt x="250344" y="1818535"/>
                </a:lnTo>
                <a:lnTo>
                  <a:pt x="246113" y="1824676"/>
                </a:lnTo>
                <a:lnTo>
                  <a:pt x="246113" y="1830818"/>
                </a:lnTo>
                <a:lnTo>
                  <a:pt x="241841" y="1839031"/>
                </a:lnTo>
                <a:lnTo>
                  <a:pt x="237610" y="1845173"/>
                </a:lnTo>
                <a:lnTo>
                  <a:pt x="237610" y="1853362"/>
                </a:lnTo>
                <a:lnTo>
                  <a:pt x="233379" y="1859503"/>
                </a:lnTo>
                <a:lnTo>
                  <a:pt x="229148" y="1867717"/>
                </a:lnTo>
                <a:lnTo>
                  <a:pt x="229148" y="1873858"/>
                </a:lnTo>
                <a:lnTo>
                  <a:pt x="224876" y="1880000"/>
                </a:lnTo>
                <a:lnTo>
                  <a:pt x="220645" y="1888214"/>
                </a:lnTo>
                <a:lnTo>
                  <a:pt x="216414" y="1894355"/>
                </a:lnTo>
                <a:lnTo>
                  <a:pt x="216414" y="1900497"/>
                </a:lnTo>
                <a:lnTo>
                  <a:pt x="212143" y="1906638"/>
                </a:lnTo>
                <a:lnTo>
                  <a:pt x="207912" y="1912780"/>
                </a:lnTo>
                <a:lnTo>
                  <a:pt x="207912" y="1918946"/>
                </a:lnTo>
                <a:lnTo>
                  <a:pt x="203681" y="1923041"/>
                </a:lnTo>
                <a:lnTo>
                  <a:pt x="199409" y="1929182"/>
                </a:lnTo>
                <a:lnTo>
                  <a:pt x="195178" y="1933276"/>
                </a:lnTo>
                <a:lnTo>
                  <a:pt x="190947" y="1939443"/>
                </a:lnTo>
                <a:lnTo>
                  <a:pt x="190947" y="1943537"/>
                </a:lnTo>
                <a:lnTo>
                  <a:pt x="186716" y="1947632"/>
                </a:lnTo>
                <a:lnTo>
                  <a:pt x="182444" y="1953773"/>
                </a:lnTo>
                <a:lnTo>
                  <a:pt x="178213" y="1959915"/>
                </a:lnTo>
                <a:lnTo>
                  <a:pt x="173982" y="1964034"/>
                </a:lnTo>
                <a:lnTo>
                  <a:pt x="169711" y="1970175"/>
                </a:lnTo>
                <a:lnTo>
                  <a:pt x="165480" y="1976317"/>
                </a:lnTo>
                <a:lnTo>
                  <a:pt x="161249" y="1980411"/>
                </a:lnTo>
                <a:lnTo>
                  <a:pt x="156977" y="1986553"/>
                </a:lnTo>
                <a:lnTo>
                  <a:pt x="156977" y="1992719"/>
                </a:lnTo>
                <a:lnTo>
                  <a:pt x="152746" y="1998861"/>
                </a:lnTo>
                <a:lnTo>
                  <a:pt x="148515" y="2002955"/>
                </a:lnTo>
                <a:lnTo>
                  <a:pt x="148515" y="2009097"/>
                </a:lnTo>
                <a:lnTo>
                  <a:pt x="144284" y="2015263"/>
                </a:lnTo>
                <a:lnTo>
                  <a:pt x="140013" y="2019358"/>
                </a:lnTo>
                <a:lnTo>
                  <a:pt x="140013" y="2025499"/>
                </a:lnTo>
                <a:lnTo>
                  <a:pt x="135782" y="2031641"/>
                </a:lnTo>
                <a:lnTo>
                  <a:pt x="135782" y="2035735"/>
                </a:lnTo>
                <a:lnTo>
                  <a:pt x="131551" y="2041902"/>
                </a:lnTo>
                <a:lnTo>
                  <a:pt x="131551" y="2045996"/>
                </a:lnTo>
                <a:lnTo>
                  <a:pt x="127279" y="2052137"/>
                </a:lnTo>
                <a:lnTo>
                  <a:pt x="127279" y="2060326"/>
                </a:lnTo>
                <a:lnTo>
                  <a:pt x="123048" y="2064420"/>
                </a:lnTo>
                <a:lnTo>
                  <a:pt x="123048" y="2091084"/>
                </a:lnTo>
                <a:lnTo>
                  <a:pt x="127279" y="2093131"/>
                </a:lnTo>
                <a:lnTo>
                  <a:pt x="127279" y="2099272"/>
                </a:lnTo>
                <a:lnTo>
                  <a:pt x="131551" y="2103367"/>
                </a:lnTo>
                <a:lnTo>
                  <a:pt x="135782" y="2109508"/>
                </a:lnTo>
                <a:lnTo>
                  <a:pt x="140013" y="2115675"/>
                </a:lnTo>
                <a:lnTo>
                  <a:pt x="148515" y="2119769"/>
                </a:lnTo>
                <a:lnTo>
                  <a:pt x="152746" y="2125911"/>
                </a:lnTo>
                <a:lnTo>
                  <a:pt x="161249" y="2130005"/>
                </a:lnTo>
                <a:lnTo>
                  <a:pt x="169711" y="2136147"/>
                </a:lnTo>
                <a:lnTo>
                  <a:pt x="182444" y="2140241"/>
                </a:lnTo>
                <a:lnTo>
                  <a:pt x="190947" y="2146407"/>
                </a:lnTo>
                <a:lnTo>
                  <a:pt x="203681" y="2152549"/>
                </a:lnTo>
                <a:lnTo>
                  <a:pt x="212143" y="2156643"/>
                </a:lnTo>
                <a:lnTo>
                  <a:pt x="224876" y="2162785"/>
                </a:lnTo>
                <a:lnTo>
                  <a:pt x="237610" y="2166904"/>
                </a:lnTo>
                <a:lnTo>
                  <a:pt x="250344" y="2173046"/>
                </a:lnTo>
                <a:lnTo>
                  <a:pt x="263077" y="2177140"/>
                </a:lnTo>
                <a:lnTo>
                  <a:pt x="280042" y="2183281"/>
                </a:lnTo>
                <a:lnTo>
                  <a:pt x="292775" y="2187376"/>
                </a:lnTo>
                <a:lnTo>
                  <a:pt x="309740" y="2193542"/>
                </a:lnTo>
                <a:lnTo>
                  <a:pt x="322474" y="2197637"/>
                </a:lnTo>
                <a:lnTo>
                  <a:pt x="339438" y="2203778"/>
                </a:lnTo>
                <a:lnTo>
                  <a:pt x="352172" y="2207873"/>
                </a:lnTo>
                <a:lnTo>
                  <a:pt x="369137" y="2214014"/>
                </a:lnTo>
                <a:lnTo>
                  <a:pt x="386142" y="2218133"/>
                </a:lnTo>
                <a:lnTo>
                  <a:pt x="398835" y="2224275"/>
                </a:lnTo>
                <a:lnTo>
                  <a:pt x="415840" y="2228369"/>
                </a:lnTo>
                <a:lnTo>
                  <a:pt x="432805" y="2234511"/>
                </a:lnTo>
                <a:lnTo>
                  <a:pt x="445538" y="2238605"/>
                </a:lnTo>
                <a:lnTo>
                  <a:pt x="462503" y="2244772"/>
                </a:lnTo>
                <a:lnTo>
                  <a:pt x="479468" y="2248866"/>
                </a:lnTo>
                <a:lnTo>
                  <a:pt x="492201" y="2255008"/>
                </a:lnTo>
                <a:lnTo>
                  <a:pt x="509166" y="2259102"/>
                </a:lnTo>
                <a:lnTo>
                  <a:pt x="521899" y="2263196"/>
                </a:lnTo>
                <a:lnTo>
                  <a:pt x="534633" y="2267291"/>
                </a:lnTo>
                <a:lnTo>
                  <a:pt x="547367" y="2271410"/>
                </a:lnTo>
                <a:lnTo>
                  <a:pt x="560100" y="2275504"/>
                </a:lnTo>
                <a:lnTo>
                  <a:pt x="572834" y="2279599"/>
                </a:lnTo>
                <a:lnTo>
                  <a:pt x="585568" y="2283693"/>
                </a:lnTo>
                <a:lnTo>
                  <a:pt x="598301" y="2287787"/>
                </a:lnTo>
                <a:lnTo>
                  <a:pt x="610994" y="2289834"/>
                </a:lnTo>
                <a:lnTo>
                  <a:pt x="623728" y="2293954"/>
                </a:lnTo>
                <a:lnTo>
                  <a:pt x="636462" y="2298048"/>
                </a:lnTo>
                <a:lnTo>
                  <a:pt x="644964" y="2302142"/>
                </a:lnTo>
                <a:lnTo>
                  <a:pt x="657698" y="2306237"/>
                </a:lnTo>
                <a:lnTo>
                  <a:pt x="666160" y="2310331"/>
                </a:lnTo>
                <a:lnTo>
                  <a:pt x="678893" y="2312378"/>
                </a:lnTo>
                <a:lnTo>
                  <a:pt x="687396" y="2316473"/>
                </a:lnTo>
                <a:lnTo>
                  <a:pt x="695858" y="2320592"/>
                </a:lnTo>
                <a:lnTo>
                  <a:pt x="704361" y="2322639"/>
                </a:lnTo>
                <a:lnTo>
                  <a:pt x="717094" y="2326734"/>
                </a:lnTo>
                <a:lnTo>
                  <a:pt x="725556" y="2330828"/>
                </a:lnTo>
                <a:lnTo>
                  <a:pt x="729828" y="2332875"/>
                </a:lnTo>
                <a:lnTo>
                  <a:pt x="738290" y="2336969"/>
                </a:lnTo>
                <a:lnTo>
                  <a:pt x="746793" y="2339017"/>
                </a:lnTo>
                <a:lnTo>
                  <a:pt x="755295" y="2341064"/>
                </a:lnTo>
                <a:lnTo>
                  <a:pt x="759526" y="2345183"/>
                </a:lnTo>
                <a:lnTo>
                  <a:pt x="767988" y="2347230"/>
                </a:lnTo>
                <a:lnTo>
                  <a:pt x="772260" y="2349277"/>
                </a:lnTo>
                <a:lnTo>
                  <a:pt x="780722" y="2351325"/>
                </a:lnTo>
                <a:lnTo>
                  <a:pt x="784993" y="2353372"/>
                </a:lnTo>
                <a:lnTo>
                  <a:pt x="789224" y="2355419"/>
                </a:lnTo>
                <a:lnTo>
                  <a:pt x="793455" y="2357466"/>
                </a:lnTo>
                <a:lnTo>
                  <a:pt x="797727" y="2359513"/>
                </a:lnTo>
                <a:lnTo>
                  <a:pt x="801958" y="2361560"/>
                </a:lnTo>
                <a:lnTo>
                  <a:pt x="806189" y="2365655"/>
                </a:lnTo>
                <a:lnTo>
                  <a:pt x="810420" y="2367702"/>
                </a:lnTo>
                <a:lnTo>
                  <a:pt x="814692" y="2371821"/>
                </a:lnTo>
                <a:lnTo>
                  <a:pt x="818923" y="2373869"/>
                </a:lnTo>
                <a:lnTo>
                  <a:pt x="823154" y="2377963"/>
                </a:lnTo>
                <a:lnTo>
                  <a:pt x="827425" y="2380010"/>
                </a:lnTo>
                <a:lnTo>
                  <a:pt x="831656" y="2382057"/>
                </a:lnTo>
                <a:lnTo>
                  <a:pt x="840159" y="2382057"/>
                </a:lnTo>
                <a:lnTo>
                  <a:pt x="844390" y="2384104"/>
                </a:lnTo>
                <a:lnTo>
                  <a:pt x="852852" y="2386152"/>
                </a:lnTo>
                <a:lnTo>
                  <a:pt x="865586" y="2386152"/>
                </a:lnTo>
                <a:lnTo>
                  <a:pt x="874088" y="2388199"/>
                </a:lnTo>
                <a:lnTo>
                  <a:pt x="895284" y="2388199"/>
                </a:lnTo>
                <a:lnTo>
                  <a:pt x="903786" y="2386152"/>
                </a:lnTo>
                <a:lnTo>
                  <a:pt x="912289" y="2386152"/>
                </a:lnTo>
                <a:lnTo>
                  <a:pt x="920751" y="2384104"/>
                </a:lnTo>
                <a:lnTo>
                  <a:pt x="929254" y="2384104"/>
                </a:lnTo>
                <a:lnTo>
                  <a:pt x="941987" y="2382057"/>
                </a:lnTo>
                <a:lnTo>
                  <a:pt x="950449" y="2380010"/>
                </a:lnTo>
                <a:lnTo>
                  <a:pt x="958952" y="2377963"/>
                </a:lnTo>
                <a:lnTo>
                  <a:pt x="971686" y="2375916"/>
                </a:lnTo>
                <a:lnTo>
                  <a:pt x="980148" y="2373869"/>
                </a:lnTo>
                <a:lnTo>
                  <a:pt x="992881" y="2371821"/>
                </a:lnTo>
                <a:lnTo>
                  <a:pt x="1001384" y="2369774"/>
                </a:lnTo>
                <a:lnTo>
                  <a:pt x="1014118" y="2365655"/>
                </a:lnTo>
                <a:lnTo>
                  <a:pt x="1026851" y="2363608"/>
                </a:lnTo>
                <a:lnTo>
                  <a:pt x="1035313" y="2359513"/>
                </a:lnTo>
                <a:lnTo>
                  <a:pt x="1048047" y="2357466"/>
                </a:lnTo>
                <a:lnTo>
                  <a:pt x="1060780" y="2353372"/>
                </a:lnTo>
                <a:lnTo>
                  <a:pt x="1073514" y="2353372"/>
                </a:lnTo>
                <a:lnTo>
                  <a:pt x="1082017" y="2351325"/>
                </a:lnTo>
                <a:lnTo>
                  <a:pt x="1090479" y="2349277"/>
                </a:lnTo>
                <a:lnTo>
                  <a:pt x="1103212" y="2347230"/>
                </a:lnTo>
                <a:lnTo>
                  <a:pt x="1115946" y="2345183"/>
                </a:lnTo>
                <a:lnTo>
                  <a:pt x="1128680" y="2343111"/>
                </a:lnTo>
                <a:lnTo>
                  <a:pt x="1141413" y="2339017"/>
                </a:lnTo>
                <a:lnTo>
                  <a:pt x="1154147" y="2336969"/>
                </a:lnTo>
                <a:lnTo>
                  <a:pt x="1166880" y="2332875"/>
                </a:lnTo>
                <a:lnTo>
                  <a:pt x="1179573" y="2330828"/>
                </a:lnTo>
                <a:lnTo>
                  <a:pt x="1192307" y="2326734"/>
                </a:lnTo>
                <a:lnTo>
                  <a:pt x="1209312" y="2322639"/>
                </a:lnTo>
                <a:lnTo>
                  <a:pt x="1222005" y="2318545"/>
                </a:lnTo>
                <a:lnTo>
                  <a:pt x="1234739" y="2314426"/>
                </a:lnTo>
                <a:lnTo>
                  <a:pt x="1251744" y="2310331"/>
                </a:lnTo>
                <a:lnTo>
                  <a:pt x="1264437" y="2308284"/>
                </a:lnTo>
                <a:lnTo>
                  <a:pt x="1281442" y="2304190"/>
                </a:lnTo>
                <a:lnTo>
                  <a:pt x="1298407" y="2300095"/>
                </a:lnTo>
                <a:lnTo>
                  <a:pt x="1311141" y="2296001"/>
                </a:lnTo>
                <a:lnTo>
                  <a:pt x="1328105" y="2291882"/>
                </a:lnTo>
                <a:lnTo>
                  <a:pt x="1340839" y="2287787"/>
                </a:lnTo>
                <a:lnTo>
                  <a:pt x="1357804" y="2283693"/>
                </a:lnTo>
                <a:lnTo>
                  <a:pt x="1374768" y="2279599"/>
                </a:lnTo>
                <a:lnTo>
                  <a:pt x="1387502" y="2275504"/>
                </a:lnTo>
                <a:lnTo>
                  <a:pt x="1404466" y="2271410"/>
                </a:lnTo>
                <a:lnTo>
                  <a:pt x="1417200" y="2269363"/>
                </a:lnTo>
                <a:lnTo>
                  <a:pt x="1404466" y="488595"/>
                </a:lnTo>
                <a:lnTo>
                  <a:pt x="1404466" y="486547"/>
                </a:lnTo>
                <a:lnTo>
                  <a:pt x="1400235" y="484500"/>
                </a:lnTo>
                <a:lnTo>
                  <a:pt x="1396004" y="482453"/>
                </a:lnTo>
                <a:lnTo>
                  <a:pt x="1396004" y="480406"/>
                </a:lnTo>
                <a:lnTo>
                  <a:pt x="1391733" y="478359"/>
                </a:lnTo>
                <a:lnTo>
                  <a:pt x="1391733" y="476312"/>
                </a:lnTo>
                <a:lnTo>
                  <a:pt x="1387502" y="472217"/>
                </a:lnTo>
                <a:lnTo>
                  <a:pt x="1387502" y="470170"/>
                </a:lnTo>
                <a:lnTo>
                  <a:pt x="1383271" y="468098"/>
                </a:lnTo>
                <a:lnTo>
                  <a:pt x="1379040" y="466051"/>
                </a:lnTo>
                <a:lnTo>
                  <a:pt x="1379040" y="464004"/>
                </a:lnTo>
                <a:lnTo>
                  <a:pt x="1374768" y="461956"/>
                </a:lnTo>
                <a:lnTo>
                  <a:pt x="1374768" y="459909"/>
                </a:lnTo>
                <a:lnTo>
                  <a:pt x="1370537" y="457862"/>
                </a:lnTo>
                <a:lnTo>
                  <a:pt x="1366306" y="455815"/>
                </a:lnTo>
                <a:lnTo>
                  <a:pt x="1366306" y="453768"/>
                </a:lnTo>
                <a:lnTo>
                  <a:pt x="1362035" y="451721"/>
                </a:lnTo>
                <a:lnTo>
                  <a:pt x="1357804" y="449673"/>
                </a:lnTo>
                <a:lnTo>
                  <a:pt x="1357804" y="447626"/>
                </a:lnTo>
                <a:lnTo>
                  <a:pt x="1353573" y="445579"/>
                </a:lnTo>
                <a:lnTo>
                  <a:pt x="1349301" y="441460"/>
                </a:lnTo>
                <a:lnTo>
                  <a:pt x="1340839" y="437365"/>
                </a:lnTo>
                <a:lnTo>
                  <a:pt x="1336608" y="433271"/>
                </a:lnTo>
                <a:lnTo>
                  <a:pt x="1328105" y="429177"/>
                </a:lnTo>
                <a:lnTo>
                  <a:pt x="1319603" y="425082"/>
                </a:lnTo>
                <a:lnTo>
                  <a:pt x="1315372" y="420988"/>
                </a:lnTo>
                <a:lnTo>
                  <a:pt x="1306869" y="416869"/>
                </a:lnTo>
                <a:lnTo>
                  <a:pt x="1302638" y="412774"/>
                </a:lnTo>
                <a:lnTo>
                  <a:pt x="1294176" y="408680"/>
                </a:lnTo>
                <a:lnTo>
                  <a:pt x="1289904" y="402538"/>
                </a:lnTo>
                <a:lnTo>
                  <a:pt x="1281442" y="398444"/>
                </a:lnTo>
                <a:lnTo>
                  <a:pt x="1272940" y="394350"/>
                </a:lnTo>
                <a:lnTo>
                  <a:pt x="1268709" y="390230"/>
                </a:lnTo>
                <a:lnTo>
                  <a:pt x="1260206" y="386136"/>
                </a:lnTo>
                <a:lnTo>
                  <a:pt x="1255975" y="382042"/>
                </a:lnTo>
                <a:lnTo>
                  <a:pt x="1247473" y="375900"/>
                </a:lnTo>
                <a:lnTo>
                  <a:pt x="1239011" y="371806"/>
                </a:lnTo>
                <a:lnTo>
                  <a:pt x="1234739" y="367686"/>
                </a:lnTo>
                <a:lnTo>
                  <a:pt x="1226277" y="361545"/>
                </a:lnTo>
                <a:lnTo>
                  <a:pt x="1217774" y="357451"/>
                </a:lnTo>
                <a:lnTo>
                  <a:pt x="1213543" y="353356"/>
                </a:lnTo>
                <a:lnTo>
                  <a:pt x="1205041" y="347215"/>
                </a:lnTo>
                <a:lnTo>
                  <a:pt x="1196579" y="343120"/>
                </a:lnTo>
                <a:lnTo>
                  <a:pt x="1192307" y="339001"/>
                </a:lnTo>
                <a:lnTo>
                  <a:pt x="1183845" y="332860"/>
                </a:lnTo>
                <a:lnTo>
                  <a:pt x="1175342" y="328765"/>
                </a:lnTo>
                <a:lnTo>
                  <a:pt x="1171111" y="322624"/>
                </a:lnTo>
                <a:lnTo>
                  <a:pt x="1162609" y="318529"/>
                </a:lnTo>
                <a:lnTo>
                  <a:pt x="1154147" y="312363"/>
                </a:lnTo>
                <a:lnTo>
                  <a:pt x="1149875" y="308268"/>
                </a:lnTo>
                <a:lnTo>
                  <a:pt x="1141413" y="302127"/>
                </a:lnTo>
                <a:lnTo>
                  <a:pt x="1132911" y="298033"/>
                </a:lnTo>
                <a:lnTo>
                  <a:pt x="1103212" y="275489"/>
                </a:lnTo>
                <a:lnTo>
                  <a:pt x="1073514" y="252945"/>
                </a:lnTo>
                <a:lnTo>
                  <a:pt x="1048047" y="230401"/>
                </a:lnTo>
                <a:lnTo>
                  <a:pt x="1031082" y="209904"/>
                </a:lnTo>
                <a:lnTo>
                  <a:pt x="1014118" y="189407"/>
                </a:lnTo>
                <a:lnTo>
                  <a:pt x="997153" y="168936"/>
                </a:lnTo>
                <a:lnTo>
                  <a:pt x="988650" y="148439"/>
                </a:lnTo>
                <a:lnTo>
                  <a:pt x="980148" y="129964"/>
                </a:lnTo>
                <a:lnTo>
                  <a:pt x="975917" y="111490"/>
                </a:lnTo>
                <a:lnTo>
                  <a:pt x="971686" y="95262"/>
                </a:lnTo>
                <a:lnTo>
                  <a:pt x="967455" y="78785"/>
                </a:lnTo>
                <a:lnTo>
                  <a:pt x="967455" y="64305"/>
                </a:lnTo>
                <a:lnTo>
                  <a:pt x="971686" y="50075"/>
                </a:lnTo>
                <a:lnTo>
                  <a:pt x="975917" y="35844"/>
                </a:lnTo>
                <a:lnTo>
                  <a:pt x="980148" y="23362"/>
                </a:lnTo>
                <a:lnTo>
                  <a:pt x="984419" y="13126"/>
                </a:lnTo>
                <a:lnTo>
                  <a:pt x="988650" y="2890"/>
                </a:lnTo>
                <a:lnTo>
                  <a:pt x="991051" y="0"/>
                </a:lnTo>
                <a:lnTo>
                  <a:pt x="975917" y="9131"/>
                </a:lnTo>
                <a:lnTo>
                  <a:pt x="975917" y="11128"/>
                </a:lnTo>
                <a:lnTo>
                  <a:pt x="971686" y="13126"/>
                </a:lnTo>
                <a:lnTo>
                  <a:pt x="971686" y="15123"/>
                </a:lnTo>
                <a:lnTo>
                  <a:pt x="967455" y="15123"/>
                </a:lnTo>
                <a:lnTo>
                  <a:pt x="967455" y="17370"/>
                </a:lnTo>
                <a:lnTo>
                  <a:pt x="963183" y="19367"/>
                </a:lnTo>
                <a:lnTo>
                  <a:pt x="963183" y="21364"/>
                </a:lnTo>
                <a:lnTo>
                  <a:pt x="958952" y="21364"/>
                </a:lnTo>
                <a:lnTo>
                  <a:pt x="958952" y="23362"/>
                </a:lnTo>
                <a:lnTo>
                  <a:pt x="954721" y="23362"/>
                </a:lnTo>
                <a:lnTo>
                  <a:pt x="954721" y="27606"/>
                </a:lnTo>
                <a:lnTo>
                  <a:pt x="950449" y="27606"/>
                </a:lnTo>
                <a:lnTo>
                  <a:pt x="950449" y="29603"/>
                </a:lnTo>
                <a:lnTo>
                  <a:pt x="946218" y="29603"/>
                </a:lnTo>
                <a:lnTo>
                  <a:pt x="946218" y="33597"/>
                </a:lnTo>
                <a:lnTo>
                  <a:pt x="941987" y="33597"/>
                </a:lnTo>
                <a:lnTo>
                  <a:pt x="941987" y="35844"/>
                </a:lnTo>
                <a:lnTo>
                  <a:pt x="937716" y="37842"/>
                </a:lnTo>
                <a:lnTo>
                  <a:pt x="937716" y="39839"/>
                </a:lnTo>
                <a:lnTo>
                  <a:pt x="933485" y="41836"/>
                </a:lnTo>
                <a:lnTo>
                  <a:pt x="929254" y="43833"/>
                </a:lnTo>
                <a:lnTo>
                  <a:pt x="929254" y="46080"/>
                </a:lnTo>
                <a:lnTo>
                  <a:pt x="925023" y="48077"/>
                </a:lnTo>
                <a:lnTo>
                  <a:pt x="925023" y="50075"/>
                </a:lnTo>
                <a:lnTo>
                  <a:pt x="920751" y="52072"/>
                </a:lnTo>
                <a:lnTo>
                  <a:pt x="916520" y="54069"/>
                </a:lnTo>
                <a:lnTo>
                  <a:pt x="912289" y="56316"/>
                </a:lnTo>
                <a:lnTo>
                  <a:pt x="908017" y="58313"/>
                </a:lnTo>
                <a:lnTo>
                  <a:pt x="908017" y="62308"/>
                </a:lnTo>
                <a:lnTo>
                  <a:pt x="903786" y="64305"/>
                </a:lnTo>
                <a:lnTo>
                  <a:pt x="899555" y="68549"/>
                </a:lnTo>
                <a:lnTo>
                  <a:pt x="895284" y="70546"/>
                </a:lnTo>
                <a:lnTo>
                  <a:pt x="891053" y="74541"/>
                </a:lnTo>
                <a:lnTo>
                  <a:pt x="886822" y="78785"/>
                </a:lnTo>
                <a:lnTo>
                  <a:pt x="882591" y="82780"/>
                </a:lnTo>
                <a:lnTo>
                  <a:pt x="882591" y="85026"/>
                </a:lnTo>
                <a:lnTo>
                  <a:pt x="878319" y="89021"/>
                </a:lnTo>
                <a:lnTo>
                  <a:pt x="874088" y="93015"/>
                </a:lnTo>
                <a:lnTo>
                  <a:pt x="869857" y="97260"/>
                </a:lnTo>
                <a:lnTo>
                  <a:pt x="865586" y="101254"/>
                </a:lnTo>
                <a:lnTo>
                  <a:pt x="861355" y="105498"/>
                </a:lnTo>
                <a:lnTo>
                  <a:pt x="857124" y="109493"/>
                </a:lnTo>
                <a:lnTo>
                  <a:pt x="857124" y="113487"/>
                </a:lnTo>
                <a:lnTo>
                  <a:pt x="852852" y="117731"/>
                </a:lnTo>
                <a:lnTo>
                  <a:pt x="848621" y="121726"/>
                </a:lnTo>
                <a:lnTo>
                  <a:pt x="844390" y="125970"/>
                </a:lnTo>
                <a:lnTo>
                  <a:pt x="840159" y="129964"/>
                </a:lnTo>
                <a:lnTo>
                  <a:pt x="835887" y="134209"/>
                </a:lnTo>
                <a:lnTo>
                  <a:pt x="835887" y="138203"/>
                </a:lnTo>
                <a:lnTo>
                  <a:pt x="831656" y="142198"/>
                </a:lnTo>
                <a:lnTo>
                  <a:pt x="827425" y="146392"/>
                </a:lnTo>
                <a:lnTo>
                  <a:pt x="823154" y="148439"/>
                </a:lnTo>
                <a:lnTo>
                  <a:pt x="818923" y="152533"/>
                </a:lnTo>
                <a:lnTo>
                  <a:pt x="814692" y="156628"/>
                </a:lnTo>
                <a:lnTo>
                  <a:pt x="814692" y="158675"/>
                </a:lnTo>
                <a:lnTo>
                  <a:pt x="810420" y="162769"/>
                </a:lnTo>
                <a:lnTo>
                  <a:pt x="801958" y="168936"/>
                </a:lnTo>
                <a:lnTo>
                  <a:pt x="797727" y="175077"/>
                </a:lnTo>
                <a:lnTo>
                  <a:pt x="789224" y="183266"/>
                </a:lnTo>
                <a:lnTo>
                  <a:pt x="784993" y="189407"/>
                </a:lnTo>
                <a:lnTo>
                  <a:pt x="776491" y="197621"/>
                </a:lnTo>
                <a:lnTo>
                  <a:pt x="772260" y="205810"/>
                </a:lnTo>
                <a:lnTo>
                  <a:pt x="767988" y="213998"/>
                </a:lnTo>
                <a:lnTo>
                  <a:pt x="759526" y="222212"/>
                </a:lnTo>
                <a:lnTo>
                  <a:pt x="755295" y="230401"/>
                </a:lnTo>
                <a:lnTo>
                  <a:pt x="751024" y="240637"/>
                </a:lnTo>
                <a:lnTo>
                  <a:pt x="742562" y="248850"/>
                </a:lnTo>
                <a:lnTo>
                  <a:pt x="738290" y="259086"/>
                </a:lnTo>
                <a:lnTo>
                  <a:pt x="734059" y="267300"/>
                </a:lnTo>
                <a:lnTo>
                  <a:pt x="725556" y="277536"/>
                </a:lnTo>
                <a:lnTo>
                  <a:pt x="721325" y="287772"/>
                </a:lnTo>
                <a:lnTo>
                  <a:pt x="717094" y="295985"/>
                </a:lnTo>
                <a:lnTo>
                  <a:pt x="712863" y="306221"/>
                </a:lnTo>
                <a:lnTo>
                  <a:pt x="708592" y="316457"/>
                </a:lnTo>
                <a:lnTo>
                  <a:pt x="700130" y="326718"/>
                </a:lnTo>
                <a:lnTo>
                  <a:pt x="695858" y="334907"/>
                </a:lnTo>
                <a:lnTo>
                  <a:pt x="691627" y="345168"/>
                </a:lnTo>
                <a:lnTo>
                  <a:pt x="687396" y="355403"/>
                </a:lnTo>
                <a:lnTo>
                  <a:pt x="683165" y="363592"/>
                </a:lnTo>
                <a:lnTo>
                  <a:pt x="678893" y="373853"/>
                </a:lnTo>
                <a:lnTo>
                  <a:pt x="674662" y="382042"/>
                </a:lnTo>
                <a:lnTo>
                  <a:pt x="670431" y="390230"/>
                </a:lnTo>
                <a:lnTo>
                  <a:pt x="666160" y="398444"/>
                </a:lnTo>
                <a:lnTo>
                  <a:pt x="666160" y="408680"/>
                </a:lnTo>
                <a:lnTo>
                  <a:pt x="661929" y="414821"/>
                </a:lnTo>
                <a:lnTo>
                  <a:pt x="657698" y="423035"/>
                </a:lnTo>
                <a:lnTo>
                  <a:pt x="653426" y="431224"/>
                </a:lnTo>
                <a:lnTo>
                  <a:pt x="653426" y="437365"/>
                </a:lnTo>
                <a:lnTo>
                  <a:pt x="649195" y="443507"/>
                </a:lnTo>
                <a:lnTo>
                  <a:pt x="649195" y="451721"/>
                </a:lnTo>
                <a:lnTo>
                  <a:pt x="644964" y="457862"/>
                </a:lnTo>
                <a:lnTo>
                  <a:pt x="644964" y="464004"/>
                </a:lnTo>
                <a:lnTo>
                  <a:pt x="640733" y="470170"/>
                </a:lnTo>
                <a:lnTo>
                  <a:pt x="640733" y="482453"/>
                </a:lnTo>
                <a:lnTo>
                  <a:pt x="636462" y="488595"/>
                </a:lnTo>
                <a:lnTo>
                  <a:pt x="636462" y="500903"/>
                </a:lnTo>
                <a:lnTo>
                  <a:pt x="632231" y="507044"/>
                </a:lnTo>
                <a:lnTo>
                  <a:pt x="632231" y="550085"/>
                </a:lnTo>
                <a:lnTo>
                  <a:pt x="628000" y="556226"/>
                </a:lnTo>
                <a:lnTo>
                  <a:pt x="628000" y="562368"/>
                </a:lnTo>
                <a:lnTo>
                  <a:pt x="632231" y="568509"/>
                </a:lnTo>
                <a:lnTo>
                  <a:pt x="632231" y="601314"/>
                </a:lnTo>
                <a:lnTo>
                  <a:pt x="636462" y="607456"/>
                </a:lnTo>
                <a:lnTo>
                  <a:pt x="636462" y="617692"/>
                </a:lnTo>
                <a:lnTo>
                  <a:pt x="640733" y="623858"/>
                </a:lnTo>
                <a:lnTo>
                  <a:pt x="640733" y="630000"/>
                </a:lnTo>
                <a:lnTo>
                  <a:pt x="644964" y="634094"/>
                </a:lnTo>
                <a:lnTo>
                  <a:pt x="644964" y="644330"/>
                </a:lnTo>
                <a:lnTo>
                  <a:pt x="649195" y="648449"/>
                </a:lnTo>
                <a:lnTo>
                  <a:pt x="649195" y="658685"/>
                </a:lnTo>
                <a:lnTo>
                  <a:pt x="653426" y="662779"/>
                </a:lnTo>
                <a:lnTo>
                  <a:pt x="653426" y="677135"/>
                </a:lnTo>
                <a:lnTo>
                  <a:pt x="657698" y="681229"/>
                </a:lnTo>
                <a:lnTo>
                  <a:pt x="657698" y="736553"/>
                </a:lnTo>
                <a:lnTo>
                  <a:pt x="653426" y="742694"/>
                </a:lnTo>
                <a:lnTo>
                  <a:pt x="653426" y="759096"/>
                </a:lnTo>
                <a:lnTo>
                  <a:pt x="649195" y="765238"/>
                </a:lnTo>
                <a:lnTo>
                  <a:pt x="649195" y="773427"/>
                </a:lnTo>
                <a:lnTo>
                  <a:pt x="644964" y="777546"/>
                </a:lnTo>
                <a:lnTo>
                  <a:pt x="640733" y="787782"/>
                </a:lnTo>
                <a:lnTo>
                  <a:pt x="636462" y="800090"/>
                </a:lnTo>
                <a:lnTo>
                  <a:pt x="632231" y="810326"/>
                </a:lnTo>
                <a:lnTo>
                  <a:pt x="628000" y="820562"/>
                </a:lnTo>
                <a:lnTo>
                  <a:pt x="619497" y="830822"/>
                </a:lnTo>
                <a:lnTo>
                  <a:pt x="615266" y="841058"/>
                </a:lnTo>
                <a:lnTo>
                  <a:pt x="606763" y="851319"/>
                </a:lnTo>
                <a:lnTo>
                  <a:pt x="598301" y="861555"/>
                </a:lnTo>
                <a:lnTo>
                  <a:pt x="589799" y="871791"/>
                </a:lnTo>
                <a:lnTo>
                  <a:pt x="581296" y="882052"/>
                </a:lnTo>
                <a:lnTo>
                  <a:pt x="568562" y="892288"/>
                </a:lnTo>
                <a:lnTo>
                  <a:pt x="560100" y="900501"/>
                </a:lnTo>
                <a:lnTo>
                  <a:pt x="547367" y="910737"/>
                </a:lnTo>
                <a:lnTo>
                  <a:pt x="534633" y="918926"/>
                </a:lnTo>
                <a:lnTo>
                  <a:pt x="521899" y="929187"/>
                </a:lnTo>
                <a:lnTo>
                  <a:pt x="509166" y="937375"/>
                </a:lnTo>
                <a:lnTo>
                  <a:pt x="496432" y="945564"/>
                </a:lnTo>
                <a:lnTo>
                  <a:pt x="483699" y="953778"/>
                </a:lnTo>
                <a:lnTo>
                  <a:pt x="471006" y="961967"/>
                </a:lnTo>
                <a:lnTo>
                  <a:pt x="454000" y="970155"/>
                </a:lnTo>
                <a:lnTo>
                  <a:pt x="441267" y="978369"/>
                </a:lnTo>
                <a:lnTo>
                  <a:pt x="424302" y="986558"/>
                </a:lnTo>
                <a:lnTo>
                  <a:pt x="407337" y="994746"/>
                </a:lnTo>
                <a:lnTo>
                  <a:pt x="390373" y="1000888"/>
                </a:lnTo>
                <a:lnTo>
                  <a:pt x="373408" y="1009101"/>
                </a:lnTo>
                <a:lnTo>
                  <a:pt x="356444" y="1015243"/>
                </a:lnTo>
                <a:lnTo>
                  <a:pt x="335207" y="1021385"/>
                </a:lnTo>
                <a:lnTo>
                  <a:pt x="318243" y="1029598"/>
                </a:lnTo>
                <a:lnTo>
                  <a:pt x="297006" y="1035740"/>
                </a:lnTo>
                <a:lnTo>
                  <a:pt x="280042" y="1041881"/>
                </a:lnTo>
                <a:lnTo>
                  <a:pt x="258846" y="1048023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657054" y="3635626"/>
            <a:ext cx="1018283" cy="2301247"/>
          </a:xfrm>
          <a:custGeom>
            <a:avLst/>
            <a:gdLst/>
            <a:ahLst/>
            <a:cxnLst/>
            <a:rect l="l" t="t" r="r" b="b"/>
            <a:pathLst>
              <a:path w="1018283" h="2301247">
                <a:moveTo>
                  <a:pt x="653361" y="438519"/>
                </a:moveTo>
                <a:lnTo>
                  <a:pt x="653361" y="436472"/>
                </a:lnTo>
                <a:lnTo>
                  <a:pt x="649293" y="436472"/>
                </a:lnTo>
                <a:lnTo>
                  <a:pt x="649293" y="434425"/>
                </a:lnTo>
                <a:lnTo>
                  <a:pt x="645225" y="434425"/>
                </a:lnTo>
                <a:lnTo>
                  <a:pt x="645225" y="432378"/>
                </a:lnTo>
                <a:lnTo>
                  <a:pt x="640749" y="432378"/>
                </a:lnTo>
                <a:lnTo>
                  <a:pt x="640749" y="430331"/>
                </a:lnTo>
                <a:lnTo>
                  <a:pt x="628138" y="430331"/>
                </a:lnTo>
                <a:lnTo>
                  <a:pt x="623663" y="428284"/>
                </a:lnTo>
                <a:lnTo>
                  <a:pt x="619595" y="426236"/>
                </a:lnTo>
                <a:lnTo>
                  <a:pt x="615526" y="424189"/>
                </a:lnTo>
                <a:lnTo>
                  <a:pt x="611051" y="422142"/>
                </a:lnTo>
                <a:lnTo>
                  <a:pt x="606983" y="420095"/>
                </a:lnTo>
                <a:lnTo>
                  <a:pt x="602508" y="418048"/>
                </a:lnTo>
                <a:lnTo>
                  <a:pt x="598440" y="415976"/>
                </a:lnTo>
                <a:lnTo>
                  <a:pt x="593965" y="413928"/>
                </a:lnTo>
                <a:lnTo>
                  <a:pt x="589896" y="409834"/>
                </a:lnTo>
                <a:lnTo>
                  <a:pt x="585828" y="407787"/>
                </a:lnTo>
                <a:lnTo>
                  <a:pt x="581353" y="405740"/>
                </a:lnTo>
                <a:lnTo>
                  <a:pt x="577285" y="401645"/>
                </a:lnTo>
                <a:lnTo>
                  <a:pt x="572810" y="399598"/>
                </a:lnTo>
                <a:lnTo>
                  <a:pt x="568741" y="395504"/>
                </a:lnTo>
                <a:lnTo>
                  <a:pt x="564266" y="391385"/>
                </a:lnTo>
                <a:lnTo>
                  <a:pt x="560198" y="389337"/>
                </a:lnTo>
                <a:lnTo>
                  <a:pt x="556130" y="385243"/>
                </a:lnTo>
                <a:lnTo>
                  <a:pt x="551655" y="381149"/>
                </a:lnTo>
                <a:lnTo>
                  <a:pt x="547586" y="377054"/>
                </a:lnTo>
                <a:lnTo>
                  <a:pt x="543111" y="372960"/>
                </a:lnTo>
                <a:lnTo>
                  <a:pt x="539043" y="368866"/>
                </a:lnTo>
                <a:lnTo>
                  <a:pt x="534568" y="364746"/>
                </a:lnTo>
                <a:lnTo>
                  <a:pt x="530500" y="360652"/>
                </a:lnTo>
                <a:lnTo>
                  <a:pt x="526432" y="356558"/>
                </a:lnTo>
                <a:lnTo>
                  <a:pt x="521956" y="352463"/>
                </a:lnTo>
                <a:lnTo>
                  <a:pt x="517888" y="348369"/>
                </a:lnTo>
                <a:lnTo>
                  <a:pt x="513413" y="344275"/>
                </a:lnTo>
                <a:lnTo>
                  <a:pt x="513413" y="340155"/>
                </a:lnTo>
                <a:lnTo>
                  <a:pt x="509345" y="334014"/>
                </a:lnTo>
                <a:lnTo>
                  <a:pt x="504870" y="329919"/>
                </a:lnTo>
                <a:lnTo>
                  <a:pt x="500802" y="325825"/>
                </a:lnTo>
                <a:lnTo>
                  <a:pt x="496733" y="321731"/>
                </a:lnTo>
                <a:lnTo>
                  <a:pt x="492258" y="311470"/>
                </a:lnTo>
                <a:lnTo>
                  <a:pt x="488190" y="301234"/>
                </a:lnTo>
                <a:lnTo>
                  <a:pt x="483715" y="290973"/>
                </a:lnTo>
                <a:lnTo>
                  <a:pt x="479647" y="282784"/>
                </a:lnTo>
                <a:lnTo>
                  <a:pt x="475172" y="272548"/>
                </a:lnTo>
                <a:lnTo>
                  <a:pt x="471103" y="264335"/>
                </a:lnTo>
                <a:lnTo>
                  <a:pt x="467035" y="256146"/>
                </a:lnTo>
                <a:lnTo>
                  <a:pt x="462560" y="245910"/>
                </a:lnTo>
                <a:lnTo>
                  <a:pt x="458492" y="237697"/>
                </a:lnTo>
                <a:lnTo>
                  <a:pt x="454017" y="229508"/>
                </a:lnTo>
                <a:lnTo>
                  <a:pt x="449948" y="221319"/>
                </a:lnTo>
                <a:lnTo>
                  <a:pt x="445473" y="213105"/>
                </a:lnTo>
                <a:lnTo>
                  <a:pt x="441405" y="204917"/>
                </a:lnTo>
                <a:lnTo>
                  <a:pt x="437337" y="196728"/>
                </a:lnTo>
                <a:lnTo>
                  <a:pt x="432862" y="190587"/>
                </a:lnTo>
                <a:lnTo>
                  <a:pt x="432862" y="182373"/>
                </a:lnTo>
                <a:lnTo>
                  <a:pt x="428793" y="174184"/>
                </a:lnTo>
                <a:lnTo>
                  <a:pt x="428793" y="168043"/>
                </a:lnTo>
                <a:lnTo>
                  <a:pt x="424318" y="159829"/>
                </a:lnTo>
                <a:lnTo>
                  <a:pt x="424318" y="153687"/>
                </a:lnTo>
                <a:lnTo>
                  <a:pt x="420250" y="145499"/>
                </a:lnTo>
                <a:lnTo>
                  <a:pt x="420250" y="106552"/>
                </a:lnTo>
                <a:lnTo>
                  <a:pt x="424318" y="98364"/>
                </a:lnTo>
                <a:lnTo>
                  <a:pt x="424318" y="92222"/>
                </a:lnTo>
                <a:lnTo>
                  <a:pt x="428793" y="86056"/>
                </a:lnTo>
                <a:lnTo>
                  <a:pt x="428793" y="79914"/>
                </a:lnTo>
                <a:lnTo>
                  <a:pt x="432862" y="73773"/>
                </a:lnTo>
                <a:lnTo>
                  <a:pt x="432862" y="69678"/>
                </a:lnTo>
                <a:lnTo>
                  <a:pt x="437337" y="65584"/>
                </a:lnTo>
                <a:lnTo>
                  <a:pt x="437337" y="53276"/>
                </a:lnTo>
                <a:lnTo>
                  <a:pt x="441405" y="51229"/>
                </a:lnTo>
                <a:lnTo>
                  <a:pt x="441405" y="38946"/>
                </a:lnTo>
                <a:lnTo>
                  <a:pt x="445473" y="36874"/>
                </a:lnTo>
                <a:lnTo>
                  <a:pt x="445473" y="26638"/>
                </a:lnTo>
                <a:lnTo>
                  <a:pt x="449948" y="24591"/>
                </a:lnTo>
                <a:lnTo>
                  <a:pt x="449948" y="12283"/>
                </a:lnTo>
                <a:lnTo>
                  <a:pt x="454017" y="8188"/>
                </a:lnTo>
                <a:lnTo>
                  <a:pt x="454017" y="0"/>
                </a:lnTo>
                <a:lnTo>
                  <a:pt x="449948" y="2047"/>
                </a:lnTo>
                <a:lnTo>
                  <a:pt x="445473" y="4094"/>
                </a:lnTo>
                <a:lnTo>
                  <a:pt x="441405" y="8188"/>
                </a:lnTo>
                <a:lnTo>
                  <a:pt x="437337" y="10235"/>
                </a:lnTo>
                <a:lnTo>
                  <a:pt x="437337" y="12283"/>
                </a:lnTo>
                <a:lnTo>
                  <a:pt x="432862" y="14355"/>
                </a:lnTo>
                <a:lnTo>
                  <a:pt x="428793" y="18449"/>
                </a:lnTo>
                <a:lnTo>
                  <a:pt x="424318" y="20496"/>
                </a:lnTo>
                <a:lnTo>
                  <a:pt x="420250" y="22543"/>
                </a:lnTo>
                <a:lnTo>
                  <a:pt x="415775" y="26638"/>
                </a:lnTo>
                <a:lnTo>
                  <a:pt x="411707" y="28685"/>
                </a:lnTo>
                <a:lnTo>
                  <a:pt x="407639" y="30732"/>
                </a:lnTo>
                <a:lnTo>
                  <a:pt x="403163" y="34826"/>
                </a:lnTo>
                <a:lnTo>
                  <a:pt x="399095" y="36874"/>
                </a:lnTo>
                <a:lnTo>
                  <a:pt x="394620" y="40993"/>
                </a:lnTo>
                <a:lnTo>
                  <a:pt x="390552" y="43040"/>
                </a:lnTo>
                <a:lnTo>
                  <a:pt x="390552" y="45087"/>
                </a:lnTo>
                <a:lnTo>
                  <a:pt x="386077" y="49182"/>
                </a:lnTo>
                <a:lnTo>
                  <a:pt x="382009" y="51229"/>
                </a:lnTo>
                <a:lnTo>
                  <a:pt x="377940" y="53276"/>
                </a:lnTo>
                <a:lnTo>
                  <a:pt x="373465" y="57370"/>
                </a:lnTo>
                <a:lnTo>
                  <a:pt x="373465" y="59418"/>
                </a:lnTo>
                <a:lnTo>
                  <a:pt x="369397" y="61465"/>
                </a:lnTo>
                <a:lnTo>
                  <a:pt x="364922" y="65584"/>
                </a:lnTo>
                <a:lnTo>
                  <a:pt x="364922" y="67631"/>
                </a:lnTo>
                <a:lnTo>
                  <a:pt x="360854" y="69678"/>
                </a:lnTo>
                <a:lnTo>
                  <a:pt x="360854" y="73773"/>
                </a:lnTo>
                <a:lnTo>
                  <a:pt x="356379" y="75820"/>
                </a:lnTo>
                <a:lnTo>
                  <a:pt x="356379" y="81961"/>
                </a:lnTo>
                <a:lnTo>
                  <a:pt x="352310" y="84009"/>
                </a:lnTo>
                <a:lnTo>
                  <a:pt x="352310" y="98364"/>
                </a:lnTo>
                <a:lnTo>
                  <a:pt x="348242" y="102458"/>
                </a:lnTo>
                <a:lnTo>
                  <a:pt x="348242" y="122955"/>
                </a:lnTo>
                <a:lnTo>
                  <a:pt x="343767" y="127049"/>
                </a:lnTo>
                <a:lnTo>
                  <a:pt x="343767" y="161876"/>
                </a:lnTo>
                <a:lnTo>
                  <a:pt x="348242" y="163923"/>
                </a:lnTo>
                <a:lnTo>
                  <a:pt x="348242" y="184420"/>
                </a:lnTo>
                <a:lnTo>
                  <a:pt x="352310" y="186467"/>
                </a:lnTo>
                <a:lnTo>
                  <a:pt x="352310" y="223366"/>
                </a:lnTo>
                <a:lnTo>
                  <a:pt x="348242" y="227461"/>
                </a:lnTo>
                <a:lnTo>
                  <a:pt x="348242" y="233602"/>
                </a:lnTo>
                <a:lnTo>
                  <a:pt x="343767" y="237697"/>
                </a:lnTo>
                <a:lnTo>
                  <a:pt x="343767" y="241816"/>
                </a:lnTo>
                <a:lnTo>
                  <a:pt x="339699" y="245910"/>
                </a:lnTo>
                <a:lnTo>
                  <a:pt x="339699" y="250005"/>
                </a:lnTo>
                <a:lnTo>
                  <a:pt x="335224" y="254099"/>
                </a:lnTo>
                <a:lnTo>
                  <a:pt x="331155" y="258193"/>
                </a:lnTo>
                <a:lnTo>
                  <a:pt x="331155" y="262288"/>
                </a:lnTo>
                <a:lnTo>
                  <a:pt x="326680" y="266407"/>
                </a:lnTo>
                <a:lnTo>
                  <a:pt x="322612" y="272548"/>
                </a:lnTo>
                <a:lnTo>
                  <a:pt x="318544" y="276643"/>
                </a:lnTo>
                <a:lnTo>
                  <a:pt x="314069" y="282784"/>
                </a:lnTo>
                <a:lnTo>
                  <a:pt x="310000" y="286879"/>
                </a:lnTo>
                <a:lnTo>
                  <a:pt x="305525" y="293045"/>
                </a:lnTo>
                <a:lnTo>
                  <a:pt x="301457" y="299187"/>
                </a:lnTo>
                <a:lnTo>
                  <a:pt x="296982" y="303281"/>
                </a:lnTo>
                <a:lnTo>
                  <a:pt x="288846" y="309423"/>
                </a:lnTo>
                <a:lnTo>
                  <a:pt x="284370" y="315564"/>
                </a:lnTo>
                <a:lnTo>
                  <a:pt x="284370" y="317636"/>
                </a:lnTo>
                <a:lnTo>
                  <a:pt x="280302" y="319683"/>
                </a:lnTo>
                <a:lnTo>
                  <a:pt x="280302" y="323778"/>
                </a:lnTo>
                <a:lnTo>
                  <a:pt x="275827" y="323778"/>
                </a:lnTo>
                <a:lnTo>
                  <a:pt x="275827" y="327872"/>
                </a:lnTo>
                <a:lnTo>
                  <a:pt x="271759" y="327872"/>
                </a:lnTo>
                <a:lnTo>
                  <a:pt x="271759" y="331966"/>
                </a:lnTo>
                <a:lnTo>
                  <a:pt x="267284" y="331966"/>
                </a:lnTo>
                <a:lnTo>
                  <a:pt x="267284" y="336061"/>
                </a:lnTo>
                <a:lnTo>
                  <a:pt x="263216" y="336061"/>
                </a:lnTo>
                <a:lnTo>
                  <a:pt x="263216" y="340155"/>
                </a:lnTo>
                <a:lnTo>
                  <a:pt x="259147" y="340155"/>
                </a:lnTo>
                <a:lnTo>
                  <a:pt x="259147" y="344275"/>
                </a:lnTo>
                <a:lnTo>
                  <a:pt x="254672" y="346322"/>
                </a:lnTo>
                <a:lnTo>
                  <a:pt x="254672" y="348369"/>
                </a:lnTo>
                <a:lnTo>
                  <a:pt x="250604" y="350416"/>
                </a:lnTo>
                <a:lnTo>
                  <a:pt x="250604" y="352463"/>
                </a:lnTo>
                <a:lnTo>
                  <a:pt x="246129" y="354510"/>
                </a:lnTo>
                <a:lnTo>
                  <a:pt x="246129" y="358605"/>
                </a:lnTo>
                <a:lnTo>
                  <a:pt x="242061" y="358605"/>
                </a:lnTo>
                <a:lnTo>
                  <a:pt x="242061" y="362699"/>
                </a:lnTo>
                <a:lnTo>
                  <a:pt x="237586" y="364746"/>
                </a:lnTo>
                <a:lnTo>
                  <a:pt x="237586" y="366793"/>
                </a:lnTo>
                <a:lnTo>
                  <a:pt x="233517" y="366793"/>
                </a:lnTo>
                <a:lnTo>
                  <a:pt x="233517" y="368866"/>
                </a:lnTo>
                <a:lnTo>
                  <a:pt x="229449" y="370913"/>
                </a:lnTo>
                <a:lnTo>
                  <a:pt x="229449" y="372960"/>
                </a:lnTo>
                <a:lnTo>
                  <a:pt x="224974" y="375007"/>
                </a:lnTo>
                <a:lnTo>
                  <a:pt x="224974" y="377054"/>
                </a:lnTo>
                <a:lnTo>
                  <a:pt x="220906" y="379101"/>
                </a:lnTo>
                <a:lnTo>
                  <a:pt x="220906" y="381149"/>
                </a:lnTo>
                <a:lnTo>
                  <a:pt x="216431" y="383196"/>
                </a:lnTo>
                <a:lnTo>
                  <a:pt x="216431" y="385243"/>
                </a:lnTo>
                <a:lnTo>
                  <a:pt x="212362" y="385243"/>
                </a:lnTo>
                <a:lnTo>
                  <a:pt x="212362" y="389337"/>
                </a:lnTo>
                <a:lnTo>
                  <a:pt x="207887" y="391385"/>
                </a:lnTo>
                <a:lnTo>
                  <a:pt x="207887" y="393457"/>
                </a:lnTo>
                <a:lnTo>
                  <a:pt x="203819" y="393457"/>
                </a:lnTo>
                <a:lnTo>
                  <a:pt x="203819" y="397551"/>
                </a:lnTo>
                <a:lnTo>
                  <a:pt x="199344" y="399598"/>
                </a:lnTo>
                <a:lnTo>
                  <a:pt x="191207" y="407787"/>
                </a:lnTo>
                <a:lnTo>
                  <a:pt x="182664" y="415976"/>
                </a:lnTo>
                <a:lnTo>
                  <a:pt x="174121" y="424189"/>
                </a:lnTo>
                <a:lnTo>
                  <a:pt x="165577" y="432378"/>
                </a:lnTo>
                <a:lnTo>
                  <a:pt x="157034" y="438519"/>
                </a:lnTo>
                <a:lnTo>
                  <a:pt x="148491" y="446733"/>
                </a:lnTo>
                <a:lnTo>
                  <a:pt x="135879" y="454922"/>
                </a:lnTo>
                <a:lnTo>
                  <a:pt x="127336" y="461063"/>
                </a:lnTo>
                <a:lnTo>
                  <a:pt x="114724" y="467205"/>
                </a:lnTo>
                <a:lnTo>
                  <a:pt x="106181" y="475419"/>
                </a:lnTo>
                <a:lnTo>
                  <a:pt x="93569" y="481560"/>
                </a:lnTo>
                <a:lnTo>
                  <a:pt x="85026" y="487702"/>
                </a:lnTo>
                <a:lnTo>
                  <a:pt x="72414" y="493868"/>
                </a:lnTo>
                <a:lnTo>
                  <a:pt x="63871" y="497962"/>
                </a:lnTo>
                <a:lnTo>
                  <a:pt x="55328" y="504104"/>
                </a:lnTo>
                <a:lnTo>
                  <a:pt x="42716" y="510246"/>
                </a:lnTo>
                <a:lnTo>
                  <a:pt x="34173" y="514340"/>
                </a:lnTo>
                <a:lnTo>
                  <a:pt x="25629" y="518434"/>
                </a:lnTo>
                <a:lnTo>
                  <a:pt x="17086" y="524601"/>
                </a:lnTo>
                <a:lnTo>
                  <a:pt x="8543" y="528695"/>
                </a:lnTo>
                <a:lnTo>
                  <a:pt x="4475" y="532789"/>
                </a:lnTo>
                <a:lnTo>
                  <a:pt x="2667" y="533222"/>
                </a:lnTo>
                <a:lnTo>
                  <a:pt x="0" y="536884"/>
                </a:lnTo>
                <a:lnTo>
                  <a:pt x="4475" y="2301247"/>
                </a:lnTo>
                <a:lnTo>
                  <a:pt x="21154" y="2301247"/>
                </a:lnTo>
                <a:lnTo>
                  <a:pt x="34173" y="2299197"/>
                </a:lnTo>
                <a:lnTo>
                  <a:pt x="46784" y="2299197"/>
                </a:lnTo>
                <a:lnTo>
                  <a:pt x="63871" y="2297148"/>
                </a:lnTo>
                <a:lnTo>
                  <a:pt x="76483" y="2297148"/>
                </a:lnTo>
                <a:lnTo>
                  <a:pt x="89094" y="2295098"/>
                </a:lnTo>
                <a:lnTo>
                  <a:pt x="106181" y="2293051"/>
                </a:lnTo>
                <a:lnTo>
                  <a:pt x="118793" y="2291001"/>
                </a:lnTo>
                <a:lnTo>
                  <a:pt x="131811" y="2288951"/>
                </a:lnTo>
                <a:lnTo>
                  <a:pt x="144423" y="2286902"/>
                </a:lnTo>
                <a:lnTo>
                  <a:pt x="161509" y="2284852"/>
                </a:lnTo>
                <a:lnTo>
                  <a:pt x="169646" y="2282805"/>
                </a:lnTo>
                <a:lnTo>
                  <a:pt x="178189" y="2280755"/>
                </a:lnTo>
                <a:lnTo>
                  <a:pt x="191207" y="2278706"/>
                </a:lnTo>
                <a:lnTo>
                  <a:pt x="199344" y="2276656"/>
                </a:lnTo>
                <a:lnTo>
                  <a:pt x="212362" y="2274606"/>
                </a:lnTo>
                <a:lnTo>
                  <a:pt x="220906" y="2270509"/>
                </a:lnTo>
                <a:lnTo>
                  <a:pt x="233517" y="2268460"/>
                </a:lnTo>
                <a:lnTo>
                  <a:pt x="242061" y="2266410"/>
                </a:lnTo>
                <a:lnTo>
                  <a:pt x="254672" y="2262311"/>
                </a:lnTo>
                <a:lnTo>
                  <a:pt x="263216" y="2260264"/>
                </a:lnTo>
                <a:lnTo>
                  <a:pt x="271759" y="2256164"/>
                </a:lnTo>
                <a:lnTo>
                  <a:pt x="284370" y="2254114"/>
                </a:lnTo>
                <a:lnTo>
                  <a:pt x="292914" y="2250018"/>
                </a:lnTo>
                <a:lnTo>
                  <a:pt x="305525" y="2245918"/>
                </a:lnTo>
                <a:lnTo>
                  <a:pt x="314069" y="2243869"/>
                </a:lnTo>
                <a:lnTo>
                  <a:pt x="322612" y="2239772"/>
                </a:lnTo>
                <a:lnTo>
                  <a:pt x="331155" y="2235672"/>
                </a:lnTo>
                <a:lnTo>
                  <a:pt x="343767" y="2233623"/>
                </a:lnTo>
                <a:lnTo>
                  <a:pt x="352310" y="2229523"/>
                </a:lnTo>
                <a:lnTo>
                  <a:pt x="360854" y="2225427"/>
                </a:lnTo>
                <a:lnTo>
                  <a:pt x="369397" y="2221327"/>
                </a:lnTo>
                <a:lnTo>
                  <a:pt x="377940" y="2217230"/>
                </a:lnTo>
                <a:lnTo>
                  <a:pt x="386077" y="2215181"/>
                </a:lnTo>
                <a:lnTo>
                  <a:pt x="394620" y="2211081"/>
                </a:lnTo>
                <a:lnTo>
                  <a:pt x="403163" y="2206985"/>
                </a:lnTo>
                <a:lnTo>
                  <a:pt x="411707" y="2202885"/>
                </a:lnTo>
                <a:lnTo>
                  <a:pt x="420250" y="2198786"/>
                </a:lnTo>
                <a:lnTo>
                  <a:pt x="428793" y="2194689"/>
                </a:lnTo>
                <a:lnTo>
                  <a:pt x="432862" y="2192639"/>
                </a:lnTo>
                <a:lnTo>
                  <a:pt x="441405" y="2188540"/>
                </a:lnTo>
                <a:lnTo>
                  <a:pt x="449948" y="2184436"/>
                </a:lnTo>
                <a:lnTo>
                  <a:pt x="454017" y="2180341"/>
                </a:lnTo>
                <a:lnTo>
                  <a:pt x="462560" y="2176247"/>
                </a:lnTo>
                <a:lnTo>
                  <a:pt x="467035" y="2174200"/>
                </a:lnTo>
                <a:lnTo>
                  <a:pt x="475172" y="2170105"/>
                </a:lnTo>
                <a:lnTo>
                  <a:pt x="479647" y="2166011"/>
                </a:lnTo>
                <a:lnTo>
                  <a:pt x="483715" y="2163939"/>
                </a:lnTo>
                <a:lnTo>
                  <a:pt x="492258" y="2159845"/>
                </a:lnTo>
                <a:lnTo>
                  <a:pt x="496733" y="2155750"/>
                </a:lnTo>
                <a:lnTo>
                  <a:pt x="500802" y="2151656"/>
                </a:lnTo>
                <a:lnTo>
                  <a:pt x="504870" y="2149609"/>
                </a:lnTo>
                <a:lnTo>
                  <a:pt x="509345" y="2145514"/>
                </a:lnTo>
                <a:lnTo>
                  <a:pt x="513413" y="2141420"/>
                </a:lnTo>
                <a:lnTo>
                  <a:pt x="517888" y="2137301"/>
                </a:lnTo>
                <a:lnTo>
                  <a:pt x="521956" y="2135253"/>
                </a:lnTo>
                <a:lnTo>
                  <a:pt x="526432" y="2131159"/>
                </a:lnTo>
                <a:lnTo>
                  <a:pt x="530500" y="2127065"/>
                </a:lnTo>
                <a:lnTo>
                  <a:pt x="534568" y="2122970"/>
                </a:lnTo>
                <a:lnTo>
                  <a:pt x="534568" y="2120923"/>
                </a:lnTo>
                <a:lnTo>
                  <a:pt x="539043" y="2116829"/>
                </a:lnTo>
                <a:lnTo>
                  <a:pt x="539043" y="2112710"/>
                </a:lnTo>
                <a:lnTo>
                  <a:pt x="543111" y="2108615"/>
                </a:lnTo>
                <a:lnTo>
                  <a:pt x="543111" y="2102474"/>
                </a:lnTo>
                <a:lnTo>
                  <a:pt x="547586" y="2098379"/>
                </a:lnTo>
                <a:lnTo>
                  <a:pt x="547586" y="2077883"/>
                </a:lnTo>
                <a:lnTo>
                  <a:pt x="543111" y="2073788"/>
                </a:lnTo>
                <a:lnTo>
                  <a:pt x="543111" y="2069694"/>
                </a:lnTo>
                <a:lnTo>
                  <a:pt x="539043" y="2067647"/>
                </a:lnTo>
                <a:lnTo>
                  <a:pt x="534568" y="2059433"/>
                </a:lnTo>
                <a:lnTo>
                  <a:pt x="534568" y="2051244"/>
                </a:lnTo>
                <a:lnTo>
                  <a:pt x="530500" y="2041009"/>
                </a:lnTo>
                <a:lnTo>
                  <a:pt x="530500" y="2014370"/>
                </a:lnTo>
                <a:lnTo>
                  <a:pt x="534568" y="2004109"/>
                </a:lnTo>
                <a:lnTo>
                  <a:pt x="534568" y="1995921"/>
                </a:lnTo>
                <a:lnTo>
                  <a:pt x="539043" y="1985660"/>
                </a:lnTo>
                <a:lnTo>
                  <a:pt x="543111" y="1975424"/>
                </a:lnTo>
                <a:lnTo>
                  <a:pt x="547586" y="1965188"/>
                </a:lnTo>
                <a:lnTo>
                  <a:pt x="551655" y="1952880"/>
                </a:lnTo>
                <a:lnTo>
                  <a:pt x="556130" y="1942644"/>
                </a:lnTo>
                <a:lnTo>
                  <a:pt x="564266" y="1932383"/>
                </a:lnTo>
                <a:lnTo>
                  <a:pt x="568741" y="1922148"/>
                </a:lnTo>
                <a:lnTo>
                  <a:pt x="577285" y="1909839"/>
                </a:lnTo>
                <a:lnTo>
                  <a:pt x="581353" y="1899604"/>
                </a:lnTo>
                <a:lnTo>
                  <a:pt x="589896" y="1887321"/>
                </a:lnTo>
                <a:lnTo>
                  <a:pt x="598440" y="1875013"/>
                </a:lnTo>
                <a:lnTo>
                  <a:pt x="602508" y="1864777"/>
                </a:lnTo>
                <a:lnTo>
                  <a:pt x="611051" y="1852469"/>
                </a:lnTo>
                <a:lnTo>
                  <a:pt x="615526" y="1840186"/>
                </a:lnTo>
                <a:lnTo>
                  <a:pt x="623663" y="1827878"/>
                </a:lnTo>
                <a:lnTo>
                  <a:pt x="628138" y="1817642"/>
                </a:lnTo>
                <a:lnTo>
                  <a:pt x="636681" y="1805334"/>
                </a:lnTo>
                <a:lnTo>
                  <a:pt x="640749" y="1793051"/>
                </a:lnTo>
                <a:lnTo>
                  <a:pt x="645225" y="1780743"/>
                </a:lnTo>
                <a:lnTo>
                  <a:pt x="649293" y="1768460"/>
                </a:lnTo>
                <a:lnTo>
                  <a:pt x="653361" y="1756152"/>
                </a:lnTo>
                <a:lnTo>
                  <a:pt x="657836" y="1743868"/>
                </a:lnTo>
                <a:lnTo>
                  <a:pt x="661904" y="1731560"/>
                </a:lnTo>
                <a:lnTo>
                  <a:pt x="661904" y="1706969"/>
                </a:lnTo>
                <a:lnTo>
                  <a:pt x="666379" y="1702875"/>
                </a:lnTo>
                <a:lnTo>
                  <a:pt x="666379" y="1688545"/>
                </a:lnTo>
                <a:lnTo>
                  <a:pt x="670448" y="1684450"/>
                </a:lnTo>
                <a:lnTo>
                  <a:pt x="670448" y="1668048"/>
                </a:lnTo>
                <a:lnTo>
                  <a:pt x="674923" y="1663954"/>
                </a:lnTo>
                <a:lnTo>
                  <a:pt x="674923" y="1641410"/>
                </a:lnTo>
                <a:lnTo>
                  <a:pt x="678991" y="1637315"/>
                </a:lnTo>
                <a:lnTo>
                  <a:pt x="678991" y="1627055"/>
                </a:lnTo>
                <a:lnTo>
                  <a:pt x="674923" y="1622960"/>
                </a:lnTo>
                <a:lnTo>
                  <a:pt x="674923" y="1608630"/>
                </a:lnTo>
                <a:lnTo>
                  <a:pt x="670448" y="1604511"/>
                </a:lnTo>
                <a:lnTo>
                  <a:pt x="670448" y="1598369"/>
                </a:lnTo>
                <a:lnTo>
                  <a:pt x="666379" y="1594275"/>
                </a:lnTo>
                <a:lnTo>
                  <a:pt x="666379" y="1573778"/>
                </a:lnTo>
                <a:lnTo>
                  <a:pt x="670448" y="1571731"/>
                </a:lnTo>
                <a:lnTo>
                  <a:pt x="674923" y="1567637"/>
                </a:lnTo>
                <a:lnTo>
                  <a:pt x="678991" y="1563542"/>
                </a:lnTo>
                <a:lnTo>
                  <a:pt x="683059" y="1559448"/>
                </a:lnTo>
                <a:lnTo>
                  <a:pt x="687534" y="1557401"/>
                </a:lnTo>
                <a:lnTo>
                  <a:pt x="691603" y="1553281"/>
                </a:lnTo>
                <a:lnTo>
                  <a:pt x="696078" y="1549187"/>
                </a:lnTo>
                <a:lnTo>
                  <a:pt x="704621" y="1545093"/>
                </a:lnTo>
                <a:lnTo>
                  <a:pt x="708689" y="1543046"/>
                </a:lnTo>
                <a:lnTo>
                  <a:pt x="717233" y="1538951"/>
                </a:lnTo>
                <a:lnTo>
                  <a:pt x="721301" y="1534857"/>
                </a:lnTo>
                <a:lnTo>
                  <a:pt x="729844" y="1532810"/>
                </a:lnTo>
                <a:lnTo>
                  <a:pt x="738388" y="1528690"/>
                </a:lnTo>
                <a:lnTo>
                  <a:pt x="746931" y="1524596"/>
                </a:lnTo>
                <a:lnTo>
                  <a:pt x="750999" y="1520502"/>
                </a:lnTo>
                <a:lnTo>
                  <a:pt x="759542" y="1518454"/>
                </a:lnTo>
                <a:lnTo>
                  <a:pt x="768086" y="1514360"/>
                </a:lnTo>
                <a:lnTo>
                  <a:pt x="776629" y="1510266"/>
                </a:lnTo>
                <a:lnTo>
                  <a:pt x="785172" y="1506146"/>
                </a:lnTo>
                <a:lnTo>
                  <a:pt x="789241" y="1502052"/>
                </a:lnTo>
                <a:lnTo>
                  <a:pt x="797784" y="1497958"/>
                </a:lnTo>
                <a:lnTo>
                  <a:pt x="806327" y="1495911"/>
                </a:lnTo>
                <a:lnTo>
                  <a:pt x="810396" y="1491816"/>
                </a:lnTo>
                <a:lnTo>
                  <a:pt x="818939" y="1487722"/>
                </a:lnTo>
                <a:lnTo>
                  <a:pt x="823414" y="1483628"/>
                </a:lnTo>
                <a:lnTo>
                  <a:pt x="831957" y="1479508"/>
                </a:lnTo>
                <a:lnTo>
                  <a:pt x="836026" y="1475414"/>
                </a:lnTo>
                <a:lnTo>
                  <a:pt x="840094" y="1473367"/>
                </a:lnTo>
                <a:lnTo>
                  <a:pt x="844569" y="1469272"/>
                </a:lnTo>
                <a:lnTo>
                  <a:pt x="848637" y="1467225"/>
                </a:lnTo>
                <a:lnTo>
                  <a:pt x="853112" y="1465178"/>
                </a:lnTo>
                <a:lnTo>
                  <a:pt x="857181" y="1461084"/>
                </a:lnTo>
                <a:lnTo>
                  <a:pt x="857181" y="1459036"/>
                </a:lnTo>
                <a:lnTo>
                  <a:pt x="861656" y="1454917"/>
                </a:lnTo>
                <a:lnTo>
                  <a:pt x="865724" y="1450823"/>
                </a:lnTo>
                <a:lnTo>
                  <a:pt x="865724" y="1448776"/>
                </a:lnTo>
                <a:lnTo>
                  <a:pt x="869792" y="1444681"/>
                </a:lnTo>
                <a:lnTo>
                  <a:pt x="869792" y="1442634"/>
                </a:lnTo>
                <a:lnTo>
                  <a:pt x="874267" y="1438540"/>
                </a:lnTo>
                <a:lnTo>
                  <a:pt x="874267" y="1407807"/>
                </a:lnTo>
                <a:lnTo>
                  <a:pt x="869792" y="1403688"/>
                </a:lnTo>
                <a:lnTo>
                  <a:pt x="869792" y="1399593"/>
                </a:lnTo>
                <a:lnTo>
                  <a:pt x="865724" y="1393452"/>
                </a:lnTo>
                <a:lnTo>
                  <a:pt x="861656" y="1389358"/>
                </a:lnTo>
                <a:lnTo>
                  <a:pt x="857181" y="1385263"/>
                </a:lnTo>
                <a:lnTo>
                  <a:pt x="853112" y="1381169"/>
                </a:lnTo>
                <a:lnTo>
                  <a:pt x="848637" y="1375002"/>
                </a:lnTo>
                <a:lnTo>
                  <a:pt x="844569" y="1370908"/>
                </a:lnTo>
                <a:lnTo>
                  <a:pt x="840094" y="1364767"/>
                </a:lnTo>
                <a:lnTo>
                  <a:pt x="831957" y="1360672"/>
                </a:lnTo>
                <a:lnTo>
                  <a:pt x="823414" y="1354506"/>
                </a:lnTo>
                <a:lnTo>
                  <a:pt x="818939" y="1350411"/>
                </a:lnTo>
                <a:lnTo>
                  <a:pt x="814871" y="1348364"/>
                </a:lnTo>
                <a:lnTo>
                  <a:pt x="810396" y="1344270"/>
                </a:lnTo>
                <a:lnTo>
                  <a:pt x="806327" y="1340175"/>
                </a:lnTo>
                <a:lnTo>
                  <a:pt x="802259" y="1336081"/>
                </a:lnTo>
                <a:lnTo>
                  <a:pt x="802259" y="1331987"/>
                </a:lnTo>
                <a:lnTo>
                  <a:pt x="797784" y="1327867"/>
                </a:lnTo>
                <a:lnTo>
                  <a:pt x="797784" y="1323773"/>
                </a:lnTo>
                <a:lnTo>
                  <a:pt x="793716" y="1319679"/>
                </a:lnTo>
                <a:lnTo>
                  <a:pt x="793716" y="1297135"/>
                </a:lnTo>
                <a:lnTo>
                  <a:pt x="797784" y="1293040"/>
                </a:lnTo>
                <a:lnTo>
                  <a:pt x="797784" y="1282805"/>
                </a:lnTo>
                <a:lnTo>
                  <a:pt x="802259" y="1278710"/>
                </a:lnTo>
                <a:lnTo>
                  <a:pt x="806327" y="1272544"/>
                </a:lnTo>
                <a:lnTo>
                  <a:pt x="806327" y="1268449"/>
                </a:lnTo>
                <a:lnTo>
                  <a:pt x="810396" y="1262308"/>
                </a:lnTo>
                <a:lnTo>
                  <a:pt x="814871" y="1256166"/>
                </a:lnTo>
                <a:lnTo>
                  <a:pt x="818939" y="1250000"/>
                </a:lnTo>
                <a:lnTo>
                  <a:pt x="823414" y="1243858"/>
                </a:lnTo>
                <a:lnTo>
                  <a:pt x="827482" y="1237717"/>
                </a:lnTo>
                <a:lnTo>
                  <a:pt x="831957" y="1231575"/>
                </a:lnTo>
                <a:lnTo>
                  <a:pt x="840094" y="1225409"/>
                </a:lnTo>
                <a:lnTo>
                  <a:pt x="844569" y="1217220"/>
                </a:lnTo>
                <a:lnTo>
                  <a:pt x="848637" y="1211079"/>
                </a:lnTo>
                <a:lnTo>
                  <a:pt x="857181" y="1202890"/>
                </a:lnTo>
                <a:lnTo>
                  <a:pt x="861656" y="1196723"/>
                </a:lnTo>
                <a:lnTo>
                  <a:pt x="869792" y="1188535"/>
                </a:lnTo>
                <a:lnTo>
                  <a:pt x="869792" y="1182393"/>
                </a:lnTo>
                <a:lnTo>
                  <a:pt x="874267" y="1178299"/>
                </a:lnTo>
                <a:lnTo>
                  <a:pt x="874267" y="1176227"/>
                </a:lnTo>
                <a:lnTo>
                  <a:pt x="878335" y="1172132"/>
                </a:lnTo>
                <a:lnTo>
                  <a:pt x="878335" y="1168038"/>
                </a:lnTo>
                <a:lnTo>
                  <a:pt x="882811" y="1165991"/>
                </a:lnTo>
                <a:lnTo>
                  <a:pt x="882811" y="1161896"/>
                </a:lnTo>
                <a:lnTo>
                  <a:pt x="886879" y="1157802"/>
                </a:lnTo>
                <a:lnTo>
                  <a:pt x="886879" y="1155755"/>
                </a:lnTo>
                <a:lnTo>
                  <a:pt x="891354" y="1151636"/>
                </a:lnTo>
                <a:lnTo>
                  <a:pt x="895422" y="1147541"/>
                </a:lnTo>
                <a:lnTo>
                  <a:pt x="895422" y="1143447"/>
                </a:lnTo>
                <a:lnTo>
                  <a:pt x="899490" y="1141400"/>
                </a:lnTo>
                <a:lnTo>
                  <a:pt x="903965" y="1137305"/>
                </a:lnTo>
                <a:lnTo>
                  <a:pt x="903965" y="1133211"/>
                </a:lnTo>
                <a:lnTo>
                  <a:pt x="908034" y="1129117"/>
                </a:lnTo>
                <a:lnTo>
                  <a:pt x="912509" y="1127069"/>
                </a:lnTo>
                <a:lnTo>
                  <a:pt x="916577" y="1122950"/>
                </a:lnTo>
                <a:lnTo>
                  <a:pt x="921052" y="1118856"/>
                </a:lnTo>
                <a:lnTo>
                  <a:pt x="925120" y="1114761"/>
                </a:lnTo>
                <a:lnTo>
                  <a:pt x="925120" y="1110667"/>
                </a:lnTo>
                <a:lnTo>
                  <a:pt x="929189" y="1106573"/>
                </a:lnTo>
                <a:lnTo>
                  <a:pt x="933664" y="1102478"/>
                </a:lnTo>
                <a:lnTo>
                  <a:pt x="937732" y="1098359"/>
                </a:lnTo>
                <a:lnTo>
                  <a:pt x="942207" y="1096312"/>
                </a:lnTo>
                <a:lnTo>
                  <a:pt x="946275" y="1092218"/>
                </a:lnTo>
                <a:lnTo>
                  <a:pt x="950750" y="1088123"/>
                </a:lnTo>
                <a:lnTo>
                  <a:pt x="954819" y="1084029"/>
                </a:lnTo>
                <a:lnTo>
                  <a:pt x="958887" y="1079935"/>
                </a:lnTo>
                <a:lnTo>
                  <a:pt x="963362" y="1075815"/>
                </a:lnTo>
                <a:lnTo>
                  <a:pt x="967430" y="1071721"/>
                </a:lnTo>
                <a:lnTo>
                  <a:pt x="975974" y="1063532"/>
                </a:lnTo>
                <a:lnTo>
                  <a:pt x="980449" y="1055343"/>
                </a:lnTo>
                <a:lnTo>
                  <a:pt x="988585" y="1047130"/>
                </a:lnTo>
                <a:lnTo>
                  <a:pt x="993060" y="1040988"/>
                </a:lnTo>
                <a:lnTo>
                  <a:pt x="997128" y="1032800"/>
                </a:lnTo>
                <a:lnTo>
                  <a:pt x="1001604" y="1024586"/>
                </a:lnTo>
                <a:lnTo>
                  <a:pt x="1005672" y="1016397"/>
                </a:lnTo>
                <a:lnTo>
                  <a:pt x="1010147" y="1008208"/>
                </a:lnTo>
                <a:lnTo>
                  <a:pt x="1014215" y="999995"/>
                </a:lnTo>
                <a:lnTo>
                  <a:pt x="1014215" y="991806"/>
                </a:lnTo>
                <a:lnTo>
                  <a:pt x="1018283" y="983617"/>
                </a:lnTo>
                <a:lnTo>
                  <a:pt x="1018283" y="934435"/>
                </a:lnTo>
                <a:lnTo>
                  <a:pt x="1014215" y="926247"/>
                </a:lnTo>
                <a:lnTo>
                  <a:pt x="1014215" y="918033"/>
                </a:lnTo>
                <a:lnTo>
                  <a:pt x="1010147" y="909844"/>
                </a:lnTo>
                <a:lnTo>
                  <a:pt x="1005672" y="901655"/>
                </a:lnTo>
                <a:lnTo>
                  <a:pt x="1001604" y="893442"/>
                </a:lnTo>
                <a:lnTo>
                  <a:pt x="997128" y="885253"/>
                </a:lnTo>
                <a:lnTo>
                  <a:pt x="993060" y="877064"/>
                </a:lnTo>
                <a:lnTo>
                  <a:pt x="988585" y="868851"/>
                </a:lnTo>
                <a:lnTo>
                  <a:pt x="980449" y="860662"/>
                </a:lnTo>
                <a:lnTo>
                  <a:pt x="975974" y="852473"/>
                </a:lnTo>
                <a:lnTo>
                  <a:pt x="967430" y="846307"/>
                </a:lnTo>
                <a:lnTo>
                  <a:pt x="958887" y="838118"/>
                </a:lnTo>
                <a:lnTo>
                  <a:pt x="950750" y="829929"/>
                </a:lnTo>
                <a:lnTo>
                  <a:pt x="942207" y="823788"/>
                </a:lnTo>
                <a:lnTo>
                  <a:pt x="933664" y="815574"/>
                </a:lnTo>
                <a:lnTo>
                  <a:pt x="925120" y="809433"/>
                </a:lnTo>
                <a:lnTo>
                  <a:pt x="916577" y="803291"/>
                </a:lnTo>
                <a:lnTo>
                  <a:pt x="912509" y="797125"/>
                </a:lnTo>
                <a:lnTo>
                  <a:pt x="903965" y="790983"/>
                </a:lnTo>
                <a:lnTo>
                  <a:pt x="895422" y="784842"/>
                </a:lnTo>
                <a:lnTo>
                  <a:pt x="886879" y="778700"/>
                </a:lnTo>
                <a:lnTo>
                  <a:pt x="878335" y="772559"/>
                </a:lnTo>
                <a:lnTo>
                  <a:pt x="874267" y="766392"/>
                </a:lnTo>
                <a:lnTo>
                  <a:pt x="865724" y="760251"/>
                </a:lnTo>
                <a:lnTo>
                  <a:pt x="857181" y="754109"/>
                </a:lnTo>
                <a:lnTo>
                  <a:pt x="853112" y="750015"/>
                </a:lnTo>
                <a:lnTo>
                  <a:pt x="844569" y="743848"/>
                </a:lnTo>
                <a:lnTo>
                  <a:pt x="840094" y="739754"/>
                </a:lnTo>
                <a:lnTo>
                  <a:pt x="831957" y="733612"/>
                </a:lnTo>
                <a:lnTo>
                  <a:pt x="827482" y="729518"/>
                </a:lnTo>
                <a:lnTo>
                  <a:pt x="818939" y="725424"/>
                </a:lnTo>
                <a:lnTo>
                  <a:pt x="814871" y="719257"/>
                </a:lnTo>
                <a:lnTo>
                  <a:pt x="810396" y="715163"/>
                </a:lnTo>
                <a:lnTo>
                  <a:pt x="806327" y="711068"/>
                </a:lnTo>
                <a:lnTo>
                  <a:pt x="797784" y="709021"/>
                </a:lnTo>
                <a:lnTo>
                  <a:pt x="793716" y="704927"/>
                </a:lnTo>
                <a:lnTo>
                  <a:pt x="789241" y="700833"/>
                </a:lnTo>
                <a:lnTo>
                  <a:pt x="789241" y="696738"/>
                </a:lnTo>
                <a:lnTo>
                  <a:pt x="785172" y="694666"/>
                </a:lnTo>
                <a:lnTo>
                  <a:pt x="780697" y="690572"/>
                </a:lnTo>
                <a:lnTo>
                  <a:pt x="776629" y="688525"/>
                </a:lnTo>
                <a:lnTo>
                  <a:pt x="776629" y="684430"/>
                </a:lnTo>
                <a:lnTo>
                  <a:pt x="772561" y="682383"/>
                </a:lnTo>
                <a:lnTo>
                  <a:pt x="772561" y="637295"/>
                </a:lnTo>
                <a:lnTo>
                  <a:pt x="768086" y="629107"/>
                </a:lnTo>
                <a:lnTo>
                  <a:pt x="768086" y="600421"/>
                </a:lnTo>
                <a:lnTo>
                  <a:pt x="764018" y="594255"/>
                </a:lnTo>
                <a:lnTo>
                  <a:pt x="764018" y="581972"/>
                </a:lnTo>
                <a:lnTo>
                  <a:pt x="759542" y="575830"/>
                </a:lnTo>
                <a:lnTo>
                  <a:pt x="759542" y="563522"/>
                </a:lnTo>
                <a:lnTo>
                  <a:pt x="755474" y="557380"/>
                </a:lnTo>
                <a:lnTo>
                  <a:pt x="755474" y="551239"/>
                </a:lnTo>
                <a:lnTo>
                  <a:pt x="750999" y="547145"/>
                </a:lnTo>
                <a:lnTo>
                  <a:pt x="746931" y="540978"/>
                </a:lnTo>
                <a:lnTo>
                  <a:pt x="746931" y="536884"/>
                </a:lnTo>
                <a:lnTo>
                  <a:pt x="742863" y="532789"/>
                </a:lnTo>
                <a:lnTo>
                  <a:pt x="738388" y="526648"/>
                </a:lnTo>
                <a:lnTo>
                  <a:pt x="738388" y="522554"/>
                </a:lnTo>
                <a:lnTo>
                  <a:pt x="734319" y="518434"/>
                </a:lnTo>
                <a:lnTo>
                  <a:pt x="729844" y="514340"/>
                </a:lnTo>
                <a:lnTo>
                  <a:pt x="725776" y="510246"/>
                </a:lnTo>
                <a:lnTo>
                  <a:pt x="721301" y="506151"/>
                </a:lnTo>
                <a:lnTo>
                  <a:pt x="717233" y="502057"/>
                </a:lnTo>
                <a:lnTo>
                  <a:pt x="713164" y="497962"/>
                </a:lnTo>
                <a:lnTo>
                  <a:pt x="708689" y="495915"/>
                </a:lnTo>
                <a:lnTo>
                  <a:pt x="704621" y="491796"/>
                </a:lnTo>
                <a:lnTo>
                  <a:pt x="700146" y="487702"/>
                </a:lnTo>
                <a:lnTo>
                  <a:pt x="700146" y="483607"/>
                </a:lnTo>
                <a:lnTo>
                  <a:pt x="696078" y="479513"/>
                </a:lnTo>
                <a:lnTo>
                  <a:pt x="691603" y="475419"/>
                </a:lnTo>
                <a:lnTo>
                  <a:pt x="691603" y="471324"/>
                </a:lnTo>
                <a:lnTo>
                  <a:pt x="687534" y="469277"/>
                </a:lnTo>
                <a:lnTo>
                  <a:pt x="683059" y="465158"/>
                </a:lnTo>
                <a:lnTo>
                  <a:pt x="683059" y="461063"/>
                </a:lnTo>
                <a:lnTo>
                  <a:pt x="678991" y="459016"/>
                </a:lnTo>
                <a:lnTo>
                  <a:pt x="678991" y="456969"/>
                </a:lnTo>
                <a:lnTo>
                  <a:pt x="674923" y="452875"/>
                </a:lnTo>
                <a:lnTo>
                  <a:pt x="670448" y="450827"/>
                </a:lnTo>
                <a:lnTo>
                  <a:pt x="670448" y="448780"/>
                </a:lnTo>
                <a:lnTo>
                  <a:pt x="666379" y="446733"/>
                </a:lnTo>
                <a:lnTo>
                  <a:pt x="666379" y="444686"/>
                </a:lnTo>
                <a:lnTo>
                  <a:pt x="661904" y="442614"/>
                </a:lnTo>
                <a:lnTo>
                  <a:pt x="657836" y="440567"/>
                </a:lnTo>
                <a:lnTo>
                  <a:pt x="653361" y="438519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69445" y="3801622"/>
            <a:ext cx="42431" cy="319658"/>
          </a:xfrm>
          <a:custGeom>
            <a:avLst/>
            <a:gdLst/>
            <a:ahLst/>
            <a:cxnLst/>
            <a:rect l="l" t="t" r="r" b="b"/>
            <a:pathLst>
              <a:path w="42431" h="319658">
                <a:moveTo>
                  <a:pt x="33929" y="276618"/>
                </a:moveTo>
                <a:lnTo>
                  <a:pt x="33929" y="299162"/>
                </a:lnTo>
                <a:lnTo>
                  <a:pt x="38160" y="303281"/>
                </a:lnTo>
                <a:lnTo>
                  <a:pt x="38160" y="319658"/>
                </a:lnTo>
                <a:lnTo>
                  <a:pt x="38160" y="317611"/>
                </a:lnTo>
                <a:lnTo>
                  <a:pt x="42431" y="319658"/>
                </a:lnTo>
                <a:lnTo>
                  <a:pt x="38160" y="0"/>
                </a:lnTo>
                <a:lnTo>
                  <a:pt x="33929" y="2047"/>
                </a:lnTo>
                <a:lnTo>
                  <a:pt x="29698" y="4094"/>
                </a:lnTo>
                <a:lnTo>
                  <a:pt x="29698" y="6141"/>
                </a:lnTo>
                <a:lnTo>
                  <a:pt x="25426" y="10235"/>
                </a:lnTo>
                <a:lnTo>
                  <a:pt x="25426" y="12283"/>
                </a:lnTo>
                <a:lnTo>
                  <a:pt x="21195" y="14330"/>
                </a:lnTo>
                <a:lnTo>
                  <a:pt x="21195" y="16377"/>
                </a:lnTo>
                <a:lnTo>
                  <a:pt x="16964" y="18424"/>
                </a:lnTo>
                <a:lnTo>
                  <a:pt x="16964" y="20471"/>
                </a:lnTo>
                <a:lnTo>
                  <a:pt x="12692" y="22518"/>
                </a:lnTo>
                <a:lnTo>
                  <a:pt x="12692" y="24591"/>
                </a:lnTo>
                <a:lnTo>
                  <a:pt x="8461" y="26638"/>
                </a:lnTo>
                <a:lnTo>
                  <a:pt x="8461" y="28685"/>
                </a:lnTo>
                <a:lnTo>
                  <a:pt x="4230" y="30732"/>
                </a:lnTo>
                <a:lnTo>
                  <a:pt x="4230" y="36874"/>
                </a:lnTo>
                <a:lnTo>
                  <a:pt x="0" y="38921"/>
                </a:lnTo>
                <a:lnTo>
                  <a:pt x="0" y="51229"/>
                </a:lnTo>
                <a:lnTo>
                  <a:pt x="4230" y="53276"/>
                </a:lnTo>
                <a:lnTo>
                  <a:pt x="4230" y="57370"/>
                </a:lnTo>
                <a:lnTo>
                  <a:pt x="8461" y="59418"/>
                </a:lnTo>
                <a:lnTo>
                  <a:pt x="8461" y="71701"/>
                </a:lnTo>
                <a:lnTo>
                  <a:pt x="12692" y="71701"/>
                </a:lnTo>
                <a:lnTo>
                  <a:pt x="12692" y="84009"/>
                </a:lnTo>
                <a:lnTo>
                  <a:pt x="8461" y="86056"/>
                </a:lnTo>
                <a:lnTo>
                  <a:pt x="8461" y="143427"/>
                </a:lnTo>
                <a:lnTo>
                  <a:pt x="12692" y="149568"/>
                </a:lnTo>
                <a:lnTo>
                  <a:pt x="12692" y="161876"/>
                </a:lnTo>
                <a:lnTo>
                  <a:pt x="16964" y="165971"/>
                </a:lnTo>
                <a:lnTo>
                  <a:pt x="16964" y="176231"/>
                </a:lnTo>
                <a:lnTo>
                  <a:pt x="21195" y="180326"/>
                </a:lnTo>
                <a:lnTo>
                  <a:pt x="21195" y="188514"/>
                </a:lnTo>
                <a:lnTo>
                  <a:pt x="25426" y="190562"/>
                </a:lnTo>
                <a:lnTo>
                  <a:pt x="25426" y="202870"/>
                </a:lnTo>
                <a:lnTo>
                  <a:pt x="29698" y="206964"/>
                </a:lnTo>
                <a:lnTo>
                  <a:pt x="29698" y="219247"/>
                </a:lnTo>
                <a:lnTo>
                  <a:pt x="33929" y="221294"/>
                </a:lnTo>
                <a:lnTo>
                  <a:pt x="33929" y="229508"/>
                </a:lnTo>
                <a:lnTo>
                  <a:pt x="29698" y="235649"/>
                </a:lnTo>
                <a:lnTo>
                  <a:pt x="29698" y="272523"/>
                </a:lnTo>
                <a:lnTo>
                  <a:pt x="33929" y="276618"/>
                </a:lnTo>
                <a:close/>
              </a:path>
            </a:pathLst>
          </a:custGeom>
          <a:solidFill>
            <a:srgbClr val="F5662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075700" y="3611035"/>
            <a:ext cx="674923" cy="2305346"/>
          </a:xfrm>
          <a:custGeom>
            <a:avLst/>
            <a:gdLst/>
            <a:ahLst/>
            <a:cxnLst/>
            <a:rect l="l" t="t" r="r" b="b"/>
            <a:pathLst>
              <a:path w="674923" h="2305346">
                <a:moveTo>
                  <a:pt x="127336" y="2254114"/>
                </a:moveTo>
                <a:lnTo>
                  <a:pt x="148491" y="2260264"/>
                </a:lnTo>
                <a:lnTo>
                  <a:pt x="165577" y="2264363"/>
                </a:lnTo>
                <a:lnTo>
                  <a:pt x="186732" y="2270509"/>
                </a:lnTo>
                <a:lnTo>
                  <a:pt x="207887" y="2274609"/>
                </a:lnTo>
                <a:lnTo>
                  <a:pt x="229449" y="2278706"/>
                </a:lnTo>
                <a:lnTo>
                  <a:pt x="242061" y="2280755"/>
                </a:lnTo>
                <a:lnTo>
                  <a:pt x="254672" y="2284855"/>
                </a:lnTo>
                <a:lnTo>
                  <a:pt x="267284" y="2286902"/>
                </a:lnTo>
                <a:lnTo>
                  <a:pt x="280302" y="2288951"/>
                </a:lnTo>
                <a:lnTo>
                  <a:pt x="292914" y="2291001"/>
                </a:lnTo>
                <a:lnTo>
                  <a:pt x="305525" y="2293051"/>
                </a:lnTo>
                <a:lnTo>
                  <a:pt x="322612" y="2295100"/>
                </a:lnTo>
                <a:lnTo>
                  <a:pt x="335224" y="2297150"/>
                </a:lnTo>
                <a:lnTo>
                  <a:pt x="348242" y="2299197"/>
                </a:lnTo>
                <a:lnTo>
                  <a:pt x="360854" y="2299197"/>
                </a:lnTo>
                <a:lnTo>
                  <a:pt x="377940" y="2301247"/>
                </a:lnTo>
                <a:lnTo>
                  <a:pt x="390552" y="2301247"/>
                </a:lnTo>
                <a:lnTo>
                  <a:pt x="403163" y="2303297"/>
                </a:lnTo>
                <a:lnTo>
                  <a:pt x="416182" y="2303297"/>
                </a:lnTo>
                <a:lnTo>
                  <a:pt x="432862" y="2305346"/>
                </a:lnTo>
                <a:lnTo>
                  <a:pt x="513413" y="2305346"/>
                </a:lnTo>
                <a:lnTo>
                  <a:pt x="530500" y="2303297"/>
                </a:lnTo>
                <a:lnTo>
                  <a:pt x="556130" y="2303297"/>
                </a:lnTo>
                <a:lnTo>
                  <a:pt x="572810" y="2301247"/>
                </a:lnTo>
                <a:lnTo>
                  <a:pt x="585828" y="2301247"/>
                </a:lnTo>
                <a:lnTo>
                  <a:pt x="598440" y="2299197"/>
                </a:lnTo>
                <a:lnTo>
                  <a:pt x="598440" y="616799"/>
                </a:lnTo>
                <a:lnTo>
                  <a:pt x="594371" y="614751"/>
                </a:lnTo>
                <a:lnTo>
                  <a:pt x="594371" y="606563"/>
                </a:lnTo>
                <a:lnTo>
                  <a:pt x="598440" y="604515"/>
                </a:lnTo>
                <a:lnTo>
                  <a:pt x="602508" y="602468"/>
                </a:lnTo>
                <a:lnTo>
                  <a:pt x="606983" y="598374"/>
                </a:lnTo>
                <a:lnTo>
                  <a:pt x="611051" y="596327"/>
                </a:lnTo>
                <a:lnTo>
                  <a:pt x="615526" y="592207"/>
                </a:lnTo>
                <a:lnTo>
                  <a:pt x="624070" y="588113"/>
                </a:lnTo>
                <a:lnTo>
                  <a:pt x="628138" y="584019"/>
                </a:lnTo>
                <a:lnTo>
                  <a:pt x="636681" y="579924"/>
                </a:lnTo>
                <a:lnTo>
                  <a:pt x="645225" y="575830"/>
                </a:lnTo>
                <a:lnTo>
                  <a:pt x="653768" y="571736"/>
                </a:lnTo>
                <a:lnTo>
                  <a:pt x="657836" y="567616"/>
                </a:lnTo>
                <a:lnTo>
                  <a:pt x="661904" y="561475"/>
                </a:lnTo>
                <a:lnTo>
                  <a:pt x="661904" y="555333"/>
                </a:lnTo>
                <a:lnTo>
                  <a:pt x="666379" y="549192"/>
                </a:lnTo>
                <a:lnTo>
                  <a:pt x="670448" y="543025"/>
                </a:lnTo>
                <a:lnTo>
                  <a:pt x="670448" y="530742"/>
                </a:lnTo>
                <a:lnTo>
                  <a:pt x="674923" y="524601"/>
                </a:lnTo>
                <a:lnTo>
                  <a:pt x="674923" y="493868"/>
                </a:lnTo>
                <a:lnTo>
                  <a:pt x="670448" y="485654"/>
                </a:lnTo>
                <a:lnTo>
                  <a:pt x="670448" y="479513"/>
                </a:lnTo>
                <a:lnTo>
                  <a:pt x="666379" y="471324"/>
                </a:lnTo>
                <a:lnTo>
                  <a:pt x="666379" y="465158"/>
                </a:lnTo>
                <a:lnTo>
                  <a:pt x="661904" y="456969"/>
                </a:lnTo>
                <a:lnTo>
                  <a:pt x="657836" y="450827"/>
                </a:lnTo>
                <a:lnTo>
                  <a:pt x="653768" y="442639"/>
                </a:lnTo>
                <a:lnTo>
                  <a:pt x="649293" y="434425"/>
                </a:lnTo>
                <a:lnTo>
                  <a:pt x="645225" y="426236"/>
                </a:lnTo>
                <a:lnTo>
                  <a:pt x="640749" y="418048"/>
                </a:lnTo>
                <a:lnTo>
                  <a:pt x="636681" y="407787"/>
                </a:lnTo>
                <a:lnTo>
                  <a:pt x="628138" y="401645"/>
                </a:lnTo>
                <a:lnTo>
                  <a:pt x="624070" y="393457"/>
                </a:lnTo>
                <a:lnTo>
                  <a:pt x="615526" y="387290"/>
                </a:lnTo>
                <a:lnTo>
                  <a:pt x="611051" y="381149"/>
                </a:lnTo>
                <a:lnTo>
                  <a:pt x="602508" y="372960"/>
                </a:lnTo>
                <a:lnTo>
                  <a:pt x="594371" y="366818"/>
                </a:lnTo>
                <a:lnTo>
                  <a:pt x="589896" y="360652"/>
                </a:lnTo>
                <a:lnTo>
                  <a:pt x="581353" y="354510"/>
                </a:lnTo>
                <a:lnTo>
                  <a:pt x="577285" y="348369"/>
                </a:lnTo>
                <a:lnTo>
                  <a:pt x="568741" y="344275"/>
                </a:lnTo>
                <a:lnTo>
                  <a:pt x="560198" y="338108"/>
                </a:lnTo>
                <a:lnTo>
                  <a:pt x="556130" y="331966"/>
                </a:lnTo>
                <a:lnTo>
                  <a:pt x="547586" y="327872"/>
                </a:lnTo>
                <a:lnTo>
                  <a:pt x="543111" y="321731"/>
                </a:lnTo>
                <a:lnTo>
                  <a:pt x="534975" y="317636"/>
                </a:lnTo>
                <a:lnTo>
                  <a:pt x="530500" y="311470"/>
                </a:lnTo>
                <a:lnTo>
                  <a:pt x="521956" y="307375"/>
                </a:lnTo>
                <a:lnTo>
                  <a:pt x="517888" y="303281"/>
                </a:lnTo>
                <a:lnTo>
                  <a:pt x="513413" y="299187"/>
                </a:lnTo>
                <a:lnTo>
                  <a:pt x="505277" y="295092"/>
                </a:lnTo>
                <a:lnTo>
                  <a:pt x="500802" y="293045"/>
                </a:lnTo>
                <a:lnTo>
                  <a:pt x="496733" y="288926"/>
                </a:lnTo>
                <a:lnTo>
                  <a:pt x="492258" y="284832"/>
                </a:lnTo>
                <a:lnTo>
                  <a:pt x="488190" y="282784"/>
                </a:lnTo>
                <a:lnTo>
                  <a:pt x="483715" y="280737"/>
                </a:lnTo>
                <a:lnTo>
                  <a:pt x="479647" y="276643"/>
                </a:lnTo>
                <a:lnTo>
                  <a:pt x="475578" y="274596"/>
                </a:lnTo>
                <a:lnTo>
                  <a:pt x="471103" y="272548"/>
                </a:lnTo>
                <a:lnTo>
                  <a:pt x="467035" y="270501"/>
                </a:lnTo>
                <a:lnTo>
                  <a:pt x="462560" y="268454"/>
                </a:lnTo>
                <a:lnTo>
                  <a:pt x="462560" y="266407"/>
                </a:lnTo>
                <a:lnTo>
                  <a:pt x="449948" y="260240"/>
                </a:lnTo>
                <a:lnTo>
                  <a:pt x="437337" y="254099"/>
                </a:lnTo>
                <a:lnTo>
                  <a:pt x="424318" y="245910"/>
                </a:lnTo>
                <a:lnTo>
                  <a:pt x="411707" y="239744"/>
                </a:lnTo>
                <a:lnTo>
                  <a:pt x="399095" y="231555"/>
                </a:lnTo>
                <a:lnTo>
                  <a:pt x="386484" y="225413"/>
                </a:lnTo>
                <a:lnTo>
                  <a:pt x="373465" y="217225"/>
                </a:lnTo>
                <a:lnTo>
                  <a:pt x="360854" y="211058"/>
                </a:lnTo>
                <a:lnTo>
                  <a:pt x="348242" y="204917"/>
                </a:lnTo>
                <a:lnTo>
                  <a:pt x="335224" y="196728"/>
                </a:lnTo>
                <a:lnTo>
                  <a:pt x="322612" y="190587"/>
                </a:lnTo>
                <a:lnTo>
                  <a:pt x="310000" y="182373"/>
                </a:lnTo>
                <a:lnTo>
                  <a:pt x="296982" y="176231"/>
                </a:lnTo>
                <a:lnTo>
                  <a:pt x="284370" y="168043"/>
                </a:lnTo>
                <a:lnTo>
                  <a:pt x="271759" y="159829"/>
                </a:lnTo>
                <a:lnTo>
                  <a:pt x="259147" y="153687"/>
                </a:lnTo>
                <a:lnTo>
                  <a:pt x="246129" y="145499"/>
                </a:lnTo>
                <a:lnTo>
                  <a:pt x="233517" y="139357"/>
                </a:lnTo>
                <a:lnTo>
                  <a:pt x="220906" y="131144"/>
                </a:lnTo>
                <a:lnTo>
                  <a:pt x="207887" y="125002"/>
                </a:lnTo>
                <a:lnTo>
                  <a:pt x="195276" y="116813"/>
                </a:lnTo>
                <a:lnTo>
                  <a:pt x="182664" y="110647"/>
                </a:lnTo>
                <a:lnTo>
                  <a:pt x="170053" y="102458"/>
                </a:lnTo>
                <a:lnTo>
                  <a:pt x="157034" y="94269"/>
                </a:lnTo>
                <a:lnTo>
                  <a:pt x="144423" y="88128"/>
                </a:lnTo>
                <a:lnTo>
                  <a:pt x="131811" y="79914"/>
                </a:lnTo>
                <a:lnTo>
                  <a:pt x="118793" y="73773"/>
                </a:lnTo>
                <a:lnTo>
                  <a:pt x="106181" y="65584"/>
                </a:lnTo>
                <a:lnTo>
                  <a:pt x="93569" y="59418"/>
                </a:lnTo>
                <a:lnTo>
                  <a:pt x="85026" y="51229"/>
                </a:lnTo>
                <a:lnTo>
                  <a:pt x="72414" y="43040"/>
                </a:lnTo>
                <a:lnTo>
                  <a:pt x="59396" y="36874"/>
                </a:lnTo>
                <a:lnTo>
                  <a:pt x="55328" y="34826"/>
                </a:lnTo>
                <a:lnTo>
                  <a:pt x="55328" y="32779"/>
                </a:lnTo>
                <a:lnTo>
                  <a:pt x="51259" y="32779"/>
                </a:lnTo>
                <a:lnTo>
                  <a:pt x="51259" y="30732"/>
                </a:lnTo>
                <a:lnTo>
                  <a:pt x="46784" y="30732"/>
                </a:lnTo>
                <a:lnTo>
                  <a:pt x="46784" y="28685"/>
                </a:lnTo>
                <a:lnTo>
                  <a:pt x="42716" y="28685"/>
                </a:lnTo>
                <a:lnTo>
                  <a:pt x="42716" y="26638"/>
                </a:lnTo>
                <a:lnTo>
                  <a:pt x="38241" y="26638"/>
                </a:lnTo>
                <a:lnTo>
                  <a:pt x="38241" y="24591"/>
                </a:lnTo>
                <a:lnTo>
                  <a:pt x="34173" y="24591"/>
                </a:lnTo>
                <a:lnTo>
                  <a:pt x="34173" y="22543"/>
                </a:lnTo>
                <a:lnTo>
                  <a:pt x="29698" y="20496"/>
                </a:lnTo>
                <a:lnTo>
                  <a:pt x="29698" y="18449"/>
                </a:lnTo>
                <a:lnTo>
                  <a:pt x="25629" y="16402"/>
                </a:lnTo>
                <a:lnTo>
                  <a:pt x="21561" y="14355"/>
                </a:lnTo>
                <a:lnTo>
                  <a:pt x="17086" y="12308"/>
                </a:lnTo>
                <a:lnTo>
                  <a:pt x="17086" y="10235"/>
                </a:lnTo>
                <a:lnTo>
                  <a:pt x="13018" y="10235"/>
                </a:lnTo>
                <a:lnTo>
                  <a:pt x="13018" y="8188"/>
                </a:lnTo>
                <a:lnTo>
                  <a:pt x="8543" y="6141"/>
                </a:lnTo>
                <a:lnTo>
                  <a:pt x="8543" y="4094"/>
                </a:lnTo>
                <a:lnTo>
                  <a:pt x="4475" y="4094"/>
                </a:lnTo>
                <a:lnTo>
                  <a:pt x="4475" y="2047"/>
                </a:lnTo>
                <a:lnTo>
                  <a:pt x="0" y="0"/>
                </a:lnTo>
                <a:lnTo>
                  <a:pt x="21561" y="2221327"/>
                </a:lnTo>
                <a:lnTo>
                  <a:pt x="42716" y="2227476"/>
                </a:lnTo>
                <a:lnTo>
                  <a:pt x="63871" y="2235672"/>
                </a:lnTo>
                <a:lnTo>
                  <a:pt x="85026" y="2241821"/>
                </a:lnTo>
                <a:lnTo>
                  <a:pt x="106181" y="2247968"/>
                </a:lnTo>
                <a:lnTo>
                  <a:pt x="127336" y="2254114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302279" y="4182772"/>
            <a:ext cx="335224" cy="983592"/>
          </a:xfrm>
          <a:custGeom>
            <a:avLst/>
            <a:gdLst/>
            <a:ahLst/>
            <a:cxnLst/>
            <a:rect l="l" t="t" r="r" b="b"/>
            <a:pathLst>
              <a:path w="335224" h="983592">
                <a:moveTo>
                  <a:pt x="118793" y="131144"/>
                </a:moveTo>
                <a:lnTo>
                  <a:pt x="114317" y="125002"/>
                </a:lnTo>
                <a:lnTo>
                  <a:pt x="114317" y="118836"/>
                </a:lnTo>
                <a:lnTo>
                  <a:pt x="110249" y="112694"/>
                </a:lnTo>
                <a:lnTo>
                  <a:pt x="110249" y="108600"/>
                </a:lnTo>
                <a:lnTo>
                  <a:pt x="105774" y="102458"/>
                </a:lnTo>
                <a:lnTo>
                  <a:pt x="105774" y="96292"/>
                </a:lnTo>
                <a:lnTo>
                  <a:pt x="101706" y="92197"/>
                </a:lnTo>
                <a:lnTo>
                  <a:pt x="97638" y="88103"/>
                </a:lnTo>
                <a:lnTo>
                  <a:pt x="93163" y="81961"/>
                </a:lnTo>
                <a:lnTo>
                  <a:pt x="93163" y="77867"/>
                </a:lnTo>
                <a:lnTo>
                  <a:pt x="89094" y="73773"/>
                </a:lnTo>
                <a:lnTo>
                  <a:pt x="84619" y="69653"/>
                </a:lnTo>
                <a:lnTo>
                  <a:pt x="80551" y="65559"/>
                </a:lnTo>
                <a:lnTo>
                  <a:pt x="76076" y="61465"/>
                </a:lnTo>
                <a:lnTo>
                  <a:pt x="72008" y="59418"/>
                </a:lnTo>
                <a:lnTo>
                  <a:pt x="63464" y="55323"/>
                </a:lnTo>
                <a:lnTo>
                  <a:pt x="59396" y="51229"/>
                </a:lnTo>
                <a:lnTo>
                  <a:pt x="54921" y="49182"/>
                </a:lnTo>
                <a:lnTo>
                  <a:pt x="46378" y="45062"/>
                </a:lnTo>
                <a:lnTo>
                  <a:pt x="46378" y="40968"/>
                </a:lnTo>
                <a:lnTo>
                  <a:pt x="42309" y="36874"/>
                </a:lnTo>
                <a:lnTo>
                  <a:pt x="37834" y="34826"/>
                </a:lnTo>
                <a:lnTo>
                  <a:pt x="37834" y="30732"/>
                </a:lnTo>
                <a:lnTo>
                  <a:pt x="33766" y="26638"/>
                </a:lnTo>
                <a:lnTo>
                  <a:pt x="29698" y="24591"/>
                </a:lnTo>
                <a:lnTo>
                  <a:pt x="29698" y="20471"/>
                </a:lnTo>
                <a:lnTo>
                  <a:pt x="25223" y="18424"/>
                </a:lnTo>
                <a:lnTo>
                  <a:pt x="21154" y="16377"/>
                </a:lnTo>
                <a:lnTo>
                  <a:pt x="21154" y="14330"/>
                </a:lnTo>
                <a:lnTo>
                  <a:pt x="16679" y="10235"/>
                </a:lnTo>
                <a:lnTo>
                  <a:pt x="12611" y="8188"/>
                </a:lnTo>
                <a:lnTo>
                  <a:pt x="12611" y="6141"/>
                </a:lnTo>
                <a:lnTo>
                  <a:pt x="8136" y="4094"/>
                </a:lnTo>
                <a:lnTo>
                  <a:pt x="4068" y="2047"/>
                </a:lnTo>
                <a:lnTo>
                  <a:pt x="0" y="0"/>
                </a:lnTo>
                <a:lnTo>
                  <a:pt x="0" y="983592"/>
                </a:lnTo>
                <a:lnTo>
                  <a:pt x="8136" y="981545"/>
                </a:lnTo>
                <a:lnTo>
                  <a:pt x="12611" y="979498"/>
                </a:lnTo>
                <a:lnTo>
                  <a:pt x="21154" y="975404"/>
                </a:lnTo>
                <a:lnTo>
                  <a:pt x="29698" y="973357"/>
                </a:lnTo>
                <a:lnTo>
                  <a:pt x="37834" y="969262"/>
                </a:lnTo>
                <a:lnTo>
                  <a:pt x="46378" y="967215"/>
                </a:lnTo>
                <a:lnTo>
                  <a:pt x="50853" y="963121"/>
                </a:lnTo>
                <a:lnTo>
                  <a:pt x="59396" y="961074"/>
                </a:lnTo>
                <a:lnTo>
                  <a:pt x="67939" y="956954"/>
                </a:lnTo>
                <a:lnTo>
                  <a:pt x="72008" y="954907"/>
                </a:lnTo>
                <a:lnTo>
                  <a:pt x="76076" y="950813"/>
                </a:lnTo>
                <a:lnTo>
                  <a:pt x="84619" y="946718"/>
                </a:lnTo>
                <a:lnTo>
                  <a:pt x="89094" y="944671"/>
                </a:lnTo>
                <a:lnTo>
                  <a:pt x="93163" y="942624"/>
                </a:lnTo>
                <a:lnTo>
                  <a:pt x="97638" y="940577"/>
                </a:lnTo>
                <a:lnTo>
                  <a:pt x="101706" y="938530"/>
                </a:lnTo>
                <a:lnTo>
                  <a:pt x="101706" y="936482"/>
                </a:lnTo>
                <a:lnTo>
                  <a:pt x="105774" y="934435"/>
                </a:lnTo>
                <a:lnTo>
                  <a:pt x="110249" y="932363"/>
                </a:lnTo>
                <a:lnTo>
                  <a:pt x="114317" y="930316"/>
                </a:lnTo>
                <a:lnTo>
                  <a:pt x="114317" y="928269"/>
                </a:lnTo>
                <a:lnTo>
                  <a:pt x="118793" y="924174"/>
                </a:lnTo>
                <a:lnTo>
                  <a:pt x="118793" y="922127"/>
                </a:lnTo>
                <a:lnTo>
                  <a:pt x="122861" y="920080"/>
                </a:lnTo>
                <a:lnTo>
                  <a:pt x="122861" y="913939"/>
                </a:lnTo>
                <a:lnTo>
                  <a:pt x="127336" y="911891"/>
                </a:lnTo>
                <a:lnTo>
                  <a:pt x="127336" y="899583"/>
                </a:lnTo>
                <a:lnTo>
                  <a:pt x="122861" y="897536"/>
                </a:lnTo>
                <a:lnTo>
                  <a:pt x="122861" y="889347"/>
                </a:lnTo>
                <a:lnTo>
                  <a:pt x="118793" y="887300"/>
                </a:lnTo>
                <a:lnTo>
                  <a:pt x="118793" y="883181"/>
                </a:lnTo>
                <a:lnTo>
                  <a:pt x="114317" y="879087"/>
                </a:lnTo>
                <a:lnTo>
                  <a:pt x="110249" y="874992"/>
                </a:lnTo>
                <a:lnTo>
                  <a:pt x="105774" y="870898"/>
                </a:lnTo>
                <a:lnTo>
                  <a:pt x="101706" y="866804"/>
                </a:lnTo>
                <a:lnTo>
                  <a:pt x="97638" y="862709"/>
                </a:lnTo>
                <a:lnTo>
                  <a:pt x="93163" y="858615"/>
                </a:lnTo>
                <a:lnTo>
                  <a:pt x="89094" y="854496"/>
                </a:lnTo>
                <a:lnTo>
                  <a:pt x="80551" y="850401"/>
                </a:lnTo>
                <a:lnTo>
                  <a:pt x="76076" y="848354"/>
                </a:lnTo>
                <a:lnTo>
                  <a:pt x="72008" y="846307"/>
                </a:lnTo>
                <a:lnTo>
                  <a:pt x="67939" y="842212"/>
                </a:lnTo>
                <a:lnTo>
                  <a:pt x="63464" y="840165"/>
                </a:lnTo>
                <a:lnTo>
                  <a:pt x="63464" y="838118"/>
                </a:lnTo>
                <a:lnTo>
                  <a:pt x="59396" y="834024"/>
                </a:lnTo>
                <a:lnTo>
                  <a:pt x="59396" y="829904"/>
                </a:lnTo>
                <a:lnTo>
                  <a:pt x="54921" y="825810"/>
                </a:lnTo>
                <a:lnTo>
                  <a:pt x="54921" y="815574"/>
                </a:lnTo>
                <a:lnTo>
                  <a:pt x="59396" y="813527"/>
                </a:lnTo>
                <a:lnTo>
                  <a:pt x="59396" y="805313"/>
                </a:lnTo>
                <a:lnTo>
                  <a:pt x="63464" y="801219"/>
                </a:lnTo>
                <a:lnTo>
                  <a:pt x="63464" y="797125"/>
                </a:lnTo>
                <a:lnTo>
                  <a:pt x="67939" y="793030"/>
                </a:lnTo>
                <a:lnTo>
                  <a:pt x="72008" y="788936"/>
                </a:lnTo>
                <a:lnTo>
                  <a:pt x="76076" y="784842"/>
                </a:lnTo>
                <a:lnTo>
                  <a:pt x="80551" y="778675"/>
                </a:lnTo>
                <a:lnTo>
                  <a:pt x="84619" y="774581"/>
                </a:lnTo>
                <a:lnTo>
                  <a:pt x="89094" y="770486"/>
                </a:lnTo>
                <a:lnTo>
                  <a:pt x="93163" y="764345"/>
                </a:lnTo>
                <a:lnTo>
                  <a:pt x="97638" y="758203"/>
                </a:lnTo>
                <a:lnTo>
                  <a:pt x="101706" y="754084"/>
                </a:lnTo>
                <a:lnTo>
                  <a:pt x="110249" y="747943"/>
                </a:lnTo>
                <a:lnTo>
                  <a:pt x="114317" y="741801"/>
                </a:lnTo>
                <a:lnTo>
                  <a:pt x="122861" y="735660"/>
                </a:lnTo>
                <a:lnTo>
                  <a:pt x="127336" y="727446"/>
                </a:lnTo>
                <a:lnTo>
                  <a:pt x="135472" y="721304"/>
                </a:lnTo>
                <a:lnTo>
                  <a:pt x="144016" y="715163"/>
                </a:lnTo>
                <a:lnTo>
                  <a:pt x="144016" y="709021"/>
                </a:lnTo>
                <a:lnTo>
                  <a:pt x="148491" y="704902"/>
                </a:lnTo>
                <a:lnTo>
                  <a:pt x="148491" y="702855"/>
                </a:lnTo>
                <a:lnTo>
                  <a:pt x="152559" y="698760"/>
                </a:lnTo>
                <a:lnTo>
                  <a:pt x="152559" y="696713"/>
                </a:lnTo>
                <a:lnTo>
                  <a:pt x="157034" y="692619"/>
                </a:lnTo>
                <a:lnTo>
                  <a:pt x="157034" y="690572"/>
                </a:lnTo>
                <a:lnTo>
                  <a:pt x="161102" y="686477"/>
                </a:lnTo>
                <a:lnTo>
                  <a:pt x="161102" y="684430"/>
                </a:lnTo>
                <a:lnTo>
                  <a:pt x="165171" y="680311"/>
                </a:lnTo>
                <a:lnTo>
                  <a:pt x="169646" y="676217"/>
                </a:lnTo>
                <a:lnTo>
                  <a:pt x="173714" y="674169"/>
                </a:lnTo>
                <a:lnTo>
                  <a:pt x="173714" y="670075"/>
                </a:lnTo>
                <a:lnTo>
                  <a:pt x="178189" y="668028"/>
                </a:lnTo>
                <a:lnTo>
                  <a:pt x="182257" y="663933"/>
                </a:lnTo>
                <a:lnTo>
                  <a:pt x="186732" y="659839"/>
                </a:lnTo>
                <a:lnTo>
                  <a:pt x="190801" y="657792"/>
                </a:lnTo>
                <a:lnTo>
                  <a:pt x="194869" y="653673"/>
                </a:lnTo>
                <a:lnTo>
                  <a:pt x="199344" y="649578"/>
                </a:lnTo>
                <a:lnTo>
                  <a:pt x="203412" y="645484"/>
                </a:lnTo>
                <a:lnTo>
                  <a:pt x="207887" y="643437"/>
                </a:lnTo>
                <a:lnTo>
                  <a:pt x="211956" y="639342"/>
                </a:lnTo>
                <a:lnTo>
                  <a:pt x="216431" y="635248"/>
                </a:lnTo>
                <a:lnTo>
                  <a:pt x="220499" y="631154"/>
                </a:lnTo>
                <a:lnTo>
                  <a:pt x="224567" y="629082"/>
                </a:lnTo>
                <a:lnTo>
                  <a:pt x="229042" y="624987"/>
                </a:lnTo>
                <a:lnTo>
                  <a:pt x="233110" y="620893"/>
                </a:lnTo>
                <a:lnTo>
                  <a:pt x="237586" y="616799"/>
                </a:lnTo>
                <a:lnTo>
                  <a:pt x="241654" y="612704"/>
                </a:lnTo>
                <a:lnTo>
                  <a:pt x="250197" y="608610"/>
                </a:lnTo>
                <a:lnTo>
                  <a:pt x="254265" y="604490"/>
                </a:lnTo>
                <a:lnTo>
                  <a:pt x="262809" y="598349"/>
                </a:lnTo>
                <a:lnTo>
                  <a:pt x="271352" y="590160"/>
                </a:lnTo>
                <a:lnTo>
                  <a:pt x="279895" y="584019"/>
                </a:lnTo>
                <a:lnTo>
                  <a:pt x="283964" y="575805"/>
                </a:lnTo>
                <a:lnTo>
                  <a:pt x="292507" y="567616"/>
                </a:lnTo>
                <a:lnTo>
                  <a:pt x="296982" y="561475"/>
                </a:lnTo>
                <a:lnTo>
                  <a:pt x="305525" y="553261"/>
                </a:lnTo>
                <a:lnTo>
                  <a:pt x="309594" y="545072"/>
                </a:lnTo>
                <a:lnTo>
                  <a:pt x="313662" y="538931"/>
                </a:lnTo>
                <a:lnTo>
                  <a:pt x="318137" y="530742"/>
                </a:lnTo>
                <a:lnTo>
                  <a:pt x="322205" y="522529"/>
                </a:lnTo>
                <a:lnTo>
                  <a:pt x="326680" y="514340"/>
                </a:lnTo>
                <a:lnTo>
                  <a:pt x="330749" y="506151"/>
                </a:lnTo>
                <a:lnTo>
                  <a:pt x="330749" y="499985"/>
                </a:lnTo>
                <a:lnTo>
                  <a:pt x="335224" y="491796"/>
                </a:lnTo>
                <a:lnTo>
                  <a:pt x="335224" y="452850"/>
                </a:lnTo>
                <a:lnTo>
                  <a:pt x="330749" y="444661"/>
                </a:lnTo>
                <a:lnTo>
                  <a:pt x="330749" y="436472"/>
                </a:lnTo>
                <a:lnTo>
                  <a:pt x="326680" y="430331"/>
                </a:lnTo>
                <a:lnTo>
                  <a:pt x="322205" y="422117"/>
                </a:lnTo>
                <a:lnTo>
                  <a:pt x="318137" y="413928"/>
                </a:lnTo>
                <a:lnTo>
                  <a:pt x="313662" y="407787"/>
                </a:lnTo>
                <a:lnTo>
                  <a:pt x="309594" y="399573"/>
                </a:lnTo>
                <a:lnTo>
                  <a:pt x="305525" y="393432"/>
                </a:lnTo>
                <a:lnTo>
                  <a:pt x="296982" y="385243"/>
                </a:lnTo>
                <a:lnTo>
                  <a:pt x="292507" y="379101"/>
                </a:lnTo>
                <a:lnTo>
                  <a:pt x="283964" y="370888"/>
                </a:lnTo>
                <a:lnTo>
                  <a:pt x="275827" y="364746"/>
                </a:lnTo>
                <a:lnTo>
                  <a:pt x="267284" y="358605"/>
                </a:lnTo>
                <a:lnTo>
                  <a:pt x="258740" y="350391"/>
                </a:lnTo>
                <a:lnTo>
                  <a:pt x="254265" y="344250"/>
                </a:lnTo>
                <a:lnTo>
                  <a:pt x="246129" y="338108"/>
                </a:lnTo>
                <a:lnTo>
                  <a:pt x="237586" y="331966"/>
                </a:lnTo>
                <a:lnTo>
                  <a:pt x="233110" y="325800"/>
                </a:lnTo>
                <a:lnTo>
                  <a:pt x="224567" y="319658"/>
                </a:lnTo>
                <a:lnTo>
                  <a:pt x="220499" y="315564"/>
                </a:lnTo>
                <a:lnTo>
                  <a:pt x="211956" y="309423"/>
                </a:lnTo>
                <a:lnTo>
                  <a:pt x="207887" y="303281"/>
                </a:lnTo>
                <a:lnTo>
                  <a:pt x="199344" y="297115"/>
                </a:lnTo>
                <a:lnTo>
                  <a:pt x="194869" y="293020"/>
                </a:lnTo>
                <a:lnTo>
                  <a:pt x="186732" y="286879"/>
                </a:lnTo>
                <a:lnTo>
                  <a:pt x="182257" y="282784"/>
                </a:lnTo>
                <a:lnTo>
                  <a:pt x="178189" y="278690"/>
                </a:lnTo>
                <a:lnTo>
                  <a:pt x="169646" y="272523"/>
                </a:lnTo>
                <a:lnTo>
                  <a:pt x="165171" y="268429"/>
                </a:lnTo>
                <a:lnTo>
                  <a:pt x="161102" y="264335"/>
                </a:lnTo>
                <a:lnTo>
                  <a:pt x="157034" y="260240"/>
                </a:lnTo>
                <a:lnTo>
                  <a:pt x="152559" y="256146"/>
                </a:lnTo>
                <a:lnTo>
                  <a:pt x="148491" y="252052"/>
                </a:lnTo>
                <a:lnTo>
                  <a:pt x="144016" y="249980"/>
                </a:lnTo>
                <a:lnTo>
                  <a:pt x="139947" y="245885"/>
                </a:lnTo>
                <a:lnTo>
                  <a:pt x="139947" y="241791"/>
                </a:lnTo>
                <a:lnTo>
                  <a:pt x="135472" y="239744"/>
                </a:lnTo>
                <a:lnTo>
                  <a:pt x="131404" y="237697"/>
                </a:lnTo>
                <a:lnTo>
                  <a:pt x="131404" y="231555"/>
                </a:lnTo>
                <a:lnTo>
                  <a:pt x="127336" y="229508"/>
                </a:lnTo>
                <a:lnTo>
                  <a:pt x="127336" y="184420"/>
                </a:lnTo>
                <a:lnTo>
                  <a:pt x="122861" y="176231"/>
                </a:lnTo>
                <a:lnTo>
                  <a:pt x="122861" y="149593"/>
                </a:lnTo>
                <a:lnTo>
                  <a:pt x="118793" y="143427"/>
                </a:lnTo>
                <a:lnTo>
                  <a:pt x="118793" y="131144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674140" y="3764723"/>
            <a:ext cx="628138" cy="2145509"/>
          </a:xfrm>
          <a:custGeom>
            <a:avLst/>
            <a:gdLst/>
            <a:ahLst/>
            <a:cxnLst/>
            <a:rect l="l" t="t" r="r" b="b"/>
            <a:pathLst>
              <a:path w="628138" h="2145509">
                <a:moveTo>
                  <a:pt x="432862" y="1938550"/>
                </a:moveTo>
                <a:lnTo>
                  <a:pt x="428387" y="1934431"/>
                </a:lnTo>
                <a:lnTo>
                  <a:pt x="428387" y="1924195"/>
                </a:lnTo>
                <a:lnTo>
                  <a:pt x="424318" y="1920100"/>
                </a:lnTo>
                <a:lnTo>
                  <a:pt x="424318" y="1916006"/>
                </a:lnTo>
                <a:lnTo>
                  <a:pt x="420250" y="1907792"/>
                </a:lnTo>
                <a:lnTo>
                  <a:pt x="415775" y="1899604"/>
                </a:lnTo>
                <a:lnTo>
                  <a:pt x="411707" y="1891415"/>
                </a:lnTo>
                <a:lnTo>
                  <a:pt x="411707" y="1881154"/>
                </a:lnTo>
                <a:lnTo>
                  <a:pt x="407232" y="1872965"/>
                </a:lnTo>
                <a:lnTo>
                  <a:pt x="407232" y="1854516"/>
                </a:lnTo>
                <a:lnTo>
                  <a:pt x="411707" y="1844280"/>
                </a:lnTo>
                <a:lnTo>
                  <a:pt x="411707" y="1834044"/>
                </a:lnTo>
                <a:lnTo>
                  <a:pt x="415775" y="1823783"/>
                </a:lnTo>
                <a:lnTo>
                  <a:pt x="420250" y="1813547"/>
                </a:lnTo>
                <a:lnTo>
                  <a:pt x="420250" y="1803287"/>
                </a:lnTo>
                <a:lnTo>
                  <a:pt x="424318" y="1791003"/>
                </a:lnTo>
                <a:lnTo>
                  <a:pt x="428387" y="1780743"/>
                </a:lnTo>
                <a:lnTo>
                  <a:pt x="432862" y="1770507"/>
                </a:lnTo>
                <a:lnTo>
                  <a:pt x="441405" y="1758224"/>
                </a:lnTo>
                <a:lnTo>
                  <a:pt x="445473" y="1747963"/>
                </a:lnTo>
                <a:lnTo>
                  <a:pt x="449948" y="1735680"/>
                </a:lnTo>
                <a:lnTo>
                  <a:pt x="454017" y="1725419"/>
                </a:lnTo>
                <a:lnTo>
                  <a:pt x="462560" y="1713136"/>
                </a:lnTo>
                <a:lnTo>
                  <a:pt x="466628" y="1702875"/>
                </a:lnTo>
                <a:lnTo>
                  <a:pt x="471103" y="1690592"/>
                </a:lnTo>
                <a:lnTo>
                  <a:pt x="475172" y="1678284"/>
                </a:lnTo>
                <a:lnTo>
                  <a:pt x="483715" y="1668048"/>
                </a:lnTo>
                <a:lnTo>
                  <a:pt x="487783" y="1655740"/>
                </a:lnTo>
                <a:lnTo>
                  <a:pt x="492258" y="1643457"/>
                </a:lnTo>
                <a:lnTo>
                  <a:pt x="496326" y="1631174"/>
                </a:lnTo>
                <a:lnTo>
                  <a:pt x="500802" y="1620913"/>
                </a:lnTo>
                <a:lnTo>
                  <a:pt x="500802" y="1608630"/>
                </a:lnTo>
                <a:lnTo>
                  <a:pt x="504870" y="1596322"/>
                </a:lnTo>
                <a:lnTo>
                  <a:pt x="504870" y="1584039"/>
                </a:lnTo>
                <a:lnTo>
                  <a:pt x="509345" y="1573778"/>
                </a:lnTo>
                <a:lnTo>
                  <a:pt x="509345" y="1559448"/>
                </a:lnTo>
                <a:lnTo>
                  <a:pt x="513413" y="1555354"/>
                </a:lnTo>
                <a:lnTo>
                  <a:pt x="513413" y="1549187"/>
                </a:lnTo>
                <a:lnTo>
                  <a:pt x="517481" y="1545093"/>
                </a:lnTo>
                <a:lnTo>
                  <a:pt x="517481" y="1536904"/>
                </a:lnTo>
                <a:lnTo>
                  <a:pt x="521956" y="1534857"/>
                </a:lnTo>
                <a:lnTo>
                  <a:pt x="521956" y="1526643"/>
                </a:lnTo>
                <a:lnTo>
                  <a:pt x="526025" y="1524596"/>
                </a:lnTo>
                <a:lnTo>
                  <a:pt x="526025" y="1520502"/>
                </a:lnTo>
                <a:lnTo>
                  <a:pt x="530500" y="1516407"/>
                </a:lnTo>
                <a:lnTo>
                  <a:pt x="530500" y="1510266"/>
                </a:lnTo>
                <a:lnTo>
                  <a:pt x="534568" y="1506171"/>
                </a:lnTo>
                <a:lnTo>
                  <a:pt x="534568" y="1500005"/>
                </a:lnTo>
                <a:lnTo>
                  <a:pt x="539043" y="1495911"/>
                </a:lnTo>
                <a:lnTo>
                  <a:pt x="539043" y="1483628"/>
                </a:lnTo>
                <a:lnTo>
                  <a:pt x="543111" y="1479533"/>
                </a:lnTo>
                <a:lnTo>
                  <a:pt x="543111" y="1465178"/>
                </a:lnTo>
                <a:lnTo>
                  <a:pt x="539043" y="1461084"/>
                </a:lnTo>
                <a:lnTo>
                  <a:pt x="539043" y="1454942"/>
                </a:lnTo>
                <a:lnTo>
                  <a:pt x="543111" y="1450823"/>
                </a:lnTo>
                <a:lnTo>
                  <a:pt x="543111" y="1446728"/>
                </a:lnTo>
                <a:lnTo>
                  <a:pt x="547180" y="1444681"/>
                </a:lnTo>
                <a:lnTo>
                  <a:pt x="547180" y="1440587"/>
                </a:lnTo>
                <a:lnTo>
                  <a:pt x="551655" y="1438540"/>
                </a:lnTo>
                <a:lnTo>
                  <a:pt x="555723" y="1434445"/>
                </a:lnTo>
                <a:lnTo>
                  <a:pt x="560198" y="1432398"/>
                </a:lnTo>
                <a:lnTo>
                  <a:pt x="568741" y="1428304"/>
                </a:lnTo>
                <a:lnTo>
                  <a:pt x="572810" y="1426232"/>
                </a:lnTo>
                <a:lnTo>
                  <a:pt x="576878" y="1422137"/>
                </a:lnTo>
                <a:lnTo>
                  <a:pt x="585421" y="1420090"/>
                </a:lnTo>
                <a:lnTo>
                  <a:pt x="589896" y="1418043"/>
                </a:lnTo>
                <a:lnTo>
                  <a:pt x="598440" y="1413949"/>
                </a:lnTo>
                <a:lnTo>
                  <a:pt x="606576" y="1411901"/>
                </a:lnTo>
                <a:lnTo>
                  <a:pt x="611051" y="1407807"/>
                </a:lnTo>
                <a:lnTo>
                  <a:pt x="619595" y="1405760"/>
                </a:lnTo>
                <a:lnTo>
                  <a:pt x="628138" y="1401641"/>
                </a:lnTo>
                <a:lnTo>
                  <a:pt x="628138" y="418048"/>
                </a:lnTo>
                <a:lnTo>
                  <a:pt x="623663" y="416001"/>
                </a:lnTo>
                <a:lnTo>
                  <a:pt x="619595" y="413928"/>
                </a:lnTo>
                <a:lnTo>
                  <a:pt x="619595" y="411881"/>
                </a:lnTo>
                <a:lnTo>
                  <a:pt x="615119" y="411881"/>
                </a:lnTo>
                <a:lnTo>
                  <a:pt x="611051" y="409834"/>
                </a:lnTo>
                <a:lnTo>
                  <a:pt x="606576" y="409834"/>
                </a:lnTo>
                <a:lnTo>
                  <a:pt x="602508" y="407787"/>
                </a:lnTo>
                <a:lnTo>
                  <a:pt x="593965" y="407787"/>
                </a:lnTo>
                <a:lnTo>
                  <a:pt x="589896" y="405740"/>
                </a:lnTo>
                <a:lnTo>
                  <a:pt x="585421" y="403693"/>
                </a:lnTo>
                <a:lnTo>
                  <a:pt x="581353" y="403693"/>
                </a:lnTo>
                <a:lnTo>
                  <a:pt x="576878" y="401645"/>
                </a:lnTo>
                <a:lnTo>
                  <a:pt x="572810" y="399598"/>
                </a:lnTo>
                <a:lnTo>
                  <a:pt x="568741" y="397551"/>
                </a:lnTo>
                <a:lnTo>
                  <a:pt x="564266" y="395504"/>
                </a:lnTo>
                <a:lnTo>
                  <a:pt x="560198" y="391409"/>
                </a:lnTo>
                <a:lnTo>
                  <a:pt x="555723" y="389337"/>
                </a:lnTo>
                <a:lnTo>
                  <a:pt x="551655" y="387290"/>
                </a:lnTo>
                <a:lnTo>
                  <a:pt x="547180" y="385243"/>
                </a:lnTo>
                <a:lnTo>
                  <a:pt x="543111" y="381149"/>
                </a:lnTo>
                <a:lnTo>
                  <a:pt x="539043" y="379101"/>
                </a:lnTo>
                <a:lnTo>
                  <a:pt x="534568" y="375007"/>
                </a:lnTo>
                <a:lnTo>
                  <a:pt x="530500" y="372960"/>
                </a:lnTo>
                <a:lnTo>
                  <a:pt x="526025" y="368866"/>
                </a:lnTo>
                <a:lnTo>
                  <a:pt x="521956" y="366818"/>
                </a:lnTo>
                <a:lnTo>
                  <a:pt x="517481" y="362699"/>
                </a:lnTo>
                <a:lnTo>
                  <a:pt x="513413" y="358605"/>
                </a:lnTo>
                <a:lnTo>
                  <a:pt x="509345" y="354510"/>
                </a:lnTo>
                <a:lnTo>
                  <a:pt x="504870" y="350416"/>
                </a:lnTo>
                <a:lnTo>
                  <a:pt x="500802" y="348369"/>
                </a:lnTo>
                <a:lnTo>
                  <a:pt x="496326" y="344275"/>
                </a:lnTo>
                <a:lnTo>
                  <a:pt x="496326" y="340180"/>
                </a:lnTo>
                <a:lnTo>
                  <a:pt x="492258" y="336061"/>
                </a:lnTo>
                <a:lnTo>
                  <a:pt x="487783" y="331966"/>
                </a:lnTo>
                <a:lnTo>
                  <a:pt x="483715" y="327872"/>
                </a:lnTo>
                <a:lnTo>
                  <a:pt x="479647" y="323778"/>
                </a:lnTo>
                <a:lnTo>
                  <a:pt x="475172" y="319683"/>
                </a:lnTo>
                <a:lnTo>
                  <a:pt x="475172" y="313517"/>
                </a:lnTo>
                <a:lnTo>
                  <a:pt x="471103" y="309423"/>
                </a:lnTo>
                <a:lnTo>
                  <a:pt x="466628" y="305328"/>
                </a:lnTo>
                <a:lnTo>
                  <a:pt x="462560" y="295092"/>
                </a:lnTo>
                <a:lnTo>
                  <a:pt x="458085" y="284832"/>
                </a:lnTo>
                <a:lnTo>
                  <a:pt x="454017" y="274596"/>
                </a:lnTo>
                <a:lnTo>
                  <a:pt x="449948" y="266407"/>
                </a:lnTo>
                <a:lnTo>
                  <a:pt x="445473" y="256146"/>
                </a:lnTo>
                <a:lnTo>
                  <a:pt x="441405" y="247957"/>
                </a:lnTo>
                <a:lnTo>
                  <a:pt x="436930" y="239769"/>
                </a:lnTo>
                <a:lnTo>
                  <a:pt x="432862" y="229508"/>
                </a:lnTo>
                <a:lnTo>
                  <a:pt x="428387" y="221319"/>
                </a:lnTo>
                <a:lnTo>
                  <a:pt x="428387" y="213130"/>
                </a:lnTo>
                <a:lnTo>
                  <a:pt x="424318" y="204917"/>
                </a:lnTo>
                <a:lnTo>
                  <a:pt x="420250" y="196728"/>
                </a:lnTo>
                <a:lnTo>
                  <a:pt x="415775" y="188539"/>
                </a:lnTo>
                <a:lnTo>
                  <a:pt x="415775" y="182373"/>
                </a:lnTo>
                <a:lnTo>
                  <a:pt x="411707" y="174184"/>
                </a:lnTo>
                <a:lnTo>
                  <a:pt x="411707" y="168043"/>
                </a:lnTo>
                <a:lnTo>
                  <a:pt x="407232" y="159829"/>
                </a:lnTo>
                <a:lnTo>
                  <a:pt x="407232" y="153687"/>
                </a:lnTo>
                <a:lnTo>
                  <a:pt x="403163" y="145499"/>
                </a:lnTo>
                <a:lnTo>
                  <a:pt x="403163" y="112719"/>
                </a:lnTo>
                <a:lnTo>
                  <a:pt x="407232" y="106552"/>
                </a:lnTo>
                <a:lnTo>
                  <a:pt x="407232" y="100411"/>
                </a:lnTo>
                <a:lnTo>
                  <a:pt x="411707" y="94269"/>
                </a:lnTo>
                <a:lnTo>
                  <a:pt x="411707" y="90175"/>
                </a:lnTo>
                <a:lnTo>
                  <a:pt x="415775" y="84009"/>
                </a:lnTo>
                <a:lnTo>
                  <a:pt x="420250" y="77867"/>
                </a:lnTo>
                <a:lnTo>
                  <a:pt x="424318" y="71726"/>
                </a:lnTo>
                <a:lnTo>
                  <a:pt x="428387" y="65584"/>
                </a:lnTo>
                <a:lnTo>
                  <a:pt x="428387" y="61490"/>
                </a:lnTo>
                <a:lnTo>
                  <a:pt x="432862" y="57370"/>
                </a:lnTo>
                <a:lnTo>
                  <a:pt x="432862" y="55323"/>
                </a:lnTo>
                <a:lnTo>
                  <a:pt x="436930" y="51229"/>
                </a:lnTo>
                <a:lnTo>
                  <a:pt x="436930" y="47134"/>
                </a:lnTo>
                <a:lnTo>
                  <a:pt x="441405" y="43040"/>
                </a:lnTo>
                <a:lnTo>
                  <a:pt x="441405" y="40993"/>
                </a:lnTo>
                <a:lnTo>
                  <a:pt x="445473" y="36899"/>
                </a:lnTo>
                <a:lnTo>
                  <a:pt x="445473" y="30732"/>
                </a:lnTo>
                <a:lnTo>
                  <a:pt x="449948" y="26638"/>
                </a:lnTo>
                <a:lnTo>
                  <a:pt x="449948" y="24591"/>
                </a:lnTo>
                <a:lnTo>
                  <a:pt x="454017" y="20496"/>
                </a:lnTo>
                <a:lnTo>
                  <a:pt x="454017" y="16402"/>
                </a:lnTo>
                <a:lnTo>
                  <a:pt x="458085" y="14355"/>
                </a:lnTo>
                <a:lnTo>
                  <a:pt x="458085" y="6141"/>
                </a:lnTo>
                <a:lnTo>
                  <a:pt x="462560" y="4094"/>
                </a:lnTo>
                <a:lnTo>
                  <a:pt x="462560" y="0"/>
                </a:lnTo>
                <a:lnTo>
                  <a:pt x="458085" y="2047"/>
                </a:lnTo>
                <a:lnTo>
                  <a:pt x="454017" y="4094"/>
                </a:lnTo>
                <a:lnTo>
                  <a:pt x="449948" y="6141"/>
                </a:lnTo>
                <a:lnTo>
                  <a:pt x="449948" y="8188"/>
                </a:lnTo>
                <a:lnTo>
                  <a:pt x="445473" y="10260"/>
                </a:lnTo>
                <a:lnTo>
                  <a:pt x="441405" y="12308"/>
                </a:lnTo>
                <a:lnTo>
                  <a:pt x="436930" y="14355"/>
                </a:lnTo>
                <a:lnTo>
                  <a:pt x="432862" y="16402"/>
                </a:lnTo>
                <a:lnTo>
                  <a:pt x="428387" y="18449"/>
                </a:lnTo>
                <a:lnTo>
                  <a:pt x="424318" y="22543"/>
                </a:lnTo>
                <a:lnTo>
                  <a:pt x="420250" y="24591"/>
                </a:lnTo>
                <a:lnTo>
                  <a:pt x="415775" y="26638"/>
                </a:lnTo>
                <a:lnTo>
                  <a:pt x="411707" y="28685"/>
                </a:lnTo>
                <a:lnTo>
                  <a:pt x="407232" y="30732"/>
                </a:lnTo>
                <a:lnTo>
                  <a:pt x="407232" y="32779"/>
                </a:lnTo>
                <a:lnTo>
                  <a:pt x="403163" y="34826"/>
                </a:lnTo>
                <a:lnTo>
                  <a:pt x="398688" y="36899"/>
                </a:lnTo>
                <a:lnTo>
                  <a:pt x="394620" y="38946"/>
                </a:lnTo>
                <a:lnTo>
                  <a:pt x="390552" y="40993"/>
                </a:lnTo>
                <a:lnTo>
                  <a:pt x="390552" y="43040"/>
                </a:lnTo>
                <a:lnTo>
                  <a:pt x="386077" y="45087"/>
                </a:lnTo>
                <a:lnTo>
                  <a:pt x="382009" y="47134"/>
                </a:lnTo>
                <a:lnTo>
                  <a:pt x="382009" y="49182"/>
                </a:lnTo>
                <a:lnTo>
                  <a:pt x="377533" y="51229"/>
                </a:lnTo>
                <a:lnTo>
                  <a:pt x="377533" y="53276"/>
                </a:lnTo>
                <a:lnTo>
                  <a:pt x="373465" y="55323"/>
                </a:lnTo>
                <a:lnTo>
                  <a:pt x="373465" y="59418"/>
                </a:lnTo>
                <a:lnTo>
                  <a:pt x="368990" y="61490"/>
                </a:lnTo>
                <a:lnTo>
                  <a:pt x="368990" y="71726"/>
                </a:lnTo>
                <a:lnTo>
                  <a:pt x="364922" y="73773"/>
                </a:lnTo>
                <a:lnTo>
                  <a:pt x="364922" y="86056"/>
                </a:lnTo>
                <a:lnTo>
                  <a:pt x="360854" y="88128"/>
                </a:lnTo>
                <a:lnTo>
                  <a:pt x="360854" y="108600"/>
                </a:lnTo>
                <a:lnTo>
                  <a:pt x="356379" y="110647"/>
                </a:lnTo>
                <a:lnTo>
                  <a:pt x="356379" y="163948"/>
                </a:lnTo>
                <a:lnTo>
                  <a:pt x="352310" y="168043"/>
                </a:lnTo>
                <a:lnTo>
                  <a:pt x="352310" y="174184"/>
                </a:lnTo>
                <a:lnTo>
                  <a:pt x="347835" y="176231"/>
                </a:lnTo>
                <a:lnTo>
                  <a:pt x="347835" y="180326"/>
                </a:lnTo>
                <a:lnTo>
                  <a:pt x="343767" y="182373"/>
                </a:lnTo>
                <a:lnTo>
                  <a:pt x="343767" y="186467"/>
                </a:lnTo>
                <a:lnTo>
                  <a:pt x="339292" y="190587"/>
                </a:lnTo>
                <a:lnTo>
                  <a:pt x="335224" y="192634"/>
                </a:lnTo>
                <a:lnTo>
                  <a:pt x="335224" y="196728"/>
                </a:lnTo>
                <a:lnTo>
                  <a:pt x="331155" y="200822"/>
                </a:lnTo>
                <a:lnTo>
                  <a:pt x="326680" y="204917"/>
                </a:lnTo>
                <a:lnTo>
                  <a:pt x="322612" y="209011"/>
                </a:lnTo>
                <a:lnTo>
                  <a:pt x="318137" y="213130"/>
                </a:lnTo>
                <a:lnTo>
                  <a:pt x="314069" y="217225"/>
                </a:lnTo>
                <a:lnTo>
                  <a:pt x="309594" y="221319"/>
                </a:lnTo>
                <a:lnTo>
                  <a:pt x="305525" y="225413"/>
                </a:lnTo>
                <a:lnTo>
                  <a:pt x="301457" y="231555"/>
                </a:lnTo>
                <a:lnTo>
                  <a:pt x="296982" y="235649"/>
                </a:lnTo>
                <a:lnTo>
                  <a:pt x="292914" y="239769"/>
                </a:lnTo>
                <a:lnTo>
                  <a:pt x="284370" y="245910"/>
                </a:lnTo>
                <a:lnTo>
                  <a:pt x="279895" y="252052"/>
                </a:lnTo>
                <a:lnTo>
                  <a:pt x="275827" y="256146"/>
                </a:lnTo>
                <a:lnTo>
                  <a:pt x="267284" y="262288"/>
                </a:lnTo>
                <a:lnTo>
                  <a:pt x="267284" y="264360"/>
                </a:lnTo>
                <a:lnTo>
                  <a:pt x="263216" y="266407"/>
                </a:lnTo>
                <a:lnTo>
                  <a:pt x="263216" y="268454"/>
                </a:lnTo>
                <a:lnTo>
                  <a:pt x="258740" y="270501"/>
                </a:lnTo>
                <a:lnTo>
                  <a:pt x="258740" y="272548"/>
                </a:lnTo>
                <a:lnTo>
                  <a:pt x="254672" y="272548"/>
                </a:lnTo>
                <a:lnTo>
                  <a:pt x="254672" y="276643"/>
                </a:lnTo>
                <a:lnTo>
                  <a:pt x="250197" y="276643"/>
                </a:lnTo>
                <a:lnTo>
                  <a:pt x="250197" y="278690"/>
                </a:lnTo>
                <a:lnTo>
                  <a:pt x="246129" y="280737"/>
                </a:lnTo>
                <a:lnTo>
                  <a:pt x="246129" y="282784"/>
                </a:lnTo>
                <a:lnTo>
                  <a:pt x="242061" y="284832"/>
                </a:lnTo>
                <a:lnTo>
                  <a:pt x="242061" y="286879"/>
                </a:lnTo>
                <a:lnTo>
                  <a:pt x="237586" y="288951"/>
                </a:lnTo>
                <a:lnTo>
                  <a:pt x="237586" y="290998"/>
                </a:lnTo>
                <a:lnTo>
                  <a:pt x="233517" y="293045"/>
                </a:lnTo>
                <a:lnTo>
                  <a:pt x="233517" y="295092"/>
                </a:lnTo>
                <a:lnTo>
                  <a:pt x="229042" y="295092"/>
                </a:lnTo>
                <a:lnTo>
                  <a:pt x="229042" y="299187"/>
                </a:lnTo>
                <a:lnTo>
                  <a:pt x="224974" y="299187"/>
                </a:lnTo>
                <a:lnTo>
                  <a:pt x="224974" y="303281"/>
                </a:lnTo>
                <a:lnTo>
                  <a:pt x="220499" y="303281"/>
                </a:lnTo>
                <a:lnTo>
                  <a:pt x="220499" y="307375"/>
                </a:lnTo>
                <a:lnTo>
                  <a:pt x="216431" y="307375"/>
                </a:lnTo>
                <a:lnTo>
                  <a:pt x="216431" y="309423"/>
                </a:lnTo>
                <a:lnTo>
                  <a:pt x="212362" y="311470"/>
                </a:lnTo>
                <a:lnTo>
                  <a:pt x="212362" y="313517"/>
                </a:lnTo>
                <a:lnTo>
                  <a:pt x="207887" y="313517"/>
                </a:lnTo>
                <a:lnTo>
                  <a:pt x="207887" y="315589"/>
                </a:lnTo>
                <a:lnTo>
                  <a:pt x="203819" y="317636"/>
                </a:lnTo>
                <a:lnTo>
                  <a:pt x="203819" y="319683"/>
                </a:lnTo>
                <a:lnTo>
                  <a:pt x="199344" y="319683"/>
                </a:lnTo>
                <a:lnTo>
                  <a:pt x="199344" y="321731"/>
                </a:lnTo>
                <a:lnTo>
                  <a:pt x="195276" y="323778"/>
                </a:lnTo>
                <a:lnTo>
                  <a:pt x="195276" y="325825"/>
                </a:lnTo>
                <a:lnTo>
                  <a:pt x="190801" y="325825"/>
                </a:lnTo>
                <a:lnTo>
                  <a:pt x="190801" y="329919"/>
                </a:lnTo>
                <a:lnTo>
                  <a:pt x="186732" y="329919"/>
                </a:lnTo>
                <a:lnTo>
                  <a:pt x="186732" y="331966"/>
                </a:lnTo>
                <a:lnTo>
                  <a:pt x="182257" y="334014"/>
                </a:lnTo>
                <a:lnTo>
                  <a:pt x="182257" y="336061"/>
                </a:lnTo>
                <a:lnTo>
                  <a:pt x="174121" y="342227"/>
                </a:lnTo>
                <a:lnTo>
                  <a:pt x="165577" y="348369"/>
                </a:lnTo>
                <a:lnTo>
                  <a:pt x="157034" y="354510"/>
                </a:lnTo>
                <a:lnTo>
                  <a:pt x="148491" y="360652"/>
                </a:lnTo>
                <a:lnTo>
                  <a:pt x="139947" y="366818"/>
                </a:lnTo>
                <a:lnTo>
                  <a:pt x="131404" y="372960"/>
                </a:lnTo>
                <a:lnTo>
                  <a:pt x="122861" y="377054"/>
                </a:lnTo>
                <a:lnTo>
                  <a:pt x="114724" y="383196"/>
                </a:lnTo>
                <a:lnTo>
                  <a:pt x="106181" y="389337"/>
                </a:lnTo>
                <a:lnTo>
                  <a:pt x="97638" y="393457"/>
                </a:lnTo>
                <a:lnTo>
                  <a:pt x="89094" y="399598"/>
                </a:lnTo>
                <a:lnTo>
                  <a:pt x="80551" y="403693"/>
                </a:lnTo>
                <a:lnTo>
                  <a:pt x="72008" y="409834"/>
                </a:lnTo>
                <a:lnTo>
                  <a:pt x="63464" y="413928"/>
                </a:lnTo>
                <a:lnTo>
                  <a:pt x="55328" y="418048"/>
                </a:lnTo>
                <a:lnTo>
                  <a:pt x="50853" y="424189"/>
                </a:lnTo>
                <a:lnTo>
                  <a:pt x="46784" y="430331"/>
                </a:lnTo>
                <a:lnTo>
                  <a:pt x="38241" y="436472"/>
                </a:lnTo>
                <a:lnTo>
                  <a:pt x="33766" y="440567"/>
                </a:lnTo>
                <a:lnTo>
                  <a:pt x="25629" y="446733"/>
                </a:lnTo>
                <a:lnTo>
                  <a:pt x="21154" y="452875"/>
                </a:lnTo>
                <a:lnTo>
                  <a:pt x="12611" y="459016"/>
                </a:lnTo>
                <a:lnTo>
                  <a:pt x="4068" y="463111"/>
                </a:lnTo>
                <a:lnTo>
                  <a:pt x="0" y="463111"/>
                </a:lnTo>
                <a:lnTo>
                  <a:pt x="0" y="2145509"/>
                </a:lnTo>
                <a:lnTo>
                  <a:pt x="12611" y="2143462"/>
                </a:lnTo>
                <a:lnTo>
                  <a:pt x="25629" y="2143462"/>
                </a:lnTo>
                <a:lnTo>
                  <a:pt x="38241" y="2141412"/>
                </a:lnTo>
                <a:lnTo>
                  <a:pt x="55328" y="2139363"/>
                </a:lnTo>
                <a:lnTo>
                  <a:pt x="67939" y="2137313"/>
                </a:lnTo>
                <a:lnTo>
                  <a:pt x="76483" y="2135263"/>
                </a:lnTo>
                <a:lnTo>
                  <a:pt x="85026" y="2133214"/>
                </a:lnTo>
                <a:lnTo>
                  <a:pt x="97638" y="2131167"/>
                </a:lnTo>
                <a:lnTo>
                  <a:pt x="106181" y="2129117"/>
                </a:lnTo>
                <a:lnTo>
                  <a:pt x="114724" y="2127067"/>
                </a:lnTo>
                <a:lnTo>
                  <a:pt x="127336" y="2122968"/>
                </a:lnTo>
                <a:lnTo>
                  <a:pt x="135879" y="2120921"/>
                </a:lnTo>
                <a:lnTo>
                  <a:pt x="148491" y="2118871"/>
                </a:lnTo>
                <a:lnTo>
                  <a:pt x="157034" y="2114772"/>
                </a:lnTo>
                <a:lnTo>
                  <a:pt x="165577" y="2112722"/>
                </a:lnTo>
                <a:lnTo>
                  <a:pt x="178189" y="2108625"/>
                </a:lnTo>
                <a:lnTo>
                  <a:pt x="186732" y="2106576"/>
                </a:lnTo>
                <a:lnTo>
                  <a:pt x="195276" y="2102476"/>
                </a:lnTo>
                <a:lnTo>
                  <a:pt x="207887" y="2098379"/>
                </a:lnTo>
                <a:lnTo>
                  <a:pt x="216431" y="2096330"/>
                </a:lnTo>
                <a:lnTo>
                  <a:pt x="224974" y="2092230"/>
                </a:lnTo>
                <a:lnTo>
                  <a:pt x="233517" y="2088133"/>
                </a:lnTo>
                <a:lnTo>
                  <a:pt x="246129" y="2084034"/>
                </a:lnTo>
                <a:lnTo>
                  <a:pt x="254672" y="2079935"/>
                </a:lnTo>
                <a:lnTo>
                  <a:pt x="263216" y="2075838"/>
                </a:lnTo>
                <a:lnTo>
                  <a:pt x="271759" y="2073788"/>
                </a:lnTo>
                <a:lnTo>
                  <a:pt x="279895" y="2069689"/>
                </a:lnTo>
                <a:lnTo>
                  <a:pt x="288439" y="2065592"/>
                </a:lnTo>
                <a:lnTo>
                  <a:pt x="296982" y="2061493"/>
                </a:lnTo>
                <a:lnTo>
                  <a:pt x="305525" y="2057393"/>
                </a:lnTo>
                <a:lnTo>
                  <a:pt x="309594" y="2053292"/>
                </a:lnTo>
                <a:lnTo>
                  <a:pt x="318137" y="2049197"/>
                </a:lnTo>
                <a:lnTo>
                  <a:pt x="326680" y="2045103"/>
                </a:lnTo>
                <a:lnTo>
                  <a:pt x="335224" y="2041009"/>
                </a:lnTo>
                <a:lnTo>
                  <a:pt x="339292" y="2036914"/>
                </a:lnTo>
                <a:lnTo>
                  <a:pt x="347835" y="2032795"/>
                </a:lnTo>
                <a:lnTo>
                  <a:pt x="352310" y="2030748"/>
                </a:lnTo>
                <a:lnTo>
                  <a:pt x="356379" y="2026653"/>
                </a:lnTo>
                <a:lnTo>
                  <a:pt x="364922" y="2022559"/>
                </a:lnTo>
                <a:lnTo>
                  <a:pt x="368990" y="2020512"/>
                </a:lnTo>
                <a:lnTo>
                  <a:pt x="373465" y="2016417"/>
                </a:lnTo>
                <a:lnTo>
                  <a:pt x="382009" y="2012323"/>
                </a:lnTo>
                <a:lnTo>
                  <a:pt x="386077" y="2010251"/>
                </a:lnTo>
                <a:lnTo>
                  <a:pt x="390552" y="2006157"/>
                </a:lnTo>
                <a:lnTo>
                  <a:pt x="394620" y="2002062"/>
                </a:lnTo>
                <a:lnTo>
                  <a:pt x="398688" y="1997968"/>
                </a:lnTo>
                <a:lnTo>
                  <a:pt x="403163" y="1995921"/>
                </a:lnTo>
                <a:lnTo>
                  <a:pt x="407232" y="1991826"/>
                </a:lnTo>
                <a:lnTo>
                  <a:pt x="411707" y="1987732"/>
                </a:lnTo>
                <a:lnTo>
                  <a:pt x="411707" y="1985685"/>
                </a:lnTo>
                <a:lnTo>
                  <a:pt x="415775" y="1981566"/>
                </a:lnTo>
                <a:lnTo>
                  <a:pt x="420250" y="1977471"/>
                </a:lnTo>
                <a:lnTo>
                  <a:pt x="420250" y="1973377"/>
                </a:lnTo>
                <a:lnTo>
                  <a:pt x="424318" y="1969282"/>
                </a:lnTo>
                <a:lnTo>
                  <a:pt x="424318" y="1967235"/>
                </a:lnTo>
                <a:lnTo>
                  <a:pt x="428387" y="1963141"/>
                </a:lnTo>
                <a:lnTo>
                  <a:pt x="428387" y="1952880"/>
                </a:lnTo>
                <a:lnTo>
                  <a:pt x="432862" y="1948786"/>
                </a:lnTo>
                <a:lnTo>
                  <a:pt x="432862" y="1938550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814280" y="3080243"/>
            <a:ext cx="2282981" cy="2817694"/>
          </a:xfrm>
          <a:custGeom>
            <a:avLst/>
            <a:gdLst/>
            <a:ahLst/>
            <a:cxnLst/>
            <a:rect l="l" t="t" r="r" b="b"/>
            <a:pathLst>
              <a:path w="2282981" h="2817694">
                <a:moveTo>
                  <a:pt x="912265" y="454872"/>
                </a:moveTo>
                <a:lnTo>
                  <a:pt x="908034" y="450877"/>
                </a:lnTo>
                <a:lnTo>
                  <a:pt x="908034" y="442639"/>
                </a:lnTo>
                <a:lnTo>
                  <a:pt x="903762" y="438644"/>
                </a:lnTo>
                <a:lnTo>
                  <a:pt x="903762" y="428408"/>
                </a:lnTo>
                <a:lnTo>
                  <a:pt x="899531" y="424164"/>
                </a:lnTo>
                <a:lnTo>
                  <a:pt x="899531" y="407937"/>
                </a:lnTo>
                <a:lnTo>
                  <a:pt x="895300" y="403693"/>
                </a:lnTo>
                <a:lnTo>
                  <a:pt x="895300" y="393457"/>
                </a:lnTo>
                <a:lnTo>
                  <a:pt x="891028" y="389462"/>
                </a:lnTo>
                <a:lnTo>
                  <a:pt x="891028" y="379226"/>
                </a:lnTo>
                <a:lnTo>
                  <a:pt x="886797" y="372985"/>
                </a:lnTo>
                <a:lnTo>
                  <a:pt x="886797" y="364746"/>
                </a:lnTo>
                <a:lnTo>
                  <a:pt x="882566" y="358755"/>
                </a:lnTo>
                <a:lnTo>
                  <a:pt x="882566" y="350516"/>
                </a:lnTo>
                <a:lnTo>
                  <a:pt x="878335" y="346272"/>
                </a:lnTo>
                <a:lnTo>
                  <a:pt x="878335" y="338283"/>
                </a:lnTo>
                <a:lnTo>
                  <a:pt x="874064" y="336036"/>
                </a:lnTo>
                <a:lnTo>
                  <a:pt x="874064" y="328047"/>
                </a:lnTo>
                <a:lnTo>
                  <a:pt x="869833" y="319808"/>
                </a:lnTo>
                <a:lnTo>
                  <a:pt x="869833" y="311570"/>
                </a:lnTo>
                <a:lnTo>
                  <a:pt x="865602" y="301334"/>
                </a:lnTo>
                <a:lnTo>
                  <a:pt x="865602" y="293095"/>
                </a:lnTo>
                <a:lnTo>
                  <a:pt x="861330" y="284856"/>
                </a:lnTo>
                <a:lnTo>
                  <a:pt x="857099" y="276618"/>
                </a:lnTo>
                <a:lnTo>
                  <a:pt x="857099" y="268379"/>
                </a:lnTo>
                <a:lnTo>
                  <a:pt x="852868" y="260390"/>
                </a:lnTo>
                <a:lnTo>
                  <a:pt x="852868" y="252152"/>
                </a:lnTo>
                <a:lnTo>
                  <a:pt x="848597" y="243913"/>
                </a:lnTo>
                <a:lnTo>
                  <a:pt x="848597" y="237672"/>
                </a:lnTo>
                <a:lnTo>
                  <a:pt x="844366" y="229683"/>
                </a:lnTo>
                <a:lnTo>
                  <a:pt x="844366" y="221444"/>
                </a:lnTo>
                <a:lnTo>
                  <a:pt x="840135" y="215203"/>
                </a:lnTo>
                <a:lnTo>
                  <a:pt x="840135" y="206964"/>
                </a:lnTo>
                <a:lnTo>
                  <a:pt x="835904" y="200972"/>
                </a:lnTo>
                <a:lnTo>
                  <a:pt x="835904" y="194731"/>
                </a:lnTo>
                <a:lnTo>
                  <a:pt x="831632" y="188489"/>
                </a:lnTo>
                <a:lnTo>
                  <a:pt x="831632" y="180500"/>
                </a:lnTo>
                <a:lnTo>
                  <a:pt x="827401" y="174259"/>
                </a:lnTo>
                <a:lnTo>
                  <a:pt x="827401" y="170015"/>
                </a:lnTo>
                <a:lnTo>
                  <a:pt x="823170" y="164023"/>
                </a:lnTo>
                <a:lnTo>
                  <a:pt x="823170" y="151790"/>
                </a:lnTo>
                <a:lnTo>
                  <a:pt x="818898" y="147546"/>
                </a:lnTo>
                <a:lnTo>
                  <a:pt x="814667" y="141554"/>
                </a:lnTo>
                <a:lnTo>
                  <a:pt x="814667" y="137310"/>
                </a:lnTo>
                <a:lnTo>
                  <a:pt x="810436" y="133316"/>
                </a:lnTo>
                <a:lnTo>
                  <a:pt x="810436" y="129071"/>
                </a:lnTo>
                <a:lnTo>
                  <a:pt x="806165" y="123080"/>
                </a:lnTo>
                <a:lnTo>
                  <a:pt x="806165" y="118836"/>
                </a:lnTo>
                <a:lnTo>
                  <a:pt x="801934" y="116838"/>
                </a:lnTo>
                <a:lnTo>
                  <a:pt x="797703" y="108600"/>
                </a:lnTo>
                <a:lnTo>
                  <a:pt x="797703" y="102608"/>
                </a:lnTo>
                <a:lnTo>
                  <a:pt x="793472" y="96367"/>
                </a:lnTo>
                <a:lnTo>
                  <a:pt x="789200" y="90125"/>
                </a:lnTo>
                <a:lnTo>
                  <a:pt x="784969" y="84133"/>
                </a:lnTo>
                <a:lnTo>
                  <a:pt x="780738" y="77892"/>
                </a:lnTo>
                <a:lnTo>
                  <a:pt x="776466" y="71651"/>
                </a:lnTo>
                <a:lnTo>
                  <a:pt x="772235" y="65659"/>
                </a:lnTo>
                <a:lnTo>
                  <a:pt x="772235" y="59418"/>
                </a:lnTo>
                <a:lnTo>
                  <a:pt x="768004" y="55423"/>
                </a:lnTo>
                <a:lnTo>
                  <a:pt x="763733" y="51179"/>
                </a:lnTo>
                <a:lnTo>
                  <a:pt x="759502" y="45187"/>
                </a:lnTo>
                <a:lnTo>
                  <a:pt x="755271" y="40943"/>
                </a:lnTo>
                <a:lnTo>
                  <a:pt x="755271" y="36949"/>
                </a:lnTo>
                <a:lnTo>
                  <a:pt x="751040" y="32954"/>
                </a:lnTo>
                <a:lnTo>
                  <a:pt x="746768" y="28710"/>
                </a:lnTo>
                <a:lnTo>
                  <a:pt x="742537" y="24715"/>
                </a:lnTo>
                <a:lnTo>
                  <a:pt x="742537" y="22468"/>
                </a:lnTo>
                <a:lnTo>
                  <a:pt x="738306" y="18474"/>
                </a:lnTo>
                <a:lnTo>
                  <a:pt x="738306" y="16477"/>
                </a:lnTo>
                <a:lnTo>
                  <a:pt x="734035" y="12233"/>
                </a:lnTo>
                <a:lnTo>
                  <a:pt x="729804" y="10235"/>
                </a:lnTo>
                <a:lnTo>
                  <a:pt x="729804" y="6241"/>
                </a:lnTo>
                <a:lnTo>
                  <a:pt x="725573" y="4244"/>
                </a:lnTo>
                <a:lnTo>
                  <a:pt x="725573" y="1997"/>
                </a:lnTo>
                <a:lnTo>
                  <a:pt x="721301" y="0"/>
                </a:lnTo>
                <a:lnTo>
                  <a:pt x="717070" y="1997"/>
                </a:lnTo>
                <a:lnTo>
                  <a:pt x="717070" y="8238"/>
                </a:lnTo>
                <a:lnTo>
                  <a:pt x="712839" y="10235"/>
                </a:lnTo>
                <a:lnTo>
                  <a:pt x="712839" y="12233"/>
                </a:lnTo>
                <a:lnTo>
                  <a:pt x="708608" y="16477"/>
                </a:lnTo>
                <a:lnTo>
                  <a:pt x="704336" y="18474"/>
                </a:lnTo>
                <a:lnTo>
                  <a:pt x="704336" y="20471"/>
                </a:lnTo>
                <a:lnTo>
                  <a:pt x="700105" y="24715"/>
                </a:lnTo>
                <a:lnTo>
                  <a:pt x="695874" y="26713"/>
                </a:lnTo>
                <a:lnTo>
                  <a:pt x="691603" y="28710"/>
                </a:lnTo>
                <a:lnTo>
                  <a:pt x="687372" y="32954"/>
                </a:lnTo>
                <a:lnTo>
                  <a:pt x="683141" y="34951"/>
                </a:lnTo>
                <a:lnTo>
                  <a:pt x="678869" y="38946"/>
                </a:lnTo>
                <a:lnTo>
                  <a:pt x="674638" y="43190"/>
                </a:lnTo>
                <a:lnTo>
                  <a:pt x="670407" y="45187"/>
                </a:lnTo>
                <a:lnTo>
                  <a:pt x="666176" y="49182"/>
                </a:lnTo>
                <a:lnTo>
                  <a:pt x="661904" y="53426"/>
                </a:lnTo>
                <a:lnTo>
                  <a:pt x="661904" y="55423"/>
                </a:lnTo>
                <a:lnTo>
                  <a:pt x="657673" y="59418"/>
                </a:lnTo>
                <a:lnTo>
                  <a:pt x="653442" y="63662"/>
                </a:lnTo>
                <a:lnTo>
                  <a:pt x="649171" y="67656"/>
                </a:lnTo>
                <a:lnTo>
                  <a:pt x="644940" y="71651"/>
                </a:lnTo>
                <a:lnTo>
                  <a:pt x="644940" y="75895"/>
                </a:lnTo>
                <a:lnTo>
                  <a:pt x="640709" y="79889"/>
                </a:lnTo>
                <a:lnTo>
                  <a:pt x="636437" y="84133"/>
                </a:lnTo>
                <a:lnTo>
                  <a:pt x="636437" y="92372"/>
                </a:lnTo>
                <a:lnTo>
                  <a:pt x="632206" y="96367"/>
                </a:lnTo>
                <a:lnTo>
                  <a:pt x="632206" y="125077"/>
                </a:lnTo>
                <a:lnTo>
                  <a:pt x="627975" y="127074"/>
                </a:lnTo>
                <a:lnTo>
                  <a:pt x="627975" y="139307"/>
                </a:lnTo>
                <a:lnTo>
                  <a:pt x="623744" y="141554"/>
                </a:lnTo>
                <a:lnTo>
                  <a:pt x="623744" y="149543"/>
                </a:lnTo>
                <a:lnTo>
                  <a:pt x="619472" y="153787"/>
                </a:lnTo>
                <a:lnTo>
                  <a:pt x="619472" y="162026"/>
                </a:lnTo>
                <a:lnTo>
                  <a:pt x="615242" y="166020"/>
                </a:lnTo>
                <a:lnTo>
                  <a:pt x="615242" y="172262"/>
                </a:lnTo>
                <a:lnTo>
                  <a:pt x="611011" y="176256"/>
                </a:lnTo>
                <a:lnTo>
                  <a:pt x="611011" y="186492"/>
                </a:lnTo>
                <a:lnTo>
                  <a:pt x="606739" y="188489"/>
                </a:lnTo>
                <a:lnTo>
                  <a:pt x="606739" y="200972"/>
                </a:lnTo>
                <a:lnTo>
                  <a:pt x="602508" y="204967"/>
                </a:lnTo>
                <a:lnTo>
                  <a:pt x="602508" y="217200"/>
                </a:lnTo>
                <a:lnTo>
                  <a:pt x="598277" y="223441"/>
                </a:lnTo>
                <a:lnTo>
                  <a:pt x="598277" y="231680"/>
                </a:lnTo>
                <a:lnTo>
                  <a:pt x="594046" y="237672"/>
                </a:lnTo>
                <a:lnTo>
                  <a:pt x="594046" y="241916"/>
                </a:lnTo>
                <a:lnTo>
                  <a:pt x="589774" y="247907"/>
                </a:lnTo>
                <a:lnTo>
                  <a:pt x="589774" y="260390"/>
                </a:lnTo>
                <a:lnTo>
                  <a:pt x="585543" y="264385"/>
                </a:lnTo>
                <a:lnTo>
                  <a:pt x="585543" y="270626"/>
                </a:lnTo>
                <a:lnTo>
                  <a:pt x="581312" y="276618"/>
                </a:lnTo>
                <a:lnTo>
                  <a:pt x="581312" y="282859"/>
                </a:lnTo>
                <a:lnTo>
                  <a:pt x="577041" y="289101"/>
                </a:lnTo>
                <a:lnTo>
                  <a:pt x="577041" y="297090"/>
                </a:lnTo>
                <a:lnTo>
                  <a:pt x="572810" y="303331"/>
                </a:lnTo>
                <a:lnTo>
                  <a:pt x="572810" y="309572"/>
                </a:lnTo>
                <a:lnTo>
                  <a:pt x="568579" y="315564"/>
                </a:lnTo>
                <a:lnTo>
                  <a:pt x="564307" y="321806"/>
                </a:lnTo>
                <a:lnTo>
                  <a:pt x="564307" y="328047"/>
                </a:lnTo>
                <a:lnTo>
                  <a:pt x="560076" y="336036"/>
                </a:lnTo>
                <a:lnTo>
                  <a:pt x="555845" y="342277"/>
                </a:lnTo>
                <a:lnTo>
                  <a:pt x="555845" y="348519"/>
                </a:lnTo>
                <a:lnTo>
                  <a:pt x="551614" y="354510"/>
                </a:lnTo>
                <a:lnTo>
                  <a:pt x="547342" y="360752"/>
                </a:lnTo>
                <a:lnTo>
                  <a:pt x="543111" y="368990"/>
                </a:lnTo>
                <a:lnTo>
                  <a:pt x="538880" y="374982"/>
                </a:lnTo>
                <a:lnTo>
                  <a:pt x="534609" y="381224"/>
                </a:lnTo>
                <a:lnTo>
                  <a:pt x="530378" y="387465"/>
                </a:lnTo>
                <a:lnTo>
                  <a:pt x="526147" y="393457"/>
                </a:lnTo>
                <a:lnTo>
                  <a:pt x="521875" y="399698"/>
                </a:lnTo>
                <a:lnTo>
                  <a:pt x="513413" y="407937"/>
                </a:lnTo>
                <a:lnTo>
                  <a:pt x="504910" y="418173"/>
                </a:lnTo>
                <a:lnTo>
                  <a:pt x="496448" y="428408"/>
                </a:lnTo>
                <a:lnTo>
                  <a:pt x="487946" y="438644"/>
                </a:lnTo>
                <a:lnTo>
                  <a:pt x="479443" y="446883"/>
                </a:lnTo>
                <a:lnTo>
                  <a:pt x="466750" y="457119"/>
                </a:lnTo>
                <a:lnTo>
                  <a:pt x="458248" y="467355"/>
                </a:lnTo>
                <a:lnTo>
                  <a:pt x="445514" y="477591"/>
                </a:lnTo>
                <a:lnTo>
                  <a:pt x="432780" y="487826"/>
                </a:lnTo>
                <a:lnTo>
                  <a:pt x="424318" y="498012"/>
                </a:lnTo>
                <a:lnTo>
                  <a:pt x="411585" y="508248"/>
                </a:lnTo>
                <a:lnTo>
                  <a:pt x="398851" y="518509"/>
                </a:lnTo>
                <a:lnTo>
                  <a:pt x="386117" y="528745"/>
                </a:lnTo>
                <a:lnTo>
                  <a:pt x="373384" y="538981"/>
                </a:lnTo>
                <a:lnTo>
                  <a:pt x="360650" y="549242"/>
                </a:lnTo>
                <a:lnTo>
                  <a:pt x="347917" y="559478"/>
                </a:lnTo>
                <a:lnTo>
                  <a:pt x="335183" y="569738"/>
                </a:lnTo>
                <a:lnTo>
                  <a:pt x="322449" y="579974"/>
                </a:lnTo>
                <a:lnTo>
                  <a:pt x="309716" y="588163"/>
                </a:lnTo>
                <a:lnTo>
                  <a:pt x="297023" y="598424"/>
                </a:lnTo>
                <a:lnTo>
                  <a:pt x="288520" y="608660"/>
                </a:lnTo>
                <a:lnTo>
                  <a:pt x="275786" y="616848"/>
                </a:lnTo>
                <a:lnTo>
                  <a:pt x="263053" y="627109"/>
                </a:lnTo>
                <a:lnTo>
                  <a:pt x="254591" y="637345"/>
                </a:lnTo>
                <a:lnTo>
                  <a:pt x="241857" y="645559"/>
                </a:lnTo>
                <a:lnTo>
                  <a:pt x="233355" y="653748"/>
                </a:lnTo>
                <a:lnTo>
                  <a:pt x="224893" y="663983"/>
                </a:lnTo>
                <a:lnTo>
                  <a:pt x="212159" y="672197"/>
                </a:lnTo>
                <a:lnTo>
                  <a:pt x="203656" y="680386"/>
                </a:lnTo>
                <a:lnTo>
                  <a:pt x="199425" y="688574"/>
                </a:lnTo>
                <a:lnTo>
                  <a:pt x="190923" y="694741"/>
                </a:lnTo>
                <a:lnTo>
                  <a:pt x="186692" y="702930"/>
                </a:lnTo>
                <a:lnTo>
                  <a:pt x="182461" y="702930"/>
                </a:lnTo>
                <a:lnTo>
                  <a:pt x="182461" y="704977"/>
                </a:lnTo>
                <a:lnTo>
                  <a:pt x="178189" y="707024"/>
                </a:lnTo>
                <a:lnTo>
                  <a:pt x="178189" y="709071"/>
                </a:lnTo>
                <a:lnTo>
                  <a:pt x="173958" y="709071"/>
                </a:lnTo>
                <a:lnTo>
                  <a:pt x="173958" y="711118"/>
                </a:lnTo>
                <a:lnTo>
                  <a:pt x="169727" y="711118"/>
                </a:lnTo>
                <a:lnTo>
                  <a:pt x="169727" y="713166"/>
                </a:lnTo>
                <a:lnTo>
                  <a:pt x="165455" y="713166"/>
                </a:lnTo>
                <a:lnTo>
                  <a:pt x="165455" y="715213"/>
                </a:lnTo>
                <a:lnTo>
                  <a:pt x="161224" y="717260"/>
                </a:lnTo>
                <a:lnTo>
                  <a:pt x="161224" y="719307"/>
                </a:lnTo>
                <a:lnTo>
                  <a:pt x="156993" y="719307"/>
                </a:lnTo>
                <a:lnTo>
                  <a:pt x="156993" y="721379"/>
                </a:lnTo>
                <a:lnTo>
                  <a:pt x="152722" y="723426"/>
                </a:lnTo>
                <a:lnTo>
                  <a:pt x="152722" y="725474"/>
                </a:lnTo>
                <a:lnTo>
                  <a:pt x="148491" y="725474"/>
                </a:lnTo>
                <a:lnTo>
                  <a:pt x="148491" y="727521"/>
                </a:lnTo>
                <a:lnTo>
                  <a:pt x="144260" y="727521"/>
                </a:lnTo>
                <a:lnTo>
                  <a:pt x="144260" y="729568"/>
                </a:lnTo>
                <a:lnTo>
                  <a:pt x="140029" y="729568"/>
                </a:lnTo>
                <a:lnTo>
                  <a:pt x="140029" y="731615"/>
                </a:lnTo>
                <a:lnTo>
                  <a:pt x="135757" y="733662"/>
                </a:lnTo>
                <a:lnTo>
                  <a:pt x="131526" y="735709"/>
                </a:lnTo>
                <a:lnTo>
                  <a:pt x="127295" y="737757"/>
                </a:lnTo>
                <a:lnTo>
                  <a:pt x="127295" y="739804"/>
                </a:lnTo>
                <a:lnTo>
                  <a:pt x="123023" y="739804"/>
                </a:lnTo>
                <a:lnTo>
                  <a:pt x="118793" y="741851"/>
                </a:lnTo>
                <a:lnTo>
                  <a:pt x="114562" y="743898"/>
                </a:lnTo>
                <a:lnTo>
                  <a:pt x="110290" y="745970"/>
                </a:lnTo>
                <a:lnTo>
                  <a:pt x="106059" y="745970"/>
                </a:lnTo>
                <a:lnTo>
                  <a:pt x="106059" y="748017"/>
                </a:lnTo>
                <a:lnTo>
                  <a:pt x="101828" y="748017"/>
                </a:lnTo>
                <a:lnTo>
                  <a:pt x="101828" y="750065"/>
                </a:lnTo>
                <a:lnTo>
                  <a:pt x="97597" y="750065"/>
                </a:lnTo>
                <a:lnTo>
                  <a:pt x="97597" y="754159"/>
                </a:lnTo>
                <a:lnTo>
                  <a:pt x="93325" y="754159"/>
                </a:lnTo>
                <a:lnTo>
                  <a:pt x="93325" y="756206"/>
                </a:lnTo>
                <a:lnTo>
                  <a:pt x="89094" y="756206"/>
                </a:lnTo>
                <a:lnTo>
                  <a:pt x="89094" y="758253"/>
                </a:lnTo>
                <a:lnTo>
                  <a:pt x="84863" y="760301"/>
                </a:lnTo>
                <a:lnTo>
                  <a:pt x="80592" y="760301"/>
                </a:lnTo>
                <a:lnTo>
                  <a:pt x="80592" y="762348"/>
                </a:lnTo>
                <a:lnTo>
                  <a:pt x="76361" y="764395"/>
                </a:lnTo>
                <a:lnTo>
                  <a:pt x="76361" y="766442"/>
                </a:lnTo>
                <a:lnTo>
                  <a:pt x="72130" y="766442"/>
                </a:lnTo>
                <a:lnTo>
                  <a:pt x="72130" y="770536"/>
                </a:lnTo>
                <a:lnTo>
                  <a:pt x="67858" y="770536"/>
                </a:lnTo>
                <a:lnTo>
                  <a:pt x="67858" y="774656"/>
                </a:lnTo>
                <a:lnTo>
                  <a:pt x="63627" y="776703"/>
                </a:lnTo>
                <a:lnTo>
                  <a:pt x="59396" y="778750"/>
                </a:lnTo>
                <a:lnTo>
                  <a:pt x="55165" y="780797"/>
                </a:lnTo>
                <a:lnTo>
                  <a:pt x="50893" y="780797"/>
                </a:lnTo>
                <a:lnTo>
                  <a:pt x="50893" y="782844"/>
                </a:lnTo>
                <a:lnTo>
                  <a:pt x="46662" y="782844"/>
                </a:lnTo>
                <a:lnTo>
                  <a:pt x="46662" y="784892"/>
                </a:lnTo>
                <a:lnTo>
                  <a:pt x="42431" y="784892"/>
                </a:lnTo>
                <a:lnTo>
                  <a:pt x="42431" y="786939"/>
                </a:lnTo>
                <a:lnTo>
                  <a:pt x="38160" y="786939"/>
                </a:lnTo>
                <a:lnTo>
                  <a:pt x="38160" y="791033"/>
                </a:lnTo>
                <a:lnTo>
                  <a:pt x="33929" y="791033"/>
                </a:lnTo>
                <a:lnTo>
                  <a:pt x="33929" y="793080"/>
                </a:lnTo>
                <a:lnTo>
                  <a:pt x="29698" y="795127"/>
                </a:lnTo>
                <a:lnTo>
                  <a:pt x="29698" y="797200"/>
                </a:lnTo>
                <a:lnTo>
                  <a:pt x="25426" y="799247"/>
                </a:lnTo>
                <a:lnTo>
                  <a:pt x="21195" y="801294"/>
                </a:lnTo>
                <a:lnTo>
                  <a:pt x="21195" y="803341"/>
                </a:lnTo>
                <a:lnTo>
                  <a:pt x="16964" y="805388"/>
                </a:lnTo>
                <a:lnTo>
                  <a:pt x="16964" y="807435"/>
                </a:lnTo>
                <a:lnTo>
                  <a:pt x="12733" y="809483"/>
                </a:lnTo>
                <a:lnTo>
                  <a:pt x="8461" y="811530"/>
                </a:lnTo>
                <a:lnTo>
                  <a:pt x="8461" y="813577"/>
                </a:lnTo>
                <a:lnTo>
                  <a:pt x="4230" y="815624"/>
                </a:lnTo>
                <a:lnTo>
                  <a:pt x="4230" y="819719"/>
                </a:lnTo>
                <a:lnTo>
                  <a:pt x="0" y="821791"/>
                </a:lnTo>
                <a:lnTo>
                  <a:pt x="0" y="834074"/>
                </a:lnTo>
                <a:lnTo>
                  <a:pt x="4230" y="836121"/>
                </a:lnTo>
                <a:lnTo>
                  <a:pt x="4230" y="838168"/>
                </a:lnTo>
                <a:lnTo>
                  <a:pt x="8461" y="840215"/>
                </a:lnTo>
                <a:lnTo>
                  <a:pt x="8461" y="842262"/>
                </a:lnTo>
                <a:lnTo>
                  <a:pt x="12733" y="844310"/>
                </a:lnTo>
                <a:lnTo>
                  <a:pt x="16964" y="846357"/>
                </a:lnTo>
                <a:lnTo>
                  <a:pt x="16964" y="848429"/>
                </a:lnTo>
                <a:lnTo>
                  <a:pt x="21195" y="850476"/>
                </a:lnTo>
                <a:lnTo>
                  <a:pt x="21195" y="856618"/>
                </a:lnTo>
                <a:lnTo>
                  <a:pt x="25426" y="858665"/>
                </a:lnTo>
                <a:lnTo>
                  <a:pt x="25426" y="877114"/>
                </a:lnTo>
                <a:lnTo>
                  <a:pt x="29698" y="877114"/>
                </a:lnTo>
                <a:lnTo>
                  <a:pt x="29698" y="901705"/>
                </a:lnTo>
                <a:lnTo>
                  <a:pt x="33929" y="905800"/>
                </a:lnTo>
                <a:lnTo>
                  <a:pt x="33929" y="913988"/>
                </a:lnTo>
                <a:lnTo>
                  <a:pt x="38160" y="918083"/>
                </a:lnTo>
                <a:lnTo>
                  <a:pt x="38160" y="922177"/>
                </a:lnTo>
                <a:lnTo>
                  <a:pt x="42431" y="926296"/>
                </a:lnTo>
                <a:lnTo>
                  <a:pt x="42431" y="934485"/>
                </a:lnTo>
                <a:lnTo>
                  <a:pt x="46662" y="938580"/>
                </a:lnTo>
                <a:lnTo>
                  <a:pt x="46662" y="942674"/>
                </a:lnTo>
                <a:lnTo>
                  <a:pt x="50893" y="946768"/>
                </a:lnTo>
                <a:lnTo>
                  <a:pt x="55165" y="950888"/>
                </a:lnTo>
                <a:lnTo>
                  <a:pt x="55165" y="954982"/>
                </a:lnTo>
                <a:lnTo>
                  <a:pt x="59396" y="957029"/>
                </a:lnTo>
                <a:lnTo>
                  <a:pt x="59396" y="965218"/>
                </a:lnTo>
                <a:lnTo>
                  <a:pt x="63627" y="967265"/>
                </a:lnTo>
                <a:lnTo>
                  <a:pt x="63627" y="971359"/>
                </a:lnTo>
                <a:lnTo>
                  <a:pt x="67858" y="973431"/>
                </a:lnTo>
                <a:lnTo>
                  <a:pt x="67858" y="977526"/>
                </a:lnTo>
                <a:lnTo>
                  <a:pt x="72130" y="979573"/>
                </a:lnTo>
                <a:lnTo>
                  <a:pt x="72130" y="989809"/>
                </a:lnTo>
                <a:lnTo>
                  <a:pt x="76361" y="991856"/>
                </a:lnTo>
                <a:lnTo>
                  <a:pt x="76361" y="995950"/>
                </a:lnTo>
                <a:lnTo>
                  <a:pt x="72130" y="1000070"/>
                </a:lnTo>
                <a:lnTo>
                  <a:pt x="72130" y="1030802"/>
                </a:lnTo>
                <a:lnTo>
                  <a:pt x="76361" y="1034897"/>
                </a:lnTo>
                <a:lnTo>
                  <a:pt x="76361" y="1065629"/>
                </a:lnTo>
                <a:lnTo>
                  <a:pt x="80592" y="1065629"/>
                </a:lnTo>
                <a:lnTo>
                  <a:pt x="80592" y="1067676"/>
                </a:lnTo>
                <a:lnTo>
                  <a:pt x="84863" y="2559493"/>
                </a:lnTo>
                <a:lnTo>
                  <a:pt x="114562" y="2559493"/>
                </a:lnTo>
                <a:lnTo>
                  <a:pt x="118793" y="2561540"/>
                </a:lnTo>
                <a:lnTo>
                  <a:pt x="135757" y="2561540"/>
                </a:lnTo>
                <a:lnTo>
                  <a:pt x="140029" y="2563588"/>
                </a:lnTo>
                <a:lnTo>
                  <a:pt x="203656" y="2563588"/>
                </a:lnTo>
                <a:lnTo>
                  <a:pt x="212159" y="2561540"/>
                </a:lnTo>
                <a:lnTo>
                  <a:pt x="220621" y="2561540"/>
                </a:lnTo>
                <a:lnTo>
                  <a:pt x="233355" y="2559493"/>
                </a:lnTo>
                <a:lnTo>
                  <a:pt x="258822" y="2559493"/>
                </a:lnTo>
                <a:lnTo>
                  <a:pt x="267284" y="2561540"/>
                </a:lnTo>
                <a:lnTo>
                  <a:pt x="284289" y="2561540"/>
                </a:lnTo>
                <a:lnTo>
                  <a:pt x="292751" y="2563588"/>
                </a:lnTo>
                <a:lnTo>
                  <a:pt x="301254" y="2565635"/>
                </a:lnTo>
                <a:lnTo>
                  <a:pt x="309716" y="2565635"/>
                </a:lnTo>
                <a:lnTo>
                  <a:pt x="318218" y="2567682"/>
                </a:lnTo>
                <a:lnTo>
                  <a:pt x="326721" y="2569754"/>
                </a:lnTo>
                <a:lnTo>
                  <a:pt x="335183" y="2571801"/>
                </a:lnTo>
                <a:lnTo>
                  <a:pt x="343686" y="2573848"/>
                </a:lnTo>
                <a:lnTo>
                  <a:pt x="352148" y="2575896"/>
                </a:lnTo>
                <a:lnTo>
                  <a:pt x="360650" y="2577943"/>
                </a:lnTo>
                <a:lnTo>
                  <a:pt x="364881" y="2579990"/>
                </a:lnTo>
                <a:lnTo>
                  <a:pt x="373384" y="2582037"/>
                </a:lnTo>
                <a:lnTo>
                  <a:pt x="381886" y="2584084"/>
                </a:lnTo>
                <a:lnTo>
                  <a:pt x="390348" y="2586131"/>
                </a:lnTo>
                <a:lnTo>
                  <a:pt x="398851" y="2588179"/>
                </a:lnTo>
                <a:lnTo>
                  <a:pt x="403082" y="2590226"/>
                </a:lnTo>
                <a:lnTo>
                  <a:pt x="411585" y="2590226"/>
                </a:lnTo>
                <a:lnTo>
                  <a:pt x="420047" y="2592273"/>
                </a:lnTo>
                <a:lnTo>
                  <a:pt x="424318" y="2594345"/>
                </a:lnTo>
                <a:lnTo>
                  <a:pt x="432780" y="2594345"/>
                </a:lnTo>
                <a:lnTo>
                  <a:pt x="441283" y="2596392"/>
                </a:lnTo>
                <a:lnTo>
                  <a:pt x="445514" y="2596392"/>
                </a:lnTo>
                <a:lnTo>
                  <a:pt x="454017" y="2598439"/>
                </a:lnTo>
                <a:lnTo>
                  <a:pt x="462479" y="2598439"/>
                </a:lnTo>
                <a:lnTo>
                  <a:pt x="479443" y="2602534"/>
                </a:lnTo>
                <a:lnTo>
                  <a:pt x="496448" y="2606628"/>
                </a:lnTo>
                <a:lnTo>
                  <a:pt x="513413" y="2610722"/>
                </a:lnTo>
                <a:lnTo>
                  <a:pt x="530378" y="2614817"/>
                </a:lnTo>
                <a:lnTo>
                  <a:pt x="547342" y="2618911"/>
                </a:lnTo>
                <a:lnTo>
                  <a:pt x="564307" y="2625078"/>
                </a:lnTo>
                <a:lnTo>
                  <a:pt x="581312" y="2631219"/>
                </a:lnTo>
                <a:lnTo>
                  <a:pt x="594046" y="2637361"/>
                </a:lnTo>
                <a:lnTo>
                  <a:pt x="611011" y="2641455"/>
                </a:lnTo>
                <a:lnTo>
                  <a:pt x="623744" y="2647622"/>
                </a:lnTo>
                <a:lnTo>
                  <a:pt x="636437" y="2655810"/>
                </a:lnTo>
                <a:lnTo>
                  <a:pt x="649171" y="2661952"/>
                </a:lnTo>
                <a:lnTo>
                  <a:pt x="666176" y="2668093"/>
                </a:lnTo>
                <a:lnTo>
                  <a:pt x="678869" y="2674260"/>
                </a:lnTo>
                <a:lnTo>
                  <a:pt x="691603" y="2682449"/>
                </a:lnTo>
                <a:lnTo>
                  <a:pt x="704336" y="2688590"/>
                </a:lnTo>
                <a:lnTo>
                  <a:pt x="717070" y="2696804"/>
                </a:lnTo>
                <a:lnTo>
                  <a:pt x="729804" y="2702945"/>
                </a:lnTo>
                <a:lnTo>
                  <a:pt x="742537" y="2709087"/>
                </a:lnTo>
                <a:lnTo>
                  <a:pt x="755271" y="2717275"/>
                </a:lnTo>
                <a:lnTo>
                  <a:pt x="768004" y="2723442"/>
                </a:lnTo>
                <a:lnTo>
                  <a:pt x="780738" y="2731631"/>
                </a:lnTo>
                <a:lnTo>
                  <a:pt x="793472" y="2737772"/>
                </a:lnTo>
                <a:lnTo>
                  <a:pt x="806165" y="2743924"/>
                </a:lnTo>
                <a:lnTo>
                  <a:pt x="818898" y="2752120"/>
                </a:lnTo>
                <a:lnTo>
                  <a:pt x="831632" y="2758269"/>
                </a:lnTo>
                <a:lnTo>
                  <a:pt x="848597" y="2764415"/>
                </a:lnTo>
                <a:lnTo>
                  <a:pt x="861330" y="2770564"/>
                </a:lnTo>
                <a:lnTo>
                  <a:pt x="874064" y="2776711"/>
                </a:lnTo>
                <a:lnTo>
                  <a:pt x="891028" y="2782860"/>
                </a:lnTo>
                <a:lnTo>
                  <a:pt x="903762" y="2789007"/>
                </a:lnTo>
                <a:lnTo>
                  <a:pt x="920767" y="2795156"/>
                </a:lnTo>
                <a:lnTo>
                  <a:pt x="924998" y="2797203"/>
                </a:lnTo>
                <a:lnTo>
                  <a:pt x="933460" y="2799252"/>
                </a:lnTo>
                <a:lnTo>
                  <a:pt x="937732" y="2801302"/>
                </a:lnTo>
                <a:lnTo>
                  <a:pt x="946194" y="2801302"/>
                </a:lnTo>
                <a:lnTo>
                  <a:pt x="950466" y="2803352"/>
                </a:lnTo>
                <a:lnTo>
                  <a:pt x="958928" y="2805401"/>
                </a:lnTo>
                <a:lnTo>
                  <a:pt x="963199" y="2807449"/>
                </a:lnTo>
                <a:lnTo>
                  <a:pt x="971661" y="2807449"/>
                </a:lnTo>
                <a:lnTo>
                  <a:pt x="975892" y="2809498"/>
                </a:lnTo>
                <a:lnTo>
                  <a:pt x="984395" y="2811548"/>
                </a:lnTo>
                <a:lnTo>
                  <a:pt x="988626" y="2811548"/>
                </a:lnTo>
                <a:lnTo>
                  <a:pt x="997128" y="2813598"/>
                </a:lnTo>
                <a:lnTo>
                  <a:pt x="1009862" y="2813598"/>
                </a:lnTo>
                <a:lnTo>
                  <a:pt x="1018324" y="2815647"/>
                </a:lnTo>
                <a:lnTo>
                  <a:pt x="1031058" y="2815647"/>
                </a:lnTo>
                <a:lnTo>
                  <a:pt x="1035329" y="2817694"/>
                </a:lnTo>
                <a:lnTo>
                  <a:pt x="1115921" y="2817694"/>
                </a:lnTo>
                <a:lnTo>
                  <a:pt x="1124424" y="2815647"/>
                </a:lnTo>
                <a:lnTo>
                  <a:pt x="1141389" y="2815647"/>
                </a:lnTo>
                <a:lnTo>
                  <a:pt x="1149891" y="2813598"/>
                </a:lnTo>
                <a:lnTo>
                  <a:pt x="1162625" y="2813598"/>
                </a:lnTo>
                <a:lnTo>
                  <a:pt x="1175318" y="2811548"/>
                </a:lnTo>
                <a:lnTo>
                  <a:pt x="1183821" y="2809498"/>
                </a:lnTo>
                <a:lnTo>
                  <a:pt x="1196554" y="2809498"/>
                </a:lnTo>
                <a:lnTo>
                  <a:pt x="1205057" y="2807449"/>
                </a:lnTo>
                <a:lnTo>
                  <a:pt x="1217750" y="2805401"/>
                </a:lnTo>
                <a:lnTo>
                  <a:pt x="1226253" y="2803352"/>
                </a:lnTo>
                <a:lnTo>
                  <a:pt x="1238986" y="2799252"/>
                </a:lnTo>
                <a:lnTo>
                  <a:pt x="1247489" y="2797203"/>
                </a:lnTo>
                <a:lnTo>
                  <a:pt x="1260182" y="2795156"/>
                </a:lnTo>
                <a:lnTo>
                  <a:pt x="1268684" y="2791056"/>
                </a:lnTo>
                <a:lnTo>
                  <a:pt x="1277187" y="2789007"/>
                </a:lnTo>
                <a:lnTo>
                  <a:pt x="1289921" y="2784907"/>
                </a:lnTo>
                <a:lnTo>
                  <a:pt x="1298383" y="2782860"/>
                </a:lnTo>
                <a:lnTo>
                  <a:pt x="1311116" y="2778761"/>
                </a:lnTo>
                <a:lnTo>
                  <a:pt x="1319619" y="2774661"/>
                </a:lnTo>
                <a:lnTo>
                  <a:pt x="1328081" y="2770564"/>
                </a:lnTo>
                <a:lnTo>
                  <a:pt x="1336584" y="2766465"/>
                </a:lnTo>
                <a:lnTo>
                  <a:pt x="1349317" y="2762368"/>
                </a:lnTo>
                <a:lnTo>
                  <a:pt x="1357779" y="2758269"/>
                </a:lnTo>
                <a:lnTo>
                  <a:pt x="1366282" y="2752120"/>
                </a:lnTo>
                <a:lnTo>
                  <a:pt x="1379015" y="2748023"/>
                </a:lnTo>
                <a:lnTo>
                  <a:pt x="1387477" y="2743924"/>
                </a:lnTo>
                <a:lnTo>
                  <a:pt x="1395980" y="2737772"/>
                </a:lnTo>
                <a:lnTo>
                  <a:pt x="1408714" y="2731631"/>
                </a:lnTo>
                <a:lnTo>
                  <a:pt x="1417176" y="2727536"/>
                </a:lnTo>
                <a:lnTo>
                  <a:pt x="1429909" y="2721395"/>
                </a:lnTo>
                <a:lnTo>
                  <a:pt x="1438412" y="2715228"/>
                </a:lnTo>
                <a:lnTo>
                  <a:pt x="1446915" y="2709087"/>
                </a:lnTo>
                <a:lnTo>
                  <a:pt x="1459608" y="2702945"/>
                </a:lnTo>
                <a:lnTo>
                  <a:pt x="1468110" y="2696804"/>
                </a:lnTo>
                <a:lnTo>
                  <a:pt x="1472341" y="2694732"/>
                </a:lnTo>
                <a:lnTo>
                  <a:pt x="1476613" y="2694732"/>
                </a:lnTo>
                <a:lnTo>
                  <a:pt x="1480844" y="2692684"/>
                </a:lnTo>
                <a:lnTo>
                  <a:pt x="1485075" y="2692684"/>
                </a:lnTo>
                <a:lnTo>
                  <a:pt x="1489346" y="2690637"/>
                </a:lnTo>
                <a:lnTo>
                  <a:pt x="1493577" y="2688590"/>
                </a:lnTo>
                <a:lnTo>
                  <a:pt x="1493577" y="2686543"/>
                </a:lnTo>
                <a:lnTo>
                  <a:pt x="1497808" y="2684496"/>
                </a:lnTo>
                <a:lnTo>
                  <a:pt x="1502039" y="2682449"/>
                </a:lnTo>
                <a:lnTo>
                  <a:pt x="1506311" y="2680401"/>
                </a:lnTo>
                <a:lnTo>
                  <a:pt x="1510542" y="2678354"/>
                </a:lnTo>
                <a:lnTo>
                  <a:pt x="1514773" y="2676307"/>
                </a:lnTo>
                <a:lnTo>
                  <a:pt x="1519045" y="2674260"/>
                </a:lnTo>
                <a:lnTo>
                  <a:pt x="1523276" y="2672213"/>
                </a:lnTo>
                <a:lnTo>
                  <a:pt x="1527507" y="2670165"/>
                </a:lnTo>
                <a:lnTo>
                  <a:pt x="1531778" y="2668093"/>
                </a:lnTo>
                <a:lnTo>
                  <a:pt x="1536009" y="2666046"/>
                </a:lnTo>
                <a:lnTo>
                  <a:pt x="1540240" y="2663999"/>
                </a:lnTo>
                <a:lnTo>
                  <a:pt x="1540240" y="2661952"/>
                </a:lnTo>
                <a:lnTo>
                  <a:pt x="1544471" y="2659905"/>
                </a:lnTo>
                <a:lnTo>
                  <a:pt x="1548743" y="2657857"/>
                </a:lnTo>
                <a:lnTo>
                  <a:pt x="1552974" y="2655810"/>
                </a:lnTo>
                <a:lnTo>
                  <a:pt x="1557205" y="2653763"/>
                </a:lnTo>
                <a:lnTo>
                  <a:pt x="1561477" y="2651716"/>
                </a:lnTo>
                <a:lnTo>
                  <a:pt x="1565708" y="2649669"/>
                </a:lnTo>
                <a:lnTo>
                  <a:pt x="1569939" y="2649669"/>
                </a:lnTo>
                <a:lnTo>
                  <a:pt x="1574210" y="2647622"/>
                </a:lnTo>
                <a:lnTo>
                  <a:pt x="1578441" y="2645574"/>
                </a:lnTo>
                <a:lnTo>
                  <a:pt x="1582672" y="2645574"/>
                </a:lnTo>
                <a:lnTo>
                  <a:pt x="1586903" y="2643502"/>
                </a:lnTo>
                <a:lnTo>
                  <a:pt x="1591175" y="2641455"/>
                </a:lnTo>
                <a:lnTo>
                  <a:pt x="1595406" y="2641455"/>
                </a:lnTo>
                <a:lnTo>
                  <a:pt x="1603909" y="2639408"/>
                </a:lnTo>
                <a:lnTo>
                  <a:pt x="1608139" y="2637361"/>
                </a:lnTo>
                <a:lnTo>
                  <a:pt x="1616642" y="2635314"/>
                </a:lnTo>
                <a:lnTo>
                  <a:pt x="1625104" y="2633266"/>
                </a:lnTo>
                <a:lnTo>
                  <a:pt x="1633607" y="2631219"/>
                </a:lnTo>
                <a:lnTo>
                  <a:pt x="1637838" y="2629172"/>
                </a:lnTo>
                <a:lnTo>
                  <a:pt x="1646340" y="2627125"/>
                </a:lnTo>
                <a:lnTo>
                  <a:pt x="1654802" y="2625078"/>
                </a:lnTo>
                <a:lnTo>
                  <a:pt x="1663305" y="2623030"/>
                </a:lnTo>
                <a:lnTo>
                  <a:pt x="1667536" y="2618911"/>
                </a:lnTo>
                <a:lnTo>
                  <a:pt x="1676039" y="2616864"/>
                </a:lnTo>
                <a:lnTo>
                  <a:pt x="1684501" y="2614817"/>
                </a:lnTo>
                <a:lnTo>
                  <a:pt x="1693003" y="2610722"/>
                </a:lnTo>
                <a:lnTo>
                  <a:pt x="1697234" y="2608675"/>
                </a:lnTo>
                <a:lnTo>
                  <a:pt x="1705737" y="2606628"/>
                </a:lnTo>
                <a:lnTo>
                  <a:pt x="1714199" y="2604581"/>
                </a:lnTo>
                <a:lnTo>
                  <a:pt x="1722702" y="2602534"/>
                </a:lnTo>
                <a:lnTo>
                  <a:pt x="1726933" y="2598439"/>
                </a:lnTo>
                <a:lnTo>
                  <a:pt x="1735435" y="2596392"/>
                </a:lnTo>
                <a:lnTo>
                  <a:pt x="1743897" y="2594345"/>
                </a:lnTo>
                <a:lnTo>
                  <a:pt x="1752400" y="2594345"/>
                </a:lnTo>
                <a:lnTo>
                  <a:pt x="1756631" y="2592273"/>
                </a:lnTo>
                <a:lnTo>
                  <a:pt x="1765133" y="2590226"/>
                </a:lnTo>
                <a:lnTo>
                  <a:pt x="1773636" y="2588179"/>
                </a:lnTo>
                <a:lnTo>
                  <a:pt x="1786329" y="2588179"/>
                </a:lnTo>
                <a:lnTo>
                  <a:pt x="1794832" y="2586131"/>
                </a:lnTo>
                <a:lnTo>
                  <a:pt x="1811796" y="2586131"/>
                </a:lnTo>
                <a:lnTo>
                  <a:pt x="1820299" y="2588179"/>
                </a:lnTo>
                <a:lnTo>
                  <a:pt x="1824530" y="2588179"/>
                </a:lnTo>
                <a:lnTo>
                  <a:pt x="1833033" y="2590226"/>
                </a:lnTo>
                <a:lnTo>
                  <a:pt x="1854228" y="2596392"/>
                </a:lnTo>
                <a:lnTo>
                  <a:pt x="1871193" y="2600487"/>
                </a:lnTo>
                <a:lnTo>
                  <a:pt x="1892429" y="2608675"/>
                </a:lnTo>
                <a:lnTo>
                  <a:pt x="1913625" y="2614817"/>
                </a:lnTo>
                <a:lnTo>
                  <a:pt x="1934861" y="2620983"/>
                </a:lnTo>
                <a:lnTo>
                  <a:pt x="1951826" y="2629172"/>
                </a:lnTo>
                <a:lnTo>
                  <a:pt x="1973062" y="2635314"/>
                </a:lnTo>
                <a:lnTo>
                  <a:pt x="1994257" y="2643502"/>
                </a:lnTo>
                <a:lnTo>
                  <a:pt x="2015494" y="2651716"/>
                </a:lnTo>
                <a:lnTo>
                  <a:pt x="2036689" y="2657857"/>
                </a:lnTo>
                <a:lnTo>
                  <a:pt x="2053654" y="2666046"/>
                </a:lnTo>
                <a:lnTo>
                  <a:pt x="2074890" y="2674260"/>
                </a:lnTo>
                <a:lnTo>
                  <a:pt x="2096086" y="2682449"/>
                </a:lnTo>
                <a:lnTo>
                  <a:pt x="2117322" y="2690637"/>
                </a:lnTo>
                <a:lnTo>
                  <a:pt x="2138518" y="2698851"/>
                </a:lnTo>
                <a:lnTo>
                  <a:pt x="2159754" y="2707040"/>
                </a:lnTo>
                <a:lnTo>
                  <a:pt x="2180950" y="2713181"/>
                </a:lnTo>
                <a:lnTo>
                  <a:pt x="2202023" y="2721395"/>
                </a:lnTo>
                <a:lnTo>
                  <a:pt x="2219110" y="2729583"/>
                </a:lnTo>
                <a:lnTo>
                  <a:pt x="2240265" y="2737772"/>
                </a:lnTo>
                <a:lnTo>
                  <a:pt x="2261420" y="2743924"/>
                </a:lnTo>
                <a:lnTo>
                  <a:pt x="2282981" y="2752120"/>
                </a:lnTo>
                <a:lnTo>
                  <a:pt x="2261420" y="530792"/>
                </a:lnTo>
                <a:lnTo>
                  <a:pt x="2261420" y="528745"/>
                </a:lnTo>
                <a:lnTo>
                  <a:pt x="2257351" y="528745"/>
                </a:lnTo>
                <a:lnTo>
                  <a:pt x="2257351" y="526698"/>
                </a:lnTo>
                <a:lnTo>
                  <a:pt x="2253283" y="524651"/>
                </a:lnTo>
                <a:lnTo>
                  <a:pt x="2253283" y="522603"/>
                </a:lnTo>
                <a:lnTo>
                  <a:pt x="2248808" y="522603"/>
                </a:lnTo>
                <a:lnTo>
                  <a:pt x="2248808" y="520556"/>
                </a:lnTo>
                <a:lnTo>
                  <a:pt x="2244740" y="518509"/>
                </a:lnTo>
                <a:lnTo>
                  <a:pt x="2244740" y="516437"/>
                </a:lnTo>
                <a:lnTo>
                  <a:pt x="2240265" y="516437"/>
                </a:lnTo>
                <a:lnTo>
                  <a:pt x="2240265" y="514390"/>
                </a:lnTo>
                <a:lnTo>
                  <a:pt x="2236196" y="512343"/>
                </a:lnTo>
                <a:lnTo>
                  <a:pt x="2236196" y="510295"/>
                </a:lnTo>
                <a:lnTo>
                  <a:pt x="2231721" y="510295"/>
                </a:lnTo>
                <a:lnTo>
                  <a:pt x="2227653" y="508248"/>
                </a:lnTo>
                <a:lnTo>
                  <a:pt x="2227653" y="506201"/>
                </a:lnTo>
                <a:lnTo>
                  <a:pt x="2223585" y="504154"/>
                </a:lnTo>
                <a:lnTo>
                  <a:pt x="2219110" y="502107"/>
                </a:lnTo>
                <a:lnTo>
                  <a:pt x="2219110" y="500060"/>
                </a:lnTo>
                <a:lnTo>
                  <a:pt x="2215042" y="498012"/>
                </a:lnTo>
                <a:lnTo>
                  <a:pt x="2215042" y="495965"/>
                </a:lnTo>
                <a:lnTo>
                  <a:pt x="2210566" y="495965"/>
                </a:lnTo>
                <a:lnTo>
                  <a:pt x="2210566" y="493818"/>
                </a:lnTo>
                <a:lnTo>
                  <a:pt x="2206498" y="491821"/>
                </a:lnTo>
                <a:lnTo>
                  <a:pt x="2202023" y="489824"/>
                </a:lnTo>
                <a:lnTo>
                  <a:pt x="2202023" y="487826"/>
                </a:lnTo>
                <a:lnTo>
                  <a:pt x="2197955" y="487826"/>
                </a:lnTo>
                <a:lnTo>
                  <a:pt x="2197955" y="485829"/>
                </a:lnTo>
                <a:lnTo>
                  <a:pt x="2193887" y="485829"/>
                </a:lnTo>
                <a:lnTo>
                  <a:pt x="2193887" y="481585"/>
                </a:lnTo>
                <a:lnTo>
                  <a:pt x="2189412" y="481585"/>
                </a:lnTo>
                <a:lnTo>
                  <a:pt x="2189412" y="479588"/>
                </a:lnTo>
                <a:lnTo>
                  <a:pt x="2185343" y="477591"/>
                </a:lnTo>
                <a:lnTo>
                  <a:pt x="2180950" y="475344"/>
                </a:lnTo>
                <a:lnTo>
                  <a:pt x="2176719" y="473346"/>
                </a:lnTo>
                <a:lnTo>
                  <a:pt x="2176719" y="471349"/>
                </a:lnTo>
                <a:lnTo>
                  <a:pt x="2172488" y="469352"/>
                </a:lnTo>
                <a:lnTo>
                  <a:pt x="2172488" y="467355"/>
                </a:lnTo>
                <a:lnTo>
                  <a:pt x="2168216" y="467355"/>
                </a:lnTo>
                <a:lnTo>
                  <a:pt x="2168216" y="465108"/>
                </a:lnTo>
                <a:lnTo>
                  <a:pt x="2163985" y="465108"/>
                </a:lnTo>
                <a:lnTo>
                  <a:pt x="2163985" y="461113"/>
                </a:lnTo>
                <a:lnTo>
                  <a:pt x="2155482" y="454872"/>
                </a:lnTo>
                <a:lnTo>
                  <a:pt x="2151251" y="446883"/>
                </a:lnTo>
                <a:lnTo>
                  <a:pt x="2147020" y="440642"/>
                </a:lnTo>
                <a:lnTo>
                  <a:pt x="2142789" y="434400"/>
                </a:lnTo>
                <a:lnTo>
                  <a:pt x="2138518" y="428408"/>
                </a:lnTo>
                <a:lnTo>
                  <a:pt x="2134287" y="420170"/>
                </a:lnTo>
                <a:lnTo>
                  <a:pt x="2125784" y="413928"/>
                </a:lnTo>
                <a:lnTo>
                  <a:pt x="2121553" y="407937"/>
                </a:lnTo>
                <a:lnTo>
                  <a:pt x="2117322" y="401695"/>
                </a:lnTo>
                <a:lnTo>
                  <a:pt x="2108819" y="395454"/>
                </a:lnTo>
                <a:lnTo>
                  <a:pt x="2104588" y="389462"/>
                </a:lnTo>
                <a:lnTo>
                  <a:pt x="2100358" y="385218"/>
                </a:lnTo>
                <a:lnTo>
                  <a:pt x="2091855" y="379226"/>
                </a:lnTo>
                <a:lnTo>
                  <a:pt x="2087624" y="374982"/>
                </a:lnTo>
                <a:lnTo>
                  <a:pt x="2083352" y="368990"/>
                </a:lnTo>
                <a:lnTo>
                  <a:pt x="2074890" y="364746"/>
                </a:lnTo>
                <a:lnTo>
                  <a:pt x="2070619" y="360752"/>
                </a:lnTo>
                <a:lnTo>
                  <a:pt x="2066388" y="356508"/>
                </a:lnTo>
                <a:lnTo>
                  <a:pt x="2057926" y="352513"/>
                </a:lnTo>
                <a:lnTo>
                  <a:pt x="2053654" y="348519"/>
                </a:lnTo>
                <a:lnTo>
                  <a:pt x="2049423" y="344275"/>
                </a:lnTo>
                <a:lnTo>
                  <a:pt x="2045192" y="342277"/>
                </a:lnTo>
                <a:lnTo>
                  <a:pt x="2036689" y="340280"/>
                </a:lnTo>
                <a:lnTo>
                  <a:pt x="2032458" y="338283"/>
                </a:lnTo>
                <a:lnTo>
                  <a:pt x="2028227" y="336036"/>
                </a:lnTo>
                <a:lnTo>
                  <a:pt x="2023956" y="334039"/>
                </a:lnTo>
                <a:lnTo>
                  <a:pt x="2015494" y="334039"/>
                </a:lnTo>
                <a:lnTo>
                  <a:pt x="2011222" y="332041"/>
                </a:lnTo>
                <a:lnTo>
                  <a:pt x="2006991" y="334039"/>
                </a:lnTo>
                <a:lnTo>
                  <a:pt x="2002760" y="334039"/>
                </a:lnTo>
                <a:lnTo>
                  <a:pt x="1998488" y="336036"/>
                </a:lnTo>
                <a:lnTo>
                  <a:pt x="1977293" y="346272"/>
                </a:lnTo>
                <a:lnTo>
                  <a:pt x="1960328" y="358755"/>
                </a:lnTo>
                <a:lnTo>
                  <a:pt x="1943364" y="372985"/>
                </a:lnTo>
                <a:lnTo>
                  <a:pt x="1930630" y="387465"/>
                </a:lnTo>
                <a:lnTo>
                  <a:pt x="1913625" y="401695"/>
                </a:lnTo>
                <a:lnTo>
                  <a:pt x="1905163" y="418173"/>
                </a:lnTo>
                <a:lnTo>
                  <a:pt x="1892429" y="436647"/>
                </a:lnTo>
                <a:lnTo>
                  <a:pt x="1883926" y="454872"/>
                </a:lnTo>
                <a:lnTo>
                  <a:pt x="1875464" y="473346"/>
                </a:lnTo>
                <a:lnTo>
                  <a:pt x="1866962" y="491821"/>
                </a:lnTo>
                <a:lnTo>
                  <a:pt x="1862731" y="510295"/>
                </a:lnTo>
                <a:lnTo>
                  <a:pt x="1854228" y="530792"/>
                </a:lnTo>
                <a:lnTo>
                  <a:pt x="1849997" y="551289"/>
                </a:lnTo>
                <a:lnTo>
                  <a:pt x="1845766" y="569738"/>
                </a:lnTo>
                <a:lnTo>
                  <a:pt x="1845766" y="590210"/>
                </a:lnTo>
                <a:lnTo>
                  <a:pt x="1841495" y="608660"/>
                </a:lnTo>
                <a:lnTo>
                  <a:pt x="1841495" y="743898"/>
                </a:lnTo>
                <a:lnTo>
                  <a:pt x="1845766" y="758253"/>
                </a:lnTo>
                <a:lnTo>
                  <a:pt x="1845766" y="786939"/>
                </a:lnTo>
                <a:lnTo>
                  <a:pt x="1849997" y="793080"/>
                </a:lnTo>
                <a:lnTo>
                  <a:pt x="1849997" y="850476"/>
                </a:lnTo>
                <a:lnTo>
                  <a:pt x="1845766" y="873020"/>
                </a:lnTo>
                <a:lnTo>
                  <a:pt x="1841495" y="893492"/>
                </a:lnTo>
                <a:lnTo>
                  <a:pt x="1837264" y="911941"/>
                </a:lnTo>
                <a:lnTo>
                  <a:pt x="1828761" y="928344"/>
                </a:lnTo>
                <a:lnTo>
                  <a:pt x="1824530" y="944721"/>
                </a:lnTo>
                <a:lnTo>
                  <a:pt x="1816068" y="959076"/>
                </a:lnTo>
                <a:lnTo>
                  <a:pt x="1803334" y="971359"/>
                </a:lnTo>
                <a:lnTo>
                  <a:pt x="1794832" y="983667"/>
                </a:lnTo>
                <a:lnTo>
                  <a:pt x="1782098" y="993903"/>
                </a:lnTo>
                <a:lnTo>
                  <a:pt x="1769364" y="1004164"/>
                </a:lnTo>
                <a:lnTo>
                  <a:pt x="1756631" y="1012353"/>
                </a:lnTo>
                <a:lnTo>
                  <a:pt x="1739666" y="1020541"/>
                </a:lnTo>
                <a:lnTo>
                  <a:pt x="1726933" y="1026708"/>
                </a:lnTo>
                <a:lnTo>
                  <a:pt x="1714199" y="1032849"/>
                </a:lnTo>
                <a:lnTo>
                  <a:pt x="1697234" y="1036944"/>
                </a:lnTo>
                <a:lnTo>
                  <a:pt x="1684501" y="1041038"/>
                </a:lnTo>
                <a:lnTo>
                  <a:pt x="1667536" y="1045133"/>
                </a:lnTo>
                <a:lnTo>
                  <a:pt x="1650571" y="1047180"/>
                </a:lnTo>
                <a:lnTo>
                  <a:pt x="1637838" y="1049252"/>
                </a:lnTo>
                <a:lnTo>
                  <a:pt x="1620873" y="1051299"/>
                </a:lnTo>
                <a:lnTo>
                  <a:pt x="1565708" y="1051299"/>
                </a:lnTo>
                <a:lnTo>
                  <a:pt x="1552974" y="1049252"/>
                </a:lnTo>
                <a:lnTo>
                  <a:pt x="1540240" y="1049252"/>
                </a:lnTo>
                <a:lnTo>
                  <a:pt x="1527507" y="1047180"/>
                </a:lnTo>
                <a:lnTo>
                  <a:pt x="1514773" y="1045133"/>
                </a:lnTo>
                <a:lnTo>
                  <a:pt x="1506311" y="1045133"/>
                </a:lnTo>
                <a:lnTo>
                  <a:pt x="1497808" y="1043085"/>
                </a:lnTo>
                <a:lnTo>
                  <a:pt x="1497808" y="1018494"/>
                </a:lnTo>
                <a:lnTo>
                  <a:pt x="1493577" y="1014400"/>
                </a:lnTo>
                <a:lnTo>
                  <a:pt x="1493577" y="997998"/>
                </a:lnTo>
                <a:lnTo>
                  <a:pt x="1489346" y="991856"/>
                </a:lnTo>
                <a:lnTo>
                  <a:pt x="1489346" y="981620"/>
                </a:lnTo>
                <a:lnTo>
                  <a:pt x="1485075" y="977526"/>
                </a:lnTo>
                <a:lnTo>
                  <a:pt x="1485075" y="967265"/>
                </a:lnTo>
                <a:lnTo>
                  <a:pt x="1480844" y="963171"/>
                </a:lnTo>
                <a:lnTo>
                  <a:pt x="1480844" y="959076"/>
                </a:lnTo>
                <a:lnTo>
                  <a:pt x="1476613" y="954982"/>
                </a:lnTo>
                <a:lnTo>
                  <a:pt x="1472341" y="950888"/>
                </a:lnTo>
                <a:lnTo>
                  <a:pt x="1472341" y="946768"/>
                </a:lnTo>
                <a:lnTo>
                  <a:pt x="1468110" y="942674"/>
                </a:lnTo>
                <a:lnTo>
                  <a:pt x="1468110" y="938580"/>
                </a:lnTo>
                <a:lnTo>
                  <a:pt x="1463879" y="934485"/>
                </a:lnTo>
                <a:lnTo>
                  <a:pt x="1459608" y="930391"/>
                </a:lnTo>
                <a:lnTo>
                  <a:pt x="1459608" y="926296"/>
                </a:lnTo>
                <a:lnTo>
                  <a:pt x="1455377" y="922177"/>
                </a:lnTo>
                <a:lnTo>
                  <a:pt x="1451146" y="918083"/>
                </a:lnTo>
                <a:lnTo>
                  <a:pt x="1446915" y="916036"/>
                </a:lnTo>
                <a:lnTo>
                  <a:pt x="1442643" y="911941"/>
                </a:lnTo>
                <a:lnTo>
                  <a:pt x="1438412" y="909894"/>
                </a:lnTo>
                <a:lnTo>
                  <a:pt x="1438412" y="905800"/>
                </a:lnTo>
                <a:lnTo>
                  <a:pt x="1434181" y="901705"/>
                </a:lnTo>
                <a:lnTo>
                  <a:pt x="1429909" y="899658"/>
                </a:lnTo>
                <a:lnTo>
                  <a:pt x="1421447" y="887350"/>
                </a:lnTo>
                <a:lnTo>
                  <a:pt x="1408714" y="877114"/>
                </a:lnTo>
                <a:lnTo>
                  <a:pt x="1400211" y="866853"/>
                </a:lnTo>
                <a:lnTo>
                  <a:pt x="1387477" y="858665"/>
                </a:lnTo>
                <a:lnTo>
                  <a:pt x="1374744" y="850476"/>
                </a:lnTo>
                <a:lnTo>
                  <a:pt x="1362051" y="844310"/>
                </a:lnTo>
                <a:lnTo>
                  <a:pt x="1349317" y="838168"/>
                </a:lnTo>
                <a:lnTo>
                  <a:pt x="1336584" y="832027"/>
                </a:lnTo>
                <a:lnTo>
                  <a:pt x="1319619" y="827932"/>
                </a:lnTo>
                <a:lnTo>
                  <a:pt x="1306885" y="823838"/>
                </a:lnTo>
                <a:lnTo>
                  <a:pt x="1289921" y="819719"/>
                </a:lnTo>
                <a:lnTo>
                  <a:pt x="1272915" y="815624"/>
                </a:lnTo>
                <a:lnTo>
                  <a:pt x="1260182" y="813577"/>
                </a:lnTo>
                <a:lnTo>
                  <a:pt x="1243217" y="811530"/>
                </a:lnTo>
                <a:lnTo>
                  <a:pt x="1230484" y="809483"/>
                </a:lnTo>
                <a:lnTo>
                  <a:pt x="1213519" y="807435"/>
                </a:lnTo>
                <a:lnTo>
                  <a:pt x="1200785" y="805388"/>
                </a:lnTo>
                <a:lnTo>
                  <a:pt x="1183821" y="803341"/>
                </a:lnTo>
                <a:lnTo>
                  <a:pt x="1171087" y="801294"/>
                </a:lnTo>
                <a:lnTo>
                  <a:pt x="1158353" y="801294"/>
                </a:lnTo>
                <a:lnTo>
                  <a:pt x="1145620" y="799247"/>
                </a:lnTo>
                <a:lnTo>
                  <a:pt x="1132886" y="797200"/>
                </a:lnTo>
                <a:lnTo>
                  <a:pt x="1120193" y="795127"/>
                </a:lnTo>
                <a:lnTo>
                  <a:pt x="1111690" y="793080"/>
                </a:lnTo>
                <a:lnTo>
                  <a:pt x="1098957" y="791033"/>
                </a:lnTo>
                <a:lnTo>
                  <a:pt x="1090454" y="788986"/>
                </a:lnTo>
                <a:lnTo>
                  <a:pt x="1081992" y="784892"/>
                </a:lnTo>
                <a:lnTo>
                  <a:pt x="1077761" y="782844"/>
                </a:lnTo>
                <a:lnTo>
                  <a:pt x="1069259" y="778750"/>
                </a:lnTo>
                <a:lnTo>
                  <a:pt x="1065028" y="774656"/>
                </a:lnTo>
                <a:lnTo>
                  <a:pt x="1065028" y="762348"/>
                </a:lnTo>
                <a:lnTo>
                  <a:pt x="1060756" y="758253"/>
                </a:lnTo>
                <a:lnTo>
                  <a:pt x="1056525" y="752112"/>
                </a:lnTo>
                <a:lnTo>
                  <a:pt x="1052294" y="745970"/>
                </a:lnTo>
                <a:lnTo>
                  <a:pt x="1052294" y="741851"/>
                </a:lnTo>
                <a:lnTo>
                  <a:pt x="1048022" y="735709"/>
                </a:lnTo>
                <a:lnTo>
                  <a:pt x="1048022" y="725474"/>
                </a:lnTo>
                <a:lnTo>
                  <a:pt x="1043791" y="721379"/>
                </a:lnTo>
                <a:lnTo>
                  <a:pt x="1043791" y="707024"/>
                </a:lnTo>
                <a:lnTo>
                  <a:pt x="1039560" y="700882"/>
                </a:lnTo>
                <a:lnTo>
                  <a:pt x="1039560" y="612754"/>
                </a:lnTo>
                <a:lnTo>
                  <a:pt x="1035329" y="610707"/>
                </a:lnTo>
                <a:lnTo>
                  <a:pt x="1035329" y="590210"/>
                </a:lnTo>
                <a:lnTo>
                  <a:pt x="1031058" y="590210"/>
                </a:lnTo>
                <a:lnTo>
                  <a:pt x="1031058" y="577927"/>
                </a:lnTo>
                <a:lnTo>
                  <a:pt x="1026827" y="577927"/>
                </a:lnTo>
                <a:lnTo>
                  <a:pt x="1026827" y="563572"/>
                </a:lnTo>
                <a:lnTo>
                  <a:pt x="1022596" y="559478"/>
                </a:lnTo>
                <a:lnTo>
                  <a:pt x="1022596" y="553336"/>
                </a:lnTo>
                <a:lnTo>
                  <a:pt x="1018324" y="551289"/>
                </a:lnTo>
                <a:lnTo>
                  <a:pt x="1014093" y="547195"/>
                </a:lnTo>
                <a:lnTo>
                  <a:pt x="1014093" y="545147"/>
                </a:lnTo>
                <a:lnTo>
                  <a:pt x="1009862" y="541028"/>
                </a:lnTo>
                <a:lnTo>
                  <a:pt x="1005590" y="538981"/>
                </a:lnTo>
                <a:lnTo>
                  <a:pt x="1001359" y="534887"/>
                </a:lnTo>
                <a:lnTo>
                  <a:pt x="997128" y="532839"/>
                </a:lnTo>
                <a:lnTo>
                  <a:pt x="992897" y="530792"/>
                </a:lnTo>
                <a:lnTo>
                  <a:pt x="988626" y="526698"/>
                </a:lnTo>
                <a:lnTo>
                  <a:pt x="984395" y="524651"/>
                </a:lnTo>
                <a:lnTo>
                  <a:pt x="980164" y="522603"/>
                </a:lnTo>
                <a:lnTo>
                  <a:pt x="975892" y="518509"/>
                </a:lnTo>
                <a:lnTo>
                  <a:pt x="971661" y="516437"/>
                </a:lnTo>
                <a:lnTo>
                  <a:pt x="967430" y="514390"/>
                </a:lnTo>
                <a:lnTo>
                  <a:pt x="963199" y="510295"/>
                </a:lnTo>
                <a:lnTo>
                  <a:pt x="958928" y="508248"/>
                </a:lnTo>
                <a:lnTo>
                  <a:pt x="954697" y="506201"/>
                </a:lnTo>
                <a:lnTo>
                  <a:pt x="950466" y="502107"/>
                </a:lnTo>
                <a:lnTo>
                  <a:pt x="946194" y="500060"/>
                </a:lnTo>
                <a:lnTo>
                  <a:pt x="941963" y="498012"/>
                </a:lnTo>
                <a:lnTo>
                  <a:pt x="937732" y="493818"/>
                </a:lnTo>
                <a:lnTo>
                  <a:pt x="933460" y="491821"/>
                </a:lnTo>
                <a:lnTo>
                  <a:pt x="929229" y="489824"/>
                </a:lnTo>
                <a:lnTo>
                  <a:pt x="924998" y="485829"/>
                </a:lnTo>
                <a:lnTo>
                  <a:pt x="924998" y="483582"/>
                </a:lnTo>
                <a:lnTo>
                  <a:pt x="920767" y="479588"/>
                </a:lnTo>
                <a:lnTo>
                  <a:pt x="916496" y="477591"/>
                </a:lnTo>
                <a:lnTo>
                  <a:pt x="916496" y="471349"/>
                </a:lnTo>
                <a:lnTo>
                  <a:pt x="912265" y="467355"/>
                </a:lnTo>
                <a:lnTo>
                  <a:pt x="912265" y="454872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140769" y="3758582"/>
            <a:ext cx="4475" cy="2047"/>
          </a:xfrm>
          <a:custGeom>
            <a:avLst/>
            <a:gdLst/>
            <a:ahLst/>
            <a:cxnLst/>
            <a:rect l="l" t="t" r="r" b="b"/>
            <a:pathLst>
              <a:path w="4475" h="2047">
                <a:moveTo>
                  <a:pt x="4475" y="0"/>
                </a:moveTo>
                <a:lnTo>
                  <a:pt x="0" y="0"/>
                </a:lnTo>
                <a:lnTo>
                  <a:pt x="0" y="2047"/>
                </a:lnTo>
                <a:lnTo>
                  <a:pt x="4475" y="0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220234" y="3483936"/>
            <a:ext cx="38200" cy="47169"/>
          </a:xfrm>
          <a:custGeom>
            <a:avLst/>
            <a:gdLst/>
            <a:ahLst/>
            <a:cxnLst/>
            <a:rect l="l" t="t" r="r" b="b"/>
            <a:pathLst>
              <a:path w="38200" h="47169">
                <a:moveTo>
                  <a:pt x="8461" y="40943"/>
                </a:moveTo>
                <a:lnTo>
                  <a:pt x="16964" y="30707"/>
                </a:lnTo>
                <a:lnTo>
                  <a:pt x="25467" y="22468"/>
                </a:lnTo>
                <a:lnTo>
                  <a:pt x="29698" y="14480"/>
                </a:lnTo>
                <a:lnTo>
                  <a:pt x="33929" y="8238"/>
                </a:lnTo>
                <a:lnTo>
                  <a:pt x="38200" y="4244"/>
                </a:lnTo>
                <a:lnTo>
                  <a:pt x="38200" y="1997"/>
                </a:lnTo>
                <a:lnTo>
                  <a:pt x="33929" y="0"/>
                </a:lnTo>
                <a:lnTo>
                  <a:pt x="33929" y="1997"/>
                </a:lnTo>
                <a:lnTo>
                  <a:pt x="29698" y="1997"/>
                </a:lnTo>
                <a:lnTo>
                  <a:pt x="25467" y="6241"/>
                </a:lnTo>
                <a:lnTo>
                  <a:pt x="21195" y="10235"/>
                </a:lnTo>
                <a:lnTo>
                  <a:pt x="16964" y="14480"/>
                </a:lnTo>
                <a:lnTo>
                  <a:pt x="12733" y="20471"/>
                </a:lnTo>
                <a:lnTo>
                  <a:pt x="4230" y="28710"/>
                </a:lnTo>
                <a:lnTo>
                  <a:pt x="0" y="36949"/>
                </a:lnTo>
                <a:lnTo>
                  <a:pt x="0" y="47169"/>
                </a:lnTo>
                <a:lnTo>
                  <a:pt x="8461" y="40943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363093" y="3531106"/>
            <a:ext cx="1536050" cy="2262318"/>
          </a:xfrm>
          <a:custGeom>
            <a:avLst/>
            <a:gdLst/>
            <a:ahLst/>
            <a:cxnLst/>
            <a:rect l="l" t="t" r="r" b="b"/>
            <a:pathLst>
              <a:path w="1536050" h="2262318">
                <a:moveTo>
                  <a:pt x="254591" y="1434460"/>
                </a:moveTo>
                <a:lnTo>
                  <a:pt x="254591" y="1440602"/>
                </a:lnTo>
                <a:lnTo>
                  <a:pt x="258862" y="1440602"/>
                </a:lnTo>
                <a:lnTo>
                  <a:pt x="258862" y="1444696"/>
                </a:lnTo>
                <a:lnTo>
                  <a:pt x="263093" y="1446743"/>
                </a:lnTo>
                <a:lnTo>
                  <a:pt x="263093" y="1450838"/>
                </a:lnTo>
                <a:lnTo>
                  <a:pt x="267324" y="1452885"/>
                </a:lnTo>
                <a:lnTo>
                  <a:pt x="267324" y="1456979"/>
                </a:lnTo>
                <a:lnTo>
                  <a:pt x="271596" y="1459027"/>
                </a:lnTo>
                <a:lnTo>
                  <a:pt x="271596" y="1479523"/>
                </a:lnTo>
                <a:lnTo>
                  <a:pt x="275827" y="1485690"/>
                </a:lnTo>
                <a:lnTo>
                  <a:pt x="275827" y="1491831"/>
                </a:lnTo>
                <a:lnTo>
                  <a:pt x="280058" y="1497973"/>
                </a:lnTo>
                <a:lnTo>
                  <a:pt x="280058" y="1504114"/>
                </a:lnTo>
                <a:lnTo>
                  <a:pt x="284330" y="1508209"/>
                </a:lnTo>
                <a:lnTo>
                  <a:pt x="288561" y="1514375"/>
                </a:lnTo>
                <a:lnTo>
                  <a:pt x="292792" y="1520517"/>
                </a:lnTo>
                <a:lnTo>
                  <a:pt x="292792" y="1526658"/>
                </a:lnTo>
                <a:lnTo>
                  <a:pt x="297023" y="1532800"/>
                </a:lnTo>
                <a:lnTo>
                  <a:pt x="301294" y="1538966"/>
                </a:lnTo>
                <a:lnTo>
                  <a:pt x="305525" y="1545108"/>
                </a:lnTo>
                <a:lnTo>
                  <a:pt x="309756" y="1551249"/>
                </a:lnTo>
                <a:lnTo>
                  <a:pt x="314028" y="1557391"/>
                </a:lnTo>
                <a:lnTo>
                  <a:pt x="314028" y="1563557"/>
                </a:lnTo>
                <a:lnTo>
                  <a:pt x="318259" y="1569699"/>
                </a:lnTo>
                <a:lnTo>
                  <a:pt x="322490" y="1575840"/>
                </a:lnTo>
                <a:lnTo>
                  <a:pt x="322490" y="1581982"/>
                </a:lnTo>
                <a:lnTo>
                  <a:pt x="326721" y="1588148"/>
                </a:lnTo>
                <a:lnTo>
                  <a:pt x="326721" y="1594290"/>
                </a:lnTo>
                <a:lnTo>
                  <a:pt x="330993" y="1600431"/>
                </a:lnTo>
                <a:lnTo>
                  <a:pt x="330993" y="1625023"/>
                </a:lnTo>
                <a:lnTo>
                  <a:pt x="326721" y="1631164"/>
                </a:lnTo>
                <a:lnTo>
                  <a:pt x="326721" y="1637331"/>
                </a:lnTo>
                <a:lnTo>
                  <a:pt x="322490" y="1641425"/>
                </a:lnTo>
                <a:lnTo>
                  <a:pt x="318259" y="1647566"/>
                </a:lnTo>
                <a:lnTo>
                  <a:pt x="314028" y="1653708"/>
                </a:lnTo>
                <a:lnTo>
                  <a:pt x="314028" y="1657802"/>
                </a:lnTo>
                <a:lnTo>
                  <a:pt x="309756" y="1663969"/>
                </a:lnTo>
                <a:lnTo>
                  <a:pt x="305525" y="1670110"/>
                </a:lnTo>
                <a:lnTo>
                  <a:pt x="301294" y="1676252"/>
                </a:lnTo>
                <a:lnTo>
                  <a:pt x="301294" y="1682393"/>
                </a:lnTo>
                <a:lnTo>
                  <a:pt x="297023" y="1688560"/>
                </a:lnTo>
                <a:lnTo>
                  <a:pt x="292792" y="1694701"/>
                </a:lnTo>
                <a:lnTo>
                  <a:pt x="292792" y="1702890"/>
                </a:lnTo>
                <a:lnTo>
                  <a:pt x="288561" y="1709032"/>
                </a:lnTo>
                <a:lnTo>
                  <a:pt x="288561" y="1715198"/>
                </a:lnTo>
                <a:lnTo>
                  <a:pt x="284330" y="1723387"/>
                </a:lnTo>
                <a:lnTo>
                  <a:pt x="284330" y="1729528"/>
                </a:lnTo>
                <a:lnTo>
                  <a:pt x="280058" y="1737717"/>
                </a:lnTo>
                <a:lnTo>
                  <a:pt x="275827" y="1745931"/>
                </a:lnTo>
                <a:lnTo>
                  <a:pt x="275827" y="1752072"/>
                </a:lnTo>
                <a:lnTo>
                  <a:pt x="271596" y="1760261"/>
                </a:lnTo>
                <a:lnTo>
                  <a:pt x="271596" y="1766427"/>
                </a:lnTo>
                <a:lnTo>
                  <a:pt x="267324" y="1774616"/>
                </a:lnTo>
                <a:lnTo>
                  <a:pt x="267324" y="1780758"/>
                </a:lnTo>
                <a:lnTo>
                  <a:pt x="263093" y="1786899"/>
                </a:lnTo>
                <a:lnTo>
                  <a:pt x="263093" y="1795113"/>
                </a:lnTo>
                <a:lnTo>
                  <a:pt x="258862" y="1801254"/>
                </a:lnTo>
                <a:lnTo>
                  <a:pt x="258862" y="1807396"/>
                </a:lnTo>
                <a:lnTo>
                  <a:pt x="254591" y="1813537"/>
                </a:lnTo>
                <a:lnTo>
                  <a:pt x="250360" y="1819704"/>
                </a:lnTo>
                <a:lnTo>
                  <a:pt x="250360" y="1825845"/>
                </a:lnTo>
                <a:lnTo>
                  <a:pt x="246129" y="1831987"/>
                </a:lnTo>
                <a:lnTo>
                  <a:pt x="241898" y="1836081"/>
                </a:lnTo>
                <a:lnTo>
                  <a:pt x="241898" y="1840201"/>
                </a:lnTo>
                <a:lnTo>
                  <a:pt x="237626" y="1846342"/>
                </a:lnTo>
                <a:lnTo>
                  <a:pt x="233395" y="1850437"/>
                </a:lnTo>
                <a:lnTo>
                  <a:pt x="229164" y="1854531"/>
                </a:lnTo>
                <a:lnTo>
                  <a:pt x="224893" y="1858625"/>
                </a:lnTo>
                <a:lnTo>
                  <a:pt x="224893" y="1864792"/>
                </a:lnTo>
                <a:lnTo>
                  <a:pt x="220662" y="1868886"/>
                </a:lnTo>
                <a:lnTo>
                  <a:pt x="216431" y="1875028"/>
                </a:lnTo>
                <a:lnTo>
                  <a:pt x="212159" y="1879122"/>
                </a:lnTo>
                <a:lnTo>
                  <a:pt x="212159" y="1885263"/>
                </a:lnTo>
                <a:lnTo>
                  <a:pt x="207928" y="1891430"/>
                </a:lnTo>
                <a:lnTo>
                  <a:pt x="203697" y="1897571"/>
                </a:lnTo>
                <a:lnTo>
                  <a:pt x="199466" y="1901666"/>
                </a:lnTo>
                <a:lnTo>
                  <a:pt x="199466" y="1907807"/>
                </a:lnTo>
                <a:lnTo>
                  <a:pt x="195194" y="1913949"/>
                </a:lnTo>
                <a:lnTo>
                  <a:pt x="195194" y="1920115"/>
                </a:lnTo>
                <a:lnTo>
                  <a:pt x="190963" y="1924210"/>
                </a:lnTo>
                <a:lnTo>
                  <a:pt x="186732" y="1930351"/>
                </a:lnTo>
                <a:lnTo>
                  <a:pt x="186732" y="1936493"/>
                </a:lnTo>
                <a:lnTo>
                  <a:pt x="182461" y="1940612"/>
                </a:lnTo>
                <a:lnTo>
                  <a:pt x="182461" y="1950848"/>
                </a:lnTo>
                <a:lnTo>
                  <a:pt x="178230" y="1956989"/>
                </a:lnTo>
                <a:lnTo>
                  <a:pt x="178230" y="1965178"/>
                </a:lnTo>
                <a:lnTo>
                  <a:pt x="173999" y="1971345"/>
                </a:lnTo>
                <a:lnTo>
                  <a:pt x="173999" y="2000030"/>
                </a:lnTo>
                <a:lnTo>
                  <a:pt x="178230" y="2004124"/>
                </a:lnTo>
                <a:lnTo>
                  <a:pt x="182461" y="2010266"/>
                </a:lnTo>
                <a:lnTo>
                  <a:pt x="186732" y="2016432"/>
                </a:lnTo>
                <a:lnTo>
                  <a:pt x="190963" y="2020527"/>
                </a:lnTo>
                <a:lnTo>
                  <a:pt x="195194" y="2026668"/>
                </a:lnTo>
                <a:lnTo>
                  <a:pt x="203697" y="2032810"/>
                </a:lnTo>
                <a:lnTo>
                  <a:pt x="212159" y="2036904"/>
                </a:lnTo>
                <a:lnTo>
                  <a:pt x="220662" y="2043071"/>
                </a:lnTo>
                <a:lnTo>
                  <a:pt x="229164" y="2047165"/>
                </a:lnTo>
                <a:lnTo>
                  <a:pt x="241898" y="2053307"/>
                </a:lnTo>
                <a:lnTo>
                  <a:pt x="250360" y="2057401"/>
                </a:lnTo>
                <a:lnTo>
                  <a:pt x="263093" y="2063542"/>
                </a:lnTo>
                <a:lnTo>
                  <a:pt x="275827" y="2067662"/>
                </a:lnTo>
                <a:lnTo>
                  <a:pt x="288561" y="2073803"/>
                </a:lnTo>
                <a:lnTo>
                  <a:pt x="301294" y="2077898"/>
                </a:lnTo>
                <a:lnTo>
                  <a:pt x="314028" y="2081992"/>
                </a:lnTo>
                <a:lnTo>
                  <a:pt x="326721" y="2088134"/>
                </a:lnTo>
                <a:lnTo>
                  <a:pt x="343726" y="2092228"/>
                </a:lnTo>
                <a:lnTo>
                  <a:pt x="356460" y="2098394"/>
                </a:lnTo>
                <a:lnTo>
                  <a:pt x="373425" y="2102489"/>
                </a:lnTo>
                <a:lnTo>
                  <a:pt x="386158" y="2106583"/>
                </a:lnTo>
                <a:lnTo>
                  <a:pt x="403123" y="2112725"/>
                </a:lnTo>
                <a:lnTo>
                  <a:pt x="415856" y="2116819"/>
                </a:lnTo>
                <a:lnTo>
                  <a:pt x="432821" y="2120938"/>
                </a:lnTo>
                <a:lnTo>
                  <a:pt x="449786" y="2127080"/>
                </a:lnTo>
                <a:lnTo>
                  <a:pt x="462519" y="2131174"/>
                </a:lnTo>
                <a:lnTo>
                  <a:pt x="479484" y="2135269"/>
                </a:lnTo>
                <a:lnTo>
                  <a:pt x="492218" y="2141410"/>
                </a:lnTo>
                <a:lnTo>
                  <a:pt x="509182" y="2145529"/>
                </a:lnTo>
                <a:lnTo>
                  <a:pt x="521916" y="2149624"/>
                </a:lnTo>
                <a:lnTo>
                  <a:pt x="538880" y="2155765"/>
                </a:lnTo>
                <a:lnTo>
                  <a:pt x="551614" y="2159860"/>
                </a:lnTo>
                <a:lnTo>
                  <a:pt x="564348" y="2163954"/>
                </a:lnTo>
                <a:lnTo>
                  <a:pt x="581312" y="2166001"/>
                </a:lnTo>
                <a:lnTo>
                  <a:pt x="594046" y="2170120"/>
                </a:lnTo>
                <a:lnTo>
                  <a:pt x="606780" y="2174215"/>
                </a:lnTo>
                <a:lnTo>
                  <a:pt x="619513" y="2178309"/>
                </a:lnTo>
                <a:lnTo>
                  <a:pt x="632247" y="2180356"/>
                </a:lnTo>
                <a:lnTo>
                  <a:pt x="644980" y="2184451"/>
                </a:lnTo>
                <a:lnTo>
                  <a:pt x="657714" y="2188545"/>
                </a:lnTo>
                <a:lnTo>
                  <a:pt x="666176" y="2190592"/>
                </a:lnTo>
                <a:lnTo>
                  <a:pt x="678910" y="2194712"/>
                </a:lnTo>
                <a:lnTo>
                  <a:pt x="691643" y="2198806"/>
                </a:lnTo>
                <a:lnTo>
                  <a:pt x="700146" y="2200853"/>
                </a:lnTo>
                <a:lnTo>
                  <a:pt x="712880" y="2204947"/>
                </a:lnTo>
                <a:lnTo>
                  <a:pt x="721342" y="2206995"/>
                </a:lnTo>
                <a:lnTo>
                  <a:pt x="729844" y="2211089"/>
                </a:lnTo>
                <a:lnTo>
                  <a:pt x="738306" y="2213136"/>
                </a:lnTo>
                <a:lnTo>
                  <a:pt x="746809" y="2217230"/>
                </a:lnTo>
                <a:lnTo>
                  <a:pt x="755311" y="2219303"/>
                </a:lnTo>
                <a:lnTo>
                  <a:pt x="763773" y="2221350"/>
                </a:lnTo>
                <a:lnTo>
                  <a:pt x="772276" y="2225444"/>
                </a:lnTo>
                <a:lnTo>
                  <a:pt x="780738" y="2227491"/>
                </a:lnTo>
                <a:lnTo>
                  <a:pt x="789241" y="2229538"/>
                </a:lnTo>
                <a:lnTo>
                  <a:pt x="793472" y="2231586"/>
                </a:lnTo>
                <a:lnTo>
                  <a:pt x="801974" y="2233633"/>
                </a:lnTo>
                <a:lnTo>
                  <a:pt x="806205" y="2235680"/>
                </a:lnTo>
                <a:lnTo>
                  <a:pt x="810477" y="2237727"/>
                </a:lnTo>
                <a:lnTo>
                  <a:pt x="818939" y="2237727"/>
                </a:lnTo>
                <a:lnTo>
                  <a:pt x="823170" y="2239774"/>
                </a:lnTo>
                <a:lnTo>
                  <a:pt x="827442" y="2241822"/>
                </a:lnTo>
                <a:lnTo>
                  <a:pt x="835904" y="2241822"/>
                </a:lnTo>
                <a:lnTo>
                  <a:pt x="835904" y="2243869"/>
                </a:lnTo>
                <a:lnTo>
                  <a:pt x="840175" y="2245941"/>
                </a:lnTo>
                <a:lnTo>
                  <a:pt x="844406" y="2250035"/>
                </a:lnTo>
                <a:lnTo>
                  <a:pt x="848637" y="2252082"/>
                </a:lnTo>
                <a:lnTo>
                  <a:pt x="852909" y="2254130"/>
                </a:lnTo>
                <a:lnTo>
                  <a:pt x="857140" y="2256177"/>
                </a:lnTo>
                <a:lnTo>
                  <a:pt x="861371" y="2256177"/>
                </a:lnTo>
                <a:lnTo>
                  <a:pt x="869874" y="2258224"/>
                </a:lnTo>
                <a:lnTo>
                  <a:pt x="874104" y="2260271"/>
                </a:lnTo>
                <a:lnTo>
                  <a:pt x="891069" y="2260271"/>
                </a:lnTo>
                <a:lnTo>
                  <a:pt x="899572" y="2262318"/>
                </a:lnTo>
                <a:lnTo>
                  <a:pt x="903803" y="2260271"/>
                </a:lnTo>
                <a:lnTo>
                  <a:pt x="925039" y="2260271"/>
                </a:lnTo>
                <a:lnTo>
                  <a:pt x="933501" y="2258224"/>
                </a:lnTo>
                <a:lnTo>
                  <a:pt x="942004" y="2256177"/>
                </a:lnTo>
                <a:lnTo>
                  <a:pt x="950466" y="2256177"/>
                </a:lnTo>
                <a:lnTo>
                  <a:pt x="958968" y="2254130"/>
                </a:lnTo>
                <a:lnTo>
                  <a:pt x="967471" y="2252082"/>
                </a:lnTo>
                <a:lnTo>
                  <a:pt x="975933" y="2250035"/>
                </a:lnTo>
                <a:lnTo>
                  <a:pt x="984436" y="2247988"/>
                </a:lnTo>
                <a:lnTo>
                  <a:pt x="992897" y="2243869"/>
                </a:lnTo>
                <a:lnTo>
                  <a:pt x="1001400" y="2241822"/>
                </a:lnTo>
                <a:lnTo>
                  <a:pt x="1014134" y="2239774"/>
                </a:lnTo>
                <a:lnTo>
                  <a:pt x="1022596" y="2235680"/>
                </a:lnTo>
                <a:lnTo>
                  <a:pt x="1035329" y="2233633"/>
                </a:lnTo>
                <a:lnTo>
                  <a:pt x="1043832" y="2229538"/>
                </a:lnTo>
                <a:lnTo>
                  <a:pt x="1056566" y="2225444"/>
                </a:lnTo>
                <a:lnTo>
                  <a:pt x="1065028" y="2221350"/>
                </a:lnTo>
                <a:lnTo>
                  <a:pt x="1077761" y="2217230"/>
                </a:lnTo>
                <a:lnTo>
                  <a:pt x="1086264" y="2217230"/>
                </a:lnTo>
                <a:lnTo>
                  <a:pt x="1094767" y="2215183"/>
                </a:lnTo>
                <a:lnTo>
                  <a:pt x="1107460" y="2213136"/>
                </a:lnTo>
                <a:lnTo>
                  <a:pt x="1115962" y="2211089"/>
                </a:lnTo>
                <a:lnTo>
                  <a:pt x="1128696" y="2209042"/>
                </a:lnTo>
                <a:lnTo>
                  <a:pt x="1141429" y="2206995"/>
                </a:lnTo>
                <a:lnTo>
                  <a:pt x="1149891" y="2202900"/>
                </a:lnTo>
                <a:lnTo>
                  <a:pt x="1162625" y="2200853"/>
                </a:lnTo>
                <a:lnTo>
                  <a:pt x="1175359" y="2196759"/>
                </a:lnTo>
                <a:lnTo>
                  <a:pt x="1192323" y="2192639"/>
                </a:lnTo>
                <a:lnTo>
                  <a:pt x="1205057" y="2188545"/>
                </a:lnTo>
                <a:lnTo>
                  <a:pt x="1217791" y="2184451"/>
                </a:lnTo>
                <a:lnTo>
                  <a:pt x="1230524" y="2180356"/>
                </a:lnTo>
                <a:lnTo>
                  <a:pt x="1247489" y="2176262"/>
                </a:lnTo>
                <a:lnTo>
                  <a:pt x="1260222" y="2172168"/>
                </a:lnTo>
                <a:lnTo>
                  <a:pt x="1277187" y="2168048"/>
                </a:lnTo>
                <a:lnTo>
                  <a:pt x="1289921" y="2163954"/>
                </a:lnTo>
                <a:lnTo>
                  <a:pt x="1306926" y="2159860"/>
                </a:lnTo>
                <a:lnTo>
                  <a:pt x="1319619" y="2155765"/>
                </a:lnTo>
                <a:lnTo>
                  <a:pt x="1336624" y="2151671"/>
                </a:lnTo>
                <a:lnTo>
                  <a:pt x="1349358" y="2147577"/>
                </a:lnTo>
                <a:lnTo>
                  <a:pt x="1366322" y="2143482"/>
                </a:lnTo>
                <a:lnTo>
                  <a:pt x="1379056" y="2139363"/>
                </a:lnTo>
                <a:lnTo>
                  <a:pt x="1396021" y="2135269"/>
                </a:lnTo>
                <a:lnTo>
                  <a:pt x="1408754" y="2131174"/>
                </a:lnTo>
                <a:lnTo>
                  <a:pt x="1425719" y="2127080"/>
                </a:lnTo>
                <a:lnTo>
                  <a:pt x="1438453" y="2122985"/>
                </a:lnTo>
                <a:lnTo>
                  <a:pt x="1451186" y="2120938"/>
                </a:lnTo>
                <a:lnTo>
                  <a:pt x="1468151" y="2116819"/>
                </a:lnTo>
                <a:lnTo>
                  <a:pt x="1480885" y="2114772"/>
                </a:lnTo>
                <a:lnTo>
                  <a:pt x="1493618" y="2112725"/>
                </a:lnTo>
                <a:lnTo>
                  <a:pt x="1506352" y="2110677"/>
                </a:lnTo>
                <a:lnTo>
                  <a:pt x="1510583" y="2108630"/>
                </a:lnTo>
                <a:lnTo>
                  <a:pt x="1536050" y="2108630"/>
                </a:lnTo>
                <a:lnTo>
                  <a:pt x="1531778" y="616814"/>
                </a:lnTo>
                <a:lnTo>
                  <a:pt x="1527547" y="616814"/>
                </a:lnTo>
                <a:lnTo>
                  <a:pt x="1527547" y="612719"/>
                </a:lnTo>
                <a:lnTo>
                  <a:pt x="1523316" y="610672"/>
                </a:lnTo>
                <a:lnTo>
                  <a:pt x="1523316" y="608625"/>
                </a:lnTo>
                <a:lnTo>
                  <a:pt x="1519045" y="604530"/>
                </a:lnTo>
                <a:lnTo>
                  <a:pt x="1519045" y="602483"/>
                </a:lnTo>
                <a:lnTo>
                  <a:pt x="1514814" y="600436"/>
                </a:lnTo>
                <a:lnTo>
                  <a:pt x="1514814" y="598389"/>
                </a:lnTo>
                <a:lnTo>
                  <a:pt x="1510583" y="594270"/>
                </a:lnTo>
                <a:lnTo>
                  <a:pt x="1510583" y="592222"/>
                </a:lnTo>
                <a:lnTo>
                  <a:pt x="1506352" y="588128"/>
                </a:lnTo>
                <a:lnTo>
                  <a:pt x="1502080" y="586081"/>
                </a:lnTo>
                <a:lnTo>
                  <a:pt x="1497849" y="581987"/>
                </a:lnTo>
                <a:lnTo>
                  <a:pt x="1497849" y="577892"/>
                </a:lnTo>
                <a:lnTo>
                  <a:pt x="1493618" y="573798"/>
                </a:lnTo>
                <a:lnTo>
                  <a:pt x="1489346" y="569679"/>
                </a:lnTo>
                <a:lnTo>
                  <a:pt x="1485116" y="567631"/>
                </a:lnTo>
                <a:lnTo>
                  <a:pt x="1480885" y="563537"/>
                </a:lnTo>
                <a:lnTo>
                  <a:pt x="1476613" y="559443"/>
                </a:lnTo>
                <a:lnTo>
                  <a:pt x="1472382" y="553301"/>
                </a:lnTo>
                <a:lnTo>
                  <a:pt x="1468151" y="549207"/>
                </a:lnTo>
                <a:lnTo>
                  <a:pt x="1463920" y="545087"/>
                </a:lnTo>
                <a:lnTo>
                  <a:pt x="1459648" y="540993"/>
                </a:lnTo>
                <a:lnTo>
                  <a:pt x="1455417" y="536899"/>
                </a:lnTo>
                <a:lnTo>
                  <a:pt x="1446915" y="530757"/>
                </a:lnTo>
                <a:lnTo>
                  <a:pt x="1442684" y="526663"/>
                </a:lnTo>
                <a:lnTo>
                  <a:pt x="1438453" y="520496"/>
                </a:lnTo>
                <a:lnTo>
                  <a:pt x="1429950" y="516402"/>
                </a:lnTo>
                <a:lnTo>
                  <a:pt x="1425719" y="510261"/>
                </a:lnTo>
                <a:lnTo>
                  <a:pt x="1421488" y="504119"/>
                </a:lnTo>
                <a:lnTo>
                  <a:pt x="1412985" y="500025"/>
                </a:lnTo>
                <a:lnTo>
                  <a:pt x="1408754" y="493858"/>
                </a:lnTo>
                <a:lnTo>
                  <a:pt x="1400252" y="487717"/>
                </a:lnTo>
                <a:lnTo>
                  <a:pt x="1396021" y="481575"/>
                </a:lnTo>
                <a:lnTo>
                  <a:pt x="1391749" y="481575"/>
                </a:lnTo>
                <a:lnTo>
                  <a:pt x="1391749" y="477481"/>
                </a:lnTo>
                <a:lnTo>
                  <a:pt x="1387518" y="477481"/>
                </a:lnTo>
                <a:lnTo>
                  <a:pt x="1387518" y="475434"/>
                </a:lnTo>
                <a:lnTo>
                  <a:pt x="1383287" y="475434"/>
                </a:lnTo>
                <a:lnTo>
                  <a:pt x="1383287" y="473386"/>
                </a:lnTo>
                <a:lnTo>
                  <a:pt x="1379056" y="471314"/>
                </a:lnTo>
                <a:lnTo>
                  <a:pt x="1379056" y="469267"/>
                </a:lnTo>
                <a:lnTo>
                  <a:pt x="1374784" y="469267"/>
                </a:lnTo>
                <a:lnTo>
                  <a:pt x="1374784" y="467220"/>
                </a:lnTo>
                <a:lnTo>
                  <a:pt x="1370553" y="465173"/>
                </a:lnTo>
                <a:lnTo>
                  <a:pt x="1370553" y="463126"/>
                </a:lnTo>
                <a:lnTo>
                  <a:pt x="1366322" y="463126"/>
                </a:lnTo>
                <a:lnTo>
                  <a:pt x="1366322" y="461078"/>
                </a:lnTo>
                <a:lnTo>
                  <a:pt x="1362051" y="461078"/>
                </a:lnTo>
                <a:lnTo>
                  <a:pt x="1362051" y="459031"/>
                </a:lnTo>
                <a:lnTo>
                  <a:pt x="1357820" y="456984"/>
                </a:lnTo>
                <a:lnTo>
                  <a:pt x="1357820" y="454937"/>
                </a:lnTo>
                <a:lnTo>
                  <a:pt x="1353589" y="454937"/>
                </a:lnTo>
                <a:lnTo>
                  <a:pt x="1353589" y="452890"/>
                </a:lnTo>
                <a:lnTo>
                  <a:pt x="1349358" y="450843"/>
                </a:lnTo>
                <a:lnTo>
                  <a:pt x="1345086" y="448795"/>
                </a:lnTo>
                <a:lnTo>
                  <a:pt x="1345086" y="446748"/>
                </a:lnTo>
                <a:lnTo>
                  <a:pt x="1340855" y="446748"/>
                </a:lnTo>
                <a:lnTo>
                  <a:pt x="1340855" y="444676"/>
                </a:lnTo>
                <a:lnTo>
                  <a:pt x="1336624" y="442629"/>
                </a:lnTo>
                <a:lnTo>
                  <a:pt x="1336624" y="440582"/>
                </a:lnTo>
                <a:lnTo>
                  <a:pt x="1332353" y="440582"/>
                </a:lnTo>
                <a:lnTo>
                  <a:pt x="1332353" y="438535"/>
                </a:lnTo>
                <a:lnTo>
                  <a:pt x="1328122" y="436487"/>
                </a:lnTo>
                <a:lnTo>
                  <a:pt x="1328122" y="434440"/>
                </a:lnTo>
                <a:lnTo>
                  <a:pt x="1323891" y="432393"/>
                </a:lnTo>
                <a:lnTo>
                  <a:pt x="1323891" y="430346"/>
                </a:lnTo>
                <a:lnTo>
                  <a:pt x="1319619" y="430346"/>
                </a:lnTo>
                <a:lnTo>
                  <a:pt x="1315388" y="428299"/>
                </a:lnTo>
                <a:lnTo>
                  <a:pt x="1315388" y="426251"/>
                </a:lnTo>
                <a:lnTo>
                  <a:pt x="1311157" y="424204"/>
                </a:lnTo>
                <a:lnTo>
                  <a:pt x="1311157" y="422157"/>
                </a:lnTo>
                <a:lnTo>
                  <a:pt x="1306926" y="420085"/>
                </a:lnTo>
                <a:lnTo>
                  <a:pt x="1306926" y="418038"/>
                </a:lnTo>
                <a:lnTo>
                  <a:pt x="1302654" y="415991"/>
                </a:lnTo>
                <a:lnTo>
                  <a:pt x="1298423" y="413943"/>
                </a:lnTo>
                <a:lnTo>
                  <a:pt x="1298423" y="411896"/>
                </a:lnTo>
                <a:lnTo>
                  <a:pt x="1294192" y="409849"/>
                </a:lnTo>
                <a:lnTo>
                  <a:pt x="1294192" y="407802"/>
                </a:lnTo>
                <a:lnTo>
                  <a:pt x="1289921" y="405755"/>
                </a:lnTo>
                <a:lnTo>
                  <a:pt x="1285690" y="403708"/>
                </a:lnTo>
                <a:lnTo>
                  <a:pt x="1285690" y="401660"/>
                </a:lnTo>
                <a:lnTo>
                  <a:pt x="1281459" y="399613"/>
                </a:lnTo>
                <a:lnTo>
                  <a:pt x="1281459" y="397566"/>
                </a:lnTo>
                <a:lnTo>
                  <a:pt x="1277187" y="395494"/>
                </a:lnTo>
                <a:lnTo>
                  <a:pt x="1272956" y="393447"/>
                </a:lnTo>
                <a:lnTo>
                  <a:pt x="1272956" y="391400"/>
                </a:lnTo>
                <a:lnTo>
                  <a:pt x="1268725" y="389352"/>
                </a:lnTo>
                <a:lnTo>
                  <a:pt x="1264494" y="387305"/>
                </a:lnTo>
                <a:lnTo>
                  <a:pt x="1264494" y="385258"/>
                </a:lnTo>
                <a:lnTo>
                  <a:pt x="1260222" y="385258"/>
                </a:lnTo>
                <a:lnTo>
                  <a:pt x="1260222" y="383211"/>
                </a:lnTo>
                <a:lnTo>
                  <a:pt x="1251760" y="379116"/>
                </a:lnTo>
                <a:lnTo>
                  <a:pt x="1243258" y="375022"/>
                </a:lnTo>
                <a:lnTo>
                  <a:pt x="1239027" y="370928"/>
                </a:lnTo>
                <a:lnTo>
                  <a:pt x="1230524" y="366808"/>
                </a:lnTo>
                <a:lnTo>
                  <a:pt x="1222062" y="362714"/>
                </a:lnTo>
                <a:lnTo>
                  <a:pt x="1217791" y="360667"/>
                </a:lnTo>
                <a:lnTo>
                  <a:pt x="1209329" y="356573"/>
                </a:lnTo>
                <a:lnTo>
                  <a:pt x="1200826" y="352478"/>
                </a:lnTo>
                <a:lnTo>
                  <a:pt x="1196595" y="348384"/>
                </a:lnTo>
                <a:lnTo>
                  <a:pt x="1188092" y="344265"/>
                </a:lnTo>
                <a:lnTo>
                  <a:pt x="1179630" y="340170"/>
                </a:lnTo>
                <a:lnTo>
                  <a:pt x="1175359" y="336076"/>
                </a:lnTo>
                <a:lnTo>
                  <a:pt x="1166897" y="331982"/>
                </a:lnTo>
                <a:lnTo>
                  <a:pt x="1158394" y="327887"/>
                </a:lnTo>
                <a:lnTo>
                  <a:pt x="1154163" y="323793"/>
                </a:lnTo>
                <a:lnTo>
                  <a:pt x="1145660" y="319674"/>
                </a:lnTo>
                <a:lnTo>
                  <a:pt x="1137198" y="315579"/>
                </a:lnTo>
                <a:lnTo>
                  <a:pt x="1132927" y="311485"/>
                </a:lnTo>
                <a:lnTo>
                  <a:pt x="1124465" y="307390"/>
                </a:lnTo>
                <a:lnTo>
                  <a:pt x="1115962" y="301249"/>
                </a:lnTo>
                <a:lnTo>
                  <a:pt x="1111731" y="297155"/>
                </a:lnTo>
                <a:lnTo>
                  <a:pt x="1103229" y="293035"/>
                </a:lnTo>
                <a:lnTo>
                  <a:pt x="1094767" y="288941"/>
                </a:lnTo>
                <a:lnTo>
                  <a:pt x="1090495" y="284847"/>
                </a:lnTo>
                <a:lnTo>
                  <a:pt x="1082033" y="280752"/>
                </a:lnTo>
                <a:lnTo>
                  <a:pt x="1073530" y="274611"/>
                </a:lnTo>
                <a:lnTo>
                  <a:pt x="1069299" y="270516"/>
                </a:lnTo>
                <a:lnTo>
                  <a:pt x="1060797" y="266397"/>
                </a:lnTo>
                <a:lnTo>
                  <a:pt x="1052335" y="260255"/>
                </a:lnTo>
                <a:lnTo>
                  <a:pt x="1043832" y="256161"/>
                </a:lnTo>
                <a:lnTo>
                  <a:pt x="1039601" y="252067"/>
                </a:lnTo>
                <a:lnTo>
                  <a:pt x="1031098" y="245925"/>
                </a:lnTo>
                <a:lnTo>
                  <a:pt x="997169" y="225429"/>
                </a:lnTo>
                <a:lnTo>
                  <a:pt x="967471" y="204932"/>
                </a:lnTo>
                <a:lnTo>
                  <a:pt x="942004" y="186482"/>
                </a:lnTo>
                <a:lnTo>
                  <a:pt x="920767" y="165986"/>
                </a:lnTo>
                <a:lnTo>
                  <a:pt x="903803" y="147561"/>
                </a:lnTo>
                <a:lnTo>
                  <a:pt x="886838" y="129111"/>
                </a:lnTo>
                <a:lnTo>
                  <a:pt x="874104" y="110662"/>
                </a:lnTo>
                <a:lnTo>
                  <a:pt x="865602" y="94284"/>
                </a:lnTo>
                <a:lnTo>
                  <a:pt x="857140" y="77882"/>
                </a:lnTo>
                <a:lnTo>
                  <a:pt x="852909" y="63527"/>
                </a:lnTo>
                <a:lnTo>
                  <a:pt x="852909" y="49197"/>
                </a:lnTo>
                <a:lnTo>
                  <a:pt x="848637" y="34966"/>
                </a:lnTo>
                <a:lnTo>
                  <a:pt x="848637" y="22484"/>
                </a:lnTo>
                <a:lnTo>
                  <a:pt x="852909" y="10250"/>
                </a:lnTo>
                <a:lnTo>
                  <a:pt x="857140" y="15"/>
                </a:lnTo>
                <a:lnTo>
                  <a:pt x="848637" y="6256"/>
                </a:lnTo>
                <a:lnTo>
                  <a:pt x="848637" y="8253"/>
                </a:lnTo>
                <a:lnTo>
                  <a:pt x="844406" y="10250"/>
                </a:lnTo>
                <a:lnTo>
                  <a:pt x="844406" y="12248"/>
                </a:lnTo>
                <a:lnTo>
                  <a:pt x="840175" y="12248"/>
                </a:lnTo>
                <a:lnTo>
                  <a:pt x="840175" y="16492"/>
                </a:lnTo>
                <a:lnTo>
                  <a:pt x="835904" y="16492"/>
                </a:lnTo>
                <a:lnTo>
                  <a:pt x="835904" y="18489"/>
                </a:lnTo>
                <a:lnTo>
                  <a:pt x="831673" y="20486"/>
                </a:lnTo>
                <a:lnTo>
                  <a:pt x="831673" y="22484"/>
                </a:lnTo>
                <a:lnTo>
                  <a:pt x="827442" y="24481"/>
                </a:lnTo>
                <a:lnTo>
                  <a:pt x="827442" y="26728"/>
                </a:lnTo>
                <a:lnTo>
                  <a:pt x="823170" y="28725"/>
                </a:lnTo>
                <a:lnTo>
                  <a:pt x="818939" y="30722"/>
                </a:lnTo>
                <a:lnTo>
                  <a:pt x="818939" y="32719"/>
                </a:lnTo>
                <a:lnTo>
                  <a:pt x="814708" y="34966"/>
                </a:lnTo>
                <a:lnTo>
                  <a:pt x="814708" y="36964"/>
                </a:lnTo>
                <a:lnTo>
                  <a:pt x="810477" y="38961"/>
                </a:lnTo>
                <a:lnTo>
                  <a:pt x="810477" y="40958"/>
                </a:lnTo>
                <a:lnTo>
                  <a:pt x="806205" y="42955"/>
                </a:lnTo>
                <a:lnTo>
                  <a:pt x="801974" y="45102"/>
                </a:lnTo>
                <a:lnTo>
                  <a:pt x="801974" y="47150"/>
                </a:lnTo>
                <a:lnTo>
                  <a:pt x="797743" y="49197"/>
                </a:lnTo>
                <a:lnTo>
                  <a:pt x="793472" y="51244"/>
                </a:lnTo>
                <a:lnTo>
                  <a:pt x="793472" y="53291"/>
                </a:lnTo>
                <a:lnTo>
                  <a:pt x="789241" y="55338"/>
                </a:lnTo>
                <a:lnTo>
                  <a:pt x="785010" y="59433"/>
                </a:lnTo>
                <a:lnTo>
                  <a:pt x="780738" y="61480"/>
                </a:lnTo>
                <a:lnTo>
                  <a:pt x="780738" y="65574"/>
                </a:lnTo>
                <a:lnTo>
                  <a:pt x="776507" y="69693"/>
                </a:lnTo>
                <a:lnTo>
                  <a:pt x="772276" y="71741"/>
                </a:lnTo>
                <a:lnTo>
                  <a:pt x="768045" y="75835"/>
                </a:lnTo>
                <a:lnTo>
                  <a:pt x="763773" y="79929"/>
                </a:lnTo>
                <a:lnTo>
                  <a:pt x="763773" y="84024"/>
                </a:lnTo>
                <a:lnTo>
                  <a:pt x="759542" y="88118"/>
                </a:lnTo>
                <a:lnTo>
                  <a:pt x="755311" y="92237"/>
                </a:lnTo>
                <a:lnTo>
                  <a:pt x="751040" y="96332"/>
                </a:lnTo>
                <a:lnTo>
                  <a:pt x="751040" y="100426"/>
                </a:lnTo>
                <a:lnTo>
                  <a:pt x="746809" y="104520"/>
                </a:lnTo>
                <a:lnTo>
                  <a:pt x="742578" y="108615"/>
                </a:lnTo>
                <a:lnTo>
                  <a:pt x="738306" y="112709"/>
                </a:lnTo>
                <a:lnTo>
                  <a:pt x="734075" y="116803"/>
                </a:lnTo>
                <a:lnTo>
                  <a:pt x="734075" y="120923"/>
                </a:lnTo>
                <a:lnTo>
                  <a:pt x="729844" y="125017"/>
                </a:lnTo>
                <a:lnTo>
                  <a:pt x="725613" y="129111"/>
                </a:lnTo>
                <a:lnTo>
                  <a:pt x="721342" y="133206"/>
                </a:lnTo>
                <a:lnTo>
                  <a:pt x="721342" y="137300"/>
                </a:lnTo>
                <a:lnTo>
                  <a:pt x="717111" y="141394"/>
                </a:lnTo>
                <a:lnTo>
                  <a:pt x="712880" y="143467"/>
                </a:lnTo>
                <a:lnTo>
                  <a:pt x="708608" y="147561"/>
                </a:lnTo>
                <a:lnTo>
                  <a:pt x="704377" y="151655"/>
                </a:lnTo>
                <a:lnTo>
                  <a:pt x="704377" y="153702"/>
                </a:lnTo>
                <a:lnTo>
                  <a:pt x="700146" y="157797"/>
                </a:lnTo>
                <a:lnTo>
                  <a:pt x="695874" y="159844"/>
                </a:lnTo>
                <a:lnTo>
                  <a:pt x="691643" y="165986"/>
                </a:lnTo>
                <a:lnTo>
                  <a:pt x="683181" y="172152"/>
                </a:lnTo>
                <a:lnTo>
                  <a:pt x="678910" y="178294"/>
                </a:lnTo>
                <a:lnTo>
                  <a:pt x="674679" y="186482"/>
                </a:lnTo>
                <a:lnTo>
                  <a:pt x="666176" y="194696"/>
                </a:lnTo>
                <a:lnTo>
                  <a:pt x="661945" y="200837"/>
                </a:lnTo>
                <a:lnTo>
                  <a:pt x="657714" y="209026"/>
                </a:lnTo>
                <a:lnTo>
                  <a:pt x="653442" y="217215"/>
                </a:lnTo>
                <a:lnTo>
                  <a:pt x="644980" y="227476"/>
                </a:lnTo>
                <a:lnTo>
                  <a:pt x="640749" y="235664"/>
                </a:lnTo>
                <a:lnTo>
                  <a:pt x="636478" y="245925"/>
                </a:lnTo>
                <a:lnTo>
                  <a:pt x="632247" y="254114"/>
                </a:lnTo>
                <a:lnTo>
                  <a:pt x="623744" y="264350"/>
                </a:lnTo>
                <a:lnTo>
                  <a:pt x="619513" y="274611"/>
                </a:lnTo>
                <a:lnTo>
                  <a:pt x="615282" y="282799"/>
                </a:lnTo>
                <a:lnTo>
                  <a:pt x="611051" y="293035"/>
                </a:lnTo>
                <a:lnTo>
                  <a:pt x="606780" y="303296"/>
                </a:lnTo>
                <a:lnTo>
                  <a:pt x="602549" y="313532"/>
                </a:lnTo>
                <a:lnTo>
                  <a:pt x="598318" y="323793"/>
                </a:lnTo>
                <a:lnTo>
                  <a:pt x="594046" y="331982"/>
                </a:lnTo>
                <a:lnTo>
                  <a:pt x="589815" y="342217"/>
                </a:lnTo>
                <a:lnTo>
                  <a:pt x="585584" y="352478"/>
                </a:lnTo>
                <a:lnTo>
                  <a:pt x="581312" y="360667"/>
                </a:lnTo>
                <a:lnTo>
                  <a:pt x="577081" y="370928"/>
                </a:lnTo>
                <a:lnTo>
                  <a:pt x="572850" y="379116"/>
                </a:lnTo>
                <a:lnTo>
                  <a:pt x="568619" y="389352"/>
                </a:lnTo>
                <a:lnTo>
                  <a:pt x="564348" y="397566"/>
                </a:lnTo>
                <a:lnTo>
                  <a:pt x="564348" y="405755"/>
                </a:lnTo>
                <a:lnTo>
                  <a:pt x="560117" y="411896"/>
                </a:lnTo>
                <a:lnTo>
                  <a:pt x="555886" y="420085"/>
                </a:lnTo>
                <a:lnTo>
                  <a:pt x="555886" y="426251"/>
                </a:lnTo>
                <a:lnTo>
                  <a:pt x="551614" y="432393"/>
                </a:lnTo>
                <a:lnTo>
                  <a:pt x="547383" y="440582"/>
                </a:lnTo>
                <a:lnTo>
                  <a:pt x="547383" y="452890"/>
                </a:lnTo>
                <a:lnTo>
                  <a:pt x="543152" y="459031"/>
                </a:lnTo>
                <a:lnTo>
                  <a:pt x="543152" y="471314"/>
                </a:lnTo>
                <a:lnTo>
                  <a:pt x="538880" y="477481"/>
                </a:lnTo>
                <a:lnTo>
                  <a:pt x="538880" y="489764"/>
                </a:lnTo>
                <a:lnTo>
                  <a:pt x="534649" y="495905"/>
                </a:lnTo>
                <a:lnTo>
                  <a:pt x="534649" y="532804"/>
                </a:lnTo>
                <a:lnTo>
                  <a:pt x="530418" y="538946"/>
                </a:lnTo>
                <a:lnTo>
                  <a:pt x="530418" y="555348"/>
                </a:lnTo>
                <a:lnTo>
                  <a:pt x="534649" y="561490"/>
                </a:lnTo>
                <a:lnTo>
                  <a:pt x="534649" y="596317"/>
                </a:lnTo>
                <a:lnTo>
                  <a:pt x="538880" y="602483"/>
                </a:lnTo>
                <a:lnTo>
                  <a:pt x="538880" y="612719"/>
                </a:lnTo>
                <a:lnTo>
                  <a:pt x="543152" y="618861"/>
                </a:lnTo>
                <a:lnTo>
                  <a:pt x="543152" y="622955"/>
                </a:lnTo>
                <a:lnTo>
                  <a:pt x="547383" y="629122"/>
                </a:lnTo>
                <a:lnTo>
                  <a:pt x="547383" y="637310"/>
                </a:lnTo>
                <a:lnTo>
                  <a:pt x="551614" y="641405"/>
                </a:lnTo>
                <a:lnTo>
                  <a:pt x="551614" y="655760"/>
                </a:lnTo>
                <a:lnTo>
                  <a:pt x="555886" y="661901"/>
                </a:lnTo>
                <a:lnTo>
                  <a:pt x="555886" y="694681"/>
                </a:lnTo>
                <a:lnTo>
                  <a:pt x="560117" y="698775"/>
                </a:lnTo>
                <a:lnTo>
                  <a:pt x="560117" y="706989"/>
                </a:lnTo>
                <a:lnTo>
                  <a:pt x="555886" y="711083"/>
                </a:lnTo>
                <a:lnTo>
                  <a:pt x="555886" y="743863"/>
                </a:lnTo>
                <a:lnTo>
                  <a:pt x="551614" y="747958"/>
                </a:lnTo>
                <a:lnTo>
                  <a:pt x="551614" y="760266"/>
                </a:lnTo>
                <a:lnTo>
                  <a:pt x="547383" y="764360"/>
                </a:lnTo>
                <a:lnTo>
                  <a:pt x="547383" y="770501"/>
                </a:lnTo>
                <a:lnTo>
                  <a:pt x="543152" y="780762"/>
                </a:lnTo>
                <a:lnTo>
                  <a:pt x="538880" y="793045"/>
                </a:lnTo>
                <a:lnTo>
                  <a:pt x="534649" y="803306"/>
                </a:lnTo>
                <a:lnTo>
                  <a:pt x="530418" y="813542"/>
                </a:lnTo>
                <a:lnTo>
                  <a:pt x="521916" y="823778"/>
                </a:lnTo>
                <a:lnTo>
                  <a:pt x="517685" y="836086"/>
                </a:lnTo>
                <a:lnTo>
                  <a:pt x="509182" y="846322"/>
                </a:lnTo>
                <a:lnTo>
                  <a:pt x="500720" y="856583"/>
                </a:lnTo>
                <a:lnTo>
                  <a:pt x="496448" y="866819"/>
                </a:lnTo>
                <a:lnTo>
                  <a:pt x="487987" y="875007"/>
                </a:lnTo>
                <a:lnTo>
                  <a:pt x="475253" y="885268"/>
                </a:lnTo>
                <a:lnTo>
                  <a:pt x="466750" y="895504"/>
                </a:lnTo>
                <a:lnTo>
                  <a:pt x="458288" y="905765"/>
                </a:lnTo>
                <a:lnTo>
                  <a:pt x="445555" y="913954"/>
                </a:lnTo>
                <a:lnTo>
                  <a:pt x="437052" y="922142"/>
                </a:lnTo>
                <a:lnTo>
                  <a:pt x="424318" y="932403"/>
                </a:lnTo>
                <a:lnTo>
                  <a:pt x="411585" y="940592"/>
                </a:lnTo>
                <a:lnTo>
                  <a:pt x="398892" y="948781"/>
                </a:lnTo>
                <a:lnTo>
                  <a:pt x="386158" y="956994"/>
                </a:lnTo>
                <a:lnTo>
                  <a:pt x="373425" y="965183"/>
                </a:lnTo>
                <a:lnTo>
                  <a:pt x="360691" y="973372"/>
                </a:lnTo>
                <a:lnTo>
                  <a:pt x="343726" y="981585"/>
                </a:lnTo>
                <a:lnTo>
                  <a:pt x="330993" y="989774"/>
                </a:lnTo>
                <a:lnTo>
                  <a:pt x="314028" y="997963"/>
                </a:lnTo>
                <a:lnTo>
                  <a:pt x="297023" y="1004129"/>
                </a:lnTo>
                <a:lnTo>
                  <a:pt x="284330" y="1012318"/>
                </a:lnTo>
                <a:lnTo>
                  <a:pt x="267324" y="1018459"/>
                </a:lnTo>
                <a:lnTo>
                  <a:pt x="250360" y="1024601"/>
                </a:lnTo>
                <a:lnTo>
                  <a:pt x="233395" y="1030767"/>
                </a:lnTo>
                <a:lnTo>
                  <a:pt x="212159" y="1038956"/>
                </a:lnTo>
                <a:lnTo>
                  <a:pt x="195194" y="1045098"/>
                </a:lnTo>
                <a:lnTo>
                  <a:pt x="178230" y="1049192"/>
                </a:lnTo>
                <a:lnTo>
                  <a:pt x="165496" y="1053286"/>
                </a:lnTo>
                <a:lnTo>
                  <a:pt x="157034" y="1057406"/>
                </a:lnTo>
                <a:lnTo>
                  <a:pt x="148531" y="1059453"/>
                </a:lnTo>
                <a:lnTo>
                  <a:pt x="140029" y="1063547"/>
                </a:lnTo>
                <a:lnTo>
                  <a:pt x="131567" y="1067642"/>
                </a:lnTo>
                <a:lnTo>
                  <a:pt x="123064" y="1069689"/>
                </a:lnTo>
                <a:lnTo>
                  <a:pt x="118833" y="1073783"/>
                </a:lnTo>
                <a:lnTo>
                  <a:pt x="110331" y="1075830"/>
                </a:lnTo>
                <a:lnTo>
                  <a:pt x="101869" y="1079950"/>
                </a:lnTo>
                <a:lnTo>
                  <a:pt x="97597" y="1081997"/>
                </a:lnTo>
                <a:lnTo>
                  <a:pt x="89135" y="1086091"/>
                </a:lnTo>
                <a:lnTo>
                  <a:pt x="84863" y="1088138"/>
                </a:lnTo>
                <a:lnTo>
                  <a:pt x="76401" y="1092233"/>
                </a:lnTo>
                <a:lnTo>
                  <a:pt x="72170" y="1094280"/>
                </a:lnTo>
                <a:lnTo>
                  <a:pt x="67899" y="1098374"/>
                </a:lnTo>
                <a:lnTo>
                  <a:pt x="63668" y="1100421"/>
                </a:lnTo>
                <a:lnTo>
                  <a:pt x="55165" y="1104516"/>
                </a:lnTo>
                <a:lnTo>
                  <a:pt x="50934" y="1106588"/>
                </a:lnTo>
                <a:lnTo>
                  <a:pt x="50934" y="1110682"/>
                </a:lnTo>
                <a:lnTo>
                  <a:pt x="46703" y="1112729"/>
                </a:lnTo>
                <a:lnTo>
                  <a:pt x="42431" y="1114776"/>
                </a:lnTo>
                <a:lnTo>
                  <a:pt x="38200" y="1118871"/>
                </a:lnTo>
                <a:lnTo>
                  <a:pt x="33969" y="1120918"/>
                </a:lnTo>
                <a:lnTo>
                  <a:pt x="33969" y="1122965"/>
                </a:lnTo>
                <a:lnTo>
                  <a:pt x="29738" y="1127060"/>
                </a:lnTo>
                <a:lnTo>
                  <a:pt x="29738" y="1131179"/>
                </a:lnTo>
                <a:lnTo>
                  <a:pt x="25467" y="1135273"/>
                </a:lnTo>
                <a:lnTo>
                  <a:pt x="25467" y="1143462"/>
                </a:lnTo>
                <a:lnTo>
                  <a:pt x="21236" y="1149603"/>
                </a:lnTo>
                <a:lnTo>
                  <a:pt x="17005" y="1153698"/>
                </a:lnTo>
                <a:lnTo>
                  <a:pt x="12733" y="1157817"/>
                </a:lnTo>
                <a:lnTo>
                  <a:pt x="12733" y="1163959"/>
                </a:lnTo>
                <a:lnTo>
                  <a:pt x="8502" y="1168053"/>
                </a:lnTo>
                <a:lnTo>
                  <a:pt x="8502" y="1172147"/>
                </a:lnTo>
                <a:lnTo>
                  <a:pt x="4271" y="1176242"/>
                </a:lnTo>
                <a:lnTo>
                  <a:pt x="4271" y="1180336"/>
                </a:lnTo>
                <a:lnTo>
                  <a:pt x="0" y="1184455"/>
                </a:lnTo>
                <a:lnTo>
                  <a:pt x="0" y="1227471"/>
                </a:lnTo>
                <a:lnTo>
                  <a:pt x="4271" y="1231590"/>
                </a:lnTo>
                <a:lnTo>
                  <a:pt x="4271" y="1241826"/>
                </a:lnTo>
                <a:lnTo>
                  <a:pt x="8502" y="1243873"/>
                </a:lnTo>
                <a:lnTo>
                  <a:pt x="8502" y="1250015"/>
                </a:lnTo>
                <a:lnTo>
                  <a:pt x="12733" y="1252062"/>
                </a:lnTo>
                <a:lnTo>
                  <a:pt x="12733" y="1254109"/>
                </a:lnTo>
                <a:lnTo>
                  <a:pt x="17005" y="1258229"/>
                </a:lnTo>
                <a:lnTo>
                  <a:pt x="17005" y="1262323"/>
                </a:lnTo>
                <a:lnTo>
                  <a:pt x="21236" y="1262323"/>
                </a:lnTo>
                <a:lnTo>
                  <a:pt x="21236" y="1268464"/>
                </a:lnTo>
                <a:lnTo>
                  <a:pt x="25467" y="1268464"/>
                </a:lnTo>
                <a:lnTo>
                  <a:pt x="25467" y="1272559"/>
                </a:lnTo>
                <a:lnTo>
                  <a:pt x="29738" y="1272559"/>
                </a:lnTo>
                <a:lnTo>
                  <a:pt x="29738" y="1274606"/>
                </a:lnTo>
                <a:lnTo>
                  <a:pt x="33969" y="1274606"/>
                </a:lnTo>
                <a:lnTo>
                  <a:pt x="33969" y="1278700"/>
                </a:lnTo>
                <a:lnTo>
                  <a:pt x="38200" y="1282820"/>
                </a:lnTo>
                <a:lnTo>
                  <a:pt x="42431" y="1286914"/>
                </a:lnTo>
                <a:lnTo>
                  <a:pt x="46703" y="1288961"/>
                </a:lnTo>
                <a:lnTo>
                  <a:pt x="50934" y="1293056"/>
                </a:lnTo>
                <a:lnTo>
                  <a:pt x="55165" y="1295103"/>
                </a:lnTo>
                <a:lnTo>
                  <a:pt x="59437" y="1297150"/>
                </a:lnTo>
                <a:lnTo>
                  <a:pt x="63668" y="1301244"/>
                </a:lnTo>
                <a:lnTo>
                  <a:pt x="67899" y="1301244"/>
                </a:lnTo>
                <a:lnTo>
                  <a:pt x="72170" y="1303291"/>
                </a:lnTo>
                <a:lnTo>
                  <a:pt x="76401" y="1305339"/>
                </a:lnTo>
                <a:lnTo>
                  <a:pt x="80632" y="1307411"/>
                </a:lnTo>
                <a:lnTo>
                  <a:pt x="84863" y="1307411"/>
                </a:lnTo>
                <a:lnTo>
                  <a:pt x="89135" y="1309458"/>
                </a:lnTo>
                <a:lnTo>
                  <a:pt x="93366" y="1309458"/>
                </a:lnTo>
                <a:lnTo>
                  <a:pt x="97597" y="1311505"/>
                </a:lnTo>
                <a:lnTo>
                  <a:pt x="106100" y="1313552"/>
                </a:lnTo>
                <a:lnTo>
                  <a:pt x="110331" y="1313552"/>
                </a:lnTo>
                <a:lnTo>
                  <a:pt x="114602" y="1315599"/>
                </a:lnTo>
                <a:lnTo>
                  <a:pt x="118833" y="1317647"/>
                </a:lnTo>
                <a:lnTo>
                  <a:pt x="123064" y="1317647"/>
                </a:lnTo>
                <a:lnTo>
                  <a:pt x="131567" y="1319694"/>
                </a:lnTo>
                <a:lnTo>
                  <a:pt x="135798" y="1321741"/>
                </a:lnTo>
                <a:lnTo>
                  <a:pt x="140029" y="1323788"/>
                </a:lnTo>
                <a:lnTo>
                  <a:pt x="144300" y="1325835"/>
                </a:lnTo>
                <a:lnTo>
                  <a:pt x="148531" y="1329930"/>
                </a:lnTo>
                <a:lnTo>
                  <a:pt x="152762" y="1331977"/>
                </a:lnTo>
                <a:lnTo>
                  <a:pt x="157034" y="1336096"/>
                </a:lnTo>
                <a:lnTo>
                  <a:pt x="161265" y="1340190"/>
                </a:lnTo>
                <a:lnTo>
                  <a:pt x="165496" y="1344285"/>
                </a:lnTo>
                <a:lnTo>
                  <a:pt x="169727" y="1350426"/>
                </a:lnTo>
                <a:lnTo>
                  <a:pt x="173999" y="1356568"/>
                </a:lnTo>
                <a:lnTo>
                  <a:pt x="178230" y="1362734"/>
                </a:lnTo>
                <a:lnTo>
                  <a:pt x="186732" y="1362734"/>
                </a:lnTo>
                <a:lnTo>
                  <a:pt x="186732" y="1364782"/>
                </a:lnTo>
                <a:lnTo>
                  <a:pt x="190963" y="1366829"/>
                </a:lnTo>
                <a:lnTo>
                  <a:pt x="195194" y="1368876"/>
                </a:lnTo>
                <a:lnTo>
                  <a:pt x="195194" y="1370923"/>
                </a:lnTo>
                <a:lnTo>
                  <a:pt x="199466" y="1372970"/>
                </a:lnTo>
                <a:lnTo>
                  <a:pt x="203697" y="1375017"/>
                </a:lnTo>
                <a:lnTo>
                  <a:pt x="203697" y="1377065"/>
                </a:lnTo>
                <a:lnTo>
                  <a:pt x="207928" y="1379112"/>
                </a:lnTo>
                <a:lnTo>
                  <a:pt x="207928" y="1381159"/>
                </a:lnTo>
                <a:lnTo>
                  <a:pt x="212159" y="1383231"/>
                </a:lnTo>
                <a:lnTo>
                  <a:pt x="212159" y="1385278"/>
                </a:lnTo>
                <a:lnTo>
                  <a:pt x="216431" y="1387325"/>
                </a:lnTo>
                <a:lnTo>
                  <a:pt x="216431" y="1389373"/>
                </a:lnTo>
                <a:lnTo>
                  <a:pt x="220662" y="1391420"/>
                </a:lnTo>
                <a:lnTo>
                  <a:pt x="220662" y="1395514"/>
                </a:lnTo>
                <a:lnTo>
                  <a:pt x="224893" y="1397561"/>
                </a:lnTo>
                <a:lnTo>
                  <a:pt x="224893" y="1401656"/>
                </a:lnTo>
                <a:lnTo>
                  <a:pt x="229164" y="1405750"/>
                </a:lnTo>
                <a:lnTo>
                  <a:pt x="229164" y="1407797"/>
                </a:lnTo>
                <a:lnTo>
                  <a:pt x="233395" y="1411917"/>
                </a:lnTo>
                <a:lnTo>
                  <a:pt x="233395" y="1413964"/>
                </a:lnTo>
                <a:lnTo>
                  <a:pt x="237626" y="1418058"/>
                </a:lnTo>
                <a:lnTo>
                  <a:pt x="237626" y="1420105"/>
                </a:lnTo>
                <a:lnTo>
                  <a:pt x="241898" y="1422152"/>
                </a:lnTo>
                <a:lnTo>
                  <a:pt x="241898" y="1424200"/>
                </a:lnTo>
                <a:lnTo>
                  <a:pt x="246129" y="1426247"/>
                </a:lnTo>
                <a:lnTo>
                  <a:pt x="246129" y="1428294"/>
                </a:lnTo>
                <a:lnTo>
                  <a:pt x="250360" y="1430341"/>
                </a:lnTo>
                <a:lnTo>
                  <a:pt x="250360" y="1434460"/>
                </a:lnTo>
                <a:lnTo>
                  <a:pt x="254591" y="1434460"/>
                </a:lnTo>
                <a:close/>
              </a:path>
            </a:pathLst>
          </a:custGeom>
          <a:solidFill>
            <a:srgbClr val="F7732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165068" y="3572064"/>
            <a:ext cx="33929" cy="55361"/>
          </a:xfrm>
          <a:custGeom>
            <a:avLst/>
            <a:gdLst/>
            <a:ahLst/>
            <a:cxnLst/>
            <a:rect l="l" t="t" r="r" b="b"/>
            <a:pathLst>
              <a:path w="33929" h="55361">
                <a:moveTo>
                  <a:pt x="16964" y="36924"/>
                </a:moveTo>
                <a:lnTo>
                  <a:pt x="21195" y="26688"/>
                </a:lnTo>
                <a:lnTo>
                  <a:pt x="29698" y="18474"/>
                </a:lnTo>
                <a:lnTo>
                  <a:pt x="29698" y="12332"/>
                </a:lnTo>
                <a:lnTo>
                  <a:pt x="33929" y="6191"/>
                </a:lnTo>
                <a:lnTo>
                  <a:pt x="33929" y="4144"/>
                </a:lnTo>
                <a:lnTo>
                  <a:pt x="29698" y="0"/>
                </a:lnTo>
                <a:lnTo>
                  <a:pt x="25467" y="0"/>
                </a:lnTo>
                <a:lnTo>
                  <a:pt x="21195" y="1997"/>
                </a:lnTo>
                <a:lnTo>
                  <a:pt x="16964" y="4144"/>
                </a:lnTo>
                <a:lnTo>
                  <a:pt x="12733" y="8238"/>
                </a:lnTo>
                <a:lnTo>
                  <a:pt x="12733" y="12332"/>
                </a:lnTo>
                <a:lnTo>
                  <a:pt x="8502" y="18474"/>
                </a:lnTo>
                <a:lnTo>
                  <a:pt x="4230" y="26688"/>
                </a:lnTo>
                <a:lnTo>
                  <a:pt x="0" y="34876"/>
                </a:lnTo>
                <a:lnTo>
                  <a:pt x="0" y="55361"/>
                </a:lnTo>
                <a:lnTo>
                  <a:pt x="4230" y="49207"/>
                </a:lnTo>
                <a:lnTo>
                  <a:pt x="16964" y="36924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170467" y="3883584"/>
            <a:ext cx="4475" cy="2047"/>
          </a:xfrm>
          <a:custGeom>
            <a:avLst/>
            <a:gdLst/>
            <a:ahLst/>
            <a:cxnLst/>
            <a:rect l="l" t="t" r="r" b="b"/>
            <a:pathLst>
              <a:path w="4475" h="2047">
                <a:moveTo>
                  <a:pt x="4475" y="0"/>
                </a:moveTo>
                <a:lnTo>
                  <a:pt x="0" y="0"/>
                </a:lnTo>
                <a:lnTo>
                  <a:pt x="0" y="2047"/>
                </a:lnTo>
                <a:lnTo>
                  <a:pt x="4475" y="0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712382" y="3998326"/>
            <a:ext cx="97638" cy="252052"/>
          </a:xfrm>
          <a:custGeom>
            <a:avLst/>
            <a:gdLst/>
            <a:ahLst/>
            <a:cxnLst/>
            <a:rect l="l" t="t" r="r" b="b"/>
            <a:pathLst>
              <a:path w="97638" h="252052">
                <a:moveTo>
                  <a:pt x="97638" y="141404"/>
                </a:moveTo>
                <a:lnTo>
                  <a:pt x="93163" y="135263"/>
                </a:lnTo>
                <a:lnTo>
                  <a:pt x="93163" y="118861"/>
                </a:lnTo>
                <a:lnTo>
                  <a:pt x="89094" y="112719"/>
                </a:lnTo>
                <a:lnTo>
                  <a:pt x="84619" y="104505"/>
                </a:lnTo>
                <a:lnTo>
                  <a:pt x="80551" y="96317"/>
                </a:lnTo>
                <a:lnTo>
                  <a:pt x="76483" y="88128"/>
                </a:lnTo>
                <a:lnTo>
                  <a:pt x="72008" y="79914"/>
                </a:lnTo>
                <a:lnTo>
                  <a:pt x="67939" y="69678"/>
                </a:lnTo>
                <a:lnTo>
                  <a:pt x="63464" y="63537"/>
                </a:lnTo>
                <a:lnTo>
                  <a:pt x="59396" y="55348"/>
                </a:lnTo>
                <a:lnTo>
                  <a:pt x="50853" y="49182"/>
                </a:lnTo>
                <a:lnTo>
                  <a:pt x="46784" y="43040"/>
                </a:lnTo>
                <a:lnTo>
                  <a:pt x="38241" y="34851"/>
                </a:lnTo>
                <a:lnTo>
                  <a:pt x="33766" y="28685"/>
                </a:lnTo>
                <a:lnTo>
                  <a:pt x="25223" y="22543"/>
                </a:lnTo>
                <a:lnTo>
                  <a:pt x="21154" y="16402"/>
                </a:lnTo>
                <a:lnTo>
                  <a:pt x="12611" y="10260"/>
                </a:lnTo>
                <a:lnTo>
                  <a:pt x="8543" y="6166"/>
                </a:lnTo>
                <a:lnTo>
                  <a:pt x="0" y="0"/>
                </a:lnTo>
                <a:lnTo>
                  <a:pt x="0" y="252052"/>
                </a:lnTo>
                <a:lnTo>
                  <a:pt x="4068" y="247957"/>
                </a:lnTo>
                <a:lnTo>
                  <a:pt x="4068" y="245910"/>
                </a:lnTo>
                <a:lnTo>
                  <a:pt x="12611" y="241816"/>
                </a:lnTo>
                <a:lnTo>
                  <a:pt x="17086" y="239769"/>
                </a:lnTo>
                <a:lnTo>
                  <a:pt x="21154" y="235674"/>
                </a:lnTo>
                <a:lnTo>
                  <a:pt x="25223" y="231555"/>
                </a:lnTo>
                <a:lnTo>
                  <a:pt x="33766" y="227461"/>
                </a:lnTo>
                <a:lnTo>
                  <a:pt x="38241" y="225413"/>
                </a:lnTo>
                <a:lnTo>
                  <a:pt x="46784" y="221319"/>
                </a:lnTo>
                <a:lnTo>
                  <a:pt x="54921" y="217225"/>
                </a:lnTo>
                <a:lnTo>
                  <a:pt x="59396" y="213130"/>
                </a:lnTo>
                <a:lnTo>
                  <a:pt x="67939" y="209036"/>
                </a:lnTo>
                <a:lnTo>
                  <a:pt x="76483" y="204917"/>
                </a:lnTo>
                <a:lnTo>
                  <a:pt x="84619" y="200822"/>
                </a:lnTo>
                <a:lnTo>
                  <a:pt x="89094" y="196728"/>
                </a:lnTo>
                <a:lnTo>
                  <a:pt x="93163" y="190587"/>
                </a:lnTo>
                <a:lnTo>
                  <a:pt x="93163" y="186492"/>
                </a:lnTo>
                <a:lnTo>
                  <a:pt x="97638" y="180326"/>
                </a:lnTo>
                <a:lnTo>
                  <a:pt x="97638" y="141404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430992" y="3186846"/>
            <a:ext cx="5172337" cy="2706995"/>
          </a:xfrm>
          <a:custGeom>
            <a:avLst/>
            <a:gdLst/>
            <a:ahLst/>
            <a:cxnLst/>
            <a:rect l="l" t="t" r="r" b="b"/>
            <a:pathLst>
              <a:path w="5172337" h="2706995">
                <a:moveTo>
                  <a:pt x="5049475" y="1375027"/>
                </a:moveTo>
                <a:lnTo>
                  <a:pt x="5040932" y="1368861"/>
                </a:lnTo>
                <a:lnTo>
                  <a:pt x="5036457" y="1364767"/>
                </a:lnTo>
                <a:lnTo>
                  <a:pt x="5032389" y="1360672"/>
                </a:lnTo>
                <a:lnTo>
                  <a:pt x="5028320" y="1356578"/>
                </a:lnTo>
                <a:lnTo>
                  <a:pt x="5023845" y="1352483"/>
                </a:lnTo>
                <a:lnTo>
                  <a:pt x="5019777" y="1348389"/>
                </a:lnTo>
                <a:lnTo>
                  <a:pt x="5019777" y="1344270"/>
                </a:lnTo>
                <a:lnTo>
                  <a:pt x="5015302" y="1340175"/>
                </a:lnTo>
                <a:lnTo>
                  <a:pt x="5011234" y="1336081"/>
                </a:lnTo>
                <a:lnTo>
                  <a:pt x="5006759" y="1334034"/>
                </a:lnTo>
                <a:lnTo>
                  <a:pt x="5006759" y="1329940"/>
                </a:lnTo>
                <a:lnTo>
                  <a:pt x="5002690" y="1327892"/>
                </a:lnTo>
                <a:lnTo>
                  <a:pt x="5002690" y="1325845"/>
                </a:lnTo>
                <a:lnTo>
                  <a:pt x="4998622" y="1321726"/>
                </a:lnTo>
                <a:lnTo>
                  <a:pt x="4998622" y="1274616"/>
                </a:lnTo>
                <a:lnTo>
                  <a:pt x="4994147" y="1268449"/>
                </a:lnTo>
                <a:lnTo>
                  <a:pt x="4994147" y="1241811"/>
                </a:lnTo>
                <a:lnTo>
                  <a:pt x="4990079" y="1235670"/>
                </a:lnTo>
                <a:lnTo>
                  <a:pt x="4990079" y="1229528"/>
                </a:lnTo>
                <a:lnTo>
                  <a:pt x="4985604" y="1223387"/>
                </a:lnTo>
                <a:lnTo>
                  <a:pt x="4985604" y="1217220"/>
                </a:lnTo>
                <a:lnTo>
                  <a:pt x="4981535" y="1211079"/>
                </a:lnTo>
                <a:lnTo>
                  <a:pt x="4981535" y="1206984"/>
                </a:lnTo>
                <a:lnTo>
                  <a:pt x="4977060" y="1200843"/>
                </a:lnTo>
                <a:lnTo>
                  <a:pt x="4977060" y="1196748"/>
                </a:lnTo>
                <a:lnTo>
                  <a:pt x="4972992" y="1190582"/>
                </a:lnTo>
                <a:lnTo>
                  <a:pt x="4968924" y="1186487"/>
                </a:lnTo>
                <a:lnTo>
                  <a:pt x="4964449" y="1182393"/>
                </a:lnTo>
                <a:lnTo>
                  <a:pt x="4964449" y="1178299"/>
                </a:lnTo>
                <a:lnTo>
                  <a:pt x="4960381" y="1174204"/>
                </a:lnTo>
                <a:lnTo>
                  <a:pt x="4955905" y="1170085"/>
                </a:lnTo>
                <a:lnTo>
                  <a:pt x="4947362" y="1165991"/>
                </a:lnTo>
                <a:lnTo>
                  <a:pt x="4943294" y="1161896"/>
                </a:lnTo>
                <a:lnTo>
                  <a:pt x="4939226" y="1157802"/>
                </a:lnTo>
                <a:lnTo>
                  <a:pt x="4934751" y="1153708"/>
                </a:lnTo>
                <a:lnTo>
                  <a:pt x="4930682" y="1151661"/>
                </a:lnTo>
                <a:lnTo>
                  <a:pt x="4922139" y="1147566"/>
                </a:lnTo>
                <a:lnTo>
                  <a:pt x="4917664" y="1145519"/>
                </a:lnTo>
                <a:lnTo>
                  <a:pt x="4909121" y="1141400"/>
                </a:lnTo>
                <a:lnTo>
                  <a:pt x="4905052" y="1139353"/>
                </a:lnTo>
                <a:lnTo>
                  <a:pt x="4905052" y="1135258"/>
                </a:lnTo>
                <a:lnTo>
                  <a:pt x="4900984" y="1131164"/>
                </a:lnTo>
                <a:lnTo>
                  <a:pt x="4896509" y="1129117"/>
                </a:lnTo>
                <a:lnTo>
                  <a:pt x="4892441" y="1125022"/>
                </a:lnTo>
                <a:lnTo>
                  <a:pt x="4892441" y="1122975"/>
                </a:lnTo>
                <a:lnTo>
                  <a:pt x="4887966" y="1120928"/>
                </a:lnTo>
                <a:lnTo>
                  <a:pt x="4883897" y="1118856"/>
                </a:lnTo>
                <a:lnTo>
                  <a:pt x="4879422" y="1114761"/>
                </a:lnTo>
                <a:lnTo>
                  <a:pt x="4879422" y="1112714"/>
                </a:lnTo>
                <a:lnTo>
                  <a:pt x="4875354" y="1110667"/>
                </a:lnTo>
                <a:lnTo>
                  <a:pt x="4871286" y="1108620"/>
                </a:lnTo>
                <a:lnTo>
                  <a:pt x="4871286" y="1106573"/>
                </a:lnTo>
                <a:lnTo>
                  <a:pt x="4866811" y="1106573"/>
                </a:lnTo>
                <a:lnTo>
                  <a:pt x="4862742" y="1104526"/>
                </a:lnTo>
                <a:lnTo>
                  <a:pt x="4858267" y="1102478"/>
                </a:lnTo>
                <a:lnTo>
                  <a:pt x="4858267" y="1100431"/>
                </a:lnTo>
                <a:lnTo>
                  <a:pt x="4854199" y="1100431"/>
                </a:lnTo>
                <a:lnTo>
                  <a:pt x="4849724" y="1098384"/>
                </a:lnTo>
                <a:lnTo>
                  <a:pt x="4845656" y="1096337"/>
                </a:lnTo>
                <a:lnTo>
                  <a:pt x="4841588" y="1096337"/>
                </a:lnTo>
                <a:lnTo>
                  <a:pt x="4837112" y="1094265"/>
                </a:lnTo>
                <a:lnTo>
                  <a:pt x="4828569" y="1094265"/>
                </a:lnTo>
                <a:lnTo>
                  <a:pt x="4828569" y="1092218"/>
                </a:lnTo>
                <a:lnTo>
                  <a:pt x="4820026" y="1092218"/>
                </a:lnTo>
                <a:lnTo>
                  <a:pt x="4815958" y="1090170"/>
                </a:lnTo>
                <a:lnTo>
                  <a:pt x="4811889" y="1090170"/>
                </a:lnTo>
                <a:lnTo>
                  <a:pt x="4807414" y="1088123"/>
                </a:lnTo>
                <a:lnTo>
                  <a:pt x="4803346" y="1086076"/>
                </a:lnTo>
                <a:lnTo>
                  <a:pt x="4798871" y="1084029"/>
                </a:lnTo>
                <a:lnTo>
                  <a:pt x="4794803" y="1081982"/>
                </a:lnTo>
                <a:lnTo>
                  <a:pt x="4790328" y="1079935"/>
                </a:lnTo>
                <a:lnTo>
                  <a:pt x="4786259" y="1077887"/>
                </a:lnTo>
                <a:lnTo>
                  <a:pt x="4782191" y="1075840"/>
                </a:lnTo>
                <a:lnTo>
                  <a:pt x="4777716" y="1073793"/>
                </a:lnTo>
                <a:lnTo>
                  <a:pt x="4773648" y="1071746"/>
                </a:lnTo>
                <a:lnTo>
                  <a:pt x="4769173" y="1067626"/>
                </a:lnTo>
                <a:lnTo>
                  <a:pt x="4765104" y="1065579"/>
                </a:lnTo>
                <a:lnTo>
                  <a:pt x="4760629" y="1063532"/>
                </a:lnTo>
                <a:lnTo>
                  <a:pt x="4756561" y="1059438"/>
                </a:lnTo>
                <a:lnTo>
                  <a:pt x="4752493" y="1057391"/>
                </a:lnTo>
                <a:lnTo>
                  <a:pt x="4748018" y="1053296"/>
                </a:lnTo>
                <a:lnTo>
                  <a:pt x="4743949" y="1051249"/>
                </a:lnTo>
                <a:lnTo>
                  <a:pt x="4739474" y="1047155"/>
                </a:lnTo>
                <a:lnTo>
                  <a:pt x="4739474" y="1043035"/>
                </a:lnTo>
                <a:lnTo>
                  <a:pt x="4735406" y="1038941"/>
                </a:lnTo>
                <a:lnTo>
                  <a:pt x="4730931" y="1036894"/>
                </a:lnTo>
                <a:lnTo>
                  <a:pt x="4726863" y="1032800"/>
                </a:lnTo>
                <a:lnTo>
                  <a:pt x="4722795" y="1028705"/>
                </a:lnTo>
                <a:lnTo>
                  <a:pt x="4718319" y="1024611"/>
                </a:lnTo>
                <a:lnTo>
                  <a:pt x="4718319" y="1020516"/>
                </a:lnTo>
                <a:lnTo>
                  <a:pt x="4714251" y="1016397"/>
                </a:lnTo>
                <a:lnTo>
                  <a:pt x="4709776" y="1012303"/>
                </a:lnTo>
                <a:lnTo>
                  <a:pt x="4705708" y="1008208"/>
                </a:lnTo>
                <a:lnTo>
                  <a:pt x="4705708" y="1004114"/>
                </a:lnTo>
                <a:lnTo>
                  <a:pt x="4701233" y="1000020"/>
                </a:lnTo>
                <a:lnTo>
                  <a:pt x="4697165" y="995925"/>
                </a:lnTo>
                <a:lnTo>
                  <a:pt x="4693096" y="985665"/>
                </a:lnTo>
                <a:lnTo>
                  <a:pt x="4688621" y="975429"/>
                </a:lnTo>
                <a:lnTo>
                  <a:pt x="4684553" y="965168"/>
                </a:lnTo>
                <a:lnTo>
                  <a:pt x="4684553" y="956979"/>
                </a:lnTo>
                <a:lnTo>
                  <a:pt x="4680078" y="946743"/>
                </a:lnTo>
                <a:lnTo>
                  <a:pt x="4676010" y="938530"/>
                </a:lnTo>
                <a:lnTo>
                  <a:pt x="4671535" y="928294"/>
                </a:lnTo>
                <a:lnTo>
                  <a:pt x="4667466" y="920105"/>
                </a:lnTo>
                <a:lnTo>
                  <a:pt x="4663398" y="911891"/>
                </a:lnTo>
                <a:lnTo>
                  <a:pt x="4663398" y="903703"/>
                </a:lnTo>
                <a:lnTo>
                  <a:pt x="4658923" y="895514"/>
                </a:lnTo>
                <a:lnTo>
                  <a:pt x="4654855" y="887300"/>
                </a:lnTo>
                <a:lnTo>
                  <a:pt x="4654855" y="881159"/>
                </a:lnTo>
                <a:lnTo>
                  <a:pt x="4650380" y="872970"/>
                </a:lnTo>
                <a:lnTo>
                  <a:pt x="4650380" y="866829"/>
                </a:lnTo>
                <a:lnTo>
                  <a:pt x="4646311" y="858615"/>
                </a:lnTo>
                <a:lnTo>
                  <a:pt x="4646311" y="815574"/>
                </a:lnTo>
                <a:lnTo>
                  <a:pt x="4650380" y="809433"/>
                </a:lnTo>
                <a:lnTo>
                  <a:pt x="4650380" y="803291"/>
                </a:lnTo>
                <a:lnTo>
                  <a:pt x="4654855" y="797150"/>
                </a:lnTo>
                <a:lnTo>
                  <a:pt x="4658923" y="793055"/>
                </a:lnTo>
                <a:lnTo>
                  <a:pt x="4658923" y="786889"/>
                </a:lnTo>
                <a:lnTo>
                  <a:pt x="4667466" y="780747"/>
                </a:lnTo>
                <a:lnTo>
                  <a:pt x="4671535" y="776653"/>
                </a:lnTo>
                <a:lnTo>
                  <a:pt x="4676010" y="770511"/>
                </a:lnTo>
                <a:lnTo>
                  <a:pt x="4684553" y="764345"/>
                </a:lnTo>
                <a:lnTo>
                  <a:pt x="4684553" y="762298"/>
                </a:lnTo>
                <a:lnTo>
                  <a:pt x="4688621" y="758203"/>
                </a:lnTo>
                <a:lnTo>
                  <a:pt x="4693096" y="754109"/>
                </a:lnTo>
                <a:lnTo>
                  <a:pt x="4697165" y="750015"/>
                </a:lnTo>
                <a:lnTo>
                  <a:pt x="4697165" y="747968"/>
                </a:lnTo>
                <a:lnTo>
                  <a:pt x="4701233" y="743873"/>
                </a:lnTo>
                <a:lnTo>
                  <a:pt x="4705708" y="739754"/>
                </a:lnTo>
                <a:lnTo>
                  <a:pt x="4705708" y="737707"/>
                </a:lnTo>
                <a:lnTo>
                  <a:pt x="4709776" y="733612"/>
                </a:lnTo>
                <a:lnTo>
                  <a:pt x="4709776" y="731565"/>
                </a:lnTo>
                <a:lnTo>
                  <a:pt x="4714251" y="727471"/>
                </a:lnTo>
                <a:lnTo>
                  <a:pt x="4714251" y="725424"/>
                </a:lnTo>
                <a:lnTo>
                  <a:pt x="4718319" y="723376"/>
                </a:lnTo>
                <a:lnTo>
                  <a:pt x="4718319" y="721329"/>
                </a:lnTo>
                <a:lnTo>
                  <a:pt x="4722795" y="717235"/>
                </a:lnTo>
                <a:lnTo>
                  <a:pt x="4722795" y="715188"/>
                </a:lnTo>
                <a:lnTo>
                  <a:pt x="4726863" y="713116"/>
                </a:lnTo>
                <a:lnTo>
                  <a:pt x="4726863" y="711068"/>
                </a:lnTo>
                <a:lnTo>
                  <a:pt x="4730931" y="709021"/>
                </a:lnTo>
                <a:lnTo>
                  <a:pt x="4730931" y="704927"/>
                </a:lnTo>
                <a:lnTo>
                  <a:pt x="4726863" y="706974"/>
                </a:lnTo>
                <a:lnTo>
                  <a:pt x="4722795" y="706974"/>
                </a:lnTo>
                <a:lnTo>
                  <a:pt x="4722795" y="709021"/>
                </a:lnTo>
                <a:lnTo>
                  <a:pt x="4718319" y="711068"/>
                </a:lnTo>
                <a:lnTo>
                  <a:pt x="4714251" y="713116"/>
                </a:lnTo>
                <a:lnTo>
                  <a:pt x="4709776" y="715188"/>
                </a:lnTo>
                <a:lnTo>
                  <a:pt x="4705708" y="717235"/>
                </a:lnTo>
                <a:lnTo>
                  <a:pt x="4701233" y="719282"/>
                </a:lnTo>
                <a:lnTo>
                  <a:pt x="4697165" y="721329"/>
                </a:lnTo>
                <a:lnTo>
                  <a:pt x="4693096" y="723376"/>
                </a:lnTo>
                <a:lnTo>
                  <a:pt x="4688621" y="725424"/>
                </a:lnTo>
                <a:lnTo>
                  <a:pt x="4684553" y="727471"/>
                </a:lnTo>
                <a:lnTo>
                  <a:pt x="4680078" y="729518"/>
                </a:lnTo>
                <a:lnTo>
                  <a:pt x="4676010" y="731565"/>
                </a:lnTo>
                <a:lnTo>
                  <a:pt x="4671535" y="731565"/>
                </a:lnTo>
                <a:lnTo>
                  <a:pt x="4667466" y="733612"/>
                </a:lnTo>
                <a:lnTo>
                  <a:pt x="4667466" y="735660"/>
                </a:lnTo>
                <a:lnTo>
                  <a:pt x="4663398" y="735660"/>
                </a:lnTo>
                <a:lnTo>
                  <a:pt x="4658923" y="737707"/>
                </a:lnTo>
                <a:lnTo>
                  <a:pt x="4654855" y="739754"/>
                </a:lnTo>
                <a:lnTo>
                  <a:pt x="4650380" y="741826"/>
                </a:lnTo>
                <a:lnTo>
                  <a:pt x="4650380" y="743873"/>
                </a:lnTo>
                <a:lnTo>
                  <a:pt x="4646311" y="743873"/>
                </a:lnTo>
                <a:lnTo>
                  <a:pt x="4646311" y="750015"/>
                </a:lnTo>
                <a:lnTo>
                  <a:pt x="4641836" y="752062"/>
                </a:lnTo>
                <a:lnTo>
                  <a:pt x="4641836" y="758203"/>
                </a:lnTo>
                <a:lnTo>
                  <a:pt x="4637768" y="760251"/>
                </a:lnTo>
                <a:lnTo>
                  <a:pt x="4637768" y="768464"/>
                </a:lnTo>
                <a:lnTo>
                  <a:pt x="4633700" y="770511"/>
                </a:lnTo>
                <a:lnTo>
                  <a:pt x="4633700" y="778700"/>
                </a:lnTo>
                <a:lnTo>
                  <a:pt x="4629225" y="780747"/>
                </a:lnTo>
                <a:lnTo>
                  <a:pt x="4629225" y="793055"/>
                </a:lnTo>
                <a:lnTo>
                  <a:pt x="4625156" y="795102"/>
                </a:lnTo>
                <a:lnTo>
                  <a:pt x="4625156" y="807386"/>
                </a:lnTo>
                <a:lnTo>
                  <a:pt x="4620681" y="809433"/>
                </a:lnTo>
                <a:lnTo>
                  <a:pt x="4620681" y="817646"/>
                </a:lnTo>
                <a:lnTo>
                  <a:pt x="4616613" y="821741"/>
                </a:lnTo>
                <a:lnTo>
                  <a:pt x="4616613" y="825835"/>
                </a:lnTo>
                <a:lnTo>
                  <a:pt x="4612138" y="827882"/>
                </a:lnTo>
                <a:lnTo>
                  <a:pt x="4612138" y="831977"/>
                </a:lnTo>
                <a:lnTo>
                  <a:pt x="4608070" y="834024"/>
                </a:lnTo>
                <a:lnTo>
                  <a:pt x="4608070" y="836071"/>
                </a:lnTo>
                <a:lnTo>
                  <a:pt x="4604002" y="840165"/>
                </a:lnTo>
                <a:lnTo>
                  <a:pt x="4599526" y="842237"/>
                </a:lnTo>
                <a:lnTo>
                  <a:pt x="4595458" y="846332"/>
                </a:lnTo>
                <a:lnTo>
                  <a:pt x="4595458" y="848379"/>
                </a:lnTo>
                <a:lnTo>
                  <a:pt x="4590983" y="852473"/>
                </a:lnTo>
                <a:lnTo>
                  <a:pt x="4586915" y="854521"/>
                </a:lnTo>
                <a:lnTo>
                  <a:pt x="4582440" y="858615"/>
                </a:lnTo>
                <a:lnTo>
                  <a:pt x="4578372" y="862709"/>
                </a:lnTo>
                <a:lnTo>
                  <a:pt x="4574303" y="864756"/>
                </a:lnTo>
                <a:lnTo>
                  <a:pt x="4569828" y="868876"/>
                </a:lnTo>
                <a:lnTo>
                  <a:pt x="4565760" y="872970"/>
                </a:lnTo>
                <a:lnTo>
                  <a:pt x="4561285" y="877064"/>
                </a:lnTo>
                <a:lnTo>
                  <a:pt x="4557217" y="881159"/>
                </a:lnTo>
                <a:lnTo>
                  <a:pt x="4548673" y="885253"/>
                </a:lnTo>
                <a:lnTo>
                  <a:pt x="4544605" y="889347"/>
                </a:lnTo>
                <a:lnTo>
                  <a:pt x="4540130" y="895514"/>
                </a:lnTo>
                <a:lnTo>
                  <a:pt x="4531587" y="899608"/>
                </a:lnTo>
                <a:lnTo>
                  <a:pt x="4527518" y="903703"/>
                </a:lnTo>
                <a:lnTo>
                  <a:pt x="4523043" y="909844"/>
                </a:lnTo>
                <a:lnTo>
                  <a:pt x="4514907" y="913939"/>
                </a:lnTo>
                <a:lnTo>
                  <a:pt x="4514907" y="915986"/>
                </a:lnTo>
                <a:lnTo>
                  <a:pt x="4510432" y="915986"/>
                </a:lnTo>
                <a:lnTo>
                  <a:pt x="4510432" y="918058"/>
                </a:lnTo>
                <a:lnTo>
                  <a:pt x="4506363" y="920105"/>
                </a:lnTo>
                <a:lnTo>
                  <a:pt x="4506363" y="922152"/>
                </a:lnTo>
                <a:lnTo>
                  <a:pt x="4501888" y="922152"/>
                </a:lnTo>
                <a:lnTo>
                  <a:pt x="4501888" y="924199"/>
                </a:lnTo>
                <a:lnTo>
                  <a:pt x="4497820" y="926247"/>
                </a:lnTo>
                <a:lnTo>
                  <a:pt x="4497820" y="928294"/>
                </a:lnTo>
                <a:lnTo>
                  <a:pt x="4493345" y="928294"/>
                </a:lnTo>
                <a:lnTo>
                  <a:pt x="4493345" y="930341"/>
                </a:lnTo>
                <a:lnTo>
                  <a:pt x="4489277" y="932388"/>
                </a:lnTo>
                <a:lnTo>
                  <a:pt x="4489277" y="934435"/>
                </a:lnTo>
                <a:lnTo>
                  <a:pt x="4485208" y="934435"/>
                </a:lnTo>
                <a:lnTo>
                  <a:pt x="4485208" y="938530"/>
                </a:lnTo>
                <a:lnTo>
                  <a:pt x="4480733" y="938530"/>
                </a:lnTo>
                <a:lnTo>
                  <a:pt x="4480733" y="940577"/>
                </a:lnTo>
                <a:lnTo>
                  <a:pt x="4476665" y="942649"/>
                </a:lnTo>
                <a:lnTo>
                  <a:pt x="4476665" y="944696"/>
                </a:lnTo>
                <a:lnTo>
                  <a:pt x="4472190" y="944696"/>
                </a:lnTo>
                <a:lnTo>
                  <a:pt x="4472190" y="948790"/>
                </a:lnTo>
                <a:lnTo>
                  <a:pt x="4468122" y="948790"/>
                </a:lnTo>
                <a:lnTo>
                  <a:pt x="4468122" y="950838"/>
                </a:lnTo>
                <a:lnTo>
                  <a:pt x="4463647" y="952885"/>
                </a:lnTo>
                <a:lnTo>
                  <a:pt x="4463647" y="954932"/>
                </a:lnTo>
                <a:lnTo>
                  <a:pt x="4459578" y="954932"/>
                </a:lnTo>
                <a:lnTo>
                  <a:pt x="4459578" y="956979"/>
                </a:lnTo>
                <a:lnTo>
                  <a:pt x="4455510" y="959026"/>
                </a:lnTo>
                <a:lnTo>
                  <a:pt x="4451035" y="961074"/>
                </a:lnTo>
                <a:lnTo>
                  <a:pt x="4451035" y="963121"/>
                </a:lnTo>
                <a:lnTo>
                  <a:pt x="4446967" y="963121"/>
                </a:lnTo>
                <a:lnTo>
                  <a:pt x="4446967" y="965168"/>
                </a:lnTo>
                <a:lnTo>
                  <a:pt x="4442492" y="965168"/>
                </a:lnTo>
                <a:lnTo>
                  <a:pt x="4442492" y="967215"/>
                </a:lnTo>
                <a:lnTo>
                  <a:pt x="4438424" y="969287"/>
                </a:lnTo>
                <a:lnTo>
                  <a:pt x="4433948" y="971334"/>
                </a:lnTo>
                <a:lnTo>
                  <a:pt x="4433948" y="973382"/>
                </a:lnTo>
                <a:lnTo>
                  <a:pt x="4429880" y="973382"/>
                </a:lnTo>
                <a:lnTo>
                  <a:pt x="4429880" y="975429"/>
                </a:lnTo>
                <a:lnTo>
                  <a:pt x="4425405" y="975429"/>
                </a:lnTo>
                <a:lnTo>
                  <a:pt x="4425405" y="979523"/>
                </a:lnTo>
                <a:lnTo>
                  <a:pt x="4421337" y="979523"/>
                </a:lnTo>
                <a:lnTo>
                  <a:pt x="4417269" y="983617"/>
                </a:lnTo>
                <a:lnTo>
                  <a:pt x="4408725" y="987712"/>
                </a:lnTo>
                <a:lnTo>
                  <a:pt x="4400182" y="991806"/>
                </a:lnTo>
                <a:lnTo>
                  <a:pt x="4395707" y="995925"/>
                </a:lnTo>
                <a:lnTo>
                  <a:pt x="4387570" y="1000020"/>
                </a:lnTo>
                <a:lnTo>
                  <a:pt x="4379027" y="1004114"/>
                </a:lnTo>
                <a:lnTo>
                  <a:pt x="4370484" y="1008208"/>
                </a:lnTo>
                <a:lnTo>
                  <a:pt x="4366009" y="1014350"/>
                </a:lnTo>
                <a:lnTo>
                  <a:pt x="4366009" y="1018444"/>
                </a:lnTo>
                <a:lnTo>
                  <a:pt x="4361940" y="1024611"/>
                </a:lnTo>
                <a:lnTo>
                  <a:pt x="4357872" y="1028705"/>
                </a:lnTo>
                <a:lnTo>
                  <a:pt x="4353397" y="1034847"/>
                </a:lnTo>
                <a:lnTo>
                  <a:pt x="4349329" y="1038941"/>
                </a:lnTo>
                <a:lnTo>
                  <a:pt x="4340785" y="1045108"/>
                </a:lnTo>
                <a:lnTo>
                  <a:pt x="4336310" y="1049202"/>
                </a:lnTo>
                <a:lnTo>
                  <a:pt x="4328174" y="1055343"/>
                </a:lnTo>
                <a:lnTo>
                  <a:pt x="4323699" y="1059438"/>
                </a:lnTo>
                <a:lnTo>
                  <a:pt x="4315155" y="1065579"/>
                </a:lnTo>
                <a:lnTo>
                  <a:pt x="4306612" y="1069699"/>
                </a:lnTo>
                <a:lnTo>
                  <a:pt x="4298476" y="1075840"/>
                </a:lnTo>
                <a:lnTo>
                  <a:pt x="4289932" y="1079935"/>
                </a:lnTo>
                <a:lnTo>
                  <a:pt x="4285457" y="1079935"/>
                </a:lnTo>
                <a:lnTo>
                  <a:pt x="4281389" y="1077887"/>
                </a:lnTo>
                <a:lnTo>
                  <a:pt x="4276914" y="1077887"/>
                </a:lnTo>
                <a:lnTo>
                  <a:pt x="4276914" y="1073793"/>
                </a:lnTo>
                <a:lnTo>
                  <a:pt x="4272846" y="1071746"/>
                </a:lnTo>
                <a:lnTo>
                  <a:pt x="4276914" y="1069699"/>
                </a:lnTo>
                <a:lnTo>
                  <a:pt x="4276914" y="1065579"/>
                </a:lnTo>
                <a:lnTo>
                  <a:pt x="4281389" y="1063532"/>
                </a:lnTo>
                <a:lnTo>
                  <a:pt x="4281389" y="811480"/>
                </a:lnTo>
                <a:lnTo>
                  <a:pt x="4276914" y="805338"/>
                </a:lnTo>
                <a:lnTo>
                  <a:pt x="4268777" y="801244"/>
                </a:lnTo>
                <a:lnTo>
                  <a:pt x="4264302" y="795102"/>
                </a:lnTo>
                <a:lnTo>
                  <a:pt x="4255759" y="791008"/>
                </a:lnTo>
                <a:lnTo>
                  <a:pt x="4251691" y="786889"/>
                </a:lnTo>
                <a:lnTo>
                  <a:pt x="4247216" y="780747"/>
                </a:lnTo>
                <a:lnTo>
                  <a:pt x="4239079" y="776653"/>
                </a:lnTo>
                <a:lnTo>
                  <a:pt x="4234604" y="772559"/>
                </a:lnTo>
                <a:lnTo>
                  <a:pt x="4230536" y="770511"/>
                </a:lnTo>
                <a:lnTo>
                  <a:pt x="4226061" y="766417"/>
                </a:lnTo>
                <a:lnTo>
                  <a:pt x="4217517" y="762298"/>
                </a:lnTo>
                <a:lnTo>
                  <a:pt x="4213449" y="758203"/>
                </a:lnTo>
                <a:lnTo>
                  <a:pt x="4209381" y="756156"/>
                </a:lnTo>
                <a:lnTo>
                  <a:pt x="4204906" y="754109"/>
                </a:lnTo>
                <a:lnTo>
                  <a:pt x="4200838" y="750015"/>
                </a:lnTo>
                <a:lnTo>
                  <a:pt x="4200838" y="747968"/>
                </a:lnTo>
                <a:lnTo>
                  <a:pt x="4196362" y="745920"/>
                </a:lnTo>
                <a:lnTo>
                  <a:pt x="4192294" y="743873"/>
                </a:lnTo>
                <a:lnTo>
                  <a:pt x="4192294" y="741826"/>
                </a:lnTo>
                <a:lnTo>
                  <a:pt x="4187819" y="741826"/>
                </a:lnTo>
                <a:lnTo>
                  <a:pt x="4187819" y="739754"/>
                </a:lnTo>
                <a:lnTo>
                  <a:pt x="4175208" y="733612"/>
                </a:lnTo>
                <a:lnTo>
                  <a:pt x="4162596" y="725424"/>
                </a:lnTo>
                <a:lnTo>
                  <a:pt x="4149984" y="719282"/>
                </a:lnTo>
                <a:lnTo>
                  <a:pt x="4136966" y="713116"/>
                </a:lnTo>
                <a:lnTo>
                  <a:pt x="4124354" y="704927"/>
                </a:lnTo>
                <a:lnTo>
                  <a:pt x="4111743" y="698785"/>
                </a:lnTo>
                <a:lnTo>
                  <a:pt x="4098724" y="692644"/>
                </a:lnTo>
                <a:lnTo>
                  <a:pt x="4086113" y="684430"/>
                </a:lnTo>
                <a:lnTo>
                  <a:pt x="4073501" y="678289"/>
                </a:lnTo>
                <a:lnTo>
                  <a:pt x="4060890" y="672147"/>
                </a:lnTo>
                <a:lnTo>
                  <a:pt x="4047871" y="663933"/>
                </a:lnTo>
                <a:lnTo>
                  <a:pt x="4035260" y="657792"/>
                </a:lnTo>
                <a:lnTo>
                  <a:pt x="4022648" y="651650"/>
                </a:lnTo>
                <a:lnTo>
                  <a:pt x="4005561" y="643462"/>
                </a:lnTo>
                <a:lnTo>
                  <a:pt x="3992950" y="637295"/>
                </a:lnTo>
                <a:lnTo>
                  <a:pt x="3979931" y="631154"/>
                </a:lnTo>
                <a:lnTo>
                  <a:pt x="3967320" y="622965"/>
                </a:lnTo>
                <a:lnTo>
                  <a:pt x="3954708" y="616823"/>
                </a:lnTo>
                <a:lnTo>
                  <a:pt x="3941690" y="610657"/>
                </a:lnTo>
                <a:lnTo>
                  <a:pt x="3929078" y="604515"/>
                </a:lnTo>
                <a:lnTo>
                  <a:pt x="3911992" y="596327"/>
                </a:lnTo>
                <a:lnTo>
                  <a:pt x="3899380" y="590185"/>
                </a:lnTo>
                <a:lnTo>
                  <a:pt x="3886768" y="584019"/>
                </a:lnTo>
                <a:lnTo>
                  <a:pt x="3874157" y="577877"/>
                </a:lnTo>
                <a:lnTo>
                  <a:pt x="3861138" y="569688"/>
                </a:lnTo>
                <a:lnTo>
                  <a:pt x="3848527" y="563547"/>
                </a:lnTo>
                <a:lnTo>
                  <a:pt x="3835915" y="557380"/>
                </a:lnTo>
                <a:lnTo>
                  <a:pt x="3818829" y="551239"/>
                </a:lnTo>
                <a:lnTo>
                  <a:pt x="3806217" y="543050"/>
                </a:lnTo>
                <a:lnTo>
                  <a:pt x="3793199" y="536884"/>
                </a:lnTo>
                <a:lnTo>
                  <a:pt x="3780587" y="530742"/>
                </a:lnTo>
                <a:lnTo>
                  <a:pt x="3767975" y="522554"/>
                </a:lnTo>
                <a:lnTo>
                  <a:pt x="3763500" y="522554"/>
                </a:lnTo>
                <a:lnTo>
                  <a:pt x="3763500" y="520506"/>
                </a:lnTo>
                <a:lnTo>
                  <a:pt x="3759432" y="520506"/>
                </a:lnTo>
                <a:lnTo>
                  <a:pt x="3759432" y="518459"/>
                </a:lnTo>
                <a:lnTo>
                  <a:pt x="3755364" y="518459"/>
                </a:lnTo>
                <a:lnTo>
                  <a:pt x="3755364" y="516412"/>
                </a:lnTo>
                <a:lnTo>
                  <a:pt x="3750889" y="516412"/>
                </a:lnTo>
                <a:lnTo>
                  <a:pt x="3750889" y="514365"/>
                </a:lnTo>
                <a:lnTo>
                  <a:pt x="3746820" y="514365"/>
                </a:lnTo>
                <a:lnTo>
                  <a:pt x="3742345" y="512318"/>
                </a:lnTo>
                <a:lnTo>
                  <a:pt x="3742345" y="510246"/>
                </a:lnTo>
                <a:lnTo>
                  <a:pt x="3738277" y="510246"/>
                </a:lnTo>
                <a:lnTo>
                  <a:pt x="3738277" y="508198"/>
                </a:lnTo>
                <a:lnTo>
                  <a:pt x="3733802" y="508198"/>
                </a:lnTo>
                <a:lnTo>
                  <a:pt x="3733802" y="506151"/>
                </a:lnTo>
                <a:lnTo>
                  <a:pt x="3729734" y="504104"/>
                </a:lnTo>
                <a:lnTo>
                  <a:pt x="3725666" y="502057"/>
                </a:lnTo>
                <a:lnTo>
                  <a:pt x="3721190" y="500010"/>
                </a:lnTo>
                <a:lnTo>
                  <a:pt x="3717122" y="497962"/>
                </a:lnTo>
                <a:lnTo>
                  <a:pt x="3717122" y="495915"/>
                </a:lnTo>
                <a:lnTo>
                  <a:pt x="3712647" y="495915"/>
                </a:lnTo>
                <a:lnTo>
                  <a:pt x="3712647" y="493868"/>
                </a:lnTo>
                <a:lnTo>
                  <a:pt x="3708579" y="491821"/>
                </a:lnTo>
                <a:lnTo>
                  <a:pt x="3704104" y="491821"/>
                </a:lnTo>
                <a:lnTo>
                  <a:pt x="3704104" y="489774"/>
                </a:lnTo>
                <a:lnTo>
                  <a:pt x="3700036" y="487727"/>
                </a:lnTo>
                <a:lnTo>
                  <a:pt x="3695967" y="485654"/>
                </a:lnTo>
                <a:lnTo>
                  <a:pt x="3695967" y="483607"/>
                </a:lnTo>
                <a:lnTo>
                  <a:pt x="3691492" y="481560"/>
                </a:lnTo>
                <a:lnTo>
                  <a:pt x="3687424" y="479513"/>
                </a:lnTo>
                <a:lnTo>
                  <a:pt x="3682949" y="477466"/>
                </a:lnTo>
                <a:lnTo>
                  <a:pt x="3678881" y="475419"/>
                </a:lnTo>
                <a:lnTo>
                  <a:pt x="3678881" y="473371"/>
                </a:lnTo>
                <a:lnTo>
                  <a:pt x="3674406" y="473371"/>
                </a:lnTo>
                <a:lnTo>
                  <a:pt x="3674406" y="471324"/>
                </a:lnTo>
                <a:lnTo>
                  <a:pt x="3670337" y="469277"/>
                </a:lnTo>
                <a:lnTo>
                  <a:pt x="3666269" y="467230"/>
                </a:lnTo>
                <a:lnTo>
                  <a:pt x="3661794" y="465183"/>
                </a:lnTo>
                <a:lnTo>
                  <a:pt x="3661794" y="463136"/>
                </a:lnTo>
                <a:lnTo>
                  <a:pt x="3657726" y="461063"/>
                </a:lnTo>
                <a:lnTo>
                  <a:pt x="3653251" y="459016"/>
                </a:lnTo>
                <a:lnTo>
                  <a:pt x="3649182" y="456969"/>
                </a:lnTo>
                <a:lnTo>
                  <a:pt x="3644707" y="454922"/>
                </a:lnTo>
                <a:lnTo>
                  <a:pt x="3644707" y="452875"/>
                </a:lnTo>
                <a:lnTo>
                  <a:pt x="3640639" y="452875"/>
                </a:lnTo>
                <a:lnTo>
                  <a:pt x="3640639" y="450827"/>
                </a:lnTo>
                <a:lnTo>
                  <a:pt x="3636571" y="450827"/>
                </a:lnTo>
                <a:lnTo>
                  <a:pt x="3636571" y="448780"/>
                </a:lnTo>
                <a:lnTo>
                  <a:pt x="3632096" y="448780"/>
                </a:lnTo>
                <a:lnTo>
                  <a:pt x="3632096" y="446733"/>
                </a:lnTo>
                <a:lnTo>
                  <a:pt x="3628027" y="444686"/>
                </a:lnTo>
                <a:lnTo>
                  <a:pt x="3623552" y="442639"/>
                </a:lnTo>
                <a:lnTo>
                  <a:pt x="3619484" y="440592"/>
                </a:lnTo>
                <a:lnTo>
                  <a:pt x="3615009" y="438544"/>
                </a:lnTo>
                <a:lnTo>
                  <a:pt x="3615009" y="436497"/>
                </a:lnTo>
                <a:lnTo>
                  <a:pt x="3610941" y="436497"/>
                </a:lnTo>
                <a:lnTo>
                  <a:pt x="3610941" y="434425"/>
                </a:lnTo>
                <a:lnTo>
                  <a:pt x="3606873" y="434425"/>
                </a:lnTo>
                <a:lnTo>
                  <a:pt x="3606873" y="432378"/>
                </a:lnTo>
                <a:lnTo>
                  <a:pt x="3602397" y="432378"/>
                </a:lnTo>
                <a:lnTo>
                  <a:pt x="3602397" y="430331"/>
                </a:lnTo>
                <a:lnTo>
                  <a:pt x="3598329" y="430331"/>
                </a:lnTo>
                <a:lnTo>
                  <a:pt x="3598329" y="428284"/>
                </a:lnTo>
                <a:lnTo>
                  <a:pt x="3593854" y="422142"/>
                </a:lnTo>
                <a:lnTo>
                  <a:pt x="3589786" y="416001"/>
                </a:lnTo>
                <a:lnTo>
                  <a:pt x="3585311" y="409834"/>
                </a:lnTo>
                <a:lnTo>
                  <a:pt x="3577174" y="403693"/>
                </a:lnTo>
                <a:lnTo>
                  <a:pt x="3572699" y="397551"/>
                </a:lnTo>
                <a:lnTo>
                  <a:pt x="3568631" y="391409"/>
                </a:lnTo>
                <a:lnTo>
                  <a:pt x="3564237" y="385218"/>
                </a:lnTo>
                <a:lnTo>
                  <a:pt x="3555775" y="379226"/>
                </a:lnTo>
                <a:lnTo>
                  <a:pt x="3551504" y="372985"/>
                </a:lnTo>
                <a:lnTo>
                  <a:pt x="3543042" y="368741"/>
                </a:lnTo>
                <a:lnTo>
                  <a:pt x="3538770" y="362749"/>
                </a:lnTo>
                <a:lnTo>
                  <a:pt x="3534539" y="356508"/>
                </a:lnTo>
                <a:lnTo>
                  <a:pt x="3526077" y="352513"/>
                </a:lnTo>
                <a:lnTo>
                  <a:pt x="3521805" y="348269"/>
                </a:lnTo>
                <a:lnTo>
                  <a:pt x="3513343" y="342277"/>
                </a:lnTo>
                <a:lnTo>
                  <a:pt x="3509072" y="338033"/>
                </a:lnTo>
                <a:lnTo>
                  <a:pt x="3500610" y="334039"/>
                </a:lnTo>
                <a:lnTo>
                  <a:pt x="3496338" y="330044"/>
                </a:lnTo>
                <a:lnTo>
                  <a:pt x="3487876" y="327797"/>
                </a:lnTo>
                <a:lnTo>
                  <a:pt x="3483645" y="323803"/>
                </a:lnTo>
                <a:lnTo>
                  <a:pt x="3475142" y="321806"/>
                </a:lnTo>
                <a:lnTo>
                  <a:pt x="3470911" y="319559"/>
                </a:lnTo>
                <a:lnTo>
                  <a:pt x="3466640" y="315564"/>
                </a:lnTo>
                <a:lnTo>
                  <a:pt x="3458178" y="315564"/>
                </a:lnTo>
                <a:lnTo>
                  <a:pt x="3453906" y="313567"/>
                </a:lnTo>
                <a:lnTo>
                  <a:pt x="3445444" y="311570"/>
                </a:lnTo>
                <a:lnTo>
                  <a:pt x="3424208" y="311570"/>
                </a:lnTo>
                <a:lnTo>
                  <a:pt x="3419977" y="313567"/>
                </a:lnTo>
                <a:lnTo>
                  <a:pt x="3415746" y="313567"/>
                </a:lnTo>
                <a:lnTo>
                  <a:pt x="3398781" y="325800"/>
                </a:lnTo>
                <a:lnTo>
                  <a:pt x="3381776" y="336036"/>
                </a:lnTo>
                <a:lnTo>
                  <a:pt x="3364811" y="350516"/>
                </a:lnTo>
                <a:lnTo>
                  <a:pt x="3352078" y="362749"/>
                </a:lnTo>
                <a:lnTo>
                  <a:pt x="3339344" y="379226"/>
                </a:lnTo>
                <a:lnTo>
                  <a:pt x="3326651" y="395504"/>
                </a:lnTo>
                <a:lnTo>
                  <a:pt x="3313918" y="411906"/>
                </a:lnTo>
                <a:lnTo>
                  <a:pt x="3305415" y="428284"/>
                </a:lnTo>
                <a:lnTo>
                  <a:pt x="3296912" y="446733"/>
                </a:lnTo>
                <a:lnTo>
                  <a:pt x="3288450" y="465183"/>
                </a:lnTo>
                <a:lnTo>
                  <a:pt x="3284219" y="485654"/>
                </a:lnTo>
                <a:lnTo>
                  <a:pt x="3279948" y="504104"/>
                </a:lnTo>
                <a:lnTo>
                  <a:pt x="3275717" y="522554"/>
                </a:lnTo>
                <a:lnTo>
                  <a:pt x="3271486" y="543050"/>
                </a:lnTo>
                <a:lnTo>
                  <a:pt x="3267214" y="561475"/>
                </a:lnTo>
                <a:lnTo>
                  <a:pt x="3267214" y="579924"/>
                </a:lnTo>
                <a:lnTo>
                  <a:pt x="3262983" y="600421"/>
                </a:lnTo>
                <a:lnTo>
                  <a:pt x="3262983" y="713116"/>
                </a:lnTo>
                <a:lnTo>
                  <a:pt x="3267214" y="725424"/>
                </a:lnTo>
                <a:lnTo>
                  <a:pt x="3267214" y="754109"/>
                </a:lnTo>
                <a:lnTo>
                  <a:pt x="3271486" y="760251"/>
                </a:lnTo>
                <a:lnTo>
                  <a:pt x="3271486" y="811480"/>
                </a:lnTo>
                <a:lnTo>
                  <a:pt x="3267214" y="829929"/>
                </a:lnTo>
                <a:lnTo>
                  <a:pt x="3262983" y="846332"/>
                </a:lnTo>
                <a:lnTo>
                  <a:pt x="3258752" y="862709"/>
                </a:lnTo>
                <a:lnTo>
                  <a:pt x="3250249" y="877064"/>
                </a:lnTo>
                <a:lnTo>
                  <a:pt x="3246018" y="891395"/>
                </a:lnTo>
                <a:lnTo>
                  <a:pt x="3237516" y="901655"/>
                </a:lnTo>
                <a:lnTo>
                  <a:pt x="3224782" y="913939"/>
                </a:lnTo>
                <a:lnTo>
                  <a:pt x="3216320" y="924199"/>
                </a:lnTo>
                <a:lnTo>
                  <a:pt x="3203587" y="932388"/>
                </a:lnTo>
                <a:lnTo>
                  <a:pt x="3190853" y="940577"/>
                </a:lnTo>
                <a:lnTo>
                  <a:pt x="3178119" y="946743"/>
                </a:lnTo>
                <a:lnTo>
                  <a:pt x="3165386" y="952885"/>
                </a:lnTo>
                <a:lnTo>
                  <a:pt x="3152652" y="956979"/>
                </a:lnTo>
                <a:lnTo>
                  <a:pt x="3135687" y="961074"/>
                </a:lnTo>
                <a:lnTo>
                  <a:pt x="3122954" y="965168"/>
                </a:lnTo>
                <a:lnTo>
                  <a:pt x="3105989" y="967215"/>
                </a:lnTo>
                <a:lnTo>
                  <a:pt x="3093255" y="969287"/>
                </a:lnTo>
                <a:lnTo>
                  <a:pt x="3076291" y="971334"/>
                </a:lnTo>
                <a:lnTo>
                  <a:pt x="2999930" y="971334"/>
                </a:lnTo>
                <a:lnTo>
                  <a:pt x="2987196" y="969287"/>
                </a:lnTo>
                <a:lnTo>
                  <a:pt x="2970191" y="967215"/>
                </a:lnTo>
                <a:lnTo>
                  <a:pt x="2957498" y="967215"/>
                </a:lnTo>
                <a:lnTo>
                  <a:pt x="2944764" y="965168"/>
                </a:lnTo>
                <a:lnTo>
                  <a:pt x="2932031" y="963121"/>
                </a:lnTo>
                <a:lnTo>
                  <a:pt x="2923528" y="961074"/>
                </a:lnTo>
                <a:lnTo>
                  <a:pt x="2910794" y="959026"/>
                </a:lnTo>
                <a:lnTo>
                  <a:pt x="2910794" y="948790"/>
                </a:lnTo>
                <a:lnTo>
                  <a:pt x="2906563" y="942649"/>
                </a:lnTo>
                <a:lnTo>
                  <a:pt x="2906563" y="932388"/>
                </a:lnTo>
                <a:lnTo>
                  <a:pt x="2902332" y="926247"/>
                </a:lnTo>
                <a:lnTo>
                  <a:pt x="2902332" y="922152"/>
                </a:lnTo>
                <a:lnTo>
                  <a:pt x="2898061" y="915986"/>
                </a:lnTo>
                <a:lnTo>
                  <a:pt x="2898061" y="911891"/>
                </a:lnTo>
                <a:lnTo>
                  <a:pt x="2893830" y="907797"/>
                </a:lnTo>
                <a:lnTo>
                  <a:pt x="2893830" y="901655"/>
                </a:lnTo>
                <a:lnTo>
                  <a:pt x="2889599" y="897561"/>
                </a:lnTo>
                <a:lnTo>
                  <a:pt x="2889599" y="893467"/>
                </a:lnTo>
                <a:lnTo>
                  <a:pt x="2885327" y="889347"/>
                </a:lnTo>
                <a:lnTo>
                  <a:pt x="2885327" y="885253"/>
                </a:lnTo>
                <a:lnTo>
                  <a:pt x="2881096" y="881159"/>
                </a:lnTo>
                <a:lnTo>
                  <a:pt x="2876865" y="877064"/>
                </a:lnTo>
                <a:lnTo>
                  <a:pt x="2872634" y="872970"/>
                </a:lnTo>
                <a:lnTo>
                  <a:pt x="2872634" y="868876"/>
                </a:lnTo>
                <a:lnTo>
                  <a:pt x="2868362" y="864756"/>
                </a:lnTo>
                <a:lnTo>
                  <a:pt x="2864131" y="860662"/>
                </a:lnTo>
                <a:lnTo>
                  <a:pt x="2859900" y="856568"/>
                </a:lnTo>
                <a:lnTo>
                  <a:pt x="2855629" y="854521"/>
                </a:lnTo>
                <a:lnTo>
                  <a:pt x="2851398" y="850426"/>
                </a:lnTo>
                <a:lnTo>
                  <a:pt x="2847167" y="846332"/>
                </a:lnTo>
                <a:lnTo>
                  <a:pt x="2842895" y="844285"/>
                </a:lnTo>
                <a:lnTo>
                  <a:pt x="2838664" y="840165"/>
                </a:lnTo>
                <a:lnTo>
                  <a:pt x="2834433" y="838118"/>
                </a:lnTo>
                <a:lnTo>
                  <a:pt x="2830202" y="834024"/>
                </a:lnTo>
                <a:lnTo>
                  <a:pt x="2825931" y="831977"/>
                </a:lnTo>
                <a:lnTo>
                  <a:pt x="2821700" y="827882"/>
                </a:lnTo>
                <a:lnTo>
                  <a:pt x="2817469" y="825835"/>
                </a:lnTo>
                <a:lnTo>
                  <a:pt x="2808966" y="815574"/>
                </a:lnTo>
                <a:lnTo>
                  <a:pt x="2796232" y="805338"/>
                </a:lnTo>
                <a:lnTo>
                  <a:pt x="2783499" y="797150"/>
                </a:lnTo>
                <a:lnTo>
                  <a:pt x="2775037" y="788936"/>
                </a:lnTo>
                <a:lnTo>
                  <a:pt x="2758031" y="782794"/>
                </a:lnTo>
                <a:lnTo>
                  <a:pt x="2745338" y="776653"/>
                </a:lnTo>
                <a:lnTo>
                  <a:pt x="2732605" y="770511"/>
                </a:lnTo>
                <a:lnTo>
                  <a:pt x="2715600" y="764345"/>
                </a:lnTo>
                <a:lnTo>
                  <a:pt x="2702907" y="760251"/>
                </a:lnTo>
                <a:lnTo>
                  <a:pt x="2685901" y="756156"/>
                </a:lnTo>
                <a:lnTo>
                  <a:pt x="2673208" y="754109"/>
                </a:lnTo>
                <a:lnTo>
                  <a:pt x="2656203" y="750015"/>
                </a:lnTo>
                <a:lnTo>
                  <a:pt x="2643469" y="747968"/>
                </a:lnTo>
                <a:lnTo>
                  <a:pt x="2626505" y="745920"/>
                </a:lnTo>
                <a:lnTo>
                  <a:pt x="2609540" y="743873"/>
                </a:lnTo>
                <a:lnTo>
                  <a:pt x="2596807" y="741826"/>
                </a:lnTo>
                <a:lnTo>
                  <a:pt x="2579842" y="741826"/>
                </a:lnTo>
                <a:lnTo>
                  <a:pt x="2567108" y="739754"/>
                </a:lnTo>
                <a:lnTo>
                  <a:pt x="2554375" y="737707"/>
                </a:lnTo>
                <a:lnTo>
                  <a:pt x="2537410" y="737707"/>
                </a:lnTo>
                <a:lnTo>
                  <a:pt x="2524676" y="735660"/>
                </a:lnTo>
                <a:lnTo>
                  <a:pt x="2511943" y="735660"/>
                </a:lnTo>
                <a:lnTo>
                  <a:pt x="2503481" y="733612"/>
                </a:lnTo>
                <a:lnTo>
                  <a:pt x="2490747" y="731565"/>
                </a:lnTo>
                <a:lnTo>
                  <a:pt x="2482244" y="729518"/>
                </a:lnTo>
                <a:lnTo>
                  <a:pt x="2473742" y="727471"/>
                </a:lnTo>
                <a:lnTo>
                  <a:pt x="2465280" y="725424"/>
                </a:lnTo>
                <a:lnTo>
                  <a:pt x="2456777" y="721329"/>
                </a:lnTo>
                <a:lnTo>
                  <a:pt x="2452546" y="719282"/>
                </a:lnTo>
                <a:lnTo>
                  <a:pt x="2448315" y="715188"/>
                </a:lnTo>
                <a:lnTo>
                  <a:pt x="2444044" y="711068"/>
                </a:lnTo>
                <a:lnTo>
                  <a:pt x="2439813" y="704927"/>
                </a:lnTo>
                <a:lnTo>
                  <a:pt x="2435582" y="700833"/>
                </a:lnTo>
                <a:lnTo>
                  <a:pt x="2431310" y="696738"/>
                </a:lnTo>
                <a:lnTo>
                  <a:pt x="2427079" y="692644"/>
                </a:lnTo>
                <a:lnTo>
                  <a:pt x="2427079" y="688525"/>
                </a:lnTo>
                <a:lnTo>
                  <a:pt x="2422848" y="684430"/>
                </a:lnTo>
                <a:lnTo>
                  <a:pt x="2418617" y="680336"/>
                </a:lnTo>
                <a:lnTo>
                  <a:pt x="2418617" y="676241"/>
                </a:lnTo>
                <a:lnTo>
                  <a:pt x="2414345" y="672147"/>
                </a:lnTo>
                <a:lnTo>
                  <a:pt x="2414345" y="668053"/>
                </a:lnTo>
                <a:lnTo>
                  <a:pt x="2410114" y="663933"/>
                </a:lnTo>
                <a:lnTo>
                  <a:pt x="2410114" y="653698"/>
                </a:lnTo>
                <a:lnTo>
                  <a:pt x="2405883" y="649603"/>
                </a:lnTo>
                <a:lnTo>
                  <a:pt x="2405883" y="590185"/>
                </a:lnTo>
                <a:lnTo>
                  <a:pt x="2401612" y="588138"/>
                </a:lnTo>
                <a:lnTo>
                  <a:pt x="2401612" y="573783"/>
                </a:lnTo>
                <a:lnTo>
                  <a:pt x="2397381" y="573783"/>
                </a:lnTo>
                <a:lnTo>
                  <a:pt x="2397381" y="565594"/>
                </a:lnTo>
                <a:lnTo>
                  <a:pt x="2393150" y="565594"/>
                </a:lnTo>
                <a:lnTo>
                  <a:pt x="2393150" y="553286"/>
                </a:lnTo>
                <a:lnTo>
                  <a:pt x="2388878" y="549192"/>
                </a:lnTo>
                <a:lnTo>
                  <a:pt x="2388878" y="547145"/>
                </a:lnTo>
                <a:lnTo>
                  <a:pt x="2384647" y="545097"/>
                </a:lnTo>
                <a:lnTo>
                  <a:pt x="2384647" y="541003"/>
                </a:lnTo>
                <a:lnTo>
                  <a:pt x="2380416" y="538956"/>
                </a:lnTo>
                <a:lnTo>
                  <a:pt x="2376185" y="536884"/>
                </a:lnTo>
                <a:lnTo>
                  <a:pt x="2371913" y="534837"/>
                </a:lnTo>
                <a:lnTo>
                  <a:pt x="2367682" y="530742"/>
                </a:lnTo>
                <a:lnTo>
                  <a:pt x="2363451" y="528695"/>
                </a:lnTo>
                <a:lnTo>
                  <a:pt x="2359180" y="526648"/>
                </a:lnTo>
                <a:lnTo>
                  <a:pt x="2354949" y="524601"/>
                </a:lnTo>
                <a:lnTo>
                  <a:pt x="2346487" y="522554"/>
                </a:lnTo>
                <a:lnTo>
                  <a:pt x="2342215" y="520506"/>
                </a:lnTo>
                <a:lnTo>
                  <a:pt x="2337984" y="518459"/>
                </a:lnTo>
                <a:lnTo>
                  <a:pt x="2333753" y="514365"/>
                </a:lnTo>
                <a:lnTo>
                  <a:pt x="2325251" y="512318"/>
                </a:lnTo>
                <a:lnTo>
                  <a:pt x="2321020" y="510246"/>
                </a:lnTo>
                <a:lnTo>
                  <a:pt x="2316748" y="508198"/>
                </a:lnTo>
                <a:lnTo>
                  <a:pt x="2312517" y="506151"/>
                </a:lnTo>
                <a:lnTo>
                  <a:pt x="2304055" y="504104"/>
                </a:lnTo>
                <a:lnTo>
                  <a:pt x="2299783" y="502057"/>
                </a:lnTo>
                <a:lnTo>
                  <a:pt x="2295552" y="500010"/>
                </a:lnTo>
                <a:lnTo>
                  <a:pt x="2291321" y="497962"/>
                </a:lnTo>
                <a:lnTo>
                  <a:pt x="2287050" y="493868"/>
                </a:lnTo>
                <a:lnTo>
                  <a:pt x="2282819" y="491821"/>
                </a:lnTo>
                <a:lnTo>
                  <a:pt x="2278588" y="489774"/>
                </a:lnTo>
                <a:lnTo>
                  <a:pt x="2278588" y="487727"/>
                </a:lnTo>
                <a:lnTo>
                  <a:pt x="2274316" y="483607"/>
                </a:lnTo>
                <a:lnTo>
                  <a:pt x="2270085" y="481560"/>
                </a:lnTo>
                <a:lnTo>
                  <a:pt x="2270085" y="473371"/>
                </a:lnTo>
                <a:lnTo>
                  <a:pt x="2265854" y="469277"/>
                </a:lnTo>
                <a:lnTo>
                  <a:pt x="2265854" y="461063"/>
                </a:lnTo>
                <a:lnTo>
                  <a:pt x="2261623" y="456969"/>
                </a:lnTo>
                <a:lnTo>
                  <a:pt x="2261623" y="444686"/>
                </a:lnTo>
                <a:lnTo>
                  <a:pt x="2257351" y="440592"/>
                </a:lnTo>
                <a:lnTo>
                  <a:pt x="2257351" y="424189"/>
                </a:lnTo>
                <a:lnTo>
                  <a:pt x="2253120" y="420095"/>
                </a:lnTo>
                <a:lnTo>
                  <a:pt x="2253120" y="403693"/>
                </a:lnTo>
                <a:lnTo>
                  <a:pt x="2248889" y="399598"/>
                </a:lnTo>
                <a:lnTo>
                  <a:pt x="2248889" y="389362"/>
                </a:lnTo>
                <a:lnTo>
                  <a:pt x="2244618" y="383221"/>
                </a:lnTo>
                <a:lnTo>
                  <a:pt x="2244618" y="374982"/>
                </a:lnTo>
                <a:lnTo>
                  <a:pt x="2240387" y="368741"/>
                </a:lnTo>
                <a:lnTo>
                  <a:pt x="2240387" y="356508"/>
                </a:lnTo>
                <a:lnTo>
                  <a:pt x="2236156" y="352513"/>
                </a:lnTo>
                <a:lnTo>
                  <a:pt x="2236156" y="344275"/>
                </a:lnTo>
                <a:lnTo>
                  <a:pt x="2231884" y="342277"/>
                </a:lnTo>
                <a:lnTo>
                  <a:pt x="2231884" y="336036"/>
                </a:lnTo>
                <a:lnTo>
                  <a:pt x="2227653" y="325800"/>
                </a:lnTo>
                <a:lnTo>
                  <a:pt x="2227653" y="317561"/>
                </a:lnTo>
                <a:lnTo>
                  <a:pt x="2223422" y="307325"/>
                </a:lnTo>
                <a:lnTo>
                  <a:pt x="2223422" y="299087"/>
                </a:lnTo>
                <a:lnTo>
                  <a:pt x="2219191" y="291098"/>
                </a:lnTo>
                <a:lnTo>
                  <a:pt x="2219191" y="280862"/>
                </a:lnTo>
                <a:lnTo>
                  <a:pt x="2214920" y="272623"/>
                </a:lnTo>
                <a:lnTo>
                  <a:pt x="2214920" y="264385"/>
                </a:lnTo>
                <a:lnTo>
                  <a:pt x="2210689" y="256146"/>
                </a:lnTo>
                <a:lnTo>
                  <a:pt x="2210689" y="241916"/>
                </a:lnTo>
                <a:lnTo>
                  <a:pt x="2206458" y="233677"/>
                </a:lnTo>
                <a:lnTo>
                  <a:pt x="2206458" y="225438"/>
                </a:lnTo>
                <a:lnTo>
                  <a:pt x="2202186" y="219197"/>
                </a:lnTo>
                <a:lnTo>
                  <a:pt x="2202186" y="210958"/>
                </a:lnTo>
                <a:lnTo>
                  <a:pt x="2197955" y="204967"/>
                </a:lnTo>
                <a:lnTo>
                  <a:pt x="2197955" y="192734"/>
                </a:lnTo>
                <a:lnTo>
                  <a:pt x="2193724" y="186492"/>
                </a:lnTo>
                <a:lnTo>
                  <a:pt x="2193724" y="180251"/>
                </a:lnTo>
                <a:lnTo>
                  <a:pt x="2189452" y="174259"/>
                </a:lnTo>
                <a:lnTo>
                  <a:pt x="2189452" y="161776"/>
                </a:lnTo>
                <a:lnTo>
                  <a:pt x="2185221" y="157782"/>
                </a:lnTo>
                <a:lnTo>
                  <a:pt x="2185221" y="151540"/>
                </a:lnTo>
                <a:lnTo>
                  <a:pt x="2180990" y="147546"/>
                </a:lnTo>
                <a:lnTo>
                  <a:pt x="2180990" y="143551"/>
                </a:lnTo>
                <a:lnTo>
                  <a:pt x="2176759" y="137310"/>
                </a:lnTo>
                <a:lnTo>
                  <a:pt x="2176759" y="133316"/>
                </a:lnTo>
                <a:lnTo>
                  <a:pt x="2172488" y="129071"/>
                </a:lnTo>
                <a:lnTo>
                  <a:pt x="2172488" y="127074"/>
                </a:lnTo>
                <a:lnTo>
                  <a:pt x="2168257" y="123080"/>
                </a:lnTo>
                <a:lnTo>
                  <a:pt x="2168257" y="114841"/>
                </a:lnTo>
                <a:lnTo>
                  <a:pt x="2164026" y="108600"/>
                </a:lnTo>
                <a:lnTo>
                  <a:pt x="2159754" y="102358"/>
                </a:lnTo>
                <a:lnTo>
                  <a:pt x="2151292" y="96367"/>
                </a:lnTo>
                <a:lnTo>
                  <a:pt x="2147020" y="90125"/>
                </a:lnTo>
                <a:lnTo>
                  <a:pt x="2142789" y="84133"/>
                </a:lnTo>
                <a:lnTo>
                  <a:pt x="2134327" y="77892"/>
                </a:lnTo>
                <a:lnTo>
                  <a:pt x="2130056" y="71651"/>
                </a:lnTo>
                <a:lnTo>
                  <a:pt x="2121594" y="67656"/>
                </a:lnTo>
                <a:lnTo>
                  <a:pt x="2117322" y="61415"/>
                </a:lnTo>
                <a:lnTo>
                  <a:pt x="2108860" y="57420"/>
                </a:lnTo>
                <a:lnTo>
                  <a:pt x="2100358" y="51179"/>
                </a:lnTo>
                <a:lnTo>
                  <a:pt x="2096127" y="47184"/>
                </a:lnTo>
                <a:lnTo>
                  <a:pt x="2087624" y="42940"/>
                </a:lnTo>
                <a:lnTo>
                  <a:pt x="2079162" y="36949"/>
                </a:lnTo>
                <a:lnTo>
                  <a:pt x="2074890" y="32704"/>
                </a:lnTo>
                <a:lnTo>
                  <a:pt x="2066428" y="28710"/>
                </a:lnTo>
                <a:lnTo>
                  <a:pt x="2057926" y="26713"/>
                </a:lnTo>
                <a:lnTo>
                  <a:pt x="2053695" y="22468"/>
                </a:lnTo>
                <a:lnTo>
                  <a:pt x="2045192" y="18474"/>
                </a:lnTo>
                <a:lnTo>
                  <a:pt x="2040961" y="16477"/>
                </a:lnTo>
                <a:lnTo>
                  <a:pt x="2036730" y="12233"/>
                </a:lnTo>
                <a:lnTo>
                  <a:pt x="2028227" y="10235"/>
                </a:lnTo>
                <a:lnTo>
                  <a:pt x="2023996" y="8238"/>
                </a:lnTo>
                <a:lnTo>
                  <a:pt x="2019725" y="6241"/>
                </a:lnTo>
                <a:lnTo>
                  <a:pt x="2015494" y="3994"/>
                </a:lnTo>
                <a:lnTo>
                  <a:pt x="2011263" y="1997"/>
                </a:lnTo>
                <a:lnTo>
                  <a:pt x="2007032" y="1997"/>
                </a:lnTo>
                <a:lnTo>
                  <a:pt x="2007032" y="0"/>
                </a:lnTo>
                <a:lnTo>
                  <a:pt x="2002760" y="0"/>
                </a:lnTo>
                <a:lnTo>
                  <a:pt x="1998529" y="1997"/>
                </a:lnTo>
                <a:lnTo>
                  <a:pt x="1998529" y="6241"/>
                </a:lnTo>
                <a:lnTo>
                  <a:pt x="1994298" y="8238"/>
                </a:lnTo>
                <a:lnTo>
                  <a:pt x="1994298" y="10235"/>
                </a:lnTo>
                <a:lnTo>
                  <a:pt x="1990026" y="12233"/>
                </a:lnTo>
                <a:lnTo>
                  <a:pt x="1990026" y="14230"/>
                </a:lnTo>
                <a:lnTo>
                  <a:pt x="1985795" y="18474"/>
                </a:lnTo>
                <a:lnTo>
                  <a:pt x="1985795" y="20471"/>
                </a:lnTo>
                <a:lnTo>
                  <a:pt x="1981564" y="22468"/>
                </a:lnTo>
                <a:lnTo>
                  <a:pt x="1981564" y="26713"/>
                </a:lnTo>
                <a:lnTo>
                  <a:pt x="1977334" y="28710"/>
                </a:lnTo>
                <a:lnTo>
                  <a:pt x="1977334" y="30707"/>
                </a:lnTo>
                <a:lnTo>
                  <a:pt x="1973062" y="34951"/>
                </a:lnTo>
                <a:lnTo>
                  <a:pt x="1973062" y="38946"/>
                </a:lnTo>
                <a:lnTo>
                  <a:pt x="1968831" y="40943"/>
                </a:lnTo>
                <a:lnTo>
                  <a:pt x="1968831" y="45187"/>
                </a:lnTo>
                <a:lnTo>
                  <a:pt x="1964600" y="49182"/>
                </a:lnTo>
                <a:lnTo>
                  <a:pt x="1964600" y="51179"/>
                </a:lnTo>
                <a:lnTo>
                  <a:pt x="1960328" y="55423"/>
                </a:lnTo>
                <a:lnTo>
                  <a:pt x="1960328" y="59418"/>
                </a:lnTo>
                <a:lnTo>
                  <a:pt x="1956097" y="63412"/>
                </a:lnTo>
                <a:lnTo>
                  <a:pt x="1956097" y="71651"/>
                </a:lnTo>
                <a:lnTo>
                  <a:pt x="1951866" y="75895"/>
                </a:lnTo>
                <a:lnTo>
                  <a:pt x="1951866" y="94369"/>
                </a:lnTo>
                <a:lnTo>
                  <a:pt x="1947595" y="100361"/>
                </a:lnTo>
                <a:lnTo>
                  <a:pt x="1947595" y="166020"/>
                </a:lnTo>
                <a:lnTo>
                  <a:pt x="1943364" y="170015"/>
                </a:lnTo>
                <a:lnTo>
                  <a:pt x="1943364" y="198725"/>
                </a:lnTo>
                <a:lnTo>
                  <a:pt x="1939133" y="202969"/>
                </a:lnTo>
                <a:lnTo>
                  <a:pt x="1939133" y="215203"/>
                </a:lnTo>
                <a:lnTo>
                  <a:pt x="1934902" y="219197"/>
                </a:lnTo>
                <a:lnTo>
                  <a:pt x="1934902" y="233677"/>
                </a:lnTo>
                <a:lnTo>
                  <a:pt x="1930630" y="237672"/>
                </a:lnTo>
                <a:lnTo>
                  <a:pt x="1930630" y="249905"/>
                </a:lnTo>
                <a:lnTo>
                  <a:pt x="1926399" y="254149"/>
                </a:lnTo>
                <a:lnTo>
                  <a:pt x="1926399" y="266382"/>
                </a:lnTo>
                <a:lnTo>
                  <a:pt x="1922168" y="272623"/>
                </a:lnTo>
                <a:lnTo>
                  <a:pt x="1922168" y="278615"/>
                </a:lnTo>
                <a:lnTo>
                  <a:pt x="1917896" y="284856"/>
                </a:lnTo>
                <a:lnTo>
                  <a:pt x="1917896" y="291098"/>
                </a:lnTo>
                <a:lnTo>
                  <a:pt x="1913665" y="297090"/>
                </a:lnTo>
                <a:lnTo>
                  <a:pt x="1913665" y="303331"/>
                </a:lnTo>
                <a:lnTo>
                  <a:pt x="1909434" y="309323"/>
                </a:lnTo>
                <a:lnTo>
                  <a:pt x="1909434" y="315564"/>
                </a:lnTo>
                <a:lnTo>
                  <a:pt x="1905163" y="323803"/>
                </a:lnTo>
                <a:lnTo>
                  <a:pt x="1900932" y="330044"/>
                </a:lnTo>
                <a:lnTo>
                  <a:pt x="1900932" y="336036"/>
                </a:lnTo>
                <a:lnTo>
                  <a:pt x="1896701" y="342277"/>
                </a:lnTo>
                <a:lnTo>
                  <a:pt x="1892470" y="348269"/>
                </a:lnTo>
                <a:lnTo>
                  <a:pt x="1888198" y="356508"/>
                </a:lnTo>
                <a:lnTo>
                  <a:pt x="1888198" y="362749"/>
                </a:lnTo>
                <a:lnTo>
                  <a:pt x="1883967" y="368741"/>
                </a:lnTo>
                <a:lnTo>
                  <a:pt x="1879736" y="374982"/>
                </a:lnTo>
                <a:lnTo>
                  <a:pt x="1875464" y="381224"/>
                </a:lnTo>
                <a:lnTo>
                  <a:pt x="1867002" y="387215"/>
                </a:lnTo>
                <a:lnTo>
                  <a:pt x="1862731" y="393457"/>
                </a:lnTo>
                <a:lnTo>
                  <a:pt x="1858500" y="399598"/>
                </a:lnTo>
                <a:lnTo>
                  <a:pt x="1850038" y="407787"/>
                </a:lnTo>
                <a:lnTo>
                  <a:pt x="1841535" y="418048"/>
                </a:lnTo>
                <a:lnTo>
                  <a:pt x="1833033" y="426236"/>
                </a:lnTo>
                <a:lnTo>
                  <a:pt x="1824571" y="436497"/>
                </a:lnTo>
                <a:lnTo>
                  <a:pt x="1816068" y="446733"/>
                </a:lnTo>
                <a:lnTo>
                  <a:pt x="1803334" y="454922"/>
                </a:lnTo>
                <a:lnTo>
                  <a:pt x="1790601" y="465183"/>
                </a:lnTo>
                <a:lnTo>
                  <a:pt x="1782139" y="475419"/>
                </a:lnTo>
                <a:lnTo>
                  <a:pt x="1769405" y="485654"/>
                </a:lnTo>
                <a:lnTo>
                  <a:pt x="1756671" y="495915"/>
                </a:lnTo>
                <a:lnTo>
                  <a:pt x="1743938" y="504104"/>
                </a:lnTo>
                <a:lnTo>
                  <a:pt x="1726973" y="514365"/>
                </a:lnTo>
                <a:lnTo>
                  <a:pt x="1714240" y="524601"/>
                </a:lnTo>
                <a:lnTo>
                  <a:pt x="1701506" y="534837"/>
                </a:lnTo>
                <a:lnTo>
                  <a:pt x="1688772" y="545097"/>
                </a:lnTo>
                <a:lnTo>
                  <a:pt x="1676039" y="555333"/>
                </a:lnTo>
                <a:lnTo>
                  <a:pt x="1659074" y="563547"/>
                </a:lnTo>
                <a:lnTo>
                  <a:pt x="1646340" y="573783"/>
                </a:lnTo>
                <a:lnTo>
                  <a:pt x="1633607" y="584019"/>
                </a:lnTo>
                <a:lnTo>
                  <a:pt x="1620873" y="594280"/>
                </a:lnTo>
                <a:lnTo>
                  <a:pt x="1608180" y="602468"/>
                </a:lnTo>
                <a:lnTo>
                  <a:pt x="1595447" y="612704"/>
                </a:lnTo>
                <a:lnTo>
                  <a:pt x="1582713" y="620918"/>
                </a:lnTo>
                <a:lnTo>
                  <a:pt x="1574210" y="629107"/>
                </a:lnTo>
                <a:lnTo>
                  <a:pt x="1561477" y="639367"/>
                </a:lnTo>
                <a:lnTo>
                  <a:pt x="1553015" y="647556"/>
                </a:lnTo>
                <a:lnTo>
                  <a:pt x="1540281" y="655745"/>
                </a:lnTo>
                <a:lnTo>
                  <a:pt x="1531778" y="663933"/>
                </a:lnTo>
                <a:lnTo>
                  <a:pt x="1523316" y="670100"/>
                </a:lnTo>
                <a:lnTo>
                  <a:pt x="1519045" y="678289"/>
                </a:lnTo>
                <a:lnTo>
                  <a:pt x="1510583" y="684430"/>
                </a:lnTo>
                <a:lnTo>
                  <a:pt x="1506311" y="692644"/>
                </a:lnTo>
                <a:lnTo>
                  <a:pt x="1502080" y="692644"/>
                </a:lnTo>
                <a:lnTo>
                  <a:pt x="1502080" y="694691"/>
                </a:lnTo>
                <a:lnTo>
                  <a:pt x="1497849" y="694691"/>
                </a:lnTo>
                <a:lnTo>
                  <a:pt x="1497849" y="696738"/>
                </a:lnTo>
                <a:lnTo>
                  <a:pt x="1493577" y="696738"/>
                </a:lnTo>
                <a:lnTo>
                  <a:pt x="1493577" y="698785"/>
                </a:lnTo>
                <a:lnTo>
                  <a:pt x="1489346" y="698785"/>
                </a:lnTo>
                <a:lnTo>
                  <a:pt x="1489346" y="700833"/>
                </a:lnTo>
                <a:lnTo>
                  <a:pt x="1485116" y="700833"/>
                </a:lnTo>
                <a:lnTo>
                  <a:pt x="1485116" y="702880"/>
                </a:lnTo>
                <a:lnTo>
                  <a:pt x="1480885" y="704927"/>
                </a:lnTo>
                <a:lnTo>
                  <a:pt x="1476613" y="706974"/>
                </a:lnTo>
                <a:lnTo>
                  <a:pt x="1472382" y="709021"/>
                </a:lnTo>
                <a:lnTo>
                  <a:pt x="1472382" y="711068"/>
                </a:lnTo>
                <a:lnTo>
                  <a:pt x="1468151" y="711068"/>
                </a:lnTo>
                <a:lnTo>
                  <a:pt x="1468151" y="713116"/>
                </a:lnTo>
                <a:lnTo>
                  <a:pt x="1463879" y="713116"/>
                </a:lnTo>
                <a:lnTo>
                  <a:pt x="1463879" y="715188"/>
                </a:lnTo>
                <a:lnTo>
                  <a:pt x="1459648" y="715188"/>
                </a:lnTo>
                <a:lnTo>
                  <a:pt x="1459648" y="717235"/>
                </a:lnTo>
                <a:lnTo>
                  <a:pt x="1455417" y="717235"/>
                </a:lnTo>
                <a:lnTo>
                  <a:pt x="1455417" y="719282"/>
                </a:lnTo>
                <a:lnTo>
                  <a:pt x="1451146" y="719282"/>
                </a:lnTo>
                <a:lnTo>
                  <a:pt x="1451146" y="721329"/>
                </a:lnTo>
                <a:lnTo>
                  <a:pt x="1446915" y="721329"/>
                </a:lnTo>
                <a:lnTo>
                  <a:pt x="1446915" y="723376"/>
                </a:lnTo>
                <a:lnTo>
                  <a:pt x="1442684" y="723376"/>
                </a:lnTo>
                <a:lnTo>
                  <a:pt x="1442684" y="725424"/>
                </a:lnTo>
                <a:lnTo>
                  <a:pt x="1438453" y="725424"/>
                </a:lnTo>
                <a:lnTo>
                  <a:pt x="1438453" y="727471"/>
                </a:lnTo>
                <a:lnTo>
                  <a:pt x="1434181" y="727471"/>
                </a:lnTo>
                <a:lnTo>
                  <a:pt x="1429950" y="729518"/>
                </a:lnTo>
                <a:lnTo>
                  <a:pt x="1425719" y="729518"/>
                </a:lnTo>
                <a:lnTo>
                  <a:pt x="1425719" y="731565"/>
                </a:lnTo>
                <a:lnTo>
                  <a:pt x="1421447" y="731565"/>
                </a:lnTo>
                <a:lnTo>
                  <a:pt x="1421447" y="733612"/>
                </a:lnTo>
                <a:lnTo>
                  <a:pt x="1412985" y="733612"/>
                </a:lnTo>
                <a:lnTo>
                  <a:pt x="1412985" y="735660"/>
                </a:lnTo>
                <a:lnTo>
                  <a:pt x="1408714" y="737707"/>
                </a:lnTo>
                <a:lnTo>
                  <a:pt x="1408714" y="739754"/>
                </a:lnTo>
                <a:lnTo>
                  <a:pt x="1400252" y="739754"/>
                </a:lnTo>
                <a:lnTo>
                  <a:pt x="1400252" y="741826"/>
                </a:lnTo>
                <a:lnTo>
                  <a:pt x="1391749" y="741826"/>
                </a:lnTo>
                <a:lnTo>
                  <a:pt x="1391749" y="745920"/>
                </a:lnTo>
                <a:lnTo>
                  <a:pt x="1387518" y="745920"/>
                </a:lnTo>
                <a:lnTo>
                  <a:pt x="1387518" y="750015"/>
                </a:lnTo>
                <a:lnTo>
                  <a:pt x="1383287" y="750015"/>
                </a:lnTo>
                <a:lnTo>
                  <a:pt x="1383287" y="752062"/>
                </a:lnTo>
                <a:lnTo>
                  <a:pt x="1379015" y="752062"/>
                </a:lnTo>
                <a:lnTo>
                  <a:pt x="1379015" y="754109"/>
                </a:lnTo>
                <a:lnTo>
                  <a:pt x="1366282" y="754109"/>
                </a:lnTo>
                <a:lnTo>
                  <a:pt x="1366282" y="756156"/>
                </a:lnTo>
                <a:lnTo>
                  <a:pt x="1357820" y="756156"/>
                </a:lnTo>
                <a:lnTo>
                  <a:pt x="1357820" y="758203"/>
                </a:lnTo>
                <a:lnTo>
                  <a:pt x="1353589" y="760251"/>
                </a:lnTo>
                <a:lnTo>
                  <a:pt x="1353589" y="762298"/>
                </a:lnTo>
                <a:lnTo>
                  <a:pt x="1349317" y="762298"/>
                </a:lnTo>
                <a:lnTo>
                  <a:pt x="1349317" y="764345"/>
                </a:lnTo>
                <a:lnTo>
                  <a:pt x="1345086" y="766417"/>
                </a:lnTo>
                <a:lnTo>
                  <a:pt x="1340855" y="768464"/>
                </a:lnTo>
                <a:lnTo>
                  <a:pt x="1340855" y="770511"/>
                </a:lnTo>
                <a:lnTo>
                  <a:pt x="1336584" y="772559"/>
                </a:lnTo>
                <a:lnTo>
                  <a:pt x="1332353" y="774606"/>
                </a:lnTo>
                <a:lnTo>
                  <a:pt x="1332353" y="776653"/>
                </a:lnTo>
                <a:lnTo>
                  <a:pt x="1328122" y="778700"/>
                </a:lnTo>
                <a:lnTo>
                  <a:pt x="1328122" y="791008"/>
                </a:lnTo>
                <a:lnTo>
                  <a:pt x="1332353" y="793055"/>
                </a:lnTo>
                <a:lnTo>
                  <a:pt x="1332353" y="795102"/>
                </a:lnTo>
                <a:lnTo>
                  <a:pt x="1336584" y="797150"/>
                </a:lnTo>
                <a:lnTo>
                  <a:pt x="1340855" y="799197"/>
                </a:lnTo>
                <a:lnTo>
                  <a:pt x="1345086" y="801244"/>
                </a:lnTo>
                <a:lnTo>
                  <a:pt x="1349317" y="803291"/>
                </a:lnTo>
                <a:lnTo>
                  <a:pt x="1353589" y="805338"/>
                </a:lnTo>
                <a:lnTo>
                  <a:pt x="1357820" y="805338"/>
                </a:lnTo>
                <a:lnTo>
                  <a:pt x="1357820" y="809433"/>
                </a:lnTo>
                <a:lnTo>
                  <a:pt x="1362051" y="811480"/>
                </a:lnTo>
                <a:lnTo>
                  <a:pt x="1362051" y="813527"/>
                </a:lnTo>
                <a:lnTo>
                  <a:pt x="1366282" y="815574"/>
                </a:lnTo>
                <a:lnTo>
                  <a:pt x="1366282" y="819694"/>
                </a:lnTo>
                <a:lnTo>
                  <a:pt x="1370553" y="821741"/>
                </a:lnTo>
                <a:lnTo>
                  <a:pt x="1370553" y="829929"/>
                </a:lnTo>
                <a:lnTo>
                  <a:pt x="1374784" y="831977"/>
                </a:lnTo>
                <a:lnTo>
                  <a:pt x="1374784" y="838118"/>
                </a:lnTo>
                <a:lnTo>
                  <a:pt x="1379015" y="842237"/>
                </a:lnTo>
                <a:lnTo>
                  <a:pt x="1379015" y="850426"/>
                </a:lnTo>
                <a:lnTo>
                  <a:pt x="1383287" y="854521"/>
                </a:lnTo>
                <a:lnTo>
                  <a:pt x="1383287" y="858615"/>
                </a:lnTo>
                <a:lnTo>
                  <a:pt x="1387518" y="862709"/>
                </a:lnTo>
                <a:lnTo>
                  <a:pt x="1387518" y="866829"/>
                </a:lnTo>
                <a:lnTo>
                  <a:pt x="1391749" y="868876"/>
                </a:lnTo>
                <a:lnTo>
                  <a:pt x="1396021" y="872970"/>
                </a:lnTo>
                <a:lnTo>
                  <a:pt x="1396021" y="877064"/>
                </a:lnTo>
                <a:lnTo>
                  <a:pt x="1400252" y="881159"/>
                </a:lnTo>
                <a:lnTo>
                  <a:pt x="1404483" y="885253"/>
                </a:lnTo>
                <a:lnTo>
                  <a:pt x="1404483" y="887300"/>
                </a:lnTo>
                <a:lnTo>
                  <a:pt x="1408714" y="891395"/>
                </a:lnTo>
                <a:lnTo>
                  <a:pt x="1412985" y="895514"/>
                </a:lnTo>
                <a:lnTo>
                  <a:pt x="1417216" y="897561"/>
                </a:lnTo>
                <a:lnTo>
                  <a:pt x="1417216" y="901655"/>
                </a:lnTo>
                <a:lnTo>
                  <a:pt x="1421447" y="903703"/>
                </a:lnTo>
                <a:lnTo>
                  <a:pt x="1425719" y="907797"/>
                </a:lnTo>
                <a:lnTo>
                  <a:pt x="1425719" y="909844"/>
                </a:lnTo>
                <a:lnTo>
                  <a:pt x="1429950" y="911891"/>
                </a:lnTo>
                <a:lnTo>
                  <a:pt x="1434181" y="915986"/>
                </a:lnTo>
                <a:lnTo>
                  <a:pt x="1434181" y="918058"/>
                </a:lnTo>
                <a:lnTo>
                  <a:pt x="1438453" y="920105"/>
                </a:lnTo>
                <a:lnTo>
                  <a:pt x="1438453" y="922152"/>
                </a:lnTo>
                <a:lnTo>
                  <a:pt x="1442684" y="924199"/>
                </a:lnTo>
                <a:lnTo>
                  <a:pt x="1442684" y="930341"/>
                </a:lnTo>
                <a:lnTo>
                  <a:pt x="1446915" y="930341"/>
                </a:lnTo>
                <a:lnTo>
                  <a:pt x="1446915" y="934435"/>
                </a:lnTo>
                <a:lnTo>
                  <a:pt x="1442684" y="938530"/>
                </a:lnTo>
                <a:lnTo>
                  <a:pt x="1442684" y="969287"/>
                </a:lnTo>
                <a:lnTo>
                  <a:pt x="1446915" y="973382"/>
                </a:lnTo>
                <a:lnTo>
                  <a:pt x="1446915" y="987712"/>
                </a:lnTo>
                <a:lnTo>
                  <a:pt x="1442684" y="987712"/>
                </a:lnTo>
                <a:lnTo>
                  <a:pt x="1442684" y="983617"/>
                </a:lnTo>
                <a:lnTo>
                  <a:pt x="1438453" y="981570"/>
                </a:lnTo>
                <a:lnTo>
                  <a:pt x="1438453" y="979523"/>
                </a:lnTo>
                <a:lnTo>
                  <a:pt x="1434181" y="977476"/>
                </a:lnTo>
                <a:lnTo>
                  <a:pt x="1434181" y="973382"/>
                </a:lnTo>
                <a:lnTo>
                  <a:pt x="1429950" y="971334"/>
                </a:lnTo>
                <a:lnTo>
                  <a:pt x="1429950" y="969287"/>
                </a:lnTo>
                <a:lnTo>
                  <a:pt x="1425719" y="965168"/>
                </a:lnTo>
                <a:lnTo>
                  <a:pt x="1425719" y="963121"/>
                </a:lnTo>
                <a:lnTo>
                  <a:pt x="1421447" y="959026"/>
                </a:lnTo>
                <a:lnTo>
                  <a:pt x="1417216" y="954932"/>
                </a:lnTo>
                <a:lnTo>
                  <a:pt x="1412985" y="952885"/>
                </a:lnTo>
                <a:lnTo>
                  <a:pt x="1412985" y="948790"/>
                </a:lnTo>
                <a:lnTo>
                  <a:pt x="1408714" y="944696"/>
                </a:lnTo>
                <a:lnTo>
                  <a:pt x="1404483" y="942649"/>
                </a:lnTo>
                <a:lnTo>
                  <a:pt x="1400252" y="938530"/>
                </a:lnTo>
                <a:lnTo>
                  <a:pt x="1396021" y="934435"/>
                </a:lnTo>
                <a:lnTo>
                  <a:pt x="1391749" y="930341"/>
                </a:lnTo>
                <a:lnTo>
                  <a:pt x="1387518" y="926247"/>
                </a:lnTo>
                <a:lnTo>
                  <a:pt x="1383287" y="922152"/>
                </a:lnTo>
                <a:lnTo>
                  <a:pt x="1379015" y="918058"/>
                </a:lnTo>
                <a:lnTo>
                  <a:pt x="1374784" y="913939"/>
                </a:lnTo>
                <a:lnTo>
                  <a:pt x="1370553" y="907797"/>
                </a:lnTo>
                <a:lnTo>
                  <a:pt x="1362051" y="903703"/>
                </a:lnTo>
                <a:lnTo>
                  <a:pt x="1357820" y="899608"/>
                </a:lnTo>
                <a:lnTo>
                  <a:pt x="1353589" y="895514"/>
                </a:lnTo>
                <a:lnTo>
                  <a:pt x="1349317" y="889347"/>
                </a:lnTo>
                <a:lnTo>
                  <a:pt x="1340855" y="885253"/>
                </a:lnTo>
                <a:lnTo>
                  <a:pt x="1336584" y="879112"/>
                </a:lnTo>
                <a:lnTo>
                  <a:pt x="1328122" y="875017"/>
                </a:lnTo>
                <a:lnTo>
                  <a:pt x="1323850" y="868876"/>
                </a:lnTo>
                <a:lnTo>
                  <a:pt x="1319619" y="864756"/>
                </a:lnTo>
                <a:lnTo>
                  <a:pt x="1311157" y="858615"/>
                </a:lnTo>
                <a:lnTo>
                  <a:pt x="1306885" y="854521"/>
                </a:lnTo>
                <a:lnTo>
                  <a:pt x="1302654" y="852473"/>
                </a:lnTo>
                <a:lnTo>
                  <a:pt x="1298423" y="850426"/>
                </a:lnTo>
                <a:lnTo>
                  <a:pt x="1298423" y="848379"/>
                </a:lnTo>
                <a:lnTo>
                  <a:pt x="1294152" y="848379"/>
                </a:lnTo>
                <a:lnTo>
                  <a:pt x="1294152" y="846332"/>
                </a:lnTo>
                <a:lnTo>
                  <a:pt x="1289921" y="846332"/>
                </a:lnTo>
                <a:lnTo>
                  <a:pt x="1289921" y="844285"/>
                </a:lnTo>
                <a:lnTo>
                  <a:pt x="1285690" y="842237"/>
                </a:lnTo>
                <a:lnTo>
                  <a:pt x="1281459" y="840165"/>
                </a:lnTo>
                <a:lnTo>
                  <a:pt x="1281459" y="838118"/>
                </a:lnTo>
                <a:lnTo>
                  <a:pt x="1277187" y="838118"/>
                </a:lnTo>
                <a:lnTo>
                  <a:pt x="1277187" y="836071"/>
                </a:lnTo>
                <a:lnTo>
                  <a:pt x="1272956" y="836071"/>
                </a:lnTo>
                <a:lnTo>
                  <a:pt x="1272956" y="834024"/>
                </a:lnTo>
                <a:lnTo>
                  <a:pt x="1268725" y="834024"/>
                </a:lnTo>
                <a:lnTo>
                  <a:pt x="1268725" y="831977"/>
                </a:lnTo>
                <a:lnTo>
                  <a:pt x="1264453" y="829929"/>
                </a:lnTo>
                <a:lnTo>
                  <a:pt x="1264453" y="827882"/>
                </a:lnTo>
                <a:lnTo>
                  <a:pt x="1260222" y="827882"/>
                </a:lnTo>
                <a:lnTo>
                  <a:pt x="1260222" y="825835"/>
                </a:lnTo>
                <a:lnTo>
                  <a:pt x="1255991" y="825835"/>
                </a:lnTo>
                <a:lnTo>
                  <a:pt x="1255991" y="823788"/>
                </a:lnTo>
                <a:lnTo>
                  <a:pt x="1251720" y="823788"/>
                </a:lnTo>
                <a:lnTo>
                  <a:pt x="1251720" y="819694"/>
                </a:lnTo>
                <a:lnTo>
                  <a:pt x="1247489" y="819694"/>
                </a:lnTo>
                <a:lnTo>
                  <a:pt x="1247489" y="817646"/>
                </a:lnTo>
                <a:lnTo>
                  <a:pt x="1243258" y="815574"/>
                </a:lnTo>
                <a:lnTo>
                  <a:pt x="1239027" y="815574"/>
                </a:lnTo>
                <a:lnTo>
                  <a:pt x="1239027" y="813527"/>
                </a:lnTo>
                <a:lnTo>
                  <a:pt x="1234755" y="811480"/>
                </a:lnTo>
                <a:lnTo>
                  <a:pt x="1234755" y="809433"/>
                </a:lnTo>
                <a:lnTo>
                  <a:pt x="1230524" y="807386"/>
                </a:lnTo>
                <a:lnTo>
                  <a:pt x="1226293" y="805338"/>
                </a:lnTo>
                <a:lnTo>
                  <a:pt x="1222022" y="803291"/>
                </a:lnTo>
                <a:lnTo>
                  <a:pt x="1222022" y="801244"/>
                </a:lnTo>
                <a:lnTo>
                  <a:pt x="1217791" y="799197"/>
                </a:lnTo>
                <a:lnTo>
                  <a:pt x="1217791" y="797150"/>
                </a:lnTo>
                <a:lnTo>
                  <a:pt x="1213560" y="795102"/>
                </a:lnTo>
                <a:lnTo>
                  <a:pt x="1209288" y="793055"/>
                </a:lnTo>
                <a:lnTo>
                  <a:pt x="1205057" y="791008"/>
                </a:lnTo>
                <a:lnTo>
                  <a:pt x="1205057" y="788936"/>
                </a:lnTo>
                <a:lnTo>
                  <a:pt x="1200826" y="786889"/>
                </a:lnTo>
                <a:lnTo>
                  <a:pt x="1200826" y="784842"/>
                </a:lnTo>
                <a:lnTo>
                  <a:pt x="1196595" y="782794"/>
                </a:lnTo>
                <a:lnTo>
                  <a:pt x="1192323" y="780747"/>
                </a:lnTo>
                <a:lnTo>
                  <a:pt x="1188092" y="778700"/>
                </a:lnTo>
                <a:lnTo>
                  <a:pt x="1183861" y="776653"/>
                </a:lnTo>
                <a:lnTo>
                  <a:pt x="1183861" y="774606"/>
                </a:lnTo>
                <a:lnTo>
                  <a:pt x="1179590" y="772559"/>
                </a:lnTo>
                <a:lnTo>
                  <a:pt x="1179590" y="770511"/>
                </a:lnTo>
                <a:lnTo>
                  <a:pt x="1175359" y="768464"/>
                </a:lnTo>
                <a:lnTo>
                  <a:pt x="1171128" y="766417"/>
                </a:lnTo>
                <a:lnTo>
                  <a:pt x="1171128" y="764345"/>
                </a:lnTo>
                <a:lnTo>
                  <a:pt x="1166856" y="764345"/>
                </a:lnTo>
                <a:lnTo>
                  <a:pt x="1158394" y="760251"/>
                </a:lnTo>
                <a:lnTo>
                  <a:pt x="1154163" y="756156"/>
                </a:lnTo>
                <a:lnTo>
                  <a:pt x="1145660" y="754109"/>
                </a:lnTo>
                <a:lnTo>
                  <a:pt x="1137158" y="750015"/>
                </a:lnTo>
                <a:lnTo>
                  <a:pt x="1128696" y="745920"/>
                </a:lnTo>
                <a:lnTo>
                  <a:pt x="1124424" y="741826"/>
                </a:lnTo>
                <a:lnTo>
                  <a:pt x="1115962" y="739754"/>
                </a:lnTo>
                <a:lnTo>
                  <a:pt x="1107460" y="735660"/>
                </a:lnTo>
                <a:lnTo>
                  <a:pt x="1098998" y="731565"/>
                </a:lnTo>
                <a:lnTo>
                  <a:pt x="1094726" y="727471"/>
                </a:lnTo>
                <a:lnTo>
                  <a:pt x="1086264" y="725424"/>
                </a:lnTo>
                <a:lnTo>
                  <a:pt x="1077761" y="721329"/>
                </a:lnTo>
                <a:lnTo>
                  <a:pt x="1069299" y="717235"/>
                </a:lnTo>
                <a:lnTo>
                  <a:pt x="1065028" y="713116"/>
                </a:lnTo>
                <a:lnTo>
                  <a:pt x="1056566" y="709021"/>
                </a:lnTo>
                <a:lnTo>
                  <a:pt x="1048063" y="706974"/>
                </a:lnTo>
                <a:lnTo>
                  <a:pt x="1039560" y="702880"/>
                </a:lnTo>
                <a:lnTo>
                  <a:pt x="1035329" y="698785"/>
                </a:lnTo>
                <a:lnTo>
                  <a:pt x="1026867" y="694691"/>
                </a:lnTo>
                <a:lnTo>
                  <a:pt x="1018365" y="690597"/>
                </a:lnTo>
                <a:lnTo>
                  <a:pt x="1014134" y="686477"/>
                </a:lnTo>
                <a:lnTo>
                  <a:pt x="1005631" y="682383"/>
                </a:lnTo>
                <a:lnTo>
                  <a:pt x="997128" y="678289"/>
                </a:lnTo>
                <a:lnTo>
                  <a:pt x="988667" y="674194"/>
                </a:lnTo>
                <a:lnTo>
                  <a:pt x="984436" y="670100"/>
                </a:lnTo>
                <a:lnTo>
                  <a:pt x="975933" y="666006"/>
                </a:lnTo>
                <a:lnTo>
                  <a:pt x="967430" y="661886"/>
                </a:lnTo>
                <a:lnTo>
                  <a:pt x="958968" y="657792"/>
                </a:lnTo>
                <a:lnTo>
                  <a:pt x="954697" y="653698"/>
                </a:lnTo>
                <a:lnTo>
                  <a:pt x="946235" y="649603"/>
                </a:lnTo>
                <a:lnTo>
                  <a:pt x="937732" y="645509"/>
                </a:lnTo>
                <a:lnTo>
                  <a:pt x="933501" y="641415"/>
                </a:lnTo>
                <a:lnTo>
                  <a:pt x="895300" y="620918"/>
                </a:lnTo>
                <a:lnTo>
                  <a:pt x="865602" y="602468"/>
                </a:lnTo>
                <a:lnTo>
                  <a:pt x="840135" y="584019"/>
                </a:lnTo>
                <a:lnTo>
                  <a:pt x="818939" y="567641"/>
                </a:lnTo>
                <a:lnTo>
                  <a:pt x="797703" y="551239"/>
                </a:lnTo>
                <a:lnTo>
                  <a:pt x="780738" y="534837"/>
                </a:lnTo>
                <a:lnTo>
                  <a:pt x="768004" y="518459"/>
                </a:lnTo>
                <a:lnTo>
                  <a:pt x="755271" y="502057"/>
                </a:lnTo>
                <a:lnTo>
                  <a:pt x="746809" y="487727"/>
                </a:lnTo>
                <a:lnTo>
                  <a:pt x="742578" y="475419"/>
                </a:lnTo>
                <a:lnTo>
                  <a:pt x="738306" y="463136"/>
                </a:lnTo>
                <a:lnTo>
                  <a:pt x="734075" y="450827"/>
                </a:lnTo>
                <a:lnTo>
                  <a:pt x="734075" y="440579"/>
                </a:lnTo>
                <a:lnTo>
                  <a:pt x="729844" y="446733"/>
                </a:lnTo>
                <a:lnTo>
                  <a:pt x="725573" y="446733"/>
                </a:lnTo>
                <a:lnTo>
                  <a:pt x="725573" y="450827"/>
                </a:lnTo>
                <a:lnTo>
                  <a:pt x="721342" y="450827"/>
                </a:lnTo>
                <a:lnTo>
                  <a:pt x="721342" y="452875"/>
                </a:lnTo>
                <a:lnTo>
                  <a:pt x="717111" y="454922"/>
                </a:lnTo>
                <a:lnTo>
                  <a:pt x="717111" y="456969"/>
                </a:lnTo>
                <a:lnTo>
                  <a:pt x="712839" y="459016"/>
                </a:lnTo>
                <a:lnTo>
                  <a:pt x="712839" y="461063"/>
                </a:lnTo>
                <a:lnTo>
                  <a:pt x="708608" y="461063"/>
                </a:lnTo>
                <a:lnTo>
                  <a:pt x="708608" y="465183"/>
                </a:lnTo>
                <a:lnTo>
                  <a:pt x="704377" y="465183"/>
                </a:lnTo>
                <a:lnTo>
                  <a:pt x="704377" y="469277"/>
                </a:lnTo>
                <a:lnTo>
                  <a:pt x="700146" y="469277"/>
                </a:lnTo>
                <a:lnTo>
                  <a:pt x="700146" y="473371"/>
                </a:lnTo>
                <a:lnTo>
                  <a:pt x="695874" y="473371"/>
                </a:lnTo>
                <a:lnTo>
                  <a:pt x="695874" y="477466"/>
                </a:lnTo>
                <a:lnTo>
                  <a:pt x="691643" y="477466"/>
                </a:lnTo>
                <a:lnTo>
                  <a:pt x="691643" y="481560"/>
                </a:lnTo>
                <a:lnTo>
                  <a:pt x="687412" y="481560"/>
                </a:lnTo>
                <a:lnTo>
                  <a:pt x="687412" y="485654"/>
                </a:lnTo>
                <a:lnTo>
                  <a:pt x="683141" y="485654"/>
                </a:lnTo>
                <a:lnTo>
                  <a:pt x="683141" y="487727"/>
                </a:lnTo>
                <a:lnTo>
                  <a:pt x="678910" y="489774"/>
                </a:lnTo>
                <a:lnTo>
                  <a:pt x="678910" y="491821"/>
                </a:lnTo>
                <a:lnTo>
                  <a:pt x="674679" y="493868"/>
                </a:lnTo>
                <a:lnTo>
                  <a:pt x="670407" y="495915"/>
                </a:lnTo>
                <a:lnTo>
                  <a:pt x="670407" y="500010"/>
                </a:lnTo>
                <a:lnTo>
                  <a:pt x="666176" y="502057"/>
                </a:lnTo>
                <a:lnTo>
                  <a:pt x="661945" y="506151"/>
                </a:lnTo>
                <a:lnTo>
                  <a:pt x="657714" y="510246"/>
                </a:lnTo>
                <a:lnTo>
                  <a:pt x="657714" y="512318"/>
                </a:lnTo>
                <a:lnTo>
                  <a:pt x="653442" y="516412"/>
                </a:lnTo>
                <a:lnTo>
                  <a:pt x="649211" y="520506"/>
                </a:lnTo>
                <a:lnTo>
                  <a:pt x="649211" y="524601"/>
                </a:lnTo>
                <a:lnTo>
                  <a:pt x="644980" y="528695"/>
                </a:lnTo>
                <a:lnTo>
                  <a:pt x="640709" y="532789"/>
                </a:lnTo>
                <a:lnTo>
                  <a:pt x="636478" y="536884"/>
                </a:lnTo>
                <a:lnTo>
                  <a:pt x="636478" y="541003"/>
                </a:lnTo>
                <a:lnTo>
                  <a:pt x="632247" y="545097"/>
                </a:lnTo>
                <a:lnTo>
                  <a:pt x="627975" y="549192"/>
                </a:lnTo>
                <a:lnTo>
                  <a:pt x="627975" y="553286"/>
                </a:lnTo>
                <a:lnTo>
                  <a:pt x="623744" y="557380"/>
                </a:lnTo>
                <a:lnTo>
                  <a:pt x="619513" y="561475"/>
                </a:lnTo>
                <a:lnTo>
                  <a:pt x="615282" y="565594"/>
                </a:lnTo>
                <a:lnTo>
                  <a:pt x="615282" y="569688"/>
                </a:lnTo>
                <a:lnTo>
                  <a:pt x="611011" y="573783"/>
                </a:lnTo>
                <a:lnTo>
                  <a:pt x="606780" y="577877"/>
                </a:lnTo>
                <a:lnTo>
                  <a:pt x="606780" y="581972"/>
                </a:lnTo>
                <a:lnTo>
                  <a:pt x="602549" y="586066"/>
                </a:lnTo>
                <a:lnTo>
                  <a:pt x="598277" y="590185"/>
                </a:lnTo>
                <a:lnTo>
                  <a:pt x="598277" y="592232"/>
                </a:lnTo>
                <a:lnTo>
                  <a:pt x="594046" y="596327"/>
                </a:lnTo>
                <a:lnTo>
                  <a:pt x="589815" y="598374"/>
                </a:lnTo>
                <a:lnTo>
                  <a:pt x="589815" y="602468"/>
                </a:lnTo>
                <a:lnTo>
                  <a:pt x="581312" y="606563"/>
                </a:lnTo>
                <a:lnTo>
                  <a:pt x="577081" y="612704"/>
                </a:lnTo>
                <a:lnTo>
                  <a:pt x="572850" y="618871"/>
                </a:lnTo>
                <a:lnTo>
                  <a:pt x="568579" y="625012"/>
                </a:lnTo>
                <a:lnTo>
                  <a:pt x="560117" y="633201"/>
                </a:lnTo>
                <a:lnTo>
                  <a:pt x="555845" y="641415"/>
                </a:lnTo>
                <a:lnTo>
                  <a:pt x="551614" y="649603"/>
                </a:lnTo>
                <a:lnTo>
                  <a:pt x="547383" y="657792"/>
                </a:lnTo>
                <a:lnTo>
                  <a:pt x="543152" y="666006"/>
                </a:lnTo>
                <a:lnTo>
                  <a:pt x="538880" y="676241"/>
                </a:lnTo>
                <a:lnTo>
                  <a:pt x="534649" y="684430"/>
                </a:lnTo>
                <a:lnTo>
                  <a:pt x="530418" y="694691"/>
                </a:lnTo>
                <a:lnTo>
                  <a:pt x="521916" y="704927"/>
                </a:lnTo>
                <a:lnTo>
                  <a:pt x="517685" y="713116"/>
                </a:lnTo>
                <a:lnTo>
                  <a:pt x="513413" y="723376"/>
                </a:lnTo>
                <a:lnTo>
                  <a:pt x="509182" y="733612"/>
                </a:lnTo>
                <a:lnTo>
                  <a:pt x="504951" y="743873"/>
                </a:lnTo>
                <a:lnTo>
                  <a:pt x="500720" y="754109"/>
                </a:lnTo>
                <a:lnTo>
                  <a:pt x="496448" y="764345"/>
                </a:lnTo>
                <a:lnTo>
                  <a:pt x="496448" y="774606"/>
                </a:lnTo>
                <a:lnTo>
                  <a:pt x="492218" y="784842"/>
                </a:lnTo>
                <a:lnTo>
                  <a:pt x="487987" y="793055"/>
                </a:lnTo>
                <a:lnTo>
                  <a:pt x="483715" y="803291"/>
                </a:lnTo>
                <a:lnTo>
                  <a:pt x="479484" y="811480"/>
                </a:lnTo>
                <a:lnTo>
                  <a:pt x="475253" y="821741"/>
                </a:lnTo>
                <a:lnTo>
                  <a:pt x="475253" y="829929"/>
                </a:lnTo>
                <a:lnTo>
                  <a:pt x="470981" y="838118"/>
                </a:lnTo>
                <a:lnTo>
                  <a:pt x="466750" y="846332"/>
                </a:lnTo>
                <a:lnTo>
                  <a:pt x="462519" y="852473"/>
                </a:lnTo>
                <a:lnTo>
                  <a:pt x="462519" y="860662"/>
                </a:lnTo>
                <a:lnTo>
                  <a:pt x="458288" y="866829"/>
                </a:lnTo>
                <a:lnTo>
                  <a:pt x="458288" y="872970"/>
                </a:lnTo>
                <a:lnTo>
                  <a:pt x="454017" y="879112"/>
                </a:lnTo>
                <a:lnTo>
                  <a:pt x="454017" y="885253"/>
                </a:lnTo>
                <a:lnTo>
                  <a:pt x="449786" y="891395"/>
                </a:lnTo>
                <a:lnTo>
                  <a:pt x="449786" y="903703"/>
                </a:lnTo>
                <a:lnTo>
                  <a:pt x="445555" y="909844"/>
                </a:lnTo>
                <a:lnTo>
                  <a:pt x="445555" y="928294"/>
                </a:lnTo>
                <a:lnTo>
                  <a:pt x="441283" y="934435"/>
                </a:lnTo>
                <a:lnTo>
                  <a:pt x="441283" y="977476"/>
                </a:lnTo>
                <a:lnTo>
                  <a:pt x="437052" y="981570"/>
                </a:lnTo>
                <a:lnTo>
                  <a:pt x="437052" y="987712"/>
                </a:lnTo>
                <a:lnTo>
                  <a:pt x="441283" y="993878"/>
                </a:lnTo>
                <a:lnTo>
                  <a:pt x="441283" y="1032800"/>
                </a:lnTo>
                <a:lnTo>
                  <a:pt x="445555" y="1038941"/>
                </a:lnTo>
                <a:lnTo>
                  <a:pt x="445555" y="1055343"/>
                </a:lnTo>
                <a:lnTo>
                  <a:pt x="449786" y="1059438"/>
                </a:lnTo>
                <a:lnTo>
                  <a:pt x="449786" y="1065579"/>
                </a:lnTo>
                <a:lnTo>
                  <a:pt x="454017" y="1069699"/>
                </a:lnTo>
                <a:lnTo>
                  <a:pt x="454017" y="1084029"/>
                </a:lnTo>
                <a:lnTo>
                  <a:pt x="458288" y="1088123"/>
                </a:lnTo>
                <a:lnTo>
                  <a:pt x="458288" y="1106573"/>
                </a:lnTo>
                <a:lnTo>
                  <a:pt x="462519" y="1112714"/>
                </a:lnTo>
                <a:lnTo>
                  <a:pt x="462519" y="1170085"/>
                </a:lnTo>
                <a:lnTo>
                  <a:pt x="458288" y="1176252"/>
                </a:lnTo>
                <a:lnTo>
                  <a:pt x="458288" y="1192629"/>
                </a:lnTo>
                <a:lnTo>
                  <a:pt x="454017" y="1196748"/>
                </a:lnTo>
                <a:lnTo>
                  <a:pt x="454017" y="1204937"/>
                </a:lnTo>
                <a:lnTo>
                  <a:pt x="449786" y="1217220"/>
                </a:lnTo>
                <a:lnTo>
                  <a:pt x="445555" y="1227481"/>
                </a:lnTo>
                <a:lnTo>
                  <a:pt x="441283" y="1239764"/>
                </a:lnTo>
                <a:lnTo>
                  <a:pt x="437052" y="1250025"/>
                </a:lnTo>
                <a:lnTo>
                  <a:pt x="432821" y="1260261"/>
                </a:lnTo>
                <a:lnTo>
                  <a:pt x="424318" y="1272569"/>
                </a:lnTo>
                <a:lnTo>
                  <a:pt x="420087" y="1282805"/>
                </a:lnTo>
                <a:lnTo>
                  <a:pt x="411585" y="1293040"/>
                </a:lnTo>
                <a:lnTo>
                  <a:pt x="403123" y="1303301"/>
                </a:lnTo>
                <a:lnTo>
                  <a:pt x="394620" y="1313537"/>
                </a:lnTo>
                <a:lnTo>
                  <a:pt x="386117" y="1323798"/>
                </a:lnTo>
                <a:lnTo>
                  <a:pt x="377655" y="1331987"/>
                </a:lnTo>
                <a:lnTo>
                  <a:pt x="369153" y="1342223"/>
                </a:lnTo>
                <a:lnTo>
                  <a:pt x="360691" y="1352483"/>
                </a:lnTo>
                <a:lnTo>
                  <a:pt x="352188" y="1360672"/>
                </a:lnTo>
                <a:lnTo>
                  <a:pt x="339455" y="1370908"/>
                </a:lnTo>
                <a:lnTo>
                  <a:pt x="330993" y="1379122"/>
                </a:lnTo>
                <a:lnTo>
                  <a:pt x="318259" y="1387310"/>
                </a:lnTo>
                <a:lnTo>
                  <a:pt x="305525" y="1395499"/>
                </a:lnTo>
                <a:lnTo>
                  <a:pt x="292792" y="1403713"/>
                </a:lnTo>
                <a:lnTo>
                  <a:pt x="280058" y="1411901"/>
                </a:lnTo>
                <a:lnTo>
                  <a:pt x="267324" y="1420090"/>
                </a:lnTo>
                <a:lnTo>
                  <a:pt x="254591" y="1428304"/>
                </a:lnTo>
                <a:lnTo>
                  <a:pt x="241857" y="1436493"/>
                </a:lnTo>
                <a:lnTo>
                  <a:pt x="229124" y="1444681"/>
                </a:lnTo>
                <a:lnTo>
                  <a:pt x="212159" y="1450848"/>
                </a:lnTo>
                <a:lnTo>
                  <a:pt x="199425" y="1459036"/>
                </a:lnTo>
                <a:lnTo>
                  <a:pt x="182461" y="1465178"/>
                </a:lnTo>
                <a:lnTo>
                  <a:pt x="169727" y="1471320"/>
                </a:lnTo>
                <a:lnTo>
                  <a:pt x="152762" y="1477486"/>
                </a:lnTo>
                <a:lnTo>
                  <a:pt x="135798" y="1483628"/>
                </a:lnTo>
                <a:lnTo>
                  <a:pt x="118833" y="1489769"/>
                </a:lnTo>
                <a:lnTo>
                  <a:pt x="110331" y="1493863"/>
                </a:lnTo>
                <a:lnTo>
                  <a:pt x="106100" y="1497958"/>
                </a:lnTo>
                <a:lnTo>
                  <a:pt x="97597" y="1500030"/>
                </a:lnTo>
                <a:lnTo>
                  <a:pt x="89135" y="1504124"/>
                </a:lnTo>
                <a:lnTo>
                  <a:pt x="80632" y="1508219"/>
                </a:lnTo>
                <a:lnTo>
                  <a:pt x="76401" y="1510266"/>
                </a:lnTo>
                <a:lnTo>
                  <a:pt x="67899" y="1514360"/>
                </a:lnTo>
                <a:lnTo>
                  <a:pt x="63668" y="1516407"/>
                </a:lnTo>
                <a:lnTo>
                  <a:pt x="55165" y="1520502"/>
                </a:lnTo>
                <a:lnTo>
                  <a:pt x="50934" y="1522549"/>
                </a:lnTo>
                <a:lnTo>
                  <a:pt x="46703" y="1526668"/>
                </a:lnTo>
                <a:lnTo>
                  <a:pt x="42431" y="1528715"/>
                </a:lnTo>
                <a:lnTo>
                  <a:pt x="38200" y="1532810"/>
                </a:lnTo>
                <a:lnTo>
                  <a:pt x="33969" y="1534857"/>
                </a:lnTo>
                <a:lnTo>
                  <a:pt x="29698" y="1538951"/>
                </a:lnTo>
                <a:lnTo>
                  <a:pt x="25467" y="1540998"/>
                </a:lnTo>
                <a:lnTo>
                  <a:pt x="21236" y="1545093"/>
                </a:lnTo>
                <a:lnTo>
                  <a:pt x="16964" y="1547140"/>
                </a:lnTo>
                <a:lnTo>
                  <a:pt x="16964" y="1549187"/>
                </a:lnTo>
                <a:lnTo>
                  <a:pt x="12733" y="1553306"/>
                </a:lnTo>
                <a:lnTo>
                  <a:pt x="12733" y="1555354"/>
                </a:lnTo>
                <a:lnTo>
                  <a:pt x="8502" y="1557401"/>
                </a:lnTo>
                <a:lnTo>
                  <a:pt x="8502" y="1563542"/>
                </a:lnTo>
                <a:lnTo>
                  <a:pt x="4271" y="1565589"/>
                </a:lnTo>
                <a:lnTo>
                  <a:pt x="4271" y="1577897"/>
                </a:lnTo>
                <a:lnTo>
                  <a:pt x="8502" y="1579945"/>
                </a:lnTo>
                <a:lnTo>
                  <a:pt x="8502" y="1586086"/>
                </a:lnTo>
                <a:lnTo>
                  <a:pt x="4271" y="1590181"/>
                </a:lnTo>
                <a:lnTo>
                  <a:pt x="4271" y="1598369"/>
                </a:lnTo>
                <a:lnTo>
                  <a:pt x="0" y="1602489"/>
                </a:lnTo>
                <a:lnTo>
                  <a:pt x="0" y="1647551"/>
                </a:lnTo>
                <a:lnTo>
                  <a:pt x="4271" y="1649599"/>
                </a:lnTo>
                <a:lnTo>
                  <a:pt x="4271" y="1657812"/>
                </a:lnTo>
                <a:lnTo>
                  <a:pt x="8502" y="1659859"/>
                </a:lnTo>
                <a:lnTo>
                  <a:pt x="8502" y="1663954"/>
                </a:lnTo>
                <a:lnTo>
                  <a:pt x="12733" y="1666001"/>
                </a:lnTo>
                <a:lnTo>
                  <a:pt x="12733" y="1670095"/>
                </a:lnTo>
                <a:lnTo>
                  <a:pt x="16964" y="1670095"/>
                </a:lnTo>
                <a:lnTo>
                  <a:pt x="16964" y="1672142"/>
                </a:lnTo>
                <a:lnTo>
                  <a:pt x="21236" y="1674190"/>
                </a:lnTo>
                <a:lnTo>
                  <a:pt x="21236" y="1676237"/>
                </a:lnTo>
                <a:lnTo>
                  <a:pt x="25467" y="1676237"/>
                </a:lnTo>
                <a:lnTo>
                  <a:pt x="25467" y="1680356"/>
                </a:lnTo>
                <a:lnTo>
                  <a:pt x="29698" y="1680356"/>
                </a:lnTo>
                <a:lnTo>
                  <a:pt x="29698" y="1682403"/>
                </a:lnTo>
                <a:lnTo>
                  <a:pt x="33969" y="1682403"/>
                </a:lnTo>
                <a:lnTo>
                  <a:pt x="33969" y="1684450"/>
                </a:lnTo>
                <a:lnTo>
                  <a:pt x="38200" y="1684450"/>
                </a:lnTo>
                <a:lnTo>
                  <a:pt x="38200" y="1688545"/>
                </a:lnTo>
                <a:lnTo>
                  <a:pt x="42431" y="1690592"/>
                </a:lnTo>
                <a:lnTo>
                  <a:pt x="46703" y="1694686"/>
                </a:lnTo>
                <a:lnTo>
                  <a:pt x="50934" y="1696734"/>
                </a:lnTo>
                <a:lnTo>
                  <a:pt x="50934" y="1698781"/>
                </a:lnTo>
                <a:lnTo>
                  <a:pt x="55165" y="1700828"/>
                </a:lnTo>
                <a:lnTo>
                  <a:pt x="59396" y="1702900"/>
                </a:lnTo>
                <a:lnTo>
                  <a:pt x="63668" y="1702900"/>
                </a:lnTo>
                <a:lnTo>
                  <a:pt x="67899" y="1704947"/>
                </a:lnTo>
                <a:lnTo>
                  <a:pt x="80632" y="1704947"/>
                </a:lnTo>
                <a:lnTo>
                  <a:pt x="84863" y="1706994"/>
                </a:lnTo>
                <a:lnTo>
                  <a:pt x="110331" y="1706994"/>
                </a:lnTo>
                <a:lnTo>
                  <a:pt x="114562" y="1709042"/>
                </a:lnTo>
                <a:lnTo>
                  <a:pt x="127295" y="1709042"/>
                </a:lnTo>
                <a:lnTo>
                  <a:pt x="131567" y="1711089"/>
                </a:lnTo>
                <a:lnTo>
                  <a:pt x="135798" y="1713136"/>
                </a:lnTo>
                <a:lnTo>
                  <a:pt x="140029" y="1715183"/>
                </a:lnTo>
                <a:lnTo>
                  <a:pt x="144260" y="1717230"/>
                </a:lnTo>
                <a:lnTo>
                  <a:pt x="148531" y="1719277"/>
                </a:lnTo>
                <a:lnTo>
                  <a:pt x="152762" y="1723372"/>
                </a:lnTo>
                <a:lnTo>
                  <a:pt x="156993" y="1727491"/>
                </a:lnTo>
                <a:lnTo>
                  <a:pt x="156993" y="1731585"/>
                </a:lnTo>
                <a:lnTo>
                  <a:pt x="161265" y="1735680"/>
                </a:lnTo>
                <a:lnTo>
                  <a:pt x="165496" y="1741821"/>
                </a:lnTo>
                <a:lnTo>
                  <a:pt x="178230" y="1741821"/>
                </a:lnTo>
                <a:lnTo>
                  <a:pt x="178230" y="1743868"/>
                </a:lnTo>
                <a:lnTo>
                  <a:pt x="182461" y="1743868"/>
                </a:lnTo>
                <a:lnTo>
                  <a:pt x="182461" y="1745916"/>
                </a:lnTo>
                <a:lnTo>
                  <a:pt x="186692" y="1745916"/>
                </a:lnTo>
                <a:lnTo>
                  <a:pt x="186692" y="1747963"/>
                </a:lnTo>
                <a:lnTo>
                  <a:pt x="190963" y="1747963"/>
                </a:lnTo>
                <a:lnTo>
                  <a:pt x="190963" y="1750010"/>
                </a:lnTo>
                <a:lnTo>
                  <a:pt x="195194" y="1752057"/>
                </a:lnTo>
                <a:lnTo>
                  <a:pt x="199425" y="1754129"/>
                </a:lnTo>
                <a:lnTo>
                  <a:pt x="199425" y="1756176"/>
                </a:lnTo>
                <a:lnTo>
                  <a:pt x="203697" y="1758224"/>
                </a:lnTo>
                <a:lnTo>
                  <a:pt x="203697" y="1760271"/>
                </a:lnTo>
                <a:lnTo>
                  <a:pt x="207928" y="1762318"/>
                </a:lnTo>
                <a:lnTo>
                  <a:pt x="207928" y="1764365"/>
                </a:lnTo>
                <a:lnTo>
                  <a:pt x="212159" y="1766412"/>
                </a:lnTo>
                <a:lnTo>
                  <a:pt x="212159" y="1768460"/>
                </a:lnTo>
                <a:lnTo>
                  <a:pt x="216431" y="1772554"/>
                </a:lnTo>
                <a:lnTo>
                  <a:pt x="216431" y="1774601"/>
                </a:lnTo>
                <a:lnTo>
                  <a:pt x="220662" y="1776648"/>
                </a:lnTo>
                <a:lnTo>
                  <a:pt x="224893" y="1778720"/>
                </a:lnTo>
                <a:lnTo>
                  <a:pt x="224893" y="1782815"/>
                </a:lnTo>
                <a:lnTo>
                  <a:pt x="229124" y="1784862"/>
                </a:lnTo>
                <a:lnTo>
                  <a:pt x="229124" y="1788956"/>
                </a:lnTo>
                <a:lnTo>
                  <a:pt x="233395" y="1788956"/>
                </a:lnTo>
                <a:lnTo>
                  <a:pt x="233395" y="1793051"/>
                </a:lnTo>
                <a:lnTo>
                  <a:pt x="237626" y="1793051"/>
                </a:lnTo>
                <a:lnTo>
                  <a:pt x="237626" y="1795098"/>
                </a:lnTo>
                <a:lnTo>
                  <a:pt x="241857" y="1797145"/>
                </a:lnTo>
                <a:lnTo>
                  <a:pt x="241857" y="1799192"/>
                </a:lnTo>
                <a:lnTo>
                  <a:pt x="246129" y="1801239"/>
                </a:lnTo>
                <a:lnTo>
                  <a:pt x="246129" y="1803287"/>
                </a:lnTo>
                <a:lnTo>
                  <a:pt x="250360" y="1805359"/>
                </a:lnTo>
                <a:lnTo>
                  <a:pt x="250360" y="1807406"/>
                </a:lnTo>
                <a:lnTo>
                  <a:pt x="254591" y="1809453"/>
                </a:lnTo>
                <a:lnTo>
                  <a:pt x="254591" y="1811500"/>
                </a:lnTo>
                <a:lnTo>
                  <a:pt x="258822" y="1813547"/>
                </a:lnTo>
                <a:lnTo>
                  <a:pt x="258822" y="1817642"/>
                </a:lnTo>
                <a:lnTo>
                  <a:pt x="263093" y="1817642"/>
                </a:lnTo>
                <a:lnTo>
                  <a:pt x="263093" y="1821736"/>
                </a:lnTo>
                <a:lnTo>
                  <a:pt x="267324" y="1821736"/>
                </a:lnTo>
                <a:lnTo>
                  <a:pt x="267324" y="1838138"/>
                </a:lnTo>
                <a:lnTo>
                  <a:pt x="271555" y="1842233"/>
                </a:lnTo>
                <a:lnTo>
                  <a:pt x="271555" y="1848374"/>
                </a:lnTo>
                <a:lnTo>
                  <a:pt x="275827" y="1852469"/>
                </a:lnTo>
                <a:lnTo>
                  <a:pt x="280058" y="1858635"/>
                </a:lnTo>
                <a:lnTo>
                  <a:pt x="284289" y="1864777"/>
                </a:lnTo>
                <a:lnTo>
                  <a:pt x="288561" y="1868871"/>
                </a:lnTo>
                <a:lnTo>
                  <a:pt x="292792" y="1875013"/>
                </a:lnTo>
                <a:lnTo>
                  <a:pt x="297023" y="1881179"/>
                </a:lnTo>
                <a:lnTo>
                  <a:pt x="301254" y="1885273"/>
                </a:lnTo>
                <a:lnTo>
                  <a:pt x="305525" y="1891415"/>
                </a:lnTo>
                <a:lnTo>
                  <a:pt x="309756" y="1897556"/>
                </a:lnTo>
                <a:lnTo>
                  <a:pt x="318259" y="1903698"/>
                </a:lnTo>
                <a:lnTo>
                  <a:pt x="322490" y="1909864"/>
                </a:lnTo>
                <a:lnTo>
                  <a:pt x="326721" y="1916006"/>
                </a:lnTo>
                <a:lnTo>
                  <a:pt x="330993" y="1922148"/>
                </a:lnTo>
                <a:lnTo>
                  <a:pt x="335224" y="1926242"/>
                </a:lnTo>
                <a:lnTo>
                  <a:pt x="339455" y="1932408"/>
                </a:lnTo>
                <a:lnTo>
                  <a:pt x="343686" y="1938550"/>
                </a:lnTo>
                <a:lnTo>
                  <a:pt x="347957" y="1944691"/>
                </a:lnTo>
                <a:lnTo>
                  <a:pt x="352188" y="1950833"/>
                </a:lnTo>
                <a:lnTo>
                  <a:pt x="356419" y="1954927"/>
                </a:lnTo>
                <a:lnTo>
                  <a:pt x="356419" y="1967235"/>
                </a:lnTo>
                <a:lnTo>
                  <a:pt x="360691" y="1973377"/>
                </a:lnTo>
                <a:lnTo>
                  <a:pt x="360691" y="1983638"/>
                </a:lnTo>
                <a:lnTo>
                  <a:pt x="356419" y="1989779"/>
                </a:lnTo>
                <a:lnTo>
                  <a:pt x="356419" y="1993874"/>
                </a:lnTo>
                <a:lnTo>
                  <a:pt x="352188" y="2000015"/>
                </a:lnTo>
                <a:lnTo>
                  <a:pt x="347957" y="2004109"/>
                </a:lnTo>
                <a:lnTo>
                  <a:pt x="347957" y="2008229"/>
                </a:lnTo>
                <a:lnTo>
                  <a:pt x="343686" y="2014370"/>
                </a:lnTo>
                <a:lnTo>
                  <a:pt x="339455" y="2018465"/>
                </a:lnTo>
                <a:lnTo>
                  <a:pt x="339455" y="2024606"/>
                </a:lnTo>
                <a:lnTo>
                  <a:pt x="335224" y="2030748"/>
                </a:lnTo>
                <a:lnTo>
                  <a:pt x="335224" y="2038961"/>
                </a:lnTo>
                <a:lnTo>
                  <a:pt x="330993" y="2045103"/>
                </a:lnTo>
                <a:lnTo>
                  <a:pt x="330993" y="2051244"/>
                </a:lnTo>
                <a:lnTo>
                  <a:pt x="326721" y="2057411"/>
                </a:lnTo>
                <a:lnTo>
                  <a:pt x="326721" y="2065600"/>
                </a:lnTo>
                <a:lnTo>
                  <a:pt x="322490" y="2071741"/>
                </a:lnTo>
                <a:lnTo>
                  <a:pt x="322490" y="2079930"/>
                </a:lnTo>
                <a:lnTo>
                  <a:pt x="318259" y="2088143"/>
                </a:lnTo>
                <a:lnTo>
                  <a:pt x="318259" y="2102474"/>
                </a:lnTo>
                <a:lnTo>
                  <a:pt x="313987" y="2108640"/>
                </a:lnTo>
                <a:lnTo>
                  <a:pt x="313987" y="2116829"/>
                </a:lnTo>
                <a:lnTo>
                  <a:pt x="309756" y="2125018"/>
                </a:lnTo>
                <a:lnTo>
                  <a:pt x="309756" y="2137326"/>
                </a:lnTo>
                <a:lnTo>
                  <a:pt x="305525" y="2145514"/>
                </a:lnTo>
                <a:lnTo>
                  <a:pt x="305525" y="2151656"/>
                </a:lnTo>
                <a:lnTo>
                  <a:pt x="301254" y="2157797"/>
                </a:lnTo>
                <a:lnTo>
                  <a:pt x="301254" y="2170105"/>
                </a:lnTo>
                <a:lnTo>
                  <a:pt x="297023" y="2176247"/>
                </a:lnTo>
                <a:lnTo>
                  <a:pt x="297023" y="2180341"/>
                </a:lnTo>
                <a:lnTo>
                  <a:pt x="292792" y="2186508"/>
                </a:lnTo>
                <a:lnTo>
                  <a:pt x="288561" y="2190602"/>
                </a:lnTo>
                <a:lnTo>
                  <a:pt x="288561" y="2194696"/>
                </a:lnTo>
                <a:lnTo>
                  <a:pt x="284289" y="2198791"/>
                </a:lnTo>
                <a:lnTo>
                  <a:pt x="280058" y="2202885"/>
                </a:lnTo>
                <a:lnTo>
                  <a:pt x="280058" y="2206980"/>
                </a:lnTo>
                <a:lnTo>
                  <a:pt x="275827" y="2213146"/>
                </a:lnTo>
                <a:lnTo>
                  <a:pt x="271555" y="2217240"/>
                </a:lnTo>
                <a:lnTo>
                  <a:pt x="267324" y="2223382"/>
                </a:lnTo>
                <a:lnTo>
                  <a:pt x="267324" y="2227476"/>
                </a:lnTo>
                <a:lnTo>
                  <a:pt x="263093" y="2233618"/>
                </a:lnTo>
                <a:lnTo>
                  <a:pt x="258822" y="2237737"/>
                </a:lnTo>
                <a:lnTo>
                  <a:pt x="254591" y="2243879"/>
                </a:lnTo>
                <a:lnTo>
                  <a:pt x="254591" y="2250020"/>
                </a:lnTo>
                <a:lnTo>
                  <a:pt x="250360" y="2256162"/>
                </a:lnTo>
                <a:lnTo>
                  <a:pt x="250360" y="2260281"/>
                </a:lnTo>
                <a:lnTo>
                  <a:pt x="246129" y="2266423"/>
                </a:lnTo>
                <a:lnTo>
                  <a:pt x="246129" y="2272564"/>
                </a:lnTo>
                <a:lnTo>
                  <a:pt x="241857" y="2278706"/>
                </a:lnTo>
                <a:lnTo>
                  <a:pt x="241857" y="2282800"/>
                </a:lnTo>
                <a:lnTo>
                  <a:pt x="237626" y="2288966"/>
                </a:lnTo>
                <a:lnTo>
                  <a:pt x="237626" y="2295108"/>
                </a:lnTo>
                <a:lnTo>
                  <a:pt x="233395" y="2299202"/>
                </a:lnTo>
                <a:lnTo>
                  <a:pt x="233395" y="2315605"/>
                </a:lnTo>
                <a:lnTo>
                  <a:pt x="229124" y="2319699"/>
                </a:lnTo>
                <a:lnTo>
                  <a:pt x="229124" y="2348384"/>
                </a:lnTo>
                <a:lnTo>
                  <a:pt x="233395" y="2354526"/>
                </a:lnTo>
                <a:lnTo>
                  <a:pt x="233395" y="2358620"/>
                </a:lnTo>
                <a:lnTo>
                  <a:pt x="237626" y="2364787"/>
                </a:lnTo>
                <a:lnTo>
                  <a:pt x="246129" y="2370928"/>
                </a:lnTo>
                <a:lnTo>
                  <a:pt x="250360" y="2375023"/>
                </a:lnTo>
                <a:lnTo>
                  <a:pt x="258822" y="2381164"/>
                </a:lnTo>
                <a:lnTo>
                  <a:pt x="267324" y="2387331"/>
                </a:lnTo>
                <a:lnTo>
                  <a:pt x="275827" y="2391425"/>
                </a:lnTo>
                <a:lnTo>
                  <a:pt x="284289" y="2397567"/>
                </a:lnTo>
                <a:lnTo>
                  <a:pt x="292792" y="2401661"/>
                </a:lnTo>
                <a:lnTo>
                  <a:pt x="305525" y="2407802"/>
                </a:lnTo>
                <a:lnTo>
                  <a:pt x="318259" y="2411922"/>
                </a:lnTo>
                <a:lnTo>
                  <a:pt x="326721" y="2418063"/>
                </a:lnTo>
                <a:lnTo>
                  <a:pt x="339455" y="2422158"/>
                </a:lnTo>
                <a:lnTo>
                  <a:pt x="352188" y="2426252"/>
                </a:lnTo>
                <a:lnTo>
                  <a:pt x="369153" y="2432394"/>
                </a:lnTo>
                <a:lnTo>
                  <a:pt x="381886" y="2436488"/>
                </a:lnTo>
                <a:lnTo>
                  <a:pt x="394620" y="2440607"/>
                </a:lnTo>
                <a:lnTo>
                  <a:pt x="411585" y="2444702"/>
                </a:lnTo>
                <a:lnTo>
                  <a:pt x="424318" y="2450843"/>
                </a:lnTo>
                <a:lnTo>
                  <a:pt x="437052" y="2454937"/>
                </a:lnTo>
                <a:lnTo>
                  <a:pt x="454017" y="2459032"/>
                </a:lnTo>
                <a:lnTo>
                  <a:pt x="466750" y="2463151"/>
                </a:lnTo>
                <a:lnTo>
                  <a:pt x="483715" y="2469293"/>
                </a:lnTo>
                <a:lnTo>
                  <a:pt x="496448" y="2473387"/>
                </a:lnTo>
                <a:lnTo>
                  <a:pt x="513413" y="2477481"/>
                </a:lnTo>
                <a:lnTo>
                  <a:pt x="526147" y="2481576"/>
                </a:lnTo>
                <a:lnTo>
                  <a:pt x="543152" y="2485670"/>
                </a:lnTo>
                <a:lnTo>
                  <a:pt x="555845" y="2489789"/>
                </a:lnTo>
                <a:lnTo>
                  <a:pt x="572850" y="2493884"/>
                </a:lnTo>
                <a:lnTo>
                  <a:pt x="585543" y="2500025"/>
                </a:lnTo>
                <a:lnTo>
                  <a:pt x="598277" y="2504120"/>
                </a:lnTo>
                <a:lnTo>
                  <a:pt x="611011" y="2506167"/>
                </a:lnTo>
                <a:lnTo>
                  <a:pt x="627975" y="2510261"/>
                </a:lnTo>
                <a:lnTo>
                  <a:pt x="640709" y="2512308"/>
                </a:lnTo>
                <a:lnTo>
                  <a:pt x="653442" y="2516428"/>
                </a:lnTo>
                <a:lnTo>
                  <a:pt x="666176" y="2520522"/>
                </a:lnTo>
                <a:lnTo>
                  <a:pt x="678910" y="2522569"/>
                </a:lnTo>
                <a:lnTo>
                  <a:pt x="691643" y="2526663"/>
                </a:lnTo>
                <a:lnTo>
                  <a:pt x="704377" y="2528711"/>
                </a:lnTo>
                <a:lnTo>
                  <a:pt x="712839" y="2532805"/>
                </a:lnTo>
                <a:lnTo>
                  <a:pt x="725573" y="2534852"/>
                </a:lnTo>
                <a:lnTo>
                  <a:pt x="738306" y="2536899"/>
                </a:lnTo>
                <a:lnTo>
                  <a:pt x="746809" y="2541019"/>
                </a:lnTo>
                <a:lnTo>
                  <a:pt x="759542" y="2543066"/>
                </a:lnTo>
                <a:lnTo>
                  <a:pt x="768004" y="2545113"/>
                </a:lnTo>
                <a:lnTo>
                  <a:pt x="776507" y="2549207"/>
                </a:lnTo>
                <a:lnTo>
                  <a:pt x="785010" y="2551255"/>
                </a:lnTo>
                <a:lnTo>
                  <a:pt x="793472" y="2553302"/>
                </a:lnTo>
                <a:lnTo>
                  <a:pt x="801974" y="2555349"/>
                </a:lnTo>
                <a:lnTo>
                  <a:pt x="810436" y="2557396"/>
                </a:lnTo>
                <a:lnTo>
                  <a:pt x="818939" y="2559443"/>
                </a:lnTo>
                <a:lnTo>
                  <a:pt x="823170" y="2561490"/>
                </a:lnTo>
                <a:lnTo>
                  <a:pt x="831673" y="2563563"/>
                </a:lnTo>
                <a:lnTo>
                  <a:pt x="840135" y="2563563"/>
                </a:lnTo>
                <a:lnTo>
                  <a:pt x="844406" y="2565610"/>
                </a:lnTo>
                <a:lnTo>
                  <a:pt x="848637" y="2565610"/>
                </a:lnTo>
                <a:lnTo>
                  <a:pt x="857140" y="2567657"/>
                </a:lnTo>
                <a:lnTo>
                  <a:pt x="865602" y="2567657"/>
                </a:lnTo>
                <a:lnTo>
                  <a:pt x="869874" y="2569704"/>
                </a:lnTo>
                <a:lnTo>
                  <a:pt x="874104" y="2569704"/>
                </a:lnTo>
                <a:lnTo>
                  <a:pt x="878335" y="2567657"/>
                </a:lnTo>
                <a:lnTo>
                  <a:pt x="882566" y="2569704"/>
                </a:lnTo>
                <a:lnTo>
                  <a:pt x="886838" y="2571751"/>
                </a:lnTo>
                <a:lnTo>
                  <a:pt x="891069" y="2573798"/>
                </a:lnTo>
                <a:lnTo>
                  <a:pt x="895300" y="2575846"/>
                </a:lnTo>
                <a:lnTo>
                  <a:pt x="899572" y="2577893"/>
                </a:lnTo>
                <a:lnTo>
                  <a:pt x="908034" y="2577893"/>
                </a:lnTo>
                <a:lnTo>
                  <a:pt x="912305" y="2579940"/>
                </a:lnTo>
                <a:lnTo>
                  <a:pt x="933501" y="2579940"/>
                </a:lnTo>
                <a:lnTo>
                  <a:pt x="937732" y="2577893"/>
                </a:lnTo>
                <a:lnTo>
                  <a:pt x="946235" y="2577893"/>
                </a:lnTo>
                <a:lnTo>
                  <a:pt x="950466" y="2575846"/>
                </a:lnTo>
                <a:lnTo>
                  <a:pt x="958968" y="2575846"/>
                </a:lnTo>
                <a:lnTo>
                  <a:pt x="967430" y="2573798"/>
                </a:lnTo>
                <a:lnTo>
                  <a:pt x="971702" y="2571751"/>
                </a:lnTo>
                <a:lnTo>
                  <a:pt x="980164" y="2569704"/>
                </a:lnTo>
                <a:lnTo>
                  <a:pt x="988667" y="2567657"/>
                </a:lnTo>
                <a:lnTo>
                  <a:pt x="997128" y="2565610"/>
                </a:lnTo>
                <a:lnTo>
                  <a:pt x="1005631" y="2561490"/>
                </a:lnTo>
                <a:lnTo>
                  <a:pt x="1014134" y="2559443"/>
                </a:lnTo>
                <a:lnTo>
                  <a:pt x="1022596" y="2557396"/>
                </a:lnTo>
                <a:lnTo>
                  <a:pt x="1031098" y="2553302"/>
                </a:lnTo>
                <a:lnTo>
                  <a:pt x="1039560" y="2549207"/>
                </a:lnTo>
                <a:lnTo>
                  <a:pt x="1048063" y="2547160"/>
                </a:lnTo>
                <a:lnTo>
                  <a:pt x="1056566" y="2543066"/>
                </a:lnTo>
                <a:lnTo>
                  <a:pt x="1065028" y="2538971"/>
                </a:lnTo>
                <a:lnTo>
                  <a:pt x="1077761" y="2534852"/>
                </a:lnTo>
                <a:lnTo>
                  <a:pt x="1086264" y="2530758"/>
                </a:lnTo>
                <a:lnTo>
                  <a:pt x="1094726" y="2526663"/>
                </a:lnTo>
                <a:lnTo>
                  <a:pt x="1103229" y="2524616"/>
                </a:lnTo>
                <a:lnTo>
                  <a:pt x="1111731" y="2522569"/>
                </a:lnTo>
                <a:lnTo>
                  <a:pt x="1124424" y="2522569"/>
                </a:lnTo>
                <a:lnTo>
                  <a:pt x="1132927" y="2518475"/>
                </a:lnTo>
                <a:lnTo>
                  <a:pt x="1145660" y="2516428"/>
                </a:lnTo>
                <a:lnTo>
                  <a:pt x="1154163" y="2514380"/>
                </a:lnTo>
                <a:lnTo>
                  <a:pt x="1166856" y="2510261"/>
                </a:lnTo>
                <a:lnTo>
                  <a:pt x="1179590" y="2508214"/>
                </a:lnTo>
                <a:lnTo>
                  <a:pt x="1192323" y="2504120"/>
                </a:lnTo>
                <a:lnTo>
                  <a:pt x="1205057" y="2500025"/>
                </a:lnTo>
                <a:lnTo>
                  <a:pt x="1217791" y="2495931"/>
                </a:lnTo>
                <a:lnTo>
                  <a:pt x="1230524" y="2491837"/>
                </a:lnTo>
                <a:lnTo>
                  <a:pt x="1247489" y="2487742"/>
                </a:lnTo>
                <a:lnTo>
                  <a:pt x="1260222" y="2481576"/>
                </a:lnTo>
                <a:lnTo>
                  <a:pt x="1272956" y="2477481"/>
                </a:lnTo>
                <a:lnTo>
                  <a:pt x="1289921" y="2473387"/>
                </a:lnTo>
                <a:lnTo>
                  <a:pt x="1302654" y="2469293"/>
                </a:lnTo>
                <a:lnTo>
                  <a:pt x="1319619" y="2463151"/>
                </a:lnTo>
                <a:lnTo>
                  <a:pt x="1332353" y="2459032"/>
                </a:lnTo>
                <a:lnTo>
                  <a:pt x="1349317" y="2454937"/>
                </a:lnTo>
                <a:lnTo>
                  <a:pt x="1362051" y="2450843"/>
                </a:lnTo>
                <a:lnTo>
                  <a:pt x="1374784" y="2446749"/>
                </a:lnTo>
                <a:lnTo>
                  <a:pt x="1391749" y="2440607"/>
                </a:lnTo>
                <a:lnTo>
                  <a:pt x="1404483" y="2436488"/>
                </a:lnTo>
                <a:lnTo>
                  <a:pt x="1421447" y="2432394"/>
                </a:lnTo>
                <a:lnTo>
                  <a:pt x="1434181" y="2430346"/>
                </a:lnTo>
                <a:lnTo>
                  <a:pt x="1446915" y="2426252"/>
                </a:lnTo>
                <a:lnTo>
                  <a:pt x="1459648" y="2422158"/>
                </a:lnTo>
                <a:lnTo>
                  <a:pt x="1472382" y="2420110"/>
                </a:lnTo>
                <a:lnTo>
                  <a:pt x="1485116" y="2416016"/>
                </a:lnTo>
                <a:lnTo>
                  <a:pt x="1497849" y="2413969"/>
                </a:lnTo>
                <a:lnTo>
                  <a:pt x="1510583" y="2411922"/>
                </a:lnTo>
                <a:lnTo>
                  <a:pt x="1523316" y="2411922"/>
                </a:lnTo>
                <a:lnTo>
                  <a:pt x="1527547" y="2409850"/>
                </a:lnTo>
                <a:lnTo>
                  <a:pt x="1531778" y="2409850"/>
                </a:lnTo>
                <a:lnTo>
                  <a:pt x="1536009" y="2411922"/>
                </a:lnTo>
                <a:lnTo>
                  <a:pt x="1553015" y="2411922"/>
                </a:lnTo>
                <a:lnTo>
                  <a:pt x="1557246" y="2413969"/>
                </a:lnTo>
                <a:lnTo>
                  <a:pt x="1569979" y="2413969"/>
                </a:lnTo>
                <a:lnTo>
                  <a:pt x="1574210" y="2416016"/>
                </a:lnTo>
                <a:lnTo>
                  <a:pt x="1578441" y="2418063"/>
                </a:lnTo>
                <a:lnTo>
                  <a:pt x="1586944" y="2418063"/>
                </a:lnTo>
                <a:lnTo>
                  <a:pt x="1591175" y="2420110"/>
                </a:lnTo>
                <a:lnTo>
                  <a:pt x="1603909" y="2420110"/>
                </a:lnTo>
                <a:lnTo>
                  <a:pt x="1608180" y="2422158"/>
                </a:lnTo>
                <a:lnTo>
                  <a:pt x="1642109" y="2422158"/>
                </a:lnTo>
                <a:lnTo>
                  <a:pt x="1646340" y="2420110"/>
                </a:lnTo>
                <a:lnTo>
                  <a:pt x="1663305" y="2420110"/>
                </a:lnTo>
                <a:lnTo>
                  <a:pt x="1671808" y="2418063"/>
                </a:lnTo>
                <a:lnTo>
                  <a:pt x="1680310" y="2418063"/>
                </a:lnTo>
                <a:lnTo>
                  <a:pt x="1688772" y="2420110"/>
                </a:lnTo>
                <a:lnTo>
                  <a:pt x="1705737" y="2420110"/>
                </a:lnTo>
                <a:lnTo>
                  <a:pt x="1710009" y="2422158"/>
                </a:lnTo>
                <a:lnTo>
                  <a:pt x="1718471" y="2424205"/>
                </a:lnTo>
                <a:lnTo>
                  <a:pt x="1726973" y="2426252"/>
                </a:lnTo>
                <a:lnTo>
                  <a:pt x="1735435" y="2428299"/>
                </a:lnTo>
                <a:lnTo>
                  <a:pt x="1743938" y="2428299"/>
                </a:lnTo>
                <a:lnTo>
                  <a:pt x="1752440" y="2432394"/>
                </a:lnTo>
                <a:lnTo>
                  <a:pt x="1756671" y="2434441"/>
                </a:lnTo>
                <a:lnTo>
                  <a:pt x="1765174" y="2436488"/>
                </a:lnTo>
                <a:lnTo>
                  <a:pt x="1773636" y="2438560"/>
                </a:lnTo>
                <a:lnTo>
                  <a:pt x="1777867" y="2440607"/>
                </a:lnTo>
                <a:lnTo>
                  <a:pt x="1786370" y="2442654"/>
                </a:lnTo>
                <a:lnTo>
                  <a:pt x="1794872" y="2446749"/>
                </a:lnTo>
                <a:lnTo>
                  <a:pt x="1803334" y="2448796"/>
                </a:lnTo>
                <a:lnTo>
                  <a:pt x="1807606" y="2450843"/>
                </a:lnTo>
                <a:lnTo>
                  <a:pt x="1816068" y="2452890"/>
                </a:lnTo>
                <a:lnTo>
                  <a:pt x="1820299" y="2454937"/>
                </a:lnTo>
                <a:lnTo>
                  <a:pt x="1828802" y="2456985"/>
                </a:lnTo>
                <a:lnTo>
                  <a:pt x="1833033" y="2459032"/>
                </a:lnTo>
                <a:lnTo>
                  <a:pt x="1841535" y="2461079"/>
                </a:lnTo>
                <a:lnTo>
                  <a:pt x="1850038" y="2463151"/>
                </a:lnTo>
                <a:lnTo>
                  <a:pt x="1854269" y="2465198"/>
                </a:lnTo>
                <a:lnTo>
                  <a:pt x="1862731" y="2467245"/>
                </a:lnTo>
                <a:lnTo>
                  <a:pt x="1871233" y="2467245"/>
                </a:lnTo>
                <a:lnTo>
                  <a:pt x="1879736" y="2469293"/>
                </a:lnTo>
                <a:lnTo>
                  <a:pt x="1896701" y="2473387"/>
                </a:lnTo>
                <a:lnTo>
                  <a:pt x="1913665" y="2477481"/>
                </a:lnTo>
                <a:lnTo>
                  <a:pt x="1930630" y="2481576"/>
                </a:lnTo>
                <a:lnTo>
                  <a:pt x="1943364" y="2485670"/>
                </a:lnTo>
                <a:lnTo>
                  <a:pt x="1960328" y="2491837"/>
                </a:lnTo>
                <a:lnTo>
                  <a:pt x="1973062" y="2497978"/>
                </a:lnTo>
                <a:lnTo>
                  <a:pt x="1985795" y="2504120"/>
                </a:lnTo>
                <a:lnTo>
                  <a:pt x="2002760" y="2510261"/>
                </a:lnTo>
                <a:lnTo>
                  <a:pt x="2015494" y="2516428"/>
                </a:lnTo>
                <a:lnTo>
                  <a:pt x="2028227" y="2522569"/>
                </a:lnTo>
                <a:lnTo>
                  <a:pt x="2040961" y="2528711"/>
                </a:lnTo>
                <a:lnTo>
                  <a:pt x="2053695" y="2534852"/>
                </a:lnTo>
                <a:lnTo>
                  <a:pt x="2066428" y="2543066"/>
                </a:lnTo>
                <a:lnTo>
                  <a:pt x="2079162" y="2549207"/>
                </a:lnTo>
                <a:lnTo>
                  <a:pt x="2091896" y="2557396"/>
                </a:lnTo>
                <a:lnTo>
                  <a:pt x="2104588" y="2563563"/>
                </a:lnTo>
                <a:lnTo>
                  <a:pt x="2113091" y="2571751"/>
                </a:lnTo>
                <a:lnTo>
                  <a:pt x="2125825" y="2577893"/>
                </a:lnTo>
                <a:lnTo>
                  <a:pt x="2138558" y="2586081"/>
                </a:lnTo>
                <a:lnTo>
                  <a:pt x="2151292" y="2592248"/>
                </a:lnTo>
                <a:lnTo>
                  <a:pt x="2164026" y="2600437"/>
                </a:lnTo>
                <a:lnTo>
                  <a:pt x="2176759" y="2606578"/>
                </a:lnTo>
                <a:lnTo>
                  <a:pt x="2189452" y="2614792"/>
                </a:lnTo>
                <a:lnTo>
                  <a:pt x="2202186" y="2620933"/>
                </a:lnTo>
                <a:lnTo>
                  <a:pt x="2214920" y="2627075"/>
                </a:lnTo>
                <a:lnTo>
                  <a:pt x="2227653" y="2633216"/>
                </a:lnTo>
                <a:lnTo>
                  <a:pt x="2240387" y="2641420"/>
                </a:lnTo>
                <a:lnTo>
                  <a:pt x="2253120" y="2647567"/>
                </a:lnTo>
                <a:lnTo>
                  <a:pt x="2270085" y="2653716"/>
                </a:lnTo>
                <a:lnTo>
                  <a:pt x="2282819" y="2659862"/>
                </a:lnTo>
                <a:lnTo>
                  <a:pt x="2299783" y="2663962"/>
                </a:lnTo>
                <a:lnTo>
                  <a:pt x="2312517" y="2670108"/>
                </a:lnTo>
                <a:lnTo>
                  <a:pt x="2321020" y="2672158"/>
                </a:lnTo>
                <a:lnTo>
                  <a:pt x="2325251" y="2674207"/>
                </a:lnTo>
                <a:lnTo>
                  <a:pt x="2329482" y="2676257"/>
                </a:lnTo>
                <a:lnTo>
                  <a:pt x="2337984" y="2678304"/>
                </a:lnTo>
                <a:lnTo>
                  <a:pt x="2342215" y="2678304"/>
                </a:lnTo>
                <a:lnTo>
                  <a:pt x="2350718" y="2680354"/>
                </a:lnTo>
                <a:lnTo>
                  <a:pt x="2354949" y="2682404"/>
                </a:lnTo>
                <a:lnTo>
                  <a:pt x="2363451" y="2684453"/>
                </a:lnTo>
                <a:lnTo>
                  <a:pt x="2367682" y="2684453"/>
                </a:lnTo>
                <a:lnTo>
                  <a:pt x="2376185" y="2686503"/>
                </a:lnTo>
                <a:lnTo>
                  <a:pt x="2380416" y="2686503"/>
                </a:lnTo>
                <a:lnTo>
                  <a:pt x="2388878" y="2688553"/>
                </a:lnTo>
                <a:lnTo>
                  <a:pt x="2393150" y="2688553"/>
                </a:lnTo>
                <a:lnTo>
                  <a:pt x="2401612" y="2690600"/>
                </a:lnTo>
                <a:lnTo>
                  <a:pt x="2414345" y="2690600"/>
                </a:lnTo>
                <a:lnTo>
                  <a:pt x="2422848" y="2692649"/>
                </a:lnTo>
                <a:lnTo>
                  <a:pt x="2448315" y="2692649"/>
                </a:lnTo>
                <a:lnTo>
                  <a:pt x="2456777" y="2694699"/>
                </a:lnTo>
                <a:lnTo>
                  <a:pt x="2486475" y="2694699"/>
                </a:lnTo>
                <a:lnTo>
                  <a:pt x="2490747" y="2692649"/>
                </a:lnTo>
                <a:lnTo>
                  <a:pt x="2524676" y="2692649"/>
                </a:lnTo>
                <a:lnTo>
                  <a:pt x="2528907" y="2690600"/>
                </a:lnTo>
                <a:lnTo>
                  <a:pt x="2541641" y="2690600"/>
                </a:lnTo>
                <a:lnTo>
                  <a:pt x="2554375" y="2688553"/>
                </a:lnTo>
                <a:lnTo>
                  <a:pt x="2562877" y="2688553"/>
                </a:lnTo>
                <a:lnTo>
                  <a:pt x="2575611" y="2686503"/>
                </a:lnTo>
                <a:lnTo>
                  <a:pt x="2588345" y="2684453"/>
                </a:lnTo>
                <a:lnTo>
                  <a:pt x="2596807" y="2682404"/>
                </a:lnTo>
                <a:lnTo>
                  <a:pt x="2609540" y="2680354"/>
                </a:lnTo>
                <a:lnTo>
                  <a:pt x="2618043" y="2678304"/>
                </a:lnTo>
                <a:lnTo>
                  <a:pt x="2626505" y="2676257"/>
                </a:lnTo>
                <a:lnTo>
                  <a:pt x="2639238" y="2674207"/>
                </a:lnTo>
                <a:lnTo>
                  <a:pt x="2647741" y="2670108"/>
                </a:lnTo>
                <a:lnTo>
                  <a:pt x="2656203" y="2668058"/>
                </a:lnTo>
                <a:lnTo>
                  <a:pt x="2668937" y="2666011"/>
                </a:lnTo>
                <a:lnTo>
                  <a:pt x="2677439" y="2661912"/>
                </a:lnTo>
                <a:lnTo>
                  <a:pt x="2685901" y="2657813"/>
                </a:lnTo>
                <a:lnTo>
                  <a:pt x="2694404" y="2653716"/>
                </a:lnTo>
                <a:lnTo>
                  <a:pt x="2702907" y="2651666"/>
                </a:lnTo>
                <a:lnTo>
                  <a:pt x="2715600" y="2647567"/>
                </a:lnTo>
                <a:lnTo>
                  <a:pt x="2724102" y="2641420"/>
                </a:lnTo>
                <a:lnTo>
                  <a:pt x="2732605" y="2637321"/>
                </a:lnTo>
                <a:lnTo>
                  <a:pt x="2741067" y="2633216"/>
                </a:lnTo>
                <a:lnTo>
                  <a:pt x="2749569" y="2629122"/>
                </a:lnTo>
                <a:lnTo>
                  <a:pt x="2758031" y="2622981"/>
                </a:lnTo>
                <a:lnTo>
                  <a:pt x="2766534" y="2618886"/>
                </a:lnTo>
                <a:lnTo>
                  <a:pt x="2775037" y="2612720"/>
                </a:lnTo>
                <a:lnTo>
                  <a:pt x="2787770" y="2606578"/>
                </a:lnTo>
                <a:lnTo>
                  <a:pt x="2796232" y="2600437"/>
                </a:lnTo>
                <a:lnTo>
                  <a:pt x="2804735" y="2596342"/>
                </a:lnTo>
                <a:lnTo>
                  <a:pt x="2813197" y="2588129"/>
                </a:lnTo>
                <a:lnTo>
                  <a:pt x="2821700" y="2581987"/>
                </a:lnTo>
                <a:lnTo>
                  <a:pt x="2830202" y="2575846"/>
                </a:lnTo>
                <a:lnTo>
                  <a:pt x="2842895" y="2569704"/>
                </a:lnTo>
                <a:lnTo>
                  <a:pt x="2842895" y="2567657"/>
                </a:lnTo>
                <a:lnTo>
                  <a:pt x="2847167" y="2567657"/>
                </a:lnTo>
                <a:lnTo>
                  <a:pt x="2851398" y="2565610"/>
                </a:lnTo>
                <a:lnTo>
                  <a:pt x="2855629" y="2563563"/>
                </a:lnTo>
                <a:lnTo>
                  <a:pt x="2859900" y="2563563"/>
                </a:lnTo>
                <a:lnTo>
                  <a:pt x="2859900" y="2561490"/>
                </a:lnTo>
                <a:lnTo>
                  <a:pt x="2864131" y="2559443"/>
                </a:lnTo>
                <a:lnTo>
                  <a:pt x="2868362" y="2557396"/>
                </a:lnTo>
                <a:lnTo>
                  <a:pt x="2872634" y="2555349"/>
                </a:lnTo>
                <a:lnTo>
                  <a:pt x="2876865" y="2553302"/>
                </a:lnTo>
                <a:lnTo>
                  <a:pt x="2881096" y="2551255"/>
                </a:lnTo>
                <a:lnTo>
                  <a:pt x="2881096" y="2549207"/>
                </a:lnTo>
                <a:lnTo>
                  <a:pt x="2885327" y="2547160"/>
                </a:lnTo>
                <a:lnTo>
                  <a:pt x="2889599" y="2545113"/>
                </a:lnTo>
                <a:lnTo>
                  <a:pt x="2893830" y="2541019"/>
                </a:lnTo>
                <a:lnTo>
                  <a:pt x="2898061" y="2538971"/>
                </a:lnTo>
                <a:lnTo>
                  <a:pt x="2902332" y="2536899"/>
                </a:lnTo>
                <a:lnTo>
                  <a:pt x="2902332" y="2534852"/>
                </a:lnTo>
                <a:lnTo>
                  <a:pt x="2906563" y="2532805"/>
                </a:lnTo>
                <a:lnTo>
                  <a:pt x="2910794" y="2530758"/>
                </a:lnTo>
                <a:lnTo>
                  <a:pt x="2915066" y="2528711"/>
                </a:lnTo>
                <a:lnTo>
                  <a:pt x="2919297" y="2526663"/>
                </a:lnTo>
                <a:lnTo>
                  <a:pt x="2923528" y="2524616"/>
                </a:lnTo>
                <a:lnTo>
                  <a:pt x="2927759" y="2522569"/>
                </a:lnTo>
                <a:lnTo>
                  <a:pt x="2927759" y="2520522"/>
                </a:lnTo>
                <a:lnTo>
                  <a:pt x="2932031" y="2518475"/>
                </a:lnTo>
                <a:lnTo>
                  <a:pt x="2936262" y="2516428"/>
                </a:lnTo>
                <a:lnTo>
                  <a:pt x="2940493" y="2516428"/>
                </a:lnTo>
                <a:lnTo>
                  <a:pt x="2944764" y="2514380"/>
                </a:lnTo>
                <a:lnTo>
                  <a:pt x="2948995" y="2512308"/>
                </a:lnTo>
                <a:lnTo>
                  <a:pt x="2957498" y="2512308"/>
                </a:lnTo>
                <a:lnTo>
                  <a:pt x="2961729" y="2510261"/>
                </a:lnTo>
                <a:lnTo>
                  <a:pt x="2970191" y="2508214"/>
                </a:lnTo>
                <a:lnTo>
                  <a:pt x="2974462" y="2506167"/>
                </a:lnTo>
                <a:lnTo>
                  <a:pt x="2982924" y="2504120"/>
                </a:lnTo>
                <a:lnTo>
                  <a:pt x="2987196" y="2502072"/>
                </a:lnTo>
                <a:lnTo>
                  <a:pt x="2995658" y="2500025"/>
                </a:lnTo>
                <a:lnTo>
                  <a:pt x="3004161" y="2495931"/>
                </a:lnTo>
                <a:lnTo>
                  <a:pt x="3008392" y="2493884"/>
                </a:lnTo>
                <a:lnTo>
                  <a:pt x="3016894" y="2489789"/>
                </a:lnTo>
                <a:lnTo>
                  <a:pt x="3021125" y="2487742"/>
                </a:lnTo>
                <a:lnTo>
                  <a:pt x="3029628" y="2483623"/>
                </a:lnTo>
                <a:lnTo>
                  <a:pt x="3038090" y="2481576"/>
                </a:lnTo>
                <a:lnTo>
                  <a:pt x="3042362" y="2477481"/>
                </a:lnTo>
                <a:lnTo>
                  <a:pt x="3050824" y="2475434"/>
                </a:lnTo>
                <a:lnTo>
                  <a:pt x="3055055" y="2471340"/>
                </a:lnTo>
                <a:lnTo>
                  <a:pt x="3063557" y="2469293"/>
                </a:lnTo>
                <a:lnTo>
                  <a:pt x="3072060" y="2465198"/>
                </a:lnTo>
                <a:lnTo>
                  <a:pt x="3076291" y="2463151"/>
                </a:lnTo>
                <a:lnTo>
                  <a:pt x="3084753" y="2461079"/>
                </a:lnTo>
                <a:lnTo>
                  <a:pt x="3089025" y="2456985"/>
                </a:lnTo>
                <a:lnTo>
                  <a:pt x="3097486" y="2454937"/>
                </a:lnTo>
                <a:lnTo>
                  <a:pt x="3105989" y="2452890"/>
                </a:lnTo>
                <a:lnTo>
                  <a:pt x="3110220" y="2450843"/>
                </a:lnTo>
                <a:lnTo>
                  <a:pt x="3118723" y="2448796"/>
                </a:lnTo>
                <a:lnTo>
                  <a:pt x="3122954" y="2448796"/>
                </a:lnTo>
                <a:lnTo>
                  <a:pt x="3131456" y="2446749"/>
                </a:lnTo>
                <a:lnTo>
                  <a:pt x="3139918" y="2446749"/>
                </a:lnTo>
                <a:lnTo>
                  <a:pt x="3144190" y="2444702"/>
                </a:lnTo>
                <a:lnTo>
                  <a:pt x="3156924" y="2444702"/>
                </a:lnTo>
                <a:lnTo>
                  <a:pt x="3165386" y="2446749"/>
                </a:lnTo>
                <a:lnTo>
                  <a:pt x="3173888" y="2446749"/>
                </a:lnTo>
                <a:lnTo>
                  <a:pt x="3190853" y="2452890"/>
                </a:lnTo>
                <a:lnTo>
                  <a:pt x="3212049" y="2459032"/>
                </a:lnTo>
                <a:lnTo>
                  <a:pt x="3229054" y="2467245"/>
                </a:lnTo>
                <a:lnTo>
                  <a:pt x="3250249" y="2473387"/>
                </a:lnTo>
                <a:lnTo>
                  <a:pt x="3267214" y="2479528"/>
                </a:lnTo>
                <a:lnTo>
                  <a:pt x="3288450" y="2487742"/>
                </a:lnTo>
                <a:lnTo>
                  <a:pt x="3305415" y="2493884"/>
                </a:lnTo>
                <a:lnTo>
                  <a:pt x="3326651" y="2502072"/>
                </a:lnTo>
                <a:lnTo>
                  <a:pt x="3343616" y="2510261"/>
                </a:lnTo>
                <a:lnTo>
                  <a:pt x="3364811" y="2518475"/>
                </a:lnTo>
                <a:lnTo>
                  <a:pt x="3386048" y="2526663"/>
                </a:lnTo>
                <a:lnTo>
                  <a:pt x="3403012" y="2534852"/>
                </a:lnTo>
                <a:lnTo>
                  <a:pt x="3424208" y="2543066"/>
                </a:lnTo>
                <a:lnTo>
                  <a:pt x="3445444" y="2551255"/>
                </a:lnTo>
                <a:lnTo>
                  <a:pt x="3466640" y="2559443"/>
                </a:lnTo>
                <a:lnTo>
                  <a:pt x="3483645" y="2565610"/>
                </a:lnTo>
                <a:lnTo>
                  <a:pt x="3504841" y="2573798"/>
                </a:lnTo>
                <a:lnTo>
                  <a:pt x="3526077" y="2581987"/>
                </a:lnTo>
                <a:lnTo>
                  <a:pt x="3547273" y="2590201"/>
                </a:lnTo>
                <a:lnTo>
                  <a:pt x="3564237" y="2598389"/>
                </a:lnTo>
                <a:lnTo>
                  <a:pt x="3585311" y="2606578"/>
                </a:lnTo>
                <a:lnTo>
                  <a:pt x="3606873" y="2612720"/>
                </a:lnTo>
                <a:lnTo>
                  <a:pt x="3628027" y="2620933"/>
                </a:lnTo>
                <a:lnTo>
                  <a:pt x="3644707" y="2627075"/>
                </a:lnTo>
                <a:lnTo>
                  <a:pt x="3666269" y="2635271"/>
                </a:lnTo>
                <a:lnTo>
                  <a:pt x="3687424" y="2641420"/>
                </a:lnTo>
                <a:lnTo>
                  <a:pt x="3708579" y="2647567"/>
                </a:lnTo>
                <a:lnTo>
                  <a:pt x="3729734" y="2653716"/>
                </a:lnTo>
                <a:lnTo>
                  <a:pt x="3746820" y="2659862"/>
                </a:lnTo>
                <a:lnTo>
                  <a:pt x="3767975" y="2663962"/>
                </a:lnTo>
                <a:lnTo>
                  <a:pt x="3789130" y="2670108"/>
                </a:lnTo>
                <a:lnTo>
                  <a:pt x="3806217" y="2674207"/>
                </a:lnTo>
                <a:lnTo>
                  <a:pt x="3818829" y="2676257"/>
                </a:lnTo>
                <a:lnTo>
                  <a:pt x="3831440" y="2680354"/>
                </a:lnTo>
                <a:lnTo>
                  <a:pt x="3844459" y="2682404"/>
                </a:lnTo>
                <a:lnTo>
                  <a:pt x="3861138" y="2686503"/>
                </a:lnTo>
                <a:lnTo>
                  <a:pt x="3874157" y="2688553"/>
                </a:lnTo>
                <a:lnTo>
                  <a:pt x="3886768" y="2690600"/>
                </a:lnTo>
                <a:lnTo>
                  <a:pt x="3899380" y="2692649"/>
                </a:lnTo>
                <a:lnTo>
                  <a:pt x="3911992" y="2694699"/>
                </a:lnTo>
                <a:lnTo>
                  <a:pt x="3925010" y="2696749"/>
                </a:lnTo>
                <a:lnTo>
                  <a:pt x="3937622" y="2698798"/>
                </a:lnTo>
                <a:lnTo>
                  <a:pt x="3954708" y="2700846"/>
                </a:lnTo>
                <a:lnTo>
                  <a:pt x="3967320" y="2700846"/>
                </a:lnTo>
                <a:lnTo>
                  <a:pt x="3979931" y="2702895"/>
                </a:lnTo>
                <a:lnTo>
                  <a:pt x="3992950" y="2704945"/>
                </a:lnTo>
                <a:lnTo>
                  <a:pt x="4022648" y="2704945"/>
                </a:lnTo>
                <a:lnTo>
                  <a:pt x="4035260" y="2706995"/>
                </a:lnTo>
                <a:lnTo>
                  <a:pt x="4128423" y="2706995"/>
                </a:lnTo>
                <a:lnTo>
                  <a:pt x="4141441" y="2704945"/>
                </a:lnTo>
                <a:lnTo>
                  <a:pt x="4158121" y="2704945"/>
                </a:lnTo>
                <a:lnTo>
                  <a:pt x="4171139" y="2702895"/>
                </a:lnTo>
                <a:lnTo>
                  <a:pt x="4183751" y="2702895"/>
                </a:lnTo>
                <a:lnTo>
                  <a:pt x="4196362" y="2700846"/>
                </a:lnTo>
                <a:lnTo>
                  <a:pt x="4209381" y="2698798"/>
                </a:lnTo>
                <a:lnTo>
                  <a:pt x="4221992" y="2696749"/>
                </a:lnTo>
                <a:lnTo>
                  <a:pt x="4234604" y="2696749"/>
                </a:lnTo>
                <a:lnTo>
                  <a:pt x="4243147" y="2694699"/>
                </a:lnTo>
                <a:lnTo>
                  <a:pt x="4251691" y="2692649"/>
                </a:lnTo>
                <a:lnTo>
                  <a:pt x="4260234" y="2690600"/>
                </a:lnTo>
                <a:lnTo>
                  <a:pt x="4272846" y="2688553"/>
                </a:lnTo>
                <a:lnTo>
                  <a:pt x="4281389" y="2686503"/>
                </a:lnTo>
                <a:lnTo>
                  <a:pt x="4289932" y="2684453"/>
                </a:lnTo>
                <a:lnTo>
                  <a:pt x="4302544" y="2680354"/>
                </a:lnTo>
                <a:lnTo>
                  <a:pt x="4311087" y="2678304"/>
                </a:lnTo>
                <a:lnTo>
                  <a:pt x="4319631" y="2674207"/>
                </a:lnTo>
                <a:lnTo>
                  <a:pt x="4328174" y="2672158"/>
                </a:lnTo>
                <a:lnTo>
                  <a:pt x="4340785" y="2668058"/>
                </a:lnTo>
                <a:lnTo>
                  <a:pt x="4349329" y="2666011"/>
                </a:lnTo>
                <a:lnTo>
                  <a:pt x="4357872" y="2661912"/>
                </a:lnTo>
                <a:lnTo>
                  <a:pt x="4370484" y="2657813"/>
                </a:lnTo>
                <a:lnTo>
                  <a:pt x="4379027" y="2653716"/>
                </a:lnTo>
                <a:lnTo>
                  <a:pt x="4387570" y="2651666"/>
                </a:lnTo>
                <a:lnTo>
                  <a:pt x="4395707" y="2647567"/>
                </a:lnTo>
                <a:lnTo>
                  <a:pt x="4404250" y="2643470"/>
                </a:lnTo>
                <a:lnTo>
                  <a:pt x="4412794" y="2639370"/>
                </a:lnTo>
                <a:lnTo>
                  <a:pt x="4421337" y="2635271"/>
                </a:lnTo>
                <a:lnTo>
                  <a:pt x="4429880" y="2631169"/>
                </a:lnTo>
                <a:lnTo>
                  <a:pt x="4438424" y="2627075"/>
                </a:lnTo>
                <a:lnTo>
                  <a:pt x="4446967" y="2622981"/>
                </a:lnTo>
                <a:lnTo>
                  <a:pt x="4455510" y="2618886"/>
                </a:lnTo>
                <a:lnTo>
                  <a:pt x="4463647" y="2614792"/>
                </a:lnTo>
                <a:lnTo>
                  <a:pt x="4472190" y="2610673"/>
                </a:lnTo>
                <a:lnTo>
                  <a:pt x="4476665" y="2606578"/>
                </a:lnTo>
                <a:lnTo>
                  <a:pt x="4485208" y="2602484"/>
                </a:lnTo>
                <a:lnTo>
                  <a:pt x="4489277" y="2598389"/>
                </a:lnTo>
                <a:lnTo>
                  <a:pt x="4497820" y="2594295"/>
                </a:lnTo>
                <a:lnTo>
                  <a:pt x="4501888" y="2590201"/>
                </a:lnTo>
                <a:lnTo>
                  <a:pt x="4506363" y="2586081"/>
                </a:lnTo>
                <a:lnTo>
                  <a:pt x="4514907" y="2584034"/>
                </a:lnTo>
                <a:lnTo>
                  <a:pt x="4518975" y="2579940"/>
                </a:lnTo>
                <a:lnTo>
                  <a:pt x="4523043" y="2577893"/>
                </a:lnTo>
                <a:lnTo>
                  <a:pt x="4527518" y="2573798"/>
                </a:lnTo>
                <a:lnTo>
                  <a:pt x="4531587" y="2569704"/>
                </a:lnTo>
                <a:lnTo>
                  <a:pt x="4540130" y="2567657"/>
                </a:lnTo>
                <a:lnTo>
                  <a:pt x="4544605" y="2563563"/>
                </a:lnTo>
                <a:lnTo>
                  <a:pt x="4544605" y="2559443"/>
                </a:lnTo>
                <a:lnTo>
                  <a:pt x="4548673" y="2555349"/>
                </a:lnTo>
                <a:lnTo>
                  <a:pt x="4552742" y="2553302"/>
                </a:lnTo>
                <a:lnTo>
                  <a:pt x="4557217" y="2549207"/>
                </a:lnTo>
                <a:lnTo>
                  <a:pt x="4561285" y="2545113"/>
                </a:lnTo>
                <a:lnTo>
                  <a:pt x="4561285" y="2543066"/>
                </a:lnTo>
                <a:lnTo>
                  <a:pt x="4565760" y="2538971"/>
                </a:lnTo>
                <a:lnTo>
                  <a:pt x="4565760" y="2534852"/>
                </a:lnTo>
                <a:lnTo>
                  <a:pt x="4569828" y="2530758"/>
                </a:lnTo>
                <a:lnTo>
                  <a:pt x="4569828" y="2528711"/>
                </a:lnTo>
                <a:lnTo>
                  <a:pt x="4574303" y="2524616"/>
                </a:lnTo>
                <a:lnTo>
                  <a:pt x="4574303" y="2512308"/>
                </a:lnTo>
                <a:lnTo>
                  <a:pt x="4578372" y="2510261"/>
                </a:lnTo>
                <a:lnTo>
                  <a:pt x="4578372" y="2502072"/>
                </a:lnTo>
                <a:lnTo>
                  <a:pt x="4574303" y="2497978"/>
                </a:lnTo>
                <a:lnTo>
                  <a:pt x="4574303" y="2487742"/>
                </a:lnTo>
                <a:lnTo>
                  <a:pt x="4569828" y="2483623"/>
                </a:lnTo>
                <a:lnTo>
                  <a:pt x="4569828" y="2477481"/>
                </a:lnTo>
                <a:lnTo>
                  <a:pt x="4565760" y="2473387"/>
                </a:lnTo>
                <a:lnTo>
                  <a:pt x="4561285" y="2465198"/>
                </a:lnTo>
                <a:lnTo>
                  <a:pt x="4557217" y="2456985"/>
                </a:lnTo>
                <a:lnTo>
                  <a:pt x="4552742" y="2446749"/>
                </a:lnTo>
                <a:lnTo>
                  <a:pt x="4548673" y="2438560"/>
                </a:lnTo>
                <a:lnTo>
                  <a:pt x="4548673" y="2428299"/>
                </a:lnTo>
                <a:lnTo>
                  <a:pt x="4544605" y="2420110"/>
                </a:lnTo>
                <a:lnTo>
                  <a:pt x="4544605" y="2389378"/>
                </a:lnTo>
                <a:lnTo>
                  <a:pt x="4548673" y="2379117"/>
                </a:lnTo>
                <a:lnTo>
                  <a:pt x="4548673" y="2368881"/>
                </a:lnTo>
                <a:lnTo>
                  <a:pt x="4552742" y="2358620"/>
                </a:lnTo>
                <a:lnTo>
                  <a:pt x="4552742" y="2346337"/>
                </a:lnTo>
                <a:lnTo>
                  <a:pt x="4557217" y="2336101"/>
                </a:lnTo>
                <a:lnTo>
                  <a:pt x="4561285" y="2325841"/>
                </a:lnTo>
                <a:lnTo>
                  <a:pt x="4561285" y="2313557"/>
                </a:lnTo>
                <a:lnTo>
                  <a:pt x="4565760" y="2303297"/>
                </a:lnTo>
                <a:lnTo>
                  <a:pt x="4569828" y="2293061"/>
                </a:lnTo>
                <a:lnTo>
                  <a:pt x="4574303" y="2280753"/>
                </a:lnTo>
                <a:lnTo>
                  <a:pt x="4578372" y="2270517"/>
                </a:lnTo>
                <a:lnTo>
                  <a:pt x="4582440" y="2258209"/>
                </a:lnTo>
                <a:lnTo>
                  <a:pt x="4586915" y="2245926"/>
                </a:lnTo>
                <a:lnTo>
                  <a:pt x="4590983" y="2235690"/>
                </a:lnTo>
                <a:lnTo>
                  <a:pt x="4595458" y="2223382"/>
                </a:lnTo>
                <a:lnTo>
                  <a:pt x="4599526" y="2213146"/>
                </a:lnTo>
                <a:lnTo>
                  <a:pt x="4599526" y="2200838"/>
                </a:lnTo>
                <a:lnTo>
                  <a:pt x="4604002" y="2190602"/>
                </a:lnTo>
                <a:lnTo>
                  <a:pt x="4608070" y="2178294"/>
                </a:lnTo>
                <a:lnTo>
                  <a:pt x="4608070" y="2168058"/>
                </a:lnTo>
                <a:lnTo>
                  <a:pt x="4612138" y="2155750"/>
                </a:lnTo>
                <a:lnTo>
                  <a:pt x="4612138" y="2145514"/>
                </a:lnTo>
                <a:lnTo>
                  <a:pt x="4616613" y="2133231"/>
                </a:lnTo>
                <a:lnTo>
                  <a:pt x="4616613" y="2120923"/>
                </a:lnTo>
                <a:lnTo>
                  <a:pt x="4620681" y="2116829"/>
                </a:lnTo>
                <a:lnTo>
                  <a:pt x="4620681" y="2114782"/>
                </a:lnTo>
                <a:lnTo>
                  <a:pt x="4625156" y="2110687"/>
                </a:lnTo>
                <a:lnTo>
                  <a:pt x="4625156" y="2104521"/>
                </a:lnTo>
                <a:lnTo>
                  <a:pt x="4629225" y="2102474"/>
                </a:lnTo>
                <a:lnTo>
                  <a:pt x="4629225" y="2098379"/>
                </a:lnTo>
                <a:lnTo>
                  <a:pt x="4633700" y="2096332"/>
                </a:lnTo>
                <a:lnTo>
                  <a:pt x="4633700" y="2092238"/>
                </a:lnTo>
                <a:lnTo>
                  <a:pt x="4637768" y="2090191"/>
                </a:lnTo>
                <a:lnTo>
                  <a:pt x="4641836" y="2086096"/>
                </a:lnTo>
                <a:lnTo>
                  <a:pt x="4641836" y="2084049"/>
                </a:lnTo>
                <a:lnTo>
                  <a:pt x="4646311" y="2079930"/>
                </a:lnTo>
                <a:lnTo>
                  <a:pt x="4646311" y="2077883"/>
                </a:lnTo>
                <a:lnTo>
                  <a:pt x="4650380" y="2073788"/>
                </a:lnTo>
                <a:lnTo>
                  <a:pt x="4650380" y="2071741"/>
                </a:lnTo>
                <a:lnTo>
                  <a:pt x="4654855" y="2067647"/>
                </a:lnTo>
                <a:lnTo>
                  <a:pt x="4658923" y="2065600"/>
                </a:lnTo>
                <a:lnTo>
                  <a:pt x="4658923" y="2063552"/>
                </a:lnTo>
                <a:lnTo>
                  <a:pt x="4663398" y="2059458"/>
                </a:lnTo>
                <a:lnTo>
                  <a:pt x="4663398" y="2057411"/>
                </a:lnTo>
                <a:lnTo>
                  <a:pt x="4667466" y="2053292"/>
                </a:lnTo>
                <a:lnTo>
                  <a:pt x="4667466" y="2049197"/>
                </a:lnTo>
                <a:lnTo>
                  <a:pt x="4671535" y="2045103"/>
                </a:lnTo>
                <a:lnTo>
                  <a:pt x="4671535" y="2041009"/>
                </a:lnTo>
                <a:lnTo>
                  <a:pt x="4676010" y="2036914"/>
                </a:lnTo>
                <a:lnTo>
                  <a:pt x="4676010" y="2028700"/>
                </a:lnTo>
                <a:lnTo>
                  <a:pt x="4680078" y="2026653"/>
                </a:lnTo>
                <a:lnTo>
                  <a:pt x="4680078" y="2024606"/>
                </a:lnTo>
                <a:lnTo>
                  <a:pt x="4684553" y="2020512"/>
                </a:lnTo>
                <a:lnTo>
                  <a:pt x="4688621" y="2018465"/>
                </a:lnTo>
                <a:lnTo>
                  <a:pt x="4693096" y="2016417"/>
                </a:lnTo>
                <a:lnTo>
                  <a:pt x="4697165" y="2014370"/>
                </a:lnTo>
                <a:lnTo>
                  <a:pt x="4701233" y="2010276"/>
                </a:lnTo>
                <a:lnTo>
                  <a:pt x="4709776" y="2008229"/>
                </a:lnTo>
                <a:lnTo>
                  <a:pt x="4714251" y="2006182"/>
                </a:lnTo>
                <a:lnTo>
                  <a:pt x="4718319" y="2004109"/>
                </a:lnTo>
                <a:lnTo>
                  <a:pt x="4726863" y="2002062"/>
                </a:lnTo>
                <a:lnTo>
                  <a:pt x="4735406" y="2000015"/>
                </a:lnTo>
                <a:lnTo>
                  <a:pt x="4739474" y="1995921"/>
                </a:lnTo>
                <a:lnTo>
                  <a:pt x="4748018" y="1993874"/>
                </a:lnTo>
                <a:lnTo>
                  <a:pt x="4756561" y="1991826"/>
                </a:lnTo>
                <a:lnTo>
                  <a:pt x="4760629" y="1989779"/>
                </a:lnTo>
                <a:lnTo>
                  <a:pt x="4769173" y="1987732"/>
                </a:lnTo>
                <a:lnTo>
                  <a:pt x="4777716" y="1985685"/>
                </a:lnTo>
                <a:lnTo>
                  <a:pt x="4786259" y="1983638"/>
                </a:lnTo>
                <a:lnTo>
                  <a:pt x="4794803" y="1981590"/>
                </a:lnTo>
                <a:lnTo>
                  <a:pt x="4798871" y="1979518"/>
                </a:lnTo>
                <a:lnTo>
                  <a:pt x="4807414" y="1977471"/>
                </a:lnTo>
                <a:lnTo>
                  <a:pt x="4815958" y="1973377"/>
                </a:lnTo>
                <a:lnTo>
                  <a:pt x="4824501" y="1971330"/>
                </a:lnTo>
                <a:lnTo>
                  <a:pt x="4828569" y="1969282"/>
                </a:lnTo>
                <a:lnTo>
                  <a:pt x="4837112" y="1967235"/>
                </a:lnTo>
                <a:lnTo>
                  <a:pt x="4841588" y="1965188"/>
                </a:lnTo>
                <a:lnTo>
                  <a:pt x="4849724" y="1963141"/>
                </a:lnTo>
                <a:lnTo>
                  <a:pt x="4854199" y="1961094"/>
                </a:lnTo>
                <a:lnTo>
                  <a:pt x="4858267" y="1959047"/>
                </a:lnTo>
                <a:lnTo>
                  <a:pt x="4862742" y="1956999"/>
                </a:lnTo>
                <a:lnTo>
                  <a:pt x="4862742" y="1954927"/>
                </a:lnTo>
                <a:lnTo>
                  <a:pt x="4866811" y="1954927"/>
                </a:lnTo>
                <a:lnTo>
                  <a:pt x="4871286" y="1952880"/>
                </a:lnTo>
                <a:lnTo>
                  <a:pt x="4875354" y="1950833"/>
                </a:lnTo>
                <a:lnTo>
                  <a:pt x="4875354" y="1948786"/>
                </a:lnTo>
                <a:lnTo>
                  <a:pt x="4879422" y="1948786"/>
                </a:lnTo>
                <a:lnTo>
                  <a:pt x="4883897" y="1946739"/>
                </a:lnTo>
                <a:lnTo>
                  <a:pt x="4883897" y="1944691"/>
                </a:lnTo>
                <a:lnTo>
                  <a:pt x="4887966" y="1942644"/>
                </a:lnTo>
                <a:lnTo>
                  <a:pt x="4887966" y="1938550"/>
                </a:lnTo>
                <a:lnTo>
                  <a:pt x="4892441" y="1936503"/>
                </a:lnTo>
                <a:lnTo>
                  <a:pt x="4892441" y="1922148"/>
                </a:lnTo>
                <a:lnTo>
                  <a:pt x="4887966" y="1920100"/>
                </a:lnTo>
                <a:lnTo>
                  <a:pt x="4887966" y="1913959"/>
                </a:lnTo>
                <a:lnTo>
                  <a:pt x="4883897" y="1911912"/>
                </a:lnTo>
                <a:lnTo>
                  <a:pt x="4879422" y="1909864"/>
                </a:lnTo>
                <a:lnTo>
                  <a:pt x="4879422" y="1905770"/>
                </a:lnTo>
                <a:lnTo>
                  <a:pt x="4875354" y="1903698"/>
                </a:lnTo>
                <a:lnTo>
                  <a:pt x="4871286" y="1899604"/>
                </a:lnTo>
                <a:lnTo>
                  <a:pt x="4866811" y="1897556"/>
                </a:lnTo>
                <a:lnTo>
                  <a:pt x="4858267" y="1893462"/>
                </a:lnTo>
                <a:lnTo>
                  <a:pt x="4854199" y="1889368"/>
                </a:lnTo>
                <a:lnTo>
                  <a:pt x="4849724" y="1889368"/>
                </a:lnTo>
                <a:lnTo>
                  <a:pt x="4845656" y="1887321"/>
                </a:lnTo>
                <a:lnTo>
                  <a:pt x="4845656" y="1885273"/>
                </a:lnTo>
                <a:lnTo>
                  <a:pt x="4841588" y="1883226"/>
                </a:lnTo>
                <a:lnTo>
                  <a:pt x="4837112" y="1883226"/>
                </a:lnTo>
                <a:lnTo>
                  <a:pt x="4837112" y="1879107"/>
                </a:lnTo>
                <a:lnTo>
                  <a:pt x="4833044" y="1877060"/>
                </a:lnTo>
                <a:lnTo>
                  <a:pt x="4833044" y="1870918"/>
                </a:lnTo>
                <a:lnTo>
                  <a:pt x="4837112" y="1868871"/>
                </a:lnTo>
                <a:lnTo>
                  <a:pt x="4837112" y="1862729"/>
                </a:lnTo>
                <a:lnTo>
                  <a:pt x="4841588" y="1860682"/>
                </a:lnTo>
                <a:lnTo>
                  <a:pt x="4841588" y="1856588"/>
                </a:lnTo>
                <a:lnTo>
                  <a:pt x="4845656" y="1854541"/>
                </a:lnTo>
                <a:lnTo>
                  <a:pt x="4849724" y="1850421"/>
                </a:lnTo>
                <a:lnTo>
                  <a:pt x="4854199" y="1848374"/>
                </a:lnTo>
                <a:lnTo>
                  <a:pt x="4858267" y="1844280"/>
                </a:lnTo>
                <a:lnTo>
                  <a:pt x="4862742" y="1840186"/>
                </a:lnTo>
                <a:lnTo>
                  <a:pt x="4866811" y="1836091"/>
                </a:lnTo>
                <a:lnTo>
                  <a:pt x="4871286" y="1831997"/>
                </a:lnTo>
                <a:lnTo>
                  <a:pt x="4875354" y="1827878"/>
                </a:lnTo>
                <a:lnTo>
                  <a:pt x="4883897" y="1821736"/>
                </a:lnTo>
                <a:lnTo>
                  <a:pt x="4887966" y="1817642"/>
                </a:lnTo>
                <a:lnTo>
                  <a:pt x="4896509" y="1813547"/>
                </a:lnTo>
                <a:lnTo>
                  <a:pt x="4900984" y="1807406"/>
                </a:lnTo>
                <a:lnTo>
                  <a:pt x="4909121" y="1801239"/>
                </a:lnTo>
                <a:lnTo>
                  <a:pt x="4917664" y="1797145"/>
                </a:lnTo>
                <a:lnTo>
                  <a:pt x="4926207" y="1791003"/>
                </a:lnTo>
                <a:lnTo>
                  <a:pt x="4930682" y="1782815"/>
                </a:lnTo>
                <a:lnTo>
                  <a:pt x="4934751" y="1780768"/>
                </a:lnTo>
                <a:lnTo>
                  <a:pt x="4934751" y="1774601"/>
                </a:lnTo>
                <a:lnTo>
                  <a:pt x="4939226" y="1772554"/>
                </a:lnTo>
                <a:lnTo>
                  <a:pt x="4939226" y="1770507"/>
                </a:lnTo>
                <a:lnTo>
                  <a:pt x="4943294" y="1766412"/>
                </a:lnTo>
                <a:lnTo>
                  <a:pt x="4943294" y="1764365"/>
                </a:lnTo>
                <a:lnTo>
                  <a:pt x="4947362" y="1760271"/>
                </a:lnTo>
                <a:lnTo>
                  <a:pt x="4951837" y="1758224"/>
                </a:lnTo>
                <a:lnTo>
                  <a:pt x="4951837" y="1756176"/>
                </a:lnTo>
                <a:lnTo>
                  <a:pt x="4955905" y="1752057"/>
                </a:lnTo>
                <a:lnTo>
                  <a:pt x="4960381" y="1750010"/>
                </a:lnTo>
                <a:lnTo>
                  <a:pt x="4964449" y="1745916"/>
                </a:lnTo>
                <a:lnTo>
                  <a:pt x="4968924" y="1743868"/>
                </a:lnTo>
                <a:lnTo>
                  <a:pt x="4972992" y="1739774"/>
                </a:lnTo>
                <a:lnTo>
                  <a:pt x="4977060" y="1737727"/>
                </a:lnTo>
                <a:lnTo>
                  <a:pt x="4981535" y="1733633"/>
                </a:lnTo>
                <a:lnTo>
                  <a:pt x="4985604" y="1729538"/>
                </a:lnTo>
                <a:lnTo>
                  <a:pt x="4990079" y="1727491"/>
                </a:lnTo>
                <a:lnTo>
                  <a:pt x="4994147" y="1723372"/>
                </a:lnTo>
                <a:lnTo>
                  <a:pt x="4998622" y="1721325"/>
                </a:lnTo>
                <a:lnTo>
                  <a:pt x="5002690" y="1717230"/>
                </a:lnTo>
                <a:lnTo>
                  <a:pt x="5006759" y="1713136"/>
                </a:lnTo>
                <a:lnTo>
                  <a:pt x="5011234" y="1711089"/>
                </a:lnTo>
                <a:lnTo>
                  <a:pt x="5019777" y="1706994"/>
                </a:lnTo>
                <a:lnTo>
                  <a:pt x="5023845" y="1702900"/>
                </a:lnTo>
                <a:lnTo>
                  <a:pt x="5028320" y="1700828"/>
                </a:lnTo>
                <a:lnTo>
                  <a:pt x="5032389" y="1696734"/>
                </a:lnTo>
                <a:lnTo>
                  <a:pt x="5040932" y="1692639"/>
                </a:lnTo>
                <a:lnTo>
                  <a:pt x="5045000" y="1690592"/>
                </a:lnTo>
                <a:lnTo>
                  <a:pt x="5049475" y="1686498"/>
                </a:lnTo>
                <a:lnTo>
                  <a:pt x="5058019" y="1682403"/>
                </a:lnTo>
                <a:lnTo>
                  <a:pt x="5066155" y="1676237"/>
                </a:lnTo>
                <a:lnTo>
                  <a:pt x="5074698" y="1670095"/>
                </a:lnTo>
                <a:lnTo>
                  <a:pt x="5087717" y="1661907"/>
                </a:lnTo>
                <a:lnTo>
                  <a:pt x="5095853" y="1655765"/>
                </a:lnTo>
                <a:lnTo>
                  <a:pt x="5104397" y="1647551"/>
                </a:lnTo>
                <a:lnTo>
                  <a:pt x="5112940" y="1641410"/>
                </a:lnTo>
                <a:lnTo>
                  <a:pt x="5117415" y="1633221"/>
                </a:lnTo>
                <a:lnTo>
                  <a:pt x="5125552" y="1627080"/>
                </a:lnTo>
                <a:lnTo>
                  <a:pt x="5134095" y="1618866"/>
                </a:lnTo>
                <a:lnTo>
                  <a:pt x="5138570" y="1612724"/>
                </a:lnTo>
                <a:lnTo>
                  <a:pt x="5147113" y="1604536"/>
                </a:lnTo>
                <a:lnTo>
                  <a:pt x="5151182" y="1598369"/>
                </a:lnTo>
                <a:lnTo>
                  <a:pt x="5155250" y="1590181"/>
                </a:lnTo>
                <a:lnTo>
                  <a:pt x="5159725" y="1581992"/>
                </a:lnTo>
                <a:lnTo>
                  <a:pt x="5163793" y="1575850"/>
                </a:lnTo>
                <a:lnTo>
                  <a:pt x="5168268" y="1567637"/>
                </a:lnTo>
                <a:lnTo>
                  <a:pt x="5168268" y="1561495"/>
                </a:lnTo>
                <a:lnTo>
                  <a:pt x="5172337" y="1553306"/>
                </a:lnTo>
                <a:lnTo>
                  <a:pt x="5172337" y="1510266"/>
                </a:lnTo>
                <a:lnTo>
                  <a:pt x="5168268" y="1502077"/>
                </a:lnTo>
                <a:lnTo>
                  <a:pt x="5163793" y="1495911"/>
                </a:lnTo>
                <a:lnTo>
                  <a:pt x="5163793" y="1487722"/>
                </a:lnTo>
                <a:lnTo>
                  <a:pt x="5155250" y="1481580"/>
                </a:lnTo>
                <a:lnTo>
                  <a:pt x="5151182" y="1475439"/>
                </a:lnTo>
                <a:lnTo>
                  <a:pt x="5147113" y="1469272"/>
                </a:lnTo>
                <a:lnTo>
                  <a:pt x="5138570" y="1461084"/>
                </a:lnTo>
                <a:lnTo>
                  <a:pt x="5134095" y="1454942"/>
                </a:lnTo>
                <a:lnTo>
                  <a:pt x="5125552" y="1448776"/>
                </a:lnTo>
                <a:lnTo>
                  <a:pt x="5117415" y="1442634"/>
                </a:lnTo>
                <a:lnTo>
                  <a:pt x="5112940" y="1436493"/>
                </a:lnTo>
                <a:lnTo>
                  <a:pt x="5104397" y="1430351"/>
                </a:lnTo>
                <a:lnTo>
                  <a:pt x="5100328" y="1424210"/>
                </a:lnTo>
                <a:lnTo>
                  <a:pt x="5091785" y="1418043"/>
                </a:lnTo>
                <a:lnTo>
                  <a:pt x="5087717" y="1411901"/>
                </a:lnTo>
                <a:lnTo>
                  <a:pt x="5083242" y="1405760"/>
                </a:lnTo>
                <a:lnTo>
                  <a:pt x="5074698" y="1399618"/>
                </a:lnTo>
                <a:lnTo>
                  <a:pt x="5070630" y="1395499"/>
                </a:lnTo>
                <a:lnTo>
                  <a:pt x="5062087" y="1389358"/>
                </a:lnTo>
                <a:lnTo>
                  <a:pt x="5058019" y="1383216"/>
                </a:lnTo>
                <a:lnTo>
                  <a:pt x="5053544" y="1379122"/>
                </a:lnTo>
                <a:lnTo>
                  <a:pt x="5049475" y="1375027"/>
                </a:lnTo>
                <a:close/>
              </a:path>
            </a:pathLst>
          </a:custGeom>
          <a:solidFill>
            <a:srgbClr val="F77E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187554" y="4014728"/>
            <a:ext cx="4068" cy="4094"/>
          </a:xfrm>
          <a:custGeom>
            <a:avLst/>
            <a:gdLst/>
            <a:ahLst/>
            <a:cxnLst/>
            <a:rect l="l" t="t" r="r" b="b"/>
            <a:pathLst>
              <a:path w="4068" h="4094">
                <a:moveTo>
                  <a:pt x="0" y="2047"/>
                </a:moveTo>
                <a:lnTo>
                  <a:pt x="0" y="4094"/>
                </a:lnTo>
                <a:lnTo>
                  <a:pt x="4068" y="2047"/>
                </a:lnTo>
                <a:lnTo>
                  <a:pt x="4068" y="0"/>
                </a:lnTo>
                <a:lnTo>
                  <a:pt x="0" y="2047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416597" y="4506525"/>
            <a:ext cx="161509" cy="444686"/>
          </a:xfrm>
          <a:custGeom>
            <a:avLst/>
            <a:gdLst/>
            <a:ahLst/>
            <a:cxnLst/>
            <a:rect l="l" t="t" r="r" b="b"/>
            <a:pathLst>
              <a:path w="161509" h="444686">
                <a:moveTo>
                  <a:pt x="46784" y="418048"/>
                </a:moveTo>
                <a:lnTo>
                  <a:pt x="55328" y="411906"/>
                </a:lnTo>
                <a:lnTo>
                  <a:pt x="67939" y="405740"/>
                </a:lnTo>
                <a:lnTo>
                  <a:pt x="76483" y="399598"/>
                </a:lnTo>
                <a:lnTo>
                  <a:pt x="85026" y="391409"/>
                </a:lnTo>
                <a:lnTo>
                  <a:pt x="93569" y="385268"/>
                </a:lnTo>
                <a:lnTo>
                  <a:pt x="102113" y="379101"/>
                </a:lnTo>
                <a:lnTo>
                  <a:pt x="110249" y="370913"/>
                </a:lnTo>
                <a:lnTo>
                  <a:pt x="118793" y="364771"/>
                </a:lnTo>
                <a:lnTo>
                  <a:pt x="123268" y="358630"/>
                </a:lnTo>
                <a:lnTo>
                  <a:pt x="131811" y="350416"/>
                </a:lnTo>
                <a:lnTo>
                  <a:pt x="135879" y="344275"/>
                </a:lnTo>
                <a:lnTo>
                  <a:pt x="139947" y="338133"/>
                </a:lnTo>
                <a:lnTo>
                  <a:pt x="148491" y="329919"/>
                </a:lnTo>
                <a:lnTo>
                  <a:pt x="152966" y="323778"/>
                </a:lnTo>
                <a:lnTo>
                  <a:pt x="152966" y="315589"/>
                </a:lnTo>
                <a:lnTo>
                  <a:pt x="157034" y="309448"/>
                </a:lnTo>
                <a:lnTo>
                  <a:pt x="157034" y="303281"/>
                </a:lnTo>
                <a:lnTo>
                  <a:pt x="161509" y="295092"/>
                </a:lnTo>
                <a:lnTo>
                  <a:pt x="161509" y="274596"/>
                </a:lnTo>
                <a:lnTo>
                  <a:pt x="157034" y="268454"/>
                </a:lnTo>
                <a:lnTo>
                  <a:pt x="157034" y="262313"/>
                </a:lnTo>
                <a:lnTo>
                  <a:pt x="152966" y="256171"/>
                </a:lnTo>
                <a:lnTo>
                  <a:pt x="148491" y="250005"/>
                </a:lnTo>
                <a:lnTo>
                  <a:pt x="144423" y="241816"/>
                </a:lnTo>
                <a:lnTo>
                  <a:pt x="139947" y="235674"/>
                </a:lnTo>
                <a:lnTo>
                  <a:pt x="131811" y="229508"/>
                </a:lnTo>
                <a:lnTo>
                  <a:pt x="127336" y="223366"/>
                </a:lnTo>
                <a:lnTo>
                  <a:pt x="118793" y="217225"/>
                </a:lnTo>
                <a:lnTo>
                  <a:pt x="114724" y="211083"/>
                </a:lnTo>
                <a:lnTo>
                  <a:pt x="110249" y="204917"/>
                </a:lnTo>
                <a:lnTo>
                  <a:pt x="102113" y="198775"/>
                </a:lnTo>
                <a:lnTo>
                  <a:pt x="97638" y="192634"/>
                </a:lnTo>
                <a:lnTo>
                  <a:pt x="93569" y="186492"/>
                </a:lnTo>
                <a:lnTo>
                  <a:pt x="89094" y="180351"/>
                </a:lnTo>
                <a:lnTo>
                  <a:pt x="80551" y="176231"/>
                </a:lnTo>
                <a:lnTo>
                  <a:pt x="76483" y="170090"/>
                </a:lnTo>
                <a:lnTo>
                  <a:pt x="72414" y="165995"/>
                </a:lnTo>
                <a:lnTo>
                  <a:pt x="67939" y="159854"/>
                </a:lnTo>
                <a:lnTo>
                  <a:pt x="63871" y="155760"/>
                </a:lnTo>
                <a:lnTo>
                  <a:pt x="55328" y="149593"/>
                </a:lnTo>
                <a:lnTo>
                  <a:pt x="50853" y="145499"/>
                </a:lnTo>
                <a:lnTo>
                  <a:pt x="46784" y="141404"/>
                </a:lnTo>
                <a:lnTo>
                  <a:pt x="42716" y="135263"/>
                </a:lnTo>
                <a:lnTo>
                  <a:pt x="42716" y="131169"/>
                </a:lnTo>
                <a:lnTo>
                  <a:pt x="38241" y="127049"/>
                </a:lnTo>
                <a:lnTo>
                  <a:pt x="34173" y="122955"/>
                </a:lnTo>
                <a:lnTo>
                  <a:pt x="29698" y="118861"/>
                </a:lnTo>
                <a:lnTo>
                  <a:pt x="25629" y="116813"/>
                </a:lnTo>
                <a:lnTo>
                  <a:pt x="25629" y="112719"/>
                </a:lnTo>
                <a:lnTo>
                  <a:pt x="21154" y="108625"/>
                </a:lnTo>
                <a:lnTo>
                  <a:pt x="21154" y="106577"/>
                </a:lnTo>
                <a:lnTo>
                  <a:pt x="17086" y="102458"/>
                </a:lnTo>
                <a:lnTo>
                  <a:pt x="17086" y="98364"/>
                </a:lnTo>
                <a:lnTo>
                  <a:pt x="13018" y="94269"/>
                </a:lnTo>
                <a:lnTo>
                  <a:pt x="13018" y="36899"/>
                </a:lnTo>
                <a:lnTo>
                  <a:pt x="8543" y="30757"/>
                </a:lnTo>
                <a:lnTo>
                  <a:pt x="8543" y="16402"/>
                </a:lnTo>
                <a:lnTo>
                  <a:pt x="4475" y="10260"/>
                </a:lnTo>
                <a:lnTo>
                  <a:pt x="4475" y="6166"/>
                </a:lnTo>
                <a:lnTo>
                  <a:pt x="0" y="0"/>
                </a:lnTo>
                <a:lnTo>
                  <a:pt x="0" y="444686"/>
                </a:lnTo>
                <a:lnTo>
                  <a:pt x="13018" y="438544"/>
                </a:lnTo>
                <a:lnTo>
                  <a:pt x="25629" y="432378"/>
                </a:lnTo>
                <a:lnTo>
                  <a:pt x="34173" y="426236"/>
                </a:lnTo>
                <a:lnTo>
                  <a:pt x="46784" y="418048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746148" y="4018823"/>
            <a:ext cx="670448" cy="1795098"/>
          </a:xfrm>
          <a:custGeom>
            <a:avLst/>
            <a:gdLst/>
            <a:ahLst/>
            <a:cxnLst/>
            <a:rect l="l" t="t" r="r" b="b"/>
            <a:pathLst>
              <a:path w="670448" h="1795098">
                <a:moveTo>
                  <a:pt x="148491" y="1696734"/>
                </a:moveTo>
                <a:lnTo>
                  <a:pt x="152966" y="1692639"/>
                </a:lnTo>
                <a:lnTo>
                  <a:pt x="152966" y="1690592"/>
                </a:lnTo>
                <a:lnTo>
                  <a:pt x="157034" y="1686498"/>
                </a:lnTo>
                <a:lnTo>
                  <a:pt x="157034" y="1682403"/>
                </a:lnTo>
                <a:lnTo>
                  <a:pt x="161509" y="1678284"/>
                </a:lnTo>
                <a:lnTo>
                  <a:pt x="161509" y="1663954"/>
                </a:lnTo>
                <a:lnTo>
                  <a:pt x="165577" y="1659859"/>
                </a:lnTo>
                <a:lnTo>
                  <a:pt x="165577" y="1649599"/>
                </a:lnTo>
                <a:lnTo>
                  <a:pt x="161509" y="1645504"/>
                </a:lnTo>
                <a:lnTo>
                  <a:pt x="161509" y="1635268"/>
                </a:lnTo>
                <a:lnTo>
                  <a:pt x="157034" y="1631174"/>
                </a:lnTo>
                <a:lnTo>
                  <a:pt x="157034" y="1629102"/>
                </a:lnTo>
                <a:lnTo>
                  <a:pt x="152966" y="1625007"/>
                </a:lnTo>
                <a:lnTo>
                  <a:pt x="152966" y="1620913"/>
                </a:lnTo>
                <a:lnTo>
                  <a:pt x="144423" y="1612724"/>
                </a:lnTo>
                <a:lnTo>
                  <a:pt x="140354" y="1602464"/>
                </a:lnTo>
                <a:lnTo>
                  <a:pt x="135879" y="1594275"/>
                </a:lnTo>
                <a:lnTo>
                  <a:pt x="131811" y="1584039"/>
                </a:lnTo>
                <a:lnTo>
                  <a:pt x="127336" y="1575825"/>
                </a:lnTo>
                <a:lnTo>
                  <a:pt x="127336" y="1565589"/>
                </a:lnTo>
                <a:lnTo>
                  <a:pt x="123268" y="1555354"/>
                </a:lnTo>
                <a:lnTo>
                  <a:pt x="123268" y="1481580"/>
                </a:lnTo>
                <a:lnTo>
                  <a:pt x="127336" y="1471320"/>
                </a:lnTo>
                <a:lnTo>
                  <a:pt x="127336" y="1459036"/>
                </a:lnTo>
                <a:lnTo>
                  <a:pt x="131811" y="1448776"/>
                </a:lnTo>
                <a:lnTo>
                  <a:pt x="131811" y="1438540"/>
                </a:lnTo>
                <a:lnTo>
                  <a:pt x="135879" y="1426232"/>
                </a:lnTo>
                <a:lnTo>
                  <a:pt x="135879" y="1415996"/>
                </a:lnTo>
                <a:lnTo>
                  <a:pt x="140354" y="1403713"/>
                </a:lnTo>
                <a:lnTo>
                  <a:pt x="144423" y="1393452"/>
                </a:lnTo>
                <a:lnTo>
                  <a:pt x="144423" y="1383216"/>
                </a:lnTo>
                <a:lnTo>
                  <a:pt x="148491" y="1370908"/>
                </a:lnTo>
                <a:lnTo>
                  <a:pt x="148491" y="1360672"/>
                </a:lnTo>
                <a:lnTo>
                  <a:pt x="152966" y="1348364"/>
                </a:lnTo>
                <a:lnTo>
                  <a:pt x="157034" y="1338128"/>
                </a:lnTo>
                <a:lnTo>
                  <a:pt x="157034" y="1327892"/>
                </a:lnTo>
                <a:lnTo>
                  <a:pt x="161509" y="1317632"/>
                </a:lnTo>
                <a:lnTo>
                  <a:pt x="161509" y="1295088"/>
                </a:lnTo>
                <a:lnTo>
                  <a:pt x="165577" y="1284852"/>
                </a:lnTo>
                <a:lnTo>
                  <a:pt x="165577" y="1274591"/>
                </a:lnTo>
                <a:lnTo>
                  <a:pt x="170053" y="1270497"/>
                </a:lnTo>
                <a:lnTo>
                  <a:pt x="170053" y="1268449"/>
                </a:lnTo>
                <a:lnTo>
                  <a:pt x="174121" y="1264355"/>
                </a:lnTo>
                <a:lnTo>
                  <a:pt x="174121" y="1262308"/>
                </a:lnTo>
                <a:lnTo>
                  <a:pt x="178189" y="1260261"/>
                </a:lnTo>
                <a:lnTo>
                  <a:pt x="178189" y="1256166"/>
                </a:lnTo>
                <a:lnTo>
                  <a:pt x="182664" y="1254119"/>
                </a:lnTo>
                <a:lnTo>
                  <a:pt x="186732" y="1250000"/>
                </a:lnTo>
                <a:lnTo>
                  <a:pt x="191207" y="1247953"/>
                </a:lnTo>
                <a:lnTo>
                  <a:pt x="191207" y="1245906"/>
                </a:lnTo>
                <a:lnTo>
                  <a:pt x="195276" y="1241811"/>
                </a:lnTo>
                <a:lnTo>
                  <a:pt x="199751" y="1239764"/>
                </a:lnTo>
                <a:lnTo>
                  <a:pt x="203819" y="1237717"/>
                </a:lnTo>
                <a:lnTo>
                  <a:pt x="203819" y="1235670"/>
                </a:lnTo>
                <a:lnTo>
                  <a:pt x="207887" y="1231575"/>
                </a:lnTo>
                <a:lnTo>
                  <a:pt x="212362" y="1229528"/>
                </a:lnTo>
                <a:lnTo>
                  <a:pt x="216431" y="1227481"/>
                </a:lnTo>
                <a:lnTo>
                  <a:pt x="220906" y="1225434"/>
                </a:lnTo>
                <a:lnTo>
                  <a:pt x="220906" y="1221314"/>
                </a:lnTo>
                <a:lnTo>
                  <a:pt x="224974" y="1219267"/>
                </a:lnTo>
                <a:lnTo>
                  <a:pt x="229449" y="1217220"/>
                </a:lnTo>
                <a:lnTo>
                  <a:pt x="233517" y="1215173"/>
                </a:lnTo>
                <a:lnTo>
                  <a:pt x="233517" y="1213126"/>
                </a:lnTo>
                <a:lnTo>
                  <a:pt x="237586" y="1211079"/>
                </a:lnTo>
                <a:lnTo>
                  <a:pt x="242061" y="1206984"/>
                </a:lnTo>
                <a:lnTo>
                  <a:pt x="242061" y="1204937"/>
                </a:lnTo>
                <a:lnTo>
                  <a:pt x="246129" y="1202890"/>
                </a:lnTo>
                <a:lnTo>
                  <a:pt x="246129" y="1200843"/>
                </a:lnTo>
                <a:lnTo>
                  <a:pt x="250604" y="1198771"/>
                </a:lnTo>
                <a:lnTo>
                  <a:pt x="250604" y="1196723"/>
                </a:lnTo>
                <a:lnTo>
                  <a:pt x="254672" y="1194676"/>
                </a:lnTo>
                <a:lnTo>
                  <a:pt x="254672" y="1192629"/>
                </a:lnTo>
                <a:lnTo>
                  <a:pt x="259147" y="1190582"/>
                </a:lnTo>
                <a:lnTo>
                  <a:pt x="263216" y="1188535"/>
                </a:lnTo>
                <a:lnTo>
                  <a:pt x="267284" y="1186487"/>
                </a:lnTo>
                <a:lnTo>
                  <a:pt x="271759" y="1184440"/>
                </a:lnTo>
                <a:lnTo>
                  <a:pt x="280302" y="1182393"/>
                </a:lnTo>
                <a:lnTo>
                  <a:pt x="284370" y="1180346"/>
                </a:lnTo>
                <a:lnTo>
                  <a:pt x="292914" y="1178299"/>
                </a:lnTo>
                <a:lnTo>
                  <a:pt x="296982" y="1176252"/>
                </a:lnTo>
                <a:lnTo>
                  <a:pt x="305525" y="1174204"/>
                </a:lnTo>
                <a:lnTo>
                  <a:pt x="310000" y="1172132"/>
                </a:lnTo>
                <a:lnTo>
                  <a:pt x="318544" y="1172132"/>
                </a:lnTo>
                <a:lnTo>
                  <a:pt x="326680" y="1170085"/>
                </a:lnTo>
                <a:lnTo>
                  <a:pt x="331155" y="1168038"/>
                </a:lnTo>
                <a:lnTo>
                  <a:pt x="339699" y="1165991"/>
                </a:lnTo>
                <a:lnTo>
                  <a:pt x="348242" y="1163944"/>
                </a:lnTo>
                <a:lnTo>
                  <a:pt x="356379" y="1161896"/>
                </a:lnTo>
                <a:lnTo>
                  <a:pt x="360854" y="1161896"/>
                </a:lnTo>
                <a:lnTo>
                  <a:pt x="369397" y="1159849"/>
                </a:lnTo>
                <a:lnTo>
                  <a:pt x="377940" y="1157802"/>
                </a:lnTo>
                <a:lnTo>
                  <a:pt x="386077" y="1155755"/>
                </a:lnTo>
                <a:lnTo>
                  <a:pt x="390552" y="1155755"/>
                </a:lnTo>
                <a:lnTo>
                  <a:pt x="399095" y="1153708"/>
                </a:lnTo>
                <a:lnTo>
                  <a:pt x="407639" y="1151661"/>
                </a:lnTo>
                <a:lnTo>
                  <a:pt x="411707" y="1149613"/>
                </a:lnTo>
                <a:lnTo>
                  <a:pt x="420250" y="1149613"/>
                </a:lnTo>
                <a:lnTo>
                  <a:pt x="424318" y="1147541"/>
                </a:lnTo>
                <a:lnTo>
                  <a:pt x="428793" y="1145494"/>
                </a:lnTo>
                <a:lnTo>
                  <a:pt x="437337" y="1143447"/>
                </a:lnTo>
                <a:lnTo>
                  <a:pt x="441405" y="1143447"/>
                </a:lnTo>
                <a:lnTo>
                  <a:pt x="445473" y="1141400"/>
                </a:lnTo>
                <a:lnTo>
                  <a:pt x="454017" y="1141400"/>
                </a:lnTo>
                <a:lnTo>
                  <a:pt x="454017" y="1139353"/>
                </a:lnTo>
                <a:lnTo>
                  <a:pt x="458492" y="1139353"/>
                </a:lnTo>
                <a:lnTo>
                  <a:pt x="462560" y="1137305"/>
                </a:lnTo>
                <a:lnTo>
                  <a:pt x="467035" y="1135258"/>
                </a:lnTo>
                <a:lnTo>
                  <a:pt x="471103" y="1133211"/>
                </a:lnTo>
                <a:lnTo>
                  <a:pt x="471103" y="1131164"/>
                </a:lnTo>
                <a:lnTo>
                  <a:pt x="475172" y="1129117"/>
                </a:lnTo>
                <a:lnTo>
                  <a:pt x="475172" y="1127069"/>
                </a:lnTo>
                <a:lnTo>
                  <a:pt x="471103" y="1125022"/>
                </a:lnTo>
                <a:lnTo>
                  <a:pt x="471103" y="1120903"/>
                </a:lnTo>
                <a:lnTo>
                  <a:pt x="467035" y="1118856"/>
                </a:lnTo>
                <a:lnTo>
                  <a:pt x="467035" y="1116809"/>
                </a:lnTo>
                <a:lnTo>
                  <a:pt x="462560" y="1114761"/>
                </a:lnTo>
                <a:lnTo>
                  <a:pt x="462560" y="1112714"/>
                </a:lnTo>
                <a:lnTo>
                  <a:pt x="458492" y="1110667"/>
                </a:lnTo>
                <a:lnTo>
                  <a:pt x="454017" y="1108620"/>
                </a:lnTo>
                <a:lnTo>
                  <a:pt x="449948" y="1106573"/>
                </a:lnTo>
                <a:lnTo>
                  <a:pt x="445473" y="1104526"/>
                </a:lnTo>
                <a:lnTo>
                  <a:pt x="441405" y="1102478"/>
                </a:lnTo>
                <a:lnTo>
                  <a:pt x="437337" y="1102478"/>
                </a:lnTo>
                <a:lnTo>
                  <a:pt x="437337" y="1100431"/>
                </a:lnTo>
                <a:lnTo>
                  <a:pt x="428793" y="1100431"/>
                </a:lnTo>
                <a:lnTo>
                  <a:pt x="428793" y="1098384"/>
                </a:lnTo>
                <a:lnTo>
                  <a:pt x="424318" y="1096312"/>
                </a:lnTo>
                <a:lnTo>
                  <a:pt x="428793" y="1094265"/>
                </a:lnTo>
                <a:lnTo>
                  <a:pt x="428793" y="1092218"/>
                </a:lnTo>
                <a:lnTo>
                  <a:pt x="432862" y="1090170"/>
                </a:lnTo>
                <a:lnTo>
                  <a:pt x="437337" y="1088123"/>
                </a:lnTo>
                <a:lnTo>
                  <a:pt x="437337" y="1086076"/>
                </a:lnTo>
                <a:lnTo>
                  <a:pt x="441405" y="1084029"/>
                </a:lnTo>
                <a:lnTo>
                  <a:pt x="445473" y="1081982"/>
                </a:lnTo>
                <a:lnTo>
                  <a:pt x="449948" y="1077887"/>
                </a:lnTo>
                <a:lnTo>
                  <a:pt x="454017" y="1075840"/>
                </a:lnTo>
                <a:lnTo>
                  <a:pt x="458492" y="1073793"/>
                </a:lnTo>
                <a:lnTo>
                  <a:pt x="462560" y="1069674"/>
                </a:lnTo>
                <a:lnTo>
                  <a:pt x="471103" y="1065579"/>
                </a:lnTo>
                <a:lnTo>
                  <a:pt x="475172" y="1063532"/>
                </a:lnTo>
                <a:lnTo>
                  <a:pt x="483715" y="1059438"/>
                </a:lnTo>
                <a:lnTo>
                  <a:pt x="488190" y="1055343"/>
                </a:lnTo>
                <a:lnTo>
                  <a:pt x="496733" y="1051249"/>
                </a:lnTo>
                <a:lnTo>
                  <a:pt x="504870" y="1045083"/>
                </a:lnTo>
                <a:lnTo>
                  <a:pt x="513413" y="1040988"/>
                </a:lnTo>
                <a:lnTo>
                  <a:pt x="517888" y="1036894"/>
                </a:lnTo>
                <a:lnTo>
                  <a:pt x="526432" y="1030752"/>
                </a:lnTo>
                <a:lnTo>
                  <a:pt x="539043" y="1024611"/>
                </a:lnTo>
                <a:lnTo>
                  <a:pt x="539043" y="1018444"/>
                </a:lnTo>
                <a:lnTo>
                  <a:pt x="543111" y="1014350"/>
                </a:lnTo>
                <a:lnTo>
                  <a:pt x="543111" y="1012303"/>
                </a:lnTo>
                <a:lnTo>
                  <a:pt x="547586" y="1010256"/>
                </a:lnTo>
                <a:lnTo>
                  <a:pt x="547586" y="1008208"/>
                </a:lnTo>
                <a:lnTo>
                  <a:pt x="551655" y="1004114"/>
                </a:lnTo>
                <a:lnTo>
                  <a:pt x="556130" y="1002067"/>
                </a:lnTo>
                <a:lnTo>
                  <a:pt x="560198" y="1000020"/>
                </a:lnTo>
                <a:lnTo>
                  <a:pt x="560198" y="995900"/>
                </a:lnTo>
                <a:lnTo>
                  <a:pt x="564266" y="993853"/>
                </a:lnTo>
                <a:lnTo>
                  <a:pt x="568741" y="991806"/>
                </a:lnTo>
                <a:lnTo>
                  <a:pt x="572810" y="987712"/>
                </a:lnTo>
                <a:lnTo>
                  <a:pt x="577285" y="985665"/>
                </a:lnTo>
                <a:lnTo>
                  <a:pt x="581353" y="981570"/>
                </a:lnTo>
                <a:lnTo>
                  <a:pt x="585828" y="979523"/>
                </a:lnTo>
                <a:lnTo>
                  <a:pt x="589896" y="975429"/>
                </a:lnTo>
                <a:lnTo>
                  <a:pt x="598440" y="973382"/>
                </a:lnTo>
                <a:lnTo>
                  <a:pt x="602508" y="971309"/>
                </a:lnTo>
                <a:lnTo>
                  <a:pt x="606983" y="967215"/>
                </a:lnTo>
                <a:lnTo>
                  <a:pt x="611051" y="965168"/>
                </a:lnTo>
                <a:lnTo>
                  <a:pt x="619595" y="961074"/>
                </a:lnTo>
                <a:lnTo>
                  <a:pt x="624070" y="959026"/>
                </a:lnTo>
                <a:lnTo>
                  <a:pt x="628138" y="954932"/>
                </a:lnTo>
                <a:lnTo>
                  <a:pt x="636681" y="950838"/>
                </a:lnTo>
                <a:lnTo>
                  <a:pt x="640749" y="948790"/>
                </a:lnTo>
                <a:lnTo>
                  <a:pt x="645225" y="944671"/>
                </a:lnTo>
                <a:lnTo>
                  <a:pt x="653768" y="942624"/>
                </a:lnTo>
                <a:lnTo>
                  <a:pt x="657836" y="938530"/>
                </a:lnTo>
                <a:lnTo>
                  <a:pt x="666379" y="934435"/>
                </a:lnTo>
                <a:lnTo>
                  <a:pt x="670448" y="932388"/>
                </a:lnTo>
                <a:lnTo>
                  <a:pt x="670448" y="481560"/>
                </a:lnTo>
                <a:lnTo>
                  <a:pt x="666379" y="475419"/>
                </a:lnTo>
                <a:lnTo>
                  <a:pt x="666379" y="471324"/>
                </a:lnTo>
                <a:lnTo>
                  <a:pt x="661904" y="465183"/>
                </a:lnTo>
                <a:lnTo>
                  <a:pt x="657836" y="461063"/>
                </a:lnTo>
                <a:lnTo>
                  <a:pt x="657836" y="456969"/>
                </a:lnTo>
                <a:lnTo>
                  <a:pt x="653768" y="452875"/>
                </a:lnTo>
                <a:lnTo>
                  <a:pt x="649293" y="448780"/>
                </a:lnTo>
                <a:lnTo>
                  <a:pt x="645225" y="442639"/>
                </a:lnTo>
                <a:lnTo>
                  <a:pt x="640749" y="440592"/>
                </a:lnTo>
                <a:lnTo>
                  <a:pt x="636681" y="436472"/>
                </a:lnTo>
                <a:lnTo>
                  <a:pt x="628138" y="432378"/>
                </a:lnTo>
                <a:lnTo>
                  <a:pt x="624070" y="428284"/>
                </a:lnTo>
                <a:lnTo>
                  <a:pt x="619595" y="426236"/>
                </a:lnTo>
                <a:lnTo>
                  <a:pt x="611051" y="422142"/>
                </a:lnTo>
                <a:lnTo>
                  <a:pt x="606983" y="420095"/>
                </a:lnTo>
                <a:lnTo>
                  <a:pt x="598440" y="416001"/>
                </a:lnTo>
                <a:lnTo>
                  <a:pt x="589896" y="413928"/>
                </a:lnTo>
                <a:lnTo>
                  <a:pt x="585828" y="411881"/>
                </a:lnTo>
                <a:lnTo>
                  <a:pt x="581353" y="407787"/>
                </a:lnTo>
                <a:lnTo>
                  <a:pt x="577285" y="405740"/>
                </a:lnTo>
                <a:lnTo>
                  <a:pt x="572810" y="401645"/>
                </a:lnTo>
                <a:lnTo>
                  <a:pt x="568741" y="399598"/>
                </a:lnTo>
                <a:lnTo>
                  <a:pt x="568741" y="397551"/>
                </a:lnTo>
                <a:lnTo>
                  <a:pt x="564266" y="393457"/>
                </a:lnTo>
                <a:lnTo>
                  <a:pt x="560198" y="391409"/>
                </a:lnTo>
                <a:lnTo>
                  <a:pt x="556130" y="389362"/>
                </a:lnTo>
                <a:lnTo>
                  <a:pt x="551655" y="387290"/>
                </a:lnTo>
                <a:lnTo>
                  <a:pt x="551655" y="385243"/>
                </a:lnTo>
                <a:lnTo>
                  <a:pt x="547586" y="383196"/>
                </a:lnTo>
                <a:lnTo>
                  <a:pt x="543111" y="381149"/>
                </a:lnTo>
                <a:lnTo>
                  <a:pt x="539043" y="381149"/>
                </a:lnTo>
                <a:lnTo>
                  <a:pt x="539043" y="379101"/>
                </a:lnTo>
                <a:lnTo>
                  <a:pt x="534568" y="377054"/>
                </a:lnTo>
                <a:lnTo>
                  <a:pt x="530500" y="377054"/>
                </a:lnTo>
                <a:lnTo>
                  <a:pt x="526432" y="375007"/>
                </a:lnTo>
                <a:lnTo>
                  <a:pt x="526432" y="372960"/>
                </a:lnTo>
                <a:lnTo>
                  <a:pt x="517888" y="372960"/>
                </a:lnTo>
                <a:lnTo>
                  <a:pt x="513413" y="370913"/>
                </a:lnTo>
                <a:lnTo>
                  <a:pt x="509345" y="370913"/>
                </a:lnTo>
                <a:lnTo>
                  <a:pt x="504870" y="368866"/>
                </a:lnTo>
                <a:lnTo>
                  <a:pt x="496733" y="368866"/>
                </a:lnTo>
                <a:lnTo>
                  <a:pt x="492258" y="366818"/>
                </a:lnTo>
                <a:lnTo>
                  <a:pt x="479647" y="366818"/>
                </a:lnTo>
                <a:lnTo>
                  <a:pt x="475172" y="364771"/>
                </a:lnTo>
                <a:lnTo>
                  <a:pt x="471103" y="362699"/>
                </a:lnTo>
                <a:lnTo>
                  <a:pt x="467035" y="362699"/>
                </a:lnTo>
                <a:lnTo>
                  <a:pt x="462560" y="360652"/>
                </a:lnTo>
                <a:lnTo>
                  <a:pt x="462560" y="358605"/>
                </a:lnTo>
                <a:lnTo>
                  <a:pt x="458492" y="356558"/>
                </a:lnTo>
                <a:lnTo>
                  <a:pt x="454017" y="354510"/>
                </a:lnTo>
                <a:lnTo>
                  <a:pt x="449948" y="352463"/>
                </a:lnTo>
                <a:lnTo>
                  <a:pt x="445473" y="350416"/>
                </a:lnTo>
                <a:lnTo>
                  <a:pt x="441405" y="348369"/>
                </a:lnTo>
                <a:lnTo>
                  <a:pt x="437337" y="346322"/>
                </a:lnTo>
                <a:lnTo>
                  <a:pt x="432862" y="342227"/>
                </a:lnTo>
                <a:lnTo>
                  <a:pt x="428793" y="340180"/>
                </a:lnTo>
                <a:lnTo>
                  <a:pt x="424318" y="338108"/>
                </a:lnTo>
                <a:lnTo>
                  <a:pt x="420250" y="334014"/>
                </a:lnTo>
                <a:lnTo>
                  <a:pt x="420250" y="331966"/>
                </a:lnTo>
                <a:lnTo>
                  <a:pt x="415775" y="327872"/>
                </a:lnTo>
                <a:lnTo>
                  <a:pt x="411707" y="325825"/>
                </a:lnTo>
                <a:lnTo>
                  <a:pt x="407639" y="321731"/>
                </a:lnTo>
                <a:lnTo>
                  <a:pt x="403163" y="319683"/>
                </a:lnTo>
                <a:lnTo>
                  <a:pt x="399095" y="315589"/>
                </a:lnTo>
                <a:lnTo>
                  <a:pt x="399095" y="311470"/>
                </a:lnTo>
                <a:lnTo>
                  <a:pt x="394620" y="309423"/>
                </a:lnTo>
                <a:lnTo>
                  <a:pt x="390552" y="305328"/>
                </a:lnTo>
                <a:lnTo>
                  <a:pt x="386077" y="301234"/>
                </a:lnTo>
                <a:lnTo>
                  <a:pt x="386077" y="297140"/>
                </a:lnTo>
                <a:lnTo>
                  <a:pt x="382009" y="293045"/>
                </a:lnTo>
                <a:lnTo>
                  <a:pt x="377940" y="290998"/>
                </a:lnTo>
                <a:lnTo>
                  <a:pt x="377940" y="286879"/>
                </a:lnTo>
                <a:lnTo>
                  <a:pt x="373465" y="282784"/>
                </a:lnTo>
                <a:lnTo>
                  <a:pt x="373465" y="278690"/>
                </a:lnTo>
                <a:lnTo>
                  <a:pt x="369397" y="266407"/>
                </a:lnTo>
                <a:lnTo>
                  <a:pt x="364922" y="256146"/>
                </a:lnTo>
                <a:lnTo>
                  <a:pt x="360854" y="245910"/>
                </a:lnTo>
                <a:lnTo>
                  <a:pt x="356379" y="237722"/>
                </a:lnTo>
                <a:lnTo>
                  <a:pt x="352310" y="227461"/>
                </a:lnTo>
                <a:lnTo>
                  <a:pt x="352310" y="217225"/>
                </a:lnTo>
                <a:lnTo>
                  <a:pt x="348242" y="209011"/>
                </a:lnTo>
                <a:lnTo>
                  <a:pt x="343767" y="200822"/>
                </a:lnTo>
                <a:lnTo>
                  <a:pt x="339699" y="192634"/>
                </a:lnTo>
                <a:lnTo>
                  <a:pt x="339699" y="184420"/>
                </a:lnTo>
                <a:lnTo>
                  <a:pt x="335224" y="176231"/>
                </a:lnTo>
                <a:lnTo>
                  <a:pt x="335224" y="170090"/>
                </a:lnTo>
                <a:lnTo>
                  <a:pt x="331155" y="161901"/>
                </a:lnTo>
                <a:lnTo>
                  <a:pt x="331155" y="155735"/>
                </a:lnTo>
                <a:lnTo>
                  <a:pt x="326680" y="147546"/>
                </a:lnTo>
                <a:lnTo>
                  <a:pt x="326680" y="110672"/>
                </a:lnTo>
                <a:lnTo>
                  <a:pt x="331155" y="106552"/>
                </a:lnTo>
                <a:lnTo>
                  <a:pt x="331155" y="100411"/>
                </a:lnTo>
                <a:lnTo>
                  <a:pt x="335224" y="94269"/>
                </a:lnTo>
                <a:lnTo>
                  <a:pt x="339699" y="90175"/>
                </a:lnTo>
                <a:lnTo>
                  <a:pt x="343767" y="84009"/>
                </a:lnTo>
                <a:lnTo>
                  <a:pt x="348242" y="79914"/>
                </a:lnTo>
                <a:lnTo>
                  <a:pt x="352310" y="73773"/>
                </a:lnTo>
                <a:lnTo>
                  <a:pt x="356379" y="69678"/>
                </a:lnTo>
                <a:lnTo>
                  <a:pt x="364922" y="63537"/>
                </a:lnTo>
                <a:lnTo>
                  <a:pt x="373465" y="59418"/>
                </a:lnTo>
                <a:lnTo>
                  <a:pt x="382009" y="53276"/>
                </a:lnTo>
                <a:lnTo>
                  <a:pt x="386077" y="51229"/>
                </a:lnTo>
                <a:lnTo>
                  <a:pt x="390552" y="47134"/>
                </a:lnTo>
                <a:lnTo>
                  <a:pt x="394620" y="43040"/>
                </a:lnTo>
                <a:lnTo>
                  <a:pt x="394620" y="40993"/>
                </a:lnTo>
                <a:lnTo>
                  <a:pt x="399095" y="36899"/>
                </a:lnTo>
                <a:lnTo>
                  <a:pt x="403163" y="34851"/>
                </a:lnTo>
                <a:lnTo>
                  <a:pt x="407639" y="30732"/>
                </a:lnTo>
                <a:lnTo>
                  <a:pt x="411707" y="28685"/>
                </a:lnTo>
                <a:lnTo>
                  <a:pt x="411707" y="24591"/>
                </a:lnTo>
                <a:lnTo>
                  <a:pt x="415775" y="22543"/>
                </a:lnTo>
                <a:lnTo>
                  <a:pt x="420250" y="20496"/>
                </a:lnTo>
                <a:lnTo>
                  <a:pt x="424318" y="16402"/>
                </a:lnTo>
                <a:lnTo>
                  <a:pt x="424318" y="14355"/>
                </a:lnTo>
                <a:lnTo>
                  <a:pt x="428793" y="12308"/>
                </a:lnTo>
                <a:lnTo>
                  <a:pt x="428793" y="10260"/>
                </a:lnTo>
                <a:lnTo>
                  <a:pt x="432862" y="8188"/>
                </a:lnTo>
                <a:lnTo>
                  <a:pt x="437337" y="6141"/>
                </a:lnTo>
                <a:lnTo>
                  <a:pt x="437337" y="4094"/>
                </a:lnTo>
                <a:lnTo>
                  <a:pt x="441405" y="2047"/>
                </a:lnTo>
                <a:lnTo>
                  <a:pt x="441405" y="0"/>
                </a:lnTo>
                <a:lnTo>
                  <a:pt x="437337" y="0"/>
                </a:lnTo>
                <a:lnTo>
                  <a:pt x="432862" y="2047"/>
                </a:lnTo>
                <a:lnTo>
                  <a:pt x="428793" y="4094"/>
                </a:lnTo>
                <a:lnTo>
                  <a:pt x="424318" y="6141"/>
                </a:lnTo>
                <a:lnTo>
                  <a:pt x="420250" y="6141"/>
                </a:lnTo>
                <a:lnTo>
                  <a:pt x="415775" y="8188"/>
                </a:lnTo>
                <a:lnTo>
                  <a:pt x="411707" y="8188"/>
                </a:lnTo>
                <a:lnTo>
                  <a:pt x="411707" y="10260"/>
                </a:lnTo>
                <a:lnTo>
                  <a:pt x="407639" y="12308"/>
                </a:lnTo>
                <a:lnTo>
                  <a:pt x="403163" y="12308"/>
                </a:lnTo>
                <a:lnTo>
                  <a:pt x="399095" y="14355"/>
                </a:lnTo>
                <a:lnTo>
                  <a:pt x="390552" y="14355"/>
                </a:lnTo>
                <a:lnTo>
                  <a:pt x="386077" y="16402"/>
                </a:lnTo>
                <a:lnTo>
                  <a:pt x="382009" y="16402"/>
                </a:lnTo>
                <a:lnTo>
                  <a:pt x="377940" y="18449"/>
                </a:lnTo>
                <a:lnTo>
                  <a:pt x="364922" y="18449"/>
                </a:lnTo>
                <a:lnTo>
                  <a:pt x="364922" y="20496"/>
                </a:lnTo>
                <a:lnTo>
                  <a:pt x="360854" y="20496"/>
                </a:lnTo>
                <a:lnTo>
                  <a:pt x="360854" y="24591"/>
                </a:lnTo>
                <a:lnTo>
                  <a:pt x="356379" y="24591"/>
                </a:lnTo>
                <a:lnTo>
                  <a:pt x="356379" y="28685"/>
                </a:lnTo>
                <a:lnTo>
                  <a:pt x="352310" y="30732"/>
                </a:lnTo>
                <a:lnTo>
                  <a:pt x="352310" y="34851"/>
                </a:lnTo>
                <a:lnTo>
                  <a:pt x="348242" y="36899"/>
                </a:lnTo>
                <a:lnTo>
                  <a:pt x="348242" y="43040"/>
                </a:lnTo>
                <a:lnTo>
                  <a:pt x="343767" y="43040"/>
                </a:lnTo>
                <a:lnTo>
                  <a:pt x="343767" y="47134"/>
                </a:lnTo>
                <a:lnTo>
                  <a:pt x="339699" y="49182"/>
                </a:lnTo>
                <a:lnTo>
                  <a:pt x="339699" y="53276"/>
                </a:lnTo>
                <a:lnTo>
                  <a:pt x="335224" y="55323"/>
                </a:lnTo>
                <a:lnTo>
                  <a:pt x="335224" y="57370"/>
                </a:lnTo>
                <a:lnTo>
                  <a:pt x="331155" y="59418"/>
                </a:lnTo>
                <a:lnTo>
                  <a:pt x="331155" y="65584"/>
                </a:lnTo>
                <a:lnTo>
                  <a:pt x="326680" y="67631"/>
                </a:lnTo>
                <a:lnTo>
                  <a:pt x="326680" y="69678"/>
                </a:lnTo>
                <a:lnTo>
                  <a:pt x="322612" y="71726"/>
                </a:lnTo>
                <a:lnTo>
                  <a:pt x="322612" y="73773"/>
                </a:lnTo>
                <a:lnTo>
                  <a:pt x="318544" y="75820"/>
                </a:lnTo>
                <a:lnTo>
                  <a:pt x="318544" y="77867"/>
                </a:lnTo>
                <a:lnTo>
                  <a:pt x="314069" y="79914"/>
                </a:lnTo>
                <a:lnTo>
                  <a:pt x="310000" y="81961"/>
                </a:lnTo>
                <a:lnTo>
                  <a:pt x="310000" y="86081"/>
                </a:lnTo>
                <a:lnTo>
                  <a:pt x="305525" y="88128"/>
                </a:lnTo>
                <a:lnTo>
                  <a:pt x="301457" y="90175"/>
                </a:lnTo>
                <a:lnTo>
                  <a:pt x="296982" y="92222"/>
                </a:lnTo>
                <a:lnTo>
                  <a:pt x="292914" y="96317"/>
                </a:lnTo>
                <a:lnTo>
                  <a:pt x="288846" y="98364"/>
                </a:lnTo>
                <a:lnTo>
                  <a:pt x="284370" y="100411"/>
                </a:lnTo>
                <a:lnTo>
                  <a:pt x="280302" y="104505"/>
                </a:lnTo>
                <a:lnTo>
                  <a:pt x="275827" y="106552"/>
                </a:lnTo>
                <a:lnTo>
                  <a:pt x="271759" y="110672"/>
                </a:lnTo>
                <a:lnTo>
                  <a:pt x="267284" y="112719"/>
                </a:lnTo>
                <a:lnTo>
                  <a:pt x="263216" y="116813"/>
                </a:lnTo>
                <a:lnTo>
                  <a:pt x="259147" y="120908"/>
                </a:lnTo>
                <a:lnTo>
                  <a:pt x="250604" y="122955"/>
                </a:lnTo>
                <a:lnTo>
                  <a:pt x="246129" y="127049"/>
                </a:lnTo>
                <a:lnTo>
                  <a:pt x="242061" y="131144"/>
                </a:lnTo>
                <a:lnTo>
                  <a:pt x="233517" y="135238"/>
                </a:lnTo>
                <a:lnTo>
                  <a:pt x="229449" y="139357"/>
                </a:lnTo>
                <a:lnTo>
                  <a:pt x="220906" y="143452"/>
                </a:lnTo>
                <a:lnTo>
                  <a:pt x="216431" y="147546"/>
                </a:lnTo>
                <a:lnTo>
                  <a:pt x="207887" y="153687"/>
                </a:lnTo>
                <a:lnTo>
                  <a:pt x="203819" y="157782"/>
                </a:lnTo>
                <a:lnTo>
                  <a:pt x="199751" y="157782"/>
                </a:lnTo>
                <a:lnTo>
                  <a:pt x="199751" y="159829"/>
                </a:lnTo>
                <a:lnTo>
                  <a:pt x="195276" y="159829"/>
                </a:lnTo>
                <a:lnTo>
                  <a:pt x="195276" y="161901"/>
                </a:lnTo>
                <a:lnTo>
                  <a:pt x="191207" y="163948"/>
                </a:lnTo>
                <a:lnTo>
                  <a:pt x="186732" y="165995"/>
                </a:lnTo>
                <a:lnTo>
                  <a:pt x="186732" y="168043"/>
                </a:lnTo>
                <a:lnTo>
                  <a:pt x="182664" y="168043"/>
                </a:lnTo>
                <a:lnTo>
                  <a:pt x="182664" y="170090"/>
                </a:lnTo>
                <a:lnTo>
                  <a:pt x="178189" y="170090"/>
                </a:lnTo>
                <a:lnTo>
                  <a:pt x="178189" y="172137"/>
                </a:lnTo>
                <a:lnTo>
                  <a:pt x="174121" y="174184"/>
                </a:lnTo>
                <a:lnTo>
                  <a:pt x="170053" y="176231"/>
                </a:lnTo>
                <a:lnTo>
                  <a:pt x="170053" y="178279"/>
                </a:lnTo>
                <a:lnTo>
                  <a:pt x="165577" y="180326"/>
                </a:lnTo>
                <a:lnTo>
                  <a:pt x="161509" y="182373"/>
                </a:lnTo>
                <a:lnTo>
                  <a:pt x="161509" y="184420"/>
                </a:lnTo>
                <a:lnTo>
                  <a:pt x="157034" y="184420"/>
                </a:lnTo>
                <a:lnTo>
                  <a:pt x="157034" y="186467"/>
                </a:lnTo>
                <a:lnTo>
                  <a:pt x="152966" y="188539"/>
                </a:lnTo>
                <a:lnTo>
                  <a:pt x="152966" y="190587"/>
                </a:lnTo>
                <a:lnTo>
                  <a:pt x="148491" y="190587"/>
                </a:lnTo>
                <a:lnTo>
                  <a:pt x="148491" y="192634"/>
                </a:lnTo>
                <a:lnTo>
                  <a:pt x="144423" y="192634"/>
                </a:lnTo>
                <a:lnTo>
                  <a:pt x="144423" y="194681"/>
                </a:lnTo>
                <a:lnTo>
                  <a:pt x="140354" y="196728"/>
                </a:lnTo>
                <a:lnTo>
                  <a:pt x="135879" y="196728"/>
                </a:lnTo>
                <a:lnTo>
                  <a:pt x="135879" y="198775"/>
                </a:lnTo>
                <a:lnTo>
                  <a:pt x="131811" y="200822"/>
                </a:lnTo>
                <a:lnTo>
                  <a:pt x="127336" y="200822"/>
                </a:lnTo>
                <a:lnTo>
                  <a:pt x="127336" y="202870"/>
                </a:lnTo>
                <a:lnTo>
                  <a:pt x="123268" y="202870"/>
                </a:lnTo>
                <a:lnTo>
                  <a:pt x="123268" y="204917"/>
                </a:lnTo>
                <a:lnTo>
                  <a:pt x="118793" y="206964"/>
                </a:lnTo>
                <a:lnTo>
                  <a:pt x="118793" y="213130"/>
                </a:lnTo>
                <a:lnTo>
                  <a:pt x="114724" y="217225"/>
                </a:lnTo>
                <a:lnTo>
                  <a:pt x="110249" y="223366"/>
                </a:lnTo>
                <a:lnTo>
                  <a:pt x="106181" y="227461"/>
                </a:lnTo>
                <a:lnTo>
                  <a:pt x="102113" y="231555"/>
                </a:lnTo>
                <a:lnTo>
                  <a:pt x="97638" y="237722"/>
                </a:lnTo>
                <a:lnTo>
                  <a:pt x="93569" y="241816"/>
                </a:lnTo>
                <a:lnTo>
                  <a:pt x="89094" y="245910"/>
                </a:lnTo>
                <a:lnTo>
                  <a:pt x="80551" y="250005"/>
                </a:lnTo>
                <a:lnTo>
                  <a:pt x="76483" y="256146"/>
                </a:lnTo>
                <a:lnTo>
                  <a:pt x="67939" y="260240"/>
                </a:lnTo>
                <a:lnTo>
                  <a:pt x="63871" y="264360"/>
                </a:lnTo>
                <a:lnTo>
                  <a:pt x="55328" y="268454"/>
                </a:lnTo>
                <a:lnTo>
                  <a:pt x="46784" y="272548"/>
                </a:lnTo>
                <a:lnTo>
                  <a:pt x="38241" y="276643"/>
                </a:lnTo>
                <a:lnTo>
                  <a:pt x="29698" y="280737"/>
                </a:lnTo>
                <a:lnTo>
                  <a:pt x="21154" y="284832"/>
                </a:lnTo>
                <a:lnTo>
                  <a:pt x="8543" y="284832"/>
                </a:lnTo>
                <a:lnTo>
                  <a:pt x="4475" y="282784"/>
                </a:lnTo>
                <a:lnTo>
                  <a:pt x="0" y="280737"/>
                </a:lnTo>
                <a:lnTo>
                  <a:pt x="0" y="1795098"/>
                </a:lnTo>
                <a:lnTo>
                  <a:pt x="8543" y="1791003"/>
                </a:lnTo>
                <a:lnTo>
                  <a:pt x="17086" y="1786909"/>
                </a:lnTo>
                <a:lnTo>
                  <a:pt x="25629" y="1782815"/>
                </a:lnTo>
                <a:lnTo>
                  <a:pt x="34173" y="1778695"/>
                </a:lnTo>
                <a:lnTo>
                  <a:pt x="42716" y="1774601"/>
                </a:lnTo>
                <a:lnTo>
                  <a:pt x="50853" y="1770507"/>
                </a:lnTo>
                <a:lnTo>
                  <a:pt x="59396" y="1766412"/>
                </a:lnTo>
                <a:lnTo>
                  <a:pt x="63871" y="1762318"/>
                </a:lnTo>
                <a:lnTo>
                  <a:pt x="72414" y="1758224"/>
                </a:lnTo>
                <a:lnTo>
                  <a:pt x="76483" y="1754104"/>
                </a:lnTo>
                <a:lnTo>
                  <a:pt x="85026" y="1750010"/>
                </a:lnTo>
                <a:lnTo>
                  <a:pt x="89094" y="1745916"/>
                </a:lnTo>
                <a:lnTo>
                  <a:pt x="97638" y="1741821"/>
                </a:lnTo>
                <a:lnTo>
                  <a:pt x="102113" y="1737727"/>
                </a:lnTo>
                <a:lnTo>
                  <a:pt x="106181" y="1733633"/>
                </a:lnTo>
                <a:lnTo>
                  <a:pt x="110249" y="1731585"/>
                </a:lnTo>
                <a:lnTo>
                  <a:pt x="114724" y="1727466"/>
                </a:lnTo>
                <a:lnTo>
                  <a:pt x="118793" y="1723372"/>
                </a:lnTo>
                <a:lnTo>
                  <a:pt x="123268" y="1721325"/>
                </a:lnTo>
                <a:lnTo>
                  <a:pt x="127336" y="1717230"/>
                </a:lnTo>
                <a:lnTo>
                  <a:pt x="131811" y="1713136"/>
                </a:lnTo>
                <a:lnTo>
                  <a:pt x="135879" y="1711089"/>
                </a:lnTo>
                <a:lnTo>
                  <a:pt x="140354" y="1706994"/>
                </a:lnTo>
                <a:lnTo>
                  <a:pt x="144423" y="1702875"/>
                </a:lnTo>
                <a:lnTo>
                  <a:pt x="144423" y="1700828"/>
                </a:lnTo>
                <a:lnTo>
                  <a:pt x="148491" y="1696734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200165" y="4006540"/>
            <a:ext cx="4475" cy="2047"/>
          </a:xfrm>
          <a:custGeom>
            <a:avLst/>
            <a:gdLst/>
            <a:ahLst/>
            <a:cxnLst/>
            <a:rect l="l" t="t" r="r" b="b"/>
            <a:pathLst>
              <a:path w="4475" h="2047">
                <a:moveTo>
                  <a:pt x="4475" y="0"/>
                </a:moveTo>
                <a:lnTo>
                  <a:pt x="0" y="2047"/>
                </a:lnTo>
                <a:lnTo>
                  <a:pt x="4475" y="2047"/>
                </a:lnTo>
                <a:lnTo>
                  <a:pt x="4475" y="0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196097" y="4010634"/>
            <a:ext cx="4068" cy="2047"/>
          </a:xfrm>
          <a:custGeom>
            <a:avLst/>
            <a:gdLst/>
            <a:ahLst/>
            <a:cxnLst/>
            <a:rect l="l" t="t" r="r" b="b"/>
            <a:pathLst>
              <a:path w="4068" h="2047">
                <a:moveTo>
                  <a:pt x="4068" y="0"/>
                </a:moveTo>
                <a:lnTo>
                  <a:pt x="0" y="0"/>
                </a:lnTo>
                <a:lnTo>
                  <a:pt x="0" y="2047"/>
                </a:lnTo>
                <a:lnTo>
                  <a:pt x="4068" y="0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191622" y="4012681"/>
            <a:ext cx="4475" cy="2047"/>
          </a:xfrm>
          <a:custGeom>
            <a:avLst/>
            <a:gdLst/>
            <a:ahLst/>
            <a:cxnLst/>
            <a:rect l="l" t="t" r="r" b="b"/>
            <a:pathLst>
              <a:path w="4475" h="2047">
                <a:moveTo>
                  <a:pt x="4475" y="0"/>
                </a:moveTo>
                <a:lnTo>
                  <a:pt x="0" y="2047"/>
                </a:lnTo>
                <a:lnTo>
                  <a:pt x="4475" y="2047"/>
                </a:lnTo>
                <a:lnTo>
                  <a:pt x="4475" y="0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114133" y="3656123"/>
            <a:ext cx="25467" cy="52492"/>
          </a:xfrm>
          <a:custGeom>
            <a:avLst/>
            <a:gdLst/>
            <a:ahLst/>
            <a:cxnLst/>
            <a:rect l="l" t="t" r="r" b="b"/>
            <a:pathLst>
              <a:path w="25467" h="52492">
                <a:moveTo>
                  <a:pt x="4271" y="51229"/>
                </a:moveTo>
                <a:lnTo>
                  <a:pt x="4793" y="52492"/>
                </a:lnTo>
                <a:lnTo>
                  <a:pt x="8502" y="47134"/>
                </a:lnTo>
                <a:lnTo>
                  <a:pt x="17005" y="36874"/>
                </a:lnTo>
                <a:lnTo>
                  <a:pt x="21236" y="26638"/>
                </a:lnTo>
                <a:lnTo>
                  <a:pt x="21236" y="18449"/>
                </a:lnTo>
                <a:lnTo>
                  <a:pt x="25467" y="12283"/>
                </a:lnTo>
                <a:lnTo>
                  <a:pt x="25467" y="4094"/>
                </a:lnTo>
                <a:lnTo>
                  <a:pt x="21236" y="2047"/>
                </a:lnTo>
                <a:lnTo>
                  <a:pt x="17005" y="0"/>
                </a:lnTo>
                <a:lnTo>
                  <a:pt x="17005" y="2047"/>
                </a:lnTo>
                <a:lnTo>
                  <a:pt x="12733" y="2047"/>
                </a:lnTo>
                <a:lnTo>
                  <a:pt x="8502" y="4094"/>
                </a:lnTo>
                <a:lnTo>
                  <a:pt x="4271" y="8188"/>
                </a:lnTo>
                <a:lnTo>
                  <a:pt x="4271" y="12283"/>
                </a:lnTo>
                <a:lnTo>
                  <a:pt x="0" y="18449"/>
                </a:lnTo>
                <a:lnTo>
                  <a:pt x="0" y="40968"/>
                </a:lnTo>
                <a:lnTo>
                  <a:pt x="4271" y="51229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477696" y="3301687"/>
            <a:ext cx="4395788" cy="2571661"/>
          </a:xfrm>
          <a:custGeom>
            <a:avLst/>
            <a:gdLst/>
            <a:ahLst/>
            <a:cxnLst/>
            <a:rect l="l" t="t" r="r" b="b"/>
            <a:pathLst>
              <a:path w="4395788" h="2571661">
                <a:moveTo>
                  <a:pt x="4111417" y="2563463"/>
                </a:moveTo>
                <a:lnTo>
                  <a:pt x="4119961" y="2561416"/>
                </a:lnTo>
                <a:lnTo>
                  <a:pt x="4128504" y="2559366"/>
                </a:lnTo>
                <a:lnTo>
                  <a:pt x="4137047" y="2557316"/>
                </a:lnTo>
                <a:lnTo>
                  <a:pt x="4145591" y="2555266"/>
                </a:lnTo>
                <a:lnTo>
                  <a:pt x="4154134" y="2553217"/>
                </a:lnTo>
                <a:lnTo>
                  <a:pt x="4166746" y="2551170"/>
                </a:lnTo>
                <a:lnTo>
                  <a:pt x="4175289" y="2547070"/>
                </a:lnTo>
                <a:lnTo>
                  <a:pt x="4183832" y="2545021"/>
                </a:lnTo>
                <a:lnTo>
                  <a:pt x="4192376" y="2542971"/>
                </a:lnTo>
                <a:lnTo>
                  <a:pt x="4204987" y="2538874"/>
                </a:lnTo>
                <a:lnTo>
                  <a:pt x="4213531" y="2534775"/>
                </a:lnTo>
                <a:lnTo>
                  <a:pt x="4222074" y="2532725"/>
                </a:lnTo>
                <a:lnTo>
                  <a:pt x="4230210" y="2528628"/>
                </a:lnTo>
                <a:lnTo>
                  <a:pt x="4238754" y="2524529"/>
                </a:lnTo>
                <a:lnTo>
                  <a:pt x="4251772" y="2520430"/>
                </a:lnTo>
                <a:lnTo>
                  <a:pt x="4259909" y="2516328"/>
                </a:lnTo>
                <a:lnTo>
                  <a:pt x="4268452" y="2512233"/>
                </a:lnTo>
                <a:lnTo>
                  <a:pt x="4268452" y="997873"/>
                </a:lnTo>
                <a:lnTo>
                  <a:pt x="4264384" y="997873"/>
                </a:lnTo>
                <a:lnTo>
                  <a:pt x="4264384" y="983543"/>
                </a:lnTo>
                <a:lnTo>
                  <a:pt x="4268452" y="981495"/>
                </a:lnTo>
                <a:lnTo>
                  <a:pt x="4268452" y="979423"/>
                </a:lnTo>
                <a:lnTo>
                  <a:pt x="4272927" y="977376"/>
                </a:lnTo>
                <a:lnTo>
                  <a:pt x="4276995" y="973282"/>
                </a:lnTo>
                <a:lnTo>
                  <a:pt x="4281470" y="971234"/>
                </a:lnTo>
                <a:lnTo>
                  <a:pt x="4285539" y="969187"/>
                </a:lnTo>
                <a:lnTo>
                  <a:pt x="4289607" y="965093"/>
                </a:lnTo>
                <a:lnTo>
                  <a:pt x="4294082" y="963046"/>
                </a:lnTo>
                <a:lnTo>
                  <a:pt x="4298150" y="958951"/>
                </a:lnTo>
                <a:lnTo>
                  <a:pt x="4306694" y="956904"/>
                </a:lnTo>
                <a:lnTo>
                  <a:pt x="4311169" y="954857"/>
                </a:lnTo>
                <a:lnTo>
                  <a:pt x="4315237" y="950738"/>
                </a:lnTo>
                <a:lnTo>
                  <a:pt x="4323780" y="948691"/>
                </a:lnTo>
                <a:lnTo>
                  <a:pt x="4327848" y="946643"/>
                </a:lnTo>
                <a:lnTo>
                  <a:pt x="4336392" y="944596"/>
                </a:lnTo>
                <a:lnTo>
                  <a:pt x="4340867" y="940502"/>
                </a:lnTo>
                <a:lnTo>
                  <a:pt x="4349003" y="938455"/>
                </a:lnTo>
                <a:lnTo>
                  <a:pt x="4353478" y="936408"/>
                </a:lnTo>
                <a:lnTo>
                  <a:pt x="4357547" y="934360"/>
                </a:lnTo>
                <a:lnTo>
                  <a:pt x="4366090" y="932313"/>
                </a:lnTo>
                <a:lnTo>
                  <a:pt x="4370565" y="932313"/>
                </a:lnTo>
                <a:lnTo>
                  <a:pt x="4370565" y="930266"/>
                </a:lnTo>
                <a:lnTo>
                  <a:pt x="4374633" y="930266"/>
                </a:lnTo>
                <a:lnTo>
                  <a:pt x="4374633" y="928194"/>
                </a:lnTo>
                <a:lnTo>
                  <a:pt x="4378702" y="928194"/>
                </a:lnTo>
                <a:lnTo>
                  <a:pt x="4378702" y="926147"/>
                </a:lnTo>
                <a:lnTo>
                  <a:pt x="4383177" y="926147"/>
                </a:lnTo>
                <a:lnTo>
                  <a:pt x="4387245" y="924100"/>
                </a:lnTo>
                <a:lnTo>
                  <a:pt x="4391720" y="917958"/>
                </a:lnTo>
                <a:lnTo>
                  <a:pt x="4391720" y="911816"/>
                </a:lnTo>
                <a:lnTo>
                  <a:pt x="4395788" y="907722"/>
                </a:lnTo>
                <a:lnTo>
                  <a:pt x="4395788" y="872870"/>
                </a:lnTo>
                <a:lnTo>
                  <a:pt x="4391720" y="866729"/>
                </a:lnTo>
                <a:lnTo>
                  <a:pt x="4391720" y="858540"/>
                </a:lnTo>
                <a:lnTo>
                  <a:pt x="4387245" y="850326"/>
                </a:lnTo>
                <a:lnTo>
                  <a:pt x="4383177" y="842138"/>
                </a:lnTo>
                <a:lnTo>
                  <a:pt x="4383177" y="833949"/>
                </a:lnTo>
                <a:lnTo>
                  <a:pt x="4378702" y="823688"/>
                </a:lnTo>
                <a:lnTo>
                  <a:pt x="4374633" y="815499"/>
                </a:lnTo>
                <a:lnTo>
                  <a:pt x="4370565" y="807311"/>
                </a:lnTo>
                <a:lnTo>
                  <a:pt x="4362022" y="801144"/>
                </a:lnTo>
                <a:lnTo>
                  <a:pt x="4357547" y="795003"/>
                </a:lnTo>
                <a:lnTo>
                  <a:pt x="4353478" y="786814"/>
                </a:lnTo>
                <a:lnTo>
                  <a:pt x="4344935" y="780672"/>
                </a:lnTo>
                <a:lnTo>
                  <a:pt x="4340867" y="774506"/>
                </a:lnTo>
                <a:lnTo>
                  <a:pt x="4336392" y="768364"/>
                </a:lnTo>
                <a:lnTo>
                  <a:pt x="4327848" y="762223"/>
                </a:lnTo>
                <a:lnTo>
                  <a:pt x="4323780" y="756081"/>
                </a:lnTo>
                <a:lnTo>
                  <a:pt x="4319305" y="751987"/>
                </a:lnTo>
                <a:lnTo>
                  <a:pt x="4311169" y="745820"/>
                </a:lnTo>
                <a:lnTo>
                  <a:pt x="4306694" y="739679"/>
                </a:lnTo>
                <a:lnTo>
                  <a:pt x="4298150" y="735585"/>
                </a:lnTo>
                <a:lnTo>
                  <a:pt x="4294082" y="729443"/>
                </a:lnTo>
                <a:lnTo>
                  <a:pt x="4289607" y="725324"/>
                </a:lnTo>
                <a:lnTo>
                  <a:pt x="4281470" y="721229"/>
                </a:lnTo>
                <a:lnTo>
                  <a:pt x="4276995" y="717135"/>
                </a:lnTo>
                <a:lnTo>
                  <a:pt x="4272927" y="713041"/>
                </a:lnTo>
                <a:lnTo>
                  <a:pt x="4268452" y="708946"/>
                </a:lnTo>
                <a:lnTo>
                  <a:pt x="4264384" y="704852"/>
                </a:lnTo>
                <a:lnTo>
                  <a:pt x="4255840" y="700733"/>
                </a:lnTo>
                <a:lnTo>
                  <a:pt x="4251772" y="696638"/>
                </a:lnTo>
                <a:lnTo>
                  <a:pt x="4247297" y="694591"/>
                </a:lnTo>
                <a:lnTo>
                  <a:pt x="4243229" y="690497"/>
                </a:lnTo>
                <a:lnTo>
                  <a:pt x="4238754" y="688450"/>
                </a:lnTo>
                <a:lnTo>
                  <a:pt x="4234685" y="684355"/>
                </a:lnTo>
                <a:lnTo>
                  <a:pt x="4234685" y="682308"/>
                </a:lnTo>
                <a:lnTo>
                  <a:pt x="4230210" y="680261"/>
                </a:lnTo>
                <a:lnTo>
                  <a:pt x="4226142" y="678214"/>
                </a:lnTo>
                <a:lnTo>
                  <a:pt x="4222074" y="676167"/>
                </a:lnTo>
                <a:lnTo>
                  <a:pt x="4222074" y="674094"/>
                </a:lnTo>
                <a:lnTo>
                  <a:pt x="4217599" y="674094"/>
                </a:lnTo>
                <a:lnTo>
                  <a:pt x="4209055" y="665906"/>
                </a:lnTo>
                <a:lnTo>
                  <a:pt x="4196444" y="659764"/>
                </a:lnTo>
                <a:lnTo>
                  <a:pt x="4183832" y="651576"/>
                </a:lnTo>
                <a:lnTo>
                  <a:pt x="4170814" y="645409"/>
                </a:lnTo>
                <a:lnTo>
                  <a:pt x="4158202" y="639268"/>
                </a:lnTo>
                <a:lnTo>
                  <a:pt x="4145591" y="633126"/>
                </a:lnTo>
                <a:lnTo>
                  <a:pt x="4132979" y="624912"/>
                </a:lnTo>
                <a:lnTo>
                  <a:pt x="4119961" y="618771"/>
                </a:lnTo>
                <a:lnTo>
                  <a:pt x="4107349" y="612629"/>
                </a:lnTo>
                <a:lnTo>
                  <a:pt x="4090262" y="606488"/>
                </a:lnTo>
                <a:lnTo>
                  <a:pt x="4077651" y="600346"/>
                </a:lnTo>
                <a:lnTo>
                  <a:pt x="4065039" y="594180"/>
                </a:lnTo>
                <a:lnTo>
                  <a:pt x="4052021" y="588038"/>
                </a:lnTo>
                <a:lnTo>
                  <a:pt x="4039409" y="579849"/>
                </a:lnTo>
                <a:lnTo>
                  <a:pt x="4022323" y="573683"/>
                </a:lnTo>
                <a:lnTo>
                  <a:pt x="4009711" y="567541"/>
                </a:lnTo>
                <a:lnTo>
                  <a:pt x="3997099" y="561400"/>
                </a:lnTo>
                <a:lnTo>
                  <a:pt x="3984488" y="555258"/>
                </a:lnTo>
                <a:lnTo>
                  <a:pt x="3967401" y="549092"/>
                </a:lnTo>
                <a:lnTo>
                  <a:pt x="3954790" y="542950"/>
                </a:lnTo>
                <a:lnTo>
                  <a:pt x="3941771" y="536809"/>
                </a:lnTo>
                <a:lnTo>
                  <a:pt x="3924685" y="530667"/>
                </a:lnTo>
                <a:lnTo>
                  <a:pt x="3912073" y="524526"/>
                </a:lnTo>
                <a:lnTo>
                  <a:pt x="3899461" y="520406"/>
                </a:lnTo>
                <a:lnTo>
                  <a:pt x="3882375" y="514265"/>
                </a:lnTo>
                <a:lnTo>
                  <a:pt x="3869763" y="508123"/>
                </a:lnTo>
                <a:lnTo>
                  <a:pt x="3857151" y="501982"/>
                </a:lnTo>
                <a:lnTo>
                  <a:pt x="3844133" y="495815"/>
                </a:lnTo>
                <a:lnTo>
                  <a:pt x="3827453" y="489674"/>
                </a:lnTo>
                <a:lnTo>
                  <a:pt x="3814435" y="483532"/>
                </a:lnTo>
                <a:lnTo>
                  <a:pt x="3801823" y="477391"/>
                </a:lnTo>
                <a:lnTo>
                  <a:pt x="3784737" y="471224"/>
                </a:lnTo>
                <a:lnTo>
                  <a:pt x="3784737" y="469177"/>
                </a:lnTo>
                <a:lnTo>
                  <a:pt x="3780668" y="469177"/>
                </a:lnTo>
                <a:lnTo>
                  <a:pt x="3776193" y="467130"/>
                </a:lnTo>
                <a:lnTo>
                  <a:pt x="3772125" y="467130"/>
                </a:lnTo>
                <a:lnTo>
                  <a:pt x="3772125" y="465083"/>
                </a:lnTo>
                <a:lnTo>
                  <a:pt x="3768057" y="465083"/>
                </a:lnTo>
                <a:lnTo>
                  <a:pt x="3763582" y="463036"/>
                </a:lnTo>
                <a:lnTo>
                  <a:pt x="3759513" y="463036"/>
                </a:lnTo>
                <a:lnTo>
                  <a:pt x="3759513" y="460988"/>
                </a:lnTo>
                <a:lnTo>
                  <a:pt x="3755038" y="458941"/>
                </a:lnTo>
                <a:lnTo>
                  <a:pt x="3750970" y="458941"/>
                </a:lnTo>
                <a:lnTo>
                  <a:pt x="3750970" y="456894"/>
                </a:lnTo>
                <a:lnTo>
                  <a:pt x="3746495" y="454847"/>
                </a:lnTo>
                <a:lnTo>
                  <a:pt x="3742427" y="454847"/>
                </a:lnTo>
                <a:lnTo>
                  <a:pt x="3742427" y="452800"/>
                </a:lnTo>
                <a:lnTo>
                  <a:pt x="3738358" y="452800"/>
                </a:lnTo>
                <a:lnTo>
                  <a:pt x="3738358" y="450753"/>
                </a:lnTo>
                <a:lnTo>
                  <a:pt x="3733883" y="448705"/>
                </a:lnTo>
                <a:lnTo>
                  <a:pt x="3729815" y="448705"/>
                </a:lnTo>
                <a:lnTo>
                  <a:pt x="3729815" y="446633"/>
                </a:lnTo>
                <a:lnTo>
                  <a:pt x="3725340" y="444586"/>
                </a:lnTo>
                <a:lnTo>
                  <a:pt x="3721272" y="442539"/>
                </a:lnTo>
                <a:lnTo>
                  <a:pt x="3716797" y="440492"/>
                </a:lnTo>
                <a:lnTo>
                  <a:pt x="3712728" y="438445"/>
                </a:lnTo>
                <a:lnTo>
                  <a:pt x="3708660" y="436397"/>
                </a:lnTo>
                <a:lnTo>
                  <a:pt x="3704185" y="434350"/>
                </a:lnTo>
                <a:lnTo>
                  <a:pt x="3700117" y="432303"/>
                </a:lnTo>
                <a:lnTo>
                  <a:pt x="3700117" y="430256"/>
                </a:lnTo>
                <a:lnTo>
                  <a:pt x="3695642" y="430256"/>
                </a:lnTo>
                <a:lnTo>
                  <a:pt x="3691574" y="428209"/>
                </a:lnTo>
                <a:lnTo>
                  <a:pt x="3687098" y="426162"/>
                </a:lnTo>
                <a:lnTo>
                  <a:pt x="3687098" y="424114"/>
                </a:lnTo>
                <a:lnTo>
                  <a:pt x="3683030" y="424114"/>
                </a:lnTo>
                <a:lnTo>
                  <a:pt x="3678962" y="422042"/>
                </a:lnTo>
                <a:lnTo>
                  <a:pt x="3674487" y="419995"/>
                </a:lnTo>
                <a:lnTo>
                  <a:pt x="3670419" y="417948"/>
                </a:lnTo>
                <a:lnTo>
                  <a:pt x="3665944" y="415901"/>
                </a:lnTo>
                <a:lnTo>
                  <a:pt x="3665944" y="413854"/>
                </a:lnTo>
                <a:lnTo>
                  <a:pt x="3661875" y="413854"/>
                </a:lnTo>
                <a:lnTo>
                  <a:pt x="3661875" y="411806"/>
                </a:lnTo>
                <a:lnTo>
                  <a:pt x="3657400" y="411806"/>
                </a:lnTo>
                <a:lnTo>
                  <a:pt x="3653332" y="409759"/>
                </a:lnTo>
                <a:lnTo>
                  <a:pt x="3649264" y="407712"/>
                </a:lnTo>
                <a:lnTo>
                  <a:pt x="3644789" y="405665"/>
                </a:lnTo>
                <a:lnTo>
                  <a:pt x="3640720" y="403618"/>
                </a:lnTo>
                <a:lnTo>
                  <a:pt x="3636245" y="401570"/>
                </a:lnTo>
                <a:lnTo>
                  <a:pt x="3632177" y="399523"/>
                </a:lnTo>
                <a:lnTo>
                  <a:pt x="3627702" y="397476"/>
                </a:lnTo>
                <a:lnTo>
                  <a:pt x="3623634" y="395404"/>
                </a:lnTo>
                <a:lnTo>
                  <a:pt x="3619565" y="395404"/>
                </a:lnTo>
                <a:lnTo>
                  <a:pt x="3619565" y="393357"/>
                </a:lnTo>
                <a:lnTo>
                  <a:pt x="3615090" y="393357"/>
                </a:lnTo>
                <a:lnTo>
                  <a:pt x="3615090" y="391310"/>
                </a:lnTo>
                <a:lnTo>
                  <a:pt x="3611022" y="391310"/>
                </a:lnTo>
                <a:lnTo>
                  <a:pt x="3611022" y="389262"/>
                </a:lnTo>
                <a:lnTo>
                  <a:pt x="3606547" y="389262"/>
                </a:lnTo>
                <a:lnTo>
                  <a:pt x="3606547" y="387215"/>
                </a:lnTo>
                <a:lnTo>
                  <a:pt x="3602479" y="387215"/>
                </a:lnTo>
                <a:lnTo>
                  <a:pt x="3598004" y="381074"/>
                </a:lnTo>
                <a:lnTo>
                  <a:pt x="3593935" y="374932"/>
                </a:lnTo>
                <a:lnTo>
                  <a:pt x="3589867" y="368766"/>
                </a:lnTo>
                <a:lnTo>
                  <a:pt x="3585392" y="362624"/>
                </a:lnTo>
                <a:lnTo>
                  <a:pt x="3581324" y="358530"/>
                </a:lnTo>
                <a:lnTo>
                  <a:pt x="3572781" y="352388"/>
                </a:lnTo>
                <a:lnTo>
                  <a:pt x="3568305" y="346222"/>
                </a:lnTo>
                <a:lnTo>
                  <a:pt x="3564237" y="342127"/>
                </a:lnTo>
                <a:lnTo>
                  <a:pt x="3555694" y="335986"/>
                </a:lnTo>
                <a:lnTo>
                  <a:pt x="3551626" y="331892"/>
                </a:lnTo>
                <a:lnTo>
                  <a:pt x="3543082" y="325750"/>
                </a:lnTo>
                <a:lnTo>
                  <a:pt x="3538607" y="321656"/>
                </a:lnTo>
                <a:lnTo>
                  <a:pt x="3530471" y="317536"/>
                </a:lnTo>
                <a:lnTo>
                  <a:pt x="3521927" y="313442"/>
                </a:lnTo>
                <a:lnTo>
                  <a:pt x="3517534" y="309348"/>
                </a:lnTo>
                <a:lnTo>
                  <a:pt x="3509072" y="305253"/>
                </a:lnTo>
                <a:lnTo>
                  <a:pt x="3504800" y="301159"/>
                </a:lnTo>
                <a:lnTo>
                  <a:pt x="3496338" y="297065"/>
                </a:lnTo>
                <a:lnTo>
                  <a:pt x="3487835" y="294992"/>
                </a:lnTo>
                <a:lnTo>
                  <a:pt x="3483604" y="290898"/>
                </a:lnTo>
                <a:lnTo>
                  <a:pt x="3475102" y="288851"/>
                </a:lnTo>
                <a:lnTo>
                  <a:pt x="3466640" y="286804"/>
                </a:lnTo>
                <a:lnTo>
                  <a:pt x="3462368" y="284757"/>
                </a:lnTo>
                <a:lnTo>
                  <a:pt x="3453906" y="282709"/>
                </a:lnTo>
                <a:lnTo>
                  <a:pt x="3449635" y="282709"/>
                </a:lnTo>
                <a:lnTo>
                  <a:pt x="3441173" y="280662"/>
                </a:lnTo>
                <a:lnTo>
                  <a:pt x="3424208" y="280662"/>
                </a:lnTo>
                <a:lnTo>
                  <a:pt x="3419936" y="282709"/>
                </a:lnTo>
                <a:lnTo>
                  <a:pt x="3411474" y="284757"/>
                </a:lnTo>
                <a:lnTo>
                  <a:pt x="3407203" y="284757"/>
                </a:lnTo>
                <a:lnTo>
                  <a:pt x="3390238" y="294992"/>
                </a:lnTo>
                <a:lnTo>
                  <a:pt x="3373273" y="307301"/>
                </a:lnTo>
                <a:lnTo>
                  <a:pt x="3356309" y="319584"/>
                </a:lnTo>
                <a:lnTo>
                  <a:pt x="3343575" y="331892"/>
                </a:lnTo>
                <a:lnTo>
                  <a:pt x="3330842" y="348294"/>
                </a:lnTo>
                <a:lnTo>
                  <a:pt x="3318108" y="362624"/>
                </a:lnTo>
                <a:lnTo>
                  <a:pt x="3309646" y="379027"/>
                </a:lnTo>
                <a:lnTo>
                  <a:pt x="3301143" y="395404"/>
                </a:lnTo>
                <a:lnTo>
                  <a:pt x="3292641" y="413854"/>
                </a:lnTo>
                <a:lnTo>
                  <a:pt x="3284179" y="432303"/>
                </a:lnTo>
                <a:lnTo>
                  <a:pt x="3279948" y="450753"/>
                </a:lnTo>
                <a:lnTo>
                  <a:pt x="3271445" y="469177"/>
                </a:lnTo>
                <a:lnTo>
                  <a:pt x="3267214" y="487627"/>
                </a:lnTo>
                <a:lnTo>
                  <a:pt x="3262942" y="506076"/>
                </a:lnTo>
                <a:lnTo>
                  <a:pt x="3262942" y="524526"/>
                </a:lnTo>
                <a:lnTo>
                  <a:pt x="3258711" y="542950"/>
                </a:lnTo>
                <a:lnTo>
                  <a:pt x="3258711" y="561400"/>
                </a:lnTo>
                <a:lnTo>
                  <a:pt x="3254480" y="579849"/>
                </a:lnTo>
                <a:lnTo>
                  <a:pt x="3254480" y="672047"/>
                </a:lnTo>
                <a:lnTo>
                  <a:pt x="3258711" y="684355"/>
                </a:lnTo>
                <a:lnTo>
                  <a:pt x="3258711" y="719182"/>
                </a:lnTo>
                <a:lnTo>
                  <a:pt x="3262942" y="725324"/>
                </a:lnTo>
                <a:lnTo>
                  <a:pt x="3262942" y="764270"/>
                </a:lnTo>
                <a:lnTo>
                  <a:pt x="3258711" y="778625"/>
                </a:lnTo>
                <a:lnTo>
                  <a:pt x="3254480" y="792955"/>
                </a:lnTo>
                <a:lnTo>
                  <a:pt x="3250209" y="805263"/>
                </a:lnTo>
                <a:lnTo>
                  <a:pt x="3241747" y="817547"/>
                </a:lnTo>
                <a:lnTo>
                  <a:pt x="3237516" y="827807"/>
                </a:lnTo>
                <a:lnTo>
                  <a:pt x="3229013" y="838043"/>
                </a:lnTo>
                <a:lnTo>
                  <a:pt x="3216279" y="846232"/>
                </a:lnTo>
                <a:lnTo>
                  <a:pt x="3207777" y="854446"/>
                </a:lnTo>
                <a:lnTo>
                  <a:pt x="3195084" y="860587"/>
                </a:lnTo>
                <a:lnTo>
                  <a:pt x="3182350" y="866729"/>
                </a:lnTo>
                <a:lnTo>
                  <a:pt x="3169617" y="872870"/>
                </a:lnTo>
                <a:lnTo>
                  <a:pt x="3156883" y="876965"/>
                </a:lnTo>
                <a:lnTo>
                  <a:pt x="3144149" y="879037"/>
                </a:lnTo>
                <a:lnTo>
                  <a:pt x="3131416" y="883131"/>
                </a:lnTo>
                <a:lnTo>
                  <a:pt x="3114451" y="883131"/>
                </a:lnTo>
                <a:lnTo>
                  <a:pt x="3101717" y="885178"/>
                </a:lnTo>
                <a:lnTo>
                  <a:pt x="3084753" y="887225"/>
                </a:lnTo>
                <a:lnTo>
                  <a:pt x="3055055" y="887225"/>
                </a:lnTo>
                <a:lnTo>
                  <a:pt x="3038049" y="885178"/>
                </a:lnTo>
                <a:lnTo>
                  <a:pt x="3021085" y="885178"/>
                </a:lnTo>
                <a:lnTo>
                  <a:pt x="3008351" y="883131"/>
                </a:lnTo>
                <a:lnTo>
                  <a:pt x="2991386" y="881084"/>
                </a:lnTo>
                <a:lnTo>
                  <a:pt x="2978653" y="881084"/>
                </a:lnTo>
                <a:lnTo>
                  <a:pt x="2961688" y="879037"/>
                </a:lnTo>
                <a:lnTo>
                  <a:pt x="2948955" y="876965"/>
                </a:lnTo>
                <a:lnTo>
                  <a:pt x="2931990" y="872870"/>
                </a:lnTo>
                <a:lnTo>
                  <a:pt x="2919256" y="870823"/>
                </a:lnTo>
                <a:lnTo>
                  <a:pt x="2906523" y="868776"/>
                </a:lnTo>
                <a:lnTo>
                  <a:pt x="2893789" y="866729"/>
                </a:lnTo>
                <a:lnTo>
                  <a:pt x="2893789" y="862634"/>
                </a:lnTo>
                <a:lnTo>
                  <a:pt x="2889558" y="856493"/>
                </a:lnTo>
                <a:lnTo>
                  <a:pt x="2889558" y="852373"/>
                </a:lnTo>
                <a:lnTo>
                  <a:pt x="2885327" y="846232"/>
                </a:lnTo>
                <a:lnTo>
                  <a:pt x="2885327" y="842138"/>
                </a:lnTo>
                <a:lnTo>
                  <a:pt x="2881055" y="835996"/>
                </a:lnTo>
                <a:lnTo>
                  <a:pt x="2881055" y="831902"/>
                </a:lnTo>
                <a:lnTo>
                  <a:pt x="2876824" y="827807"/>
                </a:lnTo>
                <a:lnTo>
                  <a:pt x="2872593" y="823688"/>
                </a:lnTo>
                <a:lnTo>
                  <a:pt x="2872593" y="819594"/>
                </a:lnTo>
                <a:lnTo>
                  <a:pt x="2868362" y="813452"/>
                </a:lnTo>
                <a:lnTo>
                  <a:pt x="2864091" y="809358"/>
                </a:lnTo>
                <a:lnTo>
                  <a:pt x="2864091" y="805263"/>
                </a:lnTo>
                <a:lnTo>
                  <a:pt x="2859860" y="801144"/>
                </a:lnTo>
                <a:lnTo>
                  <a:pt x="2855629" y="799097"/>
                </a:lnTo>
                <a:lnTo>
                  <a:pt x="2851357" y="795003"/>
                </a:lnTo>
                <a:lnTo>
                  <a:pt x="2847126" y="790908"/>
                </a:lnTo>
                <a:lnTo>
                  <a:pt x="2842895" y="786814"/>
                </a:lnTo>
                <a:lnTo>
                  <a:pt x="2838624" y="782720"/>
                </a:lnTo>
                <a:lnTo>
                  <a:pt x="2834393" y="780672"/>
                </a:lnTo>
                <a:lnTo>
                  <a:pt x="2830162" y="776553"/>
                </a:lnTo>
                <a:lnTo>
                  <a:pt x="2825931" y="772459"/>
                </a:lnTo>
                <a:lnTo>
                  <a:pt x="2821659" y="770412"/>
                </a:lnTo>
                <a:lnTo>
                  <a:pt x="2817428" y="766317"/>
                </a:lnTo>
                <a:lnTo>
                  <a:pt x="2813197" y="764270"/>
                </a:lnTo>
                <a:lnTo>
                  <a:pt x="2808925" y="760176"/>
                </a:lnTo>
                <a:lnTo>
                  <a:pt x="2804694" y="758129"/>
                </a:lnTo>
                <a:lnTo>
                  <a:pt x="2800463" y="754034"/>
                </a:lnTo>
                <a:lnTo>
                  <a:pt x="2791961" y="751987"/>
                </a:lnTo>
                <a:lnTo>
                  <a:pt x="2787730" y="749915"/>
                </a:lnTo>
                <a:lnTo>
                  <a:pt x="2783499" y="747868"/>
                </a:lnTo>
                <a:lnTo>
                  <a:pt x="2779227" y="743773"/>
                </a:lnTo>
                <a:lnTo>
                  <a:pt x="2766493" y="735585"/>
                </a:lnTo>
                <a:lnTo>
                  <a:pt x="2753760" y="725324"/>
                </a:lnTo>
                <a:lnTo>
                  <a:pt x="2741067" y="719182"/>
                </a:lnTo>
                <a:lnTo>
                  <a:pt x="2728333" y="710994"/>
                </a:lnTo>
                <a:lnTo>
                  <a:pt x="2715600" y="704852"/>
                </a:lnTo>
                <a:lnTo>
                  <a:pt x="2702866" y="698686"/>
                </a:lnTo>
                <a:lnTo>
                  <a:pt x="2685901" y="694591"/>
                </a:lnTo>
                <a:lnTo>
                  <a:pt x="2673168" y="690497"/>
                </a:lnTo>
                <a:lnTo>
                  <a:pt x="2656203" y="686402"/>
                </a:lnTo>
                <a:lnTo>
                  <a:pt x="2639198" y="682308"/>
                </a:lnTo>
                <a:lnTo>
                  <a:pt x="2626505" y="680261"/>
                </a:lnTo>
                <a:lnTo>
                  <a:pt x="2609499" y="678214"/>
                </a:lnTo>
                <a:lnTo>
                  <a:pt x="2592535" y="674094"/>
                </a:lnTo>
                <a:lnTo>
                  <a:pt x="2579801" y="674094"/>
                </a:lnTo>
                <a:lnTo>
                  <a:pt x="2562837" y="672047"/>
                </a:lnTo>
                <a:lnTo>
                  <a:pt x="2550103" y="670000"/>
                </a:lnTo>
                <a:lnTo>
                  <a:pt x="2533138" y="670000"/>
                </a:lnTo>
                <a:lnTo>
                  <a:pt x="2520405" y="667953"/>
                </a:lnTo>
                <a:lnTo>
                  <a:pt x="2507671" y="667953"/>
                </a:lnTo>
                <a:lnTo>
                  <a:pt x="2490706" y="665906"/>
                </a:lnTo>
                <a:lnTo>
                  <a:pt x="2477973" y="665906"/>
                </a:lnTo>
                <a:lnTo>
                  <a:pt x="2465239" y="663859"/>
                </a:lnTo>
                <a:lnTo>
                  <a:pt x="2456777" y="663859"/>
                </a:lnTo>
                <a:lnTo>
                  <a:pt x="2444044" y="661811"/>
                </a:lnTo>
                <a:lnTo>
                  <a:pt x="2435541" y="659764"/>
                </a:lnTo>
                <a:lnTo>
                  <a:pt x="2422807" y="659764"/>
                </a:lnTo>
                <a:lnTo>
                  <a:pt x="2414345" y="657717"/>
                </a:lnTo>
                <a:lnTo>
                  <a:pt x="2410074" y="653623"/>
                </a:lnTo>
                <a:lnTo>
                  <a:pt x="2401612" y="651576"/>
                </a:lnTo>
                <a:lnTo>
                  <a:pt x="2397340" y="647456"/>
                </a:lnTo>
                <a:lnTo>
                  <a:pt x="2393109" y="645409"/>
                </a:lnTo>
                <a:lnTo>
                  <a:pt x="2388878" y="641315"/>
                </a:lnTo>
                <a:lnTo>
                  <a:pt x="2384606" y="637220"/>
                </a:lnTo>
                <a:lnTo>
                  <a:pt x="2380375" y="633126"/>
                </a:lnTo>
                <a:lnTo>
                  <a:pt x="2376144" y="631079"/>
                </a:lnTo>
                <a:lnTo>
                  <a:pt x="2371913" y="626984"/>
                </a:lnTo>
                <a:lnTo>
                  <a:pt x="2367642" y="624912"/>
                </a:lnTo>
                <a:lnTo>
                  <a:pt x="2363411" y="620818"/>
                </a:lnTo>
                <a:lnTo>
                  <a:pt x="2359180" y="618771"/>
                </a:lnTo>
                <a:lnTo>
                  <a:pt x="2354908" y="614676"/>
                </a:lnTo>
                <a:lnTo>
                  <a:pt x="2354908" y="612629"/>
                </a:lnTo>
                <a:lnTo>
                  <a:pt x="2350677" y="610582"/>
                </a:lnTo>
                <a:lnTo>
                  <a:pt x="2350677" y="606488"/>
                </a:lnTo>
                <a:lnTo>
                  <a:pt x="2346446" y="604441"/>
                </a:lnTo>
                <a:lnTo>
                  <a:pt x="2346446" y="598274"/>
                </a:lnTo>
                <a:lnTo>
                  <a:pt x="2342175" y="594180"/>
                </a:lnTo>
                <a:lnTo>
                  <a:pt x="2342175" y="559353"/>
                </a:lnTo>
                <a:lnTo>
                  <a:pt x="2337944" y="557306"/>
                </a:lnTo>
                <a:lnTo>
                  <a:pt x="2337944" y="551164"/>
                </a:lnTo>
                <a:lnTo>
                  <a:pt x="2333713" y="551164"/>
                </a:lnTo>
                <a:lnTo>
                  <a:pt x="2333713" y="544998"/>
                </a:lnTo>
                <a:lnTo>
                  <a:pt x="2329482" y="542950"/>
                </a:lnTo>
                <a:lnTo>
                  <a:pt x="2329482" y="534762"/>
                </a:lnTo>
                <a:lnTo>
                  <a:pt x="2325210" y="532715"/>
                </a:lnTo>
                <a:lnTo>
                  <a:pt x="2325210" y="530667"/>
                </a:lnTo>
                <a:lnTo>
                  <a:pt x="2320979" y="528620"/>
                </a:lnTo>
                <a:lnTo>
                  <a:pt x="2316748" y="526573"/>
                </a:lnTo>
                <a:lnTo>
                  <a:pt x="2312476" y="524526"/>
                </a:lnTo>
                <a:lnTo>
                  <a:pt x="2308245" y="522454"/>
                </a:lnTo>
                <a:lnTo>
                  <a:pt x="2304014" y="520406"/>
                </a:lnTo>
                <a:lnTo>
                  <a:pt x="2299783" y="518359"/>
                </a:lnTo>
                <a:lnTo>
                  <a:pt x="2291281" y="516312"/>
                </a:lnTo>
                <a:lnTo>
                  <a:pt x="2287050" y="514265"/>
                </a:lnTo>
                <a:lnTo>
                  <a:pt x="2282778" y="512218"/>
                </a:lnTo>
                <a:lnTo>
                  <a:pt x="2274316" y="510171"/>
                </a:lnTo>
                <a:lnTo>
                  <a:pt x="2270044" y="508123"/>
                </a:lnTo>
                <a:lnTo>
                  <a:pt x="2261582" y="506076"/>
                </a:lnTo>
                <a:lnTo>
                  <a:pt x="2257351" y="504029"/>
                </a:lnTo>
                <a:lnTo>
                  <a:pt x="2253080" y="501982"/>
                </a:lnTo>
                <a:lnTo>
                  <a:pt x="2244618" y="499935"/>
                </a:lnTo>
                <a:lnTo>
                  <a:pt x="2240346" y="497863"/>
                </a:lnTo>
                <a:lnTo>
                  <a:pt x="2231884" y="497863"/>
                </a:lnTo>
                <a:lnTo>
                  <a:pt x="2227612" y="495815"/>
                </a:lnTo>
                <a:lnTo>
                  <a:pt x="2223381" y="493768"/>
                </a:lnTo>
                <a:lnTo>
                  <a:pt x="2219151" y="491721"/>
                </a:lnTo>
                <a:lnTo>
                  <a:pt x="2214920" y="489674"/>
                </a:lnTo>
                <a:lnTo>
                  <a:pt x="2210648" y="487627"/>
                </a:lnTo>
                <a:lnTo>
                  <a:pt x="2206417" y="485580"/>
                </a:lnTo>
                <a:lnTo>
                  <a:pt x="2202186" y="481485"/>
                </a:lnTo>
                <a:lnTo>
                  <a:pt x="2197914" y="479438"/>
                </a:lnTo>
                <a:lnTo>
                  <a:pt x="2197914" y="477391"/>
                </a:lnTo>
                <a:lnTo>
                  <a:pt x="2193683" y="475344"/>
                </a:lnTo>
                <a:lnTo>
                  <a:pt x="2193683" y="469177"/>
                </a:lnTo>
                <a:lnTo>
                  <a:pt x="2189452" y="467130"/>
                </a:lnTo>
                <a:lnTo>
                  <a:pt x="2189452" y="450753"/>
                </a:lnTo>
                <a:lnTo>
                  <a:pt x="2185181" y="446633"/>
                </a:lnTo>
                <a:lnTo>
                  <a:pt x="2185181" y="432303"/>
                </a:lnTo>
                <a:lnTo>
                  <a:pt x="2180950" y="428209"/>
                </a:lnTo>
                <a:lnTo>
                  <a:pt x="2180950" y="411806"/>
                </a:lnTo>
                <a:lnTo>
                  <a:pt x="2176719" y="407712"/>
                </a:lnTo>
                <a:lnTo>
                  <a:pt x="2176719" y="391310"/>
                </a:lnTo>
                <a:lnTo>
                  <a:pt x="2172488" y="385168"/>
                </a:lnTo>
                <a:lnTo>
                  <a:pt x="2172488" y="370813"/>
                </a:lnTo>
                <a:lnTo>
                  <a:pt x="2168216" y="366719"/>
                </a:lnTo>
                <a:lnTo>
                  <a:pt x="2168216" y="356483"/>
                </a:lnTo>
                <a:lnTo>
                  <a:pt x="2163985" y="352388"/>
                </a:lnTo>
                <a:lnTo>
                  <a:pt x="2163985" y="342127"/>
                </a:lnTo>
                <a:lnTo>
                  <a:pt x="2159754" y="338033"/>
                </a:lnTo>
                <a:lnTo>
                  <a:pt x="2159754" y="333939"/>
                </a:lnTo>
                <a:lnTo>
                  <a:pt x="2155482" y="323703"/>
                </a:lnTo>
                <a:lnTo>
                  <a:pt x="2155482" y="313442"/>
                </a:lnTo>
                <a:lnTo>
                  <a:pt x="2151251" y="305253"/>
                </a:lnTo>
                <a:lnTo>
                  <a:pt x="2151251" y="286804"/>
                </a:lnTo>
                <a:lnTo>
                  <a:pt x="2147020" y="278615"/>
                </a:lnTo>
                <a:lnTo>
                  <a:pt x="2147020" y="268379"/>
                </a:lnTo>
                <a:lnTo>
                  <a:pt x="2142749" y="260141"/>
                </a:lnTo>
                <a:lnTo>
                  <a:pt x="2142749" y="243663"/>
                </a:lnTo>
                <a:lnTo>
                  <a:pt x="2138518" y="237672"/>
                </a:lnTo>
                <a:lnTo>
                  <a:pt x="2138518" y="221194"/>
                </a:lnTo>
                <a:lnTo>
                  <a:pt x="2134287" y="215203"/>
                </a:lnTo>
                <a:lnTo>
                  <a:pt x="2134287" y="200723"/>
                </a:lnTo>
                <a:lnTo>
                  <a:pt x="2130056" y="194481"/>
                </a:lnTo>
                <a:lnTo>
                  <a:pt x="2130056" y="182248"/>
                </a:lnTo>
                <a:lnTo>
                  <a:pt x="2125784" y="176256"/>
                </a:lnTo>
                <a:lnTo>
                  <a:pt x="2125784" y="163774"/>
                </a:lnTo>
                <a:lnTo>
                  <a:pt x="2121553" y="159779"/>
                </a:lnTo>
                <a:lnTo>
                  <a:pt x="2121553" y="149543"/>
                </a:lnTo>
                <a:lnTo>
                  <a:pt x="2117322" y="143302"/>
                </a:lnTo>
                <a:lnTo>
                  <a:pt x="2117322" y="139307"/>
                </a:lnTo>
                <a:lnTo>
                  <a:pt x="2113050" y="135063"/>
                </a:lnTo>
                <a:lnTo>
                  <a:pt x="2113050" y="129071"/>
                </a:lnTo>
                <a:lnTo>
                  <a:pt x="2108819" y="124827"/>
                </a:lnTo>
                <a:lnTo>
                  <a:pt x="2108819" y="120833"/>
                </a:lnTo>
                <a:lnTo>
                  <a:pt x="2104588" y="114591"/>
                </a:lnTo>
                <a:lnTo>
                  <a:pt x="2100317" y="108600"/>
                </a:lnTo>
                <a:lnTo>
                  <a:pt x="2096086" y="102358"/>
                </a:lnTo>
                <a:lnTo>
                  <a:pt x="2091855" y="96117"/>
                </a:lnTo>
                <a:lnTo>
                  <a:pt x="2083352" y="90125"/>
                </a:lnTo>
                <a:lnTo>
                  <a:pt x="2079121" y="83884"/>
                </a:lnTo>
                <a:lnTo>
                  <a:pt x="2070619" y="77892"/>
                </a:lnTo>
                <a:lnTo>
                  <a:pt x="2062157" y="73648"/>
                </a:lnTo>
                <a:lnTo>
                  <a:pt x="2057885" y="67656"/>
                </a:lnTo>
                <a:lnTo>
                  <a:pt x="2049423" y="61415"/>
                </a:lnTo>
                <a:lnTo>
                  <a:pt x="2040920" y="57420"/>
                </a:lnTo>
                <a:lnTo>
                  <a:pt x="2032458" y="51179"/>
                </a:lnTo>
                <a:lnTo>
                  <a:pt x="2023956" y="46935"/>
                </a:lnTo>
                <a:lnTo>
                  <a:pt x="2015453" y="42940"/>
                </a:lnTo>
                <a:lnTo>
                  <a:pt x="2006991" y="38946"/>
                </a:lnTo>
                <a:lnTo>
                  <a:pt x="1998488" y="34702"/>
                </a:lnTo>
                <a:lnTo>
                  <a:pt x="1990026" y="30707"/>
                </a:lnTo>
                <a:lnTo>
                  <a:pt x="1981524" y="26463"/>
                </a:lnTo>
                <a:lnTo>
                  <a:pt x="1973021" y="22468"/>
                </a:lnTo>
                <a:lnTo>
                  <a:pt x="1964559" y="20471"/>
                </a:lnTo>
                <a:lnTo>
                  <a:pt x="1960328" y="16227"/>
                </a:lnTo>
                <a:lnTo>
                  <a:pt x="1951826" y="14230"/>
                </a:lnTo>
                <a:lnTo>
                  <a:pt x="1943323" y="12233"/>
                </a:lnTo>
                <a:lnTo>
                  <a:pt x="1939092" y="10235"/>
                </a:lnTo>
                <a:lnTo>
                  <a:pt x="1934861" y="8238"/>
                </a:lnTo>
                <a:lnTo>
                  <a:pt x="1926358" y="5991"/>
                </a:lnTo>
                <a:lnTo>
                  <a:pt x="1922127" y="3994"/>
                </a:lnTo>
                <a:lnTo>
                  <a:pt x="1922127" y="1997"/>
                </a:lnTo>
                <a:lnTo>
                  <a:pt x="1917896" y="1997"/>
                </a:lnTo>
                <a:lnTo>
                  <a:pt x="1913625" y="0"/>
                </a:lnTo>
                <a:lnTo>
                  <a:pt x="1909394" y="1997"/>
                </a:lnTo>
                <a:lnTo>
                  <a:pt x="1909394" y="3994"/>
                </a:lnTo>
                <a:lnTo>
                  <a:pt x="1905163" y="5991"/>
                </a:lnTo>
                <a:lnTo>
                  <a:pt x="1900891" y="8238"/>
                </a:lnTo>
                <a:lnTo>
                  <a:pt x="1900891" y="10235"/>
                </a:lnTo>
                <a:lnTo>
                  <a:pt x="1896660" y="12233"/>
                </a:lnTo>
                <a:lnTo>
                  <a:pt x="1892429" y="14230"/>
                </a:lnTo>
                <a:lnTo>
                  <a:pt x="1892429" y="18474"/>
                </a:lnTo>
                <a:lnTo>
                  <a:pt x="1888198" y="20471"/>
                </a:lnTo>
                <a:lnTo>
                  <a:pt x="1888198" y="22468"/>
                </a:lnTo>
                <a:lnTo>
                  <a:pt x="1883926" y="24466"/>
                </a:lnTo>
                <a:lnTo>
                  <a:pt x="1883926" y="26463"/>
                </a:lnTo>
                <a:lnTo>
                  <a:pt x="1879695" y="30707"/>
                </a:lnTo>
                <a:lnTo>
                  <a:pt x="1879695" y="32704"/>
                </a:lnTo>
                <a:lnTo>
                  <a:pt x="1875464" y="36699"/>
                </a:lnTo>
                <a:lnTo>
                  <a:pt x="1875464" y="38946"/>
                </a:lnTo>
                <a:lnTo>
                  <a:pt x="1871193" y="42940"/>
                </a:lnTo>
                <a:lnTo>
                  <a:pt x="1871193" y="44937"/>
                </a:lnTo>
                <a:lnTo>
                  <a:pt x="1866962" y="49182"/>
                </a:lnTo>
                <a:lnTo>
                  <a:pt x="1866962" y="53176"/>
                </a:lnTo>
                <a:lnTo>
                  <a:pt x="1862731" y="57420"/>
                </a:lnTo>
                <a:lnTo>
                  <a:pt x="1862731" y="63412"/>
                </a:lnTo>
                <a:lnTo>
                  <a:pt x="1858459" y="67656"/>
                </a:lnTo>
                <a:lnTo>
                  <a:pt x="1858459" y="75645"/>
                </a:lnTo>
                <a:lnTo>
                  <a:pt x="1854228" y="81887"/>
                </a:lnTo>
                <a:lnTo>
                  <a:pt x="1854228" y="153538"/>
                </a:lnTo>
                <a:lnTo>
                  <a:pt x="1849997" y="157782"/>
                </a:lnTo>
                <a:lnTo>
                  <a:pt x="1849997" y="190487"/>
                </a:lnTo>
                <a:lnTo>
                  <a:pt x="1845766" y="194481"/>
                </a:lnTo>
                <a:lnTo>
                  <a:pt x="1845766" y="210958"/>
                </a:lnTo>
                <a:lnTo>
                  <a:pt x="1841495" y="215203"/>
                </a:lnTo>
                <a:lnTo>
                  <a:pt x="1841495" y="231430"/>
                </a:lnTo>
                <a:lnTo>
                  <a:pt x="1837264" y="237672"/>
                </a:lnTo>
                <a:lnTo>
                  <a:pt x="1837264" y="247907"/>
                </a:lnTo>
                <a:lnTo>
                  <a:pt x="1833033" y="251902"/>
                </a:lnTo>
                <a:lnTo>
                  <a:pt x="1833033" y="264385"/>
                </a:lnTo>
                <a:lnTo>
                  <a:pt x="1828761" y="270376"/>
                </a:lnTo>
                <a:lnTo>
                  <a:pt x="1828761" y="276568"/>
                </a:lnTo>
                <a:lnTo>
                  <a:pt x="1824530" y="282709"/>
                </a:lnTo>
                <a:lnTo>
                  <a:pt x="1824530" y="294992"/>
                </a:lnTo>
                <a:lnTo>
                  <a:pt x="1820299" y="303206"/>
                </a:lnTo>
                <a:lnTo>
                  <a:pt x="1816027" y="309348"/>
                </a:lnTo>
                <a:lnTo>
                  <a:pt x="1816027" y="315489"/>
                </a:lnTo>
                <a:lnTo>
                  <a:pt x="1811796" y="321656"/>
                </a:lnTo>
                <a:lnTo>
                  <a:pt x="1807565" y="329844"/>
                </a:lnTo>
                <a:lnTo>
                  <a:pt x="1807565" y="335986"/>
                </a:lnTo>
                <a:lnTo>
                  <a:pt x="1803334" y="342127"/>
                </a:lnTo>
                <a:lnTo>
                  <a:pt x="1799063" y="348294"/>
                </a:lnTo>
                <a:lnTo>
                  <a:pt x="1794832" y="354435"/>
                </a:lnTo>
                <a:lnTo>
                  <a:pt x="1790601" y="362624"/>
                </a:lnTo>
                <a:lnTo>
                  <a:pt x="1786329" y="368766"/>
                </a:lnTo>
                <a:lnTo>
                  <a:pt x="1782098" y="374932"/>
                </a:lnTo>
                <a:lnTo>
                  <a:pt x="1777867" y="381074"/>
                </a:lnTo>
                <a:lnTo>
                  <a:pt x="1773595" y="387215"/>
                </a:lnTo>
                <a:lnTo>
                  <a:pt x="1765133" y="393357"/>
                </a:lnTo>
                <a:lnTo>
                  <a:pt x="1760902" y="401570"/>
                </a:lnTo>
                <a:lnTo>
                  <a:pt x="1752400" y="409759"/>
                </a:lnTo>
                <a:lnTo>
                  <a:pt x="1739666" y="417948"/>
                </a:lnTo>
                <a:lnTo>
                  <a:pt x="1731163" y="428209"/>
                </a:lnTo>
                <a:lnTo>
                  <a:pt x="1718471" y="436397"/>
                </a:lnTo>
                <a:lnTo>
                  <a:pt x="1709968" y="446633"/>
                </a:lnTo>
                <a:lnTo>
                  <a:pt x="1697234" y="456894"/>
                </a:lnTo>
                <a:lnTo>
                  <a:pt x="1684501" y="465083"/>
                </a:lnTo>
                <a:lnTo>
                  <a:pt x="1671767" y="475344"/>
                </a:lnTo>
                <a:lnTo>
                  <a:pt x="1659033" y="485580"/>
                </a:lnTo>
                <a:lnTo>
                  <a:pt x="1642069" y="493768"/>
                </a:lnTo>
                <a:lnTo>
                  <a:pt x="1629335" y="504029"/>
                </a:lnTo>
                <a:lnTo>
                  <a:pt x="1616601" y="514265"/>
                </a:lnTo>
                <a:lnTo>
                  <a:pt x="1599637" y="524526"/>
                </a:lnTo>
                <a:lnTo>
                  <a:pt x="1586903" y="532715"/>
                </a:lnTo>
                <a:lnTo>
                  <a:pt x="1569939" y="542950"/>
                </a:lnTo>
                <a:lnTo>
                  <a:pt x="1557205" y="553211"/>
                </a:lnTo>
                <a:lnTo>
                  <a:pt x="1540240" y="561400"/>
                </a:lnTo>
                <a:lnTo>
                  <a:pt x="1527507" y="571636"/>
                </a:lnTo>
                <a:lnTo>
                  <a:pt x="1514773" y="579849"/>
                </a:lnTo>
                <a:lnTo>
                  <a:pt x="1502039" y="590085"/>
                </a:lnTo>
                <a:lnTo>
                  <a:pt x="1489306" y="598274"/>
                </a:lnTo>
                <a:lnTo>
                  <a:pt x="1476613" y="606488"/>
                </a:lnTo>
                <a:lnTo>
                  <a:pt x="1463879" y="614676"/>
                </a:lnTo>
                <a:lnTo>
                  <a:pt x="1451146" y="622865"/>
                </a:lnTo>
                <a:lnTo>
                  <a:pt x="1442643" y="631079"/>
                </a:lnTo>
                <a:lnTo>
                  <a:pt x="1429909" y="639268"/>
                </a:lnTo>
                <a:lnTo>
                  <a:pt x="1421447" y="647456"/>
                </a:lnTo>
                <a:lnTo>
                  <a:pt x="1412945" y="653623"/>
                </a:lnTo>
                <a:lnTo>
                  <a:pt x="1404442" y="659764"/>
                </a:lnTo>
                <a:lnTo>
                  <a:pt x="1400211" y="667953"/>
                </a:lnTo>
                <a:lnTo>
                  <a:pt x="1395980" y="674094"/>
                </a:lnTo>
                <a:lnTo>
                  <a:pt x="1391749" y="674094"/>
                </a:lnTo>
                <a:lnTo>
                  <a:pt x="1387477" y="676167"/>
                </a:lnTo>
                <a:lnTo>
                  <a:pt x="1383246" y="678214"/>
                </a:lnTo>
                <a:lnTo>
                  <a:pt x="1379015" y="680261"/>
                </a:lnTo>
                <a:lnTo>
                  <a:pt x="1374744" y="682308"/>
                </a:lnTo>
                <a:lnTo>
                  <a:pt x="1370513" y="684355"/>
                </a:lnTo>
                <a:lnTo>
                  <a:pt x="1366282" y="684355"/>
                </a:lnTo>
                <a:lnTo>
                  <a:pt x="1366282" y="686402"/>
                </a:lnTo>
                <a:lnTo>
                  <a:pt x="1362010" y="688450"/>
                </a:lnTo>
                <a:lnTo>
                  <a:pt x="1357779" y="688450"/>
                </a:lnTo>
                <a:lnTo>
                  <a:pt x="1357779" y="690497"/>
                </a:lnTo>
                <a:lnTo>
                  <a:pt x="1353548" y="692544"/>
                </a:lnTo>
                <a:lnTo>
                  <a:pt x="1349317" y="692544"/>
                </a:lnTo>
                <a:lnTo>
                  <a:pt x="1349317" y="694591"/>
                </a:lnTo>
                <a:lnTo>
                  <a:pt x="1345046" y="696638"/>
                </a:lnTo>
                <a:lnTo>
                  <a:pt x="1340815" y="696638"/>
                </a:lnTo>
                <a:lnTo>
                  <a:pt x="1340815" y="698686"/>
                </a:lnTo>
                <a:lnTo>
                  <a:pt x="1336584" y="698686"/>
                </a:lnTo>
                <a:lnTo>
                  <a:pt x="1336584" y="700733"/>
                </a:lnTo>
                <a:lnTo>
                  <a:pt x="1332312" y="700733"/>
                </a:lnTo>
                <a:lnTo>
                  <a:pt x="1332312" y="702805"/>
                </a:lnTo>
                <a:lnTo>
                  <a:pt x="1323850" y="702805"/>
                </a:lnTo>
                <a:lnTo>
                  <a:pt x="1323850" y="704852"/>
                </a:lnTo>
                <a:lnTo>
                  <a:pt x="1319578" y="704852"/>
                </a:lnTo>
                <a:lnTo>
                  <a:pt x="1315347" y="706899"/>
                </a:lnTo>
                <a:lnTo>
                  <a:pt x="1311116" y="706899"/>
                </a:lnTo>
                <a:lnTo>
                  <a:pt x="1311116" y="708946"/>
                </a:lnTo>
                <a:lnTo>
                  <a:pt x="1302614" y="708946"/>
                </a:lnTo>
                <a:lnTo>
                  <a:pt x="1302614" y="710994"/>
                </a:lnTo>
                <a:lnTo>
                  <a:pt x="1294152" y="710994"/>
                </a:lnTo>
                <a:lnTo>
                  <a:pt x="1294152" y="713041"/>
                </a:lnTo>
                <a:lnTo>
                  <a:pt x="1277146" y="713041"/>
                </a:lnTo>
                <a:lnTo>
                  <a:pt x="1277146" y="717135"/>
                </a:lnTo>
                <a:lnTo>
                  <a:pt x="1272915" y="717135"/>
                </a:lnTo>
                <a:lnTo>
                  <a:pt x="1272915" y="719182"/>
                </a:lnTo>
                <a:lnTo>
                  <a:pt x="1268684" y="721229"/>
                </a:lnTo>
                <a:lnTo>
                  <a:pt x="1264453" y="721229"/>
                </a:lnTo>
                <a:lnTo>
                  <a:pt x="1260182" y="719182"/>
                </a:lnTo>
                <a:lnTo>
                  <a:pt x="1247448" y="719182"/>
                </a:lnTo>
                <a:lnTo>
                  <a:pt x="1247448" y="721229"/>
                </a:lnTo>
                <a:lnTo>
                  <a:pt x="1243217" y="721229"/>
                </a:lnTo>
                <a:lnTo>
                  <a:pt x="1243217" y="723277"/>
                </a:lnTo>
                <a:lnTo>
                  <a:pt x="1238986" y="723277"/>
                </a:lnTo>
                <a:lnTo>
                  <a:pt x="1238986" y="725324"/>
                </a:lnTo>
                <a:lnTo>
                  <a:pt x="1234755" y="725324"/>
                </a:lnTo>
                <a:lnTo>
                  <a:pt x="1234755" y="727396"/>
                </a:lnTo>
                <a:lnTo>
                  <a:pt x="1230484" y="727396"/>
                </a:lnTo>
                <a:lnTo>
                  <a:pt x="1230484" y="729443"/>
                </a:lnTo>
                <a:lnTo>
                  <a:pt x="1226253" y="729443"/>
                </a:lnTo>
                <a:lnTo>
                  <a:pt x="1226253" y="733537"/>
                </a:lnTo>
                <a:lnTo>
                  <a:pt x="1222022" y="733537"/>
                </a:lnTo>
                <a:lnTo>
                  <a:pt x="1222022" y="739679"/>
                </a:lnTo>
                <a:lnTo>
                  <a:pt x="1226253" y="741726"/>
                </a:lnTo>
                <a:lnTo>
                  <a:pt x="1226253" y="743773"/>
                </a:lnTo>
                <a:lnTo>
                  <a:pt x="1230484" y="745820"/>
                </a:lnTo>
                <a:lnTo>
                  <a:pt x="1234755" y="747868"/>
                </a:lnTo>
                <a:lnTo>
                  <a:pt x="1238986" y="747868"/>
                </a:lnTo>
                <a:lnTo>
                  <a:pt x="1243217" y="749915"/>
                </a:lnTo>
                <a:lnTo>
                  <a:pt x="1247448" y="749915"/>
                </a:lnTo>
                <a:lnTo>
                  <a:pt x="1251720" y="751987"/>
                </a:lnTo>
                <a:lnTo>
                  <a:pt x="1255951" y="754034"/>
                </a:lnTo>
                <a:lnTo>
                  <a:pt x="1260182" y="754034"/>
                </a:lnTo>
                <a:lnTo>
                  <a:pt x="1260182" y="756081"/>
                </a:lnTo>
                <a:lnTo>
                  <a:pt x="1264453" y="756081"/>
                </a:lnTo>
                <a:lnTo>
                  <a:pt x="1264453" y="758129"/>
                </a:lnTo>
                <a:lnTo>
                  <a:pt x="1268684" y="758129"/>
                </a:lnTo>
                <a:lnTo>
                  <a:pt x="1268684" y="760176"/>
                </a:lnTo>
                <a:lnTo>
                  <a:pt x="1272915" y="760176"/>
                </a:lnTo>
                <a:lnTo>
                  <a:pt x="1272915" y="762223"/>
                </a:lnTo>
                <a:lnTo>
                  <a:pt x="1277146" y="764270"/>
                </a:lnTo>
                <a:lnTo>
                  <a:pt x="1277146" y="766317"/>
                </a:lnTo>
                <a:lnTo>
                  <a:pt x="1281418" y="766317"/>
                </a:lnTo>
                <a:lnTo>
                  <a:pt x="1281418" y="770412"/>
                </a:lnTo>
                <a:lnTo>
                  <a:pt x="1285649" y="772459"/>
                </a:lnTo>
                <a:lnTo>
                  <a:pt x="1285649" y="776553"/>
                </a:lnTo>
                <a:lnTo>
                  <a:pt x="1289880" y="778625"/>
                </a:lnTo>
                <a:lnTo>
                  <a:pt x="1289880" y="782720"/>
                </a:lnTo>
                <a:lnTo>
                  <a:pt x="1294152" y="782720"/>
                </a:lnTo>
                <a:lnTo>
                  <a:pt x="1294152" y="788861"/>
                </a:lnTo>
                <a:lnTo>
                  <a:pt x="1298383" y="790908"/>
                </a:lnTo>
                <a:lnTo>
                  <a:pt x="1302614" y="795003"/>
                </a:lnTo>
                <a:lnTo>
                  <a:pt x="1302614" y="799097"/>
                </a:lnTo>
                <a:lnTo>
                  <a:pt x="1306885" y="803216"/>
                </a:lnTo>
                <a:lnTo>
                  <a:pt x="1311116" y="805263"/>
                </a:lnTo>
                <a:lnTo>
                  <a:pt x="1315347" y="809358"/>
                </a:lnTo>
                <a:lnTo>
                  <a:pt x="1315347" y="813452"/>
                </a:lnTo>
                <a:lnTo>
                  <a:pt x="1319578" y="815499"/>
                </a:lnTo>
                <a:lnTo>
                  <a:pt x="1323850" y="819594"/>
                </a:lnTo>
                <a:lnTo>
                  <a:pt x="1328081" y="821641"/>
                </a:lnTo>
                <a:lnTo>
                  <a:pt x="1332312" y="825735"/>
                </a:lnTo>
                <a:lnTo>
                  <a:pt x="1336584" y="827807"/>
                </a:lnTo>
                <a:lnTo>
                  <a:pt x="1340815" y="831902"/>
                </a:lnTo>
                <a:lnTo>
                  <a:pt x="1345046" y="833949"/>
                </a:lnTo>
                <a:lnTo>
                  <a:pt x="1349317" y="835996"/>
                </a:lnTo>
                <a:lnTo>
                  <a:pt x="1353548" y="840090"/>
                </a:lnTo>
                <a:lnTo>
                  <a:pt x="1357779" y="842138"/>
                </a:lnTo>
                <a:lnTo>
                  <a:pt x="1357779" y="844185"/>
                </a:lnTo>
                <a:lnTo>
                  <a:pt x="1362010" y="846232"/>
                </a:lnTo>
                <a:lnTo>
                  <a:pt x="1366282" y="848279"/>
                </a:lnTo>
                <a:lnTo>
                  <a:pt x="1370513" y="850326"/>
                </a:lnTo>
                <a:lnTo>
                  <a:pt x="1370513" y="852373"/>
                </a:lnTo>
                <a:lnTo>
                  <a:pt x="1374744" y="854446"/>
                </a:lnTo>
                <a:lnTo>
                  <a:pt x="1379015" y="856493"/>
                </a:lnTo>
                <a:lnTo>
                  <a:pt x="1379015" y="858540"/>
                </a:lnTo>
                <a:lnTo>
                  <a:pt x="1383246" y="858540"/>
                </a:lnTo>
                <a:lnTo>
                  <a:pt x="1383246" y="862634"/>
                </a:lnTo>
                <a:lnTo>
                  <a:pt x="1387477" y="862634"/>
                </a:lnTo>
                <a:lnTo>
                  <a:pt x="1383246" y="866729"/>
                </a:lnTo>
                <a:lnTo>
                  <a:pt x="1383246" y="899508"/>
                </a:lnTo>
                <a:lnTo>
                  <a:pt x="1379015" y="899508"/>
                </a:lnTo>
                <a:lnTo>
                  <a:pt x="1379015" y="895414"/>
                </a:lnTo>
                <a:lnTo>
                  <a:pt x="1374744" y="893367"/>
                </a:lnTo>
                <a:lnTo>
                  <a:pt x="1374744" y="889273"/>
                </a:lnTo>
                <a:lnTo>
                  <a:pt x="1370513" y="885178"/>
                </a:lnTo>
                <a:lnTo>
                  <a:pt x="1370513" y="883131"/>
                </a:lnTo>
                <a:lnTo>
                  <a:pt x="1366282" y="879037"/>
                </a:lnTo>
                <a:lnTo>
                  <a:pt x="1362010" y="876965"/>
                </a:lnTo>
                <a:lnTo>
                  <a:pt x="1362010" y="872870"/>
                </a:lnTo>
                <a:lnTo>
                  <a:pt x="1357779" y="870823"/>
                </a:lnTo>
                <a:lnTo>
                  <a:pt x="1353548" y="866729"/>
                </a:lnTo>
                <a:lnTo>
                  <a:pt x="1349317" y="862634"/>
                </a:lnTo>
                <a:lnTo>
                  <a:pt x="1349317" y="860587"/>
                </a:lnTo>
                <a:lnTo>
                  <a:pt x="1345046" y="856493"/>
                </a:lnTo>
                <a:lnTo>
                  <a:pt x="1340815" y="852373"/>
                </a:lnTo>
                <a:lnTo>
                  <a:pt x="1336584" y="848279"/>
                </a:lnTo>
                <a:lnTo>
                  <a:pt x="1332312" y="846232"/>
                </a:lnTo>
                <a:lnTo>
                  <a:pt x="1328081" y="842138"/>
                </a:lnTo>
                <a:lnTo>
                  <a:pt x="1323850" y="838043"/>
                </a:lnTo>
                <a:lnTo>
                  <a:pt x="1319578" y="833949"/>
                </a:lnTo>
                <a:lnTo>
                  <a:pt x="1315347" y="829855"/>
                </a:lnTo>
                <a:lnTo>
                  <a:pt x="1311116" y="825735"/>
                </a:lnTo>
                <a:lnTo>
                  <a:pt x="1302614" y="821641"/>
                </a:lnTo>
                <a:lnTo>
                  <a:pt x="1298383" y="817547"/>
                </a:lnTo>
                <a:lnTo>
                  <a:pt x="1294152" y="813452"/>
                </a:lnTo>
                <a:lnTo>
                  <a:pt x="1289880" y="809358"/>
                </a:lnTo>
                <a:lnTo>
                  <a:pt x="1281418" y="803216"/>
                </a:lnTo>
                <a:lnTo>
                  <a:pt x="1277146" y="799097"/>
                </a:lnTo>
                <a:lnTo>
                  <a:pt x="1272915" y="795003"/>
                </a:lnTo>
                <a:lnTo>
                  <a:pt x="1264453" y="790908"/>
                </a:lnTo>
                <a:lnTo>
                  <a:pt x="1260182" y="786814"/>
                </a:lnTo>
                <a:lnTo>
                  <a:pt x="1255951" y="780672"/>
                </a:lnTo>
                <a:lnTo>
                  <a:pt x="1247448" y="776553"/>
                </a:lnTo>
                <a:lnTo>
                  <a:pt x="1243217" y="772459"/>
                </a:lnTo>
                <a:lnTo>
                  <a:pt x="1234755" y="766317"/>
                </a:lnTo>
                <a:lnTo>
                  <a:pt x="1230484" y="764270"/>
                </a:lnTo>
                <a:lnTo>
                  <a:pt x="1230484" y="762223"/>
                </a:lnTo>
                <a:lnTo>
                  <a:pt x="1226253" y="762223"/>
                </a:lnTo>
                <a:lnTo>
                  <a:pt x="1226253" y="760176"/>
                </a:lnTo>
                <a:lnTo>
                  <a:pt x="1222022" y="760176"/>
                </a:lnTo>
                <a:lnTo>
                  <a:pt x="1222022" y="758129"/>
                </a:lnTo>
                <a:lnTo>
                  <a:pt x="1217750" y="758129"/>
                </a:lnTo>
                <a:lnTo>
                  <a:pt x="1217750" y="756081"/>
                </a:lnTo>
                <a:lnTo>
                  <a:pt x="1213519" y="754034"/>
                </a:lnTo>
                <a:lnTo>
                  <a:pt x="1209288" y="751987"/>
                </a:lnTo>
                <a:lnTo>
                  <a:pt x="1205016" y="751987"/>
                </a:lnTo>
                <a:lnTo>
                  <a:pt x="1205016" y="749915"/>
                </a:lnTo>
                <a:lnTo>
                  <a:pt x="1200785" y="747868"/>
                </a:lnTo>
                <a:lnTo>
                  <a:pt x="1196554" y="745820"/>
                </a:lnTo>
                <a:lnTo>
                  <a:pt x="1192323" y="743773"/>
                </a:lnTo>
                <a:lnTo>
                  <a:pt x="1188052" y="741726"/>
                </a:lnTo>
                <a:lnTo>
                  <a:pt x="1188052" y="739679"/>
                </a:lnTo>
                <a:lnTo>
                  <a:pt x="1183821" y="739679"/>
                </a:lnTo>
                <a:lnTo>
                  <a:pt x="1183821" y="737632"/>
                </a:lnTo>
                <a:lnTo>
                  <a:pt x="1179590" y="737632"/>
                </a:lnTo>
                <a:lnTo>
                  <a:pt x="1179590" y="735585"/>
                </a:lnTo>
                <a:lnTo>
                  <a:pt x="1175318" y="733537"/>
                </a:lnTo>
                <a:lnTo>
                  <a:pt x="1171087" y="731490"/>
                </a:lnTo>
                <a:lnTo>
                  <a:pt x="1166856" y="729443"/>
                </a:lnTo>
                <a:lnTo>
                  <a:pt x="1162584" y="727396"/>
                </a:lnTo>
                <a:lnTo>
                  <a:pt x="1162584" y="725324"/>
                </a:lnTo>
                <a:lnTo>
                  <a:pt x="1158353" y="725324"/>
                </a:lnTo>
                <a:lnTo>
                  <a:pt x="1154122" y="723277"/>
                </a:lnTo>
                <a:lnTo>
                  <a:pt x="1154122" y="721229"/>
                </a:lnTo>
                <a:lnTo>
                  <a:pt x="1149891" y="719182"/>
                </a:lnTo>
                <a:lnTo>
                  <a:pt x="1149891" y="717135"/>
                </a:lnTo>
                <a:lnTo>
                  <a:pt x="1145620" y="717135"/>
                </a:lnTo>
                <a:lnTo>
                  <a:pt x="1145620" y="715088"/>
                </a:lnTo>
                <a:lnTo>
                  <a:pt x="1141389" y="713041"/>
                </a:lnTo>
                <a:lnTo>
                  <a:pt x="1137158" y="710994"/>
                </a:lnTo>
                <a:lnTo>
                  <a:pt x="1137158" y="708946"/>
                </a:lnTo>
                <a:lnTo>
                  <a:pt x="1132886" y="708946"/>
                </a:lnTo>
                <a:lnTo>
                  <a:pt x="1132886" y="706899"/>
                </a:lnTo>
                <a:lnTo>
                  <a:pt x="1128655" y="704852"/>
                </a:lnTo>
                <a:lnTo>
                  <a:pt x="1124424" y="702805"/>
                </a:lnTo>
                <a:lnTo>
                  <a:pt x="1124424" y="700733"/>
                </a:lnTo>
                <a:lnTo>
                  <a:pt x="1120152" y="700733"/>
                </a:lnTo>
                <a:lnTo>
                  <a:pt x="1120152" y="698686"/>
                </a:lnTo>
                <a:lnTo>
                  <a:pt x="1115921" y="696638"/>
                </a:lnTo>
                <a:lnTo>
                  <a:pt x="1111690" y="694591"/>
                </a:lnTo>
                <a:lnTo>
                  <a:pt x="1111690" y="692544"/>
                </a:lnTo>
                <a:lnTo>
                  <a:pt x="1107460" y="690497"/>
                </a:lnTo>
                <a:lnTo>
                  <a:pt x="1103188" y="690497"/>
                </a:lnTo>
                <a:lnTo>
                  <a:pt x="1103188" y="688450"/>
                </a:lnTo>
                <a:lnTo>
                  <a:pt x="1098957" y="686402"/>
                </a:lnTo>
                <a:lnTo>
                  <a:pt x="1094726" y="684355"/>
                </a:lnTo>
                <a:lnTo>
                  <a:pt x="1090454" y="682308"/>
                </a:lnTo>
                <a:lnTo>
                  <a:pt x="1081992" y="678214"/>
                </a:lnTo>
                <a:lnTo>
                  <a:pt x="1073490" y="676167"/>
                </a:lnTo>
                <a:lnTo>
                  <a:pt x="1065028" y="672047"/>
                </a:lnTo>
                <a:lnTo>
                  <a:pt x="1056525" y="670000"/>
                </a:lnTo>
                <a:lnTo>
                  <a:pt x="1048022" y="665906"/>
                </a:lnTo>
                <a:lnTo>
                  <a:pt x="1043791" y="663859"/>
                </a:lnTo>
                <a:lnTo>
                  <a:pt x="1035289" y="659764"/>
                </a:lnTo>
                <a:lnTo>
                  <a:pt x="1026827" y="655670"/>
                </a:lnTo>
                <a:lnTo>
                  <a:pt x="1018324" y="653623"/>
                </a:lnTo>
                <a:lnTo>
                  <a:pt x="1009862" y="649503"/>
                </a:lnTo>
                <a:lnTo>
                  <a:pt x="1001359" y="647456"/>
                </a:lnTo>
                <a:lnTo>
                  <a:pt x="997128" y="643362"/>
                </a:lnTo>
                <a:lnTo>
                  <a:pt x="988626" y="639268"/>
                </a:lnTo>
                <a:lnTo>
                  <a:pt x="980164" y="637220"/>
                </a:lnTo>
                <a:lnTo>
                  <a:pt x="971661" y="633126"/>
                </a:lnTo>
                <a:lnTo>
                  <a:pt x="967430" y="629032"/>
                </a:lnTo>
                <a:lnTo>
                  <a:pt x="958928" y="626984"/>
                </a:lnTo>
                <a:lnTo>
                  <a:pt x="950425" y="622865"/>
                </a:lnTo>
                <a:lnTo>
                  <a:pt x="941963" y="618771"/>
                </a:lnTo>
                <a:lnTo>
                  <a:pt x="933460" y="614676"/>
                </a:lnTo>
                <a:lnTo>
                  <a:pt x="929229" y="612629"/>
                </a:lnTo>
                <a:lnTo>
                  <a:pt x="920727" y="608535"/>
                </a:lnTo>
                <a:lnTo>
                  <a:pt x="912265" y="604441"/>
                </a:lnTo>
                <a:lnTo>
                  <a:pt x="903762" y="600346"/>
                </a:lnTo>
                <a:lnTo>
                  <a:pt x="899531" y="596227"/>
                </a:lnTo>
                <a:lnTo>
                  <a:pt x="891028" y="594180"/>
                </a:lnTo>
                <a:lnTo>
                  <a:pt x="882566" y="590085"/>
                </a:lnTo>
                <a:lnTo>
                  <a:pt x="874064" y="585991"/>
                </a:lnTo>
                <a:lnTo>
                  <a:pt x="869833" y="581897"/>
                </a:lnTo>
                <a:lnTo>
                  <a:pt x="861330" y="577802"/>
                </a:lnTo>
                <a:lnTo>
                  <a:pt x="852868" y="573683"/>
                </a:lnTo>
                <a:lnTo>
                  <a:pt x="818898" y="557306"/>
                </a:lnTo>
                <a:lnTo>
                  <a:pt x="784969" y="540903"/>
                </a:lnTo>
                <a:lnTo>
                  <a:pt x="759502" y="524526"/>
                </a:lnTo>
                <a:lnTo>
                  <a:pt x="734035" y="508123"/>
                </a:lnTo>
                <a:lnTo>
                  <a:pt x="712839" y="493768"/>
                </a:lnTo>
                <a:lnTo>
                  <a:pt x="695874" y="479438"/>
                </a:lnTo>
                <a:lnTo>
                  <a:pt x="678869" y="465083"/>
                </a:lnTo>
                <a:lnTo>
                  <a:pt x="666135" y="450753"/>
                </a:lnTo>
                <a:lnTo>
                  <a:pt x="657673" y="438445"/>
                </a:lnTo>
                <a:lnTo>
                  <a:pt x="649171" y="428209"/>
                </a:lnTo>
                <a:lnTo>
                  <a:pt x="644940" y="415901"/>
                </a:lnTo>
                <a:lnTo>
                  <a:pt x="641231" y="406928"/>
                </a:lnTo>
                <a:lnTo>
                  <a:pt x="636437" y="413854"/>
                </a:lnTo>
                <a:lnTo>
                  <a:pt x="627975" y="428209"/>
                </a:lnTo>
                <a:lnTo>
                  <a:pt x="623703" y="428209"/>
                </a:lnTo>
                <a:lnTo>
                  <a:pt x="623703" y="432303"/>
                </a:lnTo>
                <a:lnTo>
                  <a:pt x="619472" y="434350"/>
                </a:lnTo>
                <a:lnTo>
                  <a:pt x="619472" y="436397"/>
                </a:lnTo>
                <a:lnTo>
                  <a:pt x="615242" y="436397"/>
                </a:lnTo>
                <a:lnTo>
                  <a:pt x="615242" y="440492"/>
                </a:lnTo>
                <a:lnTo>
                  <a:pt x="611011" y="440492"/>
                </a:lnTo>
                <a:lnTo>
                  <a:pt x="611011" y="444586"/>
                </a:lnTo>
                <a:lnTo>
                  <a:pt x="606739" y="446633"/>
                </a:lnTo>
                <a:lnTo>
                  <a:pt x="606739" y="448705"/>
                </a:lnTo>
                <a:lnTo>
                  <a:pt x="602508" y="450753"/>
                </a:lnTo>
                <a:lnTo>
                  <a:pt x="602508" y="454847"/>
                </a:lnTo>
                <a:lnTo>
                  <a:pt x="598277" y="454847"/>
                </a:lnTo>
                <a:lnTo>
                  <a:pt x="598277" y="458941"/>
                </a:lnTo>
                <a:lnTo>
                  <a:pt x="594005" y="458941"/>
                </a:lnTo>
                <a:lnTo>
                  <a:pt x="594005" y="463036"/>
                </a:lnTo>
                <a:lnTo>
                  <a:pt x="589774" y="463036"/>
                </a:lnTo>
                <a:lnTo>
                  <a:pt x="589774" y="467130"/>
                </a:lnTo>
                <a:lnTo>
                  <a:pt x="585543" y="469177"/>
                </a:lnTo>
                <a:lnTo>
                  <a:pt x="585543" y="471224"/>
                </a:lnTo>
                <a:lnTo>
                  <a:pt x="581272" y="473296"/>
                </a:lnTo>
                <a:lnTo>
                  <a:pt x="577041" y="475344"/>
                </a:lnTo>
                <a:lnTo>
                  <a:pt x="577041" y="477391"/>
                </a:lnTo>
                <a:lnTo>
                  <a:pt x="572810" y="481485"/>
                </a:lnTo>
                <a:lnTo>
                  <a:pt x="568579" y="483532"/>
                </a:lnTo>
                <a:lnTo>
                  <a:pt x="568579" y="487627"/>
                </a:lnTo>
                <a:lnTo>
                  <a:pt x="564307" y="491721"/>
                </a:lnTo>
                <a:lnTo>
                  <a:pt x="564307" y="493768"/>
                </a:lnTo>
                <a:lnTo>
                  <a:pt x="560076" y="497863"/>
                </a:lnTo>
                <a:lnTo>
                  <a:pt x="555845" y="501982"/>
                </a:lnTo>
                <a:lnTo>
                  <a:pt x="555845" y="506076"/>
                </a:lnTo>
                <a:lnTo>
                  <a:pt x="551573" y="510171"/>
                </a:lnTo>
                <a:lnTo>
                  <a:pt x="547342" y="514265"/>
                </a:lnTo>
                <a:lnTo>
                  <a:pt x="547342" y="518359"/>
                </a:lnTo>
                <a:lnTo>
                  <a:pt x="543111" y="524526"/>
                </a:lnTo>
                <a:lnTo>
                  <a:pt x="538840" y="528620"/>
                </a:lnTo>
                <a:lnTo>
                  <a:pt x="538840" y="532715"/>
                </a:lnTo>
                <a:lnTo>
                  <a:pt x="534609" y="536809"/>
                </a:lnTo>
                <a:lnTo>
                  <a:pt x="530378" y="540903"/>
                </a:lnTo>
                <a:lnTo>
                  <a:pt x="530378" y="544998"/>
                </a:lnTo>
                <a:lnTo>
                  <a:pt x="526147" y="549092"/>
                </a:lnTo>
                <a:lnTo>
                  <a:pt x="526147" y="553211"/>
                </a:lnTo>
                <a:lnTo>
                  <a:pt x="521875" y="557306"/>
                </a:lnTo>
                <a:lnTo>
                  <a:pt x="517644" y="561400"/>
                </a:lnTo>
                <a:lnTo>
                  <a:pt x="517644" y="565494"/>
                </a:lnTo>
                <a:lnTo>
                  <a:pt x="513413" y="569589"/>
                </a:lnTo>
                <a:lnTo>
                  <a:pt x="509141" y="571636"/>
                </a:lnTo>
                <a:lnTo>
                  <a:pt x="509141" y="575755"/>
                </a:lnTo>
                <a:lnTo>
                  <a:pt x="504910" y="577802"/>
                </a:lnTo>
                <a:lnTo>
                  <a:pt x="504910" y="581897"/>
                </a:lnTo>
                <a:lnTo>
                  <a:pt x="500679" y="583944"/>
                </a:lnTo>
                <a:lnTo>
                  <a:pt x="496448" y="588038"/>
                </a:lnTo>
                <a:lnTo>
                  <a:pt x="492177" y="594180"/>
                </a:lnTo>
                <a:lnTo>
                  <a:pt x="487946" y="600346"/>
                </a:lnTo>
                <a:lnTo>
                  <a:pt x="483715" y="606488"/>
                </a:lnTo>
                <a:lnTo>
                  <a:pt x="475212" y="614676"/>
                </a:lnTo>
                <a:lnTo>
                  <a:pt x="470981" y="620818"/>
                </a:lnTo>
                <a:lnTo>
                  <a:pt x="466710" y="629032"/>
                </a:lnTo>
                <a:lnTo>
                  <a:pt x="462479" y="637220"/>
                </a:lnTo>
                <a:lnTo>
                  <a:pt x="458248" y="647456"/>
                </a:lnTo>
                <a:lnTo>
                  <a:pt x="454017" y="655670"/>
                </a:lnTo>
                <a:lnTo>
                  <a:pt x="449745" y="665906"/>
                </a:lnTo>
                <a:lnTo>
                  <a:pt x="445514" y="676167"/>
                </a:lnTo>
                <a:lnTo>
                  <a:pt x="441283" y="684355"/>
                </a:lnTo>
                <a:lnTo>
                  <a:pt x="437011" y="694591"/>
                </a:lnTo>
                <a:lnTo>
                  <a:pt x="432780" y="704852"/>
                </a:lnTo>
                <a:lnTo>
                  <a:pt x="432780" y="715088"/>
                </a:lnTo>
                <a:lnTo>
                  <a:pt x="428549" y="725324"/>
                </a:lnTo>
                <a:lnTo>
                  <a:pt x="424278" y="735585"/>
                </a:lnTo>
                <a:lnTo>
                  <a:pt x="420047" y="745820"/>
                </a:lnTo>
                <a:lnTo>
                  <a:pt x="415816" y="756081"/>
                </a:lnTo>
                <a:lnTo>
                  <a:pt x="411585" y="766317"/>
                </a:lnTo>
                <a:lnTo>
                  <a:pt x="407313" y="776553"/>
                </a:lnTo>
                <a:lnTo>
                  <a:pt x="407313" y="784767"/>
                </a:lnTo>
                <a:lnTo>
                  <a:pt x="403082" y="795003"/>
                </a:lnTo>
                <a:lnTo>
                  <a:pt x="398851" y="803216"/>
                </a:lnTo>
                <a:lnTo>
                  <a:pt x="398851" y="811405"/>
                </a:lnTo>
                <a:lnTo>
                  <a:pt x="394579" y="819594"/>
                </a:lnTo>
                <a:lnTo>
                  <a:pt x="390348" y="827807"/>
                </a:lnTo>
                <a:lnTo>
                  <a:pt x="390348" y="833949"/>
                </a:lnTo>
                <a:lnTo>
                  <a:pt x="386117" y="842138"/>
                </a:lnTo>
                <a:lnTo>
                  <a:pt x="386117" y="848279"/>
                </a:lnTo>
                <a:lnTo>
                  <a:pt x="381846" y="852373"/>
                </a:lnTo>
                <a:lnTo>
                  <a:pt x="381846" y="858540"/>
                </a:lnTo>
                <a:lnTo>
                  <a:pt x="377615" y="864681"/>
                </a:lnTo>
                <a:lnTo>
                  <a:pt x="377615" y="876965"/>
                </a:lnTo>
                <a:lnTo>
                  <a:pt x="373384" y="883131"/>
                </a:lnTo>
                <a:lnTo>
                  <a:pt x="373384" y="901556"/>
                </a:lnTo>
                <a:lnTo>
                  <a:pt x="369153" y="907722"/>
                </a:lnTo>
                <a:lnTo>
                  <a:pt x="369153" y="936408"/>
                </a:lnTo>
                <a:lnTo>
                  <a:pt x="364881" y="942549"/>
                </a:lnTo>
                <a:lnTo>
                  <a:pt x="364881" y="983543"/>
                </a:lnTo>
                <a:lnTo>
                  <a:pt x="369153" y="989684"/>
                </a:lnTo>
                <a:lnTo>
                  <a:pt x="369153" y="1016322"/>
                </a:lnTo>
                <a:lnTo>
                  <a:pt x="373384" y="1022464"/>
                </a:lnTo>
                <a:lnTo>
                  <a:pt x="373384" y="1032725"/>
                </a:lnTo>
                <a:lnTo>
                  <a:pt x="377615" y="1038866"/>
                </a:lnTo>
                <a:lnTo>
                  <a:pt x="377615" y="1053196"/>
                </a:lnTo>
                <a:lnTo>
                  <a:pt x="381846" y="1057316"/>
                </a:lnTo>
                <a:lnTo>
                  <a:pt x="381846" y="1071646"/>
                </a:lnTo>
                <a:lnTo>
                  <a:pt x="386117" y="1075740"/>
                </a:lnTo>
                <a:lnTo>
                  <a:pt x="386117" y="1161822"/>
                </a:lnTo>
                <a:lnTo>
                  <a:pt x="381846" y="1165916"/>
                </a:lnTo>
                <a:lnTo>
                  <a:pt x="381846" y="1178199"/>
                </a:lnTo>
                <a:lnTo>
                  <a:pt x="377615" y="1182318"/>
                </a:lnTo>
                <a:lnTo>
                  <a:pt x="377615" y="1194601"/>
                </a:lnTo>
                <a:lnTo>
                  <a:pt x="373384" y="1204837"/>
                </a:lnTo>
                <a:lnTo>
                  <a:pt x="369153" y="1217145"/>
                </a:lnTo>
                <a:lnTo>
                  <a:pt x="364881" y="1227381"/>
                </a:lnTo>
                <a:lnTo>
                  <a:pt x="360650" y="1239689"/>
                </a:lnTo>
                <a:lnTo>
                  <a:pt x="356419" y="1249925"/>
                </a:lnTo>
                <a:lnTo>
                  <a:pt x="347917" y="1260186"/>
                </a:lnTo>
                <a:lnTo>
                  <a:pt x="343686" y="1270422"/>
                </a:lnTo>
                <a:lnTo>
                  <a:pt x="335183" y="1280658"/>
                </a:lnTo>
                <a:lnTo>
                  <a:pt x="326721" y="1290918"/>
                </a:lnTo>
                <a:lnTo>
                  <a:pt x="322449" y="1301154"/>
                </a:lnTo>
                <a:lnTo>
                  <a:pt x="313987" y="1311415"/>
                </a:lnTo>
                <a:lnTo>
                  <a:pt x="305485" y="1321651"/>
                </a:lnTo>
                <a:lnTo>
                  <a:pt x="296982" y="1329840"/>
                </a:lnTo>
                <a:lnTo>
                  <a:pt x="288520" y="1340101"/>
                </a:lnTo>
                <a:lnTo>
                  <a:pt x="280017" y="1350336"/>
                </a:lnTo>
                <a:lnTo>
                  <a:pt x="267284" y="1358525"/>
                </a:lnTo>
                <a:lnTo>
                  <a:pt x="258822" y="1366739"/>
                </a:lnTo>
                <a:lnTo>
                  <a:pt x="246088" y="1376975"/>
                </a:lnTo>
                <a:lnTo>
                  <a:pt x="237586" y="1385188"/>
                </a:lnTo>
                <a:lnTo>
                  <a:pt x="224852" y="1393377"/>
                </a:lnTo>
                <a:lnTo>
                  <a:pt x="216390" y="1401566"/>
                </a:lnTo>
                <a:lnTo>
                  <a:pt x="203656" y="1409754"/>
                </a:lnTo>
                <a:lnTo>
                  <a:pt x="190923" y="1415921"/>
                </a:lnTo>
                <a:lnTo>
                  <a:pt x="178189" y="1424110"/>
                </a:lnTo>
                <a:lnTo>
                  <a:pt x="165455" y="1432298"/>
                </a:lnTo>
                <a:lnTo>
                  <a:pt x="152722" y="1438465"/>
                </a:lnTo>
                <a:lnTo>
                  <a:pt x="139988" y="1444606"/>
                </a:lnTo>
                <a:lnTo>
                  <a:pt x="127295" y="1452795"/>
                </a:lnTo>
                <a:lnTo>
                  <a:pt x="114562" y="1458937"/>
                </a:lnTo>
                <a:lnTo>
                  <a:pt x="97556" y="1465103"/>
                </a:lnTo>
                <a:lnTo>
                  <a:pt x="84863" y="1471245"/>
                </a:lnTo>
                <a:lnTo>
                  <a:pt x="76361" y="1475339"/>
                </a:lnTo>
                <a:lnTo>
                  <a:pt x="72130" y="1477386"/>
                </a:lnTo>
                <a:lnTo>
                  <a:pt x="63627" y="1481480"/>
                </a:lnTo>
                <a:lnTo>
                  <a:pt x="59396" y="1485575"/>
                </a:lnTo>
                <a:lnTo>
                  <a:pt x="55124" y="1487647"/>
                </a:lnTo>
                <a:lnTo>
                  <a:pt x="46662" y="1491741"/>
                </a:lnTo>
                <a:lnTo>
                  <a:pt x="42431" y="1495836"/>
                </a:lnTo>
                <a:lnTo>
                  <a:pt x="38160" y="1497883"/>
                </a:lnTo>
                <a:lnTo>
                  <a:pt x="33929" y="1501977"/>
                </a:lnTo>
                <a:lnTo>
                  <a:pt x="29698" y="1504024"/>
                </a:lnTo>
                <a:lnTo>
                  <a:pt x="25426" y="1508119"/>
                </a:lnTo>
                <a:lnTo>
                  <a:pt x="21195" y="1510166"/>
                </a:lnTo>
                <a:lnTo>
                  <a:pt x="16964" y="1514285"/>
                </a:lnTo>
                <a:lnTo>
                  <a:pt x="16964" y="1516332"/>
                </a:lnTo>
                <a:lnTo>
                  <a:pt x="12692" y="1520427"/>
                </a:lnTo>
                <a:lnTo>
                  <a:pt x="8461" y="1522474"/>
                </a:lnTo>
                <a:lnTo>
                  <a:pt x="8461" y="1526568"/>
                </a:lnTo>
                <a:lnTo>
                  <a:pt x="4230" y="1528615"/>
                </a:lnTo>
                <a:lnTo>
                  <a:pt x="4230" y="1536829"/>
                </a:lnTo>
                <a:lnTo>
                  <a:pt x="0" y="1538876"/>
                </a:lnTo>
                <a:lnTo>
                  <a:pt x="0" y="1542971"/>
                </a:lnTo>
                <a:lnTo>
                  <a:pt x="4230" y="1547065"/>
                </a:lnTo>
                <a:lnTo>
                  <a:pt x="4230" y="1553207"/>
                </a:lnTo>
                <a:lnTo>
                  <a:pt x="8461" y="1555254"/>
                </a:lnTo>
                <a:lnTo>
                  <a:pt x="8461" y="1557301"/>
                </a:lnTo>
                <a:lnTo>
                  <a:pt x="12692" y="1559348"/>
                </a:lnTo>
                <a:lnTo>
                  <a:pt x="12692" y="1575750"/>
                </a:lnTo>
                <a:lnTo>
                  <a:pt x="16964" y="1579845"/>
                </a:lnTo>
                <a:lnTo>
                  <a:pt x="16964" y="1598294"/>
                </a:lnTo>
                <a:lnTo>
                  <a:pt x="21195" y="1600342"/>
                </a:lnTo>
                <a:lnTo>
                  <a:pt x="21195" y="1608530"/>
                </a:lnTo>
                <a:lnTo>
                  <a:pt x="25426" y="1610577"/>
                </a:lnTo>
                <a:lnTo>
                  <a:pt x="25426" y="1616744"/>
                </a:lnTo>
                <a:lnTo>
                  <a:pt x="29698" y="1618791"/>
                </a:lnTo>
                <a:lnTo>
                  <a:pt x="29698" y="1620838"/>
                </a:lnTo>
                <a:lnTo>
                  <a:pt x="33929" y="1622885"/>
                </a:lnTo>
                <a:lnTo>
                  <a:pt x="33929" y="1624933"/>
                </a:lnTo>
                <a:lnTo>
                  <a:pt x="38160" y="1626980"/>
                </a:lnTo>
                <a:lnTo>
                  <a:pt x="46662" y="1626980"/>
                </a:lnTo>
                <a:lnTo>
                  <a:pt x="46662" y="1629027"/>
                </a:lnTo>
                <a:lnTo>
                  <a:pt x="50893" y="1629027"/>
                </a:lnTo>
                <a:lnTo>
                  <a:pt x="50893" y="1631074"/>
                </a:lnTo>
                <a:lnTo>
                  <a:pt x="59396" y="1631074"/>
                </a:lnTo>
                <a:lnTo>
                  <a:pt x="59396" y="1635168"/>
                </a:lnTo>
                <a:lnTo>
                  <a:pt x="63627" y="1637216"/>
                </a:lnTo>
                <a:lnTo>
                  <a:pt x="67858" y="1639288"/>
                </a:lnTo>
                <a:lnTo>
                  <a:pt x="72130" y="1641335"/>
                </a:lnTo>
                <a:lnTo>
                  <a:pt x="72130" y="1643382"/>
                </a:lnTo>
                <a:lnTo>
                  <a:pt x="76361" y="1643382"/>
                </a:lnTo>
                <a:lnTo>
                  <a:pt x="80592" y="1645429"/>
                </a:lnTo>
                <a:lnTo>
                  <a:pt x="93325" y="1645429"/>
                </a:lnTo>
                <a:lnTo>
                  <a:pt x="97556" y="1643382"/>
                </a:lnTo>
                <a:lnTo>
                  <a:pt x="106059" y="1643382"/>
                </a:lnTo>
                <a:lnTo>
                  <a:pt x="110290" y="1641335"/>
                </a:lnTo>
                <a:lnTo>
                  <a:pt x="114562" y="1641335"/>
                </a:lnTo>
                <a:lnTo>
                  <a:pt x="118793" y="1639288"/>
                </a:lnTo>
                <a:lnTo>
                  <a:pt x="148491" y="1639288"/>
                </a:lnTo>
                <a:lnTo>
                  <a:pt x="152722" y="1641335"/>
                </a:lnTo>
                <a:lnTo>
                  <a:pt x="152722" y="1643382"/>
                </a:lnTo>
                <a:lnTo>
                  <a:pt x="156993" y="1645429"/>
                </a:lnTo>
                <a:lnTo>
                  <a:pt x="161224" y="1647476"/>
                </a:lnTo>
                <a:lnTo>
                  <a:pt x="165455" y="1649524"/>
                </a:lnTo>
                <a:lnTo>
                  <a:pt x="169727" y="1653618"/>
                </a:lnTo>
                <a:lnTo>
                  <a:pt x="173958" y="1657712"/>
                </a:lnTo>
                <a:lnTo>
                  <a:pt x="173958" y="1661807"/>
                </a:lnTo>
                <a:lnTo>
                  <a:pt x="178189" y="1661807"/>
                </a:lnTo>
                <a:lnTo>
                  <a:pt x="178189" y="1659760"/>
                </a:lnTo>
                <a:lnTo>
                  <a:pt x="190923" y="1659760"/>
                </a:lnTo>
                <a:lnTo>
                  <a:pt x="195154" y="1661807"/>
                </a:lnTo>
                <a:lnTo>
                  <a:pt x="199425" y="1661807"/>
                </a:lnTo>
                <a:lnTo>
                  <a:pt x="199425" y="1663879"/>
                </a:lnTo>
                <a:lnTo>
                  <a:pt x="203656" y="1663879"/>
                </a:lnTo>
                <a:lnTo>
                  <a:pt x="203656" y="1665926"/>
                </a:lnTo>
                <a:lnTo>
                  <a:pt x="207887" y="1667973"/>
                </a:lnTo>
                <a:lnTo>
                  <a:pt x="212118" y="1670020"/>
                </a:lnTo>
                <a:lnTo>
                  <a:pt x="212118" y="1672068"/>
                </a:lnTo>
                <a:lnTo>
                  <a:pt x="216390" y="1674115"/>
                </a:lnTo>
                <a:lnTo>
                  <a:pt x="220621" y="1676162"/>
                </a:lnTo>
                <a:lnTo>
                  <a:pt x="220621" y="1678209"/>
                </a:lnTo>
                <a:lnTo>
                  <a:pt x="224852" y="1680256"/>
                </a:lnTo>
                <a:lnTo>
                  <a:pt x="224852" y="1682303"/>
                </a:lnTo>
                <a:lnTo>
                  <a:pt x="229124" y="1684351"/>
                </a:lnTo>
                <a:lnTo>
                  <a:pt x="233355" y="1686398"/>
                </a:lnTo>
                <a:lnTo>
                  <a:pt x="233355" y="1688445"/>
                </a:lnTo>
                <a:lnTo>
                  <a:pt x="237586" y="1690517"/>
                </a:lnTo>
                <a:lnTo>
                  <a:pt x="237586" y="1692564"/>
                </a:lnTo>
                <a:lnTo>
                  <a:pt x="241857" y="1696659"/>
                </a:lnTo>
                <a:lnTo>
                  <a:pt x="246088" y="1698706"/>
                </a:lnTo>
                <a:lnTo>
                  <a:pt x="246088" y="1700753"/>
                </a:lnTo>
                <a:lnTo>
                  <a:pt x="250319" y="1700753"/>
                </a:lnTo>
                <a:lnTo>
                  <a:pt x="250319" y="1702800"/>
                </a:lnTo>
                <a:lnTo>
                  <a:pt x="254550" y="1702800"/>
                </a:lnTo>
                <a:lnTo>
                  <a:pt x="254550" y="1704847"/>
                </a:lnTo>
                <a:lnTo>
                  <a:pt x="258822" y="1706894"/>
                </a:lnTo>
                <a:lnTo>
                  <a:pt x="258822" y="1708942"/>
                </a:lnTo>
                <a:lnTo>
                  <a:pt x="263053" y="1708942"/>
                </a:lnTo>
                <a:lnTo>
                  <a:pt x="263053" y="1710989"/>
                </a:lnTo>
                <a:lnTo>
                  <a:pt x="267284" y="1713036"/>
                </a:lnTo>
                <a:lnTo>
                  <a:pt x="267284" y="1715108"/>
                </a:lnTo>
                <a:lnTo>
                  <a:pt x="271555" y="1715108"/>
                </a:lnTo>
                <a:lnTo>
                  <a:pt x="271555" y="1717155"/>
                </a:lnTo>
                <a:lnTo>
                  <a:pt x="275786" y="1719203"/>
                </a:lnTo>
                <a:lnTo>
                  <a:pt x="275786" y="1721250"/>
                </a:lnTo>
                <a:lnTo>
                  <a:pt x="280017" y="1723297"/>
                </a:lnTo>
                <a:lnTo>
                  <a:pt x="280017" y="1725344"/>
                </a:lnTo>
                <a:lnTo>
                  <a:pt x="284289" y="1725344"/>
                </a:lnTo>
                <a:lnTo>
                  <a:pt x="284289" y="1735580"/>
                </a:lnTo>
                <a:lnTo>
                  <a:pt x="288520" y="1741746"/>
                </a:lnTo>
                <a:lnTo>
                  <a:pt x="288520" y="1745841"/>
                </a:lnTo>
                <a:lnTo>
                  <a:pt x="292751" y="1749935"/>
                </a:lnTo>
                <a:lnTo>
                  <a:pt x="296982" y="1756077"/>
                </a:lnTo>
                <a:lnTo>
                  <a:pt x="301254" y="1760171"/>
                </a:lnTo>
                <a:lnTo>
                  <a:pt x="305485" y="1766337"/>
                </a:lnTo>
                <a:lnTo>
                  <a:pt x="309716" y="1770432"/>
                </a:lnTo>
                <a:lnTo>
                  <a:pt x="318218" y="1776573"/>
                </a:lnTo>
                <a:lnTo>
                  <a:pt x="322449" y="1780668"/>
                </a:lnTo>
                <a:lnTo>
                  <a:pt x="330952" y="1786809"/>
                </a:lnTo>
                <a:lnTo>
                  <a:pt x="335183" y="1790929"/>
                </a:lnTo>
                <a:lnTo>
                  <a:pt x="343686" y="1797070"/>
                </a:lnTo>
                <a:lnTo>
                  <a:pt x="347917" y="1803212"/>
                </a:lnTo>
                <a:lnTo>
                  <a:pt x="356419" y="1807306"/>
                </a:lnTo>
                <a:lnTo>
                  <a:pt x="364881" y="1813447"/>
                </a:lnTo>
                <a:lnTo>
                  <a:pt x="369153" y="1819614"/>
                </a:lnTo>
                <a:lnTo>
                  <a:pt x="377615" y="1823708"/>
                </a:lnTo>
                <a:lnTo>
                  <a:pt x="381846" y="1829850"/>
                </a:lnTo>
                <a:lnTo>
                  <a:pt x="386117" y="1835991"/>
                </a:lnTo>
                <a:lnTo>
                  <a:pt x="390348" y="1840086"/>
                </a:lnTo>
                <a:lnTo>
                  <a:pt x="398851" y="1846252"/>
                </a:lnTo>
                <a:lnTo>
                  <a:pt x="398851" y="1852394"/>
                </a:lnTo>
                <a:lnTo>
                  <a:pt x="403082" y="1856488"/>
                </a:lnTo>
                <a:lnTo>
                  <a:pt x="407313" y="1862630"/>
                </a:lnTo>
                <a:lnTo>
                  <a:pt x="407313" y="1866749"/>
                </a:lnTo>
                <a:lnTo>
                  <a:pt x="411585" y="1872890"/>
                </a:lnTo>
                <a:lnTo>
                  <a:pt x="411585" y="1881079"/>
                </a:lnTo>
                <a:lnTo>
                  <a:pt x="407313" y="1887221"/>
                </a:lnTo>
                <a:lnTo>
                  <a:pt x="403082" y="1891340"/>
                </a:lnTo>
                <a:lnTo>
                  <a:pt x="403082" y="1895434"/>
                </a:lnTo>
                <a:lnTo>
                  <a:pt x="398851" y="1899529"/>
                </a:lnTo>
                <a:lnTo>
                  <a:pt x="398851" y="1905670"/>
                </a:lnTo>
                <a:lnTo>
                  <a:pt x="394579" y="1909765"/>
                </a:lnTo>
                <a:lnTo>
                  <a:pt x="394579" y="1915906"/>
                </a:lnTo>
                <a:lnTo>
                  <a:pt x="390348" y="1922073"/>
                </a:lnTo>
                <a:lnTo>
                  <a:pt x="390348" y="1928214"/>
                </a:lnTo>
                <a:lnTo>
                  <a:pt x="386117" y="1934356"/>
                </a:lnTo>
                <a:lnTo>
                  <a:pt x="386117" y="1948711"/>
                </a:lnTo>
                <a:lnTo>
                  <a:pt x="381846" y="1956900"/>
                </a:lnTo>
                <a:lnTo>
                  <a:pt x="381846" y="1977396"/>
                </a:lnTo>
                <a:lnTo>
                  <a:pt x="377615" y="1985585"/>
                </a:lnTo>
                <a:lnTo>
                  <a:pt x="377615" y="2016318"/>
                </a:lnTo>
                <a:lnTo>
                  <a:pt x="373384" y="2022484"/>
                </a:lnTo>
                <a:lnTo>
                  <a:pt x="373384" y="2042956"/>
                </a:lnTo>
                <a:lnTo>
                  <a:pt x="369153" y="2049122"/>
                </a:lnTo>
                <a:lnTo>
                  <a:pt x="369153" y="2061405"/>
                </a:lnTo>
                <a:lnTo>
                  <a:pt x="364881" y="2067547"/>
                </a:lnTo>
                <a:lnTo>
                  <a:pt x="364881" y="2073713"/>
                </a:lnTo>
                <a:lnTo>
                  <a:pt x="360650" y="2077808"/>
                </a:lnTo>
                <a:lnTo>
                  <a:pt x="360650" y="2081902"/>
                </a:lnTo>
                <a:lnTo>
                  <a:pt x="356419" y="2085996"/>
                </a:lnTo>
                <a:lnTo>
                  <a:pt x="356419" y="2090091"/>
                </a:lnTo>
                <a:lnTo>
                  <a:pt x="352148" y="2094210"/>
                </a:lnTo>
                <a:lnTo>
                  <a:pt x="347917" y="2098304"/>
                </a:lnTo>
                <a:lnTo>
                  <a:pt x="347917" y="2102399"/>
                </a:lnTo>
                <a:lnTo>
                  <a:pt x="343686" y="2106493"/>
                </a:lnTo>
                <a:lnTo>
                  <a:pt x="339414" y="2112635"/>
                </a:lnTo>
                <a:lnTo>
                  <a:pt x="339414" y="2116729"/>
                </a:lnTo>
                <a:lnTo>
                  <a:pt x="335183" y="2122896"/>
                </a:lnTo>
                <a:lnTo>
                  <a:pt x="330952" y="2126990"/>
                </a:lnTo>
                <a:lnTo>
                  <a:pt x="330952" y="2133131"/>
                </a:lnTo>
                <a:lnTo>
                  <a:pt x="326721" y="2139273"/>
                </a:lnTo>
                <a:lnTo>
                  <a:pt x="326721" y="2143367"/>
                </a:lnTo>
                <a:lnTo>
                  <a:pt x="322449" y="2149534"/>
                </a:lnTo>
                <a:lnTo>
                  <a:pt x="322449" y="2155675"/>
                </a:lnTo>
                <a:lnTo>
                  <a:pt x="318218" y="2161817"/>
                </a:lnTo>
                <a:lnTo>
                  <a:pt x="318218" y="2167958"/>
                </a:lnTo>
                <a:lnTo>
                  <a:pt x="313987" y="2172078"/>
                </a:lnTo>
                <a:lnTo>
                  <a:pt x="313987" y="2184361"/>
                </a:lnTo>
                <a:lnTo>
                  <a:pt x="309716" y="2188455"/>
                </a:lnTo>
                <a:lnTo>
                  <a:pt x="309716" y="2198716"/>
                </a:lnTo>
                <a:lnTo>
                  <a:pt x="305485" y="2204857"/>
                </a:lnTo>
                <a:lnTo>
                  <a:pt x="305485" y="2243779"/>
                </a:lnTo>
                <a:lnTo>
                  <a:pt x="309716" y="2249945"/>
                </a:lnTo>
                <a:lnTo>
                  <a:pt x="313987" y="2254040"/>
                </a:lnTo>
                <a:lnTo>
                  <a:pt x="318218" y="2260181"/>
                </a:lnTo>
                <a:lnTo>
                  <a:pt x="326721" y="2266323"/>
                </a:lnTo>
                <a:lnTo>
                  <a:pt x="330952" y="2272489"/>
                </a:lnTo>
                <a:lnTo>
                  <a:pt x="339414" y="2276583"/>
                </a:lnTo>
                <a:lnTo>
                  <a:pt x="347917" y="2282725"/>
                </a:lnTo>
                <a:lnTo>
                  <a:pt x="360650" y="2286819"/>
                </a:lnTo>
                <a:lnTo>
                  <a:pt x="369153" y="2292961"/>
                </a:lnTo>
                <a:lnTo>
                  <a:pt x="381846" y="2297080"/>
                </a:lnTo>
                <a:lnTo>
                  <a:pt x="390348" y="2303222"/>
                </a:lnTo>
                <a:lnTo>
                  <a:pt x="403082" y="2307316"/>
                </a:lnTo>
                <a:lnTo>
                  <a:pt x="415816" y="2311410"/>
                </a:lnTo>
                <a:lnTo>
                  <a:pt x="428549" y="2317552"/>
                </a:lnTo>
                <a:lnTo>
                  <a:pt x="441283" y="2321646"/>
                </a:lnTo>
                <a:lnTo>
                  <a:pt x="454017" y="2325766"/>
                </a:lnTo>
                <a:lnTo>
                  <a:pt x="470981" y="2329860"/>
                </a:lnTo>
                <a:lnTo>
                  <a:pt x="483715" y="2333954"/>
                </a:lnTo>
                <a:lnTo>
                  <a:pt x="496448" y="2340096"/>
                </a:lnTo>
                <a:lnTo>
                  <a:pt x="513413" y="2344190"/>
                </a:lnTo>
                <a:lnTo>
                  <a:pt x="526147" y="2348310"/>
                </a:lnTo>
                <a:lnTo>
                  <a:pt x="543111" y="2352404"/>
                </a:lnTo>
                <a:lnTo>
                  <a:pt x="555845" y="2356498"/>
                </a:lnTo>
                <a:lnTo>
                  <a:pt x="572810" y="2360593"/>
                </a:lnTo>
                <a:lnTo>
                  <a:pt x="585543" y="2364687"/>
                </a:lnTo>
                <a:lnTo>
                  <a:pt x="598277" y="2368781"/>
                </a:lnTo>
                <a:lnTo>
                  <a:pt x="615242" y="2372901"/>
                </a:lnTo>
                <a:lnTo>
                  <a:pt x="627975" y="2376995"/>
                </a:lnTo>
                <a:lnTo>
                  <a:pt x="640709" y="2381089"/>
                </a:lnTo>
                <a:lnTo>
                  <a:pt x="653442" y="2383136"/>
                </a:lnTo>
                <a:lnTo>
                  <a:pt x="666135" y="2387231"/>
                </a:lnTo>
                <a:lnTo>
                  <a:pt x="683141" y="2391325"/>
                </a:lnTo>
                <a:lnTo>
                  <a:pt x="695874" y="2393372"/>
                </a:lnTo>
                <a:lnTo>
                  <a:pt x="708567" y="2397467"/>
                </a:lnTo>
                <a:lnTo>
                  <a:pt x="721301" y="2399539"/>
                </a:lnTo>
                <a:lnTo>
                  <a:pt x="738306" y="2401586"/>
                </a:lnTo>
                <a:lnTo>
                  <a:pt x="750999" y="2405680"/>
                </a:lnTo>
                <a:lnTo>
                  <a:pt x="759502" y="2407728"/>
                </a:lnTo>
                <a:lnTo>
                  <a:pt x="772235" y="2409775"/>
                </a:lnTo>
                <a:lnTo>
                  <a:pt x="784969" y="2413869"/>
                </a:lnTo>
                <a:lnTo>
                  <a:pt x="793431" y="2415916"/>
                </a:lnTo>
                <a:lnTo>
                  <a:pt x="806165" y="2417963"/>
                </a:lnTo>
                <a:lnTo>
                  <a:pt x="814667" y="2420011"/>
                </a:lnTo>
                <a:lnTo>
                  <a:pt x="827401" y="2424130"/>
                </a:lnTo>
                <a:lnTo>
                  <a:pt x="835863" y="2426177"/>
                </a:lnTo>
                <a:lnTo>
                  <a:pt x="844366" y="2428224"/>
                </a:lnTo>
                <a:lnTo>
                  <a:pt x="852868" y="2430271"/>
                </a:lnTo>
                <a:lnTo>
                  <a:pt x="861330" y="2430271"/>
                </a:lnTo>
                <a:lnTo>
                  <a:pt x="869833" y="2432319"/>
                </a:lnTo>
                <a:lnTo>
                  <a:pt x="878295" y="2434366"/>
                </a:lnTo>
                <a:lnTo>
                  <a:pt x="886797" y="2436413"/>
                </a:lnTo>
                <a:lnTo>
                  <a:pt x="891028" y="2436413"/>
                </a:lnTo>
                <a:lnTo>
                  <a:pt x="899531" y="2438460"/>
                </a:lnTo>
                <a:lnTo>
                  <a:pt x="933460" y="2438460"/>
                </a:lnTo>
                <a:lnTo>
                  <a:pt x="937732" y="2436413"/>
                </a:lnTo>
                <a:lnTo>
                  <a:pt x="941963" y="2434366"/>
                </a:lnTo>
                <a:lnTo>
                  <a:pt x="946194" y="2436413"/>
                </a:lnTo>
                <a:lnTo>
                  <a:pt x="950425" y="2436413"/>
                </a:lnTo>
                <a:lnTo>
                  <a:pt x="950425" y="2438460"/>
                </a:lnTo>
                <a:lnTo>
                  <a:pt x="954697" y="2438460"/>
                </a:lnTo>
                <a:lnTo>
                  <a:pt x="958928" y="2440507"/>
                </a:lnTo>
                <a:lnTo>
                  <a:pt x="975892" y="2440507"/>
                </a:lnTo>
                <a:lnTo>
                  <a:pt x="980164" y="2438460"/>
                </a:lnTo>
                <a:lnTo>
                  <a:pt x="984395" y="2438460"/>
                </a:lnTo>
                <a:lnTo>
                  <a:pt x="992857" y="2436413"/>
                </a:lnTo>
                <a:lnTo>
                  <a:pt x="997128" y="2436413"/>
                </a:lnTo>
                <a:lnTo>
                  <a:pt x="1001359" y="2434366"/>
                </a:lnTo>
                <a:lnTo>
                  <a:pt x="1009862" y="2432319"/>
                </a:lnTo>
                <a:lnTo>
                  <a:pt x="1014093" y="2430271"/>
                </a:lnTo>
                <a:lnTo>
                  <a:pt x="1022596" y="2428224"/>
                </a:lnTo>
                <a:lnTo>
                  <a:pt x="1026827" y="2426177"/>
                </a:lnTo>
                <a:lnTo>
                  <a:pt x="1035289" y="2424130"/>
                </a:lnTo>
                <a:lnTo>
                  <a:pt x="1039560" y="2422058"/>
                </a:lnTo>
                <a:lnTo>
                  <a:pt x="1048022" y="2417963"/>
                </a:lnTo>
                <a:lnTo>
                  <a:pt x="1056525" y="2415916"/>
                </a:lnTo>
                <a:lnTo>
                  <a:pt x="1060756" y="2411822"/>
                </a:lnTo>
                <a:lnTo>
                  <a:pt x="1069259" y="2409775"/>
                </a:lnTo>
                <a:lnTo>
                  <a:pt x="1077721" y="2405680"/>
                </a:lnTo>
                <a:lnTo>
                  <a:pt x="1086223" y="2401586"/>
                </a:lnTo>
                <a:lnTo>
                  <a:pt x="1094726" y="2397467"/>
                </a:lnTo>
                <a:lnTo>
                  <a:pt x="1103188" y="2393372"/>
                </a:lnTo>
                <a:lnTo>
                  <a:pt x="1111690" y="2389278"/>
                </a:lnTo>
                <a:lnTo>
                  <a:pt x="1120152" y="2385184"/>
                </a:lnTo>
                <a:lnTo>
                  <a:pt x="1128655" y="2379042"/>
                </a:lnTo>
                <a:lnTo>
                  <a:pt x="1137158" y="2374948"/>
                </a:lnTo>
                <a:lnTo>
                  <a:pt x="1145620" y="2374948"/>
                </a:lnTo>
                <a:lnTo>
                  <a:pt x="1154122" y="2372901"/>
                </a:lnTo>
                <a:lnTo>
                  <a:pt x="1162584" y="2370828"/>
                </a:lnTo>
                <a:lnTo>
                  <a:pt x="1171087" y="2368781"/>
                </a:lnTo>
                <a:lnTo>
                  <a:pt x="1183821" y="2364687"/>
                </a:lnTo>
                <a:lnTo>
                  <a:pt x="1192323" y="2362640"/>
                </a:lnTo>
                <a:lnTo>
                  <a:pt x="1205016" y="2358545"/>
                </a:lnTo>
                <a:lnTo>
                  <a:pt x="1217750" y="2354451"/>
                </a:lnTo>
                <a:lnTo>
                  <a:pt x="1230484" y="2350357"/>
                </a:lnTo>
                <a:lnTo>
                  <a:pt x="1243217" y="2346237"/>
                </a:lnTo>
                <a:lnTo>
                  <a:pt x="1255951" y="2342143"/>
                </a:lnTo>
                <a:lnTo>
                  <a:pt x="1268684" y="2338049"/>
                </a:lnTo>
                <a:lnTo>
                  <a:pt x="1281418" y="2333954"/>
                </a:lnTo>
                <a:lnTo>
                  <a:pt x="1294152" y="2327813"/>
                </a:lnTo>
                <a:lnTo>
                  <a:pt x="1311116" y="2323718"/>
                </a:lnTo>
                <a:lnTo>
                  <a:pt x="1323850" y="2319599"/>
                </a:lnTo>
                <a:lnTo>
                  <a:pt x="1336584" y="2313458"/>
                </a:lnTo>
                <a:lnTo>
                  <a:pt x="1353548" y="2309363"/>
                </a:lnTo>
                <a:lnTo>
                  <a:pt x="1366282" y="2303222"/>
                </a:lnTo>
                <a:lnTo>
                  <a:pt x="1383246" y="2299127"/>
                </a:lnTo>
                <a:lnTo>
                  <a:pt x="1395980" y="2295008"/>
                </a:lnTo>
                <a:lnTo>
                  <a:pt x="1408714" y="2288867"/>
                </a:lnTo>
                <a:lnTo>
                  <a:pt x="1425678" y="2284772"/>
                </a:lnTo>
                <a:lnTo>
                  <a:pt x="1438412" y="2280678"/>
                </a:lnTo>
                <a:lnTo>
                  <a:pt x="1451146" y="2276583"/>
                </a:lnTo>
                <a:lnTo>
                  <a:pt x="1463879" y="2272489"/>
                </a:lnTo>
                <a:lnTo>
                  <a:pt x="1476613" y="2268370"/>
                </a:lnTo>
                <a:lnTo>
                  <a:pt x="1489306" y="2264275"/>
                </a:lnTo>
                <a:lnTo>
                  <a:pt x="1502039" y="2262228"/>
                </a:lnTo>
                <a:lnTo>
                  <a:pt x="1514773" y="2260181"/>
                </a:lnTo>
                <a:lnTo>
                  <a:pt x="1527507" y="2256087"/>
                </a:lnTo>
                <a:lnTo>
                  <a:pt x="1536009" y="2254040"/>
                </a:lnTo>
                <a:lnTo>
                  <a:pt x="1557205" y="2254040"/>
                </a:lnTo>
                <a:lnTo>
                  <a:pt x="1561477" y="2256087"/>
                </a:lnTo>
                <a:lnTo>
                  <a:pt x="1569939" y="2256087"/>
                </a:lnTo>
                <a:lnTo>
                  <a:pt x="1574170" y="2258134"/>
                </a:lnTo>
                <a:lnTo>
                  <a:pt x="1578441" y="2258134"/>
                </a:lnTo>
                <a:lnTo>
                  <a:pt x="1582672" y="2260181"/>
                </a:lnTo>
                <a:lnTo>
                  <a:pt x="1586903" y="2260181"/>
                </a:lnTo>
                <a:lnTo>
                  <a:pt x="1591175" y="2262228"/>
                </a:lnTo>
                <a:lnTo>
                  <a:pt x="1595406" y="2262228"/>
                </a:lnTo>
                <a:lnTo>
                  <a:pt x="1599637" y="2264275"/>
                </a:lnTo>
                <a:lnTo>
                  <a:pt x="1603868" y="2264275"/>
                </a:lnTo>
                <a:lnTo>
                  <a:pt x="1608139" y="2266323"/>
                </a:lnTo>
                <a:lnTo>
                  <a:pt x="1612370" y="2266323"/>
                </a:lnTo>
                <a:lnTo>
                  <a:pt x="1612370" y="2268370"/>
                </a:lnTo>
                <a:lnTo>
                  <a:pt x="1616601" y="2268370"/>
                </a:lnTo>
                <a:lnTo>
                  <a:pt x="1620873" y="2270417"/>
                </a:lnTo>
                <a:lnTo>
                  <a:pt x="1633607" y="2270417"/>
                </a:lnTo>
                <a:lnTo>
                  <a:pt x="1637838" y="2272489"/>
                </a:lnTo>
                <a:lnTo>
                  <a:pt x="1654802" y="2272489"/>
                </a:lnTo>
                <a:lnTo>
                  <a:pt x="1659033" y="2270417"/>
                </a:lnTo>
                <a:lnTo>
                  <a:pt x="1697234" y="2270417"/>
                </a:lnTo>
                <a:lnTo>
                  <a:pt x="1701465" y="2272489"/>
                </a:lnTo>
                <a:lnTo>
                  <a:pt x="1709968" y="2272489"/>
                </a:lnTo>
                <a:lnTo>
                  <a:pt x="1718471" y="2274536"/>
                </a:lnTo>
                <a:lnTo>
                  <a:pt x="1722702" y="2276583"/>
                </a:lnTo>
                <a:lnTo>
                  <a:pt x="1731163" y="2278631"/>
                </a:lnTo>
                <a:lnTo>
                  <a:pt x="1739666" y="2280678"/>
                </a:lnTo>
                <a:lnTo>
                  <a:pt x="1743897" y="2284772"/>
                </a:lnTo>
                <a:lnTo>
                  <a:pt x="1752400" y="2286819"/>
                </a:lnTo>
                <a:lnTo>
                  <a:pt x="1760902" y="2288867"/>
                </a:lnTo>
                <a:lnTo>
                  <a:pt x="1765133" y="2292961"/>
                </a:lnTo>
                <a:lnTo>
                  <a:pt x="1773595" y="2295008"/>
                </a:lnTo>
                <a:lnTo>
                  <a:pt x="1777867" y="2299127"/>
                </a:lnTo>
                <a:lnTo>
                  <a:pt x="1786329" y="2301175"/>
                </a:lnTo>
                <a:lnTo>
                  <a:pt x="1790601" y="2305269"/>
                </a:lnTo>
                <a:lnTo>
                  <a:pt x="1799063" y="2307316"/>
                </a:lnTo>
                <a:lnTo>
                  <a:pt x="1803334" y="2309363"/>
                </a:lnTo>
                <a:lnTo>
                  <a:pt x="1811796" y="2313458"/>
                </a:lnTo>
                <a:lnTo>
                  <a:pt x="1816027" y="2315505"/>
                </a:lnTo>
                <a:lnTo>
                  <a:pt x="1820299" y="2317552"/>
                </a:lnTo>
                <a:lnTo>
                  <a:pt x="1828761" y="2321646"/>
                </a:lnTo>
                <a:lnTo>
                  <a:pt x="1833033" y="2323718"/>
                </a:lnTo>
                <a:lnTo>
                  <a:pt x="1841495" y="2325766"/>
                </a:lnTo>
                <a:lnTo>
                  <a:pt x="1845766" y="2325766"/>
                </a:lnTo>
                <a:lnTo>
                  <a:pt x="1849997" y="2327813"/>
                </a:lnTo>
                <a:lnTo>
                  <a:pt x="1854228" y="2329860"/>
                </a:lnTo>
                <a:lnTo>
                  <a:pt x="1866962" y="2329860"/>
                </a:lnTo>
                <a:lnTo>
                  <a:pt x="1883926" y="2333954"/>
                </a:lnTo>
                <a:lnTo>
                  <a:pt x="1896660" y="2340096"/>
                </a:lnTo>
                <a:lnTo>
                  <a:pt x="1909394" y="2344190"/>
                </a:lnTo>
                <a:lnTo>
                  <a:pt x="1926358" y="2350357"/>
                </a:lnTo>
                <a:lnTo>
                  <a:pt x="1939092" y="2356498"/>
                </a:lnTo>
                <a:lnTo>
                  <a:pt x="1951826" y="2362640"/>
                </a:lnTo>
                <a:lnTo>
                  <a:pt x="1964559" y="2368781"/>
                </a:lnTo>
                <a:lnTo>
                  <a:pt x="1977293" y="2374948"/>
                </a:lnTo>
                <a:lnTo>
                  <a:pt x="1990026" y="2381089"/>
                </a:lnTo>
                <a:lnTo>
                  <a:pt x="2002760" y="2387231"/>
                </a:lnTo>
                <a:lnTo>
                  <a:pt x="2015453" y="2395420"/>
                </a:lnTo>
                <a:lnTo>
                  <a:pt x="2023956" y="2401586"/>
                </a:lnTo>
                <a:lnTo>
                  <a:pt x="2036689" y="2409775"/>
                </a:lnTo>
                <a:lnTo>
                  <a:pt x="2049423" y="2415916"/>
                </a:lnTo>
                <a:lnTo>
                  <a:pt x="2057885" y="2424130"/>
                </a:lnTo>
                <a:lnTo>
                  <a:pt x="2070619" y="2430271"/>
                </a:lnTo>
                <a:lnTo>
                  <a:pt x="2083352" y="2438460"/>
                </a:lnTo>
                <a:lnTo>
                  <a:pt x="2091855" y="2446649"/>
                </a:lnTo>
                <a:lnTo>
                  <a:pt x="2104588" y="2452815"/>
                </a:lnTo>
                <a:lnTo>
                  <a:pt x="2117322" y="2461004"/>
                </a:lnTo>
                <a:lnTo>
                  <a:pt x="2130056" y="2467146"/>
                </a:lnTo>
                <a:lnTo>
                  <a:pt x="2138518" y="2475359"/>
                </a:lnTo>
                <a:lnTo>
                  <a:pt x="2151251" y="2481501"/>
                </a:lnTo>
                <a:lnTo>
                  <a:pt x="2163985" y="2489689"/>
                </a:lnTo>
                <a:lnTo>
                  <a:pt x="2176719" y="2495831"/>
                </a:lnTo>
                <a:lnTo>
                  <a:pt x="2189452" y="2501997"/>
                </a:lnTo>
                <a:lnTo>
                  <a:pt x="2202186" y="2508139"/>
                </a:lnTo>
                <a:lnTo>
                  <a:pt x="2219151" y="2514281"/>
                </a:lnTo>
                <a:lnTo>
                  <a:pt x="2231884" y="2520430"/>
                </a:lnTo>
                <a:lnTo>
                  <a:pt x="2244618" y="2526579"/>
                </a:lnTo>
                <a:lnTo>
                  <a:pt x="2261582" y="2532725"/>
                </a:lnTo>
                <a:lnTo>
                  <a:pt x="2274316" y="2538874"/>
                </a:lnTo>
                <a:lnTo>
                  <a:pt x="2282778" y="2538874"/>
                </a:lnTo>
                <a:lnTo>
                  <a:pt x="2287050" y="2540924"/>
                </a:lnTo>
                <a:lnTo>
                  <a:pt x="2295512" y="2542971"/>
                </a:lnTo>
                <a:lnTo>
                  <a:pt x="2299783" y="2545021"/>
                </a:lnTo>
                <a:lnTo>
                  <a:pt x="2304014" y="2547070"/>
                </a:lnTo>
                <a:lnTo>
                  <a:pt x="2312476" y="2549120"/>
                </a:lnTo>
                <a:lnTo>
                  <a:pt x="2316748" y="2549120"/>
                </a:lnTo>
                <a:lnTo>
                  <a:pt x="2325210" y="2551170"/>
                </a:lnTo>
                <a:lnTo>
                  <a:pt x="2329482" y="2551170"/>
                </a:lnTo>
                <a:lnTo>
                  <a:pt x="2337944" y="2553217"/>
                </a:lnTo>
                <a:lnTo>
                  <a:pt x="2342175" y="2555266"/>
                </a:lnTo>
                <a:lnTo>
                  <a:pt x="2354908" y="2555266"/>
                </a:lnTo>
                <a:lnTo>
                  <a:pt x="2363411" y="2557316"/>
                </a:lnTo>
                <a:lnTo>
                  <a:pt x="2376144" y="2557316"/>
                </a:lnTo>
                <a:lnTo>
                  <a:pt x="2384606" y="2559366"/>
                </a:lnTo>
                <a:lnTo>
                  <a:pt x="2401612" y="2559366"/>
                </a:lnTo>
                <a:lnTo>
                  <a:pt x="2410074" y="2561416"/>
                </a:lnTo>
                <a:lnTo>
                  <a:pt x="2461008" y="2561416"/>
                </a:lnTo>
                <a:lnTo>
                  <a:pt x="2469470" y="2559366"/>
                </a:lnTo>
                <a:lnTo>
                  <a:pt x="2490706" y="2559366"/>
                </a:lnTo>
                <a:lnTo>
                  <a:pt x="2503440" y="2557316"/>
                </a:lnTo>
                <a:lnTo>
                  <a:pt x="2516174" y="2557316"/>
                </a:lnTo>
                <a:lnTo>
                  <a:pt x="2524636" y="2555266"/>
                </a:lnTo>
                <a:lnTo>
                  <a:pt x="2537369" y="2555266"/>
                </a:lnTo>
                <a:lnTo>
                  <a:pt x="2545872" y="2553217"/>
                </a:lnTo>
                <a:lnTo>
                  <a:pt x="2558606" y="2551170"/>
                </a:lnTo>
                <a:lnTo>
                  <a:pt x="2567068" y="2549120"/>
                </a:lnTo>
                <a:lnTo>
                  <a:pt x="2575570" y="2547070"/>
                </a:lnTo>
                <a:lnTo>
                  <a:pt x="2588304" y="2545021"/>
                </a:lnTo>
                <a:lnTo>
                  <a:pt x="2596766" y="2542971"/>
                </a:lnTo>
                <a:lnTo>
                  <a:pt x="2605268" y="2538874"/>
                </a:lnTo>
                <a:lnTo>
                  <a:pt x="2613771" y="2536824"/>
                </a:lnTo>
                <a:lnTo>
                  <a:pt x="2622233" y="2532725"/>
                </a:lnTo>
                <a:lnTo>
                  <a:pt x="2634967" y="2530675"/>
                </a:lnTo>
                <a:lnTo>
                  <a:pt x="2643469" y="2526579"/>
                </a:lnTo>
                <a:lnTo>
                  <a:pt x="2651931" y="2522479"/>
                </a:lnTo>
                <a:lnTo>
                  <a:pt x="2660434" y="2518375"/>
                </a:lnTo>
                <a:lnTo>
                  <a:pt x="2668896" y="2514281"/>
                </a:lnTo>
                <a:lnTo>
                  <a:pt x="2677399" y="2510186"/>
                </a:lnTo>
                <a:lnTo>
                  <a:pt x="2685901" y="2506092"/>
                </a:lnTo>
                <a:lnTo>
                  <a:pt x="2694363" y="2501997"/>
                </a:lnTo>
                <a:lnTo>
                  <a:pt x="2698635" y="2495831"/>
                </a:lnTo>
                <a:lnTo>
                  <a:pt x="2707097" y="2491737"/>
                </a:lnTo>
                <a:lnTo>
                  <a:pt x="2715600" y="2485595"/>
                </a:lnTo>
                <a:lnTo>
                  <a:pt x="2724061" y="2479454"/>
                </a:lnTo>
                <a:lnTo>
                  <a:pt x="2732564" y="2473287"/>
                </a:lnTo>
                <a:lnTo>
                  <a:pt x="2741067" y="2467146"/>
                </a:lnTo>
                <a:lnTo>
                  <a:pt x="2749529" y="2461004"/>
                </a:lnTo>
                <a:lnTo>
                  <a:pt x="2758031" y="2454863"/>
                </a:lnTo>
                <a:lnTo>
                  <a:pt x="2766493" y="2448721"/>
                </a:lnTo>
                <a:lnTo>
                  <a:pt x="2774996" y="2440507"/>
                </a:lnTo>
                <a:lnTo>
                  <a:pt x="2783499" y="2434366"/>
                </a:lnTo>
                <a:lnTo>
                  <a:pt x="2787730" y="2432319"/>
                </a:lnTo>
                <a:lnTo>
                  <a:pt x="2791961" y="2430271"/>
                </a:lnTo>
                <a:lnTo>
                  <a:pt x="2796192" y="2428224"/>
                </a:lnTo>
                <a:lnTo>
                  <a:pt x="2800463" y="2426177"/>
                </a:lnTo>
                <a:lnTo>
                  <a:pt x="2804694" y="2424130"/>
                </a:lnTo>
                <a:lnTo>
                  <a:pt x="2808925" y="2422058"/>
                </a:lnTo>
                <a:lnTo>
                  <a:pt x="2813197" y="2420011"/>
                </a:lnTo>
                <a:lnTo>
                  <a:pt x="2813197" y="2417963"/>
                </a:lnTo>
                <a:lnTo>
                  <a:pt x="2817428" y="2413869"/>
                </a:lnTo>
                <a:lnTo>
                  <a:pt x="2821659" y="2411822"/>
                </a:lnTo>
                <a:lnTo>
                  <a:pt x="2825931" y="2409775"/>
                </a:lnTo>
                <a:lnTo>
                  <a:pt x="2825931" y="2407728"/>
                </a:lnTo>
                <a:lnTo>
                  <a:pt x="2830162" y="2405680"/>
                </a:lnTo>
                <a:lnTo>
                  <a:pt x="2834393" y="2403633"/>
                </a:lnTo>
                <a:lnTo>
                  <a:pt x="2838624" y="2399539"/>
                </a:lnTo>
                <a:lnTo>
                  <a:pt x="2838624" y="2397467"/>
                </a:lnTo>
                <a:lnTo>
                  <a:pt x="2842895" y="2395420"/>
                </a:lnTo>
                <a:lnTo>
                  <a:pt x="2847126" y="2393372"/>
                </a:lnTo>
                <a:lnTo>
                  <a:pt x="2851357" y="2391325"/>
                </a:lnTo>
                <a:lnTo>
                  <a:pt x="2851357" y="2389278"/>
                </a:lnTo>
                <a:lnTo>
                  <a:pt x="2855629" y="2387231"/>
                </a:lnTo>
                <a:lnTo>
                  <a:pt x="2859860" y="2385184"/>
                </a:lnTo>
                <a:lnTo>
                  <a:pt x="2864091" y="2383136"/>
                </a:lnTo>
                <a:lnTo>
                  <a:pt x="2864091" y="2381089"/>
                </a:lnTo>
                <a:lnTo>
                  <a:pt x="2868362" y="2379042"/>
                </a:lnTo>
                <a:lnTo>
                  <a:pt x="2872593" y="2376995"/>
                </a:lnTo>
                <a:lnTo>
                  <a:pt x="2876824" y="2376995"/>
                </a:lnTo>
                <a:lnTo>
                  <a:pt x="2881055" y="2374948"/>
                </a:lnTo>
                <a:lnTo>
                  <a:pt x="2885327" y="2372901"/>
                </a:lnTo>
                <a:lnTo>
                  <a:pt x="2893789" y="2370828"/>
                </a:lnTo>
                <a:lnTo>
                  <a:pt x="2898061" y="2370828"/>
                </a:lnTo>
                <a:lnTo>
                  <a:pt x="2902292" y="2368781"/>
                </a:lnTo>
                <a:lnTo>
                  <a:pt x="2910794" y="2366734"/>
                </a:lnTo>
                <a:lnTo>
                  <a:pt x="2915025" y="2362640"/>
                </a:lnTo>
                <a:lnTo>
                  <a:pt x="2923487" y="2360593"/>
                </a:lnTo>
                <a:lnTo>
                  <a:pt x="2927759" y="2356498"/>
                </a:lnTo>
                <a:lnTo>
                  <a:pt x="2936221" y="2354451"/>
                </a:lnTo>
                <a:lnTo>
                  <a:pt x="2940493" y="2350357"/>
                </a:lnTo>
                <a:lnTo>
                  <a:pt x="2948955" y="2348310"/>
                </a:lnTo>
                <a:lnTo>
                  <a:pt x="2953226" y="2344190"/>
                </a:lnTo>
                <a:lnTo>
                  <a:pt x="2957457" y="2340096"/>
                </a:lnTo>
                <a:lnTo>
                  <a:pt x="2965919" y="2336002"/>
                </a:lnTo>
                <a:lnTo>
                  <a:pt x="2970191" y="2333954"/>
                </a:lnTo>
                <a:lnTo>
                  <a:pt x="2978653" y="2329860"/>
                </a:lnTo>
                <a:lnTo>
                  <a:pt x="2982924" y="2325766"/>
                </a:lnTo>
                <a:lnTo>
                  <a:pt x="2991386" y="2321646"/>
                </a:lnTo>
                <a:lnTo>
                  <a:pt x="2995658" y="2319599"/>
                </a:lnTo>
                <a:lnTo>
                  <a:pt x="3004120" y="2315505"/>
                </a:lnTo>
                <a:lnTo>
                  <a:pt x="3008351" y="2313458"/>
                </a:lnTo>
                <a:lnTo>
                  <a:pt x="3012623" y="2309363"/>
                </a:lnTo>
                <a:lnTo>
                  <a:pt x="3021085" y="2307316"/>
                </a:lnTo>
                <a:lnTo>
                  <a:pt x="3025356" y="2305269"/>
                </a:lnTo>
                <a:lnTo>
                  <a:pt x="3033818" y="2301175"/>
                </a:lnTo>
                <a:lnTo>
                  <a:pt x="3038049" y="2301175"/>
                </a:lnTo>
                <a:lnTo>
                  <a:pt x="3046552" y="2299127"/>
                </a:lnTo>
                <a:lnTo>
                  <a:pt x="3050783" y="2297080"/>
                </a:lnTo>
                <a:lnTo>
                  <a:pt x="3080481" y="2297080"/>
                </a:lnTo>
                <a:lnTo>
                  <a:pt x="3101717" y="2303222"/>
                </a:lnTo>
                <a:lnTo>
                  <a:pt x="3118682" y="2309363"/>
                </a:lnTo>
                <a:lnTo>
                  <a:pt x="3135647" y="2317552"/>
                </a:lnTo>
                <a:lnTo>
                  <a:pt x="3152652" y="2323718"/>
                </a:lnTo>
                <a:lnTo>
                  <a:pt x="3173848" y="2331907"/>
                </a:lnTo>
                <a:lnTo>
                  <a:pt x="3190812" y="2338049"/>
                </a:lnTo>
                <a:lnTo>
                  <a:pt x="3212049" y="2346237"/>
                </a:lnTo>
                <a:lnTo>
                  <a:pt x="3229013" y="2354451"/>
                </a:lnTo>
                <a:lnTo>
                  <a:pt x="3245978" y="2360593"/>
                </a:lnTo>
                <a:lnTo>
                  <a:pt x="3267214" y="2368781"/>
                </a:lnTo>
                <a:lnTo>
                  <a:pt x="3284179" y="2376995"/>
                </a:lnTo>
                <a:lnTo>
                  <a:pt x="3305374" y="2385184"/>
                </a:lnTo>
                <a:lnTo>
                  <a:pt x="3322380" y="2393372"/>
                </a:lnTo>
                <a:lnTo>
                  <a:pt x="3343575" y="2401586"/>
                </a:lnTo>
                <a:lnTo>
                  <a:pt x="3364811" y="2409775"/>
                </a:lnTo>
                <a:lnTo>
                  <a:pt x="3381776" y="2417963"/>
                </a:lnTo>
                <a:lnTo>
                  <a:pt x="3402972" y="2426177"/>
                </a:lnTo>
                <a:lnTo>
                  <a:pt x="3419936" y="2434366"/>
                </a:lnTo>
                <a:lnTo>
                  <a:pt x="3441173" y="2442555"/>
                </a:lnTo>
                <a:lnTo>
                  <a:pt x="3462368" y="2450768"/>
                </a:lnTo>
                <a:lnTo>
                  <a:pt x="3479373" y="2458957"/>
                </a:lnTo>
                <a:lnTo>
                  <a:pt x="3500569" y="2467146"/>
                </a:lnTo>
                <a:lnTo>
                  <a:pt x="3517534" y="2473287"/>
                </a:lnTo>
                <a:lnTo>
                  <a:pt x="3538607" y="2481501"/>
                </a:lnTo>
                <a:lnTo>
                  <a:pt x="3560169" y="2487642"/>
                </a:lnTo>
                <a:lnTo>
                  <a:pt x="3576849" y="2495831"/>
                </a:lnTo>
                <a:lnTo>
                  <a:pt x="3598004" y="2501997"/>
                </a:lnTo>
                <a:lnTo>
                  <a:pt x="3619565" y="2508139"/>
                </a:lnTo>
                <a:lnTo>
                  <a:pt x="3636245" y="2514281"/>
                </a:lnTo>
                <a:lnTo>
                  <a:pt x="3657400" y="2520430"/>
                </a:lnTo>
                <a:lnTo>
                  <a:pt x="3674487" y="2524529"/>
                </a:lnTo>
                <a:lnTo>
                  <a:pt x="3695642" y="2530675"/>
                </a:lnTo>
                <a:lnTo>
                  <a:pt x="3708660" y="2532725"/>
                </a:lnTo>
                <a:lnTo>
                  <a:pt x="3721272" y="2536824"/>
                </a:lnTo>
                <a:lnTo>
                  <a:pt x="3733883" y="2540924"/>
                </a:lnTo>
                <a:lnTo>
                  <a:pt x="3746495" y="2542971"/>
                </a:lnTo>
                <a:lnTo>
                  <a:pt x="3759513" y="2545021"/>
                </a:lnTo>
                <a:lnTo>
                  <a:pt x="3772125" y="2549120"/>
                </a:lnTo>
                <a:lnTo>
                  <a:pt x="3784737" y="2551170"/>
                </a:lnTo>
                <a:lnTo>
                  <a:pt x="3797755" y="2553217"/>
                </a:lnTo>
                <a:lnTo>
                  <a:pt x="3810367" y="2555266"/>
                </a:lnTo>
                <a:lnTo>
                  <a:pt x="3827453" y="2557316"/>
                </a:lnTo>
                <a:lnTo>
                  <a:pt x="3840065" y="2559366"/>
                </a:lnTo>
                <a:lnTo>
                  <a:pt x="3852676" y="2561416"/>
                </a:lnTo>
                <a:lnTo>
                  <a:pt x="3865288" y="2563463"/>
                </a:lnTo>
                <a:lnTo>
                  <a:pt x="3878306" y="2565512"/>
                </a:lnTo>
                <a:lnTo>
                  <a:pt x="3890918" y="2565512"/>
                </a:lnTo>
                <a:lnTo>
                  <a:pt x="3903530" y="2567562"/>
                </a:lnTo>
                <a:lnTo>
                  <a:pt x="3916548" y="2567562"/>
                </a:lnTo>
                <a:lnTo>
                  <a:pt x="3933228" y="2569612"/>
                </a:lnTo>
                <a:lnTo>
                  <a:pt x="3958858" y="2569612"/>
                </a:lnTo>
                <a:lnTo>
                  <a:pt x="3971469" y="2571661"/>
                </a:lnTo>
                <a:lnTo>
                  <a:pt x="3997099" y="2571661"/>
                </a:lnTo>
                <a:lnTo>
                  <a:pt x="4009711" y="2569612"/>
                </a:lnTo>
                <a:lnTo>
                  <a:pt x="4047953" y="2569612"/>
                </a:lnTo>
                <a:lnTo>
                  <a:pt x="4060564" y="2567562"/>
                </a:lnTo>
                <a:lnTo>
                  <a:pt x="4073583" y="2567562"/>
                </a:lnTo>
                <a:lnTo>
                  <a:pt x="4086194" y="2565512"/>
                </a:lnTo>
                <a:lnTo>
                  <a:pt x="4098806" y="2563463"/>
                </a:lnTo>
                <a:lnTo>
                  <a:pt x="4111417" y="2563463"/>
                </a:lnTo>
                <a:close/>
              </a:path>
            </a:pathLst>
          </a:custGeom>
          <a:solidFill>
            <a:srgbClr val="F78B1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2063240" y="3742179"/>
            <a:ext cx="16964" cy="41566"/>
          </a:xfrm>
          <a:custGeom>
            <a:avLst/>
            <a:gdLst/>
            <a:ahLst/>
            <a:cxnLst/>
            <a:rect l="l" t="t" r="r" b="b"/>
            <a:pathLst>
              <a:path w="16964" h="41566">
                <a:moveTo>
                  <a:pt x="4230" y="36899"/>
                </a:moveTo>
                <a:lnTo>
                  <a:pt x="9077" y="41566"/>
                </a:lnTo>
                <a:lnTo>
                  <a:pt x="12733" y="32804"/>
                </a:lnTo>
                <a:lnTo>
                  <a:pt x="16964" y="24591"/>
                </a:lnTo>
                <a:lnTo>
                  <a:pt x="16964" y="6141"/>
                </a:lnTo>
                <a:lnTo>
                  <a:pt x="12733" y="2047"/>
                </a:lnTo>
                <a:lnTo>
                  <a:pt x="12733" y="0"/>
                </a:lnTo>
                <a:lnTo>
                  <a:pt x="4230" y="0"/>
                </a:lnTo>
                <a:lnTo>
                  <a:pt x="0" y="2047"/>
                </a:lnTo>
                <a:lnTo>
                  <a:pt x="0" y="28685"/>
                </a:lnTo>
                <a:lnTo>
                  <a:pt x="4230" y="36899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633179" y="3666359"/>
            <a:ext cx="1548702" cy="2178299"/>
          </a:xfrm>
          <a:custGeom>
            <a:avLst/>
            <a:gdLst/>
            <a:ahLst/>
            <a:cxnLst/>
            <a:rect l="l" t="t" r="r" b="b"/>
            <a:pathLst>
              <a:path w="1548702" h="2178299">
                <a:moveTo>
                  <a:pt x="810436" y="1920100"/>
                </a:moveTo>
                <a:lnTo>
                  <a:pt x="814708" y="1918053"/>
                </a:lnTo>
                <a:lnTo>
                  <a:pt x="823170" y="1913959"/>
                </a:lnTo>
                <a:lnTo>
                  <a:pt x="827442" y="1909864"/>
                </a:lnTo>
                <a:lnTo>
                  <a:pt x="831673" y="1907817"/>
                </a:lnTo>
                <a:lnTo>
                  <a:pt x="840175" y="1903698"/>
                </a:lnTo>
                <a:lnTo>
                  <a:pt x="844406" y="1901651"/>
                </a:lnTo>
                <a:lnTo>
                  <a:pt x="848637" y="1899604"/>
                </a:lnTo>
                <a:lnTo>
                  <a:pt x="852868" y="1897556"/>
                </a:lnTo>
                <a:lnTo>
                  <a:pt x="861371" y="1897556"/>
                </a:lnTo>
                <a:lnTo>
                  <a:pt x="865602" y="1895509"/>
                </a:lnTo>
                <a:lnTo>
                  <a:pt x="878335" y="1895509"/>
                </a:lnTo>
                <a:lnTo>
                  <a:pt x="882566" y="1897556"/>
                </a:lnTo>
                <a:lnTo>
                  <a:pt x="899572" y="1903698"/>
                </a:lnTo>
                <a:lnTo>
                  <a:pt x="916536" y="1909864"/>
                </a:lnTo>
                <a:lnTo>
                  <a:pt x="933501" y="1918053"/>
                </a:lnTo>
                <a:lnTo>
                  <a:pt x="950466" y="1924195"/>
                </a:lnTo>
                <a:lnTo>
                  <a:pt x="967430" y="1932408"/>
                </a:lnTo>
                <a:lnTo>
                  <a:pt x="988667" y="1938550"/>
                </a:lnTo>
                <a:lnTo>
                  <a:pt x="1005631" y="1946739"/>
                </a:lnTo>
                <a:lnTo>
                  <a:pt x="1022596" y="1954927"/>
                </a:lnTo>
                <a:lnTo>
                  <a:pt x="1039601" y="1963141"/>
                </a:lnTo>
                <a:lnTo>
                  <a:pt x="1060797" y="1971330"/>
                </a:lnTo>
                <a:lnTo>
                  <a:pt x="1077761" y="1979518"/>
                </a:lnTo>
                <a:lnTo>
                  <a:pt x="1094726" y="1987732"/>
                </a:lnTo>
                <a:lnTo>
                  <a:pt x="1115962" y="1995921"/>
                </a:lnTo>
                <a:lnTo>
                  <a:pt x="1132927" y="2004109"/>
                </a:lnTo>
                <a:lnTo>
                  <a:pt x="1149891" y="2012323"/>
                </a:lnTo>
                <a:lnTo>
                  <a:pt x="1171128" y="2020512"/>
                </a:lnTo>
                <a:lnTo>
                  <a:pt x="1188092" y="2028700"/>
                </a:lnTo>
                <a:lnTo>
                  <a:pt x="1209329" y="2036914"/>
                </a:lnTo>
                <a:lnTo>
                  <a:pt x="1226293" y="2045103"/>
                </a:lnTo>
                <a:lnTo>
                  <a:pt x="1247489" y="2053292"/>
                </a:lnTo>
                <a:lnTo>
                  <a:pt x="1264453" y="2061505"/>
                </a:lnTo>
                <a:lnTo>
                  <a:pt x="1285690" y="2069694"/>
                </a:lnTo>
                <a:lnTo>
                  <a:pt x="1302654" y="2077883"/>
                </a:lnTo>
                <a:lnTo>
                  <a:pt x="1323891" y="2086096"/>
                </a:lnTo>
                <a:lnTo>
                  <a:pt x="1340855" y="2092238"/>
                </a:lnTo>
                <a:lnTo>
                  <a:pt x="1362051" y="2100427"/>
                </a:lnTo>
                <a:lnTo>
                  <a:pt x="1379056" y="2106568"/>
                </a:lnTo>
                <a:lnTo>
                  <a:pt x="1400211" y="2112735"/>
                </a:lnTo>
                <a:lnTo>
                  <a:pt x="1417298" y="2118876"/>
                </a:lnTo>
                <a:lnTo>
                  <a:pt x="1438453" y="2125018"/>
                </a:lnTo>
                <a:lnTo>
                  <a:pt x="1455539" y="2131159"/>
                </a:lnTo>
                <a:lnTo>
                  <a:pt x="1472219" y="2137326"/>
                </a:lnTo>
                <a:lnTo>
                  <a:pt x="1485238" y="2139373"/>
                </a:lnTo>
                <a:lnTo>
                  <a:pt x="1497849" y="2143467"/>
                </a:lnTo>
                <a:lnTo>
                  <a:pt x="1510461" y="2147562"/>
                </a:lnTo>
                <a:lnTo>
                  <a:pt x="1523479" y="2151656"/>
                </a:lnTo>
                <a:lnTo>
                  <a:pt x="1536091" y="2153703"/>
                </a:lnTo>
                <a:lnTo>
                  <a:pt x="1548702" y="2157807"/>
                </a:lnTo>
                <a:lnTo>
                  <a:pt x="1536091" y="108625"/>
                </a:lnTo>
                <a:lnTo>
                  <a:pt x="1536091" y="106552"/>
                </a:lnTo>
                <a:lnTo>
                  <a:pt x="1531616" y="106552"/>
                </a:lnTo>
                <a:lnTo>
                  <a:pt x="1527547" y="104505"/>
                </a:lnTo>
                <a:lnTo>
                  <a:pt x="1523479" y="104505"/>
                </a:lnTo>
                <a:lnTo>
                  <a:pt x="1523479" y="102458"/>
                </a:lnTo>
                <a:lnTo>
                  <a:pt x="1519004" y="102458"/>
                </a:lnTo>
                <a:lnTo>
                  <a:pt x="1519004" y="100411"/>
                </a:lnTo>
                <a:lnTo>
                  <a:pt x="1514936" y="100411"/>
                </a:lnTo>
                <a:lnTo>
                  <a:pt x="1510461" y="98364"/>
                </a:lnTo>
                <a:lnTo>
                  <a:pt x="1506392" y="98364"/>
                </a:lnTo>
                <a:lnTo>
                  <a:pt x="1506392" y="96317"/>
                </a:lnTo>
                <a:lnTo>
                  <a:pt x="1501917" y="96317"/>
                </a:lnTo>
                <a:lnTo>
                  <a:pt x="1501917" y="94269"/>
                </a:lnTo>
                <a:lnTo>
                  <a:pt x="1497849" y="90175"/>
                </a:lnTo>
                <a:lnTo>
                  <a:pt x="1493781" y="84034"/>
                </a:lnTo>
                <a:lnTo>
                  <a:pt x="1489306" y="79914"/>
                </a:lnTo>
                <a:lnTo>
                  <a:pt x="1480762" y="73773"/>
                </a:lnTo>
                <a:lnTo>
                  <a:pt x="1476694" y="69678"/>
                </a:lnTo>
                <a:lnTo>
                  <a:pt x="1472219" y="63537"/>
                </a:lnTo>
                <a:lnTo>
                  <a:pt x="1464083" y="59442"/>
                </a:lnTo>
                <a:lnTo>
                  <a:pt x="1459608" y="55323"/>
                </a:lnTo>
                <a:lnTo>
                  <a:pt x="1451064" y="49182"/>
                </a:lnTo>
                <a:lnTo>
                  <a:pt x="1446996" y="45087"/>
                </a:lnTo>
                <a:lnTo>
                  <a:pt x="1438453" y="40993"/>
                </a:lnTo>
                <a:lnTo>
                  <a:pt x="1434384" y="36899"/>
                </a:lnTo>
                <a:lnTo>
                  <a:pt x="1425841" y="32804"/>
                </a:lnTo>
                <a:lnTo>
                  <a:pt x="1417298" y="28685"/>
                </a:lnTo>
                <a:lnTo>
                  <a:pt x="1408754" y="24591"/>
                </a:lnTo>
                <a:lnTo>
                  <a:pt x="1404686" y="20496"/>
                </a:lnTo>
                <a:lnTo>
                  <a:pt x="1396143" y="16402"/>
                </a:lnTo>
                <a:lnTo>
                  <a:pt x="1387599" y="14355"/>
                </a:lnTo>
                <a:lnTo>
                  <a:pt x="1379056" y="12308"/>
                </a:lnTo>
                <a:lnTo>
                  <a:pt x="1374988" y="8213"/>
                </a:lnTo>
                <a:lnTo>
                  <a:pt x="1366445" y="6141"/>
                </a:lnTo>
                <a:lnTo>
                  <a:pt x="1357820" y="4094"/>
                </a:lnTo>
                <a:lnTo>
                  <a:pt x="1349317" y="2047"/>
                </a:lnTo>
                <a:lnTo>
                  <a:pt x="1340855" y="2047"/>
                </a:lnTo>
                <a:lnTo>
                  <a:pt x="1336584" y="0"/>
                </a:lnTo>
                <a:lnTo>
                  <a:pt x="1315388" y="0"/>
                </a:lnTo>
                <a:lnTo>
                  <a:pt x="1306885" y="2047"/>
                </a:lnTo>
                <a:lnTo>
                  <a:pt x="1302654" y="2047"/>
                </a:lnTo>
                <a:lnTo>
                  <a:pt x="1294152" y="4094"/>
                </a:lnTo>
                <a:lnTo>
                  <a:pt x="1289921" y="6141"/>
                </a:lnTo>
                <a:lnTo>
                  <a:pt x="1272956" y="16402"/>
                </a:lnTo>
                <a:lnTo>
                  <a:pt x="1255991" y="26638"/>
                </a:lnTo>
                <a:lnTo>
                  <a:pt x="1239027" y="38946"/>
                </a:lnTo>
                <a:lnTo>
                  <a:pt x="1226293" y="51229"/>
                </a:lnTo>
                <a:lnTo>
                  <a:pt x="1213560" y="65584"/>
                </a:lnTo>
                <a:lnTo>
                  <a:pt x="1205057" y="81961"/>
                </a:lnTo>
                <a:lnTo>
                  <a:pt x="1192323" y="96317"/>
                </a:lnTo>
                <a:lnTo>
                  <a:pt x="1183861" y="112719"/>
                </a:lnTo>
                <a:lnTo>
                  <a:pt x="1175359" y="131144"/>
                </a:lnTo>
                <a:lnTo>
                  <a:pt x="1171128" y="147546"/>
                </a:lnTo>
                <a:lnTo>
                  <a:pt x="1162625" y="165995"/>
                </a:lnTo>
                <a:lnTo>
                  <a:pt x="1158394" y="184420"/>
                </a:lnTo>
                <a:lnTo>
                  <a:pt x="1154163" y="202870"/>
                </a:lnTo>
                <a:lnTo>
                  <a:pt x="1149891" y="221319"/>
                </a:lnTo>
                <a:lnTo>
                  <a:pt x="1145660" y="239769"/>
                </a:lnTo>
                <a:lnTo>
                  <a:pt x="1141429" y="256146"/>
                </a:lnTo>
                <a:lnTo>
                  <a:pt x="1141429" y="293045"/>
                </a:lnTo>
                <a:lnTo>
                  <a:pt x="1137158" y="309423"/>
                </a:lnTo>
                <a:lnTo>
                  <a:pt x="1137158" y="383196"/>
                </a:lnTo>
                <a:lnTo>
                  <a:pt x="1141429" y="395504"/>
                </a:lnTo>
                <a:lnTo>
                  <a:pt x="1141429" y="477466"/>
                </a:lnTo>
                <a:lnTo>
                  <a:pt x="1137158" y="489774"/>
                </a:lnTo>
                <a:lnTo>
                  <a:pt x="1132927" y="500010"/>
                </a:lnTo>
                <a:lnTo>
                  <a:pt x="1124465" y="508198"/>
                </a:lnTo>
                <a:lnTo>
                  <a:pt x="1115962" y="516412"/>
                </a:lnTo>
                <a:lnTo>
                  <a:pt x="1107460" y="524601"/>
                </a:lnTo>
                <a:lnTo>
                  <a:pt x="1098998" y="530742"/>
                </a:lnTo>
                <a:lnTo>
                  <a:pt x="1090495" y="534837"/>
                </a:lnTo>
                <a:lnTo>
                  <a:pt x="1077761" y="541003"/>
                </a:lnTo>
                <a:lnTo>
                  <a:pt x="1069299" y="543050"/>
                </a:lnTo>
                <a:lnTo>
                  <a:pt x="1056566" y="547145"/>
                </a:lnTo>
                <a:lnTo>
                  <a:pt x="1043832" y="549192"/>
                </a:lnTo>
                <a:lnTo>
                  <a:pt x="1026867" y="551239"/>
                </a:lnTo>
                <a:lnTo>
                  <a:pt x="1014134" y="553286"/>
                </a:lnTo>
                <a:lnTo>
                  <a:pt x="971702" y="553286"/>
                </a:lnTo>
                <a:lnTo>
                  <a:pt x="954737" y="551239"/>
                </a:lnTo>
                <a:lnTo>
                  <a:pt x="937732" y="551239"/>
                </a:lnTo>
                <a:lnTo>
                  <a:pt x="920767" y="549192"/>
                </a:lnTo>
                <a:lnTo>
                  <a:pt x="908034" y="547145"/>
                </a:lnTo>
                <a:lnTo>
                  <a:pt x="891069" y="545097"/>
                </a:lnTo>
                <a:lnTo>
                  <a:pt x="874104" y="543050"/>
                </a:lnTo>
                <a:lnTo>
                  <a:pt x="861371" y="541003"/>
                </a:lnTo>
                <a:lnTo>
                  <a:pt x="844406" y="538931"/>
                </a:lnTo>
                <a:lnTo>
                  <a:pt x="827442" y="534837"/>
                </a:lnTo>
                <a:lnTo>
                  <a:pt x="814708" y="532789"/>
                </a:lnTo>
                <a:lnTo>
                  <a:pt x="797743" y="530742"/>
                </a:lnTo>
                <a:lnTo>
                  <a:pt x="785010" y="526648"/>
                </a:lnTo>
                <a:lnTo>
                  <a:pt x="772276" y="524601"/>
                </a:lnTo>
                <a:lnTo>
                  <a:pt x="768004" y="520506"/>
                </a:lnTo>
                <a:lnTo>
                  <a:pt x="768004" y="514365"/>
                </a:lnTo>
                <a:lnTo>
                  <a:pt x="763773" y="510246"/>
                </a:lnTo>
                <a:lnTo>
                  <a:pt x="759542" y="506151"/>
                </a:lnTo>
                <a:lnTo>
                  <a:pt x="755311" y="502057"/>
                </a:lnTo>
                <a:lnTo>
                  <a:pt x="755311" y="497962"/>
                </a:lnTo>
                <a:lnTo>
                  <a:pt x="751040" y="493868"/>
                </a:lnTo>
                <a:lnTo>
                  <a:pt x="746809" y="487702"/>
                </a:lnTo>
                <a:lnTo>
                  <a:pt x="742578" y="483607"/>
                </a:lnTo>
                <a:lnTo>
                  <a:pt x="738306" y="481560"/>
                </a:lnTo>
                <a:lnTo>
                  <a:pt x="734075" y="477466"/>
                </a:lnTo>
                <a:lnTo>
                  <a:pt x="734075" y="473371"/>
                </a:lnTo>
                <a:lnTo>
                  <a:pt x="729844" y="469277"/>
                </a:lnTo>
                <a:lnTo>
                  <a:pt x="725573" y="465183"/>
                </a:lnTo>
                <a:lnTo>
                  <a:pt x="721342" y="461063"/>
                </a:lnTo>
                <a:lnTo>
                  <a:pt x="717111" y="459016"/>
                </a:lnTo>
                <a:lnTo>
                  <a:pt x="712880" y="454922"/>
                </a:lnTo>
                <a:lnTo>
                  <a:pt x="704377" y="450827"/>
                </a:lnTo>
                <a:lnTo>
                  <a:pt x="700146" y="448780"/>
                </a:lnTo>
                <a:lnTo>
                  <a:pt x="695874" y="444686"/>
                </a:lnTo>
                <a:lnTo>
                  <a:pt x="691643" y="442639"/>
                </a:lnTo>
                <a:lnTo>
                  <a:pt x="687412" y="438544"/>
                </a:lnTo>
                <a:lnTo>
                  <a:pt x="683141" y="436472"/>
                </a:lnTo>
                <a:lnTo>
                  <a:pt x="674679" y="432378"/>
                </a:lnTo>
                <a:lnTo>
                  <a:pt x="670448" y="430331"/>
                </a:lnTo>
                <a:lnTo>
                  <a:pt x="666176" y="428284"/>
                </a:lnTo>
                <a:lnTo>
                  <a:pt x="657714" y="424189"/>
                </a:lnTo>
                <a:lnTo>
                  <a:pt x="653442" y="422142"/>
                </a:lnTo>
                <a:lnTo>
                  <a:pt x="649211" y="420095"/>
                </a:lnTo>
                <a:lnTo>
                  <a:pt x="640709" y="418048"/>
                </a:lnTo>
                <a:lnTo>
                  <a:pt x="636478" y="416001"/>
                </a:lnTo>
                <a:lnTo>
                  <a:pt x="628016" y="413953"/>
                </a:lnTo>
                <a:lnTo>
                  <a:pt x="615282" y="403693"/>
                </a:lnTo>
                <a:lnTo>
                  <a:pt x="602549" y="397551"/>
                </a:lnTo>
                <a:lnTo>
                  <a:pt x="589815" y="389362"/>
                </a:lnTo>
                <a:lnTo>
                  <a:pt x="577081" y="383196"/>
                </a:lnTo>
                <a:lnTo>
                  <a:pt x="560117" y="379101"/>
                </a:lnTo>
                <a:lnTo>
                  <a:pt x="547383" y="372960"/>
                </a:lnTo>
                <a:lnTo>
                  <a:pt x="530418" y="368866"/>
                </a:lnTo>
                <a:lnTo>
                  <a:pt x="517685" y="364771"/>
                </a:lnTo>
                <a:lnTo>
                  <a:pt x="500720" y="360652"/>
                </a:lnTo>
                <a:lnTo>
                  <a:pt x="483715" y="358605"/>
                </a:lnTo>
                <a:lnTo>
                  <a:pt x="471022" y="356558"/>
                </a:lnTo>
                <a:lnTo>
                  <a:pt x="454017" y="354510"/>
                </a:lnTo>
                <a:lnTo>
                  <a:pt x="437052" y="352463"/>
                </a:lnTo>
                <a:lnTo>
                  <a:pt x="424318" y="350416"/>
                </a:lnTo>
                <a:lnTo>
                  <a:pt x="407354" y="350416"/>
                </a:lnTo>
                <a:lnTo>
                  <a:pt x="390389" y="348369"/>
                </a:lnTo>
                <a:lnTo>
                  <a:pt x="377655" y="348369"/>
                </a:lnTo>
                <a:lnTo>
                  <a:pt x="364922" y="346322"/>
                </a:lnTo>
                <a:lnTo>
                  <a:pt x="335224" y="346322"/>
                </a:lnTo>
                <a:lnTo>
                  <a:pt x="322490" y="344275"/>
                </a:lnTo>
                <a:lnTo>
                  <a:pt x="297023" y="344275"/>
                </a:lnTo>
                <a:lnTo>
                  <a:pt x="288561" y="342227"/>
                </a:lnTo>
                <a:lnTo>
                  <a:pt x="275827" y="342227"/>
                </a:lnTo>
                <a:lnTo>
                  <a:pt x="267324" y="340180"/>
                </a:lnTo>
                <a:lnTo>
                  <a:pt x="258862" y="338133"/>
                </a:lnTo>
                <a:lnTo>
                  <a:pt x="250360" y="336061"/>
                </a:lnTo>
                <a:lnTo>
                  <a:pt x="241857" y="334014"/>
                </a:lnTo>
                <a:lnTo>
                  <a:pt x="237626" y="331966"/>
                </a:lnTo>
                <a:lnTo>
                  <a:pt x="233395" y="327872"/>
                </a:lnTo>
                <a:lnTo>
                  <a:pt x="229124" y="325825"/>
                </a:lnTo>
                <a:lnTo>
                  <a:pt x="224893" y="321731"/>
                </a:lnTo>
                <a:lnTo>
                  <a:pt x="216431" y="319683"/>
                </a:lnTo>
                <a:lnTo>
                  <a:pt x="212159" y="317636"/>
                </a:lnTo>
                <a:lnTo>
                  <a:pt x="203697" y="315589"/>
                </a:lnTo>
                <a:lnTo>
                  <a:pt x="199425" y="313542"/>
                </a:lnTo>
                <a:lnTo>
                  <a:pt x="195194" y="311495"/>
                </a:lnTo>
                <a:lnTo>
                  <a:pt x="190963" y="309423"/>
                </a:lnTo>
                <a:lnTo>
                  <a:pt x="186692" y="307375"/>
                </a:lnTo>
                <a:lnTo>
                  <a:pt x="182461" y="305328"/>
                </a:lnTo>
                <a:lnTo>
                  <a:pt x="178230" y="303281"/>
                </a:lnTo>
                <a:lnTo>
                  <a:pt x="178230" y="301234"/>
                </a:lnTo>
                <a:lnTo>
                  <a:pt x="173999" y="301234"/>
                </a:lnTo>
                <a:lnTo>
                  <a:pt x="173999" y="299187"/>
                </a:lnTo>
                <a:lnTo>
                  <a:pt x="169727" y="297140"/>
                </a:lnTo>
                <a:lnTo>
                  <a:pt x="169727" y="278690"/>
                </a:lnTo>
                <a:lnTo>
                  <a:pt x="165496" y="276643"/>
                </a:lnTo>
                <a:lnTo>
                  <a:pt x="165496" y="282784"/>
                </a:lnTo>
                <a:lnTo>
                  <a:pt x="161265" y="282784"/>
                </a:lnTo>
                <a:lnTo>
                  <a:pt x="161265" y="274596"/>
                </a:lnTo>
                <a:lnTo>
                  <a:pt x="156993" y="272548"/>
                </a:lnTo>
                <a:lnTo>
                  <a:pt x="156993" y="268454"/>
                </a:lnTo>
                <a:lnTo>
                  <a:pt x="152762" y="266407"/>
                </a:lnTo>
                <a:lnTo>
                  <a:pt x="148531" y="264360"/>
                </a:lnTo>
                <a:lnTo>
                  <a:pt x="144300" y="262313"/>
                </a:lnTo>
                <a:lnTo>
                  <a:pt x="140029" y="260240"/>
                </a:lnTo>
                <a:lnTo>
                  <a:pt x="135798" y="258193"/>
                </a:lnTo>
                <a:lnTo>
                  <a:pt x="131567" y="258193"/>
                </a:lnTo>
                <a:lnTo>
                  <a:pt x="123064" y="256146"/>
                </a:lnTo>
                <a:lnTo>
                  <a:pt x="118833" y="254099"/>
                </a:lnTo>
                <a:lnTo>
                  <a:pt x="110331" y="252052"/>
                </a:lnTo>
                <a:lnTo>
                  <a:pt x="106100" y="252052"/>
                </a:lnTo>
                <a:lnTo>
                  <a:pt x="97597" y="250005"/>
                </a:lnTo>
                <a:lnTo>
                  <a:pt x="93366" y="247957"/>
                </a:lnTo>
                <a:lnTo>
                  <a:pt x="84863" y="245910"/>
                </a:lnTo>
                <a:lnTo>
                  <a:pt x="80632" y="245910"/>
                </a:lnTo>
                <a:lnTo>
                  <a:pt x="72130" y="243863"/>
                </a:lnTo>
                <a:lnTo>
                  <a:pt x="63668" y="241816"/>
                </a:lnTo>
                <a:lnTo>
                  <a:pt x="59437" y="241816"/>
                </a:lnTo>
                <a:lnTo>
                  <a:pt x="50934" y="239769"/>
                </a:lnTo>
                <a:lnTo>
                  <a:pt x="46703" y="237722"/>
                </a:lnTo>
                <a:lnTo>
                  <a:pt x="42431" y="237722"/>
                </a:lnTo>
                <a:lnTo>
                  <a:pt x="33969" y="235674"/>
                </a:lnTo>
                <a:lnTo>
                  <a:pt x="29698" y="233602"/>
                </a:lnTo>
                <a:lnTo>
                  <a:pt x="25467" y="231555"/>
                </a:lnTo>
                <a:lnTo>
                  <a:pt x="21236" y="229508"/>
                </a:lnTo>
                <a:lnTo>
                  <a:pt x="17005" y="227461"/>
                </a:lnTo>
                <a:lnTo>
                  <a:pt x="17005" y="225413"/>
                </a:lnTo>
                <a:lnTo>
                  <a:pt x="12733" y="223366"/>
                </a:lnTo>
                <a:lnTo>
                  <a:pt x="12733" y="221319"/>
                </a:lnTo>
                <a:lnTo>
                  <a:pt x="8502" y="219272"/>
                </a:lnTo>
                <a:lnTo>
                  <a:pt x="8502" y="211083"/>
                </a:lnTo>
                <a:lnTo>
                  <a:pt x="4271" y="206964"/>
                </a:lnTo>
                <a:lnTo>
                  <a:pt x="4271" y="190587"/>
                </a:lnTo>
                <a:lnTo>
                  <a:pt x="0" y="186492"/>
                </a:lnTo>
                <a:lnTo>
                  <a:pt x="8502" y="2100427"/>
                </a:lnTo>
                <a:lnTo>
                  <a:pt x="21236" y="2106568"/>
                </a:lnTo>
                <a:lnTo>
                  <a:pt x="33969" y="2112735"/>
                </a:lnTo>
                <a:lnTo>
                  <a:pt x="46703" y="2120923"/>
                </a:lnTo>
                <a:lnTo>
                  <a:pt x="59437" y="2127065"/>
                </a:lnTo>
                <a:lnTo>
                  <a:pt x="72130" y="2133206"/>
                </a:lnTo>
                <a:lnTo>
                  <a:pt x="84863" y="2139373"/>
                </a:lnTo>
                <a:lnTo>
                  <a:pt x="101869" y="2145514"/>
                </a:lnTo>
                <a:lnTo>
                  <a:pt x="114562" y="2149609"/>
                </a:lnTo>
                <a:lnTo>
                  <a:pt x="131567" y="2155758"/>
                </a:lnTo>
                <a:lnTo>
                  <a:pt x="135798" y="2157807"/>
                </a:lnTo>
                <a:lnTo>
                  <a:pt x="140029" y="2159857"/>
                </a:lnTo>
                <a:lnTo>
                  <a:pt x="148531" y="2159857"/>
                </a:lnTo>
                <a:lnTo>
                  <a:pt x="152762" y="2161907"/>
                </a:lnTo>
                <a:lnTo>
                  <a:pt x="161265" y="2163956"/>
                </a:lnTo>
                <a:lnTo>
                  <a:pt x="165496" y="2166004"/>
                </a:lnTo>
                <a:lnTo>
                  <a:pt x="169727" y="2166004"/>
                </a:lnTo>
                <a:lnTo>
                  <a:pt x="178230" y="2168053"/>
                </a:lnTo>
                <a:lnTo>
                  <a:pt x="182461" y="2170103"/>
                </a:lnTo>
                <a:lnTo>
                  <a:pt x="190963" y="2170103"/>
                </a:lnTo>
                <a:lnTo>
                  <a:pt x="195194" y="2172153"/>
                </a:lnTo>
                <a:lnTo>
                  <a:pt x="207928" y="2172153"/>
                </a:lnTo>
                <a:lnTo>
                  <a:pt x="216431" y="2174202"/>
                </a:lnTo>
                <a:lnTo>
                  <a:pt x="220662" y="2174202"/>
                </a:lnTo>
                <a:lnTo>
                  <a:pt x="229124" y="2176252"/>
                </a:lnTo>
                <a:lnTo>
                  <a:pt x="254591" y="2176252"/>
                </a:lnTo>
                <a:lnTo>
                  <a:pt x="263093" y="2178299"/>
                </a:lnTo>
                <a:lnTo>
                  <a:pt x="322490" y="2178299"/>
                </a:lnTo>
                <a:lnTo>
                  <a:pt x="326721" y="2176252"/>
                </a:lnTo>
                <a:lnTo>
                  <a:pt x="356419" y="2176252"/>
                </a:lnTo>
                <a:lnTo>
                  <a:pt x="364922" y="2174202"/>
                </a:lnTo>
                <a:lnTo>
                  <a:pt x="377655" y="2174202"/>
                </a:lnTo>
                <a:lnTo>
                  <a:pt x="390389" y="2172153"/>
                </a:lnTo>
                <a:lnTo>
                  <a:pt x="398851" y="2170103"/>
                </a:lnTo>
                <a:lnTo>
                  <a:pt x="407354" y="2170103"/>
                </a:lnTo>
                <a:lnTo>
                  <a:pt x="420087" y="2168053"/>
                </a:lnTo>
                <a:lnTo>
                  <a:pt x="428590" y="2166004"/>
                </a:lnTo>
                <a:lnTo>
                  <a:pt x="437052" y="2163956"/>
                </a:lnTo>
                <a:lnTo>
                  <a:pt x="445555" y="2159857"/>
                </a:lnTo>
                <a:lnTo>
                  <a:pt x="454017" y="2157807"/>
                </a:lnTo>
                <a:lnTo>
                  <a:pt x="462519" y="2155758"/>
                </a:lnTo>
                <a:lnTo>
                  <a:pt x="471022" y="2151656"/>
                </a:lnTo>
                <a:lnTo>
                  <a:pt x="479484" y="2149609"/>
                </a:lnTo>
                <a:lnTo>
                  <a:pt x="487987" y="2145514"/>
                </a:lnTo>
                <a:lnTo>
                  <a:pt x="496448" y="2141420"/>
                </a:lnTo>
                <a:lnTo>
                  <a:pt x="504951" y="2137326"/>
                </a:lnTo>
                <a:lnTo>
                  <a:pt x="513413" y="2133206"/>
                </a:lnTo>
                <a:lnTo>
                  <a:pt x="521916" y="2129112"/>
                </a:lnTo>
                <a:lnTo>
                  <a:pt x="530418" y="2125018"/>
                </a:lnTo>
                <a:lnTo>
                  <a:pt x="534649" y="2118876"/>
                </a:lnTo>
                <a:lnTo>
                  <a:pt x="543152" y="2114782"/>
                </a:lnTo>
                <a:lnTo>
                  <a:pt x="551614" y="2108615"/>
                </a:lnTo>
                <a:lnTo>
                  <a:pt x="555845" y="2102474"/>
                </a:lnTo>
                <a:lnTo>
                  <a:pt x="564348" y="2096332"/>
                </a:lnTo>
                <a:lnTo>
                  <a:pt x="572850" y="2090191"/>
                </a:lnTo>
                <a:lnTo>
                  <a:pt x="581312" y="2084049"/>
                </a:lnTo>
                <a:lnTo>
                  <a:pt x="585584" y="2077883"/>
                </a:lnTo>
                <a:lnTo>
                  <a:pt x="594046" y="2069694"/>
                </a:lnTo>
                <a:lnTo>
                  <a:pt x="602549" y="2063552"/>
                </a:lnTo>
                <a:lnTo>
                  <a:pt x="611011" y="2055339"/>
                </a:lnTo>
                <a:lnTo>
                  <a:pt x="615282" y="2047150"/>
                </a:lnTo>
                <a:lnTo>
                  <a:pt x="619513" y="2047150"/>
                </a:lnTo>
                <a:lnTo>
                  <a:pt x="623744" y="2045103"/>
                </a:lnTo>
                <a:lnTo>
                  <a:pt x="628016" y="2043056"/>
                </a:lnTo>
                <a:lnTo>
                  <a:pt x="632247" y="2041009"/>
                </a:lnTo>
                <a:lnTo>
                  <a:pt x="632247" y="2038961"/>
                </a:lnTo>
                <a:lnTo>
                  <a:pt x="636478" y="2036914"/>
                </a:lnTo>
                <a:lnTo>
                  <a:pt x="640709" y="2034867"/>
                </a:lnTo>
                <a:lnTo>
                  <a:pt x="640709" y="2032795"/>
                </a:lnTo>
                <a:lnTo>
                  <a:pt x="644980" y="2030748"/>
                </a:lnTo>
                <a:lnTo>
                  <a:pt x="649211" y="2028700"/>
                </a:lnTo>
                <a:lnTo>
                  <a:pt x="649211" y="2026653"/>
                </a:lnTo>
                <a:lnTo>
                  <a:pt x="653442" y="2024606"/>
                </a:lnTo>
                <a:lnTo>
                  <a:pt x="657714" y="2020512"/>
                </a:lnTo>
                <a:lnTo>
                  <a:pt x="657714" y="2018465"/>
                </a:lnTo>
                <a:lnTo>
                  <a:pt x="661945" y="2016417"/>
                </a:lnTo>
                <a:lnTo>
                  <a:pt x="666176" y="2014370"/>
                </a:lnTo>
                <a:lnTo>
                  <a:pt x="666176" y="2010276"/>
                </a:lnTo>
                <a:lnTo>
                  <a:pt x="670448" y="2008229"/>
                </a:lnTo>
                <a:lnTo>
                  <a:pt x="674679" y="2006157"/>
                </a:lnTo>
                <a:lnTo>
                  <a:pt x="674679" y="2004109"/>
                </a:lnTo>
                <a:lnTo>
                  <a:pt x="678910" y="2000015"/>
                </a:lnTo>
                <a:lnTo>
                  <a:pt x="683141" y="1997968"/>
                </a:lnTo>
                <a:lnTo>
                  <a:pt x="683141" y="1995921"/>
                </a:lnTo>
                <a:lnTo>
                  <a:pt x="687412" y="1993874"/>
                </a:lnTo>
                <a:lnTo>
                  <a:pt x="691643" y="1991826"/>
                </a:lnTo>
                <a:lnTo>
                  <a:pt x="695874" y="1989779"/>
                </a:lnTo>
                <a:lnTo>
                  <a:pt x="700146" y="1987732"/>
                </a:lnTo>
                <a:lnTo>
                  <a:pt x="704377" y="1987732"/>
                </a:lnTo>
                <a:lnTo>
                  <a:pt x="704377" y="1985685"/>
                </a:lnTo>
                <a:lnTo>
                  <a:pt x="708608" y="1985685"/>
                </a:lnTo>
                <a:lnTo>
                  <a:pt x="712880" y="1983638"/>
                </a:lnTo>
                <a:lnTo>
                  <a:pt x="721342" y="1981566"/>
                </a:lnTo>
                <a:lnTo>
                  <a:pt x="725573" y="1979518"/>
                </a:lnTo>
                <a:lnTo>
                  <a:pt x="729844" y="1977471"/>
                </a:lnTo>
                <a:lnTo>
                  <a:pt x="734075" y="1975424"/>
                </a:lnTo>
                <a:lnTo>
                  <a:pt x="742578" y="1971330"/>
                </a:lnTo>
                <a:lnTo>
                  <a:pt x="746809" y="1969282"/>
                </a:lnTo>
                <a:lnTo>
                  <a:pt x="751040" y="1965188"/>
                </a:lnTo>
                <a:lnTo>
                  <a:pt x="755311" y="1961094"/>
                </a:lnTo>
                <a:lnTo>
                  <a:pt x="763773" y="1956974"/>
                </a:lnTo>
                <a:lnTo>
                  <a:pt x="768004" y="1952880"/>
                </a:lnTo>
                <a:lnTo>
                  <a:pt x="772276" y="1948786"/>
                </a:lnTo>
                <a:lnTo>
                  <a:pt x="776507" y="1944691"/>
                </a:lnTo>
                <a:lnTo>
                  <a:pt x="785010" y="1940597"/>
                </a:lnTo>
                <a:lnTo>
                  <a:pt x="789241" y="1936503"/>
                </a:lnTo>
                <a:lnTo>
                  <a:pt x="793472" y="1932408"/>
                </a:lnTo>
                <a:lnTo>
                  <a:pt x="801974" y="1928289"/>
                </a:lnTo>
                <a:lnTo>
                  <a:pt x="806205" y="1924195"/>
                </a:lnTo>
                <a:lnTo>
                  <a:pt x="810436" y="192010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822631" y="4059816"/>
            <a:ext cx="114724" cy="239744"/>
          </a:xfrm>
          <a:custGeom>
            <a:avLst/>
            <a:gdLst/>
            <a:ahLst/>
            <a:cxnLst/>
            <a:rect l="l" t="t" r="r" b="b"/>
            <a:pathLst>
              <a:path w="114724" h="239744">
                <a:moveTo>
                  <a:pt x="114724" y="157782"/>
                </a:moveTo>
                <a:lnTo>
                  <a:pt x="110249" y="149593"/>
                </a:lnTo>
                <a:lnTo>
                  <a:pt x="110249" y="133191"/>
                </a:lnTo>
                <a:lnTo>
                  <a:pt x="106181" y="125002"/>
                </a:lnTo>
                <a:lnTo>
                  <a:pt x="101706" y="114741"/>
                </a:lnTo>
                <a:lnTo>
                  <a:pt x="97638" y="106552"/>
                </a:lnTo>
                <a:lnTo>
                  <a:pt x="93569" y="98364"/>
                </a:lnTo>
                <a:lnTo>
                  <a:pt x="89094" y="92197"/>
                </a:lnTo>
                <a:lnTo>
                  <a:pt x="85026" y="86056"/>
                </a:lnTo>
                <a:lnTo>
                  <a:pt x="80551" y="77867"/>
                </a:lnTo>
                <a:lnTo>
                  <a:pt x="76483" y="71726"/>
                </a:lnTo>
                <a:lnTo>
                  <a:pt x="67939" y="65559"/>
                </a:lnTo>
                <a:lnTo>
                  <a:pt x="63871" y="59418"/>
                </a:lnTo>
                <a:lnTo>
                  <a:pt x="59396" y="53276"/>
                </a:lnTo>
                <a:lnTo>
                  <a:pt x="55328" y="47134"/>
                </a:lnTo>
                <a:lnTo>
                  <a:pt x="46784" y="43015"/>
                </a:lnTo>
                <a:lnTo>
                  <a:pt x="42309" y="36874"/>
                </a:lnTo>
                <a:lnTo>
                  <a:pt x="38241" y="30732"/>
                </a:lnTo>
                <a:lnTo>
                  <a:pt x="33766" y="26638"/>
                </a:lnTo>
                <a:lnTo>
                  <a:pt x="25629" y="20496"/>
                </a:lnTo>
                <a:lnTo>
                  <a:pt x="21154" y="16377"/>
                </a:lnTo>
                <a:lnTo>
                  <a:pt x="17086" y="12283"/>
                </a:lnTo>
                <a:lnTo>
                  <a:pt x="12611" y="8188"/>
                </a:lnTo>
                <a:lnTo>
                  <a:pt x="4068" y="4094"/>
                </a:lnTo>
                <a:lnTo>
                  <a:pt x="0" y="0"/>
                </a:lnTo>
                <a:lnTo>
                  <a:pt x="4068" y="237697"/>
                </a:lnTo>
                <a:lnTo>
                  <a:pt x="17086" y="237697"/>
                </a:lnTo>
                <a:lnTo>
                  <a:pt x="25629" y="239744"/>
                </a:lnTo>
                <a:lnTo>
                  <a:pt x="25629" y="237697"/>
                </a:lnTo>
                <a:lnTo>
                  <a:pt x="29698" y="237697"/>
                </a:lnTo>
                <a:lnTo>
                  <a:pt x="33766" y="235649"/>
                </a:lnTo>
                <a:lnTo>
                  <a:pt x="38241" y="235649"/>
                </a:lnTo>
                <a:lnTo>
                  <a:pt x="38241" y="233602"/>
                </a:lnTo>
                <a:lnTo>
                  <a:pt x="42309" y="233602"/>
                </a:lnTo>
                <a:lnTo>
                  <a:pt x="46784" y="231555"/>
                </a:lnTo>
                <a:lnTo>
                  <a:pt x="50853" y="231555"/>
                </a:lnTo>
                <a:lnTo>
                  <a:pt x="50853" y="229508"/>
                </a:lnTo>
                <a:lnTo>
                  <a:pt x="55328" y="229508"/>
                </a:lnTo>
                <a:lnTo>
                  <a:pt x="59396" y="227461"/>
                </a:lnTo>
                <a:lnTo>
                  <a:pt x="59396" y="225413"/>
                </a:lnTo>
                <a:lnTo>
                  <a:pt x="63871" y="225413"/>
                </a:lnTo>
                <a:lnTo>
                  <a:pt x="67939" y="223366"/>
                </a:lnTo>
                <a:lnTo>
                  <a:pt x="72008" y="221294"/>
                </a:lnTo>
                <a:lnTo>
                  <a:pt x="76483" y="219247"/>
                </a:lnTo>
                <a:lnTo>
                  <a:pt x="80551" y="217200"/>
                </a:lnTo>
                <a:lnTo>
                  <a:pt x="80551" y="215153"/>
                </a:lnTo>
                <a:lnTo>
                  <a:pt x="85026" y="215153"/>
                </a:lnTo>
                <a:lnTo>
                  <a:pt x="85026" y="213105"/>
                </a:lnTo>
                <a:lnTo>
                  <a:pt x="89094" y="213105"/>
                </a:lnTo>
                <a:lnTo>
                  <a:pt x="89094" y="211058"/>
                </a:lnTo>
                <a:lnTo>
                  <a:pt x="93569" y="211058"/>
                </a:lnTo>
                <a:lnTo>
                  <a:pt x="93569" y="209011"/>
                </a:lnTo>
                <a:lnTo>
                  <a:pt x="97638" y="206964"/>
                </a:lnTo>
                <a:lnTo>
                  <a:pt x="101706" y="204917"/>
                </a:lnTo>
                <a:lnTo>
                  <a:pt x="106181" y="202870"/>
                </a:lnTo>
                <a:lnTo>
                  <a:pt x="106181" y="200822"/>
                </a:lnTo>
                <a:lnTo>
                  <a:pt x="107537" y="200822"/>
                </a:lnTo>
                <a:lnTo>
                  <a:pt x="110249" y="196728"/>
                </a:lnTo>
                <a:lnTo>
                  <a:pt x="110249" y="190562"/>
                </a:lnTo>
                <a:lnTo>
                  <a:pt x="114724" y="184420"/>
                </a:lnTo>
                <a:lnTo>
                  <a:pt x="114724" y="157782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221320" y="4131542"/>
            <a:ext cx="13018" cy="8188"/>
          </a:xfrm>
          <a:custGeom>
            <a:avLst/>
            <a:gdLst/>
            <a:ahLst/>
            <a:cxnLst/>
            <a:rect l="l" t="t" r="r" b="b"/>
            <a:pathLst>
              <a:path w="13018" h="8188">
                <a:moveTo>
                  <a:pt x="8543" y="2047"/>
                </a:moveTo>
                <a:lnTo>
                  <a:pt x="4475" y="4094"/>
                </a:lnTo>
                <a:lnTo>
                  <a:pt x="0" y="6141"/>
                </a:lnTo>
                <a:lnTo>
                  <a:pt x="0" y="8188"/>
                </a:lnTo>
                <a:lnTo>
                  <a:pt x="4475" y="6141"/>
                </a:lnTo>
                <a:lnTo>
                  <a:pt x="8543" y="6141"/>
                </a:lnTo>
                <a:lnTo>
                  <a:pt x="8543" y="4094"/>
                </a:lnTo>
                <a:lnTo>
                  <a:pt x="13018" y="4094"/>
                </a:lnTo>
                <a:lnTo>
                  <a:pt x="13018" y="0"/>
                </a:lnTo>
                <a:lnTo>
                  <a:pt x="8543" y="2047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081372" y="4340554"/>
            <a:ext cx="271759" cy="825810"/>
          </a:xfrm>
          <a:custGeom>
            <a:avLst/>
            <a:gdLst/>
            <a:ahLst/>
            <a:cxnLst/>
            <a:rect l="l" t="t" r="r" b="b"/>
            <a:pathLst>
              <a:path w="271759" h="825810">
                <a:moveTo>
                  <a:pt x="114724" y="147546"/>
                </a:moveTo>
                <a:lnTo>
                  <a:pt x="110249" y="147546"/>
                </a:lnTo>
                <a:lnTo>
                  <a:pt x="106181" y="145499"/>
                </a:lnTo>
                <a:lnTo>
                  <a:pt x="102113" y="143452"/>
                </a:lnTo>
                <a:lnTo>
                  <a:pt x="102113" y="141379"/>
                </a:lnTo>
                <a:lnTo>
                  <a:pt x="97638" y="139332"/>
                </a:lnTo>
                <a:lnTo>
                  <a:pt x="93569" y="137285"/>
                </a:lnTo>
                <a:lnTo>
                  <a:pt x="89094" y="135238"/>
                </a:lnTo>
                <a:lnTo>
                  <a:pt x="85026" y="133191"/>
                </a:lnTo>
                <a:lnTo>
                  <a:pt x="80551" y="131144"/>
                </a:lnTo>
                <a:lnTo>
                  <a:pt x="76483" y="127049"/>
                </a:lnTo>
                <a:lnTo>
                  <a:pt x="72414" y="125002"/>
                </a:lnTo>
                <a:lnTo>
                  <a:pt x="72414" y="122955"/>
                </a:lnTo>
                <a:lnTo>
                  <a:pt x="67939" y="120908"/>
                </a:lnTo>
                <a:lnTo>
                  <a:pt x="63871" y="116788"/>
                </a:lnTo>
                <a:lnTo>
                  <a:pt x="59396" y="114741"/>
                </a:lnTo>
                <a:lnTo>
                  <a:pt x="55328" y="110647"/>
                </a:lnTo>
                <a:lnTo>
                  <a:pt x="55328" y="108600"/>
                </a:lnTo>
                <a:lnTo>
                  <a:pt x="50853" y="104505"/>
                </a:lnTo>
                <a:lnTo>
                  <a:pt x="46784" y="102458"/>
                </a:lnTo>
                <a:lnTo>
                  <a:pt x="42716" y="98364"/>
                </a:lnTo>
                <a:lnTo>
                  <a:pt x="42716" y="96317"/>
                </a:lnTo>
                <a:lnTo>
                  <a:pt x="38241" y="92197"/>
                </a:lnTo>
                <a:lnTo>
                  <a:pt x="34173" y="88103"/>
                </a:lnTo>
                <a:lnTo>
                  <a:pt x="34173" y="84009"/>
                </a:lnTo>
                <a:lnTo>
                  <a:pt x="29698" y="81961"/>
                </a:lnTo>
                <a:lnTo>
                  <a:pt x="29698" y="77867"/>
                </a:lnTo>
                <a:lnTo>
                  <a:pt x="25629" y="73773"/>
                </a:lnTo>
                <a:lnTo>
                  <a:pt x="25629" y="69678"/>
                </a:lnTo>
                <a:lnTo>
                  <a:pt x="21154" y="59418"/>
                </a:lnTo>
                <a:lnTo>
                  <a:pt x="17086" y="47134"/>
                </a:lnTo>
                <a:lnTo>
                  <a:pt x="13018" y="36874"/>
                </a:lnTo>
                <a:lnTo>
                  <a:pt x="8543" y="26638"/>
                </a:lnTo>
                <a:lnTo>
                  <a:pt x="8543" y="18449"/>
                </a:lnTo>
                <a:lnTo>
                  <a:pt x="4475" y="8188"/>
                </a:lnTo>
                <a:lnTo>
                  <a:pt x="0" y="0"/>
                </a:lnTo>
                <a:lnTo>
                  <a:pt x="0" y="825810"/>
                </a:lnTo>
                <a:lnTo>
                  <a:pt x="4475" y="823763"/>
                </a:lnTo>
                <a:lnTo>
                  <a:pt x="8543" y="823763"/>
                </a:lnTo>
                <a:lnTo>
                  <a:pt x="10780" y="824787"/>
                </a:lnTo>
                <a:lnTo>
                  <a:pt x="13018" y="823763"/>
                </a:lnTo>
                <a:lnTo>
                  <a:pt x="17086" y="823763"/>
                </a:lnTo>
                <a:lnTo>
                  <a:pt x="21154" y="821716"/>
                </a:lnTo>
                <a:lnTo>
                  <a:pt x="25629" y="819669"/>
                </a:lnTo>
                <a:lnTo>
                  <a:pt x="29698" y="817621"/>
                </a:lnTo>
                <a:lnTo>
                  <a:pt x="38241" y="815574"/>
                </a:lnTo>
                <a:lnTo>
                  <a:pt x="42716" y="813527"/>
                </a:lnTo>
                <a:lnTo>
                  <a:pt x="46784" y="811480"/>
                </a:lnTo>
                <a:lnTo>
                  <a:pt x="55328" y="807386"/>
                </a:lnTo>
                <a:lnTo>
                  <a:pt x="63871" y="805338"/>
                </a:lnTo>
                <a:lnTo>
                  <a:pt x="67939" y="801219"/>
                </a:lnTo>
                <a:lnTo>
                  <a:pt x="76483" y="799172"/>
                </a:lnTo>
                <a:lnTo>
                  <a:pt x="85026" y="795078"/>
                </a:lnTo>
                <a:lnTo>
                  <a:pt x="93569" y="790983"/>
                </a:lnTo>
                <a:lnTo>
                  <a:pt x="102113" y="786889"/>
                </a:lnTo>
                <a:lnTo>
                  <a:pt x="110249" y="780747"/>
                </a:lnTo>
                <a:lnTo>
                  <a:pt x="118793" y="776653"/>
                </a:lnTo>
                <a:lnTo>
                  <a:pt x="123268" y="774581"/>
                </a:lnTo>
                <a:lnTo>
                  <a:pt x="123268" y="770486"/>
                </a:lnTo>
                <a:lnTo>
                  <a:pt x="127336" y="768439"/>
                </a:lnTo>
                <a:lnTo>
                  <a:pt x="127336" y="764345"/>
                </a:lnTo>
                <a:lnTo>
                  <a:pt x="131811" y="762298"/>
                </a:lnTo>
                <a:lnTo>
                  <a:pt x="131811" y="760251"/>
                </a:lnTo>
                <a:lnTo>
                  <a:pt x="135879" y="758203"/>
                </a:lnTo>
                <a:lnTo>
                  <a:pt x="139947" y="756156"/>
                </a:lnTo>
                <a:lnTo>
                  <a:pt x="144423" y="754109"/>
                </a:lnTo>
                <a:lnTo>
                  <a:pt x="144423" y="749990"/>
                </a:lnTo>
                <a:lnTo>
                  <a:pt x="148491" y="747943"/>
                </a:lnTo>
                <a:lnTo>
                  <a:pt x="152966" y="745895"/>
                </a:lnTo>
                <a:lnTo>
                  <a:pt x="157034" y="743848"/>
                </a:lnTo>
                <a:lnTo>
                  <a:pt x="165577" y="739754"/>
                </a:lnTo>
                <a:lnTo>
                  <a:pt x="169646" y="737707"/>
                </a:lnTo>
                <a:lnTo>
                  <a:pt x="174121" y="735660"/>
                </a:lnTo>
                <a:lnTo>
                  <a:pt x="178189" y="731565"/>
                </a:lnTo>
                <a:lnTo>
                  <a:pt x="182664" y="729518"/>
                </a:lnTo>
                <a:lnTo>
                  <a:pt x="191207" y="727471"/>
                </a:lnTo>
                <a:lnTo>
                  <a:pt x="195276" y="723351"/>
                </a:lnTo>
                <a:lnTo>
                  <a:pt x="203819" y="721304"/>
                </a:lnTo>
                <a:lnTo>
                  <a:pt x="207887" y="719257"/>
                </a:lnTo>
                <a:lnTo>
                  <a:pt x="212362" y="715163"/>
                </a:lnTo>
                <a:lnTo>
                  <a:pt x="220906" y="713116"/>
                </a:lnTo>
                <a:lnTo>
                  <a:pt x="229042" y="709021"/>
                </a:lnTo>
                <a:lnTo>
                  <a:pt x="233517" y="706974"/>
                </a:lnTo>
                <a:lnTo>
                  <a:pt x="242061" y="702880"/>
                </a:lnTo>
                <a:lnTo>
                  <a:pt x="246129" y="700833"/>
                </a:lnTo>
                <a:lnTo>
                  <a:pt x="254672" y="696713"/>
                </a:lnTo>
                <a:lnTo>
                  <a:pt x="263216" y="694666"/>
                </a:lnTo>
                <a:lnTo>
                  <a:pt x="267284" y="690572"/>
                </a:lnTo>
                <a:lnTo>
                  <a:pt x="271759" y="200822"/>
                </a:lnTo>
                <a:lnTo>
                  <a:pt x="263216" y="196728"/>
                </a:lnTo>
                <a:lnTo>
                  <a:pt x="254672" y="194681"/>
                </a:lnTo>
                <a:lnTo>
                  <a:pt x="246129" y="192609"/>
                </a:lnTo>
                <a:lnTo>
                  <a:pt x="237586" y="190562"/>
                </a:lnTo>
                <a:lnTo>
                  <a:pt x="233517" y="186467"/>
                </a:lnTo>
                <a:lnTo>
                  <a:pt x="233517" y="184420"/>
                </a:lnTo>
                <a:lnTo>
                  <a:pt x="229042" y="182373"/>
                </a:lnTo>
                <a:lnTo>
                  <a:pt x="224974" y="180326"/>
                </a:lnTo>
                <a:lnTo>
                  <a:pt x="220906" y="178279"/>
                </a:lnTo>
                <a:lnTo>
                  <a:pt x="216431" y="176231"/>
                </a:lnTo>
                <a:lnTo>
                  <a:pt x="212362" y="174184"/>
                </a:lnTo>
                <a:lnTo>
                  <a:pt x="207887" y="172137"/>
                </a:lnTo>
                <a:lnTo>
                  <a:pt x="207887" y="170090"/>
                </a:lnTo>
                <a:lnTo>
                  <a:pt x="203819" y="168018"/>
                </a:lnTo>
                <a:lnTo>
                  <a:pt x="199344" y="165971"/>
                </a:lnTo>
                <a:lnTo>
                  <a:pt x="195276" y="163923"/>
                </a:lnTo>
                <a:lnTo>
                  <a:pt x="191207" y="163923"/>
                </a:lnTo>
                <a:lnTo>
                  <a:pt x="186732" y="161876"/>
                </a:lnTo>
                <a:lnTo>
                  <a:pt x="182664" y="159829"/>
                </a:lnTo>
                <a:lnTo>
                  <a:pt x="178189" y="159829"/>
                </a:lnTo>
                <a:lnTo>
                  <a:pt x="174121" y="157782"/>
                </a:lnTo>
                <a:lnTo>
                  <a:pt x="169646" y="157782"/>
                </a:lnTo>
                <a:lnTo>
                  <a:pt x="165577" y="155735"/>
                </a:lnTo>
                <a:lnTo>
                  <a:pt x="152966" y="155735"/>
                </a:lnTo>
                <a:lnTo>
                  <a:pt x="152966" y="153687"/>
                </a:lnTo>
                <a:lnTo>
                  <a:pt x="131811" y="153687"/>
                </a:lnTo>
                <a:lnTo>
                  <a:pt x="127336" y="151640"/>
                </a:lnTo>
                <a:lnTo>
                  <a:pt x="123268" y="151640"/>
                </a:lnTo>
                <a:lnTo>
                  <a:pt x="118793" y="149593"/>
                </a:lnTo>
                <a:lnTo>
                  <a:pt x="114724" y="147546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348657" y="4541377"/>
            <a:ext cx="203819" cy="489749"/>
          </a:xfrm>
          <a:custGeom>
            <a:avLst/>
            <a:gdLst/>
            <a:ahLst/>
            <a:cxnLst/>
            <a:rect l="l" t="t" r="r" b="b"/>
            <a:pathLst>
              <a:path w="203819" h="489749">
                <a:moveTo>
                  <a:pt x="127336" y="221319"/>
                </a:moveTo>
                <a:lnTo>
                  <a:pt x="123268" y="215153"/>
                </a:lnTo>
                <a:lnTo>
                  <a:pt x="118793" y="211058"/>
                </a:lnTo>
                <a:lnTo>
                  <a:pt x="114724" y="204917"/>
                </a:lnTo>
                <a:lnTo>
                  <a:pt x="110656" y="200822"/>
                </a:lnTo>
                <a:lnTo>
                  <a:pt x="106181" y="196728"/>
                </a:lnTo>
                <a:lnTo>
                  <a:pt x="106181" y="192609"/>
                </a:lnTo>
                <a:lnTo>
                  <a:pt x="102113" y="188514"/>
                </a:lnTo>
                <a:lnTo>
                  <a:pt x="97638" y="184420"/>
                </a:lnTo>
                <a:lnTo>
                  <a:pt x="97638" y="180326"/>
                </a:lnTo>
                <a:lnTo>
                  <a:pt x="93569" y="176231"/>
                </a:lnTo>
                <a:lnTo>
                  <a:pt x="89094" y="172137"/>
                </a:lnTo>
                <a:lnTo>
                  <a:pt x="89094" y="170065"/>
                </a:lnTo>
                <a:lnTo>
                  <a:pt x="85026" y="165971"/>
                </a:lnTo>
                <a:lnTo>
                  <a:pt x="85026" y="159829"/>
                </a:lnTo>
                <a:lnTo>
                  <a:pt x="80958" y="157782"/>
                </a:lnTo>
                <a:lnTo>
                  <a:pt x="80958" y="104505"/>
                </a:lnTo>
                <a:lnTo>
                  <a:pt x="76483" y="96317"/>
                </a:lnTo>
                <a:lnTo>
                  <a:pt x="76483" y="77867"/>
                </a:lnTo>
                <a:lnTo>
                  <a:pt x="72414" y="71726"/>
                </a:lnTo>
                <a:lnTo>
                  <a:pt x="72414" y="65559"/>
                </a:lnTo>
                <a:lnTo>
                  <a:pt x="67939" y="61465"/>
                </a:lnTo>
                <a:lnTo>
                  <a:pt x="67939" y="55323"/>
                </a:lnTo>
                <a:lnTo>
                  <a:pt x="63871" y="51229"/>
                </a:lnTo>
                <a:lnTo>
                  <a:pt x="59396" y="45087"/>
                </a:lnTo>
                <a:lnTo>
                  <a:pt x="59396" y="40968"/>
                </a:lnTo>
                <a:lnTo>
                  <a:pt x="55328" y="36874"/>
                </a:lnTo>
                <a:lnTo>
                  <a:pt x="51259" y="30732"/>
                </a:lnTo>
                <a:lnTo>
                  <a:pt x="46784" y="26638"/>
                </a:lnTo>
                <a:lnTo>
                  <a:pt x="42716" y="22543"/>
                </a:lnTo>
                <a:lnTo>
                  <a:pt x="38241" y="20496"/>
                </a:lnTo>
                <a:lnTo>
                  <a:pt x="34173" y="16377"/>
                </a:lnTo>
                <a:lnTo>
                  <a:pt x="29698" y="12283"/>
                </a:lnTo>
                <a:lnTo>
                  <a:pt x="21561" y="8188"/>
                </a:lnTo>
                <a:lnTo>
                  <a:pt x="17086" y="6141"/>
                </a:lnTo>
                <a:lnTo>
                  <a:pt x="8543" y="2047"/>
                </a:lnTo>
                <a:lnTo>
                  <a:pt x="4475" y="0"/>
                </a:lnTo>
                <a:lnTo>
                  <a:pt x="0" y="489749"/>
                </a:lnTo>
                <a:lnTo>
                  <a:pt x="17086" y="485654"/>
                </a:lnTo>
                <a:lnTo>
                  <a:pt x="29698" y="479513"/>
                </a:lnTo>
                <a:lnTo>
                  <a:pt x="42716" y="473346"/>
                </a:lnTo>
                <a:lnTo>
                  <a:pt x="51259" y="467205"/>
                </a:lnTo>
                <a:lnTo>
                  <a:pt x="63871" y="461063"/>
                </a:lnTo>
                <a:lnTo>
                  <a:pt x="76483" y="454922"/>
                </a:lnTo>
                <a:lnTo>
                  <a:pt x="89094" y="448755"/>
                </a:lnTo>
                <a:lnTo>
                  <a:pt x="97638" y="442614"/>
                </a:lnTo>
                <a:lnTo>
                  <a:pt x="110656" y="436472"/>
                </a:lnTo>
                <a:lnTo>
                  <a:pt x="118793" y="430331"/>
                </a:lnTo>
                <a:lnTo>
                  <a:pt x="131811" y="424189"/>
                </a:lnTo>
                <a:lnTo>
                  <a:pt x="140354" y="415976"/>
                </a:lnTo>
                <a:lnTo>
                  <a:pt x="148491" y="409834"/>
                </a:lnTo>
                <a:lnTo>
                  <a:pt x="157034" y="403693"/>
                </a:lnTo>
                <a:lnTo>
                  <a:pt x="165577" y="397526"/>
                </a:lnTo>
                <a:lnTo>
                  <a:pt x="170053" y="391385"/>
                </a:lnTo>
                <a:lnTo>
                  <a:pt x="178189" y="385243"/>
                </a:lnTo>
                <a:lnTo>
                  <a:pt x="182664" y="377054"/>
                </a:lnTo>
                <a:lnTo>
                  <a:pt x="191207" y="370888"/>
                </a:lnTo>
                <a:lnTo>
                  <a:pt x="195276" y="364746"/>
                </a:lnTo>
                <a:lnTo>
                  <a:pt x="199751" y="358605"/>
                </a:lnTo>
                <a:lnTo>
                  <a:pt x="199751" y="352463"/>
                </a:lnTo>
                <a:lnTo>
                  <a:pt x="203819" y="346297"/>
                </a:lnTo>
                <a:lnTo>
                  <a:pt x="203819" y="315564"/>
                </a:lnTo>
                <a:lnTo>
                  <a:pt x="199751" y="309423"/>
                </a:lnTo>
                <a:lnTo>
                  <a:pt x="195276" y="303281"/>
                </a:lnTo>
                <a:lnTo>
                  <a:pt x="191207" y="297140"/>
                </a:lnTo>
                <a:lnTo>
                  <a:pt x="186732" y="290973"/>
                </a:lnTo>
                <a:lnTo>
                  <a:pt x="178189" y="284832"/>
                </a:lnTo>
                <a:lnTo>
                  <a:pt x="174121" y="278690"/>
                </a:lnTo>
                <a:lnTo>
                  <a:pt x="170053" y="272548"/>
                </a:lnTo>
                <a:lnTo>
                  <a:pt x="165577" y="266382"/>
                </a:lnTo>
                <a:lnTo>
                  <a:pt x="161509" y="260240"/>
                </a:lnTo>
                <a:lnTo>
                  <a:pt x="152966" y="254099"/>
                </a:lnTo>
                <a:lnTo>
                  <a:pt x="148491" y="247957"/>
                </a:lnTo>
                <a:lnTo>
                  <a:pt x="144423" y="241791"/>
                </a:lnTo>
                <a:lnTo>
                  <a:pt x="140354" y="235649"/>
                </a:lnTo>
                <a:lnTo>
                  <a:pt x="135879" y="231555"/>
                </a:lnTo>
                <a:lnTo>
                  <a:pt x="131811" y="225413"/>
                </a:lnTo>
                <a:lnTo>
                  <a:pt x="127336" y="221319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169270" y="3774984"/>
            <a:ext cx="1047982" cy="2077873"/>
          </a:xfrm>
          <a:custGeom>
            <a:avLst/>
            <a:gdLst/>
            <a:ahLst/>
            <a:cxnLst/>
            <a:rect l="l" t="t" r="r" b="b"/>
            <a:pathLst>
              <a:path w="1047982" h="2077873">
                <a:moveTo>
                  <a:pt x="941800" y="1403688"/>
                </a:moveTo>
                <a:lnTo>
                  <a:pt x="946275" y="1403688"/>
                </a:lnTo>
                <a:lnTo>
                  <a:pt x="946275" y="1399593"/>
                </a:lnTo>
                <a:lnTo>
                  <a:pt x="941800" y="1399593"/>
                </a:lnTo>
                <a:lnTo>
                  <a:pt x="941800" y="1397546"/>
                </a:lnTo>
                <a:lnTo>
                  <a:pt x="937732" y="1397546"/>
                </a:lnTo>
                <a:lnTo>
                  <a:pt x="937732" y="1395499"/>
                </a:lnTo>
                <a:lnTo>
                  <a:pt x="933257" y="1395499"/>
                </a:lnTo>
                <a:lnTo>
                  <a:pt x="929189" y="1393452"/>
                </a:lnTo>
                <a:lnTo>
                  <a:pt x="925120" y="1391380"/>
                </a:lnTo>
                <a:lnTo>
                  <a:pt x="922883" y="1390356"/>
                </a:lnTo>
                <a:lnTo>
                  <a:pt x="920645" y="1391380"/>
                </a:lnTo>
                <a:lnTo>
                  <a:pt x="916577" y="1391380"/>
                </a:lnTo>
                <a:lnTo>
                  <a:pt x="912102" y="1393452"/>
                </a:lnTo>
                <a:lnTo>
                  <a:pt x="908034" y="1393452"/>
                </a:lnTo>
                <a:lnTo>
                  <a:pt x="912102" y="1391380"/>
                </a:lnTo>
                <a:lnTo>
                  <a:pt x="912102" y="557380"/>
                </a:lnTo>
                <a:lnTo>
                  <a:pt x="908034" y="549167"/>
                </a:lnTo>
                <a:lnTo>
                  <a:pt x="908034" y="540978"/>
                </a:lnTo>
                <a:lnTo>
                  <a:pt x="903559" y="532789"/>
                </a:lnTo>
                <a:lnTo>
                  <a:pt x="903559" y="526623"/>
                </a:lnTo>
                <a:lnTo>
                  <a:pt x="899490" y="518434"/>
                </a:lnTo>
                <a:lnTo>
                  <a:pt x="899490" y="477441"/>
                </a:lnTo>
                <a:lnTo>
                  <a:pt x="903559" y="471299"/>
                </a:lnTo>
                <a:lnTo>
                  <a:pt x="903559" y="465158"/>
                </a:lnTo>
                <a:lnTo>
                  <a:pt x="908034" y="461063"/>
                </a:lnTo>
                <a:lnTo>
                  <a:pt x="912102" y="456969"/>
                </a:lnTo>
                <a:lnTo>
                  <a:pt x="916577" y="450803"/>
                </a:lnTo>
                <a:lnTo>
                  <a:pt x="920645" y="446708"/>
                </a:lnTo>
                <a:lnTo>
                  <a:pt x="929189" y="442614"/>
                </a:lnTo>
                <a:lnTo>
                  <a:pt x="933257" y="436472"/>
                </a:lnTo>
                <a:lnTo>
                  <a:pt x="941800" y="432378"/>
                </a:lnTo>
                <a:lnTo>
                  <a:pt x="950344" y="428259"/>
                </a:lnTo>
                <a:lnTo>
                  <a:pt x="958887" y="422117"/>
                </a:lnTo>
                <a:lnTo>
                  <a:pt x="967430" y="418023"/>
                </a:lnTo>
                <a:lnTo>
                  <a:pt x="975974" y="415976"/>
                </a:lnTo>
                <a:lnTo>
                  <a:pt x="980042" y="411881"/>
                </a:lnTo>
                <a:lnTo>
                  <a:pt x="984517" y="409834"/>
                </a:lnTo>
                <a:lnTo>
                  <a:pt x="988585" y="405740"/>
                </a:lnTo>
                <a:lnTo>
                  <a:pt x="992653" y="403668"/>
                </a:lnTo>
                <a:lnTo>
                  <a:pt x="997128" y="399573"/>
                </a:lnTo>
                <a:lnTo>
                  <a:pt x="1001197" y="397526"/>
                </a:lnTo>
                <a:lnTo>
                  <a:pt x="1005672" y="395479"/>
                </a:lnTo>
                <a:lnTo>
                  <a:pt x="1009740" y="391385"/>
                </a:lnTo>
                <a:lnTo>
                  <a:pt x="1014215" y="389337"/>
                </a:lnTo>
                <a:lnTo>
                  <a:pt x="1018283" y="387290"/>
                </a:lnTo>
                <a:lnTo>
                  <a:pt x="1022352" y="385243"/>
                </a:lnTo>
                <a:lnTo>
                  <a:pt x="1026827" y="383196"/>
                </a:lnTo>
                <a:lnTo>
                  <a:pt x="1026827" y="379076"/>
                </a:lnTo>
                <a:lnTo>
                  <a:pt x="1030895" y="377029"/>
                </a:lnTo>
                <a:lnTo>
                  <a:pt x="1035370" y="374982"/>
                </a:lnTo>
                <a:lnTo>
                  <a:pt x="1035370" y="372935"/>
                </a:lnTo>
                <a:lnTo>
                  <a:pt x="1039438" y="372935"/>
                </a:lnTo>
                <a:lnTo>
                  <a:pt x="1043913" y="370888"/>
                </a:lnTo>
                <a:lnTo>
                  <a:pt x="1043913" y="368841"/>
                </a:lnTo>
                <a:lnTo>
                  <a:pt x="1047982" y="366793"/>
                </a:lnTo>
                <a:lnTo>
                  <a:pt x="1043913" y="366793"/>
                </a:lnTo>
                <a:lnTo>
                  <a:pt x="1039438" y="368841"/>
                </a:lnTo>
                <a:lnTo>
                  <a:pt x="1030895" y="368841"/>
                </a:lnTo>
                <a:lnTo>
                  <a:pt x="1026827" y="370888"/>
                </a:lnTo>
                <a:lnTo>
                  <a:pt x="1022352" y="370888"/>
                </a:lnTo>
                <a:lnTo>
                  <a:pt x="1018283" y="372935"/>
                </a:lnTo>
                <a:lnTo>
                  <a:pt x="1001197" y="372935"/>
                </a:lnTo>
                <a:lnTo>
                  <a:pt x="997128" y="374982"/>
                </a:lnTo>
                <a:lnTo>
                  <a:pt x="992653" y="372935"/>
                </a:lnTo>
                <a:lnTo>
                  <a:pt x="984517" y="372935"/>
                </a:lnTo>
                <a:lnTo>
                  <a:pt x="984517" y="370888"/>
                </a:lnTo>
                <a:lnTo>
                  <a:pt x="980042" y="370888"/>
                </a:lnTo>
                <a:lnTo>
                  <a:pt x="980042" y="368841"/>
                </a:lnTo>
                <a:lnTo>
                  <a:pt x="975974" y="366793"/>
                </a:lnTo>
                <a:lnTo>
                  <a:pt x="971498" y="366793"/>
                </a:lnTo>
                <a:lnTo>
                  <a:pt x="971498" y="368841"/>
                </a:lnTo>
                <a:lnTo>
                  <a:pt x="967430" y="368841"/>
                </a:lnTo>
                <a:lnTo>
                  <a:pt x="967430" y="370888"/>
                </a:lnTo>
                <a:lnTo>
                  <a:pt x="962955" y="370888"/>
                </a:lnTo>
                <a:lnTo>
                  <a:pt x="962955" y="372935"/>
                </a:lnTo>
                <a:lnTo>
                  <a:pt x="958887" y="374982"/>
                </a:lnTo>
                <a:lnTo>
                  <a:pt x="954819" y="377029"/>
                </a:lnTo>
                <a:lnTo>
                  <a:pt x="954819" y="379076"/>
                </a:lnTo>
                <a:lnTo>
                  <a:pt x="950344" y="379076"/>
                </a:lnTo>
                <a:lnTo>
                  <a:pt x="950344" y="381149"/>
                </a:lnTo>
                <a:lnTo>
                  <a:pt x="946275" y="381149"/>
                </a:lnTo>
                <a:lnTo>
                  <a:pt x="946275" y="383196"/>
                </a:lnTo>
                <a:lnTo>
                  <a:pt x="941800" y="385243"/>
                </a:lnTo>
                <a:lnTo>
                  <a:pt x="941800" y="387290"/>
                </a:lnTo>
                <a:lnTo>
                  <a:pt x="937732" y="387290"/>
                </a:lnTo>
                <a:lnTo>
                  <a:pt x="937732" y="389337"/>
                </a:lnTo>
                <a:lnTo>
                  <a:pt x="933257" y="391385"/>
                </a:lnTo>
                <a:lnTo>
                  <a:pt x="929189" y="393432"/>
                </a:lnTo>
                <a:lnTo>
                  <a:pt x="929189" y="395479"/>
                </a:lnTo>
                <a:lnTo>
                  <a:pt x="925120" y="397526"/>
                </a:lnTo>
                <a:lnTo>
                  <a:pt x="920645" y="399573"/>
                </a:lnTo>
                <a:lnTo>
                  <a:pt x="916577" y="401620"/>
                </a:lnTo>
                <a:lnTo>
                  <a:pt x="916577" y="403668"/>
                </a:lnTo>
                <a:lnTo>
                  <a:pt x="912102" y="405740"/>
                </a:lnTo>
                <a:lnTo>
                  <a:pt x="908034" y="407787"/>
                </a:lnTo>
                <a:lnTo>
                  <a:pt x="903559" y="409834"/>
                </a:lnTo>
                <a:lnTo>
                  <a:pt x="899490" y="411881"/>
                </a:lnTo>
                <a:lnTo>
                  <a:pt x="895422" y="413928"/>
                </a:lnTo>
                <a:lnTo>
                  <a:pt x="890947" y="415976"/>
                </a:lnTo>
                <a:lnTo>
                  <a:pt x="886879" y="418023"/>
                </a:lnTo>
                <a:lnTo>
                  <a:pt x="882404" y="420070"/>
                </a:lnTo>
                <a:lnTo>
                  <a:pt x="878335" y="424164"/>
                </a:lnTo>
                <a:lnTo>
                  <a:pt x="873860" y="426211"/>
                </a:lnTo>
                <a:lnTo>
                  <a:pt x="869792" y="428259"/>
                </a:lnTo>
                <a:lnTo>
                  <a:pt x="865724" y="430306"/>
                </a:lnTo>
                <a:lnTo>
                  <a:pt x="857181" y="434425"/>
                </a:lnTo>
                <a:lnTo>
                  <a:pt x="852705" y="436472"/>
                </a:lnTo>
                <a:lnTo>
                  <a:pt x="848637" y="440567"/>
                </a:lnTo>
                <a:lnTo>
                  <a:pt x="840094" y="442614"/>
                </a:lnTo>
                <a:lnTo>
                  <a:pt x="836026" y="446708"/>
                </a:lnTo>
                <a:lnTo>
                  <a:pt x="827482" y="448755"/>
                </a:lnTo>
                <a:lnTo>
                  <a:pt x="823007" y="452850"/>
                </a:lnTo>
                <a:lnTo>
                  <a:pt x="814464" y="456969"/>
                </a:lnTo>
                <a:lnTo>
                  <a:pt x="810396" y="459016"/>
                </a:lnTo>
                <a:lnTo>
                  <a:pt x="801852" y="463111"/>
                </a:lnTo>
                <a:lnTo>
                  <a:pt x="797784" y="467205"/>
                </a:lnTo>
                <a:lnTo>
                  <a:pt x="789241" y="471299"/>
                </a:lnTo>
                <a:lnTo>
                  <a:pt x="780697" y="475394"/>
                </a:lnTo>
                <a:lnTo>
                  <a:pt x="780697" y="477441"/>
                </a:lnTo>
                <a:lnTo>
                  <a:pt x="776629" y="477441"/>
                </a:lnTo>
                <a:lnTo>
                  <a:pt x="776629" y="479488"/>
                </a:lnTo>
                <a:lnTo>
                  <a:pt x="772154" y="479488"/>
                </a:lnTo>
                <a:lnTo>
                  <a:pt x="772154" y="481560"/>
                </a:lnTo>
                <a:lnTo>
                  <a:pt x="768086" y="481560"/>
                </a:lnTo>
                <a:lnTo>
                  <a:pt x="768086" y="483607"/>
                </a:lnTo>
                <a:lnTo>
                  <a:pt x="763611" y="483607"/>
                </a:lnTo>
                <a:lnTo>
                  <a:pt x="763611" y="485654"/>
                </a:lnTo>
                <a:lnTo>
                  <a:pt x="760899" y="485654"/>
                </a:lnTo>
                <a:lnTo>
                  <a:pt x="759542" y="487702"/>
                </a:lnTo>
                <a:lnTo>
                  <a:pt x="759542" y="493843"/>
                </a:lnTo>
                <a:lnTo>
                  <a:pt x="755067" y="497937"/>
                </a:lnTo>
                <a:lnTo>
                  <a:pt x="750999" y="504079"/>
                </a:lnTo>
                <a:lnTo>
                  <a:pt x="746931" y="508198"/>
                </a:lnTo>
                <a:lnTo>
                  <a:pt x="742456" y="512293"/>
                </a:lnTo>
                <a:lnTo>
                  <a:pt x="738388" y="518434"/>
                </a:lnTo>
                <a:lnTo>
                  <a:pt x="733912" y="522529"/>
                </a:lnTo>
                <a:lnTo>
                  <a:pt x="725369" y="526623"/>
                </a:lnTo>
                <a:lnTo>
                  <a:pt x="721301" y="530717"/>
                </a:lnTo>
                <a:lnTo>
                  <a:pt x="717233" y="534837"/>
                </a:lnTo>
                <a:lnTo>
                  <a:pt x="708689" y="536884"/>
                </a:lnTo>
                <a:lnTo>
                  <a:pt x="700146" y="540978"/>
                </a:lnTo>
                <a:lnTo>
                  <a:pt x="691603" y="545072"/>
                </a:lnTo>
                <a:lnTo>
                  <a:pt x="687128" y="549167"/>
                </a:lnTo>
                <a:lnTo>
                  <a:pt x="678991" y="553261"/>
                </a:lnTo>
                <a:lnTo>
                  <a:pt x="670448" y="557380"/>
                </a:lnTo>
                <a:lnTo>
                  <a:pt x="657429" y="559428"/>
                </a:lnTo>
                <a:lnTo>
                  <a:pt x="649293" y="563522"/>
                </a:lnTo>
                <a:lnTo>
                  <a:pt x="640749" y="567616"/>
                </a:lnTo>
                <a:lnTo>
                  <a:pt x="632206" y="567616"/>
                </a:lnTo>
                <a:lnTo>
                  <a:pt x="627731" y="565569"/>
                </a:lnTo>
                <a:lnTo>
                  <a:pt x="619595" y="563522"/>
                </a:lnTo>
                <a:lnTo>
                  <a:pt x="615119" y="563522"/>
                </a:lnTo>
                <a:lnTo>
                  <a:pt x="611051" y="561475"/>
                </a:lnTo>
                <a:lnTo>
                  <a:pt x="606576" y="559428"/>
                </a:lnTo>
                <a:lnTo>
                  <a:pt x="606576" y="557380"/>
                </a:lnTo>
                <a:lnTo>
                  <a:pt x="602508" y="555308"/>
                </a:lnTo>
                <a:lnTo>
                  <a:pt x="602508" y="543025"/>
                </a:lnTo>
                <a:lnTo>
                  <a:pt x="606576" y="540978"/>
                </a:lnTo>
                <a:lnTo>
                  <a:pt x="606576" y="538931"/>
                </a:lnTo>
                <a:lnTo>
                  <a:pt x="611051" y="536884"/>
                </a:lnTo>
                <a:lnTo>
                  <a:pt x="615119" y="536884"/>
                </a:lnTo>
                <a:lnTo>
                  <a:pt x="615119" y="534837"/>
                </a:lnTo>
                <a:lnTo>
                  <a:pt x="619595" y="532789"/>
                </a:lnTo>
                <a:lnTo>
                  <a:pt x="623663" y="530717"/>
                </a:lnTo>
                <a:lnTo>
                  <a:pt x="627731" y="528670"/>
                </a:lnTo>
                <a:lnTo>
                  <a:pt x="632206" y="528670"/>
                </a:lnTo>
                <a:lnTo>
                  <a:pt x="636274" y="526623"/>
                </a:lnTo>
                <a:lnTo>
                  <a:pt x="640749" y="524576"/>
                </a:lnTo>
                <a:lnTo>
                  <a:pt x="653361" y="524576"/>
                </a:lnTo>
                <a:lnTo>
                  <a:pt x="657429" y="522529"/>
                </a:lnTo>
                <a:lnTo>
                  <a:pt x="653361" y="284832"/>
                </a:lnTo>
                <a:lnTo>
                  <a:pt x="649293" y="280737"/>
                </a:lnTo>
                <a:lnTo>
                  <a:pt x="644818" y="276618"/>
                </a:lnTo>
                <a:lnTo>
                  <a:pt x="640749" y="272523"/>
                </a:lnTo>
                <a:lnTo>
                  <a:pt x="636274" y="268429"/>
                </a:lnTo>
                <a:lnTo>
                  <a:pt x="632206" y="266382"/>
                </a:lnTo>
                <a:lnTo>
                  <a:pt x="627731" y="262288"/>
                </a:lnTo>
                <a:lnTo>
                  <a:pt x="623663" y="260240"/>
                </a:lnTo>
                <a:lnTo>
                  <a:pt x="619595" y="258193"/>
                </a:lnTo>
                <a:lnTo>
                  <a:pt x="619595" y="256146"/>
                </a:lnTo>
                <a:lnTo>
                  <a:pt x="615119" y="254099"/>
                </a:lnTo>
                <a:lnTo>
                  <a:pt x="611051" y="252027"/>
                </a:lnTo>
                <a:lnTo>
                  <a:pt x="611051" y="249980"/>
                </a:lnTo>
                <a:lnTo>
                  <a:pt x="606576" y="247932"/>
                </a:lnTo>
                <a:lnTo>
                  <a:pt x="593965" y="241791"/>
                </a:lnTo>
                <a:lnTo>
                  <a:pt x="581353" y="233602"/>
                </a:lnTo>
                <a:lnTo>
                  <a:pt x="568335" y="227436"/>
                </a:lnTo>
                <a:lnTo>
                  <a:pt x="560198" y="221294"/>
                </a:lnTo>
                <a:lnTo>
                  <a:pt x="547180" y="215153"/>
                </a:lnTo>
                <a:lnTo>
                  <a:pt x="534568" y="206964"/>
                </a:lnTo>
                <a:lnTo>
                  <a:pt x="517481" y="200797"/>
                </a:lnTo>
                <a:lnTo>
                  <a:pt x="504870" y="194656"/>
                </a:lnTo>
                <a:lnTo>
                  <a:pt x="492258" y="188514"/>
                </a:lnTo>
                <a:lnTo>
                  <a:pt x="479240" y="182373"/>
                </a:lnTo>
                <a:lnTo>
                  <a:pt x="466628" y="176206"/>
                </a:lnTo>
                <a:lnTo>
                  <a:pt x="449542" y="170065"/>
                </a:lnTo>
                <a:lnTo>
                  <a:pt x="436930" y="163923"/>
                </a:lnTo>
                <a:lnTo>
                  <a:pt x="424318" y="159829"/>
                </a:lnTo>
                <a:lnTo>
                  <a:pt x="411707" y="153687"/>
                </a:lnTo>
                <a:lnTo>
                  <a:pt x="394620" y="147521"/>
                </a:lnTo>
                <a:lnTo>
                  <a:pt x="382009" y="141379"/>
                </a:lnTo>
                <a:lnTo>
                  <a:pt x="364922" y="135238"/>
                </a:lnTo>
                <a:lnTo>
                  <a:pt x="352310" y="131144"/>
                </a:lnTo>
                <a:lnTo>
                  <a:pt x="339292" y="124977"/>
                </a:lnTo>
                <a:lnTo>
                  <a:pt x="322612" y="118836"/>
                </a:lnTo>
                <a:lnTo>
                  <a:pt x="309594" y="114741"/>
                </a:lnTo>
                <a:lnTo>
                  <a:pt x="292914" y="108600"/>
                </a:lnTo>
                <a:lnTo>
                  <a:pt x="279895" y="102458"/>
                </a:lnTo>
                <a:lnTo>
                  <a:pt x="263216" y="98339"/>
                </a:lnTo>
                <a:lnTo>
                  <a:pt x="250197" y="92197"/>
                </a:lnTo>
                <a:lnTo>
                  <a:pt x="233110" y="86056"/>
                </a:lnTo>
                <a:lnTo>
                  <a:pt x="220499" y="81961"/>
                </a:lnTo>
                <a:lnTo>
                  <a:pt x="203412" y="75795"/>
                </a:lnTo>
                <a:lnTo>
                  <a:pt x="190801" y="71701"/>
                </a:lnTo>
                <a:lnTo>
                  <a:pt x="173714" y="65559"/>
                </a:lnTo>
                <a:lnTo>
                  <a:pt x="161102" y="59418"/>
                </a:lnTo>
                <a:lnTo>
                  <a:pt x="152559" y="59418"/>
                </a:lnTo>
                <a:lnTo>
                  <a:pt x="152559" y="57370"/>
                </a:lnTo>
                <a:lnTo>
                  <a:pt x="144016" y="57370"/>
                </a:lnTo>
                <a:lnTo>
                  <a:pt x="144016" y="55323"/>
                </a:lnTo>
                <a:lnTo>
                  <a:pt x="135879" y="55323"/>
                </a:lnTo>
                <a:lnTo>
                  <a:pt x="135879" y="53276"/>
                </a:lnTo>
                <a:lnTo>
                  <a:pt x="131404" y="53276"/>
                </a:lnTo>
                <a:lnTo>
                  <a:pt x="127336" y="51229"/>
                </a:lnTo>
                <a:lnTo>
                  <a:pt x="122861" y="49157"/>
                </a:lnTo>
                <a:lnTo>
                  <a:pt x="118793" y="49157"/>
                </a:lnTo>
                <a:lnTo>
                  <a:pt x="118793" y="47110"/>
                </a:lnTo>
                <a:lnTo>
                  <a:pt x="114317" y="47110"/>
                </a:lnTo>
                <a:lnTo>
                  <a:pt x="114317" y="45062"/>
                </a:lnTo>
                <a:lnTo>
                  <a:pt x="110249" y="45062"/>
                </a:lnTo>
                <a:lnTo>
                  <a:pt x="106181" y="43015"/>
                </a:lnTo>
                <a:lnTo>
                  <a:pt x="101706" y="40968"/>
                </a:lnTo>
                <a:lnTo>
                  <a:pt x="97638" y="38921"/>
                </a:lnTo>
                <a:lnTo>
                  <a:pt x="93163" y="36874"/>
                </a:lnTo>
                <a:lnTo>
                  <a:pt x="89094" y="36874"/>
                </a:lnTo>
                <a:lnTo>
                  <a:pt x="89094" y="34826"/>
                </a:lnTo>
                <a:lnTo>
                  <a:pt x="84619" y="34826"/>
                </a:lnTo>
                <a:lnTo>
                  <a:pt x="80551" y="32779"/>
                </a:lnTo>
                <a:lnTo>
                  <a:pt x="80551" y="30732"/>
                </a:lnTo>
                <a:lnTo>
                  <a:pt x="76483" y="30732"/>
                </a:lnTo>
                <a:lnTo>
                  <a:pt x="72008" y="28685"/>
                </a:lnTo>
                <a:lnTo>
                  <a:pt x="67939" y="26638"/>
                </a:lnTo>
                <a:lnTo>
                  <a:pt x="63464" y="24566"/>
                </a:lnTo>
                <a:lnTo>
                  <a:pt x="59396" y="22518"/>
                </a:lnTo>
                <a:lnTo>
                  <a:pt x="54921" y="20471"/>
                </a:lnTo>
                <a:lnTo>
                  <a:pt x="50853" y="20471"/>
                </a:lnTo>
                <a:lnTo>
                  <a:pt x="50853" y="18424"/>
                </a:lnTo>
                <a:lnTo>
                  <a:pt x="46784" y="18424"/>
                </a:lnTo>
                <a:lnTo>
                  <a:pt x="42309" y="16377"/>
                </a:lnTo>
                <a:lnTo>
                  <a:pt x="38241" y="14330"/>
                </a:lnTo>
                <a:lnTo>
                  <a:pt x="33766" y="12283"/>
                </a:lnTo>
                <a:lnTo>
                  <a:pt x="29698" y="10235"/>
                </a:lnTo>
                <a:lnTo>
                  <a:pt x="25223" y="10235"/>
                </a:lnTo>
                <a:lnTo>
                  <a:pt x="25223" y="8188"/>
                </a:lnTo>
                <a:lnTo>
                  <a:pt x="21154" y="8188"/>
                </a:lnTo>
                <a:lnTo>
                  <a:pt x="21154" y="6141"/>
                </a:lnTo>
                <a:lnTo>
                  <a:pt x="17086" y="6141"/>
                </a:lnTo>
                <a:lnTo>
                  <a:pt x="12611" y="4094"/>
                </a:lnTo>
                <a:lnTo>
                  <a:pt x="8543" y="4094"/>
                </a:lnTo>
                <a:lnTo>
                  <a:pt x="8543" y="2047"/>
                </a:lnTo>
                <a:lnTo>
                  <a:pt x="4068" y="2047"/>
                </a:lnTo>
                <a:lnTo>
                  <a:pt x="4068" y="0"/>
                </a:lnTo>
                <a:lnTo>
                  <a:pt x="0" y="0"/>
                </a:lnTo>
                <a:lnTo>
                  <a:pt x="12611" y="2049182"/>
                </a:lnTo>
                <a:lnTo>
                  <a:pt x="25223" y="2051232"/>
                </a:lnTo>
                <a:lnTo>
                  <a:pt x="38241" y="2055331"/>
                </a:lnTo>
                <a:lnTo>
                  <a:pt x="54921" y="2057378"/>
                </a:lnTo>
                <a:lnTo>
                  <a:pt x="67939" y="2059428"/>
                </a:lnTo>
                <a:lnTo>
                  <a:pt x="80551" y="2061478"/>
                </a:lnTo>
                <a:lnTo>
                  <a:pt x="93163" y="2063527"/>
                </a:lnTo>
                <a:lnTo>
                  <a:pt x="106181" y="2065577"/>
                </a:lnTo>
                <a:lnTo>
                  <a:pt x="118793" y="2067627"/>
                </a:lnTo>
                <a:lnTo>
                  <a:pt x="131404" y="2069674"/>
                </a:lnTo>
                <a:lnTo>
                  <a:pt x="144016" y="2071724"/>
                </a:lnTo>
                <a:lnTo>
                  <a:pt x="157034" y="2071724"/>
                </a:lnTo>
                <a:lnTo>
                  <a:pt x="169646" y="2073773"/>
                </a:lnTo>
                <a:lnTo>
                  <a:pt x="182257" y="2073773"/>
                </a:lnTo>
                <a:lnTo>
                  <a:pt x="195276" y="2075823"/>
                </a:lnTo>
                <a:lnTo>
                  <a:pt x="220499" y="2075823"/>
                </a:lnTo>
                <a:lnTo>
                  <a:pt x="233110" y="2077873"/>
                </a:lnTo>
                <a:lnTo>
                  <a:pt x="258740" y="2077873"/>
                </a:lnTo>
                <a:lnTo>
                  <a:pt x="271352" y="2075823"/>
                </a:lnTo>
                <a:lnTo>
                  <a:pt x="296982" y="2075823"/>
                </a:lnTo>
                <a:lnTo>
                  <a:pt x="309594" y="2073773"/>
                </a:lnTo>
                <a:lnTo>
                  <a:pt x="318137" y="2073773"/>
                </a:lnTo>
                <a:lnTo>
                  <a:pt x="330749" y="2071724"/>
                </a:lnTo>
                <a:lnTo>
                  <a:pt x="343767" y="2071724"/>
                </a:lnTo>
                <a:lnTo>
                  <a:pt x="352310" y="2069674"/>
                </a:lnTo>
                <a:lnTo>
                  <a:pt x="360447" y="2067627"/>
                </a:lnTo>
                <a:lnTo>
                  <a:pt x="368990" y="2065577"/>
                </a:lnTo>
                <a:lnTo>
                  <a:pt x="377533" y="2063527"/>
                </a:lnTo>
                <a:lnTo>
                  <a:pt x="386077" y="2061478"/>
                </a:lnTo>
                <a:lnTo>
                  <a:pt x="394620" y="2059428"/>
                </a:lnTo>
                <a:lnTo>
                  <a:pt x="403163" y="2057378"/>
                </a:lnTo>
                <a:lnTo>
                  <a:pt x="415775" y="2053282"/>
                </a:lnTo>
                <a:lnTo>
                  <a:pt x="424318" y="2051232"/>
                </a:lnTo>
                <a:lnTo>
                  <a:pt x="432862" y="2047133"/>
                </a:lnTo>
                <a:lnTo>
                  <a:pt x="441405" y="2043031"/>
                </a:lnTo>
                <a:lnTo>
                  <a:pt x="449542" y="2040984"/>
                </a:lnTo>
                <a:lnTo>
                  <a:pt x="458085" y="2036889"/>
                </a:lnTo>
                <a:lnTo>
                  <a:pt x="466628" y="2032795"/>
                </a:lnTo>
                <a:lnTo>
                  <a:pt x="479240" y="2028700"/>
                </a:lnTo>
                <a:lnTo>
                  <a:pt x="487783" y="2024581"/>
                </a:lnTo>
                <a:lnTo>
                  <a:pt x="496326" y="2020487"/>
                </a:lnTo>
                <a:lnTo>
                  <a:pt x="504870" y="2016392"/>
                </a:lnTo>
                <a:lnTo>
                  <a:pt x="513413" y="2012298"/>
                </a:lnTo>
                <a:lnTo>
                  <a:pt x="521956" y="2008204"/>
                </a:lnTo>
                <a:lnTo>
                  <a:pt x="530500" y="2004109"/>
                </a:lnTo>
                <a:lnTo>
                  <a:pt x="534568" y="1999990"/>
                </a:lnTo>
                <a:lnTo>
                  <a:pt x="543111" y="1995896"/>
                </a:lnTo>
                <a:lnTo>
                  <a:pt x="551655" y="1989754"/>
                </a:lnTo>
                <a:lnTo>
                  <a:pt x="555723" y="1985660"/>
                </a:lnTo>
                <a:lnTo>
                  <a:pt x="564266" y="1981566"/>
                </a:lnTo>
                <a:lnTo>
                  <a:pt x="572810" y="1977471"/>
                </a:lnTo>
                <a:lnTo>
                  <a:pt x="576878" y="1973352"/>
                </a:lnTo>
                <a:lnTo>
                  <a:pt x="581353" y="1969258"/>
                </a:lnTo>
                <a:lnTo>
                  <a:pt x="585421" y="1965163"/>
                </a:lnTo>
                <a:lnTo>
                  <a:pt x="593965" y="1961069"/>
                </a:lnTo>
                <a:lnTo>
                  <a:pt x="598033" y="1956974"/>
                </a:lnTo>
                <a:lnTo>
                  <a:pt x="602508" y="1952880"/>
                </a:lnTo>
                <a:lnTo>
                  <a:pt x="606576" y="1950833"/>
                </a:lnTo>
                <a:lnTo>
                  <a:pt x="611051" y="1946714"/>
                </a:lnTo>
                <a:lnTo>
                  <a:pt x="615119" y="1944666"/>
                </a:lnTo>
                <a:lnTo>
                  <a:pt x="615119" y="1940572"/>
                </a:lnTo>
                <a:lnTo>
                  <a:pt x="619595" y="1936478"/>
                </a:lnTo>
                <a:lnTo>
                  <a:pt x="623663" y="1934431"/>
                </a:lnTo>
                <a:lnTo>
                  <a:pt x="627731" y="1930336"/>
                </a:lnTo>
                <a:lnTo>
                  <a:pt x="627731" y="1926242"/>
                </a:lnTo>
                <a:lnTo>
                  <a:pt x="632206" y="1924170"/>
                </a:lnTo>
                <a:lnTo>
                  <a:pt x="632206" y="1920075"/>
                </a:lnTo>
                <a:lnTo>
                  <a:pt x="636274" y="1915981"/>
                </a:lnTo>
                <a:lnTo>
                  <a:pt x="636274" y="1913934"/>
                </a:lnTo>
                <a:lnTo>
                  <a:pt x="640749" y="1909839"/>
                </a:lnTo>
                <a:lnTo>
                  <a:pt x="640749" y="1899604"/>
                </a:lnTo>
                <a:lnTo>
                  <a:pt x="644818" y="1895484"/>
                </a:lnTo>
                <a:lnTo>
                  <a:pt x="644818" y="1881154"/>
                </a:lnTo>
                <a:lnTo>
                  <a:pt x="640749" y="1877060"/>
                </a:lnTo>
                <a:lnTo>
                  <a:pt x="640749" y="1864752"/>
                </a:lnTo>
                <a:lnTo>
                  <a:pt x="636274" y="1862705"/>
                </a:lnTo>
                <a:lnTo>
                  <a:pt x="636274" y="1854516"/>
                </a:lnTo>
                <a:lnTo>
                  <a:pt x="632206" y="1850421"/>
                </a:lnTo>
                <a:lnTo>
                  <a:pt x="627731" y="1846302"/>
                </a:lnTo>
                <a:lnTo>
                  <a:pt x="627731" y="1844255"/>
                </a:lnTo>
                <a:lnTo>
                  <a:pt x="619595" y="1834019"/>
                </a:lnTo>
                <a:lnTo>
                  <a:pt x="615119" y="1825830"/>
                </a:lnTo>
                <a:lnTo>
                  <a:pt x="611051" y="1815570"/>
                </a:lnTo>
                <a:lnTo>
                  <a:pt x="606576" y="1807381"/>
                </a:lnTo>
                <a:lnTo>
                  <a:pt x="602508" y="1797120"/>
                </a:lnTo>
                <a:lnTo>
                  <a:pt x="598033" y="1786884"/>
                </a:lnTo>
                <a:lnTo>
                  <a:pt x="593965" y="1776648"/>
                </a:lnTo>
                <a:lnTo>
                  <a:pt x="593965" y="1766387"/>
                </a:lnTo>
                <a:lnTo>
                  <a:pt x="589896" y="1756152"/>
                </a:lnTo>
                <a:lnTo>
                  <a:pt x="589896" y="1745891"/>
                </a:lnTo>
                <a:lnTo>
                  <a:pt x="585421" y="1735655"/>
                </a:lnTo>
                <a:lnTo>
                  <a:pt x="585421" y="1659834"/>
                </a:lnTo>
                <a:lnTo>
                  <a:pt x="589896" y="1649599"/>
                </a:lnTo>
                <a:lnTo>
                  <a:pt x="589896" y="1616794"/>
                </a:lnTo>
                <a:lnTo>
                  <a:pt x="593965" y="1604511"/>
                </a:lnTo>
                <a:lnTo>
                  <a:pt x="593965" y="1594250"/>
                </a:lnTo>
                <a:lnTo>
                  <a:pt x="598033" y="1584014"/>
                </a:lnTo>
                <a:lnTo>
                  <a:pt x="598033" y="1563517"/>
                </a:lnTo>
                <a:lnTo>
                  <a:pt x="602508" y="1551234"/>
                </a:lnTo>
                <a:lnTo>
                  <a:pt x="602508" y="1530738"/>
                </a:lnTo>
                <a:lnTo>
                  <a:pt x="606576" y="1522549"/>
                </a:lnTo>
                <a:lnTo>
                  <a:pt x="606576" y="1504099"/>
                </a:lnTo>
                <a:lnTo>
                  <a:pt x="611051" y="1502052"/>
                </a:lnTo>
                <a:lnTo>
                  <a:pt x="611051" y="1500005"/>
                </a:lnTo>
                <a:lnTo>
                  <a:pt x="615119" y="1495911"/>
                </a:lnTo>
                <a:lnTo>
                  <a:pt x="615119" y="1493838"/>
                </a:lnTo>
                <a:lnTo>
                  <a:pt x="619595" y="1491791"/>
                </a:lnTo>
                <a:lnTo>
                  <a:pt x="619595" y="1489744"/>
                </a:lnTo>
                <a:lnTo>
                  <a:pt x="623663" y="1487697"/>
                </a:lnTo>
                <a:lnTo>
                  <a:pt x="627731" y="1483603"/>
                </a:lnTo>
                <a:lnTo>
                  <a:pt x="632206" y="1481555"/>
                </a:lnTo>
                <a:lnTo>
                  <a:pt x="636274" y="1479508"/>
                </a:lnTo>
                <a:lnTo>
                  <a:pt x="640749" y="1477461"/>
                </a:lnTo>
                <a:lnTo>
                  <a:pt x="644818" y="1475414"/>
                </a:lnTo>
                <a:lnTo>
                  <a:pt x="644818" y="1473367"/>
                </a:lnTo>
                <a:lnTo>
                  <a:pt x="649293" y="1469272"/>
                </a:lnTo>
                <a:lnTo>
                  <a:pt x="653361" y="1467200"/>
                </a:lnTo>
                <a:lnTo>
                  <a:pt x="661904" y="1465153"/>
                </a:lnTo>
                <a:lnTo>
                  <a:pt x="665973" y="1463106"/>
                </a:lnTo>
                <a:lnTo>
                  <a:pt x="670448" y="1461059"/>
                </a:lnTo>
                <a:lnTo>
                  <a:pt x="674516" y="1459011"/>
                </a:lnTo>
                <a:lnTo>
                  <a:pt x="678991" y="1456964"/>
                </a:lnTo>
                <a:lnTo>
                  <a:pt x="683059" y="1454917"/>
                </a:lnTo>
                <a:lnTo>
                  <a:pt x="687128" y="1452870"/>
                </a:lnTo>
                <a:lnTo>
                  <a:pt x="691603" y="1450823"/>
                </a:lnTo>
                <a:lnTo>
                  <a:pt x="695671" y="1450823"/>
                </a:lnTo>
                <a:lnTo>
                  <a:pt x="700146" y="1448776"/>
                </a:lnTo>
                <a:lnTo>
                  <a:pt x="704214" y="1446728"/>
                </a:lnTo>
                <a:lnTo>
                  <a:pt x="708689" y="1444681"/>
                </a:lnTo>
                <a:lnTo>
                  <a:pt x="708689" y="1442609"/>
                </a:lnTo>
                <a:lnTo>
                  <a:pt x="712758" y="1442609"/>
                </a:lnTo>
                <a:lnTo>
                  <a:pt x="717233" y="1440562"/>
                </a:lnTo>
                <a:lnTo>
                  <a:pt x="721301" y="1438515"/>
                </a:lnTo>
                <a:lnTo>
                  <a:pt x="721301" y="1436468"/>
                </a:lnTo>
                <a:lnTo>
                  <a:pt x="725369" y="1434420"/>
                </a:lnTo>
                <a:lnTo>
                  <a:pt x="729844" y="1432373"/>
                </a:lnTo>
                <a:lnTo>
                  <a:pt x="733912" y="1430326"/>
                </a:lnTo>
                <a:lnTo>
                  <a:pt x="742456" y="1430326"/>
                </a:lnTo>
                <a:lnTo>
                  <a:pt x="746931" y="1428279"/>
                </a:lnTo>
                <a:lnTo>
                  <a:pt x="750999" y="1426232"/>
                </a:lnTo>
                <a:lnTo>
                  <a:pt x="759542" y="1426232"/>
                </a:lnTo>
                <a:lnTo>
                  <a:pt x="763611" y="1424185"/>
                </a:lnTo>
                <a:lnTo>
                  <a:pt x="772154" y="1422137"/>
                </a:lnTo>
                <a:lnTo>
                  <a:pt x="780697" y="1422137"/>
                </a:lnTo>
                <a:lnTo>
                  <a:pt x="784766" y="1420090"/>
                </a:lnTo>
                <a:lnTo>
                  <a:pt x="793309" y="1420090"/>
                </a:lnTo>
                <a:lnTo>
                  <a:pt x="801852" y="1418043"/>
                </a:lnTo>
                <a:lnTo>
                  <a:pt x="810396" y="1415971"/>
                </a:lnTo>
                <a:lnTo>
                  <a:pt x="818939" y="1415971"/>
                </a:lnTo>
                <a:lnTo>
                  <a:pt x="823007" y="1413924"/>
                </a:lnTo>
                <a:lnTo>
                  <a:pt x="840094" y="1413924"/>
                </a:lnTo>
                <a:lnTo>
                  <a:pt x="848637" y="1411877"/>
                </a:lnTo>
                <a:lnTo>
                  <a:pt x="852705" y="1411877"/>
                </a:lnTo>
                <a:lnTo>
                  <a:pt x="861249" y="1409829"/>
                </a:lnTo>
                <a:lnTo>
                  <a:pt x="869792" y="1409829"/>
                </a:lnTo>
                <a:lnTo>
                  <a:pt x="873860" y="1407782"/>
                </a:lnTo>
                <a:lnTo>
                  <a:pt x="886879" y="1407782"/>
                </a:lnTo>
                <a:lnTo>
                  <a:pt x="895422" y="1405735"/>
                </a:lnTo>
                <a:lnTo>
                  <a:pt x="903559" y="1405735"/>
                </a:lnTo>
                <a:lnTo>
                  <a:pt x="912102" y="1403688"/>
                </a:lnTo>
                <a:lnTo>
                  <a:pt x="941800" y="1403688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835476" y="3418526"/>
            <a:ext cx="806205" cy="2348260"/>
          </a:xfrm>
          <a:custGeom>
            <a:avLst/>
            <a:gdLst/>
            <a:ahLst/>
            <a:cxnLst/>
            <a:rect l="l" t="t" r="r" b="b"/>
            <a:pathLst>
              <a:path w="806205" h="2348260">
                <a:moveTo>
                  <a:pt x="746809" y="147546"/>
                </a:moveTo>
                <a:lnTo>
                  <a:pt x="742537" y="143302"/>
                </a:lnTo>
                <a:lnTo>
                  <a:pt x="742537" y="135063"/>
                </a:lnTo>
                <a:lnTo>
                  <a:pt x="738306" y="131069"/>
                </a:lnTo>
                <a:lnTo>
                  <a:pt x="738306" y="122830"/>
                </a:lnTo>
                <a:lnTo>
                  <a:pt x="734075" y="120833"/>
                </a:lnTo>
                <a:lnTo>
                  <a:pt x="734075" y="118836"/>
                </a:lnTo>
                <a:lnTo>
                  <a:pt x="729844" y="110597"/>
                </a:lnTo>
                <a:lnTo>
                  <a:pt x="725573" y="104356"/>
                </a:lnTo>
                <a:lnTo>
                  <a:pt x="721342" y="98364"/>
                </a:lnTo>
                <a:lnTo>
                  <a:pt x="717111" y="92122"/>
                </a:lnTo>
                <a:lnTo>
                  <a:pt x="708608" y="87878"/>
                </a:lnTo>
                <a:lnTo>
                  <a:pt x="704377" y="81887"/>
                </a:lnTo>
                <a:lnTo>
                  <a:pt x="695874" y="75645"/>
                </a:lnTo>
                <a:lnTo>
                  <a:pt x="687412" y="69653"/>
                </a:lnTo>
                <a:lnTo>
                  <a:pt x="683141" y="65409"/>
                </a:lnTo>
                <a:lnTo>
                  <a:pt x="674679" y="59418"/>
                </a:lnTo>
                <a:lnTo>
                  <a:pt x="666176" y="55173"/>
                </a:lnTo>
                <a:lnTo>
                  <a:pt x="653442" y="51179"/>
                </a:lnTo>
                <a:lnTo>
                  <a:pt x="644980" y="44937"/>
                </a:lnTo>
                <a:lnTo>
                  <a:pt x="636478" y="40943"/>
                </a:lnTo>
                <a:lnTo>
                  <a:pt x="627975" y="36699"/>
                </a:lnTo>
                <a:lnTo>
                  <a:pt x="619513" y="32704"/>
                </a:lnTo>
                <a:lnTo>
                  <a:pt x="611011" y="28460"/>
                </a:lnTo>
                <a:lnTo>
                  <a:pt x="602549" y="24466"/>
                </a:lnTo>
                <a:lnTo>
                  <a:pt x="594046" y="22468"/>
                </a:lnTo>
                <a:lnTo>
                  <a:pt x="585543" y="18224"/>
                </a:lnTo>
                <a:lnTo>
                  <a:pt x="577081" y="16227"/>
                </a:lnTo>
                <a:lnTo>
                  <a:pt x="568579" y="12233"/>
                </a:lnTo>
                <a:lnTo>
                  <a:pt x="560117" y="10235"/>
                </a:lnTo>
                <a:lnTo>
                  <a:pt x="555845" y="7988"/>
                </a:lnTo>
                <a:lnTo>
                  <a:pt x="547383" y="5991"/>
                </a:lnTo>
                <a:lnTo>
                  <a:pt x="543111" y="3994"/>
                </a:lnTo>
                <a:lnTo>
                  <a:pt x="538880" y="1997"/>
                </a:lnTo>
                <a:lnTo>
                  <a:pt x="534649" y="1997"/>
                </a:lnTo>
                <a:lnTo>
                  <a:pt x="530418" y="0"/>
                </a:lnTo>
                <a:lnTo>
                  <a:pt x="521916" y="0"/>
                </a:lnTo>
                <a:lnTo>
                  <a:pt x="517685" y="1997"/>
                </a:lnTo>
                <a:lnTo>
                  <a:pt x="517685" y="3994"/>
                </a:lnTo>
                <a:lnTo>
                  <a:pt x="513413" y="5991"/>
                </a:lnTo>
                <a:lnTo>
                  <a:pt x="509182" y="5991"/>
                </a:lnTo>
                <a:lnTo>
                  <a:pt x="504951" y="7988"/>
                </a:lnTo>
                <a:lnTo>
                  <a:pt x="500679" y="10235"/>
                </a:lnTo>
                <a:lnTo>
                  <a:pt x="500679" y="12233"/>
                </a:lnTo>
                <a:lnTo>
                  <a:pt x="496448" y="14230"/>
                </a:lnTo>
                <a:lnTo>
                  <a:pt x="492218" y="16227"/>
                </a:lnTo>
                <a:lnTo>
                  <a:pt x="487987" y="18224"/>
                </a:lnTo>
                <a:lnTo>
                  <a:pt x="487987" y="22468"/>
                </a:lnTo>
                <a:lnTo>
                  <a:pt x="483715" y="24466"/>
                </a:lnTo>
                <a:lnTo>
                  <a:pt x="479484" y="26463"/>
                </a:lnTo>
                <a:lnTo>
                  <a:pt x="479484" y="28460"/>
                </a:lnTo>
                <a:lnTo>
                  <a:pt x="475253" y="32704"/>
                </a:lnTo>
                <a:lnTo>
                  <a:pt x="470981" y="34702"/>
                </a:lnTo>
                <a:lnTo>
                  <a:pt x="470981" y="38696"/>
                </a:lnTo>
                <a:lnTo>
                  <a:pt x="466750" y="40943"/>
                </a:lnTo>
                <a:lnTo>
                  <a:pt x="462519" y="44937"/>
                </a:lnTo>
                <a:lnTo>
                  <a:pt x="462519" y="46935"/>
                </a:lnTo>
                <a:lnTo>
                  <a:pt x="458248" y="51179"/>
                </a:lnTo>
                <a:lnTo>
                  <a:pt x="458248" y="55173"/>
                </a:lnTo>
                <a:lnTo>
                  <a:pt x="454017" y="59418"/>
                </a:lnTo>
                <a:lnTo>
                  <a:pt x="454017" y="67406"/>
                </a:lnTo>
                <a:lnTo>
                  <a:pt x="449786" y="71651"/>
                </a:lnTo>
                <a:lnTo>
                  <a:pt x="449786" y="135063"/>
                </a:lnTo>
                <a:lnTo>
                  <a:pt x="445555" y="137060"/>
                </a:lnTo>
                <a:lnTo>
                  <a:pt x="445555" y="186367"/>
                </a:lnTo>
                <a:lnTo>
                  <a:pt x="441283" y="190462"/>
                </a:lnTo>
                <a:lnTo>
                  <a:pt x="441283" y="206864"/>
                </a:lnTo>
                <a:lnTo>
                  <a:pt x="437052" y="208911"/>
                </a:lnTo>
                <a:lnTo>
                  <a:pt x="437052" y="227336"/>
                </a:lnTo>
                <a:lnTo>
                  <a:pt x="432821" y="233502"/>
                </a:lnTo>
                <a:lnTo>
                  <a:pt x="432821" y="243738"/>
                </a:lnTo>
                <a:lnTo>
                  <a:pt x="428549" y="249880"/>
                </a:lnTo>
                <a:lnTo>
                  <a:pt x="428549" y="260141"/>
                </a:lnTo>
                <a:lnTo>
                  <a:pt x="424318" y="266282"/>
                </a:lnTo>
                <a:lnTo>
                  <a:pt x="424318" y="280637"/>
                </a:lnTo>
                <a:lnTo>
                  <a:pt x="420087" y="286779"/>
                </a:lnTo>
                <a:lnTo>
                  <a:pt x="420087" y="292920"/>
                </a:lnTo>
                <a:lnTo>
                  <a:pt x="415816" y="299062"/>
                </a:lnTo>
                <a:lnTo>
                  <a:pt x="411585" y="305203"/>
                </a:lnTo>
                <a:lnTo>
                  <a:pt x="411585" y="313417"/>
                </a:lnTo>
                <a:lnTo>
                  <a:pt x="407354" y="319559"/>
                </a:lnTo>
                <a:lnTo>
                  <a:pt x="403123" y="325700"/>
                </a:lnTo>
                <a:lnTo>
                  <a:pt x="403123" y="331867"/>
                </a:lnTo>
                <a:lnTo>
                  <a:pt x="398851" y="340055"/>
                </a:lnTo>
                <a:lnTo>
                  <a:pt x="394620" y="346197"/>
                </a:lnTo>
                <a:lnTo>
                  <a:pt x="390389" y="352338"/>
                </a:lnTo>
                <a:lnTo>
                  <a:pt x="386117" y="358505"/>
                </a:lnTo>
                <a:lnTo>
                  <a:pt x="381886" y="364646"/>
                </a:lnTo>
                <a:lnTo>
                  <a:pt x="373384" y="370788"/>
                </a:lnTo>
                <a:lnTo>
                  <a:pt x="369153" y="376929"/>
                </a:lnTo>
                <a:lnTo>
                  <a:pt x="364922" y="383096"/>
                </a:lnTo>
                <a:lnTo>
                  <a:pt x="356419" y="391285"/>
                </a:lnTo>
                <a:lnTo>
                  <a:pt x="347957" y="399473"/>
                </a:lnTo>
                <a:lnTo>
                  <a:pt x="339455" y="407687"/>
                </a:lnTo>
                <a:lnTo>
                  <a:pt x="326721" y="415876"/>
                </a:lnTo>
                <a:lnTo>
                  <a:pt x="313987" y="426112"/>
                </a:lnTo>
                <a:lnTo>
                  <a:pt x="301254" y="434325"/>
                </a:lnTo>
                <a:lnTo>
                  <a:pt x="288520" y="444561"/>
                </a:lnTo>
                <a:lnTo>
                  <a:pt x="275827" y="452750"/>
                </a:lnTo>
                <a:lnTo>
                  <a:pt x="263093" y="463011"/>
                </a:lnTo>
                <a:lnTo>
                  <a:pt x="246088" y="471199"/>
                </a:lnTo>
                <a:lnTo>
                  <a:pt x="233395" y="481435"/>
                </a:lnTo>
                <a:lnTo>
                  <a:pt x="216390" y="491696"/>
                </a:lnTo>
                <a:lnTo>
                  <a:pt x="203697" y="499885"/>
                </a:lnTo>
                <a:lnTo>
                  <a:pt x="186692" y="510146"/>
                </a:lnTo>
                <a:lnTo>
                  <a:pt x="169727" y="518334"/>
                </a:lnTo>
                <a:lnTo>
                  <a:pt x="156993" y="528570"/>
                </a:lnTo>
                <a:lnTo>
                  <a:pt x="140029" y="538831"/>
                </a:lnTo>
                <a:lnTo>
                  <a:pt x="123064" y="547020"/>
                </a:lnTo>
                <a:lnTo>
                  <a:pt x="110331" y="555208"/>
                </a:lnTo>
                <a:lnTo>
                  <a:pt x="93366" y="565469"/>
                </a:lnTo>
                <a:lnTo>
                  <a:pt x="80632" y="573658"/>
                </a:lnTo>
                <a:lnTo>
                  <a:pt x="67899" y="581847"/>
                </a:lnTo>
                <a:lnTo>
                  <a:pt x="55165" y="590060"/>
                </a:lnTo>
                <a:lnTo>
                  <a:pt x="42431" y="598249"/>
                </a:lnTo>
                <a:lnTo>
                  <a:pt x="29698" y="606438"/>
                </a:lnTo>
                <a:lnTo>
                  <a:pt x="16964" y="614651"/>
                </a:lnTo>
                <a:lnTo>
                  <a:pt x="8502" y="620793"/>
                </a:lnTo>
                <a:lnTo>
                  <a:pt x="0" y="628982"/>
                </a:lnTo>
                <a:lnTo>
                  <a:pt x="4230" y="786764"/>
                </a:lnTo>
                <a:lnTo>
                  <a:pt x="4230" y="788836"/>
                </a:lnTo>
                <a:lnTo>
                  <a:pt x="8502" y="788836"/>
                </a:lnTo>
                <a:lnTo>
                  <a:pt x="12733" y="790883"/>
                </a:lnTo>
                <a:lnTo>
                  <a:pt x="16964" y="790883"/>
                </a:lnTo>
                <a:lnTo>
                  <a:pt x="12733" y="792930"/>
                </a:lnTo>
                <a:lnTo>
                  <a:pt x="12733" y="813427"/>
                </a:lnTo>
                <a:lnTo>
                  <a:pt x="21236" y="2172028"/>
                </a:lnTo>
                <a:lnTo>
                  <a:pt x="33969" y="2167933"/>
                </a:lnTo>
                <a:lnTo>
                  <a:pt x="46662" y="2161792"/>
                </a:lnTo>
                <a:lnTo>
                  <a:pt x="59396" y="2157698"/>
                </a:lnTo>
                <a:lnTo>
                  <a:pt x="76401" y="2151531"/>
                </a:lnTo>
                <a:lnTo>
                  <a:pt x="89094" y="2145390"/>
                </a:lnTo>
                <a:lnTo>
                  <a:pt x="101828" y="2141295"/>
                </a:lnTo>
                <a:lnTo>
                  <a:pt x="118833" y="2135154"/>
                </a:lnTo>
                <a:lnTo>
                  <a:pt x="131526" y="2131059"/>
                </a:lnTo>
                <a:lnTo>
                  <a:pt x="144260" y="2126940"/>
                </a:lnTo>
                <a:lnTo>
                  <a:pt x="156993" y="2120798"/>
                </a:lnTo>
                <a:lnTo>
                  <a:pt x="169727" y="2116704"/>
                </a:lnTo>
                <a:lnTo>
                  <a:pt x="182461" y="2112610"/>
                </a:lnTo>
                <a:lnTo>
                  <a:pt x="195194" y="2108515"/>
                </a:lnTo>
                <a:lnTo>
                  <a:pt x="207928" y="2106468"/>
                </a:lnTo>
                <a:lnTo>
                  <a:pt x="220662" y="2102349"/>
                </a:lnTo>
                <a:lnTo>
                  <a:pt x="229124" y="2100302"/>
                </a:lnTo>
                <a:lnTo>
                  <a:pt x="241857" y="2098255"/>
                </a:lnTo>
                <a:lnTo>
                  <a:pt x="250360" y="2096207"/>
                </a:lnTo>
                <a:lnTo>
                  <a:pt x="271555" y="2096207"/>
                </a:lnTo>
                <a:lnTo>
                  <a:pt x="271555" y="2098255"/>
                </a:lnTo>
                <a:lnTo>
                  <a:pt x="275827" y="2098255"/>
                </a:lnTo>
                <a:lnTo>
                  <a:pt x="280058" y="2100302"/>
                </a:lnTo>
                <a:lnTo>
                  <a:pt x="284289" y="2100302"/>
                </a:lnTo>
                <a:lnTo>
                  <a:pt x="288520" y="2102349"/>
                </a:lnTo>
                <a:lnTo>
                  <a:pt x="292792" y="2104421"/>
                </a:lnTo>
                <a:lnTo>
                  <a:pt x="297023" y="2104421"/>
                </a:lnTo>
                <a:lnTo>
                  <a:pt x="301254" y="2106468"/>
                </a:lnTo>
                <a:lnTo>
                  <a:pt x="301254" y="2108515"/>
                </a:lnTo>
                <a:lnTo>
                  <a:pt x="305525" y="2108515"/>
                </a:lnTo>
                <a:lnTo>
                  <a:pt x="309756" y="2110563"/>
                </a:lnTo>
                <a:lnTo>
                  <a:pt x="313987" y="2112610"/>
                </a:lnTo>
                <a:lnTo>
                  <a:pt x="318259" y="2112610"/>
                </a:lnTo>
                <a:lnTo>
                  <a:pt x="318259" y="2114657"/>
                </a:lnTo>
                <a:lnTo>
                  <a:pt x="322490" y="2114657"/>
                </a:lnTo>
                <a:lnTo>
                  <a:pt x="326721" y="2116704"/>
                </a:lnTo>
                <a:lnTo>
                  <a:pt x="330952" y="2116704"/>
                </a:lnTo>
                <a:lnTo>
                  <a:pt x="335224" y="2118751"/>
                </a:lnTo>
                <a:lnTo>
                  <a:pt x="386117" y="2118751"/>
                </a:lnTo>
                <a:lnTo>
                  <a:pt x="390389" y="2120798"/>
                </a:lnTo>
                <a:lnTo>
                  <a:pt x="398851" y="2120798"/>
                </a:lnTo>
                <a:lnTo>
                  <a:pt x="403123" y="2122846"/>
                </a:lnTo>
                <a:lnTo>
                  <a:pt x="411585" y="2124893"/>
                </a:lnTo>
                <a:lnTo>
                  <a:pt x="415816" y="2126940"/>
                </a:lnTo>
                <a:lnTo>
                  <a:pt x="424318" y="2131059"/>
                </a:lnTo>
                <a:lnTo>
                  <a:pt x="428549" y="2133106"/>
                </a:lnTo>
                <a:lnTo>
                  <a:pt x="437052" y="2137201"/>
                </a:lnTo>
                <a:lnTo>
                  <a:pt x="441283" y="2139248"/>
                </a:lnTo>
                <a:lnTo>
                  <a:pt x="449786" y="2143342"/>
                </a:lnTo>
                <a:lnTo>
                  <a:pt x="454017" y="2147437"/>
                </a:lnTo>
                <a:lnTo>
                  <a:pt x="462519" y="2149484"/>
                </a:lnTo>
                <a:lnTo>
                  <a:pt x="466750" y="2153578"/>
                </a:lnTo>
                <a:lnTo>
                  <a:pt x="470981" y="2157698"/>
                </a:lnTo>
                <a:lnTo>
                  <a:pt x="479484" y="2159745"/>
                </a:lnTo>
                <a:lnTo>
                  <a:pt x="483715" y="2163839"/>
                </a:lnTo>
                <a:lnTo>
                  <a:pt x="487987" y="2167933"/>
                </a:lnTo>
                <a:lnTo>
                  <a:pt x="492218" y="2169981"/>
                </a:lnTo>
                <a:lnTo>
                  <a:pt x="500679" y="2174075"/>
                </a:lnTo>
                <a:lnTo>
                  <a:pt x="504951" y="2176122"/>
                </a:lnTo>
                <a:lnTo>
                  <a:pt x="509182" y="2180241"/>
                </a:lnTo>
                <a:lnTo>
                  <a:pt x="513413" y="2182289"/>
                </a:lnTo>
                <a:lnTo>
                  <a:pt x="521916" y="2184336"/>
                </a:lnTo>
                <a:lnTo>
                  <a:pt x="526147" y="2186383"/>
                </a:lnTo>
                <a:lnTo>
                  <a:pt x="530418" y="2188430"/>
                </a:lnTo>
                <a:lnTo>
                  <a:pt x="534649" y="2188430"/>
                </a:lnTo>
                <a:lnTo>
                  <a:pt x="538880" y="2190477"/>
                </a:lnTo>
                <a:lnTo>
                  <a:pt x="543111" y="2190477"/>
                </a:lnTo>
                <a:lnTo>
                  <a:pt x="560117" y="2194572"/>
                </a:lnTo>
                <a:lnTo>
                  <a:pt x="572850" y="2200713"/>
                </a:lnTo>
                <a:lnTo>
                  <a:pt x="585543" y="2206880"/>
                </a:lnTo>
                <a:lnTo>
                  <a:pt x="598277" y="2213021"/>
                </a:lnTo>
                <a:lnTo>
                  <a:pt x="611011" y="2219163"/>
                </a:lnTo>
                <a:lnTo>
                  <a:pt x="619513" y="2225304"/>
                </a:lnTo>
                <a:lnTo>
                  <a:pt x="632247" y="2231471"/>
                </a:lnTo>
                <a:lnTo>
                  <a:pt x="644980" y="2237612"/>
                </a:lnTo>
                <a:lnTo>
                  <a:pt x="653442" y="2245801"/>
                </a:lnTo>
                <a:lnTo>
                  <a:pt x="666176" y="2251942"/>
                </a:lnTo>
                <a:lnTo>
                  <a:pt x="674679" y="2258109"/>
                </a:lnTo>
                <a:lnTo>
                  <a:pt x="687412" y="2266298"/>
                </a:lnTo>
                <a:lnTo>
                  <a:pt x="695874" y="2274486"/>
                </a:lnTo>
                <a:lnTo>
                  <a:pt x="708608" y="2280628"/>
                </a:lnTo>
                <a:lnTo>
                  <a:pt x="717111" y="2288842"/>
                </a:lnTo>
                <a:lnTo>
                  <a:pt x="729844" y="2294983"/>
                </a:lnTo>
                <a:lnTo>
                  <a:pt x="738306" y="2303172"/>
                </a:lnTo>
                <a:lnTo>
                  <a:pt x="751040" y="2311385"/>
                </a:lnTo>
                <a:lnTo>
                  <a:pt x="759542" y="2317527"/>
                </a:lnTo>
                <a:lnTo>
                  <a:pt x="772276" y="2325716"/>
                </a:lnTo>
                <a:lnTo>
                  <a:pt x="780738" y="2333929"/>
                </a:lnTo>
                <a:lnTo>
                  <a:pt x="793472" y="2340071"/>
                </a:lnTo>
                <a:lnTo>
                  <a:pt x="806205" y="2348260"/>
                </a:lnTo>
                <a:lnTo>
                  <a:pt x="797703" y="434325"/>
                </a:lnTo>
                <a:lnTo>
                  <a:pt x="797703" y="417923"/>
                </a:lnTo>
                <a:lnTo>
                  <a:pt x="793472" y="413829"/>
                </a:lnTo>
                <a:lnTo>
                  <a:pt x="793472" y="391285"/>
                </a:lnTo>
                <a:lnTo>
                  <a:pt x="789241" y="387190"/>
                </a:lnTo>
                <a:lnTo>
                  <a:pt x="789241" y="370788"/>
                </a:lnTo>
                <a:lnTo>
                  <a:pt x="784969" y="366694"/>
                </a:lnTo>
                <a:lnTo>
                  <a:pt x="784969" y="352338"/>
                </a:lnTo>
                <a:lnTo>
                  <a:pt x="780738" y="348244"/>
                </a:lnTo>
                <a:lnTo>
                  <a:pt x="780738" y="335961"/>
                </a:lnTo>
                <a:lnTo>
                  <a:pt x="776507" y="333914"/>
                </a:lnTo>
                <a:lnTo>
                  <a:pt x="776507" y="327747"/>
                </a:lnTo>
                <a:lnTo>
                  <a:pt x="772276" y="319559"/>
                </a:lnTo>
                <a:lnTo>
                  <a:pt x="772276" y="299062"/>
                </a:lnTo>
                <a:lnTo>
                  <a:pt x="768004" y="290873"/>
                </a:lnTo>
                <a:lnTo>
                  <a:pt x="768004" y="272424"/>
                </a:lnTo>
                <a:lnTo>
                  <a:pt x="763773" y="264235"/>
                </a:lnTo>
                <a:lnTo>
                  <a:pt x="763773" y="247833"/>
                </a:lnTo>
                <a:lnTo>
                  <a:pt x="759542" y="239644"/>
                </a:lnTo>
                <a:lnTo>
                  <a:pt x="759542" y="223241"/>
                </a:lnTo>
                <a:lnTo>
                  <a:pt x="755271" y="215053"/>
                </a:lnTo>
                <a:lnTo>
                  <a:pt x="755271" y="194556"/>
                </a:lnTo>
                <a:lnTo>
                  <a:pt x="751040" y="188415"/>
                </a:lnTo>
                <a:lnTo>
                  <a:pt x="751040" y="169965"/>
                </a:lnTo>
                <a:lnTo>
                  <a:pt x="746809" y="163823"/>
                </a:lnTo>
                <a:lnTo>
                  <a:pt x="746809" y="147546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217252" y="4139731"/>
            <a:ext cx="4068" cy="2047"/>
          </a:xfrm>
          <a:custGeom>
            <a:avLst/>
            <a:gdLst/>
            <a:ahLst/>
            <a:cxnLst/>
            <a:rect l="l" t="t" r="r" b="b"/>
            <a:pathLst>
              <a:path w="4068" h="2047">
                <a:moveTo>
                  <a:pt x="4068" y="0"/>
                </a:moveTo>
                <a:lnTo>
                  <a:pt x="0" y="0"/>
                </a:lnTo>
                <a:lnTo>
                  <a:pt x="0" y="2047"/>
                </a:lnTo>
                <a:lnTo>
                  <a:pt x="4068" y="0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657286" y="4047508"/>
            <a:ext cx="199425" cy="1622960"/>
          </a:xfrm>
          <a:custGeom>
            <a:avLst/>
            <a:gdLst/>
            <a:ahLst/>
            <a:cxnLst/>
            <a:rect l="l" t="t" r="r" b="b"/>
            <a:pathLst>
              <a:path w="199425" h="1622960">
                <a:moveTo>
                  <a:pt x="152722" y="143452"/>
                </a:moveTo>
                <a:lnTo>
                  <a:pt x="156993" y="147546"/>
                </a:lnTo>
                <a:lnTo>
                  <a:pt x="161224" y="151640"/>
                </a:lnTo>
                <a:lnTo>
                  <a:pt x="156993" y="149593"/>
                </a:lnTo>
                <a:lnTo>
                  <a:pt x="152722" y="147546"/>
                </a:lnTo>
                <a:lnTo>
                  <a:pt x="148491" y="145499"/>
                </a:lnTo>
                <a:lnTo>
                  <a:pt x="144260" y="143452"/>
                </a:lnTo>
                <a:lnTo>
                  <a:pt x="139988" y="141404"/>
                </a:lnTo>
                <a:lnTo>
                  <a:pt x="131526" y="137310"/>
                </a:lnTo>
                <a:lnTo>
                  <a:pt x="127295" y="135263"/>
                </a:lnTo>
                <a:lnTo>
                  <a:pt x="123023" y="133216"/>
                </a:lnTo>
                <a:lnTo>
                  <a:pt x="118793" y="131144"/>
                </a:lnTo>
                <a:lnTo>
                  <a:pt x="114562" y="127049"/>
                </a:lnTo>
                <a:lnTo>
                  <a:pt x="110290" y="125002"/>
                </a:lnTo>
                <a:lnTo>
                  <a:pt x="106059" y="120908"/>
                </a:lnTo>
                <a:lnTo>
                  <a:pt x="101828" y="118861"/>
                </a:lnTo>
                <a:lnTo>
                  <a:pt x="93325" y="114766"/>
                </a:lnTo>
                <a:lnTo>
                  <a:pt x="93325" y="112719"/>
                </a:lnTo>
                <a:lnTo>
                  <a:pt x="89094" y="108625"/>
                </a:lnTo>
                <a:lnTo>
                  <a:pt x="84863" y="106552"/>
                </a:lnTo>
                <a:lnTo>
                  <a:pt x="80592" y="102458"/>
                </a:lnTo>
                <a:lnTo>
                  <a:pt x="76361" y="100411"/>
                </a:lnTo>
                <a:lnTo>
                  <a:pt x="76361" y="98364"/>
                </a:lnTo>
                <a:lnTo>
                  <a:pt x="72130" y="96317"/>
                </a:lnTo>
                <a:lnTo>
                  <a:pt x="72130" y="94269"/>
                </a:lnTo>
                <a:lnTo>
                  <a:pt x="67858" y="94269"/>
                </a:lnTo>
                <a:lnTo>
                  <a:pt x="67858" y="90175"/>
                </a:lnTo>
                <a:lnTo>
                  <a:pt x="63627" y="90175"/>
                </a:lnTo>
                <a:lnTo>
                  <a:pt x="63627" y="86081"/>
                </a:lnTo>
                <a:lnTo>
                  <a:pt x="59396" y="86081"/>
                </a:lnTo>
                <a:lnTo>
                  <a:pt x="59396" y="81986"/>
                </a:lnTo>
                <a:lnTo>
                  <a:pt x="55165" y="81986"/>
                </a:lnTo>
                <a:lnTo>
                  <a:pt x="55165" y="79914"/>
                </a:lnTo>
                <a:lnTo>
                  <a:pt x="50893" y="79914"/>
                </a:lnTo>
                <a:lnTo>
                  <a:pt x="46662" y="77867"/>
                </a:lnTo>
                <a:lnTo>
                  <a:pt x="42431" y="77867"/>
                </a:lnTo>
                <a:lnTo>
                  <a:pt x="42431" y="75820"/>
                </a:lnTo>
                <a:lnTo>
                  <a:pt x="38160" y="75820"/>
                </a:lnTo>
                <a:lnTo>
                  <a:pt x="38160" y="73773"/>
                </a:lnTo>
                <a:lnTo>
                  <a:pt x="33929" y="73773"/>
                </a:lnTo>
                <a:lnTo>
                  <a:pt x="33929" y="71726"/>
                </a:lnTo>
                <a:lnTo>
                  <a:pt x="29698" y="71726"/>
                </a:lnTo>
                <a:lnTo>
                  <a:pt x="21195" y="69678"/>
                </a:lnTo>
                <a:lnTo>
                  <a:pt x="16964" y="69678"/>
                </a:lnTo>
                <a:lnTo>
                  <a:pt x="12733" y="67631"/>
                </a:lnTo>
                <a:lnTo>
                  <a:pt x="4230" y="67631"/>
                </a:lnTo>
                <a:lnTo>
                  <a:pt x="0" y="65584"/>
                </a:lnTo>
                <a:lnTo>
                  <a:pt x="0" y="1622960"/>
                </a:lnTo>
                <a:lnTo>
                  <a:pt x="8461" y="1618866"/>
                </a:lnTo>
                <a:lnTo>
                  <a:pt x="12733" y="1612724"/>
                </a:lnTo>
                <a:lnTo>
                  <a:pt x="21195" y="1608630"/>
                </a:lnTo>
                <a:lnTo>
                  <a:pt x="29698" y="1602489"/>
                </a:lnTo>
                <a:lnTo>
                  <a:pt x="38160" y="1598369"/>
                </a:lnTo>
                <a:lnTo>
                  <a:pt x="46662" y="1592228"/>
                </a:lnTo>
                <a:lnTo>
                  <a:pt x="50893" y="1592228"/>
                </a:lnTo>
                <a:lnTo>
                  <a:pt x="59396" y="1590181"/>
                </a:lnTo>
                <a:lnTo>
                  <a:pt x="67858" y="1588133"/>
                </a:lnTo>
                <a:lnTo>
                  <a:pt x="76361" y="1586086"/>
                </a:lnTo>
                <a:lnTo>
                  <a:pt x="89094" y="1584039"/>
                </a:lnTo>
                <a:lnTo>
                  <a:pt x="97556" y="1579945"/>
                </a:lnTo>
                <a:lnTo>
                  <a:pt x="110290" y="1575825"/>
                </a:lnTo>
                <a:lnTo>
                  <a:pt x="118793" y="1571731"/>
                </a:lnTo>
                <a:lnTo>
                  <a:pt x="131526" y="1567637"/>
                </a:lnTo>
                <a:lnTo>
                  <a:pt x="144260" y="1563542"/>
                </a:lnTo>
                <a:lnTo>
                  <a:pt x="156993" y="1559448"/>
                </a:lnTo>
                <a:lnTo>
                  <a:pt x="169727" y="1553306"/>
                </a:lnTo>
                <a:lnTo>
                  <a:pt x="182420" y="1549187"/>
                </a:lnTo>
                <a:lnTo>
                  <a:pt x="199425" y="1543046"/>
                </a:lnTo>
                <a:lnTo>
                  <a:pt x="190923" y="184445"/>
                </a:lnTo>
                <a:lnTo>
                  <a:pt x="186692" y="184445"/>
                </a:lnTo>
                <a:lnTo>
                  <a:pt x="186692" y="180326"/>
                </a:lnTo>
                <a:lnTo>
                  <a:pt x="182420" y="178279"/>
                </a:lnTo>
                <a:lnTo>
                  <a:pt x="182420" y="174184"/>
                </a:lnTo>
                <a:lnTo>
                  <a:pt x="178189" y="172137"/>
                </a:lnTo>
                <a:lnTo>
                  <a:pt x="178189" y="170090"/>
                </a:lnTo>
                <a:lnTo>
                  <a:pt x="173958" y="168043"/>
                </a:lnTo>
                <a:lnTo>
                  <a:pt x="173958" y="163948"/>
                </a:lnTo>
                <a:lnTo>
                  <a:pt x="169727" y="159854"/>
                </a:lnTo>
                <a:lnTo>
                  <a:pt x="165455" y="157782"/>
                </a:lnTo>
                <a:lnTo>
                  <a:pt x="165455" y="153687"/>
                </a:lnTo>
                <a:lnTo>
                  <a:pt x="169727" y="153687"/>
                </a:lnTo>
                <a:lnTo>
                  <a:pt x="173958" y="155735"/>
                </a:lnTo>
                <a:lnTo>
                  <a:pt x="178189" y="157782"/>
                </a:lnTo>
                <a:lnTo>
                  <a:pt x="182420" y="157782"/>
                </a:lnTo>
                <a:lnTo>
                  <a:pt x="178189" y="0"/>
                </a:lnTo>
                <a:lnTo>
                  <a:pt x="169727" y="6166"/>
                </a:lnTo>
                <a:lnTo>
                  <a:pt x="161224" y="12308"/>
                </a:lnTo>
                <a:lnTo>
                  <a:pt x="156993" y="18449"/>
                </a:lnTo>
                <a:lnTo>
                  <a:pt x="152722" y="22543"/>
                </a:lnTo>
                <a:lnTo>
                  <a:pt x="148491" y="24591"/>
                </a:lnTo>
                <a:lnTo>
                  <a:pt x="144260" y="24591"/>
                </a:lnTo>
                <a:lnTo>
                  <a:pt x="144260" y="26638"/>
                </a:lnTo>
                <a:lnTo>
                  <a:pt x="139988" y="26638"/>
                </a:lnTo>
                <a:lnTo>
                  <a:pt x="139988" y="28685"/>
                </a:lnTo>
                <a:lnTo>
                  <a:pt x="135757" y="28685"/>
                </a:lnTo>
                <a:lnTo>
                  <a:pt x="135757" y="30732"/>
                </a:lnTo>
                <a:lnTo>
                  <a:pt x="131526" y="30732"/>
                </a:lnTo>
                <a:lnTo>
                  <a:pt x="127295" y="32804"/>
                </a:lnTo>
                <a:lnTo>
                  <a:pt x="123023" y="34851"/>
                </a:lnTo>
                <a:lnTo>
                  <a:pt x="118793" y="36899"/>
                </a:lnTo>
                <a:lnTo>
                  <a:pt x="114562" y="36899"/>
                </a:lnTo>
                <a:lnTo>
                  <a:pt x="114562" y="38946"/>
                </a:lnTo>
                <a:lnTo>
                  <a:pt x="110290" y="38946"/>
                </a:lnTo>
                <a:lnTo>
                  <a:pt x="110290" y="40993"/>
                </a:lnTo>
                <a:lnTo>
                  <a:pt x="106059" y="40993"/>
                </a:lnTo>
                <a:lnTo>
                  <a:pt x="101828" y="43040"/>
                </a:lnTo>
                <a:lnTo>
                  <a:pt x="97556" y="43040"/>
                </a:lnTo>
                <a:lnTo>
                  <a:pt x="97556" y="45087"/>
                </a:lnTo>
                <a:lnTo>
                  <a:pt x="93325" y="45087"/>
                </a:lnTo>
                <a:lnTo>
                  <a:pt x="93325" y="47134"/>
                </a:lnTo>
                <a:lnTo>
                  <a:pt x="89094" y="47134"/>
                </a:lnTo>
                <a:lnTo>
                  <a:pt x="84863" y="49182"/>
                </a:lnTo>
                <a:lnTo>
                  <a:pt x="80592" y="49182"/>
                </a:lnTo>
                <a:lnTo>
                  <a:pt x="80592" y="51229"/>
                </a:lnTo>
                <a:lnTo>
                  <a:pt x="72130" y="51229"/>
                </a:lnTo>
                <a:lnTo>
                  <a:pt x="72130" y="53276"/>
                </a:lnTo>
                <a:lnTo>
                  <a:pt x="63627" y="53276"/>
                </a:lnTo>
                <a:lnTo>
                  <a:pt x="63627" y="55323"/>
                </a:lnTo>
                <a:lnTo>
                  <a:pt x="46662" y="55323"/>
                </a:lnTo>
                <a:lnTo>
                  <a:pt x="44957" y="56158"/>
                </a:lnTo>
                <a:lnTo>
                  <a:pt x="46662" y="57395"/>
                </a:lnTo>
                <a:lnTo>
                  <a:pt x="50893" y="61490"/>
                </a:lnTo>
                <a:lnTo>
                  <a:pt x="59396" y="65584"/>
                </a:lnTo>
                <a:lnTo>
                  <a:pt x="63627" y="69678"/>
                </a:lnTo>
                <a:lnTo>
                  <a:pt x="67858" y="73773"/>
                </a:lnTo>
                <a:lnTo>
                  <a:pt x="76361" y="77867"/>
                </a:lnTo>
                <a:lnTo>
                  <a:pt x="80592" y="81986"/>
                </a:lnTo>
                <a:lnTo>
                  <a:pt x="84863" y="86081"/>
                </a:lnTo>
                <a:lnTo>
                  <a:pt x="93325" y="90175"/>
                </a:lnTo>
                <a:lnTo>
                  <a:pt x="97556" y="94269"/>
                </a:lnTo>
                <a:lnTo>
                  <a:pt x="101828" y="98364"/>
                </a:lnTo>
                <a:lnTo>
                  <a:pt x="106059" y="102458"/>
                </a:lnTo>
                <a:lnTo>
                  <a:pt x="110290" y="106552"/>
                </a:lnTo>
                <a:lnTo>
                  <a:pt x="118793" y="110672"/>
                </a:lnTo>
                <a:lnTo>
                  <a:pt x="123023" y="114766"/>
                </a:lnTo>
                <a:lnTo>
                  <a:pt x="127295" y="118861"/>
                </a:lnTo>
                <a:lnTo>
                  <a:pt x="131526" y="122955"/>
                </a:lnTo>
                <a:lnTo>
                  <a:pt x="135757" y="125002"/>
                </a:lnTo>
                <a:lnTo>
                  <a:pt x="139988" y="129096"/>
                </a:lnTo>
                <a:lnTo>
                  <a:pt x="144260" y="133216"/>
                </a:lnTo>
                <a:lnTo>
                  <a:pt x="148491" y="137310"/>
                </a:lnTo>
                <a:lnTo>
                  <a:pt x="148491" y="141404"/>
                </a:lnTo>
                <a:lnTo>
                  <a:pt x="152722" y="143452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515856" y="3783746"/>
            <a:ext cx="1186387" cy="1946166"/>
          </a:xfrm>
          <a:custGeom>
            <a:avLst/>
            <a:gdLst/>
            <a:ahLst/>
            <a:cxnLst/>
            <a:rect l="l" t="t" r="r" b="b"/>
            <a:pathLst>
              <a:path w="1186387" h="1946166">
                <a:moveTo>
                  <a:pt x="394620" y="1765839"/>
                </a:moveTo>
                <a:lnTo>
                  <a:pt x="394620" y="1771981"/>
                </a:lnTo>
                <a:lnTo>
                  <a:pt x="398851" y="1778123"/>
                </a:lnTo>
                <a:lnTo>
                  <a:pt x="403123" y="1784264"/>
                </a:lnTo>
                <a:lnTo>
                  <a:pt x="411585" y="1788358"/>
                </a:lnTo>
                <a:lnTo>
                  <a:pt x="415856" y="1794525"/>
                </a:lnTo>
                <a:lnTo>
                  <a:pt x="424318" y="1800666"/>
                </a:lnTo>
                <a:lnTo>
                  <a:pt x="432821" y="1804761"/>
                </a:lnTo>
                <a:lnTo>
                  <a:pt x="441283" y="1810902"/>
                </a:lnTo>
                <a:lnTo>
                  <a:pt x="454017" y="1815022"/>
                </a:lnTo>
                <a:lnTo>
                  <a:pt x="462519" y="1821163"/>
                </a:lnTo>
                <a:lnTo>
                  <a:pt x="475253" y="1825258"/>
                </a:lnTo>
                <a:lnTo>
                  <a:pt x="487987" y="1829352"/>
                </a:lnTo>
                <a:lnTo>
                  <a:pt x="500679" y="1835493"/>
                </a:lnTo>
                <a:lnTo>
                  <a:pt x="513413" y="1839588"/>
                </a:lnTo>
                <a:lnTo>
                  <a:pt x="526147" y="1843707"/>
                </a:lnTo>
                <a:lnTo>
                  <a:pt x="538880" y="1847801"/>
                </a:lnTo>
                <a:lnTo>
                  <a:pt x="551614" y="1851896"/>
                </a:lnTo>
                <a:lnTo>
                  <a:pt x="568579" y="1855990"/>
                </a:lnTo>
                <a:lnTo>
                  <a:pt x="581312" y="1860084"/>
                </a:lnTo>
                <a:lnTo>
                  <a:pt x="594046" y="1864179"/>
                </a:lnTo>
                <a:lnTo>
                  <a:pt x="611011" y="1868298"/>
                </a:lnTo>
                <a:lnTo>
                  <a:pt x="623744" y="1872392"/>
                </a:lnTo>
                <a:lnTo>
                  <a:pt x="636478" y="1876487"/>
                </a:lnTo>
                <a:lnTo>
                  <a:pt x="653442" y="1880581"/>
                </a:lnTo>
                <a:lnTo>
                  <a:pt x="666176" y="1884676"/>
                </a:lnTo>
                <a:lnTo>
                  <a:pt x="678910" y="1886723"/>
                </a:lnTo>
                <a:lnTo>
                  <a:pt x="691643" y="1890842"/>
                </a:lnTo>
                <a:lnTo>
                  <a:pt x="708608" y="1894936"/>
                </a:lnTo>
                <a:lnTo>
                  <a:pt x="721342" y="1899031"/>
                </a:lnTo>
                <a:lnTo>
                  <a:pt x="729844" y="1901078"/>
                </a:lnTo>
                <a:lnTo>
                  <a:pt x="742578" y="1905172"/>
                </a:lnTo>
                <a:lnTo>
                  <a:pt x="759542" y="1907219"/>
                </a:lnTo>
                <a:lnTo>
                  <a:pt x="772276" y="1911314"/>
                </a:lnTo>
                <a:lnTo>
                  <a:pt x="789241" y="1913361"/>
                </a:lnTo>
                <a:lnTo>
                  <a:pt x="801974" y="1915408"/>
                </a:lnTo>
                <a:lnTo>
                  <a:pt x="814708" y="1917480"/>
                </a:lnTo>
                <a:lnTo>
                  <a:pt x="827442" y="1921575"/>
                </a:lnTo>
                <a:lnTo>
                  <a:pt x="840135" y="1923622"/>
                </a:lnTo>
                <a:lnTo>
                  <a:pt x="848637" y="1925669"/>
                </a:lnTo>
                <a:lnTo>
                  <a:pt x="861371" y="1927716"/>
                </a:lnTo>
                <a:lnTo>
                  <a:pt x="874104" y="1929763"/>
                </a:lnTo>
                <a:lnTo>
                  <a:pt x="882566" y="1931811"/>
                </a:lnTo>
                <a:lnTo>
                  <a:pt x="895300" y="1933858"/>
                </a:lnTo>
                <a:lnTo>
                  <a:pt x="903803" y="1935905"/>
                </a:lnTo>
                <a:lnTo>
                  <a:pt x="912265" y="1937952"/>
                </a:lnTo>
                <a:lnTo>
                  <a:pt x="920767" y="1939999"/>
                </a:lnTo>
                <a:lnTo>
                  <a:pt x="929270" y="1939999"/>
                </a:lnTo>
                <a:lnTo>
                  <a:pt x="937732" y="1942071"/>
                </a:lnTo>
                <a:lnTo>
                  <a:pt x="946235" y="1942071"/>
                </a:lnTo>
                <a:lnTo>
                  <a:pt x="954697" y="1944119"/>
                </a:lnTo>
                <a:lnTo>
                  <a:pt x="971702" y="1944119"/>
                </a:lnTo>
                <a:lnTo>
                  <a:pt x="980164" y="1946166"/>
                </a:lnTo>
                <a:lnTo>
                  <a:pt x="984436" y="1944119"/>
                </a:lnTo>
                <a:lnTo>
                  <a:pt x="992897" y="1944119"/>
                </a:lnTo>
                <a:lnTo>
                  <a:pt x="997128" y="1942071"/>
                </a:lnTo>
                <a:lnTo>
                  <a:pt x="1001400" y="1942071"/>
                </a:lnTo>
                <a:lnTo>
                  <a:pt x="1005631" y="1939999"/>
                </a:lnTo>
                <a:lnTo>
                  <a:pt x="1009862" y="1937952"/>
                </a:lnTo>
                <a:lnTo>
                  <a:pt x="1009862" y="1935905"/>
                </a:lnTo>
                <a:lnTo>
                  <a:pt x="1014134" y="1933858"/>
                </a:lnTo>
                <a:lnTo>
                  <a:pt x="1018365" y="1933858"/>
                </a:lnTo>
                <a:lnTo>
                  <a:pt x="1022596" y="1935905"/>
                </a:lnTo>
                <a:lnTo>
                  <a:pt x="1031098" y="1935905"/>
                </a:lnTo>
                <a:lnTo>
                  <a:pt x="1035329" y="1933858"/>
                </a:lnTo>
                <a:lnTo>
                  <a:pt x="1043832" y="1933858"/>
                </a:lnTo>
                <a:lnTo>
                  <a:pt x="1048063" y="1931811"/>
                </a:lnTo>
                <a:lnTo>
                  <a:pt x="1052294" y="1929763"/>
                </a:lnTo>
                <a:lnTo>
                  <a:pt x="1056566" y="1929763"/>
                </a:lnTo>
                <a:lnTo>
                  <a:pt x="1060797" y="1927716"/>
                </a:lnTo>
                <a:lnTo>
                  <a:pt x="1065028" y="1925669"/>
                </a:lnTo>
                <a:lnTo>
                  <a:pt x="1073530" y="1923622"/>
                </a:lnTo>
                <a:lnTo>
                  <a:pt x="1077761" y="1921575"/>
                </a:lnTo>
                <a:lnTo>
                  <a:pt x="1081992" y="1917480"/>
                </a:lnTo>
                <a:lnTo>
                  <a:pt x="1090495" y="1915408"/>
                </a:lnTo>
                <a:lnTo>
                  <a:pt x="1094726" y="1911314"/>
                </a:lnTo>
                <a:lnTo>
                  <a:pt x="1098998" y="1909267"/>
                </a:lnTo>
                <a:lnTo>
                  <a:pt x="1107460" y="1905172"/>
                </a:lnTo>
                <a:lnTo>
                  <a:pt x="1111731" y="1903125"/>
                </a:lnTo>
                <a:lnTo>
                  <a:pt x="1120193" y="1899031"/>
                </a:lnTo>
                <a:lnTo>
                  <a:pt x="1128696" y="1894936"/>
                </a:lnTo>
                <a:lnTo>
                  <a:pt x="1132927" y="1890842"/>
                </a:lnTo>
                <a:lnTo>
                  <a:pt x="1141429" y="1886723"/>
                </a:lnTo>
                <a:lnTo>
                  <a:pt x="1141429" y="329346"/>
                </a:lnTo>
                <a:lnTo>
                  <a:pt x="1137158" y="329346"/>
                </a:lnTo>
                <a:lnTo>
                  <a:pt x="1137158" y="327299"/>
                </a:lnTo>
                <a:lnTo>
                  <a:pt x="1128696" y="327299"/>
                </a:lnTo>
                <a:lnTo>
                  <a:pt x="1128696" y="325252"/>
                </a:lnTo>
                <a:lnTo>
                  <a:pt x="1124424" y="325252"/>
                </a:lnTo>
                <a:lnTo>
                  <a:pt x="1124424" y="321158"/>
                </a:lnTo>
                <a:lnTo>
                  <a:pt x="1128696" y="319086"/>
                </a:lnTo>
                <a:lnTo>
                  <a:pt x="1132927" y="319086"/>
                </a:lnTo>
                <a:lnTo>
                  <a:pt x="1132927" y="317038"/>
                </a:lnTo>
                <a:lnTo>
                  <a:pt x="1141429" y="317038"/>
                </a:lnTo>
                <a:lnTo>
                  <a:pt x="1141429" y="314991"/>
                </a:lnTo>
                <a:lnTo>
                  <a:pt x="1145660" y="314991"/>
                </a:lnTo>
                <a:lnTo>
                  <a:pt x="1145660" y="312944"/>
                </a:lnTo>
                <a:lnTo>
                  <a:pt x="1149891" y="312944"/>
                </a:lnTo>
                <a:lnTo>
                  <a:pt x="1149891" y="314991"/>
                </a:lnTo>
                <a:lnTo>
                  <a:pt x="1154163" y="314991"/>
                </a:lnTo>
                <a:lnTo>
                  <a:pt x="1154163" y="317038"/>
                </a:lnTo>
                <a:lnTo>
                  <a:pt x="1158394" y="317038"/>
                </a:lnTo>
                <a:lnTo>
                  <a:pt x="1158394" y="319086"/>
                </a:lnTo>
                <a:lnTo>
                  <a:pt x="1162625" y="319086"/>
                </a:lnTo>
                <a:lnTo>
                  <a:pt x="1162625" y="321158"/>
                </a:lnTo>
                <a:lnTo>
                  <a:pt x="1166856" y="321158"/>
                </a:lnTo>
                <a:lnTo>
                  <a:pt x="1166856" y="319086"/>
                </a:lnTo>
                <a:lnTo>
                  <a:pt x="1171128" y="319086"/>
                </a:lnTo>
                <a:lnTo>
                  <a:pt x="1171128" y="314991"/>
                </a:lnTo>
                <a:lnTo>
                  <a:pt x="1175359" y="314991"/>
                </a:lnTo>
                <a:lnTo>
                  <a:pt x="1175359" y="317038"/>
                </a:lnTo>
                <a:lnTo>
                  <a:pt x="1179590" y="317038"/>
                </a:lnTo>
                <a:lnTo>
                  <a:pt x="1179590" y="319086"/>
                </a:lnTo>
                <a:lnTo>
                  <a:pt x="1183861" y="319086"/>
                </a:lnTo>
                <a:lnTo>
                  <a:pt x="1183861" y="321158"/>
                </a:lnTo>
                <a:lnTo>
                  <a:pt x="1186387" y="319921"/>
                </a:lnTo>
                <a:lnTo>
                  <a:pt x="1179590" y="314991"/>
                </a:lnTo>
                <a:lnTo>
                  <a:pt x="1175359" y="310897"/>
                </a:lnTo>
                <a:lnTo>
                  <a:pt x="1171128" y="310897"/>
                </a:lnTo>
                <a:lnTo>
                  <a:pt x="1171128" y="308850"/>
                </a:lnTo>
                <a:lnTo>
                  <a:pt x="1166856" y="308850"/>
                </a:lnTo>
                <a:lnTo>
                  <a:pt x="1166856" y="306803"/>
                </a:lnTo>
                <a:lnTo>
                  <a:pt x="1162625" y="306803"/>
                </a:lnTo>
                <a:lnTo>
                  <a:pt x="1162625" y="304755"/>
                </a:lnTo>
                <a:lnTo>
                  <a:pt x="1158394" y="304755"/>
                </a:lnTo>
                <a:lnTo>
                  <a:pt x="1158394" y="302708"/>
                </a:lnTo>
                <a:lnTo>
                  <a:pt x="1154163" y="302708"/>
                </a:lnTo>
                <a:lnTo>
                  <a:pt x="1149891" y="300661"/>
                </a:lnTo>
                <a:lnTo>
                  <a:pt x="1145660" y="300661"/>
                </a:lnTo>
                <a:lnTo>
                  <a:pt x="1145660" y="298614"/>
                </a:lnTo>
                <a:lnTo>
                  <a:pt x="1141429" y="296567"/>
                </a:lnTo>
                <a:lnTo>
                  <a:pt x="1137158" y="296567"/>
                </a:lnTo>
                <a:lnTo>
                  <a:pt x="1137158" y="294495"/>
                </a:lnTo>
                <a:lnTo>
                  <a:pt x="1132927" y="294495"/>
                </a:lnTo>
                <a:lnTo>
                  <a:pt x="1132927" y="292447"/>
                </a:lnTo>
                <a:lnTo>
                  <a:pt x="1128696" y="292447"/>
                </a:lnTo>
                <a:lnTo>
                  <a:pt x="1128696" y="290400"/>
                </a:lnTo>
                <a:lnTo>
                  <a:pt x="1124424" y="290400"/>
                </a:lnTo>
                <a:lnTo>
                  <a:pt x="1124424" y="288353"/>
                </a:lnTo>
                <a:lnTo>
                  <a:pt x="1120193" y="288353"/>
                </a:lnTo>
                <a:lnTo>
                  <a:pt x="1120193" y="286306"/>
                </a:lnTo>
                <a:lnTo>
                  <a:pt x="1115962" y="286306"/>
                </a:lnTo>
                <a:lnTo>
                  <a:pt x="1115962" y="284259"/>
                </a:lnTo>
                <a:lnTo>
                  <a:pt x="1111731" y="284259"/>
                </a:lnTo>
                <a:lnTo>
                  <a:pt x="1111731" y="282211"/>
                </a:lnTo>
                <a:lnTo>
                  <a:pt x="1107460" y="280164"/>
                </a:lnTo>
                <a:lnTo>
                  <a:pt x="1103229" y="280164"/>
                </a:lnTo>
                <a:lnTo>
                  <a:pt x="1103229" y="278117"/>
                </a:lnTo>
                <a:lnTo>
                  <a:pt x="1098998" y="276070"/>
                </a:lnTo>
                <a:lnTo>
                  <a:pt x="1094726" y="274023"/>
                </a:lnTo>
                <a:lnTo>
                  <a:pt x="1090495" y="271976"/>
                </a:lnTo>
                <a:lnTo>
                  <a:pt x="1086264" y="269928"/>
                </a:lnTo>
                <a:lnTo>
                  <a:pt x="1086264" y="267856"/>
                </a:lnTo>
                <a:lnTo>
                  <a:pt x="1081992" y="265809"/>
                </a:lnTo>
                <a:lnTo>
                  <a:pt x="1077761" y="265809"/>
                </a:lnTo>
                <a:lnTo>
                  <a:pt x="1077761" y="263762"/>
                </a:lnTo>
                <a:lnTo>
                  <a:pt x="1073530" y="261715"/>
                </a:lnTo>
                <a:lnTo>
                  <a:pt x="1073530" y="259668"/>
                </a:lnTo>
                <a:lnTo>
                  <a:pt x="1069299" y="259668"/>
                </a:lnTo>
                <a:lnTo>
                  <a:pt x="1065028" y="257620"/>
                </a:lnTo>
                <a:lnTo>
                  <a:pt x="1065028" y="255573"/>
                </a:lnTo>
                <a:lnTo>
                  <a:pt x="1060797" y="255573"/>
                </a:lnTo>
                <a:lnTo>
                  <a:pt x="1060797" y="253526"/>
                </a:lnTo>
                <a:lnTo>
                  <a:pt x="1056566" y="251479"/>
                </a:lnTo>
                <a:lnTo>
                  <a:pt x="1052294" y="249432"/>
                </a:lnTo>
                <a:lnTo>
                  <a:pt x="1048063" y="247385"/>
                </a:lnTo>
                <a:lnTo>
                  <a:pt x="1048063" y="245337"/>
                </a:lnTo>
                <a:lnTo>
                  <a:pt x="1043832" y="243265"/>
                </a:lnTo>
                <a:lnTo>
                  <a:pt x="1039560" y="243265"/>
                </a:lnTo>
                <a:lnTo>
                  <a:pt x="1039560" y="241218"/>
                </a:lnTo>
                <a:lnTo>
                  <a:pt x="1035329" y="239171"/>
                </a:lnTo>
                <a:lnTo>
                  <a:pt x="1026867" y="237124"/>
                </a:lnTo>
                <a:lnTo>
                  <a:pt x="1018365" y="235076"/>
                </a:lnTo>
                <a:lnTo>
                  <a:pt x="1009862" y="230982"/>
                </a:lnTo>
                <a:lnTo>
                  <a:pt x="1001400" y="228935"/>
                </a:lnTo>
                <a:lnTo>
                  <a:pt x="992897" y="226888"/>
                </a:lnTo>
                <a:lnTo>
                  <a:pt x="984436" y="222793"/>
                </a:lnTo>
                <a:lnTo>
                  <a:pt x="975933" y="220746"/>
                </a:lnTo>
                <a:lnTo>
                  <a:pt x="971702" y="216627"/>
                </a:lnTo>
                <a:lnTo>
                  <a:pt x="963199" y="214580"/>
                </a:lnTo>
                <a:lnTo>
                  <a:pt x="954697" y="212533"/>
                </a:lnTo>
                <a:lnTo>
                  <a:pt x="946235" y="208438"/>
                </a:lnTo>
                <a:lnTo>
                  <a:pt x="937732" y="206391"/>
                </a:lnTo>
                <a:lnTo>
                  <a:pt x="929270" y="202297"/>
                </a:lnTo>
                <a:lnTo>
                  <a:pt x="920767" y="200250"/>
                </a:lnTo>
                <a:lnTo>
                  <a:pt x="912265" y="196155"/>
                </a:lnTo>
                <a:lnTo>
                  <a:pt x="908034" y="194108"/>
                </a:lnTo>
                <a:lnTo>
                  <a:pt x="899572" y="189989"/>
                </a:lnTo>
                <a:lnTo>
                  <a:pt x="891069" y="187942"/>
                </a:lnTo>
                <a:lnTo>
                  <a:pt x="882566" y="183847"/>
                </a:lnTo>
                <a:lnTo>
                  <a:pt x="874104" y="181800"/>
                </a:lnTo>
                <a:lnTo>
                  <a:pt x="865602" y="177706"/>
                </a:lnTo>
                <a:lnTo>
                  <a:pt x="861371" y="175658"/>
                </a:lnTo>
                <a:lnTo>
                  <a:pt x="852868" y="171564"/>
                </a:lnTo>
                <a:lnTo>
                  <a:pt x="844406" y="167445"/>
                </a:lnTo>
                <a:lnTo>
                  <a:pt x="835904" y="165398"/>
                </a:lnTo>
                <a:lnTo>
                  <a:pt x="827442" y="161303"/>
                </a:lnTo>
                <a:lnTo>
                  <a:pt x="823170" y="159256"/>
                </a:lnTo>
                <a:lnTo>
                  <a:pt x="814708" y="155162"/>
                </a:lnTo>
                <a:lnTo>
                  <a:pt x="806205" y="151067"/>
                </a:lnTo>
                <a:lnTo>
                  <a:pt x="797703" y="149020"/>
                </a:lnTo>
                <a:lnTo>
                  <a:pt x="789241" y="144926"/>
                </a:lnTo>
                <a:lnTo>
                  <a:pt x="785010" y="140807"/>
                </a:lnTo>
                <a:lnTo>
                  <a:pt x="746809" y="126476"/>
                </a:lnTo>
                <a:lnTo>
                  <a:pt x="712839" y="112121"/>
                </a:lnTo>
                <a:lnTo>
                  <a:pt x="683141" y="97791"/>
                </a:lnTo>
                <a:lnTo>
                  <a:pt x="657714" y="83436"/>
                </a:lnTo>
                <a:lnTo>
                  <a:pt x="636478" y="71153"/>
                </a:lnTo>
                <a:lnTo>
                  <a:pt x="615282" y="56797"/>
                </a:lnTo>
                <a:lnTo>
                  <a:pt x="598277" y="44514"/>
                </a:lnTo>
                <a:lnTo>
                  <a:pt x="585543" y="34254"/>
                </a:lnTo>
                <a:lnTo>
                  <a:pt x="572850" y="21971"/>
                </a:lnTo>
                <a:lnTo>
                  <a:pt x="564348" y="11710"/>
                </a:lnTo>
                <a:lnTo>
                  <a:pt x="560117" y="3521"/>
                </a:lnTo>
                <a:lnTo>
                  <a:pt x="556460" y="0"/>
                </a:lnTo>
                <a:lnTo>
                  <a:pt x="555845" y="1474"/>
                </a:lnTo>
                <a:lnTo>
                  <a:pt x="551614" y="13757"/>
                </a:lnTo>
                <a:lnTo>
                  <a:pt x="543111" y="26065"/>
                </a:lnTo>
                <a:lnTo>
                  <a:pt x="534649" y="42467"/>
                </a:lnTo>
                <a:lnTo>
                  <a:pt x="530418" y="44514"/>
                </a:lnTo>
                <a:lnTo>
                  <a:pt x="530418" y="46562"/>
                </a:lnTo>
                <a:lnTo>
                  <a:pt x="526147" y="48609"/>
                </a:lnTo>
                <a:lnTo>
                  <a:pt x="526147" y="50656"/>
                </a:lnTo>
                <a:lnTo>
                  <a:pt x="521916" y="52703"/>
                </a:lnTo>
                <a:lnTo>
                  <a:pt x="521916" y="56797"/>
                </a:lnTo>
                <a:lnTo>
                  <a:pt x="517685" y="58845"/>
                </a:lnTo>
                <a:lnTo>
                  <a:pt x="517685" y="62939"/>
                </a:lnTo>
                <a:lnTo>
                  <a:pt x="513413" y="62939"/>
                </a:lnTo>
                <a:lnTo>
                  <a:pt x="513413" y="67033"/>
                </a:lnTo>
                <a:lnTo>
                  <a:pt x="509182" y="69105"/>
                </a:lnTo>
                <a:lnTo>
                  <a:pt x="509182" y="73200"/>
                </a:lnTo>
                <a:lnTo>
                  <a:pt x="504951" y="75247"/>
                </a:lnTo>
                <a:lnTo>
                  <a:pt x="504951" y="77294"/>
                </a:lnTo>
                <a:lnTo>
                  <a:pt x="500679" y="79341"/>
                </a:lnTo>
                <a:lnTo>
                  <a:pt x="500679" y="83436"/>
                </a:lnTo>
                <a:lnTo>
                  <a:pt x="496448" y="85483"/>
                </a:lnTo>
                <a:lnTo>
                  <a:pt x="492218" y="87530"/>
                </a:lnTo>
                <a:lnTo>
                  <a:pt x="492218" y="89577"/>
                </a:lnTo>
                <a:lnTo>
                  <a:pt x="487987" y="93697"/>
                </a:lnTo>
                <a:lnTo>
                  <a:pt x="487987" y="95744"/>
                </a:lnTo>
                <a:lnTo>
                  <a:pt x="483715" y="97791"/>
                </a:lnTo>
                <a:lnTo>
                  <a:pt x="479484" y="101885"/>
                </a:lnTo>
                <a:lnTo>
                  <a:pt x="479484" y="105980"/>
                </a:lnTo>
                <a:lnTo>
                  <a:pt x="475253" y="110074"/>
                </a:lnTo>
                <a:lnTo>
                  <a:pt x="475253" y="114168"/>
                </a:lnTo>
                <a:lnTo>
                  <a:pt x="470981" y="116215"/>
                </a:lnTo>
                <a:lnTo>
                  <a:pt x="470981" y="120335"/>
                </a:lnTo>
                <a:lnTo>
                  <a:pt x="466750" y="126476"/>
                </a:lnTo>
                <a:lnTo>
                  <a:pt x="462519" y="130571"/>
                </a:lnTo>
                <a:lnTo>
                  <a:pt x="462519" y="134665"/>
                </a:lnTo>
                <a:lnTo>
                  <a:pt x="458288" y="138759"/>
                </a:lnTo>
                <a:lnTo>
                  <a:pt x="458288" y="142854"/>
                </a:lnTo>
                <a:lnTo>
                  <a:pt x="454017" y="146973"/>
                </a:lnTo>
                <a:lnTo>
                  <a:pt x="454017" y="153115"/>
                </a:lnTo>
                <a:lnTo>
                  <a:pt x="449786" y="157209"/>
                </a:lnTo>
                <a:lnTo>
                  <a:pt x="445555" y="161303"/>
                </a:lnTo>
                <a:lnTo>
                  <a:pt x="445555" y="165398"/>
                </a:lnTo>
                <a:lnTo>
                  <a:pt x="441283" y="169517"/>
                </a:lnTo>
                <a:lnTo>
                  <a:pt x="441283" y="173611"/>
                </a:lnTo>
                <a:lnTo>
                  <a:pt x="437052" y="177706"/>
                </a:lnTo>
                <a:lnTo>
                  <a:pt x="437052" y="181800"/>
                </a:lnTo>
                <a:lnTo>
                  <a:pt x="432821" y="183847"/>
                </a:lnTo>
                <a:lnTo>
                  <a:pt x="432821" y="187942"/>
                </a:lnTo>
                <a:lnTo>
                  <a:pt x="428549" y="189989"/>
                </a:lnTo>
                <a:lnTo>
                  <a:pt x="424318" y="194108"/>
                </a:lnTo>
                <a:lnTo>
                  <a:pt x="424318" y="196155"/>
                </a:lnTo>
                <a:lnTo>
                  <a:pt x="420087" y="198202"/>
                </a:lnTo>
                <a:lnTo>
                  <a:pt x="415856" y="202297"/>
                </a:lnTo>
                <a:lnTo>
                  <a:pt x="411585" y="208438"/>
                </a:lnTo>
                <a:lnTo>
                  <a:pt x="407354" y="214580"/>
                </a:lnTo>
                <a:lnTo>
                  <a:pt x="403123" y="220746"/>
                </a:lnTo>
                <a:lnTo>
                  <a:pt x="403123" y="226888"/>
                </a:lnTo>
                <a:lnTo>
                  <a:pt x="398851" y="235076"/>
                </a:lnTo>
                <a:lnTo>
                  <a:pt x="394620" y="243265"/>
                </a:lnTo>
                <a:lnTo>
                  <a:pt x="390389" y="251479"/>
                </a:lnTo>
                <a:lnTo>
                  <a:pt x="386117" y="259668"/>
                </a:lnTo>
                <a:lnTo>
                  <a:pt x="381886" y="269928"/>
                </a:lnTo>
                <a:lnTo>
                  <a:pt x="377655" y="278117"/>
                </a:lnTo>
                <a:lnTo>
                  <a:pt x="373425" y="288353"/>
                </a:lnTo>
                <a:lnTo>
                  <a:pt x="369153" y="298614"/>
                </a:lnTo>
                <a:lnTo>
                  <a:pt x="369153" y="308850"/>
                </a:lnTo>
                <a:lnTo>
                  <a:pt x="364922" y="319086"/>
                </a:lnTo>
                <a:lnTo>
                  <a:pt x="360691" y="329346"/>
                </a:lnTo>
                <a:lnTo>
                  <a:pt x="356419" y="339582"/>
                </a:lnTo>
                <a:lnTo>
                  <a:pt x="352188" y="349843"/>
                </a:lnTo>
                <a:lnTo>
                  <a:pt x="352188" y="360079"/>
                </a:lnTo>
                <a:lnTo>
                  <a:pt x="347957" y="370315"/>
                </a:lnTo>
                <a:lnTo>
                  <a:pt x="343686" y="380576"/>
                </a:lnTo>
                <a:lnTo>
                  <a:pt x="339455" y="390812"/>
                </a:lnTo>
                <a:lnTo>
                  <a:pt x="339455" y="401072"/>
                </a:lnTo>
                <a:lnTo>
                  <a:pt x="335224" y="409261"/>
                </a:lnTo>
                <a:lnTo>
                  <a:pt x="330993" y="417450"/>
                </a:lnTo>
                <a:lnTo>
                  <a:pt x="330993" y="425664"/>
                </a:lnTo>
                <a:lnTo>
                  <a:pt x="326721" y="433852"/>
                </a:lnTo>
                <a:lnTo>
                  <a:pt x="326721" y="442041"/>
                </a:lnTo>
                <a:lnTo>
                  <a:pt x="322490" y="448207"/>
                </a:lnTo>
                <a:lnTo>
                  <a:pt x="322490" y="454349"/>
                </a:lnTo>
                <a:lnTo>
                  <a:pt x="318259" y="460490"/>
                </a:lnTo>
                <a:lnTo>
                  <a:pt x="318259" y="464585"/>
                </a:lnTo>
                <a:lnTo>
                  <a:pt x="313987" y="470726"/>
                </a:lnTo>
                <a:lnTo>
                  <a:pt x="313987" y="483034"/>
                </a:lnTo>
                <a:lnTo>
                  <a:pt x="309756" y="489176"/>
                </a:lnTo>
                <a:lnTo>
                  <a:pt x="309756" y="507625"/>
                </a:lnTo>
                <a:lnTo>
                  <a:pt x="305525" y="513767"/>
                </a:lnTo>
                <a:lnTo>
                  <a:pt x="305525" y="548619"/>
                </a:lnTo>
                <a:lnTo>
                  <a:pt x="301254" y="554760"/>
                </a:lnTo>
                <a:lnTo>
                  <a:pt x="301254" y="595729"/>
                </a:lnTo>
                <a:lnTo>
                  <a:pt x="305525" y="599848"/>
                </a:lnTo>
                <a:lnTo>
                  <a:pt x="305525" y="632628"/>
                </a:lnTo>
                <a:lnTo>
                  <a:pt x="309756" y="638770"/>
                </a:lnTo>
                <a:lnTo>
                  <a:pt x="309756" y="649005"/>
                </a:lnTo>
                <a:lnTo>
                  <a:pt x="313987" y="653125"/>
                </a:lnTo>
                <a:lnTo>
                  <a:pt x="313987" y="667455"/>
                </a:lnTo>
                <a:lnTo>
                  <a:pt x="318259" y="671549"/>
                </a:lnTo>
                <a:lnTo>
                  <a:pt x="318259" y="696140"/>
                </a:lnTo>
                <a:lnTo>
                  <a:pt x="322490" y="700260"/>
                </a:lnTo>
                <a:lnTo>
                  <a:pt x="322490" y="757631"/>
                </a:lnTo>
                <a:lnTo>
                  <a:pt x="318259" y="761725"/>
                </a:lnTo>
                <a:lnTo>
                  <a:pt x="318259" y="784269"/>
                </a:lnTo>
                <a:lnTo>
                  <a:pt x="313987" y="788363"/>
                </a:lnTo>
                <a:lnTo>
                  <a:pt x="313987" y="804765"/>
                </a:lnTo>
                <a:lnTo>
                  <a:pt x="309756" y="815001"/>
                </a:lnTo>
                <a:lnTo>
                  <a:pt x="305525" y="827309"/>
                </a:lnTo>
                <a:lnTo>
                  <a:pt x="301254" y="837545"/>
                </a:lnTo>
                <a:lnTo>
                  <a:pt x="297023" y="849828"/>
                </a:lnTo>
                <a:lnTo>
                  <a:pt x="292792" y="860089"/>
                </a:lnTo>
                <a:lnTo>
                  <a:pt x="288561" y="870325"/>
                </a:lnTo>
                <a:lnTo>
                  <a:pt x="280058" y="882633"/>
                </a:lnTo>
                <a:lnTo>
                  <a:pt x="275827" y="892869"/>
                </a:lnTo>
                <a:lnTo>
                  <a:pt x="271555" y="903130"/>
                </a:lnTo>
                <a:lnTo>
                  <a:pt x="263093" y="913366"/>
                </a:lnTo>
                <a:lnTo>
                  <a:pt x="254591" y="923602"/>
                </a:lnTo>
                <a:lnTo>
                  <a:pt x="250360" y="933862"/>
                </a:lnTo>
                <a:lnTo>
                  <a:pt x="241857" y="942051"/>
                </a:lnTo>
                <a:lnTo>
                  <a:pt x="233395" y="952287"/>
                </a:lnTo>
                <a:lnTo>
                  <a:pt x="224893" y="960501"/>
                </a:lnTo>
                <a:lnTo>
                  <a:pt x="216390" y="970737"/>
                </a:lnTo>
                <a:lnTo>
                  <a:pt x="207928" y="978950"/>
                </a:lnTo>
                <a:lnTo>
                  <a:pt x="199425" y="989186"/>
                </a:lnTo>
                <a:lnTo>
                  <a:pt x="186692" y="997375"/>
                </a:lnTo>
                <a:lnTo>
                  <a:pt x="178230" y="1005588"/>
                </a:lnTo>
                <a:lnTo>
                  <a:pt x="169727" y="1013777"/>
                </a:lnTo>
                <a:lnTo>
                  <a:pt x="156993" y="1021966"/>
                </a:lnTo>
                <a:lnTo>
                  <a:pt x="148531" y="1030179"/>
                </a:lnTo>
                <a:lnTo>
                  <a:pt x="140029" y="1036321"/>
                </a:lnTo>
                <a:lnTo>
                  <a:pt x="127295" y="1044510"/>
                </a:lnTo>
                <a:lnTo>
                  <a:pt x="114562" y="1052698"/>
                </a:lnTo>
                <a:lnTo>
                  <a:pt x="106100" y="1058865"/>
                </a:lnTo>
                <a:lnTo>
                  <a:pt x="93366" y="1065006"/>
                </a:lnTo>
                <a:lnTo>
                  <a:pt x="80632" y="1073195"/>
                </a:lnTo>
                <a:lnTo>
                  <a:pt x="72130" y="1079337"/>
                </a:lnTo>
                <a:lnTo>
                  <a:pt x="59396" y="1085503"/>
                </a:lnTo>
                <a:lnTo>
                  <a:pt x="50934" y="1087550"/>
                </a:lnTo>
                <a:lnTo>
                  <a:pt x="46703" y="1091645"/>
                </a:lnTo>
                <a:lnTo>
                  <a:pt x="42431" y="1095739"/>
                </a:lnTo>
                <a:lnTo>
                  <a:pt x="38200" y="1099833"/>
                </a:lnTo>
                <a:lnTo>
                  <a:pt x="33969" y="1101881"/>
                </a:lnTo>
                <a:lnTo>
                  <a:pt x="29698" y="1106000"/>
                </a:lnTo>
                <a:lnTo>
                  <a:pt x="25467" y="1110094"/>
                </a:lnTo>
                <a:lnTo>
                  <a:pt x="21236" y="1112141"/>
                </a:lnTo>
                <a:lnTo>
                  <a:pt x="16964" y="1116236"/>
                </a:lnTo>
                <a:lnTo>
                  <a:pt x="12733" y="1118283"/>
                </a:lnTo>
                <a:lnTo>
                  <a:pt x="12733" y="1122377"/>
                </a:lnTo>
                <a:lnTo>
                  <a:pt x="8502" y="1124424"/>
                </a:lnTo>
                <a:lnTo>
                  <a:pt x="8502" y="1128519"/>
                </a:lnTo>
                <a:lnTo>
                  <a:pt x="4271" y="1130591"/>
                </a:lnTo>
                <a:lnTo>
                  <a:pt x="4271" y="1138780"/>
                </a:lnTo>
                <a:lnTo>
                  <a:pt x="0" y="1142874"/>
                </a:lnTo>
                <a:lnTo>
                  <a:pt x="0" y="1151063"/>
                </a:lnTo>
                <a:lnTo>
                  <a:pt x="4271" y="1153110"/>
                </a:lnTo>
                <a:lnTo>
                  <a:pt x="4271" y="1157229"/>
                </a:lnTo>
                <a:lnTo>
                  <a:pt x="8502" y="1159276"/>
                </a:lnTo>
                <a:lnTo>
                  <a:pt x="8502" y="1161324"/>
                </a:lnTo>
                <a:lnTo>
                  <a:pt x="12733" y="1163371"/>
                </a:lnTo>
                <a:lnTo>
                  <a:pt x="12733" y="1165418"/>
                </a:lnTo>
                <a:lnTo>
                  <a:pt x="16964" y="1167465"/>
                </a:lnTo>
                <a:lnTo>
                  <a:pt x="21236" y="1169512"/>
                </a:lnTo>
                <a:lnTo>
                  <a:pt x="25467" y="1171559"/>
                </a:lnTo>
                <a:lnTo>
                  <a:pt x="29698" y="1173607"/>
                </a:lnTo>
                <a:lnTo>
                  <a:pt x="29698" y="1179748"/>
                </a:lnTo>
                <a:lnTo>
                  <a:pt x="33969" y="1183867"/>
                </a:lnTo>
                <a:lnTo>
                  <a:pt x="33969" y="1185915"/>
                </a:lnTo>
                <a:lnTo>
                  <a:pt x="38200" y="1190009"/>
                </a:lnTo>
                <a:lnTo>
                  <a:pt x="38200" y="1194103"/>
                </a:lnTo>
                <a:lnTo>
                  <a:pt x="42431" y="1198198"/>
                </a:lnTo>
                <a:lnTo>
                  <a:pt x="42431" y="1200245"/>
                </a:lnTo>
                <a:lnTo>
                  <a:pt x="46703" y="1202292"/>
                </a:lnTo>
                <a:lnTo>
                  <a:pt x="46703" y="1206386"/>
                </a:lnTo>
                <a:lnTo>
                  <a:pt x="50934" y="1208459"/>
                </a:lnTo>
                <a:lnTo>
                  <a:pt x="50934" y="1212553"/>
                </a:lnTo>
                <a:lnTo>
                  <a:pt x="55165" y="1212553"/>
                </a:lnTo>
                <a:lnTo>
                  <a:pt x="55165" y="1214600"/>
                </a:lnTo>
                <a:lnTo>
                  <a:pt x="59396" y="1216647"/>
                </a:lnTo>
                <a:lnTo>
                  <a:pt x="59396" y="1218694"/>
                </a:lnTo>
                <a:lnTo>
                  <a:pt x="67899" y="1218694"/>
                </a:lnTo>
                <a:lnTo>
                  <a:pt x="72130" y="1216647"/>
                </a:lnTo>
                <a:lnTo>
                  <a:pt x="76401" y="1214600"/>
                </a:lnTo>
                <a:lnTo>
                  <a:pt x="76401" y="1212553"/>
                </a:lnTo>
                <a:lnTo>
                  <a:pt x="84863" y="1212553"/>
                </a:lnTo>
                <a:lnTo>
                  <a:pt x="84863" y="1210506"/>
                </a:lnTo>
                <a:lnTo>
                  <a:pt x="89135" y="1210506"/>
                </a:lnTo>
                <a:lnTo>
                  <a:pt x="89135" y="1212553"/>
                </a:lnTo>
                <a:lnTo>
                  <a:pt x="93366" y="1216647"/>
                </a:lnTo>
                <a:lnTo>
                  <a:pt x="97597" y="1216647"/>
                </a:lnTo>
                <a:lnTo>
                  <a:pt x="97597" y="1218694"/>
                </a:lnTo>
                <a:lnTo>
                  <a:pt x="101828" y="1218694"/>
                </a:lnTo>
                <a:lnTo>
                  <a:pt x="106100" y="1220742"/>
                </a:lnTo>
                <a:lnTo>
                  <a:pt x="110331" y="1218694"/>
                </a:lnTo>
                <a:lnTo>
                  <a:pt x="118833" y="1218694"/>
                </a:lnTo>
                <a:lnTo>
                  <a:pt x="118833" y="1216647"/>
                </a:lnTo>
                <a:lnTo>
                  <a:pt x="123064" y="1214600"/>
                </a:lnTo>
                <a:lnTo>
                  <a:pt x="127295" y="1214600"/>
                </a:lnTo>
                <a:lnTo>
                  <a:pt x="131567" y="1212553"/>
                </a:lnTo>
                <a:lnTo>
                  <a:pt x="135798" y="1210506"/>
                </a:lnTo>
                <a:lnTo>
                  <a:pt x="140029" y="1208459"/>
                </a:lnTo>
                <a:lnTo>
                  <a:pt x="140029" y="1206386"/>
                </a:lnTo>
                <a:lnTo>
                  <a:pt x="144260" y="1204339"/>
                </a:lnTo>
                <a:lnTo>
                  <a:pt x="148531" y="1204339"/>
                </a:lnTo>
                <a:lnTo>
                  <a:pt x="152762" y="1202292"/>
                </a:lnTo>
                <a:lnTo>
                  <a:pt x="156993" y="1202292"/>
                </a:lnTo>
                <a:lnTo>
                  <a:pt x="161265" y="1200245"/>
                </a:lnTo>
                <a:lnTo>
                  <a:pt x="173958" y="1200245"/>
                </a:lnTo>
                <a:lnTo>
                  <a:pt x="178230" y="1202292"/>
                </a:lnTo>
                <a:lnTo>
                  <a:pt x="178230" y="1204339"/>
                </a:lnTo>
                <a:lnTo>
                  <a:pt x="182461" y="1206386"/>
                </a:lnTo>
                <a:lnTo>
                  <a:pt x="186692" y="1208459"/>
                </a:lnTo>
                <a:lnTo>
                  <a:pt x="190963" y="1212553"/>
                </a:lnTo>
                <a:lnTo>
                  <a:pt x="190963" y="1216647"/>
                </a:lnTo>
                <a:lnTo>
                  <a:pt x="195194" y="1214600"/>
                </a:lnTo>
                <a:lnTo>
                  <a:pt x="195194" y="1212553"/>
                </a:lnTo>
                <a:lnTo>
                  <a:pt x="199425" y="1210506"/>
                </a:lnTo>
                <a:lnTo>
                  <a:pt x="199425" y="1208459"/>
                </a:lnTo>
                <a:lnTo>
                  <a:pt x="212159" y="1208459"/>
                </a:lnTo>
                <a:lnTo>
                  <a:pt x="216390" y="1210506"/>
                </a:lnTo>
                <a:lnTo>
                  <a:pt x="220662" y="1210506"/>
                </a:lnTo>
                <a:lnTo>
                  <a:pt x="220662" y="1212553"/>
                </a:lnTo>
                <a:lnTo>
                  <a:pt x="224893" y="1212553"/>
                </a:lnTo>
                <a:lnTo>
                  <a:pt x="224893" y="1214600"/>
                </a:lnTo>
                <a:lnTo>
                  <a:pt x="229124" y="1214600"/>
                </a:lnTo>
                <a:lnTo>
                  <a:pt x="233395" y="1216647"/>
                </a:lnTo>
                <a:lnTo>
                  <a:pt x="233395" y="1218694"/>
                </a:lnTo>
                <a:lnTo>
                  <a:pt x="237626" y="1218694"/>
                </a:lnTo>
                <a:lnTo>
                  <a:pt x="237626" y="1220742"/>
                </a:lnTo>
                <a:lnTo>
                  <a:pt x="241857" y="1222789"/>
                </a:lnTo>
                <a:lnTo>
                  <a:pt x="246129" y="1224836"/>
                </a:lnTo>
                <a:lnTo>
                  <a:pt x="246129" y="1226883"/>
                </a:lnTo>
                <a:lnTo>
                  <a:pt x="250360" y="1228930"/>
                </a:lnTo>
                <a:lnTo>
                  <a:pt x="254591" y="1230977"/>
                </a:lnTo>
                <a:lnTo>
                  <a:pt x="254591" y="1233050"/>
                </a:lnTo>
                <a:lnTo>
                  <a:pt x="258822" y="1235097"/>
                </a:lnTo>
                <a:lnTo>
                  <a:pt x="263093" y="1237144"/>
                </a:lnTo>
                <a:lnTo>
                  <a:pt x="263093" y="1239191"/>
                </a:lnTo>
                <a:lnTo>
                  <a:pt x="267324" y="1239191"/>
                </a:lnTo>
                <a:lnTo>
                  <a:pt x="267324" y="1241238"/>
                </a:lnTo>
                <a:lnTo>
                  <a:pt x="271555" y="1243285"/>
                </a:lnTo>
                <a:lnTo>
                  <a:pt x="275827" y="1243285"/>
                </a:lnTo>
                <a:lnTo>
                  <a:pt x="275827" y="1245333"/>
                </a:lnTo>
                <a:lnTo>
                  <a:pt x="280058" y="1247380"/>
                </a:lnTo>
                <a:lnTo>
                  <a:pt x="284289" y="1249427"/>
                </a:lnTo>
                <a:lnTo>
                  <a:pt x="284289" y="1251474"/>
                </a:lnTo>
                <a:lnTo>
                  <a:pt x="288561" y="1251474"/>
                </a:lnTo>
                <a:lnTo>
                  <a:pt x="288561" y="1253521"/>
                </a:lnTo>
                <a:lnTo>
                  <a:pt x="292792" y="1253521"/>
                </a:lnTo>
                <a:lnTo>
                  <a:pt x="292792" y="1255569"/>
                </a:lnTo>
                <a:lnTo>
                  <a:pt x="297023" y="1255569"/>
                </a:lnTo>
                <a:lnTo>
                  <a:pt x="297023" y="1257641"/>
                </a:lnTo>
                <a:lnTo>
                  <a:pt x="301254" y="1259688"/>
                </a:lnTo>
                <a:lnTo>
                  <a:pt x="301254" y="1261735"/>
                </a:lnTo>
                <a:lnTo>
                  <a:pt x="305525" y="1261735"/>
                </a:lnTo>
                <a:lnTo>
                  <a:pt x="305525" y="1263782"/>
                </a:lnTo>
                <a:lnTo>
                  <a:pt x="309756" y="1263782"/>
                </a:lnTo>
                <a:lnTo>
                  <a:pt x="309756" y="1269924"/>
                </a:lnTo>
                <a:lnTo>
                  <a:pt x="313987" y="1274018"/>
                </a:lnTo>
                <a:lnTo>
                  <a:pt x="313987" y="1278112"/>
                </a:lnTo>
                <a:lnTo>
                  <a:pt x="318259" y="1282207"/>
                </a:lnTo>
                <a:lnTo>
                  <a:pt x="322490" y="1286326"/>
                </a:lnTo>
                <a:lnTo>
                  <a:pt x="326721" y="1290420"/>
                </a:lnTo>
                <a:lnTo>
                  <a:pt x="330993" y="1294515"/>
                </a:lnTo>
                <a:lnTo>
                  <a:pt x="339455" y="1298609"/>
                </a:lnTo>
                <a:lnTo>
                  <a:pt x="343686" y="1304751"/>
                </a:lnTo>
                <a:lnTo>
                  <a:pt x="352188" y="1308870"/>
                </a:lnTo>
                <a:lnTo>
                  <a:pt x="360691" y="1315012"/>
                </a:lnTo>
                <a:lnTo>
                  <a:pt x="364922" y="1319106"/>
                </a:lnTo>
                <a:lnTo>
                  <a:pt x="373425" y="1323200"/>
                </a:lnTo>
                <a:lnTo>
                  <a:pt x="381886" y="1329342"/>
                </a:lnTo>
                <a:lnTo>
                  <a:pt x="390389" y="1333461"/>
                </a:lnTo>
                <a:lnTo>
                  <a:pt x="398851" y="1339603"/>
                </a:lnTo>
                <a:lnTo>
                  <a:pt x="407354" y="1343697"/>
                </a:lnTo>
                <a:lnTo>
                  <a:pt x="415856" y="1349838"/>
                </a:lnTo>
                <a:lnTo>
                  <a:pt x="424318" y="1353933"/>
                </a:lnTo>
                <a:lnTo>
                  <a:pt x="428549" y="1360099"/>
                </a:lnTo>
                <a:lnTo>
                  <a:pt x="437052" y="1364194"/>
                </a:lnTo>
                <a:lnTo>
                  <a:pt x="445555" y="1370335"/>
                </a:lnTo>
                <a:lnTo>
                  <a:pt x="449786" y="1374430"/>
                </a:lnTo>
                <a:lnTo>
                  <a:pt x="454017" y="1380571"/>
                </a:lnTo>
                <a:lnTo>
                  <a:pt x="458288" y="1384690"/>
                </a:lnTo>
                <a:lnTo>
                  <a:pt x="462519" y="1388785"/>
                </a:lnTo>
                <a:lnTo>
                  <a:pt x="466750" y="1392879"/>
                </a:lnTo>
                <a:lnTo>
                  <a:pt x="470981" y="1399021"/>
                </a:lnTo>
                <a:lnTo>
                  <a:pt x="470981" y="1411329"/>
                </a:lnTo>
                <a:lnTo>
                  <a:pt x="466750" y="1415423"/>
                </a:lnTo>
                <a:lnTo>
                  <a:pt x="466750" y="1419517"/>
                </a:lnTo>
                <a:lnTo>
                  <a:pt x="462519" y="1423612"/>
                </a:lnTo>
                <a:lnTo>
                  <a:pt x="462519" y="1427706"/>
                </a:lnTo>
                <a:lnTo>
                  <a:pt x="458288" y="1433848"/>
                </a:lnTo>
                <a:lnTo>
                  <a:pt x="458288" y="1440014"/>
                </a:lnTo>
                <a:lnTo>
                  <a:pt x="454017" y="1444108"/>
                </a:lnTo>
                <a:lnTo>
                  <a:pt x="454017" y="1464605"/>
                </a:lnTo>
                <a:lnTo>
                  <a:pt x="449786" y="1470747"/>
                </a:lnTo>
                <a:lnTo>
                  <a:pt x="449786" y="1554756"/>
                </a:lnTo>
                <a:lnTo>
                  <a:pt x="445555" y="1560897"/>
                </a:lnTo>
                <a:lnTo>
                  <a:pt x="445555" y="1585488"/>
                </a:lnTo>
                <a:lnTo>
                  <a:pt x="441283" y="1591655"/>
                </a:lnTo>
                <a:lnTo>
                  <a:pt x="441283" y="1601891"/>
                </a:lnTo>
                <a:lnTo>
                  <a:pt x="437052" y="1605985"/>
                </a:lnTo>
                <a:lnTo>
                  <a:pt x="437052" y="1610079"/>
                </a:lnTo>
                <a:lnTo>
                  <a:pt x="432821" y="1612152"/>
                </a:lnTo>
                <a:lnTo>
                  <a:pt x="432821" y="1616246"/>
                </a:lnTo>
                <a:lnTo>
                  <a:pt x="428549" y="1620340"/>
                </a:lnTo>
                <a:lnTo>
                  <a:pt x="424318" y="1624435"/>
                </a:lnTo>
                <a:lnTo>
                  <a:pt x="424318" y="1628529"/>
                </a:lnTo>
                <a:lnTo>
                  <a:pt x="420087" y="1632623"/>
                </a:lnTo>
                <a:lnTo>
                  <a:pt x="420087" y="1638790"/>
                </a:lnTo>
                <a:lnTo>
                  <a:pt x="415856" y="1642884"/>
                </a:lnTo>
                <a:lnTo>
                  <a:pt x="415856" y="1649026"/>
                </a:lnTo>
                <a:lnTo>
                  <a:pt x="411585" y="1653120"/>
                </a:lnTo>
                <a:lnTo>
                  <a:pt x="411585" y="1659262"/>
                </a:lnTo>
                <a:lnTo>
                  <a:pt x="407354" y="1665428"/>
                </a:lnTo>
                <a:lnTo>
                  <a:pt x="407354" y="1671570"/>
                </a:lnTo>
                <a:lnTo>
                  <a:pt x="403123" y="1677711"/>
                </a:lnTo>
                <a:lnTo>
                  <a:pt x="403123" y="1681805"/>
                </a:lnTo>
                <a:lnTo>
                  <a:pt x="398851" y="1687972"/>
                </a:lnTo>
                <a:lnTo>
                  <a:pt x="398851" y="1700255"/>
                </a:lnTo>
                <a:lnTo>
                  <a:pt x="394620" y="1706397"/>
                </a:lnTo>
                <a:lnTo>
                  <a:pt x="394620" y="1720752"/>
                </a:lnTo>
                <a:lnTo>
                  <a:pt x="390389" y="1726893"/>
                </a:lnTo>
                <a:lnTo>
                  <a:pt x="390389" y="1759673"/>
                </a:lnTo>
                <a:lnTo>
                  <a:pt x="394620" y="1765839"/>
                </a:lnTo>
                <a:close/>
              </a:path>
            </a:pathLst>
          </a:custGeom>
          <a:solidFill>
            <a:srgbClr val="F799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6255494" y="4256545"/>
            <a:ext cx="12611" cy="4094"/>
          </a:xfrm>
          <a:custGeom>
            <a:avLst/>
            <a:gdLst/>
            <a:ahLst/>
            <a:cxnLst/>
            <a:rect l="l" t="t" r="r" b="b"/>
            <a:pathLst>
              <a:path w="12611" h="4094">
                <a:moveTo>
                  <a:pt x="0" y="4094"/>
                </a:moveTo>
                <a:lnTo>
                  <a:pt x="4068" y="4094"/>
                </a:lnTo>
                <a:lnTo>
                  <a:pt x="8543" y="2047"/>
                </a:lnTo>
                <a:lnTo>
                  <a:pt x="12611" y="2047"/>
                </a:lnTo>
                <a:lnTo>
                  <a:pt x="12611" y="0"/>
                </a:lnTo>
                <a:lnTo>
                  <a:pt x="8543" y="0"/>
                </a:lnTo>
                <a:lnTo>
                  <a:pt x="4068" y="2047"/>
                </a:lnTo>
                <a:lnTo>
                  <a:pt x="0" y="4094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6251019" y="4260639"/>
            <a:ext cx="4475" cy="2047"/>
          </a:xfrm>
          <a:custGeom>
            <a:avLst/>
            <a:gdLst/>
            <a:ahLst/>
            <a:cxnLst/>
            <a:rect l="l" t="t" r="r" b="b"/>
            <a:pathLst>
              <a:path w="4475" h="2047">
                <a:moveTo>
                  <a:pt x="4475" y="0"/>
                </a:moveTo>
                <a:lnTo>
                  <a:pt x="0" y="0"/>
                </a:lnTo>
                <a:lnTo>
                  <a:pt x="0" y="2047"/>
                </a:lnTo>
                <a:lnTo>
                  <a:pt x="4475" y="0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792933" y="4244237"/>
            <a:ext cx="742456" cy="981570"/>
          </a:xfrm>
          <a:custGeom>
            <a:avLst/>
            <a:gdLst/>
            <a:ahLst/>
            <a:cxnLst/>
            <a:rect l="l" t="t" r="r" b="b"/>
            <a:pathLst>
              <a:path w="742456" h="981570">
                <a:moveTo>
                  <a:pt x="220499" y="963121"/>
                </a:moveTo>
                <a:lnTo>
                  <a:pt x="216431" y="965168"/>
                </a:lnTo>
                <a:lnTo>
                  <a:pt x="199344" y="965168"/>
                </a:lnTo>
                <a:lnTo>
                  <a:pt x="199344" y="963121"/>
                </a:lnTo>
                <a:lnTo>
                  <a:pt x="195276" y="965168"/>
                </a:lnTo>
                <a:lnTo>
                  <a:pt x="195276" y="967215"/>
                </a:lnTo>
                <a:lnTo>
                  <a:pt x="190801" y="969262"/>
                </a:lnTo>
                <a:lnTo>
                  <a:pt x="190801" y="975429"/>
                </a:lnTo>
                <a:lnTo>
                  <a:pt x="195276" y="977476"/>
                </a:lnTo>
                <a:lnTo>
                  <a:pt x="195276" y="979523"/>
                </a:lnTo>
                <a:lnTo>
                  <a:pt x="203819" y="979523"/>
                </a:lnTo>
                <a:lnTo>
                  <a:pt x="203819" y="981570"/>
                </a:lnTo>
                <a:lnTo>
                  <a:pt x="212362" y="981570"/>
                </a:lnTo>
                <a:lnTo>
                  <a:pt x="216431" y="979523"/>
                </a:lnTo>
                <a:lnTo>
                  <a:pt x="224974" y="979523"/>
                </a:lnTo>
                <a:lnTo>
                  <a:pt x="233517" y="977476"/>
                </a:lnTo>
                <a:lnTo>
                  <a:pt x="237586" y="977476"/>
                </a:lnTo>
                <a:lnTo>
                  <a:pt x="242061" y="975429"/>
                </a:lnTo>
                <a:lnTo>
                  <a:pt x="250197" y="973357"/>
                </a:lnTo>
                <a:lnTo>
                  <a:pt x="258740" y="971309"/>
                </a:lnTo>
                <a:lnTo>
                  <a:pt x="263216" y="969262"/>
                </a:lnTo>
                <a:lnTo>
                  <a:pt x="271759" y="967215"/>
                </a:lnTo>
                <a:lnTo>
                  <a:pt x="279895" y="965168"/>
                </a:lnTo>
                <a:lnTo>
                  <a:pt x="288439" y="961074"/>
                </a:lnTo>
                <a:lnTo>
                  <a:pt x="296982" y="959026"/>
                </a:lnTo>
                <a:lnTo>
                  <a:pt x="305525" y="954932"/>
                </a:lnTo>
                <a:lnTo>
                  <a:pt x="318137" y="950838"/>
                </a:lnTo>
                <a:lnTo>
                  <a:pt x="326680" y="946718"/>
                </a:lnTo>
                <a:lnTo>
                  <a:pt x="326680" y="944671"/>
                </a:lnTo>
                <a:lnTo>
                  <a:pt x="331155" y="942624"/>
                </a:lnTo>
                <a:lnTo>
                  <a:pt x="331155" y="938530"/>
                </a:lnTo>
                <a:lnTo>
                  <a:pt x="335224" y="936482"/>
                </a:lnTo>
                <a:lnTo>
                  <a:pt x="339292" y="934435"/>
                </a:lnTo>
                <a:lnTo>
                  <a:pt x="339292" y="932388"/>
                </a:lnTo>
                <a:lnTo>
                  <a:pt x="343767" y="930341"/>
                </a:lnTo>
                <a:lnTo>
                  <a:pt x="347835" y="928294"/>
                </a:lnTo>
                <a:lnTo>
                  <a:pt x="352310" y="926247"/>
                </a:lnTo>
                <a:lnTo>
                  <a:pt x="356379" y="922127"/>
                </a:lnTo>
                <a:lnTo>
                  <a:pt x="360854" y="920080"/>
                </a:lnTo>
                <a:lnTo>
                  <a:pt x="364922" y="918033"/>
                </a:lnTo>
                <a:lnTo>
                  <a:pt x="368990" y="915986"/>
                </a:lnTo>
                <a:lnTo>
                  <a:pt x="373465" y="913939"/>
                </a:lnTo>
                <a:lnTo>
                  <a:pt x="377533" y="911891"/>
                </a:lnTo>
                <a:lnTo>
                  <a:pt x="386077" y="909844"/>
                </a:lnTo>
                <a:lnTo>
                  <a:pt x="390552" y="905750"/>
                </a:lnTo>
                <a:lnTo>
                  <a:pt x="394620" y="903703"/>
                </a:lnTo>
                <a:lnTo>
                  <a:pt x="403163" y="901655"/>
                </a:lnTo>
                <a:lnTo>
                  <a:pt x="407232" y="899608"/>
                </a:lnTo>
                <a:lnTo>
                  <a:pt x="415775" y="895489"/>
                </a:lnTo>
                <a:lnTo>
                  <a:pt x="420250" y="893442"/>
                </a:lnTo>
                <a:lnTo>
                  <a:pt x="428387" y="891395"/>
                </a:lnTo>
                <a:lnTo>
                  <a:pt x="436930" y="889347"/>
                </a:lnTo>
                <a:lnTo>
                  <a:pt x="441405" y="885253"/>
                </a:lnTo>
                <a:lnTo>
                  <a:pt x="449948" y="883206"/>
                </a:lnTo>
                <a:lnTo>
                  <a:pt x="458085" y="881159"/>
                </a:lnTo>
                <a:lnTo>
                  <a:pt x="466628" y="877064"/>
                </a:lnTo>
                <a:lnTo>
                  <a:pt x="475172" y="875017"/>
                </a:lnTo>
                <a:lnTo>
                  <a:pt x="479647" y="870898"/>
                </a:lnTo>
                <a:lnTo>
                  <a:pt x="487783" y="868851"/>
                </a:lnTo>
                <a:lnTo>
                  <a:pt x="504870" y="864756"/>
                </a:lnTo>
                <a:lnTo>
                  <a:pt x="517481" y="858615"/>
                </a:lnTo>
                <a:lnTo>
                  <a:pt x="530500" y="852473"/>
                </a:lnTo>
                <a:lnTo>
                  <a:pt x="547180" y="848379"/>
                </a:lnTo>
                <a:lnTo>
                  <a:pt x="560198" y="842212"/>
                </a:lnTo>
                <a:lnTo>
                  <a:pt x="572810" y="836071"/>
                </a:lnTo>
                <a:lnTo>
                  <a:pt x="585421" y="829929"/>
                </a:lnTo>
                <a:lnTo>
                  <a:pt x="598440" y="823788"/>
                </a:lnTo>
                <a:lnTo>
                  <a:pt x="611051" y="819669"/>
                </a:lnTo>
                <a:lnTo>
                  <a:pt x="623663" y="813527"/>
                </a:lnTo>
                <a:lnTo>
                  <a:pt x="636681" y="807386"/>
                </a:lnTo>
                <a:lnTo>
                  <a:pt x="649293" y="801244"/>
                </a:lnTo>
                <a:lnTo>
                  <a:pt x="657836" y="795078"/>
                </a:lnTo>
                <a:lnTo>
                  <a:pt x="670448" y="788936"/>
                </a:lnTo>
                <a:lnTo>
                  <a:pt x="678991" y="782794"/>
                </a:lnTo>
                <a:lnTo>
                  <a:pt x="687534" y="776653"/>
                </a:lnTo>
                <a:lnTo>
                  <a:pt x="696078" y="770486"/>
                </a:lnTo>
                <a:lnTo>
                  <a:pt x="704214" y="764345"/>
                </a:lnTo>
                <a:lnTo>
                  <a:pt x="712758" y="758203"/>
                </a:lnTo>
                <a:lnTo>
                  <a:pt x="717233" y="752062"/>
                </a:lnTo>
                <a:lnTo>
                  <a:pt x="725776" y="745895"/>
                </a:lnTo>
                <a:lnTo>
                  <a:pt x="729844" y="739754"/>
                </a:lnTo>
                <a:lnTo>
                  <a:pt x="733912" y="733612"/>
                </a:lnTo>
                <a:lnTo>
                  <a:pt x="738388" y="729518"/>
                </a:lnTo>
                <a:lnTo>
                  <a:pt x="738388" y="717210"/>
                </a:lnTo>
                <a:lnTo>
                  <a:pt x="742456" y="711068"/>
                </a:lnTo>
                <a:lnTo>
                  <a:pt x="738388" y="704927"/>
                </a:lnTo>
                <a:lnTo>
                  <a:pt x="738388" y="698785"/>
                </a:lnTo>
                <a:lnTo>
                  <a:pt x="733912" y="694666"/>
                </a:lnTo>
                <a:lnTo>
                  <a:pt x="733912" y="688525"/>
                </a:lnTo>
                <a:lnTo>
                  <a:pt x="725776" y="682383"/>
                </a:lnTo>
                <a:lnTo>
                  <a:pt x="721301" y="676241"/>
                </a:lnTo>
                <a:lnTo>
                  <a:pt x="717233" y="670100"/>
                </a:lnTo>
                <a:lnTo>
                  <a:pt x="712758" y="663933"/>
                </a:lnTo>
                <a:lnTo>
                  <a:pt x="708689" y="657792"/>
                </a:lnTo>
                <a:lnTo>
                  <a:pt x="704214" y="651650"/>
                </a:lnTo>
                <a:lnTo>
                  <a:pt x="700146" y="645509"/>
                </a:lnTo>
                <a:lnTo>
                  <a:pt x="696078" y="641390"/>
                </a:lnTo>
                <a:lnTo>
                  <a:pt x="691603" y="635248"/>
                </a:lnTo>
                <a:lnTo>
                  <a:pt x="687534" y="629107"/>
                </a:lnTo>
                <a:lnTo>
                  <a:pt x="683059" y="622965"/>
                </a:lnTo>
                <a:lnTo>
                  <a:pt x="678991" y="618846"/>
                </a:lnTo>
                <a:lnTo>
                  <a:pt x="678991" y="612704"/>
                </a:lnTo>
                <a:lnTo>
                  <a:pt x="674516" y="608610"/>
                </a:lnTo>
                <a:lnTo>
                  <a:pt x="670448" y="604515"/>
                </a:lnTo>
                <a:lnTo>
                  <a:pt x="666379" y="598374"/>
                </a:lnTo>
                <a:lnTo>
                  <a:pt x="661904" y="594280"/>
                </a:lnTo>
                <a:lnTo>
                  <a:pt x="661904" y="590160"/>
                </a:lnTo>
                <a:lnTo>
                  <a:pt x="657836" y="586066"/>
                </a:lnTo>
                <a:lnTo>
                  <a:pt x="653361" y="581972"/>
                </a:lnTo>
                <a:lnTo>
                  <a:pt x="653361" y="577877"/>
                </a:lnTo>
                <a:lnTo>
                  <a:pt x="649293" y="573783"/>
                </a:lnTo>
                <a:lnTo>
                  <a:pt x="649293" y="569688"/>
                </a:lnTo>
                <a:lnTo>
                  <a:pt x="644818" y="565569"/>
                </a:lnTo>
                <a:lnTo>
                  <a:pt x="644818" y="561475"/>
                </a:lnTo>
                <a:lnTo>
                  <a:pt x="640749" y="559428"/>
                </a:lnTo>
                <a:lnTo>
                  <a:pt x="640749" y="553286"/>
                </a:lnTo>
                <a:lnTo>
                  <a:pt x="636681" y="549192"/>
                </a:lnTo>
                <a:lnTo>
                  <a:pt x="636681" y="489749"/>
                </a:lnTo>
                <a:lnTo>
                  <a:pt x="632206" y="483607"/>
                </a:lnTo>
                <a:lnTo>
                  <a:pt x="632206" y="471324"/>
                </a:lnTo>
                <a:lnTo>
                  <a:pt x="628138" y="465158"/>
                </a:lnTo>
                <a:lnTo>
                  <a:pt x="628138" y="459016"/>
                </a:lnTo>
                <a:lnTo>
                  <a:pt x="623663" y="454922"/>
                </a:lnTo>
                <a:lnTo>
                  <a:pt x="623663" y="448780"/>
                </a:lnTo>
                <a:lnTo>
                  <a:pt x="619595" y="444686"/>
                </a:lnTo>
                <a:lnTo>
                  <a:pt x="615119" y="440567"/>
                </a:lnTo>
                <a:lnTo>
                  <a:pt x="611051" y="434425"/>
                </a:lnTo>
                <a:lnTo>
                  <a:pt x="611051" y="430331"/>
                </a:lnTo>
                <a:lnTo>
                  <a:pt x="606983" y="426236"/>
                </a:lnTo>
                <a:lnTo>
                  <a:pt x="602508" y="422142"/>
                </a:lnTo>
                <a:lnTo>
                  <a:pt x="593965" y="418048"/>
                </a:lnTo>
                <a:lnTo>
                  <a:pt x="589896" y="415976"/>
                </a:lnTo>
                <a:lnTo>
                  <a:pt x="585421" y="411881"/>
                </a:lnTo>
                <a:lnTo>
                  <a:pt x="581353" y="407787"/>
                </a:lnTo>
                <a:lnTo>
                  <a:pt x="572810" y="405740"/>
                </a:lnTo>
                <a:lnTo>
                  <a:pt x="568741" y="401645"/>
                </a:lnTo>
                <a:lnTo>
                  <a:pt x="560198" y="399598"/>
                </a:lnTo>
                <a:lnTo>
                  <a:pt x="551655" y="397551"/>
                </a:lnTo>
                <a:lnTo>
                  <a:pt x="543111" y="395504"/>
                </a:lnTo>
                <a:lnTo>
                  <a:pt x="534568" y="391385"/>
                </a:lnTo>
                <a:lnTo>
                  <a:pt x="526025" y="389337"/>
                </a:lnTo>
                <a:lnTo>
                  <a:pt x="517481" y="387290"/>
                </a:lnTo>
                <a:lnTo>
                  <a:pt x="513413" y="385243"/>
                </a:lnTo>
                <a:lnTo>
                  <a:pt x="509345" y="383196"/>
                </a:lnTo>
                <a:lnTo>
                  <a:pt x="504870" y="381149"/>
                </a:lnTo>
                <a:lnTo>
                  <a:pt x="500802" y="379101"/>
                </a:lnTo>
                <a:lnTo>
                  <a:pt x="496326" y="377054"/>
                </a:lnTo>
                <a:lnTo>
                  <a:pt x="492258" y="375007"/>
                </a:lnTo>
                <a:lnTo>
                  <a:pt x="487783" y="372960"/>
                </a:lnTo>
                <a:lnTo>
                  <a:pt x="487783" y="370913"/>
                </a:lnTo>
                <a:lnTo>
                  <a:pt x="483715" y="370913"/>
                </a:lnTo>
                <a:lnTo>
                  <a:pt x="479647" y="368866"/>
                </a:lnTo>
                <a:lnTo>
                  <a:pt x="475172" y="366818"/>
                </a:lnTo>
                <a:lnTo>
                  <a:pt x="471103" y="366818"/>
                </a:lnTo>
                <a:lnTo>
                  <a:pt x="466628" y="364746"/>
                </a:lnTo>
                <a:lnTo>
                  <a:pt x="462560" y="364746"/>
                </a:lnTo>
                <a:lnTo>
                  <a:pt x="458085" y="362699"/>
                </a:lnTo>
                <a:lnTo>
                  <a:pt x="454017" y="362699"/>
                </a:lnTo>
                <a:lnTo>
                  <a:pt x="454017" y="360652"/>
                </a:lnTo>
                <a:lnTo>
                  <a:pt x="445473" y="360652"/>
                </a:lnTo>
                <a:lnTo>
                  <a:pt x="441405" y="358605"/>
                </a:lnTo>
                <a:lnTo>
                  <a:pt x="428387" y="358605"/>
                </a:lnTo>
                <a:lnTo>
                  <a:pt x="424318" y="356558"/>
                </a:lnTo>
                <a:lnTo>
                  <a:pt x="398688" y="356558"/>
                </a:lnTo>
                <a:lnTo>
                  <a:pt x="394620" y="354510"/>
                </a:lnTo>
                <a:lnTo>
                  <a:pt x="390552" y="354510"/>
                </a:lnTo>
                <a:lnTo>
                  <a:pt x="386077" y="352463"/>
                </a:lnTo>
                <a:lnTo>
                  <a:pt x="382009" y="350416"/>
                </a:lnTo>
                <a:lnTo>
                  <a:pt x="377533" y="350416"/>
                </a:lnTo>
                <a:lnTo>
                  <a:pt x="373465" y="348369"/>
                </a:lnTo>
                <a:lnTo>
                  <a:pt x="368990" y="346322"/>
                </a:lnTo>
                <a:lnTo>
                  <a:pt x="368990" y="344275"/>
                </a:lnTo>
                <a:lnTo>
                  <a:pt x="364922" y="342227"/>
                </a:lnTo>
                <a:lnTo>
                  <a:pt x="360854" y="340155"/>
                </a:lnTo>
                <a:lnTo>
                  <a:pt x="356379" y="338108"/>
                </a:lnTo>
                <a:lnTo>
                  <a:pt x="352310" y="336061"/>
                </a:lnTo>
                <a:lnTo>
                  <a:pt x="347835" y="334014"/>
                </a:lnTo>
                <a:lnTo>
                  <a:pt x="347835" y="331966"/>
                </a:lnTo>
                <a:lnTo>
                  <a:pt x="343767" y="329919"/>
                </a:lnTo>
                <a:lnTo>
                  <a:pt x="339292" y="325825"/>
                </a:lnTo>
                <a:lnTo>
                  <a:pt x="335224" y="323778"/>
                </a:lnTo>
                <a:lnTo>
                  <a:pt x="335224" y="321731"/>
                </a:lnTo>
                <a:lnTo>
                  <a:pt x="331155" y="317636"/>
                </a:lnTo>
                <a:lnTo>
                  <a:pt x="326680" y="315564"/>
                </a:lnTo>
                <a:lnTo>
                  <a:pt x="326680" y="313517"/>
                </a:lnTo>
                <a:lnTo>
                  <a:pt x="322612" y="309423"/>
                </a:lnTo>
                <a:lnTo>
                  <a:pt x="318137" y="307375"/>
                </a:lnTo>
                <a:lnTo>
                  <a:pt x="318137" y="303281"/>
                </a:lnTo>
                <a:lnTo>
                  <a:pt x="314069" y="301234"/>
                </a:lnTo>
                <a:lnTo>
                  <a:pt x="309594" y="297140"/>
                </a:lnTo>
                <a:lnTo>
                  <a:pt x="309594" y="293045"/>
                </a:lnTo>
                <a:lnTo>
                  <a:pt x="305525" y="290998"/>
                </a:lnTo>
                <a:lnTo>
                  <a:pt x="305525" y="286879"/>
                </a:lnTo>
                <a:lnTo>
                  <a:pt x="301457" y="284832"/>
                </a:lnTo>
                <a:lnTo>
                  <a:pt x="301457" y="280737"/>
                </a:lnTo>
                <a:lnTo>
                  <a:pt x="296982" y="268454"/>
                </a:lnTo>
                <a:lnTo>
                  <a:pt x="292914" y="258193"/>
                </a:lnTo>
                <a:lnTo>
                  <a:pt x="292914" y="245910"/>
                </a:lnTo>
                <a:lnTo>
                  <a:pt x="288439" y="235649"/>
                </a:lnTo>
                <a:lnTo>
                  <a:pt x="284370" y="227461"/>
                </a:lnTo>
                <a:lnTo>
                  <a:pt x="284370" y="217225"/>
                </a:lnTo>
                <a:lnTo>
                  <a:pt x="279895" y="209011"/>
                </a:lnTo>
                <a:lnTo>
                  <a:pt x="279895" y="200822"/>
                </a:lnTo>
                <a:lnTo>
                  <a:pt x="275827" y="192634"/>
                </a:lnTo>
                <a:lnTo>
                  <a:pt x="275827" y="184420"/>
                </a:lnTo>
                <a:lnTo>
                  <a:pt x="271759" y="176231"/>
                </a:lnTo>
                <a:lnTo>
                  <a:pt x="271759" y="155735"/>
                </a:lnTo>
                <a:lnTo>
                  <a:pt x="267284" y="149593"/>
                </a:lnTo>
                <a:lnTo>
                  <a:pt x="271759" y="145499"/>
                </a:lnTo>
                <a:lnTo>
                  <a:pt x="271759" y="129096"/>
                </a:lnTo>
                <a:lnTo>
                  <a:pt x="275827" y="122955"/>
                </a:lnTo>
                <a:lnTo>
                  <a:pt x="275827" y="118861"/>
                </a:lnTo>
                <a:lnTo>
                  <a:pt x="279895" y="112694"/>
                </a:lnTo>
                <a:lnTo>
                  <a:pt x="284370" y="108600"/>
                </a:lnTo>
                <a:lnTo>
                  <a:pt x="288439" y="104505"/>
                </a:lnTo>
                <a:lnTo>
                  <a:pt x="296982" y="100411"/>
                </a:lnTo>
                <a:lnTo>
                  <a:pt x="301457" y="96317"/>
                </a:lnTo>
                <a:lnTo>
                  <a:pt x="309594" y="92222"/>
                </a:lnTo>
                <a:lnTo>
                  <a:pt x="318137" y="88128"/>
                </a:lnTo>
                <a:lnTo>
                  <a:pt x="326680" y="81961"/>
                </a:lnTo>
                <a:lnTo>
                  <a:pt x="335224" y="77867"/>
                </a:lnTo>
                <a:lnTo>
                  <a:pt x="347835" y="73773"/>
                </a:lnTo>
                <a:lnTo>
                  <a:pt x="356379" y="69678"/>
                </a:lnTo>
                <a:lnTo>
                  <a:pt x="364922" y="67631"/>
                </a:lnTo>
                <a:lnTo>
                  <a:pt x="368990" y="63537"/>
                </a:lnTo>
                <a:lnTo>
                  <a:pt x="377533" y="61465"/>
                </a:lnTo>
                <a:lnTo>
                  <a:pt x="382009" y="59418"/>
                </a:lnTo>
                <a:lnTo>
                  <a:pt x="386077" y="55323"/>
                </a:lnTo>
                <a:lnTo>
                  <a:pt x="390552" y="53276"/>
                </a:lnTo>
                <a:lnTo>
                  <a:pt x="394620" y="51229"/>
                </a:lnTo>
                <a:lnTo>
                  <a:pt x="403163" y="49182"/>
                </a:lnTo>
                <a:lnTo>
                  <a:pt x="407232" y="45087"/>
                </a:lnTo>
                <a:lnTo>
                  <a:pt x="411707" y="43040"/>
                </a:lnTo>
                <a:lnTo>
                  <a:pt x="415775" y="40993"/>
                </a:lnTo>
                <a:lnTo>
                  <a:pt x="420250" y="38946"/>
                </a:lnTo>
                <a:lnTo>
                  <a:pt x="424318" y="36874"/>
                </a:lnTo>
                <a:lnTo>
                  <a:pt x="428387" y="34826"/>
                </a:lnTo>
                <a:lnTo>
                  <a:pt x="432862" y="32779"/>
                </a:lnTo>
                <a:lnTo>
                  <a:pt x="432862" y="30732"/>
                </a:lnTo>
                <a:lnTo>
                  <a:pt x="436930" y="28685"/>
                </a:lnTo>
                <a:lnTo>
                  <a:pt x="441405" y="26638"/>
                </a:lnTo>
                <a:lnTo>
                  <a:pt x="445473" y="24591"/>
                </a:lnTo>
                <a:lnTo>
                  <a:pt x="449948" y="22543"/>
                </a:lnTo>
                <a:lnTo>
                  <a:pt x="454017" y="20496"/>
                </a:lnTo>
                <a:lnTo>
                  <a:pt x="458085" y="18449"/>
                </a:lnTo>
                <a:lnTo>
                  <a:pt x="445473" y="18449"/>
                </a:lnTo>
                <a:lnTo>
                  <a:pt x="445473" y="20496"/>
                </a:lnTo>
                <a:lnTo>
                  <a:pt x="411707" y="20496"/>
                </a:lnTo>
                <a:lnTo>
                  <a:pt x="407232" y="18449"/>
                </a:lnTo>
                <a:lnTo>
                  <a:pt x="403163" y="16402"/>
                </a:lnTo>
                <a:lnTo>
                  <a:pt x="398688" y="16402"/>
                </a:lnTo>
                <a:lnTo>
                  <a:pt x="394620" y="14355"/>
                </a:lnTo>
                <a:lnTo>
                  <a:pt x="390552" y="12308"/>
                </a:lnTo>
                <a:lnTo>
                  <a:pt x="390552" y="6141"/>
                </a:lnTo>
                <a:lnTo>
                  <a:pt x="386077" y="6141"/>
                </a:lnTo>
                <a:lnTo>
                  <a:pt x="386077" y="2047"/>
                </a:lnTo>
                <a:lnTo>
                  <a:pt x="382009" y="2047"/>
                </a:lnTo>
                <a:lnTo>
                  <a:pt x="382009" y="0"/>
                </a:lnTo>
                <a:lnTo>
                  <a:pt x="364922" y="0"/>
                </a:lnTo>
                <a:lnTo>
                  <a:pt x="360854" y="2047"/>
                </a:lnTo>
                <a:lnTo>
                  <a:pt x="356379" y="2047"/>
                </a:lnTo>
                <a:lnTo>
                  <a:pt x="352310" y="4094"/>
                </a:lnTo>
                <a:lnTo>
                  <a:pt x="347835" y="4094"/>
                </a:lnTo>
                <a:lnTo>
                  <a:pt x="347835" y="6141"/>
                </a:lnTo>
                <a:lnTo>
                  <a:pt x="343767" y="6141"/>
                </a:lnTo>
                <a:lnTo>
                  <a:pt x="339292" y="8188"/>
                </a:lnTo>
                <a:lnTo>
                  <a:pt x="335224" y="8188"/>
                </a:lnTo>
                <a:lnTo>
                  <a:pt x="331155" y="10235"/>
                </a:lnTo>
                <a:lnTo>
                  <a:pt x="326680" y="12308"/>
                </a:lnTo>
                <a:lnTo>
                  <a:pt x="322612" y="14355"/>
                </a:lnTo>
                <a:lnTo>
                  <a:pt x="318137" y="14355"/>
                </a:lnTo>
                <a:lnTo>
                  <a:pt x="318137" y="16402"/>
                </a:lnTo>
                <a:lnTo>
                  <a:pt x="314069" y="18449"/>
                </a:lnTo>
                <a:lnTo>
                  <a:pt x="309594" y="18449"/>
                </a:lnTo>
                <a:lnTo>
                  <a:pt x="305525" y="20496"/>
                </a:lnTo>
                <a:lnTo>
                  <a:pt x="301457" y="22543"/>
                </a:lnTo>
                <a:lnTo>
                  <a:pt x="296982" y="24591"/>
                </a:lnTo>
                <a:lnTo>
                  <a:pt x="292914" y="26638"/>
                </a:lnTo>
                <a:lnTo>
                  <a:pt x="288439" y="26638"/>
                </a:lnTo>
                <a:lnTo>
                  <a:pt x="284370" y="28685"/>
                </a:lnTo>
                <a:lnTo>
                  <a:pt x="275827" y="30732"/>
                </a:lnTo>
                <a:lnTo>
                  <a:pt x="271759" y="32779"/>
                </a:lnTo>
                <a:lnTo>
                  <a:pt x="267284" y="34826"/>
                </a:lnTo>
                <a:lnTo>
                  <a:pt x="263216" y="36874"/>
                </a:lnTo>
                <a:lnTo>
                  <a:pt x="254672" y="38946"/>
                </a:lnTo>
                <a:lnTo>
                  <a:pt x="250197" y="43040"/>
                </a:lnTo>
                <a:lnTo>
                  <a:pt x="242061" y="45087"/>
                </a:lnTo>
                <a:lnTo>
                  <a:pt x="237586" y="47134"/>
                </a:lnTo>
                <a:lnTo>
                  <a:pt x="229042" y="49182"/>
                </a:lnTo>
                <a:lnTo>
                  <a:pt x="224974" y="53276"/>
                </a:lnTo>
                <a:lnTo>
                  <a:pt x="216431" y="55323"/>
                </a:lnTo>
                <a:lnTo>
                  <a:pt x="212362" y="57370"/>
                </a:lnTo>
                <a:lnTo>
                  <a:pt x="203819" y="61465"/>
                </a:lnTo>
                <a:lnTo>
                  <a:pt x="199344" y="62550"/>
                </a:lnTo>
                <a:lnTo>
                  <a:pt x="199344" y="67631"/>
                </a:lnTo>
                <a:lnTo>
                  <a:pt x="195276" y="71726"/>
                </a:lnTo>
                <a:lnTo>
                  <a:pt x="190801" y="75820"/>
                </a:lnTo>
                <a:lnTo>
                  <a:pt x="186732" y="81961"/>
                </a:lnTo>
                <a:lnTo>
                  <a:pt x="182664" y="86056"/>
                </a:lnTo>
                <a:lnTo>
                  <a:pt x="174121" y="90175"/>
                </a:lnTo>
                <a:lnTo>
                  <a:pt x="169646" y="94269"/>
                </a:lnTo>
                <a:lnTo>
                  <a:pt x="161102" y="98364"/>
                </a:lnTo>
                <a:lnTo>
                  <a:pt x="157034" y="100411"/>
                </a:lnTo>
                <a:lnTo>
                  <a:pt x="148491" y="104505"/>
                </a:lnTo>
                <a:lnTo>
                  <a:pt x="139947" y="108600"/>
                </a:lnTo>
                <a:lnTo>
                  <a:pt x="135879" y="110647"/>
                </a:lnTo>
                <a:lnTo>
                  <a:pt x="127336" y="114766"/>
                </a:lnTo>
                <a:lnTo>
                  <a:pt x="118793" y="116813"/>
                </a:lnTo>
                <a:lnTo>
                  <a:pt x="110249" y="120908"/>
                </a:lnTo>
                <a:lnTo>
                  <a:pt x="97638" y="122955"/>
                </a:lnTo>
                <a:lnTo>
                  <a:pt x="89094" y="127049"/>
                </a:lnTo>
                <a:lnTo>
                  <a:pt x="80551" y="129096"/>
                </a:lnTo>
                <a:lnTo>
                  <a:pt x="67939" y="133191"/>
                </a:lnTo>
                <a:lnTo>
                  <a:pt x="59396" y="135238"/>
                </a:lnTo>
                <a:lnTo>
                  <a:pt x="50853" y="135238"/>
                </a:lnTo>
                <a:lnTo>
                  <a:pt x="42309" y="133191"/>
                </a:lnTo>
                <a:lnTo>
                  <a:pt x="33766" y="133191"/>
                </a:lnTo>
                <a:lnTo>
                  <a:pt x="29698" y="131144"/>
                </a:lnTo>
                <a:lnTo>
                  <a:pt x="25629" y="129096"/>
                </a:lnTo>
                <a:lnTo>
                  <a:pt x="21154" y="129096"/>
                </a:lnTo>
                <a:lnTo>
                  <a:pt x="17086" y="127049"/>
                </a:lnTo>
                <a:lnTo>
                  <a:pt x="12611" y="125002"/>
                </a:lnTo>
                <a:lnTo>
                  <a:pt x="8543" y="122955"/>
                </a:lnTo>
                <a:lnTo>
                  <a:pt x="4068" y="122955"/>
                </a:lnTo>
                <a:lnTo>
                  <a:pt x="4068" y="118861"/>
                </a:lnTo>
                <a:lnTo>
                  <a:pt x="0" y="116813"/>
                </a:lnTo>
                <a:lnTo>
                  <a:pt x="0" y="961074"/>
                </a:lnTo>
                <a:lnTo>
                  <a:pt x="8543" y="961074"/>
                </a:lnTo>
                <a:lnTo>
                  <a:pt x="12611" y="959026"/>
                </a:lnTo>
                <a:lnTo>
                  <a:pt x="21154" y="959026"/>
                </a:lnTo>
                <a:lnTo>
                  <a:pt x="25629" y="956979"/>
                </a:lnTo>
                <a:lnTo>
                  <a:pt x="38241" y="956979"/>
                </a:lnTo>
                <a:lnTo>
                  <a:pt x="46784" y="954932"/>
                </a:lnTo>
                <a:lnTo>
                  <a:pt x="63464" y="954932"/>
                </a:lnTo>
                <a:lnTo>
                  <a:pt x="67939" y="952885"/>
                </a:lnTo>
                <a:lnTo>
                  <a:pt x="101706" y="952885"/>
                </a:lnTo>
                <a:lnTo>
                  <a:pt x="110249" y="950838"/>
                </a:lnTo>
                <a:lnTo>
                  <a:pt x="182664" y="950838"/>
                </a:lnTo>
                <a:lnTo>
                  <a:pt x="186732" y="952885"/>
                </a:lnTo>
                <a:lnTo>
                  <a:pt x="190801" y="952885"/>
                </a:lnTo>
                <a:lnTo>
                  <a:pt x="195276" y="954932"/>
                </a:lnTo>
                <a:lnTo>
                  <a:pt x="199344" y="954932"/>
                </a:lnTo>
                <a:lnTo>
                  <a:pt x="203819" y="956979"/>
                </a:lnTo>
                <a:lnTo>
                  <a:pt x="207887" y="956979"/>
                </a:lnTo>
                <a:lnTo>
                  <a:pt x="207887" y="959026"/>
                </a:lnTo>
                <a:lnTo>
                  <a:pt x="212362" y="959026"/>
                </a:lnTo>
                <a:lnTo>
                  <a:pt x="216431" y="961074"/>
                </a:lnTo>
                <a:lnTo>
                  <a:pt x="216431" y="963121"/>
                </a:lnTo>
                <a:lnTo>
                  <a:pt x="220499" y="963121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549826" y="3848732"/>
            <a:ext cx="1065028" cy="1870918"/>
          </a:xfrm>
          <a:custGeom>
            <a:avLst/>
            <a:gdLst/>
            <a:ahLst/>
            <a:cxnLst/>
            <a:rect l="l" t="t" r="r" b="b"/>
            <a:pathLst>
              <a:path w="1065028" h="1870918">
                <a:moveTo>
                  <a:pt x="318218" y="1209031"/>
                </a:moveTo>
                <a:lnTo>
                  <a:pt x="318218" y="1211079"/>
                </a:lnTo>
                <a:lnTo>
                  <a:pt x="322449" y="1211079"/>
                </a:lnTo>
                <a:lnTo>
                  <a:pt x="322449" y="1213126"/>
                </a:lnTo>
                <a:lnTo>
                  <a:pt x="326721" y="1213126"/>
                </a:lnTo>
                <a:lnTo>
                  <a:pt x="326721" y="1215173"/>
                </a:lnTo>
                <a:lnTo>
                  <a:pt x="330952" y="1215173"/>
                </a:lnTo>
                <a:lnTo>
                  <a:pt x="335183" y="1217220"/>
                </a:lnTo>
                <a:lnTo>
                  <a:pt x="335183" y="1219292"/>
                </a:lnTo>
                <a:lnTo>
                  <a:pt x="343686" y="1219292"/>
                </a:lnTo>
                <a:lnTo>
                  <a:pt x="343686" y="1227481"/>
                </a:lnTo>
                <a:lnTo>
                  <a:pt x="347917" y="1231575"/>
                </a:lnTo>
                <a:lnTo>
                  <a:pt x="347917" y="1233622"/>
                </a:lnTo>
                <a:lnTo>
                  <a:pt x="356419" y="1237717"/>
                </a:lnTo>
                <a:lnTo>
                  <a:pt x="360650" y="1241811"/>
                </a:lnTo>
                <a:lnTo>
                  <a:pt x="364881" y="1245930"/>
                </a:lnTo>
                <a:lnTo>
                  <a:pt x="373384" y="1250025"/>
                </a:lnTo>
                <a:lnTo>
                  <a:pt x="381886" y="1256166"/>
                </a:lnTo>
                <a:lnTo>
                  <a:pt x="390348" y="1260261"/>
                </a:lnTo>
                <a:lnTo>
                  <a:pt x="398851" y="1264355"/>
                </a:lnTo>
                <a:lnTo>
                  <a:pt x="407313" y="1268474"/>
                </a:lnTo>
                <a:lnTo>
                  <a:pt x="415816" y="1272569"/>
                </a:lnTo>
                <a:lnTo>
                  <a:pt x="428549" y="1278710"/>
                </a:lnTo>
                <a:lnTo>
                  <a:pt x="437011" y="1282805"/>
                </a:lnTo>
                <a:lnTo>
                  <a:pt x="445514" y="1286899"/>
                </a:lnTo>
                <a:lnTo>
                  <a:pt x="454017" y="1293040"/>
                </a:lnTo>
                <a:lnTo>
                  <a:pt x="466710" y="1297160"/>
                </a:lnTo>
                <a:lnTo>
                  <a:pt x="475212" y="1301254"/>
                </a:lnTo>
                <a:lnTo>
                  <a:pt x="483715" y="1307396"/>
                </a:lnTo>
                <a:lnTo>
                  <a:pt x="492177" y="1311490"/>
                </a:lnTo>
                <a:lnTo>
                  <a:pt x="500679" y="1315584"/>
                </a:lnTo>
                <a:lnTo>
                  <a:pt x="509141" y="1319704"/>
                </a:lnTo>
                <a:lnTo>
                  <a:pt x="513413" y="1325845"/>
                </a:lnTo>
                <a:lnTo>
                  <a:pt x="521875" y="1329940"/>
                </a:lnTo>
                <a:lnTo>
                  <a:pt x="526147" y="1334034"/>
                </a:lnTo>
                <a:lnTo>
                  <a:pt x="530378" y="1338128"/>
                </a:lnTo>
                <a:lnTo>
                  <a:pt x="534609" y="1342223"/>
                </a:lnTo>
                <a:lnTo>
                  <a:pt x="534609" y="1356578"/>
                </a:lnTo>
                <a:lnTo>
                  <a:pt x="530378" y="1360672"/>
                </a:lnTo>
                <a:lnTo>
                  <a:pt x="530378" y="1364767"/>
                </a:lnTo>
                <a:lnTo>
                  <a:pt x="526147" y="1368861"/>
                </a:lnTo>
                <a:lnTo>
                  <a:pt x="526147" y="1385263"/>
                </a:lnTo>
                <a:lnTo>
                  <a:pt x="521875" y="1391405"/>
                </a:lnTo>
                <a:lnTo>
                  <a:pt x="521875" y="1442634"/>
                </a:lnTo>
                <a:lnTo>
                  <a:pt x="526147" y="1448801"/>
                </a:lnTo>
                <a:lnTo>
                  <a:pt x="526147" y="1532810"/>
                </a:lnTo>
                <a:lnTo>
                  <a:pt x="521875" y="1538951"/>
                </a:lnTo>
                <a:lnTo>
                  <a:pt x="521875" y="1547165"/>
                </a:lnTo>
                <a:lnTo>
                  <a:pt x="517644" y="1549212"/>
                </a:lnTo>
                <a:lnTo>
                  <a:pt x="517644" y="1553306"/>
                </a:lnTo>
                <a:lnTo>
                  <a:pt x="513413" y="1555354"/>
                </a:lnTo>
                <a:lnTo>
                  <a:pt x="513413" y="1559448"/>
                </a:lnTo>
                <a:lnTo>
                  <a:pt x="509141" y="1563542"/>
                </a:lnTo>
                <a:lnTo>
                  <a:pt x="509141" y="1567637"/>
                </a:lnTo>
                <a:lnTo>
                  <a:pt x="504910" y="1571731"/>
                </a:lnTo>
                <a:lnTo>
                  <a:pt x="504910" y="1577897"/>
                </a:lnTo>
                <a:lnTo>
                  <a:pt x="500679" y="1581992"/>
                </a:lnTo>
                <a:lnTo>
                  <a:pt x="500679" y="1588133"/>
                </a:lnTo>
                <a:lnTo>
                  <a:pt x="496448" y="1592228"/>
                </a:lnTo>
                <a:lnTo>
                  <a:pt x="496448" y="1598394"/>
                </a:lnTo>
                <a:lnTo>
                  <a:pt x="492177" y="1604536"/>
                </a:lnTo>
                <a:lnTo>
                  <a:pt x="492177" y="1614772"/>
                </a:lnTo>
                <a:lnTo>
                  <a:pt x="487946" y="1620913"/>
                </a:lnTo>
                <a:lnTo>
                  <a:pt x="487946" y="1633221"/>
                </a:lnTo>
                <a:lnTo>
                  <a:pt x="483715" y="1639363"/>
                </a:lnTo>
                <a:lnTo>
                  <a:pt x="483715" y="1655765"/>
                </a:lnTo>
                <a:lnTo>
                  <a:pt x="479443" y="1661907"/>
                </a:lnTo>
                <a:lnTo>
                  <a:pt x="479443" y="1704947"/>
                </a:lnTo>
                <a:lnTo>
                  <a:pt x="483715" y="1711089"/>
                </a:lnTo>
                <a:lnTo>
                  <a:pt x="487946" y="1717230"/>
                </a:lnTo>
                <a:lnTo>
                  <a:pt x="492177" y="1723372"/>
                </a:lnTo>
                <a:lnTo>
                  <a:pt x="496448" y="1729538"/>
                </a:lnTo>
                <a:lnTo>
                  <a:pt x="504910" y="1735680"/>
                </a:lnTo>
                <a:lnTo>
                  <a:pt x="513413" y="1739774"/>
                </a:lnTo>
                <a:lnTo>
                  <a:pt x="521875" y="1745916"/>
                </a:lnTo>
                <a:lnTo>
                  <a:pt x="530378" y="1750035"/>
                </a:lnTo>
                <a:lnTo>
                  <a:pt x="538880" y="1756176"/>
                </a:lnTo>
                <a:lnTo>
                  <a:pt x="551573" y="1760271"/>
                </a:lnTo>
                <a:lnTo>
                  <a:pt x="564307" y="1766412"/>
                </a:lnTo>
                <a:lnTo>
                  <a:pt x="572810" y="1770507"/>
                </a:lnTo>
                <a:lnTo>
                  <a:pt x="585543" y="1774601"/>
                </a:lnTo>
                <a:lnTo>
                  <a:pt x="598277" y="1778720"/>
                </a:lnTo>
                <a:lnTo>
                  <a:pt x="611011" y="1782815"/>
                </a:lnTo>
                <a:lnTo>
                  <a:pt x="623744" y="1786909"/>
                </a:lnTo>
                <a:lnTo>
                  <a:pt x="640709" y="1791003"/>
                </a:lnTo>
                <a:lnTo>
                  <a:pt x="653442" y="1795098"/>
                </a:lnTo>
                <a:lnTo>
                  <a:pt x="666176" y="1799192"/>
                </a:lnTo>
                <a:lnTo>
                  <a:pt x="683141" y="1803311"/>
                </a:lnTo>
                <a:lnTo>
                  <a:pt x="695874" y="1807406"/>
                </a:lnTo>
                <a:lnTo>
                  <a:pt x="708608" y="1811500"/>
                </a:lnTo>
                <a:lnTo>
                  <a:pt x="725573" y="1813547"/>
                </a:lnTo>
                <a:lnTo>
                  <a:pt x="738306" y="1817642"/>
                </a:lnTo>
                <a:lnTo>
                  <a:pt x="751040" y="1821736"/>
                </a:lnTo>
                <a:lnTo>
                  <a:pt x="763733" y="1823783"/>
                </a:lnTo>
                <a:lnTo>
                  <a:pt x="776466" y="1827903"/>
                </a:lnTo>
                <a:lnTo>
                  <a:pt x="789200" y="1829950"/>
                </a:lnTo>
                <a:lnTo>
                  <a:pt x="801934" y="1834044"/>
                </a:lnTo>
                <a:lnTo>
                  <a:pt x="814667" y="1836091"/>
                </a:lnTo>
                <a:lnTo>
                  <a:pt x="827401" y="1840186"/>
                </a:lnTo>
                <a:lnTo>
                  <a:pt x="840135" y="1842233"/>
                </a:lnTo>
                <a:lnTo>
                  <a:pt x="857099" y="1844280"/>
                </a:lnTo>
                <a:lnTo>
                  <a:pt x="869833" y="1846327"/>
                </a:lnTo>
                <a:lnTo>
                  <a:pt x="882566" y="1848374"/>
                </a:lnTo>
                <a:lnTo>
                  <a:pt x="895300" y="1850421"/>
                </a:lnTo>
                <a:lnTo>
                  <a:pt x="908034" y="1852494"/>
                </a:lnTo>
                <a:lnTo>
                  <a:pt x="920727" y="1854541"/>
                </a:lnTo>
                <a:lnTo>
                  <a:pt x="933460" y="1856588"/>
                </a:lnTo>
                <a:lnTo>
                  <a:pt x="941963" y="1858635"/>
                </a:lnTo>
                <a:lnTo>
                  <a:pt x="954697" y="1860682"/>
                </a:lnTo>
                <a:lnTo>
                  <a:pt x="963159" y="1862729"/>
                </a:lnTo>
                <a:lnTo>
                  <a:pt x="975892" y="1864777"/>
                </a:lnTo>
                <a:lnTo>
                  <a:pt x="984395" y="1864777"/>
                </a:lnTo>
                <a:lnTo>
                  <a:pt x="992897" y="1866824"/>
                </a:lnTo>
                <a:lnTo>
                  <a:pt x="1001359" y="1866824"/>
                </a:lnTo>
                <a:lnTo>
                  <a:pt x="1009862" y="1868871"/>
                </a:lnTo>
                <a:lnTo>
                  <a:pt x="1018324" y="1868871"/>
                </a:lnTo>
                <a:lnTo>
                  <a:pt x="1026827" y="1870918"/>
                </a:lnTo>
                <a:lnTo>
                  <a:pt x="1043791" y="1870918"/>
                </a:lnTo>
                <a:lnTo>
                  <a:pt x="1043791" y="329919"/>
                </a:lnTo>
                <a:lnTo>
                  <a:pt x="1039560" y="327872"/>
                </a:lnTo>
                <a:lnTo>
                  <a:pt x="1035329" y="327872"/>
                </a:lnTo>
                <a:lnTo>
                  <a:pt x="1031058" y="325825"/>
                </a:lnTo>
                <a:lnTo>
                  <a:pt x="1052294" y="325825"/>
                </a:lnTo>
                <a:lnTo>
                  <a:pt x="1052294" y="327872"/>
                </a:lnTo>
                <a:lnTo>
                  <a:pt x="1056525" y="327872"/>
                </a:lnTo>
                <a:lnTo>
                  <a:pt x="1056525" y="331991"/>
                </a:lnTo>
                <a:lnTo>
                  <a:pt x="1065028" y="331991"/>
                </a:lnTo>
                <a:lnTo>
                  <a:pt x="1056525" y="252052"/>
                </a:lnTo>
                <a:lnTo>
                  <a:pt x="1056525" y="250005"/>
                </a:lnTo>
                <a:lnTo>
                  <a:pt x="1052294" y="247957"/>
                </a:lnTo>
                <a:lnTo>
                  <a:pt x="1048022" y="245910"/>
                </a:lnTo>
                <a:lnTo>
                  <a:pt x="1043791" y="245910"/>
                </a:lnTo>
                <a:lnTo>
                  <a:pt x="1043791" y="243863"/>
                </a:lnTo>
                <a:lnTo>
                  <a:pt x="1039560" y="243863"/>
                </a:lnTo>
                <a:lnTo>
                  <a:pt x="1039560" y="241816"/>
                </a:lnTo>
                <a:lnTo>
                  <a:pt x="1035329" y="239769"/>
                </a:lnTo>
                <a:lnTo>
                  <a:pt x="1031058" y="239769"/>
                </a:lnTo>
                <a:lnTo>
                  <a:pt x="1031058" y="237722"/>
                </a:lnTo>
                <a:lnTo>
                  <a:pt x="1026827" y="235674"/>
                </a:lnTo>
                <a:lnTo>
                  <a:pt x="1022596" y="233627"/>
                </a:lnTo>
                <a:lnTo>
                  <a:pt x="1018324" y="231580"/>
                </a:lnTo>
                <a:lnTo>
                  <a:pt x="1014093" y="229508"/>
                </a:lnTo>
                <a:lnTo>
                  <a:pt x="1014093" y="227461"/>
                </a:lnTo>
                <a:lnTo>
                  <a:pt x="1009862" y="227461"/>
                </a:lnTo>
                <a:lnTo>
                  <a:pt x="1005590" y="225413"/>
                </a:lnTo>
                <a:lnTo>
                  <a:pt x="1005590" y="223366"/>
                </a:lnTo>
                <a:lnTo>
                  <a:pt x="1001359" y="223366"/>
                </a:lnTo>
                <a:lnTo>
                  <a:pt x="997128" y="221319"/>
                </a:lnTo>
                <a:lnTo>
                  <a:pt x="997128" y="219272"/>
                </a:lnTo>
                <a:lnTo>
                  <a:pt x="992897" y="219272"/>
                </a:lnTo>
                <a:lnTo>
                  <a:pt x="992897" y="217225"/>
                </a:lnTo>
                <a:lnTo>
                  <a:pt x="988626" y="215178"/>
                </a:lnTo>
                <a:lnTo>
                  <a:pt x="984395" y="215178"/>
                </a:lnTo>
                <a:lnTo>
                  <a:pt x="984395" y="213130"/>
                </a:lnTo>
                <a:lnTo>
                  <a:pt x="980164" y="213130"/>
                </a:lnTo>
                <a:lnTo>
                  <a:pt x="975892" y="211083"/>
                </a:lnTo>
                <a:lnTo>
                  <a:pt x="967430" y="209036"/>
                </a:lnTo>
                <a:lnTo>
                  <a:pt x="958928" y="206989"/>
                </a:lnTo>
                <a:lnTo>
                  <a:pt x="950466" y="204942"/>
                </a:lnTo>
                <a:lnTo>
                  <a:pt x="941963" y="200822"/>
                </a:lnTo>
                <a:lnTo>
                  <a:pt x="933460" y="198775"/>
                </a:lnTo>
                <a:lnTo>
                  <a:pt x="924998" y="196728"/>
                </a:lnTo>
                <a:lnTo>
                  <a:pt x="916496" y="194681"/>
                </a:lnTo>
                <a:lnTo>
                  <a:pt x="908034" y="192634"/>
                </a:lnTo>
                <a:lnTo>
                  <a:pt x="899531" y="188539"/>
                </a:lnTo>
                <a:lnTo>
                  <a:pt x="891028" y="186492"/>
                </a:lnTo>
                <a:lnTo>
                  <a:pt x="882566" y="184445"/>
                </a:lnTo>
                <a:lnTo>
                  <a:pt x="874064" y="182398"/>
                </a:lnTo>
                <a:lnTo>
                  <a:pt x="865602" y="178279"/>
                </a:lnTo>
                <a:lnTo>
                  <a:pt x="861330" y="176231"/>
                </a:lnTo>
                <a:lnTo>
                  <a:pt x="852868" y="174184"/>
                </a:lnTo>
                <a:lnTo>
                  <a:pt x="844366" y="170090"/>
                </a:lnTo>
                <a:lnTo>
                  <a:pt x="835863" y="168043"/>
                </a:lnTo>
                <a:lnTo>
                  <a:pt x="827401" y="165995"/>
                </a:lnTo>
                <a:lnTo>
                  <a:pt x="818898" y="161901"/>
                </a:lnTo>
                <a:lnTo>
                  <a:pt x="810436" y="159854"/>
                </a:lnTo>
                <a:lnTo>
                  <a:pt x="801934" y="157807"/>
                </a:lnTo>
                <a:lnTo>
                  <a:pt x="793472" y="153687"/>
                </a:lnTo>
                <a:lnTo>
                  <a:pt x="789200" y="151640"/>
                </a:lnTo>
                <a:lnTo>
                  <a:pt x="780738" y="149593"/>
                </a:lnTo>
                <a:lnTo>
                  <a:pt x="772235" y="145499"/>
                </a:lnTo>
                <a:lnTo>
                  <a:pt x="763733" y="143452"/>
                </a:lnTo>
                <a:lnTo>
                  <a:pt x="755271" y="139357"/>
                </a:lnTo>
                <a:lnTo>
                  <a:pt x="746768" y="137310"/>
                </a:lnTo>
                <a:lnTo>
                  <a:pt x="742537" y="133216"/>
                </a:lnTo>
                <a:lnTo>
                  <a:pt x="734035" y="131169"/>
                </a:lnTo>
                <a:lnTo>
                  <a:pt x="725573" y="127049"/>
                </a:lnTo>
                <a:lnTo>
                  <a:pt x="717070" y="125002"/>
                </a:lnTo>
                <a:lnTo>
                  <a:pt x="678869" y="112719"/>
                </a:lnTo>
                <a:lnTo>
                  <a:pt x="644940" y="98364"/>
                </a:lnTo>
                <a:lnTo>
                  <a:pt x="615242" y="86081"/>
                </a:lnTo>
                <a:lnTo>
                  <a:pt x="589774" y="73773"/>
                </a:lnTo>
                <a:lnTo>
                  <a:pt x="564307" y="63537"/>
                </a:lnTo>
                <a:lnTo>
                  <a:pt x="543111" y="53301"/>
                </a:lnTo>
                <a:lnTo>
                  <a:pt x="526147" y="40993"/>
                </a:lnTo>
                <a:lnTo>
                  <a:pt x="509141" y="32804"/>
                </a:lnTo>
                <a:lnTo>
                  <a:pt x="496448" y="22543"/>
                </a:lnTo>
                <a:lnTo>
                  <a:pt x="487946" y="14355"/>
                </a:lnTo>
                <a:lnTo>
                  <a:pt x="479443" y="6166"/>
                </a:lnTo>
                <a:lnTo>
                  <a:pt x="470981" y="0"/>
                </a:lnTo>
                <a:lnTo>
                  <a:pt x="470981" y="8213"/>
                </a:lnTo>
                <a:lnTo>
                  <a:pt x="466710" y="18449"/>
                </a:lnTo>
                <a:lnTo>
                  <a:pt x="462479" y="30757"/>
                </a:lnTo>
                <a:lnTo>
                  <a:pt x="458248" y="43040"/>
                </a:lnTo>
                <a:lnTo>
                  <a:pt x="454017" y="57395"/>
                </a:lnTo>
                <a:lnTo>
                  <a:pt x="445514" y="71726"/>
                </a:lnTo>
                <a:lnTo>
                  <a:pt x="445514" y="73773"/>
                </a:lnTo>
                <a:lnTo>
                  <a:pt x="441283" y="75820"/>
                </a:lnTo>
                <a:lnTo>
                  <a:pt x="441283" y="77867"/>
                </a:lnTo>
                <a:lnTo>
                  <a:pt x="437011" y="79939"/>
                </a:lnTo>
                <a:lnTo>
                  <a:pt x="437011" y="86081"/>
                </a:lnTo>
                <a:lnTo>
                  <a:pt x="432780" y="86081"/>
                </a:lnTo>
                <a:lnTo>
                  <a:pt x="432780" y="90175"/>
                </a:lnTo>
                <a:lnTo>
                  <a:pt x="428549" y="92222"/>
                </a:lnTo>
                <a:lnTo>
                  <a:pt x="428549" y="98364"/>
                </a:lnTo>
                <a:lnTo>
                  <a:pt x="424318" y="98364"/>
                </a:lnTo>
                <a:lnTo>
                  <a:pt x="424318" y="102458"/>
                </a:lnTo>
                <a:lnTo>
                  <a:pt x="420047" y="104530"/>
                </a:lnTo>
                <a:lnTo>
                  <a:pt x="420047" y="110672"/>
                </a:lnTo>
                <a:lnTo>
                  <a:pt x="415816" y="112719"/>
                </a:lnTo>
                <a:lnTo>
                  <a:pt x="415816" y="116813"/>
                </a:lnTo>
                <a:lnTo>
                  <a:pt x="411585" y="116813"/>
                </a:lnTo>
                <a:lnTo>
                  <a:pt x="411585" y="118861"/>
                </a:lnTo>
                <a:lnTo>
                  <a:pt x="407313" y="120908"/>
                </a:lnTo>
                <a:lnTo>
                  <a:pt x="407313" y="125002"/>
                </a:lnTo>
                <a:lnTo>
                  <a:pt x="403082" y="127049"/>
                </a:lnTo>
                <a:lnTo>
                  <a:pt x="403082" y="131169"/>
                </a:lnTo>
                <a:lnTo>
                  <a:pt x="398851" y="133216"/>
                </a:lnTo>
                <a:lnTo>
                  <a:pt x="398851" y="137310"/>
                </a:lnTo>
                <a:lnTo>
                  <a:pt x="394579" y="141404"/>
                </a:lnTo>
                <a:lnTo>
                  <a:pt x="394579" y="145499"/>
                </a:lnTo>
                <a:lnTo>
                  <a:pt x="390348" y="149593"/>
                </a:lnTo>
                <a:lnTo>
                  <a:pt x="390348" y="153687"/>
                </a:lnTo>
                <a:lnTo>
                  <a:pt x="386117" y="157807"/>
                </a:lnTo>
                <a:lnTo>
                  <a:pt x="386117" y="161901"/>
                </a:lnTo>
                <a:lnTo>
                  <a:pt x="381886" y="165995"/>
                </a:lnTo>
                <a:lnTo>
                  <a:pt x="381886" y="172137"/>
                </a:lnTo>
                <a:lnTo>
                  <a:pt x="377615" y="176231"/>
                </a:lnTo>
                <a:lnTo>
                  <a:pt x="377615" y="180351"/>
                </a:lnTo>
                <a:lnTo>
                  <a:pt x="373384" y="184445"/>
                </a:lnTo>
                <a:lnTo>
                  <a:pt x="373384" y="188539"/>
                </a:lnTo>
                <a:lnTo>
                  <a:pt x="369153" y="194681"/>
                </a:lnTo>
                <a:lnTo>
                  <a:pt x="369153" y="198775"/>
                </a:lnTo>
                <a:lnTo>
                  <a:pt x="364881" y="202870"/>
                </a:lnTo>
                <a:lnTo>
                  <a:pt x="364881" y="206989"/>
                </a:lnTo>
                <a:lnTo>
                  <a:pt x="360650" y="211083"/>
                </a:lnTo>
                <a:lnTo>
                  <a:pt x="360650" y="213130"/>
                </a:lnTo>
                <a:lnTo>
                  <a:pt x="356419" y="217225"/>
                </a:lnTo>
                <a:lnTo>
                  <a:pt x="356419" y="221319"/>
                </a:lnTo>
                <a:lnTo>
                  <a:pt x="352148" y="223366"/>
                </a:lnTo>
                <a:lnTo>
                  <a:pt x="352148" y="225413"/>
                </a:lnTo>
                <a:lnTo>
                  <a:pt x="347917" y="229508"/>
                </a:lnTo>
                <a:lnTo>
                  <a:pt x="347917" y="231580"/>
                </a:lnTo>
                <a:lnTo>
                  <a:pt x="343686" y="233627"/>
                </a:lnTo>
                <a:lnTo>
                  <a:pt x="339455" y="239769"/>
                </a:lnTo>
                <a:lnTo>
                  <a:pt x="335183" y="243863"/>
                </a:lnTo>
                <a:lnTo>
                  <a:pt x="330952" y="250005"/>
                </a:lnTo>
                <a:lnTo>
                  <a:pt x="326721" y="258218"/>
                </a:lnTo>
                <a:lnTo>
                  <a:pt x="326721" y="264360"/>
                </a:lnTo>
                <a:lnTo>
                  <a:pt x="322449" y="272548"/>
                </a:lnTo>
                <a:lnTo>
                  <a:pt x="318218" y="280762"/>
                </a:lnTo>
                <a:lnTo>
                  <a:pt x="313987" y="290998"/>
                </a:lnTo>
                <a:lnTo>
                  <a:pt x="309716" y="299187"/>
                </a:lnTo>
                <a:lnTo>
                  <a:pt x="309716" y="309448"/>
                </a:lnTo>
                <a:lnTo>
                  <a:pt x="305485" y="319683"/>
                </a:lnTo>
                <a:lnTo>
                  <a:pt x="301254" y="329919"/>
                </a:lnTo>
                <a:lnTo>
                  <a:pt x="297023" y="340180"/>
                </a:lnTo>
                <a:lnTo>
                  <a:pt x="297023" y="350416"/>
                </a:lnTo>
                <a:lnTo>
                  <a:pt x="292751" y="360677"/>
                </a:lnTo>
                <a:lnTo>
                  <a:pt x="288520" y="370913"/>
                </a:lnTo>
                <a:lnTo>
                  <a:pt x="288520" y="381149"/>
                </a:lnTo>
                <a:lnTo>
                  <a:pt x="284289" y="393457"/>
                </a:lnTo>
                <a:lnTo>
                  <a:pt x="280017" y="403693"/>
                </a:lnTo>
                <a:lnTo>
                  <a:pt x="280017" y="411906"/>
                </a:lnTo>
                <a:lnTo>
                  <a:pt x="275786" y="422142"/>
                </a:lnTo>
                <a:lnTo>
                  <a:pt x="275786" y="432378"/>
                </a:lnTo>
                <a:lnTo>
                  <a:pt x="271555" y="440592"/>
                </a:lnTo>
                <a:lnTo>
                  <a:pt x="267284" y="450827"/>
                </a:lnTo>
                <a:lnTo>
                  <a:pt x="267284" y="459041"/>
                </a:lnTo>
                <a:lnTo>
                  <a:pt x="263053" y="467230"/>
                </a:lnTo>
                <a:lnTo>
                  <a:pt x="263053" y="473371"/>
                </a:lnTo>
                <a:lnTo>
                  <a:pt x="258822" y="479513"/>
                </a:lnTo>
                <a:lnTo>
                  <a:pt x="258822" y="491821"/>
                </a:lnTo>
                <a:lnTo>
                  <a:pt x="254591" y="495915"/>
                </a:lnTo>
                <a:lnTo>
                  <a:pt x="254591" y="508198"/>
                </a:lnTo>
                <a:lnTo>
                  <a:pt x="250319" y="514365"/>
                </a:lnTo>
                <a:lnTo>
                  <a:pt x="250319" y="530742"/>
                </a:lnTo>
                <a:lnTo>
                  <a:pt x="246088" y="536909"/>
                </a:lnTo>
                <a:lnTo>
                  <a:pt x="246088" y="565594"/>
                </a:lnTo>
                <a:lnTo>
                  <a:pt x="241857" y="571736"/>
                </a:lnTo>
                <a:lnTo>
                  <a:pt x="241857" y="622965"/>
                </a:lnTo>
                <a:lnTo>
                  <a:pt x="246088" y="629107"/>
                </a:lnTo>
                <a:lnTo>
                  <a:pt x="246088" y="661911"/>
                </a:lnTo>
                <a:lnTo>
                  <a:pt x="250319" y="668053"/>
                </a:lnTo>
                <a:lnTo>
                  <a:pt x="250319" y="682383"/>
                </a:lnTo>
                <a:lnTo>
                  <a:pt x="254591" y="686502"/>
                </a:lnTo>
                <a:lnTo>
                  <a:pt x="254591" y="704927"/>
                </a:lnTo>
                <a:lnTo>
                  <a:pt x="258822" y="709021"/>
                </a:lnTo>
                <a:lnTo>
                  <a:pt x="258822" y="801244"/>
                </a:lnTo>
                <a:lnTo>
                  <a:pt x="254591" y="805338"/>
                </a:lnTo>
                <a:lnTo>
                  <a:pt x="254591" y="817646"/>
                </a:lnTo>
                <a:lnTo>
                  <a:pt x="250319" y="829929"/>
                </a:lnTo>
                <a:lnTo>
                  <a:pt x="250319" y="842237"/>
                </a:lnTo>
                <a:lnTo>
                  <a:pt x="246088" y="854521"/>
                </a:lnTo>
                <a:lnTo>
                  <a:pt x="241857" y="864781"/>
                </a:lnTo>
                <a:lnTo>
                  <a:pt x="237586" y="877064"/>
                </a:lnTo>
                <a:lnTo>
                  <a:pt x="233355" y="887300"/>
                </a:lnTo>
                <a:lnTo>
                  <a:pt x="229124" y="899608"/>
                </a:lnTo>
                <a:lnTo>
                  <a:pt x="224852" y="909844"/>
                </a:lnTo>
                <a:lnTo>
                  <a:pt x="220621" y="920105"/>
                </a:lnTo>
                <a:lnTo>
                  <a:pt x="212159" y="930341"/>
                </a:lnTo>
                <a:lnTo>
                  <a:pt x="207887" y="940602"/>
                </a:lnTo>
                <a:lnTo>
                  <a:pt x="203656" y="950838"/>
                </a:lnTo>
                <a:lnTo>
                  <a:pt x="195154" y="961074"/>
                </a:lnTo>
                <a:lnTo>
                  <a:pt x="190923" y="971334"/>
                </a:lnTo>
                <a:lnTo>
                  <a:pt x="182420" y="981570"/>
                </a:lnTo>
                <a:lnTo>
                  <a:pt x="173958" y="989784"/>
                </a:lnTo>
                <a:lnTo>
                  <a:pt x="169727" y="1000020"/>
                </a:lnTo>
                <a:lnTo>
                  <a:pt x="161224" y="1008208"/>
                </a:lnTo>
                <a:lnTo>
                  <a:pt x="152722" y="1018469"/>
                </a:lnTo>
                <a:lnTo>
                  <a:pt x="144260" y="1026658"/>
                </a:lnTo>
                <a:lnTo>
                  <a:pt x="135757" y="1034847"/>
                </a:lnTo>
                <a:lnTo>
                  <a:pt x="127295" y="1043060"/>
                </a:lnTo>
                <a:lnTo>
                  <a:pt x="118793" y="1051249"/>
                </a:lnTo>
                <a:lnTo>
                  <a:pt x="110290" y="1059438"/>
                </a:lnTo>
                <a:lnTo>
                  <a:pt x="101828" y="1067651"/>
                </a:lnTo>
                <a:lnTo>
                  <a:pt x="93325" y="1075840"/>
                </a:lnTo>
                <a:lnTo>
                  <a:pt x="84863" y="1081982"/>
                </a:lnTo>
                <a:lnTo>
                  <a:pt x="72130" y="1090170"/>
                </a:lnTo>
                <a:lnTo>
                  <a:pt x="63627" y="1096337"/>
                </a:lnTo>
                <a:lnTo>
                  <a:pt x="55165" y="1102478"/>
                </a:lnTo>
                <a:lnTo>
                  <a:pt x="46662" y="1108620"/>
                </a:lnTo>
                <a:lnTo>
                  <a:pt x="33929" y="1114761"/>
                </a:lnTo>
                <a:lnTo>
                  <a:pt x="29698" y="1118881"/>
                </a:lnTo>
                <a:lnTo>
                  <a:pt x="25426" y="1122975"/>
                </a:lnTo>
                <a:lnTo>
                  <a:pt x="25426" y="1127069"/>
                </a:lnTo>
                <a:lnTo>
                  <a:pt x="21195" y="1131164"/>
                </a:lnTo>
                <a:lnTo>
                  <a:pt x="16964" y="1133211"/>
                </a:lnTo>
                <a:lnTo>
                  <a:pt x="12733" y="1137305"/>
                </a:lnTo>
                <a:lnTo>
                  <a:pt x="12733" y="1141400"/>
                </a:lnTo>
                <a:lnTo>
                  <a:pt x="8461" y="1143472"/>
                </a:lnTo>
                <a:lnTo>
                  <a:pt x="8461" y="1147566"/>
                </a:lnTo>
                <a:lnTo>
                  <a:pt x="4230" y="1149613"/>
                </a:lnTo>
                <a:lnTo>
                  <a:pt x="4230" y="1155755"/>
                </a:lnTo>
                <a:lnTo>
                  <a:pt x="0" y="1159849"/>
                </a:lnTo>
                <a:lnTo>
                  <a:pt x="0" y="1174204"/>
                </a:lnTo>
                <a:lnTo>
                  <a:pt x="4230" y="1176252"/>
                </a:lnTo>
                <a:lnTo>
                  <a:pt x="4230" y="1180346"/>
                </a:lnTo>
                <a:lnTo>
                  <a:pt x="8461" y="1182393"/>
                </a:lnTo>
                <a:lnTo>
                  <a:pt x="8461" y="1186487"/>
                </a:lnTo>
                <a:lnTo>
                  <a:pt x="12733" y="1188535"/>
                </a:lnTo>
                <a:lnTo>
                  <a:pt x="16964" y="1190582"/>
                </a:lnTo>
                <a:lnTo>
                  <a:pt x="16964" y="1192654"/>
                </a:lnTo>
                <a:lnTo>
                  <a:pt x="21195" y="1194701"/>
                </a:lnTo>
                <a:lnTo>
                  <a:pt x="25426" y="1196748"/>
                </a:lnTo>
                <a:lnTo>
                  <a:pt x="29698" y="1196748"/>
                </a:lnTo>
                <a:lnTo>
                  <a:pt x="33929" y="1198796"/>
                </a:lnTo>
                <a:lnTo>
                  <a:pt x="42431" y="1200843"/>
                </a:lnTo>
                <a:lnTo>
                  <a:pt x="46662" y="1202890"/>
                </a:lnTo>
                <a:lnTo>
                  <a:pt x="50893" y="1204937"/>
                </a:lnTo>
                <a:lnTo>
                  <a:pt x="55165" y="1209031"/>
                </a:lnTo>
                <a:lnTo>
                  <a:pt x="55165" y="1211079"/>
                </a:lnTo>
                <a:lnTo>
                  <a:pt x="59396" y="1213126"/>
                </a:lnTo>
                <a:lnTo>
                  <a:pt x="63627" y="1215173"/>
                </a:lnTo>
                <a:lnTo>
                  <a:pt x="67858" y="1219292"/>
                </a:lnTo>
                <a:lnTo>
                  <a:pt x="67858" y="1221339"/>
                </a:lnTo>
                <a:lnTo>
                  <a:pt x="72130" y="1223387"/>
                </a:lnTo>
                <a:lnTo>
                  <a:pt x="76361" y="1225434"/>
                </a:lnTo>
                <a:lnTo>
                  <a:pt x="80592" y="1227481"/>
                </a:lnTo>
                <a:lnTo>
                  <a:pt x="80592" y="1229528"/>
                </a:lnTo>
                <a:lnTo>
                  <a:pt x="84863" y="1229528"/>
                </a:lnTo>
                <a:lnTo>
                  <a:pt x="84863" y="1231575"/>
                </a:lnTo>
                <a:lnTo>
                  <a:pt x="89094" y="1231575"/>
                </a:lnTo>
                <a:lnTo>
                  <a:pt x="93325" y="1233622"/>
                </a:lnTo>
                <a:lnTo>
                  <a:pt x="97597" y="1233622"/>
                </a:lnTo>
                <a:lnTo>
                  <a:pt x="101828" y="1231575"/>
                </a:lnTo>
                <a:lnTo>
                  <a:pt x="106059" y="1229528"/>
                </a:lnTo>
                <a:lnTo>
                  <a:pt x="106059" y="1225434"/>
                </a:lnTo>
                <a:lnTo>
                  <a:pt x="110290" y="1223387"/>
                </a:lnTo>
                <a:lnTo>
                  <a:pt x="110290" y="1219292"/>
                </a:lnTo>
                <a:lnTo>
                  <a:pt x="114562" y="1217220"/>
                </a:lnTo>
                <a:lnTo>
                  <a:pt x="114562" y="1213126"/>
                </a:lnTo>
                <a:lnTo>
                  <a:pt x="118793" y="1213126"/>
                </a:lnTo>
                <a:lnTo>
                  <a:pt x="118793" y="1209031"/>
                </a:lnTo>
                <a:lnTo>
                  <a:pt x="123023" y="1209031"/>
                </a:lnTo>
                <a:lnTo>
                  <a:pt x="127295" y="1211079"/>
                </a:lnTo>
                <a:lnTo>
                  <a:pt x="127295" y="1213126"/>
                </a:lnTo>
                <a:lnTo>
                  <a:pt x="139988" y="1213126"/>
                </a:lnTo>
                <a:lnTo>
                  <a:pt x="144260" y="1211079"/>
                </a:lnTo>
                <a:lnTo>
                  <a:pt x="144260" y="1209031"/>
                </a:lnTo>
                <a:lnTo>
                  <a:pt x="148491" y="1206984"/>
                </a:lnTo>
                <a:lnTo>
                  <a:pt x="152722" y="1204937"/>
                </a:lnTo>
                <a:lnTo>
                  <a:pt x="152722" y="1202890"/>
                </a:lnTo>
                <a:lnTo>
                  <a:pt x="156993" y="1200843"/>
                </a:lnTo>
                <a:lnTo>
                  <a:pt x="161224" y="1198796"/>
                </a:lnTo>
                <a:lnTo>
                  <a:pt x="165455" y="1194701"/>
                </a:lnTo>
                <a:lnTo>
                  <a:pt x="165455" y="1192654"/>
                </a:lnTo>
                <a:lnTo>
                  <a:pt x="169727" y="1190582"/>
                </a:lnTo>
                <a:lnTo>
                  <a:pt x="173958" y="1188535"/>
                </a:lnTo>
                <a:lnTo>
                  <a:pt x="178189" y="1184440"/>
                </a:lnTo>
                <a:lnTo>
                  <a:pt x="178189" y="1182393"/>
                </a:lnTo>
                <a:lnTo>
                  <a:pt x="182420" y="1180346"/>
                </a:lnTo>
                <a:lnTo>
                  <a:pt x="186692" y="1178299"/>
                </a:lnTo>
                <a:lnTo>
                  <a:pt x="190923" y="1176252"/>
                </a:lnTo>
                <a:lnTo>
                  <a:pt x="203656" y="1176252"/>
                </a:lnTo>
                <a:lnTo>
                  <a:pt x="207887" y="1178299"/>
                </a:lnTo>
                <a:lnTo>
                  <a:pt x="207887" y="1180346"/>
                </a:lnTo>
                <a:lnTo>
                  <a:pt x="212159" y="1184440"/>
                </a:lnTo>
                <a:lnTo>
                  <a:pt x="216390" y="1188535"/>
                </a:lnTo>
                <a:lnTo>
                  <a:pt x="216390" y="1182393"/>
                </a:lnTo>
                <a:lnTo>
                  <a:pt x="220621" y="1180346"/>
                </a:lnTo>
                <a:lnTo>
                  <a:pt x="220621" y="1178299"/>
                </a:lnTo>
                <a:lnTo>
                  <a:pt x="224852" y="1176252"/>
                </a:lnTo>
                <a:lnTo>
                  <a:pt x="224852" y="1174204"/>
                </a:lnTo>
                <a:lnTo>
                  <a:pt x="246088" y="1174204"/>
                </a:lnTo>
                <a:lnTo>
                  <a:pt x="250319" y="1176252"/>
                </a:lnTo>
                <a:lnTo>
                  <a:pt x="254591" y="1178299"/>
                </a:lnTo>
                <a:lnTo>
                  <a:pt x="258822" y="1178299"/>
                </a:lnTo>
                <a:lnTo>
                  <a:pt x="258822" y="1180346"/>
                </a:lnTo>
                <a:lnTo>
                  <a:pt x="263053" y="1180346"/>
                </a:lnTo>
                <a:lnTo>
                  <a:pt x="263053" y="1182393"/>
                </a:lnTo>
                <a:lnTo>
                  <a:pt x="267284" y="1184440"/>
                </a:lnTo>
                <a:lnTo>
                  <a:pt x="271555" y="1186487"/>
                </a:lnTo>
                <a:lnTo>
                  <a:pt x="275786" y="1188535"/>
                </a:lnTo>
                <a:lnTo>
                  <a:pt x="280017" y="1190582"/>
                </a:lnTo>
                <a:lnTo>
                  <a:pt x="284289" y="1192654"/>
                </a:lnTo>
                <a:lnTo>
                  <a:pt x="284289" y="1194701"/>
                </a:lnTo>
                <a:lnTo>
                  <a:pt x="288520" y="1196748"/>
                </a:lnTo>
                <a:lnTo>
                  <a:pt x="292751" y="1196748"/>
                </a:lnTo>
                <a:lnTo>
                  <a:pt x="292751" y="1198796"/>
                </a:lnTo>
                <a:lnTo>
                  <a:pt x="297023" y="1198796"/>
                </a:lnTo>
                <a:lnTo>
                  <a:pt x="297023" y="1200843"/>
                </a:lnTo>
                <a:lnTo>
                  <a:pt x="301254" y="1200843"/>
                </a:lnTo>
                <a:lnTo>
                  <a:pt x="301254" y="1202890"/>
                </a:lnTo>
                <a:lnTo>
                  <a:pt x="305485" y="1202890"/>
                </a:lnTo>
                <a:lnTo>
                  <a:pt x="305485" y="1204937"/>
                </a:lnTo>
                <a:lnTo>
                  <a:pt x="309716" y="1204937"/>
                </a:lnTo>
                <a:lnTo>
                  <a:pt x="309716" y="1206984"/>
                </a:lnTo>
                <a:lnTo>
                  <a:pt x="313987" y="1206984"/>
                </a:lnTo>
                <a:lnTo>
                  <a:pt x="313987" y="1209031"/>
                </a:lnTo>
                <a:lnTo>
                  <a:pt x="318218" y="1209031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008074" y="3824141"/>
            <a:ext cx="12733" cy="24591"/>
          </a:xfrm>
          <a:custGeom>
            <a:avLst/>
            <a:gdLst/>
            <a:ahLst/>
            <a:cxnLst/>
            <a:rect l="l" t="t" r="r" b="b"/>
            <a:pathLst>
              <a:path w="12733" h="24591">
                <a:moveTo>
                  <a:pt x="12733" y="18449"/>
                </a:moveTo>
                <a:lnTo>
                  <a:pt x="12733" y="12308"/>
                </a:lnTo>
                <a:lnTo>
                  <a:pt x="8461" y="6166"/>
                </a:lnTo>
                <a:lnTo>
                  <a:pt x="8461" y="4119"/>
                </a:lnTo>
                <a:lnTo>
                  <a:pt x="4230" y="0"/>
                </a:lnTo>
                <a:lnTo>
                  <a:pt x="0" y="0"/>
                </a:lnTo>
                <a:lnTo>
                  <a:pt x="0" y="8213"/>
                </a:lnTo>
                <a:lnTo>
                  <a:pt x="4230" y="12308"/>
                </a:lnTo>
                <a:lnTo>
                  <a:pt x="8461" y="18449"/>
                </a:lnTo>
                <a:lnTo>
                  <a:pt x="12733" y="24591"/>
                </a:lnTo>
                <a:lnTo>
                  <a:pt x="12733" y="18449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737878" y="4100785"/>
            <a:ext cx="101828" cy="155760"/>
          </a:xfrm>
          <a:custGeom>
            <a:avLst/>
            <a:gdLst/>
            <a:ahLst/>
            <a:cxnLst/>
            <a:rect l="l" t="t" r="r" b="b"/>
            <a:pathLst>
              <a:path w="101828" h="155760">
                <a:moveTo>
                  <a:pt x="12733" y="79939"/>
                </a:moveTo>
                <a:lnTo>
                  <a:pt x="16964" y="84034"/>
                </a:lnTo>
                <a:lnTo>
                  <a:pt x="25467" y="88128"/>
                </a:lnTo>
                <a:lnTo>
                  <a:pt x="29698" y="92222"/>
                </a:lnTo>
                <a:lnTo>
                  <a:pt x="33969" y="94269"/>
                </a:lnTo>
                <a:lnTo>
                  <a:pt x="38200" y="98364"/>
                </a:lnTo>
                <a:lnTo>
                  <a:pt x="42431" y="102458"/>
                </a:lnTo>
                <a:lnTo>
                  <a:pt x="46703" y="106577"/>
                </a:lnTo>
                <a:lnTo>
                  <a:pt x="50934" y="110672"/>
                </a:lnTo>
                <a:lnTo>
                  <a:pt x="50934" y="114766"/>
                </a:lnTo>
                <a:lnTo>
                  <a:pt x="55165" y="116813"/>
                </a:lnTo>
                <a:lnTo>
                  <a:pt x="59396" y="120908"/>
                </a:lnTo>
                <a:lnTo>
                  <a:pt x="63668" y="125002"/>
                </a:lnTo>
                <a:lnTo>
                  <a:pt x="67899" y="129096"/>
                </a:lnTo>
                <a:lnTo>
                  <a:pt x="67899" y="131169"/>
                </a:lnTo>
                <a:lnTo>
                  <a:pt x="72130" y="135263"/>
                </a:lnTo>
                <a:lnTo>
                  <a:pt x="76401" y="139357"/>
                </a:lnTo>
                <a:lnTo>
                  <a:pt x="76401" y="141404"/>
                </a:lnTo>
                <a:lnTo>
                  <a:pt x="80632" y="145499"/>
                </a:lnTo>
                <a:lnTo>
                  <a:pt x="80632" y="147546"/>
                </a:lnTo>
                <a:lnTo>
                  <a:pt x="84863" y="149593"/>
                </a:lnTo>
                <a:lnTo>
                  <a:pt x="84863" y="151640"/>
                </a:lnTo>
                <a:lnTo>
                  <a:pt x="89135" y="153687"/>
                </a:lnTo>
                <a:lnTo>
                  <a:pt x="89135" y="155760"/>
                </a:lnTo>
                <a:lnTo>
                  <a:pt x="97597" y="155760"/>
                </a:lnTo>
                <a:lnTo>
                  <a:pt x="97597" y="153687"/>
                </a:lnTo>
                <a:lnTo>
                  <a:pt x="101828" y="0"/>
                </a:lnTo>
                <a:lnTo>
                  <a:pt x="89135" y="8213"/>
                </a:lnTo>
                <a:lnTo>
                  <a:pt x="76401" y="16402"/>
                </a:lnTo>
                <a:lnTo>
                  <a:pt x="63668" y="24591"/>
                </a:lnTo>
                <a:lnTo>
                  <a:pt x="50934" y="30757"/>
                </a:lnTo>
                <a:lnTo>
                  <a:pt x="42431" y="36899"/>
                </a:lnTo>
                <a:lnTo>
                  <a:pt x="29698" y="45087"/>
                </a:lnTo>
                <a:lnTo>
                  <a:pt x="21236" y="49182"/>
                </a:lnTo>
                <a:lnTo>
                  <a:pt x="16964" y="55348"/>
                </a:lnTo>
                <a:lnTo>
                  <a:pt x="8502" y="61490"/>
                </a:lnTo>
                <a:lnTo>
                  <a:pt x="4271" y="65584"/>
                </a:lnTo>
                <a:lnTo>
                  <a:pt x="0" y="67631"/>
                </a:lnTo>
                <a:lnTo>
                  <a:pt x="4271" y="71726"/>
                </a:lnTo>
                <a:lnTo>
                  <a:pt x="8502" y="75820"/>
                </a:lnTo>
                <a:lnTo>
                  <a:pt x="12733" y="79939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593618" y="3533118"/>
            <a:ext cx="3407203" cy="2297198"/>
          </a:xfrm>
          <a:custGeom>
            <a:avLst/>
            <a:gdLst/>
            <a:ahLst/>
            <a:cxnLst/>
            <a:rect l="l" t="t" r="r" b="b"/>
            <a:pathLst>
              <a:path w="3407203" h="2297198">
                <a:moveTo>
                  <a:pt x="644980" y="1969332"/>
                </a:moveTo>
                <a:lnTo>
                  <a:pt x="683141" y="1969332"/>
                </a:lnTo>
                <a:lnTo>
                  <a:pt x="687412" y="1971380"/>
                </a:lnTo>
                <a:lnTo>
                  <a:pt x="691643" y="1973427"/>
                </a:lnTo>
                <a:lnTo>
                  <a:pt x="700105" y="1975474"/>
                </a:lnTo>
                <a:lnTo>
                  <a:pt x="704377" y="1977521"/>
                </a:lnTo>
                <a:lnTo>
                  <a:pt x="708608" y="1981615"/>
                </a:lnTo>
                <a:lnTo>
                  <a:pt x="717111" y="1983663"/>
                </a:lnTo>
                <a:lnTo>
                  <a:pt x="721342" y="1987757"/>
                </a:lnTo>
                <a:lnTo>
                  <a:pt x="725573" y="1991876"/>
                </a:lnTo>
                <a:lnTo>
                  <a:pt x="734075" y="1995971"/>
                </a:lnTo>
                <a:lnTo>
                  <a:pt x="738306" y="1998018"/>
                </a:lnTo>
                <a:lnTo>
                  <a:pt x="742537" y="2002112"/>
                </a:lnTo>
                <a:lnTo>
                  <a:pt x="746809" y="2006207"/>
                </a:lnTo>
                <a:lnTo>
                  <a:pt x="751040" y="2010301"/>
                </a:lnTo>
                <a:lnTo>
                  <a:pt x="759542" y="2014420"/>
                </a:lnTo>
                <a:lnTo>
                  <a:pt x="763773" y="2018515"/>
                </a:lnTo>
                <a:lnTo>
                  <a:pt x="768004" y="2022609"/>
                </a:lnTo>
                <a:lnTo>
                  <a:pt x="772276" y="2026703"/>
                </a:lnTo>
                <a:lnTo>
                  <a:pt x="776507" y="2030798"/>
                </a:lnTo>
                <a:lnTo>
                  <a:pt x="780738" y="2034892"/>
                </a:lnTo>
                <a:lnTo>
                  <a:pt x="784969" y="2036939"/>
                </a:lnTo>
                <a:lnTo>
                  <a:pt x="789241" y="2041058"/>
                </a:lnTo>
                <a:lnTo>
                  <a:pt x="797703" y="2043106"/>
                </a:lnTo>
                <a:lnTo>
                  <a:pt x="801974" y="2045153"/>
                </a:lnTo>
                <a:lnTo>
                  <a:pt x="806205" y="2047200"/>
                </a:lnTo>
                <a:lnTo>
                  <a:pt x="810436" y="2049247"/>
                </a:lnTo>
                <a:lnTo>
                  <a:pt x="814708" y="2051294"/>
                </a:lnTo>
                <a:lnTo>
                  <a:pt x="818939" y="2051294"/>
                </a:lnTo>
                <a:lnTo>
                  <a:pt x="823170" y="2053341"/>
                </a:lnTo>
                <a:lnTo>
                  <a:pt x="835904" y="2057436"/>
                </a:lnTo>
                <a:lnTo>
                  <a:pt x="844406" y="2063577"/>
                </a:lnTo>
                <a:lnTo>
                  <a:pt x="857099" y="2069744"/>
                </a:lnTo>
                <a:lnTo>
                  <a:pt x="869833" y="2075885"/>
                </a:lnTo>
                <a:lnTo>
                  <a:pt x="878335" y="2082027"/>
                </a:lnTo>
                <a:lnTo>
                  <a:pt x="886838" y="2088168"/>
                </a:lnTo>
                <a:lnTo>
                  <a:pt x="899531" y="2096382"/>
                </a:lnTo>
                <a:lnTo>
                  <a:pt x="908034" y="2102524"/>
                </a:lnTo>
                <a:lnTo>
                  <a:pt x="916536" y="2110712"/>
                </a:lnTo>
                <a:lnTo>
                  <a:pt x="929270" y="2116879"/>
                </a:lnTo>
                <a:lnTo>
                  <a:pt x="937732" y="2125068"/>
                </a:lnTo>
                <a:lnTo>
                  <a:pt x="946235" y="2133256"/>
                </a:lnTo>
                <a:lnTo>
                  <a:pt x="954697" y="2139398"/>
                </a:lnTo>
                <a:lnTo>
                  <a:pt x="967430" y="2147611"/>
                </a:lnTo>
                <a:lnTo>
                  <a:pt x="975933" y="2155800"/>
                </a:lnTo>
                <a:lnTo>
                  <a:pt x="984395" y="2161942"/>
                </a:lnTo>
                <a:lnTo>
                  <a:pt x="997128" y="2170155"/>
                </a:lnTo>
                <a:lnTo>
                  <a:pt x="1005631" y="2178344"/>
                </a:lnTo>
                <a:lnTo>
                  <a:pt x="1014134" y="2186533"/>
                </a:lnTo>
                <a:lnTo>
                  <a:pt x="1026827" y="2192699"/>
                </a:lnTo>
                <a:lnTo>
                  <a:pt x="1035329" y="2200888"/>
                </a:lnTo>
                <a:lnTo>
                  <a:pt x="1048063" y="2209077"/>
                </a:lnTo>
                <a:lnTo>
                  <a:pt x="1056566" y="2215218"/>
                </a:lnTo>
                <a:lnTo>
                  <a:pt x="1069259" y="2221385"/>
                </a:lnTo>
                <a:lnTo>
                  <a:pt x="1081992" y="2229573"/>
                </a:lnTo>
                <a:lnTo>
                  <a:pt x="1094726" y="2235715"/>
                </a:lnTo>
                <a:lnTo>
                  <a:pt x="1107460" y="2241856"/>
                </a:lnTo>
                <a:lnTo>
                  <a:pt x="1120193" y="2248023"/>
                </a:lnTo>
                <a:lnTo>
                  <a:pt x="1132927" y="2254164"/>
                </a:lnTo>
                <a:lnTo>
                  <a:pt x="1149891" y="2260306"/>
                </a:lnTo>
                <a:lnTo>
                  <a:pt x="1162625" y="2266447"/>
                </a:lnTo>
                <a:lnTo>
                  <a:pt x="1179590" y="2270567"/>
                </a:lnTo>
                <a:lnTo>
                  <a:pt x="1183861" y="2272614"/>
                </a:lnTo>
                <a:lnTo>
                  <a:pt x="1192323" y="2274661"/>
                </a:lnTo>
                <a:lnTo>
                  <a:pt x="1192323" y="504154"/>
                </a:lnTo>
                <a:lnTo>
                  <a:pt x="1192323" y="2274661"/>
                </a:lnTo>
                <a:lnTo>
                  <a:pt x="1196554" y="2276708"/>
                </a:lnTo>
                <a:lnTo>
                  <a:pt x="1200826" y="2278755"/>
                </a:lnTo>
                <a:lnTo>
                  <a:pt x="1209288" y="2278755"/>
                </a:lnTo>
                <a:lnTo>
                  <a:pt x="1213560" y="2280803"/>
                </a:lnTo>
                <a:lnTo>
                  <a:pt x="1217791" y="2282850"/>
                </a:lnTo>
                <a:lnTo>
                  <a:pt x="1226253" y="2282850"/>
                </a:lnTo>
                <a:lnTo>
                  <a:pt x="1230524" y="2284897"/>
                </a:lnTo>
                <a:lnTo>
                  <a:pt x="1238986" y="2284897"/>
                </a:lnTo>
                <a:lnTo>
                  <a:pt x="1243258" y="2286944"/>
                </a:lnTo>
                <a:lnTo>
                  <a:pt x="1251720" y="2286944"/>
                </a:lnTo>
                <a:lnTo>
                  <a:pt x="1255991" y="2288999"/>
                </a:lnTo>
                <a:lnTo>
                  <a:pt x="1264453" y="2288999"/>
                </a:lnTo>
                <a:lnTo>
                  <a:pt x="1268684" y="2291049"/>
                </a:lnTo>
                <a:lnTo>
                  <a:pt x="1289921" y="2291049"/>
                </a:lnTo>
                <a:lnTo>
                  <a:pt x="1298423" y="2293098"/>
                </a:lnTo>
                <a:lnTo>
                  <a:pt x="1391749" y="2293098"/>
                </a:lnTo>
                <a:lnTo>
                  <a:pt x="1400252" y="2291049"/>
                </a:lnTo>
                <a:lnTo>
                  <a:pt x="1412985" y="2291049"/>
                </a:lnTo>
                <a:lnTo>
                  <a:pt x="1425719" y="2288999"/>
                </a:lnTo>
                <a:lnTo>
                  <a:pt x="1434181" y="2288999"/>
                </a:lnTo>
                <a:lnTo>
                  <a:pt x="1446915" y="2286944"/>
                </a:lnTo>
                <a:lnTo>
                  <a:pt x="1455417" y="2284897"/>
                </a:lnTo>
                <a:lnTo>
                  <a:pt x="1463879" y="2282850"/>
                </a:lnTo>
                <a:lnTo>
                  <a:pt x="1472382" y="2280803"/>
                </a:lnTo>
                <a:lnTo>
                  <a:pt x="1485116" y="2278755"/>
                </a:lnTo>
                <a:lnTo>
                  <a:pt x="1493577" y="2276708"/>
                </a:lnTo>
                <a:lnTo>
                  <a:pt x="1502080" y="2274661"/>
                </a:lnTo>
                <a:lnTo>
                  <a:pt x="1510583" y="2270567"/>
                </a:lnTo>
                <a:lnTo>
                  <a:pt x="1514814" y="2268520"/>
                </a:lnTo>
                <a:lnTo>
                  <a:pt x="1523276" y="2264400"/>
                </a:lnTo>
                <a:lnTo>
                  <a:pt x="1531778" y="2262353"/>
                </a:lnTo>
                <a:lnTo>
                  <a:pt x="1540281" y="2258259"/>
                </a:lnTo>
                <a:lnTo>
                  <a:pt x="1548743" y="2254164"/>
                </a:lnTo>
                <a:lnTo>
                  <a:pt x="1552974" y="2250070"/>
                </a:lnTo>
                <a:lnTo>
                  <a:pt x="1561477" y="2245976"/>
                </a:lnTo>
                <a:lnTo>
                  <a:pt x="1565708" y="2239809"/>
                </a:lnTo>
                <a:lnTo>
                  <a:pt x="1574210" y="2235715"/>
                </a:lnTo>
                <a:lnTo>
                  <a:pt x="1582713" y="2229573"/>
                </a:lnTo>
                <a:lnTo>
                  <a:pt x="1586944" y="2223432"/>
                </a:lnTo>
                <a:lnTo>
                  <a:pt x="1595406" y="2217290"/>
                </a:lnTo>
                <a:lnTo>
                  <a:pt x="1599678" y="2211124"/>
                </a:lnTo>
                <a:lnTo>
                  <a:pt x="1608139" y="2204982"/>
                </a:lnTo>
                <a:lnTo>
                  <a:pt x="1612411" y="2198841"/>
                </a:lnTo>
                <a:lnTo>
                  <a:pt x="1620873" y="2192699"/>
                </a:lnTo>
                <a:lnTo>
                  <a:pt x="1625145" y="2184486"/>
                </a:lnTo>
                <a:lnTo>
                  <a:pt x="1633607" y="2176297"/>
                </a:lnTo>
                <a:lnTo>
                  <a:pt x="1637838" y="2168108"/>
                </a:lnTo>
                <a:lnTo>
                  <a:pt x="1646340" y="2159894"/>
                </a:lnTo>
                <a:lnTo>
                  <a:pt x="1650571" y="2157847"/>
                </a:lnTo>
                <a:lnTo>
                  <a:pt x="1654843" y="2155800"/>
                </a:lnTo>
                <a:lnTo>
                  <a:pt x="1659074" y="2153753"/>
                </a:lnTo>
                <a:lnTo>
                  <a:pt x="1659074" y="2151706"/>
                </a:lnTo>
                <a:lnTo>
                  <a:pt x="1663305" y="2149659"/>
                </a:lnTo>
                <a:lnTo>
                  <a:pt x="1663305" y="2147611"/>
                </a:lnTo>
                <a:lnTo>
                  <a:pt x="1667577" y="2145564"/>
                </a:lnTo>
                <a:lnTo>
                  <a:pt x="1667577" y="2143517"/>
                </a:lnTo>
                <a:lnTo>
                  <a:pt x="1671808" y="2141470"/>
                </a:lnTo>
                <a:lnTo>
                  <a:pt x="1676039" y="2137351"/>
                </a:lnTo>
                <a:lnTo>
                  <a:pt x="1676039" y="2135303"/>
                </a:lnTo>
                <a:lnTo>
                  <a:pt x="1680270" y="2133256"/>
                </a:lnTo>
                <a:lnTo>
                  <a:pt x="1680270" y="2129162"/>
                </a:lnTo>
                <a:lnTo>
                  <a:pt x="1684541" y="2127115"/>
                </a:lnTo>
                <a:lnTo>
                  <a:pt x="1688772" y="2125068"/>
                </a:lnTo>
                <a:lnTo>
                  <a:pt x="1688772" y="2120973"/>
                </a:lnTo>
                <a:lnTo>
                  <a:pt x="1693003" y="2118926"/>
                </a:lnTo>
                <a:lnTo>
                  <a:pt x="1693003" y="2116879"/>
                </a:lnTo>
                <a:lnTo>
                  <a:pt x="1697275" y="2112760"/>
                </a:lnTo>
                <a:lnTo>
                  <a:pt x="1701506" y="2110712"/>
                </a:lnTo>
                <a:lnTo>
                  <a:pt x="1701506" y="2108665"/>
                </a:lnTo>
                <a:lnTo>
                  <a:pt x="1705737" y="2106618"/>
                </a:lnTo>
                <a:lnTo>
                  <a:pt x="1705737" y="2104571"/>
                </a:lnTo>
                <a:lnTo>
                  <a:pt x="1710009" y="2102524"/>
                </a:lnTo>
                <a:lnTo>
                  <a:pt x="1714240" y="2100476"/>
                </a:lnTo>
                <a:lnTo>
                  <a:pt x="1714240" y="2098429"/>
                </a:lnTo>
                <a:lnTo>
                  <a:pt x="1718471" y="2098429"/>
                </a:lnTo>
                <a:lnTo>
                  <a:pt x="1718471" y="2096382"/>
                </a:lnTo>
                <a:lnTo>
                  <a:pt x="1722702" y="2096382"/>
                </a:lnTo>
                <a:lnTo>
                  <a:pt x="1726973" y="2094335"/>
                </a:lnTo>
                <a:lnTo>
                  <a:pt x="1731204" y="2094335"/>
                </a:lnTo>
                <a:lnTo>
                  <a:pt x="1735435" y="2092288"/>
                </a:lnTo>
                <a:lnTo>
                  <a:pt x="1739707" y="2090216"/>
                </a:lnTo>
                <a:lnTo>
                  <a:pt x="1743938" y="2088168"/>
                </a:lnTo>
                <a:lnTo>
                  <a:pt x="1748169" y="2084074"/>
                </a:lnTo>
                <a:lnTo>
                  <a:pt x="1752440" y="2082027"/>
                </a:lnTo>
                <a:lnTo>
                  <a:pt x="1756671" y="2077933"/>
                </a:lnTo>
                <a:lnTo>
                  <a:pt x="1765133" y="2073838"/>
                </a:lnTo>
                <a:lnTo>
                  <a:pt x="1769405" y="2069744"/>
                </a:lnTo>
                <a:lnTo>
                  <a:pt x="1773636" y="2065650"/>
                </a:lnTo>
                <a:lnTo>
                  <a:pt x="1777867" y="2061530"/>
                </a:lnTo>
                <a:lnTo>
                  <a:pt x="1782139" y="2057436"/>
                </a:lnTo>
                <a:lnTo>
                  <a:pt x="1786370" y="2051294"/>
                </a:lnTo>
                <a:lnTo>
                  <a:pt x="1790601" y="2047200"/>
                </a:lnTo>
                <a:lnTo>
                  <a:pt x="1794872" y="2043106"/>
                </a:lnTo>
                <a:lnTo>
                  <a:pt x="1799103" y="2036939"/>
                </a:lnTo>
                <a:lnTo>
                  <a:pt x="1807565" y="2032845"/>
                </a:lnTo>
                <a:lnTo>
                  <a:pt x="1811837" y="2028750"/>
                </a:lnTo>
                <a:lnTo>
                  <a:pt x="1816068" y="2024656"/>
                </a:lnTo>
                <a:lnTo>
                  <a:pt x="1820299" y="2020562"/>
                </a:lnTo>
                <a:lnTo>
                  <a:pt x="1824571" y="2016467"/>
                </a:lnTo>
                <a:lnTo>
                  <a:pt x="1828802" y="2012348"/>
                </a:lnTo>
                <a:lnTo>
                  <a:pt x="1833033" y="2008254"/>
                </a:lnTo>
                <a:lnTo>
                  <a:pt x="1837304" y="2006207"/>
                </a:lnTo>
                <a:lnTo>
                  <a:pt x="1845766" y="2002112"/>
                </a:lnTo>
                <a:lnTo>
                  <a:pt x="1849997" y="2000065"/>
                </a:lnTo>
                <a:lnTo>
                  <a:pt x="1854269" y="1998018"/>
                </a:lnTo>
                <a:lnTo>
                  <a:pt x="1858500" y="1995971"/>
                </a:lnTo>
                <a:lnTo>
                  <a:pt x="1862731" y="1995971"/>
                </a:lnTo>
                <a:lnTo>
                  <a:pt x="1867002" y="1993923"/>
                </a:lnTo>
                <a:lnTo>
                  <a:pt x="1871233" y="1993923"/>
                </a:lnTo>
                <a:lnTo>
                  <a:pt x="1875464" y="1995971"/>
                </a:lnTo>
                <a:lnTo>
                  <a:pt x="1892429" y="2002112"/>
                </a:lnTo>
                <a:lnTo>
                  <a:pt x="1909434" y="2008254"/>
                </a:lnTo>
                <a:lnTo>
                  <a:pt x="1926399" y="2016467"/>
                </a:lnTo>
                <a:lnTo>
                  <a:pt x="1943364" y="2022609"/>
                </a:lnTo>
                <a:lnTo>
                  <a:pt x="1960328" y="2030798"/>
                </a:lnTo>
                <a:lnTo>
                  <a:pt x="1977293" y="2038986"/>
                </a:lnTo>
                <a:lnTo>
                  <a:pt x="1994298" y="2045153"/>
                </a:lnTo>
                <a:lnTo>
                  <a:pt x="2011263" y="2053341"/>
                </a:lnTo>
                <a:lnTo>
                  <a:pt x="2028227" y="2061530"/>
                </a:lnTo>
                <a:lnTo>
                  <a:pt x="2045192" y="2069744"/>
                </a:lnTo>
                <a:lnTo>
                  <a:pt x="2066428" y="2077933"/>
                </a:lnTo>
                <a:lnTo>
                  <a:pt x="2083393" y="2088168"/>
                </a:lnTo>
                <a:lnTo>
                  <a:pt x="2100358" y="2096382"/>
                </a:lnTo>
                <a:lnTo>
                  <a:pt x="2117322" y="2104571"/>
                </a:lnTo>
                <a:lnTo>
                  <a:pt x="2134287" y="2112760"/>
                </a:lnTo>
                <a:lnTo>
                  <a:pt x="2155523" y="2120973"/>
                </a:lnTo>
                <a:lnTo>
                  <a:pt x="2172488" y="2129162"/>
                </a:lnTo>
                <a:lnTo>
                  <a:pt x="2189452" y="2137351"/>
                </a:lnTo>
                <a:lnTo>
                  <a:pt x="2210689" y="2145564"/>
                </a:lnTo>
                <a:lnTo>
                  <a:pt x="2227653" y="2153753"/>
                </a:lnTo>
                <a:lnTo>
                  <a:pt x="2244618" y="2161942"/>
                </a:lnTo>
                <a:lnTo>
                  <a:pt x="2265854" y="2170155"/>
                </a:lnTo>
                <a:lnTo>
                  <a:pt x="2282819" y="2178344"/>
                </a:lnTo>
                <a:lnTo>
                  <a:pt x="2299783" y="2186533"/>
                </a:lnTo>
                <a:lnTo>
                  <a:pt x="2321020" y="2194746"/>
                </a:lnTo>
                <a:lnTo>
                  <a:pt x="2337984" y="2200888"/>
                </a:lnTo>
                <a:lnTo>
                  <a:pt x="2354949" y="2209077"/>
                </a:lnTo>
                <a:lnTo>
                  <a:pt x="2376144" y="2215218"/>
                </a:lnTo>
                <a:lnTo>
                  <a:pt x="2393150" y="2221385"/>
                </a:lnTo>
                <a:lnTo>
                  <a:pt x="2410074" y="2227526"/>
                </a:lnTo>
                <a:lnTo>
                  <a:pt x="2431229" y="2233668"/>
                </a:lnTo>
                <a:lnTo>
                  <a:pt x="2448315" y="2239809"/>
                </a:lnTo>
                <a:lnTo>
                  <a:pt x="2460927" y="2243929"/>
                </a:lnTo>
                <a:lnTo>
                  <a:pt x="2473945" y="2248023"/>
                </a:lnTo>
                <a:lnTo>
                  <a:pt x="2486557" y="2252117"/>
                </a:lnTo>
                <a:lnTo>
                  <a:pt x="2499168" y="2256212"/>
                </a:lnTo>
                <a:lnTo>
                  <a:pt x="2511780" y="2260306"/>
                </a:lnTo>
                <a:lnTo>
                  <a:pt x="2524798" y="2264400"/>
                </a:lnTo>
                <a:lnTo>
                  <a:pt x="2537410" y="2266447"/>
                </a:lnTo>
                <a:lnTo>
                  <a:pt x="2550022" y="2270567"/>
                </a:lnTo>
                <a:lnTo>
                  <a:pt x="2563040" y="2272614"/>
                </a:lnTo>
                <a:lnTo>
                  <a:pt x="2575652" y="2276708"/>
                </a:lnTo>
                <a:lnTo>
                  <a:pt x="2588263" y="2278755"/>
                </a:lnTo>
                <a:lnTo>
                  <a:pt x="2600875" y="2280803"/>
                </a:lnTo>
                <a:lnTo>
                  <a:pt x="2613893" y="2282850"/>
                </a:lnTo>
                <a:lnTo>
                  <a:pt x="2626505" y="2284897"/>
                </a:lnTo>
                <a:lnTo>
                  <a:pt x="2639116" y="2286944"/>
                </a:lnTo>
                <a:lnTo>
                  <a:pt x="2652135" y="2288999"/>
                </a:lnTo>
                <a:lnTo>
                  <a:pt x="2664746" y="2291049"/>
                </a:lnTo>
                <a:lnTo>
                  <a:pt x="2677358" y="2293098"/>
                </a:lnTo>
                <a:lnTo>
                  <a:pt x="2689970" y="2295148"/>
                </a:lnTo>
                <a:lnTo>
                  <a:pt x="2702988" y="2295148"/>
                </a:lnTo>
                <a:lnTo>
                  <a:pt x="2711531" y="2297198"/>
                </a:lnTo>
                <a:lnTo>
                  <a:pt x="2808763" y="2297198"/>
                </a:lnTo>
                <a:lnTo>
                  <a:pt x="2821781" y="2295148"/>
                </a:lnTo>
                <a:lnTo>
                  <a:pt x="2830324" y="2295148"/>
                </a:lnTo>
                <a:lnTo>
                  <a:pt x="2842936" y="2293098"/>
                </a:lnTo>
                <a:lnTo>
                  <a:pt x="2851479" y="2293098"/>
                </a:lnTo>
                <a:lnTo>
                  <a:pt x="2860023" y="2291049"/>
                </a:lnTo>
                <a:lnTo>
                  <a:pt x="2868566" y="2288999"/>
                </a:lnTo>
                <a:lnTo>
                  <a:pt x="2876702" y="2286944"/>
                </a:lnTo>
                <a:lnTo>
                  <a:pt x="2885246" y="2284897"/>
                </a:lnTo>
                <a:lnTo>
                  <a:pt x="2893789" y="2282850"/>
                </a:lnTo>
                <a:lnTo>
                  <a:pt x="2902332" y="2278755"/>
                </a:lnTo>
                <a:lnTo>
                  <a:pt x="2910876" y="2276708"/>
                </a:lnTo>
                <a:lnTo>
                  <a:pt x="2919419" y="2274661"/>
                </a:lnTo>
                <a:lnTo>
                  <a:pt x="2927962" y="2270567"/>
                </a:lnTo>
                <a:lnTo>
                  <a:pt x="2936099" y="2266447"/>
                </a:lnTo>
                <a:lnTo>
                  <a:pt x="2944642" y="2262353"/>
                </a:lnTo>
                <a:lnTo>
                  <a:pt x="2953186" y="2260306"/>
                </a:lnTo>
                <a:lnTo>
                  <a:pt x="2965797" y="2256212"/>
                </a:lnTo>
                <a:lnTo>
                  <a:pt x="2974340" y="2252117"/>
                </a:lnTo>
                <a:lnTo>
                  <a:pt x="2982884" y="2248023"/>
                </a:lnTo>
                <a:lnTo>
                  <a:pt x="2991427" y="2243929"/>
                </a:lnTo>
                <a:lnTo>
                  <a:pt x="2999970" y="2239809"/>
                </a:lnTo>
                <a:lnTo>
                  <a:pt x="3008514" y="2233668"/>
                </a:lnTo>
                <a:lnTo>
                  <a:pt x="3012582" y="2229573"/>
                </a:lnTo>
                <a:lnTo>
                  <a:pt x="3021125" y="2225479"/>
                </a:lnTo>
                <a:lnTo>
                  <a:pt x="3029669" y="2221385"/>
                </a:lnTo>
                <a:lnTo>
                  <a:pt x="3038212" y="2217290"/>
                </a:lnTo>
                <a:lnTo>
                  <a:pt x="3042280" y="2211124"/>
                </a:lnTo>
                <a:lnTo>
                  <a:pt x="3050824" y="2207029"/>
                </a:lnTo>
                <a:lnTo>
                  <a:pt x="3054892" y="2202935"/>
                </a:lnTo>
                <a:lnTo>
                  <a:pt x="3063435" y="2198841"/>
                </a:lnTo>
                <a:lnTo>
                  <a:pt x="3067910" y="2194746"/>
                </a:lnTo>
                <a:lnTo>
                  <a:pt x="3071979" y="2190627"/>
                </a:lnTo>
                <a:lnTo>
                  <a:pt x="3076454" y="2186533"/>
                </a:lnTo>
                <a:lnTo>
                  <a:pt x="3080522" y="2182438"/>
                </a:lnTo>
                <a:lnTo>
                  <a:pt x="3084590" y="2178344"/>
                </a:lnTo>
                <a:lnTo>
                  <a:pt x="3089065" y="2174250"/>
                </a:lnTo>
                <a:lnTo>
                  <a:pt x="3093133" y="2170155"/>
                </a:lnTo>
                <a:lnTo>
                  <a:pt x="3097609" y="2168108"/>
                </a:lnTo>
                <a:lnTo>
                  <a:pt x="3101677" y="2163989"/>
                </a:lnTo>
                <a:lnTo>
                  <a:pt x="3101677" y="2161942"/>
                </a:lnTo>
                <a:lnTo>
                  <a:pt x="3106152" y="2157847"/>
                </a:lnTo>
                <a:lnTo>
                  <a:pt x="3110220" y="2155800"/>
                </a:lnTo>
                <a:lnTo>
                  <a:pt x="3110220" y="2151706"/>
                </a:lnTo>
                <a:lnTo>
                  <a:pt x="3114288" y="2147611"/>
                </a:lnTo>
                <a:lnTo>
                  <a:pt x="3114288" y="2141470"/>
                </a:lnTo>
                <a:lnTo>
                  <a:pt x="3118763" y="2137351"/>
                </a:lnTo>
                <a:lnTo>
                  <a:pt x="3118763" y="2131209"/>
                </a:lnTo>
                <a:lnTo>
                  <a:pt x="3122832" y="2127115"/>
                </a:lnTo>
                <a:lnTo>
                  <a:pt x="3122832" y="2102524"/>
                </a:lnTo>
                <a:lnTo>
                  <a:pt x="3118763" y="2098429"/>
                </a:lnTo>
                <a:lnTo>
                  <a:pt x="3118763" y="2090216"/>
                </a:lnTo>
                <a:lnTo>
                  <a:pt x="3114288" y="2086121"/>
                </a:lnTo>
                <a:lnTo>
                  <a:pt x="3114288" y="2079980"/>
                </a:lnTo>
                <a:lnTo>
                  <a:pt x="3110220" y="2075885"/>
                </a:lnTo>
                <a:lnTo>
                  <a:pt x="3106152" y="2071791"/>
                </a:lnTo>
                <a:lnTo>
                  <a:pt x="3106152" y="2067697"/>
                </a:lnTo>
                <a:lnTo>
                  <a:pt x="3101677" y="2063577"/>
                </a:lnTo>
                <a:lnTo>
                  <a:pt x="3097609" y="2055389"/>
                </a:lnTo>
                <a:lnTo>
                  <a:pt x="3089065" y="2045153"/>
                </a:lnTo>
                <a:lnTo>
                  <a:pt x="3084590" y="2036939"/>
                </a:lnTo>
                <a:lnTo>
                  <a:pt x="3076454" y="2026703"/>
                </a:lnTo>
                <a:lnTo>
                  <a:pt x="3071979" y="2016467"/>
                </a:lnTo>
                <a:lnTo>
                  <a:pt x="3067910" y="2006207"/>
                </a:lnTo>
                <a:lnTo>
                  <a:pt x="3063435" y="1995971"/>
                </a:lnTo>
                <a:lnTo>
                  <a:pt x="3059367" y="1985710"/>
                </a:lnTo>
                <a:lnTo>
                  <a:pt x="3054892" y="1975474"/>
                </a:lnTo>
                <a:lnTo>
                  <a:pt x="3054892" y="1965238"/>
                </a:lnTo>
                <a:lnTo>
                  <a:pt x="3050824" y="1954977"/>
                </a:lnTo>
                <a:lnTo>
                  <a:pt x="3050824" y="1944741"/>
                </a:lnTo>
                <a:lnTo>
                  <a:pt x="3046755" y="1932433"/>
                </a:lnTo>
                <a:lnTo>
                  <a:pt x="3046755" y="1922197"/>
                </a:lnTo>
                <a:lnTo>
                  <a:pt x="3042280" y="1911937"/>
                </a:lnTo>
                <a:lnTo>
                  <a:pt x="3042280" y="1879157"/>
                </a:lnTo>
                <a:lnTo>
                  <a:pt x="3038212" y="1868921"/>
                </a:lnTo>
                <a:lnTo>
                  <a:pt x="3038212" y="1815644"/>
                </a:lnTo>
                <a:lnTo>
                  <a:pt x="3042280" y="1805384"/>
                </a:lnTo>
                <a:lnTo>
                  <a:pt x="3042280" y="1745966"/>
                </a:lnTo>
                <a:lnTo>
                  <a:pt x="3046755" y="1737777"/>
                </a:lnTo>
                <a:lnTo>
                  <a:pt x="3046755" y="1729563"/>
                </a:lnTo>
                <a:lnTo>
                  <a:pt x="3050824" y="1727516"/>
                </a:lnTo>
                <a:lnTo>
                  <a:pt x="3050824" y="1725469"/>
                </a:lnTo>
                <a:lnTo>
                  <a:pt x="3054892" y="1723422"/>
                </a:lnTo>
                <a:lnTo>
                  <a:pt x="3054892" y="1721375"/>
                </a:lnTo>
                <a:lnTo>
                  <a:pt x="3059367" y="1719327"/>
                </a:lnTo>
                <a:lnTo>
                  <a:pt x="3063435" y="1717280"/>
                </a:lnTo>
                <a:lnTo>
                  <a:pt x="3067910" y="1715233"/>
                </a:lnTo>
                <a:lnTo>
                  <a:pt x="3071979" y="1713186"/>
                </a:lnTo>
                <a:lnTo>
                  <a:pt x="3076454" y="1711139"/>
                </a:lnTo>
                <a:lnTo>
                  <a:pt x="3080522" y="1709066"/>
                </a:lnTo>
                <a:lnTo>
                  <a:pt x="3084590" y="1707019"/>
                </a:lnTo>
                <a:lnTo>
                  <a:pt x="3089065" y="1704972"/>
                </a:lnTo>
                <a:lnTo>
                  <a:pt x="3093133" y="1702925"/>
                </a:lnTo>
                <a:lnTo>
                  <a:pt x="3097609" y="1700878"/>
                </a:lnTo>
                <a:lnTo>
                  <a:pt x="3106152" y="1698831"/>
                </a:lnTo>
                <a:lnTo>
                  <a:pt x="3110220" y="1696783"/>
                </a:lnTo>
                <a:lnTo>
                  <a:pt x="3114288" y="1696783"/>
                </a:lnTo>
                <a:lnTo>
                  <a:pt x="3118763" y="1694736"/>
                </a:lnTo>
                <a:lnTo>
                  <a:pt x="3127307" y="1692689"/>
                </a:lnTo>
                <a:lnTo>
                  <a:pt x="3131375" y="1690642"/>
                </a:lnTo>
                <a:lnTo>
                  <a:pt x="3135850" y="1688595"/>
                </a:lnTo>
                <a:lnTo>
                  <a:pt x="3143987" y="1688595"/>
                </a:lnTo>
                <a:lnTo>
                  <a:pt x="3148462" y="1686548"/>
                </a:lnTo>
                <a:lnTo>
                  <a:pt x="3152530" y="1684475"/>
                </a:lnTo>
                <a:lnTo>
                  <a:pt x="3157005" y="1684475"/>
                </a:lnTo>
                <a:lnTo>
                  <a:pt x="3165548" y="1682428"/>
                </a:lnTo>
                <a:lnTo>
                  <a:pt x="3169617" y="1680381"/>
                </a:lnTo>
                <a:lnTo>
                  <a:pt x="3173685" y="1680381"/>
                </a:lnTo>
                <a:lnTo>
                  <a:pt x="3178160" y="1678334"/>
                </a:lnTo>
                <a:lnTo>
                  <a:pt x="3182228" y="1678334"/>
                </a:lnTo>
                <a:lnTo>
                  <a:pt x="3186703" y="1676287"/>
                </a:lnTo>
                <a:lnTo>
                  <a:pt x="3190772" y="1674240"/>
                </a:lnTo>
                <a:lnTo>
                  <a:pt x="3195247" y="1674240"/>
                </a:lnTo>
                <a:lnTo>
                  <a:pt x="3199315" y="1672192"/>
                </a:lnTo>
                <a:lnTo>
                  <a:pt x="3199315" y="825885"/>
                </a:lnTo>
                <a:lnTo>
                  <a:pt x="3203383" y="823813"/>
                </a:lnTo>
                <a:lnTo>
                  <a:pt x="3203383" y="821766"/>
                </a:lnTo>
                <a:lnTo>
                  <a:pt x="3207858" y="819719"/>
                </a:lnTo>
                <a:lnTo>
                  <a:pt x="3224945" y="819719"/>
                </a:lnTo>
                <a:lnTo>
                  <a:pt x="3229013" y="821766"/>
                </a:lnTo>
                <a:lnTo>
                  <a:pt x="3233081" y="823813"/>
                </a:lnTo>
                <a:lnTo>
                  <a:pt x="3237556" y="823813"/>
                </a:lnTo>
                <a:lnTo>
                  <a:pt x="3241625" y="825885"/>
                </a:lnTo>
                <a:lnTo>
                  <a:pt x="3246100" y="827932"/>
                </a:lnTo>
                <a:lnTo>
                  <a:pt x="3250168" y="832027"/>
                </a:lnTo>
                <a:lnTo>
                  <a:pt x="3258711" y="832027"/>
                </a:lnTo>
                <a:lnTo>
                  <a:pt x="3258711" y="829979"/>
                </a:lnTo>
                <a:lnTo>
                  <a:pt x="3267255" y="829979"/>
                </a:lnTo>
                <a:lnTo>
                  <a:pt x="3271323" y="827932"/>
                </a:lnTo>
                <a:lnTo>
                  <a:pt x="3275798" y="827932"/>
                </a:lnTo>
                <a:lnTo>
                  <a:pt x="3275798" y="825885"/>
                </a:lnTo>
                <a:lnTo>
                  <a:pt x="3284341" y="825885"/>
                </a:lnTo>
                <a:lnTo>
                  <a:pt x="3284341" y="823813"/>
                </a:lnTo>
                <a:lnTo>
                  <a:pt x="3288410" y="823813"/>
                </a:lnTo>
                <a:lnTo>
                  <a:pt x="3288410" y="821766"/>
                </a:lnTo>
                <a:lnTo>
                  <a:pt x="3292885" y="821766"/>
                </a:lnTo>
                <a:lnTo>
                  <a:pt x="3296953" y="819719"/>
                </a:lnTo>
                <a:lnTo>
                  <a:pt x="3301021" y="819719"/>
                </a:lnTo>
                <a:lnTo>
                  <a:pt x="3301021" y="817671"/>
                </a:lnTo>
                <a:lnTo>
                  <a:pt x="3305496" y="815624"/>
                </a:lnTo>
                <a:lnTo>
                  <a:pt x="3309565" y="813577"/>
                </a:lnTo>
                <a:lnTo>
                  <a:pt x="3314040" y="813577"/>
                </a:lnTo>
                <a:lnTo>
                  <a:pt x="3314040" y="811530"/>
                </a:lnTo>
                <a:lnTo>
                  <a:pt x="3318108" y="811530"/>
                </a:lnTo>
                <a:lnTo>
                  <a:pt x="3318108" y="809483"/>
                </a:lnTo>
                <a:lnTo>
                  <a:pt x="3322583" y="807435"/>
                </a:lnTo>
                <a:lnTo>
                  <a:pt x="3326651" y="805388"/>
                </a:lnTo>
                <a:lnTo>
                  <a:pt x="3330719" y="805388"/>
                </a:lnTo>
                <a:lnTo>
                  <a:pt x="3330719" y="803341"/>
                </a:lnTo>
                <a:lnTo>
                  <a:pt x="3335195" y="803341"/>
                </a:lnTo>
                <a:lnTo>
                  <a:pt x="3335195" y="801294"/>
                </a:lnTo>
                <a:lnTo>
                  <a:pt x="3339263" y="801294"/>
                </a:lnTo>
                <a:lnTo>
                  <a:pt x="3339263" y="799247"/>
                </a:lnTo>
                <a:lnTo>
                  <a:pt x="3343738" y="799247"/>
                </a:lnTo>
                <a:lnTo>
                  <a:pt x="3343738" y="797175"/>
                </a:lnTo>
                <a:lnTo>
                  <a:pt x="3347806" y="797175"/>
                </a:lnTo>
                <a:lnTo>
                  <a:pt x="3352281" y="795127"/>
                </a:lnTo>
                <a:lnTo>
                  <a:pt x="3356349" y="795127"/>
                </a:lnTo>
                <a:lnTo>
                  <a:pt x="3356349" y="793080"/>
                </a:lnTo>
                <a:lnTo>
                  <a:pt x="3360418" y="793080"/>
                </a:lnTo>
                <a:lnTo>
                  <a:pt x="3364893" y="788986"/>
                </a:lnTo>
                <a:lnTo>
                  <a:pt x="3373436" y="784892"/>
                </a:lnTo>
                <a:lnTo>
                  <a:pt x="3381979" y="782844"/>
                </a:lnTo>
                <a:lnTo>
                  <a:pt x="3390116" y="778750"/>
                </a:lnTo>
                <a:lnTo>
                  <a:pt x="3394591" y="774656"/>
                </a:lnTo>
                <a:lnTo>
                  <a:pt x="3398659" y="773669"/>
                </a:lnTo>
                <a:lnTo>
                  <a:pt x="3398659" y="772584"/>
                </a:lnTo>
                <a:lnTo>
                  <a:pt x="3403134" y="766442"/>
                </a:lnTo>
                <a:lnTo>
                  <a:pt x="3403134" y="760301"/>
                </a:lnTo>
                <a:lnTo>
                  <a:pt x="3407203" y="754159"/>
                </a:lnTo>
                <a:lnTo>
                  <a:pt x="3407203" y="709071"/>
                </a:lnTo>
                <a:lnTo>
                  <a:pt x="3403134" y="700882"/>
                </a:lnTo>
                <a:lnTo>
                  <a:pt x="3403134" y="690622"/>
                </a:lnTo>
                <a:lnTo>
                  <a:pt x="3398659" y="680386"/>
                </a:lnTo>
                <a:lnTo>
                  <a:pt x="3394591" y="674244"/>
                </a:lnTo>
                <a:lnTo>
                  <a:pt x="3390116" y="666031"/>
                </a:lnTo>
                <a:lnTo>
                  <a:pt x="3386048" y="659889"/>
                </a:lnTo>
                <a:lnTo>
                  <a:pt x="3381979" y="653748"/>
                </a:lnTo>
                <a:lnTo>
                  <a:pt x="3377504" y="647606"/>
                </a:lnTo>
                <a:lnTo>
                  <a:pt x="3373436" y="641440"/>
                </a:lnTo>
                <a:lnTo>
                  <a:pt x="3364893" y="635298"/>
                </a:lnTo>
                <a:lnTo>
                  <a:pt x="3360418" y="629156"/>
                </a:lnTo>
                <a:lnTo>
                  <a:pt x="3356349" y="623015"/>
                </a:lnTo>
                <a:lnTo>
                  <a:pt x="3352281" y="618896"/>
                </a:lnTo>
                <a:lnTo>
                  <a:pt x="3347806" y="612754"/>
                </a:lnTo>
                <a:lnTo>
                  <a:pt x="3343738" y="608660"/>
                </a:lnTo>
                <a:lnTo>
                  <a:pt x="3339263" y="602518"/>
                </a:lnTo>
                <a:lnTo>
                  <a:pt x="3330719" y="598424"/>
                </a:lnTo>
                <a:lnTo>
                  <a:pt x="3326651" y="592257"/>
                </a:lnTo>
                <a:lnTo>
                  <a:pt x="3322583" y="588163"/>
                </a:lnTo>
                <a:lnTo>
                  <a:pt x="3318108" y="584069"/>
                </a:lnTo>
                <a:lnTo>
                  <a:pt x="3314040" y="579974"/>
                </a:lnTo>
                <a:lnTo>
                  <a:pt x="3309565" y="575880"/>
                </a:lnTo>
                <a:lnTo>
                  <a:pt x="3305496" y="571786"/>
                </a:lnTo>
                <a:lnTo>
                  <a:pt x="3301021" y="567666"/>
                </a:lnTo>
                <a:lnTo>
                  <a:pt x="3296953" y="563572"/>
                </a:lnTo>
                <a:lnTo>
                  <a:pt x="3292885" y="561525"/>
                </a:lnTo>
                <a:lnTo>
                  <a:pt x="3288410" y="557430"/>
                </a:lnTo>
                <a:lnTo>
                  <a:pt x="3284341" y="555383"/>
                </a:lnTo>
                <a:lnTo>
                  <a:pt x="3279866" y="551289"/>
                </a:lnTo>
                <a:lnTo>
                  <a:pt x="3275798" y="549242"/>
                </a:lnTo>
                <a:lnTo>
                  <a:pt x="3271323" y="547195"/>
                </a:lnTo>
                <a:lnTo>
                  <a:pt x="3271323" y="545122"/>
                </a:lnTo>
                <a:lnTo>
                  <a:pt x="3267255" y="541028"/>
                </a:lnTo>
                <a:lnTo>
                  <a:pt x="3262780" y="541028"/>
                </a:lnTo>
                <a:lnTo>
                  <a:pt x="3262780" y="538981"/>
                </a:lnTo>
                <a:lnTo>
                  <a:pt x="3250168" y="530792"/>
                </a:lnTo>
                <a:lnTo>
                  <a:pt x="3237556" y="524651"/>
                </a:lnTo>
                <a:lnTo>
                  <a:pt x="3224945" y="518484"/>
                </a:lnTo>
                <a:lnTo>
                  <a:pt x="3211926" y="512343"/>
                </a:lnTo>
                <a:lnTo>
                  <a:pt x="3199315" y="504154"/>
                </a:lnTo>
                <a:lnTo>
                  <a:pt x="3186703" y="498012"/>
                </a:lnTo>
                <a:lnTo>
                  <a:pt x="3173685" y="491846"/>
                </a:lnTo>
                <a:lnTo>
                  <a:pt x="3161073" y="485704"/>
                </a:lnTo>
                <a:lnTo>
                  <a:pt x="3148462" y="481610"/>
                </a:lnTo>
                <a:lnTo>
                  <a:pt x="3135850" y="475468"/>
                </a:lnTo>
                <a:lnTo>
                  <a:pt x="3118763" y="469302"/>
                </a:lnTo>
                <a:lnTo>
                  <a:pt x="3106152" y="463160"/>
                </a:lnTo>
                <a:lnTo>
                  <a:pt x="3093133" y="459066"/>
                </a:lnTo>
                <a:lnTo>
                  <a:pt x="3076454" y="452925"/>
                </a:lnTo>
                <a:lnTo>
                  <a:pt x="3063435" y="446783"/>
                </a:lnTo>
                <a:lnTo>
                  <a:pt x="3046755" y="442664"/>
                </a:lnTo>
                <a:lnTo>
                  <a:pt x="3033737" y="436522"/>
                </a:lnTo>
                <a:lnTo>
                  <a:pt x="3017057" y="432428"/>
                </a:lnTo>
                <a:lnTo>
                  <a:pt x="3004039" y="426286"/>
                </a:lnTo>
                <a:lnTo>
                  <a:pt x="2987359" y="422192"/>
                </a:lnTo>
                <a:lnTo>
                  <a:pt x="2970272" y="418073"/>
                </a:lnTo>
                <a:lnTo>
                  <a:pt x="2957661" y="411931"/>
                </a:lnTo>
                <a:lnTo>
                  <a:pt x="2940574" y="407837"/>
                </a:lnTo>
                <a:lnTo>
                  <a:pt x="2923487" y="401695"/>
                </a:lnTo>
                <a:lnTo>
                  <a:pt x="2910876" y="397601"/>
                </a:lnTo>
                <a:lnTo>
                  <a:pt x="2893789" y="393482"/>
                </a:lnTo>
                <a:lnTo>
                  <a:pt x="2876702" y="389387"/>
                </a:lnTo>
                <a:lnTo>
                  <a:pt x="2864091" y="383246"/>
                </a:lnTo>
                <a:lnTo>
                  <a:pt x="2847004" y="379151"/>
                </a:lnTo>
                <a:lnTo>
                  <a:pt x="2830324" y="375057"/>
                </a:lnTo>
                <a:lnTo>
                  <a:pt x="2817306" y="368916"/>
                </a:lnTo>
                <a:lnTo>
                  <a:pt x="2800626" y="364796"/>
                </a:lnTo>
                <a:lnTo>
                  <a:pt x="2796151" y="364796"/>
                </a:lnTo>
                <a:lnTo>
                  <a:pt x="2796151" y="362749"/>
                </a:lnTo>
                <a:lnTo>
                  <a:pt x="2783539" y="362749"/>
                </a:lnTo>
                <a:lnTo>
                  <a:pt x="2783539" y="360702"/>
                </a:lnTo>
                <a:lnTo>
                  <a:pt x="2770928" y="360702"/>
                </a:lnTo>
                <a:lnTo>
                  <a:pt x="2770928" y="358655"/>
                </a:lnTo>
                <a:lnTo>
                  <a:pt x="2766453" y="358655"/>
                </a:lnTo>
                <a:lnTo>
                  <a:pt x="2762384" y="356607"/>
                </a:lnTo>
                <a:lnTo>
                  <a:pt x="2757909" y="356607"/>
                </a:lnTo>
                <a:lnTo>
                  <a:pt x="2757909" y="354560"/>
                </a:lnTo>
                <a:lnTo>
                  <a:pt x="2753841" y="354560"/>
                </a:lnTo>
                <a:lnTo>
                  <a:pt x="2749366" y="352513"/>
                </a:lnTo>
                <a:lnTo>
                  <a:pt x="2745298" y="350466"/>
                </a:lnTo>
                <a:lnTo>
                  <a:pt x="2741230" y="350466"/>
                </a:lnTo>
                <a:lnTo>
                  <a:pt x="2741230" y="348419"/>
                </a:lnTo>
                <a:lnTo>
                  <a:pt x="2736754" y="348419"/>
                </a:lnTo>
                <a:lnTo>
                  <a:pt x="2732686" y="346372"/>
                </a:lnTo>
                <a:lnTo>
                  <a:pt x="2728211" y="344324"/>
                </a:lnTo>
                <a:lnTo>
                  <a:pt x="2724143" y="344324"/>
                </a:lnTo>
                <a:lnTo>
                  <a:pt x="2719668" y="342252"/>
                </a:lnTo>
                <a:lnTo>
                  <a:pt x="2715600" y="340205"/>
                </a:lnTo>
                <a:lnTo>
                  <a:pt x="2711531" y="340205"/>
                </a:lnTo>
                <a:lnTo>
                  <a:pt x="2711531" y="338158"/>
                </a:lnTo>
                <a:lnTo>
                  <a:pt x="2707056" y="338158"/>
                </a:lnTo>
                <a:lnTo>
                  <a:pt x="2702988" y="336111"/>
                </a:lnTo>
                <a:lnTo>
                  <a:pt x="2698513" y="334064"/>
                </a:lnTo>
                <a:lnTo>
                  <a:pt x="2694445" y="334064"/>
                </a:lnTo>
                <a:lnTo>
                  <a:pt x="2694445" y="332016"/>
                </a:lnTo>
                <a:lnTo>
                  <a:pt x="2689970" y="332016"/>
                </a:lnTo>
                <a:lnTo>
                  <a:pt x="2685901" y="329969"/>
                </a:lnTo>
                <a:lnTo>
                  <a:pt x="2681833" y="327922"/>
                </a:lnTo>
                <a:lnTo>
                  <a:pt x="2677358" y="327922"/>
                </a:lnTo>
                <a:lnTo>
                  <a:pt x="2677358" y="325875"/>
                </a:lnTo>
                <a:lnTo>
                  <a:pt x="2668815" y="325875"/>
                </a:lnTo>
                <a:lnTo>
                  <a:pt x="2668815" y="323828"/>
                </a:lnTo>
                <a:lnTo>
                  <a:pt x="2664746" y="323828"/>
                </a:lnTo>
                <a:lnTo>
                  <a:pt x="2664746" y="321781"/>
                </a:lnTo>
                <a:lnTo>
                  <a:pt x="2656203" y="321781"/>
                </a:lnTo>
                <a:lnTo>
                  <a:pt x="2656203" y="319733"/>
                </a:lnTo>
                <a:lnTo>
                  <a:pt x="2652135" y="319733"/>
                </a:lnTo>
                <a:lnTo>
                  <a:pt x="2647660" y="317661"/>
                </a:lnTo>
                <a:lnTo>
                  <a:pt x="2643591" y="317661"/>
                </a:lnTo>
                <a:lnTo>
                  <a:pt x="2643591" y="315614"/>
                </a:lnTo>
                <a:lnTo>
                  <a:pt x="2639116" y="315614"/>
                </a:lnTo>
                <a:lnTo>
                  <a:pt x="2635048" y="313567"/>
                </a:lnTo>
                <a:lnTo>
                  <a:pt x="2630573" y="313567"/>
                </a:lnTo>
                <a:lnTo>
                  <a:pt x="2630573" y="311520"/>
                </a:lnTo>
                <a:lnTo>
                  <a:pt x="2622437" y="311520"/>
                </a:lnTo>
                <a:lnTo>
                  <a:pt x="2622437" y="309473"/>
                </a:lnTo>
                <a:lnTo>
                  <a:pt x="2617961" y="309473"/>
                </a:lnTo>
                <a:lnTo>
                  <a:pt x="2617961" y="307425"/>
                </a:lnTo>
                <a:lnTo>
                  <a:pt x="2609418" y="307425"/>
                </a:lnTo>
                <a:lnTo>
                  <a:pt x="2609418" y="305378"/>
                </a:lnTo>
                <a:lnTo>
                  <a:pt x="2605350" y="305378"/>
                </a:lnTo>
                <a:lnTo>
                  <a:pt x="2605350" y="303331"/>
                </a:lnTo>
                <a:lnTo>
                  <a:pt x="2596807" y="303331"/>
                </a:lnTo>
                <a:lnTo>
                  <a:pt x="2596807" y="301284"/>
                </a:lnTo>
                <a:lnTo>
                  <a:pt x="2592738" y="301284"/>
                </a:lnTo>
                <a:lnTo>
                  <a:pt x="2588263" y="297189"/>
                </a:lnTo>
                <a:lnTo>
                  <a:pt x="2584195" y="291023"/>
                </a:lnTo>
                <a:lnTo>
                  <a:pt x="2579720" y="286929"/>
                </a:lnTo>
                <a:lnTo>
                  <a:pt x="2575652" y="282834"/>
                </a:lnTo>
                <a:lnTo>
                  <a:pt x="2567108" y="278740"/>
                </a:lnTo>
                <a:lnTo>
                  <a:pt x="2563040" y="274646"/>
                </a:lnTo>
                <a:lnTo>
                  <a:pt x="2558565" y="268504"/>
                </a:lnTo>
                <a:lnTo>
                  <a:pt x="2550022" y="264385"/>
                </a:lnTo>
                <a:lnTo>
                  <a:pt x="2541478" y="260290"/>
                </a:lnTo>
                <a:lnTo>
                  <a:pt x="2537410" y="256196"/>
                </a:lnTo>
                <a:lnTo>
                  <a:pt x="2528867" y="252102"/>
                </a:lnTo>
                <a:lnTo>
                  <a:pt x="2520323" y="248007"/>
                </a:lnTo>
                <a:lnTo>
                  <a:pt x="2511780" y="245960"/>
                </a:lnTo>
                <a:lnTo>
                  <a:pt x="2507712" y="241866"/>
                </a:lnTo>
                <a:lnTo>
                  <a:pt x="2499168" y="237746"/>
                </a:lnTo>
                <a:lnTo>
                  <a:pt x="2490625" y="235699"/>
                </a:lnTo>
                <a:lnTo>
                  <a:pt x="2482082" y="231605"/>
                </a:lnTo>
                <a:lnTo>
                  <a:pt x="2473945" y="229558"/>
                </a:lnTo>
                <a:lnTo>
                  <a:pt x="2465402" y="227511"/>
                </a:lnTo>
                <a:lnTo>
                  <a:pt x="2456859" y="223416"/>
                </a:lnTo>
                <a:lnTo>
                  <a:pt x="2448315" y="223416"/>
                </a:lnTo>
                <a:lnTo>
                  <a:pt x="2439772" y="221369"/>
                </a:lnTo>
                <a:lnTo>
                  <a:pt x="2431229" y="219322"/>
                </a:lnTo>
                <a:lnTo>
                  <a:pt x="2422685" y="219322"/>
                </a:lnTo>
                <a:lnTo>
                  <a:pt x="2414549" y="217275"/>
                </a:lnTo>
                <a:lnTo>
                  <a:pt x="2401612" y="217275"/>
                </a:lnTo>
                <a:lnTo>
                  <a:pt x="2393150" y="219322"/>
                </a:lnTo>
                <a:lnTo>
                  <a:pt x="2384647" y="219322"/>
                </a:lnTo>
                <a:lnTo>
                  <a:pt x="2376144" y="221369"/>
                </a:lnTo>
                <a:lnTo>
                  <a:pt x="2371913" y="223416"/>
                </a:lnTo>
                <a:lnTo>
                  <a:pt x="2363451" y="225463"/>
                </a:lnTo>
                <a:lnTo>
                  <a:pt x="2346446" y="235699"/>
                </a:lnTo>
                <a:lnTo>
                  <a:pt x="2333713" y="245960"/>
                </a:lnTo>
                <a:lnTo>
                  <a:pt x="2316748" y="256196"/>
                </a:lnTo>
                <a:lnTo>
                  <a:pt x="2304014" y="268504"/>
                </a:lnTo>
                <a:lnTo>
                  <a:pt x="2291281" y="282834"/>
                </a:lnTo>
                <a:lnTo>
                  <a:pt x="2282819" y="297189"/>
                </a:lnTo>
                <a:lnTo>
                  <a:pt x="2274316" y="311520"/>
                </a:lnTo>
                <a:lnTo>
                  <a:pt x="2265854" y="327922"/>
                </a:lnTo>
                <a:lnTo>
                  <a:pt x="2257351" y="344324"/>
                </a:lnTo>
                <a:lnTo>
                  <a:pt x="2248889" y="362749"/>
                </a:lnTo>
                <a:lnTo>
                  <a:pt x="2244618" y="379151"/>
                </a:lnTo>
                <a:lnTo>
                  <a:pt x="2236156" y="397601"/>
                </a:lnTo>
                <a:lnTo>
                  <a:pt x="2231884" y="413978"/>
                </a:lnTo>
                <a:lnTo>
                  <a:pt x="2227653" y="432428"/>
                </a:lnTo>
                <a:lnTo>
                  <a:pt x="2227653" y="450877"/>
                </a:lnTo>
                <a:lnTo>
                  <a:pt x="2223422" y="467255"/>
                </a:lnTo>
                <a:lnTo>
                  <a:pt x="2219151" y="485704"/>
                </a:lnTo>
                <a:lnTo>
                  <a:pt x="2219151" y="518484"/>
                </a:lnTo>
                <a:lnTo>
                  <a:pt x="2214920" y="534887"/>
                </a:lnTo>
                <a:lnTo>
                  <a:pt x="2214920" y="602518"/>
                </a:lnTo>
                <a:lnTo>
                  <a:pt x="2219151" y="612754"/>
                </a:lnTo>
                <a:lnTo>
                  <a:pt x="2219151" y="666031"/>
                </a:lnTo>
                <a:lnTo>
                  <a:pt x="2214920" y="676291"/>
                </a:lnTo>
                <a:lnTo>
                  <a:pt x="2214920" y="684480"/>
                </a:lnTo>
                <a:lnTo>
                  <a:pt x="2206458" y="690622"/>
                </a:lnTo>
                <a:lnTo>
                  <a:pt x="2202186" y="696763"/>
                </a:lnTo>
                <a:lnTo>
                  <a:pt x="2193724" y="702930"/>
                </a:lnTo>
                <a:lnTo>
                  <a:pt x="2189452" y="707024"/>
                </a:lnTo>
                <a:lnTo>
                  <a:pt x="2176719" y="711118"/>
                </a:lnTo>
                <a:lnTo>
                  <a:pt x="2168257" y="715213"/>
                </a:lnTo>
                <a:lnTo>
                  <a:pt x="2159754" y="717260"/>
                </a:lnTo>
                <a:lnTo>
                  <a:pt x="2147020" y="719307"/>
                </a:lnTo>
                <a:lnTo>
                  <a:pt x="2134287" y="721354"/>
                </a:lnTo>
                <a:lnTo>
                  <a:pt x="2079162" y="721354"/>
                </a:lnTo>
                <a:lnTo>
                  <a:pt x="2066428" y="719307"/>
                </a:lnTo>
                <a:lnTo>
                  <a:pt x="2049423" y="717260"/>
                </a:lnTo>
                <a:lnTo>
                  <a:pt x="2032458" y="715213"/>
                </a:lnTo>
                <a:lnTo>
                  <a:pt x="2019725" y="713166"/>
                </a:lnTo>
                <a:lnTo>
                  <a:pt x="2002760" y="711118"/>
                </a:lnTo>
                <a:lnTo>
                  <a:pt x="1985795" y="709071"/>
                </a:lnTo>
                <a:lnTo>
                  <a:pt x="1968831" y="704977"/>
                </a:lnTo>
                <a:lnTo>
                  <a:pt x="1951866" y="702930"/>
                </a:lnTo>
                <a:lnTo>
                  <a:pt x="1934861" y="698835"/>
                </a:lnTo>
                <a:lnTo>
                  <a:pt x="1922127" y="696763"/>
                </a:lnTo>
                <a:lnTo>
                  <a:pt x="1905163" y="692669"/>
                </a:lnTo>
                <a:lnTo>
                  <a:pt x="1888198" y="690622"/>
                </a:lnTo>
                <a:lnTo>
                  <a:pt x="1871233" y="686527"/>
                </a:lnTo>
                <a:lnTo>
                  <a:pt x="1858500" y="682433"/>
                </a:lnTo>
                <a:lnTo>
                  <a:pt x="1841535" y="680386"/>
                </a:lnTo>
                <a:lnTo>
                  <a:pt x="1837304" y="676291"/>
                </a:lnTo>
                <a:lnTo>
                  <a:pt x="1833033" y="672172"/>
                </a:lnTo>
                <a:lnTo>
                  <a:pt x="1828802" y="668078"/>
                </a:lnTo>
                <a:lnTo>
                  <a:pt x="1828802" y="663983"/>
                </a:lnTo>
                <a:lnTo>
                  <a:pt x="1824571" y="659889"/>
                </a:lnTo>
                <a:lnTo>
                  <a:pt x="1820299" y="655795"/>
                </a:lnTo>
                <a:lnTo>
                  <a:pt x="1816068" y="651700"/>
                </a:lnTo>
                <a:lnTo>
                  <a:pt x="1811837" y="647606"/>
                </a:lnTo>
                <a:lnTo>
                  <a:pt x="1807565" y="643487"/>
                </a:lnTo>
                <a:lnTo>
                  <a:pt x="1803334" y="639392"/>
                </a:lnTo>
                <a:lnTo>
                  <a:pt x="1799103" y="637345"/>
                </a:lnTo>
                <a:lnTo>
                  <a:pt x="1794872" y="633251"/>
                </a:lnTo>
                <a:lnTo>
                  <a:pt x="1786370" y="629156"/>
                </a:lnTo>
                <a:lnTo>
                  <a:pt x="1782139" y="627109"/>
                </a:lnTo>
                <a:lnTo>
                  <a:pt x="1777867" y="623015"/>
                </a:lnTo>
                <a:lnTo>
                  <a:pt x="1773636" y="618896"/>
                </a:lnTo>
                <a:lnTo>
                  <a:pt x="1769405" y="616848"/>
                </a:lnTo>
                <a:lnTo>
                  <a:pt x="1760902" y="612754"/>
                </a:lnTo>
                <a:lnTo>
                  <a:pt x="1756671" y="610707"/>
                </a:lnTo>
                <a:lnTo>
                  <a:pt x="1752440" y="608660"/>
                </a:lnTo>
                <a:lnTo>
                  <a:pt x="1743938" y="604565"/>
                </a:lnTo>
                <a:lnTo>
                  <a:pt x="1739707" y="602518"/>
                </a:lnTo>
                <a:lnTo>
                  <a:pt x="1735435" y="600471"/>
                </a:lnTo>
                <a:lnTo>
                  <a:pt x="1726973" y="596377"/>
                </a:lnTo>
                <a:lnTo>
                  <a:pt x="1722702" y="594305"/>
                </a:lnTo>
                <a:lnTo>
                  <a:pt x="1714240" y="592257"/>
                </a:lnTo>
                <a:lnTo>
                  <a:pt x="1710009" y="590210"/>
                </a:lnTo>
                <a:lnTo>
                  <a:pt x="1701506" y="588163"/>
                </a:lnTo>
                <a:lnTo>
                  <a:pt x="1697275" y="586116"/>
                </a:lnTo>
                <a:lnTo>
                  <a:pt x="1688772" y="584069"/>
                </a:lnTo>
                <a:lnTo>
                  <a:pt x="1684541" y="582021"/>
                </a:lnTo>
                <a:lnTo>
                  <a:pt x="1676039" y="579974"/>
                </a:lnTo>
                <a:lnTo>
                  <a:pt x="1663305" y="571786"/>
                </a:lnTo>
                <a:lnTo>
                  <a:pt x="1646340" y="565619"/>
                </a:lnTo>
                <a:lnTo>
                  <a:pt x="1633607" y="559478"/>
                </a:lnTo>
                <a:lnTo>
                  <a:pt x="1616642" y="553336"/>
                </a:lnTo>
                <a:lnTo>
                  <a:pt x="1603909" y="549242"/>
                </a:lnTo>
                <a:lnTo>
                  <a:pt x="1586944" y="545122"/>
                </a:lnTo>
                <a:lnTo>
                  <a:pt x="1569979" y="541028"/>
                </a:lnTo>
                <a:lnTo>
                  <a:pt x="1557246" y="536934"/>
                </a:lnTo>
                <a:lnTo>
                  <a:pt x="1540281" y="534887"/>
                </a:lnTo>
                <a:lnTo>
                  <a:pt x="1523276" y="532839"/>
                </a:lnTo>
                <a:lnTo>
                  <a:pt x="1506311" y="530792"/>
                </a:lnTo>
                <a:lnTo>
                  <a:pt x="1493577" y="528745"/>
                </a:lnTo>
                <a:lnTo>
                  <a:pt x="1476613" y="526698"/>
                </a:lnTo>
                <a:lnTo>
                  <a:pt x="1459648" y="526698"/>
                </a:lnTo>
                <a:lnTo>
                  <a:pt x="1446915" y="524651"/>
                </a:lnTo>
                <a:lnTo>
                  <a:pt x="1417216" y="524651"/>
                </a:lnTo>
                <a:lnTo>
                  <a:pt x="1400252" y="522603"/>
                </a:lnTo>
                <a:lnTo>
                  <a:pt x="1349317" y="522603"/>
                </a:lnTo>
                <a:lnTo>
                  <a:pt x="1336584" y="520556"/>
                </a:lnTo>
                <a:lnTo>
                  <a:pt x="1315388" y="520556"/>
                </a:lnTo>
                <a:lnTo>
                  <a:pt x="1302654" y="518484"/>
                </a:lnTo>
                <a:lnTo>
                  <a:pt x="1294152" y="518484"/>
                </a:lnTo>
                <a:lnTo>
                  <a:pt x="1285690" y="516437"/>
                </a:lnTo>
                <a:lnTo>
                  <a:pt x="1281418" y="514390"/>
                </a:lnTo>
                <a:lnTo>
                  <a:pt x="1272956" y="512343"/>
                </a:lnTo>
                <a:lnTo>
                  <a:pt x="1268684" y="510295"/>
                </a:lnTo>
                <a:lnTo>
                  <a:pt x="1264453" y="508248"/>
                </a:lnTo>
                <a:lnTo>
                  <a:pt x="1255991" y="506201"/>
                </a:lnTo>
                <a:lnTo>
                  <a:pt x="1247489" y="506201"/>
                </a:lnTo>
                <a:lnTo>
                  <a:pt x="1243258" y="504154"/>
                </a:lnTo>
                <a:lnTo>
                  <a:pt x="1234755" y="502107"/>
                </a:lnTo>
                <a:lnTo>
                  <a:pt x="1230524" y="502107"/>
                </a:lnTo>
                <a:lnTo>
                  <a:pt x="1222022" y="500060"/>
                </a:lnTo>
                <a:lnTo>
                  <a:pt x="1213560" y="500060"/>
                </a:lnTo>
                <a:lnTo>
                  <a:pt x="1209288" y="498012"/>
                </a:lnTo>
                <a:lnTo>
                  <a:pt x="1192323" y="498012"/>
                </a:lnTo>
                <a:lnTo>
                  <a:pt x="1192323" y="500060"/>
                </a:lnTo>
                <a:lnTo>
                  <a:pt x="1188092" y="500060"/>
                </a:lnTo>
                <a:lnTo>
                  <a:pt x="1188092" y="512343"/>
                </a:lnTo>
                <a:lnTo>
                  <a:pt x="1183861" y="512343"/>
                </a:lnTo>
                <a:lnTo>
                  <a:pt x="1183861" y="506201"/>
                </a:lnTo>
                <a:lnTo>
                  <a:pt x="1179590" y="504154"/>
                </a:lnTo>
                <a:lnTo>
                  <a:pt x="1179590" y="502107"/>
                </a:lnTo>
                <a:lnTo>
                  <a:pt x="1175359" y="500060"/>
                </a:lnTo>
                <a:lnTo>
                  <a:pt x="1171128" y="498012"/>
                </a:lnTo>
                <a:lnTo>
                  <a:pt x="1166856" y="498012"/>
                </a:lnTo>
                <a:lnTo>
                  <a:pt x="1162625" y="495965"/>
                </a:lnTo>
                <a:lnTo>
                  <a:pt x="1158394" y="493893"/>
                </a:lnTo>
                <a:lnTo>
                  <a:pt x="1149891" y="493893"/>
                </a:lnTo>
                <a:lnTo>
                  <a:pt x="1145660" y="491846"/>
                </a:lnTo>
                <a:lnTo>
                  <a:pt x="1137158" y="491846"/>
                </a:lnTo>
                <a:lnTo>
                  <a:pt x="1132927" y="489799"/>
                </a:lnTo>
                <a:lnTo>
                  <a:pt x="1124424" y="489799"/>
                </a:lnTo>
                <a:lnTo>
                  <a:pt x="1115962" y="487752"/>
                </a:lnTo>
                <a:lnTo>
                  <a:pt x="1111690" y="487752"/>
                </a:lnTo>
                <a:lnTo>
                  <a:pt x="1103229" y="485704"/>
                </a:lnTo>
                <a:lnTo>
                  <a:pt x="1094726" y="485704"/>
                </a:lnTo>
                <a:lnTo>
                  <a:pt x="1086264" y="483657"/>
                </a:lnTo>
                <a:lnTo>
                  <a:pt x="1081992" y="483657"/>
                </a:lnTo>
                <a:lnTo>
                  <a:pt x="1073530" y="481610"/>
                </a:lnTo>
                <a:lnTo>
                  <a:pt x="1065028" y="481610"/>
                </a:lnTo>
                <a:lnTo>
                  <a:pt x="1060797" y="479563"/>
                </a:lnTo>
                <a:lnTo>
                  <a:pt x="1052294" y="479563"/>
                </a:lnTo>
                <a:lnTo>
                  <a:pt x="1048063" y="477516"/>
                </a:lnTo>
                <a:lnTo>
                  <a:pt x="1043832" y="475468"/>
                </a:lnTo>
                <a:lnTo>
                  <a:pt x="1039560" y="475468"/>
                </a:lnTo>
                <a:lnTo>
                  <a:pt x="1031098" y="473421"/>
                </a:lnTo>
                <a:lnTo>
                  <a:pt x="1031098" y="471374"/>
                </a:lnTo>
                <a:lnTo>
                  <a:pt x="1026827" y="471374"/>
                </a:lnTo>
                <a:lnTo>
                  <a:pt x="1022596" y="469302"/>
                </a:lnTo>
                <a:lnTo>
                  <a:pt x="1022596" y="467255"/>
                </a:lnTo>
                <a:lnTo>
                  <a:pt x="1018365" y="465208"/>
                </a:lnTo>
                <a:lnTo>
                  <a:pt x="1018365" y="452925"/>
                </a:lnTo>
                <a:lnTo>
                  <a:pt x="1014134" y="448830"/>
                </a:lnTo>
                <a:lnTo>
                  <a:pt x="1014134" y="426286"/>
                </a:lnTo>
                <a:lnTo>
                  <a:pt x="1009862" y="422192"/>
                </a:lnTo>
                <a:lnTo>
                  <a:pt x="1009862" y="399648"/>
                </a:lnTo>
                <a:lnTo>
                  <a:pt x="1005631" y="395554"/>
                </a:lnTo>
                <a:lnTo>
                  <a:pt x="1005631" y="379151"/>
                </a:lnTo>
                <a:lnTo>
                  <a:pt x="1001400" y="373010"/>
                </a:lnTo>
                <a:lnTo>
                  <a:pt x="1001400" y="354560"/>
                </a:lnTo>
                <a:lnTo>
                  <a:pt x="997128" y="348419"/>
                </a:lnTo>
                <a:lnTo>
                  <a:pt x="997128" y="338158"/>
                </a:lnTo>
                <a:lnTo>
                  <a:pt x="992897" y="334064"/>
                </a:lnTo>
                <a:lnTo>
                  <a:pt x="992897" y="325875"/>
                </a:lnTo>
                <a:lnTo>
                  <a:pt x="988667" y="317661"/>
                </a:lnTo>
                <a:lnTo>
                  <a:pt x="988667" y="297189"/>
                </a:lnTo>
                <a:lnTo>
                  <a:pt x="984395" y="286929"/>
                </a:lnTo>
                <a:lnTo>
                  <a:pt x="984395" y="260290"/>
                </a:lnTo>
                <a:lnTo>
                  <a:pt x="980164" y="252102"/>
                </a:lnTo>
                <a:lnTo>
                  <a:pt x="980164" y="219322"/>
                </a:lnTo>
                <a:lnTo>
                  <a:pt x="975933" y="211108"/>
                </a:lnTo>
                <a:lnTo>
                  <a:pt x="975933" y="178328"/>
                </a:lnTo>
                <a:lnTo>
                  <a:pt x="971702" y="172187"/>
                </a:lnTo>
                <a:lnTo>
                  <a:pt x="971702" y="149643"/>
                </a:lnTo>
                <a:lnTo>
                  <a:pt x="967430" y="145549"/>
                </a:lnTo>
                <a:lnTo>
                  <a:pt x="967430" y="131193"/>
                </a:lnTo>
                <a:lnTo>
                  <a:pt x="963199" y="129146"/>
                </a:lnTo>
                <a:lnTo>
                  <a:pt x="963199" y="120958"/>
                </a:lnTo>
                <a:lnTo>
                  <a:pt x="958968" y="118910"/>
                </a:lnTo>
                <a:lnTo>
                  <a:pt x="958968" y="116863"/>
                </a:lnTo>
                <a:lnTo>
                  <a:pt x="954697" y="110697"/>
                </a:lnTo>
                <a:lnTo>
                  <a:pt x="950466" y="104555"/>
                </a:lnTo>
                <a:lnTo>
                  <a:pt x="946235" y="98414"/>
                </a:lnTo>
                <a:lnTo>
                  <a:pt x="941963" y="92272"/>
                </a:lnTo>
                <a:lnTo>
                  <a:pt x="937732" y="86106"/>
                </a:lnTo>
                <a:lnTo>
                  <a:pt x="929270" y="82011"/>
                </a:lnTo>
                <a:lnTo>
                  <a:pt x="920767" y="75870"/>
                </a:lnTo>
                <a:lnTo>
                  <a:pt x="912265" y="69728"/>
                </a:lnTo>
                <a:lnTo>
                  <a:pt x="903803" y="65634"/>
                </a:lnTo>
                <a:lnTo>
                  <a:pt x="895300" y="59467"/>
                </a:lnTo>
                <a:lnTo>
                  <a:pt x="886838" y="55373"/>
                </a:lnTo>
                <a:lnTo>
                  <a:pt x="878335" y="51279"/>
                </a:lnTo>
                <a:lnTo>
                  <a:pt x="869833" y="47184"/>
                </a:lnTo>
                <a:lnTo>
                  <a:pt x="857099" y="40943"/>
                </a:lnTo>
                <a:lnTo>
                  <a:pt x="848637" y="36949"/>
                </a:lnTo>
                <a:lnTo>
                  <a:pt x="840135" y="34951"/>
                </a:lnTo>
                <a:lnTo>
                  <a:pt x="827401" y="30707"/>
                </a:lnTo>
                <a:lnTo>
                  <a:pt x="818939" y="26713"/>
                </a:lnTo>
                <a:lnTo>
                  <a:pt x="810436" y="22468"/>
                </a:lnTo>
                <a:lnTo>
                  <a:pt x="801974" y="20471"/>
                </a:lnTo>
                <a:lnTo>
                  <a:pt x="793472" y="16477"/>
                </a:lnTo>
                <a:lnTo>
                  <a:pt x="784969" y="14480"/>
                </a:lnTo>
                <a:lnTo>
                  <a:pt x="776507" y="12233"/>
                </a:lnTo>
                <a:lnTo>
                  <a:pt x="768004" y="10235"/>
                </a:lnTo>
                <a:lnTo>
                  <a:pt x="763773" y="8238"/>
                </a:lnTo>
                <a:lnTo>
                  <a:pt x="755271" y="6241"/>
                </a:lnTo>
                <a:lnTo>
                  <a:pt x="751040" y="4244"/>
                </a:lnTo>
                <a:lnTo>
                  <a:pt x="746809" y="1997"/>
                </a:lnTo>
                <a:lnTo>
                  <a:pt x="738306" y="1997"/>
                </a:lnTo>
                <a:lnTo>
                  <a:pt x="738306" y="0"/>
                </a:lnTo>
                <a:lnTo>
                  <a:pt x="734075" y="1997"/>
                </a:lnTo>
                <a:lnTo>
                  <a:pt x="729844" y="4244"/>
                </a:lnTo>
                <a:lnTo>
                  <a:pt x="725573" y="4244"/>
                </a:lnTo>
                <a:lnTo>
                  <a:pt x="721342" y="6241"/>
                </a:lnTo>
                <a:lnTo>
                  <a:pt x="717111" y="8238"/>
                </a:lnTo>
                <a:lnTo>
                  <a:pt x="712839" y="8238"/>
                </a:lnTo>
                <a:lnTo>
                  <a:pt x="708608" y="10235"/>
                </a:lnTo>
                <a:lnTo>
                  <a:pt x="704377" y="12233"/>
                </a:lnTo>
                <a:lnTo>
                  <a:pt x="700105" y="14480"/>
                </a:lnTo>
                <a:lnTo>
                  <a:pt x="695874" y="16477"/>
                </a:lnTo>
                <a:lnTo>
                  <a:pt x="691643" y="18474"/>
                </a:lnTo>
                <a:lnTo>
                  <a:pt x="687412" y="20471"/>
                </a:lnTo>
                <a:lnTo>
                  <a:pt x="683141" y="22468"/>
                </a:lnTo>
                <a:lnTo>
                  <a:pt x="678910" y="24715"/>
                </a:lnTo>
                <a:lnTo>
                  <a:pt x="674679" y="28710"/>
                </a:lnTo>
                <a:lnTo>
                  <a:pt x="674679" y="30707"/>
                </a:lnTo>
                <a:lnTo>
                  <a:pt x="670407" y="32954"/>
                </a:lnTo>
                <a:lnTo>
                  <a:pt x="666176" y="36949"/>
                </a:lnTo>
                <a:lnTo>
                  <a:pt x="661945" y="38946"/>
                </a:lnTo>
                <a:lnTo>
                  <a:pt x="661945" y="43090"/>
                </a:lnTo>
                <a:lnTo>
                  <a:pt x="657673" y="45137"/>
                </a:lnTo>
                <a:lnTo>
                  <a:pt x="653442" y="49232"/>
                </a:lnTo>
                <a:lnTo>
                  <a:pt x="653442" y="51279"/>
                </a:lnTo>
                <a:lnTo>
                  <a:pt x="649211" y="55373"/>
                </a:lnTo>
                <a:lnTo>
                  <a:pt x="649211" y="59467"/>
                </a:lnTo>
                <a:lnTo>
                  <a:pt x="644980" y="63562"/>
                </a:lnTo>
                <a:lnTo>
                  <a:pt x="644980" y="75870"/>
                </a:lnTo>
                <a:lnTo>
                  <a:pt x="640709" y="79964"/>
                </a:lnTo>
                <a:lnTo>
                  <a:pt x="640709" y="172187"/>
                </a:lnTo>
                <a:lnTo>
                  <a:pt x="636478" y="176281"/>
                </a:lnTo>
                <a:lnTo>
                  <a:pt x="636478" y="200872"/>
                </a:lnTo>
                <a:lnTo>
                  <a:pt x="632247" y="202920"/>
                </a:lnTo>
                <a:lnTo>
                  <a:pt x="632247" y="225463"/>
                </a:lnTo>
                <a:lnTo>
                  <a:pt x="627975" y="231605"/>
                </a:lnTo>
                <a:lnTo>
                  <a:pt x="627975" y="248007"/>
                </a:lnTo>
                <a:lnTo>
                  <a:pt x="623744" y="254149"/>
                </a:lnTo>
                <a:lnTo>
                  <a:pt x="623744" y="266432"/>
                </a:lnTo>
                <a:lnTo>
                  <a:pt x="619513" y="272598"/>
                </a:lnTo>
                <a:lnTo>
                  <a:pt x="619513" y="278740"/>
                </a:lnTo>
                <a:lnTo>
                  <a:pt x="615242" y="284881"/>
                </a:lnTo>
                <a:lnTo>
                  <a:pt x="615242" y="293095"/>
                </a:lnTo>
                <a:lnTo>
                  <a:pt x="611011" y="299237"/>
                </a:lnTo>
                <a:lnTo>
                  <a:pt x="606780" y="305378"/>
                </a:lnTo>
                <a:lnTo>
                  <a:pt x="606780" y="311520"/>
                </a:lnTo>
                <a:lnTo>
                  <a:pt x="602549" y="319733"/>
                </a:lnTo>
                <a:lnTo>
                  <a:pt x="598277" y="325875"/>
                </a:lnTo>
                <a:lnTo>
                  <a:pt x="594046" y="332016"/>
                </a:lnTo>
                <a:lnTo>
                  <a:pt x="589815" y="338158"/>
                </a:lnTo>
                <a:lnTo>
                  <a:pt x="585543" y="344324"/>
                </a:lnTo>
                <a:lnTo>
                  <a:pt x="581312" y="352513"/>
                </a:lnTo>
                <a:lnTo>
                  <a:pt x="577081" y="358655"/>
                </a:lnTo>
                <a:lnTo>
                  <a:pt x="572810" y="362749"/>
                </a:lnTo>
                <a:lnTo>
                  <a:pt x="568579" y="368916"/>
                </a:lnTo>
                <a:lnTo>
                  <a:pt x="560117" y="375057"/>
                </a:lnTo>
                <a:lnTo>
                  <a:pt x="551614" y="383246"/>
                </a:lnTo>
                <a:lnTo>
                  <a:pt x="543111" y="391434"/>
                </a:lnTo>
                <a:lnTo>
                  <a:pt x="534649" y="399648"/>
                </a:lnTo>
                <a:lnTo>
                  <a:pt x="521916" y="407837"/>
                </a:lnTo>
                <a:lnTo>
                  <a:pt x="509182" y="416026"/>
                </a:lnTo>
                <a:lnTo>
                  <a:pt x="496448" y="426286"/>
                </a:lnTo>
                <a:lnTo>
                  <a:pt x="483715" y="434475"/>
                </a:lnTo>
                <a:lnTo>
                  <a:pt x="470981" y="442664"/>
                </a:lnTo>
                <a:lnTo>
                  <a:pt x="454017" y="452925"/>
                </a:lnTo>
                <a:lnTo>
                  <a:pt x="441283" y="461113"/>
                </a:lnTo>
                <a:lnTo>
                  <a:pt x="424318" y="471374"/>
                </a:lnTo>
                <a:lnTo>
                  <a:pt x="407354" y="479563"/>
                </a:lnTo>
                <a:lnTo>
                  <a:pt x="390389" y="489799"/>
                </a:lnTo>
                <a:lnTo>
                  <a:pt x="373384" y="498012"/>
                </a:lnTo>
                <a:lnTo>
                  <a:pt x="356419" y="508248"/>
                </a:lnTo>
                <a:lnTo>
                  <a:pt x="339455" y="516437"/>
                </a:lnTo>
                <a:lnTo>
                  <a:pt x="322490" y="526698"/>
                </a:lnTo>
                <a:lnTo>
                  <a:pt x="309756" y="534887"/>
                </a:lnTo>
                <a:lnTo>
                  <a:pt x="292792" y="543075"/>
                </a:lnTo>
                <a:lnTo>
                  <a:pt x="275827" y="551289"/>
                </a:lnTo>
                <a:lnTo>
                  <a:pt x="263093" y="559478"/>
                </a:lnTo>
                <a:lnTo>
                  <a:pt x="246088" y="567666"/>
                </a:lnTo>
                <a:lnTo>
                  <a:pt x="241857" y="721354"/>
                </a:lnTo>
                <a:lnTo>
                  <a:pt x="241857" y="729568"/>
                </a:lnTo>
                <a:lnTo>
                  <a:pt x="237626" y="729568"/>
                </a:lnTo>
                <a:lnTo>
                  <a:pt x="237626" y="727521"/>
                </a:lnTo>
                <a:lnTo>
                  <a:pt x="233395" y="725474"/>
                </a:lnTo>
                <a:lnTo>
                  <a:pt x="233395" y="723426"/>
                </a:lnTo>
                <a:lnTo>
                  <a:pt x="229124" y="721354"/>
                </a:lnTo>
                <a:lnTo>
                  <a:pt x="220662" y="721354"/>
                </a:lnTo>
                <a:lnTo>
                  <a:pt x="216390" y="719307"/>
                </a:lnTo>
                <a:lnTo>
                  <a:pt x="212159" y="719307"/>
                </a:lnTo>
                <a:lnTo>
                  <a:pt x="207928" y="717260"/>
                </a:lnTo>
                <a:lnTo>
                  <a:pt x="199425" y="717260"/>
                </a:lnTo>
                <a:lnTo>
                  <a:pt x="195194" y="715213"/>
                </a:lnTo>
                <a:lnTo>
                  <a:pt x="190963" y="713166"/>
                </a:lnTo>
                <a:lnTo>
                  <a:pt x="182461" y="711118"/>
                </a:lnTo>
                <a:lnTo>
                  <a:pt x="178230" y="709071"/>
                </a:lnTo>
                <a:lnTo>
                  <a:pt x="173958" y="707024"/>
                </a:lnTo>
                <a:lnTo>
                  <a:pt x="165496" y="704977"/>
                </a:lnTo>
                <a:lnTo>
                  <a:pt x="161224" y="702930"/>
                </a:lnTo>
                <a:lnTo>
                  <a:pt x="156993" y="700882"/>
                </a:lnTo>
                <a:lnTo>
                  <a:pt x="148531" y="698835"/>
                </a:lnTo>
                <a:lnTo>
                  <a:pt x="144260" y="696763"/>
                </a:lnTo>
                <a:lnTo>
                  <a:pt x="140029" y="694716"/>
                </a:lnTo>
                <a:lnTo>
                  <a:pt x="131526" y="690622"/>
                </a:lnTo>
                <a:lnTo>
                  <a:pt x="127295" y="688574"/>
                </a:lnTo>
                <a:lnTo>
                  <a:pt x="123064" y="686527"/>
                </a:lnTo>
                <a:lnTo>
                  <a:pt x="118833" y="682433"/>
                </a:lnTo>
                <a:lnTo>
                  <a:pt x="114562" y="680386"/>
                </a:lnTo>
                <a:lnTo>
                  <a:pt x="110331" y="678339"/>
                </a:lnTo>
                <a:lnTo>
                  <a:pt x="106100" y="674244"/>
                </a:lnTo>
                <a:lnTo>
                  <a:pt x="101828" y="674244"/>
                </a:lnTo>
                <a:lnTo>
                  <a:pt x="101828" y="672172"/>
                </a:lnTo>
                <a:lnTo>
                  <a:pt x="97597" y="672172"/>
                </a:lnTo>
                <a:lnTo>
                  <a:pt x="97597" y="670125"/>
                </a:lnTo>
                <a:lnTo>
                  <a:pt x="93366" y="668078"/>
                </a:lnTo>
                <a:lnTo>
                  <a:pt x="93366" y="666031"/>
                </a:lnTo>
                <a:lnTo>
                  <a:pt x="89094" y="666031"/>
                </a:lnTo>
                <a:lnTo>
                  <a:pt x="89094" y="663983"/>
                </a:lnTo>
                <a:lnTo>
                  <a:pt x="84863" y="663983"/>
                </a:lnTo>
                <a:lnTo>
                  <a:pt x="84863" y="661936"/>
                </a:lnTo>
                <a:lnTo>
                  <a:pt x="80632" y="661936"/>
                </a:lnTo>
                <a:lnTo>
                  <a:pt x="80632" y="659889"/>
                </a:lnTo>
                <a:lnTo>
                  <a:pt x="76401" y="659889"/>
                </a:lnTo>
                <a:lnTo>
                  <a:pt x="76401" y="657842"/>
                </a:lnTo>
                <a:lnTo>
                  <a:pt x="80632" y="657842"/>
                </a:lnTo>
                <a:lnTo>
                  <a:pt x="80632" y="655795"/>
                </a:lnTo>
                <a:lnTo>
                  <a:pt x="89094" y="655795"/>
                </a:lnTo>
                <a:lnTo>
                  <a:pt x="89094" y="653748"/>
                </a:lnTo>
                <a:lnTo>
                  <a:pt x="93366" y="653748"/>
                </a:lnTo>
                <a:lnTo>
                  <a:pt x="97597" y="651700"/>
                </a:lnTo>
                <a:lnTo>
                  <a:pt x="101828" y="651700"/>
                </a:lnTo>
                <a:lnTo>
                  <a:pt x="101828" y="649653"/>
                </a:lnTo>
                <a:lnTo>
                  <a:pt x="106100" y="649653"/>
                </a:lnTo>
                <a:lnTo>
                  <a:pt x="110331" y="647606"/>
                </a:lnTo>
                <a:lnTo>
                  <a:pt x="114562" y="645534"/>
                </a:lnTo>
                <a:lnTo>
                  <a:pt x="118833" y="645534"/>
                </a:lnTo>
                <a:lnTo>
                  <a:pt x="118833" y="643487"/>
                </a:lnTo>
                <a:lnTo>
                  <a:pt x="123064" y="643487"/>
                </a:lnTo>
                <a:lnTo>
                  <a:pt x="127295" y="641440"/>
                </a:lnTo>
                <a:lnTo>
                  <a:pt x="131526" y="639392"/>
                </a:lnTo>
                <a:lnTo>
                  <a:pt x="135798" y="639392"/>
                </a:lnTo>
                <a:lnTo>
                  <a:pt x="135798" y="637345"/>
                </a:lnTo>
                <a:lnTo>
                  <a:pt x="140029" y="637345"/>
                </a:lnTo>
                <a:lnTo>
                  <a:pt x="144260" y="635298"/>
                </a:lnTo>
                <a:lnTo>
                  <a:pt x="140029" y="633251"/>
                </a:lnTo>
                <a:lnTo>
                  <a:pt x="131526" y="629156"/>
                </a:lnTo>
                <a:lnTo>
                  <a:pt x="127295" y="625062"/>
                </a:lnTo>
                <a:lnTo>
                  <a:pt x="123064" y="620943"/>
                </a:lnTo>
                <a:lnTo>
                  <a:pt x="118833" y="616848"/>
                </a:lnTo>
                <a:lnTo>
                  <a:pt x="110331" y="612754"/>
                </a:lnTo>
                <a:lnTo>
                  <a:pt x="106100" y="608660"/>
                </a:lnTo>
                <a:lnTo>
                  <a:pt x="101828" y="604565"/>
                </a:lnTo>
                <a:lnTo>
                  <a:pt x="93366" y="600471"/>
                </a:lnTo>
                <a:lnTo>
                  <a:pt x="89094" y="598424"/>
                </a:lnTo>
                <a:lnTo>
                  <a:pt x="80632" y="594305"/>
                </a:lnTo>
                <a:lnTo>
                  <a:pt x="76401" y="590210"/>
                </a:lnTo>
                <a:lnTo>
                  <a:pt x="72130" y="588163"/>
                </a:lnTo>
                <a:lnTo>
                  <a:pt x="67899" y="586116"/>
                </a:lnTo>
                <a:lnTo>
                  <a:pt x="63668" y="586116"/>
                </a:lnTo>
                <a:lnTo>
                  <a:pt x="63668" y="584069"/>
                </a:lnTo>
                <a:lnTo>
                  <a:pt x="59396" y="584069"/>
                </a:lnTo>
                <a:lnTo>
                  <a:pt x="55165" y="582021"/>
                </a:lnTo>
                <a:lnTo>
                  <a:pt x="50934" y="579974"/>
                </a:lnTo>
                <a:lnTo>
                  <a:pt x="46662" y="579974"/>
                </a:lnTo>
                <a:lnTo>
                  <a:pt x="42431" y="577927"/>
                </a:lnTo>
                <a:lnTo>
                  <a:pt x="38200" y="577927"/>
                </a:lnTo>
                <a:lnTo>
                  <a:pt x="38200" y="575880"/>
                </a:lnTo>
                <a:lnTo>
                  <a:pt x="33969" y="575880"/>
                </a:lnTo>
                <a:lnTo>
                  <a:pt x="33969" y="573833"/>
                </a:lnTo>
                <a:lnTo>
                  <a:pt x="29698" y="573833"/>
                </a:lnTo>
                <a:lnTo>
                  <a:pt x="25467" y="571786"/>
                </a:lnTo>
                <a:lnTo>
                  <a:pt x="21236" y="569713"/>
                </a:lnTo>
                <a:lnTo>
                  <a:pt x="16964" y="569713"/>
                </a:lnTo>
                <a:lnTo>
                  <a:pt x="16964" y="567666"/>
                </a:lnTo>
                <a:lnTo>
                  <a:pt x="12733" y="567666"/>
                </a:lnTo>
                <a:lnTo>
                  <a:pt x="21236" y="647606"/>
                </a:lnTo>
                <a:lnTo>
                  <a:pt x="25467" y="647606"/>
                </a:lnTo>
                <a:lnTo>
                  <a:pt x="29698" y="649653"/>
                </a:lnTo>
                <a:lnTo>
                  <a:pt x="42431" y="649653"/>
                </a:lnTo>
                <a:lnTo>
                  <a:pt x="50934" y="651700"/>
                </a:lnTo>
                <a:lnTo>
                  <a:pt x="55165" y="651700"/>
                </a:lnTo>
                <a:lnTo>
                  <a:pt x="55165" y="653748"/>
                </a:lnTo>
                <a:lnTo>
                  <a:pt x="63668" y="653748"/>
                </a:lnTo>
                <a:lnTo>
                  <a:pt x="63668" y="655795"/>
                </a:lnTo>
                <a:lnTo>
                  <a:pt x="67899" y="655795"/>
                </a:lnTo>
                <a:lnTo>
                  <a:pt x="72130" y="657842"/>
                </a:lnTo>
                <a:lnTo>
                  <a:pt x="72130" y="659889"/>
                </a:lnTo>
                <a:lnTo>
                  <a:pt x="55165" y="659889"/>
                </a:lnTo>
                <a:lnTo>
                  <a:pt x="55165" y="661936"/>
                </a:lnTo>
                <a:lnTo>
                  <a:pt x="46662" y="661936"/>
                </a:lnTo>
                <a:lnTo>
                  <a:pt x="46662" y="659889"/>
                </a:lnTo>
                <a:lnTo>
                  <a:pt x="33969" y="659889"/>
                </a:lnTo>
                <a:lnTo>
                  <a:pt x="33969" y="653748"/>
                </a:lnTo>
                <a:lnTo>
                  <a:pt x="29698" y="653748"/>
                </a:lnTo>
                <a:lnTo>
                  <a:pt x="29698" y="651700"/>
                </a:lnTo>
                <a:lnTo>
                  <a:pt x="25467" y="651700"/>
                </a:lnTo>
                <a:lnTo>
                  <a:pt x="25467" y="653748"/>
                </a:lnTo>
                <a:lnTo>
                  <a:pt x="21236" y="655795"/>
                </a:lnTo>
                <a:lnTo>
                  <a:pt x="21236" y="653748"/>
                </a:lnTo>
                <a:lnTo>
                  <a:pt x="16964" y="653748"/>
                </a:lnTo>
                <a:lnTo>
                  <a:pt x="16964" y="649653"/>
                </a:lnTo>
                <a:lnTo>
                  <a:pt x="12733" y="649653"/>
                </a:lnTo>
                <a:lnTo>
                  <a:pt x="12733" y="647606"/>
                </a:lnTo>
                <a:lnTo>
                  <a:pt x="8502" y="645534"/>
                </a:lnTo>
                <a:lnTo>
                  <a:pt x="0" y="645534"/>
                </a:lnTo>
                <a:lnTo>
                  <a:pt x="0" y="2186533"/>
                </a:lnTo>
                <a:lnTo>
                  <a:pt x="8502" y="2184486"/>
                </a:lnTo>
                <a:lnTo>
                  <a:pt x="16964" y="2184486"/>
                </a:lnTo>
                <a:lnTo>
                  <a:pt x="21236" y="2182438"/>
                </a:lnTo>
                <a:lnTo>
                  <a:pt x="25467" y="2180391"/>
                </a:lnTo>
                <a:lnTo>
                  <a:pt x="29698" y="2178344"/>
                </a:lnTo>
                <a:lnTo>
                  <a:pt x="33969" y="2176297"/>
                </a:lnTo>
                <a:lnTo>
                  <a:pt x="38200" y="2174250"/>
                </a:lnTo>
                <a:lnTo>
                  <a:pt x="42431" y="2172203"/>
                </a:lnTo>
                <a:lnTo>
                  <a:pt x="42431" y="2168108"/>
                </a:lnTo>
                <a:lnTo>
                  <a:pt x="46662" y="2163989"/>
                </a:lnTo>
                <a:lnTo>
                  <a:pt x="59396" y="2163989"/>
                </a:lnTo>
                <a:lnTo>
                  <a:pt x="63668" y="2161942"/>
                </a:lnTo>
                <a:lnTo>
                  <a:pt x="67899" y="2159894"/>
                </a:lnTo>
                <a:lnTo>
                  <a:pt x="72130" y="2157847"/>
                </a:lnTo>
                <a:lnTo>
                  <a:pt x="76401" y="2157847"/>
                </a:lnTo>
                <a:lnTo>
                  <a:pt x="80632" y="2155800"/>
                </a:lnTo>
                <a:lnTo>
                  <a:pt x="84863" y="2153753"/>
                </a:lnTo>
                <a:lnTo>
                  <a:pt x="89094" y="2149659"/>
                </a:lnTo>
                <a:lnTo>
                  <a:pt x="93366" y="2147611"/>
                </a:lnTo>
                <a:lnTo>
                  <a:pt x="97597" y="2145564"/>
                </a:lnTo>
                <a:lnTo>
                  <a:pt x="101828" y="2141470"/>
                </a:lnTo>
                <a:lnTo>
                  <a:pt x="106100" y="2139398"/>
                </a:lnTo>
                <a:lnTo>
                  <a:pt x="110331" y="2135303"/>
                </a:lnTo>
                <a:lnTo>
                  <a:pt x="118833" y="2133256"/>
                </a:lnTo>
                <a:lnTo>
                  <a:pt x="123064" y="2129162"/>
                </a:lnTo>
                <a:lnTo>
                  <a:pt x="127295" y="2125068"/>
                </a:lnTo>
                <a:lnTo>
                  <a:pt x="131526" y="2120973"/>
                </a:lnTo>
                <a:lnTo>
                  <a:pt x="140029" y="2116879"/>
                </a:lnTo>
                <a:lnTo>
                  <a:pt x="144260" y="2112760"/>
                </a:lnTo>
                <a:lnTo>
                  <a:pt x="152762" y="2108665"/>
                </a:lnTo>
                <a:lnTo>
                  <a:pt x="156993" y="2102524"/>
                </a:lnTo>
                <a:lnTo>
                  <a:pt x="161224" y="2098429"/>
                </a:lnTo>
                <a:lnTo>
                  <a:pt x="169727" y="2092288"/>
                </a:lnTo>
                <a:lnTo>
                  <a:pt x="178230" y="2088168"/>
                </a:lnTo>
                <a:lnTo>
                  <a:pt x="182461" y="2082027"/>
                </a:lnTo>
                <a:lnTo>
                  <a:pt x="190963" y="2075885"/>
                </a:lnTo>
                <a:lnTo>
                  <a:pt x="195194" y="2071791"/>
                </a:lnTo>
                <a:lnTo>
                  <a:pt x="203656" y="2069744"/>
                </a:lnTo>
                <a:lnTo>
                  <a:pt x="212159" y="2067697"/>
                </a:lnTo>
                <a:lnTo>
                  <a:pt x="216390" y="2065650"/>
                </a:lnTo>
                <a:lnTo>
                  <a:pt x="224893" y="2063577"/>
                </a:lnTo>
                <a:lnTo>
                  <a:pt x="237626" y="2061530"/>
                </a:lnTo>
                <a:lnTo>
                  <a:pt x="246088" y="2057436"/>
                </a:lnTo>
                <a:lnTo>
                  <a:pt x="246088" y="721354"/>
                </a:lnTo>
                <a:lnTo>
                  <a:pt x="254591" y="2053341"/>
                </a:lnTo>
                <a:lnTo>
                  <a:pt x="267324" y="2049247"/>
                </a:lnTo>
                <a:lnTo>
                  <a:pt x="280058" y="2045153"/>
                </a:lnTo>
                <a:lnTo>
                  <a:pt x="292792" y="2041058"/>
                </a:lnTo>
                <a:lnTo>
                  <a:pt x="305525" y="2034892"/>
                </a:lnTo>
                <a:lnTo>
                  <a:pt x="318259" y="2030798"/>
                </a:lnTo>
                <a:lnTo>
                  <a:pt x="330952" y="2024656"/>
                </a:lnTo>
                <a:lnTo>
                  <a:pt x="343686" y="2018515"/>
                </a:lnTo>
                <a:lnTo>
                  <a:pt x="356419" y="2014420"/>
                </a:lnTo>
                <a:lnTo>
                  <a:pt x="369153" y="2008254"/>
                </a:lnTo>
                <a:lnTo>
                  <a:pt x="386117" y="2002112"/>
                </a:lnTo>
                <a:lnTo>
                  <a:pt x="398851" y="1995971"/>
                </a:lnTo>
                <a:lnTo>
                  <a:pt x="411585" y="1991876"/>
                </a:lnTo>
                <a:lnTo>
                  <a:pt x="424318" y="1985710"/>
                </a:lnTo>
                <a:lnTo>
                  <a:pt x="441283" y="1979568"/>
                </a:lnTo>
                <a:lnTo>
                  <a:pt x="454017" y="1975474"/>
                </a:lnTo>
                <a:lnTo>
                  <a:pt x="466750" y="1969332"/>
                </a:lnTo>
                <a:lnTo>
                  <a:pt x="479484" y="1965238"/>
                </a:lnTo>
                <a:lnTo>
                  <a:pt x="492218" y="1961119"/>
                </a:lnTo>
                <a:lnTo>
                  <a:pt x="504951" y="1957024"/>
                </a:lnTo>
                <a:lnTo>
                  <a:pt x="513413" y="1952930"/>
                </a:lnTo>
                <a:lnTo>
                  <a:pt x="526147" y="1948836"/>
                </a:lnTo>
                <a:lnTo>
                  <a:pt x="538880" y="1946789"/>
                </a:lnTo>
                <a:lnTo>
                  <a:pt x="547383" y="1942694"/>
                </a:lnTo>
                <a:lnTo>
                  <a:pt x="555845" y="1940647"/>
                </a:lnTo>
                <a:lnTo>
                  <a:pt x="568579" y="1940647"/>
                </a:lnTo>
                <a:lnTo>
                  <a:pt x="572810" y="1938600"/>
                </a:lnTo>
                <a:lnTo>
                  <a:pt x="572810" y="1940647"/>
                </a:lnTo>
                <a:lnTo>
                  <a:pt x="581312" y="1940647"/>
                </a:lnTo>
                <a:lnTo>
                  <a:pt x="585543" y="1942694"/>
                </a:lnTo>
                <a:lnTo>
                  <a:pt x="589815" y="1944741"/>
                </a:lnTo>
                <a:lnTo>
                  <a:pt x="594046" y="1944741"/>
                </a:lnTo>
                <a:lnTo>
                  <a:pt x="594046" y="1946789"/>
                </a:lnTo>
                <a:lnTo>
                  <a:pt x="598277" y="1948836"/>
                </a:lnTo>
                <a:lnTo>
                  <a:pt x="602549" y="1950883"/>
                </a:lnTo>
                <a:lnTo>
                  <a:pt x="606780" y="1952930"/>
                </a:lnTo>
                <a:lnTo>
                  <a:pt x="611011" y="1954977"/>
                </a:lnTo>
                <a:lnTo>
                  <a:pt x="615242" y="1957024"/>
                </a:lnTo>
                <a:lnTo>
                  <a:pt x="619513" y="1959072"/>
                </a:lnTo>
                <a:lnTo>
                  <a:pt x="623744" y="1961119"/>
                </a:lnTo>
                <a:lnTo>
                  <a:pt x="623744" y="1963166"/>
                </a:lnTo>
                <a:lnTo>
                  <a:pt x="627975" y="1963166"/>
                </a:lnTo>
                <a:lnTo>
                  <a:pt x="632247" y="1965238"/>
                </a:lnTo>
                <a:lnTo>
                  <a:pt x="632247" y="1967285"/>
                </a:lnTo>
                <a:lnTo>
                  <a:pt x="640709" y="1967285"/>
                </a:lnTo>
                <a:lnTo>
                  <a:pt x="644980" y="1969332"/>
                </a:lnTo>
                <a:close/>
              </a:path>
            </a:pathLst>
          </a:custGeom>
          <a:solidFill>
            <a:srgbClr val="F9A61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748493" y="4195055"/>
            <a:ext cx="44550" cy="61490"/>
          </a:xfrm>
          <a:custGeom>
            <a:avLst/>
            <a:gdLst/>
            <a:ahLst/>
            <a:cxnLst/>
            <a:rect l="l" t="t" r="r" b="b"/>
            <a:pathLst>
              <a:path w="44550" h="61490">
                <a:moveTo>
                  <a:pt x="2118" y="22543"/>
                </a:moveTo>
                <a:lnTo>
                  <a:pt x="0" y="23565"/>
                </a:lnTo>
                <a:lnTo>
                  <a:pt x="2118" y="24591"/>
                </a:lnTo>
                <a:lnTo>
                  <a:pt x="6349" y="26638"/>
                </a:lnTo>
                <a:lnTo>
                  <a:pt x="10621" y="30732"/>
                </a:lnTo>
                <a:lnTo>
                  <a:pt x="14852" y="34826"/>
                </a:lnTo>
                <a:lnTo>
                  <a:pt x="19083" y="38946"/>
                </a:lnTo>
                <a:lnTo>
                  <a:pt x="23355" y="43040"/>
                </a:lnTo>
                <a:lnTo>
                  <a:pt x="27586" y="47134"/>
                </a:lnTo>
                <a:lnTo>
                  <a:pt x="27586" y="49182"/>
                </a:lnTo>
                <a:lnTo>
                  <a:pt x="31817" y="53276"/>
                </a:lnTo>
                <a:lnTo>
                  <a:pt x="36088" y="57370"/>
                </a:lnTo>
                <a:lnTo>
                  <a:pt x="40319" y="61490"/>
                </a:lnTo>
                <a:lnTo>
                  <a:pt x="44550" y="0"/>
                </a:lnTo>
                <a:lnTo>
                  <a:pt x="27586" y="8188"/>
                </a:lnTo>
                <a:lnTo>
                  <a:pt x="14852" y="14355"/>
                </a:lnTo>
                <a:lnTo>
                  <a:pt x="2118" y="22543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289260" y="4381522"/>
            <a:ext cx="8543" cy="2072"/>
          </a:xfrm>
          <a:custGeom>
            <a:avLst/>
            <a:gdLst/>
            <a:ahLst/>
            <a:cxnLst/>
            <a:rect l="l" t="t" r="r" b="b"/>
            <a:pathLst>
              <a:path w="8543" h="2072">
                <a:moveTo>
                  <a:pt x="4475" y="0"/>
                </a:moveTo>
                <a:lnTo>
                  <a:pt x="0" y="2072"/>
                </a:lnTo>
                <a:lnTo>
                  <a:pt x="4475" y="2072"/>
                </a:lnTo>
                <a:lnTo>
                  <a:pt x="8543" y="0"/>
                </a:lnTo>
                <a:lnTo>
                  <a:pt x="4475" y="0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822631" y="4338507"/>
            <a:ext cx="691603" cy="946718"/>
          </a:xfrm>
          <a:custGeom>
            <a:avLst/>
            <a:gdLst/>
            <a:ahLst/>
            <a:cxnLst/>
            <a:rect l="l" t="t" r="r" b="b"/>
            <a:pathLst>
              <a:path w="691603" h="946718">
                <a:moveTo>
                  <a:pt x="687534" y="721304"/>
                </a:moveTo>
                <a:lnTo>
                  <a:pt x="687534" y="715163"/>
                </a:lnTo>
                <a:lnTo>
                  <a:pt x="691603" y="709021"/>
                </a:lnTo>
                <a:lnTo>
                  <a:pt x="691603" y="694666"/>
                </a:lnTo>
                <a:lnTo>
                  <a:pt x="687534" y="688525"/>
                </a:lnTo>
                <a:lnTo>
                  <a:pt x="683059" y="684430"/>
                </a:lnTo>
                <a:lnTo>
                  <a:pt x="678991" y="678289"/>
                </a:lnTo>
                <a:lnTo>
                  <a:pt x="674516" y="672122"/>
                </a:lnTo>
                <a:lnTo>
                  <a:pt x="670448" y="665981"/>
                </a:lnTo>
                <a:lnTo>
                  <a:pt x="666379" y="659839"/>
                </a:lnTo>
                <a:lnTo>
                  <a:pt x="666379" y="653698"/>
                </a:lnTo>
                <a:lnTo>
                  <a:pt x="661904" y="647531"/>
                </a:lnTo>
                <a:lnTo>
                  <a:pt x="657836" y="641390"/>
                </a:lnTo>
                <a:lnTo>
                  <a:pt x="653361" y="635248"/>
                </a:lnTo>
                <a:lnTo>
                  <a:pt x="649293" y="631154"/>
                </a:lnTo>
                <a:lnTo>
                  <a:pt x="649293" y="624987"/>
                </a:lnTo>
                <a:lnTo>
                  <a:pt x="644818" y="618846"/>
                </a:lnTo>
                <a:lnTo>
                  <a:pt x="640749" y="614751"/>
                </a:lnTo>
                <a:lnTo>
                  <a:pt x="636681" y="610657"/>
                </a:lnTo>
                <a:lnTo>
                  <a:pt x="636681" y="604515"/>
                </a:lnTo>
                <a:lnTo>
                  <a:pt x="632206" y="600396"/>
                </a:lnTo>
                <a:lnTo>
                  <a:pt x="628138" y="596302"/>
                </a:lnTo>
                <a:lnTo>
                  <a:pt x="628138" y="590160"/>
                </a:lnTo>
                <a:lnTo>
                  <a:pt x="623663" y="586066"/>
                </a:lnTo>
                <a:lnTo>
                  <a:pt x="623663" y="581972"/>
                </a:lnTo>
                <a:lnTo>
                  <a:pt x="619595" y="577877"/>
                </a:lnTo>
                <a:lnTo>
                  <a:pt x="619595" y="573758"/>
                </a:lnTo>
                <a:lnTo>
                  <a:pt x="615119" y="569664"/>
                </a:lnTo>
                <a:lnTo>
                  <a:pt x="615119" y="565569"/>
                </a:lnTo>
                <a:lnTo>
                  <a:pt x="611051" y="563522"/>
                </a:lnTo>
                <a:lnTo>
                  <a:pt x="611051" y="553286"/>
                </a:lnTo>
                <a:lnTo>
                  <a:pt x="606983" y="549167"/>
                </a:lnTo>
                <a:lnTo>
                  <a:pt x="606983" y="489749"/>
                </a:lnTo>
                <a:lnTo>
                  <a:pt x="602508" y="483607"/>
                </a:lnTo>
                <a:lnTo>
                  <a:pt x="602508" y="473346"/>
                </a:lnTo>
                <a:lnTo>
                  <a:pt x="598440" y="467205"/>
                </a:lnTo>
                <a:lnTo>
                  <a:pt x="598440" y="461063"/>
                </a:lnTo>
                <a:lnTo>
                  <a:pt x="593965" y="456969"/>
                </a:lnTo>
                <a:lnTo>
                  <a:pt x="589896" y="450827"/>
                </a:lnTo>
                <a:lnTo>
                  <a:pt x="589896" y="446708"/>
                </a:lnTo>
                <a:lnTo>
                  <a:pt x="585421" y="442614"/>
                </a:lnTo>
                <a:lnTo>
                  <a:pt x="581353" y="438519"/>
                </a:lnTo>
                <a:lnTo>
                  <a:pt x="577285" y="434425"/>
                </a:lnTo>
                <a:lnTo>
                  <a:pt x="572810" y="430331"/>
                </a:lnTo>
                <a:lnTo>
                  <a:pt x="568741" y="426236"/>
                </a:lnTo>
                <a:lnTo>
                  <a:pt x="564266" y="422117"/>
                </a:lnTo>
                <a:lnTo>
                  <a:pt x="560198" y="420070"/>
                </a:lnTo>
                <a:lnTo>
                  <a:pt x="551655" y="415976"/>
                </a:lnTo>
                <a:lnTo>
                  <a:pt x="547586" y="411881"/>
                </a:lnTo>
                <a:lnTo>
                  <a:pt x="539043" y="409834"/>
                </a:lnTo>
                <a:lnTo>
                  <a:pt x="530500" y="407787"/>
                </a:lnTo>
                <a:lnTo>
                  <a:pt x="521956" y="405740"/>
                </a:lnTo>
                <a:lnTo>
                  <a:pt x="513413" y="401645"/>
                </a:lnTo>
                <a:lnTo>
                  <a:pt x="504870" y="399598"/>
                </a:lnTo>
                <a:lnTo>
                  <a:pt x="496326" y="397526"/>
                </a:lnTo>
                <a:lnTo>
                  <a:pt x="487783" y="395479"/>
                </a:lnTo>
                <a:lnTo>
                  <a:pt x="475172" y="395479"/>
                </a:lnTo>
                <a:lnTo>
                  <a:pt x="471103" y="393432"/>
                </a:lnTo>
                <a:lnTo>
                  <a:pt x="471103" y="391385"/>
                </a:lnTo>
                <a:lnTo>
                  <a:pt x="466628" y="389337"/>
                </a:lnTo>
                <a:lnTo>
                  <a:pt x="462560" y="387290"/>
                </a:lnTo>
                <a:lnTo>
                  <a:pt x="458085" y="385243"/>
                </a:lnTo>
                <a:lnTo>
                  <a:pt x="454017" y="383196"/>
                </a:lnTo>
                <a:lnTo>
                  <a:pt x="449948" y="381149"/>
                </a:lnTo>
                <a:lnTo>
                  <a:pt x="445473" y="381149"/>
                </a:lnTo>
                <a:lnTo>
                  <a:pt x="441405" y="379101"/>
                </a:lnTo>
                <a:lnTo>
                  <a:pt x="436930" y="379101"/>
                </a:lnTo>
                <a:lnTo>
                  <a:pt x="432862" y="377054"/>
                </a:lnTo>
                <a:lnTo>
                  <a:pt x="428387" y="377054"/>
                </a:lnTo>
                <a:lnTo>
                  <a:pt x="424318" y="375007"/>
                </a:lnTo>
                <a:lnTo>
                  <a:pt x="420250" y="375007"/>
                </a:lnTo>
                <a:lnTo>
                  <a:pt x="415775" y="372935"/>
                </a:lnTo>
                <a:lnTo>
                  <a:pt x="403163" y="372935"/>
                </a:lnTo>
                <a:lnTo>
                  <a:pt x="398688" y="370888"/>
                </a:lnTo>
                <a:lnTo>
                  <a:pt x="382009" y="370888"/>
                </a:lnTo>
                <a:lnTo>
                  <a:pt x="377533" y="368841"/>
                </a:lnTo>
                <a:lnTo>
                  <a:pt x="347835" y="368841"/>
                </a:lnTo>
                <a:lnTo>
                  <a:pt x="343767" y="366793"/>
                </a:lnTo>
                <a:lnTo>
                  <a:pt x="339292" y="364746"/>
                </a:lnTo>
                <a:lnTo>
                  <a:pt x="335224" y="364746"/>
                </a:lnTo>
                <a:lnTo>
                  <a:pt x="331155" y="362699"/>
                </a:lnTo>
                <a:lnTo>
                  <a:pt x="326680" y="360652"/>
                </a:lnTo>
                <a:lnTo>
                  <a:pt x="322612" y="360652"/>
                </a:lnTo>
                <a:lnTo>
                  <a:pt x="322612" y="358605"/>
                </a:lnTo>
                <a:lnTo>
                  <a:pt x="318137" y="356558"/>
                </a:lnTo>
                <a:lnTo>
                  <a:pt x="314069" y="354510"/>
                </a:lnTo>
                <a:lnTo>
                  <a:pt x="309594" y="352463"/>
                </a:lnTo>
                <a:lnTo>
                  <a:pt x="305525" y="350416"/>
                </a:lnTo>
                <a:lnTo>
                  <a:pt x="305525" y="348369"/>
                </a:lnTo>
                <a:lnTo>
                  <a:pt x="301457" y="346297"/>
                </a:lnTo>
                <a:lnTo>
                  <a:pt x="296982" y="344250"/>
                </a:lnTo>
                <a:lnTo>
                  <a:pt x="292914" y="342202"/>
                </a:lnTo>
                <a:lnTo>
                  <a:pt x="292914" y="340155"/>
                </a:lnTo>
                <a:lnTo>
                  <a:pt x="288439" y="338108"/>
                </a:lnTo>
                <a:lnTo>
                  <a:pt x="284370" y="334014"/>
                </a:lnTo>
                <a:lnTo>
                  <a:pt x="284370" y="331966"/>
                </a:lnTo>
                <a:lnTo>
                  <a:pt x="279895" y="329919"/>
                </a:lnTo>
                <a:lnTo>
                  <a:pt x="275827" y="325825"/>
                </a:lnTo>
                <a:lnTo>
                  <a:pt x="275827" y="323778"/>
                </a:lnTo>
                <a:lnTo>
                  <a:pt x="271759" y="321706"/>
                </a:lnTo>
                <a:lnTo>
                  <a:pt x="271759" y="317611"/>
                </a:lnTo>
                <a:lnTo>
                  <a:pt x="267284" y="315564"/>
                </a:lnTo>
                <a:lnTo>
                  <a:pt x="267284" y="311470"/>
                </a:lnTo>
                <a:lnTo>
                  <a:pt x="263216" y="309423"/>
                </a:lnTo>
                <a:lnTo>
                  <a:pt x="263216" y="305328"/>
                </a:lnTo>
                <a:lnTo>
                  <a:pt x="258740" y="303281"/>
                </a:lnTo>
                <a:lnTo>
                  <a:pt x="258740" y="299187"/>
                </a:lnTo>
                <a:lnTo>
                  <a:pt x="254672" y="286879"/>
                </a:lnTo>
                <a:lnTo>
                  <a:pt x="254672" y="276643"/>
                </a:lnTo>
                <a:lnTo>
                  <a:pt x="250197" y="266382"/>
                </a:lnTo>
                <a:lnTo>
                  <a:pt x="250197" y="254099"/>
                </a:lnTo>
                <a:lnTo>
                  <a:pt x="246129" y="245885"/>
                </a:lnTo>
                <a:lnTo>
                  <a:pt x="242061" y="235649"/>
                </a:lnTo>
                <a:lnTo>
                  <a:pt x="242061" y="227461"/>
                </a:lnTo>
                <a:lnTo>
                  <a:pt x="237586" y="219247"/>
                </a:lnTo>
                <a:lnTo>
                  <a:pt x="237586" y="202870"/>
                </a:lnTo>
                <a:lnTo>
                  <a:pt x="233517" y="194656"/>
                </a:lnTo>
                <a:lnTo>
                  <a:pt x="233517" y="163923"/>
                </a:lnTo>
                <a:lnTo>
                  <a:pt x="237586" y="159829"/>
                </a:lnTo>
                <a:lnTo>
                  <a:pt x="237586" y="153687"/>
                </a:lnTo>
                <a:lnTo>
                  <a:pt x="242061" y="149593"/>
                </a:lnTo>
                <a:lnTo>
                  <a:pt x="242061" y="145499"/>
                </a:lnTo>
                <a:lnTo>
                  <a:pt x="246129" y="141379"/>
                </a:lnTo>
                <a:lnTo>
                  <a:pt x="250197" y="135238"/>
                </a:lnTo>
                <a:lnTo>
                  <a:pt x="254672" y="131144"/>
                </a:lnTo>
                <a:lnTo>
                  <a:pt x="263216" y="127049"/>
                </a:lnTo>
                <a:lnTo>
                  <a:pt x="267284" y="122955"/>
                </a:lnTo>
                <a:lnTo>
                  <a:pt x="275827" y="118836"/>
                </a:lnTo>
                <a:lnTo>
                  <a:pt x="284370" y="116788"/>
                </a:lnTo>
                <a:lnTo>
                  <a:pt x="292914" y="112694"/>
                </a:lnTo>
                <a:lnTo>
                  <a:pt x="305525" y="108600"/>
                </a:lnTo>
                <a:lnTo>
                  <a:pt x="314069" y="104505"/>
                </a:lnTo>
                <a:lnTo>
                  <a:pt x="326680" y="100411"/>
                </a:lnTo>
                <a:lnTo>
                  <a:pt x="339292" y="96317"/>
                </a:lnTo>
                <a:lnTo>
                  <a:pt x="347835" y="94244"/>
                </a:lnTo>
                <a:lnTo>
                  <a:pt x="352310" y="90150"/>
                </a:lnTo>
                <a:lnTo>
                  <a:pt x="360854" y="88103"/>
                </a:lnTo>
                <a:lnTo>
                  <a:pt x="364922" y="86056"/>
                </a:lnTo>
                <a:lnTo>
                  <a:pt x="373465" y="84009"/>
                </a:lnTo>
                <a:lnTo>
                  <a:pt x="377533" y="79914"/>
                </a:lnTo>
                <a:lnTo>
                  <a:pt x="386077" y="77867"/>
                </a:lnTo>
                <a:lnTo>
                  <a:pt x="390552" y="75820"/>
                </a:lnTo>
                <a:lnTo>
                  <a:pt x="394620" y="73773"/>
                </a:lnTo>
                <a:lnTo>
                  <a:pt x="403163" y="71726"/>
                </a:lnTo>
                <a:lnTo>
                  <a:pt x="407232" y="69678"/>
                </a:lnTo>
                <a:lnTo>
                  <a:pt x="411707" y="67606"/>
                </a:lnTo>
                <a:lnTo>
                  <a:pt x="415775" y="65559"/>
                </a:lnTo>
                <a:lnTo>
                  <a:pt x="420250" y="63512"/>
                </a:lnTo>
                <a:lnTo>
                  <a:pt x="424318" y="61465"/>
                </a:lnTo>
                <a:lnTo>
                  <a:pt x="428387" y="59418"/>
                </a:lnTo>
                <a:lnTo>
                  <a:pt x="432862" y="59418"/>
                </a:lnTo>
                <a:lnTo>
                  <a:pt x="436930" y="57370"/>
                </a:lnTo>
                <a:lnTo>
                  <a:pt x="441405" y="55323"/>
                </a:lnTo>
                <a:lnTo>
                  <a:pt x="445473" y="53276"/>
                </a:lnTo>
                <a:lnTo>
                  <a:pt x="449948" y="51229"/>
                </a:lnTo>
                <a:lnTo>
                  <a:pt x="454017" y="49182"/>
                </a:lnTo>
                <a:lnTo>
                  <a:pt x="458085" y="47134"/>
                </a:lnTo>
                <a:lnTo>
                  <a:pt x="462560" y="47134"/>
                </a:lnTo>
                <a:lnTo>
                  <a:pt x="462560" y="45087"/>
                </a:lnTo>
                <a:lnTo>
                  <a:pt x="436930" y="45087"/>
                </a:lnTo>
                <a:lnTo>
                  <a:pt x="432862" y="43015"/>
                </a:lnTo>
                <a:lnTo>
                  <a:pt x="424318" y="43015"/>
                </a:lnTo>
                <a:lnTo>
                  <a:pt x="420250" y="40968"/>
                </a:lnTo>
                <a:lnTo>
                  <a:pt x="415775" y="40968"/>
                </a:lnTo>
                <a:lnTo>
                  <a:pt x="411707" y="38921"/>
                </a:lnTo>
                <a:lnTo>
                  <a:pt x="407232" y="36874"/>
                </a:lnTo>
                <a:lnTo>
                  <a:pt x="403163" y="34826"/>
                </a:lnTo>
                <a:lnTo>
                  <a:pt x="398688" y="32779"/>
                </a:lnTo>
                <a:lnTo>
                  <a:pt x="398688" y="30732"/>
                </a:lnTo>
                <a:lnTo>
                  <a:pt x="394620" y="28685"/>
                </a:lnTo>
                <a:lnTo>
                  <a:pt x="394620" y="22543"/>
                </a:lnTo>
                <a:lnTo>
                  <a:pt x="390552" y="20496"/>
                </a:lnTo>
                <a:lnTo>
                  <a:pt x="390552" y="12283"/>
                </a:lnTo>
                <a:lnTo>
                  <a:pt x="386077" y="10235"/>
                </a:lnTo>
                <a:lnTo>
                  <a:pt x="386077" y="6141"/>
                </a:lnTo>
                <a:lnTo>
                  <a:pt x="382009" y="6141"/>
                </a:lnTo>
                <a:lnTo>
                  <a:pt x="382009" y="4094"/>
                </a:lnTo>
                <a:lnTo>
                  <a:pt x="377533" y="2047"/>
                </a:lnTo>
                <a:lnTo>
                  <a:pt x="373465" y="2047"/>
                </a:lnTo>
                <a:lnTo>
                  <a:pt x="373465" y="0"/>
                </a:lnTo>
                <a:lnTo>
                  <a:pt x="339292" y="0"/>
                </a:lnTo>
                <a:lnTo>
                  <a:pt x="335224" y="2047"/>
                </a:lnTo>
                <a:lnTo>
                  <a:pt x="322612" y="2047"/>
                </a:lnTo>
                <a:lnTo>
                  <a:pt x="318137" y="4094"/>
                </a:lnTo>
                <a:lnTo>
                  <a:pt x="314069" y="4094"/>
                </a:lnTo>
                <a:lnTo>
                  <a:pt x="309594" y="6141"/>
                </a:lnTo>
                <a:lnTo>
                  <a:pt x="305525" y="6141"/>
                </a:lnTo>
                <a:lnTo>
                  <a:pt x="301457" y="8188"/>
                </a:lnTo>
                <a:lnTo>
                  <a:pt x="296982" y="8188"/>
                </a:lnTo>
                <a:lnTo>
                  <a:pt x="292914" y="10235"/>
                </a:lnTo>
                <a:lnTo>
                  <a:pt x="288439" y="12283"/>
                </a:lnTo>
                <a:lnTo>
                  <a:pt x="284370" y="12283"/>
                </a:lnTo>
                <a:lnTo>
                  <a:pt x="275827" y="14330"/>
                </a:lnTo>
                <a:lnTo>
                  <a:pt x="271759" y="16377"/>
                </a:lnTo>
                <a:lnTo>
                  <a:pt x="267284" y="16377"/>
                </a:lnTo>
                <a:lnTo>
                  <a:pt x="258740" y="18424"/>
                </a:lnTo>
                <a:lnTo>
                  <a:pt x="254672" y="20496"/>
                </a:lnTo>
                <a:lnTo>
                  <a:pt x="250197" y="22543"/>
                </a:lnTo>
                <a:lnTo>
                  <a:pt x="242061" y="24591"/>
                </a:lnTo>
                <a:lnTo>
                  <a:pt x="237586" y="26638"/>
                </a:lnTo>
                <a:lnTo>
                  <a:pt x="229042" y="28685"/>
                </a:lnTo>
                <a:lnTo>
                  <a:pt x="224974" y="30732"/>
                </a:lnTo>
                <a:lnTo>
                  <a:pt x="216431" y="32779"/>
                </a:lnTo>
                <a:lnTo>
                  <a:pt x="213761" y="33419"/>
                </a:lnTo>
                <a:lnTo>
                  <a:pt x="212362" y="34826"/>
                </a:lnTo>
                <a:lnTo>
                  <a:pt x="207887" y="38921"/>
                </a:lnTo>
                <a:lnTo>
                  <a:pt x="199344" y="40968"/>
                </a:lnTo>
                <a:lnTo>
                  <a:pt x="195276" y="45087"/>
                </a:lnTo>
                <a:lnTo>
                  <a:pt x="186732" y="49182"/>
                </a:lnTo>
                <a:lnTo>
                  <a:pt x="178189" y="51229"/>
                </a:lnTo>
                <a:lnTo>
                  <a:pt x="169646" y="55323"/>
                </a:lnTo>
                <a:lnTo>
                  <a:pt x="161102" y="57370"/>
                </a:lnTo>
                <a:lnTo>
                  <a:pt x="152966" y="59418"/>
                </a:lnTo>
                <a:lnTo>
                  <a:pt x="144423" y="63512"/>
                </a:lnTo>
                <a:lnTo>
                  <a:pt x="135879" y="65559"/>
                </a:lnTo>
                <a:lnTo>
                  <a:pt x="127336" y="67606"/>
                </a:lnTo>
                <a:lnTo>
                  <a:pt x="114724" y="69678"/>
                </a:lnTo>
                <a:lnTo>
                  <a:pt x="106181" y="71726"/>
                </a:lnTo>
                <a:lnTo>
                  <a:pt x="99575" y="72798"/>
                </a:lnTo>
                <a:lnTo>
                  <a:pt x="97638" y="73773"/>
                </a:lnTo>
                <a:lnTo>
                  <a:pt x="93569" y="73773"/>
                </a:lnTo>
                <a:lnTo>
                  <a:pt x="93569" y="75820"/>
                </a:lnTo>
                <a:lnTo>
                  <a:pt x="89094" y="77867"/>
                </a:lnTo>
                <a:lnTo>
                  <a:pt x="85026" y="77867"/>
                </a:lnTo>
                <a:lnTo>
                  <a:pt x="85026" y="79914"/>
                </a:lnTo>
                <a:lnTo>
                  <a:pt x="80551" y="79914"/>
                </a:lnTo>
                <a:lnTo>
                  <a:pt x="80551" y="81961"/>
                </a:lnTo>
                <a:lnTo>
                  <a:pt x="76483" y="81961"/>
                </a:lnTo>
                <a:lnTo>
                  <a:pt x="72008" y="84009"/>
                </a:lnTo>
                <a:lnTo>
                  <a:pt x="67939" y="86056"/>
                </a:lnTo>
                <a:lnTo>
                  <a:pt x="63871" y="86056"/>
                </a:lnTo>
                <a:lnTo>
                  <a:pt x="63871" y="88103"/>
                </a:lnTo>
                <a:lnTo>
                  <a:pt x="55328" y="88103"/>
                </a:lnTo>
                <a:lnTo>
                  <a:pt x="55328" y="90150"/>
                </a:lnTo>
                <a:lnTo>
                  <a:pt x="46784" y="90150"/>
                </a:lnTo>
                <a:lnTo>
                  <a:pt x="46784" y="92197"/>
                </a:lnTo>
                <a:lnTo>
                  <a:pt x="29698" y="92197"/>
                </a:lnTo>
                <a:lnTo>
                  <a:pt x="29698" y="94244"/>
                </a:lnTo>
                <a:lnTo>
                  <a:pt x="21154" y="94244"/>
                </a:lnTo>
                <a:lnTo>
                  <a:pt x="21154" y="92197"/>
                </a:lnTo>
                <a:lnTo>
                  <a:pt x="17086" y="92197"/>
                </a:lnTo>
                <a:lnTo>
                  <a:pt x="17086" y="88103"/>
                </a:lnTo>
                <a:lnTo>
                  <a:pt x="12611" y="81961"/>
                </a:lnTo>
                <a:lnTo>
                  <a:pt x="8543" y="77867"/>
                </a:lnTo>
                <a:lnTo>
                  <a:pt x="4068" y="75820"/>
                </a:lnTo>
                <a:lnTo>
                  <a:pt x="4068" y="71726"/>
                </a:lnTo>
                <a:lnTo>
                  <a:pt x="0" y="69678"/>
                </a:lnTo>
                <a:lnTo>
                  <a:pt x="8543" y="866804"/>
                </a:lnTo>
                <a:lnTo>
                  <a:pt x="12611" y="866804"/>
                </a:lnTo>
                <a:lnTo>
                  <a:pt x="21154" y="868851"/>
                </a:lnTo>
                <a:lnTo>
                  <a:pt x="33766" y="868851"/>
                </a:lnTo>
                <a:lnTo>
                  <a:pt x="38241" y="870898"/>
                </a:lnTo>
                <a:lnTo>
                  <a:pt x="42309" y="870898"/>
                </a:lnTo>
                <a:lnTo>
                  <a:pt x="46784" y="872945"/>
                </a:lnTo>
                <a:lnTo>
                  <a:pt x="50853" y="872945"/>
                </a:lnTo>
                <a:lnTo>
                  <a:pt x="55328" y="874992"/>
                </a:lnTo>
                <a:lnTo>
                  <a:pt x="59396" y="874992"/>
                </a:lnTo>
                <a:lnTo>
                  <a:pt x="59396" y="877039"/>
                </a:lnTo>
                <a:lnTo>
                  <a:pt x="63871" y="879087"/>
                </a:lnTo>
                <a:lnTo>
                  <a:pt x="63871" y="881159"/>
                </a:lnTo>
                <a:lnTo>
                  <a:pt x="67939" y="881159"/>
                </a:lnTo>
                <a:lnTo>
                  <a:pt x="67939" y="883206"/>
                </a:lnTo>
                <a:lnTo>
                  <a:pt x="72008" y="885253"/>
                </a:lnTo>
                <a:lnTo>
                  <a:pt x="72008" y="887300"/>
                </a:lnTo>
                <a:lnTo>
                  <a:pt x="76483" y="887300"/>
                </a:lnTo>
                <a:lnTo>
                  <a:pt x="76483" y="889347"/>
                </a:lnTo>
                <a:lnTo>
                  <a:pt x="80551" y="891395"/>
                </a:lnTo>
                <a:lnTo>
                  <a:pt x="80551" y="895489"/>
                </a:lnTo>
                <a:lnTo>
                  <a:pt x="85026" y="897536"/>
                </a:lnTo>
                <a:lnTo>
                  <a:pt x="85026" y="905750"/>
                </a:lnTo>
                <a:lnTo>
                  <a:pt x="80551" y="907797"/>
                </a:lnTo>
                <a:lnTo>
                  <a:pt x="80551" y="909844"/>
                </a:lnTo>
                <a:lnTo>
                  <a:pt x="76483" y="911891"/>
                </a:lnTo>
                <a:lnTo>
                  <a:pt x="72008" y="911891"/>
                </a:lnTo>
                <a:lnTo>
                  <a:pt x="67939" y="913939"/>
                </a:lnTo>
                <a:lnTo>
                  <a:pt x="67939" y="934435"/>
                </a:lnTo>
                <a:lnTo>
                  <a:pt x="72008" y="936482"/>
                </a:lnTo>
                <a:lnTo>
                  <a:pt x="72008" y="938530"/>
                </a:lnTo>
                <a:lnTo>
                  <a:pt x="76483" y="940577"/>
                </a:lnTo>
                <a:lnTo>
                  <a:pt x="76483" y="942624"/>
                </a:lnTo>
                <a:lnTo>
                  <a:pt x="80551" y="942624"/>
                </a:lnTo>
                <a:lnTo>
                  <a:pt x="85026" y="944671"/>
                </a:lnTo>
                <a:lnTo>
                  <a:pt x="89094" y="944671"/>
                </a:lnTo>
                <a:lnTo>
                  <a:pt x="93569" y="946718"/>
                </a:lnTo>
                <a:lnTo>
                  <a:pt x="135879" y="946718"/>
                </a:lnTo>
                <a:lnTo>
                  <a:pt x="139947" y="944671"/>
                </a:lnTo>
                <a:lnTo>
                  <a:pt x="148491" y="942624"/>
                </a:lnTo>
                <a:lnTo>
                  <a:pt x="157034" y="942624"/>
                </a:lnTo>
                <a:lnTo>
                  <a:pt x="165577" y="940577"/>
                </a:lnTo>
                <a:lnTo>
                  <a:pt x="178189" y="936482"/>
                </a:lnTo>
                <a:lnTo>
                  <a:pt x="186732" y="934435"/>
                </a:lnTo>
                <a:lnTo>
                  <a:pt x="195276" y="932388"/>
                </a:lnTo>
                <a:lnTo>
                  <a:pt x="207887" y="928269"/>
                </a:lnTo>
                <a:lnTo>
                  <a:pt x="216431" y="924174"/>
                </a:lnTo>
                <a:lnTo>
                  <a:pt x="220499" y="922127"/>
                </a:lnTo>
                <a:lnTo>
                  <a:pt x="220499" y="918033"/>
                </a:lnTo>
                <a:lnTo>
                  <a:pt x="224974" y="915986"/>
                </a:lnTo>
                <a:lnTo>
                  <a:pt x="229042" y="913939"/>
                </a:lnTo>
                <a:lnTo>
                  <a:pt x="229042" y="911891"/>
                </a:lnTo>
                <a:lnTo>
                  <a:pt x="233517" y="909844"/>
                </a:lnTo>
                <a:lnTo>
                  <a:pt x="237586" y="909844"/>
                </a:lnTo>
                <a:lnTo>
                  <a:pt x="242061" y="907797"/>
                </a:lnTo>
                <a:lnTo>
                  <a:pt x="246129" y="905750"/>
                </a:lnTo>
                <a:lnTo>
                  <a:pt x="250197" y="903678"/>
                </a:lnTo>
                <a:lnTo>
                  <a:pt x="254672" y="901631"/>
                </a:lnTo>
                <a:lnTo>
                  <a:pt x="258740" y="899583"/>
                </a:lnTo>
                <a:lnTo>
                  <a:pt x="267284" y="897536"/>
                </a:lnTo>
                <a:lnTo>
                  <a:pt x="271759" y="895489"/>
                </a:lnTo>
                <a:lnTo>
                  <a:pt x="275827" y="893442"/>
                </a:lnTo>
                <a:lnTo>
                  <a:pt x="284370" y="889347"/>
                </a:lnTo>
                <a:lnTo>
                  <a:pt x="288439" y="887300"/>
                </a:lnTo>
                <a:lnTo>
                  <a:pt x="296982" y="885253"/>
                </a:lnTo>
                <a:lnTo>
                  <a:pt x="301457" y="883206"/>
                </a:lnTo>
                <a:lnTo>
                  <a:pt x="309594" y="881159"/>
                </a:lnTo>
                <a:lnTo>
                  <a:pt x="318137" y="879087"/>
                </a:lnTo>
                <a:lnTo>
                  <a:pt x="326680" y="877039"/>
                </a:lnTo>
                <a:lnTo>
                  <a:pt x="331155" y="874992"/>
                </a:lnTo>
                <a:lnTo>
                  <a:pt x="339292" y="870898"/>
                </a:lnTo>
                <a:lnTo>
                  <a:pt x="347835" y="868851"/>
                </a:lnTo>
                <a:lnTo>
                  <a:pt x="356379" y="866804"/>
                </a:lnTo>
                <a:lnTo>
                  <a:pt x="364922" y="864756"/>
                </a:lnTo>
                <a:lnTo>
                  <a:pt x="373465" y="862709"/>
                </a:lnTo>
                <a:lnTo>
                  <a:pt x="382009" y="858615"/>
                </a:lnTo>
                <a:lnTo>
                  <a:pt x="390552" y="856568"/>
                </a:lnTo>
                <a:lnTo>
                  <a:pt x="407232" y="852448"/>
                </a:lnTo>
                <a:lnTo>
                  <a:pt x="424318" y="846307"/>
                </a:lnTo>
                <a:lnTo>
                  <a:pt x="436930" y="842212"/>
                </a:lnTo>
                <a:lnTo>
                  <a:pt x="454017" y="836071"/>
                </a:lnTo>
                <a:lnTo>
                  <a:pt x="471103" y="831977"/>
                </a:lnTo>
                <a:lnTo>
                  <a:pt x="483715" y="825810"/>
                </a:lnTo>
                <a:lnTo>
                  <a:pt x="500802" y="821716"/>
                </a:lnTo>
                <a:lnTo>
                  <a:pt x="513413" y="815574"/>
                </a:lnTo>
                <a:lnTo>
                  <a:pt x="530500" y="809433"/>
                </a:lnTo>
                <a:lnTo>
                  <a:pt x="543111" y="805338"/>
                </a:lnTo>
                <a:lnTo>
                  <a:pt x="555723" y="799172"/>
                </a:lnTo>
                <a:lnTo>
                  <a:pt x="572810" y="793030"/>
                </a:lnTo>
                <a:lnTo>
                  <a:pt x="585421" y="786889"/>
                </a:lnTo>
                <a:lnTo>
                  <a:pt x="593965" y="782794"/>
                </a:lnTo>
                <a:lnTo>
                  <a:pt x="606983" y="776628"/>
                </a:lnTo>
                <a:lnTo>
                  <a:pt x="619595" y="770486"/>
                </a:lnTo>
                <a:lnTo>
                  <a:pt x="628138" y="766392"/>
                </a:lnTo>
                <a:lnTo>
                  <a:pt x="640749" y="760251"/>
                </a:lnTo>
                <a:lnTo>
                  <a:pt x="649293" y="754109"/>
                </a:lnTo>
                <a:lnTo>
                  <a:pt x="657836" y="747943"/>
                </a:lnTo>
                <a:lnTo>
                  <a:pt x="666379" y="743848"/>
                </a:lnTo>
                <a:lnTo>
                  <a:pt x="670448" y="737707"/>
                </a:lnTo>
                <a:lnTo>
                  <a:pt x="678991" y="731565"/>
                </a:lnTo>
                <a:lnTo>
                  <a:pt x="683059" y="725399"/>
                </a:lnTo>
                <a:lnTo>
                  <a:pt x="687534" y="721304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2525719" y="4248331"/>
            <a:ext cx="33969" cy="1448776"/>
          </a:xfrm>
          <a:custGeom>
            <a:avLst/>
            <a:gdLst/>
            <a:ahLst/>
            <a:cxnLst/>
            <a:rect l="l" t="t" r="r" b="b"/>
            <a:pathLst>
              <a:path w="33969" h="1448776">
                <a:moveTo>
                  <a:pt x="12733" y="2047"/>
                </a:moveTo>
                <a:lnTo>
                  <a:pt x="4271" y="2047"/>
                </a:lnTo>
                <a:lnTo>
                  <a:pt x="4271" y="0"/>
                </a:lnTo>
                <a:lnTo>
                  <a:pt x="0" y="0"/>
                </a:lnTo>
                <a:lnTo>
                  <a:pt x="8502" y="1444681"/>
                </a:lnTo>
                <a:lnTo>
                  <a:pt x="21236" y="1446728"/>
                </a:lnTo>
                <a:lnTo>
                  <a:pt x="33969" y="1448776"/>
                </a:lnTo>
                <a:lnTo>
                  <a:pt x="33969" y="24591"/>
                </a:lnTo>
                <a:lnTo>
                  <a:pt x="29698" y="24591"/>
                </a:lnTo>
                <a:lnTo>
                  <a:pt x="29698" y="20496"/>
                </a:lnTo>
                <a:lnTo>
                  <a:pt x="25467" y="20496"/>
                </a:lnTo>
                <a:lnTo>
                  <a:pt x="25467" y="22543"/>
                </a:lnTo>
                <a:lnTo>
                  <a:pt x="21236" y="22543"/>
                </a:lnTo>
                <a:lnTo>
                  <a:pt x="21236" y="16402"/>
                </a:lnTo>
                <a:lnTo>
                  <a:pt x="17005" y="16402"/>
                </a:lnTo>
                <a:lnTo>
                  <a:pt x="17005" y="10260"/>
                </a:lnTo>
                <a:lnTo>
                  <a:pt x="12733" y="8213"/>
                </a:lnTo>
                <a:lnTo>
                  <a:pt x="12733" y="2047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579524" y="3649982"/>
            <a:ext cx="4489236" cy="2161892"/>
          </a:xfrm>
          <a:custGeom>
            <a:avLst/>
            <a:gdLst/>
            <a:ahLst/>
            <a:cxnLst/>
            <a:rect l="l" t="t" r="r" b="b"/>
            <a:pathLst>
              <a:path w="4489236" h="2161892">
                <a:moveTo>
                  <a:pt x="3822856" y="299162"/>
                </a:moveTo>
                <a:lnTo>
                  <a:pt x="3818788" y="299162"/>
                </a:lnTo>
                <a:lnTo>
                  <a:pt x="3814720" y="297115"/>
                </a:lnTo>
                <a:lnTo>
                  <a:pt x="3810245" y="297115"/>
                </a:lnTo>
                <a:lnTo>
                  <a:pt x="3806176" y="295067"/>
                </a:lnTo>
                <a:lnTo>
                  <a:pt x="3801701" y="295067"/>
                </a:lnTo>
                <a:lnTo>
                  <a:pt x="3797633" y="293020"/>
                </a:lnTo>
                <a:lnTo>
                  <a:pt x="3793158" y="290973"/>
                </a:lnTo>
                <a:lnTo>
                  <a:pt x="3789090" y="290973"/>
                </a:lnTo>
                <a:lnTo>
                  <a:pt x="3789090" y="288926"/>
                </a:lnTo>
                <a:lnTo>
                  <a:pt x="3780546" y="288926"/>
                </a:lnTo>
                <a:lnTo>
                  <a:pt x="3776478" y="286879"/>
                </a:lnTo>
                <a:lnTo>
                  <a:pt x="3772003" y="284832"/>
                </a:lnTo>
                <a:lnTo>
                  <a:pt x="3767935" y="284832"/>
                </a:lnTo>
                <a:lnTo>
                  <a:pt x="3763460" y="282784"/>
                </a:lnTo>
                <a:lnTo>
                  <a:pt x="3759391" y="282784"/>
                </a:lnTo>
                <a:lnTo>
                  <a:pt x="3755323" y="280737"/>
                </a:lnTo>
                <a:lnTo>
                  <a:pt x="3750848" y="278690"/>
                </a:lnTo>
                <a:lnTo>
                  <a:pt x="3742305" y="278690"/>
                </a:lnTo>
                <a:lnTo>
                  <a:pt x="3742305" y="276618"/>
                </a:lnTo>
                <a:lnTo>
                  <a:pt x="3738236" y="276618"/>
                </a:lnTo>
                <a:lnTo>
                  <a:pt x="3733761" y="274571"/>
                </a:lnTo>
                <a:lnTo>
                  <a:pt x="3729693" y="274571"/>
                </a:lnTo>
                <a:lnTo>
                  <a:pt x="3725625" y="272523"/>
                </a:lnTo>
                <a:lnTo>
                  <a:pt x="3721150" y="272523"/>
                </a:lnTo>
                <a:lnTo>
                  <a:pt x="3717082" y="270476"/>
                </a:lnTo>
                <a:lnTo>
                  <a:pt x="3712606" y="270476"/>
                </a:lnTo>
                <a:lnTo>
                  <a:pt x="3708538" y="268429"/>
                </a:lnTo>
                <a:lnTo>
                  <a:pt x="3704063" y="268429"/>
                </a:lnTo>
                <a:lnTo>
                  <a:pt x="3699995" y="266382"/>
                </a:lnTo>
                <a:lnTo>
                  <a:pt x="3695927" y="266382"/>
                </a:lnTo>
                <a:lnTo>
                  <a:pt x="3691452" y="264335"/>
                </a:lnTo>
                <a:lnTo>
                  <a:pt x="3687383" y="264335"/>
                </a:lnTo>
                <a:lnTo>
                  <a:pt x="3682908" y="262288"/>
                </a:lnTo>
                <a:lnTo>
                  <a:pt x="3678840" y="262288"/>
                </a:lnTo>
                <a:lnTo>
                  <a:pt x="3674365" y="260240"/>
                </a:lnTo>
                <a:lnTo>
                  <a:pt x="3670297" y="260240"/>
                </a:lnTo>
                <a:lnTo>
                  <a:pt x="3666228" y="258193"/>
                </a:lnTo>
                <a:lnTo>
                  <a:pt x="3661753" y="258193"/>
                </a:lnTo>
                <a:lnTo>
                  <a:pt x="3657685" y="254099"/>
                </a:lnTo>
                <a:lnTo>
                  <a:pt x="3653210" y="249980"/>
                </a:lnTo>
                <a:lnTo>
                  <a:pt x="3649142" y="245885"/>
                </a:lnTo>
                <a:lnTo>
                  <a:pt x="3640598" y="241791"/>
                </a:lnTo>
                <a:lnTo>
                  <a:pt x="3636530" y="237697"/>
                </a:lnTo>
                <a:lnTo>
                  <a:pt x="3632055" y="233602"/>
                </a:lnTo>
                <a:lnTo>
                  <a:pt x="3623512" y="229508"/>
                </a:lnTo>
                <a:lnTo>
                  <a:pt x="3614968" y="225389"/>
                </a:lnTo>
                <a:lnTo>
                  <a:pt x="3610900" y="221294"/>
                </a:lnTo>
                <a:lnTo>
                  <a:pt x="3602357" y="219247"/>
                </a:lnTo>
                <a:lnTo>
                  <a:pt x="3593813" y="215153"/>
                </a:lnTo>
                <a:lnTo>
                  <a:pt x="3585270" y="211058"/>
                </a:lnTo>
                <a:lnTo>
                  <a:pt x="3577134" y="206964"/>
                </a:lnTo>
                <a:lnTo>
                  <a:pt x="3568590" y="204917"/>
                </a:lnTo>
                <a:lnTo>
                  <a:pt x="3560047" y="200797"/>
                </a:lnTo>
                <a:lnTo>
                  <a:pt x="3551504" y="198750"/>
                </a:lnTo>
                <a:lnTo>
                  <a:pt x="3542960" y="196703"/>
                </a:lnTo>
                <a:lnTo>
                  <a:pt x="3534417" y="194656"/>
                </a:lnTo>
                <a:lnTo>
                  <a:pt x="3525874" y="190562"/>
                </a:lnTo>
                <a:lnTo>
                  <a:pt x="3517737" y="190562"/>
                </a:lnTo>
                <a:lnTo>
                  <a:pt x="3509194" y="188514"/>
                </a:lnTo>
                <a:lnTo>
                  <a:pt x="3500650" y="186467"/>
                </a:lnTo>
                <a:lnTo>
                  <a:pt x="3492107" y="186467"/>
                </a:lnTo>
                <a:lnTo>
                  <a:pt x="3479496" y="184420"/>
                </a:lnTo>
                <a:lnTo>
                  <a:pt x="3462409" y="184420"/>
                </a:lnTo>
                <a:lnTo>
                  <a:pt x="3453866" y="186467"/>
                </a:lnTo>
                <a:lnTo>
                  <a:pt x="3445322" y="186467"/>
                </a:lnTo>
                <a:lnTo>
                  <a:pt x="3436779" y="188514"/>
                </a:lnTo>
                <a:lnTo>
                  <a:pt x="3428642" y="190562"/>
                </a:lnTo>
                <a:lnTo>
                  <a:pt x="3424167" y="192609"/>
                </a:lnTo>
                <a:lnTo>
                  <a:pt x="3415705" y="194656"/>
                </a:lnTo>
                <a:lnTo>
                  <a:pt x="3398741" y="202870"/>
                </a:lnTo>
                <a:lnTo>
                  <a:pt x="3386007" y="213105"/>
                </a:lnTo>
                <a:lnTo>
                  <a:pt x="3369042" y="223341"/>
                </a:lnTo>
                <a:lnTo>
                  <a:pt x="3356309" y="235649"/>
                </a:lnTo>
                <a:lnTo>
                  <a:pt x="3347806" y="249980"/>
                </a:lnTo>
                <a:lnTo>
                  <a:pt x="3335113" y="262288"/>
                </a:lnTo>
                <a:lnTo>
                  <a:pt x="3326611" y="278690"/>
                </a:lnTo>
                <a:lnTo>
                  <a:pt x="3318108" y="293020"/>
                </a:lnTo>
                <a:lnTo>
                  <a:pt x="3309646" y="309423"/>
                </a:lnTo>
                <a:lnTo>
                  <a:pt x="3305374" y="325800"/>
                </a:lnTo>
                <a:lnTo>
                  <a:pt x="3296912" y="342202"/>
                </a:lnTo>
                <a:lnTo>
                  <a:pt x="3292681" y="360652"/>
                </a:lnTo>
                <a:lnTo>
                  <a:pt x="3288410" y="377029"/>
                </a:lnTo>
                <a:lnTo>
                  <a:pt x="3284179" y="395479"/>
                </a:lnTo>
                <a:lnTo>
                  <a:pt x="3279948" y="411881"/>
                </a:lnTo>
                <a:lnTo>
                  <a:pt x="3275676" y="428259"/>
                </a:lnTo>
                <a:lnTo>
                  <a:pt x="3275676" y="446708"/>
                </a:lnTo>
                <a:lnTo>
                  <a:pt x="3271445" y="463111"/>
                </a:lnTo>
                <a:lnTo>
                  <a:pt x="3271445" y="493843"/>
                </a:lnTo>
                <a:lnTo>
                  <a:pt x="3267214" y="510246"/>
                </a:lnTo>
                <a:lnTo>
                  <a:pt x="3267214" y="571711"/>
                </a:lnTo>
                <a:lnTo>
                  <a:pt x="3271445" y="579899"/>
                </a:lnTo>
                <a:lnTo>
                  <a:pt x="3271445" y="616799"/>
                </a:lnTo>
                <a:lnTo>
                  <a:pt x="3267214" y="622940"/>
                </a:lnTo>
                <a:lnTo>
                  <a:pt x="3262983" y="627034"/>
                </a:lnTo>
                <a:lnTo>
                  <a:pt x="3258711" y="631129"/>
                </a:lnTo>
                <a:lnTo>
                  <a:pt x="3254480" y="635248"/>
                </a:lnTo>
                <a:lnTo>
                  <a:pt x="3245978" y="639342"/>
                </a:lnTo>
                <a:lnTo>
                  <a:pt x="3241747" y="641390"/>
                </a:lnTo>
                <a:lnTo>
                  <a:pt x="3233244" y="643437"/>
                </a:lnTo>
                <a:lnTo>
                  <a:pt x="3220551" y="643437"/>
                </a:lnTo>
                <a:lnTo>
                  <a:pt x="3212049" y="645484"/>
                </a:lnTo>
                <a:lnTo>
                  <a:pt x="3199315" y="645484"/>
                </a:lnTo>
                <a:lnTo>
                  <a:pt x="3186581" y="643437"/>
                </a:lnTo>
                <a:lnTo>
                  <a:pt x="3178119" y="643437"/>
                </a:lnTo>
                <a:lnTo>
                  <a:pt x="3161114" y="641390"/>
                </a:lnTo>
                <a:lnTo>
                  <a:pt x="3148380" y="639342"/>
                </a:lnTo>
                <a:lnTo>
                  <a:pt x="3135687" y="637295"/>
                </a:lnTo>
                <a:lnTo>
                  <a:pt x="3118682" y="635248"/>
                </a:lnTo>
                <a:lnTo>
                  <a:pt x="3105948" y="633201"/>
                </a:lnTo>
                <a:lnTo>
                  <a:pt x="3088984" y="629082"/>
                </a:lnTo>
                <a:lnTo>
                  <a:pt x="3072019" y="627034"/>
                </a:lnTo>
                <a:lnTo>
                  <a:pt x="3055055" y="622940"/>
                </a:lnTo>
                <a:lnTo>
                  <a:pt x="3038090" y="618846"/>
                </a:lnTo>
                <a:lnTo>
                  <a:pt x="3025356" y="614751"/>
                </a:lnTo>
                <a:lnTo>
                  <a:pt x="3004120" y="612704"/>
                </a:lnTo>
                <a:lnTo>
                  <a:pt x="2987155" y="608610"/>
                </a:lnTo>
                <a:lnTo>
                  <a:pt x="2970191" y="604490"/>
                </a:lnTo>
                <a:lnTo>
                  <a:pt x="2953226" y="600396"/>
                </a:lnTo>
                <a:lnTo>
                  <a:pt x="2936221" y="596302"/>
                </a:lnTo>
                <a:lnTo>
                  <a:pt x="2919256" y="592207"/>
                </a:lnTo>
                <a:lnTo>
                  <a:pt x="2902292" y="590160"/>
                </a:lnTo>
                <a:lnTo>
                  <a:pt x="2885327" y="586066"/>
                </a:lnTo>
                <a:lnTo>
                  <a:pt x="2881096" y="581972"/>
                </a:lnTo>
                <a:lnTo>
                  <a:pt x="2876824" y="577852"/>
                </a:lnTo>
                <a:lnTo>
                  <a:pt x="2872593" y="573758"/>
                </a:lnTo>
                <a:lnTo>
                  <a:pt x="2868362" y="571711"/>
                </a:lnTo>
                <a:lnTo>
                  <a:pt x="2864091" y="567616"/>
                </a:lnTo>
                <a:lnTo>
                  <a:pt x="2859860" y="563522"/>
                </a:lnTo>
                <a:lnTo>
                  <a:pt x="2855629" y="559428"/>
                </a:lnTo>
                <a:lnTo>
                  <a:pt x="2851398" y="557380"/>
                </a:lnTo>
                <a:lnTo>
                  <a:pt x="2842895" y="553261"/>
                </a:lnTo>
                <a:lnTo>
                  <a:pt x="2838664" y="549167"/>
                </a:lnTo>
                <a:lnTo>
                  <a:pt x="2834393" y="547120"/>
                </a:lnTo>
                <a:lnTo>
                  <a:pt x="2830162" y="543025"/>
                </a:lnTo>
                <a:lnTo>
                  <a:pt x="2821659" y="540978"/>
                </a:lnTo>
                <a:lnTo>
                  <a:pt x="2817428" y="536884"/>
                </a:lnTo>
                <a:lnTo>
                  <a:pt x="2813197" y="534837"/>
                </a:lnTo>
                <a:lnTo>
                  <a:pt x="2804694" y="530742"/>
                </a:lnTo>
                <a:lnTo>
                  <a:pt x="2800463" y="528670"/>
                </a:lnTo>
                <a:lnTo>
                  <a:pt x="2791961" y="526623"/>
                </a:lnTo>
                <a:lnTo>
                  <a:pt x="2787730" y="522529"/>
                </a:lnTo>
                <a:lnTo>
                  <a:pt x="2779227" y="520481"/>
                </a:lnTo>
                <a:lnTo>
                  <a:pt x="2774996" y="518434"/>
                </a:lnTo>
                <a:lnTo>
                  <a:pt x="2766534" y="516387"/>
                </a:lnTo>
                <a:lnTo>
                  <a:pt x="2762262" y="512293"/>
                </a:lnTo>
                <a:lnTo>
                  <a:pt x="2753800" y="510246"/>
                </a:lnTo>
                <a:lnTo>
                  <a:pt x="2749529" y="508198"/>
                </a:lnTo>
                <a:lnTo>
                  <a:pt x="2741067" y="506151"/>
                </a:lnTo>
                <a:lnTo>
                  <a:pt x="2732564" y="504079"/>
                </a:lnTo>
                <a:lnTo>
                  <a:pt x="2724102" y="502032"/>
                </a:lnTo>
                <a:lnTo>
                  <a:pt x="2719830" y="499985"/>
                </a:lnTo>
                <a:lnTo>
                  <a:pt x="2711369" y="497937"/>
                </a:lnTo>
                <a:lnTo>
                  <a:pt x="2702866" y="497937"/>
                </a:lnTo>
                <a:lnTo>
                  <a:pt x="2694363" y="495890"/>
                </a:lnTo>
                <a:lnTo>
                  <a:pt x="2681670" y="489749"/>
                </a:lnTo>
                <a:lnTo>
                  <a:pt x="2664665" y="483607"/>
                </a:lnTo>
                <a:lnTo>
                  <a:pt x="2651931" y="477441"/>
                </a:lnTo>
                <a:lnTo>
                  <a:pt x="2634967" y="473346"/>
                </a:lnTo>
                <a:lnTo>
                  <a:pt x="2618002" y="469252"/>
                </a:lnTo>
                <a:lnTo>
                  <a:pt x="2601037" y="465158"/>
                </a:lnTo>
                <a:lnTo>
                  <a:pt x="2588304" y="463111"/>
                </a:lnTo>
                <a:lnTo>
                  <a:pt x="2571339" y="461063"/>
                </a:lnTo>
                <a:lnTo>
                  <a:pt x="2554375" y="456969"/>
                </a:lnTo>
                <a:lnTo>
                  <a:pt x="2537369" y="454922"/>
                </a:lnTo>
                <a:lnTo>
                  <a:pt x="2520405" y="454922"/>
                </a:lnTo>
                <a:lnTo>
                  <a:pt x="2507671" y="452850"/>
                </a:lnTo>
                <a:lnTo>
                  <a:pt x="2490706" y="452850"/>
                </a:lnTo>
                <a:lnTo>
                  <a:pt x="2473742" y="450803"/>
                </a:lnTo>
                <a:lnTo>
                  <a:pt x="2427079" y="450803"/>
                </a:lnTo>
                <a:lnTo>
                  <a:pt x="2414345" y="448755"/>
                </a:lnTo>
                <a:lnTo>
                  <a:pt x="2316748" y="448755"/>
                </a:lnTo>
                <a:lnTo>
                  <a:pt x="2308245" y="446708"/>
                </a:lnTo>
                <a:lnTo>
                  <a:pt x="2299783" y="446708"/>
                </a:lnTo>
                <a:lnTo>
                  <a:pt x="2291281" y="444661"/>
                </a:lnTo>
                <a:lnTo>
                  <a:pt x="2287050" y="444661"/>
                </a:lnTo>
                <a:lnTo>
                  <a:pt x="2278547" y="442614"/>
                </a:lnTo>
                <a:lnTo>
                  <a:pt x="2274316" y="440567"/>
                </a:lnTo>
                <a:lnTo>
                  <a:pt x="2265813" y="440567"/>
                </a:lnTo>
                <a:lnTo>
                  <a:pt x="2257351" y="438519"/>
                </a:lnTo>
                <a:lnTo>
                  <a:pt x="2227653" y="438519"/>
                </a:lnTo>
                <a:lnTo>
                  <a:pt x="2223381" y="440567"/>
                </a:lnTo>
                <a:lnTo>
                  <a:pt x="2206417" y="440567"/>
                </a:lnTo>
                <a:lnTo>
                  <a:pt x="2202186" y="442614"/>
                </a:lnTo>
                <a:lnTo>
                  <a:pt x="2197955" y="442614"/>
                </a:lnTo>
                <a:lnTo>
                  <a:pt x="2197955" y="444661"/>
                </a:lnTo>
                <a:lnTo>
                  <a:pt x="2193683" y="444661"/>
                </a:lnTo>
                <a:lnTo>
                  <a:pt x="2193683" y="448755"/>
                </a:lnTo>
                <a:lnTo>
                  <a:pt x="2189452" y="448755"/>
                </a:lnTo>
                <a:lnTo>
                  <a:pt x="2189452" y="477441"/>
                </a:lnTo>
                <a:lnTo>
                  <a:pt x="2185221" y="477441"/>
                </a:lnTo>
                <a:lnTo>
                  <a:pt x="2185221" y="491796"/>
                </a:lnTo>
                <a:lnTo>
                  <a:pt x="2180950" y="489749"/>
                </a:lnTo>
                <a:lnTo>
                  <a:pt x="2180950" y="487702"/>
                </a:lnTo>
                <a:lnTo>
                  <a:pt x="2176719" y="485654"/>
                </a:lnTo>
                <a:lnTo>
                  <a:pt x="2172488" y="483607"/>
                </a:lnTo>
                <a:lnTo>
                  <a:pt x="2163985" y="481560"/>
                </a:lnTo>
                <a:lnTo>
                  <a:pt x="2159754" y="481560"/>
                </a:lnTo>
                <a:lnTo>
                  <a:pt x="2155523" y="479513"/>
                </a:lnTo>
                <a:lnTo>
                  <a:pt x="2147020" y="479513"/>
                </a:lnTo>
                <a:lnTo>
                  <a:pt x="2142789" y="477441"/>
                </a:lnTo>
                <a:lnTo>
                  <a:pt x="2125784" y="477441"/>
                </a:lnTo>
                <a:lnTo>
                  <a:pt x="2117322" y="475394"/>
                </a:lnTo>
                <a:lnTo>
                  <a:pt x="2096086" y="475394"/>
                </a:lnTo>
                <a:lnTo>
                  <a:pt x="2087624" y="473346"/>
                </a:lnTo>
                <a:lnTo>
                  <a:pt x="2070659" y="473346"/>
                </a:lnTo>
                <a:lnTo>
                  <a:pt x="2062157" y="471299"/>
                </a:lnTo>
                <a:lnTo>
                  <a:pt x="2049423" y="471299"/>
                </a:lnTo>
                <a:lnTo>
                  <a:pt x="2040920" y="469252"/>
                </a:lnTo>
                <a:lnTo>
                  <a:pt x="2028227" y="469252"/>
                </a:lnTo>
                <a:lnTo>
                  <a:pt x="2023956" y="467205"/>
                </a:lnTo>
                <a:lnTo>
                  <a:pt x="2019725" y="467205"/>
                </a:lnTo>
                <a:lnTo>
                  <a:pt x="2015494" y="465158"/>
                </a:lnTo>
                <a:lnTo>
                  <a:pt x="2011222" y="463111"/>
                </a:lnTo>
                <a:lnTo>
                  <a:pt x="2006991" y="463111"/>
                </a:lnTo>
                <a:lnTo>
                  <a:pt x="2006991" y="461063"/>
                </a:lnTo>
                <a:lnTo>
                  <a:pt x="2002760" y="459016"/>
                </a:lnTo>
                <a:lnTo>
                  <a:pt x="2002760" y="440567"/>
                </a:lnTo>
                <a:lnTo>
                  <a:pt x="1998488" y="436472"/>
                </a:lnTo>
                <a:lnTo>
                  <a:pt x="1998488" y="411881"/>
                </a:lnTo>
                <a:lnTo>
                  <a:pt x="1994257" y="407787"/>
                </a:lnTo>
                <a:lnTo>
                  <a:pt x="1994257" y="385243"/>
                </a:lnTo>
                <a:lnTo>
                  <a:pt x="1990026" y="379101"/>
                </a:lnTo>
                <a:lnTo>
                  <a:pt x="1990026" y="352438"/>
                </a:lnTo>
                <a:lnTo>
                  <a:pt x="1985795" y="348344"/>
                </a:lnTo>
                <a:lnTo>
                  <a:pt x="1985795" y="331966"/>
                </a:lnTo>
                <a:lnTo>
                  <a:pt x="1981524" y="329919"/>
                </a:lnTo>
                <a:lnTo>
                  <a:pt x="1981524" y="321706"/>
                </a:lnTo>
                <a:lnTo>
                  <a:pt x="1977293" y="311470"/>
                </a:lnTo>
                <a:lnTo>
                  <a:pt x="1977293" y="282784"/>
                </a:lnTo>
                <a:lnTo>
                  <a:pt x="1973062" y="272523"/>
                </a:lnTo>
                <a:lnTo>
                  <a:pt x="1973062" y="221294"/>
                </a:lnTo>
                <a:lnTo>
                  <a:pt x="1968790" y="213105"/>
                </a:lnTo>
                <a:lnTo>
                  <a:pt x="1968790" y="159829"/>
                </a:lnTo>
                <a:lnTo>
                  <a:pt x="1964559" y="153687"/>
                </a:lnTo>
                <a:lnTo>
                  <a:pt x="1964559" y="127049"/>
                </a:lnTo>
                <a:lnTo>
                  <a:pt x="1960328" y="122930"/>
                </a:lnTo>
                <a:lnTo>
                  <a:pt x="1960328" y="114741"/>
                </a:lnTo>
                <a:lnTo>
                  <a:pt x="1956057" y="112694"/>
                </a:lnTo>
                <a:lnTo>
                  <a:pt x="1956057" y="106552"/>
                </a:lnTo>
                <a:lnTo>
                  <a:pt x="1951826" y="100411"/>
                </a:lnTo>
                <a:lnTo>
                  <a:pt x="1947595" y="96292"/>
                </a:lnTo>
                <a:lnTo>
                  <a:pt x="1943364" y="90150"/>
                </a:lnTo>
                <a:lnTo>
                  <a:pt x="1934861" y="84009"/>
                </a:lnTo>
                <a:lnTo>
                  <a:pt x="1926358" y="79914"/>
                </a:lnTo>
                <a:lnTo>
                  <a:pt x="1922127" y="73748"/>
                </a:lnTo>
                <a:lnTo>
                  <a:pt x="1913625" y="67606"/>
                </a:lnTo>
                <a:lnTo>
                  <a:pt x="1905163" y="63512"/>
                </a:lnTo>
                <a:lnTo>
                  <a:pt x="1892429" y="59418"/>
                </a:lnTo>
                <a:lnTo>
                  <a:pt x="1883926" y="53276"/>
                </a:lnTo>
                <a:lnTo>
                  <a:pt x="1875464" y="49182"/>
                </a:lnTo>
                <a:lnTo>
                  <a:pt x="1862731" y="45062"/>
                </a:lnTo>
                <a:lnTo>
                  <a:pt x="1854228" y="40968"/>
                </a:lnTo>
                <a:lnTo>
                  <a:pt x="1841495" y="36874"/>
                </a:lnTo>
                <a:lnTo>
                  <a:pt x="1833033" y="32779"/>
                </a:lnTo>
                <a:lnTo>
                  <a:pt x="1820299" y="28685"/>
                </a:lnTo>
                <a:lnTo>
                  <a:pt x="1811796" y="24591"/>
                </a:lnTo>
                <a:lnTo>
                  <a:pt x="1799063" y="22518"/>
                </a:lnTo>
                <a:lnTo>
                  <a:pt x="1790601" y="18424"/>
                </a:lnTo>
                <a:lnTo>
                  <a:pt x="1782098" y="16377"/>
                </a:lnTo>
                <a:lnTo>
                  <a:pt x="1773636" y="12283"/>
                </a:lnTo>
                <a:lnTo>
                  <a:pt x="1760902" y="10235"/>
                </a:lnTo>
                <a:lnTo>
                  <a:pt x="1756631" y="8188"/>
                </a:lnTo>
                <a:lnTo>
                  <a:pt x="1748169" y="6141"/>
                </a:lnTo>
                <a:lnTo>
                  <a:pt x="1739666" y="4094"/>
                </a:lnTo>
                <a:lnTo>
                  <a:pt x="1735435" y="2047"/>
                </a:lnTo>
                <a:lnTo>
                  <a:pt x="1731204" y="2047"/>
                </a:lnTo>
                <a:lnTo>
                  <a:pt x="1726933" y="0"/>
                </a:lnTo>
                <a:lnTo>
                  <a:pt x="1714199" y="0"/>
                </a:lnTo>
                <a:lnTo>
                  <a:pt x="1709968" y="2047"/>
                </a:lnTo>
                <a:lnTo>
                  <a:pt x="1705737" y="2047"/>
                </a:lnTo>
                <a:lnTo>
                  <a:pt x="1701506" y="4094"/>
                </a:lnTo>
                <a:lnTo>
                  <a:pt x="1693003" y="6141"/>
                </a:lnTo>
                <a:lnTo>
                  <a:pt x="1688772" y="6141"/>
                </a:lnTo>
                <a:lnTo>
                  <a:pt x="1684501" y="8188"/>
                </a:lnTo>
                <a:lnTo>
                  <a:pt x="1680270" y="10235"/>
                </a:lnTo>
                <a:lnTo>
                  <a:pt x="1676039" y="12283"/>
                </a:lnTo>
                <a:lnTo>
                  <a:pt x="1671767" y="14330"/>
                </a:lnTo>
                <a:lnTo>
                  <a:pt x="1663305" y="16377"/>
                </a:lnTo>
                <a:lnTo>
                  <a:pt x="1659074" y="18424"/>
                </a:lnTo>
                <a:lnTo>
                  <a:pt x="1654802" y="20471"/>
                </a:lnTo>
                <a:lnTo>
                  <a:pt x="1650571" y="22518"/>
                </a:lnTo>
                <a:lnTo>
                  <a:pt x="1646340" y="24591"/>
                </a:lnTo>
                <a:lnTo>
                  <a:pt x="1642069" y="26638"/>
                </a:lnTo>
                <a:lnTo>
                  <a:pt x="1637838" y="28685"/>
                </a:lnTo>
                <a:lnTo>
                  <a:pt x="1637838" y="32779"/>
                </a:lnTo>
                <a:lnTo>
                  <a:pt x="1633607" y="34826"/>
                </a:lnTo>
                <a:lnTo>
                  <a:pt x="1629335" y="36874"/>
                </a:lnTo>
                <a:lnTo>
                  <a:pt x="1625104" y="40968"/>
                </a:lnTo>
                <a:lnTo>
                  <a:pt x="1620873" y="43015"/>
                </a:lnTo>
                <a:lnTo>
                  <a:pt x="1620873" y="47110"/>
                </a:lnTo>
                <a:lnTo>
                  <a:pt x="1616642" y="51229"/>
                </a:lnTo>
                <a:lnTo>
                  <a:pt x="1616642" y="53276"/>
                </a:lnTo>
                <a:lnTo>
                  <a:pt x="1612370" y="57370"/>
                </a:lnTo>
                <a:lnTo>
                  <a:pt x="1612370" y="61465"/>
                </a:lnTo>
                <a:lnTo>
                  <a:pt x="1608139" y="65559"/>
                </a:lnTo>
                <a:lnTo>
                  <a:pt x="1608139" y="157782"/>
                </a:lnTo>
                <a:lnTo>
                  <a:pt x="1603909" y="161876"/>
                </a:lnTo>
                <a:lnTo>
                  <a:pt x="1603909" y="194656"/>
                </a:lnTo>
                <a:lnTo>
                  <a:pt x="1599637" y="198750"/>
                </a:lnTo>
                <a:lnTo>
                  <a:pt x="1599637" y="221294"/>
                </a:lnTo>
                <a:lnTo>
                  <a:pt x="1595406" y="227461"/>
                </a:lnTo>
                <a:lnTo>
                  <a:pt x="1595406" y="243838"/>
                </a:lnTo>
                <a:lnTo>
                  <a:pt x="1591175" y="249980"/>
                </a:lnTo>
                <a:lnTo>
                  <a:pt x="1591175" y="262288"/>
                </a:lnTo>
                <a:lnTo>
                  <a:pt x="1586903" y="268429"/>
                </a:lnTo>
                <a:lnTo>
                  <a:pt x="1586903" y="276618"/>
                </a:lnTo>
                <a:lnTo>
                  <a:pt x="1582672" y="282784"/>
                </a:lnTo>
                <a:lnTo>
                  <a:pt x="1582672" y="288926"/>
                </a:lnTo>
                <a:lnTo>
                  <a:pt x="1578441" y="295067"/>
                </a:lnTo>
                <a:lnTo>
                  <a:pt x="1574210" y="303281"/>
                </a:lnTo>
                <a:lnTo>
                  <a:pt x="1574210" y="309423"/>
                </a:lnTo>
                <a:lnTo>
                  <a:pt x="1569939" y="315564"/>
                </a:lnTo>
                <a:lnTo>
                  <a:pt x="1565708" y="321706"/>
                </a:lnTo>
                <a:lnTo>
                  <a:pt x="1561477" y="329919"/>
                </a:lnTo>
                <a:lnTo>
                  <a:pt x="1557205" y="336061"/>
                </a:lnTo>
                <a:lnTo>
                  <a:pt x="1552974" y="342202"/>
                </a:lnTo>
                <a:lnTo>
                  <a:pt x="1548743" y="348344"/>
                </a:lnTo>
                <a:lnTo>
                  <a:pt x="1540240" y="354510"/>
                </a:lnTo>
                <a:lnTo>
                  <a:pt x="1536009" y="360652"/>
                </a:lnTo>
                <a:lnTo>
                  <a:pt x="1531778" y="364746"/>
                </a:lnTo>
                <a:lnTo>
                  <a:pt x="1523276" y="372935"/>
                </a:lnTo>
                <a:lnTo>
                  <a:pt x="1510542" y="381149"/>
                </a:lnTo>
                <a:lnTo>
                  <a:pt x="1502039" y="389337"/>
                </a:lnTo>
                <a:lnTo>
                  <a:pt x="1489346" y="397526"/>
                </a:lnTo>
                <a:lnTo>
                  <a:pt x="1476613" y="405740"/>
                </a:lnTo>
                <a:lnTo>
                  <a:pt x="1463879" y="413928"/>
                </a:lnTo>
                <a:lnTo>
                  <a:pt x="1451146" y="422117"/>
                </a:lnTo>
                <a:lnTo>
                  <a:pt x="1434181" y="430331"/>
                </a:lnTo>
                <a:lnTo>
                  <a:pt x="1417216" y="440567"/>
                </a:lnTo>
                <a:lnTo>
                  <a:pt x="1400211" y="448755"/>
                </a:lnTo>
                <a:lnTo>
                  <a:pt x="1383246" y="456969"/>
                </a:lnTo>
                <a:lnTo>
                  <a:pt x="1366282" y="467205"/>
                </a:lnTo>
                <a:lnTo>
                  <a:pt x="1349317" y="475394"/>
                </a:lnTo>
                <a:lnTo>
                  <a:pt x="1332353" y="485654"/>
                </a:lnTo>
                <a:lnTo>
                  <a:pt x="1315347" y="493843"/>
                </a:lnTo>
                <a:lnTo>
                  <a:pt x="1298383" y="502032"/>
                </a:lnTo>
                <a:lnTo>
                  <a:pt x="1281418" y="512293"/>
                </a:lnTo>
                <a:lnTo>
                  <a:pt x="1264453" y="520481"/>
                </a:lnTo>
                <a:lnTo>
                  <a:pt x="1247489" y="528670"/>
                </a:lnTo>
                <a:lnTo>
                  <a:pt x="1230484" y="536884"/>
                </a:lnTo>
                <a:lnTo>
                  <a:pt x="1213519" y="545072"/>
                </a:lnTo>
                <a:lnTo>
                  <a:pt x="1209288" y="606563"/>
                </a:lnTo>
                <a:lnTo>
                  <a:pt x="1213519" y="610657"/>
                </a:lnTo>
                <a:lnTo>
                  <a:pt x="1217750" y="614751"/>
                </a:lnTo>
                <a:lnTo>
                  <a:pt x="1217750" y="616799"/>
                </a:lnTo>
                <a:lnTo>
                  <a:pt x="1222022" y="620893"/>
                </a:lnTo>
                <a:lnTo>
                  <a:pt x="1222022" y="622940"/>
                </a:lnTo>
                <a:lnTo>
                  <a:pt x="1226253" y="624987"/>
                </a:lnTo>
                <a:lnTo>
                  <a:pt x="1226253" y="629082"/>
                </a:lnTo>
                <a:lnTo>
                  <a:pt x="1230484" y="631129"/>
                </a:lnTo>
                <a:lnTo>
                  <a:pt x="1230484" y="635248"/>
                </a:lnTo>
                <a:lnTo>
                  <a:pt x="1234755" y="637295"/>
                </a:lnTo>
                <a:lnTo>
                  <a:pt x="1234755" y="641390"/>
                </a:lnTo>
                <a:lnTo>
                  <a:pt x="1238986" y="641390"/>
                </a:lnTo>
                <a:lnTo>
                  <a:pt x="1238986" y="647531"/>
                </a:lnTo>
                <a:lnTo>
                  <a:pt x="1247489" y="647531"/>
                </a:lnTo>
                <a:lnTo>
                  <a:pt x="1247489" y="649578"/>
                </a:lnTo>
                <a:lnTo>
                  <a:pt x="1243217" y="649578"/>
                </a:lnTo>
                <a:lnTo>
                  <a:pt x="1243217" y="651625"/>
                </a:lnTo>
                <a:lnTo>
                  <a:pt x="1238986" y="653673"/>
                </a:lnTo>
                <a:lnTo>
                  <a:pt x="1234755" y="653673"/>
                </a:lnTo>
                <a:lnTo>
                  <a:pt x="1230484" y="655720"/>
                </a:lnTo>
                <a:lnTo>
                  <a:pt x="1217750" y="655720"/>
                </a:lnTo>
                <a:lnTo>
                  <a:pt x="1213519" y="653673"/>
                </a:lnTo>
                <a:lnTo>
                  <a:pt x="1200785" y="653673"/>
                </a:lnTo>
                <a:lnTo>
                  <a:pt x="1196554" y="651625"/>
                </a:lnTo>
                <a:lnTo>
                  <a:pt x="1192323" y="651625"/>
                </a:lnTo>
                <a:lnTo>
                  <a:pt x="1183821" y="649578"/>
                </a:lnTo>
                <a:lnTo>
                  <a:pt x="1175318" y="649578"/>
                </a:lnTo>
                <a:lnTo>
                  <a:pt x="1171087" y="647531"/>
                </a:lnTo>
                <a:lnTo>
                  <a:pt x="1162625" y="647531"/>
                </a:lnTo>
                <a:lnTo>
                  <a:pt x="1158353" y="645484"/>
                </a:lnTo>
                <a:lnTo>
                  <a:pt x="1149891" y="643437"/>
                </a:lnTo>
                <a:lnTo>
                  <a:pt x="1145620" y="641390"/>
                </a:lnTo>
                <a:lnTo>
                  <a:pt x="1137158" y="639342"/>
                </a:lnTo>
                <a:lnTo>
                  <a:pt x="1128655" y="637295"/>
                </a:lnTo>
                <a:lnTo>
                  <a:pt x="1124424" y="635248"/>
                </a:lnTo>
                <a:lnTo>
                  <a:pt x="1115921" y="633201"/>
                </a:lnTo>
                <a:lnTo>
                  <a:pt x="1111690" y="631129"/>
                </a:lnTo>
                <a:lnTo>
                  <a:pt x="1103188" y="629082"/>
                </a:lnTo>
                <a:lnTo>
                  <a:pt x="1098957" y="627034"/>
                </a:lnTo>
                <a:lnTo>
                  <a:pt x="1094726" y="624987"/>
                </a:lnTo>
                <a:lnTo>
                  <a:pt x="1090495" y="620893"/>
                </a:lnTo>
                <a:lnTo>
                  <a:pt x="1081992" y="618846"/>
                </a:lnTo>
                <a:lnTo>
                  <a:pt x="1086223" y="616799"/>
                </a:lnTo>
                <a:lnTo>
                  <a:pt x="1090495" y="616799"/>
                </a:lnTo>
                <a:lnTo>
                  <a:pt x="1090495" y="614751"/>
                </a:lnTo>
                <a:lnTo>
                  <a:pt x="1098957" y="614751"/>
                </a:lnTo>
                <a:lnTo>
                  <a:pt x="1098957" y="612704"/>
                </a:lnTo>
                <a:lnTo>
                  <a:pt x="1103188" y="608610"/>
                </a:lnTo>
                <a:lnTo>
                  <a:pt x="1111690" y="604490"/>
                </a:lnTo>
                <a:lnTo>
                  <a:pt x="1115921" y="598349"/>
                </a:lnTo>
                <a:lnTo>
                  <a:pt x="1124424" y="594255"/>
                </a:lnTo>
                <a:lnTo>
                  <a:pt x="1132927" y="588113"/>
                </a:lnTo>
                <a:lnTo>
                  <a:pt x="1145620" y="581972"/>
                </a:lnTo>
                <a:lnTo>
                  <a:pt x="1158353" y="573758"/>
                </a:lnTo>
                <a:lnTo>
                  <a:pt x="1168968" y="568638"/>
                </a:lnTo>
                <a:lnTo>
                  <a:pt x="1162625" y="565569"/>
                </a:lnTo>
                <a:lnTo>
                  <a:pt x="1158353" y="561475"/>
                </a:lnTo>
                <a:lnTo>
                  <a:pt x="1154122" y="557380"/>
                </a:lnTo>
                <a:lnTo>
                  <a:pt x="1149891" y="553261"/>
                </a:lnTo>
                <a:lnTo>
                  <a:pt x="1145620" y="549167"/>
                </a:lnTo>
                <a:lnTo>
                  <a:pt x="1141389" y="547120"/>
                </a:lnTo>
                <a:lnTo>
                  <a:pt x="1132927" y="543025"/>
                </a:lnTo>
                <a:lnTo>
                  <a:pt x="1128655" y="538931"/>
                </a:lnTo>
                <a:lnTo>
                  <a:pt x="1124424" y="534837"/>
                </a:lnTo>
                <a:lnTo>
                  <a:pt x="1120193" y="530742"/>
                </a:lnTo>
                <a:lnTo>
                  <a:pt x="1111690" y="528670"/>
                </a:lnTo>
                <a:lnTo>
                  <a:pt x="1107460" y="524576"/>
                </a:lnTo>
                <a:lnTo>
                  <a:pt x="1103188" y="520481"/>
                </a:lnTo>
                <a:lnTo>
                  <a:pt x="1094726" y="518434"/>
                </a:lnTo>
                <a:lnTo>
                  <a:pt x="1090495" y="514340"/>
                </a:lnTo>
                <a:lnTo>
                  <a:pt x="1086223" y="510246"/>
                </a:lnTo>
                <a:lnTo>
                  <a:pt x="1077761" y="508198"/>
                </a:lnTo>
                <a:lnTo>
                  <a:pt x="1073490" y="504079"/>
                </a:lnTo>
                <a:lnTo>
                  <a:pt x="1069259" y="499985"/>
                </a:lnTo>
                <a:lnTo>
                  <a:pt x="1065028" y="499985"/>
                </a:lnTo>
                <a:lnTo>
                  <a:pt x="1060756" y="497937"/>
                </a:lnTo>
                <a:lnTo>
                  <a:pt x="1056525" y="497937"/>
                </a:lnTo>
                <a:lnTo>
                  <a:pt x="1056525" y="495890"/>
                </a:lnTo>
                <a:lnTo>
                  <a:pt x="1048063" y="495890"/>
                </a:lnTo>
                <a:lnTo>
                  <a:pt x="1048063" y="493843"/>
                </a:lnTo>
                <a:lnTo>
                  <a:pt x="1043791" y="493843"/>
                </a:lnTo>
                <a:lnTo>
                  <a:pt x="1039560" y="491796"/>
                </a:lnTo>
                <a:lnTo>
                  <a:pt x="1035329" y="491796"/>
                </a:lnTo>
                <a:lnTo>
                  <a:pt x="1031058" y="489749"/>
                </a:lnTo>
                <a:lnTo>
                  <a:pt x="1026827" y="489749"/>
                </a:lnTo>
                <a:lnTo>
                  <a:pt x="1026827" y="487702"/>
                </a:lnTo>
                <a:lnTo>
                  <a:pt x="1018324" y="487702"/>
                </a:lnTo>
                <a:lnTo>
                  <a:pt x="1018324" y="485654"/>
                </a:lnTo>
                <a:lnTo>
                  <a:pt x="1014093" y="485654"/>
                </a:lnTo>
                <a:lnTo>
                  <a:pt x="1009862" y="483607"/>
                </a:lnTo>
                <a:lnTo>
                  <a:pt x="1005631" y="483607"/>
                </a:lnTo>
                <a:lnTo>
                  <a:pt x="1005631" y="481560"/>
                </a:lnTo>
                <a:lnTo>
                  <a:pt x="1001359" y="481560"/>
                </a:lnTo>
                <a:lnTo>
                  <a:pt x="1001359" y="479513"/>
                </a:lnTo>
                <a:lnTo>
                  <a:pt x="997128" y="479513"/>
                </a:lnTo>
                <a:lnTo>
                  <a:pt x="997128" y="477441"/>
                </a:lnTo>
                <a:lnTo>
                  <a:pt x="992897" y="477441"/>
                </a:lnTo>
                <a:lnTo>
                  <a:pt x="988626" y="475394"/>
                </a:lnTo>
                <a:lnTo>
                  <a:pt x="984395" y="473346"/>
                </a:lnTo>
                <a:lnTo>
                  <a:pt x="980164" y="471299"/>
                </a:lnTo>
                <a:lnTo>
                  <a:pt x="975892" y="469252"/>
                </a:lnTo>
                <a:lnTo>
                  <a:pt x="971661" y="467205"/>
                </a:lnTo>
                <a:lnTo>
                  <a:pt x="967430" y="465158"/>
                </a:lnTo>
                <a:lnTo>
                  <a:pt x="963199" y="463111"/>
                </a:lnTo>
                <a:lnTo>
                  <a:pt x="958928" y="461063"/>
                </a:lnTo>
                <a:lnTo>
                  <a:pt x="954697" y="461063"/>
                </a:lnTo>
                <a:lnTo>
                  <a:pt x="954697" y="459016"/>
                </a:lnTo>
                <a:lnTo>
                  <a:pt x="950466" y="456969"/>
                </a:lnTo>
                <a:lnTo>
                  <a:pt x="946194" y="454922"/>
                </a:lnTo>
                <a:lnTo>
                  <a:pt x="941963" y="454922"/>
                </a:lnTo>
                <a:lnTo>
                  <a:pt x="941963" y="452850"/>
                </a:lnTo>
                <a:lnTo>
                  <a:pt x="937732" y="450803"/>
                </a:lnTo>
                <a:lnTo>
                  <a:pt x="933460" y="450803"/>
                </a:lnTo>
                <a:lnTo>
                  <a:pt x="933460" y="448755"/>
                </a:lnTo>
                <a:lnTo>
                  <a:pt x="929229" y="448755"/>
                </a:lnTo>
                <a:lnTo>
                  <a:pt x="929229" y="446708"/>
                </a:lnTo>
                <a:lnTo>
                  <a:pt x="924998" y="446708"/>
                </a:lnTo>
                <a:lnTo>
                  <a:pt x="916496" y="444661"/>
                </a:lnTo>
                <a:lnTo>
                  <a:pt x="908034" y="442614"/>
                </a:lnTo>
                <a:lnTo>
                  <a:pt x="895300" y="440567"/>
                </a:lnTo>
                <a:lnTo>
                  <a:pt x="886797" y="438519"/>
                </a:lnTo>
                <a:lnTo>
                  <a:pt x="878335" y="436472"/>
                </a:lnTo>
                <a:lnTo>
                  <a:pt x="869833" y="434425"/>
                </a:lnTo>
                <a:lnTo>
                  <a:pt x="861330" y="432378"/>
                </a:lnTo>
                <a:lnTo>
                  <a:pt x="852868" y="430331"/>
                </a:lnTo>
                <a:lnTo>
                  <a:pt x="844366" y="428259"/>
                </a:lnTo>
                <a:lnTo>
                  <a:pt x="835904" y="426211"/>
                </a:lnTo>
                <a:lnTo>
                  <a:pt x="827401" y="424164"/>
                </a:lnTo>
                <a:lnTo>
                  <a:pt x="818898" y="420070"/>
                </a:lnTo>
                <a:lnTo>
                  <a:pt x="810436" y="418023"/>
                </a:lnTo>
                <a:lnTo>
                  <a:pt x="801934" y="415976"/>
                </a:lnTo>
                <a:lnTo>
                  <a:pt x="793472" y="413928"/>
                </a:lnTo>
                <a:lnTo>
                  <a:pt x="784969" y="411881"/>
                </a:lnTo>
                <a:lnTo>
                  <a:pt x="776466" y="409834"/>
                </a:lnTo>
                <a:lnTo>
                  <a:pt x="768004" y="407787"/>
                </a:lnTo>
                <a:lnTo>
                  <a:pt x="759502" y="405740"/>
                </a:lnTo>
                <a:lnTo>
                  <a:pt x="751040" y="401620"/>
                </a:lnTo>
                <a:lnTo>
                  <a:pt x="742537" y="399573"/>
                </a:lnTo>
                <a:lnTo>
                  <a:pt x="734035" y="397526"/>
                </a:lnTo>
                <a:lnTo>
                  <a:pt x="725573" y="395479"/>
                </a:lnTo>
                <a:lnTo>
                  <a:pt x="721342" y="393432"/>
                </a:lnTo>
                <a:lnTo>
                  <a:pt x="712839" y="391385"/>
                </a:lnTo>
                <a:lnTo>
                  <a:pt x="704336" y="387290"/>
                </a:lnTo>
                <a:lnTo>
                  <a:pt x="695874" y="385243"/>
                </a:lnTo>
                <a:lnTo>
                  <a:pt x="687372" y="383196"/>
                </a:lnTo>
                <a:lnTo>
                  <a:pt x="678910" y="381149"/>
                </a:lnTo>
                <a:lnTo>
                  <a:pt x="674638" y="377029"/>
                </a:lnTo>
                <a:lnTo>
                  <a:pt x="666176" y="374982"/>
                </a:lnTo>
                <a:lnTo>
                  <a:pt x="657673" y="372935"/>
                </a:lnTo>
                <a:lnTo>
                  <a:pt x="619472" y="360652"/>
                </a:lnTo>
                <a:lnTo>
                  <a:pt x="581312" y="350391"/>
                </a:lnTo>
                <a:lnTo>
                  <a:pt x="551614" y="340155"/>
                </a:lnTo>
                <a:lnTo>
                  <a:pt x="521875" y="329919"/>
                </a:lnTo>
                <a:lnTo>
                  <a:pt x="496448" y="319658"/>
                </a:lnTo>
                <a:lnTo>
                  <a:pt x="475212" y="311470"/>
                </a:lnTo>
                <a:lnTo>
                  <a:pt x="454017" y="303281"/>
                </a:lnTo>
                <a:lnTo>
                  <a:pt x="437011" y="295067"/>
                </a:lnTo>
                <a:lnTo>
                  <a:pt x="424318" y="286879"/>
                </a:lnTo>
                <a:lnTo>
                  <a:pt x="411585" y="280737"/>
                </a:lnTo>
                <a:lnTo>
                  <a:pt x="403082" y="274571"/>
                </a:lnTo>
                <a:lnTo>
                  <a:pt x="394620" y="268429"/>
                </a:lnTo>
                <a:lnTo>
                  <a:pt x="386117" y="264335"/>
                </a:lnTo>
                <a:lnTo>
                  <a:pt x="381886" y="260240"/>
                </a:lnTo>
                <a:lnTo>
                  <a:pt x="377615" y="258193"/>
                </a:lnTo>
                <a:lnTo>
                  <a:pt x="377615" y="268429"/>
                </a:lnTo>
                <a:lnTo>
                  <a:pt x="381886" y="272523"/>
                </a:lnTo>
                <a:lnTo>
                  <a:pt x="381886" y="299162"/>
                </a:lnTo>
                <a:lnTo>
                  <a:pt x="377615" y="309423"/>
                </a:lnTo>
                <a:lnTo>
                  <a:pt x="377615" y="321706"/>
                </a:lnTo>
                <a:lnTo>
                  <a:pt x="373384" y="336061"/>
                </a:lnTo>
                <a:lnTo>
                  <a:pt x="369153" y="350391"/>
                </a:lnTo>
                <a:lnTo>
                  <a:pt x="360650" y="366793"/>
                </a:lnTo>
                <a:lnTo>
                  <a:pt x="360650" y="368841"/>
                </a:lnTo>
                <a:lnTo>
                  <a:pt x="356419" y="370888"/>
                </a:lnTo>
                <a:lnTo>
                  <a:pt x="356419" y="377029"/>
                </a:lnTo>
                <a:lnTo>
                  <a:pt x="352188" y="377029"/>
                </a:lnTo>
                <a:lnTo>
                  <a:pt x="352188" y="383196"/>
                </a:lnTo>
                <a:lnTo>
                  <a:pt x="347917" y="385243"/>
                </a:lnTo>
                <a:lnTo>
                  <a:pt x="347917" y="391385"/>
                </a:lnTo>
                <a:lnTo>
                  <a:pt x="343686" y="393432"/>
                </a:lnTo>
                <a:lnTo>
                  <a:pt x="343686" y="399573"/>
                </a:lnTo>
                <a:lnTo>
                  <a:pt x="339455" y="399573"/>
                </a:lnTo>
                <a:lnTo>
                  <a:pt x="339455" y="405740"/>
                </a:lnTo>
                <a:lnTo>
                  <a:pt x="335183" y="407787"/>
                </a:lnTo>
                <a:lnTo>
                  <a:pt x="335183" y="411881"/>
                </a:lnTo>
                <a:lnTo>
                  <a:pt x="330952" y="413928"/>
                </a:lnTo>
                <a:lnTo>
                  <a:pt x="330952" y="415976"/>
                </a:lnTo>
                <a:lnTo>
                  <a:pt x="326721" y="418023"/>
                </a:lnTo>
                <a:lnTo>
                  <a:pt x="326721" y="422117"/>
                </a:lnTo>
                <a:lnTo>
                  <a:pt x="322449" y="426211"/>
                </a:lnTo>
                <a:lnTo>
                  <a:pt x="322449" y="428259"/>
                </a:lnTo>
                <a:lnTo>
                  <a:pt x="318218" y="432378"/>
                </a:lnTo>
                <a:lnTo>
                  <a:pt x="318218" y="436472"/>
                </a:lnTo>
                <a:lnTo>
                  <a:pt x="313987" y="440567"/>
                </a:lnTo>
                <a:lnTo>
                  <a:pt x="313987" y="448755"/>
                </a:lnTo>
                <a:lnTo>
                  <a:pt x="309756" y="452850"/>
                </a:lnTo>
                <a:lnTo>
                  <a:pt x="309756" y="456969"/>
                </a:lnTo>
                <a:lnTo>
                  <a:pt x="305485" y="463111"/>
                </a:lnTo>
                <a:lnTo>
                  <a:pt x="305485" y="467205"/>
                </a:lnTo>
                <a:lnTo>
                  <a:pt x="301254" y="471299"/>
                </a:lnTo>
                <a:lnTo>
                  <a:pt x="301254" y="481560"/>
                </a:lnTo>
                <a:lnTo>
                  <a:pt x="297023" y="485654"/>
                </a:lnTo>
                <a:lnTo>
                  <a:pt x="297023" y="489749"/>
                </a:lnTo>
                <a:lnTo>
                  <a:pt x="292751" y="493843"/>
                </a:lnTo>
                <a:lnTo>
                  <a:pt x="292751" y="502032"/>
                </a:lnTo>
                <a:lnTo>
                  <a:pt x="288520" y="506151"/>
                </a:lnTo>
                <a:lnTo>
                  <a:pt x="288520" y="510246"/>
                </a:lnTo>
                <a:lnTo>
                  <a:pt x="284289" y="514340"/>
                </a:lnTo>
                <a:lnTo>
                  <a:pt x="284289" y="516387"/>
                </a:lnTo>
                <a:lnTo>
                  <a:pt x="280017" y="520481"/>
                </a:lnTo>
                <a:lnTo>
                  <a:pt x="280017" y="524576"/>
                </a:lnTo>
                <a:lnTo>
                  <a:pt x="275786" y="526623"/>
                </a:lnTo>
                <a:lnTo>
                  <a:pt x="271555" y="528670"/>
                </a:lnTo>
                <a:lnTo>
                  <a:pt x="271555" y="532789"/>
                </a:lnTo>
                <a:lnTo>
                  <a:pt x="267324" y="538931"/>
                </a:lnTo>
                <a:lnTo>
                  <a:pt x="263053" y="545072"/>
                </a:lnTo>
                <a:lnTo>
                  <a:pt x="263053" y="551214"/>
                </a:lnTo>
                <a:lnTo>
                  <a:pt x="258822" y="559428"/>
                </a:lnTo>
                <a:lnTo>
                  <a:pt x="254591" y="567616"/>
                </a:lnTo>
                <a:lnTo>
                  <a:pt x="250319" y="575805"/>
                </a:lnTo>
                <a:lnTo>
                  <a:pt x="250319" y="584019"/>
                </a:lnTo>
                <a:lnTo>
                  <a:pt x="246088" y="594255"/>
                </a:lnTo>
                <a:lnTo>
                  <a:pt x="241857" y="602443"/>
                </a:lnTo>
                <a:lnTo>
                  <a:pt x="241857" y="612704"/>
                </a:lnTo>
                <a:lnTo>
                  <a:pt x="237586" y="622940"/>
                </a:lnTo>
                <a:lnTo>
                  <a:pt x="233355" y="635248"/>
                </a:lnTo>
                <a:lnTo>
                  <a:pt x="233355" y="645484"/>
                </a:lnTo>
                <a:lnTo>
                  <a:pt x="229124" y="655720"/>
                </a:lnTo>
                <a:lnTo>
                  <a:pt x="229124" y="665981"/>
                </a:lnTo>
                <a:lnTo>
                  <a:pt x="224893" y="676217"/>
                </a:lnTo>
                <a:lnTo>
                  <a:pt x="220621" y="688525"/>
                </a:lnTo>
                <a:lnTo>
                  <a:pt x="220621" y="698760"/>
                </a:lnTo>
                <a:lnTo>
                  <a:pt x="216390" y="709021"/>
                </a:lnTo>
                <a:lnTo>
                  <a:pt x="216390" y="719257"/>
                </a:lnTo>
                <a:lnTo>
                  <a:pt x="212159" y="727446"/>
                </a:lnTo>
                <a:lnTo>
                  <a:pt x="212159" y="737707"/>
                </a:lnTo>
                <a:lnTo>
                  <a:pt x="207887" y="745895"/>
                </a:lnTo>
                <a:lnTo>
                  <a:pt x="207887" y="754084"/>
                </a:lnTo>
                <a:lnTo>
                  <a:pt x="203656" y="762298"/>
                </a:lnTo>
                <a:lnTo>
                  <a:pt x="203656" y="774581"/>
                </a:lnTo>
                <a:lnTo>
                  <a:pt x="199425" y="780722"/>
                </a:lnTo>
                <a:lnTo>
                  <a:pt x="199425" y="788936"/>
                </a:lnTo>
                <a:lnTo>
                  <a:pt x="195154" y="795078"/>
                </a:lnTo>
                <a:lnTo>
                  <a:pt x="195154" y="811480"/>
                </a:lnTo>
                <a:lnTo>
                  <a:pt x="190923" y="817621"/>
                </a:lnTo>
                <a:lnTo>
                  <a:pt x="190923" y="858590"/>
                </a:lnTo>
                <a:lnTo>
                  <a:pt x="186692" y="864756"/>
                </a:lnTo>
                <a:lnTo>
                  <a:pt x="186692" y="913939"/>
                </a:lnTo>
                <a:lnTo>
                  <a:pt x="190923" y="920080"/>
                </a:lnTo>
                <a:lnTo>
                  <a:pt x="190923" y="959001"/>
                </a:lnTo>
                <a:lnTo>
                  <a:pt x="195154" y="963121"/>
                </a:lnTo>
                <a:lnTo>
                  <a:pt x="195154" y="977451"/>
                </a:lnTo>
                <a:lnTo>
                  <a:pt x="199425" y="983592"/>
                </a:lnTo>
                <a:lnTo>
                  <a:pt x="199425" y="1010231"/>
                </a:lnTo>
                <a:lnTo>
                  <a:pt x="203656" y="1014350"/>
                </a:lnTo>
                <a:lnTo>
                  <a:pt x="203656" y="1088123"/>
                </a:lnTo>
                <a:lnTo>
                  <a:pt x="199425" y="1092218"/>
                </a:lnTo>
                <a:lnTo>
                  <a:pt x="199425" y="1108595"/>
                </a:lnTo>
                <a:lnTo>
                  <a:pt x="195154" y="1120903"/>
                </a:lnTo>
                <a:lnTo>
                  <a:pt x="195154" y="1133186"/>
                </a:lnTo>
                <a:lnTo>
                  <a:pt x="190923" y="1145494"/>
                </a:lnTo>
                <a:lnTo>
                  <a:pt x="186692" y="1155730"/>
                </a:lnTo>
                <a:lnTo>
                  <a:pt x="186692" y="1168038"/>
                </a:lnTo>
                <a:lnTo>
                  <a:pt x="182461" y="1178274"/>
                </a:lnTo>
                <a:lnTo>
                  <a:pt x="178189" y="1190582"/>
                </a:lnTo>
                <a:lnTo>
                  <a:pt x="173958" y="1200818"/>
                </a:lnTo>
                <a:lnTo>
                  <a:pt x="169727" y="1213101"/>
                </a:lnTo>
                <a:lnTo>
                  <a:pt x="161224" y="1223362"/>
                </a:lnTo>
                <a:lnTo>
                  <a:pt x="156993" y="1233598"/>
                </a:lnTo>
                <a:lnTo>
                  <a:pt x="152722" y="1243858"/>
                </a:lnTo>
                <a:lnTo>
                  <a:pt x="148491" y="1254094"/>
                </a:lnTo>
                <a:lnTo>
                  <a:pt x="140029" y="1264355"/>
                </a:lnTo>
                <a:lnTo>
                  <a:pt x="135757" y="1274591"/>
                </a:lnTo>
                <a:lnTo>
                  <a:pt x="131526" y="1282780"/>
                </a:lnTo>
                <a:lnTo>
                  <a:pt x="123023" y="1293040"/>
                </a:lnTo>
                <a:lnTo>
                  <a:pt x="118793" y="1301229"/>
                </a:lnTo>
                <a:lnTo>
                  <a:pt x="110290" y="1311465"/>
                </a:lnTo>
                <a:lnTo>
                  <a:pt x="101828" y="1319679"/>
                </a:lnTo>
                <a:lnTo>
                  <a:pt x="97597" y="1327867"/>
                </a:lnTo>
                <a:lnTo>
                  <a:pt x="89094" y="1338103"/>
                </a:lnTo>
                <a:lnTo>
                  <a:pt x="84863" y="1346317"/>
                </a:lnTo>
                <a:lnTo>
                  <a:pt x="76361" y="1352459"/>
                </a:lnTo>
                <a:lnTo>
                  <a:pt x="67899" y="1360647"/>
                </a:lnTo>
                <a:lnTo>
                  <a:pt x="63627" y="1368861"/>
                </a:lnTo>
                <a:lnTo>
                  <a:pt x="55165" y="1377050"/>
                </a:lnTo>
                <a:lnTo>
                  <a:pt x="46662" y="1383191"/>
                </a:lnTo>
                <a:lnTo>
                  <a:pt x="38160" y="1391405"/>
                </a:lnTo>
                <a:lnTo>
                  <a:pt x="33929" y="1397546"/>
                </a:lnTo>
                <a:lnTo>
                  <a:pt x="25467" y="1403688"/>
                </a:lnTo>
                <a:lnTo>
                  <a:pt x="16964" y="1409829"/>
                </a:lnTo>
                <a:lnTo>
                  <a:pt x="12733" y="1413924"/>
                </a:lnTo>
                <a:lnTo>
                  <a:pt x="12733" y="1418043"/>
                </a:lnTo>
                <a:lnTo>
                  <a:pt x="8461" y="1422137"/>
                </a:lnTo>
                <a:lnTo>
                  <a:pt x="8461" y="1426232"/>
                </a:lnTo>
                <a:lnTo>
                  <a:pt x="4230" y="1428279"/>
                </a:lnTo>
                <a:lnTo>
                  <a:pt x="4230" y="1432373"/>
                </a:lnTo>
                <a:lnTo>
                  <a:pt x="0" y="1436468"/>
                </a:lnTo>
                <a:lnTo>
                  <a:pt x="0" y="1463106"/>
                </a:lnTo>
                <a:lnTo>
                  <a:pt x="4230" y="1465153"/>
                </a:lnTo>
                <a:lnTo>
                  <a:pt x="4230" y="1469272"/>
                </a:lnTo>
                <a:lnTo>
                  <a:pt x="8461" y="1471320"/>
                </a:lnTo>
                <a:lnTo>
                  <a:pt x="8461" y="1473367"/>
                </a:lnTo>
                <a:lnTo>
                  <a:pt x="12733" y="1475414"/>
                </a:lnTo>
                <a:lnTo>
                  <a:pt x="16964" y="1477461"/>
                </a:lnTo>
                <a:lnTo>
                  <a:pt x="21195" y="1479508"/>
                </a:lnTo>
                <a:lnTo>
                  <a:pt x="25467" y="1481555"/>
                </a:lnTo>
                <a:lnTo>
                  <a:pt x="29698" y="1483603"/>
                </a:lnTo>
                <a:lnTo>
                  <a:pt x="33929" y="1485650"/>
                </a:lnTo>
                <a:lnTo>
                  <a:pt x="38160" y="1487697"/>
                </a:lnTo>
                <a:lnTo>
                  <a:pt x="42431" y="1489744"/>
                </a:lnTo>
                <a:lnTo>
                  <a:pt x="46662" y="1491791"/>
                </a:lnTo>
                <a:lnTo>
                  <a:pt x="55165" y="1491791"/>
                </a:lnTo>
                <a:lnTo>
                  <a:pt x="59396" y="1493863"/>
                </a:lnTo>
                <a:lnTo>
                  <a:pt x="67899" y="1495911"/>
                </a:lnTo>
                <a:lnTo>
                  <a:pt x="72130" y="1497958"/>
                </a:lnTo>
                <a:lnTo>
                  <a:pt x="76361" y="1500005"/>
                </a:lnTo>
                <a:lnTo>
                  <a:pt x="84863" y="1502052"/>
                </a:lnTo>
                <a:lnTo>
                  <a:pt x="89094" y="1504099"/>
                </a:lnTo>
                <a:lnTo>
                  <a:pt x="93325" y="1506146"/>
                </a:lnTo>
                <a:lnTo>
                  <a:pt x="97597" y="1508194"/>
                </a:lnTo>
                <a:lnTo>
                  <a:pt x="101828" y="1510241"/>
                </a:lnTo>
                <a:lnTo>
                  <a:pt x="106059" y="1510241"/>
                </a:lnTo>
                <a:lnTo>
                  <a:pt x="110290" y="1512288"/>
                </a:lnTo>
                <a:lnTo>
                  <a:pt x="114562" y="1514335"/>
                </a:lnTo>
                <a:lnTo>
                  <a:pt x="135757" y="1514335"/>
                </a:lnTo>
                <a:lnTo>
                  <a:pt x="135757" y="1512288"/>
                </a:lnTo>
                <a:lnTo>
                  <a:pt x="140029" y="1512288"/>
                </a:lnTo>
                <a:lnTo>
                  <a:pt x="140029" y="1510241"/>
                </a:lnTo>
                <a:lnTo>
                  <a:pt x="144260" y="1508194"/>
                </a:lnTo>
                <a:lnTo>
                  <a:pt x="144260" y="1502052"/>
                </a:lnTo>
                <a:lnTo>
                  <a:pt x="148491" y="1500005"/>
                </a:lnTo>
                <a:lnTo>
                  <a:pt x="148491" y="1493863"/>
                </a:lnTo>
                <a:lnTo>
                  <a:pt x="152722" y="1489744"/>
                </a:lnTo>
                <a:lnTo>
                  <a:pt x="152722" y="1479508"/>
                </a:lnTo>
                <a:lnTo>
                  <a:pt x="156993" y="1479508"/>
                </a:lnTo>
                <a:lnTo>
                  <a:pt x="156993" y="1473367"/>
                </a:lnTo>
                <a:lnTo>
                  <a:pt x="161224" y="1471320"/>
                </a:lnTo>
                <a:lnTo>
                  <a:pt x="161224" y="1467225"/>
                </a:lnTo>
                <a:lnTo>
                  <a:pt x="165455" y="1469272"/>
                </a:lnTo>
                <a:lnTo>
                  <a:pt x="165455" y="1471320"/>
                </a:lnTo>
                <a:lnTo>
                  <a:pt x="173958" y="1471320"/>
                </a:lnTo>
                <a:lnTo>
                  <a:pt x="178189" y="1469272"/>
                </a:lnTo>
                <a:lnTo>
                  <a:pt x="178189" y="1467225"/>
                </a:lnTo>
                <a:lnTo>
                  <a:pt x="182461" y="1465153"/>
                </a:lnTo>
                <a:lnTo>
                  <a:pt x="182461" y="1461059"/>
                </a:lnTo>
                <a:lnTo>
                  <a:pt x="186692" y="1459011"/>
                </a:lnTo>
                <a:lnTo>
                  <a:pt x="190923" y="1454917"/>
                </a:lnTo>
                <a:lnTo>
                  <a:pt x="190923" y="1452870"/>
                </a:lnTo>
                <a:lnTo>
                  <a:pt x="195154" y="1448776"/>
                </a:lnTo>
                <a:lnTo>
                  <a:pt x="195154" y="1444681"/>
                </a:lnTo>
                <a:lnTo>
                  <a:pt x="199425" y="1440562"/>
                </a:lnTo>
                <a:lnTo>
                  <a:pt x="203656" y="1438515"/>
                </a:lnTo>
                <a:lnTo>
                  <a:pt x="203656" y="1434420"/>
                </a:lnTo>
                <a:lnTo>
                  <a:pt x="207887" y="1430326"/>
                </a:lnTo>
                <a:lnTo>
                  <a:pt x="212159" y="1428279"/>
                </a:lnTo>
                <a:lnTo>
                  <a:pt x="212159" y="1424185"/>
                </a:lnTo>
                <a:lnTo>
                  <a:pt x="216390" y="1422137"/>
                </a:lnTo>
                <a:lnTo>
                  <a:pt x="220621" y="1420090"/>
                </a:lnTo>
                <a:lnTo>
                  <a:pt x="220621" y="1418043"/>
                </a:lnTo>
                <a:lnTo>
                  <a:pt x="224893" y="1415971"/>
                </a:lnTo>
                <a:lnTo>
                  <a:pt x="224893" y="1413924"/>
                </a:lnTo>
                <a:lnTo>
                  <a:pt x="233355" y="1413924"/>
                </a:lnTo>
                <a:lnTo>
                  <a:pt x="233355" y="1415971"/>
                </a:lnTo>
                <a:lnTo>
                  <a:pt x="237586" y="1415971"/>
                </a:lnTo>
                <a:lnTo>
                  <a:pt x="237586" y="1418043"/>
                </a:lnTo>
                <a:lnTo>
                  <a:pt x="241857" y="1422137"/>
                </a:lnTo>
                <a:lnTo>
                  <a:pt x="241857" y="1413924"/>
                </a:lnTo>
                <a:lnTo>
                  <a:pt x="246088" y="1411877"/>
                </a:lnTo>
                <a:lnTo>
                  <a:pt x="246088" y="1407782"/>
                </a:lnTo>
                <a:lnTo>
                  <a:pt x="250319" y="1407782"/>
                </a:lnTo>
                <a:lnTo>
                  <a:pt x="250319" y="1403688"/>
                </a:lnTo>
                <a:lnTo>
                  <a:pt x="254591" y="1403688"/>
                </a:lnTo>
                <a:lnTo>
                  <a:pt x="258822" y="1401641"/>
                </a:lnTo>
                <a:lnTo>
                  <a:pt x="280017" y="1401641"/>
                </a:lnTo>
                <a:lnTo>
                  <a:pt x="280017" y="1403688"/>
                </a:lnTo>
                <a:lnTo>
                  <a:pt x="284289" y="1403688"/>
                </a:lnTo>
                <a:lnTo>
                  <a:pt x="288520" y="1405735"/>
                </a:lnTo>
                <a:lnTo>
                  <a:pt x="292751" y="1407782"/>
                </a:lnTo>
                <a:lnTo>
                  <a:pt x="297023" y="1407782"/>
                </a:lnTo>
                <a:lnTo>
                  <a:pt x="297023" y="1409829"/>
                </a:lnTo>
                <a:lnTo>
                  <a:pt x="301254" y="1409829"/>
                </a:lnTo>
                <a:lnTo>
                  <a:pt x="305485" y="1411877"/>
                </a:lnTo>
                <a:lnTo>
                  <a:pt x="309756" y="1413924"/>
                </a:lnTo>
                <a:lnTo>
                  <a:pt x="309756" y="1415971"/>
                </a:lnTo>
                <a:lnTo>
                  <a:pt x="313987" y="1418043"/>
                </a:lnTo>
                <a:lnTo>
                  <a:pt x="322449" y="1418043"/>
                </a:lnTo>
                <a:lnTo>
                  <a:pt x="322449" y="1420090"/>
                </a:lnTo>
                <a:lnTo>
                  <a:pt x="326721" y="1420090"/>
                </a:lnTo>
                <a:lnTo>
                  <a:pt x="326721" y="1422137"/>
                </a:lnTo>
                <a:lnTo>
                  <a:pt x="330952" y="1422137"/>
                </a:lnTo>
                <a:lnTo>
                  <a:pt x="335183" y="1424185"/>
                </a:lnTo>
                <a:lnTo>
                  <a:pt x="339455" y="1426232"/>
                </a:lnTo>
                <a:lnTo>
                  <a:pt x="343686" y="1426232"/>
                </a:lnTo>
                <a:lnTo>
                  <a:pt x="343686" y="1428279"/>
                </a:lnTo>
                <a:lnTo>
                  <a:pt x="347917" y="1428279"/>
                </a:lnTo>
                <a:lnTo>
                  <a:pt x="347917" y="1430326"/>
                </a:lnTo>
                <a:lnTo>
                  <a:pt x="352188" y="1430326"/>
                </a:lnTo>
                <a:lnTo>
                  <a:pt x="356419" y="1432373"/>
                </a:lnTo>
                <a:lnTo>
                  <a:pt x="360650" y="1432373"/>
                </a:lnTo>
                <a:lnTo>
                  <a:pt x="360650" y="1434420"/>
                </a:lnTo>
                <a:lnTo>
                  <a:pt x="364881" y="1434420"/>
                </a:lnTo>
                <a:lnTo>
                  <a:pt x="364881" y="1436468"/>
                </a:lnTo>
                <a:lnTo>
                  <a:pt x="369153" y="1436468"/>
                </a:lnTo>
                <a:lnTo>
                  <a:pt x="373384" y="1438515"/>
                </a:lnTo>
                <a:lnTo>
                  <a:pt x="377615" y="1438515"/>
                </a:lnTo>
                <a:lnTo>
                  <a:pt x="377615" y="1444681"/>
                </a:lnTo>
                <a:lnTo>
                  <a:pt x="381886" y="1448776"/>
                </a:lnTo>
                <a:lnTo>
                  <a:pt x="386117" y="1450823"/>
                </a:lnTo>
                <a:lnTo>
                  <a:pt x="390348" y="1454917"/>
                </a:lnTo>
                <a:lnTo>
                  <a:pt x="398851" y="1459011"/>
                </a:lnTo>
                <a:lnTo>
                  <a:pt x="403082" y="1463106"/>
                </a:lnTo>
                <a:lnTo>
                  <a:pt x="411585" y="1465153"/>
                </a:lnTo>
                <a:lnTo>
                  <a:pt x="420047" y="1469272"/>
                </a:lnTo>
                <a:lnTo>
                  <a:pt x="432780" y="1473367"/>
                </a:lnTo>
                <a:lnTo>
                  <a:pt x="441283" y="1477461"/>
                </a:lnTo>
                <a:lnTo>
                  <a:pt x="454017" y="1481555"/>
                </a:lnTo>
                <a:lnTo>
                  <a:pt x="462479" y="1487697"/>
                </a:lnTo>
                <a:lnTo>
                  <a:pt x="475212" y="1491791"/>
                </a:lnTo>
                <a:lnTo>
                  <a:pt x="487946" y="1495911"/>
                </a:lnTo>
                <a:lnTo>
                  <a:pt x="496448" y="1500005"/>
                </a:lnTo>
                <a:lnTo>
                  <a:pt x="509182" y="1504099"/>
                </a:lnTo>
                <a:lnTo>
                  <a:pt x="517644" y="1508194"/>
                </a:lnTo>
                <a:lnTo>
                  <a:pt x="530378" y="1512288"/>
                </a:lnTo>
                <a:lnTo>
                  <a:pt x="543111" y="1516382"/>
                </a:lnTo>
                <a:lnTo>
                  <a:pt x="551614" y="1522549"/>
                </a:lnTo>
                <a:lnTo>
                  <a:pt x="560076" y="1526643"/>
                </a:lnTo>
                <a:lnTo>
                  <a:pt x="568579" y="1530738"/>
                </a:lnTo>
                <a:lnTo>
                  <a:pt x="577041" y="1534832"/>
                </a:lnTo>
                <a:lnTo>
                  <a:pt x="585543" y="1538926"/>
                </a:lnTo>
                <a:lnTo>
                  <a:pt x="589774" y="1543046"/>
                </a:lnTo>
                <a:lnTo>
                  <a:pt x="598277" y="1545093"/>
                </a:lnTo>
                <a:lnTo>
                  <a:pt x="602508" y="1549187"/>
                </a:lnTo>
                <a:lnTo>
                  <a:pt x="602508" y="1553281"/>
                </a:lnTo>
                <a:lnTo>
                  <a:pt x="606739" y="1557376"/>
                </a:lnTo>
                <a:lnTo>
                  <a:pt x="606739" y="1559423"/>
                </a:lnTo>
                <a:lnTo>
                  <a:pt x="602508" y="1563517"/>
                </a:lnTo>
                <a:lnTo>
                  <a:pt x="602508" y="1565564"/>
                </a:lnTo>
                <a:lnTo>
                  <a:pt x="598277" y="1569684"/>
                </a:lnTo>
                <a:lnTo>
                  <a:pt x="598277" y="1631149"/>
                </a:lnTo>
                <a:lnTo>
                  <a:pt x="602508" y="1639338"/>
                </a:lnTo>
                <a:lnTo>
                  <a:pt x="602508" y="1670095"/>
                </a:lnTo>
                <a:lnTo>
                  <a:pt x="606739" y="1678284"/>
                </a:lnTo>
                <a:lnTo>
                  <a:pt x="606739" y="1700828"/>
                </a:lnTo>
                <a:lnTo>
                  <a:pt x="611011" y="1706969"/>
                </a:lnTo>
                <a:lnTo>
                  <a:pt x="611011" y="1752057"/>
                </a:lnTo>
                <a:lnTo>
                  <a:pt x="606739" y="1754104"/>
                </a:lnTo>
                <a:lnTo>
                  <a:pt x="606739" y="1756152"/>
                </a:lnTo>
                <a:lnTo>
                  <a:pt x="602508" y="1760246"/>
                </a:lnTo>
                <a:lnTo>
                  <a:pt x="602508" y="1762293"/>
                </a:lnTo>
                <a:lnTo>
                  <a:pt x="598277" y="1766387"/>
                </a:lnTo>
                <a:lnTo>
                  <a:pt x="598277" y="1770482"/>
                </a:lnTo>
                <a:lnTo>
                  <a:pt x="594046" y="1774601"/>
                </a:lnTo>
                <a:lnTo>
                  <a:pt x="594046" y="1784837"/>
                </a:lnTo>
                <a:lnTo>
                  <a:pt x="589774" y="1788931"/>
                </a:lnTo>
                <a:lnTo>
                  <a:pt x="589774" y="1795073"/>
                </a:lnTo>
                <a:lnTo>
                  <a:pt x="585543" y="1801239"/>
                </a:lnTo>
                <a:lnTo>
                  <a:pt x="585543" y="1811475"/>
                </a:lnTo>
                <a:lnTo>
                  <a:pt x="581312" y="1817617"/>
                </a:lnTo>
                <a:lnTo>
                  <a:pt x="581312" y="1829925"/>
                </a:lnTo>
                <a:lnTo>
                  <a:pt x="577041" y="1836066"/>
                </a:lnTo>
                <a:lnTo>
                  <a:pt x="577041" y="1852469"/>
                </a:lnTo>
                <a:lnTo>
                  <a:pt x="572810" y="1858610"/>
                </a:lnTo>
                <a:lnTo>
                  <a:pt x="572810" y="1907792"/>
                </a:lnTo>
                <a:lnTo>
                  <a:pt x="577041" y="1915981"/>
                </a:lnTo>
                <a:lnTo>
                  <a:pt x="581312" y="1922123"/>
                </a:lnTo>
                <a:lnTo>
                  <a:pt x="585543" y="1928289"/>
                </a:lnTo>
                <a:lnTo>
                  <a:pt x="589774" y="1932383"/>
                </a:lnTo>
                <a:lnTo>
                  <a:pt x="598277" y="1938525"/>
                </a:lnTo>
                <a:lnTo>
                  <a:pt x="606739" y="1944666"/>
                </a:lnTo>
                <a:lnTo>
                  <a:pt x="615242" y="1950833"/>
                </a:lnTo>
                <a:lnTo>
                  <a:pt x="623744" y="1954927"/>
                </a:lnTo>
                <a:lnTo>
                  <a:pt x="632206" y="1961069"/>
                </a:lnTo>
                <a:lnTo>
                  <a:pt x="644940" y="1965163"/>
                </a:lnTo>
                <a:lnTo>
                  <a:pt x="653442" y="1969258"/>
                </a:lnTo>
                <a:lnTo>
                  <a:pt x="666176" y="1973352"/>
                </a:lnTo>
                <a:lnTo>
                  <a:pt x="678910" y="1979518"/>
                </a:lnTo>
                <a:lnTo>
                  <a:pt x="691603" y="1983613"/>
                </a:lnTo>
                <a:lnTo>
                  <a:pt x="704336" y="1987707"/>
                </a:lnTo>
                <a:lnTo>
                  <a:pt x="717070" y="1991801"/>
                </a:lnTo>
                <a:lnTo>
                  <a:pt x="729804" y="1993849"/>
                </a:lnTo>
                <a:lnTo>
                  <a:pt x="742537" y="1997943"/>
                </a:lnTo>
                <a:lnTo>
                  <a:pt x="759502" y="2002062"/>
                </a:lnTo>
                <a:lnTo>
                  <a:pt x="772235" y="2006157"/>
                </a:lnTo>
                <a:lnTo>
                  <a:pt x="784969" y="2008204"/>
                </a:lnTo>
                <a:lnTo>
                  <a:pt x="797703" y="2012298"/>
                </a:lnTo>
                <a:lnTo>
                  <a:pt x="814667" y="2014345"/>
                </a:lnTo>
                <a:lnTo>
                  <a:pt x="827401" y="2018440"/>
                </a:lnTo>
                <a:lnTo>
                  <a:pt x="840135" y="2020487"/>
                </a:lnTo>
                <a:lnTo>
                  <a:pt x="852868" y="2024606"/>
                </a:lnTo>
                <a:lnTo>
                  <a:pt x="865602" y="2026653"/>
                </a:lnTo>
                <a:lnTo>
                  <a:pt x="878335" y="2030748"/>
                </a:lnTo>
                <a:lnTo>
                  <a:pt x="891028" y="2032795"/>
                </a:lnTo>
                <a:lnTo>
                  <a:pt x="899531" y="2034842"/>
                </a:lnTo>
                <a:lnTo>
                  <a:pt x="912265" y="2036889"/>
                </a:lnTo>
                <a:lnTo>
                  <a:pt x="924998" y="2038936"/>
                </a:lnTo>
                <a:lnTo>
                  <a:pt x="941963" y="2040984"/>
                </a:lnTo>
                <a:lnTo>
                  <a:pt x="954697" y="2043031"/>
                </a:lnTo>
                <a:lnTo>
                  <a:pt x="946194" y="598349"/>
                </a:lnTo>
                <a:lnTo>
                  <a:pt x="946194" y="596302"/>
                </a:lnTo>
                <a:lnTo>
                  <a:pt x="941963" y="596302"/>
                </a:lnTo>
                <a:lnTo>
                  <a:pt x="941963" y="594255"/>
                </a:lnTo>
                <a:lnTo>
                  <a:pt x="971661" y="594255"/>
                </a:lnTo>
                <a:lnTo>
                  <a:pt x="975892" y="596302"/>
                </a:lnTo>
                <a:lnTo>
                  <a:pt x="1001359" y="596302"/>
                </a:lnTo>
                <a:lnTo>
                  <a:pt x="1009862" y="598349"/>
                </a:lnTo>
                <a:lnTo>
                  <a:pt x="1022596" y="598349"/>
                </a:lnTo>
                <a:lnTo>
                  <a:pt x="1022596" y="600396"/>
                </a:lnTo>
                <a:lnTo>
                  <a:pt x="1031058" y="600396"/>
                </a:lnTo>
                <a:lnTo>
                  <a:pt x="1031058" y="602443"/>
                </a:lnTo>
                <a:lnTo>
                  <a:pt x="1039560" y="602443"/>
                </a:lnTo>
                <a:lnTo>
                  <a:pt x="1043791" y="604490"/>
                </a:lnTo>
                <a:lnTo>
                  <a:pt x="1052294" y="604490"/>
                </a:lnTo>
                <a:lnTo>
                  <a:pt x="1052294" y="606563"/>
                </a:lnTo>
                <a:lnTo>
                  <a:pt x="1056525" y="606563"/>
                </a:lnTo>
                <a:lnTo>
                  <a:pt x="1060756" y="608610"/>
                </a:lnTo>
                <a:lnTo>
                  <a:pt x="1060756" y="610657"/>
                </a:lnTo>
                <a:lnTo>
                  <a:pt x="1065028" y="610657"/>
                </a:lnTo>
                <a:lnTo>
                  <a:pt x="1065028" y="612704"/>
                </a:lnTo>
                <a:lnTo>
                  <a:pt x="1069259" y="612704"/>
                </a:lnTo>
                <a:lnTo>
                  <a:pt x="1069259" y="614751"/>
                </a:lnTo>
                <a:lnTo>
                  <a:pt x="1073490" y="614751"/>
                </a:lnTo>
                <a:lnTo>
                  <a:pt x="1077761" y="616799"/>
                </a:lnTo>
                <a:lnTo>
                  <a:pt x="1077761" y="618846"/>
                </a:lnTo>
                <a:lnTo>
                  <a:pt x="1073490" y="620893"/>
                </a:lnTo>
                <a:lnTo>
                  <a:pt x="1069259" y="620893"/>
                </a:lnTo>
                <a:lnTo>
                  <a:pt x="1069259" y="622940"/>
                </a:lnTo>
                <a:lnTo>
                  <a:pt x="1065028" y="622940"/>
                </a:lnTo>
                <a:lnTo>
                  <a:pt x="1060756" y="624987"/>
                </a:lnTo>
                <a:lnTo>
                  <a:pt x="1056525" y="624987"/>
                </a:lnTo>
                <a:lnTo>
                  <a:pt x="1052294" y="627034"/>
                </a:lnTo>
                <a:lnTo>
                  <a:pt x="1048063" y="629082"/>
                </a:lnTo>
                <a:lnTo>
                  <a:pt x="1043791" y="629082"/>
                </a:lnTo>
                <a:lnTo>
                  <a:pt x="1039560" y="631129"/>
                </a:lnTo>
                <a:lnTo>
                  <a:pt x="1031058" y="631129"/>
                </a:lnTo>
                <a:lnTo>
                  <a:pt x="1031058" y="633201"/>
                </a:lnTo>
                <a:lnTo>
                  <a:pt x="1022596" y="633201"/>
                </a:lnTo>
                <a:lnTo>
                  <a:pt x="1018324" y="635248"/>
                </a:lnTo>
                <a:lnTo>
                  <a:pt x="988626" y="635248"/>
                </a:lnTo>
                <a:lnTo>
                  <a:pt x="988626" y="633201"/>
                </a:lnTo>
                <a:lnTo>
                  <a:pt x="984395" y="633201"/>
                </a:lnTo>
                <a:lnTo>
                  <a:pt x="980164" y="631129"/>
                </a:lnTo>
                <a:lnTo>
                  <a:pt x="980164" y="2047125"/>
                </a:lnTo>
                <a:lnTo>
                  <a:pt x="992897" y="2049172"/>
                </a:lnTo>
                <a:lnTo>
                  <a:pt x="1005631" y="2051244"/>
                </a:lnTo>
                <a:lnTo>
                  <a:pt x="1018324" y="2053292"/>
                </a:lnTo>
                <a:lnTo>
                  <a:pt x="1031058" y="2053292"/>
                </a:lnTo>
                <a:lnTo>
                  <a:pt x="1039560" y="2055339"/>
                </a:lnTo>
                <a:lnTo>
                  <a:pt x="1052294" y="2057386"/>
                </a:lnTo>
                <a:lnTo>
                  <a:pt x="1060756" y="2057386"/>
                </a:lnTo>
                <a:lnTo>
                  <a:pt x="1069259" y="2059433"/>
                </a:lnTo>
                <a:lnTo>
                  <a:pt x="1086223" y="2059433"/>
                </a:lnTo>
                <a:lnTo>
                  <a:pt x="1094726" y="2061480"/>
                </a:lnTo>
                <a:lnTo>
                  <a:pt x="1115921" y="2061480"/>
                </a:lnTo>
                <a:lnTo>
                  <a:pt x="1124424" y="2059433"/>
                </a:lnTo>
                <a:lnTo>
                  <a:pt x="1128655" y="2059433"/>
                </a:lnTo>
                <a:lnTo>
                  <a:pt x="1132927" y="2057386"/>
                </a:lnTo>
                <a:lnTo>
                  <a:pt x="1137158" y="2057386"/>
                </a:lnTo>
                <a:lnTo>
                  <a:pt x="1145620" y="2055339"/>
                </a:lnTo>
                <a:lnTo>
                  <a:pt x="1149891" y="2053292"/>
                </a:lnTo>
                <a:lnTo>
                  <a:pt x="1154122" y="2051244"/>
                </a:lnTo>
                <a:lnTo>
                  <a:pt x="1154122" y="2047125"/>
                </a:lnTo>
                <a:lnTo>
                  <a:pt x="1158353" y="2045078"/>
                </a:lnTo>
                <a:lnTo>
                  <a:pt x="1162625" y="2040984"/>
                </a:lnTo>
                <a:lnTo>
                  <a:pt x="1166856" y="2036889"/>
                </a:lnTo>
                <a:lnTo>
                  <a:pt x="1166856" y="2032795"/>
                </a:lnTo>
                <a:lnTo>
                  <a:pt x="1171087" y="2028700"/>
                </a:lnTo>
                <a:lnTo>
                  <a:pt x="1175318" y="2026653"/>
                </a:lnTo>
                <a:lnTo>
                  <a:pt x="1179590" y="2024606"/>
                </a:lnTo>
                <a:lnTo>
                  <a:pt x="1183821" y="2022534"/>
                </a:lnTo>
                <a:lnTo>
                  <a:pt x="1183821" y="2020487"/>
                </a:lnTo>
                <a:lnTo>
                  <a:pt x="1188052" y="2018440"/>
                </a:lnTo>
                <a:lnTo>
                  <a:pt x="1192323" y="2016392"/>
                </a:lnTo>
                <a:lnTo>
                  <a:pt x="1196554" y="2014345"/>
                </a:lnTo>
                <a:lnTo>
                  <a:pt x="1196554" y="2012298"/>
                </a:lnTo>
                <a:lnTo>
                  <a:pt x="1200785" y="2010251"/>
                </a:lnTo>
                <a:lnTo>
                  <a:pt x="1205057" y="2006157"/>
                </a:lnTo>
                <a:lnTo>
                  <a:pt x="1209288" y="2004109"/>
                </a:lnTo>
                <a:lnTo>
                  <a:pt x="1213519" y="2000015"/>
                </a:lnTo>
                <a:lnTo>
                  <a:pt x="1217750" y="1995896"/>
                </a:lnTo>
                <a:lnTo>
                  <a:pt x="1222022" y="1993849"/>
                </a:lnTo>
                <a:lnTo>
                  <a:pt x="1226253" y="1989754"/>
                </a:lnTo>
                <a:lnTo>
                  <a:pt x="1230484" y="1985660"/>
                </a:lnTo>
                <a:lnTo>
                  <a:pt x="1234755" y="1981566"/>
                </a:lnTo>
                <a:lnTo>
                  <a:pt x="1238986" y="1977471"/>
                </a:lnTo>
                <a:lnTo>
                  <a:pt x="1243217" y="1973352"/>
                </a:lnTo>
                <a:lnTo>
                  <a:pt x="1247489" y="1967210"/>
                </a:lnTo>
                <a:lnTo>
                  <a:pt x="1251720" y="1963116"/>
                </a:lnTo>
                <a:lnTo>
                  <a:pt x="1260182" y="1956974"/>
                </a:lnTo>
                <a:lnTo>
                  <a:pt x="1264453" y="1952880"/>
                </a:lnTo>
                <a:lnTo>
                  <a:pt x="1268684" y="1946714"/>
                </a:lnTo>
                <a:lnTo>
                  <a:pt x="1277187" y="1942619"/>
                </a:lnTo>
                <a:lnTo>
                  <a:pt x="1281418" y="1936478"/>
                </a:lnTo>
                <a:lnTo>
                  <a:pt x="1285649" y="1930336"/>
                </a:lnTo>
                <a:lnTo>
                  <a:pt x="1294152" y="1924195"/>
                </a:lnTo>
                <a:lnTo>
                  <a:pt x="1298383" y="1918028"/>
                </a:lnTo>
                <a:lnTo>
                  <a:pt x="1302614" y="1915981"/>
                </a:lnTo>
                <a:lnTo>
                  <a:pt x="1311116" y="1915981"/>
                </a:lnTo>
                <a:lnTo>
                  <a:pt x="1319619" y="1913934"/>
                </a:lnTo>
                <a:lnTo>
                  <a:pt x="1323850" y="1909839"/>
                </a:lnTo>
                <a:lnTo>
                  <a:pt x="1336584" y="1907792"/>
                </a:lnTo>
                <a:lnTo>
                  <a:pt x="1345046" y="1903698"/>
                </a:lnTo>
                <a:lnTo>
                  <a:pt x="1353548" y="1899604"/>
                </a:lnTo>
                <a:lnTo>
                  <a:pt x="1366282" y="1895484"/>
                </a:lnTo>
                <a:lnTo>
                  <a:pt x="1374784" y="1891390"/>
                </a:lnTo>
                <a:lnTo>
                  <a:pt x="1387477" y="1885248"/>
                </a:lnTo>
                <a:lnTo>
                  <a:pt x="1400211" y="1881154"/>
                </a:lnTo>
                <a:lnTo>
                  <a:pt x="1412945" y="1875013"/>
                </a:lnTo>
                <a:lnTo>
                  <a:pt x="1425678" y="1868846"/>
                </a:lnTo>
                <a:lnTo>
                  <a:pt x="1438412" y="1862705"/>
                </a:lnTo>
                <a:lnTo>
                  <a:pt x="1451146" y="1858610"/>
                </a:lnTo>
                <a:lnTo>
                  <a:pt x="1463879" y="1852469"/>
                </a:lnTo>
                <a:lnTo>
                  <a:pt x="1480844" y="1846302"/>
                </a:lnTo>
                <a:lnTo>
                  <a:pt x="1493577" y="1840161"/>
                </a:lnTo>
                <a:lnTo>
                  <a:pt x="1506311" y="1834019"/>
                </a:lnTo>
                <a:lnTo>
                  <a:pt x="1519045" y="1827878"/>
                </a:lnTo>
                <a:lnTo>
                  <a:pt x="1531778" y="1821736"/>
                </a:lnTo>
                <a:lnTo>
                  <a:pt x="1544471" y="1817617"/>
                </a:lnTo>
                <a:lnTo>
                  <a:pt x="1557205" y="1811475"/>
                </a:lnTo>
                <a:lnTo>
                  <a:pt x="1569939" y="1807381"/>
                </a:lnTo>
                <a:lnTo>
                  <a:pt x="1582672" y="1801239"/>
                </a:lnTo>
                <a:lnTo>
                  <a:pt x="1595406" y="1797145"/>
                </a:lnTo>
                <a:lnTo>
                  <a:pt x="1603909" y="1793026"/>
                </a:lnTo>
                <a:lnTo>
                  <a:pt x="1616642" y="1788931"/>
                </a:lnTo>
                <a:lnTo>
                  <a:pt x="1625104" y="1786884"/>
                </a:lnTo>
                <a:lnTo>
                  <a:pt x="1633607" y="1784837"/>
                </a:lnTo>
                <a:lnTo>
                  <a:pt x="1642069" y="1782790"/>
                </a:lnTo>
                <a:lnTo>
                  <a:pt x="1650571" y="1780743"/>
                </a:lnTo>
                <a:lnTo>
                  <a:pt x="1659074" y="1780743"/>
                </a:lnTo>
                <a:lnTo>
                  <a:pt x="1663305" y="1782790"/>
                </a:lnTo>
                <a:lnTo>
                  <a:pt x="1667536" y="1784837"/>
                </a:lnTo>
                <a:lnTo>
                  <a:pt x="1671767" y="1784837"/>
                </a:lnTo>
                <a:lnTo>
                  <a:pt x="1671767" y="1786884"/>
                </a:lnTo>
                <a:lnTo>
                  <a:pt x="1676039" y="1788931"/>
                </a:lnTo>
                <a:lnTo>
                  <a:pt x="1680270" y="1790978"/>
                </a:lnTo>
                <a:lnTo>
                  <a:pt x="1680270" y="1793026"/>
                </a:lnTo>
                <a:lnTo>
                  <a:pt x="1684501" y="1795073"/>
                </a:lnTo>
                <a:lnTo>
                  <a:pt x="1688772" y="1797145"/>
                </a:lnTo>
                <a:lnTo>
                  <a:pt x="1688772" y="1799192"/>
                </a:lnTo>
                <a:lnTo>
                  <a:pt x="1693003" y="1801239"/>
                </a:lnTo>
                <a:lnTo>
                  <a:pt x="1693003" y="1803287"/>
                </a:lnTo>
                <a:lnTo>
                  <a:pt x="1697234" y="1805334"/>
                </a:lnTo>
                <a:lnTo>
                  <a:pt x="1701506" y="1807381"/>
                </a:lnTo>
                <a:lnTo>
                  <a:pt x="1705737" y="1809428"/>
                </a:lnTo>
                <a:lnTo>
                  <a:pt x="1705737" y="1811475"/>
                </a:lnTo>
                <a:lnTo>
                  <a:pt x="1709968" y="1813522"/>
                </a:lnTo>
                <a:lnTo>
                  <a:pt x="1714199" y="1813522"/>
                </a:lnTo>
                <a:lnTo>
                  <a:pt x="1714199" y="1815570"/>
                </a:lnTo>
                <a:lnTo>
                  <a:pt x="1718471" y="1815570"/>
                </a:lnTo>
                <a:lnTo>
                  <a:pt x="1718471" y="1817617"/>
                </a:lnTo>
                <a:lnTo>
                  <a:pt x="1748169" y="1817617"/>
                </a:lnTo>
                <a:lnTo>
                  <a:pt x="1752400" y="1819664"/>
                </a:lnTo>
                <a:lnTo>
                  <a:pt x="1756631" y="1821736"/>
                </a:lnTo>
                <a:lnTo>
                  <a:pt x="1760902" y="1823783"/>
                </a:lnTo>
                <a:lnTo>
                  <a:pt x="1765133" y="1825830"/>
                </a:lnTo>
                <a:lnTo>
                  <a:pt x="1769364" y="1827878"/>
                </a:lnTo>
                <a:lnTo>
                  <a:pt x="1777867" y="1831972"/>
                </a:lnTo>
                <a:lnTo>
                  <a:pt x="1782098" y="1836066"/>
                </a:lnTo>
                <a:lnTo>
                  <a:pt x="1786370" y="1840161"/>
                </a:lnTo>
                <a:lnTo>
                  <a:pt x="1790601" y="1844255"/>
                </a:lnTo>
                <a:lnTo>
                  <a:pt x="1794832" y="1848374"/>
                </a:lnTo>
                <a:lnTo>
                  <a:pt x="1799063" y="1852469"/>
                </a:lnTo>
                <a:lnTo>
                  <a:pt x="1803334" y="1856563"/>
                </a:lnTo>
                <a:lnTo>
                  <a:pt x="1807565" y="1860657"/>
                </a:lnTo>
                <a:lnTo>
                  <a:pt x="1811796" y="1866799"/>
                </a:lnTo>
                <a:lnTo>
                  <a:pt x="1816068" y="1870893"/>
                </a:lnTo>
                <a:lnTo>
                  <a:pt x="1820299" y="1875013"/>
                </a:lnTo>
                <a:lnTo>
                  <a:pt x="1824530" y="1879107"/>
                </a:lnTo>
                <a:lnTo>
                  <a:pt x="1828802" y="1883201"/>
                </a:lnTo>
                <a:lnTo>
                  <a:pt x="1833033" y="1887296"/>
                </a:lnTo>
                <a:lnTo>
                  <a:pt x="1837264" y="1891390"/>
                </a:lnTo>
                <a:lnTo>
                  <a:pt x="1841495" y="1895484"/>
                </a:lnTo>
                <a:lnTo>
                  <a:pt x="1845766" y="1899604"/>
                </a:lnTo>
                <a:lnTo>
                  <a:pt x="1849997" y="1901651"/>
                </a:lnTo>
                <a:lnTo>
                  <a:pt x="1854228" y="1905745"/>
                </a:lnTo>
                <a:lnTo>
                  <a:pt x="1854228" y="1907792"/>
                </a:lnTo>
                <a:lnTo>
                  <a:pt x="1858500" y="1909839"/>
                </a:lnTo>
                <a:lnTo>
                  <a:pt x="1862731" y="1911887"/>
                </a:lnTo>
                <a:lnTo>
                  <a:pt x="1871193" y="1911887"/>
                </a:lnTo>
                <a:lnTo>
                  <a:pt x="1879695" y="1918028"/>
                </a:lnTo>
                <a:lnTo>
                  <a:pt x="1892429" y="1924195"/>
                </a:lnTo>
                <a:lnTo>
                  <a:pt x="1900932" y="1930336"/>
                </a:lnTo>
                <a:lnTo>
                  <a:pt x="1909394" y="1938525"/>
                </a:lnTo>
                <a:lnTo>
                  <a:pt x="1917896" y="1944666"/>
                </a:lnTo>
                <a:lnTo>
                  <a:pt x="1926358" y="1950833"/>
                </a:lnTo>
                <a:lnTo>
                  <a:pt x="1934861" y="1959022"/>
                </a:lnTo>
                <a:lnTo>
                  <a:pt x="1947595" y="1965163"/>
                </a:lnTo>
                <a:lnTo>
                  <a:pt x="1956057" y="1973352"/>
                </a:lnTo>
                <a:lnTo>
                  <a:pt x="1964559" y="1981566"/>
                </a:lnTo>
                <a:lnTo>
                  <a:pt x="1973062" y="1989754"/>
                </a:lnTo>
                <a:lnTo>
                  <a:pt x="1981524" y="1995896"/>
                </a:lnTo>
                <a:lnTo>
                  <a:pt x="1990026" y="2004109"/>
                </a:lnTo>
                <a:lnTo>
                  <a:pt x="1998488" y="2012298"/>
                </a:lnTo>
                <a:lnTo>
                  <a:pt x="2006991" y="2020487"/>
                </a:lnTo>
                <a:lnTo>
                  <a:pt x="2015494" y="2028700"/>
                </a:lnTo>
                <a:lnTo>
                  <a:pt x="2023956" y="2034842"/>
                </a:lnTo>
                <a:lnTo>
                  <a:pt x="2032458" y="2043031"/>
                </a:lnTo>
                <a:lnTo>
                  <a:pt x="2040920" y="2051244"/>
                </a:lnTo>
                <a:lnTo>
                  <a:pt x="2053654" y="2059433"/>
                </a:lnTo>
                <a:lnTo>
                  <a:pt x="2062157" y="2065575"/>
                </a:lnTo>
                <a:lnTo>
                  <a:pt x="2070659" y="2073763"/>
                </a:lnTo>
                <a:lnTo>
                  <a:pt x="2083352" y="2081977"/>
                </a:lnTo>
                <a:lnTo>
                  <a:pt x="2096086" y="2088119"/>
                </a:lnTo>
                <a:lnTo>
                  <a:pt x="2104588" y="2094260"/>
                </a:lnTo>
                <a:lnTo>
                  <a:pt x="2117322" y="2102474"/>
                </a:lnTo>
                <a:lnTo>
                  <a:pt x="2130056" y="2108615"/>
                </a:lnTo>
                <a:lnTo>
                  <a:pt x="2142789" y="2114757"/>
                </a:lnTo>
                <a:lnTo>
                  <a:pt x="2159754" y="2120898"/>
                </a:lnTo>
                <a:lnTo>
                  <a:pt x="2172488" y="2127065"/>
                </a:lnTo>
                <a:lnTo>
                  <a:pt x="2189452" y="2131159"/>
                </a:lnTo>
                <a:lnTo>
                  <a:pt x="2202186" y="2137301"/>
                </a:lnTo>
                <a:lnTo>
                  <a:pt x="2210648" y="2139348"/>
                </a:lnTo>
                <a:lnTo>
                  <a:pt x="2214920" y="2139348"/>
                </a:lnTo>
                <a:lnTo>
                  <a:pt x="2219151" y="2141395"/>
                </a:lnTo>
                <a:lnTo>
                  <a:pt x="2223381" y="2143442"/>
                </a:lnTo>
                <a:lnTo>
                  <a:pt x="2231884" y="2145489"/>
                </a:lnTo>
                <a:lnTo>
                  <a:pt x="2236115" y="2145489"/>
                </a:lnTo>
                <a:lnTo>
                  <a:pt x="2244618" y="2147537"/>
                </a:lnTo>
                <a:lnTo>
                  <a:pt x="2248849" y="2147537"/>
                </a:lnTo>
                <a:lnTo>
                  <a:pt x="2253080" y="2149584"/>
                </a:lnTo>
                <a:lnTo>
                  <a:pt x="2261582" y="2149584"/>
                </a:lnTo>
                <a:lnTo>
                  <a:pt x="2265813" y="2151656"/>
                </a:lnTo>
                <a:lnTo>
                  <a:pt x="2274316" y="2151656"/>
                </a:lnTo>
                <a:lnTo>
                  <a:pt x="2278547" y="2153703"/>
                </a:lnTo>
                <a:lnTo>
                  <a:pt x="2287050" y="2153703"/>
                </a:lnTo>
                <a:lnTo>
                  <a:pt x="2291281" y="2155750"/>
                </a:lnTo>
                <a:lnTo>
                  <a:pt x="2312517" y="2155750"/>
                </a:lnTo>
                <a:lnTo>
                  <a:pt x="2316748" y="2157797"/>
                </a:lnTo>
                <a:lnTo>
                  <a:pt x="2422807" y="2157797"/>
                </a:lnTo>
                <a:lnTo>
                  <a:pt x="2435541" y="2155750"/>
                </a:lnTo>
                <a:lnTo>
                  <a:pt x="2448275" y="2155750"/>
                </a:lnTo>
                <a:lnTo>
                  <a:pt x="2456777" y="2153703"/>
                </a:lnTo>
                <a:lnTo>
                  <a:pt x="2465239" y="2153703"/>
                </a:lnTo>
                <a:lnTo>
                  <a:pt x="2477973" y="2151656"/>
                </a:lnTo>
                <a:lnTo>
                  <a:pt x="2486475" y="2149584"/>
                </a:lnTo>
                <a:lnTo>
                  <a:pt x="2494937" y="2147537"/>
                </a:lnTo>
                <a:lnTo>
                  <a:pt x="2503440" y="2145489"/>
                </a:lnTo>
                <a:lnTo>
                  <a:pt x="2511943" y="2143442"/>
                </a:lnTo>
                <a:lnTo>
                  <a:pt x="2520405" y="2141395"/>
                </a:lnTo>
                <a:lnTo>
                  <a:pt x="2528907" y="2137301"/>
                </a:lnTo>
                <a:lnTo>
                  <a:pt x="2533138" y="2135253"/>
                </a:lnTo>
                <a:lnTo>
                  <a:pt x="2541641" y="2131159"/>
                </a:lnTo>
                <a:lnTo>
                  <a:pt x="2550103" y="2127065"/>
                </a:lnTo>
                <a:lnTo>
                  <a:pt x="2554375" y="2124993"/>
                </a:lnTo>
                <a:lnTo>
                  <a:pt x="2562837" y="2120898"/>
                </a:lnTo>
                <a:lnTo>
                  <a:pt x="2567068" y="2114757"/>
                </a:lnTo>
                <a:lnTo>
                  <a:pt x="2575570" y="2110662"/>
                </a:lnTo>
                <a:lnTo>
                  <a:pt x="2579801" y="2106568"/>
                </a:lnTo>
                <a:lnTo>
                  <a:pt x="2588304" y="2100427"/>
                </a:lnTo>
                <a:lnTo>
                  <a:pt x="2592535" y="2096307"/>
                </a:lnTo>
                <a:lnTo>
                  <a:pt x="2596807" y="2090166"/>
                </a:lnTo>
                <a:lnTo>
                  <a:pt x="2605268" y="2084024"/>
                </a:lnTo>
                <a:lnTo>
                  <a:pt x="2609499" y="2077883"/>
                </a:lnTo>
                <a:lnTo>
                  <a:pt x="2613771" y="2069669"/>
                </a:lnTo>
                <a:lnTo>
                  <a:pt x="2622233" y="2063527"/>
                </a:lnTo>
                <a:lnTo>
                  <a:pt x="2626505" y="2055339"/>
                </a:lnTo>
                <a:lnTo>
                  <a:pt x="2630736" y="2047125"/>
                </a:lnTo>
                <a:lnTo>
                  <a:pt x="2634967" y="2038936"/>
                </a:lnTo>
                <a:lnTo>
                  <a:pt x="2643469" y="2030748"/>
                </a:lnTo>
                <a:lnTo>
                  <a:pt x="2647700" y="2022534"/>
                </a:lnTo>
                <a:lnTo>
                  <a:pt x="2651931" y="2022534"/>
                </a:lnTo>
                <a:lnTo>
                  <a:pt x="2651931" y="2020487"/>
                </a:lnTo>
                <a:lnTo>
                  <a:pt x="2656203" y="2018440"/>
                </a:lnTo>
                <a:lnTo>
                  <a:pt x="2660434" y="2016392"/>
                </a:lnTo>
                <a:lnTo>
                  <a:pt x="2660434" y="2014345"/>
                </a:lnTo>
                <a:lnTo>
                  <a:pt x="2664665" y="2012298"/>
                </a:lnTo>
                <a:lnTo>
                  <a:pt x="2664665" y="2010251"/>
                </a:lnTo>
                <a:lnTo>
                  <a:pt x="2668937" y="2008204"/>
                </a:lnTo>
                <a:lnTo>
                  <a:pt x="2668937" y="2004109"/>
                </a:lnTo>
                <a:lnTo>
                  <a:pt x="2673168" y="2002062"/>
                </a:lnTo>
                <a:lnTo>
                  <a:pt x="2673168" y="2000015"/>
                </a:lnTo>
                <a:lnTo>
                  <a:pt x="2677399" y="1995896"/>
                </a:lnTo>
                <a:lnTo>
                  <a:pt x="2677399" y="1993849"/>
                </a:lnTo>
                <a:lnTo>
                  <a:pt x="2681670" y="1991801"/>
                </a:lnTo>
                <a:lnTo>
                  <a:pt x="2681670" y="1987707"/>
                </a:lnTo>
                <a:lnTo>
                  <a:pt x="2685901" y="1985660"/>
                </a:lnTo>
                <a:lnTo>
                  <a:pt x="2685901" y="1981566"/>
                </a:lnTo>
                <a:lnTo>
                  <a:pt x="2690132" y="1979518"/>
                </a:lnTo>
                <a:lnTo>
                  <a:pt x="2690132" y="1977471"/>
                </a:lnTo>
                <a:lnTo>
                  <a:pt x="2694363" y="1973352"/>
                </a:lnTo>
                <a:lnTo>
                  <a:pt x="2694363" y="1971305"/>
                </a:lnTo>
                <a:lnTo>
                  <a:pt x="2698635" y="1969258"/>
                </a:lnTo>
                <a:lnTo>
                  <a:pt x="2698635" y="1967210"/>
                </a:lnTo>
                <a:lnTo>
                  <a:pt x="2702866" y="1965163"/>
                </a:lnTo>
                <a:lnTo>
                  <a:pt x="2702866" y="1963116"/>
                </a:lnTo>
                <a:lnTo>
                  <a:pt x="2707097" y="1961069"/>
                </a:lnTo>
                <a:lnTo>
                  <a:pt x="2707097" y="1959022"/>
                </a:lnTo>
                <a:lnTo>
                  <a:pt x="2711369" y="1956974"/>
                </a:lnTo>
                <a:lnTo>
                  <a:pt x="2715600" y="1954927"/>
                </a:lnTo>
                <a:lnTo>
                  <a:pt x="2719830" y="1952880"/>
                </a:lnTo>
                <a:lnTo>
                  <a:pt x="2724102" y="1952880"/>
                </a:lnTo>
                <a:lnTo>
                  <a:pt x="2728333" y="1948786"/>
                </a:lnTo>
                <a:lnTo>
                  <a:pt x="2732564" y="1946714"/>
                </a:lnTo>
                <a:lnTo>
                  <a:pt x="2736795" y="1944666"/>
                </a:lnTo>
                <a:lnTo>
                  <a:pt x="2741067" y="1940572"/>
                </a:lnTo>
                <a:lnTo>
                  <a:pt x="2745298" y="1936478"/>
                </a:lnTo>
                <a:lnTo>
                  <a:pt x="2749529" y="1932383"/>
                </a:lnTo>
                <a:lnTo>
                  <a:pt x="2753800" y="1928289"/>
                </a:lnTo>
                <a:lnTo>
                  <a:pt x="2758031" y="1924195"/>
                </a:lnTo>
                <a:lnTo>
                  <a:pt x="2762262" y="1918028"/>
                </a:lnTo>
                <a:lnTo>
                  <a:pt x="2766534" y="1913934"/>
                </a:lnTo>
                <a:lnTo>
                  <a:pt x="2770765" y="1907792"/>
                </a:lnTo>
                <a:lnTo>
                  <a:pt x="2774996" y="1903698"/>
                </a:lnTo>
                <a:lnTo>
                  <a:pt x="2779227" y="1897556"/>
                </a:lnTo>
                <a:lnTo>
                  <a:pt x="2783499" y="1893437"/>
                </a:lnTo>
                <a:lnTo>
                  <a:pt x="2787730" y="1887296"/>
                </a:lnTo>
                <a:lnTo>
                  <a:pt x="2791961" y="1883201"/>
                </a:lnTo>
                <a:lnTo>
                  <a:pt x="2796232" y="1877060"/>
                </a:lnTo>
                <a:lnTo>
                  <a:pt x="2796232" y="1872965"/>
                </a:lnTo>
                <a:lnTo>
                  <a:pt x="2800463" y="1868846"/>
                </a:lnTo>
                <a:lnTo>
                  <a:pt x="2804694" y="1862705"/>
                </a:lnTo>
                <a:lnTo>
                  <a:pt x="2808966" y="1860657"/>
                </a:lnTo>
                <a:lnTo>
                  <a:pt x="2813197" y="1856563"/>
                </a:lnTo>
                <a:lnTo>
                  <a:pt x="2817428" y="1852469"/>
                </a:lnTo>
                <a:lnTo>
                  <a:pt x="2821659" y="1850421"/>
                </a:lnTo>
                <a:lnTo>
                  <a:pt x="2825931" y="1846302"/>
                </a:lnTo>
                <a:lnTo>
                  <a:pt x="2830162" y="1846302"/>
                </a:lnTo>
                <a:lnTo>
                  <a:pt x="2834393" y="1844255"/>
                </a:lnTo>
                <a:lnTo>
                  <a:pt x="2838664" y="1842208"/>
                </a:lnTo>
                <a:lnTo>
                  <a:pt x="2842895" y="1842208"/>
                </a:lnTo>
                <a:lnTo>
                  <a:pt x="2847126" y="1844255"/>
                </a:lnTo>
                <a:lnTo>
                  <a:pt x="2864091" y="1850421"/>
                </a:lnTo>
                <a:lnTo>
                  <a:pt x="2876824" y="1856563"/>
                </a:lnTo>
                <a:lnTo>
                  <a:pt x="2893830" y="1864752"/>
                </a:lnTo>
                <a:lnTo>
                  <a:pt x="2910794" y="1870893"/>
                </a:lnTo>
                <a:lnTo>
                  <a:pt x="2927759" y="1879107"/>
                </a:lnTo>
                <a:lnTo>
                  <a:pt x="2940493" y="1887296"/>
                </a:lnTo>
                <a:lnTo>
                  <a:pt x="2957457" y="1895484"/>
                </a:lnTo>
                <a:lnTo>
                  <a:pt x="2974422" y="1903698"/>
                </a:lnTo>
                <a:lnTo>
                  <a:pt x="2991386" y="1911887"/>
                </a:lnTo>
                <a:lnTo>
                  <a:pt x="3008392" y="1920075"/>
                </a:lnTo>
                <a:lnTo>
                  <a:pt x="3025356" y="1928289"/>
                </a:lnTo>
                <a:lnTo>
                  <a:pt x="3042321" y="1936478"/>
                </a:lnTo>
                <a:lnTo>
                  <a:pt x="3059286" y="1946714"/>
                </a:lnTo>
                <a:lnTo>
                  <a:pt x="3076250" y="1954927"/>
                </a:lnTo>
                <a:lnTo>
                  <a:pt x="3093255" y="1963116"/>
                </a:lnTo>
                <a:lnTo>
                  <a:pt x="3110220" y="1971305"/>
                </a:lnTo>
                <a:lnTo>
                  <a:pt x="3131416" y="1979518"/>
                </a:lnTo>
                <a:lnTo>
                  <a:pt x="3148380" y="1989754"/>
                </a:lnTo>
                <a:lnTo>
                  <a:pt x="3165386" y="1997943"/>
                </a:lnTo>
                <a:lnTo>
                  <a:pt x="3182350" y="2006157"/>
                </a:lnTo>
                <a:lnTo>
                  <a:pt x="3199315" y="2014345"/>
                </a:lnTo>
                <a:lnTo>
                  <a:pt x="3216279" y="2022534"/>
                </a:lnTo>
                <a:lnTo>
                  <a:pt x="3237516" y="2030748"/>
                </a:lnTo>
                <a:lnTo>
                  <a:pt x="3254480" y="2038936"/>
                </a:lnTo>
                <a:lnTo>
                  <a:pt x="3271445" y="2047125"/>
                </a:lnTo>
                <a:lnTo>
                  <a:pt x="3288410" y="2053292"/>
                </a:lnTo>
                <a:lnTo>
                  <a:pt x="3305374" y="2061480"/>
                </a:lnTo>
                <a:lnTo>
                  <a:pt x="3326611" y="2067622"/>
                </a:lnTo>
                <a:lnTo>
                  <a:pt x="3343575" y="2075835"/>
                </a:lnTo>
                <a:lnTo>
                  <a:pt x="3360540" y="2081977"/>
                </a:lnTo>
                <a:lnTo>
                  <a:pt x="3377545" y="2088119"/>
                </a:lnTo>
                <a:lnTo>
                  <a:pt x="3394510" y="2094260"/>
                </a:lnTo>
                <a:lnTo>
                  <a:pt x="3407243" y="2098354"/>
                </a:lnTo>
                <a:lnTo>
                  <a:pt x="3420099" y="2102474"/>
                </a:lnTo>
                <a:lnTo>
                  <a:pt x="3432711" y="2108615"/>
                </a:lnTo>
                <a:lnTo>
                  <a:pt x="3445322" y="2112710"/>
                </a:lnTo>
                <a:lnTo>
                  <a:pt x="3458341" y="2116804"/>
                </a:lnTo>
                <a:lnTo>
                  <a:pt x="3470952" y="2118851"/>
                </a:lnTo>
                <a:lnTo>
                  <a:pt x="3483564" y="2122945"/>
                </a:lnTo>
                <a:lnTo>
                  <a:pt x="3496175" y="2127065"/>
                </a:lnTo>
                <a:lnTo>
                  <a:pt x="3509194" y="2131159"/>
                </a:lnTo>
                <a:lnTo>
                  <a:pt x="3521805" y="2133206"/>
                </a:lnTo>
                <a:lnTo>
                  <a:pt x="3534417" y="2137301"/>
                </a:lnTo>
                <a:lnTo>
                  <a:pt x="3547435" y="2139348"/>
                </a:lnTo>
                <a:lnTo>
                  <a:pt x="3560047" y="2143442"/>
                </a:lnTo>
                <a:lnTo>
                  <a:pt x="3568590" y="2145489"/>
                </a:lnTo>
                <a:lnTo>
                  <a:pt x="3581202" y="2147537"/>
                </a:lnTo>
                <a:lnTo>
                  <a:pt x="3593813" y="2149584"/>
                </a:lnTo>
                <a:lnTo>
                  <a:pt x="3606832" y="2151656"/>
                </a:lnTo>
                <a:lnTo>
                  <a:pt x="3619443" y="2153703"/>
                </a:lnTo>
                <a:lnTo>
                  <a:pt x="3632055" y="2155750"/>
                </a:lnTo>
                <a:lnTo>
                  <a:pt x="3644667" y="2155750"/>
                </a:lnTo>
                <a:lnTo>
                  <a:pt x="3657685" y="2157797"/>
                </a:lnTo>
                <a:lnTo>
                  <a:pt x="3666228" y="2159845"/>
                </a:lnTo>
                <a:lnTo>
                  <a:pt x="3691452" y="2159845"/>
                </a:lnTo>
                <a:lnTo>
                  <a:pt x="3704063" y="2161892"/>
                </a:lnTo>
                <a:lnTo>
                  <a:pt x="3738236" y="2161892"/>
                </a:lnTo>
                <a:lnTo>
                  <a:pt x="3746780" y="2159845"/>
                </a:lnTo>
                <a:lnTo>
                  <a:pt x="3767935" y="2159845"/>
                </a:lnTo>
                <a:lnTo>
                  <a:pt x="3780546" y="2157797"/>
                </a:lnTo>
                <a:lnTo>
                  <a:pt x="3789090" y="2157797"/>
                </a:lnTo>
                <a:lnTo>
                  <a:pt x="3797633" y="2155750"/>
                </a:lnTo>
                <a:lnTo>
                  <a:pt x="3801701" y="2153703"/>
                </a:lnTo>
                <a:lnTo>
                  <a:pt x="3810245" y="2151656"/>
                </a:lnTo>
                <a:lnTo>
                  <a:pt x="3818788" y="2149584"/>
                </a:lnTo>
                <a:lnTo>
                  <a:pt x="3827331" y="2147537"/>
                </a:lnTo>
                <a:lnTo>
                  <a:pt x="3835875" y="2145489"/>
                </a:lnTo>
                <a:lnTo>
                  <a:pt x="3844418" y="2141395"/>
                </a:lnTo>
                <a:lnTo>
                  <a:pt x="3852961" y="2139348"/>
                </a:lnTo>
                <a:lnTo>
                  <a:pt x="3861098" y="2135253"/>
                </a:lnTo>
                <a:lnTo>
                  <a:pt x="3869641" y="2131159"/>
                </a:lnTo>
                <a:lnTo>
                  <a:pt x="3878184" y="2127065"/>
                </a:lnTo>
                <a:lnTo>
                  <a:pt x="3886728" y="2124993"/>
                </a:lnTo>
                <a:lnTo>
                  <a:pt x="3895271" y="2120898"/>
                </a:lnTo>
                <a:lnTo>
                  <a:pt x="3903814" y="2116804"/>
                </a:lnTo>
                <a:lnTo>
                  <a:pt x="3912358" y="2110662"/>
                </a:lnTo>
                <a:lnTo>
                  <a:pt x="3920494" y="2106568"/>
                </a:lnTo>
                <a:lnTo>
                  <a:pt x="3929038" y="2102474"/>
                </a:lnTo>
                <a:lnTo>
                  <a:pt x="3937581" y="2098354"/>
                </a:lnTo>
                <a:lnTo>
                  <a:pt x="3946124" y="2094260"/>
                </a:lnTo>
                <a:lnTo>
                  <a:pt x="3954668" y="2088119"/>
                </a:lnTo>
                <a:lnTo>
                  <a:pt x="3958736" y="2084024"/>
                </a:lnTo>
                <a:lnTo>
                  <a:pt x="3967279" y="2079930"/>
                </a:lnTo>
                <a:lnTo>
                  <a:pt x="3975822" y="2075835"/>
                </a:lnTo>
                <a:lnTo>
                  <a:pt x="3979891" y="2069669"/>
                </a:lnTo>
                <a:lnTo>
                  <a:pt x="3984366" y="2065575"/>
                </a:lnTo>
                <a:lnTo>
                  <a:pt x="3992909" y="2061480"/>
                </a:lnTo>
                <a:lnTo>
                  <a:pt x="3996977" y="2057386"/>
                </a:lnTo>
                <a:lnTo>
                  <a:pt x="4001452" y="2053292"/>
                </a:lnTo>
                <a:lnTo>
                  <a:pt x="4005521" y="2047125"/>
                </a:lnTo>
                <a:lnTo>
                  <a:pt x="4009589" y="2043031"/>
                </a:lnTo>
                <a:lnTo>
                  <a:pt x="4014064" y="2038936"/>
                </a:lnTo>
                <a:lnTo>
                  <a:pt x="4018132" y="2036889"/>
                </a:lnTo>
                <a:lnTo>
                  <a:pt x="4018132" y="2032795"/>
                </a:lnTo>
                <a:lnTo>
                  <a:pt x="4022607" y="2030748"/>
                </a:lnTo>
                <a:lnTo>
                  <a:pt x="4026676" y="2026653"/>
                </a:lnTo>
                <a:lnTo>
                  <a:pt x="4026676" y="2024606"/>
                </a:lnTo>
                <a:lnTo>
                  <a:pt x="4031151" y="2020487"/>
                </a:lnTo>
                <a:lnTo>
                  <a:pt x="4031151" y="2018440"/>
                </a:lnTo>
                <a:lnTo>
                  <a:pt x="4035219" y="2014345"/>
                </a:lnTo>
                <a:lnTo>
                  <a:pt x="4035219" y="2008204"/>
                </a:lnTo>
                <a:lnTo>
                  <a:pt x="4039287" y="2004109"/>
                </a:lnTo>
                <a:lnTo>
                  <a:pt x="4039287" y="1965163"/>
                </a:lnTo>
                <a:lnTo>
                  <a:pt x="4035219" y="1961069"/>
                </a:lnTo>
                <a:lnTo>
                  <a:pt x="4035219" y="1952880"/>
                </a:lnTo>
                <a:lnTo>
                  <a:pt x="4031151" y="1948786"/>
                </a:lnTo>
                <a:lnTo>
                  <a:pt x="4031151" y="1944666"/>
                </a:lnTo>
                <a:lnTo>
                  <a:pt x="4026676" y="1942619"/>
                </a:lnTo>
                <a:lnTo>
                  <a:pt x="4026676" y="1938525"/>
                </a:lnTo>
                <a:lnTo>
                  <a:pt x="4022607" y="1934431"/>
                </a:lnTo>
                <a:lnTo>
                  <a:pt x="4018132" y="1930336"/>
                </a:lnTo>
                <a:lnTo>
                  <a:pt x="4018132" y="1926242"/>
                </a:lnTo>
                <a:lnTo>
                  <a:pt x="4009589" y="1918028"/>
                </a:lnTo>
                <a:lnTo>
                  <a:pt x="4001452" y="1907792"/>
                </a:lnTo>
                <a:lnTo>
                  <a:pt x="3996977" y="1897556"/>
                </a:lnTo>
                <a:lnTo>
                  <a:pt x="3988434" y="1887296"/>
                </a:lnTo>
                <a:lnTo>
                  <a:pt x="3984366" y="1877060"/>
                </a:lnTo>
                <a:lnTo>
                  <a:pt x="3975822" y="1866799"/>
                </a:lnTo>
                <a:lnTo>
                  <a:pt x="3971754" y="1856563"/>
                </a:lnTo>
                <a:lnTo>
                  <a:pt x="3967279" y="1846302"/>
                </a:lnTo>
                <a:lnTo>
                  <a:pt x="3963211" y="1836066"/>
                </a:lnTo>
                <a:lnTo>
                  <a:pt x="3958736" y="1825830"/>
                </a:lnTo>
                <a:lnTo>
                  <a:pt x="3954668" y="1815570"/>
                </a:lnTo>
                <a:lnTo>
                  <a:pt x="3950192" y="1805334"/>
                </a:lnTo>
                <a:lnTo>
                  <a:pt x="3946124" y="1793026"/>
                </a:lnTo>
                <a:lnTo>
                  <a:pt x="3942056" y="1782790"/>
                </a:lnTo>
                <a:lnTo>
                  <a:pt x="3937581" y="1772554"/>
                </a:lnTo>
                <a:lnTo>
                  <a:pt x="3937581" y="1762293"/>
                </a:lnTo>
                <a:lnTo>
                  <a:pt x="3933513" y="1752057"/>
                </a:lnTo>
                <a:lnTo>
                  <a:pt x="3933513" y="1739749"/>
                </a:lnTo>
                <a:lnTo>
                  <a:pt x="3929038" y="1729513"/>
                </a:lnTo>
                <a:lnTo>
                  <a:pt x="3929038" y="1719252"/>
                </a:lnTo>
                <a:lnTo>
                  <a:pt x="3924969" y="1709017"/>
                </a:lnTo>
                <a:lnTo>
                  <a:pt x="3924969" y="1678284"/>
                </a:lnTo>
                <a:lnTo>
                  <a:pt x="3920494" y="1668023"/>
                </a:lnTo>
                <a:lnTo>
                  <a:pt x="3920494" y="1612699"/>
                </a:lnTo>
                <a:lnTo>
                  <a:pt x="3924969" y="1604511"/>
                </a:lnTo>
                <a:lnTo>
                  <a:pt x="3924969" y="1598369"/>
                </a:lnTo>
                <a:lnTo>
                  <a:pt x="3929038" y="1596322"/>
                </a:lnTo>
                <a:lnTo>
                  <a:pt x="3929038" y="1594275"/>
                </a:lnTo>
                <a:lnTo>
                  <a:pt x="3933513" y="1592203"/>
                </a:lnTo>
                <a:lnTo>
                  <a:pt x="3937581" y="1590156"/>
                </a:lnTo>
                <a:lnTo>
                  <a:pt x="3942056" y="1588108"/>
                </a:lnTo>
                <a:lnTo>
                  <a:pt x="3942056" y="1586061"/>
                </a:lnTo>
                <a:lnTo>
                  <a:pt x="3946124" y="1584014"/>
                </a:lnTo>
                <a:lnTo>
                  <a:pt x="3950192" y="1584014"/>
                </a:lnTo>
                <a:lnTo>
                  <a:pt x="3958736" y="1581967"/>
                </a:lnTo>
                <a:lnTo>
                  <a:pt x="3963211" y="1579920"/>
                </a:lnTo>
                <a:lnTo>
                  <a:pt x="3967279" y="1577873"/>
                </a:lnTo>
                <a:lnTo>
                  <a:pt x="3971754" y="1575825"/>
                </a:lnTo>
                <a:lnTo>
                  <a:pt x="3979891" y="1575825"/>
                </a:lnTo>
                <a:lnTo>
                  <a:pt x="3984366" y="1573778"/>
                </a:lnTo>
                <a:lnTo>
                  <a:pt x="3992909" y="1571731"/>
                </a:lnTo>
                <a:lnTo>
                  <a:pt x="3996977" y="1569684"/>
                </a:lnTo>
                <a:lnTo>
                  <a:pt x="4005521" y="1569684"/>
                </a:lnTo>
                <a:lnTo>
                  <a:pt x="4009589" y="1567612"/>
                </a:lnTo>
                <a:lnTo>
                  <a:pt x="4018132" y="1567612"/>
                </a:lnTo>
                <a:lnTo>
                  <a:pt x="4022607" y="1565564"/>
                </a:lnTo>
                <a:lnTo>
                  <a:pt x="4031151" y="1563517"/>
                </a:lnTo>
                <a:lnTo>
                  <a:pt x="4035219" y="1563517"/>
                </a:lnTo>
                <a:lnTo>
                  <a:pt x="4043762" y="1561470"/>
                </a:lnTo>
                <a:lnTo>
                  <a:pt x="4056374" y="1561470"/>
                </a:lnTo>
                <a:lnTo>
                  <a:pt x="4064917" y="1559423"/>
                </a:lnTo>
                <a:lnTo>
                  <a:pt x="4077529" y="1559423"/>
                </a:lnTo>
                <a:lnTo>
                  <a:pt x="4082004" y="1557376"/>
                </a:lnTo>
                <a:lnTo>
                  <a:pt x="4086072" y="1557376"/>
                </a:lnTo>
                <a:lnTo>
                  <a:pt x="4090547" y="1555329"/>
                </a:lnTo>
                <a:lnTo>
                  <a:pt x="4107227" y="1555329"/>
                </a:lnTo>
                <a:lnTo>
                  <a:pt x="4115770" y="1553281"/>
                </a:lnTo>
                <a:lnTo>
                  <a:pt x="4145469" y="1553281"/>
                </a:lnTo>
                <a:lnTo>
                  <a:pt x="4149944" y="1551234"/>
                </a:lnTo>
                <a:lnTo>
                  <a:pt x="4192254" y="1551234"/>
                </a:lnTo>
                <a:lnTo>
                  <a:pt x="4196322" y="1553281"/>
                </a:lnTo>
                <a:lnTo>
                  <a:pt x="4234563" y="1553281"/>
                </a:lnTo>
                <a:lnTo>
                  <a:pt x="4243107" y="1555329"/>
                </a:lnTo>
                <a:lnTo>
                  <a:pt x="4251650" y="1555329"/>
                </a:lnTo>
                <a:lnTo>
                  <a:pt x="4243107" y="758203"/>
                </a:lnTo>
                <a:lnTo>
                  <a:pt x="4239038" y="756131"/>
                </a:lnTo>
                <a:lnTo>
                  <a:pt x="4239038" y="754084"/>
                </a:lnTo>
                <a:lnTo>
                  <a:pt x="4234563" y="752037"/>
                </a:lnTo>
                <a:lnTo>
                  <a:pt x="4234563" y="749990"/>
                </a:lnTo>
                <a:lnTo>
                  <a:pt x="4239038" y="749990"/>
                </a:lnTo>
                <a:lnTo>
                  <a:pt x="4239038" y="752037"/>
                </a:lnTo>
                <a:lnTo>
                  <a:pt x="4243107" y="752037"/>
                </a:lnTo>
                <a:lnTo>
                  <a:pt x="4247175" y="754084"/>
                </a:lnTo>
                <a:lnTo>
                  <a:pt x="4247175" y="756131"/>
                </a:lnTo>
                <a:lnTo>
                  <a:pt x="4251650" y="756131"/>
                </a:lnTo>
                <a:lnTo>
                  <a:pt x="4255718" y="758203"/>
                </a:lnTo>
                <a:lnTo>
                  <a:pt x="4264262" y="758203"/>
                </a:lnTo>
                <a:lnTo>
                  <a:pt x="4268737" y="760251"/>
                </a:lnTo>
                <a:lnTo>
                  <a:pt x="4272805" y="762298"/>
                </a:lnTo>
                <a:lnTo>
                  <a:pt x="4281348" y="762298"/>
                </a:lnTo>
                <a:lnTo>
                  <a:pt x="4289892" y="764345"/>
                </a:lnTo>
                <a:lnTo>
                  <a:pt x="4298435" y="766392"/>
                </a:lnTo>
                <a:lnTo>
                  <a:pt x="4306978" y="766392"/>
                </a:lnTo>
                <a:lnTo>
                  <a:pt x="4315115" y="768439"/>
                </a:lnTo>
                <a:lnTo>
                  <a:pt x="4328133" y="764345"/>
                </a:lnTo>
                <a:lnTo>
                  <a:pt x="4336677" y="762298"/>
                </a:lnTo>
                <a:lnTo>
                  <a:pt x="4342682" y="761323"/>
                </a:lnTo>
                <a:lnTo>
                  <a:pt x="4344813" y="760251"/>
                </a:lnTo>
                <a:lnTo>
                  <a:pt x="4349288" y="760251"/>
                </a:lnTo>
                <a:lnTo>
                  <a:pt x="4349288" y="758203"/>
                </a:lnTo>
                <a:lnTo>
                  <a:pt x="4353356" y="758203"/>
                </a:lnTo>
                <a:lnTo>
                  <a:pt x="4357831" y="756131"/>
                </a:lnTo>
                <a:lnTo>
                  <a:pt x="4361900" y="756131"/>
                </a:lnTo>
                <a:lnTo>
                  <a:pt x="4361900" y="754084"/>
                </a:lnTo>
                <a:lnTo>
                  <a:pt x="4366375" y="754084"/>
                </a:lnTo>
                <a:lnTo>
                  <a:pt x="4370443" y="752037"/>
                </a:lnTo>
                <a:lnTo>
                  <a:pt x="4374511" y="752037"/>
                </a:lnTo>
                <a:lnTo>
                  <a:pt x="4374511" y="749990"/>
                </a:lnTo>
                <a:lnTo>
                  <a:pt x="4383055" y="747943"/>
                </a:lnTo>
                <a:lnTo>
                  <a:pt x="4391598" y="743848"/>
                </a:lnTo>
                <a:lnTo>
                  <a:pt x="4400141" y="741801"/>
                </a:lnTo>
                <a:lnTo>
                  <a:pt x="4408685" y="737707"/>
                </a:lnTo>
                <a:lnTo>
                  <a:pt x="4417228" y="735660"/>
                </a:lnTo>
                <a:lnTo>
                  <a:pt x="4421296" y="733612"/>
                </a:lnTo>
                <a:lnTo>
                  <a:pt x="4429840" y="729493"/>
                </a:lnTo>
                <a:lnTo>
                  <a:pt x="4438383" y="727446"/>
                </a:lnTo>
                <a:lnTo>
                  <a:pt x="4446926" y="725399"/>
                </a:lnTo>
                <a:lnTo>
                  <a:pt x="4450994" y="723351"/>
                </a:lnTo>
                <a:lnTo>
                  <a:pt x="4456868" y="721944"/>
                </a:lnTo>
                <a:lnTo>
                  <a:pt x="4459538" y="719257"/>
                </a:lnTo>
                <a:lnTo>
                  <a:pt x="4468081" y="715163"/>
                </a:lnTo>
                <a:lnTo>
                  <a:pt x="4472149" y="709021"/>
                </a:lnTo>
                <a:lnTo>
                  <a:pt x="4476624" y="704902"/>
                </a:lnTo>
                <a:lnTo>
                  <a:pt x="4480693" y="698760"/>
                </a:lnTo>
                <a:lnTo>
                  <a:pt x="4480693" y="692619"/>
                </a:lnTo>
                <a:lnTo>
                  <a:pt x="4485168" y="686477"/>
                </a:lnTo>
                <a:lnTo>
                  <a:pt x="4485168" y="680311"/>
                </a:lnTo>
                <a:lnTo>
                  <a:pt x="4489236" y="674169"/>
                </a:lnTo>
                <a:lnTo>
                  <a:pt x="4489236" y="641390"/>
                </a:lnTo>
                <a:lnTo>
                  <a:pt x="4485168" y="633201"/>
                </a:lnTo>
                <a:lnTo>
                  <a:pt x="4485168" y="622940"/>
                </a:lnTo>
                <a:lnTo>
                  <a:pt x="4480693" y="612704"/>
                </a:lnTo>
                <a:lnTo>
                  <a:pt x="4476624" y="604490"/>
                </a:lnTo>
                <a:lnTo>
                  <a:pt x="4476624" y="598349"/>
                </a:lnTo>
                <a:lnTo>
                  <a:pt x="4472149" y="592207"/>
                </a:lnTo>
                <a:lnTo>
                  <a:pt x="4468081" y="586066"/>
                </a:lnTo>
                <a:lnTo>
                  <a:pt x="4463606" y="579899"/>
                </a:lnTo>
                <a:lnTo>
                  <a:pt x="4459538" y="573758"/>
                </a:lnTo>
                <a:lnTo>
                  <a:pt x="4455470" y="567616"/>
                </a:lnTo>
                <a:lnTo>
                  <a:pt x="4450994" y="561475"/>
                </a:lnTo>
                <a:lnTo>
                  <a:pt x="4446926" y="557380"/>
                </a:lnTo>
                <a:lnTo>
                  <a:pt x="4442451" y="551214"/>
                </a:lnTo>
                <a:lnTo>
                  <a:pt x="4438383" y="545072"/>
                </a:lnTo>
                <a:lnTo>
                  <a:pt x="4433908" y="540978"/>
                </a:lnTo>
                <a:lnTo>
                  <a:pt x="4429840" y="534837"/>
                </a:lnTo>
                <a:lnTo>
                  <a:pt x="4425771" y="530742"/>
                </a:lnTo>
                <a:lnTo>
                  <a:pt x="4421296" y="526623"/>
                </a:lnTo>
                <a:lnTo>
                  <a:pt x="4417228" y="520481"/>
                </a:lnTo>
                <a:lnTo>
                  <a:pt x="4408685" y="516387"/>
                </a:lnTo>
                <a:lnTo>
                  <a:pt x="4404210" y="512293"/>
                </a:lnTo>
                <a:lnTo>
                  <a:pt x="4400141" y="508198"/>
                </a:lnTo>
                <a:lnTo>
                  <a:pt x="4396073" y="504079"/>
                </a:lnTo>
                <a:lnTo>
                  <a:pt x="4391598" y="499985"/>
                </a:lnTo>
                <a:lnTo>
                  <a:pt x="4387530" y="495890"/>
                </a:lnTo>
                <a:lnTo>
                  <a:pt x="4383055" y="493843"/>
                </a:lnTo>
                <a:lnTo>
                  <a:pt x="4383055" y="489749"/>
                </a:lnTo>
                <a:lnTo>
                  <a:pt x="4378986" y="487702"/>
                </a:lnTo>
                <a:lnTo>
                  <a:pt x="4374511" y="483607"/>
                </a:lnTo>
                <a:lnTo>
                  <a:pt x="4370443" y="481560"/>
                </a:lnTo>
                <a:lnTo>
                  <a:pt x="4366375" y="477441"/>
                </a:lnTo>
                <a:lnTo>
                  <a:pt x="4361900" y="475394"/>
                </a:lnTo>
                <a:lnTo>
                  <a:pt x="4361900" y="473346"/>
                </a:lnTo>
                <a:lnTo>
                  <a:pt x="4357831" y="471299"/>
                </a:lnTo>
                <a:lnTo>
                  <a:pt x="4353356" y="469252"/>
                </a:lnTo>
                <a:lnTo>
                  <a:pt x="4344813" y="463111"/>
                </a:lnTo>
                <a:lnTo>
                  <a:pt x="4332201" y="454922"/>
                </a:lnTo>
                <a:lnTo>
                  <a:pt x="4319590" y="448755"/>
                </a:lnTo>
                <a:lnTo>
                  <a:pt x="4306978" y="442614"/>
                </a:lnTo>
                <a:lnTo>
                  <a:pt x="4293960" y="436472"/>
                </a:lnTo>
                <a:lnTo>
                  <a:pt x="4281348" y="430331"/>
                </a:lnTo>
                <a:lnTo>
                  <a:pt x="4268737" y="424164"/>
                </a:lnTo>
                <a:lnTo>
                  <a:pt x="4255718" y="418023"/>
                </a:lnTo>
                <a:lnTo>
                  <a:pt x="4239038" y="413928"/>
                </a:lnTo>
                <a:lnTo>
                  <a:pt x="4226020" y="407787"/>
                </a:lnTo>
                <a:lnTo>
                  <a:pt x="4213408" y="403693"/>
                </a:lnTo>
                <a:lnTo>
                  <a:pt x="4196322" y="397526"/>
                </a:lnTo>
                <a:lnTo>
                  <a:pt x="4183710" y="393432"/>
                </a:lnTo>
                <a:lnTo>
                  <a:pt x="4166624" y="387290"/>
                </a:lnTo>
                <a:lnTo>
                  <a:pt x="4154012" y="383196"/>
                </a:lnTo>
                <a:lnTo>
                  <a:pt x="4136925" y="377029"/>
                </a:lnTo>
                <a:lnTo>
                  <a:pt x="4124314" y="372935"/>
                </a:lnTo>
                <a:lnTo>
                  <a:pt x="4107227" y="368841"/>
                </a:lnTo>
                <a:lnTo>
                  <a:pt x="4090547" y="364746"/>
                </a:lnTo>
                <a:lnTo>
                  <a:pt x="4077529" y="360652"/>
                </a:lnTo>
                <a:lnTo>
                  <a:pt x="4060849" y="356558"/>
                </a:lnTo>
                <a:lnTo>
                  <a:pt x="4043762" y="352438"/>
                </a:lnTo>
                <a:lnTo>
                  <a:pt x="4026676" y="346297"/>
                </a:lnTo>
                <a:lnTo>
                  <a:pt x="4009589" y="342202"/>
                </a:lnTo>
                <a:lnTo>
                  <a:pt x="3996977" y="338108"/>
                </a:lnTo>
                <a:lnTo>
                  <a:pt x="3979891" y="334014"/>
                </a:lnTo>
                <a:lnTo>
                  <a:pt x="3963211" y="329919"/>
                </a:lnTo>
                <a:lnTo>
                  <a:pt x="3946124" y="325800"/>
                </a:lnTo>
                <a:lnTo>
                  <a:pt x="3929038" y="323753"/>
                </a:lnTo>
                <a:lnTo>
                  <a:pt x="3912358" y="319658"/>
                </a:lnTo>
                <a:lnTo>
                  <a:pt x="3895271" y="315564"/>
                </a:lnTo>
                <a:lnTo>
                  <a:pt x="3878184" y="311470"/>
                </a:lnTo>
                <a:lnTo>
                  <a:pt x="3878184" y="309423"/>
                </a:lnTo>
                <a:lnTo>
                  <a:pt x="3852961" y="309423"/>
                </a:lnTo>
                <a:lnTo>
                  <a:pt x="3852961" y="307375"/>
                </a:lnTo>
                <a:lnTo>
                  <a:pt x="3848486" y="307375"/>
                </a:lnTo>
                <a:lnTo>
                  <a:pt x="3844418" y="305328"/>
                </a:lnTo>
                <a:lnTo>
                  <a:pt x="3835875" y="305328"/>
                </a:lnTo>
                <a:lnTo>
                  <a:pt x="3835875" y="303281"/>
                </a:lnTo>
                <a:lnTo>
                  <a:pt x="3831399" y="303281"/>
                </a:lnTo>
                <a:lnTo>
                  <a:pt x="3827331" y="301209"/>
                </a:lnTo>
                <a:lnTo>
                  <a:pt x="3822856" y="301209"/>
                </a:lnTo>
                <a:lnTo>
                  <a:pt x="3822856" y="299162"/>
                </a:lnTo>
                <a:close/>
              </a:path>
            </a:pathLst>
          </a:custGeom>
          <a:solidFill>
            <a:srgbClr val="F9B11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600720" y="3981949"/>
            <a:ext cx="1169699" cy="1680331"/>
          </a:xfrm>
          <a:custGeom>
            <a:avLst/>
            <a:gdLst/>
            <a:ahLst/>
            <a:cxnLst/>
            <a:rect l="l" t="t" r="r" b="b"/>
            <a:pathLst>
              <a:path w="1169699" h="1680331">
                <a:moveTo>
                  <a:pt x="1031098" y="198775"/>
                </a:moveTo>
                <a:lnTo>
                  <a:pt x="1022596" y="196703"/>
                </a:lnTo>
                <a:lnTo>
                  <a:pt x="1022596" y="194656"/>
                </a:lnTo>
                <a:lnTo>
                  <a:pt x="1018365" y="194656"/>
                </a:lnTo>
                <a:lnTo>
                  <a:pt x="1014134" y="192609"/>
                </a:lnTo>
                <a:lnTo>
                  <a:pt x="1005631" y="192609"/>
                </a:lnTo>
                <a:lnTo>
                  <a:pt x="1005631" y="190562"/>
                </a:lnTo>
                <a:lnTo>
                  <a:pt x="997128" y="190562"/>
                </a:lnTo>
                <a:lnTo>
                  <a:pt x="992897" y="188514"/>
                </a:lnTo>
                <a:lnTo>
                  <a:pt x="984436" y="188514"/>
                </a:lnTo>
                <a:lnTo>
                  <a:pt x="980164" y="186467"/>
                </a:lnTo>
                <a:lnTo>
                  <a:pt x="971702" y="186467"/>
                </a:lnTo>
                <a:lnTo>
                  <a:pt x="971702" y="184420"/>
                </a:lnTo>
                <a:lnTo>
                  <a:pt x="967430" y="184420"/>
                </a:lnTo>
                <a:lnTo>
                  <a:pt x="963199" y="182373"/>
                </a:lnTo>
                <a:lnTo>
                  <a:pt x="958968" y="182373"/>
                </a:lnTo>
                <a:lnTo>
                  <a:pt x="954697" y="180326"/>
                </a:lnTo>
                <a:lnTo>
                  <a:pt x="950466" y="178279"/>
                </a:lnTo>
                <a:lnTo>
                  <a:pt x="946235" y="178279"/>
                </a:lnTo>
                <a:lnTo>
                  <a:pt x="946235" y="176231"/>
                </a:lnTo>
                <a:lnTo>
                  <a:pt x="942004" y="176231"/>
                </a:lnTo>
                <a:lnTo>
                  <a:pt x="942004" y="174184"/>
                </a:lnTo>
                <a:lnTo>
                  <a:pt x="937732" y="174184"/>
                </a:lnTo>
                <a:lnTo>
                  <a:pt x="933501" y="172112"/>
                </a:lnTo>
                <a:lnTo>
                  <a:pt x="929270" y="170065"/>
                </a:lnTo>
                <a:lnTo>
                  <a:pt x="924998" y="168018"/>
                </a:lnTo>
                <a:lnTo>
                  <a:pt x="920767" y="168018"/>
                </a:lnTo>
                <a:lnTo>
                  <a:pt x="920767" y="165971"/>
                </a:lnTo>
                <a:lnTo>
                  <a:pt x="916536" y="165971"/>
                </a:lnTo>
                <a:lnTo>
                  <a:pt x="912265" y="163923"/>
                </a:lnTo>
                <a:lnTo>
                  <a:pt x="908034" y="161876"/>
                </a:lnTo>
                <a:lnTo>
                  <a:pt x="903803" y="159829"/>
                </a:lnTo>
                <a:lnTo>
                  <a:pt x="899572" y="157782"/>
                </a:lnTo>
                <a:lnTo>
                  <a:pt x="895300" y="155735"/>
                </a:lnTo>
                <a:lnTo>
                  <a:pt x="891069" y="155735"/>
                </a:lnTo>
                <a:lnTo>
                  <a:pt x="891069" y="153687"/>
                </a:lnTo>
                <a:lnTo>
                  <a:pt x="886838" y="153687"/>
                </a:lnTo>
                <a:lnTo>
                  <a:pt x="882566" y="151640"/>
                </a:lnTo>
                <a:lnTo>
                  <a:pt x="878335" y="151640"/>
                </a:lnTo>
                <a:lnTo>
                  <a:pt x="869833" y="149593"/>
                </a:lnTo>
                <a:lnTo>
                  <a:pt x="861371" y="147546"/>
                </a:lnTo>
                <a:lnTo>
                  <a:pt x="852868" y="145474"/>
                </a:lnTo>
                <a:lnTo>
                  <a:pt x="840135" y="143427"/>
                </a:lnTo>
                <a:lnTo>
                  <a:pt x="831673" y="143427"/>
                </a:lnTo>
                <a:lnTo>
                  <a:pt x="823170" y="141379"/>
                </a:lnTo>
                <a:lnTo>
                  <a:pt x="814708" y="139332"/>
                </a:lnTo>
                <a:lnTo>
                  <a:pt x="806205" y="137285"/>
                </a:lnTo>
                <a:lnTo>
                  <a:pt x="797703" y="135238"/>
                </a:lnTo>
                <a:lnTo>
                  <a:pt x="784969" y="133191"/>
                </a:lnTo>
                <a:lnTo>
                  <a:pt x="776507" y="131144"/>
                </a:lnTo>
                <a:lnTo>
                  <a:pt x="768004" y="129096"/>
                </a:lnTo>
                <a:lnTo>
                  <a:pt x="759542" y="127049"/>
                </a:lnTo>
                <a:lnTo>
                  <a:pt x="751040" y="127049"/>
                </a:lnTo>
                <a:lnTo>
                  <a:pt x="742578" y="125002"/>
                </a:lnTo>
                <a:lnTo>
                  <a:pt x="734075" y="122955"/>
                </a:lnTo>
                <a:lnTo>
                  <a:pt x="725573" y="120883"/>
                </a:lnTo>
                <a:lnTo>
                  <a:pt x="717111" y="118836"/>
                </a:lnTo>
                <a:lnTo>
                  <a:pt x="708608" y="116788"/>
                </a:lnTo>
                <a:lnTo>
                  <a:pt x="700146" y="114741"/>
                </a:lnTo>
                <a:lnTo>
                  <a:pt x="691643" y="112694"/>
                </a:lnTo>
                <a:lnTo>
                  <a:pt x="683141" y="110647"/>
                </a:lnTo>
                <a:lnTo>
                  <a:pt x="674679" y="108600"/>
                </a:lnTo>
                <a:lnTo>
                  <a:pt x="666176" y="106552"/>
                </a:lnTo>
                <a:lnTo>
                  <a:pt x="657714" y="104505"/>
                </a:lnTo>
                <a:lnTo>
                  <a:pt x="653442" y="102458"/>
                </a:lnTo>
                <a:lnTo>
                  <a:pt x="644980" y="100411"/>
                </a:lnTo>
                <a:lnTo>
                  <a:pt x="636478" y="98364"/>
                </a:lnTo>
                <a:lnTo>
                  <a:pt x="627975" y="96292"/>
                </a:lnTo>
                <a:lnTo>
                  <a:pt x="619513" y="94244"/>
                </a:lnTo>
                <a:lnTo>
                  <a:pt x="611011" y="92197"/>
                </a:lnTo>
                <a:lnTo>
                  <a:pt x="602549" y="90150"/>
                </a:lnTo>
                <a:lnTo>
                  <a:pt x="564348" y="79914"/>
                </a:lnTo>
                <a:lnTo>
                  <a:pt x="526147" y="71726"/>
                </a:lnTo>
                <a:lnTo>
                  <a:pt x="496448" y="63512"/>
                </a:lnTo>
                <a:lnTo>
                  <a:pt x="466750" y="55323"/>
                </a:lnTo>
                <a:lnTo>
                  <a:pt x="437052" y="47134"/>
                </a:lnTo>
                <a:lnTo>
                  <a:pt x="415816" y="38921"/>
                </a:lnTo>
                <a:lnTo>
                  <a:pt x="394620" y="32779"/>
                </a:lnTo>
                <a:lnTo>
                  <a:pt x="373425" y="26638"/>
                </a:lnTo>
                <a:lnTo>
                  <a:pt x="360691" y="20471"/>
                </a:lnTo>
                <a:lnTo>
                  <a:pt x="343686" y="16377"/>
                </a:lnTo>
                <a:lnTo>
                  <a:pt x="335224" y="12283"/>
                </a:lnTo>
                <a:lnTo>
                  <a:pt x="322490" y="8188"/>
                </a:lnTo>
                <a:lnTo>
                  <a:pt x="318259" y="4094"/>
                </a:lnTo>
                <a:lnTo>
                  <a:pt x="309756" y="2047"/>
                </a:lnTo>
                <a:lnTo>
                  <a:pt x="305525" y="2047"/>
                </a:lnTo>
                <a:lnTo>
                  <a:pt x="301254" y="0"/>
                </a:lnTo>
                <a:lnTo>
                  <a:pt x="297023" y="2047"/>
                </a:lnTo>
                <a:lnTo>
                  <a:pt x="297023" y="16377"/>
                </a:lnTo>
                <a:lnTo>
                  <a:pt x="301254" y="22543"/>
                </a:lnTo>
                <a:lnTo>
                  <a:pt x="301254" y="69653"/>
                </a:lnTo>
                <a:lnTo>
                  <a:pt x="297023" y="84009"/>
                </a:lnTo>
                <a:lnTo>
                  <a:pt x="292792" y="98364"/>
                </a:lnTo>
                <a:lnTo>
                  <a:pt x="288561" y="114741"/>
                </a:lnTo>
                <a:lnTo>
                  <a:pt x="284289" y="131144"/>
                </a:lnTo>
                <a:lnTo>
                  <a:pt x="284289" y="135238"/>
                </a:lnTo>
                <a:lnTo>
                  <a:pt x="280058" y="137285"/>
                </a:lnTo>
                <a:lnTo>
                  <a:pt x="280058" y="145474"/>
                </a:lnTo>
                <a:lnTo>
                  <a:pt x="275827" y="145474"/>
                </a:lnTo>
                <a:lnTo>
                  <a:pt x="275827" y="153687"/>
                </a:lnTo>
                <a:lnTo>
                  <a:pt x="271555" y="153687"/>
                </a:lnTo>
                <a:lnTo>
                  <a:pt x="271555" y="161876"/>
                </a:lnTo>
                <a:lnTo>
                  <a:pt x="267324" y="163923"/>
                </a:lnTo>
                <a:lnTo>
                  <a:pt x="267324" y="170065"/>
                </a:lnTo>
                <a:lnTo>
                  <a:pt x="263093" y="172112"/>
                </a:lnTo>
                <a:lnTo>
                  <a:pt x="263093" y="178279"/>
                </a:lnTo>
                <a:lnTo>
                  <a:pt x="258822" y="180326"/>
                </a:lnTo>
                <a:lnTo>
                  <a:pt x="258822" y="182373"/>
                </a:lnTo>
                <a:lnTo>
                  <a:pt x="254591" y="184420"/>
                </a:lnTo>
                <a:lnTo>
                  <a:pt x="254591" y="190562"/>
                </a:lnTo>
                <a:lnTo>
                  <a:pt x="250360" y="192609"/>
                </a:lnTo>
                <a:lnTo>
                  <a:pt x="250360" y="200822"/>
                </a:lnTo>
                <a:lnTo>
                  <a:pt x="246129" y="204917"/>
                </a:lnTo>
                <a:lnTo>
                  <a:pt x="246129" y="213105"/>
                </a:lnTo>
                <a:lnTo>
                  <a:pt x="241857" y="217200"/>
                </a:lnTo>
                <a:lnTo>
                  <a:pt x="241857" y="223341"/>
                </a:lnTo>
                <a:lnTo>
                  <a:pt x="237626" y="227461"/>
                </a:lnTo>
                <a:lnTo>
                  <a:pt x="237626" y="237697"/>
                </a:lnTo>
                <a:lnTo>
                  <a:pt x="233395" y="241791"/>
                </a:lnTo>
                <a:lnTo>
                  <a:pt x="233395" y="252052"/>
                </a:lnTo>
                <a:lnTo>
                  <a:pt x="229124" y="256146"/>
                </a:lnTo>
                <a:lnTo>
                  <a:pt x="229124" y="264335"/>
                </a:lnTo>
                <a:lnTo>
                  <a:pt x="224893" y="268429"/>
                </a:lnTo>
                <a:lnTo>
                  <a:pt x="224893" y="276643"/>
                </a:lnTo>
                <a:lnTo>
                  <a:pt x="220662" y="278690"/>
                </a:lnTo>
                <a:lnTo>
                  <a:pt x="220662" y="284832"/>
                </a:lnTo>
                <a:lnTo>
                  <a:pt x="216390" y="286879"/>
                </a:lnTo>
                <a:lnTo>
                  <a:pt x="216390" y="290973"/>
                </a:lnTo>
                <a:lnTo>
                  <a:pt x="212159" y="295067"/>
                </a:lnTo>
                <a:lnTo>
                  <a:pt x="207928" y="297115"/>
                </a:lnTo>
                <a:lnTo>
                  <a:pt x="207928" y="303281"/>
                </a:lnTo>
                <a:lnTo>
                  <a:pt x="203697" y="309423"/>
                </a:lnTo>
                <a:lnTo>
                  <a:pt x="203697" y="315564"/>
                </a:lnTo>
                <a:lnTo>
                  <a:pt x="199425" y="321706"/>
                </a:lnTo>
                <a:lnTo>
                  <a:pt x="195194" y="329919"/>
                </a:lnTo>
                <a:lnTo>
                  <a:pt x="195194" y="338108"/>
                </a:lnTo>
                <a:lnTo>
                  <a:pt x="190963" y="348344"/>
                </a:lnTo>
                <a:lnTo>
                  <a:pt x="190963" y="356558"/>
                </a:lnTo>
                <a:lnTo>
                  <a:pt x="186692" y="366793"/>
                </a:lnTo>
                <a:lnTo>
                  <a:pt x="186692" y="377054"/>
                </a:lnTo>
                <a:lnTo>
                  <a:pt x="182461" y="387290"/>
                </a:lnTo>
                <a:lnTo>
                  <a:pt x="182461" y="397526"/>
                </a:lnTo>
                <a:lnTo>
                  <a:pt x="178230" y="409834"/>
                </a:lnTo>
                <a:lnTo>
                  <a:pt x="178230" y="420070"/>
                </a:lnTo>
                <a:lnTo>
                  <a:pt x="173958" y="430331"/>
                </a:lnTo>
                <a:lnTo>
                  <a:pt x="173958" y="442614"/>
                </a:lnTo>
                <a:lnTo>
                  <a:pt x="169727" y="452875"/>
                </a:lnTo>
                <a:lnTo>
                  <a:pt x="169727" y="463111"/>
                </a:lnTo>
                <a:lnTo>
                  <a:pt x="165496" y="473346"/>
                </a:lnTo>
                <a:lnTo>
                  <a:pt x="165496" y="483607"/>
                </a:lnTo>
                <a:lnTo>
                  <a:pt x="161265" y="493843"/>
                </a:lnTo>
                <a:lnTo>
                  <a:pt x="161265" y="510246"/>
                </a:lnTo>
                <a:lnTo>
                  <a:pt x="156993" y="518434"/>
                </a:lnTo>
                <a:lnTo>
                  <a:pt x="156993" y="526623"/>
                </a:lnTo>
                <a:lnTo>
                  <a:pt x="152762" y="532789"/>
                </a:lnTo>
                <a:lnTo>
                  <a:pt x="152762" y="549167"/>
                </a:lnTo>
                <a:lnTo>
                  <a:pt x="148531" y="551214"/>
                </a:lnTo>
                <a:lnTo>
                  <a:pt x="148531" y="569664"/>
                </a:lnTo>
                <a:lnTo>
                  <a:pt x="144260" y="573758"/>
                </a:lnTo>
                <a:lnTo>
                  <a:pt x="144260" y="608610"/>
                </a:lnTo>
                <a:lnTo>
                  <a:pt x="140029" y="614751"/>
                </a:lnTo>
                <a:lnTo>
                  <a:pt x="140029" y="686477"/>
                </a:lnTo>
                <a:lnTo>
                  <a:pt x="144260" y="692619"/>
                </a:lnTo>
                <a:lnTo>
                  <a:pt x="144260" y="725399"/>
                </a:lnTo>
                <a:lnTo>
                  <a:pt x="148531" y="729493"/>
                </a:lnTo>
                <a:lnTo>
                  <a:pt x="148531" y="752037"/>
                </a:lnTo>
                <a:lnTo>
                  <a:pt x="152762" y="756156"/>
                </a:lnTo>
                <a:lnTo>
                  <a:pt x="152762" y="868851"/>
                </a:lnTo>
                <a:lnTo>
                  <a:pt x="148531" y="881134"/>
                </a:lnTo>
                <a:lnTo>
                  <a:pt x="148531" y="893442"/>
                </a:lnTo>
                <a:lnTo>
                  <a:pt x="144260" y="905725"/>
                </a:lnTo>
                <a:lnTo>
                  <a:pt x="140029" y="915986"/>
                </a:lnTo>
                <a:lnTo>
                  <a:pt x="140029" y="928269"/>
                </a:lnTo>
                <a:lnTo>
                  <a:pt x="135798" y="940577"/>
                </a:lnTo>
                <a:lnTo>
                  <a:pt x="131526" y="950813"/>
                </a:lnTo>
                <a:lnTo>
                  <a:pt x="127295" y="963121"/>
                </a:lnTo>
                <a:lnTo>
                  <a:pt x="123064" y="973357"/>
                </a:lnTo>
                <a:lnTo>
                  <a:pt x="123064" y="983617"/>
                </a:lnTo>
                <a:lnTo>
                  <a:pt x="118833" y="993853"/>
                </a:lnTo>
                <a:lnTo>
                  <a:pt x="110331" y="1006136"/>
                </a:lnTo>
                <a:lnTo>
                  <a:pt x="106100" y="1016397"/>
                </a:lnTo>
                <a:lnTo>
                  <a:pt x="101828" y="1026633"/>
                </a:lnTo>
                <a:lnTo>
                  <a:pt x="97597" y="1034847"/>
                </a:lnTo>
                <a:lnTo>
                  <a:pt x="93366" y="1045083"/>
                </a:lnTo>
                <a:lnTo>
                  <a:pt x="89094" y="1055318"/>
                </a:lnTo>
                <a:lnTo>
                  <a:pt x="84863" y="1063532"/>
                </a:lnTo>
                <a:lnTo>
                  <a:pt x="76401" y="1073768"/>
                </a:lnTo>
                <a:lnTo>
                  <a:pt x="72130" y="1081957"/>
                </a:lnTo>
                <a:lnTo>
                  <a:pt x="67899" y="1092218"/>
                </a:lnTo>
                <a:lnTo>
                  <a:pt x="59396" y="1100406"/>
                </a:lnTo>
                <a:lnTo>
                  <a:pt x="55165" y="1108595"/>
                </a:lnTo>
                <a:lnTo>
                  <a:pt x="50934" y="1116809"/>
                </a:lnTo>
                <a:lnTo>
                  <a:pt x="46703" y="1124997"/>
                </a:lnTo>
                <a:lnTo>
                  <a:pt x="38200" y="1133186"/>
                </a:lnTo>
                <a:lnTo>
                  <a:pt x="33969" y="1139353"/>
                </a:lnTo>
                <a:lnTo>
                  <a:pt x="29698" y="1147541"/>
                </a:lnTo>
                <a:lnTo>
                  <a:pt x="25467" y="1153683"/>
                </a:lnTo>
                <a:lnTo>
                  <a:pt x="16964" y="1159824"/>
                </a:lnTo>
                <a:lnTo>
                  <a:pt x="12733" y="1168038"/>
                </a:lnTo>
                <a:lnTo>
                  <a:pt x="8502" y="1174179"/>
                </a:lnTo>
                <a:lnTo>
                  <a:pt x="4271" y="1178274"/>
                </a:lnTo>
                <a:lnTo>
                  <a:pt x="4271" y="1184415"/>
                </a:lnTo>
                <a:lnTo>
                  <a:pt x="0" y="1188535"/>
                </a:lnTo>
                <a:lnTo>
                  <a:pt x="0" y="1209006"/>
                </a:lnTo>
                <a:lnTo>
                  <a:pt x="4271" y="1213126"/>
                </a:lnTo>
                <a:lnTo>
                  <a:pt x="4271" y="1219267"/>
                </a:lnTo>
                <a:lnTo>
                  <a:pt x="8502" y="1221314"/>
                </a:lnTo>
                <a:lnTo>
                  <a:pt x="8502" y="1225409"/>
                </a:lnTo>
                <a:lnTo>
                  <a:pt x="12733" y="1227456"/>
                </a:lnTo>
                <a:lnTo>
                  <a:pt x="16964" y="1229503"/>
                </a:lnTo>
                <a:lnTo>
                  <a:pt x="16964" y="1231550"/>
                </a:lnTo>
                <a:lnTo>
                  <a:pt x="21236" y="1235645"/>
                </a:lnTo>
                <a:lnTo>
                  <a:pt x="25467" y="1237717"/>
                </a:lnTo>
                <a:lnTo>
                  <a:pt x="29698" y="1239764"/>
                </a:lnTo>
                <a:lnTo>
                  <a:pt x="33969" y="1241811"/>
                </a:lnTo>
                <a:lnTo>
                  <a:pt x="38200" y="1243858"/>
                </a:lnTo>
                <a:lnTo>
                  <a:pt x="42431" y="1245906"/>
                </a:lnTo>
                <a:lnTo>
                  <a:pt x="50934" y="1247953"/>
                </a:lnTo>
                <a:lnTo>
                  <a:pt x="55165" y="1250000"/>
                </a:lnTo>
                <a:lnTo>
                  <a:pt x="63668" y="1250000"/>
                </a:lnTo>
                <a:lnTo>
                  <a:pt x="67899" y="1252047"/>
                </a:lnTo>
                <a:lnTo>
                  <a:pt x="76401" y="1254094"/>
                </a:lnTo>
                <a:lnTo>
                  <a:pt x="80632" y="1254094"/>
                </a:lnTo>
                <a:lnTo>
                  <a:pt x="89094" y="1256141"/>
                </a:lnTo>
                <a:lnTo>
                  <a:pt x="97597" y="1258189"/>
                </a:lnTo>
                <a:lnTo>
                  <a:pt x="106100" y="1260236"/>
                </a:lnTo>
                <a:lnTo>
                  <a:pt x="114562" y="1262308"/>
                </a:lnTo>
                <a:lnTo>
                  <a:pt x="118833" y="1262308"/>
                </a:lnTo>
                <a:lnTo>
                  <a:pt x="127295" y="1264355"/>
                </a:lnTo>
                <a:lnTo>
                  <a:pt x="131526" y="1266402"/>
                </a:lnTo>
                <a:lnTo>
                  <a:pt x="135798" y="1266402"/>
                </a:lnTo>
                <a:lnTo>
                  <a:pt x="144260" y="1268449"/>
                </a:lnTo>
                <a:lnTo>
                  <a:pt x="148531" y="1268449"/>
                </a:lnTo>
                <a:lnTo>
                  <a:pt x="152762" y="1270497"/>
                </a:lnTo>
                <a:lnTo>
                  <a:pt x="169727" y="1270497"/>
                </a:lnTo>
                <a:lnTo>
                  <a:pt x="169727" y="1268449"/>
                </a:lnTo>
                <a:lnTo>
                  <a:pt x="178230" y="1268449"/>
                </a:lnTo>
                <a:lnTo>
                  <a:pt x="178230" y="1266402"/>
                </a:lnTo>
                <a:lnTo>
                  <a:pt x="182461" y="1264355"/>
                </a:lnTo>
                <a:lnTo>
                  <a:pt x="186692" y="1262308"/>
                </a:lnTo>
                <a:lnTo>
                  <a:pt x="186692" y="1260236"/>
                </a:lnTo>
                <a:lnTo>
                  <a:pt x="190963" y="1256141"/>
                </a:lnTo>
                <a:lnTo>
                  <a:pt x="190963" y="1254094"/>
                </a:lnTo>
                <a:lnTo>
                  <a:pt x="195194" y="1252047"/>
                </a:lnTo>
                <a:lnTo>
                  <a:pt x="195194" y="1241811"/>
                </a:lnTo>
                <a:lnTo>
                  <a:pt x="199425" y="1237717"/>
                </a:lnTo>
                <a:lnTo>
                  <a:pt x="199425" y="1223362"/>
                </a:lnTo>
                <a:lnTo>
                  <a:pt x="203697" y="1219267"/>
                </a:lnTo>
                <a:lnTo>
                  <a:pt x="203697" y="1209006"/>
                </a:lnTo>
                <a:lnTo>
                  <a:pt x="207928" y="1206959"/>
                </a:lnTo>
                <a:lnTo>
                  <a:pt x="207928" y="1198771"/>
                </a:lnTo>
                <a:lnTo>
                  <a:pt x="212159" y="1198771"/>
                </a:lnTo>
                <a:lnTo>
                  <a:pt x="212159" y="1200818"/>
                </a:lnTo>
                <a:lnTo>
                  <a:pt x="216390" y="1198771"/>
                </a:lnTo>
                <a:lnTo>
                  <a:pt x="220662" y="1196723"/>
                </a:lnTo>
                <a:lnTo>
                  <a:pt x="220662" y="1194676"/>
                </a:lnTo>
                <a:lnTo>
                  <a:pt x="224893" y="1190582"/>
                </a:lnTo>
                <a:lnTo>
                  <a:pt x="224893" y="1188535"/>
                </a:lnTo>
                <a:lnTo>
                  <a:pt x="229124" y="1184415"/>
                </a:lnTo>
                <a:lnTo>
                  <a:pt x="229124" y="1180321"/>
                </a:lnTo>
                <a:lnTo>
                  <a:pt x="233395" y="1176227"/>
                </a:lnTo>
                <a:lnTo>
                  <a:pt x="233395" y="1172132"/>
                </a:lnTo>
                <a:lnTo>
                  <a:pt x="237626" y="1168038"/>
                </a:lnTo>
                <a:lnTo>
                  <a:pt x="237626" y="1163944"/>
                </a:lnTo>
                <a:lnTo>
                  <a:pt x="241857" y="1157777"/>
                </a:lnTo>
                <a:lnTo>
                  <a:pt x="241857" y="1153683"/>
                </a:lnTo>
                <a:lnTo>
                  <a:pt x="246129" y="1149588"/>
                </a:lnTo>
                <a:lnTo>
                  <a:pt x="246129" y="1145494"/>
                </a:lnTo>
                <a:lnTo>
                  <a:pt x="250360" y="1141400"/>
                </a:lnTo>
                <a:lnTo>
                  <a:pt x="250360" y="1137305"/>
                </a:lnTo>
                <a:lnTo>
                  <a:pt x="254591" y="1133186"/>
                </a:lnTo>
                <a:lnTo>
                  <a:pt x="254591" y="1131139"/>
                </a:lnTo>
                <a:lnTo>
                  <a:pt x="258822" y="1127045"/>
                </a:lnTo>
                <a:lnTo>
                  <a:pt x="258822" y="1124997"/>
                </a:lnTo>
                <a:lnTo>
                  <a:pt x="263093" y="1122950"/>
                </a:lnTo>
                <a:lnTo>
                  <a:pt x="267324" y="1120903"/>
                </a:lnTo>
                <a:lnTo>
                  <a:pt x="271555" y="1122950"/>
                </a:lnTo>
                <a:lnTo>
                  <a:pt x="275827" y="1127045"/>
                </a:lnTo>
                <a:lnTo>
                  <a:pt x="275827" y="1114761"/>
                </a:lnTo>
                <a:lnTo>
                  <a:pt x="280058" y="1112714"/>
                </a:lnTo>
                <a:lnTo>
                  <a:pt x="280058" y="1106548"/>
                </a:lnTo>
                <a:lnTo>
                  <a:pt x="284289" y="1106548"/>
                </a:lnTo>
                <a:lnTo>
                  <a:pt x="284289" y="1104501"/>
                </a:lnTo>
                <a:lnTo>
                  <a:pt x="288561" y="1102453"/>
                </a:lnTo>
                <a:lnTo>
                  <a:pt x="288561" y="1100406"/>
                </a:lnTo>
                <a:lnTo>
                  <a:pt x="292792" y="1100406"/>
                </a:lnTo>
                <a:lnTo>
                  <a:pt x="292792" y="1098359"/>
                </a:lnTo>
                <a:lnTo>
                  <a:pt x="301254" y="1098359"/>
                </a:lnTo>
                <a:lnTo>
                  <a:pt x="305525" y="1096312"/>
                </a:lnTo>
                <a:lnTo>
                  <a:pt x="309756" y="1096312"/>
                </a:lnTo>
                <a:lnTo>
                  <a:pt x="313987" y="1098359"/>
                </a:lnTo>
                <a:lnTo>
                  <a:pt x="322490" y="1098359"/>
                </a:lnTo>
                <a:lnTo>
                  <a:pt x="326721" y="1100406"/>
                </a:lnTo>
                <a:lnTo>
                  <a:pt x="330993" y="1100406"/>
                </a:lnTo>
                <a:lnTo>
                  <a:pt x="335224" y="1102453"/>
                </a:lnTo>
                <a:lnTo>
                  <a:pt x="339455" y="1102453"/>
                </a:lnTo>
                <a:lnTo>
                  <a:pt x="339455" y="1104501"/>
                </a:lnTo>
                <a:lnTo>
                  <a:pt x="343686" y="1104501"/>
                </a:lnTo>
                <a:lnTo>
                  <a:pt x="347957" y="1106548"/>
                </a:lnTo>
                <a:lnTo>
                  <a:pt x="352188" y="1108595"/>
                </a:lnTo>
                <a:lnTo>
                  <a:pt x="356419" y="1108595"/>
                </a:lnTo>
                <a:lnTo>
                  <a:pt x="360691" y="1110667"/>
                </a:lnTo>
                <a:lnTo>
                  <a:pt x="364922" y="1110667"/>
                </a:lnTo>
                <a:lnTo>
                  <a:pt x="369153" y="1112714"/>
                </a:lnTo>
                <a:lnTo>
                  <a:pt x="373425" y="1112714"/>
                </a:lnTo>
                <a:lnTo>
                  <a:pt x="373425" y="1114761"/>
                </a:lnTo>
                <a:lnTo>
                  <a:pt x="381886" y="1114761"/>
                </a:lnTo>
                <a:lnTo>
                  <a:pt x="381886" y="1116809"/>
                </a:lnTo>
                <a:lnTo>
                  <a:pt x="386117" y="1116809"/>
                </a:lnTo>
                <a:lnTo>
                  <a:pt x="390389" y="1118856"/>
                </a:lnTo>
                <a:lnTo>
                  <a:pt x="394620" y="1118856"/>
                </a:lnTo>
                <a:lnTo>
                  <a:pt x="394620" y="1120903"/>
                </a:lnTo>
                <a:lnTo>
                  <a:pt x="403123" y="1120903"/>
                </a:lnTo>
                <a:lnTo>
                  <a:pt x="403123" y="1122950"/>
                </a:lnTo>
                <a:lnTo>
                  <a:pt x="407354" y="1122950"/>
                </a:lnTo>
                <a:lnTo>
                  <a:pt x="411585" y="1124997"/>
                </a:lnTo>
                <a:lnTo>
                  <a:pt x="415816" y="1124997"/>
                </a:lnTo>
                <a:lnTo>
                  <a:pt x="420087" y="1127045"/>
                </a:lnTo>
                <a:lnTo>
                  <a:pt x="420087" y="1131139"/>
                </a:lnTo>
                <a:lnTo>
                  <a:pt x="424318" y="1133186"/>
                </a:lnTo>
                <a:lnTo>
                  <a:pt x="428549" y="1137305"/>
                </a:lnTo>
                <a:lnTo>
                  <a:pt x="437052" y="1139353"/>
                </a:lnTo>
                <a:lnTo>
                  <a:pt x="445555" y="1143447"/>
                </a:lnTo>
                <a:lnTo>
                  <a:pt x="454017" y="1147541"/>
                </a:lnTo>
                <a:lnTo>
                  <a:pt x="462519" y="1149588"/>
                </a:lnTo>
                <a:lnTo>
                  <a:pt x="470981" y="1153683"/>
                </a:lnTo>
                <a:lnTo>
                  <a:pt x="483715" y="1157777"/>
                </a:lnTo>
                <a:lnTo>
                  <a:pt x="492218" y="1161896"/>
                </a:lnTo>
                <a:lnTo>
                  <a:pt x="504951" y="1165991"/>
                </a:lnTo>
                <a:lnTo>
                  <a:pt x="517685" y="1170085"/>
                </a:lnTo>
                <a:lnTo>
                  <a:pt x="530418" y="1174179"/>
                </a:lnTo>
                <a:lnTo>
                  <a:pt x="543111" y="1176227"/>
                </a:lnTo>
                <a:lnTo>
                  <a:pt x="555845" y="1180321"/>
                </a:lnTo>
                <a:lnTo>
                  <a:pt x="568579" y="1184415"/>
                </a:lnTo>
                <a:lnTo>
                  <a:pt x="581312" y="1188535"/>
                </a:lnTo>
                <a:lnTo>
                  <a:pt x="594046" y="1192629"/>
                </a:lnTo>
                <a:lnTo>
                  <a:pt x="606780" y="1196723"/>
                </a:lnTo>
                <a:lnTo>
                  <a:pt x="619513" y="1200818"/>
                </a:lnTo>
                <a:lnTo>
                  <a:pt x="627975" y="1204912"/>
                </a:lnTo>
                <a:lnTo>
                  <a:pt x="640709" y="1209006"/>
                </a:lnTo>
                <a:lnTo>
                  <a:pt x="649211" y="1213126"/>
                </a:lnTo>
                <a:lnTo>
                  <a:pt x="657714" y="1215173"/>
                </a:lnTo>
                <a:lnTo>
                  <a:pt x="666176" y="1219267"/>
                </a:lnTo>
                <a:lnTo>
                  <a:pt x="670407" y="1223362"/>
                </a:lnTo>
                <a:lnTo>
                  <a:pt x="674679" y="1225409"/>
                </a:lnTo>
                <a:lnTo>
                  <a:pt x="678910" y="1229503"/>
                </a:lnTo>
                <a:lnTo>
                  <a:pt x="683141" y="1231550"/>
                </a:lnTo>
                <a:lnTo>
                  <a:pt x="683141" y="1237717"/>
                </a:lnTo>
                <a:lnTo>
                  <a:pt x="678910" y="1239764"/>
                </a:lnTo>
                <a:lnTo>
                  <a:pt x="678910" y="1282780"/>
                </a:lnTo>
                <a:lnTo>
                  <a:pt x="683141" y="1288946"/>
                </a:lnTo>
                <a:lnTo>
                  <a:pt x="683141" y="1303276"/>
                </a:lnTo>
                <a:lnTo>
                  <a:pt x="687412" y="1311465"/>
                </a:lnTo>
                <a:lnTo>
                  <a:pt x="687412" y="1327867"/>
                </a:lnTo>
                <a:lnTo>
                  <a:pt x="691643" y="1336056"/>
                </a:lnTo>
                <a:lnTo>
                  <a:pt x="691643" y="1344270"/>
                </a:lnTo>
                <a:lnTo>
                  <a:pt x="695874" y="1352459"/>
                </a:lnTo>
                <a:lnTo>
                  <a:pt x="695874" y="1366814"/>
                </a:lnTo>
                <a:lnTo>
                  <a:pt x="700146" y="1375002"/>
                </a:lnTo>
                <a:lnTo>
                  <a:pt x="700146" y="1389358"/>
                </a:lnTo>
                <a:lnTo>
                  <a:pt x="704377" y="1395499"/>
                </a:lnTo>
                <a:lnTo>
                  <a:pt x="704377" y="1428279"/>
                </a:lnTo>
                <a:lnTo>
                  <a:pt x="700146" y="1430326"/>
                </a:lnTo>
                <a:lnTo>
                  <a:pt x="700146" y="1434420"/>
                </a:lnTo>
                <a:lnTo>
                  <a:pt x="695874" y="1438515"/>
                </a:lnTo>
                <a:lnTo>
                  <a:pt x="695874" y="1442634"/>
                </a:lnTo>
                <a:lnTo>
                  <a:pt x="691643" y="1446728"/>
                </a:lnTo>
                <a:lnTo>
                  <a:pt x="691643" y="1454917"/>
                </a:lnTo>
                <a:lnTo>
                  <a:pt x="687412" y="1461059"/>
                </a:lnTo>
                <a:lnTo>
                  <a:pt x="687412" y="1471320"/>
                </a:lnTo>
                <a:lnTo>
                  <a:pt x="683141" y="1477461"/>
                </a:lnTo>
                <a:lnTo>
                  <a:pt x="683141" y="1495911"/>
                </a:lnTo>
                <a:lnTo>
                  <a:pt x="678910" y="1502052"/>
                </a:lnTo>
                <a:lnTo>
                  <a:pt x="678910" y="1520502"/>
                </a:lnTo>
                <a:lnTo>
                  <a:pt x="674679" y="1524596"/>
                </a:lnTo>
                <a:lnTo>
                  <a:pt x="674679" y="1581967"/>
                </a:lnTo>
                <a:lnTo>
                  <a:pt x="678910" y="1588108"/>
                </a:lnTo>
                <a:lnTo>
                  <a:pt x="683141" y="1594275"/>
                </a:lnTo>
                <a:lnTo>
                  <a:pt x="687412" y="1600416"/>
                </a:lnTo>
                <a:lnTo>
                  <a:pt x="691643" y="1606558"/>
                </a:lnTo>
                <a:lnTo>
                  <a:pt x="700146" y="1612699"/>
                </a:lnTo>
                <a:lnTo>
                  <a:pt x="708608" y="1618866"/>
                </a:lnTo>
                <a:lnTo>
                  <a:pt x="717111" y="1622960"/>
                </a:lnTo>
                <a:lnTo>
                  <a:pt x="725573" y="1629102"/>
                </a:lnTo>
                <a:lnTo>
                  <a:pt x="734075" y="1633196"/>
                </a:lnTo>
                <a:lnTo>
                  <a:pt x="742578" y="1637291"/>
                </a:lnTo>
                <a:lnTo>
                  <a:pt x="755271" y="1643457"/>
                </a:lnTo>
                <a:lnTo>
                  <a:pt x="768004" y="1647551"/>
                </a:lnTo>
                <a:lnTo>
                  <a:pt x="780738" y="1651646"/>
                </a:lnTo>
                <a:lnTo>
                  <a:pt x="793472" y="1655740"/>
                </a:lnTo>
                <a:lnTo>
                  <a:pt x="806205" y="1659834"/>
                </a:lnTo>
                <a:lnTo>
                  <a:pt x="818939" y="1663929"/>
                </a:lnTo>
                <a:lnTo>
                  <a:pt x="831673" y="1665976"/>
                </a:lnTo>
                <a:lnTo>
                  <a:pt x="844406" y="1670095"/>
                </a:lnTo>
                <a:lnTo>
                  <a:pt x="857140" y="1674190"/>
                </a:lnTo>
                <a:lnTo>
                  <a:pt x="869833" y="1676237"/>
                </a:lnTo>
                <a:lnTo>
                  <a:pt x="886838" y="1680331"/>
                </a:lnTo>
                <a:lnTo>
                  <a:pt x="886838" y="372935"/>
                </a:lnTo>
                <a:lnTo>
                  <a:pt x="882566" y="372935"/>
                </a:lnTo>
                <a:lnTo>
                  <a:pt x="882566" y="368841"/>
                </a:lnTo>
                <a:lnTo>
                  <a:pt x="878335" y="366793"/>
                </a:lnTo>
                <a:lnTo>
                  <a:pt x="878335" y="358605"/>
                </a:lnTo>
                <a:lnTo>
                  <a:pt x="874104" y="356558"/>
                </a:lnTo>
                <a:lnTo>
                  <a:pt x="874104" y="346297"/>
                </a:lnTo>
                <a:lnTo>
                  <a:pt x="869833" y="346297"/>
                </a:lnTo>
                <a:lnTo>
                  <a:pt x="869833" y="344250"/>
                </a:lnTo>
                <a:lnTo>
                  <a:pt x="865602" y="342202"/>
                </a:lnTo>
                <a:lnTo>
                  <a:pt x="865602" y="340155"/>
                </a:lnTo>
                <a:lnTo>
                  <a:pt x="861371" y="338108"/>
                </a:lnTo>
                <a:lnTo>
                  <a:pt x="861371" y="331966"/>
                </a:lnTo>
                <a:lnTo>
                  <a:pt x="865602" y="329919"/>
                </a:lnTo>
                <a:lnTo>
                  <a:pt x="942004" y="329919"/>
                </a:lnTo>
                <a:lnTo>
                  <a:pt x="950466" y="331966"/>
                </a:lnTo>
                <a:lnTo>
                  <a:pt x="963199" y="331966"/>
                </a:lnTo>
                <a:lnTo>
                  <a:pt x="963199" y="334014"/>
                </a:lnTo>
                <a:lnTo>
                  <a:pt x="975933" y="334014"/>
                </a:lnTo>
                <a:lnTo>
                  <a:pt x="975933" y="336061"/>
                </a:lnTo>
                <a:lnTo>
                  <a:pt x="988667" y="336061"/>
                </a:lnTo>
                <a:lnTo>
                  <a:pt x="988667" y="338108"/>
                </a:lnTo>
                <a:lnTo>
                  <a:pt x="997128" y="338108"/>
                </a:lnTo>
                <a:lnTo>
                  <a:pt x="997128" y="340155"/>
                </a:lnTo>
                <a:lnTo>
                  <a:pt x="1001400" y="340155"/>
                </a:lnTo>
                <a:lnTo>
                  <a:pt x="1005631" y="342202"/>
                </a:lnTo>
                <a:lnTo>
                  <a:pt x="1009862" y="342202"/>
                </a:lnTo>
                <a:lnTo>
                  <a:pt x="1009862" y="344250"/>
                </a:lnTo>
                <a:lnTo>
                  <a:pt x="1014134" y="344250"/>
                </a:lnTo>
                <a:lnTo>
                  <a:pt x="1014134" y="346297"/>
                </a:lnTo>
                <a:lnTo>
                  <a:pt x="1022596" y="346297"/>
                </a:lnTo>
                <a:lnTo>
                  <a:pt x="1022596" y="348344"/>
                </a:lnTo>
                <a:lnTo>
                  <a:pt x="1026867" y="348344"/>
                </a:lnTo>
                <a:lnTo>
                  <a:pt x="1031098" y="350416"/>
                </a:lnTo>
                <a:lnTo>
                  <a:pt x="1039560" y="352463"/>
                </a:lnTo>
                <a:lnTo>
                  <a:pt x="1043832" y="354510"/>
                </a:lnTo>
                <a:lnTo>
                  <a:pt x="1047001" y="355277"/>
                </a:lnTo>
                <a:lnTo>
                  <a:pt x="1048063" y="354510"/>
                </a:lnTo>
                <a:lnTo>
                  <a:pt x="1060797" y="348344"/>
                </a:lnTo>
                <a:lnTo>
                  <a:pt x="1073530" y="342202"/>
                </a:lnTo>
                <a:lnTo>
                  <a:pt x="1086264" y="336061"/>
                </a:lnTo>
                <a:lnTo>
                  <a:pt x="1098998" y="327872"/>
                </a:lnTo>
                <a:lnTo>
                  <a:pt x="1115962" y="321706"/>
                </a:lnTo>
                <a:lnTo>
                  <a:pt x="1132927" y="313517"/>
                </a:lnTo>
                <a:lnTo>
                  <a:pt x="1149891" y="305328"/>
                </a:lnTo>
                <a:lnTo>
                  <a:pt x="1166856" y="299162"/>
                </a:lnTo>
                <a:lnTo>
                  <a:pt x="1169699" y="297793"/>
                </a:lnTo>
                <a:lnTo>
                  <a:pt x="1166856" y="295067"/>
                </a:lnTo>
                <a:lnTo>
                  <a:pt x="1162625" y="290973"/>
                </a:lnTo>
                <a:lnTo>
                  <a:pt x="1158394" y="286879"/>
                </a:lnTo>
                <a:lnTo>
                  <a:pt x="1154122" y="282784"/>
                </a:lnTo>
                <a:lnTo>
                  <a:pt x="1149891" y="278690"/>
                </a:lnTo>
                <a:lnTo>
                  <a:pt x="1145660" y="274596"/>
                </a:lnTo>
                <a:lnTo>
                  <a:pt x="1141429" y="270476"/>
                </a:lnTo>
                <a:lnTo>
                  <a:pt x="1137158" y="266382"/>
                </a:lnTo>
                <a:lnTo>
                  <a:pt x="1132927" y="262288"/>
                </a:lnTo>
                <a:lnTo>
                  <a:pt x="1128696" y="260240"/>
                </a:lnTo>
                <a:lnTo>
                  <a:pt x="1120193" y="256146"/>
                </a:lnTo>
                <a:lnTo>
                  <a:pt x="1115962" y="252052"/>
                </a:lnTo>
                <a:lnTo>
                  <a:pt x="1111731" y="247932"/>
                </a:lnTo>
                <a:lnTo>
                  <a:pt x="1107460" y="243838"/>
                </a:lnTo>
                <a:lnTo>
                  <a:pt x="1103229" y="239744"/>
                </a:lnTo>
                <a:lnTo>
                  <a:pt x="1094726" y="237697"/>
                </a:lnTo>
                <a:lnTo>
                  <a:pt x="1090495" y="233602"/>
                </a:lnTo>
                <a:lnTo>
                  <a:pt x="1086264" y="229508"/>
                </a:lnTo>
                <a:lnTo>
                  <a:pt x="1081992" y="227461"/>
                </a:lnTo>
                <a:lnTo>
                  <a:pt x="1073530" y="223341"/>
                </a:lnTo>
                <a:lnTo>
                  <a:pt x="1069299" y="219247"/>
                </a:lnTo>
                <a:lnTo>
                  <a:pt x="1065028" y="217200"/>
                </a:lnTo>
                <a:lnTo>
                  <a:pt x="1056566" y="213105"/>
                </a:lnTo>
                <a:lnTo>
                  <a:pt x="1052294" y="211058"/>
                </a:lnTo>
                <a:lnTo>
                  <a:pt x="1048063" y="206964"/>
                </a:lnTo>
                <a:lnTo>
                  <a:pt x="1039560" y="204917"/>
                </a:lnTo>
                <a:lnTo>
                  <a:pt x="1035329" y="200822"/>
                </a:lnTo>
                <a:lnTo>
                  <a:pt x="1031098" y="198775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361623" y="3791362"/>
            <a:ext cx="398851" cy="1967235"/>
          </a:xfrm>
          <a:custGeom>
            <a:avLst/>
            <a:gdLst/>
            <a:ahLst/>
            <a:cxnLst/>
            <a:rect l="l" t="t" r="r" b="b"/>
            <a:pathLst>
              <a:path w="398851" h="1967235">
                <a:moveTo>
                  <a:pt x="301254" y="438519"/>
                </a:moveTo>
                <a:lnTo>
                  <a:pt x="233395" y="438519"/>
                </a:lnTo>
                <a:lnTo>
                  <a:pt x="224893" y="436472"/>
                </a:lnTo>
                <a:lnTo>
                  <a:pt x="212159" y="436472"/>
                </a:lnTo>
                <a:lnTo>
                  <a:pt x="207928" y="434425"/>
                </a:lnTo>
                <a:lnTo>
                  <a:pt x="199425" y="434425"/>
                </a:lnTo>
                <a:lnTo>
                  <a:pt x="199425" y="432378"/>
                </a:lnTo>
                <a:lnTo>
                  <a:pt x="195194" y="432378"/>
                </a:lnTo>
                <a:lnTo>
                  <a:pt x="195194" y="426236"/>
                </a:lnTo>
                <a:lnTo>
                  <a:pt x="190963" y="424189"/>
                </a:lnTo>
                <a:lnTo>
                  <a:pt x="190963" y="399598"/>
                </a:lnTo>
                <a:lnTo>
                  <a:pt x="186692" y="393457"/>
                </a:lnTo>
                <a:lnTo>
                  <a:pt x="186692" y="366818"/>
                </a:lnTo>
                <a:lnTo>
                  <a:pt x="182461" y="360652"/>
                </a:lnTo>
                <a:lnTo>
                  <a:pt x="182461" y="327872"/>
                </a:lnTo>
                <a:lnTo>
                  <a:pt x="178230" y="323778"/>
                </a:lnTo>
                <a:lnTo>
                  <a:pt x="178230" y="303281"/>
                </a:lnTo>
                <a:lnTo>
                  <a:pt x="173958" y="299187"/>
                </a:lnTo>
                <a:lnTo>
                  <a:pt x="173958" y="272548"/>
                </a:lnTo>
                <a:lnTo>
                  <a:pt x="169727" y="262313"/>
                </a:lnTo>
                <a:lnTo>
                  <a:pt x="169727" y="206964"/>
                </a:lnTo>
                <a:lnTo>
                  <a:pt x="165496" y="198775"/>
                </a:lnTo>
                <a:lnTo>
                  <a:pt x="165496" y="100411"/>
                </a:lnTo>
                <a:lnTo>
                  <a:pt x="161265" y="98364"/>
                </a:lnTo>
                <a:lnTo>
                  <a:pt x="161265" y="86081"/>
                </a:lnTo>
                <a:lnTo>
                  <a:pt x="156993" y="86081"/>
                </a:lnTo>
                <a:lnTo>
                  <a:pt x="156993" y="79914"/>
                </a:lnTo>
                <a:lnTo>
                  <a:pt x="152762" y="73773"/>
                </a:lnTo>
                <a:lnTo>
                  <a:pt x="148531" y="67631"/>
                </a:lnTo>
                <a:lnTo>
                  <a:pt x="144260" y="63537"/>
                </a:lnTo>
                <a:lnTo>
                  <a:pt x="135798" y="57370"/>
                </a:lnTo>
                <a:lnTo>
                  <a:pt x="131526" y="51229"/>
                </a:lnTo>
                <a:lnTo>
                  <a:pt x="123064" y="47134"/>
                </a:lnTo>
                <a:lnTo>
                  <a:pt x="114562" y="43040"/>
                </a:lnTo>
                <a:lnTo>
                  <a:pt x="101828" y="36899"/>
                </a:lnTo>
                <a:lnTo>
                  <a:pt x="93366" y="32779"/>
                </a:lnTo>
                <a:lnTo>
                  <a:pt x="84863" y="28685"/>
                </a:lnTo>
                <a:lnTo>
                  <a:pt x="72130" y="22543"/>
                </a:lnTo>
                <a:lnTo>
                  <a:pt x="63668" y="18449"/>
                </a:lnTo>
                <a:lnTo>
                  <a:pt x="50934" y="14355"/>
                </a:lnTo>
                <a:lnTo>
                  <a:pt x="38200" y="10260"/>
                </a:lnTo>
                <a:lnTo>
                  <a:pt x="29698" y="6141"/>
                </a:lnTo>
                <a:lnTo>
                  <a:pt x="16964" y="4094"/>
                </a:lnTo>
                <a:lnTo>
                  <a:pt x="4271" y="0"/>
                </a:lnTo>
                <a:lnTo>
                  <a:pt x="0" y="1639363"/>
                </a:lnTo>
                <a:lnTo>
                  <a:pt x="0" y="1641410"/>
                </a:lnTo>
                <a:lnTo>
                  <a:pt x="21236" y="1641410"/>
                </a:lnTo>
                <a:lnTo>
                  <a:pt x="25467" y="1643457"/>
                </a:lnTo>
                <a:lnTo>
                  <a:pt x="29698" y="1645504"/>
                </a:lnTo>
                <a:lnTo>
                  <a:pt x="33969" y="1647551"/>
                </a:lnTo>
                <a:lnTo>
                  <a:pt x="38200" y="1651646"/>
                </a:lnTo>
                <a:lnTo>
                  <a:pt x="42431" y="1653693"/>
                </a:lnTo>
                <a:lnTo>
                  <a:pt x="46703" y="1657812"/>
                </a:lnTo>
                <a:lnTo>
                  <a:pt x="50934" y="1661907"/>
                </a:lnTo>
                <a:lnTo>
                  <a:pt x="50934" y="1666001"/>
                </a:lnTo>
                <a:lnTo>
                  <a:pt x="55165" y="1672142"/>
                </a:lnTo>
                <a:lnTo>
                  <a:pt x="59396" y="1676237"/>
                </a:lnTo>
                <a:lnTo>
                  <a:pt x="63668" y="1680356"/>
                </a:lnTo>
                <a:lnTo>
                  <a:pt x="67899" y="1686498"/>
                </a:lnTo>
                <a:lnTo>
                  <a:pt x="72130" y="1690592"/>
                </a:lnTo>
                <a:lnTo>
                  <a:pt x="76401" y="1696734"/>
                </a:lnTo>
                <a:lnTo>
                  <a:pt x="80632" y="1700828"/>
                </a:lnTo>
                <a:lnTo>
                  <a:pt x="80632" y="1706994"/>
                </a:lnTo>
                <a:lnTo>
                  <a:pt x="84863" y="1711089"/>
                </a:lnTo>
                <a:lnTo>
                  <a:pt x="89094" y="1717230"/>
                </a:lnTo>
                <a:lnTo>
                  <a:pt x="93366" y="1721325"/>
                </a:lnTo>
                <a:lnTo>
                  <a:pt x="97597" y="1725419"/>
                </a:lnTo>
                <a:lnTo>
                  <a:pt x="97597" y="1729513"/>
                </a:lnTo>
                <a:lnTo>
                  <a:pt x="101828" y="1733633"/>
                </a:lnTo>
                <a:lnTo>
                  <a:pt x="106100" y="1735680"/>
                </a:lnTo>
                <a:lnTo>
                  <a:pt x="110331" y="1739774"/>
                </a:lnTo>
                <a:lnTo>
                  <a:pt x="110331" y="1741821"/>
                </a:lnTo>
                <a:lnTo>
                  <a:pt x="114562" y="1743868"/>
                </a:lnTo>
                <a:lnTo>
                  <a:pt x="118833" y="1745916"/>
                </a:lnTo>
                <a:lnTo>
                  <a:pt x="123064" y="1747963"/>
                </a:lnTo>
                <a:lnTo>
                  <a:pt x="131526" y="1754104"/>
                </a:lnTo>
                <a:lnTo>
                  <a:pt x="140029" y="1760271"/>
                </a:lnTo>
                <a:lnTo>
                  <a:pt x="148531" y="1768460"/>
                </a:lnTo>
                <a:lnTo>
                  <a:pt x="156993" y="1774601"/>
                </a:lnTo>
                <a:lnTo>
                  <a:pt x="165496" y="1782815"/>
                </a:lnTo>
                <a:lnTo>
                  <a:pt x="173958" y="1788956"/>
                </a:lnTo>
                <a:lnTo>
                  <a:pt x="178230" y="1797145"/>
                </a:lnTo>
                <a:lnTo>
                  <a:pt x="186692" y="1805334"/>
                </a:lnTo>
                <a:lnTo>
                  <a:pt x="195194" y="1811500"/>
                </a:lnTo>
                <a:lnTo>
                  <a:pt x="199425" y="1819689"/>
                </a:lnTo>
                <a:lnTo>
                  <a:pt x="207928" y="1827878"/>
                </a:lnTo>
                <a:lnTo>
                  <a:pt x="216390" y="1836091"/>
                </a:lnTo>
                <a:lnTo>
                  <a:pt x="224893" y="1844280"/>
                </a:lnTo>
                <a:lnTo>
                  <a:pt x="233395" y="1852469"/>
                </a:lnTo>
                <a:lnTo>
                  <a:pt x="237626" y="1860682"/>
                </a:lnTo>
                <a:lnTo>
                  <a:pt x="246129" y="1868871"/>
                </a:lnTo>
                <a:lnTo>
                  <a:pt x="254591" y="1877060"/>
                </a:lnTo>
                <a:lnTo>
                  <a:pt x="263093" y="1883226"/>
                </a:lnTo>
                <a:lnTo>
                  <a:pt x="271555" y="1891415"/>
                </a:lnTo>
                <a:lnTo>
                  <a:pt x="280058" y="1899604"/>
                </a:lnTo>
                <a:lnTo>
                  <a:pt x="292792" y="1907792"/>
                </a:lnTo>
                <a:lnTo>
                  <a:pt x="301254" y="1913959"/>
                </a:lnTo>
                <a:lnTo>
                  <a:pt x="313987" y="1922148"/>
                </a:lnTo>
                <a:lnTo>
                  <a:pt x="322490" y="1928289"/>
                </a:lnTo>
                <a:lnTo>
                  <a:pt x="335224" y="1936503"/>
                </a:lnTo>
                <a:lnTo>
                  <a:pt x="347957" y="1942644"/>
                </a:lnTo>
                <a:lnTo>
                  <a:pt x="356419" y="1948786"/>
                </a:lnTo>
                <a:lnTo>
                  <a:pt x="373425" y="1954927"/>
                </a:lnTo>
                <a:lnTo>
                  <a:pt x="386117" y="1961094"/>
                </a:lnTo>
                <a:lnTo>
                  <a:pt x="398851" y="1967235"/>
                </a:lnTo>
                <a:lnTo>
                  <a:pt x="386117" y="450827"/>
                </a:lnTo>
                <a:lnTo>
                  <a:pt x="386117" y="446733"/>
                </a:lnTo>
                <a:lnTo>
                  <a:pt x="381886" y="446733"/>
                </a:lnTo>
                <a:lnTo>
                  <a:pt x="381886" y="444686"/>
                </a:lnTo>
                <a:lnTo>
                  <a:pt x="377655" y="442639"/>
                </a:lnTo>
                <a:lnTo>
                  <a:pt x="369153" y="442639"/>
                </a:lnTo>
                <a:lnTo>
                  <a:pt x="360691" y="440592"/>
                </a:lnTo>
                <a:lnTo>
                  <a:pt x="330993" y="440592"/>
                </a:lnTo>
                <a:lnTo>
                  <a:pt x="326721" y="438519"/>
                </a:lnTo>
                <a:lnTo>
                  <a:pt x="301254" y="438519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487558" y="3764723"/>
            <a:ext cx="878335" cy="1938550"/>
          </a:xfrm>
          <a:custGeom>
            <a:avLst/>
            <a:gdLst/>
            <a:ahLst/>
            <a:cxnLst/>
            <a:rect l="l" t="t" r="r" b="b"/>
            <a:pathLst>
              <a:path w="878335" h="1938550">
                <a:moveTo>
                  <a:pt x="4230" y="594280"/>
                </a:moveTo>
                <a:lnTo>
                  <a:pt x="0" y="592207"/>
                </a:lnTo>
                <a:lnTo>
                  <a:pt x="0" y="590160"/>
                </a:lnTo>
                <a:lnTo>
                  <a:pt x="0" y="1897556"/>
                </a:lnTo>
                <a:lnTo>
                  <a:pt x="12733" y="1899604"/>
                </a:lnTo>
                <a:lnTo>
                  <a:pt x="25426" y="1903698"/>
                </a:lnTo>
                <a:lnTo>
                  <a:pt x="38160" y="1905745"/>
                </a:lnTo>
                <a:lnTo>
                  <a:pt x="50893" y="1907792"/>
                </a:lnTo>
                <a:lnTo>
                  <a:pt x="63627" y="1911912"/>
                </a:lnTo>
                <a:lnTo>
                  <a:pt x="76361" y="1913959"/>
                </a:lnTo>
                <a:lnTo>
                  <a:pt x="89094" y="1916006"/>
                </a:lnTo>
                <a:lnTo>
                  <a:pt x="97597" y="1918053"/>
                </a:lnTo>
                <a:lnTo>
                  <a:pt x="110290" y="1920100"/>
                </a:lnTo>
                <a:lnTo>
                  <a:pt x="118793" y="1922148"/>
                </a:lnTo>
                <a:lnTo>
                  <a:pt x="135757" y="1924195"/>
                </a:lnTo>
                <a:lnTo>
                  <a:pt x="148491" y="1926242"/>
                </a:lnTo>
                <a:lnTo>
                  <a:pt x="165455" y="1928289"/>
                </a:lnTo>
                <a:lnTo>
                  <a:pt x="178189" y="1928289"/>
                </a:lnTo>
                <a:lnTo>
                  <a:pt x="190923" y="1930336"/>
                </a:lnTo>
                <a:lnTo>
                  <a:pt x="203656" y="1932383"/>
                </a:lnTo>
                <a:lnTo>
                  <a:pt x="216390" y="1932383"/>
                </a:lnTo>
                <a:lnTo>
                  <a:pt x="224893" y="1934431"/>
                </a:lnTo>
                <a:lnTo>
                  <a:pt x="237586" y="1936503"/>
                </a:lnTo>
                <a:lnTo>
                  <a:pt x="250319" y="1936503"/>
                </a:lnTo>
                <a:lnTo>
                  <a:pt x="258822" y="1938550"/>
                </a:lnTo>
                <a:lnTo>
                  <a:pt x="313987" y="1938550"/>
                </a:lnTo>
                <a:lnTo>
                  <a:pt x="322449" y="1936503"/>
                </a:lnTo>
                <a:lnTo>
                  <a:pt x="326721" y="1936503"/>
                </a:lnTo>
                <a:lnTo>
                  <a:pt x="335183" y="1934431"/>
                </a:lnTo>
                <a:lnTo>
                  <a:pt x="339455" y="1932383"/>
                </a:lnTo>
                <a:lnTo>
                  <a:pt x="343686" y="1930336"/>
                </a:lnTo>
                <a:lnTo>
                  <a:pt x="347917" y="1928289"/>
                </a:lnTo>
                <a:lnTo>
                  <a:pt x="352148" y="1926242"/>
                </a:lnTo>
                <a:lnTo>
                  <a:pt x="356419" y="1922148"/>
                </a:lnTo>
                <a:lnTo>
                  <a:pt x="360650" y="1918053"/>
                </a:lnTo>
                <a:lnTo>
                  <a:pt x="360650" y="1916006"/>
                </a:lnTo>
                <a:lnTo>
                  <a:pt x="364881" y="1909864"/>
                </a:lnTo>
                <a:lnTo>
                  <a:pt x="364881" y="1905745"/>
                </a:lnTo>
                <a:lnTo>
                  <a:pt x="369153" y="1899604"/>
                </a:lnTo>
                <a:lnTo>
                  <a:pt x="369153" y="1895509"/>
                </a:lnTo>
                <a:lnTo>
                  <a:pt x="373384" y="1893462"/>
                </a:lnTo>
                <a:lnTo>
                  <a:pt x="373384" y="1891415"/>
                </a:lnTo>
                <a:lnTo>
                  <a:pt x="377615" y="1891415"/>
                </a:lnTo>
                <a:lnTo>
                  <a:pt x="377615" y="1889368"/>
                </a:lnTo>
                <a:lnTo>
                  <a:pt x="381886" y="1887321"/>
                </a:lnTo>
                <a:lnTo>
                  <a:pt x="381886" y="1885273"/>
                </a:lnTo>
                <a:lnTo>
                  <a:pt x="386117" y="1883201"/>
                </a:lnTo>
                <a:lnTo>
                  <a:pt x="386117" y="1879107"/>
                </a:lnTo>
                <a:lnTo>
                  <a:pt x="390348" y="1877060"/>
                </a:lnTo>
                <a:lnTo>
                  <a:pt x="394579" y="1875013"/>
                </a:lnTo>
                <a:lnTo>
                  <a:pt x="394579" y="1870918"/>
                </a:lnTo>
                <a:lnTo>
                  <a:pt x="398851" y="1868871"/>
                </a:lnTo>
                <a:lnTo>
                  <a:pt x="403082" y="1864777"/>
                </a:lnTo>
                <a:lnTo>
                  <a:pt x="403082" y="1860682"/>
                </a:lnTo>
                <a:lnTo>
                  <a:pt x="407313" y="1856563"/>
                </a:lnTo>
                <a:lnTo>
                  <a:pt x="411585" y="1852469"/>
                </a:lnTo>
                <a:lnTo>
                  <a:pt x="415816" y="1848374"/>
                </a:lnTo>
                <a:lnTo>
                  <a:pt x="420047" y="1844280"/>
                </a:lnTo>
                <a:lnTo>
                  <a:pt x="420047" y="1840186"/>
                </a:lnTo>
                <a:lnTo>
                  <a:pt x="424318" y="1836091"/>
                </a:lnTo>
                <a:lnTo>
                  <a:pt x="428549" y="1831972"/>
                </a:lnTo>
                <a:lnTo>
                  <a:pt x="432780" y="1825830"/>
                </a:lnTo>
                <a:lnTo>
                  <a:pt x="437011" y="1821736"/>
                </a:lnTo>
                <a:lnTo>
                  <a:pt x="441283" y="1815595"/>
                </a:lnTo>
                <a:lnTo>
                  <a:pt x="445514" y="1809453"/>
                </a:lnTo>
                <a:lnTo>
                  <a:pt x="449745" y="1803287"/>
                </a:lnTo>
                <a:lnTo>
                  <a:pt x="454017" y="1799192"/>
                </a:lnTo>
                <a:lnTo>
                  <a:pt x="458248" y="1793051"/>
                </a:lnTo>
                <a:lnTo>
                  <a:pt x="462479" y="1786909"/>
                </a:lnTo>
                <a:lnTo>
                  <a:pt x="470981" y="1780743"/>
                </a:lnTo>
                <a:lnTo>
                  <a:pt x="475212" y="1772554"/>
                </a:lnTo>
                <a:lnTo>
                  <a:pt x="479443" y="1766412"/>
                </a:lnTo>
                <a:lnTo>
                  <a:pt x="483715" y="1766412"/>
                </a:lnTo>
                <a:lnTo>
                  <a:pt x="487946" y="1764365"/>
                </a:lnTo>
                <a:lnTo>
                  <a:pt x="496448" y="1762318"/>
                </a:lnTo>
                <a:lnTo>
                  <a:pt x="504910" y="1760271"/>
                </a:lnTo>
                <a:lnTo>
                  <a:pt x="513413" y="1756152"/>
                </a:lnTo>
                <a:lnTo>
                  <a:pt x="521875" y="1752057"/>
                </a:lnTo>
                <a:lnTo>
                  <a:pt x="530378" y="1747963"/>
                </a:lnTo>
                <a:lnTo>
                  <a:pt x="543111" y="1743868"/>
                </a:lnTo>
                <a:lnTo>
                  <a:pt x="551614" y="1739774"/>
                </a:lnTo>
                <a:lnTo>
                  <a:pt x="564307" y="1733633"/>
                </a:lnTo>
                <a:lnTo>
                  <a:pt x="577041" y="1727466"/>
                </a:lnTo>
                <a:lnTo>
                  <a:pt x="589774" y="1721325"/>
                </a:lnTo>
                <a:lnTo>
                  <a:pt x="602508" y="1715183"/>
                </a:lnTo>
                <a:lnTo>
                  <a:pt x="615242" y="1709042"/>
                </a:lnTo>
                <a:lnTo>
                  <a:pt x="627975" y="1702875"/>
                </a:lnTo>
                <a:lnTo>
                  <a:pt x="640709" y="1696734"/>
                </a:lnTo>
                <a:lnTo>
                  <a:pt x="653442" y="1690592"/>
                </a:lnTo>
                <a:lnTo>
                  <a:pt x="666176" y="1684450"/>
                </a:lnTo>
                <a:lnTo>
                  <a:pt x="678869" y="1678284"/>
                </a:lnTo>
                <a:lnTo>
                  <a:pt x="691603" y="1672142"/>
                </a:lnTo>
                <a:lnTo>
                  <a:pt x="704336" y="1666001"/>
                </a:lnTo>
                <a:lnTo>
                  <a:pt x="717070" y="1659859"/>
                </a:lnTo>
                <a:lnTo>
                  <a:pt x="729804" y="1655740"/>
                </a:lnTo>
                <a:lnTo>
                  <a:pt x="742537" y="1649599"/>
                </a:lnTo>
                <a:lnTo>
                  <a:pt x="755271" y="1645504"/>
                </a:lnTo>
                <a:lnTo>
                  <a:pt x="763733" y="1641410"/>
                </a:lnTo>
                <a:lnTo>
                  <a:pt x="776466" y="1637315"/>
                </a:lnTo>
                <a:lnTo>
                  <a:pt x="784969" y="1633221"/>
                </a:lnTo>
                <a:lnTo>
                  <a:pt x="793472" y="1629102"/>
                </a:lnTo>
                <a:lnTo>
                  <a:pt x="801934" y="1627055"/>
                </a:lnTo>
                <a:lnTo>
                  <a:pt x="810436" y="1625007"/>
                </a:lnTo>
                <a:lnTo>
                  <a:pt x="814667" y="1625007"/>
                </a:lnTo>
                <a:lnTo>
                  <a:pt x="818898" y="1622960"/>
                </a:lnTo>
                <a:lnTo>
                  <a:pt x="818898" y="1625007"/>
                </a:lnTo>
                <a:lnTo>
                  <a:pt x="823170" y="1625007"/>
                </a:lnTo>
                <a:lnTo>
                  <a:pt x="827401" y="1627055"/>
                </a:lnTo>
                <a:lnTo>
                  <a:pt x="827401" y="1629102"/>
                </a:lnTo>
                <a:lnTo>
                  <a:pt x="831632" y="1629102"/>
                </a:lnTo>
                <a:lnTo>
                  <a:pt x="831632" y="1631174"/>
                </a:lnTo>
                <a:lnTo>
                  <a:pt x="835904" y="1633221"/>
                </a:lnTo>
                <a:lnTo>
                  <a:pt x="835904" y="1635268"/>
                </a:lnTo>
                <a:lnTo>
                  <a:pt x="840135" y="1637315"/>
                </a:lnTo>
                <a:lnTo>
                  <a:pt x="840135" y="1639363"/>
                </a:lnTo>
                <a:lnTo>
                  <a:pt x="844366" y="1641410"/>
                </a:lnTo>
                <a:lnTo>
                  <a:pt x="844366" y="1643457"/>
                </a:lnTo>
                <a:lnTo>
                  <a:pt x="848597" y="1645504"/>
                </a:lnTo>
                <a:lnTo>
                  <a:pt x="848597" y="1647551"/>
                </a:lnTo>
                <a:lnTo>
                  <a:pt x="852868" y="1649599"/>
                </a:lnTo>
                <a:lnTo>
                  <a:pt x="852868" y="1651646"/>
                </a:lnTo>
                <a:lnTo>
                  <a:pt x="857099" y="1653693"/>
                </a:lnTo>
                <a:lnTo>
                  <a:pt x="857099" y="1655740"/>
                </a:lnTo>
                <a:lnTo>
                  <a:pt x="861330" y="1657812"/>
                </a:lnTo>
                <a:lnTo>
                  <a:pt x="861330" y="1659859"/>
                </a:lnTo>
                <a:lnTo>
                  <a:pt x="865602" y="1661907"/>
                </a:lnTo>
                <a:lnTo>
                  <a:pt x="865602" y="1663954"/>
                </a:lnTo>
                <a:lnTo>
                  <a:pt x="869833" y="1663954"/>
                </a:lnTo>
                <a:lnTo>
                  <a:pt x="869833" y="1666001"/>
                </a:lnTo>
                <a:lnTo>
                  <a:pt x="874064" y="1666001"/>
                </a:lnTo>
                <a:lnTo>
                  <a:pt x="878335" y="26638"/>
                </a:lnTo>
                <a:lnTo>
                  <a:pt x="869833" y="22543"/>
                </a:lnTo>
                <a:lnTo>
                  <a:pt x="857099" y="20496"/>
                </a:lnTo>
                <a:lnTo>
                  <a:pt x="848597" y="16402"/>
                </a:lnTo>
                <a:lnTo>
                  <a:pt x="835904" y="14355"/>
                </a:lnTo>
                <a:lnTo>
                  <a:pt x="827401" y="12308"/>
                </a:lnTo>
                <a:lnTo>
                  <a:pt x="818898" y="10260"/>
                </a:lnTo>
                <a:lnTo>
                  <a:pt x="810436" y="8188"/>
                </a:lnTo>
                <a:lnTo>
                  <a:pt x="806165" y="6141"/>
                </a:lnTo>
                <a:lnTo>
                  <a:pt x="797703" y="4094"/>
                </a:lnTo>
                <a:lnTo>
                  <a:pt x="793472" y="4094"/>
                </a:lnTo>
                <a:lnTo>
                  <a:pt x="789200" y="2047"/>
                </a:lnTo>
                <a:lnTo>
                  <a:pt x="784969" y="2047"/>
                </a:lnTo>
                <a:lnTo>
                  <a:pt x="784969" y="0"/>
                </a:lnTo>
                <a:lnTo>
                  <a:pt x="776466" y="2047"/>
                </a:lnTo>
                <a:lnTo>
                  <a:pt x="772235" y="2047"/>
                </a:lnTo>
                <a:lnTo>
                  <a:pt x="763733" y="4094"/>
                </a:lnTo>
                <a:lnTo>
                  <a:pt x="759502" y="4094"/>
                </a:lnTo>
                <a:lnTo>
                  <a:pt x="751040" y="6141"/>
                </a:lnTo>
                <a:lnTo>
                  <a:pt x="746768" y="8188"/>
                </a:lnTo>
                <a:lnTo>
                  <a:pt x="742537" y="8188"/>
                </a:lnTo>
                <a:lnTo>
                  <a:pt x="734035" y="10260"/>
                </a:lnTo>
                <a:lnTo>
                  <a:pt x="729804" y="12308"/>
                </a:lnTo>
                <a:lnTo>
                  <a:pt x="725573" y="12308"/>
                </a:lnTo>
                <a:lnTo>
                  <a:pt x="717070" y="14355"/>
                </a:lnTo>
                <a:lnTo>
                  <a:pt x="712839" y="16402"/>
                </a:lnTo>
                <a:lnTo>
                  <a:pt x="708608" y="18449"/>
                </a:lnTo>
                <a:lnTo>
                  <a:pt x="704336" y="20496"/>
                </a:lnTo>
                <a:lnTo>
                  <a:pt x="695874" y="22543"/>
                </a:lnTo>
                <a:lnTo>
                  <a:pt x="691603" y="24591"/>
                </a:lnTo>
                <a:lnTo>
                  <a:pt x="687372" y="26638"/>
                </a:lnTo>
                <a:lnTo>
                  <a:pt x="683141" y="28685"/>
                </a:lnTo>
                <a:lnTo>
                  <a:pt x="678869" y="32779"/>
                </a:lnTo>
                <a:lnTo>
                  <a:pt x="674638" y="34826"/>
                </a:lnTo>
                <a:lnTo>
                  <a:pt x="670407" y="38946"/>
                </a:lnTo>
                <a:lnTo>
                  <a:pt x="670407" y="40993"/>
                </a:lnTo>
                <a:lnTo>
                  <a:pt x="666176" y="45087"/>
                </a:lnTo>
                <a:lnTo>
                  <a:pt x="661904" y="47134"/>
                </a:lnTo>
                <a:lnTo>
                  <a:pt x="661904" y="51229"/>
                </a:lnTo>
                <a:lnTo>
                  <a:pt x="657673" y="55323"/>
                </a:lnTo>
                <a:lnTo>
                  <a:pt x="657673" y="57370"/>
                </a:lnTo>
                <a:lnTo>
                  <a:pt x="653442" y="61490"/>
                </a:lnTo>
                <a:lnTo>
                  <a:pt x="653442" y="69678"/>
                </a:lnTo>
                <a:lnTo>
                  <a:pt x="649171" y="73773"/>
                </a:lnTo>
                <a:lnTo>
                  <a:pt x="649171" y="102458"/>
                </a:lnTo>
                <a:lnTo>
                  <a:pt x="653442" y="104505"/>
                </a:lnTo>
                <a:lnTo>
                  <a:pt x="653442" y="151640"/>
                </a:lnTo>
                <a:lnTo>
                  <a:pt x="649171" y="155735"/>
                </a:lnTo>
                <a:lnTo>
                  <a:pt x="649171" y="196728"/>
                </a:lnTo>
                <a:lnTo>
                  <a:pt x="644940" y="200822"/>
                </a:lnTo>
                <a:lnTo>
                  <a:pt x="644940" y="225413"/>
                </a:lnTo>
                <a:lnTo>
                  <a:pt x="640709" y="231555"/>
                </a:lnTo>
                <a:lnTo>
                  <a:pt x="640709" y="250005"/>
                </a:lnTo>
                <a:lnTo>
                  <a:pt x="636437" y="256146"/>
                </a:lnTo>
                <a:lnTo>
                  <a:pt x="636437" y="262288"/>
                </a:lnTo>
                <a:lnTo>
                  <a:pt x="632206" y="268454"/>
                </a:lnTo>
                <a:lnTo>
                  <a:pt x="632206" y="274596"/>
                </a:lnTo>
                <a:lnTo>
                  <a:pt x="627975" y="282784"/>
                </a:lnTo>
                <a:lnTo>
                  <a:pt x="627975" y="288951"/>
                </a:lnTo>
                <a:lnTo>
                  <a:pt x="623744" y="295092"/>
                </a:lnTo>
                <a:lnTo>
                  <a:pt x="619472" y="303281"/>
                </a:lnTo>
                <a:lnTo>
                  <a:pt x="619472" y="309423"/>
                </a:lnTo>
                <a:lnTo>
                  <a:pt x="615242" y="315589"/>
                </a:lnTo>
                <a:lnTo>
                  <a:pt x="611011" y="321731"/>
                </a:lnTo>
                <a:lnTo>
                  <a:pt x="606739" y="327872"/>
                </a:lnTo>
                <a:lnTo>
                  <a:pt x="598277" y="334014"/>
                </a:lnTo>
                <a:lnTo>
                  <a:pt x="594005" y="340180"/>
                </a:lnTo>
                <a:lnTo>
                  <a:pt x="589774" y="346322"/>
                </a:lnTo>
                <a:lnTo>
                  <a:pt x="585543" y="352463"/>
                </a:lnTo>
                <a:lnTo>
                  <a:pt x="577041" y="358605"/>
                </a:lnTo>
                <a:lnTo>
                  <a:pt x="568579" y="364771"/>
                </a:lnTo>
                <a:lnTo>
                  <a:pt x="560076" y="372960"/>
                </a:lnTo>
                <a:lnTo>
                  <a:pt x="547342" y="379101"/>
                </a:lnTo>
                <a:lnTo>
                  <a:pt x="534609" y="387290"/>
                </a:lnTo>
                <a:lnTo>
                  <a:pt x="521875" y="395504"/>
                </a:lnTo>
                <a:lnTo>
                  <a:pt x="509182" y="403693"/>
                </a:lnTo>
                <a:lnTo>
                  <a:pt x="492177" y="411881"/>
                </a:lnTo>
                <a:lnTo>
                  <a:pt x="475212" y="420095"/>
                </a:lnTo>
                <a:lnTo>
                  <a:pt x="458248" y="430331"/>
                </a:lnTo>
                <a:lnTo>
                  <a:pt x="441283" y="438519"/>
                </a:lnTo>
                <a:lnTo>
                  <a:pt x="424318" y="446733"/>
                </a:lnTo>
                <a:lnTo>
                  <a:pt x="407313" y="454922"/>
                </a:lnTo>
                <a:lnTo>
                  <a:pt x="390348" y="465158"/>
                </a:lnTo>
                <a:lnTo>
                  <a:pt x="369153" y="473371"/>
                </a:lnTo>
                <a:lnTo>
                  <a:pt x="352148" y="481560"/>
                </a:lnTo>
                <a:lnTo>
                  <a:pt x="330952" y="489749"/>
                </a:lnTo>
                <a:lnTo>
                  <a:pt x="313987" y="500010"/>
                </a:lnTo>
                <a:lnTo>
                  <a:pt x="297023" y="508198"/>
                </a:lnTo>
                <a:lnTo>
                  <a:pt x="282861" y="515018"/>
                </a:lnTo>
                <a:lnTo>
                  <a:pt x="284289" y="516387"/>
                </a:lnTo>
                <a:lnTo>
                  <a:pt x="284289" y="520506"/>
                </a:lnTo>
                <a:lnTo>
                  <a:pt x="288520" y="522554"/>
                </a:lnTo>
                <a:lnTo>
                  <a:pt x="292751" y="526648"/>
                </a:lnTo>
                <a:lnTo>
                  <a:pt x="297023" y="530742"/>
                </a:lnTo>
                <a:lnTo>
                  <a:pt x="297023" y="532789"/>
                </a:lnTo>
                <a:lnTo>
                  <a:pt x="301254" y="534837"/>
                </a:lnTo>
                <a:lnTo>
                  <a:pt x="301254" y="540978"/>
                </a:lnTo>
                <a:lnTo>
                  <a:pt x="305485" y="543050"/>
                </a:lnTo>
                <a:lnTo>
                  <a:pt x="305485" y="545097"/>
                </a:lnTo>
                <a:lnTo>
                  <a:pt x="309716" y="547145"/>
                </a:lnTo>
                <a:lnTo>
                  <a:pt x="309716" y="551239"/>
                </a:lnTo>
                <a:lnTo>
                  <a:pt x="313987" y="553286"/>
                </a:lnTo>
                <a:lnTo>
                  <a:pt x="313987" y="559428"/>
                </a:lnTo>
                <a:lnTo>
                  <a:pt x="318218" y="561475"/>
                </a:lnTo>
                <a:lnTo>
                  <a:pt x="318218" y="567641"/>
                </a:lnTo>
                <a:lnTo>
                  <a:pt x="322449" y="567641"/>
                </a:lnTo>
                <a:lnTo>
                  <a:pt x="322449" y="575830"/>
                </a:lnTo>
                <a:lnTo>
                  <a:pt x="326721" y="575830"/>
                </a:lnTo>
                <a:lnTo>
                  <a:pt x="326721" y="579924"/>
                </a:lnTo>
                <a:lnTo>
                  <a:pt x="322449" y="581972"/>
                </a:lnTo>
                <a:lnTo>
                  <a:pt x="322449" y="584019"/>
                </a:lnTo>
                <a:lnTo>
                  <a:pt x="318218" y="584019"/>
                </a:lnTo>
                <a:lnTo>
                  <a:pt x="318218" y="586066"/>
                </a:lnTo>
                <a:lnTo>
                  <a:pt x="313987" y="588113"/>
                </a:lnTo>
                <a:lnTo>
                  <a:pt x="309716" y="588113"/>
                </a:lnTo>
                <a:lnTo>
                  <a:pt x="305485" y="590160"/>
                </a:lnTo>
                <a:lnTo>
                  <a:pt x="254591" y="590160"/>
                </a:lnTo>
                <a:lnTo>
                  <a:pt x="246088" y="588113"/>
                </a:lnTo>
                <a:lnTo>
                  <a:pt x="241857" y="588113"/>
                </a:lnTo>
                <a:lnTo>
                  <a:pt x="233355" y="586066"/>
                </a:lnTo>
                <a:lnTo>
                  <a:pt x="224893" y="586066"/>
                </a:lnTo>
                <a:lnTo>
                  <a:pt x="216390" y="584019"/>
                </a:lnTo>
                <a:lnTo>
                  <a:pt x="207887" y="584019"/>
                </a:lnTo>
                <a:lnTo>
                  <a:pt x="203656" y="581972"/>
                </a:lnTo>
                <a:lnTo>
                  <a:pt x="195154" y="579924"/>
                </a:lnTo>
                <a:lnTo>
                  <a:pt x="186692" y="577877"/>
                </a:lnTo>
                <a:lnTo>
                  <a:pt x="178189" y="577877"/>
                </a:lnTo>
                <a:lnTo>
                  <a:pt x="173958" y="575830"/>
                </a:lnTo>
                <a:lnTo>
                  <a:pt x="165455" y="573783"/>
                </a:lnTo>
                <a:lnTo>
                  <a:pt x="160163" y="572502"/>
                </a:lnTo>
                <a:lnTo>
                  <a:pt x="152722" y="577877"/>
                </a:lnTo>
                <a:lnTo>
                  <a:pt x="144260" y="581972"/>
                </a:lnTo>
                <a:lnTo>
                  <a:pt x="135757" y="586066"/>
                </a:lnTo>
                <a:lnTo>
                  <a:pt x="131526" y="590160"/>
                </a:lnTo>
                <a:lnTo>
                  <a:pt x="127295" y="594280"/>
                </a:lnTo>
                <a:lnTo>
                  <a:pt x="123023" y="596327"/>
                </a:lnTo>
                <a:lnTo>
                  <a:pt x="114562" y="596327"/>
                </a:lnTo>
                <a:lnTo>
                  <a:pt x="114562" y="598374"/>
                </a:lnTo>
                <a:lnTo>
                  <a:pt x="106059" y="598374"/>
                </a:lnTo>
                <a:lnTo>
                  <a:pt x="106059" y="600421"/>
                </a:lnTo>
                <a:lnTo>
                  <a:pt x="97597" y="600421"/>
                </a:lnTo>
                <a:lnTo>
                  <a:pt x="97597" y="602468"/>
                </a:lnTo>
                <a:lnTo>
                  <a:pt x="93325" y="602468"/>
                </a:lnTo>
                <a:lnTo>
                  <a:pt x="89094" y="604515"/>
                </a:lnTo>
                <a:lnTo>
                  <a:pt x="84863" y="604515"/>
                </a:lnTo>
                <a:lnTo>
                  <a:pt x="80592" y="606563"/>
                </a:lnTo>
                <a:lnTo>
                  <a:pt x="76361" y="606563"/>
                </a:lnTo>
                <a:lnTo>
                  <a:pt x="72130" y="608610"/>
                </a:lnTo>
                <a:lnTo>
                  <a:pt x="67858" y="608610"/>
                </a:lnTo>
                <a:lnTo>
                  <a:pt x="63627" y="610657"/>
                </a:lnTo>
                <a:lnTo>
                  <a:pt x="55165" y="610657"/>
                </a:lnTo>
                <a:lnTo>
                  <a:pt x="50893" y="612704"/>
                </a:lnTo>
                <a:lnTo>
                  <a:pt x="12733" y="612704"/>
                </a:lnTo>
                <a:lnTo>
                  <a:pt x="12733" y="610657"/>
                </a:lnTo>
                <a:lnTo>
                  <a:pt x="8461" y="610657"/>
                </a:lnTo>
                <a:lnTo>
                  <a:pt x="8461" y="606563"/>
                </a:lnTo>
                <a:lnTo>
                  <a:pt x="4230" y="606563"/>
                </a:lnTo>
                <a:lnTo>
                  <a:pt x="4230" y="594280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835243" y="4426610"/>
            <a:ext cx="661904" cy="924199"/>
          </a:xfrm>
          <a:custGeom>
            <a:avLst/>
            <a:gdLst/>
            <a:ahLst/>
            <a:cxnLst/>
            <a:rect l="l" t="t" r="r" b="b"/>
            <a:pathLst>
              <a:path w="661904" h="924199">
                <a:moveTo>
                  <a:pt x="254672" y="354510"/>
                </a:moveTo>
                <a:lnTo>
                  <a:pt x="250604" y="352463"/>
                </a:lnTo>
                <a:lnTo>
                  <a:pt x="250604" y="350416"/>
                </a:lnTo>
                <a:lnTo>
                  <a:pt x="246129" y="346322"/>
                </a:lnTo>
                <a:lnTo>
                  <a:pt x="246129" y="344275"/>
                </a:lnTo>
                <a:lnTo>
                  <a:pt x="242061" y="342227"/>
                </a:lnTo>
                <a:lnTo>
                  <a:pt x="242061" y="340180"/>
                </a:lnTo>
                <a:lnTo>
                  <a:pt x="237586" y="336086"/>
                </a:lnTo>
                <a:lnTo>
                  <a:pt x="237586" y="329919"/>
                </a:lnTo>
                <a:lnTo>
                  <a:pt x="233517" y="327872"/>
                </a:lnTo>
                <a:lnTo>
                  <a:pt x="233517" y="325825"/>
                </a:lnTo>
                <a:lnTo>
                  <a:pt x="229449" y="313542"/>
                </a:lnTo>
                <a:lnTo>
                  <a:pt x="229449" y="301234"/>
                </a:lnTo>
                <a:lnTo>
                  <a:pt x="224974" y="288951"/>
                </a:lnTo>
                <a:lnTo>
                  <a:pt x="224974" y="278690"/>
                </a:lnTo>
                <a:lnTo>
                  <a:pt x="220906" y="268454"/>
                </a:lnTo>
                <a:lnTo>
                  <a:pt x="220906" y="250005"/>
                </a:lnTo>
                <a:lnTo>
                  <a:pt x="216431" y="241816"/>
                </a:lnTo>
                <a:lnTo>
                  <a:pt x="216431" y="219272"/>
                </a:lnTo>
                <a:lnTo>
                  <a:pt x="212362" y="213130"/>
                </a:lnTo>
                <a:lnTo>
                  <a:pt x="212362" y="206964"/>
                </a:lnTo>
                <a:lnTo>
                  <a:pt x="216431" y="200822"/>
                </a:lnTo>
                <a:lnTo>
                  <a:pt x="216431" y="190587"/>
                </a:lnTo>
                <a:lnTo>
                  <a:pt x="220906" y="186492"/>
                </a:lnTo>
                <a:lnTo>
                  <a:pt x="220906" y="180326"/>
                </a:lnTo>
                <a:lnTo>
                  <a:pt x="224974" y="176231"/>
                </a:lnTo>
                <a:lnTo>
                  <a:pt x="229449" y="172137"/>
                </a:lnTo>
                <a:lnTo>
                  <a:pt x="233517" y="168043"/>
                </a:lnTo>
                <a:lnTo>
                  <a:pt x="237586" y="163948"/>
                </a:lnTo>
                <a:lnTo>
                  <a:pt x="242061" y="159854"/>
                </a:lnTo>
                <a:lnTo>
                  <a:pt x="250604" y="157782"/>
                </a:lnTo>
                <a:lnTo>
                  <a:pt x="259147" y="153687"/>
                </a:lnTo>
                <a:lnTo>
                  <a:pt x="267284" y="149593"/>
                </a:lnTo>
                <a:lnTo>
                  <a:pt x="275827" y="147546"/>
                </a:lnTo>
                <a:lnTo>
                  <a:pt x="288846" y="143452"/>
                </a:lnTo>
                <a:lnTo>
                  <a:pt x="296982" y="139357"/>
                </a:lnTo>
                <a:lnTo>
                  <a:pt x="310000" y="135263"/>
                </a:lnTo>
                <a:lnTo>
                  <a:pt x="326680" y="133191"/>
                </a:lnTo>
                <a:lnTo>
                  <a:pt x="339699" y="129096"/>
                </a:lnTo>
                <a:lnTo>
                  <a:pt x="348242" y="127049"/>
                </a:lnTo>
                <a:lnTo>
                  <a:pt x="356379" y="122955"/>
                </a:lnTo>
                <a:lnTo>
                  <a:pt x="364922" y="120908"/>
                </a:lnTo>
                <a:lnTo>
                  <a:pt x="369397" y="118861"/>
                </a:lnTo>
                <a:lnTo>
                  <a:pt x="377940" y="116813"/>
                </a:lnTo>
                <a:lnTo>
                  <a:pt x="386077" y="114766"/>
                </a:lnTo>
                <a:lnTo>
                  <a:pt x="390552" y="112719"/>
                </a:lnTo>
                <a:lnTo>
                  <a:pt x="399095" y="110672"/>
                </a:lnTo>
                <a:lnTo>
                  <a:pt x="403163" y="108625"/>
                </a:lnTo>
                <a:lnTo>
                  <a:pt x="411707" y="106552"/>
                </a:lnTo>
                <a:lnTo>
                  <a:pt x="415775" y="104505"/>
                </a:lnTo>
                <a:lnTo>
                  <a:pt x="420250" y="102458"/>
                </a:lnTo>
                <a:lnTo>
                  <a:pt x="424318" y="100411"/>
                </a:lnTo>
                <a:lnTo>
                  <a:pt x="432862" y="100411"/>
                </a:lnTo>
                <a:lnTo>
                  <a:pt x="437337" y="98364"/>
                </a:lnTo>
                <a:lnTo>
                  <a:pt x="441405" y="96317"/>
                </a:lnTo>
                <a:lnTo>
                  <a:pt x="445473" y="94269"/>
                </a:lnTo>
                <a:lnTo>
                  <a:pt x="449948" y="94269"/>
                </a:lnTo>
                <a:lnTo>
                  <a:pt x="454017" y="92222"/>
                </a:lnTo>
                <a:lnTo>
                  <a:pt x="458492" y="90175"/>
                </a:lnTo>
                <a:lnTo>
                  <a:pt x="462560" y="90175"/>
                </a:lnTo>
                <a:lnTo>
                  <a:pt x="467035" y="88128"/>
                </a:lnTo>
                <a:lnTo>
                  <a:pt x="467035" y="86081"/>
                </a:lnTo>
                <a:lnTo>
                  <a:pt x="471103" y="86081"/>
                </a:lnTo>
                <a:lnTo>
                  <a:pt x="475172" y="84034"/>
                </a:lnTo>
                <a:lnTo>
                  <a:pt x="479647" y="84034"/>
                </a:lnTo>
                <a:lnTo>
                  <a:pt x="483715" y="81961"/>
                </a:lnTo>
                <a:lnTo>
                  <a:pt x="488190" y="79914"/>
                </a:lnTo>
                <a:lnTo>
                  <a:pt x="492258" y="79914"/>
                </a:lnTo>
                <a:lnTo>
                  <a:pt x="492258" y="77867"/>
                </a:lnTo>
                <a:lnTo>
                  <a:pt x="479647" y="77867"/>
                </a:lnTo>
                <a:lnTo>
                  <a:pt x="475172" y="75820"/>
                </a:lnTo>
                <a:lnTo>
                  <a:pt x="467035" y="75820"/>
                </a:lnTo>
                <a:lnTo>
                  <a:pt x="462560" y="73773"/>
                </a:lnTo>
                <a:lnTo>
                  <a:pt x="458492" y="73773"/>
                </a:lnTo>
                <a:lnTo>
                  <a:pt x="454017" y="71726"/>
                </a:lnTo>
                <a:lnTo>
                  <a:pt x="449948" y="71726"/>
                </a:lnTo>
                <a:lnTo>
                  <a:pt x="445473" y="69678"/>
                </a:lnTo>
                <a:lnTo>
                  <a:pt x="441405" y="67631"/>
                </a:lnTo>
                <a:lnTo>
                  <a:pt x="437337" y="67631"/>
                </a:lnTo>
                <a:lnTo>
                  <a:pt x="432862" y="65584"/>
                </a:lnTo>
                <a:lnTo>
                  <a:pt x="428793" y="63537"/>
                </a:lnTo>
                <a:lnTo>
                  <a:pt x="428793" y="61490"/>
                </a:lnTo>
                <a:lnTo>
                  <a:pt x="424318" y="57395"/>
                </a:lnTo>
                <a:lnTo>
                  <a:pt x="420250" y="55323"/>
                </a:lnTo>
                <a:lnTo>
                  <a:pt x="420250" y="53276"/>
                </a:lnTo>
                <a:lnTo>
                  <a:pt x="415775" y="49182"/>
                </a:lnTo>
                <a:lnTo>
                  <a:pt x="415775" y="47134"/>
                </a:lnTo>
                <a:lnTo>
                  <a:pt x="411707" y="43040"/>
                </a:lnTo>
                <a:lnTo>
                  <a:pt x="411707" y="30732"/>
                </a:lnTo>
                <a:lnTo>
                  <a:pt x="407639" y="26638"/>
                </a:lnTo>
                <a:lnTo>
                  <a:pt x="407639" y="20496"/>
                </a:lnTo>
                <a:lnTo>
                  <a:pt x="403163" y="18449"/>
                </a:lnTo>
                <a:lnTo>
                  <a:pt x="403163" y="16402"/>
                </a:lnTo>
                <a:lnTo>
                  <a:pt x="399095" y="14355"/>
                </a:lnTo>
                <a:lnTo>
                  <a:pt x="399095" y="12308"/>
                </a:lnTo>
                <a:lnTo>
                  <a:pt x="394620" y="10260"/>
                </a:lnTo>
                <a:lnTo>
                  <a:pt x="394620" y="8213"/>
                </a:lnTo>
                <a:lnTo>
                  <a:pt x="390552" y="8213"/>
                </a:lnTo>
                <a:lnTo>
                  <a:pt x="386077" y="6141"/>
                </a:lnTo>
                <a:lnTo>
                  <a:pt x="382009" y="6141"/>
                </a:lnTo>
                <a:lnTo>
                  <a:pt x="382009" y="4094"/>
                </a:lnTo>
                <a:lnTo>
                  <a:pt x="373465" y="4094"/>
                </a:lnTo>
                <a:lnTo>
                  <a:pt x="369397" y="2047"/>
                </a:lnTo>
                <a:lnTo>
                  <a:pt x="352310" y="2047"/>
                </a:lnTo>
                <a:lnTo>
                  <a:pt x="348242" y="0"/>
                </a:lnTo>
                <a:lnTo>
                  <a:pt x="335224" y="0"/>
                </a:lnTo>
                <a:lnTo>
                  <a:pt x="331155" y="2047"/>
                </a:lnTo>
                <a:lnTo>
                  <a:pt x="318544" y="2047"/>
                </a:lnTo>
                <a:lnTo>
                  <a:pt x="314069" y="4094"/>
                </a:lnTo>
                <a:lnTo>
                  <a:pt x="301457" y="4094"/>
                </a:lnTo>
                <a:lnTo>
                  <a:pt x="296982" y="6141"/>
                </a:lnTo>
                <a:lnTo>
                  <a:pt x="292914" y="6141"/>
                </a:lnTo>
                <a:lnTo>
                  <a:pt x="284370" y="8213"/>
                </a:lnTo>
                <a:lnTo>
                  <a:pt x="280302" y="8213"/>
                </a:lnTo>
                <a:lnTo>
                  <a:pt x="271759" y="10260"/>
                </a:lnTo>
                <a:lnTo>
                  <a:pt x="267284" y="10260"/>
                </a:lnTo>
                <a:lnTo>
                  <a:pt x="259147" y="12308"/>
                </a:lnTo>
                <a:lnTo>
                  <a:pt x="254672" y="14355"/>
                </a:lnTo>
                <a:lnTo>
                  <a:pt x="246129" y="14355"/>
                </a:lnTo>
                <a:lnTo>
                  <a:pt x="242061" y="16402"/>
                </a:lnTo>
                <a:lnTo>
                  <a:pt x="233517" y="18449"/>
                </a:lnTo>
                <a:lnTo>
                  <a:pt x="224974" y="20496"/>
                </a:lnTo>
                <a:lnTo>
                  <a:pt x="220906" y="22543"/>
                </a:lnTo>
                <a:lnTo>
                  <a:pt x="212362" y="22543"/>
                </a:lnTo>
                <a:lnTo>
                  <a:pt x="203819" y="24591"/>
                </a:lnTo>
                <a:lnTo>
                  <a:pt x="195276" y="26638"/>
                </a:lnTo>
                <a:lnTo>
                  <a:pt x="186732" y="28685"/>
                </a:lnTo>
                <a:lnTo>
                  <a:pt x="182664" y="30732"/>
                </a:lnTo>
                <a:lnTo>
                  <a:pt x="174121" y="32804"/>
                </a:lnTo>
                <a:lnTo>
                  <a:pt x="165577" y="36899"/>
                </a:lnTo>
                <a:lnTo>
                  <a:pt x="157034" y="38946"/>
                </a:lnTo>
                <a:lnTo>
                  <a:pt x="148491" y="40993"/>
                </a:lnTo>
                <a:lnTo>
                  <a:pt x="140354" y="43040"/>
                </a:lnTo>
                <a:lnTo>
                  <a:pt x="131811" y="45087"/>
                </a:lnTo>
                <a:lnTo>
                  <a:pt x="123268" y="49182"/>
                </a:lnTo>
                <a:lnTo>
                  <a:pt x="114724" y="49182"/>
                </a:lnTo>
                <a:lnTo>
                  <a:pt x="114724" y="51229"/>
                </a:lnTo>
                <a:lnTo>
                  <a:pt x="110656" y="51229"/>
                </a:lnTo>
                <a:lnTo>
                  <a:pt x="106181" y="53276"/>
                </a:lnTo>
                <a:lnTo>
                  <a:pt x="102113" y="53276"/>
                </a:lnTo>
                <a:lnTo>
                  <a:pt x="102113" y="55323"/>
                </a:lnTo>
                <a:lnTo>
                  <a:pt x="93569" y="55323"/>
                </a:lnTo>
                <a:lnTo>
                  <a:pt x="93569" y="57395"/>
                </a:lnTo>
                <a:lnTo>
                  <a:pt x="89094" y="57395"/>
                </a:lnTo>
                <a:lnTo>
                  <a:pt x="85026" y="59442"/>
                </a:lnTo>
                <a:lnTo>
                  <a:pt x="80958" y="59442"/>
                </a:lnTo>
                <a:lnTo>
                  <a:pt x="80958" y="61490"/>
                </a:lnTo>
                <a:lnTo>
                  <a:pt x="76483" y="61490"/>
                </a:lnTo>
                <a:lnTo>
                  <a:pt x="72414" y="63537"/>
                </a:lnTo>
                <a:lnTo>
                  <a:pt x="67939" y="63537"/>
                </a:lnTo>
                <a:lnTo>
                  <a:pt x="67939" y="65584"/>
                </a:lnTo>
                <a:lnTo>
                  <a:pt x="63871" y="65584"/>
                </a:lnTo>
                <a:lnTo>
                  <a:pt x="59396" y="67631"/>
                </a:lnTo>
                <a:lnTo>
                  <a:pt x="51259" y="67631"/>
                </a:lnTo>
                <a:lnTo>
                  <a:pt x="51259" y="69678"/>
                </a:lnTo>
                <a:lnTo>
                  <a:pt x="46784" y="69678"/>
                </a:lnTo>
                <a:lnTo>
                  <a:pt x="42716" y="71726"/>
                </a:lnTo>
                <a:lnTo>
                  <a:pt x="29698" y="71726"/>
                </a:lnTo>
                <a:lnTo>
                  <a:pt x="29698" y="73773"/>
                </a:lnTo>
                <a:lnTo>
                  <a:pt x="8543" y="73773"/>
                </a:lnTo>
                <a:lnTo>
                  <a:pt x="4475" y="71726"/>
                </a:lnTo>
                <a:lnTo>
                  <a:pt x="0" y="69678"/>
                </a:lnTo>
                <a:lnTo>
                  <a:pt x="8543" y="922152"/>
                </a:lnTo>
                <a:lnTo>
                  <a:pt x="13018" y="924199"/>
                </a:lnTo>
                <a:lnTo>
                  <a:pt x="51259" y="924199"/>
                </a:lnTo>
                <a:lnTo>
                  <a:pt x="59396" y="922152"/>
                </a:lnTo>
                <a:lnTo>
                  <a:pt x="67939" y="922152"/>
                </a:lnTo>
                <a:lnTo>
                  <a:pt x="80958" y="920105"/>
                </a:lnTo>
                <a:lnTo>
                  <a:pt x="89094" y="918033"/>
                </a:lnTo>
                <a:lnTo>
                  <a:pt x="102113" y="915986"/>
                </a:lnTo>
                <a:lnTo>
                  <a:pt x="110656" y="913939"/>
                </a:lnTo>
                <a:lnTo>
                  <a:pt x="123268" y="909844"/>
                </a:lnTo>
                <a:lnTo>
                  <a:pt x="123268" y="907797"/>
                </a:lnTo>
                <a:lnTo>
                  <a:pt x="127336" y="905750"/>
                </a:lnTo>
                <a:lnTo>
                  <a:pt x="127336" y="903703"/>
                </a:lnTo>
                <a:lnTo>
                  <a:pt x="131811" y="901655"/>
                </a:lnTo>
                <a:lnTo>
                  <a:pt x="135879" y="899608"/>
                </a:lnTo>
                <a:lnTo>
                  <a:pt x="140354" y="897561"/>
                </a:lnTo>
                <a:lnTo>
                  <a:pt x="144423" y="895514"/>
                </a:lnTo>
                <a:lnTo>
                  <a:pt x="148491" y="895514"/>
                </a:lnTo>
                <a:lnTo>
                  <a:pt x="152966" y="893467"/>
                </a:lnTo>
                <a:lnTo>
                  <a:pt x="157034" y="891395"/>
                </a:lnTo>
                <a:lnTo>
                  <a:pt x="161509" y="889347"/>
                </a:lnTo>
                <a:lnTo>
                  <a:pt x="170053" y="887300"/>
                </a:lnTo>
                <a:lnTo>
                  <a:pt x="174121" y="885253"/>
                </a:lnTo>
                <a:lnTo>
                  <a:pt x="182664" y="883206"/>
                </a:lnTo>
                <a:lnTo>
                  <a:pt x="186732" y="881159"/>
                </a:lnTo>
                <a:lnTo>
                  <a:pt x="195276" y="879112"/>
                </a:lnTo>
                <a:lnTo>
                  <a:pt x="199751" y="877064"/>
                </a:lnTo>
                <a:lnTo>
                  <a:pt x="207887" y="875017"/>
                </a:lnTo>
                <a:lnTo>
                  <a:pt x="216431" y="872970"/>
                </a:lnTo>
                <a:lnTo>
                  <a:pt x="220906" y="870923"/>
                </a:lnTo>
                <a:lnTo>
                  <a:pt x="229449" y="868876"/>
                </a:lnTo>
                <a:lnTo>
                  <a:pt x="237586" y="866804"/>
                </a:lnTo>
                <a:lnTo>
                  <a:pt x="246129" y="864756"/>
                </a:lnTo>
                <a:lnTo>
                  <a:pt x="254672" y="862709"/>
                </a:lnTo>
                <a:lnTo>
                  <a:pt x="263216" y="860662"/>
                </a:lnTo>
                <a:lnTo>
                  <a:pt x="271759" y="858615"/>
                </a:lnTo>
                <a:lnTo>
                  <a:pt x="284370" y="856568"/>
                </a:lnTo>
                <a:lnTo>
                  <a:pt x="292914" y="854521"/>
                </a:lnTo>
                <a:lnTo>
                  <a:pt x="301457" y="852473"/>
                </a:lnTo>
                <a:lnTo>
                  <a:pt x="310000" y="850426"/>
                </a:lnTo>
                <a:lnTo>
                  <a:pt x="326680" y="844285"/>
                </a:lnTo>
                <a:lnTo>
                  <a:pt x="343767" y="840165"/>
                </a:lnTo>
                <a:lnTo>
                  <a:pt x="360854" y="836071"/>
                </a:lnTo>
                <a:lnTo>
                  <a:pt x="377940" y="831977"/>
                </a:lnTo>
                <a:lnTo>
                  <a:pt x="399095" y="827882"/>
                </a:lnTo>
                <a:lnTo>
                  <a:pt x="415775" y="821741"/>
                </a:lnTo>
                <a:lnTo>
                  <a:pt x="432862" y="817646"/>
                </a:lnTo>
                <a:lnTo>
                  <a:pt x="449948" y="811480"/>
                </a:lnTo>
                <a:lnTo>
                  <a:pt x="462560" y="807386"/>
                </a:lnTo>
                <a:lnTo>
                  <a:pt x="479647" y="803291"/>
                </a:lnTo>
                <a:lnTo>
                  <a:pt x="496733" y="797150"/>
                </a:lnTo>
                <a:lnTo>
                  <a:pt x="513413" y="793055"/>
                </a:lnTo>
                <a:lnTo>
                  <a:pt x="526432" y="786889"/>
                </a:lnTo>
                <a:lnTo>
                  <a:pt x="539043" y="782794"/>
                </a:lnTo>
                <a:lnTo>
                  <a:pt x="556130" y="776653"/>
                </a:lnTo>
                <a:lnTo>
                  <a:pt x="568741" y="772559"/>
                </a:lnTo>
                <a:lnTo>
                  <a:pt x="581353" y="766417"/>
                </a:lnTo>
                <a:lnTo>
                  <a:pt x="594371" y="762298"/>
                </a:lnTo>
                <a:lnTo>
                  <a:pt x="602508" y="756156"/>
                </a:lnTo>
                <a:lnTo>
                  <a:pt x="615526" y="752062"/>
                </a:lnTo>
                <a:lnTo>
                  <a:pt x="624070" y="745920"/>
                </a:lnTo>
                <a:lnTo>
                  <a:pt x="632206" y="739754"/>
                </a:lnTo>
                <a:lnTo>
                  <a:pt x="640749" y="735660"/>
                </a:lnTo>
                <a:lnTo>
                  <a:pt x="645225" y="729518"/>
                </a:lnTo>
                <a:lnTo>
                  <a:pt x="653768" y="725424"/>
                </a:lnTo>
                <a:lnTo>
                  <a:pt x="657836" y="719282"/>
                </a:lnTo>
                <a:lnTo>
                  <a:pt x="657836" y="715163"/>
                </a:lnTo>
                <a:lnTo>
                  <a:pt x="661904" y="709021"/>
                </a:lnTo>
                <a:lnTo>
                  <a:pt x="661904" y="694691"/>
                </a:lnTo>
                <a:lnTo>
                  <a:pt x="657836" y="690597"/>
                </a:lnTo>
                <a:lnTo>
                  <a:pt x="653768" y="684430"/>
                </a:lnTo>
                <a:lnTo>
                  <a:pt x="649293" y="678289"/>
                </a:lnTo>
                <a:lnTo>
                  <a:pt x="645225" y="672147"/>
                </a:lnTo>
                <a:lnTo>
                  <a:pt x="645225" y="666006"/>
                </a:lnTo>
                <a:lnTo>
                  <a:pt x="640749" y="659839"/>
                </a:lnTo>
                <a:lnTo>
                  <a:pt x="636681" y="653698"/>
                </a:lnTo>
                <a:lnTo>
                  <a:pt x="636681" y="649603"/>
                </a:lnTo>
                <a:lnTo>
                  <a:pt x="632206" y="643462"/>
                </a:lnTo>
                <a:lnTo>
                  <a:pt x="628138" y="637295"/>
                </a:lnTo>
                <a:lnTo>
                  <a:pt x="628138" y="633201"/>
                </a:lnTo>
                <a:lnTo>
                  <a:pt x="624070" y="627059"/>
                </a:lnTo>
                <a:lnTo>
                  <a:pt x="619595" y="622965"/>
                </a:lnTo>
                <a:lnTo>
                  <a:pt x="619595" y="616823"/>
                </a:lnTo>
                <a:lnTo>
                  <a:pt x="615526" y="612704"/>
                </a:lnTo>
                <a:lnTo>
                  <a:pt x="615526" y="606563"/>
                </a:lnTo>
                <a:lnTo>
                  <a:pt x="611051" y="602468"/>
                </a:lnTo>
                <a:lnTo>
                  <a:pt x="611051" y="598374"/>
                </a:lnTo>
                <a:lnTo>
                  <a:pt x="606983" y="594280"/>
                </a:lnTo>
                <a:lnTo>
                  <a:pt x="606983" y="586066"/>
                </a:lnTo>
                <a:lnTo>
                  <a:pt x="602508" y="581972"/>
                </a:lnTo>
                <a:lnTo>
                  <a:pt x="602508" y="573783"/>
                </a:lnTo>
                <a:lnTo>
                  <a:pt x="598440" y="569688"/>
                </a:lnTo>
                <a:lnTo>
                  <a:pt x="598440" y="557380"/>
                </a:lnTo>
                <a:lnTo>
                  <a:pt x="594371" y="553286"/>
                </a:lnTo>
                <a:lnTo>
                  <a:pt x="594371" y="491821"/>
                </a:lnTo>
                <a:lnTo>
                  <a:pt x="589896" y="485654"/>
                </a:lnTo>
                <a:lnTo>
                  <a:pt x="589896" y="479513"/>
                </a:lnTo>
                <a:lnTo>
                  <a:pt x="585828" y="475419"/>
                </a:lnTo>
                <a:lnTo>
                  <a:pt x="585828" y="469277"/>
                </a:lnTo>
                <a:lnTo>
                  <a:pt x="581353" y="465183"/>
                </a:lnTo>
                <a:lnTo>
                  <a:pt x="577285" y="461063"/>
                </a:lnTo>
                <a:lnTo>
                  <a:pt x="577285" y="454922"/>
                </a:lnTo>
                <a:lnTo>
                  <a:pt x="572810" y="450827"/>
                </a:lnTo>
                <a:lnTo>
                  <a:pt x="568741" y="446733"/>
                </a:lnTo>
                <a:lnTo>
                  <a:pt x="564673" y="442639"/>
                </a:lnTo>
                <a:lnTo>
                  <a:pt x="560198" y="440592"/>
                </a:lnTo>
                <a:lnTo>
                  <a:pt x="556130" y="436472"/>
                </a:lnTo>
                <a:lnTo>
                  <a:pt x="547586" y="432378"/>
                </a:lnTo>
                <a:lnTo>
                  <a:pt x="543111" y="430331"/>
                </a:lnTo>
                <a:lnTo>
                  <a:pt x="534975" y="426236"/>
                </a:lnTo>
                <a:lnTo>
                  <a:pt x="530500" y="424189"/>
                </a:lnTo>
                <a:lnTo>
                  <a:pt x="521956" y="422142"/>
                </a:lnTo>
                <a:lnTo>
                  <a:pt x="513413" y="418048"/>
                </a:lnTo>
                <a:lnTo>
                  <a:pt x="504870" y="416001"/>
                </a:lnTo>
                <a:lnTo>
                  <a:pt x="496733" y="413953"/>
                </a:lnTo>
                <a:lnTo>
                  <a:pt x="488190" y="411906"/>
                </a:lnTo>
                <a:lnTo>
                  <a:pt x="475172" y="409834"/>
                </a:lnTo>
                <a:lnTo>
                  <a:pt x="467035" y="409834"/>
                </a:lnTo>
                <a:lnTo>
                  <a:pt x="454017" y="407787"/>
                </a:lnTo>
                <a:lnTo>
                  <a:pt x="449948" y="405740"/>
                </a:lnTo>
                <a:lnTo>
                  <a:pt x="445473" y="403693"/>
                </a:lnTo>
                <a:lnTo>
                  <a:pt x="441405" y="401645"/>
                </a:lnTo>
                <a:lnTo>
                  <a:pt x="437337" y="401645"/>
                </a:lnTo>
                <a:lnTo>
                  <a:pt x="432862" y="399598"/>
                </a:lnTo>
                <a:lnTo>
                  <a:pt x="428793" y="397551"/>
                </a:lnTo>
                <a:lnTo>
                  <a:pt x="424318" y="397551"/>
                </a:lnTo>
                <a:lnTo>
                  <a:pt x="420250" y="395504"/>
                </a:lnTo>
                <a:lnTo>
                  <a:pt x="415775" y="395504"/>
                </a:lnTo>
                <a:lnTo>
                  <a:pt x="411707" y="393457"/>
                </a:lnTo>
                <a:lnTo>
                  <a:pt x="403163" y="393457"/>
                </a:lnTo>
                <a:lnTo>
                  <a:pt x="399095" y="391409"/>
                </a:lnTo>
                <a:lnTo>
                  <a:pt x="386077" y="391409"/>
                </a:lnTo>
                <a:lnTo>
                  <a:pt x="382009" y="389362"/>
                </a:lnTo>
                <a:lnTo>
                  <a:pt x="322612" y="389362"/>
                </a:lnTo>
                <a:lnTo>
                  <a:pt x="318544" y="387315"/>
                </a:lnTo>
                <a:lnTo>
                  <a:pt x="314069" y="387315"/>
                </a:lnTo>
                <a:lnTo>
                  <a:pt x="310000" y="385243"/>
                </a:lnTo>
                <a:lnTo>
                  <a:pt x="305525" y="385243"/>
                </a:lnTo>
                <a:lnTo>
                  <a:pt x="305525" y="383196"/>
                </a:lnTo>
                <a:lnTo>
                  <a:pt x="301457" y="383196"/>
                </a:lnTo>
                <a:lnTo>
                  <a:pt x="296982" y="381149"/>
                </a:lnTo>
                <a:lnTo>
                  <a:pt x="292914" y="379101"/>
                </a:lnTo>
                <a:lnTo>
                  <a:pt x="288846" y="379101"/>
                </a:lnTo>
                <a:lnTo>
                  <a:pt x="288846" y="377054"/>
                </a:lnTo>
                <a:lnTo>
                  <a:pt x="284370" y="375007"/>
                </a:lnTo>
                <a:lnTo>
                  <a:pt x="280302" y="372960"/>
                </a:lnTo>
                <a:lnTo>
                  <a:pt x="275827" y="370913"/>
                </a:lnTo>
                <a:lnTo>
                  <a:pt x="271759" y="368866"/>
                </a:lnTo>
                <a:lnTo>
                  <a:pt x="267284" y="366818"/>
                </a:lnTo>
                <a:lnTo>
                  <a:pt x="267284" y="364771"/>
                </a:lnTo>
                <a:lnTo>
                  <a:pt x="263216" y="360652"/>
                </a:lnTo>
                <a:lnTo>
                  <a:pt x="259147" y="358605"/>
                </a:lnTo>
                <a:lnTo>
                  <a:pt x="259147" y="356558"/>
                </a:lnTo>
                <a:lnTo>
                  <a:pt x="254672" y="354510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747741" y="3918411"/>
            <a:ext cx="2388959" cy="1872965"/>
          </a:xfrm>
          <a:custGeom>
            <a:avLst/>
            <a:gdLst/>
            <a:ahLst/>
            <a:cxnLst/>
            <a:rect l="l" t="t" r="r" b="b"/>
            <a:pathLst>
              <a:path w="2388959" h="1872965">
                <a:moveTo>
                  <a:pt x="513454" y="1670095"/>
                </a:moveTo>
                <a:lnTo>
                  <a:pt x="517685" y="1668048"/>
                </a:lnTo>
                <a:lnTo>
                  <a:pt x="517685" y="1666001"/>
                </a:lnTo>
                <a:lnTo>
                  <a:pt x="521916" y="1666001"/>
                </a:lnTo>
                <a:lnTo>
                  <a:pt x="521916" y="1663954"/>
                </a:lnTo>
                <a:lnTo>
                  <a:pt x="526147" y="1663954"/>
                </a:lnTo>
                <a:lnTo>
                  <a:pt x="526147" y="1661907"/>
                </a:lnTo>
                <a:lnTo>
                  <a:pt x="530418" y="1661907"/>
                </a:lnTo>
                <a:lnTo>
                  <a:pt x="534649" y="1659859"/>
                </a:lnTo>
                <a:lnTo>
                  <a:pt x="538880" y="1657812"/>
                </a:lnTo>
                <a:lnTo>
                  <a:pt x="538880" y="1655765"/>
                </a:lnTo>
                <a:lnTo>
                  <a:pt x="543152" y="1651646"/>
                </a:lnTo>
                <a:lnTo>
                  <a:pt x="547383" y="1647551"/>
                </a:lnTo>
                <a:lnTo>
                  <a:pt x="551614" y="1643457"/>
                </a:lnTo>
                <a:lnTo>
                  <a:pt x="551614" y="1639363"/>
                </a:lnTo>
                <a:lnTo>
                  <a:pt x="555886" y="1635268"/>
                </a:lnTo>
                <a:lnTo>
                  <a:pt x="560117" y="1629127"/>
                </a:lnTo>
                <a:lnTo>
                  <a:pt x="564348" y="1625007"/>
                </a:lnTo>
                <a:lnTo>
                  <a:pt x="568579" y="1618866"/>
                </a:lnTo>
                <a:lnTo>
                  <a:pt x="568579" y="1612724"/>
                </a:lnTo>
                <a:lnTo>
                  <a:pt x="572850" y="1608630"/>
                </a:lnTo>
                <a:lnTo>
                  <a:pt x="577081" y="1602464"/>
                </a:lnTo>
                <a:lnTo>
                  <a:pt x="581312" y="1596322"/>
                </a:lnTo>
                <a:lnTo>
                  <a:pt x="585584" y="1590181"/>
                </a:lnTo>
                <a:lnTo>
                  <a:pt x="585584" y="1584039"/>
                </a:lnTo>
                <a:lnTo>
                  <a:pt x="589815" y="1579945"/>
                </a:lnTo>
                <a:lnTo>
                  <a:pt x="594046" y="1573778"/>
                </a:lnTo>
                <a:lnTo>
                  <a:pt x="598318" y="1567637"/>
                </a:lnTo>
                <a:lnTo>
                  <a:pt x="602549" y="1563542"/>
                </a:lnTo>
                <a:lnTo>
                  <a:pt x="602549" y="1559448"/>
                </a:lnTo>
                <a:lnTo>
                  <a:pt x="606780" y="1555354"/>
                </a:lnTo>
                <a:lnTo>
                  <a:pt x="611011" y="1551234"/>
                </a:lnTo>
                <a:lnTo>
                  <a:pt x="615282" y="1547140"/>
                </a:lnTo>
                <a:lnTo>
                  <a:pt x="619513" y="1545093"/>
                </a:lnTo>
                <a:lnTo>
                  <a:pt x="619513" y="1543046"/>
                </a:lnTo>
                <a:lnTo>
                  <a:pt x="623744" y="1540998"/>
                </a:lnTo>
                <a:lnTo>
                  <a:pt x="628016" y="1538951"/>
                </a:lnTo>
                <a:lnTo>
                  <a:pt x="636478" y="1538951"/>
                </a:lnTo>
                <a:lnTo>
                  <a:pt x="649211" y="1547140"/>
                </a:lnTo>
                <a:lnTo>
                  <a:pt x="666176" y="1553306"/>
                </a:lnTo>
                <a:lnTo>
                  <a:pt x="678910" y="1561495"/>
                </a:lnTo>
                <a:lnTo>
                  <a:pt x="695874" y="1567637"/>
                </a:lnTo>
                <a:lnTo>
                  <a:pt x="708608" y="1575825"/>
                </a:lnTo>
                <a:lnTo>
                  <a:pt x="725613" y="1584039"/>
                </a:lnTo>
                <a:lnTo>
                  <a:pt x="742578" y="1592228"/>
                </a:lnTo>
                <a:lnTo>
                  <a:pt x="755311" y="1600416"/>
                </a:lnTo>
                <a:lnTo>
                  <a:pt x="772276" y="1608630"/>
                </a:lnTo>
                <a:lnTo>
                  <a:pt x="789241" y="1618866"/>
                </a:lnTo>
                <a:lnTo>
                  <a:pt x="806205" y="1627055"/>
                </a:lnTo>
                <a:lnTo>
                  <a:pt x="823170" y="1635268"/>
                </a:lnTo>
                <a:lnTo>
                  <a:pt x="835904" y="1643457"/>
                </a:lnTo>
                <a:lnTo>
                  <a:pt x="852868" y="1651646"/>
                </a:lnTo>
                <a:lnTo>
                  <a:pt x="869874" y="1661907"/>
                </a:lnTo>
                <a:lnTo>
                  <a:pt x="886838" y="1670095"/>
                </a:lnTo>
                <a:lnTo>
                  <a:pt x="903803" y="1678284"/>
                </a:lnTo>
                <a:lnTo>
                  <a:pt x="920767" y="1688545"/>
                </a:lnTo>
                <a:lnTo>
                  <a:pt x="937732" y="1696734"/>
                </a:lnTo>
                <a:lnTo>
                  <a:pt x="954737" y="1704922"/>
                </a:lnTo>
                <a:lnTo>
                  <a:pt x="971702" y="1713136"/>
                </a:lnTo>
                <a:lnTo>
                  <a:pt x="988667" y="1721325"/>
                </a:lnTo>
                <a:lnTo>
                  <a:pt x="1005631" y="1729513"/>
                </a:lnTo>
                <a:lnTo>
                  <a:pt x="1022596" y="1737727"/>
                </a:lnTo>
                <a:lnTo>
                  <a:pt x="1043832" y="1745916"/>
                </a:lnTo>
                <a:lnTo>
                  <a:pt x="1060797" y="1754104"/>
                </a:lnTo>
                <a:lnTo>
                  <a:pt x="1077761" y="1762318"/>
                </a:lnTo>
                <a:lnTo>
                  <a:pt x="1094767" y="1770507"/>
                </a:lnTo>
                <a:lnTo>
                  <a:pt x="1111731" y="1776648"/>
                </a:lnTo>
                <a:lnTo>
                  <a:pt x="1128696" y="1782815"/>
                </a:lnTo>
                <a:lnTo>
                  <a:pt x="1145660" y="1791003"/>
                </a:lnTo>
                <a:lnTo>
                  <a:pt x="1162625" y="1797145"/>
                </a:lnTo>
                <a:lnTo>
                  <a:pt x="1175359" y="1801239"/>
                </a:lnTo>
                <a:lnTo>
                  <a:pt x="1188092" y="1807406"/>
                </a:lnTo>
                <a:lnTo>
                  <a:pt x="1200826" y="1811500"/>
                </a:lnTo>
                <a:lnTo>
                  <a:pt x="1209329" y="1815595"/>
                </a:lnTo>
                <a:lnTo>
                  <a:pt x="1222022" y="1819689"/>
                </a:lnTo>
                <a:lnTo>
                  <a:pt x="1234755" y="1823783"/>
                </a:lnTo>
                <a:lnTo>
                  <a:pt x="1247489" y="1827878"/>
                </a:lnTo>
                <a:lnTo>
                  <a:pt x="1260426" y="1831997"/>
                </a:lnTo>
                <a:lnTo>
                  <a:pt x="1273037" y="1836091"/>
                </a:lnTo>
                <a:lnTo>
                  <a:pt x="1285649" y="1840186"/>
                </a:lnTo>
                <a:lnTo>
                  <a:pt x="1298261" y="1844280"/>
                </a:lnTo>
                <a:lnTo>
                  <a:pt x="1311279" y="1846327"/>
                </a:lnTo>
                <a:lnTo>
                  <a:pt x="1319822" y="1850421"/>
                </a:lnTo>
                <a:lnTo>
                  <a:pt x="1332434" y="1852469"/>
                </a:lnTo>
                <a:lnTo>
                  <a:pt x="1345046" y="1854516"/>
                </a:lnTo>
                <a:lnTo>
                  <a:pt x="1357657" y="1858635"/>
                </a:lnTo>
                <a:lnTo>
                  <a:pt x="1370676" y="1860682"/>
                </a:lnTo>
                <a:lnTo>
                  <a:pt x="1383287" y="1862729"/>
                </a:lnTo>
                <a:lnTo>
                  <a:pt x="1391830" y="1864777"/>
                </a:lnTo>
                <a:lnTo>
                  <a:pt x="1404442" y="1866824"/>
                </a:lnTo>
                <a:lnTo>
                  <a:pt x="1417054" y="1866824"/>
                </a:lnTo>
                <a:lnTo>
                  <a:pt x="1430072" y="1868871"/>
                </a:lnTo>
                <a:lnTo>
                  <a:pt x="1438615" y="1870918"/>
                </a:lnTo>
                <a:lnTo>
                  <a:pt x="1463839" y="1870918"/>
                </a:lnTo>
                <a:lnTo>
                  <a:pt x="1472382" y="1872965"/>
                </a:lnTo>
                <a:lnTo>
                  <a:pt x="1514692" y="1872965"/>
                </a:lnTo>
                <a:lnTo>
                  <a:pt x="1527710" y="1870918"/>
                </a:lnTo>
                <a:lnTo>
                  <a:pt x="1535847" y="1870918"/>
                </a:lnTo>
                <a:lnTo>
                  <a:pt x="1544390" y="1868871"/>
                </a:lnTo>
                <a:lnTo>
                  <a:pt x="1548865" y="1868871"/>
                </a:lnTo>
                <a:lnTo>
                  <a:pt x="1557408" y="1866824"/>
                </a:lnTo>
                <a:lnTo>
                  <a:pt x="1565545" y="1864777"/>
                </a:lnTo>
                <a:lnTo>
                  <a:pt x="1574088" y="1862729"/>
                </a:lnTo>
                <a:lnTo>
                  <a:pt x="1582632" y="1860682"/>
                </a:lnTo>
                <a:lnTo>
                  <a:pt x="1591175" y="1858635"/>
                </a:lnTo>
                <a:lnTo>
                  <a:pt x="1599718" y="1854516"/>
                </a:lnTo>
                <a:lnTo>
                  <a:pt x="1608262" y="1852469"/>
                </a:lnTo>
                <a:lnTo>
                  <a:pt x="1616805" y="1848374"/>
                </a:lnTo>
                <a:lnTo>
                  <a:pt x="1624941" y="1844280"/>
                </a:lnTo>
                <a:lnTo>
                  <a:pt x="1633485" y="1840186"/>
                </a:lnTo>
                <a:lnTo>
                  <a:pt x="1637960" y="1836091"/>
                </a:lnTo>
                <a:lnTo>
                  <a:pt x="1646503" y="1831997"/>
                </a:lnTo>
                <a:lnTo>
                  <a:pt x="1654640" y="1827878"/>
                </a:lnTo>
                <a:lnTo>
                  <a:pt x="1663183" y="1823783"/>
                </a:lnTo>
                <a:lnTo>
                  <a:pt x="1671726" y="1819689"/>
                </a:lnTo>
                <a:lnTo>
                  <a:pt x="1680270" y="1815595"/>
                </a:lnTo>
                <a:lnTo>
                  <a:pt x="1688813" y="1809453"/>
                </a:lnTo>
                <a:lnTo>
                  <a:pt x="1697356" y="1805334"/>
                </a:lnTo>
                <a:lnTo>
                  <a:pt x="1701425" y="1801239"/>
                </a:lnTo>
                <a:lnTo>
                  <a:pt x="1709968" y="1797145"/>
                </a:lnTo>
                <a:lnTo>
                  <a:pt x="1718511" y="1791003"/>
                </a:lnTo>
                <a:lnTo>
                  <a:pt x="1722579" y="1786909"/>
                </a:lnTo>
                <a:lnTo>
                  <a:pt x="1727055" y="1782815"/>
                </a:lnTo>
                <a:lnTo>
                  <a:pt x="1735598" y="1776648"/>
                </a:lnTo>
                <a:lnTo>
                  <a:pt x="1739666" y="1772554"/>
                </a:lnTo>
                <a:lnTo>
                  <a:pt x="1744141" y="1768460"/>
                </a:lnTo>
                <a:lnTo>
                  <a:pt x="1748209" y="1762318"/>
                </a:lnTo>
                <a:lnTo>
                  <a:pt x="1752278" y="1758224"/>
                </a:lnTo>
                <a:lnTo>
                  <a:pt x="1756753" y="1754104"/>
                </a:lnTo>
                <a:lnTo>
                  <a:pt x="1756753" y="1750010"/>
                </a:lnTo>
                <a:lnTo>
                  <a:pt x="1760821" y="1747963"/>
                </a:lnTo>
                <a:lnTo>
                  <a:pt x="1765296" y="1743868"/>
                </a:lnTo>
                <a:lnTo>
                  <a:pt x="1765296" y="1741821"/>
                </a:lnTo>
                <a:lnTo>
                  <a:pt x="1769364" y="1737727"/>
                </a:lnTo>
                <a:lnTo>
                  <a:pt x="1769364" y="1735680"/>
                </a:lnTo>
                <a:lnTo>
                  <a:pt x="1773839" y="1731585"/>
                </a:lnTo>
                <a:lnTo>
                  <a:pt x="1773839" y="1725419"/>
                </a:lnTo>
                <a:lnTo>
                  <a:pt x="1777908" y="1721325"/>
                </a:lnTo>
                <a:lnTo>
                  <a:pt x="1777908" y="1686498"/>
                </a:lnTo>
                <a:lnTo>
                  <a:pt x="1773839" y="1682403"/>
                </a:lnTo>
                <a:lnTo>
                  <a:pt x="1773839" y="1674190"/>
                </a:lnTo>
                <a:lnTo>
                  <a:pt x="1769364" y="1672142"/>
                </a:lnTo>
                <a:lnTo>
                  <a:pt x="1769364" y="1663954"/>
                </a:lnTo>
                <a:lnTo>
                  <a:pt x="1765296" y="1659859"/>
                </a:lnTo>
                <a:lnTo>
                  <a:pt x="1760821" y="1655765"/>
                </a:lnTo>
                <a:lnTo>
                  <a:pt x="1760821" y="1651646"/>
                </a:lnTo>
                <a:lnTo>
                  <a:pt x="1756753" y="1647551"/>
                </a:lnTo>
                <a:lnTo>
                  <a:pt x="1756753" y="1643457"/>
                </a:lnTo>
                <a:lnTo>
                  <a:pt x="1752278" y="1641410"/>
                </a:lnTo>
                <a:lnTo>
                  <a:pt x="1748209" y="1637315"/>
                </a:lnTo>
                <a:lnTo>
                  <a:pt x="1739666" y="1627055"/>
                </a:lnTo>
                <a:lnTo>
                  <a:pt x="1731123" y="1616819"/>
                </a:lnTo>
                <a:lnTo>
                  <a:pt x="1722579" y="1606583"/>
                </a:lnTo>
                <a:lnTo>
                  <a:pt x="1718511" y="1598369"/>
                </a:lnTo>
                <a:lnTo>
                  <a:pt x="1709968" y="1588133"/>
                </a:lnTo>
                <a:lnTo>
                  <a:pt x="1701425" y="1577873"/>
                </a:lnTo>
                <a:lnTo>
                  <a:pt x="1697356" y="1567637"/>
                </a:lnTo>
                <a:lnTo>
                  <a:pt x="1688813" y="1555354"/>
                </a:lnTo>
                <a:lnTo>
                  <a:pt x="1684745" y="1545093"/>
                </a:lnTo>
                <a:lnTo>
                  <a:pt x="1680270" y="1534857"/>
                </a:lnTo>
                <a:lnTo>
                  <a:pt x="1671726" y="1524596"/>
                </a:lnTo>
                <a:lnTo>
                  <a:pt x="1667658" y="1514360"/>
                </a:lnTo>
                <a:lnTo>
                  <a:pt x="1663183" y="1502052"/>
                </a:lnTo>
                <a:lnTo>
                  <a:pt x="1659115" y="1491816"/>
                </a:lnTo>
                <a:lnTo>
                  <a:pt x="1654640" y="1481580"/>
                </a:lnTo>
                <a:lnTo>
                  <a:pt x="1650571" y="1471320"/>
                </a:lnTo>
                <a:lnTo>
                  <a:pt x="1646503" y="1461084"/>
                </a:lnTo>
                <a:lnTo>
                  <a:pt x="1642028" y="1450823"/>
                </a:lnTo>
                <a:lnTo>
                  <a:pt x="1637960" y="1438540"/>
                </a:lnTo>
                <a:lnTo>
                  <a:pt x="1633485" y="1428304"/>
                </a:lnTo>
                <a:lnTo>
                  <a:pt x="1629416" y="1418043"/>
                </a:lnTo>
                <a:lnTo>
                  <a:pt x="1629416" y="1407807"/>
                </a:lnTo>
                <a:lnTo>
                  <a:pt x="1624941" y="1399593"/>
                </a:lnTo>
                <a:lnTo>
                  <a:pt x="1624941" y="1389358"/>
                </a:lnTo>
                <a:lnTo>
                  <a:pt x="1620873" y="1379122"/>
                </a:lnTo>
                <a:lnTo>
                  <a:pt x="1620873" y="1352483"/>
                </a:lnTo>
                <a:lnTo>
                  <a:pt x="1616805" y="1342223"/>
                </a:lnTo>
                <a:lnTo>
                  <a:pt x="1616805" y="1317632"/>
                </a:lnTo>
                <a:lnTo>
                  <a:pt x="1620873" y="1315584"/>
                </a:lnTo>
                <a:lnTo>
                  <a:pt x="1620873" y="1313537"/>
                </a:lnTo>
                <a:lnTo>
                  <a:pt x="1624941" y="1311490"/>
                </a:lnTo>
                <a:lnTo>
                  <a:pt x="1624941" y="1309443"/>
                </a:lnTo>
                <a:lnTo>
                  <a:pt x="1629416" y="1309443"/>
                </a:lnTo>
                <a:lnTo>
                  <a:pt x="1633485" y="1307396"/>
                </a:lnTo>
                <a:lnTo>
                  <a:pt x="1637960" y="1305349"/>
                </a:lnTo>
                <a:lnTo>
                  <a:pt x="1642028" y="1305349"/>
                </a:lnTo>
                <a:lnTo>
                  <a:pt x="1646503" y="1303301"/>
                </a:lnTo>
                <a:lnTo>
                  <a:pt x="1650571" y="1301254"/>
                </a:lnTo>
                <a:lnTo>
                  <a:pt x="1659115" y="1301254"/>
                </a:lnTo>
                <a:lnTo>
                  <a:pt x="1663183" y="1299182"/>
                </a:lnTo>
                <a:lnTo>
                  <a:pt x="1667658" y="1297135"/>
                </a:lnTo>
                <a:lnTo>
                  <a:pt x="1676201" y="1297135"/>
                </a:lnTo>
                <a:lnTo>
                  <a:pt x="1680270" y="1295088"/>
                </a:lnTo>
                <a:lnTo>
                  <a:pt x="1688813" y="1295088"/>
                </a:lnTo>
                <a:lnTo>
                  <a:pt x="1697356" y="1293040"/>
                </a:lnTo>
                <a:lnTo>
                  <a:pt x="1701425" y="1293040"/>
                </a:lnTo>
                <a:lnTo>
                  <a:pt x="1709968" y="1290993"/>
                </a:lnTo>
                <a:lnTo>
                  <a:pt x="1718511" y="1290993"/>
                </a:lnTo>
                <a:lnTo>
                  <a:pt x="1727055" y="1288946"/>
                </a:lnTo>
                <a:lnTo>
                  <a:pt x="1739666" y="1288946"/>
                </a:lnTo>
                <a:lnTo>
                  <a:pt x="1748209" y="1286899"/>
                </a:lnTo>
                <a:lnTo>
                  <a:pt x="1773839" y="1286899"/>
                </a:lnTo>
                <a:lnTo>
                  <a:pt x="1781976" y="1284852"/>
                </a:lnTo>
                <a:lnTo>
                  <a:pt x="1888157" y="1284852"/>
                </a:lnTo>
                <a:lnTo>
                  <a:pt x="1896701" y="1286899"/>
                </a:lnTo>
                <a:lnTo>
                  <a:pt x="1913787" y="1286899"/>
                </a:lnTo>
                <a:lnTo>
                  <a:pt x="1922331" y="1288946"/>
                </a:lnTo>
                <a:lnTo>
                  <a:pt x="1939011" y="1288946"/>
                </a:lnTo>
                <a:lnTo>
                  <a:pt x="1947554" y="1290993"/>
                </a:lnTo>
                <a:lnTo>
                  <a:pt x="1952029" y="1290993"/>
                </a:lnTo>
                <a:lnTo>
                  <a:pt x="1960165" y="1293040"/>
                </a:lnTo>
                <a:lnTo>
                  <a:pt x="1968709" y="1295088"/>
                </a:lnTo>
                <a:lnTo>
                  <a:pt x="1977252" y="1295088"/>
                </a:lnTo>
                <a:lnTo>
                  <a:pt x="1981727" y="1297135"/>
                </a:lnTo>
                <a:lnTo>
                  <a:pt x="1989864" y="1297135"/>
                </a:lnTo>
                <a:lnTo>
                  <a:pt x="1994339" y="1299182"/>
                </a:lnTo>
                <a:lnTo>
                  <a:pt x="1998407" y="1301254"/>
                </a:lnTo>
                <a:lnTo>
                  <a:pt x="2006950" y="1303301"/>
                </a:lnTo>
                <a:lnTo>
                  <a:pt x="2011425" y="1303301"/>
                </a:lnTo>
                <a:lnTo>
                  <a:pt x="2015494" y="1305349"/>
                </a:lnTo>
                <a:lnTo>
                  <a:pt x="2019562" y="1307396"/>
                </a:lnTo>
                <a:lnTo>
                  <a:pt x="2024037" y="1309443"/>
                </a:lnTo>
                <a:lnTo>
                  <a:pt x="2028105" y="1311490"/>
                </a:lnTo>
                <a:lnTo>
                  <a:pt x="2028105" y="1313537"/>
                </a:lnTo>
                <a:lnTo>
                  <a:pt x="2032580" y="1315584"/>
                </a:lnTo>
                <a:lnTo>
                  <a:pt x="2032580" y="1317632"/>
                </a:lnTo>
                <a:lnTo>
                  <a:pt x="2036649" y="1319679"/>
                </a:lnTo>
                <a:lnTo>
                  <a:pt x="2036649" y="1321726"/>
                </a:lnTo>
                <a:lnTo>
                  <a:pt x="2041124" y="1323773"/>
                </a:lnTo>
                <a:lnTo>
                  <a:pt x="2041124" y="1327892"/>
                </a:lnTo>
                <a:lnTo>
                  <a:pt x="2045192" y="1329940"/>
                </a:lnTo>
                <a:lnTo>
                  <a:pt x="2045192" y="1331987"/>
                </a:lnTo>
                <a:lnTo>
                  <a:pt x="2049260" y="1334034"/>
                </a:lnTo>
                <a:lnTo>
                  <a:pt x="2049260" y="1338128"/>
                </a:lnTo>
                <a:lnTo>
                  <a:pt x="2053735" y="1340175"/>
                </a:lnTo>
                <a:lnTo>
                  <a:pt x="2053735" y="1352483"/>
                </a:lnTo>
                <a:lnTo>
                  <a:pt x="2057804" y="1354531"/>
                </a:lnTo>
                <a:lnTo>
                  <a:pt x="2057804" y="1358625"/>
                </a:lnTo>
                <a:lnTo>
                  <a:pt x="2053735" y="1360672"/>
                </a:lnTo>
                <a:lnTo>
                  <a:pt x="2053735" y="1370908"/>
                </a:lnTo>
                <a:lnTo>
                  <a:pt x="2049260" y="1372955"/>
                </a:lnTo>
                <a:lnTo>
                  <a:pt x="2045192" y="1375002"/>
                </a:lnTo>
                <a:lnTo>
                  <a:pt x="2045192" y="1399593"/>
                </a:lnTo>
                <a:lnTo>
                  <a:pt x="2049260" y="1403713"/>
                </a:lnTo>
                <a:lnTo>
                  <a:pt x="2049260" y="1405760"/>
                </a:lnTo>
                <a:lnTo>
                  <a:pt x="2053735" y="1409854"/>
                </a:lnTo>
                <a:lnTo>
                  <a:pt x="2053735" y="1411901"/>
                </a:lnTo>
                <a:lnTo>
                  <a:pt x="2057804" y="1415996"/>
                </a:lnTo>
                <a:lnTo>
                  <a:pt x="2062279" y="1418043"/>
                </a:lnTo>
                <a:lnTo>
                  <a:pt x="2062279" y="1420090"/>
                </a:lnTo>
                <a:lnTo>
                  <a:pt x="2066347" y="1422137"/>
                </a:lnTo>
                <a:lnTo>
                  <a:pt x="2070822" y="1424185"/>
                </a:lnTo>
                <a:lnTo>
                  <a:pt x="2078958" y="1426232"/>
                </a:lnTo>
                <a:lnTo>
                  <a:pt x="2083434" y="1428304"/>
                </a:lnTo>
                <a:lnTo>
                  <a:pt x="2087502" y="1430351"/>
                </a:lnTo>
                <a:lnTo>
                  <a:pt x="2096045" y="1430351"/>
                </a:lnTo>
                <a:lnTo>
                  <a:pt x="2087502" y="577877"/>
                </a:lnTo>
                <a:lnTo>
                  <a:pt x="2087502" y="571736"/>
                </a:lnTo>
                <a:lnTo>
                  <a:pt x="2083434" y="565594"/>
                </a:lnTo>
                <a:lnTo>
                  <a:pt x="2083434" y="559428"/>
                </a:lnTo>
                <a:lnTo>
                  <a:pt x="2078958" y="553286"/>
                </a:lnTo>
                <a:lnTo>
                  <a:pt x="2078958" y="549192"/>
                </a:lnTo>
                <a:lnTo>
                  <a:pt x="2074890" y="545097"/>
                </a:lnTo>
                <a:lnTo>
                  <a:pt x="2074890" y="528695"/>
                </a:lnTo>
                <a:lnTo>
                  <a:pt x="2078958" y="526648"/>
                </a:lnTo>
                <a:lnTo>
                  <a:pt x="2078958" y="524601"/>
                </a:lnTo>
                <a:lnTo>
                  <a:pt x="2083434" y="524601"/>
                </a:lnTo>
                <a:lnTo>
                  <a:pt x="2087502" y="522554"/>
                </a:lnTo>
                <a:lnTo>
                  <a:pt x="2091977" y="522554"/>
                </a:lnTo>
                <a:lnTo>
                  <a:pt x="2096045" y="524601"/>
                </a:lnTo>
                <a:lnTo>
                  <a:pt x="2104588" y="524601"/>
                </a:lnTo>
                <a:lnTo>
                  <a:pt x="2108657" y="526648"/>
                </a:lnTo>
                <a:lnTo>
                  <a:pt x="2121675" y="526648"/>
                </a:lnTo>
                <a:lnTo>
                  <a:pt x="2130218" y="528695"/>
                </a:lnTo>
                <a:lnTo>
                  <a:pt x="2134287" y="530742"/>
                </a:lnTo>
                <a:lnTo>
                  <a:pt x="2142830" y="530742"/>
                </a:lnTo>
                <a:lnTo>
                  <a:pt x="2151373" y="532789"/>
                </a:lnTo>
                <a:lnTo>
                  <a:pt x="2159917" y="532789"/>
                </a:lnTo>
                <a:lnTo>
                  <a:pt x="2168460" y="534837"/>
                </a:lnTo>
                <a:lnTo>
                  <a:pt x="2181072" y="536884"/>
                </a:lnTo>
                <a:lnTo>
                  <a:pt x="2189615" y="536884"/>
                </a:lnTo>
                <a:lnTo>
                  <a:pt x="2202227" y="534837"/>
                </a:lnTo>
                <a:lnTo>
                  <a:pt x="2214838" y="534837"/>
                </a:lnTo>
                <a:lnTo>
                  <a:pt x="2223381" y="532789"/>
                </a:lnTo>
                <a:lnTo>
                  <a:pt x="2235993" y="530742"/>
                </a:lnTo>
                <a:lnTo>
                  <a:pt x="2249011" y="528695"/>
                </a:lnTo>
                <a:lnTo>
                  <a:pt x="2257555" y="526648"/>
                </a:lnTo>
                <a:lnTo>
                  <a:pt x="2270166" y="524601"/>
                </a:lnTo>
                <a:lnTo>
                  <a:pt x="2278710" y="522554"/>
                </a:lnTo>
                <a:lnTo>
                  <a:pt x="2287253" y="520506"/>
                </a:lnTo>
                <a:lnTo>
                  <a:pt x="2295390" y="518459"/>
                </a:lnTo>
                <a:lnTo>
                  <a:pt x="2308408" y="516412"/>
                </a:lnTo>
                <a:lnTo>
                  <a:pt x="2316951" y="514340"/>
                </a:lnTo>
                <a:lnTo>
                  <a:pt x="2321020" y="512293"/>
                </a:lnTo>
                <a:lnTo>
                  <a:pt x="2329563" y="508198"/>
                </a:lnTo>
                <a:lnTo>
                  <a:pt x="2338106" y="506151"/>
                </a:lnTo>
                <a:lnTo>
                  <a:pt x="2346650" y="502057"/>
                </a:lnTo>
                <a:lnTo>
                  <a:pt x="2350718" y="497962"/>
                </a:lnTo>
                <a:lnTo>
                  <a:pt x="2359261" y="493868"/>
                </a:lnTo>
                <a:lnTo>
                  <a:pt x="2363329" y="489774"/>
                </a:lnTo>
                <a:lnTo>
                  <a:pt x="2367805" y="485654"/>
                </a:lnTo>
                <a:lnTo>
                  <a:pt x="2371873" y="479513"/>
                </a:lnTo>
                <a:lnTo>
                  <a:pt x="2376348" y="473371"/>
                </a:lnTo>
                <a:lnTo>
                  <a:pt x="2380416" y="467230"/>
                </a:lnTo>
                <a:lnTo>
                  <a:pt x="2380416" y="461063"/>
                </a:lnTo>
                <a:lnTo>
                  <a:pt x="2384484" y="454922"/>
                </a:lnTo>
                <a:lnTo>
                  <a:pt x="2384484" y="446733"/>
                </a:lnTo>
                <a:lnTo>
                  <a:pt x="2388959" y="440592"/>
                </a:lnTo>
                <a:lnTo>
                  <a:pt x="2388959" y="413953"/>
                </a:lnTo>
                <a:lnTo>
                  <a:pt x="2384484" y="403693"/>
                </a:lnTo>
                <a:lnTo>
                  <a:pt x="2384484" y="391409"/>
                </a:lnTo>
                <a:lnTo>
                  <a:pt x="2380416" y="385243"/>
                </a:lnTo>
                <a:lnTo>
                  <a:pt x="2376348" y="379101"/>
                </a:lnTo>
                <a:lnTo>
                  <a:pt x="2376348" y="372960"/>
                </a:lnTo>
                <a:lnTo>
                  <a:pt x="2371873" y="366818"/>
                </a:lnTo>
                <a:lnTo>
                  <a:pt x="2367805" y="360652"/>
                </a:lnTo>
                <a:lnTo>
                  <a:pt x="2363329" y="354510"/>
                </a:lnTo>
                <a:lnTo>
                  <a:pt x="2359261" y="348369"/>
                </a:lnTo>
                <a:lnTo>
                  <a:pt x="2354786" y="342227"/>
                </a:lnTo>
                <a:lnTo>
                  <a:pt x="2354786" y="336061"/>
                </a:lnTo>
                <a:lnTo>
                  <a:pt x="2350718" y="331966"/>
                </a:lnTo>
                <a:lnTo>
                  <a:pt x="2346650" y="325825"/>
                </a:lnTo>
                <a:lnTo>
                  <a:pt x="2342175" y="321731"/>
                </a:lnTo>
                <a:lnTo>
                  <a:pt x="2338106" y="315589"/>
                </a:lnTo>
                <a:lnTo>
                  <a:pt x="2333631" y="311470"/>
                </a:lnTo>
                <a:lnTo>
                  <a:pt x="2329563" y="307375"/>
                </a:lnTo>
                <a:lnTo>
                  <a:pt x="2325088" y="301234"/>
                </a:lnTo>
                <a:lnTo>
                  <a:pt x="2321020" y="297140"/>
                </a:lnTo>
                <a:lnTo>
                  <a:pt x="2316951" y="293045"/>
                </a:lnTo>
                <a:lnTo>
                  <a:pt x="2312476" y="288951"/>
                </a:lnTo>
                <a:lnTo>
                  <a:pt x="2308408" y="284832"/>
                </a:lnTo>
                <a:lnTo>
                  <a:pt x="2303933" y="280737"/>
                </a:lnTo>
                <a:lnTo>
                  <a:pt x="2299865" y="278690"/>
                </a:lnTo>
                <a:lnTo>
                  <a:pt x="2295390" y="274596"/>
                </a:lnTo>
                <a:lnTo>
                  <a:pt x="2291321" y="270501"/>
                </a:lnTo>
                <a:lnTo>
                  <a:pt x="2291321" y="268454"/>
                </a:lnTo>
                <a:lnTo>
                  <a:pt x="2287253" y="264360"/>
                </a:lnTo>
                <a:lnTo>
                  <a:pt x="2282778" y="262313"/>
                </a:lnTo>
                <a:lnTo>
                  <a:pt x="2278710" y="258193"/>
                </a:lnTo>
                <a:lnTo>
                  <a:pt x="2274235" y="256146"/>
                </a:lnTo>
                <a:lnTo>
                  <a:pt x="2270166" y="254099"/>
                </a:lnTo>
                <a:lnTo>
                  <a:pt x="2270166" y="252052"/>
                </a:lnTo>
                <a:lnTo>
                  <a:pt x="2265691" y="250005"/>
                </a:lnTo>
                <a:lnTo>
                  <a:pt x="2253080" y="241816"/>
                </a:lnTo>
                <a:lnTo>
                  <a:pt x="2240468" y="235649"/>
                </a:lnTo>
                <a:lnTo>
                  <a:pt x="2231925" y="229508"/>
                </a:lnTo>
                <a:lnTo>
                  <a:pt x="2219313" y="223366"/>
                </a:lnTo>
                <a:lnTo>
                  <a:pt x="2206295" y="217225"/>
                </a:lnTo>
                <a:lnTo>
                  <a:pt x="2193683" y="211083"/>
                </a:lnTo>
                <a:lnTo>
                  <a:pt x="2181072" y="204917"/>
                </a:lnTo>
                <a:lnTo>
                  <a:pt x="2163985" y="200822"/>
                </a:lnTo>
                <a:lnTo>
                  <a:pt x="2151373" y="194681"/>
                </a:lnTo>
                <a:lnTo>
                  <a:pt x="2138762" y="190587"/>
                </a:lnTo>
                <a:lnTo>
                  <a:pt x="2121675" y="184420"/>
                </a:lnTo>
                <a:lnTo>
                  <a:pt x="2108657" y="180326"/>
                </a:lnTo>
                <a:lnTo>
                  <a:pt x="2091977" y="176231"/>
                </a:lnTo>
                <a:lnTo>
                  <a:pt x="2078958" y="170090"/>
                </a:lnTo>
                <a:lnTo>
                  <a:pt x="2062279" y="165995"/>
                </a:lnTo>
                <a:lnTo>
                  <a:pt x="2045192" y="161901"/>
                </a:lnTo>
                <a:lnTo>
                  <a:pt x="2028105" y="157782"/>
                </a:lnTo>
                <a:lnTo>
                  <a:pt x="2015494" y="153687"/>
                </a:lnTo>
                <a:lnTo>
                  <a:pt x="1998407" y="149593"/>
                </a:lnTo>
                <a:lnTo>
                  <a:pt x="1981727" y="145499"/>
                </a:lnTo>
                <a:lnTo>
                  <a:pt x="1964641" y="143452"/>
                </a:lnTo>
                <a:lnTo>
                  <a:pt x="1947554" y="139357"/>
                </a:lnTo>
                <a:lnTo>
                  <a:pt x="1930467" y="135263"/>
                </a:lnTo>
                <a:lnTo>
                  <a:pt x="1913787" y="131144"/>
                </a:lnTo>
                <a:lnTo>
                  <a:pt x="1896701" y="129096"/>
                </a:lnTo>
                <a:lnTo>
                  <a:pt x="1879614" y="125002"/>
                </a:lnTo>
                <a:lnTo>
                  <a:pt x="1862934" y="120908"/>
                </a:lnTo>
                <a:lnTo>
                  <a:pt x="1845848" y="118861"/>
                </a:lnTo>
                <a:lnTo>
                  <a:pt x="1828761" y="114766"/>
                </a:lnTo>
                <a:lnTo>
                  <a:pt x="1811674" y="112719"/>
                </a:lnTo>
                <a:lnTo>
                  <a:pt x="1794994" y="108600"/>
                </a:lnTo>
                <a:lnTo>
                  <a:pt x="1777908" y="104505"/>
                </a:lnTo>
                <a:lnTo>
                  <a:pt x="1744141" y="104505"/>
                </a:lnTo>
                <a:lnTo>
                  <a:pt x="1744141" y="102458"/>
                </a:lnTo>
                <a:lnTo>
                  <a:pt x="1735598" y="102458"/>
                </a:lnTo>
                <a:lnTo>
                  <a:pt x="1731123" y="100411"/>
                </a:lnTo>
                <a:lnTo>
                  <a:pt x="1722579" y="100411"/>
                </a:lnTo>
                <a:lnTo>
                  <a:pt x="1722579" y="98364"/>
                </a:lnTo>
                <a:lnTo>
                  <a:pt x="1714443" y="98364"/>
                </a:lnTo>
                <a:lnTo>
                  <a:pt x="1709968" y="96317"/>
                </a:lnTo>
                <a:lnTo>
                  <a:pt x="1705900" y="94269"/>
                </a:lnTo>
                <a:lnTo>
                  <a:pt x="1697356" y="94269"/>
                </a:lnTo>
                <a:lnTo>
                  <a:pt x="1692881" y="92222"/>
                </a:lnTo>
                <a:lnTo>
                  <a:pt x="1688813" y="90175"/>
                </a:lnTo>
                <a:lnTo>
                  <a:pt x="1680270" y="90175"/>
                </a:lnTo>
                <a:lnTo>
                  <a:pt x="1680270" y="88128"/>
                </a:lnTo>
                <a:lnTo>
                  <a:pt x="1671726" y="88128"/>
                </a:lnTo>
                <a:lnTo>
                  <a:pt x="1667658" y="86081"/>
                </a:lnTo>
                <a:lnTo>
                  <a:pt x="1663183" y="84009"/>
                </a:lnTo>
                <a:lnTo>
                  <a:pt x="1654640" y="84009"/>
                </a:lnTo>
                <a:lnTo>
                  <a:pt x="1654640" y="81961"/>
                </a:lnTo>
                <a:lnTo>
                  <a:pt x="1646503" y="81961"/>
                </a:lnTo>
                <a:lnTo>
                  <a:pt x="1642028" y="79914"/>
                </a:lnTo>
                <a:lnTo>
                  <a:pt x="1637960" y="79914"/>
                </a:lnTo>
                <a:lnTo>
                  <a:pt x="1633485" y="77867"/>
                </a:lnTo>
                <a:lnTo>
                  <a:pt x="1629416" y="77867"/>
                </a:lnTo>
                <a:lnTo>
                  <a:pt x="1624941" y="75820"/>
                </a:lnTo>
                <a:lnTo>
                  <a:pt x="1616805" y="75820"/>
                </a:lnTo>
                <a:lnTo>
                  <a:pt x="1612330" y="73773"/>
                </a:lnTo>
                <a:lnTo>
                  <a:pt x="1603786" y="73773"/>
                </a:lnTo>
                <a:lnTo>
                  <a:pt x="1603786" y="71726"/>
                </a:lnTo>
                <a:lnTo>
                  <a:pt x="1595243" y="71726"/>
                </a:lnTo>
                <a:lnTo>
                  <a:pt x="1591175" y="69678"/>
                </a:lnTo>
                <a:lnTo>
                  <a:pt x="1582632" y="69678"/>
                </a:lnTo>
                <a:lnTo>
                  <a:pt x="1578563" y="67631"/>
                </a:lnTo>
                <a:lnTo>
                  <a:pt x="1570020" y="67631"/>
                </a:lnTo>
                <a:lnTo>
                  <a:pt x="1565545" y="65584"/>
                </a:lnTo>
                <a:lnTo>
                  <a:pt x="1557408" y="65584"/>
                </a:lnTo>
                <a:lnTo>
                  <a:pt x="1557408" y="63537"/>
                </a:lnTo>
                <a:lnTo>
                  <a:pt x="1548865" y="63537"/>
                </a:lnTo>
                <a:lnTo>
                  <a:pt x="1544390" y="61490"/>
                </a:lnTo>
                <a:lnTo>
                  <a:pt x="1540322" y="59442"/>
                </a:lnTo>
                <a:lnTo>
                  <a:pt x="1535847" y="55323"/>
                </a:lnTo>
                <a:lnTo>
                  <a:pt x="1531778" y="51229"/>
                </a:lnTo>
                <a:lnTo>
                  <a:pt x="1527710" y="49182"/>
                </a:lnTo>
                <a:lnTo>
                  <a:pt x="1519167" y="45087"/>
                </a:lnTo>
                <a:lnTo>
                  <a:pt x="1514692" y="40993"/>
                </a:lnTo>
                <a:lnTo>
                  <a:pt x="1506148" y="38946"/>
                </a:lnTo>
                <a:lnTo>
                  <a:pt x="1502080" y="34851"/>
                </a:lnTo>
                <a:lnTo>
                  <a:pt x="1493537" y="30732"/>
                </a:lnTo>
                <a:lnTo>
                  <a:pt x="1484993" y="28685"/>
                </a:lnTo>
                <a:lnTo>
                  <a:pt x="1476450" y="24591"/>
                </a:lnTo>
                <a:lnTo>
                  <a:pt x="1468314" y="22543"/>
                </a:lnTo>
                <a:lnTo>
                  <a:pt x="1459770" y="18449"/>
                </a:lnTo>
                <a:lnTo>
                  <a:pt x="1451227" y="16402"/>
                </a:lnTo>
                <a:lnTo>
                  <a:pt x="1442684" y="14355"/>
                </a:lnTo>
                <a:lnTo>
                  <a:pt x="1434140" y="10260"/>
                </a:lnTo>
                <a:lnTo>
                  <a:pt x="1425597" y="8188"/>
                </a:lnTo>
                <a:lnTo>
                  <a:pt x="1412985" y="6141"/>
                </a:lnTo>
                <a:lnTo>
                  <a:pt x="1404442" y="4094"/>
                </a:lnTo>
                <a:lnTo>
                  <a:pt x="1395899" y="4094"/>
                </a:lnTo>
                <a:lnTo>
                  <a:pt x="1383287" y="2047"/>
                </a:lnTo>
                <a:lnTo>
                  <a:pt x="1374744" y="2047"/>
                </a:lnTo>
                <a:lnTo>
                  <a:pt x="1366200" y="0"/>
                </a:lnTo>
                <a:lnTo>
                  <a:pt x="1336502" y="0"/>
                </a:lnTo>
                <a:lnTo>
                  <a:pt x="1327959" y="2047"/>
                </a:lnTo>
                <a:lnTo>
                  <a:pt x="1319822" y="2047"/>
                </a:lnTo>
                <a:lnTo>
                  <a:pt x="1311279" y="4094"/>
                </a:lnTo>
                <a:lnTo>
                  <a:pt x="1298261" y="6141"/>
                </a:lnTo>
                <a:lnTo>
                  <a:pt x="1290124" y="8188"/>
                </a:lnTo>
                <a:lnTo>
                  <a:pt x="1281581" y="12308"/>
                </a:lnTo>
                <a:lnTo>
                  <a:pt x="1268562" y="20496"/>
                </a:lnTo>
                <a:lnTo>
                  <a:pt x="1255951" y="28685"/>
                </a:lnTo>
                <a:lnTo>
                  <a:pt x="1239027" y="38946"/>
                </a:lnTo>
                <a:lnTo>
                  <a:pt x="1230524" y="51229"/>
                </a:lnTo>
                <a:lnTo>
                  <a:pt x="1217791" y="63537"/>
                </a:lnTo>
                <a:lnTo>
                  <a:pt x="1209329" y="77867"/>
                </a:lnTo>
                <a:lnTo>
                  <a:pt x="1196595" y="92222"/>
                </a:lnTo>
                <a:lnTo>
                  <a:pt x="1192323" y="106552"/>
                </a:lnTo>
                <a:lnTo>
                  <a:pt x="1183861" y="122955"/>
                </a:lnTo>
                <a:lnTo>
                  <a:pt x="1175359" y="137310"/>
                </a:lnTo>
                <a:lnTo>
                  <a:pt x="1171128" y="153687"/>
                </a:lnTo>
                <a:lnTo>
                  <a:pt x="1162625" y="172137"/>
                </a:lnTo>
                <a:lnTo>
                  <a:pt x="1158394" y="188539"/>
                </a:lnTo>
                <a:lnTo>
                  <a:pt x="1154163" y="204917"/>
                </a:lnTo>
                <a:lnTo>
                  <a:pt x="1154163" y="221319"/>
                </a:lnTo>
                <a:lnTo>
                  <a:pt x="1149891" y="237722"/>
                </a:lnTo>
                <a:lnTo>
                  <a:pt x="1145660" y="256146"/>
                </a:lnTo>
                <a:lnTo>
                  <a:pt x="1145660" y="270501"/>
                </a:lnTo>
                <a:lnTo>
                  <a:pt x="1141429" y="286879"/>
                </a:lnTo>
                <a:lnTo>
                  <a:pt x="1141429" y="416001"/>
                </a:lnTo>
                <a:lnTo>
                  <a:pt x="1137158" y="418048"/>
                </a:lnTo>
                <a:lnTo>
                  <a:pt x="1132927" y="420095"/>
                </a:lnTo>
                <a:lnTo>
                  <a:pt x="1128696" y="422142"/>
                </a:lnTo>
                <a:lnTo>
                  <a:pt x="1124465" y="422142"/>
                </a:lnTo>
                <a:lnTo>
                  <a:pt x="1115962" y="424189"/>
                </a:lnTo>
                <a:lnTo>
                  <a:pt x="1111731" y="424189"/>
                </a:lnTo>
                <a:lnTo>
                  <a:pt x="1103229" y="422142"/>
                </a:lnTo>
                <a:lnTo>
                  <a:pt x="1090495" y="422142"/>
                </a:lnTo>
                <a:lnTo>
                  <a:pt x="1082033" y="420095"/>
                </a:lnTo>
                <a:lnTo>
                  <a:pt x="1073530" y="418048"/>
                </a:lnTo>
                <a:lnTo>
                  <a:pt x="1060797" y="416001"/>
                </a:lnTo>
                <a:lnTo>
                  <a:pt x="1048063" y="413953"/>
                </a:lnTo>
                <a:lnTo>
                  <a:pt x="1035329" y="409834"/>
                </a:lnTo>
                <a:lnTo>
                  <a:pt x="1022596" y="407787"/>
                </a:lnTo>
                <a:lnTo>
                  <a:pt x="1005631" y="403693"/>
                </a:lnTo>
                <a:lnTo>
                  <a:pt x="992897" y="399598"/>
                </a:lnTo>
                <a:lnTo>
                  <a:pt x="975933" y="395504"/>
                </a:lnTo>
                <a:lnTo>
                  <a:pt x="958968" y="391409"/>
                </a:lnTo>
                <a:lnTo>
                  <a:pt x="946235" y="387290"/>
                </a:lnTo>
                <a:lnTo>
                  <a:pt x="929270" y="383196"/>
                </a:lnTo>
                <a:lnTo>
                  <a:pt x="912305" y="379101"/>
                </a:lnTo>
                <a:lnTo>
                  <a:pt x="895300" y="375007"/>
                </a:lnTo>
                <a:lnTo>
                  <a:pt x="878335" y="368866"/>
                </a:lnTo>
                <a:lnTo>
                  <a:pt x="857140" y="364771"/>
                </a:lnTo>
                <a:lnTo>
                  <a:pt x="840175" y="360652"/>
                </a:lnTo>
                <a:lnTo>
                  <a:pt x="823170" y="356558"/>
                </a:lnTo>
                <a:lnTo>
                  <a:pt x="801974" y="352463"/>
                </a:lnTo>
                <a:lnTo>
                  <a:pt x="785010" y="348369"/>
                </a:lnTo>
                <a:lnTo>
                  <a:pt x="768004" y="344275"/>
                </a:lnTo>
                <a:lnTo>
                  <a:pt x="746809" y="340180"/>
                </a:lnTo>
                <a:lnTo>
                  <a:pt x="742578" y="336061"/>
                </a:lnTo>
                <a:lnTo>
                  <a:pt x="738306" y="334014"/>
                </a:lnTo>
                <a:lnTo>
                  <a:pt x="734075" y="329919"/>
                </a:lnTo>
                <a:lnTo>
                  <a:pt x="729844" y="325825"/>
                </a:lnTo>
                <a:lnTo>
                  <a:pt x="721342" y="323778"/>
                </a:lnTo>
                <a:lnTo>
                  <a:pt x="717111" y="319683"/>
                </a:lnTo>
                <a:lnTo>
                  <a:pt x="712880" y="315589"/>
                </a:lnTo>
                <a:lnTo>
                  <a:pt x="704377" y="313542"/>
                </a:lnTo>
                <a:lnTo>
                  <a:pt x="700146" y="309423"/>
                </a:lnTo>
                <a:lnTo>
                  <a:pt x="695874" y="307375"/>
                </a:lnTo>
                <a:lnTo>
                  <a:pt x="687412" y="305328"/>
                </a:lnTo>
                <a:lnTo>
                  <a:pt x="683181" y="301234"/>
                </a:lnTo>
                <a:lnTo>
                  <a:pt x="674679" y="299187"/>
                </a:lnTo>
                <a:lnTo>
                  <a:pt x="670448" y="297140"/>
                </a:lnTo>
                <a:lnTo>
                  <a:pt x="661945" y="293045"/>
                </a:lnTo>
                <a:lnTo>
                  <a:pt x="657714" y="290998"/>
                </a:lnTo>
                <a:lnTo>
                  <a:pt x="649211" y="288951"/>
                </a:lnTo>
                <a:lnTo>
                  <a:pt x="640749" y="286879"/>
                </a:lnTo>
                <a:lnTo>
                  <a:pt x="636478" y="284832"/>
                </a:lnTo>
                <a:lnTo>
                  <a:pt x="628016" y="280737"/>
                </a:lnTo>
                <a:lnTo>
                  <a:pt x="619513" y="278690"/>
                </a:lnTo>
                <a:lnTo>
                  <a:pt x="615282" y="276643"/>
                </a:lnTo>
                <a:lnTo>
                  <a:pt x="606780" y="274596"/>
                </a:lnTo>
                <a:lnTo>
                  <a:pt x="598318" y="272548"/>
                </a:lnTo>
                <a:lnTo>
                  <a:pt x="589815" y="270501"/>
                </a:lnTo>
                <a:lnTo>
                  <a:pt x="581312" y="270501"/>
                </a:lnTo>
                <a:lnTo>
                  <a:pt x="577081" y="268454"/>
                </a:lnTo>
                <a:lnTo>
                  <a:pt x="568579" y="266407"/>
                </a:lnTo>
                <a:lnTo>
                  <a:pt x="560117" y="264360"/>
                </a:lnTo>
                <a:lnTo>
                  <a:pt x="551614" y="262313"/>
                </a:lnTo>
                <a:lnTo>
                  <a:pt x="543152" y="262313"/>
                </a:lnTo>
                <a:lnTo>
                  <a:pt x="534649" y="260240"/>
                </a:lnTo>
                <a:lnTo>
                  <a:pt x="517685" y="254099"/>
                </a:lnTo>
                <a:lnTo>
                  <a:pt x="500720" y="250005"/>
                </a:lnTo>
                <a:lnTo>
                  <a:pt x="483715" y="245910"/>
                </a:lnTo>
                <a:lnTo>
                  <a:pt x="466750" y="241816"/>
                </a:lnTo>
                <a:lnTo>
                  <a:pt x="454017" y="237722"/>
                </a:lnTo>
                <a:lnTo>
                  <a:pt x="437052" y="235649"/>
                </a:lnTo>
                <a:lnTo>
                  <a:pt x="420087" y="233602"/>
                </a:lnTo>
                <a:lnTo>
                  <a:pt x="403123" y="231555"/>
                </a:lnTo>
                <a:lnTo>
                  <a:pt x="386158" y="229508"/>
                </a:lnTo>
                <a:lnTo>
                  <a:pt x="369153" y="227461"/>
                </a:lnTo>
                <a:lnTo>
                  <a:pt x="352188" y="227461"/>
                </a:lnTo>
                <a:lnTo>
                  <a:pt x="335224" y="225413"/>
                </a:lnTo>
                <a:lnTo>
                  <a:pt x="288561" y="225413"/>
                </a:lnTo>
                <a:lnTo>
                  <a:pt x="275827" y="223366"/>
                </a:lnTo>
                <a:lnTo>
                  <a:pt x="246129" y="223366"/>
                </a:lnTo>
                <a:lnTo>
                  <a:pt x="229164" y="225413"/>
                </a:lnTo>
                <a:lnTo>
                  <a:pt x="127295" y="225413"/>
                </a:lnTo>
                <a:lnTo>
                  <a:pt x="118833" y="223366"/>
                </a:lnTo>
                <a:lnTo>
                  <a:pt x="106100" y="223366"/>
                </a:lnTo>
                <a:lnTo>
                  <a:pt x="101869" y="221319"/>
                </a:lnTo>
                <a:lnTo>
                  <a:pt x="80632" y="221319"/>
                </a:lnTo>
                <a:lnTo>
                  <a:pt x="72130" y="223366"/>
                </a:lnTo>
                <a:lnTo>
                  <a:pt x="63668" y="223366"/>
                </a:lnTo>
                <a:lnTo>
                  <a:pt x="55165" y="225413"/>
                </a:lnTo>
                <a:lnTo>
                  <a:pt x="46703" y="225413"/>
                </a:lnTo>
                <a:lnTo>
                  <a:pt x="42431" y="227461"/>
                </a:lnTo>
                <a:lnTo>
                  <a:pt x="33969" y="229508"/>
                </a:lnTo>
                <a:lnTo>
                  <a:pt x="29738" y="231555"/>
                </a:lnTo>
                <a:lnTo>
                  <a:pt x="25467" y="231555"/>
                </a:lnTo>
                <a:lnTo>
                  <a:pt x="21236" y="233602"/>
                </a:lnTo>
                <a:lnTo>
                  <a:pt x="17005" y="235649"/>
                </a:lnTo>
                <a:lnTo>
                  <a:pt x="17005" y="237722"/>
                </a:lnTo>
                <a:lnTo>
                  <a:pt x="12733" y="239769"/>
                </a:lnTo>
                <a:lnTo>
                  <a:pt x="8502" y="241816"/>
                </a:lnTo>
                <a:lnTo>
                  <a:pt x="8502" y="247957"/>
                </a:lnTo>
                <a:lnTo>
                  <a:pt x="4271" y="250005"/>
                </a:lnTo>
                <a:lnTo>
                  <a:pt x="4271" y="309423"/>
                </a:lnTo>
                <a:lnTo>
                  <a:pt x="0" y="311470"/>
                </a:lnTo>
                <a:lnTo>
                  <a:pt x="0" y="323778"/>
                </a:lnTo>
                <a:lnTo>
                  <a:pt x="12733" y="1840186"/>
                </a:lnTo>
                <a:lnTo>
                  <a:pt x="29738" y="1846327"/>
                </a:lnTo>
                <a:lnTo>
                  <a:pt x="42431" y="1850421"/>
                </a:lnTo>
                <a:lnTo>
                  <a:pt x="50934" y="1852469"/>
                </a:lnTo>
                <a:lnTo>
                  <a:pt x="55165" y="1854516"/>
                </a:lnTo>
                <a:lnTo>
                  <a:pt x="59437" y="1854516"/>
                </a:lnTo>
                <a:lnTo>
                  <a:pt x="67899" y="1856563"/>
                </a:lnTo>
                <a:lnTo>
                  <a:pt x="72130" y="1858635"/>
                </a:lnTo>
                <a:lnTo>
                  <a:pt x="76401" y="1858635"/>
                </a:lnTo>
                <a:lnTo>
                  <a:pt x="84863" y="1860682"/>
                </a:lnTo>
                <a:lnTo>
                  <a:pt x="89135" y="1862729"/>
                </a:lnTo>
                <a:lnTo>
                  <a:pt x="93366" y="1862729"/>
                </a:lnTo>
                <a:lnTo>
                  <a:pt x="101869" y="1864777"/>
                </a:lnTo>
                <a:lnTo>
                  <a:pt x="106100" y="1864777"/>
                </a:lnTo>
                <a:lnTo>
                  <a:pt x="114562" y="1866824"/>
                </a:lnTo>
                <a:lnTo>
                  <a:pt x="127295" y="1866824"/>
                </a:lnTo>
                <a:lnTo>
                  <a:pt x="131567" y="1868871"/>
                </a:lnTo>
                <a:lnTo>
                  <a:pt x="144300" y="1868871"/>
                </a:lnTo>
                <a:lnTo>
                  <a:pt x="152762" y="1870918"/>
                </a:lnTo>
                <a:lnTo>
                  <a:pt x="178230" y="1870918"/>
                </a:lnTo>
                <a:lnTo>
                  <a:pt x="186732" y="1872965"/>
                </a:lnTo>
                <a:lnTo>
                  <a:pt x="237626" y="1872965"/>
                </a:lnTo>
                <a:lnTo>
                  <a:pt x="246129" y="1870918"/>
                </a:lnTo>
                <a:lnTo>
                  <a:pt x="275827" y="1870918"/>
                </a:lnTo>
                <a:lnTo>
                  <a:pt x="284289" y="1868871"/>
                </a:lnTo>
                <a:lnTo>
                  <a:pt x="297023" y="1868871"/>
                </a:lnTo>
                <a:lnTo>
                  <a:pt x="305525" y="1866824"/>
                </a:lnTo>
                <a:lnTo>
                  <a:pt x="314028" y="1864777"/>
                </a:lnTo>
                <a:lnTo>
                  <a:pt x="322490" y="1864777"/>
                </a:lnTo>
                <a:lnTo>
                  <a:pt x="330993" y="1862729"/>
                </a:lnTo>
                <a:lnTo>
                  <a:pt x="339455" y="1860682"/>
                </a:lnTo>
                <a:lnTo>
                  <a:pt x="347957" y="1858635"/>
                </a:lnTo>
                <a:lnTo>
                  <a:pt x="356460" y="1854516"/>
                </a:lnTo>
                <a:lnTo>
                  <a:pt x="364922" y="1852469"/>
                </a:lnTo>
                <a:lnTo>
                  <a:pt x="369153" y="1850421"/>
                </a:lnTo>
                <a:lnTo>
                  <a:pt x="377655" y="1846327"/>
                </a:lnTo>
                <a:lnTo>
                  <a:pt x="381886" y="1842233"/>
                </a:lnTo>
                <a:lnTo>
                  <a:pt x="390389" y="1838138"/>
                </a:lnTo>
                <a:lnTo>
                  <a:pt x="394620" y="1834044"/>
                </a:lnTo>
                <a:lnTo>
                  <a:pt x="403123" y="1829925"/>
                </a:lnTo>
                <a:lnTo>
                  <a:pt x="407354" y="1825830"/>
                </a:lnTo>
                <a:lnTo>
                  <a:pt x="411585" y="1819689"/>
                </a:lnTo>
                <a:lnTo>
                  <a:pt x="415856" y="1815595"/>
                </a:lnTo>
                <a:lnTo>
                  <a:pt x="424318" y="1809453"/>
                </a:lnTo>
                <a:lnTo>
                  <a:pt x="428590" y="1803287"/>
                </a:lnTo>
                <a:lnTo>
                  <a:pt x="432821" y="1797145"/>
                </a:lnTo>
                <a:lnTo>
                  <a:pt x="437052" y="1791003"/>
                </a:lnTo>
                <a:lnTo>
                  <a:pt x="441283" y="1782815"/>
                </a:lnTo>
                <a:lnTo>
                  <a:pt x="445555" y="1776648"/>
                </a:lnTo>
                <a:lnTo>
                  <a:pt x="449786" y="1768460"/>
                </a:lnTo>
                <a:lnTo>
                  <a:pt x="454017" y="1760271"/>
                </a:lnTo>
                <a:lnTo>
                  <a:pt x="458288" y="1752057"/>
                </a:lnTo>
                <a:lnTo>
                  <a:pt x="466750" y="1741821"/>
                </a:lnTo>
                <a:lnTo>
                  <a:pt x="471022" y="1733633"/>
                </a:lnTo>
                <a:lnTo>
                  <a:pt x="471022" y="1731585"/>
                </a:lnTo>
                <a:lnTo>
                  <a:pt x="475253" y="1729513"/>
                </a:lnTo>
                <a:lnTo>
                  <a:pt x="479484" y="1727466"/>
                </a:lnTo>
                <a:lnTo>
                  <a:pt x="479484" y="1723372"/>
                </a:lnTo>
                <a:lnTo>
                  <a:pt x="483715" y="1721325"/>
                </a:lnTo>
                <a:lnTo>
                  <a:pt x="483715" y="1717230"/>
                </a:lnTo>
                <a:lnTo>
                  <a:pt x="487987" y="1715183"/>
                </a:lnTo>
                <a:lnTo>
                  <a:pt x="487987" y="1713136"/>
                </a:lnTo>
                <a:lnTo>
                  <a:pt x="492218" y="1709042"/>
                </a:lnTo>
                <a:lnTo>
                  <a:pt x="492218" y="1702875"/>
                </a:lnTo>
                <a:lnTo>
                  <a:pt x="496448" y="1700828"/>
                </a:lnTo>
                <a:lnTo>
                  <a:pt x="496448" y="1696734"/>
                </a:lnTo>
                <a:lnTo>
                  <a:pt x="500720" y="1694686"/>
                </a:lnTo>
                <a:lnTo>
                  <a:pt x="500720" y="1688545"/>
                </a:lnTo>
                <a:lnTo>
                  <a:pt x="504951" y="1686498"/>
                </a:lnTo>
                <a:lnTo>
                  <a:pt x="504951" y="1682403"/>
                </a:lnTo>
                <a:lnTo>
                  <a:pt x="509182" y="1680356"/>
                </a:lnTo>
                <a:lnTo>
                  <a:pt x="509182" y="1678284"/>
                </a:lnTo>
                <a:lnTo>
                  <a:pt x="513454" y="1674190"/>
                </a:lnTo>
                <a:lnTo>
                  <a:pt x="513454" y="1670095"/>
                </a:lnTo>
                <a:close/>
              </a:path>
            </a:pathLst>
          </a:custGeom>
          <a:solidFill>
            <a:srgbClr val="F9BE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730776" y="4002420"/>
            <a:ext cx="2749691" cy="1770507"/>
          </a:xfrm>
          <a:custGeom>
            <a:avLst/>
            <a:gdLst/>
            <a:ahLst/>
            <a:cxnLst/>
            <a:rect l="l" t="t" r="r" b="b"/>
            <a:pathLst>
              <a:path w="2749691" h="1770507">
                <a:moveTo>
                  <a:pt x="2736673" y="1180346"/>
                </a:moveTo>
                <a:lnTo>
                  <a:pt x="2732605" y="1174204"/>
                </a:lnTo>
                <a:lnTo>
                  <a:pt x="2728537" y="1168063"/>
                </a:lnTo>
                <a:lnTo>
                  <a:pt x="2728537" y="1161896"/>
                </a:lnTo>
                <a:lnTo>
                  <a:pt x="2724061" y="1157802"/>
                </a:lnTo>
                <a:lnTo>
                  <a:pt x="2724061" y="1151661"/>
                </a:lnTo>
                <a:lnTo>
                  <a:pt x="2719993" y="1147566"/>
                </a:lnTo>
                <a:lnTo>
                  <a:pt x="2719993" y="1137305"/>
                </a:lnTo>
                <a:lnTo>
                  <a:pt x="2715518" y="1131164"/>
                </a:lnTo>
                <a:lnTo>
                  <a:pt x="2715518" y="1127069"/>
                </a:lnTo>
                <a:lnTo>
                  <a:pt x="2711450" y="1122975"/>
                </a:lnTo>
                <a:lnTo>
                  <a:pt x="2711450" y="1114786"/>
                </a:lnTo>
                <a:lnTo>
                  <a:pt x="2706975" y="1108620"/>
                </a:lnTo>
                <a:lnTo>
                  <a:pt x="2706975" y="1100431"/>
                </a:lnTo>
                <a:lnTo>
                  <a:pt x="2702907" y="1096337"/>
                </a:lnTo>
                <a:lnTo>
                  <a:pt x="2702907" y="1077887"/>
                </a:lnTo>
                <a:lnTo>
                  <a:pt x="2698838" y="1075840"/>
                </a:lnTo>
                <a:lnTo>
                  <a:pt x="2698838" y="1016422"/>
                </a:lnTo>
                <a:lnTo>
                  <a:pt x="2694363" y="1010256"/>
                </a:lnTo>
                <a:lnTo>
                  <a:pt x="2694363" y="1000020"/>
                </a:lnTo>
                <a:lnTo>
                  <a:pt x="2690295" y="995925"/>
                </a:lnTo>
                <a:lnTo>
                  <a:pt x="2690295" y="989784"/>
                </a:lnTo>
                <a:lnTo>
                  <a:pt x="2685820" y="985665"/>
                </a:lnTo>
                <a:lnTo>
                  <a:pt x="2681752" y="981570"/>
                </a:lnTo>
                <a:lnTo>
                  <a:pt x="2677277" y="977476"/>
                </a:lnTo>
                <a:lnTo>
                  <a:pt x="2677277" y="973382"/>
                </a:lnTo>
                <a:lnTo>
                  <a:pt x="2673208" y="969287"/>
                </a:lnTo>
                <a:lnTo>
                  <a:pt x="2664665" y="965193"/>
                </a:lnTo>
                <a:lnTo>
                  <a:pt x="2660597" y="961074"/>
                </a:lnTo>
                <a:lnTo>
                  <a:pt x="2656122" y="956979"/>
                </a:lnTo>
                <a:lnTo>
                  <a:pt x="2652053" y="954932"/>
                </a:lnTo>
                <a:lnTo>
                  <a:pt x="2643510" y="952885"/>
                </a:lnTo>
                <a:lnTo>
                  <a:pt x="2634967" y="948790"/>
                </a:lnTo>
                <a:lnTo>
                  <a:pt x="2630898" y="946743"/>
                </a:lnTo>
                <a:lnTo>
                  <a:pt x="2622355" y="944696"/>
                </a:lnTo>
                <a:lnTo>
                  <a:pt x="2613812" y="942649"/>
                </a:lnTo>
                <a:lnTo>
                  <a:pt x="2605268" y="940602"/>
                </a:lnTo>
                <a:lnTo>
                  <a:pt x="2592657" y="938555"/>
                </a:lnTo>
                <a:lnTo>
                  <a:pt x="2584114" y="936482"/>
                </a:lnTo>
                <a:lnTo>
                  <a:pt x="2571502" y="934435"/>
                </a:lnTo>
                <a:lnTo>
                  <a:pt x="2562959" y="934435"/>
                </a:lnTo>
                <a:lnTo>
                  <a:pt x="2549940" y="932388"/>
                </a:lnTo>
                <a:lnTo>
                  <a:pt x="2545872" y="930341"/>
                </a:lnTo>
                <a:lnTo>
                  <a:pt x="2541804" y="930341"/>
                </a:lnTo>
                <a:lnTo>
                  <a:pt x="2533260" y="928294"/>
                </a:lnTo>
                <a:lnTo>
                  <a:pt x="2528785" y="928294"/>
                </a:lnTo>
                <a:lnTo>
                  <a:pt x="2524717" y="926247"/>
                </a:lnTo>
                <a:lnTo>
                  <a:pt x="2520242" y="926247"/>
                </a:lnTo>
                <a:lnTo>
                  <a:pt x="2516174" y="924199"/>
                </a:lnTo>
                <a:lnTo>
                  <a:pt x="2507630" y="924199"/>
                </a:lnTo>
                <a:lnTo>
                  <a:pt x="2503562" y="922152"/>
                </a:lnTo>
                <a:lnTo>
                  <a:pt x="2490544" y="922152"/>
                </a:lnTo>
                <a:lnTo>
                  <a:pt x="2486475" y="920105"/>
                </a:lnTo>
                <a:lnTo>
                  <a:pt x="2405924" y="920105"/>
                </a:lnTo>
                <a:lnTo>
                  <a:pt x="2405924" y="918058"/>
                </a:lnTo>
                <a:lnTo>
                  <a:pt x="2397381" y="918058"/>
                </a:lnTo>
                <a:lnTo>
                  <a:pt x="2393312" y="916011"/>
                </a:lnTo>
                <a:lnTo>
                  <a:pt x="2388837" y="916011"/>
                </a:lnTo>
                <a:lnTo>
                  <a:pt x="2388837" y="913964"/>
                </a:lnTo>
                <a:lnTo>
                  <a:pt x="2384769" y="913964"/>
                </a:lnTo>
                <a:lnTo>
                  <a:pt x="2380294" y="911916"/>
                </a:lnTo>
                <a:lnTo>
                  <a:pt x="2376226" y="911916"/>
                </a:lnTo>
                <a:lnTo>
                  <a:pt x="2376226" y="909844"/>
                </a:lnTo>
                <a:lnTo>
                  <a:pt x="2371751" y="907797"/>
                </a:lnTo>
                <a:lnTo>
                  <a:pt x="2367682" y="905750"/>
                </a:lnTo>
                <a:lnTo>
                  <a:pt x="2363614" y="903703"/>
                </a:lnTo>
                <a:lnTo>
                  <a:pt x="2359139" y="901655"/>
                </a:lnTo>
                <a:lnTo>
                  <a:pt x="2359139" y="899608"/>
                </a:lnTo>
                <a:lnTo>
                  <a:pt x="2355071" y="897561"/>
                </a:lnTo>
                <a:lnTo>
                  <a:pt x="2350596" y="895514"/>
                </a:lnTo>
                <a:lnTo>
                  <a:pt x="2350596" y="893467"/>
                </a:lnTo>
                <a:lnTo>
                  <a:pt x="2346528" y="891420"/>
                </a:lnTo>
                <a:lnTo>
                  <a:pt x="2346528" y="889372"/>
                </a:lnTo>
                <a:lnTo>
                  <a:pt x="2342052" y="887325"/>
                </a:lnTo>
                <a:lnTo>
                  <a:pt x="2342052" y="885253"/>
                </a:lnTo>
                <a:lnTo>
                  <a:pt x="2337984" y="883206"/>
                </a:lnTo>
                <a:lnTo>
                  <a:pt x="2337984" y="881159"/>
                </a:lnTo>
                <a:lnTo>
                  <a:pt x="2333916" y="879112"/>
                </a:lnTo>
                <a:lnTo>
                  <a:pt x="2333916" y="875017"/>
                </a:lnTo>
                <a:lnTo>
                  <a:pt x="2329441" y="872970"/>
                </a:lnTo>
                <a:lnTo>
                  <a:pt x="2329441" y="868876"/>
                </a:lnTo>
                <a:lnTo>
                  <a:pt x="2325373" y="864781"/>
                </a:lnTo>
                <a:lnTo>
                  <a:pt x="2325373" y="850426"/>
                </a:lnTo>
                <a:lnTo>
                  <a:pt x="2320898" y="838143"/>
                </a:lnTo>
                <a:lnTo>
                  <a:pt x="2320898" y="825835"/>
                </a:lnTo>
                <a:lnTo>
                  <a:pt x="2316829" y="815599"/>
                </a:lnTo>
                <a:lnTo>
                  <a:pt x="2316829" y="797150"/>
                </a:lnTo>
                <a:lnTo>
                  <a:pt x="2312354" y="786914"/>
                </a:lnTo>
                <a:lnTo>
                  <a:pt x="2312354" y="733612"/>
                </a:lnTo>
                <a:lnTo>
                  <a:pt x="2316829" y="729518"/>
                </a:lnTo>
                <a:lnTo>
                  <a:pt x="2316829" y="725424"/>
                </a:lnTo>
                <a:lnTo>
                  <a:pt x="2320898" y="721329"/>
                </a:lnTo>
                <a:lnTo>
                  <a:pt x="2325373" y="717235"/>
                </a:lnTo>
                <a:lnTo>
                  <a:pt x="2329441" y="713141"/>
                </a:lnTo>
                <a:lnTo>
                  <a:pt x="2333916" y="709021"/>
                </a:lnTo>
                <a:lnTo>
                  <a:pt x="2342052" y="704927"/>
                </a:lnTo>
                <a:lnTo>
                  <a:pt x="2350596" y="702880"/>
                </a:lnTo>
                <a:lnTo>
                  <a:pt x="2355071" y="698785"/>
                </a:lnTo>
                <a:lnTo>
                  <a:pt x="2363614" y="696738"/>
                </a:lnTo>
                <a:lnTo>
                  <a:pt x="2376226" y="692644"/>
                </a:lnTo>
                <a:lnTo>
                  <a:pt x="2384769" y="690597"/>
                </a:lnTo>
                <a:lnTo>
                  <a:pt x="2397381" y="686502"/>
                </a:lnTo>
                <a:lnTo>
                  <a:pt x="2409992" y="682383"/>
                </a:lnTo>
                <a:lnTo>
                  <a:pt x="2427079" y="680336"/>
                </a:lnTo>
                <a:lnTo>
                  <a:pt x="2439691" y="676241"/>
                </a:lnTo>
                <a:lnTo>
                  <a:pt x="2456777" y="674194"/>
                </a:lnTo>
                <a:lnTo>
                  <a:pt x="2465321" y="672147"/>
                </a:lnTo>
                <a:lnTo>
                  <a:pt x="2473864" y="670100"/>
                </a:lnTo>
                <a:lnTo>
                  <a:pt x="2482407" y="668053"/>
                </a:lnTo>
                <a:lnTo>
                  <a:pt x="2490544" y="666006"/>
                </a:lnTo>
                <a:lnTo>
                  <a:pt x="2499087" y="663958"/>
                </a:lnTo>
                <a:lnTo>
                  <a:pt x="2507630" y="661911"/>
                </a:lnTo>
                <a:lnTo>
                  <a:pt x="2516174" y="659864"/>
                </a:lnTo>
                <a:lnTo>
                  <a:pt x="2520242" y="657792"/>
                </a:lnTo>
                <a:lnTo>
                  <a:pt x="2528785" y="655745"/>
                </a:lnTo>
                <a:lnTo>
                  <a:pt x="2533260" y="653698"/>
                </a:lnTo>
                <a:lnTo>
                  <a:pt x="2541804" y="651650"/>
                </a:lnTo>
                <a:lnTo>
                  <a:pt x="2545872" y="651650"/>
                </a:lnTo>
                <a:lnTo>
                  <a:pt x="2554415" y="649603"/>
                </a:lnTo>
                <a:lnTo>
                  <a:pt x="2558484" y="647556"/>
                </a:lnTo>
                <a:lnTo>
                  <a:pt x="2562959" y="645509"/>
                </a:lnTo>
                <a:lnTo>
                  <a:pt x="2567027" y="645509"/>
                </a:lnTo>
                <a:lnTo>
                  <a:pt x="2575570" y="643462"/>
                </a:lnTo>
                <a:lnTo>
                  <a:pt x="2579638" y="641415"/>
                </a:lnTo>
                <a:lnTo>
                  <a:pt x="2584114" y="641415"/>
                </a:lnTo>
                <a:lnTo>
                  <a:pt x="2588182" y="639367"/>
                </a:lnTo>
                <a:lnTo>
                  <a:pt x="2592657" y="637320"/>
                </a:lnTo>
                <a:lnTo>
                  <a:pt x="2596725" y="637320"/>
                </a:lnTo>
                <a:lnTo>
                  <a:pt x="2601200" y="635273"/>
                </a:lnTo>
                <a:lnTo>
                  <a:pt x="2605268" y="633201"/>
                </a:lnTo>
                <a:lnTo>
                  <a:pt x="2613812" y="633201"/>
                </a:lnTo>
                <a:lnTo>
                  <a:pt x="2613812" y="631154"/>
                </a:lnTo>
                <a:lnTo>
                  <a:pt x="2617880" y="631154"/>
                </a:lnTo>
                <a:lnTo>
                  <a:pt x="2622355" y="629107"/>
                </a:lnTo>
                <a:lnTo>
                  <a:pt x="2626423" y="629107"/>
                </a:lnTo>
                <a:lnTo>
                  <a:pt x="2630898" y="627059"/>
                </a:lnTo>
                <a:lnTo>
                  <a:pt x="2630898" y="625012"/>
                </a:lnTo>
                <a:lnTo>
                  <a:pt x="2626423" y="625012"/>
                </a:lnTo>
                <a:lnTo>
                  <a:pt x="2622355" y="622965"/>
                </a:lnTo>
                <a:lnTo>
                  <a:pt x="2617880" y="622965"/>
                </a:lnTo>
                <a:lnTo>
                  <a:pt x="2617880" y="620918"/>
                </a:lnTo>
                <a:lnTo>
                  <a:pt x="2613812" y="620918"/>
                </a:lnTo>
                <a:lnTo>
                  <a:pt x="2609337" y="618871"/>
                </a:lnTo>
                <a:lnTo>
                  <a:pt x="2605268" y="618871"/>
                </a:lnTo>
                <a:lnTo>
                  <a:pt x="2601200" y="616823"/>
                </a:lnTo>
                <a:lnTo>
                  <a:pt x="2596725" y="614776"/>
                </a:lnTo>
                <a:lnTo>
                  <a:pt x="2592657" y="614776"/>
                </a:lnTo>
                <a:lnTo>
                  <a:pt x="2588182" y="612729"/>
                </a:lnTo>
                <a:lnTo>
                  <a:pt x="2584114" y="610682"/>
                </a:lnTo>
                <a:lnTo>
                  <a:pt x="2579638" y="608635"/>
                </a:lnTo>
                <a:lnTo>
                  <a:pt x="2575570" y="606563"/>
                </a:lnTo>
                <a:lnTo>
                  <a:pt x="2571502" y="602468"/>
                </a:lnTo>
                <a:lnTo>
                  <a:pt x="2567027" y="600421"/>
                </a:lnTo>
                <a:lnTo>
                  <a:pt x="2567027" y="598374"/>
                </a:lnTo>
                <a:lnTo>
                  <a:pt x="2562959" y="594280"/>
                </a:lnTo>
                <a:lnTo>
                  <a:pt x="2558484" y="590185"/>
                </a:lnTo>
                <a:lnTo>
                  <a:pt x="2558484" y="588138"/>
                </a:lnTo>
                <a:lnTo>
                  <a:pt x="2554415" y="584044"/>
                </a:lnTo>
                <a:lnTo>
                  <a:pt x="2554415" y="579924"/>
                </a:lnTo>
                <a:lnTo>
                  <a:pt x="2549940" y="575830"/>
                </a:lnTo>
                <a:lnTo>
                  <a:pt x="2549940" y="559453"/>
                </a:lnTo>
                <a:lnTo>
                  <a:pt x="2545872" y="555333"/>
                </a:lnTo>
                <a:lnTo>
                  <a:pt x="2545872" y="545097"/>
                </a:lnTo>
                <a:lnTo>
                  <a:pt x="2541804" y="543050"/>
                </a:lnTo>
                <a:lnTo>
                  <a:pt x="2541804" y="541003"/>
                </a:lnTo>
                <a:lnTo>
                  <a:pt x="2537329" y="536909"/>
                </a:lnTo>
                <a:lnTo>
                  <a:pt x="2537329" y="534862"/>
                </a:lnTo>
                <a:lnTo>
                  <a:pt x="2533260" y="532814"/>
                </a:lnTo>
                <a:lnTo>
                  <a:pt x="2533260" y="530742"/>
                </a:lnTo>
                <a:lnTo>
                  <a:pt x="2528785" y="528695"/>
                </a:lnTo>
                <a:lnTo>
                  <a:pt x="2528785" y="526648"/>
                </a:lnTo>
                <a:lnTo>
                  <a:pt x="2524717" y="526648"/>
                </a:lnTo>
                <a:lnTo>
                  <a:pt x="2520242" y="524601"/>
                </a:lnTo>
                <a:lnTo>
                  <a:pt x="2516174" y="522554"/>
                </a:lnTo>
                <a:lnTo>
                  <a:pt x="2512105" y="520506"/>
                </a:lnTo>
                <a:lnTo>
                  <a:pt x="2507630" y="518459"/>
                </a:lnTo>
                <a:lnTo>
                  <a:pt x="2503562" y="518459"/>
                </a:lnTo>
                <a:lnTo>
                  <a:pt x="2503562" y="516412"/>
                </a:lnTo>
                <a:lnTo>
                  <a:pt x="2495019" y="516412"/>
                </a:lnTo>
                <a:lnTo>
                  <a:pt x="2490544" y="514365"/>
                </a:lnTo>
                <a:lnTo>
                  <a:pt x="2477932" y="514365"/>
                </a:lnTo>
                <a:lnTo>
                  <a:pt x="2473864" y="512318"/>
                </a:lnTo>
                <a:lnTo>
                  <a:pt x="2431147" y="512318"/>
                </a:lnTo>
                <a:lnTo>
                  <a:pt x="2427079" y="514365"/>
                </a:lnTo>
                <a:lnTo>
                  <a:pt x="2405924" y="514365"/>
                </a:lnTo>
                <a:lnTo>
                  <a:pt x="2401449" y="516412"/>
                </a:lnTo>
                <a:lnTo>
                  <a:pt x="2393312" y="516412"/>
                </a:lnTo>
                <a:lnTo>
                  <a:pt x="2384769" y="518459"/>
                </a:lnTo>
                <a:lnTo>
                  <a:pt x="2380294" y="518459"/>
                </a:lnTo>
                <a:lnTo>
                  <a:pt x="2371751" y="520506"/>
                </a:lnTo>
                <a:lnTo>
                  <a:pt x="2363614" y="520506"/>
                </a:lnTo>
                <a:lnTo>
                  <a:pt x="2355071" y="522554"/>
                </a:lnTo>
                <a:lnTo>
                  <a:pt x="2350596" y="522554"/>
                </a:lnTo>
                <a:lnTo>
                  <a:pt x="2342052" y="524601"/>
                </a:lnTo>
                <a:lnTo>
                  <a:pt x="2333916" y="526648"/>
                </a:lnTo>
                <a:lnTo>
                  <a:pt x="2325373" y="526648"/>
                </a:lnTo>
                <a:lnTo>
                  <a:pt x="2316829" y="528695"/>
                </a:lnTo>
                <a:lnTo>
                  <a:pt x="2308286" y="530742"/>
                </a:lnTo>
                <a:lnTo>
                  <a:pt x="2299743" y="532814"/>
                </a:lnTo>
                <a:lnTo>
                  <a:pt x="2291199" y="534862"/>
                </a:lnTo>
                <a:lnTo>
                  <a:pt x="2282656" y="534862"/>
                </a:lnTo>
                <a:lnTo>
                  <a:pt x="2274519" y="536909"/>
                </a:lnTo>
                <a:lnTo>
                  <a:pt x="2265976" y="538956"/>
                </a:lnTo>
                <a:lnTo>
                  <a:pt x="2257433" y="541003"/>
                </a:lnTo>
                <a:lnTo>
                  <a:pt x="2248889" y="543050"/>
                </a:lnTo>
                <a:lnTo>
                  <a:pt x="2236278" y="545097"/>
                </a:lnTo>
                <a:lnTo>
                  <a:pt x="2227735" y="547145"/>
                </a:lnTo>
                <a:lnTo>
                  <a:pt x="2223259" y="549192"/>
                </a:lnTo>
                <a:lnTo>
                  <a:pt x="2215123" y="549192"/>
                </a:lnTo>
                <a:lnTo>
                  <a:pt x="2210648" y="551239"/>
                </a:lnTo>
                <a:lnTo>
                  <a:pt x="2206580" y="551239"/>
                </a:lnTo>
                <a:lnTo>
                  <a:pt x="2202105" y="553286"/>
                </a:lnTo>
                <a:lnTo>
                  <a:pt x="2198036" y="553286"/>
                </a:lnTo>
                <a:lnTo>
                  <a:pt x="2193561" y="555333"/>
                </a:lnTo>
                <a:lnTo>
                  <a:pt x="2189493" y="555333"/>
                </a:lnTo>
                <a:lnTo>
                  <a:pt x="2185425" y="557380"/>
                </a:lnTo>
                <a:lnTo>
                  <a:pt x="2180950" y="557380"/>
                </a:lnTo>
                <a:lnTo>
                  <a:pt x="2176881" y="559453"/>
                </a:lnTo>
                <a:lnTo>
                  <a:pt x="2172406" y="559453"/>
                </a:lnTo>
                <a:lnTo>
                  <a:pt x="2168338" y="561500"/>
                </a:lnTo>
                <a:lnTo>
                  <a:pt x="2163863" y="561500"/>
                </a:lnTo>
                <a:lnTo>
                  <a:pt x="2159795" y="563547"/>
                </a:lnTo>
                <a:lnTo>
                  <a:pt x="2155726" y="563547"/>
                </a:lnTo>
                <a:lnTo>
                  <a:pt x="2151251" y="565594"/>
                </a:lnTo>
                <a:lnTo>
                  <a:pt x="2138640" y="565594"/>
                </a:lnTo>
                <a:lnTo>
                  <a:pt x="2134165" y="567641"/>
                </a:lnTo>
                <a:lnTo>
                  <a:pt x="2121553" y="567641"/>
                </a:lnTo>
                <a:lnTo>
                  <a:pt x="2121553" y="565594"/>
                </a:lnTo>
                <a:lnTo>
                  <a:pt x="2108942" y="565594"/>
                </a:lnTo>
                <a:lnTo>
                  <a:pt x="2108942" y="563547"/>
                </a:lnTo>
                <a:lnTo>
                  <a:pt x="2104466" y="563547"/>
                </a:lnTo>
                <a:lnTo>
                  <a:pt x="2104466" y="559453"/>
                </a:lnTo>
                <a:lnTo>
                  <a:pt x="2100398" y="551239"/>
                </a:lnTo>
                <a:lnTo>
                  <a:pt x="2100398" y="534862"/>
                </a:lnTo>
                <a:lnTo>
                  <a:pt x="2095923" y="526648"/>
                </a:lnTo>
                <a:lnTo>
                  <a:pt x="2095923" y="508223"/>
                </a:lnTo>
                <a:lnTo>
                  <a:pt x="2100398" y="504104"/>
                </a:lnTo>
                <a:lnTo>
                  <a:pt x="2100398" y="495915"/>
                </a:lnTo>
                <a:lnTo>
                  <a:pt x="2104466" y="491821"/>
                </a:lnTo>
                <a:lnTo>
                  <a:pt x="2104466" y="489774"/>
                </a:lnTo>
                <a:lnTo>
                  <a:pt x="2108942" y="487727"/>
                </a:lnTo>
                <a:lnTo>
                  <a:pt x="2113010" y="485679"/>
                </a:lnTo>
                <a:lnTo>
                  <a:pt x="2117485" y="483632"/>
                </a:lnTo>
                <a:lnTo>
                  <a:pt x="2121553" y="481585"/>
                </a:lnTo>
                <a:lnTo>
                  <a:pt x="2125621" y="481585"/>
                </a:lnTo>
                <a:lnTo>
                  <a:pt x="2130096" y="479513"/>
                </a:lnTo>
                <a:lnTo>
                  <a:pt x="2151251" y="479513"/>
                </a:lnTo>
                <a:lnTo>
                  <a:pt x="2155726" y="481585"/>
                </a:lnTo>
                <a:lnTo>
                  <a:pt x="2172406" y="481585"/>
                </a:lnTo>
                <a:lnTo>
                  <a:pt x="2180950" y="483632"/>
                </a:lnTo>
                <a:lnTo>
                  <a:pt x="2189493" y="483632"/>
                </a:lnTo>
                <a:lnTo>
                  <a:pt x="2198036" y="485679"/>
                </a:lnTo>
                <a:lnTo>
                  <a:pt x="2206580" y="485679"/>
                </a:lnTo>
                <a:lnTo>
                  <a:pt x="2219191" y="487727"/>
                </a:lnTo>
                <a:lnTo>
                  <a:pt x="2227735" y="487727"/>
                </a:lnTo>
                <a:lnTo>
                  <a:pt x="2240346" y="489774"/>
                </a:lnTo>
                <a:lnTo>
                  <a:pt x="2248889" y="491821"/>
                </a:lnTo>
                <a:lnTo>
                  <a:pt x="2261501" y="489774"/>
                </a:lnTo>
                <a:lnTo>
                  <a:pt x="2274519" y="489774"/>
                </a:lnTo>
                <a:lnTo>
                  <a:pt x="2287131" y="487727"/>
                </a:lnTo>
                <a:lnTo>
                  <a:pt x="2299743" y="487727"/>
                </a:lnTo>
                <a:lnTo>
                  <a:pt x="2312354" y="485679"/>
                </a:lnTo>
                <a:lnTo>
                  <a:pt x="2320898" y="483632"/>
                </a:lnTo>
                <a:lnTo>
                  <a:pt x="2333916" y="483632"/>
                </a:lnTo>
                <a:lnTo>
                  <a:pt x="2346528" y="481585"/>
                </a:lnTo>
                <a:lnTo>
                  <a:pt x="2355071" y="481585"/>
                </a:lnTo>
                <a:lnTo>
                  <a:pt x="2367682" y="479513"/>
                </a:lnTo>
                <a:lnTo>
                  <a:pt x="2376226" y="477466"/>
                </a:lnTo>
                <a:lnTo>
                  <a:pt x="2384769" y="475419"/>
                </a:lnTo>
                <a:lnTo>
                  <a:pt x="2393312" y="473371"/>
                </a:lnTo>
                <a:lnTo>
                  <a:pt x="2401449" y="471324"/>
                </a:lnTo>
                <a:lnTo>
                  <a:pt x="2409992" y="467230"/>
                </a:lnTo>
                <a:lnTo>
                  <a:pt x="2418536" y="465183"/>
                </a:lnTo>
                <a:lnTo>
                  <a:pt x="2427079" y="461088"/>
                </a:lnTo>
                <a:lnTo>
                  <a:pt x="2431147" y="459041"/>
                </a:lnTo>
                <a:lnTo>
                  <a:pt x="2439691" y="454922"/>
                </a:lnTo>
                <a:lnTo>
                  <a:pt x="2444166" y="448780"/>
                </a:lnTo>
                <a:lnTo>
                  <a:pt x="2452709" y="444686"/>
                </a:lnTo>
                <a:lnTo>
                  <a:pt x="2456777" y="438544"/>
                </a:lnTo>
                <a:lnTo>
                  <a:pt x="2460845" y="434450"/>
                </a:lnTo>
                <a:lnTo>
                  <a:pt x="2465321" y="428284"/>
                </a:lnTo>
                <a:lnTo>
                  <a:pt x="2465321" y="420095"/>
                </a:lnTo>
                <a:lnTo>
                  <a:pt x="2469389" y="413953"/>
                </a:lnTo>
                <a:lnTo>
                  <a:pt x="2469389" y="405765"/>
                </a:lnTo>
                <a:lnTo>
                  <a:pt x="2473864" y="397551"/>
                </a:lnTo>
                <a:lnTo>
                  <a:pt x="2473864" y="368866"/>
                </a:lnTo>
                <a:lnTo>
                  <a:pt x="2469389" y="356583"/>
                </a:lnTo>
                <a:lnTo>
                  <a:pt x="2469389" y="350416"/>
                </a:lnTo>
                <a:lnTo>
                  <a:pt x="2465321" y="344275"/>
                </a:lnTo>
                <a:lnTo>
                  <a:pt x="2465321" y="338133"/>
                </a:lnTo>
                <a:lnTo>
                  <a:pt x="2460845" y="331991"/>
                </a:lnTo>
                <a:lnTo>
                  <a:pt x="2456777" y="325825"/>
                </a:lnTo>
                <a:lnTo>
                  <a:pt x="2452709" y="319683"/>
                </a:lnTo>
                <a:lnTo>
                  <a:pt x="2452709" y="313542"/>
                </a:lnTo>
                <a:lnTo>
                  <a:pt x="2448234" y="307400"/>
                </a:lnTo>
                <a:lnTo>
                  <a:pt x="2444166" y="303281"/>
                </a:lnTo>
                <a:lnTo>
                  <a:pt x="2439691" y="297140"/>
                </a:lnTo>
                <a:lnTo>
                  <a:pt x="2439691" y="290998"/>
                </a:lnTo>
                <a:lnTo>
                  <a:pt x="2435622" y="286904"/>
                </a:lnTo>
                <a:lnTo>
                  <a:pt x="2431147" y="280762"/>
                </a:lnTo>
                <a:lnTo>
                  <a:pt x="2427079" y="276643"/>
                </a:lnTo>
                <a:lnTo>
                  <a:pt x="2423011" y="272548"/>
                </a:lnTo>
                <a:lnTo>
                  <a:pt x="2418536" y="268454"/>
                </a:lnTo>
                <a:lnTo>
                  <a:pt x="2414467" y="262313"/>
                </a:lnTo>
                <a:lnTo>
                  <a:pt x="2414467" y="258218"/>
                </a:lnTo>
                <a:lnTo>
                  <a:pt x="2409992" y="254124"/>
                </a:lnTo>
                <a:lnTo>
                  <a:pt x="2405924" y="250005"/>
                </a:lnTo>
                <a:lnTo>
                  <a:pt x="2401449" y="245910"/>
                </a:lnTo>
                <a:lnTo>
                  <a:pt x="2397381" y="243863"/>
                </a:lnTo>
                <a:lnTo>
                  <a:pt x="2393312" y="239769"/>
                </a:lnTo>
                <a:lnTo>
                  <a:pt x="2388837" y="235674"/>
                </a:lnTo>
                <a:lnTo>
                  <a:pt x="2384769" y="233627"/>
                </a:lnTo>
                <a:lnTo>
                  <a:pt x="2384769" y="229533"/>
                </a:lnTo>
                <a:lnTo>
                  <a:pt x="2380294" y="227461"/>
                </a:lnTo>
                <a:lnTo>
                  <a:pt x="2376226" y="223366"/>
                </a:lnTo>
                <a:lnTo>
                  <a:pt x="2371751" y="221319"/>
                </a:lnTo>
                <a:lnTo>
                  <a:pt x="2367682" y="219272"/>
                </a:lnTo>
                <a:lnTo>
                  <a:pt x="2367682" y="215178"/>
                </a:lnTo>
                <a:lnTo>
                  <a:pt x="2363614" y="213130"/>
                </a:lnTo>
                <a:lnTo>
                  <a:pt x="2350596" y="206989"/>
                </a:lnTo>
                <a:lnTo>
                  <a:pt x="2337984" y="200822"/>
                </a:lnTo>
                <a:lnTo>
                  <a:pt x="2329441" y="192634"/>
                </a:lnTo>
                <a:lnTo>
                  <a:pt x="2316829" y="186492"/>
                </a:lnTo>
                <a:lnTo>
                  <a:pt x="2304218" y="182398"/>
                </a:lnTo>
                <a:lnTo>
                  <a:pt x="2291199" y="176231"/>
                </a:lnTo>
                <a:lnTo>
                  <a:pt x="2274519" y="170090"/>
                </a:lnTo>
                <a:lnTo>
                  <a:pt x="2261501" y="165995"/>
                </a:lnTo>
                <a:lnTo>
                  <a:pt x="2248889" y="159854"/>
                </a:lnTo>
                <a:lnTo>
                  <a:pt x="2231803" y="155760"/>
                </a:lnTo>
                <a:lnTo>
                  <a:pt x="2219191" y="151640"/>
                </a:lnTo>
                <a:lnTo>
                  <a:pt x="2202105" y="147546"/>
                </a:lnTo>
                <a:lnTo>
                  <a:pt x="2189493" y="143452"/>
                </a:lnTo>
                <a:lnTo>
                  <a:pt x="2172406" y="139357"/>
                </a:lnTo>
                <a:lnTo>
                  <a:pt x="2155726" y="135263"/>
                </a:lnTo>
                <a:lnTo>
                  <a:pt x="2138640" y="131169"/>
                </a:lnTo>
                <a:lnTo>
                  <a:pt x="2121553" y="127074"/>
                </a:lnTo>
                <a:lnTo>
                  <a:pt x="2108942" y="125002"/>
                </a:lnTo>
                <a:lnTo>
                  <a:pt x="2091855" y="120908"/>
                </a:lnTo>
                <a:lnTo>
                  <a:pt x="2074768" y="116813"/>
                </a:lnTo>
                <a:lnTo>
                  <a:pt x="2058088" y="114766"/>
                </a:lnTo>
                <a:lnTo>
                  <a:pt x="2036527" y="110672"/>
                </a:lnTo>
                <a:lnTo>
                  <a:pt x="2019847" y="108625"/>
                </a:lnTo>
                <a:lnTo>
                  <a:pt x="2002760" y="106577"/>
                </a:lnTo>
                <a:lnTo>
                  <a:pt x="1985673" y="102483"/>
                </a:lnTo>
                <a:lnTo>
                  <a:pt x="1968994" y="100411"/>
                </a:lnTo>
                <a:lnTo>
                  <a:pt x="1947432" y="96317"/>
                </a:lnTo>
                <a:lnTo>
                  <a:pt x="1930752" y="94269"/>
                </a:lnTo>
                <a:lnTo>
                  <a:pt x="1913665" y="92222"/>
                </a:lnTo>
                <a:lnTo>
                  <a:pt x="1896579" y="88128"/>
                </a:lnTo>
                <a:lnTo>
                  <a:pt x="1875424" y="86081"/>
                </a:lnTo>
                <a:lnTo>
                  <a:pt x="1858337" y="84034"/>
                </a:lnTo>
                <a:lnTo>
                  <a:pt x="1816027" y="84034"/>
                </a:lnTo>
                <a:lnTo>
                  <a:pt x="1816027" y="81986"/>
                </a:lnTo>
                <a:lnTo>
                  <a:pt x="1803416" y="81986"/>
                </a:lnTo>
                <a:lnTo>
                  <a:pt x="1798941" y="79939"/>
                </a:lnTo>
                <a:lnTo>
                  <a:pt x="1794872" y="79939"/>
                </a:lnTo>
                <a:lnTo>
                  <a:pt x="1790804" y="77892"/>
                </a:lnTo>
                <a:lnTo>
                  <a:pt x="1782261" y="77892"/>
                </a:lnTo>
                <a:lnTo>
                  <a:pt x="1777786" y="75820"/>
                </a:lnTo>
                <a:lnTo>
                  <a:pt x="1773717" y="75820"/>
                </a:lnTo>
                <a:lnTo>
                  <a:pt x="1769242" y="73773"/>
                </a:lnTo>
                <a:lnTo>
                  <a:pt x="1761106" y="73773"/>
                </a:lnTo>
                <a:lnTo>
                  <a:pt x="1756631" y="71726"/>
                </a:lnTo>
                <a:lnTo>
                  <a:pt x="1748087" y="71726"/>
                </a:lnTo>
                <a:lnTo>
                  <a:pt x="1744019" y="69678"/>
                </a:lnTo>
                <a:lnTo>
                  <a:pt x="1739544" y="69678"/>
                </a:lnTo>
                <a:lnTo>
                  <a:pt x="1735476" y="67631"/>
                </a:lnTo>
                <a:lnTo>
                  <a:pt x="1726933" y="67631"/>
                </a:lnTo>
                <a:lnTo>
                  <a:pt x="1726933" y="65584"/>
                </a:lnTo>
                <a:lnTo>
                  <a:pt x="1714321" y="65584"/>
                </a:lnTo>
                <a:lnTo>
                  <a:pt x="1709846" y="63537"/>
                </a:lnTo>
                <a:lnTo>
                  <a:pt x="1701709" y="63537"/>
                </a:lnTo>
                <a:lnTo>
                  <a:pt x="1701709" y="61490"/>
                </a:lnTo>
                <a:lnTo>
                  <a:pt x="1688691" y="61490"/>
                </a:lnTo>
                <a:lnTo>
                  <a:pt x="1684623" y="59442"/>
                </a:lnTo>
                <a:lnTo>
                  <a:pt x="1671604" y="59442"/>
                </a:lnTo>
                <a:lnTo>
                  <a:pt x="1667536" y="57395"/>
                </a:lnTo>
                <a:lnTo>
                  <a:pt x="1654924" y="57395"/>
                </a:lnTo>
                <a:lnTo>
                  <a:pt x="1650449" y="55348"/>
                </a:lnTo>
                <a:lnTo>
                  <a:pt x="1637838" y="55348"/>
                </a:lnTo>
                <a:lnTo>
                  <a:pt x="1633769" y="53301"/>
                </a:lnTo>
                <a:lnTo>
                  <a:pt x="1625226" y="53301"/>
                </a:lnTo>
                <a:lnTo>
                  <a:pt x="1620751" y="51254"/>
                </a:lnTo>
                <a:lnTo>
                  <a:pt x="1612208" y="51254"/>
                </a:lnTo>
                <a:lnTo>
                  <a:pt x="1608139" y="49182"/>
                </a:lnTo>
                <a:lnTo>
                  <a:pt x="1604071" y="45087"/>
                </a:lnTo>
                <a:lnTo>
                  <a:pt x="1599596" y="43040"/>
                </a:lnTo>
                <a:lnTo>
                  <a:pt x="1595528" y="40993"/>
                </a:lnTo>
                <a:lnTo>
                  <a:pt x="1591053" y="36899"/>
                </a:lnTo>
                <a:lnTo>
                  <a:pt x="1582509" y="34851"/>
                </a:lnTo>
                <a:lnTo>
                  <a:pt x="1578441" y="30757"/>
                </a:lnTo>
                <a:lnTo>
                  <a:pt x="1569898" y="28710"/>
                </a:lnTo>
                <a:lnTo>
                  <a:pt x="1561355" y="24591"/>
                </a:lnTo>
                <a:lnTo>
                  <a:pt x="1552811" y="22543"/>
                </a:lnTo>
                <a:lnTo>
                  <a:pt x="1544675" y="20496"/>
                </a:lnTo>
                <a:lnTo>
                  <a:pt x="1536131" y="16402"/>
                </a:lnTo>
                <a:lnTo>
                  <a:pt x="1527588" y="14355"/>
                </a:lnTo>
                <a:lnTo>
                  <a:pt x="1519045" y="12308"/>
                </a:lnTo>
                <a:lnTo>
                  <a:pt x="1506433" y="10260"/>
                </a:lnTo>
                <a:lnTo>
                  <a:pt x="1497890" y="8213"/>
                </a:lnTo>
                <a:lnTo>
                  <a:pt x="1489346" y="6166"/>
                </a:lnTo>
                <a:lnTo>
                  <a:pt x="1476735" y="4119"/>
                </a:lnTo>
                <a:lnTo>
                  <a:pt x="1468192" y="2072"/>
                </a:lnTo>
                <a:lnTo>
                  <a:pt x="1459648" y="2072"/>
                </a:lnTo>
                <a:lnTo>
                  <a:pt x="1447037" y="0"/>
                </a:lnTo>
                <a:lnTo>
                  <a:pt x="1396183" y="0"/>
                </a:lnTo>
                <a:lnTo>
                  <a:pt x="1383165" y="2072"/>
                </a:lnTo>
                <a:lnTo>
                  <a:pt x="1374622" y="4119"/>
                </a:lnTo>
                <a:lnTo>
                  <a:pt x="1366485" y="6166"/>
                </a:lnTo>
                <a:lnTo>
                  <a:pt x="1357942" y="8213"/>
                </a:lnTo>
                <a:lnTo>
                  <a:pt x="1344923" y="10260"/>
                </a:lnTo>
                <a:lnTo>
                  <a:pt x="1336787" y="14355"/>
                </a:lnTo>
                <a:lnTo>
                  <a:pt x="1323769" y="22543"/>
                </a:lnTo>
                <a:lnTo>
                  <a:pt x="1311157" y="30757"/>
                </a:lnTo>
                <a:lnTo>
                  <a:pt x="1298545" y="40993"/>
                </a:lnTo>
                <a:lnTo>
                  <a:pt x="1285527" y="51254"/>
                </a:lnTo>
                <a:lnTo>
                  <a:pt x="1272915" y="63537"/>
                </a:lnTo>
                <a:lnTo>
                  <a:pt x="1264453" y="75820"/>
                </a:lnTo>
                <a:lnTo>
                  <a:pt x="1255991" y="90175"/>
                </a:lnTo>
                <a:lnTo>
                  <a:pt x="1247489" y="104530"/>
                </a:lnTo>
                <a:lnTo>
                  <a:pt x="1238986" y="118861"/>
                </a:lnTo>
                <a:lnTo>
                  <a:pt x="1234755" y="135263"/>
                </a:lnTo>
                <a:lnTo>
                  <a:pt x="1226293" y="151640"/>
                </a:lnTo>
                <a:lnTo>
                  <a:pt x="1222022" y="168043"/>
                </a:lnTo>
                <a:lnTo>
                  <a:pt x="1217791" y="184445"/>
                </a:lnTo>
                <a:lnTo>
                  <a:pt x="1213560" y="200822"/>
                </a:lnTo>
                <a:lnTo>
                  <a:pt x="1209288" y="217225"/>
                </a:lnTo>
                <a:lnTo>
                  <a:pt x="1205057" y="233627"/>
                </a:lnTo>
                <a:lnTo>
                  <a:pt x="1205057" y="247957"/>
                </a:lnTo>
                <a:lnTo>
                  <a:pt x="1200826" y="264360"/>
                </a:lnTo>
                <a:lnTo>
                  <a:pt x="1200826" y="280762"/>
                </a:lnTo>
                <a:lnTo>
                  <a:pt x="1196554" y="295092"/>
                </a:lnTo>
                <a:lnTo>
                  <a:pt x="1196554" y="336086"/>
                </a:lnTo>
                <a:lnTo>
                  <a:pt x="1192323" y="346322"/>
                </a:lnTo>
                <a:lnTo>
                  <a:pt x="1192323" y="389362"/>
                </a:lnTo>
                <a:lnTo>
                  <a:pt x="1196554" y="393457"/>
                </a:lnTo>
                <a:lnTo>
                  <a:pt x="1196554" y="397551"/>
                </a:lnTo>
                <a:lnTo>
                  <a:pt x="1188092" y="397551"/>
                </a:lnTo>
                <a:lnTo>
                  <a:pt x="1183861" y="395504"/>
                </a:lnTo>
                <a:lnTo>
                  <a:pt x="1179590" y="393457"/>
                </a:lnTo>
                <a:lnTo>
                  <a:pt x="1171128" y="391409"/>
                </a:lnTo>
                <a:lnTo>
                  <a:pt x="1166856" y="389362"/>
                </a:lnTo>
                <a:lnTo>
                  <a:pt x="1158394" y="387315"/>
                </a:lnTo>
                <a:lnTo>
                  <a:pt x="1149891" y="383221"/>
                </a:lnTo>
                <a:lnTo>
                  <a:pt x="1137158" y="379101"/>
                </a:lnTo>
                <a:lnTo>
                  <a:pt x="1128696" y="377054"/>
                </a:lnTo>
                <a:lnTo>
                  <a:pt x="1115962" y="372960"/>
                </a:lnTo>
                <a:lnTo>
                  <a:pt x="1103229" y="366818"/>
                </a:lnTo>
                <a:lnTo>
                  <a:pt x="1090495" y="362724"/>
                </a:lnTo>
                <a:lnTo>
                  <a:pt x="1077761" y="358630"/>
                </a:lnTo>
                <a:lnTo>
                  <a:pt x="1065028" y="352463"/>
                </a:lnTo>
                <a:lnTo>
                  <a:pt x="1048063" y="348369"/>
                </a:lnTo>
                <a:lnTo>
                  <a:pt x="1035329" y="344275"/>
                </a:lnTo>
                <a:lnTo>
                  <a:pt x="1018365" y="338133"/>
                </a:lnTo>
                <a:lnTo>
                  <a:pt x="1001400" y="331991"/>
                </a:lnTo>
                <a:lnTo>
                  <a:pt x="984436" y="327872"/>
                </a:lnTo>
                <a:lnTo>
                  <a:pt x="967430" y="321731"/>
                </a:lnTo>
                <a:lnTo>
                  <a:pt x="950466" y="317636"/>
                </a:lnTo>
                <a:lnTo>
                  <a:pt x="933501" y="311495"/>
                </a:lnTo>
                <a:lnTo>
                  <a:pt x="912265" y="307400"/>
                </a:lnTo>
                <a:lnTo>
                  <a:pt x="895300" y="301234"/>
                </a:lnTo>
                <a:lnTo>
                  <a:pt x="874104" y="297140"/>
                </a:lnTo>
                <a:lnTo>
                  <a:pt x="857140" y="293045"/>
                </a:lnTo>
                <a:lnTo>
                  <a:pt x="835904" y="286904"/>
                </a:lnTo>
                <a:lnTo>
                  <a:pt x="814708" y="282809"/>
                </a:lnTo>
                <a:lnTo>
                  <a:pt x="797703" y="278690"/>
                </a:lnTo>
                <a:lnTo>
                  <a:pt x="789241" y="276643"/>
                </a:lnTo>
                <a:lnTo>
                  <a:pt x="784969" y="272548"/>
                </a:lnTo>
                <a:lnTo>
                  <a:pt x="780738" y="270501"/>
                </a:lnTo>
                <a:lnTo>
                  <a:pt x="772276" y="266407"/>
                </a:lnTo>
                <a:lnTo>
                  <a:pt x="768004" y="264360"/>
                </a:lnTo>
                <a:lnTo>
                  <a:pt x="759542" y="260265"/>
                </a:lnTo>
                <a:lnTo>
                  <a:pt x="755271" y="258218"/>
                </a:lnTo>
                <a:lnTo>
                  <a:pt x="746809" y="256171"/>
                </a:lnTo>
                <a:lnTo>
                  <a:pt x="742578" y="252052"/>
                </a:lnTo>
                <a:lnTo>
                  <a:pt x="734075" y="250005"/>
                </a:lnTo>
                <a:lnTo>
                  <a:pt x="725573" y="247957"/>
                </a:lnTo>
                <a:lnTo>
                  <a:pt x="721342" y="243863"/>
                </a:lnTo>
                <a:lnTo>
                  <a:pt x="712839" y="241816"/>
                </a:lnTo>
                <a:lnTo>
                  <a:pt x="704377" y="239769"/>
                </a:lnTo>
                <a:lnTo>
                  <a:pt x="700146" y="237722"/>
                </a:lnTo>
                <a:lnTo>
                  <a:pt x="691643" y="235674"/>
                </a:lnTo>
                <a:lnTo>
                  <a:pt x="683141" y="233627"/>
                </a:lnTo>
                <a:lnTo>
                  <a:pt x="674679" y="231580"/>
                </a:lnTo>
                <a:lnTo>
                  <a:pt x="670407" y="229533"/>
                </a:lnTo>
                <a:lnTo>
                  <a:pt x="661945" y="227461"/>
                </a:lnTo>
                <a:lnTo>
                  <a:pt x="653442" y="225413"/>
                </a:lnTo>
                <a:lnTo>
                  <a:pt x="644980" y="223366"/>
                </a:lnTo>
                <a:lnTo>
                  <a:pt x="636478" y="221319"/>
                </a:lnTo>
                <a:lnTo>
                  <a:pt x="627975" y="219272"/>
                </a:lnTo>
                <a:lnTo>
                  <a:pt x="619513" y="219272"/>
                </a:lnTo>
                <a:lnTo>
                  <a:pt x="611011" y="217225"/>
                </a:lnTo>
                <a:lnTo>
                  <a:pt x="602549" y="215178"/>
                </a:lnTo>
                <a:lnTo>
                  <a:pt x="594046" y="213130"/>
                </a:lnTo>
                <a:lnTo>
                  <a:pt x="585543" y="213130"/>
                </a:lnTo>
                <a:lnTo>
                  <a:pt x="577081" y="211083"/>
                </a:lnTo>
                <a:lnTo>
                  <a:pt x="568579" y="211083"/>
                </a:lnTo>
                <a:lnTo>
                  <a:pt x="555845" y="209036"/>
                </a:lnTo>
                <a:lnTo>
                  <a:pt x="538880" y="204942"/>
                </a:lnTo>
                <a:lnTo>
                  <a:pt x="521916" y="200822"/>
                </a:lnTo>
                <a:lnTo>
                  <a:pt x="504951" y="198775"/>
                </a:lnTo>
                <a:lnTo>
                  <a:pt x="487987" y="194681"/>
                </a:lnTo>
                <a:lnTo>
                  <a:pt x="470981" y="192634"/>
                </a:lnTo>
                <a:lnTo>
                  <a:pt x="454017" y="190587"/>
                </a:lnTo>
                <a:lnTo>
                  <a:pt x="437052" y="188539"/>
                </a:lnTo>
                <a:lnTo>
                  <a:pt x="420087" y="186492"/>
                </a:lnTo>
                <a:lnTo>
                  <a:pt x="403123" y="184445"/>
                </a:lnTo>
                <a:lnTo>
                  <a:pt x="369153" y="184445"/>
                </a:lnTo>
                <a:lnTo>
                  <a:pt x="352188" y="182398"/>
                </a:lnTo>
                <a:lnTo>
                  <a:pt x="258822" y="182398"/>
                </a:lnTo>
                <a:lnTo>
                  <a:pt x="246129" y="184445"/>
                </a:lnTo>
                <a:lnTo>
                  <a:pt x="207928" y="184445"/>
                </a:lnTo>
                <a:lnTo>
                  <a:pt x="195194" y="186492"/>
                </a:lnTo>
                <a:lnTo>
                  <a:pt x="161265" y="186492"/>
                </a:lnTo>
                <a:lnTo>
                  <a:pt x="152762" y="188539"/>
                </a:lnTo>
                <a:lnTo>
                  <a:pt x="118833" y="188539"/>
                </a:lnTo>
                <a:lnTo>
                  <a:pt x="114562" y="186492"/>
                </a:lnTo>
                <a:lnTo>
                  <a:pt x="101828" y="188539"/>
                </a:lnTo>
                <a:lnTo>
                  <a:pt x="89094" y="190587"/>
                </a:lnTo>
                <a:lnTo>
                  <a:pt x="80632" y="192634"/>
                </a:lnTo>
                <a:lnTo>
                  <a:pt x="67899" y="192634"/>
                </a:lnTo>
                <a:lnTo>
                  <a:pt x="59396" y="194681"/>
                </a:lnTo>
                <a:lnTo>
                  <a:pt x="50934" y="198775"/>
                </a:lnTo>
                <a:lnTo>
                  <a:pt x="46703" y="200822"/>
                </a:lnTo>
                <a:lnTo>
                  <a:pt x="38200" y="202870"/>
                </a:lnTo>
                <a:lnTo>
                  <a:pt x="33969" y="204942"/>
                </a:lnTo>
                <a:lnTo>
                  <a:pt x="29698" y="209036"/>
                </a:lnTo>
                <a:lnTo>
                  <a:pt x="25467" y="211083"/>
                </a:lnTo>
                <a:lnTo>
                  <a:pt x="21236" y="215178"/>
                </a:lnTo>
                <a:lnTo>
                  <a:pt x="16964" y="217225"/>
                </a:lnTo>
                <a:lnTo>
                  <a:pt x="12733" y="221319"/>
                </a:lnTo>
                <a:lnTo>
                  <a:pt x="12733" y="223366"/>
                </a:lnTo>
                <a:lnTo>
                  <a:pt x="8502" y="227461"/>
                </a:lnTo>
                <a:lnTo>
                  <a:pt x="8502" y="231580"/>
                </a:lnTo>
                <a:lnTo>
                  <a:pt x="4271" y="235674"/>
                </a:lnTo>
                <a:lnTo>
                  <a:pt x="4271" y="331991"/>
                </a:lnTo>
                <a:lnTo>
                  <a:pt x="0" y="334039"/>
                </a:lnTo>
                <a:lnTo>
                  <a:pt x="0" y="1721325"/>
                </a:lnTo>
                <a:lnTo>
                  <a:pt x="12733" y="1727491"/>
                </a:lnTo>
                <a:lnTo>
                  <a:pt x="25467" y="1733633"/>
                </a:lnTo>
                <a:lnTo>
                  <a:pt x="38200" y="1739774"/>
                </a:lnTo>
                <a:lnTo>
                  <a:pt x="55165" y="1743868"/>
                </a:lnTo>
                <a:lnTo>
                  <a:pt x="72130" y="1750035"/>
                </a:lnTo>
                <a:lnTo>
                  <a:pt x="76401" y="1750035"/>
                </a:lnTo>
                <a:lnTo>
                  <a:pt x="80632" y="1752082"/>
                </a:lnTo>
                <a:lnTo>
                  <a:pt x="89094" y="1754129"/>
                </a:lnTo>
                <a:lnTo>
                  <a:pt x="93366" y="1754129"/>
                </a:lnTo>
                <a:lnTo>
                  <a:pt x="97597" y="1756176"/>
                </a:lnTo>
                <a:lnTo>
                  <a:pt x="101828" y="1758224"/>
                </a:lnTo>
                <a:lnTo>
                  <a:pt x="110331" y="1758224"/>
                </a:lnTo>
                <a:lnTo>
                  <a:pt x="114562" y="1760271"/>
                </a:lnTo>
                <a:lnTo>
                  <a:pt x="118833" y="1760271"/>
                </a:lnTo>
                <a:lnTo>
                  <a:pt x="127295" y="1762318"/>
                </a:lnTo>
                <a:lnTo>
                  <a:pt x="131526" y="1762318"/>
                </a:lnTo>
                <a:lnTo>
                  <a:pt x="140029" y="1764365"/>
                </a:lnTo>
                <a:lnTo>
                  <a:pt x="144260" y="1764365"/>
                </a:lnTo>
                <a:lnTo>
                  <a:pt x="152762" y="1766412"/>
                </a:lnTo>
                <a:lnTo>
                  <a:pt x="161265" y="1766412"/>
                </a:lnTo>
                <a:lnTo>
                  <a:pt x="169727" y="1768460"/>
                </a:lnTo>
                <a:lnTo>
                  <a:pt x="195194" y="1768460"/>
                </a:lnTo>
                <a:lnTo>
                  <a:pt x="203697" y="1770507"/>
                </a:lnTo>
                <a:lnTo>
                  <a:pt x="288561" y="1770507"/>
                </a:lnTo>
                <a:lnTo>
                  <a:pt x="301254" y="1768460"/>
                </a:lnTo>
                <a:lnTo>
                  <a:pt x="309756" y="1768460"/>
                </a:lnTo>
                <a:lnTo>
                  <a:pt x="318259" y="1766412"/>
                </a:lnTo>
                <a:lnTo>
                  <a:pt x="330993" y="1766412"/>
                </a:lnTo>
                <a:lnTo>
                  <a:pt x="339455" y="1764365"/>
                </a:lnTo>
                <a:lnTo>
                  <a:pt x="347957" y="1762318"/>
                </a:lnTo>
                <a:lnTo>
                  <a:pt x="356419" y="1762318"/>
                </a:lnTo>
                <a:lnTo>
                  <a:pt x="364922" y="1760271"/>
                </a:lnTo>
                <a:lnTo>
                  <a:pt x="369153" y="1756176"/>
                </a:lnTo>
                <a:lnTo>
                  <a:pt x="377655" y="1754129"/>
                </a:lnTo>
                <a:lnTo>
                  <a:pt x="386117" y="1752082"/>
                </a:lnTo>
                <a:lnTo>
                  <a:pt x="390389" y="1747988"/>
                </a:lnTo>
                <a:lnTo>
                  <a:pt x="398851" y="1745916"/>
                </a:lnTo>
                <a:lnTo>
                  <a:pt x="403123" y="1741821"/>
                </a:lnTo>
                <a:lnTo>
                  <a:pt x="407354" y="1737727"/>
                </a:lnTo>
                <a:lnTo>
                  <a:pt x="415816" y="1733633"/>
                </a:lnTo>
                <a:lnTo>
                  <a:pt x="420087" y="1729538"/>
                </a:lnTo>
                <a:lnTo>
                  <a:pt x="424318" y="1723397"/>
                </a:lnTo>
                <a:lnTo>
                  <a:pt x="428549" y="1719277"/>
                </a:lnTo>
                <a:lnTo>
                  <a:pt x="432821" y="1713136"/>
                </a:lnTo>
                <a:lnTo>
                  <a:pt x="437052" y="1706994"/>
                </a:lnTo>
                <a:lnTo>
                  <a:pt x="441283" y="1700853"/>
                </a:lnTo>
                <a:lnTo>
                  <a:pt x="445555" y="1694686"/>
                </a:lnTo>
                <a:lnTo>
                  <a:pt x="449786" y="1688545"/>
                </a:lnTo>
                <a:lnTo>
                  <a:pt x="454017" y="1680356"/>
                </a:lnTo>
                <a:lnTo>
                  <a:pt x="458248" y="1672167"/>
                </a:lnTo>
                <a:lnTo>
                  <a:pt x="458248" y="1663954"/>
                </a:lnTo>
                <a:lnTo>
                  <a:pt x="462519" y="1655765"/>
                </a:lnTo>
                <a:lnTo>
                  <a:pt x="466750" y="1647576"/>
                </a:lnTo>
                <a:lnTo>
                  <a:pt x="470981" y="1637315"/>
                </a:lnTo>
                <a:lnTo>
                  <a:pt x="475253" y="1629127"/>
                </a:lnTo>
                <a:lnTo>
                  <a:pt x="475253" y="1627080"/>
                </a:lnTo>
                <a:lnTo>
                  <a:pt x="479484" y="1627080"/>
                </a:lnTo>
                <a:lnTo>
                  <a:pt x="479484" y="1622985"/>
                </a:lnTo>
                <a:lnTo>
                  <a:pt x="483715" y="1622985"/>
                </a:lnTo>
                <a:lnTo>
                  <a:pt x="483715" y="1614772"/>
                </a:lnTo>
                <a:lnTo>
                  <a:pt x="487987" y="1612724"/>
                </a:lnTo>
                <a:lnTo>
                  <a:pt x="487987" y="1606583"/>
                </a:lnTo>
                <a:lnTo>
                  <a:pt x="492218" y="1604536"/>
                </a:lnTo>
                <a:lnTo>
                  <a:pt x="492218" y="1598394"/>
                </a:lnTo>
                <a:lnTo>
                  <a:pt x="496448" y="1594275"/>
                </a:lnTo>
                <a:lnTo>
                  <a:pt x="496448" y="1588133"/>
                </a:lnTo>
                <a:lnTo>
                  <a:pt x="500679" y="1584039"/>
                </a:lnTo>
                <a:lnTo>
                  <a:pt x="500679" y="1577897"/>
                </a:lnTo>
                <a:lnTo>
                  <a:pt x="504951" y="1575850"/>
                </a:lnTo>
                <a:lnTo>
                  <a:pt x="504951" y="1573803"/>
                </a:lnTo>
                <a:lnTo>
                  <a:pt x="509182" y="1569684"/>
                </a:lnTo>
                <a:lnTo>
                  <a:pt x="509182" y="1565589"/>
                </a:lnTo>
                <a:lnTo>
                  <a:pt x="513413" y="1563542"/>
                </a:lnTo>
                <a:lnTo>
                  <a:pt x="513413" y="1559448"/>
                </a:lnTo>
                <a:lnTo>
                  <a:pt x="517685" y="1557401"/>
                </a:lnTo>
                <a:lnTo>
                  <a:pt x="517685" y="1555354"/>
                </a:lnTo>
                <a:lnTo>
                  <a:pt x="521916" y="1555354"/>
                </a:lnTo>
                <a:lnTo>
                  <a:pt x="526147" y="1553306"/>
                </a:lnTo>
                <a:lnTo>
                  <a:pt x="530418" y="1551259"/>
                </a:lnTo>
                <a:lnTo>
                  <a:pt x="530418" y="1547165"/>
                </a:lnTo>
                <a:lnTo>
                  <a:pt x="534649" y="1545118"/>
                </a:lnTo>
                <a:lnTo>
                  <a:pt x="538880" y="1540998"/>
                </a:lnTo>
                <a:lnTo>
                  <a:pt x="538880" y="1536904"/>
                </a:lnTo>
                <a:lnTo>
                  <a:pt x="543111" y="1530763"/>
                </a:lnTo>
                <a:lnTo>
                  <a:pt x="543111" y="1526668"/>
                </a:lnTo>
                <a:lnTo>
                  <a:pt x="547383" y="1520527"/>
                </a:lnTo>
                <a:lnTo>
                  <a:pt x="551614" y="1514360"/>
                </a:lnTo>
                <a:lnTo>
                  <a:pt x="551614" y="1508219"/>
                </a:lnTo>
                <a:lnTo>
                  <a:pt x="555845" y="1502077"/>
                </a:lnTo>
                <a:lnTo>
                  <a:pt x="560117" y="1495936"/>
                </a:lnTo>
                <a:lnTo>
                  <a:pt x="560117" y="1489769"/>
                </a:lnTo>
                <a:lnTo>
                  <a:pt x="564348" y="1483628"/>
                </a:lnTo>
                <a:lnTo>
                  <a:pt x="564348" y="1477486"/>
                </a:lnTo>
                <a:lnTo>
                  <a:pt x="568579" y="1471344"/>
                </a:lnTo>
                <a:lnTo>
                  <a:pt x="572850" y="1465178"/>
                </a:lnTo>
                <a:lnTo>
                  <a:pt x="572850" y="1459036"/>
                </a:lnTo>
                <a:lnTo>
                  <a:pt x="577081" y="1452895"/>
                </a:lnTo>
                <a:lnTo>
                  <a:pt x="581312" y="1448801"/>
                </a:lnTo>
                <a:lnTo>
                  <a:pt x="581312" y="1442634"/>
                </a:lnTo>
                <a:lnTo>
                  <a:pt x="585543" y="1438540"/>
                </a:lnTo>
                <a:lnTo>
                  <a:pt x="589815" y="1434445"/>
                </a:lnTo>
                <a:lnTo>
                  <a:pt x="589815" y="1430351"/>
                </a:lnTo>
                <a:lnTo>
                  <a:pt x="594046" y="1426257"/>
                </a:lnTo>
                <a:lnTo>
                  <a:pt x="598277" y="1424210"/>
                </a:lnTo>
                <a:lnTo>
                  <a:pt x="598277" y="1422162"/>
                </a:lnTo>
                <a:lnTo>
                  <a:pt x="602549" y="1420115"/>
                </a:lnTo>
                <a:lnTo>
                  <a:pt x="606780" y="1420115"/>
                </a:lnTo>
                <a:lnTo>
                  <a:pt x="619513" y="1428304"/>
                </a:lnTo>
                <a:lnTo>
                  <a:pt x="636478" y="1434445"/>
                </a:lnTo>
                <a:lnTo>
                  <a:pt x="649211" y="1442634"/>
                </a:lnTo>
                <a:lnTo>
                  <a:pt x="661945" y="1450848"/>
                </a:lnTo>
                <a:lnTo>
                  <a:pt x="678910" y="1459036"/>
                </a:lnTo>
                <a:lnTo>
                  <a:pt x="691643" y="1467225"/>
                </a:lnTo>
                <a:lnTo>
                  <a:pt x="708608" y="1475439"/>
                </a:lnTo>
                <a:lnTo>
                  <a:pt x="721342" y="1483628"/>
                </a:lnTo>
                <a:lnTo>
                  <a:pt x="738306" y="1491816"/>
                </a:lnTo>
                <a:lnTo>
                  <a:pt x="755271" y="1500030"/>
                </a:lnTo>
                <a:lnTo>
                  <a:pt x="768004" y="1508219"/>
                </a:lnTo>
                <a:lnTo>
                  <a:pt x="784969" y="1518454"/>
                </a:lnTo>
                <a:lnTo>
                  <a:pt x="801974" y="1526668"/>
                </a:lnTo>
                <a:lnTo>
                  <a:pt x="814708" y="1534857"/>
                </a:lnTo>
                <a:lnTo>
                  <a:pt x="831673" y="1545118"/>
                </a:lnTo>
                <a:lnTo>
                  <a:pt x="848637" y="1553306"/>
                </a:lnTo>
                <a:lnTo>
                  <a:pt x="865602" y="1561495"/>
                </a:lnTo>
                <a:lnTo>
                  <a:pt x="882566" y="1571756"/>
                </a:lnTo>
                <a:lnTo>
                  <a:pt x="895300" y="1579945"/>
                </a:lnTo>
                <a:lnTo>
                  <a:pt x="912265" y="1588133"/>
                </a:lnTo>
                <a:lnTo>
                  <a:pt x="929270" y="1596347"/>
                </a:lnTo>
                <a:lnTo>
                  <a:pt x="946235" y="1606583"/>
                </a:lnTo>
                <a:lnTo>
                  <a:pt x="963199" y="1614772"/>
                </a:lnTo>
                <a:lnTo>
                  <a:pt x="980164" y="1622985"/>
                </a:lnTo>
                <a:lnTo>
                  <a:pt x="997128" y="1631174"/>
                </a:lnTo>
                <a:lnTo>
                  <a:pt x="1014134" y="1639363"/>
                </a:lnTo>
                <a:lnTo>
                  <a:pt x="1031098" y="1647576"/>
                </a:lnTo>
                <a:lnTo>
                  <a:pt x="1048063" y="1655765"/>
                </a:lnTo>
                <a:lnTo>
                  <a:pt x="1065028" y="1661907"/>
                </a:lnTo>
                <a:lnTo>
                  <a:pt x="1081992" y="1670095"/>
                </a:lnTo>
                <a:lnTo>
                  <a:pt x="1094726" y="1676262"/>
                </a:lnTo>
                <a:lnTo>
                  <a:pt x="1111731" y="1684450"/>
                </a:lnTo>
                <a:lnTo>
                  <a:pt x="1124424" y="1688545"/>
                </a:lnTo>
                <a:lnTo>
                  <a:pt x="1137158" y="1694686"/>
                </a:lnTo>
                <a:lnTo>
                  <a:pt x="1149891" y="1698806"/>
                </a:lnTo>
                <a:lnTo>
                  <a:pt x="1162625" y="1704947"/>
                </a:lnTo>
                <a:lnTo>
                  <a:pt x="1175359" y="1709042"/>
                </a:lnTo>
                <a:lnTo>
                  <a:pt x="1183861" y="1713136"/>
                </a:lnTo>
                <a:lnTo>
                  <a:pt x="1196554" y="1717230"/>
                </a:lnTo>
                <a:lnTo>
                  <a:pt x="1209288" y="1721325"/>
                </a:lnTo>
                <a:lnTo>
                  <a:pt x="1222022" y="1725444"/>
                </a:lnTo>
                <a:lnTo>
                  <a:pt x="1234755" y="1729538"/>
                </a:lnTo>
                <a:lnTo>
                  <a:pt x="1247489" y="1733633"/>
                </a:lnTo>
                <a:lnTo>
                  <a:pt x="1255991" y="1737727"/>
                </a:lnTo>
                <a:lnTo>
                  <a:pt x="1268847" y="1741821"/>
                </a:lnTo>
                <a:lnTo>
                  <a:pt x="1281459" y="1743868"/>
                </a:lnTo>
                <a:lnTo>
                  <a:pt x="1294070" y="1747988"/>
                </a:lnTo>
                <a:lnTo>
                  <a:pt x="1307089" y="1750035"/>
                </a:lnTo>
                <a:lnTo>
                  <a:pt x="1315225" y="1754129"/>
                </a:lnTo>
                <a:lnTo>
                  <a:pt x="1328244" y="1756176"/>
                </a:lnTo>
                <a:lnTo>
                  <a:pt x="1340855" y="1758224"/>
                </a:lnTo>
                <a:lnTo>
                  <a:pt x="1349399" y="1760271"/>
                </a:lnTo>
                <a:lnTo>
                  <a:pt x="1362010" y="1762318"/>
                </a:lnTo>
                <a:lnTo>
                  <a:pt x="1374622" y="1764365"/>
                </a:lnTo>
                <a:lnTo>
                  <a:pt x="1383165" y="1764365"/>
                </a:lnTo>
                <a:lnTo>
                  <a:pt x="1396183" y="1766412"/>
                </a:lnTo>
                <a:lnTo>
                  <a:pt x="1404320" y="1768460"/>
                </a:lnTo>
                <a:lnTo>
                  <a:pt x="1480803" y="1768460"/>
                </a:lnTo>
                <a:lnTo>
                  <a:pt x="1489346" y="1766412"/>
                </a:lnTo>
                <a:lnTo>
                  <a:pt x="1497890" y="1764365"/>
                </a:lnTo>
                <a:lnTo>
                  <a:pt x="1501958" y="1762318"/>
                </a:lnTo>
                <a:lnTo>
                  <a:pt x="1510501" y="1760271"/>
                </a:lnTo>
                <a:lnTo>
                  <a:pt x="1519045" y="1758224"/>
                </a:lnTo>
                <a:lnTo>
                  <a:pt x="1527588" y="1756176"/>
                </a:lnTo>
                <a:lnTo>
                  <a:pt x="1536131" y="1752082"/>
                </a:lnTo>
                <a:lnTo>
                  <a:pt x="1544675" y="1750035"/>
                </a:lnTo>
                <a:lnTo>
                  <a:pt x="1552811" y="1745916"/>
                </a:lnTo>
                <a:lnTo>
                  <a:pt x="1561355" y="1741821"/>
                </a:lnTo>
                <a:lnTo>
                  <a:pt x="1569898" y="1737727"/>
                </a:lnTo>
                <a:lnTo>
                  <a:pt x="1574373" y="1733633"/>
                </a:lnTo>
                <a:lnTo>
                  <a:pt x="1582509" y="1729538"/>
                </a:lnTo>
                <a:lnTo>
                  <a:pt x="1591053" y="1725444"/>
                </a:lnTo>
                <a:lnTo>
                  <a:pt x="1599596" y="1721325"/>
                </a:lnTo>
                <a:lnTo>
                  <a:pt x="1608139" y="1717230"/>
                </a:lnTo>
                <a:lnTo>
                  <a:pt x="1616683" y="1711089"/>
                </a:lnTo>
                <a:lnTo>
                  <a:pt x="1625226" y="1706994"/>
                </a:lnTo>
                <a:lnTo>
                  <a:pt x="1629294" y="1702900"/>
                </a:lnTo>
                <a:lnTo>
                  <a:pt x="1637838" y="1696734"/>
                </a:lnTo>
                <a:lnTo>
                  <a:pt x="1641906" y="1692639"/>
                </a:lnTo>
                <a:lnTo>
                  <a:pt x="1650449" y="1688545"/>
                </a:lnTo>
                <a:lnTo>
                  <a:pt x="1654924" y="1682403"/>
                </a:lnTo>
                <a:lnTo>
                  <a:pt x="1663468" y="1678309"/>
                </a:lnTo>
                <a:lnTo>
                  <a:pt x="1667536" y="1672167"/>
                </a:lnTo>
                <a:lnTo>
                  <a:pt x="1671604" y="1668048"/>
                </a:lnTo>
                <a:lnTo>
                  <a:pt x="1676079" y="1663954"/>
                </a:lnTo>
                <a:lnTo>
                  <a:pt x="1680148" y="1657812"/>
                </a:lnTo>
                <a:lnTo>
                  <a:pt x="1684623" y="1653718"/>
                </a:lnTo>
                <a:lnTo>
                  <a:pt x="1684623" y="1649624"/>
                </a:lnTo>
                <a:lnTo>
                  <a:pt x="1688691" y="1645504"/>
                </a:lnTo>
                <a:lnTo>
                  <a:pt x="1693166" y="1641410"/>
                </a:lnTo>
                <a:lnTo>
                  <a:pt x="1693166" y="1635268"/>
                </a:lnTo>
                <a:lnTo>
                  <a:pt x="1697234" y="1633221"/>
                </a:lnTo>
                <a:lnTo>
                  <a:pt x="1697234" y="1627080"/>
                </a:lnTo>
                <a:lnTo>
                  <a:pt x="1701709" y="1622985"/>
                </a:lnTo>
                <a:lnTo>
                  <a:pt x="1701709" y="1588133"/>
                </a:lnTo>
                <a:lnTo>
                  <a:pt x="1697234" y="1586086"/>
                </a:lnTo>
                <a:lnTo>
                  <a:pt x="1697234" y="1577897"/>
                </a:lnTo>
                <a:lnTo>
                  <a:pt x="1693166" y="1573803"/>
                </a:lnTo>
                <a:lnTo>
                  <a:pt x="1693166" y="1569684"/>
                </a:lnTo>
                <a:lnTo>
                  <a:pt x="1688691" y="1565589"/>
                </a:lnTo>
                <a:lnTo>
                  <a:pt x="1688691" y="1563542"/>
                </a:lnTo>
                <a:lnTo>
                  <a:pt x="1684623" y="1559448"/>
                </a:lnTo>
                <a:lnTo>
                  <a:pt x="1684623" y="1555354"/>
                </a:lnTo>
                <a:lnTo>
                  <a:pt x="1680148" y="1551259"/>
                </a:lnTo>
                <a:lnTo>
                  <a:pt x="1680148" y="1547165"/>
                </a:lnTo>
                <a:lnTo>
                  <a:pt x="1676079" y="1543046"/>
                </a:lnTo>
                <a:lnTo>
                  <a:pt x="1671604" y="1538951"/>
                </a:lnTo>
                <a:lnTo>
                  <a:pt x="1667536" y="1534857"/>
                </a:lnTo>
                <a:lnTo>
                  <a:pt x="1667536" y="1530763"/>
                </a:lnTo>
                <a:lnTo>
                  <a:pt x="1658993" y="1522574"/>
                </a:lnTo>
                <a:lnTo>
                  <a:pt x="1650449" y="1512313"/>
                </a:lnTo>
                <a:lnTo>
                  <a:pt x="1641906" y="1502077"/>
                </a:lnTo>
                <a:lnTo>
                  <a:pt x="1633769" y="1491816"/>
                </a:lnTo>
                <a:lnTo>
                  <a:pt x="1625226" y="1481580"/>
                </a:lnTo>
                <a:lnTo>
                  <a:pt x="1616683" y="1471344"/>
                </a:lnTo>
                <a:lnTo>
                  <a:pt x="1608139" y="1461084"/>
                </a:lnTo>
                <a:lnTo>
                  <a:pt x="1599596" y="1450848"/>
                </a:lnTo>
                <a:lnTo>
                  <a:pt x="1591053" y="1438540"/>
                </a:lnTo>
                <a:lnTo>
                  <a:pt x="1586985" y="1428304"/>
                </a:lnTo>
                <a:lnTo>
                  <a:pt x="1578441" y="1418043"/>
                </a:lnTo>
                <a:lnTo>
                  <a:pt x="1569898" y="1407807"/>
                </a:lnTo>
                <a:lnTo>
                  <a:pt x="1565830" y="1397571"/>
                </a:lnTo>
                <a:lnTo>
                  <a:pt x="1557286" y="1385263"/>
                </a:lnTo>
                <a:lnTo>
                  <a:pt x="1552811" y="1375027"/>
                </a:lnTo>
                <a:lnTo>
                  <a:pt x="1544675" y="1364767"/>
                </a:lnTo>
                <a:lnTo>
                  <a:pt x="1540200" y="1354531"/>
                </a:lnTo>
                <a:lnTo>
                  <a:pt x="1536131" y="1344295"/>
                </a:lnTo>
                <a:lnTo>
                  <a:pt x="1531656" y="1334034"/>
                </a:lnTo>
                <a:lnTo>
                  <a:pt x="1527588" y="1323798"/>
                </a:lnTo>
                <a:lnTo>
                  <a:pt x="1523113" y="1313537"/>
                </a:lnTo>
                <a:lnTo>
                  <a:pt x="1519045" y="1303301"/>
                </a:lnTo>
                <a:lnTo>
                  <a:pt x="1514976" y="1293065"/>
                </a:lnTo>
                <a:lnTo>
                  <a:pt x="1510501" y="1284852"/>
                </a:lnTo>
                <a:lnTo>
                  <a:pt x="1506433" y="1274616"/>
                </a:lnTo>
                <a:lnTo>
                  <a:pt x="1506433" y="1266402"/>
                </a:lnTo>
                <a:lnTo>
                  <a:pt x="1501958" y="1256166"/>
                </a:lnTo>
                <a:lnTo>
                  <a:pt x="1501958" y="1213126"/>
                </a:lnTo>
                <a:lnTo>
                  <a:pt x="1506433" y="1213126"/>
                </a:lnTo>
                <a:lnTo>
                  <a:pt x="1510501" y="1211079"/>
                </a:lnTo>
                <a:lnTo>
                  <a:pt x="1510501" y="1209031"/>
                </a:lnTo>
                <a:lnTo>
                  <a:pt x="1514976" y="1209031"/>
                </a:lnTo>
                <a:lnTo>
                  <a:pt x="1519045" y="1206984"/>
                </a:lnTo>
                <a:lnTo>
                  <a:pt x="1523113" y="1206984"/>
                </a:lnTo>
                <a:lnTo>
                  <a:pt x="1531656" y="1204937"/>
                </a:lnTo>
                <a:lnTo>
                  <a:pt x="1536131" y="1204937"/>
                </a:lnTo>
                <a:lnTo>
                  <a:pt x="1540200" y="1202890"/>
                </a:lnTo>
                <a:lnTo>
                  <a:pt x="1548743" y="1202890"/>
                </a:lnTo>
                <a:lnTo>
                  <a:pt x="1557286" y="1200843"/>
                </a:lnTo>
                <a:lnTo>
                  <a:pt x="1569898" y="1200843"/>
                </a:lnTo>
                <a:lnTo>
                  <a:pt x="1578441" y="1198796"/>
                </a:lnTo>
                <a:lnTo>
                  <a:pt x="1595528" y="1198796"/>
                </a:lnTo>
                <a:lnTo>
                  <a:pt x="1604071" y="1196748"/>
                </a:lnTo>
                <a:lnTo>
                  <a:pt x="1731408" y="1196748"/>
                </a:lnTo>
                <a:lnTo>
                  <a:pt x="1739544" y="1198796"/>
                </a:lnTo>
                <a:lnTo>
                  <a:pt x="1765174" y="1198796"/>
                </a:lnTo>
                <a:lnTo>
                  <a:pt x="1773717" y="1200843"/>
                </a:lnTo>
                <a:lnTo>
                  <a:pt x="1782261" y="1200843"/>
                </a:lnTo>
                <a:lnTo>
                  <a:pt x="1790804" y="1202890"/>
                </a:lnTo>
                <a:lnTo>
                  <a:pt x="1798941" y="1202890"/>
                </a:lnTo>
                <a:lnTo>
                  <a:pt x="1807484" y="1204937"/>
                </a:lnTo>
                <a:lnTo>
                  <a:pt x="1811959" y="1204937"/>
                </a:lnTo>
                <a:lnTo>
                  <a:pt x="1820502" y="1206984"/>
                </a:lnTo>
                <a:lnTo>
                  <a:pt x="1828639" y="1206984"/>
                </a:lnTo>
                <a:lnTo>
                  <a:pt x="1837182" y="1209031"/>
                </a:lnTo>
                <a:lnTo>
                  <a:pt x="1845726" y="1211079"/>
                </a:lnTo>
                <a:lnTo>
                  <a:pt x="1854269" y="1211079"/>
                </a:lnTo>
                <a:lnTo>
                  <a:pt x="1862812" y="1213126"/>
                </a:lnTo>
                <a:lnTo>
                  <a:pt x="1871356" y="1215173"/>
                </a:lnTo>
                <a:lnTo>
                  <a:pt x="1879899" y="1217245"/>
                </a:lnTo>
                <a:lnTo>
                  <a:pt x="1883967" y="1219292"/>
                </a:lnTo>
                <a:lnTo>
                  <a:pt x="1892510" y="1221339"/>
                </a:lnTo>
                <a:lnTo>
                  <a:pt x="1896579" y="1223387"/>
                </a:lnTo>
                <a:lnTo>
                  <a:pt x="1905122" y="1225434"/>
                </a:lnTo>
                <a:lnTo>
                  <a:pt x="1909597" y="1227481"/>
                </a:lnTo>
                <a:lnTo>
                  <a:pt x="1917734" y="1229528"/>
                </a:lnTo>
                <a:lnTo>
                  <a:pt x="1922209" y="1231575"/>
                </a:lnTo>
                <a:lnTo>
                  <a:pt x="1926277" y="1233622"/>
                </a:lnTo>
                <a:lnTo>
                  <a:pt x="1930752" y="1235670"/>
                </a:lnTo>
                <a:lnTo>
                  <a:pt x="1934820" y="1239764"/>
                </a:lnTo>
                <a:lnTo>
                  <a:pt x="1939295" y="1241836"/>
                </a:lnTo>
                <a:lnTo>
                  <a:pt x="1939295" y="1243883"/>
                </a:lnTo>
                <a:lnTo>
                  <a:pt x="1943364" y="1247978"/>
                </a:lnTo>
                <a:lnTo>
                  <a:pt x="1947432" y="1250025"/>
                </a:lnTo>
                <a:lnTo>
                  <a:pt x="1947432" y="1254119"/>
                </a:lnTo>
                <a:lnTo>
                  <a:pt x="1951907" y="1256166"/>
                </a:lnTo>
                <a:lnTo>
                  <a:pt x="1951907" y="1258214"/>
                </a:lnTo>
                <a:lnTo>
                  <a:pt x="1955975" y="1262308"/>
                </a:lnTo>
                <a:lnTo>
                  <a:pt x="1955975" y="1268474"/>
                </a:lnTo>
                <a:lnTo>
                  <a:pt x="1960450" y="1270522"/>
                </a:lnTo>
                <a:lnTo>
                  <a:pt x="1960450" y="1276663"/>
                </a:lnTo>
                <a:lnTo>
                  <a:pt x="1964519" y="1280757"/>
                </a:lnTo>
                <a:lnTo>
                  <a:pt x="1964519" y="1288946"/>
                </a:lnTo>
                <a:lnTo>
                  <a:pt x="1968994" y="1293065"/>
                </a:lnTo>
                <a:lnTo>
                  <a:pt x="1968994" y="1327892"/>
                </a:lnTo>
                <a:lnTo>
                  <a:pt x="1964519" y="1331987"/>
                </a:lnTo>
                <a:lnTo>
                  <a:pt x="1964519" y="1356578"/>
                </a:lnTo>
                <a:lnTo>
                  <a:pt x="1968994" y="1360672"/>
                </a:lnTo>
                <a:lnTo>
                  <a:pt x="1968994" y="1370933"/>
                </a:lnTo>
                <a:lnTo>
                  <a:pt x="1973062" y="1375027"/>
                </a:lnTo>
                <a:lnTo>
                  <a:pt x="1977130" y="1379122"/>
                </a:lnTo>
                <a:lnTo>
                  <a:pt x="1977130" y="1383216"/>
                </a:lnTo>
                <a:lnTo>
                  <a:pt x="1981605" y="1387310"/>
                </a:lnTo>
                <a:lnTo>
                  <a:pt x="1985673" y="1389358"/>
                </a:lnTo>
                <a:lnTo>
                  <a:pt x="1990149" y="1393477"/>
                </a:lnTo>
                <a:lnTo>
                  <a:pt x="1994217" y="1397571"/>
                </a:lnTo>
                <a:lnTo>
                  <a:pt x="1998692" y="1399618"/>
                </a:lnTo>
                <a:lnTo>
                  <a:pt x="2002760" y="1403713"/>
                </a:lnTo>
                <a:lnTo>
                  <a:pt x="2011303" y="1405760"/>
                </a:lnTo>
                <a:lnTo>
                  <a:pt x="2015372" y="1407807"/>
                </a:lnTo>
                <a:lnTo>
                  <a:pt x="2023915" y="1409854"/>
                </a:lnTo>
                <a:lnTo>
                  <a:pt x="2028390" y="1411901"/>
                </a:lnTo>
                <a:lnTo>
                  <a:pt x="2036527" y="1413949"/>
                </a:lnTo>
                <a:lnTo>
                  <a:pt x="2045070" y="1413949"/>
                </a:lnTo>
                <a:lnTo>
                  <a:pt x="2053613" y="1415996"/>
                </a:lnTo>
                <a:lnTo>
                  <a:pt x="2087787" y="1415996"/>
                </a:lnTo>
                <a:lnTo>
                  <a:pt x="2100398" y="1413949"/>
                </a:lnTo>
                <a:lnTo>
                  <a:pt x="2108942" y="1413949"/>
                </a:lnTo>
                <a:lnTo>
                  <a:pt x="2121553" y="1411901"/>
                </a:lnTo>
                <a:lnTo>
                  <a:pt x="2134165" y="1409854"/>
                </a:lnTo>
                <a:lnTo>
                  <a:pt x="2147183" y="1407807"/>
                </a:lnTo>
                <a:lnTo>
                  <a:pt x="2147183" y="1405760"/>
                </a:lnTo>
                <a:lnTo>
                  <a:pt x="2151251" y="1403713"/>
                </a:lnTo>
                <a:lnTo>
                  <a:pt x="2151251" y="1401666"/>
                </a:lnTo>
                <a:lnTo>
                  <a:pt x="2155726" y="1401666"/>
                </a:lnTo>
                <a:lnTo>
                  <a:pt x="2155726" y="1399618"/>
                </a:lnTo>
                <a:lnTo>
                  <a:pt x="2159795" y="1399618"/>
                </a:lnTo>
                <a:lnTo>
                  <a:pt x="2163863" y="1397571"/>
                </a:lnTo>
                <a:lnTo>
                  <a:pt x="2168338" y="1395524"/>
                </a:lnTo>
                <a:lnTo>
                  <a:pt x="2172406" y="1395524"/>
                </a:lnTo>
                <a:lnTo>
                  <a:pt x="2176881" y="1393477"/>
                </a:lnTo>
                <a:lnTo>
                  <a:pt x="2180950" y="1391405"/>
                </a:lnTo>
                <a:lnTo>
                  <a:pt x="2189493" y="1389358"/>
                </a:lnTo>
                <a:lnTo>
                  <a:pt x="2193561" y="1389358"/>
                </a:lnTo>
                <a:lnTo>
                  <a:pt x="2198036" y="1387310"/>
                </a:lnTo>
                <a:lnTo>
                  <a:pt x="2206580" y="1385263"/>
                </a:lnTo>
                <a:lnTo>
                  <a:pt x="2215123" y="1383216"/>
                </a:lnTo>
                <a:lnTo>
                  <a:pt x="2219191" y="1381169"/>
                </a:lnTo>
                <a:lnTo>
                  <a:pt x="2227735" y="1381169"/>
                </a:lnTo>
                <a:lnTo>
                  <a:pt x="2236278" y="1379122"/>
                </a:lnTo>
                <a:lnTo>
                  <a:pt x="2244821" y="1377075"/>
                </a:lnTo>
                <a:lnTo>
                  <a:pt x="2252958" y="1375027"/>
                </a:lnTo>
                <a:lnTo>
                  <a:pt x="2261501" y="1372980"/>
                </a:lnTo>
                <a:lnTo>
                  <a:pt x="2270044" y="1370933"/>
                </a:lnTo>
                <a:lnTo>
                  <a:pt x="2278588" y="1368886"/>
                </a:lnTo>
                <a:lnTo>
                  <a:pt x="2287131" y="1366814"/>
                </a:lnTo>
                <a:lnTo>
                  <a:pt x="2295674" y="1364767"/>
                </a:lnTo>
                <a:lnTo>
                  <a:pt x="2308286" y="1362719"/>
                </a:lnTo>
                <a:lnTo>
                  <a:pt x="2316829" y="1360672"/>
                </a:lnTo>
                <a:lnTo>
                  <a:pt x="2325373" y="1358625"/>
                </a:lnTo>
                <a:lnTo>
                  <a:pt x="2337984" y="1356578"/>
                </a:lnTo>
                <a:lnTo>
                  <a:pt x="2346528" y="1354531"/>
                </a:lnTo>
                <a:lnTo>
                  <a:pt x="2363614" y="1350436"/>
                </a:lnTo>
                <a:lnTo>
                  <a:pt x="2384769" y="1346342"/>
                </a:lnTo>
                <a:lnTo>
                  <a:pt x="2401449" y="1342223"/>
                </a:lnTo>
                <a:lnTo>
                  <a:pt x="2423011" y="1338128"/>
                </a:lnTo>
                <a:lnTo>
                  <a:pt x="2439691" y="1334034"/>
                </a:lnTo>
                <a:lnTo>
                  <a:pt x="2460845" y="1329940"/>
                </a:lnTo>
                <a:lnTo>
                  <a:pt x="2477932" y="1325845"/>
                </a:lnTo>
                <a:lnTo>
                  <a:pt x="2499087" y="1321751"/>
                </a:lnTo>
                <a:lnTo>
                  <a:pt x="2516174" y="1317657"/>
                </a:lnTo>
                <a:lnTo>
                  <a:pt x="2533260" y="1313537"/>
                </a:lnTo>
                <a:lnTo>
                  <a:pt x="2549940" y="1307396"/>
                </a:lnTo>
                <a:lnTo>
                  <a:pt x="2567027" y="1303301"/>
                </a:lnTo>
                <a:lnTo>
                  <a:pt x="2584114" y="1299207"/>
                </a:lnTo>
                <a:lnTo>
                  <a:pt x="2601200" y="1295113"/>
                </a:lnTo>
                <a:lnTo>
                  <a:pt x="2617880" y="1288946"/>
                </a:lnTo>
                <a:lnTo>
                  <a:pt x="2634967" y="1284852"/>
                </a:lnTo>
                <a:lnTo>
                  <a:pt x="2647578" y="1280757"/>
                </a:lnTo>
                <a:lnTo>
                  <a:pt x="2660597" y="1274616"/>
                </a:lnTo>
                <a:lnTo>
                  <a:pt x="2673208" y="1270522"/>
                </a:lnTo>
                <a:lnTo>
                  <a:pt x="2685820" y="1266402"/>
                </a:lnTo>
                <a:lnTo>
                  <a:pt x="2698838" y="1260261"/>
                </a:lnTo>
                <a:lnTo>
                  <a:pt x="2706975" y="1256166"/>
                </a:lnTo>
                <a:lnTo>
                  <a:pt x="2719993" y="1252072"/>
                </a:lnTo>
                <a:lnTo>
                  <a:pt x="2728537" y="1245930"/>
                </a:lnTo>
                <a:lnTo>
                  <a:pt x="2732605" y="1241836"/>
                </a:lnTo>
                <a:lnTo>
                  <a:pt x="2741148" y="1237717"/>
                </a:lnTo>
                <a:lnTo>
                  <a:pt x="2745216" y="1231575"/>
                </a:lnTo>
                <a:lnTo>
                  <a:pt x="2749691" y="1227481"/>
                </a:lnTo>
                <a:lnTo>
                  <a:pt x="2749691" y="1213126"/>
                </a:lnTo>
                <a:lnTo>
                  <a:pt x="2745216" y="1209031"/>
                </a:lnTo>
                <a:lnTo>
                  <a:pt x="2745216" y="1202890"/>
                </a:lnTo>
                <a:lnTo>
                  <a:pt x="2741148" y="1196748"/>
                </a:lnTo>
                <a:lnTo>
                  <a:pt x="2741148" y="1190607"/>
                </a:lnTo>
                <a:lnTo>
                  <a:pt x="2736673" y="1184440"/>
                </a:lnTo>
                <a:lnTo>
                  <a:pt x="2736673" y="1180346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2606352" y="4207363"/>
            <a:ext cx="178230" cy="195475"/>
          </a:xfrm>
          <a:custGeom>
            <a:avLst/>
            <a:gdLst/>
            <a:ahLst/>
            <a:cxnLst/>
            <a:rect l="l" t="t" r="r" b="b"/>
            <a:pathLst>
              <a:path w="178230" h="195475">
                <a:moveTo>
                  <a:pt x="173958" y="133191"/>
                </a:moveTo>
                <a:lnTo>
                  <a:pt x="169727" y="129096"/>
                </a:lnTo>
                <a:lnTo>
                  <a:pt x="169727" y="127049"/>
                </a:lnTo>
                <a:lnTo>
                  <a:pt x="165496" y="125002"/>
                </a:lnTo>
                <a:lnTo>
                  <a:pt x="165496" y="122930"/>
                </a:lnTo>
                <a:lnTo>
                  <a:pt x="161224" y="118836"/>
                </a:lnTo>
                <a:lnTo>
                  <a:pt x="161224" y="116788"/>
                </a:lnTo>
                <a:lnTo>
                  <a:pt x="156993" y="112694"/>
                </a:lnTo>
                <a:lnTo>
                  <a:pt x="156993" y="110647"/>
                </a:lnTo>
                <a:lnTo>
                  <a:pt x="152762" y="106552"/>
                </a:lnTo>
                <a:lnTo>
                  <a:pt x="148491" y="100411"/>
                </a:lnTo>
                <a:lnTo>
                  <a:pt x="144260" y="96292"/>
                </a:lnTo>
                <a:lnTo>
                  <a:pt x="140029" y="92197"/>
                </a:lnTo>
                <a:lnTo>
                  <a:pt x="135798" y="88103"/>
                </a:lnTo>
                <a:lnTo>
                  <a:pt x="131526" y="84009"/>
                </a:lnTo>
                <a:lnTo>
                  <a:pt x="127295" y="79914"/>
                </a:lnTo>
                <a:lnTo>
                  <a:pt x="123064" y="75820"/>
                </a:lnTo>
                <a:lnTo>
                  <a:pt x="118793" y="71701"/>
                </a:lnTo>
                <a:lnTo>
                  <a:pt x="114562" y="67606"/>
                </a:lnTo>
                <a:lnTo>
                  <a:pt x="110331" y="63512"/>
                </a:lnTo>
                <a:lnTo>
                  <a:pt x="106100" y="59418"/>
                </a:lnTo>
                <a:lnTo>
                  <a:pt x="97597" y="57370"/>
                </a:lnTo>
                <a:lnTo>
                  <a:pt x="93366" y="53276"/>
                </a:lnTo>
                <a:lnTo>
                  <a:pt x="89094" y="49182"/>
                </a:lnTo>
                <a:lnTo>
                  <a:pt x="84863" y="45062"/>
                </a:lnTo>
                <a:lnTo>
                  <a:pt x="80632" y="40968"/>
                </a:lnTo>
                <a:lnTo>
                  <a:pt x="72130" y="38921"/>
                </a:lnTo>
                <a:lnTo>
                  <a:pt x="67899" y="34826"/>
                </a:lnTo>
                <a:lnTo>
                  <a:pt x="63668" y="30732"/>
                </a:lnTo>
                <a:lnTo>
                  <a:pt x="59396" y="28685"/>
                </a:lnTo>
                <a:lnTo>
                  <a:pt x="50934" y="24591"/>
                </a:lnTo>
                <a:lnTo>
                  <a:pt x="46662" y="22518"/>
                </a:lnTo>
                <a:lnTo>
                  <a:pt x="42431" y="18424"/>
                </a:lnTo>
                <a:lnTo>
                  <a:pt x="33929" y="16377"/>
                </a:lnTo>
                <a:lnTo>
                  <a:pt x="29698" y="12283"/>
                </a:lnTo>
                <a:lnTo>
                  <a:pt x="25467" y="10235"/>
                </a:lnTo>
                <a:lnTo>
                  <a:pt x="16964" y="8188"/>
                </a:lnTo>
                <a:lnTo>
                  <a:pt x="12733" y="6141"/>
                </a:lnTo>
                <a:lnTo>
                  <a:pt x="8502" y="2047"/>
                </a:lnTo>
                <a:lnTo>
                  <a:pt x="0" y="0"/>
                </a:lnTo>
                <a:lnTo>
                  <a:pt x="0" y="186467"/>
                </a:lnTo>
                <a:lnTo>
                  <a:pt x="4230" y="188514"/>
                </a:lnTo>
                <a:lnTo>
                  <a:pt x="12733" y="190562"/>
                </a:lnTo>
                <a:lnTo>
                  <a:pt x="21236" y="190562"/>
                </a:lnTo>
                <a:lnTo>
                  <a:pt x="29698" y="192609"/>
                </a:lnTo>
                <a:lnTo>
                  <a:pt x="38200" y="194656"/>
                </a:lnTo>
                <a:lnTo>
                  <a:pt x="46662" y="194656"/>
                </a:lnTo>
                <a:lnTo>
                  <a:pt x="50063" y="195475"/>
                </a:lnTo>
                <a:lnTo>
                  <a:pt x="63668" y="190562"/>
                </a:lnTo>
                <a:lnTo>
                  <a:pt x="80632" y="182373"/>
                </a:lnTo>
                <a:lnTo>
                  <a:pt x="101828" y="174159"/>
                </a:lnTo>
                <a:lnTo>
                  <a:pt x="118793" y="165971"/>
                </a:lnTo>
                <a:lnTo>
                  <a:pt x="140029" y="157782"/>
                </a:lnTo>
                <a:lnTo>
                  <a:pt x="156993" y="149568"/>
                </a:lnTo>
                <a:lnTo>
                  <a:pt x="178230" y="141379"/>
                </a:lnTo>
                <a:lnTo>
                  <a:pt x="178230" y="139332"/>
                </a:lnTo>
                <a:lnTo>
                  <a:pt x="173958" y="137285"/>
                </a:lnTo>
                <a:lnTo>
                  <a:pt x="173958" y="133191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617684" y="3881537"/>
            <a:ext cx="2113091" cy="1842208"/>
          </a:xfrm>
          <a:custGeom>
            <a:avLst/>
            <a:gdLst/>
            <a:ahLst/>
            <a:cxnLst/>
            <a:rect l="l" t="t" r="r" b="b"/>
            <a:pathLst>
              <a:path w="2113091" h="1842208">
                <a:moveTo>
                  <a:pt x="1379056" y="1713111"/>
                </a:moveTo>
                <a:lnTo>
                  <a:pt x="1383287" y="1706969"/>
                </a:lnTo>
                <a:lnTo>
                  <a:pt x="1383287" y="1702875"/>
                </a:lnTo>
                <a:lnTo>
                  <a:pt x="1387518" y="1698781"/>
                </a:lnTo>
                <a:lnTo>
                  <a:pt x="1391749" y="1692639"/>
                </a:lnTo>
                <a:lnTo>
                  <a:pt x="1391749" y="1688520"/>
                </a:lnTo>
                <a:lnTo>
                  <a:pt x="1396021" y="1682378"/>
                </a:lnTo>
                <a:lnTo>
                  <a:pt x="1400252" y="1678284"/>
                </a:lnTo>
                <a:lnTo>
                  <a:pt x="1404483" y="1672142"/>
                </a:lnTo>
                <a:lnTo>
                  <a:pt x="1404483" y="1666001"/>
                </a:lnTo>
                <a:lnTo>
                  <a:pt x="1408754" y="1659834"/>
                </a:lnTo>
                <a:lnTo>
                  <a:pt x="1412985" y="1653693"/>
                </a:lnTo>
                <a:lnTo>
                  <a:pt x="1417216" y="1647551"/>
                </a:lnTo>
                <a:lnTo>
                  <a:pt x="1421488" y="1641410"/>
                </a:lnTo>
                <a:lnTo>
                  <a:pt x="1425719" y="1635243"/>
                </a:lnTo>
                <a:lnTo>
                  <a:pt x="1429950" y="1627055"/>
                </a:lnTo>
                <a:lnTo>
                  <a:pt x="1434181" y="1620913"/>
                </a:lnTo>
                <a:lnTo>
                  <a:pt x="1438453" y="1612699"/>
                </a:lnTo>
                <a:lnTo>
                  <a:pt x="1446915" y="1610652"/>
                </a:lnTo>
                <a:lnTo>
                  <a:pt x="1451186" y="1608605"/>
                </a:lnTo>
                <a:lnTo>
                  <a:pt x="1459648" y="1606558"/>
                </a:lnTo>
                <a:lnTo>
                  <a:pt x="1468151" y="1602464"/>
                </a:lnTo>
                <a:lnTo>
                  <a:pt x="1476613" y="1598369"/>
                </a:lnTo>
                <a:lnTo>
                  <a:pt x="1485116" y="1594275"/>
                </a:lnTo>
                <a:lnTo>
                  <a:pt x="1493618" y="1590181"/>
                </a:lnTo>
                <a:lnTo>
                  <a:pt x="1506311" y="1584014"/>
                </a:lnTo>
                <a:lnTo>
                  <a:pt x="1514814" y="1579920"/>
                </a:lnTo>
                <a:lnTo>
                  <a:pt x="1527547" y="1573778"/>
                </a:lnTo>
                <a:lnTo>
                  <a:pt x="1540281" y="1567637"/>
                </a:lnTo>
                <a:lnTo>
                  <a:pt x="1553015" y="1561470"/>
                </a:lnTo>
                <a:lnTo>
                  <a:pt x="1565748" y="1555329"/>
                </a:lnTo>
                <a:lnTo>
                  <a:pt x="1578482" y="1547140"/>
                </a:lnTo>
                <a:lnTo>
                  <a:pt x="1591175" y="1540998"/>
                </a:lnTo>
                <a:lnTo>
                  <a:pt x="1603909" y="1534832"/>
                </a:lnTo>
                <a:lnTo>
                  <a:pt x="1616642" y="1528690"/>
                </a:lnTo>
                <a:lnTo>
                  <a:pt x="1629376" y="1520502"/>
                </a:lnTo>
                <a:lnTo>
                  <a:pt x="1642109" y="1514360"/>
                </a:lnTo>
                <a:lnTo>
                  <a:pt x="1654843" y="1508194"/>
                </a:lnTo>
                <a:lnTo>
                  <a:pt x="1667577" y="1502052"/>
                </a:lnTo>
                <a:lnTo>
                  <a:pt x="1680310" y="1495911"/>
                </a:lnTo>
                <a:lnTo>
                  <a:pt x="1688772" y="1491816"/>
                </a:lnTo>
                <a:lnTo>
                  <a:pt x="1701506" y="1485650"/>
                </a:lnTo>
                <a:lnTo>
                  <a:pt x="1710009" y="1481555"/>
                </a:lnTo>
                <a:lnTo>
                  <a:pt x="1722742" y="1477461"/>
                </a:lnTo>
                <a:lnTo>
                  <a:pt x="1731204" y="1473367"/>
                </a:lnTo>
                <a:lnTo>
                  <a:pt x="1739707" y="1471320"/>
                </a:lnTo>
                <a:lnTo>
                  <a:pt x="1743938" y="1469272"/>
                </a:lnTo>
                <a:lnTo>
                  <a:pt x="1752440" y="1467225"/>
                </a:lnTo>
                <a:lnTo>
                  <a:pt x="1756671" y="1465178"/>
                </a:lnTo>
                <a:lnTo>
                  <a:pt x="1760902" y="1465178"/>
                </a:lnTo>
                <a:lnTo>
                  <a:pt x="1765174" y="1467225"/>
                </a:lnTo>
                <a:lnTo>
                  <a:pt x="1765174" y="1469272"/>
                </a:lnTo>
                <a:lnTo>
                  <a:pt x="1769405" y="1471320"/>
                </a:lnTo>
                <a:lnTo>
                  <a:pt x="1769405" y="1473367"/>
                </a:lnTo>
                <a:lnTo>
                  <a:pt x="1773636" y="1475414"/>
                </a:lnTo>
                <a:lnTo>
                  <a:pt x="1773636" y="1477461"/>
                </a:lnTo>
                <a:lnTo>
                  <a:pt x="1777908" y="1481555"/>
                </a:lnTo>
                <a:lnTo>
                  <a:pt x="1777908" y="1485650"/>
                </a:lnTo>
                <a:lnTo>
                  <a:pt x="1782139" y="1487697"/>
                </a:lnTo>
                <a:lnTo>
                  <a:pt x="1782139" y="1489769"/>
                </a:lnTo>
                <a:lnTo>
                  <a:pt x="1786370" y="1493863"/>
                </a:lnTo>
                <a:lnTo>
                  <a:pt x="1786370" y="1497958"/>
                </a:lnTo>
                <a:lnTo>
                  <a:pt x="1790641" y="1500005"/>
                </a:lnTo>
                <a:lnTo>
                  <a:pt x="1790641" y="1502052"/>
                </a:lnTo>
                <a:lnTo>
                  <a:pt x="1794872" y="1504099"/>
                </a:lnTo>
                <a:lnTo>
                  <a:pt x="1794872" y="1508194"/>
                </a:lnTo>
                <a:lnTo>
                  <a:pt x="1799103" y="1510241"/>
                </a:lnTo>
                <a:lnTo>
                  <a:pt x="1799103" y="1512288"/>
                </a:lnTo>
                <a:lnTo>
                  <a:pt x="1803334" y="1512288"/>
                </a:lnTo>
                <a:lnTo>
                  <a:pt x="1803334" y="1514360"/>
                </a:lnTo>
                <a:lnTo>
                  <a:pt x="1807606" y="1516407"/>
                </a:lnTo>
                <a:lnTo>
                  <a:pt x="1816068" y="1516407"/>
                </a:lnTo>
                <a:lnTo>
                  <a:pt x="1820340" y="1518454"/>
                </a:lnTo>
                <a:lnTo>
                  <a:pt x="1824571" y="1518454"/>
                </a:lnTo>
                <a:lnTo>
                  <a:pt x="1828802" y="1522549"/>
                </a:lnTo>
                <a:lnTo>
                  <a:pt x="1828802" y="1524596"/>
                </a:lnTo>
                <a:lnTo>
                  <a:pt x="1833033" y="1528690"/>
                </a:lnTo>
                <a:lnTo>
                  <a:pt x="1837304" y="1532785"/>
                </a:lnTo>
                <a:lnTo>
                  <a:pt x="1841535" y="1536879"/>
                </a:lnTo>
                <a:lnTo>
                  <a:pt x="1841535" y="1540998"/>
                </a:lnTo>
                <a:lnTo>
                  <a:pt x="1845766" y="1545093"/>
                </a:lnTo>
                <a:lnTo>
                  <a:pt x="1850038" y="1551234"/>
                </a:lnTo>
                <a:lnTo>
                  <a:pt x="1854269" y="1555329"/>
                </a:lnTo>
                <a:lnTo>
                  <a:pt x="1854269" y="1561470"/>
                </a:lnTo>
                <a:lnTo>
                  <a:pt x="1858500" y="1567637"/>
                </a:lnTo>
                <a:lnTo>
                  <a:pt x="1862771" y="1571731"/>
                </a:lnTo>
                <a:lnTo>
                  <a:pt x="1862771" y="1577873"/>
                </a:lnTo>
                <a:lnTo>
                  <a:pt x="1867002" y="1584014"/>
                </a:lnTo>
                <a:lnTo>
                  <a:pt x="1871233" y="1590181"/>
                </a:lnTo>
                <a:lnTo>
                  <a:pt x="1871233" y="1594275"/>
                </a:lnTo>
                <a:lnTo>
                  <a:pt x="1875464" y="1600416"/>
                </a:lnTo>
                <a:lnTo>
                  <a:pt x="1879736" y="1604511"/>
                </a:lnTo>
                <a:lnTo>
                  <a:pt x="1879736" y="1610652"/>
                </a:lnTo>
                <a:lnTo>
                  <a:pt x="1883967" y="1614747"/>
                </a:lnTo>
                <a:lnTo>
                  <a:pt x="1888198" y="1618866"/>
                </a:lnTo>
                <a:lnTo>
                  <a:pt x="1888198" y="1622960"/>
                </a:lnTo>
                <a:lnTo>
                  <a:pt x="1892470" y="1625007"/>
                </a:lnTo>
                <a:lnTo>
                  <a:pt x="1892470" y="1629102"/>
                </a:lnTo>
                <a:lnTo>
                  <a:pt x="1896701" y="1631149"/>
                </a:lnTo>
                <a:lnTo>
                  <a:pt x="1900932" y="1633196"/>
                </a:lnTo>
                <a:lnTo>
                  <a:pt x="1905203" y="1633196"/>
                </a:lnTo>
                <a:lnTo>
                  <a:pt x="1909434" y="1641410"/>
                </a:lnTo>
                <a:lnTo>
                  <a:pt x="1917896" y="1647551"/>
                </a:lnTo>
                <a:lnTo>
                  <a:pt x="1922168" y="1655740"/>
                </a:lnTo>
                <a:lnTo>
                  <a:pt x="1930630" y="1661882"/>
                </a:lnTo>
                <a:lnTo>
                  <a:pt x="1934902" y="1670095"/>
                </a:lnTo>
                <a:lnTo>
                  <a:pt x="1943364" y="1678284"/>
                </a:lnTo>
                <a:lnTo>
                  <a:pt x="1947635" y="1686473"/>
                </a:lnTo>
                <a:lnTo>
                  <a:pt x="1956097" y="1694686"/>
                </a:lnTo>
                <a:lnTo>
                  <a:pt x="1960328" y="1702875"/>
                </a:lnTo>
                <a:lnTo>
                  <a:pt x="1968831" y="1711064"/>
                </a:lnTo>
                <a:lnTo>
                  <a:pt x="1973062" y="1719277"/>
                </a:lnTo>
                <a:lnTo>
                  <a:pt x="1977334" y="1727466"/>
                </a:lnTo>
                <a:lnTo>
                  <a:pt x="1985795" y="1735655"/>
                </a:lnTo>
                <a:lnTo>
                  <a:pt x="1994298" y="1743868"/>
                </a:lnTo>
                <a:lnTo>
                  <a:pt x="1998529" y="1752057"/>
                </a:lnTo>
                <a:lnTo>
                  <a:pt x="2007032" y="1760246"/>
                </a:lnTo>
                <a:lnTo>
                  <a:pt x="2015494" y="1768460"/>
                </a:lnTo>
                <a:lnTo>
                  <a:pt x="2019765" y="1776648"/>
                </a:lnTo>
                <a:lnTo>
                  <a:pt x="2028227" y="1784837"/>
                </a:lnTo>
                <a:lnTo>
                  <a:pt x="2036730" y="1793051"/>
                </a:lnTo>
                <a:lnTo>
                  <a:pt x="2049464" y="1799192"/>
                </a:lnTo>
                <a:lnTo>
                  <a:pt x="2057926" y="1807381"/>
                </a:lnTo>
                <a:lnTo>
                  <a:pt x="2066428" y="1815570"/>
                </a:lnTo>
                <a:lnTo>
                  <a:pt x="2079162" y="1821736"/>
                </a:lnTo>
                <a:lnTo>
                  <a:pt x="2087624" y="1827878"/>
                </a:lnTo>
                <a:lnTo>
                  <a:pt x="2100358" y="1836066"/>
                </a:lnTo>
                <a:lnTo>
                  <a:pt x="2113091" y="1842208"/>
                </a:lnTo>
                <a:lnTo>
                  <a:pt x="2113091" y="454922"/>
                </a:lnTo>
                <a:lnTo>
                  <a:pt x="2104629" y="454922"/>
                </a:lnTo>
                <a:lnTo>
                  <a:pt x="2100358" y="452875"/>
                </a:lnTo>
                <a:lnTo>
                  <a:pt x="2019765" y="452875"/>
                </a:lnTo>
                <a:lnTo>
                  <a:pt x="2011263" y="454922"/>
                </a:lnTo>
                <a:lnTo>
                  <a:pt x="1913665" y="454922"/>
                </a:lnTo>
                <a:lnTo>
                  <a:pt x="1913665" y="452875"/>
                </a:lnTo>
                <a:lnTo>
                  <a:pt x="1909434" y="452875"/>
                </a:lnTo>
                <a:lnTo>
                  <a:pt x="1909434" y="442614"/>
                </a:lnTo>
                <a:lnTo>
                  <a:pt x="1905203" y="438519"/>
                </a:lnTo>
                <a:lnTo>
                  <a:pt x="1905203" y="405740"/>
                </a:lnTo>
                <a:lnTo>
                  <a:pt x="1900932" y="399573"/>
                </a:lnTo>
                <a:lnTo>
                  <a:pt x="1900932" y="360652"/>
                </a:lnTo>
                <a:lnTo>
                  <a:pt x="1896701" y="354510"/>
                </a:lnTo>
                <a:lnTo>
                  <a:pt x="1896701" y="323753"/>
                </a:lnTo>
                <a:lnTo>
                  <a:pt x="1892470" y="321706"/>
                </a:lnTo>
                <a:lnTo>
                  <a:pt x="1892470" y="284832"/>
                </a:lnTo>
                <a:lnTo>
                  <a:pt x="1888198" y="274596"/>
                </a:lnTo>
                <a:lnTo>
                  <a:pt x="1888198" y="108600"/>
                </a:lnTo>
                <a:lnTo>
                  <a:pt x="1883967" y="102458"/>
                </a:lnTo>
                <a:lnTo>
                  <a:pt x="1879736" y="96317"/>
                </a:lnTo>
                <a:lnTo>
                  <a:pt x="1875464" y="92197"/>
                </a:lnTo>
                <a:lnTo>
                  <a:pt x="1871233" y="86056"/>
                </a:lnTo>
                <a:lnTo>
                  <a:pt x="1862771" y="81961"/>
                </a:lnTo>
                <a:lnTo>
                  <a:pt x="1858500" y="75820"/>
                </a:lnTo>
                <a:lnTo>
                  <a:pt x="1850038" y="71726"/>
                </a:lnTo>
                <a:lnTo>
                  <a:pt x="1841535" y="65559"/>
                </a:lnTo>
                <a:lnTo>
                  <a:pt x="1828802" y="61465"/>
                </a:lnTo>
                <a:lnTo>
                  <a:pt x="1820340" y="57370"/>
                </a:lnTo>
                <a:lnTo>
                  <a:pt x="1807606" y="53276"/>
                </a:lnTo>
                <a:lnTo>
                  <a:pt x="1799103" y="47134"/>
                </a:lnTo>
                <a:lnTo>
                  <a:pt x="1786370" y="43015"/>
                </a:lnTo>
                <a:lnTo>
                  <a:pt x="1773636" y="38921"/>
                </a:lnTo>
                <a:lnTo>
                  <a:pt x="1760902" y="34826"/>
                </a:lnTo>
                <a:lnTo>
                  <a:pt x="1748209" y="32779"/>
                </a:lnTo>
                <a:lnTo>
                  <a:pt x="1739707" y="28685"/>
                </a:lnTo>
                <a:lnTo>
                  <a:pt x="1726973" y="24591"/>
                </a:lnTo>
                <a:lnTo>
                  <a:pt x="1714240" y="22543"/>
                </a:lnTo>
                <a:lnTo>
                  <a:pt x="1701506" y="18424"/>
                </a:lnTo>
                <a:lnTo>
                  <a:pt x="1693044" y="16377"/>
                </a:lnTo>
                <a:lnTo>
                  <a:pt x="1680310" y="12283"/>
                </a:lnTo>
                <a:lnTo>
                  <a:pt x="1671808" y="10235"/>
                </a:lnTo>
                <a:lnTo>
                  <a:pt x="1663346" y="8188"/>
                </a:lnTo>
                <a:lnTo>
                  <a:pt x="1654843" y="6141"/>
                </a:lnTo>
                <a:lnTo>
                  <a:pt x="1646340" y="4094"/>
                </a:lnTo>
                <a:lnTo>
                  <a:pt x="1637878" y="4094"/>
                </a:lnTo>
                <a:lnTo>
                  <a:pt x="1633607" y="2047"/>
                </a:lnTo>
                <a:lnTo>
                  <a:pt x="1629376" y="2047"/>
                </a:lnTo>
                <a:lnTo>
                  <a:pt x="1625145" y="0"/>
                </a:lnTo>
                <a:lnTo>
                  <a:pt x="1616642" y="0"/>
                </a:lnTo>
                <a:lnTo>
                  <a:pt x="1608180" y="2047"/>
                </a:lnTo>
                <a:lnTo>
                  <a:pt x="1599678" y="2047"/>
                </a:lnTo>
                <a:lnTo>
                  <a:pt x="1595447" y="4094"/>
                </a:lnTo>
                <a:lnTo>
                  <a:pt x="1586944" y="4094"/>
                </a:lnTo>
                <a:lnTo>
                  <a:pt x="1582713" y="6141"/>
                </a:lnTo>
                <a:lnTo>
                  <a:pt x="1574210" y="6141"/>
                </a:lnTo>
                <a:lnTo>
                  <a:pt x="1565748" y="8188"/>
                </a:lnTo>
                <a:lnTo>
                  <a:pt x="1561477" y="8188"/>
                </a:lnTo>
                <a:lnTo>
                  <a:pt x="1553015" y="10235"/>
                </a:lnTo>
                <a:lnTo>
                  <a:pt x="1548743" y="12283"/>
                </a:lnTo>
                <a:lnTo>
                  <a:pt x="1540281" y="14330"/>
                </a:lnTo>
                <a:lnTo>
                  <a:pt x="1536050" y="14330"/>
                </a:lnTo>
                <a:lnTo>
                  <a:pt x="1531778" y="16377"/>
                </a:lnTo>
                <a:lnTo>
                  <a:pt x="1523316" y="18424"/>
                </a:lnTo>
                <a:lnTo>
                  <a:pt x="1519045" y="20496"/>
                </a:lnTo>
                <a:lnTo>
                  <a:pt x="1514814" y="22543"/>
                </a:lnTo>
                <a:lnTo>
                  <a:pt x="1510583" y="26638"/>
                </a:lnTo>
                <a:lnTo>
                  <a:pt x="1506311" y="28685"/>
                </a:lnTo>
                <a:lnTo>
                  <a:pt x="1502080" y="30732"/>
                </a:lnTo>
                <a:lnTo>
                  <a:pt x="1497849" y="32779"/>
                </a:lnTo>
                <a:lnTo>
                  <a:pt x="1493618" y="36874"/>
                </a:lnTo>
                <a:lnTo>
                  <a:pt x="1489346" y="38921"/>
                </a:lnTo>
                <a:lnTo>
                  <a:pt x="1485116" y="43015"/>
                </a:lnTo>
                <a:lnTo>
                  <a:pt x="1480885" y="45062"/>
                </a:lnTo>
                <a:lnTo>
                  <a:pt x="1480885" y="49182"/>
                </a:lnTo>
                <a:lnTo>
                  <a:pt x="1476613" y="53276"/>
                </a:lnTo>
                <a:lnTo>
                  <a:pt x="1476613" y="57370"/>
                </a:lnTo>
                <a:lnTo>
                  <a:pt x="1472382" y="59418"/>
                </a:lnTo>
                <a:lnTo>
                  <a:pt x="1472382" y="190562"/>
                </a:lnTo>
                <a:lnTo>
                  <a:pt x="1468151" y="194656"/>
                </a:lnTo>
                <a:lnTo>
                  <a:pt x="1468151" y="227461"/>
                </a:lnTo>
                <a:lnTo>
                  <a:pt x="1463879" y="233602"/>
                </a:lnTo>
                <a:lnTo>
                  <a:pt x="1463879" y="245885"/>
                </a:lnTo>
                <a:lnTo>
                  <a:pt x="1459648" y="252052"/>
                </a:lnTo>
                <a:lnTo>
                  <a:pt x="1459648" y="266382"/>
                </a:lnTo>
                <a:lnTo>
                  <a:pt x="1455417" y="272523"/>
                </a:lnTo>
                <a:lnTo>
                  <a:pt x="1451186" y="278690"/>
                </a:lnTo>
                <a:lnTo>
                  <a:pt x="1451186" y="286879"/>
                </a:lnTo>
                <a:lnTo>
                  <a:pt x="1446915" y="293020"/>
                </a:lnTo>
                <a:lnTo>
                  <a:pt x="1442684" y="299187"/>
                </a:lnTo>
                <a:lnTo>
                  <a:pt x="1438453" y="305328"/>
                </a:lnTo>
                <a:lnTo>
                  <a:pt x="1434181" y="313517"/>
                </a:lnTo>
                <a:lnTo>
                  <a:pt x="1429950" y="319658"/>
                </a:lnTo>
                <a:lnTo>
                  <a:pt x="1425719" y="325825"/>
                </a:lnTo>
                <a:lnTo>
                  <a:pt x="1421488" y="331966"/>
                </a:lnTo>
                <a:lnTo>
                  <a:pt x="1412985" y="338108"/>
                </a:lnTo>
                <a:lnTo>
                  <a:pt x="1408754" y="342202"/>
                </a:lnTo>
                <a:lnTo>
                  <a:pt x="1400252" y="348344"/>
                </a:lnTo>
                <a:lnTo>
                  <a:pt x="1391749" y="354510"/>
                </a:lnTo>
                <a:lnTo>
                  <a:pt x="1383287" y="362699"/>
                </a:lnTo>
                <a:lnTo>
                  <a:pt x="1370553" y="368841"/>
                </a:lnTo>
                <a:lnTo>
                  <a:pt x="1357820" y="377054"/>
                </a:lnTo>
                <a:lnTo>
                  <a:pt x="1345086" y="385243"/>
                </a:lnTo>
                <a:lnTo>
                  <a:pt x="1328122" y="393432"/>
                </a:lnTo>
                <a:lnTo>
                  <a:pt x="1315388" y="399573"/>
                </a:lnTo>
                <a:lnTo>
                  <a:pt x="1298423" y="407787"/>
                </a:lnTo>
                <a:lnTo>
                  <a:pt x="1281459" y="418023"/>
                </a:lnTo>
                <a:lnTo>
                  <a:pt x="1260222" y="426236"/>
                </a:lnTo>
                <a:lnTo>
                  <a:pt x="1243258" y="434425"/>
                </a:lnTo>
                <a:lnTo>
                  <a:pt x="1222022" y="442614"/>
                </a:lnTo>
                <a:lnTo>
                  <a:pt x="1205057" y="450827"/>
                </a:lnTo>
                <a:lnTo>
                  <a:pt x="1183861" y="459016"/>
                </a:lnTo>
                <a:lnTo>
                  <a:pt x="1166897" y="467205"/>
                </a:lnTo>
                <a:lnTo>
                  <a:pt x="1166897" y="471299"/>
                </a:lnTo>
                <a:lnTo>
                  <a:pt x="1171128" y="473346"/>
                </a:lnTo>
                <a:lnTo>
                  <a:pt x="1171128" y="477466"/>
                </a:lnTo>
                <a:lnTo>
                  <a:pt x="1175359" y="479513"/>
                </a:lnTo>
                <a:lnTo>
                  <a:pt x="1175359" y="485654"/>
                </a:lnTo>
                <a:lnTo>
                  <a:pt x="1179590" y="487702"/>
                </a:lnTo>
                <a:lnTo>
                  <a:pt x="1179590" y="502057"/>
                </a:lnTo>
                <a:lnTo>
                  <a:pt x="1183861" y="502057"/>
                </a:lnTo>
                <a:lnTo>
                  <a:pt x="1183861" y="504104"/>
                </a:lnTo>
                <a:lnTo>
                  <a:pt x="1179590" y="508198"/>
                </a:lnTo>
                <a:lnTo>
                  <a:pt x="1179590" y="512293"/>
                </a:lnTo>
                <a:lnTo>
                  <a:pt x="1175359" y="514340"/>
                </a:lnTo>
                <a:lnTo>
                  <a:pt x="1171128" y="518434"/>
                </a:lnTo>
                <a:lnTo>
                  <a:pt x="1162625" y="520481"/>
                </a:lnTo>
                <a:lnTo>
                  <a:pt x="1158394" y="522529"/>
                </a:lnTo>
                <a:lnTo>
                  <a:pt x="1154163" y="524576"/>
                </a:lnTo>
                <a:lnTo>
                  <a:pt x="1141429" y="524576"/>
                </a:lnTo>
                <a:lnTo>
                  <a:pt x="1132927" y="526648"/>
                </a:lnTo>
                <a:lnTo>
                  <a:pt x="1086264" y="526648"/>
                </a:lnTo>
                <a:lnTo>
                  <a:pt x="1077761" y="524576"/>
                </a:lnTo>
                <a:lnTo>
                  <a:pt x="1060797" y="524576"/>
                </a:lnTo>
                <a:lnTo>
                  <a:pt x="1052335" y="522529"/>
                </a:lnTo>
                <a:lnTo>
                  <a:pt x="1043832" y="522529"/>
                </a:lnTo>
                <a:lnTo>
                  <a:pt x="1038730" y="521300"/>
                </a:lnTo>
                <a:lnTo>
                  <a:pt x="1035329" y="522529"/>
                </a:lnTo>
                <a:lnTo>
                  <a:pt x="1022596" y="528695"/>
                </a:lnTo>
                <a:lnTo>
                  <a:pt x="1005631" y="536884"/>
                </a:lnTo>
                <a:lnTo>
                  <a:pt x="992897" y="543025"/>
                </a:lnTo>
                <a:lnTo>
                  <a:pt x="980164" y="549167"/>
                </a:lnTo>
                <a:lnTo>
                  <a:pt x="967471" y="553286"/>
                </a:lnTo>
                <a:lnTo>
                  <a:pt x="958968" y="559428"/>
                </a:lnTo>
                <a:lnTo>
                  <a:pt x="950466" y="563522"/>
                </a:lnTo>
                <a:lnTo>
                  <a:pt x="942004" y="567616"/>
                </a:lnTo>
                <a:lnTo>
                  <a:pt x="937732" y="571711"/>
                </a:lnTo>
                <a:lnTo>
                  <a:pt x="933501" y="573758"/>
                </a:lnTo>
                <a:lnTo>
                  <a:pt x="929270" y="573758"/>
                </a:lnTo>
                <a:lnTo>
                  <a:pt x="925039" y="575805"/>
                </a:lnTo>
                <a:lnTo>
                  <a:pt x="916536" y="575805"/>
                </a:lnTo>
                <a:lnTo>
                  <a:pt x="916536" y="577877"/>
                </a:lnTo>
                <a:lnTo>
                  <a:pt x="908034" y="577877"/>
                </a:lnTo>
                <a:lnTo>
                  <a:pt x="903803" y="579924"/>
                </a:lnTo>
                <a:lnTo>
                  <a:pt x="895300" y="579924"/>
                </a:lnTo>
                <a:lnTo>
                  <a:pt x="895300" y="581972"/>
                </a:lnTo>
                <a:lnTo>
                  <a:pt x="886838" y="581972"/>
                </a:lnTo>
                <a:lnTo>
                  <a:pt x="886838" y="584019"/>
                </a:lnTo>
                <a:lnTo>
                  <a:pt x="878335" y="584019"/>
                </a:lnTo>
                <a:lnTo>
                  <a:pt x="874104" y="586066"/>
                </a:lnTo>
                <a:lnTo>
                  <a:pt x="865602" y="586066"/>
                </a:lnTo>
                <a:lnTo>
                  <a:pt x="861371" y="588113"/>
                </a:lnTo>
                <a:lnTo>
                  <a:pt x="818939" y="588113"/>
                </a:lnTo>
                <a:lnTo>
                  <a:pt x="814708" y="586066"/>
                </a:lnTo>
                <a:lnTo>
                  <a:pt x="810436" y="586066"/>
                </a:lnTo>
                <a:lnTo>
                  <a:pt x="810436" y="581972"/>
                </a:lnTo>
                <a:lnTo>
                  <a:pt x="806205" y="581972"/>
                </a:lnTo>
                <a:lnTo>
                  <a:pt x="806205" y="559428"/>
                </a:lnTo>
                <a:lnTo>
                  <a:pt x="801974" y="559428"/>
                </a:lnTo>
                <a:lnTo>
                  <a:pt x="801974" y="555333"/>
                </a:lnTo>
                <a:lnTo>
                  <a:pt x="797743" y="555333"/>
                </a:lnTo>
                <a:lnTo>
                  <a:pt x="797743" y="543025"/>
                </a:lnTo>
                <a:lnTo>
                  <a:pt x="793472" y="540978"/>
                </a:lnTo>
                <a:lnTo>
                  <a:pt x="793472" y="524576"/>
                </a:lnTo>
                <a:lnTo>
                  <a:pt x="789241" y="522529"/>
                </a:lnTo>
                <a:lnTo>
                  <a:pt x="789241" y="518434"/>
                </a:lnTo>
                <a:lnTo>
                  <a:pt x="785010" y="516387"/>
                </a:lnTo>
                <a:lnTo>
                  <a:pt x="785010" y="510246"/>
                </a:lnTo>
                <a:lnTo>
                  <a:pt x="780738" y="508198"/>
                </a:lnTo>
                <a:lnTo>
                  <a:pt x="780738" y="506151"/>
                </a:lnTo>
                <a:lnTo>
                  <a:pt x="785010" y="504104"/>
                </a:lnTo>
                <a:lnTo>
                  <a:pt x="785010" y="502057"/>
                </a:lnTo>
                <a:lnTo>
                  <a:pt x="789241" y="499985"/>
                </a:lnTo>
                <a:lnTo>
                  <a:pt x="793472" y="497937"/>
                </a:lnTo>
                <a:lnTo>
                  <a:pt x="801974" y="497937"/>
                </a:lnTo>
                <a:lnTo>
                  <a:pt x="806205" y="495890"/>
                </a:lnTo>
                <a:lnTo>
                  <a:pt x="899572" y="495890"/>
                </a:lnTo>
                <a:lnTo>
                  <a:pt x="903803" y="497937"/>
                </a:lnTo>
                <a:lnTo>
                  <a:pt x="920767" y="497937"/>
                </a:lnTo>
                <a:lnTo>
                  <a:pt x="920767" y="499985"/>
                </a:lnTo>
                <a:lnTo>
                  <a:pt x="937732" y="499985"/>
                </a:lnTo>
                <a:lnTo>
                  <a:pt x="937732" y="502057"/>
                </a:lnTo>
                <a:lnTo>
                  <a:pt x="942004" y="502057"/>
                </a:lnTo>
                <a:lnTo>
                  <a:pt x="946235" y="504104"/>
                </a:lnTo>
                <a:lnTo>
                  <a:pt x="950466" y="504104"/>
                </a:lnTo>
                <a:lnTo>
                  <a:pt x="954737" y="506151"/>
                </a:lnTo>
                <a:lnTo>
                  <a:pt x="958968" y="506151"/>
                </a:lnTo>
                <a:lnTo>
                  <a:pt x="958968" y="508198"/>
                </a:lnTo>
                <a:lnTo>
                  <a:pt x="971702" y="508198"/>
                </a:lnTo>
                <a:lnTo>
                  <a:pt x="971702" y="510246"/>
                </a:lnTo>
                <a:lnTo>
                  <a:pt x="980164" y="512293"/>
                </a:lnTo>
                <a:lnTo>
                  <a:pt x="988667" y="512293"/>
                </a:lnTo>
                <a:lnTo>
                  <a:pt x="988667" y="325825"/>
                </a:lnTo>
                <a:lnTo>
                  <a:pt x="984436" y="323753"/>
                </a:lnTo>
                <a:lnTo>
                  <a:pt x="980164" y="323753"/>
                </a:lnTo>
                <a:lnTo>
                  <a:pt x="980164" y="321706"/>
                </a:lnTo>
                <a:lnTo>
                  <a:pt x="967471" y="321706"/>
                </a:lnTo>
                <a:lnTo>
                  <a:pt x="967471" y="319658"/>
                </a:lnTo>
                <a:lnTo>
                  <a:pt x="950466" y="319658"/>
                </a:lnTo>
                <a:lnTo>
                  <a:pt x="946235" y="317611"/>
                </a:lnTo>
                <a:lnTo>
                  <a:pt x="933501" y="317611"/>
                </a:lnTo>
                <a:lnTo>
                  <a:pt x="933501" y="315564"/>
                </a:lnTo>
                <a:lnTo>
                  <a:pt x="925039" y="315564"/>
                </a:lnTo>
                <a:lnTo>
                  <a:pt x="920767" y="313517"/>
                </a:lnTo>
                <a:lnTo>
                  <a:pt x="916536" y="313517"/>
                </a:lnTo>
                <a:lnTo>
                  <a:pt x="912305" y="311470"/>
                </a:lnTo>
                <a:lnTo>
                  <a:pt x="908034" y="311470"/>
                </a:lnTo>
                <a:lnTo>
                  <a:pt x="908034" y="309423"/>
                </a:lnTo>
                <a:lnTo>
                  <a:pt x="903803" y="309423"/>
                </a:lnTo>
                <a:lnTo>
                  <a:pt x="899572" y="307375"/>
                </a:lnTo>
                <a:lnTo>
                  <a:pt x="895300" y="307375"/>
                </a:lnTo>
                <a:lnTo>
                  <a:pt x="891069" y="305328"/>
                </a:lnTo>
                <a:lnTo>
                  <a:pt x="886838" y="303281"/>
                </a:lnTo>
                <a:lnTo>
                  <a:pt x="882607" y="301234"/>
                </a:lnTo>
                <a:lnTo>
                  <a:pt x="878335" y="301234"/>
                </a:lnTo>
                <a:lnTo>
                  <a:pt x="878335" y="299187"/>
                </a:lnTo>
                <a:lnTo>
                  <a:pt x="874104" y="299187"/>
                </a:lnTo>
                <a:lnTo>
                  <a:pt x="869874" y="297115"/>
                </a:lnTo>
                <a:lnTo>
                  <a:pt x="865602" y="297115"/>
                </a:lnTo>
                <a:lnTo>
                  <a:pt x="861371" y="295067"/>
                </a:lnTo>
                <a:lnTo>
                  <a:pt x="857140" y="293020"/>
                </a:lnTo>
                <a:lnTo>
                  <a:pt x="852868" y="290973"/>
                </a:lnTo>
                <a:lnTo>
                  <a:pt x="848637" y="290973"/>
                </a:lnTo>
                <a:lnTo>
                  <a:pt x="844406" y="288926"/>
                </a:lnTo>
                <a:lnTo>
                  <a:pt x="840175" y="288926"/>
                </a:lnTo>
                <a:lnTo>
                  <a:pt x="840175" y="286879"/>
                </a:lnTo>
                <a:lnTo>
                  <a:pt x="827442" y="286879"/>
                </a:lnTo>
                <a:lnTo>
                  <a:pt x="818939" y="284832"/>
                </a:lnTo>
                <a:lnTo>
                  <a:pt x="810436" y="282784"/>
                </a:lnTo>
                <a:lnTo>
                  <a:pt x="801974" y="282784"/>
                </a:lnTo>
                <a:lnTo>
                  <a:pt x="789241" y="280737"/>
                </a:lnTo>
                <a:lnTo>
                  <a:pt x="780738" y="278690"/>
                </a:lnTo>
                <a:lnTo>
                  <a:pt x="772276" y="278690"/>
                </a:lnTo>
                <a:lnTo>
                  <a:pt x="763773" y="276643"/>
                </a:lnTo>
                <a:lnTo>
                  <a:pt x="751040" y="274596"/>
                </a:lnTo>
                <a:lnTo>
                  <a:pt x="742578" y="274596"/>
                </a:lnTo>
                <a:lnTo>
                  <a:pt x="734075" y="272523"/>
                </a:lnTo>
                <a:lnTo>
                  <a:pt x="725613" y="270476"/>
                </a:lnTo>
                <a:lnTo>
                  <a:pt x="717111" y="268429"/>
                </a:lnTo>
                <a:lnTo>
                  <a:pt x="708608" y="268429"/>
                </a:lnTo>
                <a:lnTo>
                  <a:pt x="695874" y="266382"/>
                </a:lnTo>
                <a:lnTo>
                  <a:pt x="687412" y="264335"/>
                </a:lnTo>
                <a:lnTo>
                  <a:pt x="678910" y="262288"/>
                </a:lnTo>
                <a:lnTo>
                  <a:pt x="670448" y="262288"/>
                </a:lnTo>
                <a:lnTo>
                  <a:pt x="661945" y="260240"/>
                </a:lnTo>
                <a:lnTo>
                  <a:pt x="653442" y="258193"/>
                </a:lnTo>
                <a:lnTo>
                  <a:pt x="644980" y="256146"/>
                </a:lnTo>
                <a:lnTo>
                  <a:pt x="636478" y="256146"/>
                </a:lnTo>
                <a:lnTo>
                  <a:pt x="628016" y="254099"/>
                </a:lnTo>
                <a:lnTo>
                  <a:pt x="619513" y="252052"/>
                </a:lnTo>
                <a:lnTo>
                  <a:pt x="611011" y="250005"/>
                </a:lnTo>
                <a:lnTo>
                  <a:pt x="602549" y="247957"/>
                </a:lnTo>
                <a:lnTo>
                  <a:pt x="594046" y="247957"/>
                </a:lnTo>
                <a:lnTo>
                  <a:pt x="585584" y="245885"/>
                </a:lnTo>
                <a:lnTo>
                  <a:pt x="581312" y="243838"/>
                </a:lnTo>
                <a:lnTo>
                  <a:pt x="572850" y="241791"/>
                </a:lnTo>
                <a:lnTo>
                  <a:pt x="564348" y="239744"/>
                </a:lnTo>
                <a:lnTo>
                  <a:pt x="555886" y="239744"/>
                </a:lnTo>
                <a:lnTo>
                  <a:pt x="513454" y="231555"/>
                </a:lnTo>
                <a:lnTo>
                  <a:pt x="475253" y="225413"/>
                </a:lnTo>
                <a:lnTo>
                  <a:pt x="441283" y="217200"/>
                </a:lnTo>
                <a:lnTo>
                  <a:pt x="411585" y="211058"/>
                </a:lnTo>
                <a:lnTo>
                  <a:pt x="381886" y="204917"/>
                </a:lnTo>
                <a:lnTo>
                  <a:pt x="356460" y="200822"/>
                </a:lnTo>
                <a:lnTo>
                  <a:pt x="335224" y="194656"/>
                </a:lnTo>
                <a:lnTo>
                  <a:pt x="314028" y="190562"/>
                </a:lnTo>
                <a:lnTo>
                  <a:pt x="297023" y="186467"/>
                </a:lnTo>
                <a:lnTo>
                  <a:pt x="284289" y="184420"/>
                </a:lnTo>
                <a:lnTo>
                  <a:pt x="271596" y="180326"/>
                </a:lnTo>
                <a:lnTo>
                  <a:pt x="258862" y="178279"/>
                </a:lnTo>
                <a:lnTo>
                  <a:pt x="250360" y="178279"/>
                </a:lnTo>
                <a:lnTo>
                  <a:pt x="241857" y="176231"/>
                </a:lnTo>
                <a:lnTo>
                  <a:pt x="237626" y="176231"/>
                </a:lnTo>
                <a:lnTo>
                  <a:pt x="233395" y="178279"/>
                </a:lnTo>
                <a:lnTo>
                  <a:pt x="229164" y="180326"/>
                </a:lnTo>
                <a:lnTo>
                  <a:pt x="224893" y="182373"/>
                </a:lnTo>
                <a:lnTo>
                  <a:pt x="224893" y="262288"/>
                </a:lnTo>
                <a:lnTo>
                  <a:pt x="220662" y="276643"/>
                </a:lnTo>
                <a:lnTo>
                  <a:pt x="220662" y="293020"/>
                </a:lnTo>
                <a:lnTo>
                  <a:pt x="216431" y="309423"/>
                </a:lnTo>
                <a:lnTo>
                  <a:pt x="212159" y="327872"/>
                </a:lnTo>
                <a:lnTo>
                  <a:pt x="212159" y="334014"/>
                </a:lnTo>
                <a:lnTo>
                  <a:pt x="207928" y="336061"/>
                </a:lnTo>
                <a:lnTo>
                  <a:pt x="207928" y="346297"/>
                </a:lnTo>
                <a:lnTo>
                  <a:pt x="203697" y="346297"/>
                </a:lnTo>
                <a:lnTo>
                  <a:pt x="203697" y="356558"/>
                </a:lnTo>
                <a:lnTo>
                  <a:pt x="199425" y="356558"/>
                </a:lnTo>
                <a:lnTo>
                  <a:pt x="199425" y="366793"/>
                </a:lnTo>
                <a:lnTo>
                  <a:pt x="195194" y="368841"/>
                </a:lnTo>
                <a:lnTo>
                  <a:pt x="195194" y="375007"/>
                </a:lnTo>
                <a:lnTo>
                  <a:pt x="190963" y="377054"/>
                </a:lnTo>
                <a:lnTo>
                  <a:pt x="190963" y="383196"/>
                </a:lnTo>
                <a:lnTo>
                  <a:pt x="186732" y="387290"/>
                </a:lnTo>
                <a:lnTo>
                  <a:pt x="186732" y="393432"/>
                </a:lnTo>
                <a:lnTo>
                  <a:pt x="182461" y="397526"/>
                </a:lnTo>
                <a:lnTo>
                  <a:pt x="182461" y="409834"/>
                </a:lnTo>
                <a:lnTo>
                  <a:pt x="178230" y="415976"/>
                </a:lnTo>
                <a:lnTo>
                  <a:pt x="178230" y="424164"/>
                </a:lnTo>
                <a:lnTo>
                  <a:pt x="173999" y="430331"/>
                </a:lnTo>
                <a:lnTo>
                  <a:pt x="173999" y="444661"/>
                </a:lnTo>
                <a:lnTo>
                  <a:pt x="169727" y="448755"/>
                </a:lnTo>
                <a:lnTo>
                  <a:pt x="169727" y="459016"/>
                </a:lnTo>
                <a:lnTo>
                  <a:pt x="165496" y="463111"/>
                </a:lnTo>
                <a:lnTo>
                  <a:pt x="165496" y="473346"/>
                </a:lnTo>
                <a:lnTo>
                  <a:pt x="161265" y="477466"/>
                </a:lnTo>
                <a:lnTo>
                  <a:pt x="161265" y="483607"/>
                </a:lnTo>
                <a:lnTo>
                  <a:pt x="156993" y="485654"/>
                </a:lnTo>
                <a:lnTo>
                  <a:pt x="156993" y="487702"/>
                </a:lnTo>
                <a:lnTo>
                  <a:pt x="152762" y="489749"/>
                </a:lnTo>
                <a:lnTo>
                  <a:pt x="152762" y="493843"/>
                </a:lnTo>
                <a:lnTo>
                  <a:pt x="148531" y="497937"/>
                </a:lnTo>
                <a:lnTo>
                  <a:pt x="148531" y="510246"/>
                </a:lnTo>
                <a:lnTo>
                  <a:pt x="144300" y="518434"/>
                </a:lnTo>
                <a:lnTo>
                  <a:pt x="144300" y="524576"/>
                </a:lnTo>
                <a:lnTo>
                  <a:pt x="140029" y="534837"/>
                </a:lnTo>
                <a:lnTo>
                  <a:pt x="140029" y="543025"/>
                </a:lnTo>
                <a:lnTo>
                  <a:pt x="135798" y="553286"/>
                </a:lnTo>
                <a:lnTo>
                  <a:pt x="135798" y="563522"/>
                </a:lnTo>
                <a:lnTo>
                  <a:pt x="131567" y="573758"/>
                </a:lnTo>
                <a:lnTo>
                  <a:pt x="131567" y="594255"/>
                </a:lnTo>
                <a:lnTo>
                  <a:pt x="127295" y="604515"/>
                </a:lnTo>
                <a:lnTo>
                  <a:pt x="127295" y="616799"/>
                </a:lnTo>
                <a:lnTo>
                  <a:pt x="123064" y="627034"/>
                </a:lnTo>
                <a:lnTo>
                  <a:pt x="123064" y="649578"/>
                </a:lnTo>
                <a:lnTo>
                  <a:pt x="118833" y="659839"/>
                </a:lnTo>
                <a:lnTo>
                  <a:pt x="118833" y="680336"/>
                </a:lnTo>
                <a:lnTo>
                  <a:pt x="114562" y="690572"/>
                </a:lnTo>
                <a:lnTo>
                  <a:pt x="114562" y="709021"/>
                </a:lnTo>
                <a:lnTo>
                  <a:pt x="110331" y="717210"/>
                </a:lnTo>
                <a:lnTo>
                  <a:pt x="110331" y="729518"/>
                </a:lnTo>
                <a:lnTo>
                  <a:pt x="106100" y="735660"/>
                </a:lnTo>
                <a:lnTo>
                  <a:pt x="106100" y="747943"/>
                </a:lnTo>
                <a:lnTo>
                  <a:pt x="101869" y="754084"/>
                </a:lnTo>
                <a:lnTo>
                  <a:pt x="101869" y="793030"/>
                </a:lnTo>
                <a:lnTo>
                  <a:pt x="97597" y="797125"/>
                </a:lnTo>
                <a:lnTo>
                  <a:pt x="97597" y="887300"/>
                </a:lnTo>
                <a:lnTo>
                  <a:pt x="101869" y="891395"/>
                </a:lnTo>
                <a:lnTo>
                  <a:pt x="101869" y="928269"/>
                </a:lnTo>
                <a:lnTo>
                  <a:pt x="106100" y="932388"/>
                </a:lnTo>
                <a:lnTo>
                  <a:pt x="106100" y="963121"/>
                </a:lnTo>
                <a:lnTo>
                  <a:pt x="110331" y="967215"/>
                </a:lnTo>
                <a:lnTo>
                  <a:pt x="110331" y="1049177"/>
                </a:lnTo>
                <a:lnTo>
                  <a:pt x="106100" y="1053271"/>
                </a:lnTo>
                <a:lnTo>
                  <a:pt x="106100" y="1086076"/>
                </a:lnTo>
                <a:lnTo>
                  <a:pt x="101869" y="1098359"/>
                </a:lnTo>
                <a:lnTo>
                  <a:pt x="101869" y="1110667"/>
                </a:lnTo>
                <a:lnTo>
                  <a:pt x="97597" y="1120903"/>
                </a:lnTo>
                <a:lnTo>
                  <a:pt x="93366" y="1133186"/>
                </a:lnTo>
                <a:lnTo>
                  <a:pt x="93366" y="1145494"/>
                </a:lnTo>
                <a:lnTo>
                  <a:pt x="89135" y="1155730"/>
                </a:lnTo>
                <a:lnTo>
                  <a:pt x="84863" y="1165991"/>
                </a:lnTo>
                <a:lnTo>
                  <a:pt x="84863" y="1178274"/>
                </a:lnTo>
                <a:lnTo>
                  <a:pt x="80632" y="1188535"/>
                </a:lnTo>
                <a:lnTo>
                  <a:pt x="76401" y="1198771"/>
                </a:lnTo>
                <a:lnTo>
                  <a:pt x="72130" y="1209006"/>
                </a:lnTo>
                <a:lnTo>
                  <a:pt x="67899" y="1219267"/>
                </a:lnTo>
                <a:lnTo>
                  <a:pt x="63668" y="1229503"/>
                </a:lnTo>
                <a:lnTo>
                  <a:pt x="59437" y="1239764"/>
                </a:lnTo>
                <a:lnTo>
                  <a:pt x="55165" y="1250000"/>
                </a:lnTo>
                <a:lnTo>
                  <a:pt x="55165" y="1258189"/>
                </a:lnTo>
                <a:lnTo>
                  <a:pt x="50934" y="1268449"/>
                </a:lnTo>
                <a:lnTo>
                  <a:pt x="46703" y="1276638"/>
                </a:lnTo>
                <a:lnTo>
                  <a:pt x="42431" y="1286899"/>
                </a:lnTo>
                <a:lnTo>
                  <a:pt x="38200" y="1295088"/>
                </a:lnTo>
                <a:lnTo>
                  <a:pt x="33969" y="1303276"/>
                </a:lnTo>
                <a:lnTo>
                  <a:pt x="29738" y="1311490"/>
                </a:lnTo>
                <a:lnTo>
                  <a:pt x="25467" y="1319679"/>
                </a:lnTo>
                <a:lnTo>
                  <a:pt x="21236" y="1327867"/>
                </a:lnTo>
                <a:lnTo>
                  <a:pt x="17005" y="1336056"/>
                </a:lnTo>
                <a:lnTo>
                  <a:pt x="17005" y="1342223"/>
                </a:lnTo>
                <a:lnTo>
                  <a:pt x="12733" y="1350411"/>
                </a:lnTo>
                <a:lnTo>
                  <a:pt x="8502" y="1356553"/>
                </a:lnTo>
                <a:lnTo>
                  <a:pt x="4271" y="1362719"/>
                </a:lnTo>
                <a:lnTo>
                  <a:pt x="4271" y="1370908"/>
                </a:lnTo>
                <a:lnTo>
                  <a:pt x="0" y="1375002"/>
                </a:lnTo>
                <a:lnTo>
                  <a:pt x="0" y="1385238"/>
                </a:lnTo>
                <a:lnTo>
                  <a:pt x="4271" y="1389358"/>
                </a:lnTo>
                <a:lnTo>
                  <a:pt x="4271" y="1399593"/>
                </a:lnTo>
                <a:lnTo>
                  <a:pt x="8502" y="1403688"/>
                </a:lnTo>
                <a:lnTo>
                  <a:pt x="8502" y="1405735"/>
                </a:lnTo>
                <a:lnTo>
                  <a:pt x="12733" y="1409829"/>
                </a:lnTo>
                <a:lnTo>
                  <a:pt x="12733" y="1411877"/>
                </a:lnTo>
                <a:lnTo>
                  <a:pt x="17005" y="1415996"/>
                </a:lnTo>
                <a:lnTo>
                  <a:pt x="21236" y="1418043"/>
                </a:lnTo>
                <a:lnTo>
                  <a:pt x="21236" y="1422137"/>
                </a:lnTo>
                <a:lnTo>
                  <a:pt x="25467" y="1424185"/>
                </a:lnTo>
                <a:lnTo>
                  <a:pt x="29738" y="1426232"/>
                </a:lnTo>
                <a:lnTo>
                  <a:pt x="33969" y="1428279"/>
                </a:lnTo>
                <a:lnTo>
                  <a:pt x="42431" y="1430326"/>
                </a:lnTo>
                <a:lnTo>
                  <a:pt x="46703" y="1434420"/>
                </a:lnTo>
                <a:lnTo>
                  <a:pt x="50934" y="1436468"/>
                </a:lnTo>
                <a:lnTo>
                  <a:pt x="55165" y="1438540"/>
                </a:lnTo>
                <a:lnTo>
                  <a:pt x="63668" y="1440587"/>
                </a:lnTo>
                <a:lnTo>
                  <a:pt x="67899" y="1440587"/>
                </a:lnTo>
                <a:lnTo>
                  <a:pt x="76401" y="1442634"/>
                </a:lnTo>
                <a:lnTo>
                  <a:pt x="84863" y="1444681"/>
                </a:lnTo>
                <a:lnTo>
                  <a:pt x="89135" y="1446728"/>
                </a:lnTo>
                <a:lnTo>
                  <a:pt x="97597" y="1446728"/>
                </a:lnTo>
                <a:lnTo>
                  <a:pt x="106100" y="1448776"/>
                </a:lnTo>
                <a:lnTo>
                  <a:pt x="114562" y="1450823"/>
                </a:lnTo>
                <a:lnTo>
                  <a:pt x="123064" y="1450823"/>
                </a:lnTo>
                <a:lnTo>
                  <a:pt x="135798" y="1452870"/>
                </a:lnTo>
                <a:lnTo>
                  <a:pt x="144300" y="1452870"/>
                </a:lnTo>
                <a:lnTo>
                  <a:pt x="152762" y="1454917"/>
                </a:lnTo>
                <a:lnTo>
                  <a:pt x="161265" y="1456964"/>
                </a:lnTo>
                <a:lnTo>
                  <a:pt x="165496" y="1456964"/>
                </a:lnTo>
                <a:lnTo>
                  <a:pt x="173999" y="1459011"/>
                </a:lnTo>
                <a:lnTo>
                  <a:pt x="207928" y="1459011"/>
                </a:lnTo>
                <a:lnTo>
                  <a:pt x="216431" y="1456964"/>
                </a:lnTo>
                <a:lnTo>
                  <a:pt x="220662" y="1456964"/>
                </a:lnTo>
                <a:lnTo>
                  <a:pt x="220662" y="1454917"/>
                </a:lnTo>
                <a:lnTo>
                  <a:pt x="224893" y="1452870"/>
                </a:lnTo>
                <a:lnTo>
                  <a:pt x="229164" y="1452870"/>
                </a:lnTo>
                <a:lnTo>
                  <a:pt x="233395" y="1450823"/>
                </a:lnTo>
                <a:lnTo>
                  <a:pt x="233395" y="1446728"/>
                </a:lnTo>
                <a:lnTo>
                  <a:pt x="237626" y="1444681"/>
                </a:lnTo>
                <a:lnTo>
                  <a:pt x="241857" y="1442634"/>
                </a:lnTo>
                <a:lnTo>
                  <a:pt x="241857" y="1438540"/>
                </a:lnTo>
                <a:lnTo>
                  <a:pt x="246129" y="1436468"/>
                </a:lnTo>
                <a:lnTo>
                  <a:pt x="246129" y="1428279"/>
                </a:lnTo>
                <a:lnTo>
                  <a:pt x="250360" y="1424185"/>
                </a:lnTo>
                <a:lnTo>
                  <a:pt x="250360" y="1409829"/>
                </a:lnTo>
                <a:lnTo>
                  <a:pt x="254591" y="1405735"/>
                </a:lnTo>
                <a:lnTo>
                  <a:pt x="254591" y="1377050"/>
                </a:lnTo>
                <a:lnTo>
                  <a:pt x="258862" y="1377050"/>
                </a:lnTo>
                <a:lnTo>
                  <a:pt x="258862" y="1360647"/>
                </a:lnTo>
                <a:lnTo>
                  <a:pt x="263093" y="1360647"/>
                </a:lnTo>
                <a:lnTo>
                  <a:pt x="267324" y="1358600"/>
                </a:lnTo>
                <a:lnTo>
                  <a:pt x="267324" y="1354506"/>
                </a:lnTo>
                <a:lnTo>
                  <a:pt x="271596" y="1352459"/>
                </a:lnTo>
                <a:lnTo>
                  <a:pt x="271596" y="1348364"/>
                </a:lnTo>
                <a:lnTo>
                  <a:pt x="275827" y="1344270"/>
                </a:lnTo>
                <a:lnTo>
                  <a:pt x="275827" y="1336056"/>
                </a:lnTo>
                <a:lnTo>
                  <a:pt x="280058" y="1329915"/>
                </a:lnTo>
                <a:lnTo>
                  <a:pt x="280058" y="1325820"/>
                </a:lnTo>
                <a:lnTo>
                  <a:pt x="284289" y="1319679"/>
                </a:lnTo>
                <a:lnTo>
                  <a:pt x="284289" y="1307371"/>
                </a:lnTo>
                <a:lnTo>
                  <a:pt x="288561" y="1303276"/>
                </a:lnTo>
                <a:lnTo>
                  <a:pt x="288561" y="1297135"/>
                </a:lnTo>
                <a:lnTo>
                  <a:pt x="292792" y="1290993"/>
                </a:lnTo>
                <a:lnTo>
                  <a:pt x="292792" y="1286899"/>
                </a:lnTo>
                <a:lnTo>
                  <a:pt x="297023" y="1282780"/>
                </a:lnTo>
                <a:lnTo>
                  <a:pt x="297023" y="1272544"/>
                </a:lnTo>
                <a:lnTo>
                  <a:pt x="301294" y="1270497"/>
                </a:lnTo>
                <a:lnTo>
                  <a:pt x="301294" y="1266402"/>
                </a:lnTo>
                <a:lnTo>
                  <a:pt x="305525" y="1264355"/>
                </a:lnTo>
                <a:lnTo>
                  <a:pt x="305525" y="1260236"/>
                </a:lnTo>
                <a:lnTo>
                  <a:pt x="309756" y="1260236"/>
                </a:lnTo>
                <a:lnTo>
                  <a:pt x="314028" y="1262308"/>
                </a:lnTo>
                <a:lnTo>
                  <a:pt x="314028" y="1252047"/>
                </a:lnTo>
                <a:lnTo>
                  <a:pt x="318259" y="1247953"/>
                </a:lnTo>
                <a:lnTo>
                  <a:pt x="318259" y="1241811"/>
                </a:lnTo>
                <a:lnTo>
                  <a:pt x="322490" y="1239764"/>
                </a:lnTo>
                <a:lnTo>
                  <a:pt x="322490" y="1235670"/>
                </a:lnTo>
                <a:lnTo>
                  <a:pt x="326721" y="1233598"/>
                </a:lnTo>
                <a:lnTo>
                  <a:pt x="326721" y="1231550"/>
                </a:lnTo>
                <a:lnTo>
                  <a:pt x="330993" y="1229503"/>
                </a:lnTo>
                <a:lnTo>
                  <a:pt x="335224" y="1227456"/>
                </a:lnTo>
                <a:lnTo>
                  <a:pt x="339455" y="1227456"/>
                </a:lnTo>
                <a:lnTo>
                  <a:pt x="339455" y="1225409"/>
                </a:lnTo>
                <a:lnTo>
                  <a:pt x="373425" y="1225409"/>
                </a:lnTo>
                <a:lnTo>
                  <a:pt x="373425" y="1227456"/>
                </a:lnTo>
                <a:lnTo>
                  <a:pt x="377655" y="1227456"/>
                </a:lnTo>
                <a:lnTo>
                  <a:pt x="381886" y="1229503"/>
                </a:lnTo>
                <a:lnTo>
                  <a:pt x="386158" y="1229503"/>
                </a:lnTo>
                <a:lnTo>
                  <a:pt x="390389" y="1231550"/>
                </a:lnTo>
                <a:lnTo>
                  <a:pt x="394620" y="1231550"/>
                </a:lnTo>
                <a:lnTo>
                  <a:pt x="398851" y="1233598"/>
                </a:lnTo>
                <a:lnTo>
                  <a:pt x="407354" y="1233598"/>
                </a:lnTo>
                <a:lnTo>
                  <a:pt x="411585" y="1235670"/>
                </a:lnTo>
                <a:lnTo>
                  <a:pt x="415856" y="1235670"/>
                </a:lnTo>
                <a:lnTo>
                  <a:pt x="420087" y="1237717"/>
                </a:lnTo>
                <a:lnTo>
                  <a:pt x="424318" y="1237717"/>
                </a:lnTo>
                <a:lnTo>
                  <a:pt x="424318" y="1239764"/>
                </a:lnTo>
                <a:lnTo>
                  <a:pt x="432821" y="1239764"/>
                </a:lnTo>
                <a:lnTo>
                  <a:pt x="437052" y="1241811"/>
                </a:lnTo>
                <a:lnTo>
                  <a:pt x="441283" y="1241811"/>
                </a:lnTo>
                <a:lnTo>
                  <a:pt x="445555" y="1243858"/>
                </a:lnTo>
                <a:lnTo>
                  <a:pt x="454017" y="1243858"/>
                </a:lnTo>
                <a:lnTo>
                  <a:pt x="454017" y="1245906"/>
                </a:lnTo>
                <a:lnTo>
                  <a:pt x="466750" y="1245906"/>
                </a:lnTo>
                <a:lnTo>
                  <a:pt x="466750" y="1247953"/>
                </a:lnTo>
                <a:lnTo>
                  <a:pt x="471022" y="1250000"/>
                </a:lnTo>
                <a:lnTo>
                  <a:pt x="475253" y="1252047"/>
                </a:lnTo>
                <a:lnTo>
                  <a:pt x="479484" y="1256141"/>
                </a:lnTo>
                <a:lnTo>
                  <a:pt x="487987" y="1258189"/>
                </a:lnTo>
                <a:lnTo>
                  <a:pt x="492218" y="1260236"/>
                </a:lnTo>
                <a:lnTo>
                  <a:pt x="504951" y="1264355"/>
                </a:lnTo>
                <a:lnTo>
                  <a:pt x="513454" y="1266402"/>
                </a:lnTo>
                <a:lnTo>
                  <a:pt x="526147" y="1270497"/>
                </a:lnTo>
                <a:lnTo>
                  <a:pt x="538880" y="1274591"/>
                </a:lnTo>
                <a:lnTo>
                  <a:pt x="551614" y="1276638"/>
                </a:lnTo>
                <a:lnTo>
                  <a:pt x="564348" y="1280732"/>
                </a:lnTo>
                <a:lnTo>
                  <a:pt x="577081" y="1284827"/>
                </a:lnTo>
                <a:lnTo>
                  <a:pt x="594046" y="1286899"/>
                </a:lnTo>
                <a:lnTo>
                  <a:pt x="606780" y="1290993"/>
                </a:lnTo>
                <a:lnTo>
                  <a:pt x="619513" y="1295088"/>
                </a:lnTo>
                <a:lnTo>
                  <a:pt x="636478" y="1299182"/>
                </a:lnTo>
                <a:lnTo>
                  <a:pt x="649211" y="1303276"/>
                </a:lnTo>
                <a:lnTo>
                  <a:pt x="661945" y="1305324"/>
                </a:lnTo>
                <a:lnTo>
                  <a:pt x="678910" y="1309418"/>
                </a:lnTo>
                <a:lnTo>
                  <a:pt x="691643" y="1313537"/>
                </a:lnTo>
                <a:lnTo>
                  <a:pt x="704377" y="1315584"/>
                </a:lnTo>
                <a:lnTo>
                  <a:pt x="712880" y="1319679"/>
                </a:lnTo>
                <a:lnTo>
                  <a:pt x="725613" y="1323773"/>
                </a:lnTo>
                <a:lnTo>
                  <a:pt x="734075" y="1325820"/>
                </a:lnTo>
                <a:lnTo>
                  <a:pt x="742578" y="1329915"/>
                </a:lnTo>
                <a:lnTo>
                  <a:pt x="751040" y="1331962"/>
                </a:lnTo>
                <a:lnTo>
                  <a:pt x="755311" y="1336056"/>
                </a:lnTo>
                <a:lnTo>
                  <a:pt x="763773" y="1338128"/>
                </a:lnTo>
                <a:lnTo>
                  <a:pt x="763773" y="1340175"/>
                </a:lnTo>
                <a:lnTo>
                  <a:pt x="768004" y="1342223"/>
                </a:lnTo>
                <a:lnTo>
                  <a:pt x="763773" y="1344270"/>
                </a:lnTo>
                <a:lnTo>
                  <a:pt x="763773" y="1372955"/>
                </a:lnTo>
                <a:lnTo>
                  <a:pt x="768004" y="1381144"/>
                </a:lnTo>
                <a:lnTo>
                  <a:pt x="768004" y="1387285"/>
                </a:lnTo>
                <a:lnTo>
                  <a:pt x="772276" y="1393452"/>
                </a:lnTo>
                <a:lnTo>
                  <a:pt x="772276" y="1409829"/>
                </a:lnTo>
                <a:lnTo>
                  <a:pt x="776507" y="1418043"/>
                </a:lnTo>
                <a:lnTo>
                  <a:pt x="780738" y="1424185"/>
                </a:lnTo>
                <a:lnTo>
                  <a:pt x="780738" y="1432373"/>
                </a:lnTo>
                <a:lnTo>
                  <a:pt x="785010" y="1440587"/>
                </a:lnTo>
                <a:lnTo>
                  <a:pt x="785010" y="1448776"/>
                </a:lnTo>
                <a:lnTo>
                  <a:pt x="789241" y="1456964"/>
                </a:lnTo>
                <a:lnTo>
                  <a:pt x="789241" y="1465178"/>
                </a:lnTo>
                <a:lnTo>
                  <a:pt x="793472" y="1473367"/>
                </a:lnTo>
                <a:lnTo>
                  <a:pt x="793472" y="1481555"/>
                </a:lnTo>
                <a:lnTo>
                  <a:pt x="797743" y="1487697"/>
                </a:lnTo>
                <a:lnTo>
                  <a:pt x="797743" y="1495911"/>
                </a:lnTo>
                <a:lnTo>
                  <a:pt x="801974" y="1502052"/>
                </a:lnTo>
                <a:lnTo>
                  <a:pt x="801974" y="1524596"/>
                </a:lnTo>
                <a:lnTo>
                  <a:pt x="806205" y="1528690"/>
                </a:lnTo>
                <a:lnTo>
                  <a:pt x="801974" y="1530738"/>
                </a:lnTo>
                <a:lnTo>
                  <a:pt x="801974" y="1536879"/>
                </a:lnTo>
                <a:lnTo>
                  <a:pt x="797743" y="1540998"/>
                </a:lnTo>
                <a:lnTo>
                  <a:pt x="797743" y="1551234"/>
                </a:lnTo>
                <a:lnTo>
                  <a:pt x="793472" y="1555329"/>
                </a:lnTo>
                <a:lnTo>
                  <a:pt x="793472" y="1565589"/>
                </a:lnTo>
                <a:lnTo>
                  <a:pt x="789241" y="1569684"/>
                </a:lnTo>
                <a:lnTo>
                  <a:pt x="789241" y="1588108"/>
                </a:lnTo>
                <a:lnTo>
                  <a:pt x="785010" y="1592228"/>
                </a:lnTo>
                <a:lnTo>
                  <a:pt x="785010" y="1618866"/>
                </a:lnTo>
                <a:lnTo>
                  <a:pt x="780738" y="1622960"/>
                </a:lnTo>
                <a:lnTo>
                  <a:pt x="780738" y="1686473"/>
                </a:lnTo>
                <a:lnTo>
                  <a:pt x="785010" y="1692639"/>
                </a:lnTo>
                <a:lnTo>
                  <a:pt x="785010" y="1700828"/>
                </a:lnTo>
                <a:lnTo>
                  <a:pt x="793472" y="1706969"/>
                </a:lnTo>
                <a:lnTo>
                  <a:pt x="797743" y="1713111"/>
                </a:lnTo>
                <a:lnTo>
                  <a:pt x="801974" y="1719277"/>
                </a:lnTo>
                <a:lnTo>
                  <a:pt x="810436" y="1723372"/>
                </a:lnTo>
                <a:lnTo>
                  <a:pt x="818939" y="1729513"/>
                </a:lnTo>
                <a:lnTo>
                  <a:pt x="827442" y="1733608"/>
                </a:lnTo>
                <a:lnTo>
                  <a:pt x="840175" y="1739749"/>
                </a:lnTo>
                <a:lnTo>
                  <a:pt x="848637" y="1743868"/>
                </a:lnTo>
                <a:lnTo>
                  <a:pt x="861371" y="1747963"/>
                </a:lnTo>
                <a:lnTo>
                  <a:pt x="869874" y="1752057"/>
                </a:lnTo>
                <a:lnTo>
                  <a:pt x="882607" y="1756152"/>
                </a:lnTo>
                <a:lnTo>
                  <a:pt x="895300" y="1760246"/>
                </a:lnTo>
                <a:lnTo>
                  <a:pt x="908034" y="1764340"/>
                </a:lnTo>
                <a:lnTo>
                  <a:pt x="920767" y="1768460"/>
                </a:lnTo>
                <a:lnTo>
                  <a:pt x="933501" y="1772554"/>
                </a:lnTo>
                <a:lnTo>
                  <a:pt x="946235" y="1774601"/>
                </a:lnTo>
                <a:lnTo>
                  <a:pt x="963199" y="1778695"/>
                </a:lnTo>
                <a:lnTo>
                  <a:pt x="975933" y="1780743"/>
                </a:lnTo>
                <a:lnTo>
                  <a:pt x="988667" y="1782790"/>
                </a:lnTo>
                <a:lnTo>
                  <a:pt x="1001400" y="1786884"/>
                </a:lnTo>
                <a:lnTo>
                  <a:pt x="1014134" y="1788931"/>
                </a:lnTo>
                <a:lnTo>
                  <a:pt x="1026867" y="1790978"/>
                </a:lnTo>
                <a:lnTo>
                  <a:pt x="1039601" y="1793051"/>
                </a:lnTo>
                <a:lnTo>
                  <a:pt x="1052335" y="1795098"/>
                </a:lnTo>
                <a:lnTo>
                  <a:pt x="1060797" y="1797145"/>
                </a:lnTo>
                <a:lnTo>
                  <a:pt x="1073530" y="1799192"/>
                </a:lnTo>
                <a:lnTo>
                  <a:pt x="1082033" y="1801239"/>
                </a:lnTo>
                <a:lnTo>
                  <a:pt x="1094767" y="1803287"/>
                </a:lnTo>
                <a:lnTo>
                  <a:pt x="1103229" y="1805334"/>
                </a:lnTo>
                <a:lnTo>
                  <a:pt x="1120193" y="1807381"/>
                </a:lnTo>
                <a:lnTo>
                  <a:pt x="1132927" y="1807381"/>
                </a:lnTo>
                <a:lnTo>
                  <a:pt x="1149891" y="1809428"/>
                </a:lnTo>
                <a:lnTo>
                  <a:pt x="1162625" y="1811475"/>
                </a:lnTo>
                <a:lnTo>
                  <a:pt x="1175359" y="1811475"/>
                </a:lnTo>
                <a:lnTo>
                  <a:pt x="1188092" y="1813522"/>
                </a:lnTo>
                <a:lnTo>
                  <a:pt x="1213560" y="1813522"/>
                </a:lnTo>
                <a:lnTo>
                  <a:pt x="1222022" y="1815570"/>
                </a:lnTo>
                <a:lnTo>
                  <a:pt x="1285690" y="1815570"/>
                </a:lnTo>
                <a:lnTo>
                  <a:pt x="1294192" y="1813522"/>
                </a:lnTo>
                <a:lnTo>
                  <a:pt x="1298423" y="1813522"/>
                </a:lnTo>
                <a:lnTo>
                  <a:pt x="1306885" y="1811475"/>
                </a:lnTo>
                <a:lnTo>
                  <a:pt x="1311157" y="1809428"/>
                </a:lnTo>
                <a:lnTo>
                  <a:pt x="1315388" y="1807381"/>
                </a:lnTo>
                <a:lnTo>
                  <a:pt x="1319619" y="1805334"/>
                </a:lnTo>
                <a:lnTo>
                  <a:pt x="1323891" y="1803287"/>
                </a:lnTo>
                <a:lnTo>
                  <a:pt x="1328122" y="1799192"/>
                </a:lnTo>
                <a:lnTo>
                  <a:pt x="1332353" y="1797145"/>
                </a:lnTo>
                <a:lnTo>
                  <a:pt x="1336624" y="1793051"/>
                </a:lnTo>
                <a:lnTo>
                  <a:pt x="1340855" y="1786884"/>
                </a:lnTo>
                <a:lnTo>
                  <a:pt x="1340855" y="1782790"/>
                </a:lnTo>
                <a:lnTo>
                  <a:pt x="1345086" y="1776648"/>
                </a:lnTo>
                <a:lnTo>
                  <a:pt x="1345086" y="1772554"/>
                </a:lnTo>
                <a:lnTo>
                  <a:pt x="1349317" y="1766387"/>
                </a:lnTo>
                <a:lnTo>
                  <a:pt x="1349317" y="1758199"/>
                </a:lnTo>
                <a:lnTo>
                  <a:pt x="1353589" y="1756152"/>
                </a:lnTo>
                <a:lnTo>
                  <a:pt x="1353589" y="1752057"/>
                </a:lnTo>
                <a:lnTo>
                  <a:pt x="1357820" y="1750010"/>
                </a:lnTo>
                <a:lnTo>
                  <a:pt x="1357820" y="1747963"/>
                </a:lnTo>
                <a:lnTo>
                  <a:pt x="1362051" y="1745916"/>
                </a:lnTo>
                <a:lnTo>
                  <a:pt x="1362051" y="1739749"/>
                </a:lnTo>
                <a:lnTo>
                  <a:pt x="1366322" y="1735655"/>
                </a:lnTo>
                <a:lnTo>
                  <a:pt x="1366322" y="1731560"/>
                </a:lnTo>
                <a:lnTo>
                  <a:pt x="1370553" y="1729513"/>
                </a:lnTo>
                <a:lnTo>
                  <a:pt x="1370553" y="1725419"/>
                </a:lnTo>
                <a:lnTo>
                  <a:pt x="1374784" y="1721325"/>
                </a:lnTo>
                <a:lnTo>
                  <a:pt x="1379056" y="1717230"/>
                </a:lnTo>
                <a:lnTo>
                  <a:pt x="1379056" y="1713111"/>
                </a:lnTo>
                <a:close/>
              </a:path>
            </a:pathLst>
          </a:custGeom>
          <a:solidFill>
            <a:srgbClr val="FBCC0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852330" y="4600795"/>
            <a:ext cx="615119" cy="864756"/>
          </a:xfrm>
          <a:custGeom>
            <a:avLst/>
            <a:gdLst/>
            <a:ahLst/>
            <a:cxnLst/>
            <a:rect l="l" t="t" r="r" b="b"/>
            <a:pathLst>
              <a:path w="615119" h="864756">
                <a:moveTo>
                  <a:pt x="539043" y="149593"/>
                </a:moveTo>
                <a:lnTo>
                  <a:pt x="539043" y="147546"/>
                </a:lnTo>
                <a:lnTo>
                  <a:pt x="534568" y="145499"/>
                </a:lnTo>
                <a:lnTo>
                  <a:pt x="530500" y="145499"/>
                </a:lnTo>
                <a:lnTo>
                  <a:pt x="530500" y="143452"/>
                </a:lnTo>
                <a:lnTo>
                  <a:pt x="526025" y="141404"/>
                </a:lnTo>
                <a:lnTo>
                  <a:pt x="521956" y="141404"/>
                </a:lnTo>
                <a:lnTo>
                  <a:pt x="517888" y="139357"/>
                </a:lnTo>
                <a:lnTo>
                  <a:pt x="513413" y="137310"/>
                </a:lnTo>
                <a:lnTo>
                  <a:pt x="509345" y="135238"/>
                </a:lnTo>
                <a:lnTo>
                  <a:pt x="504870" y="133191"/>
                </a:lnTo>
                <a:lnTo>
                  <a:pt x="500802" y="131144"/>
                </a:lnTo>
                <a:lnTo>
                  <a:pt x="496326" y="127049"/>
                </a:lnTo>
                <a:lnTo>
                  <a:pt x="492258" y="125002"/>
                </a:lnTo>
                <a:lnTo>
                  <a:pt x="487783" y="122955"/>
                </a:lnTo>
                <a:lnTo>
                  <a:pt x="483715" y="118861"/>
                </a:lnTo>
                <a:lnTo>
                  <a:pt x="479647" y="114766"/>
                </a:lnTo>
                <a:lnTo>
                  <a:pt x="475172" y="112719"/>
                </a:lnTo>
                <a:lnTo>
                  <a:pt x="475172" y="108600"/>
                </a:lnTo>
                <a:lnTo>
                  <a:pt x="471103" y="104505"/>
                </a:lnTo>
                <a:lnTo>
                  <a:pt x="466628" y="100411"/>
                </a:lnTo>
                <a:lnTo>
                  <a:pt x="466628" y="94269"/>
                </a:lnTo>
                <a:lnTo>
                  <a:pt x="462560" y="90175"/>
                </a:lnTo>
                <a:lnTo>
                  <a:pt x="462560" y="65584"/>
                </a:lnTo>
                <a:lnTo>
                  <a:pt x="458085" y="61490"/>
                </a:lnTo>
                <a:lnTo>
                  <a:pt x="458085" y="53276"/>
                </a:lnTo>
                <a:lnTo>
                  <a:pt x="454017" y="49182"/>
                </a:lnTo>
                <a:lnTo>
                  <a:pt x="454017" y="40993"/>
                </a:lnTo>
                <a:lnTo>
                  <a:pt x="449948" y="38946"/>
                </a:lnTo>
                <a:lnTo>
                  <a:pt x="445473" y="34826"/>
                </a:lnTo>
                <a:lnTo>
                  <a:pt x="445473" y="32779"/>
                </a:lnTo>
                <a:lnTo>
                  <a:pt x="441405" y="30732"/>
                </a:lnTo>
                <a:lnTo>
                  <a:pt x="441405" y="26638"/>
                </a:lnTo>
                <a:lnTo>
                  <a:pt x="436930" y="24591"/>
                </a:lnTo>
                <a:lnTo>
                  <a:pt x="432862" y="22543"/>
                </a:lnTo>
                <a:lnTo>
                  <a:pt x="432862" y="20496"/>
                </a:lnTo>
                <a:lnTo>
                  <a:pt x="428387" y="18449"/>
                </a:lnTo>
                <a:lnTo>
                  <a:pt x="424318" y="16402"/>
                </a:lnTo>
                <a:lnTo>
                  <a:pt x="420250" y="14355"/>
                </a:lnTo>
                <a:lnTo>
                  <a:pt x="415775" y="12308"/>
                </a:lnTo>
                <a:lnTo>
                  <a:pt x="411707" y="10260"/>
                </a:lnTo>
                <a:lnTo>
                  <a:pt x="407232" y="10260"/>
                </a:lnTo>
                <a:lnTo>
                  <a:pt x="403163" y="8188"/>
                </a:lnTo>
                <a:lnTo>
                  <a:pt x="398688" y="6141"/>
                </a:lnTo>
                <a:lnTo>
                  <a:pt x="394620" y="6141"/>
                </a:lnTo>
                <a:lnTo>
                  <a:pt x="390552" y="4094"/>
                </a:lnTo>
                <a:lnTo>
                  <a:pt x="386077" y="4094"/>
                </a:lnTo>
                <a:lnTo>
                  <a:pt x="382009" y="2047"/>
                </a:lnTo>
                <a:lnTo>
                  <a:pt x="368990" y="2047"/>
                </a:lnTo>
                <a:lnTo>
                  <a:pt x="364922" y="0"/>
                </a:lnTo>
                <a:lnTo>
                  <a:pt x="284370" y="0"/>
                </a:lnTo>
                <a:lnTo>
                  <a:pt x="279895" y="2047"/>
                </a:lnTo>
                <a:lnTo>
                  <a:pt x="263216" y="2047"/>
                </a:lnTo>
                <a:lnTo>
                  <a:pt x="254672" y="4094"/>
                </a:lnTo>
                <a:lnTo>
                  <a:pt x="246129" y="4094"/>
                </a:lnTo>
                <a:lnTo>
                  <a:pt x="237586" y="6141"/>
                </a:lnTo>
                <a:lnTo>
                  <a:pt x="220499" y="6141"/>
                </a:lnTo>
                <a:lnTo>
                  <a:pt x="212362" y="8188"/>
                </a:lnTo>
                <a:lnTo>
                  <a:pt x="203819" y="10260"/>
                </a:lnTo>
                <a:lnTo>
                  <a:pt x="195276" y="10260"/>
                </a:lnTo>
                <a:lnTo>
                  <a:pt x="182664" y="12308"/>
                </a:lnTo>
                <a:lnTo>
                  <a:pt x="174121" y="12308"/>
                </a:lnTo>
                <a:lnTo>
                  <a:pt x="165577" y="14355"/>
                </a:lnTo>
                <a:lnTo>
                  <a:pt x="157034" y="16402"/>
                </a:lnTo>
                <a:lnTo>
                  <a:pt x="148491" y="16402"/>
                </a:lnTo>
                <a:lnTo>
                  <a:pt x="135879" y="18449"/>
                </a:lnTo>
                <a:lnTo>
                  <a:pt x="127336" y="20496"/>
                </a:lnTo>
                <a:lnTo>
                  <a:pt x="118793" y="22543"/>
                </a:lnTo>
                <a:lnTo>
                  <a:pt x="110249" y="22543"/>
                </a:lnTo>
                <a:lnTo>
                  <a:pt x="106181" y="24591"/>
                </a:lnTo>
                <a:lnTo>
                  <a:pt x="97638" y="24591"/>
                </a:lnTo>
                <a:lnTo>
                  <a:pt x="93569" y="26638"/>
                </a:lnTo>
                <a:lnTo>
                  <a:pt x="85026" y="26638"/>
                </a:lnTo>
                <a:lnTo>
                  <a:pt x="80551" y="28685"/>
                </a:lnTo>
                <a:lnTo>
                  <a:pt x="72008" y="28685"/>
                </a:lnTo>
                <a:lnTo>
                  <a:pt x="72008" y="30732"/>
                </a:lnTo>
                <a:lnTo>
                  <a:pt x="59396" y="30732"/>
                </a:lnTo>
                <a:lnTo>
                  <a:pt x="59396" y="32779"/>
                </a:lnTo>
                <a:lnTo>
                  <a:pt x="50853" y="32779"/>
                </a:lnTo>
                <a:lnTo>
                  <a:pt x="46784" y="34826"/>
                </a:lnTo>
                <a:lnTo>
                  <a:pt x="38241" y="34826"/>
                </a:lnTo>
                <a:lnTo>
                  <a:pt x="34173" y="36899"/>
                </a:lnTo>
                <a:lnTo>
                  <a:pt x="21154" y="36899"/>
                </a:lnTo>
                <a:lnTo>
                  <a:pt x="17086" y="38946"/>
                </a:lnTo>
                <a:lnTo>
                  <a:pt x="4068" y="38946"/>
                </a:lnTo>
                <a:lnTo>
                  <a:pt x="4068" y="36899"/>
                </a:lnTo>
                <a:lnTo>
                  <a:pt x="0" y="36899"/>
                </a:lnTo>
                <a:lnTo>
                  <a:pt x="8543" y="864756"/>
                </a:lnTo>
                <a:lnTo>
                  <a:pt x="12611" y="862709"/>
                </a:lnTo>
                <a:lnTo>
                  <a:pt x="21154" y="860662"/>
                </a:lnTo>
                <a:lnTo>
                  <a:pt x="29698" y="860662"/>
                </a:lnTo>
                <a:lnTo>
                  <a:pt x="38241" y="858615"/>
                </a:lnTo>
                <a:lnTo>
                  <a:pt x="46784" y="856568"/>
                </a:lnTo>
                <a:lnTo>
                  <a:pt x="55328" y="854521"/>
                </a:lnTo>
                <a:lnTo>
                  <a:pt x="63871" y="854521"/>
                </a:lnTo>
                <a:lnTo>
                  <a:pt x="72008" y="852473"/>
                </a:lnTo>
                <a:lnTo>
                  <a:pt x="85026" y="850426"/>
                </a:lnTo>
                <a:lnTo>
                  <a:pt x="93569" y="848379"/>
                </a:lnTo>
                <a:lnTo>
                  <a:pt x="101706" y="846332"/>
                </a:lnTo>
                <a:lnTo>
                  <a:pt x="114724" y="844260"/>
                </a:lnTo>
                <a:lnTo>
                  <a:pt x="123268" y="844260"/>
                </a:lnTo>
                <a:lnTo>
                  <a:pt x="135879" y="842212"/>
                </a:lnTo>
                <a:lnTo>
                  <a:pt x="144423" y="840165"/>
                </a:lnTo>
                <a:lnTo>
                  <a:pt x="157034" y="838118"/>
                </a:lnTo>
                <a:lnTo>
                  <a:pt x="174121" y="834024"/>
                </a:lnTo>
                <a:lnTo>
                  <a:pt x="195276" y="829929"/>
                </a:lnTo>
                <a:lnTo>
                  <a:pt x="216431" y="827882"/>
                </a:lnTo>
                <a:lnTo>
                  <a:pt x="237586" y="823788"/>
                </a:lnTo>
                <a:lnTo>
                  <a:pt x="258740" y="819669"/>
                </a:lnTo>
                <a:lnTo>
                  <a:pt x="279895" y="815574"/>
                </a:lnTo>
                <a:lnTo>
                  <a:pt x="301457" y="811480"/>
                </a:lnTo>
                <a:lnTo>
                  <a:pt x="318137" y="807386"/>
                </a:lnTo>
                <a:lnTo>
                  <a:pt x="339292" y="803291"/>
                </a:lnTo>
                <a:lnTo>
                  <a:pt x="360854" y="799197"/>
                </a:lnTo>
                <a:lnTo>
                  <a:pt x="382009" y="795102"/>
                </a:lnTo>
                <a:lnTo>
                  <a:pt x="398688" y="790983"/>
                </a:lnTo>
                <a:lnTo>
                  <a:pt x="420250" y="786889"/>
                </a:lnTo>
                <a:lnTo>
                  <a:pt x="436930" y="782794"/>
                </a:lnTo>
                <a:lnTo>
                  <a:pt x="454017" y="778700"/>
                </a:lnTo>
                <a:lnTo>
                  <a:pt x="471103" y="774606"/>
                </a:lnTo>
                <a:lnTo>
                  <a:pt x="487783" y="770511"/>
                </a:lnTo>
                <a:lnTo>
                  <a:pt x="504870" y="766392"/>
                </a:lnTo>
                <a:lnTo>
                  <a:pt x="521956" y="762298"/>
                </a:lnTo>
                <a:lnTo>
                  <a:pt x="534568" y="758203"/>
                </a:lnTo>
                <a:lnTo>
                  <a:pt x="547586" y="754109"/>
                </a:lnTo>
                <a:lnTo>
                  <a:pt x="560198" y="747968"/>
                </a:lnTo>
                <a:lnTo>
                  <a:pt x="572810" y="743848"/>
                </a:lnTo>
                <a:lnTo>
                  <a:pt x="581353" y="739754"/>
                </a:lnTo>
                <a:lnTo>
                  <a:pt x="589896" y="735660"/>
                </a:lnTo>
                <a:lnTo>
                  <a:pt x="598440" y="731565"/>
                </a:lnTo>
                <a:lnTo>
                  <a:pt x="602508" y="727471"/>
                </a:lnTo>
                <a:lnTo>
                  <a:pt x="606983" y="723376"/>
                </a:lnTo>
                <a:lnTo>
                  <a:pt x="611051" y="719282"/>
                </a:lnTo>
                <a:lnTo>
                  <a:pt x="615119" y="715163"/>
                </a:lnTo>
                <a:lnTo>
                  <a:pt x="615119" y="711068"/>
                </a:lnTo>
                <a:lnTo>
                  <a:pt x="611051" y="706974"/>
                </a:lnTo>
                <a:lnTo>
                  <a:pt x="611051" y="700833"/>
                </a:lnTo>
                <a:lnTo>
                  <a:pt x="606983" y="694691"/>
                </a:lnTo>
                <a:lnTo>
                  <a:pt x="606983" y="688525"/>
                </a:lnTo>
                <a:lnTo>
                  <a:pt x="602508" y="682383"/>
                </a:lnTo>
                <a:lnTo>
                  <a:pt x="602508" y="672147"/>
                </a:lnTo>
                <a:lnTo>
                  <a:pt x="598440" y="665981"/>
                </a:lnTo>
                <a:lnTo>
                  <a:pt x="598440" y="659839"/>
                </a:lnTo>
                <a:lnTo>
                  <a:pt x="593965" y="655745"/>
                </a:lnTo>
                <a:lnTo>
                  <a:pt x="593965" y="643462"/>
                </a:lnTo>
                <a:lnTo>
                  <a:pt x="589896" y="639342"/>
                </a:lnTo>
                <a:lnTo>
                  <a:pt x="589896" y="625012"/>
                </a:lnTo>
                <a:lnTo>
                  <a:pt x="585421" y="620918"/>
                </a:lnTo>
                <a:lnTo>
                  <a:pt x="585421" y="606563"/>
                </a:lnTo>
                <a:lnTo>
                  <a:pt x="581353" y="602468"/>
                </a:lnTo>
                <a:lnTo>
                  <a:pt x="581353" y="577877"/>
                </a:lnTo>
                <a:lnTo>
                  <a:pt x="577285" y="575830"/>
                </a:lnTo>
                <a:lnTo>
                  <a:pt x="577285" y="508198"/>
                </a:lnTo>
                <a:lnTo>
                  <a:pt x="572810" y="502057"/>
                </a:lnTo>
                <a:lnTo>
                  <a:pt x="572810" y="497962"/>
                </a:lnTo>
                <a:lnTo>
                  <a:pt x="568741" y="491821"/>
                </a:lnTo>
                <a:lnTo>
                  <a:pt x="568741" y="487702"/>
                </a:lnTo>
                <a:lnTo>
                  <a:pt x="564266" y="483607"/>
                </a:lnTo>
                <a:lnTo>
                  <a:pt x="560198" y="479513"/>
                </a:lnTo>
                <a:lnTo>
                  <a:pt x="555723" y="475419"/>
                </a:lnTo>
                <a:lnTo>
                  <a:pt x="551655" y="471324"/>
                </a:lnTo>
                <a:lnTo>
                  <a:pt x="547586" y="467230"/>
                </a:lnTo>
                <a:lnTo>
                  <a:pt x="543111" y="463111"/>
                </a:lnTo>
                <a:lnTo>
                  <a:pt x="539043" y="461063"/>
                </a:lnTo>
                <a:lnTo>
                  <a:pt x="530500" y="456969"/>
                </a:lnTo>
                <a:lnTo>
                  <a:pt x="526025" y="454922"/>
                </a:lnTo>
                <a:lnTo>
                  <a:pt x="517888" y="452875"/>
                </a:lnTo>
                <a:lnTo>
                  <a:pt x="509345" y="448780"/>
                </a:lnTo>
                <a:lnTo>
                  <a:pt x="504870" y="446733"/>
                </a:lnTo>
                <a:lnTo>
                  <a:pt x="492258" y="444686"/>
                </a:lnTo>
                <a:lnTo>
                  <a:pt x="483715" y="442639"/>
                </a:lnTo>
                <a:lnTo>
                  <a:pt x="475172" y="440592"/>
                </a:lnTo>
                <a:lnTo>
                  <a:pt x="466628" y="440592"/>
                </a:lnTo>
                <a:lnTo>
                  <a:pt x="454017" y="438519"/>
                </a:lnTo>
                <a:lnTo>
                  <a:pt x="441405" y="436472"/>
                </a:lnTo>
                <a:lnTo>
                  <a:pt x="428387" y="436472"/>
                </a:lnTo>
                <a:lnTo>
                  <a:pt x="415775" y="434425"/>
                </a:lnTo>
                <a:lnTo>
                  <a:pt x="411707" y="434425"/>
                </a:lnTo>
                <a:lnTo>
                  <a:pt x="407232" y="432378"/>
                </a:lnTo>
                <a:lnTo>
                  <a:pt x="403163" y="432378"/>
                </a:lnTo>
                <a:lnTo>
                  <a:pt x="398688" y="430331"/>
                </a:lnTo>
                <a:lnTo>
                  <a:pt x="382009" y="430331"/>
                </a:lnTo>
                <a:lnTo>
                  <a:pt x="377533" y="428284"/>
                </a:lnTo>
                <a:lnTo>
                  <a:pt x="343767" y="428284"/>
                </a:lnTo>
                <a:lnTo>
                  <a:pt x="339292" y="426236"/>
                </a:lnTo>
                <a:lnTo>
                  <a:pt x="326680" y="426236"/>
                </a:lnTo>
                <a:lnTo>
                  <a:pt x="322612" y="428284"/>
                </a:lnTo>
                <a:lnTo>
                  <a:pt x="263216" y="428284"/>
                </a:lnTo>
                <a:lnTo>
                  <a:pt x="258740" y="426236"/>
                </a:lnTo>
                <a:lnTo>
                  <a:pt x="254672" y="426236"/>
                </a:lnTo>
                <a:lnTo>
                  <a:pt x="250197" y="424189"/>
                </a:lnTo>
                <a:lnTo>
                  <a:pt x="246129" y="424189"/>
                </a:lnTo>
                <a:lnTo>
                  <a:pt x="242061" y="422142"/>
                </a:lnTo>
                <a:lnTo>
                  <a:pt x="237586" y="420095"/>
                </a:lnTo>
                <a:lnTo>
                  <a:pt x="233517" y="418048"/>
                </a:lnTo>
                <a:lnTo>
                  <a:pt x="229042" y="418048"/>
                </a:lnTo>
                <a:lnTo>
                  <a:pt x="229042" y="416001"/>
                </a:lnTo>
                <a:lnTo>
                  <a:pt x="224974" y="413928"/>
                </a:lnTo>
                <a:lnTo>
                  <a:pt x="220499" y="411881"/>
                </a:lnTo>
                <a:lnTo>
                  <a:pt x="216431" y="409834"/>
                </a:lnTo>
                <a:lnTo>
                  <a:pt x="216431" y="407787"/>
                </a:lnTo>
                <a:lnTo>
                  <a:pt x="212362" y="405740"/>
                </a:lnTo>
                <a:lnTo>
                  <a:pt x="212362" y="403693"/>
                </a:lnTo>
                <a:lnTo>
                  <a:pt x="207887" y="401645"/>
                </a:lnTo>
                <a:lnTo>
                  <a:pt x="207887" y="399598"/>
                </a:lnTo>
                <a:lnTo>
                  <a:pt x="203819" y="397551"/>
                </a:lnTo>
                <a:lnTo>
                  <a:pt x="203819" y="395504"/>
                </a:lnTo>
                <a:lnTo>
                  <a:pt x="199344" y="393457"/>
                </a:lnTo>
                <a:lnTo>
                  <a:pt x="199344" y="391409"/>
                </a:lnTo>
                <a:lnTo>
                  <a:pt x="195276" y="389337"/>
                </a:lnTo>
                <a:lnTo>
                  <a:pt x="195276" y="383196"/>
                </a:lnTo>
                <a:lnTo>
                  <a:pt x="190801" y="381149"/>
                </a:lnTo>
                <a:lnTo>
                  <a:pt x="190801" y="352463"/>
                </a:lnTo>
                <a:lnTo>
                  <a:pt x="186732" y="340180"/>
                </a:lnTo>
                <a:lnTo>
                  <a:pt x="186732" y="319683"/>
                </a:lnTo>
                <a:lnTo>
                  <a:pt x="182664" y="309423"/>
                </a:lnTo>
                <a:lnTo>
                  <a:pt x="182664" y="254099"/>
                </a:lnTo>
                <a:lnTo>
                  <a:pt x="186732" y="250005"/>
                </a:lnTo>
                <a:lnTo>
                  <a:pt x="190801" y="245910"/>
                </a:lnTo>
                <a:lnTo>
                  <a:pt x="190801" y="239769"/>
                </a:lnTo>
                <a:lnTo>
                  <a:pt x="195276" y="237722"/>
                </a:lnTo>
                <a:lnTo>
                  <a:pt x="199344" y="233602"/>
                </a:lnTo>
                <a:lnTo>
                  <a:pt x="207887" y="229508"/>
                </a:lnTo>
                <a:lnTo>
                  <a:pt x="212362" y="227461"/>
                </a:lnTo>
                <a:lnTo>
                  <a:pt x="220499" y="223366"/>
                </a:lnTo>
                <a:lnTo>
                  <a:pt x="224974" y="221319"/>
                </a:lnTo>
                <a:lnTo>
                  <a:pt x="237586" y="217225"/>
                </a:lnTo>
                <a:lnTo>
                  <a:pt x="246129" y="215178"/>
                </a:lnTo>
                <a:lnTo>
                  <a:pt x="254672" y="213130"/>
                </a:lnTo>
                <a:lnTo>
                  <a:pt x="267284" y="211058"/>
                </a:lnTo>
                <a:lnTo>
                  <a:pt x="279895" y="206964"/>
                </a:lnTo>
                <a:lnTo>
                  <a:pt x="296982" y="204917"/>
                </a:lnTo>
                <a:lnTo>
                  <a:pt x="309594" y="202870"/>
                </a:lnTo>
                <a:lnTo>
                  <a:pt x="326680" y="198775"/>
                </a:lnTo>
                <a:lnTo>
                  <a:pt x="347835" y="196728"/>
                </a:lnTo>
                <a:lnTo>
                  <a:pt x="356379" y="194681"/>
                </a:lnTo>
                <a:lnTo>
                  <a:pt x="364922" y="192634"/>
                </a:lnTo>
                <a:lnTo>
                  <a:pt x="377533" y="190587"/>
                </a:lnTo>
                <a:lnTo>
                  <a:pt x="386077" y="188539"/>
                </a:lnTo>
                <a:lnTo>
                  <a:pt x="394620" y="186467"/>
                </a:lnTo>
                <a:lnTo>
                  <a:pt x="403163" y="184420"/>
                </a:lnTo>
                <a:lnTo>
                  <a:pt x="411707" y="184420"/>
                </a:lnTo>
                <a:lnTo>
                  <a:pt x="420250" y="182373"/>
                </a:lnTo>
                <a:lnTo>
                  <a:pt x="424318" y="180326"/>
                </a:lnTo>
                <a:lnTo>
                  <a:pt x="432862" y="178279"/>
                </a:lnTo>
                <a:lnTo>
                  <a:pt x="441405" y="178279"/>
                </a:lnTo>
                <a:lnTo>
                  <a:pt x="445473" y="176231"/>
                </a:lnTo>
                <a:lnTo>
                  <a:pt x="454017" y="174184"/>
                </a:lnTo>
                <a:lnTo>
                  <a:pt x="458085" y="172137"/>
                </a:lnTo>
                <a:lnTo>
                  <a:pt x="466628" y="172137"/>
                </a:lnTo>
                <a:lnTo>
                  <a:pt x="471103" y="170090"/>
                </a:lnTo>
                <a:lnTo>
                  <a:pt x="475172" y="170090"/>
                </a:lnTo>
                <a:lnTo>
                  <a:pt x="483715" y="168043"/>
                </a:lnTo>
                <a:lnTo>
                  <a:pt x="487783" y="165995"/>
                </a:lnTo>
                <a:lnTo>
                  <a:pt x="492258" y="165995"/>
                </a:lnTo>
                <a:lnTo>
                  <a:pt x="496326" y="163948"/>
                </a:lnTo>
                <a:lnTo>
                  <a:pt x="500802" y="163948"/>
                </a:lnTo>
                <a:lnTo>
                  <a:pt x="504870" y="161901"/>
                </a:lnTo>
                <a:lnTo>
                  <a:pt x="509345" y="161901"/>
                </a:lnTo>
                <a:lnTo>
                  <a:pt x="513413" y="159829"/>
                </a:lnTo>
                <a:lnTo>
                  <a:pt x="517888" y="159829"/>
                </a:lnTo>
                <a:lnTo>
                  <a:pt x="521956" y="157782"/>
                </a:lnTo>
                <a:lnTo>
                  <a:pt x="526025" y="157782"/>
                </a:lnTo>
                <a:lnTo>
                  <a:pt x="526025" y="155735"/>
                </a:lnTo>
                <a:lnTo>
                  <a:pt x="534568" y="155735"/>
                </a:lnTo>
                <a:lnTo>
                  <a:pt x="534568" y="153687"/>
                </a:lnTo>
                <a:lnTo>
                  <a:pt x="539043" y="153687"/>
                </a:lnTo>
                <a:lnTo>
                  <a:pt x="543111" y="151640"/>
                </a:lnTo>
                <a:lnTo>
                  <a:pt x="543111" y="149593"/>
                </a:lnTo>
                <a:lnTo>
                  <a:pt x="539043" y="149593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569551" y="4084407"/>
            <a:ext cx="2703029" cy="1670095"/>
          </a:xfrm>
          <a:custGeom>
            <a:avLst/>
            <a:gdLst/>
            <a:ahLst/>
            <a:cxnLst/>
            <a:rect l="l" t="t" r="r" b="b"/>
            <a:pathLst>
              <a:path w="2703029" h="1670095">
                <a:moveTo>
                  <a:pt x="2011425" y="1196723"/>
                </a:moveTo>
                <a:lnTo>
                  <a:pt x="2011425" y="1200818"/>
                </a:lnTo>
                <a:lnTo>
                  <a:pt x="2015494" y="1204912"/>
                </a:lnTo>
                <a:lnTo>
                  <a:pt x="2015494" y="1213126"/>
                </a:lnTo>
                <a:lnTo>
                  <a:pt x="2019562" y="1217220"/>
                </a:lnTo>
                <a:lnTo>
                  <a:pt x="2019562" y="1229503"/>
                </a:lnTo>
                <a:lnTo>
                  <a:pt x="2024037" y="1233598"/>
                </a:lnTo>
                <a:lnTo>
                  <a:pt x="2024037" y="1247953"/>
                </a:lnTo>
                <a:lnTo>
                  <a:pt x="2028105" y="1252047"/>
                </a:lnTo>
                <a:lnTo>
                  <a:pt x="2028105" y="1315584"/>
                </a:lnTo>
                <a:lnTo>
                  <a:pt x="2032580" y="1321726"/>
                </a:lnTo>
                <a:lnTo>
                  <a:pt x="2032580" y="1327867"/>
                </a:lnTo>
                <a:lnTo>
                  <a:pt x="2036649" y="1334009"/>
                </a:lnTo>
                <a:lnTo>
                  <a:pt x="2036649" y="1340175"/>
                </a:lnTo>
                <a:lnTo>
                  <a:pt x="2041124" y="1344270"/>
                </a:lnTo>
                <a:lnTo>
                  <a:pt x="2045192" y="1350411"/>
                </a:lnTo>
                <a:lnTo>
                  <a:pt x="2045192" y="1354506"/>
                </a:lnTo>
                <a:lnTo>
                  <a:pt x="2049260" y="1360647"/>
                </a:lnTo>
                <a:lnTo>
                  <a:pt x="2053735" y="1364767"/>
                </a:lnTo>
                <a:lnTo>
                  <a:pt x="2057804" y="1368861"/>
                </a:lnTo>
                <a:lnTo>
                  <a:pt x="2066347" y="1372955"/>
                </a:lnTo>
                <a:lnTo>
                  <a:pt x="2070822" y="1377050"/>
                </a:lnTo>
                <a:lnTo>
                  <a:pt x="2074890" y="1381144"/>
                </a:lnTo>
                <a:lnTo>
                  <a:pt x="2083434" y="1385238"/>
                </a:lnTo>
                <a:lnTo>
                  <a:pt x="2087502" y="1387310"/>
                </a:lnTo>
                <a:lnTo>
                  <a:pt x="2096045" y="1391405"/>
                </a:lnTo>
                <a:lnTo>
                  <a:pt x="2104588" y="1393452"/>
                </a:lnTo>
                <a:lnTo>
                  <a:pt x="2108657" y="1395499"/>
                </a:lnTo>
                <a:lnTo>
                  <a:pt x="2117200" y="1397546"/>
                </a:lnTo>
                <a:lnTo>
                  <a:pt x="2125743" y="1399593"/>
                </a:lnTo>
                <a:lnTo>
                  <a:pt x="2138355" y="1401641"/>
                </a:lnTo>
                <a:lnTo>
                  <a:pt x="2155442" y="1401641"/>
                </a:lnTo>
                <a:lnTo>
                  <a:pt x="2168053" y="1403688"/>
                </a:lnTo>
                <a:lnTo>
                  <a:pt x="2176597" y="1403688"/>
                </a:lnTo>
                <a:lnTo>
                  <a:pt x="2189615" y="1401641"/>
                </a:lnTo>
                <a:lnTo>
                  <a:pt x="2202227" y="1401641"/>
                </a:lnTo>
                <a:lnTo>
                  <a:pt x="2214838" y="1399593"/>
                </a:lnTo>
                <a:lnTo>
                  <a:pt x="2227450" y="1397546"/>
                </a:lnTo>
                <a:lnTo>
                  <a:pt x="2231925" y="1395499"/>
                </a:lnTo>
                <a:lnTo>
                  <a:pt x="2235993" y="1393452"/>
                </a:lnTo>
                <a:lnTo>
                  <a:pt x="2240468" y="1391405"/>
                </a:lnTo>
                <a:lnTo>
                  <a:pt x="2244536" y="1391405"/>
                </a:lnTo>
                <a:lnTo>
                  <a:pt x="2249011" y="1389358"/>
                </a:lnTo>
                <a:lnTo>
                  <a:pt x="2253080" y="1389358"/>
                </a:lnTo>
                <a:lnTo>
                  <a:pt x="2257148" y="1387310"/>
                </a:lnTo>
                <a:lnTo>
                  <a:pt x="2265691" y="1385238"/>
                </a:lnTo>
                <a:lnTo>
                  <a:pt x="2270166" y="1385238"/>
                </a:lnTo>
                <a:lnTo>
                  <a:pt x="2274235" y="1383191"/>
                </a:lnTo>
                <a:lnTo>
                  <a:pt x="2282778" y="1381144"/>
                </a:lnTo>
                <a:lnTo>
                  <a:pt x="2291321" y="1381144"/>
                </a:lnTo>
                <a:lnTo>
                  <a:pt x="2282778" y="553286"/>
                </a:lnTo>
                <a:lnTo>
                  <a:pt x="2274235" y="553286"/>
                </a:lnTo>
                <a:lnTo>
                  <a:pt x="2274235" y="551214"/>
                </a:lnTo>
                <a:lnTo>
                  <a:pt x="2270166" y="551214"/>
                </a:lnTo>
                <a:lnTo>
                  <a:pt x="2265691" y="549167"/>
                </a:lnTo>
                <a:lnTo>
                  <a:pt x="2265691" y="547120"/>
                </a:lnTo>
                <a:lnTo>
                  <a:pt x="2261623" y="545072"/>
                </a:lnTo>
                <a:lnTo>
                  <a:pt x="2261623" y="479513"/>
                </a:lnTo>
                <a:lnTo>
                  <a:pt x="2265691" y="473346"/>
                </a:lnTo>
                <a:lnTo>
                  <a:pt x="2270166" y="467205"/>
                </a:lnTo>
                <a:lnTo>
                  <a:pt x="2270166" y="463111"/>
                </a:lnTo>
                <a:lnTo>
                  <a:pt x="2274235" y="456969"/>
                </a:lnTo>
                <a:lnTo>
                  <a:pt x="2278710" y="452875"/>
                </a:lnTo>
                <a:lnTo>
                  <a:pt x="2282778" y="450827"/>
                </a:lnTo>
                <a:lnTo>
                  <a:pt x="2291321" y="446708"/>
                </a:lnTo>
                <a:lnTo>
                  <a:pt x="2295390" y="444661"/>
                </a:lnTo>
                <a:lnTo>
                  <a:pt x="2299865" y="442614"/>
                </a:lnTo>
                <a:lnTo>
                  <a:pt x="2308408" y="440567"/>
                </a:lnTo>
                <a:lnTo>
                  <a:pt x="2316951" y="440567"/>
                </a:lnTo>
                <a:lnTo>
                  <a:pt x="2321020" y="438519"/>
                </a:lnTo>
                <a:lnTo>
                  <a:pt x="2376348" y="438519"/>
                </a:lnTo>
                <a:lnTo>
                  <a:pt x="2384484" y="440567"/>
                </a:lnTo>
                <a:lnTo>
                  <a:pt x="2397503" y="440567"/>
                </a:lnTo>
                <a:lnTo>
                  <a:pt x="2406046" y="442614"/>
                </a:lnTo>
                <a:lnTo>
                  <a:pt x="2418658" y="442614"/>
                </a:lnTo>
                <a:lnTo>
                  <a:pt x="2431269" y="444661"/>
                </a:lnTo>
                <a:lnTo>
                  <a:pt x="2443881" y="446708"/>
                </a:lnTo>
                <a:lnTo>
                  <a:pt x="2495141" y="446708"/>
                </a:lnTo>
                <a:lnTo>
                  <a:pt x="2507752" y="444661"/>
                </a:lnTo>
                <a:lnTo>
                  <a:pt x="2545994" y="444661"/>
                </a:lnTo>
                <a:lnTo>
                  <a:pt x="2554537" y="442614"/>
                </a:lnTo>
                <a:lnTo>
                  <a:pt x="2567149" y="442614"/>
                </a:lnTo>
                <a:lnTo>
                  <a:pt x="2579761" y="440567"/>
                </a:lnTo>
                <a:lnTo>
                  <a:pt x="2588304" y="440567"/>
                </a:lnTo>
                <a:lnTo>
                  <a:pt x="2600915" y="438519"/>
                </a:lnTo>
                <a:lnTo>
                  <a:pt x="2609459" y="436472"/>
                </a:lnTo>
                <a:lnTo>
                  <a:pt x="2618002" y="434425"/>
                </a:lnTo>
                <a:lnTo>
                  <a:pt x="2630614" y="432378"/>
                </a:lnTo>
                <a:lnTo>
                  <a:pt x="2639157" y="430331"/>
                </a:lnTo>
                <a:lnTo>
                  <a:pt x="2647700" y="428284"/>
                </a:lnTo>
                <a:lnTo>
                  <a:pt x="2651769" y="424164"/>
                </a:lnTo>
                <a:lnTo>
                  <a:pt x="2660312" y="420070"/>
                </a:lnTo>
                <a:lnTo>
                  <a:pt x="2668855" y="415976"/>
                </a:lnTo>
                <a:lnTo>
                  <a:pt x="2673330" y="411881"/>
                </a:lnTo>
                <a:lnTo>
                  <a:pt x="2681467" y="405740"/>
                </a:lnTo>
                <a:lnTo>
                  <a:pt x="2685942" y="401645"/>
                </a:lnTo>
                <a:lnTo>
                  <a:pt x="2690010" y="395479"/>
                </a:lnTo>
                <a:lnTo>
                  <a:pt x="2694485" y="387290"/>
                </a:lnTo>
                <a:lnTo>
                  <a:pt x="2698554" y="381149"/>
                </a:lnTo>
                <a:lnTo>
                  <a:pt x="2698554" y="372935"/>
                </a:lnTo>
                <a:lnTo>
                  <a:pt x="2703029" y="364746"/>
                </a:lnTo>
                <a:lnTo>
                  <a:pt x="2703029" y="323778"/>
                </a:lnTo>
                <a:lnTo>
                  <a:pt x="2698554" y="317611"/>
                </a:lnTo>
                <a:lnTo>
                  <a:pt x="2698554" y="311470"/>
                </a:lnTo>
                <a:lnTo>
                  <a:pt x="2694485" y="305328"/>
                </a:lnTo>
                <a:lnTo>
                  <a:pt x="2694485" y="299187"/>
                </a:lnTo>
                <a:lnTo>
                  <a:pt x="2690010" y="293020"/>
                </a:lnTo>
                <a:lnTo>
                  <a:pt x="2690010" y="286879"/>
                </a:lnTo>
                <a:lnTo>
                  <a:pt x="2685942" y="280737"/>
                </a:lnTo>
                <a:lnTo>
                  <a:pt x="2681467" y="274596"/>
                </a:lnTo>
                <a:lnTo>
                  <a:pt x="2681467" y="270476"/>
                </a:lnTo>
                <a:lnTo>
                  <a:pt x="2677399" y="264335"/>
                </a:lnTo>
                <a:lnTo>
                  <a:pt x="2673330" y="260240"/>
                </a:lnTo>
                <a:lnTo>
                  <a:pt x="2673330" y="254099"/>
                </a:lnTo>
                <a:lnTo>
                  <a:pt x="2668855" y="250005"/>
                </a:lnTo>
                <a:lnTo>
                  <a:pt x="2664787" y="243838"/>
                </a:lnTo>
                <a:lnTo>
                  <a:pt x="2660312" y="239744"/>
                </a:lnTo>
                <a:lnTo>
                  <a:pt x="2660312" y="235649"/>
                </a:lnTo>
                <a:lnTo>
                  <a:pt x="2656244" y="231555"/>
                </a:lnTo>
                <a:lnTo>
                  <a:pt x="2651769" y="227461"/>
                </a:lnTo>
                <a:lnTo>
                  <a:pt x="2647700" y="223366"/>
                </a:lnTo>
                <a:lnTo>
                  <a:pt x="2643632" y="219247"/>
                </a:lnTo>
                <a:lnTo>
                  <a:pt x="2643632" y="215153"/>
                </a:lnTo>
                <a:lnTo>
                  <a:pt x="2639157" y="211058"/>
                </a:lnTo>
                <a:lnTo>
                  <a:pt x="2635089" y="206964"/>
                </a:lnTo>
                <a:lnTo>
                  <a:pt x="2630614" y="202870"/>
                </a:lnTo>
                <a:lnTo>
                  <a:pt x="2626545" y="200822"/>
                </a:lnTo>
                <a:lnTo>
                  <a:pt x="2622070" y="196703"/>
                </a:lnTo>
                <a:lnTo>
                  <a:pt x="2622070" y="194656"/>
                </a:lnTo>
                <a:lnTo>
                  <a:pt x="2618002" y="190562"/>
                </a:lnTo>
                <a:lnTo>
                  <a:pt x="2613934" y="188514"/>
                </a:lnTo>
                <a:lnTo>
                  <a:pt x="2609459" y="184420"/>
                </a:lnTo>
                <a:lnTo>
                  <a:pt x="2605391" y="182373"/>
                </a:lnTo>
                <a:lnTo>
                  <a:pt x="2600915" y="180326"/>
                </a:lnTo>
                <a:lnTo>
                  <a:pt x="2592372" y="172137"/>
                </a:lnTo>
                <a:lnTo>
                  <a:pt x="2579761" y="165971"/>
                </a:lnTo>
                <a:lnTo>
                  <a:pt x="2567149" y="159829"/>
                </a:lnTo>
                <a:lnTo>
                  <a:pt x="2554537" y="153687"/>
                </a:lnTo>
                <a:lnTo>
                  <a:pt x="2541519" y="147546"/>
                </a:lnTo>
                <a:lnTo>
                  <a:pt x="2528907" y="143427"/>
                </a:lnTo>
                <a:lnTo>
                  <a:pt x="2516296" y="137285"/>
                </a:lnTo>
                <a:lnTo>
                  <a:pt x="2503277" y="133191"/>
                </a:lnTo>
                <a:lnTo>
                  <a:pt x="2486598" y="129096"/>
                </a:lnTo>
                <a:lnTo>
                  <a:pt x="2473579" y="122955"/>
                </a:lnTo>
                <a:lnTo>
                  <a:pt x="2456899" y="118836"/>
                </a:lnTo>
                <a:lnTo>
                  <a:pt x="2443881" y="114741"/>
                </a:lnTo>
                <a:lnTo>
                  <a:pt x="2427201" y="112694"/>
                </a:lnTo>
                <a:lnTo>
                  <a:pt x="2410114" y="108600"/>
                </a:lnTo>
                <a:lnTo>
                  <a:pt x="2393028" y="104505"/>
                </a:lnTo>
                <a:lnTo>
                  <a:pt x="2376348" y="102458"/>
                </a:lnTo>
                <a:lnTo>
                  <a:pt x="2359261" y="98364"/>
                </a:lnTo>
                <a:lnTo>
                  <a:pt x="2342175" y="96317"/>
                </a:lnTo>
                <a:lnTo>
                  <a:pt x="2325088" y="92197"/>
                </a:lnTo>
                <a:lnTo>
                  <a:pt x="2308408" y="90150"/>
                </a:lnTo>
                <a:lnTo>
                  <a:pt x="2291321" y="88103"/>
                </a:lnTo>
                <a:lnTo>
                  <a:pt x="2274235" y="86056"/>
                </a:lnTo>
                <a:lnTo>
                  <a:pt x="2253080" y="84009"/>
                </a:lnTo>
                <a:lnTo>
                  <a:pt x="2235993" y="79914"/>
                </a:lnTo>
                <a:lnTo>
                  <a:pt x="2219313" y="77867"/>
                </a:lnTo>
                <a:lnTo>
                  <a:pt x="2197752" y="75820"/>
                </a:lnTo>
                <a:lnTo>
                  <a:pt x="2181072" y="73773"/>
                </a:lnTo>
                <a:lnTo>
                  <a:pt x="2159917" y="71726"/>
                </a:lnTo>
                <a:lnTo>
                  <a:pt x="2142830" y="69653"/>
                </a:lnTo>
                <a:lnTo>
                  <a:pt x="2121675" y="67606"/>
                </a:lnTo>
                <a:lnTo>
                  <a:pt x="2104588" y="65559"/>
                </a:lnTo>
                <a:lnTo>
                  <a:pt x="2083434" y="63512"/>
                </a:lnTo>
                <a:lnTo>
                  <a:pt x="2074890" y="63512"/>
                </a:lnTo>
                <a:lnTo>
                  <a:pt x="2074890" y="65559"/>
                </a:lnTo>
                <a:lnTo>
                  <a:pt x="2057804" y="65559"/>
                </a:lnTo>
                <a:lnTo>
                  <a:pt x="2057804" y="67606"/>
                </a:lnTo>
                <a:lnTo>
                  <a:pt x="2045192" y="67606"/>
                </a:lnTo>
                <a:lnTo>
                  <a:pt x="2041124" y="65559"/>
                </a:lnTo>
                <a:lnTo>
                  <a:pt x="2028105" y="65559"/>
                </a:lnTo>
                <a:lnTo>
                  <a:pt x="2024037" y="63512"/>
                </a:lnTo>
                <a:lnTo>
                  <a:pt x="2011425" y="63512"/>
                </a:lnTo>
                <a:lnTo>
                  <a:pt x="2011425" y="61465"/>
                </a:lnTo>
                <a:lnTo>
                  <a:pt x="1998407" y="61465"/>
                </a:lnTo>
                <a:lnTo>
                  <a:pt x="1994339" y="59418"/>
                </a:lnTo>
                <a:lnTo>
                  <a:pt x="1985795" y="59418"/>
                </a:lnTo>
                <a:lnTo>
                  <a:pt x="1981727" y="57370"/>
                </a:lnTo>
                <a:lnTo>
                  <a:pt x="1968709" y="57370"/>
                </a:lnTo>
                <a:lnTo>
                  <a:pt x="1964641" y="55323"/>
                </a:lnTo>
                <a:lnTo>
                  <a:pt x="1956097" y="55323"/>
                </a:lnTo>
                <a:lnTo>
                  <a:pt x="1952029" y="53276"/>
                </a:lnTo>
                <a:lnTo>
                  <a:pt x="1939011" y="53276"/>
                </a:lnTo>
                <a:lnTo>
                  <a:pt x="1934942" y="51229"/>
                </a:lnTo>
                <a:lnTo>
                  <a:pt x="1922331" y="51229"/>
                </a:lnTo>
                <a:lnTo>
                  <a:pt x="1917856" y="49182"/>
                </a:lnTo>
                <a:lnTo>
                  <a:pt x="1900769" y="49182"/>
                </a:lnTo>
                <a:lnTo>
                  <a:pt x="1900769" y="47134"/>
                </a:lnTo>
                <a:lnTo>
                  <a:pt x="1875546" y="47134"/>
                </a:lnTo>
                <a:lnTo>
                  <a:pt x="1875546" y="45087"/>
                </a:lnTo>
                <a:lnTo>
                  <a:pt x="1854391" y="45087"/>
                </a:lnTo>
                <a:lnTo>
                  <a:pt x="1849916" y="43015"/>
                </a:lnTo>
                <a:lnTo>
                  <a:pt x="1832829" y="43015"/>
                </a:lnTo>
                <a:lnTo>
                  <a:pt x="1828761" y="40968"/>
                </a:lnTo>
                <a:lnTo>
                  <a:pt x="1824693" y="38921"/>
                </a:lnTo>
                <a:lnTo>
                  <a:pt x="1820218" y="36874"/>
                </a:lnTo>
                <a:lnTo>
                  <a:pt x="1816149" y="34826"/>
                </a:lnTo>
                <a:lnTo>
                  <a:pt x="1811674" y="32779"/>
                </a:lnTo>
                <a:lnTo>
                  <a:pt x="1803131" y="30732"/>
                </a:lnTo>
                <a:lnTo>
                  <a:pt x="1799063" y="28685"/>
                </a:lnTo>
                <a:lnTo>
                  <a:pt x="1790519" y="26638"/>
                </a:lnTo>
                <a:lnTo>
                  <a:pt x="1781976" y="22543"/>
                </a:lnTo>
                <a:lnTo>
                  <a:pt x="1773433" y="20496"/>
                </a:lnTo>
                <a:lnTo>
                  <a:pt x="1765296" y="18424"/>
                </a:lnTo>
                <a:lnTo>
                  <a:pt x="1756753" y="16377"/>
                </a:lnTo>
                <a:lnTo>
                  <a:pt x="1748209" y="14330"/>
                </a:lnTo>
                <a:lnTo>
                  <a:pt x="1739666" y="12283"/>
                </a:lnTo>
                <a:lnTo>
                  <a:pt x="1727055" y="10235"/>
                </a:lnTo>
                <a:lnTo>
                  <a:pt x="1718511" y="8188"/>
                </a:lnTo>
                <a:lnTo>
                  <a:pt x="1709968" y="6141"/>
                </a:lnTo>
                <a:lnTo>
                  <a:pt x="1697356" y="4094"/>
                </a:lnTo>
                <a:lnTo>
                  <a:pt x="1684338" y="4094"/>
                </a:lnTo>
                <a:lnTo>
                  <a:pt x="1676201" y="2047"/>
                </a:lnTo>
                <a:lnTo>
                  <a:pt x="1654640" y="2047"/>
                </a:lnTo>
                <a:lnTo>
                  <a:pt x="1642028" y="0"/>
                </a:lnTo>
                <a:lnTo>
                  <a:pt x="1629416" y="0"/>
                </a:lnTo>
                <a:lnTo>
                  <a:pt x="1620873" y="2047"/>
                </a:lnTo>
                <a:lnTo>
                  <a:pt x="1595243" y="2047"/>
                </a:lnTo>
                <a:lnTo>
                  <a:pt x="1587107" y="4094"/>
                </a:lnTo>
                <a:lnTo>
                  <a:pt x="1574088" y="6141"/>
                </a:lnTo>
                <a:lnTo>
                  <a:pt x="1565545" y="8188"/>
                </a:lnTo>
                <a:lnTo>
                  <a:pt x="1552933" y="12283"/>
                </a:lnTo>
                <a:lnTo>
                  <a:pt x="1544390" y="14330"/>
                </a:lnTo>
                <a:lnTo>
                  <a:pt x="1535847" y="18424"/>
                </a:lnTo>
                <a:lnTo>
                  <a:pt x="1519167" y="24591"/>
                </a:lnTo>
                <a:lnTo>
                  <a:pt x="1506148" y="32779"/>
                </a:lnTo>
                <a:lnTo>
                  <a:pt x="1498012" y="43015"/>
                </a:lnTo>
                <a:lnTo>
                  <a:pt x="1484993" y="53276"/>
                </a:lnTo>
                <a:lnTo>
                  <a:pt x="1472382" y="65559"/>
                </a:lnTo>
                <a:lnTo>
                  <a:pt x="1463839" y="77867"/>
                </a:lnTo>
                <a:lnTo>
                  <a:pt x="1455295" y="90150"/>
                </a:lnTo>
                <a:lnTo>
                  <a:pt x="1446752" y="104505"/>
                </a:lnTo>
                <a:lnTo>
                  <a:pt x="1442684" y="118836"/>
                </a:lnTo>
                <a:lnTo>
                  <a:pt x="1434140" y="133191"/>
                </a:lnTo>
                <a:lnTo>
                  <a:pt x="1430072" y="149593"/>
                </a:lnTo>
                <a:lnTo>
                  <a:pt x="1421447" y="165971"/>
                </a:lnTo>
                <a:lnTo>
                  <a:pt x="1417216" y="180326"/>
                </a:lnTo>
                <a:lnTo>
                  <a:pt x="1412945" y="196703"/>
                </a:lnTo>
                <a:lnTo>
                  <a:pt x="1408714" y="213105"/>
                </a:lnTo>
                <a:lnTo>
                  <a:pt x="1408714" y="229508"/>
                </a:lnTo>
                <a:lnTo>
                  <a:pt x="1404483" y="243838"/>
                </a:lnTo>
                <a:lnTo>
                  <a:pt x="1400211" y="260240"/>
                </a:lnTo>
                <a:lnTo>
                  <a:pt x="1400211" y="274596"/>
                </a:lnTo>
                <a:lnTo>
                  <a:pt x="1395980" y="288926"/>
                </a:lnTo>
                <a:lnTo>
                  <a:pt x="1395980" y="327872"/>
                </a:lnTo>
                <a:lnTo>
                  <a:pt x="1391749" y="340155"/>
                </a:lnTo>
                <a:lnTo>
                  <a:pt x="1391749" y="389337"/>
                </a:lnTo>
                <a:lnTo>
                  <a:pt x="1387518" y="379101"/>
                </a:lnTo>
                <a:lnTo>
                  <a:pt x="1387518" y="375007"/>
                </a:lnTo>
                <a:lnTo>
                  <a:pt x="1383246" y="370888"/>
                </a:lnTo>
                <a:lnTo>
                  <a:pt x="1374784" y="366793"/>
                </a:lnTo>
                <a:lnTo>
                  <a:pt x="1370513" y="362699"/>
                </a:lnTo>
                <a:lnTo>
                  <a:pt x="1362051" y="358605"/>
                </a:lnTo>
                <a:lnTo>
                  <a:pt x="1357779" y="352463"/>
                </a:lnTo>
                <a:lnTo>
                  <a:pt x="1349317" y="348344"/>
                </a:lnTo>
                <a:lnTo>
                  <a:pt x="1336584" y="342202"/>
                </a:lnTo>
                <a:lnTo>
                  <a:pt x="1328081" y="336061"/>
                </a:lnTo>
                <a:lnTo>
                  <a:pt x="1315347" y="329919"/>
                </a:lnTo>
                <a:lnTo>
                  <a:pt x="1306885" y="323778"/>
                </a:lnTo>
                <a:lnTo>
                  <a:pt x="1294152" y="317611"/>
                </a:lnTo>
                <a:lnTo>
                  <a:pt x="1281418" y="311470"/>
                </a:lnTo>
                <a:lnTo>
                  <a:pt x="1264453" y="305328"/>
                </a:lnTo>
                <a:lnTo>
                  <a:pt x="1251720" y="299187"/>
                </a:lnTo>
                <a:lnTo>
                  <a:pt x="1234755" y="293020"/>
                </a:lnTo>
                <a:lnTo>
                  <a:pt x="1217791" y="286879"/>
                </a:lnTo>
                <a:lnTo>
                  <a:pt x="1205057" y="280737"/>
                </a:lnTo>
                <a:lnTo>
                  <a:pt x="1188092" y="274596"/>
                </a:lnTo>
                <a:lnTo>
                  <a:pt x="1166856" y="268429"/>
                </a:lnTo>
                <a:lnTo>
                  <a:pt x="1149891" y="262288"/>
                </a:lnTo>
                <a:lnTo>
                  <a:pt x="1132927" y="256146"/>
                </a:lnTo>
                <a:lnTo>
                  <a:pt x="1111690" y="250005"/>
                </a:lnTo>
                <a:lnTo>
                  <a:pt x="1094726" y="243838"/>
                </a:lnTo>
                <a:lnTo>
                  <a:pt x="1073490" y="239744"/>
                </a:lnTo>
                <a:lnTo>
                  <a:pt x="1052294" y="233602"/>
                </a:lnTo>
                <a:lnTo>
                  <a:pt x="1031058" y="229508"/>
                </a:lnTo>
                <a:lnTo>
                  <a:pt x="1009862" y="225413"/>
                </a:lnTo>
                <a:lnTo>
                  <a:pt x="988626" y="219247"/>
                </a:lnTo>
                <a:lnTo>
                  <a:pt x="984395" y="217200"/>
                </a:lnTo>
                <a:lnTo>
                  <a:pt x="975933" y="215153"/>
                </a:lnTo>
                <a:lnTo>
                  <a:pt x="967430" y="211058"/>
                </a:lnTo>
                <a:lnTo>
                  <a:pt x="963199" y="209011"/>
                </a:lnTo>
                <a:lnTo>
                  <a:pt x="954697" y="206964"/>
                </a:lnTo>
                <a:lnTo>
                  <a:pt x="946194" y="204917"/>
                </a:lnTo>
                <a:lnTo>
                  <a:pt x="941963" y="200822"/>
                </a:lnTo>
                <a:lnTo>
                  <a:pt x="933501" y="198775"/>
                </a:lnTo>
                <a:lnTo>
                  <a:pt x="924998" y="196703"/>
                </a:lnTo>
                <a:lnTo>
                  <a:pt x="916496" y="194656"/>
                </a:lnTo>
                <a:lnTo>
                  <a:pt x="912265" y="192609"/>
                </a:lnTo>
                <a:lnTo>
                  <a:pt x="903803" y="190562"/>
                </a:lnTo>
                <a:lnTo>
                  <a:pt x="895300" y="188514"/>
                </a:lnTo>
                <a:lnTo>
                  <a:pt x="886797" y="186467"/>
                </a:lnTo>
                <a:lnTo>
                  <a:pt x="878335" y="184420"/>
                </a:lnTo>
                <a:lnTo>
                  <a:pt x="869833" y="182373"/>
                </a:lnTo>
                <a:lnTo>
                  <a:pt x="861371" y="180326"/>
                </a:lnTo>
                <a:lnTo>
                  <a:pt x="852868" y="178279"/>
                </a:lnTo>
                <a:lnTo>
                  <a:pt x="844366" y="176231"/>
                </a:lnTo>
                <a:lnTo>
                  <a:pt x="835904" y="174184"/>
                </a:lnTo>
                <a:lnTo>
                  <a:pt x="827401" y="174184"/>
                </a:lnTo>
                <a:lnTo>
                  <a:pt x="818939" y="172137"/>
                </a:lnTo>
                <a:lnTo>
                  <a:pt x="810436" y="170065"/>
                </a:lnTo>
                <a:lnTo>
                  <a:pt x="801934" y="170065"/>
                </a:lnTo>
                <a:lnTo>
                  <a:pt x="793472" y="168018"/>
                </a:lnTo>
                <a:lnTo>
                  <a:pt x="784969" y="165971"/>
                </a:lnTo>
                <a:lnTo>
                  <a:pt x="776507" y="165971"/>
                </a:lnTo>
                <a:lnTo>
                  <a:pt x="763773" y="163923"/>
                </a:lnTo>
                <a:lnTo>
                  <a:pt x="755271" y="163923"/>
                </a:lnTo>
                <a:lnTo>
                  <a:pt x="746768" y="161876"/>
                </a:lnTo>
                <a:lnTo>
                  <a:pt x="738306" y="161876"/>
                </a:lnTo>
                <a:lnTo>
                  <a:pt x="725573" y="159829"/>
                </a:lnTo>
                <a:lnTo>
                  <a:pt x="708608" y="157782"/>
                </a:lnTo>
                <a:lnTo>
                  <a:pt x="687372" y="153687"/>
                </a:lnTo>
                <a:lnTo>
                  <a:pt x="670407" y="151640"/>
                </a:lnTo>
                <a:lnTo>
                  <a:pt x="653442" y="149593"/>
                </a:lnTo>
                <a:lnTo>
                  <a:pt x="636478" y="147546"/>
                </a:lnTo>
                <a:lnTo>
                  <a:pt x="615242" y="145474"/>
                </a:lnTo>
                <a:lnTo>
                  <a:pt x="598277" y="145474"/>
                </a:lnTo>
                <a:lnTo>
                  <a:pt x="581312" y="143427"/>
                </a:lnTo>
                <a:lnTo>
                  <a:pt x="530378" y="143427"/>
                </a:lnTo>
                <a:lnTo>
                  <a:pt x="513413" y="141379"/>
                </a:lnTo>
                <a:lnTo>
                  <a:pt x="496448" y="141379"/>
                </a:lnTo>
                <a:lnTo>
                  <a:pt x="479484" y="143427"/>
                </a:lnTo>
                <a:lnTo>
                  <a:pt x="437052" y="143427"/>
                </a:lnTo>
                <a:lnTo>
                  <a:pt x="420047" y="145474"/>
                </a:lnTo>
                <a:lnTo>
                  <a:pt x="394620" y="145474"/>
                </a:lnTo>
                <a:lnTo>
                  <a:pt x="377615" y="147546"/>
                </a:lnTo>
                <a:lnTo>
                  <a:pt x="364922" y="147546"/>
                </a:lnTo>
                <a:lnTo>
                  <a:pt x="356419" y="149593"/>
                </a:lnTo>
                <a:lnTo>
                  <a:pt x="330952" y="149593"/>
                </a:lnTo>
                <a:lnTo>
                  <a:pt x="322490" y="151640"/>
                </a:lnTo>
                <a:lnTo>
                  <a:pt x="301254" y="151640"/>
                </a:lnTo>
                <a:lnTo>
                  <a:pt x="292751" y="153687"/>
                </a:lnTo>
                <a:lnTo>
                  <a:pt x="271555" y="153687"/>
                </a:lnTo>
                <a:lnTo>
                  <a:pt x="254591" y="155735"/>
                </a:lnTo>
                <a:lnTo>
                  <a:pt x="241857" y="159829"/>
                </a:lnTo>
                <a:lnTo>
                  <a:pt x="233355" y="161876"/>
                </a:lnTo>
                <a:lnTo>
                  <a:pt x="220621" y="163923"/>
                </a:lnTo>
                <a:lnTo>
                  <a:pt x="212159" y="168018"/>
                </a:lnTo>
                <a:lnTo>
                  <a:pt x="203656" y="172137"/>
                </a:lnTo>
                <a:lnTo>
                  <a:pt x="195194" y="174184"/>
                </a:lnTo>
                <a:lnTo>
                  <a:pt x="186692" y="178279"/>
                </a:lnTo>
                <a:lnTo>
                  <a:pt x="182461" y="182373"/>
                </a:lnTo>
                <a:lnTo>
                  <a:pt x="173958" y="186467"/>
                </a:lnTo>
                <a:lnTo>
                  <a:pt x="169727" y="190562"/>
                </a:lnTo>
                <a:lnTo>
                  <a:pt x="165496" y="194656"/>
                </a:lnTo>
                <a:lnTo>
                  <a:pt x="161224" y="198775"/>
                </a:lnTo>
                <a:lnTo>
                  <a:pt x="156993" y="202870"/>
                </a:lnTo>
                <a:lnTo>
                  <a:pt x="156993" y="206964"/>
                </a:lnTo>
                <a:lnTo>
                  <a:pt x="152762" y="213105"/>
                </a:lnTo>
                <a:lnTo>
                  <a:pt x="152762" y="217200"/>
                </a:lnTo>
                <a:lnTo>
                  <a:pt x="148491" y="221294"/>
                </a:lnTo>
                <a:lnTo>
                  <a:pt x="148491" y="354510"/>
                </a:lnTo>
                <a:lnTo>
                  <a:pt x="144260" y="352463"/>
                </a:lnTo>
                <a:lnTo>
                  <a:pt x="97597" y="352463"/>
                </a:lnTo>
                <a:lnTo>
                  <a:pt x="89094" y="354510"/>
                </a:lnTo>
                <a:lnTo>
                  <a:pt x="67899" y="354510"/>
                </a:lnTo>
                <a:lnTo>
                  <a:pt x="59396" y="356558"/>
                </a:lnTo>
                <a:lnTo>
                  <a:pt x="38200" y="356558"/>
                </a:lnTo>
                <a:lnTo>
                  <a:pt x="29698" y="358605"/>
                </a:lnTo>
                <a:lnTo>
                  <a:pt x="8461" y="358605"/>
                </a:lnTo>
                <a:lnTo>
                  <a:pt x="0" y="360652"/>
                </a:lnTo>
                <a:lnTo>
                  <a:pt x="4230" y="1430326"/>
                </a:lnTo>
                <a:lnTo>
                  <a:pt x="8461" y="1438540"/>
                </a:lnTo>
                <a:lnTo>
                  <a:pt x="12733" y="1446728"/>
                </a:lnTo>
                <a:lnTo>
                  <a:pt x="16964" y="1454917"/>
                </a:lnTo>
                <a:lnTo>
                  <a:pt x="21195" y="1463131"/>
                </a:lnTo>
                <a:lnTo>
                  <a:pt x="25467" y="1471320"/>
                </a:lnTo>
                <a:lnTo>
                  <a:pt x="29698" y="1479508"/>
                </a:lnTo>
                <a:lnTo>
                  <a:pt x="33929" y="1487697"/>
                </a:lnTo>
                <a:lnTo>
                  <a:pt x="42431" y="1495911"/>
                </a:lnTo>
                <a:lnTo>
                  <a:pt x="46662" y="1506146"/>
                </a:lnTo>
                <a:lnTo>
                  <a:pt x="50893" y="1514360"/>
                </a:lnTo>
                <a:lnTo>
                  <a:pt x="59396" y="1522549"/>
                </a:lnTo>
                <a:lnTo>
                  <a:pt x="63627" y="1530738"/>
                </a:lnTo>
                <a:lnTo>
                  <a:pt x="67899" y="1538926"/>
                </a:lnTo>
                <a:lnTo>
                  <a:pt x="76361" y="1547140"/>
                </a:lnTo>
                <a:lnTo>
                  <a:pt x="84863" y="1555329"/>
                </a:lnTo>
                <a:lnTo>
                  <a:pt x="89094" y="1563517"/>
                </a:lnTo>
                <a:lnTo>
                  <a:pt x="97597" y="1571731"/>
                </a:lnTo>
                <a:lnTo>
                  <a:pt x="106059" y="1579920"/>
                </a:lnTo>
                <a:lnTo>
                  <a:pt x="114562" y="1586061"/>
                </a:lnTo>
                <a:lnTo>
                  <a:pt x="127295" y="1594275"/>
                </a:lnTo>
                <a:lnTo>
                  <a:pt x="135757" y="1600416"/>
                </a:lnTo>
                <a:lnTo>
                  <a:pt x="148491" y="1608605"/>
                </a:lnTo>
                <a:lnTo>
                  <a:pt x="156993" y="1614747"/>
                </a:lnTo>
                <a:lnTo>
                  <a:pt x="169727" y="1620913"/>
                </a:lnTo>
                <a:lnTo>
                  <a:pt x="182461" y="1627055"/>
                </a:lnTo>
                <a:lnTo>
                  <a:pt x="195194" y="1633196"/>
                </a:lnTo>
                <a:lnTo>
                  <a:pt x="212159" y="1639338"/>
                </a:lnTo>
                <a:lnTo>
                  <a:pt x="224893" y="1645504"/>
                </a:lnTo>
                <a:lnTo>
                  <a:pt x="241857" y="1649599"/>
                </a:lnTo>
                <a:lnTo>
                  <a:pt x="246088" y="1651646"/>
                </a:lnTo>
                <a:lnTo>
                  <a:pt x="250319" y="1651646"/>
                </a:lnTo>
                <a:lnTo>
                  <a:pt x="258822" y="1653693"/>
                </a:lnTo>
                <a:lnTo>
                  <a:pt x="263053" y="1655740"/>
                </a:lnTo>
                <a:lnTo>
                  <a:pt x="267324" y="1655740"/>
                </a:lnTo>
                <a:lnTo>
                  <a:pt x="271555" y="1657787"/>
                </a:lnTo>
                <a:lnTo>
                  <a:pt x="280058" y="1657787"/>
                </a:lnTo>
                <a:lnTo>
                  <a:pt x="284289" y="1659834"/>
                </a:lnTo>
                <a:lnTo>
                  <a:pt x="288520" y="1659834"/>
                </a:lnTo>
                <a:lnTo>
                  <a:pt x="297023" y="1661882"/>
                </a:lnTo>
                <a:lnTo>
                  <a:pt x="301254" y="1661882"/>
                </a:lnTo>
                <a:lnTo>
                  <a:pt x="309756" y="1663929"/>
                </a:lnTo>
                <a:lnTo>
                  <a:pt x="313987" y="1663929"/>
                </a:lnTo>
                <a:lnTo>
                  <a:pt x="318218" y="1666001"/>
                </a:lnTo>
                <a:lnTo>
                  <a:pt x="330952" y="1666001"/>
                </a:lnTo>
                <a:lnTo>
                  <a:pt x="339455" y="1668048"/>
                </a:lnTo>
                <a:lnTo>
                  <a:pt x="360650" y="1668048"/>
                </a:lnTo>
                <a:lnTo>
                  <a:pt x="364922" y="1670095"/>
                </a:lnTo>
                <a:lnTo>
                  <a:pt x="466750" y="1670095"/>
                </a:lnTo>
                <a:lnTo>
                  <a:pt x="479484" y="1668048"/>
                </a:lnTo>
                <a:lnTo>
                  <a:pt x="487946" y="1668048"/>
                </a:lnTo>
                <a:lnTo>
                  <a:pt x="496448" y="1666001"/>
                </a:lnTo>
                <a:lnTo>
                  <a:pt x="509182" y="1666001"/>
                </a:lnTo>
                <a:lnTo>
                  <a:pt x="517644" y="1663929"/>
                </a:lnTo>
                <a:lnTo>
                  <a:pt x="521916" y="1661882"/>
                </a:lnTo>
                <a:lnTo>
                  <a:pt x="530378" y="1659834"/>
                </a:lnTo>
                <a:lnTo>
                  <a:pt x="538880" y="1657787"/>
                </a:lnTo>
                <a:lnTo>
                  <a:pt x="543111" y="1655740"/>
                </a:lnTo>
                <a:lnTo>
                  <a:pt x="551614" y="1653693"/>
                </a:lnTo>
                <a:lnTo>
                  <a:pt x="555845" y="1649599"/>
                </a:lnTo>
                <a:lnTo>
                  <a:pt x="564348" y="1647551"/>
                </a:lnTo>
                <a:lnTo>
                  <a:pt x="568579" y="1643457"/>
                </a:lnTo>
                <a:lnTo>
                  <a:pt x="572810" y="1639338"/>
                </a:lnTo>
                <a:lnTo>
                  <a:pt x="577041" y="1635243"/>
                </a:lnTo>
                <a:lnTo>
                  <a:pt x="581312" y="1629102"/>
                </a:lnTo>
                <a:lnTo>
                  <a:pt x="585543" y="1625007"/>
                </a:lnTo>
                <a:lnTo>
                  <a:pt x="589774" y="1618866"/>
                </a:lnTo>
                <a:lnTo>
                  <a:pt x="594046" y="1614747"/>
                </a:lnTo>
                <a:lnTo>
                  <a:pt x="598277" y="1608605"/>
                </a:lnTo>
                <a:lnTo>
                  <a:pt x="598277" y="1602464"/>
                </a:lnTo>
                <a:lnTo>
                  <a:pt x="602508" y="1594275"/>
                </a:lnTo>
                <a:lnTo>
                  <a:pt x="606780" y="1588108"/>
                </a:lnTo>
                <a:lnTo>
                  <a:pt x="606780" y="1579920"/>
                </a:lnTo>
                <a:lnTo>
                  <a:pt x="611011" y="1571731"/>
                </a:lnTo>
                <a:lnTo>
                  <a:pt x="615242" y="1563517"/>
                </a:lnTo>
                <a:lnTo>
                  <a:pt x="615242" y="1553281"/>
                </a:lnTo>
                <a:lnTo>
                  <a:pt x="619472" y="1545093"/>
                </a:lnTo>
                <a:lnTo>
                  <a:pt x="623744" y="1534832"/>
                </a:lnTo>
                <a:lnTo>
                  <a:pt x="623744" y="1524596"/>
                </a:lnTo>
                <a:lnTo>
                  <a:pt x="627975" y="1524596"/>
                </a:lnTo>
                <a:lnTo>
                  <a:pt x="627975" y="1520502"/>
                </a:lnTo>
                <a:lnTo>
                  <a:pt x="632206" y="1518454"/>
                </a:lnTo>
                <a:lnTo>
                  <a:pt x="632206" y="1512288"/>
                </a:lnTo>
                <a:lnTo>
                  <a:pt x="636478" y="1510241"/>
                </a:lnTo>
                <a:lnTo>
                  <a:pt x="636478" y="1500005"/>
                </a:lnTo>
                <a:lnTo>
                  <a:pt x="640709" y="1497958"/>
                </a:lnTo>
                <a:lnTo>
                  <a:pt x="640709" y="1487697"/>
                </a:lnTo>
                <a:lnTo>
                  <a:pt x="644940" y="1483603"/>
                </a:lnTo>
                <a:lnTo>
                  <a:pt x="644940" y="1473367"/>
                </a:lnTo>
                <a:lnTo>
                  <a:pt x="649211" y="1471320"/>
                </a:lnTo>
                <a:lnTo>
                  <a:pt x="649211" y="1463131"/>
                </a:lnTo>
                <a:lnTo>
                  <a:pt x="653442" y="1459011"/>
                </a:lnTo>
                <a:lnTo>
                  <a:pt x="653442" y="1454917"/>
                </a:lnTo>
                <a:lnTo>
                  <a:pt x="657673" y="1452870"/>
                </a:lnTo>
                <a:lnTo>
                  <a:pt x="657673" y="1450823"/>
                </a:lnTo>
                <a:lnTo>
                  <a:pt x="661904" y="1448776"/>
                </a:lnTo>
                <a:lnTo>
                  <a:pt x="666176" y="1444681"/>
                </a:lnTo>
                <a:lnTo>
                  <a:pt x="666176" y="1442634"/>
                </a:lnTo>
                <a:lnTo>
                  <a:pt x="670407" y="1438540"/>
                </a:lnTo>
                <a:lnTo>
                  <a:pt x="670407" y="1434420"/>
                </a:lnTo>
                <a:lnTo>
                  <a:pt x="674638" y="1430326"/>
                </a:lnTo>
                <a:lnTo>
                  <a:pt x="674638" y="1424185"/>
                </a:lnTo>
                <a:lnTo>
                  <a:pt x="678910" y="1420090"/>
                </a:lnTo>
                <a:lnTo>
                  <a:pt x="678910" y="1413949"/>
                </a:lnTo>
                <a:lnTo>
                  <a:pt x="683141" y="1407782"/>
                </a:lnTo>
                <a:lnTo>
                  <a:pt x="683141" y="1399593"/>
                </a:lnTo>
                <a:lnTo>
                  <a:pt x="687372" y="1393452"/>
                </a:lnTo>
                <a:lnTo>
                  <a:pt x="687372" y="1387310"/>
                </a:lnTo>
                <a:lnTo>
                  <a:pt x="691643" y="1379097"/>
                </a:lnTo>
                <a:lnTo>
                  <a:pt x="691643" y="1372955"/>
                </a:lnTo>
                <a:lnTo>
                  <a:pt x="695874" y="1366814"/>
                </a:lnTo>
                <a:lnTo>
                  <a:pt x="695874" y="1358600"/>
                </a:lnTo>
                <a:lnTo>
                  <a:pt x="700105" y="1352459"/>
                </a:lnTo>
                <a:lnTo>
                  <a:pt x="700105" y="1340175"/>
                </a:lnTo>
                <a:lnTo>
                  <a:pt x="704336" y="1334009"/>
                </a:lnTo>
                <a:lnTo>
                  <a:pt x="704336" y="1327867"/>
                </a:lnTo>
                <a:lnTo>
                  <a:pt x="708608" y="1323773"/>
                </a:lnTo>
                <a:lnTo>
                  <a:pt x="708608" y="1317632"/>
                </a:lnTo>
                <a:lnTo>
                  <a:pt x="712839" y="1313537"/>
                </a:lnTo>
                <a:lnTo>
                  <a:pt x="712839" y="1311490"/>
                </a:lnTo>
                <a:lnTo>
                  <a:pt x="717070" y="1307371"/>
                </a:lnTo>
                <a:lnTo>
                  <a:pt x="717070" y="1305324"/>
                </a:lnTo>
                <a:lnTo>
                  <a:pt x="721342" y="1303276"/>
                </a:lnTo>
                <a:lnTo>
                  <a:pt x="725573" y="1303276"/>
                </a:lnTo>
                <a:lnTo>
                  <a:pt x="738306" y="1309418"/>
                </a:lnTo>
                <a:lnTo>
                  <a:pt x="751040" y="1317632"/>
                </a:lnTo>
                <a:lnTo>
                  <a:pt x="763773" y="1325820"/>
                </a:lnTo>
                <a:lnTo>
                  <a:pt x="776507" y="1334009"/>
                </a:lnTo>
                <a:lnTo>
                  <a:pt x="789200" y="1342223"/>
                </a:lnTo>
                <a:lnTo>
                  <a:pt x="806205" y="1350411"/>
                </a:lnTo>
                <a:lnTo>
                  <a:pt x="818939" y="1358600"/>
                </a:lnTo>
                <a:lnTo>
                  <a:pt x="831632" y="1366814"/>
                </a:lnTo>
                <a:lnTo>
                  <a:pt x="848637" y="1375002"/>
                </a:lnTo>
                <a:lnTo>
                  <a:pt x="861371" y="1385238"/>
                </a:lnTo>
                <a:lnTo>
                  <a:pt x="878335" y="1393452"/>
                </a:lnTo>
                <a:lnTo>
                  <a:pt x="891069" y="1401641"/>
                </a:lnTo>
                <a:lnTo>
                  <a:pt x="908034" y="1411877"/>
                </a:lnTo>
                <a:lnTo>
                  <a:pt x="920767" y="1420090"/>
                </a:lnTo>
                <a:lnTo>
                  <a:pt x="937732" y="1428279"/>
                </a:lnTo>
                <a:lnTo>
                  <a:pt x="954697" y="1438540"/>
                </a:lnTo>
                <a:lnTo>
                  <a:pt x="967430" y="1446728"/>
                </a:lnTo>
                <a:lnTo>
                  <a:pt x="984395" y="1456964"/>
                </a:lnTo>
                <a:lnTo>
                  <a:pt x="1001359" y="1465178"/>
                </a:lnTo>
                <a:lnTo>
                  <a:pt x="1018365" y="1473367"/>
                </a:lnTo>
                <a:lnTo>
                  <a:pt x="1031058" y="1483603"/>
                </a:lnTo>
                <a:lnTo>
                  <a:pt x="1048063" y="1491816"/>
                </a:lnTo>
                <a:lnTo>
                  <a:pt x="1065028" y="1500005"/>
                </a:lnTo>
                <a:lnTo>
                  <a:pt x="1081992" y="1510241"/>
                </a:lnTo>
                <a:lnTo>
                  <a:pt x="1094726" y="1518454"/>
                </a:lnTo>
                <a:lnTo>
                  <a:pt x="1111690" y="1526643"/>
                </a:lnTo>
                <a:lnTo>
                  <a:pt x="1128655" y="1534832"/>
                </a:lnTo>
                <a:lnTo>
                  <a:pt x="1145660" y="1543046"/>
                </a:lnTo>
                <a:lnTo>
                  <a:pt x="1158353" y="1551234"/>
                </a:lnTo>
                <a:lnTo>
                  <a:pt x="1175359" y="1557376"/>
                </a:lnTo>
                <a:lnTo>
                  <a:pt x="1192323" y="1565589"/>
                </a:lnTo>
                <a:lnTo>
                  <a:pt x="1209288" y="1571731"/>
                </a:lnTo>
                <a:lnTo>
                  <a:pt x="1222022" y="1577873"/>
                </a:lnTo>
                <a:lnTo>
                  <a:pt x="1230524" y="1584014"/>
                </a:lnTo>
                <a:lnTo>
                  <a:pt x="1243217" y="1590181"/>
                </a:lnTo>
                <a:lnTo>
                  <a:pt x="1255951" y="1594275"/>
                </a:lnTo>
                <a:lnTo>
                  <a:pt x="1268684" y="1600416"/>
                </a:lnTo>
                <a:lnTo>
                  <a:pt x="1281418" y="1604511"/>
                </a:lnTo>
                <a:lnTo>
                  <a:pt x="1289921" y="1608605"/>
                </a:lnTo>
                <a:lnTo>
                  <a:pt x="1302654" y="1614747"/>
                </a:lnTo>
                <a:lnTo>
                  <a:pt x="1315347" y="1618866"/>
                </a:lnTo>
                <a:lnTo>
                  <a:pt x="1328081" y="1622960"/>
                </a:lnTo>
                <a:lnTo>
                  <a:pt x="1340815" y="1627055"/>
                </a:lnTo>
                <a:lnTo>
                  <a:pt x="1349317" y="1631149"/>
                </a:lnTo>
                <a:lnTo>
                  <a:pt x="1362051" y="1635243"/>
                </a:lnTo>
                <a:lnTo>
                  <a:pt x="1374784" y="1639338"/>
                </a:lnTo>
                <a:lnTo>
                  <a:pt x="1387518" y="1641410"/>
                </a:lnTo>
                <a:lnTo>
                  <a:pt x="1395980" y="1645504"/>
                </a:lnTo>
                <a:lnTo>
                  <a:pt x="1391749" y="385243"/>
                </a:lnTo>
                <a:lnTo>
                  <a:pt x="1395980" y="1645504"/>
                </a:lnTo>
                <a:lnTo>
                  <a:pt x="1408714" y="1649599"/>
                </a:lnTo>
                <a:lnTo>
                  <a:pt x="1421447" y="1651646"/>
                </a:lnTo>
                <a:lnTo>
                  <a:pt x="1430072" y="1653693"/>
                </a:lnTo>
                <a:lnTo>
                  <a:pt x="1442684" y="1655740"/>
                </a:lnTo>
                <a:lnTo>
                  <a:pt x="1451227" y="1657787"/>
                </a:lnTo>
                <a:lnTo>
                  <a:pt x="1463839" y="1659834"/>
                </a:lnTo>
                <a:lnTo>
                  <a:pt x="1472382" y="1661882"/>
                </a:lnTo>
                <a:lnTo>
                  <a:pt x="1484993" y="1663929"/>
                </a:lnTo>
                <a:lnTo>
                  <a:pt x="1493537" y="1666001"/>
                </a:lnTo>
                <a:lnTo>
                  <a:pt x="1506148" y="1666001"/>
                </a:lnTo>
                <a:lnTo>
                  <a:pt x="1514692" y="1668048"/>
                </a:lnTo>
                <a:lnTo>
                  <a:pt x="1561477" y="1668048"/>
                </a:lnTo>
                <a:lnTo>
                  <a:pt x="1565545" y="1666001"/>
                </a:lnTo>
                <a:lnTo>
                  <a:pt x="1574088" y="1666001"/>
                </a:lnTo>
                <a:lnTo>
                  <a:pt x="1582632" y="1663929"/>
                </a:lnTo>
                <a:lnTo>
                  <a:pt x="1587107" y="1661882"/>
                </a:lnTo>
                <a:lnTo>
                  <a:pt x="1595243" y="1659834"/>
                </a:lnTo>
                <a:lnTo>
                  <a:pt x="1603786" y="1657787"/>
                </a:lnTo>
                <a:lnTo>
                  <a:pt x="1608262" y="1655740"/>
                </a:lnTo>
                <a:lnTo>
                  <a:pt x="1616805" y="1651646"/>
                </a:lnTo>
                <a:lnTo>
                  <a:pt x="1624941" y="1649599"/>
                </a:lnTo>
                <a:lnTo>
                  <a:pt x="1633485" y="1645504"/>
                </a:lnTo>
                <a:lnTo>
                  <a:pt x="1642028" y="1641410"/>
                </a:lnTo>
                <a:lnTo>
                  <a:pt x="1650571" y="1637291"/>
                </a:lnTo>
                <a:lnTo>
                  <a:pt x="1659115" y="1633196"/>
                </a:lnTo>
                <a:lnTo>
                  <a:pt x="1663183" y="1629102"/>
                </a:lnTo>
                <a:lnTo>
                  <a:pt x="1671726" y="1625007"/>
                </a:lnTo>
                <a:lnTo>
                  <a:pt x="1680270" y="1620913"/>
                </a:lnTo>
                <a:lnTo>
                  <a:pt x="1688813" y="1614747"/>
                </a:lnTo>
                <a:lnTo>
                  <a:pt x="1697356" y="1610652"/>
                </a:lnTo>
                <a:lnTo>
                  <a:pt x="1701425" y="1606558"/>
                </a:lnTo>
                <a:lnTo>
                  <a:pt x="1709968" y="1600416"/>
                </a:lnTo>
                <a:lnTo>
                  <a:pt x="1714036" y="1596322"/>
                </a:lnTo>
                <a:lnTo>
                  <a:pt x="1722579" y="1590181"/>
                </a:lnTo>
                <a:lnTo>
                  <a:pt x="1727055" y="1586061"/>
                </a:lnTo>
                <a:lnTo>
                  <a:pt x="1735598" y="1579920"/>
                </a:lnTo>
                <a:lnTo>
                  <a:pt x="1739666" y="1575825"/>
                </a:lnTo>
                <a:lnTo>
                  <a:pt x="1743734" y="1569684"/>
                </a:lnTo>
                <a:lnTo>
                  <a:pt x="1748209" y="1565589"/>
                </a:lnTo>
                <a:lnTo>
                  <a:pt x="1752278" y="1559423"/>
                </a:lnTo>
                <a:lnTo>
                  <a:pt x="1756753" y="1555329"/>
                </a:lnTo>
                <a:lnTo>
                  <a:pt x="1760821" y="1551234"/>
                </a:lnTo>
                <a:lnTo>
                  <a:pt x="1760821" y="1547140"/>
                </a:lnTo>
                <a:lnTo>
                  <a:pt x="1765296" y="1540998"/>
                </a:lnTo>
                <a:lnTo>
                  <a:pt x="1765296" y="1536879"/>
                </a:lnTo>
                <a:lnTo>
                  <a:pt x="1769364" y="1532785"/>
                </a:lnTo>
                <a:lnTo>
                  <a:pt x="1769364" y="1493863"/>
                </a:lnTo>
                <a:lnTo>
                  <a:pt x="1765296" y="1489769"/>
                </a:lnTo>
                <a:lnTo>
                  <a:pt x="1765296" y="1481555"/>
                </a:lnTo>
                <a:lnTo>
                  <a:pt x="1760821" y="1479508"/>
                </a:lnTo>
                <a:lnTo>
                  <a:pt x="1760821" y="1475414"/>
                </a:lnTo>
                <a:lnTo>
                  <a:pt x="1756753" y="1471320"/>
                </a:lnTo>
                <a:lnTo>
                  <a:pt x="1756753" y="1467225"/>
                </a:lnTo>
                <a:lnTo>
                  <a:pt x="1752278" y="1463131"/>
                </a:lnTo>
                <a:lnTo>
                  <a:pt x="1752278" y="1459011"/>
                </a:lnTo>
                <a:lnTo>
                  <a:pt x="1748209" y="1456964"/>
                </a:lnTo>
                <a:lnTo>
                  <a:pt x="1748209" y="1452870"/>
                </a:lnTo>
                <a:lnTo>
                  <a:pt x="1743734" y="1448776"/>
                </a:lnTo>
                <a:lnTo>
                  <a:pt x="1739666" y="1444681"/>
                </a:lnTo>
                <a:lnTo>
                  <a:pt x="1735598" y="1440587"/>
                </a:lnTo>
                <a:lnTo>
                  <a:pt x="1735598" y="1436468"/>
                </a:lnTo>
                <a:lnTo>
                  <a:pt x="1731123" y="1432373"/>
                </a:lnTo>
                <a:lnTo>
                  <a:pt x="1727055" y="1428279"/>
                </a:lnTo>
                <a:lnTo>
                  <a:pt x="1718511" y="1418043"/>
                </a:lnTo>
                <a:lnTo>
                  <a:pt x="1709968" y="1407782"/>
                </a:lnTo>
                <a:lnTo>
                  <a:pt x="1697356" y="1397546"/>
                </a:lnTo>
                <a:lnTo>
                  <a:pt x="1688813" y="1387310"/>
                </a:lnTo>
                <a:lnTo>
                  <a:pt x="1680270" y="1377050"/>
                </a:lnTo>
                <a:lnTo>
                  <a:pt x="1671726" y="1366814"/>
                </a:lnTo>
                <a:lnTo>
                  <a:pt x="1663183" y="1356553"/>
                </a:lnTo>
                <a:lnTo>
                  <a:pt x="1654640" y="1346317"/>
                </a:lnTo>
                <a:lnTo>
                  <a:pt x="1646503" y="1336056"/>
                </a:lnTo>
                <a:lnTo>
                  <a:pt x="1633485" y="1323773"/>
                </a:lnTo>
                <a:lnTo>
                  <a:pt x="1624941" y="1313537"/>
                </a:lnTo>
                <a:lnTo>
                  <a:pt x="1620873" y="1303276"/>
                </a:lnTo>
                <a:lnTo>
                  <a:pt x="1612330" y="1293040"/>
                </a:lnTo>
                <a:lnTo>
                  <a:pt x="1603786" y="1280732"/>
                </a:lnTo>
                <a:lnTo>
                  <a:pt x="1595243" y="1270497"/>
                </a:lnTo>
                <a:lnTo>
                  <a:pt x="1587107" y="1260236"/>
                </a:lnTo>
                <a:lnTo>
                  <a:pt x="1582632" y="1250000"/>
                </a:lnTo>
                <a:lnTo>
                  <a:pt x="1574088" y="1239764"/>
                </a:lnTo>
                <a:lnTo>
                  <a:pt x="1565545" y="1229503"/>
                </a:lnTo>
                <a:lnTo>
                  <a:pt x="1561477" y="1219267"/>
                </a:lnTo>
                <a:lnTo>
                  <a:pt x="1557408" y="1209006"/>
                </a:lnTo>
                <a:lnTo>
                  <a:pt x="1548865" y="1200818"/>
                </a:lnTo>
                <a:lnTo>
                  <a:pt x="1544390" y="1190582"/>
                </a:lnTo>
                <a:lnTo>
                  <a:pt x="1540322" y="1180321"/>
                </a:lnTo>
                <a:lnTo>
                  <a:pt x="1535847" y="1172132"/>
                </a:lnTo>
                <a:lnTo>
                  <a:pt x="1535847" y="1163944"/>
                </a:lnTo>
                <a:lnTo>
                  <a:pt x="1531778" y="1155730"/>
                </a:lnTo>
                <a:lnTo>
                  <a:pt x="1527710" y="1147541"/>
                </a:lnTo>
                <a:lnTo>
                  <a:pt x="1527710" y="1131139"/>
                </a:lnTo>
                <a:lnTo>
                  <a:pt x="1523235" y="1124997"/>
                </a:lnTo>
                <a:lnTo>
                  <a:pt x="1523235" y="1118856"/>
                </a:lnTo>
                <a:lnTo>
                  <a:pt x="1527710" y="1116809"/>
                </a:lnTo>
                <a:lnTo>
                  <a:pt x="1527710" y="1114761"/>
                </a:lnTo>
                <a:lnTo>
                  <a:pt x="1531778" y="1114761"/>
                </a:lnTo>
                <a:lnTo>
                  <a:pt x="1535847" y="1112714"/>
                </a:lnTo>
                <a:lnTo>
                  <a:pt x="1544390" y="1112714"/>
                </a:lnTo>
                <a:lnTo>
                  <a:pt x="1548865" y="1110667"/>
                </a:lnTo>
                <a:lnTo>
                  <a:pt x="1557408" y="1110667"/>
                </a:lnTo>
                <a:lnTo>
                  <a:pt x="1565545" y="1108620"/>
                </a:lnTo>
                <a:lnTo>
                  <a:pt x="1587107" y="1108620"/>
                </a:lnTo>
                <a:lnTo>
                  <a:pt x="1595243" y="1106548"/>
                </a:lnTo>
                <a:lnTo>
                  <a:pt x="1709968" y="1106548"/>
                </a:lnTo>
                <a:lnTo>
                  <a:pt x="1718511" y="1108620"/>
                </a:lnTo>
                <a:lnTo>
                  <a:pt x="1739666" y="1108620"/>
                </a:lnTo>
                <a:lnTo>
                  <a:pt x="1752278" y="1110667"/>
                </a:lnTo>
                <a:lnTo>
                  <a:pt x="1760821" y="1110667"/>
                </a:lnTo>
                <a:lnTo>
                  <a:pt x="1769364" y="1112714"/>
                </a:lnTo>
                <a:lnTo>
                  <a:pt x="1786451" y="1112714"/>
                </a:lnTo>
                <a:lnTo>
                  <a:pt x="1794994" y="1114761"/>
                </a:lnTo>
                <a:lnTo>
                  <a:pt x="1803131" y="1114761"/>
                </a:lnTo>
                <a:lnTo>
                  <a:pt x="1811674" y="1116809"/>
                </a:lnTo>
                <a:lnTo>
                  <a:pt x="1820218" y="1116809"/>
                </a:lnTo>
                <a:lnTo>
                  <a:pt x="1828761" y="1118856"/>
                </a:lnTo>
                <a:lnTo>
                  <a:pt x="1837304" y="1120903"/>
                </a:lnTo>
                <a:lnTo>
                  <a:pt x="1845848" y="1120903"/>
                </a:lnTo>
                <a:lnTo>
                  <a:pt x="1858459" y="1122950"/>
                </a:lnTo>
                <a:lnTo>
                  <a:pt x="1867002" y="1124997"/>
                </a:lnTo>
                <a:lnTo>
                  <a:pt x="1875546" y="1127045"/>
                </a:lnTo>
                <a:lnTo>
                  <a:pt x="1884089" y="1127045"/>
                </a:lnTo>
                <a:lnTo>
                  <a:pt x="1892632" y="1129092"/>
                </a:lnTo>
                <a:lnTo>
                  <a:pt x="1900769" y="1131139"/>
                </a:lnTo>
                <a:lnTo>
                  <a:pt x="1909312" y="1133186"/>
                </a:lnTo>
                <a:lnTo>
                  <a:pt x="1917856" y="1135258"/>
                </a:lnTo>
                <a:lnTo>
                  <a:pt x="1926399" y="1137305"/>
                </a:lnTo>
                <a:lnTo>
                  <a:pt x="1930467" y="1141400"/>
                </a:lnTo>
                <a:lnTo>
                  <a:pt x="1939011" y="1143447"/>
                </a:lnTo>
                <a:lnTo>
                  <a:pt x="1947554" y="1145494"/>
                </a:lnTo>
                <a:lnTo>
                  <a:pt x="1952029" y="1147541"/>
                </a:lnTo>
                <a:lnTo>
                  <a:pt x="1960165" y="1151636"/>
                </a:lnTo>
                <a:lnTo>
                  <a:pt x="1964641" y="1153683"/>
                </a:lnTo>
                <a:lnTo>
                  <a:pt x="1973184" y="1155730"/>
                </a:lnTo>
                <a:lnTo>
                  <a:pt x="1977252" y="1159849"/>
                </a:lnTo>
                <a:lnTo>
                  <a:pt x="1981727" y="1161896"/>
                </a:lnTo>
                <a:lnTo>
                  <a:pt x="1985795" y="1165991"/>
                </a:lnTo>
                <a:lnTo>
                  <a:pt x="1989864" y="1168038"/>
                </a:lnTo>
                <a:lnTo>
                  <a:pt x="1994339" y="1172132"/>
                </a:lnTo>
                <a:lnTo>
                  <a:pt x="1998407" y="1176227"/>
                </a:lnTo>
                <a:lnTo>
                  <a:pt x="1998407" y="1180321"/>
                </a:lnTo>
                <a:lnTo>
                  <a:pt x="2002882" y="1182368"/>
                </a:lnTo>
                <a:lnTo>
                  <a:pt x="2002882" y="1186487"/>
                </a:lnTo>
                <a:lnTo>
                  <a:pt x="2006950" y="1190582"/>
                </a:lnTo>
                <a:lnTo>
                  <a:pt x="2006950" y="1194676"/>
                </a:lnTo>
                <a:lnTo>
                  <a:pt x="2011425" y="1196723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957070" y="4463509"/>
            <a:ext cx="4230" cy="10235"/>
          </a:xfrm>
          <a:custGeom>
            <a:avLst/>
            <a:gdLst/>
            <a:ahLst/>
            <a:cxnLst/>
            <a:rect l="l" t="t" r="r" b="b"/>
            <a:pathLst>
              <a:path w="4230" h="10235">
                <a:moveTo>
                  <a:pt x="4230" y="10235"/>
                </a:moveTo>
                <a:lnTo>
                  <a:pt x="4230" y="4094"/>
                </a:lnTo>
                <a:lnTo>
                  <a:pt x="0" y="0"/>
                </a:lnTo>
                <a:lnTo>
                  <a:pt x="4230" y="10235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347529" y="4197102"/>
            <a:ext cx="441283" cy="266407"/>
          </a:xfrm>
          <a:custGeom>
            <a:avLst/>
            <a:gdLst/>
            <a:ahLst/>
            <a:cxnLst/>
            <a:rect l="l" t="t" r="r" b="b"/>
            <a:pathLst>
              <a:path w="441283" h="266407">
                <a:moveTo>
                  <a:pt x="127295" y="245910"/>
                </a:moveTo>
                <a:lnTo>
                  <a:pt x="148491" y="245910"/>
                </a:lnTo>
                <a:lnTo>
                  <a:pt x="152762" y="247957"/>
                </a:lnTo>
                <a:lnTo>
                  <a:pt x="169727" y="247957"/>
                </a:lnTo>
                <a:lnTo>
                  <a:pt x="169727" y="250005"/>
                </a:lnTo>
                <a:lnTo>
                  <a:pt x="182461" y="250005"/>
                </a:lnTo>
                <a:lnTo>
                  <a:pt x="182461" y="252052"/>
                </a:lnTo>
                <a:lnTo>
                  <a:pt x="190923" y="252052"/>
                </a:lnTo>
                <a:lnTo>
                  <a:pt x="195194" y="254099"/>
                </a:lnTo>
                <a:lnTo>
                  <a:pt x="207887" y="254099"/>
                </a:lnTo>
                <a:lnTo>
                  <a:pt x="216390" y="256146"/>
                </a:lnTo>
                <a:lnTo>
                  <a:pt x="224893" y="258193"/>
                </a:lnTo>
                <a:lnTo>
                  <a:pt x="233355" y="258193"/>
                </a:lnTo>
                <a:lnTo>
                  <a:pt x="241857" y="260240"/>
                </a:lnTo>
                <a:lnTo>
                  <a:pt x="250319" y="260240"/>
                </a:lnTo>
                <a:lnTo>
                  <a:pt x="258822" y="262313"/>
                </a:lnTo>
                <a:lnTo>
                  <a:pt x="275786" y="262313"/>
                </a:lnTo>
                <a:lnTo>
                  <a:pt x="288520" y="264360"/>
                </a:lnTo>
                <a:lnTo>
                  <a:pt x="313987" y="264360"/>
                </a:lnTo>
                <a:lnTo>
                  <a:pt x="326721" y="266407"/>
                </a:lnTo>
                <a:lnTo>
                  <a:pt x="343686" y="266407"/>
                </a:lnTo>
                <a:lnTo>
                  <a:pt x="352188" y="264360"/>
                </a:lnTo>
                <a:lnTo>
                  <a:pt x="360650" y="264360"/>
                </a:lnTo>
                <a:lnTo>
                  <a:pt x="377615" y="256146"/>
                </a:lnTo>
                <a:lnTo>
                  <a:pt x="398851" y="247957"/>
                </a:lnTo>
                <a:lnTo>
                  <a:pt x="420047" y="239769"/>
                </a:lnTo>
                <a:lnTo>
                  <a:pt x="441283" y="231555"/>
                </a:lnTo>
                <a:lnTo>
                  <a:pt x="437052" y="227461"/>
                </a:lnTo>
                <a:lnTo>
                  <a:pt x="437052" y="211083"/>
                </a:lnTo>
                <a:lnTo>
                  <a:pt x="432780" y="209011"/>
                </a:lnTo>
                <a:lnTo>
                  <a:pt x="432780" y="198775"/>
                </a:lnTo>
                <a:lnTo>
                  <a:pt x="428549" y="196728"/>
                </a:lnTo>
                <a:lnTo>
                  <a:pt x="428549" y="190587"/>
                </a:lnTo>
                <a:lnTo>
                  <a:pt x="424318" y="188539"/>
                </a:lnTo>
                <a:lnTo>
                  <a:pt x="424318" y="182373"/>
                </a:lnTo>
                <a:lnTo>
                  <a:pt x="420047" y="178279"/>
                </a:lnTo>
                <a:lnTo>
                  <a:pt x="420047" y="176231"/>
                </a:lnTo>
                <a:lnTo>
                  <a:pt x="415816" y="174184"/>
                </a:lnTo>
                <a:lnTo>
                  <a:pt x="415816" y="170090"/>
                </a:lnTo>
                <a:lnTo>
                  <a:pt x="411585" y="168043"/>
                </a:lnTo>
                <a:lnTo>
                  <a:pt x="411585" y="163948"/>
                </a:lnTo>
                <a:lnTo>
                  <a:pt x="407313" y="161901"/>
                </a:lnTo>
                <a:lnTo>
                  <a:pt x="407313" y="157782"/>
                </a:lnTo>
                <a:lnTo>
                  <a:pt x="403082" y="155735"/>
                </a:lnTo>
                <a:lnTo>
                  <a:pt x="403082" y="151640"/>
                </a:lnTo>
                <a:lnTo>
                  <a:pt x="398851" y="147546"/>
                </a:lnTo>
                <a:lnTo>
                  <a:pt x="394620" y="145499"/>
                </a:lnTo>
                <a:lnTo>
                  <a:pt x="390348" y="139357"/>
                </a:lnTo>
                <a:lnTo>
                  <a:pt x="386117" y="135263"/>
                </a:lnTo>
                <a:lnTo>
                  <a:pt x="386117" y="131144"/>
                </a:lnTo>
                <a:lnTo>
                  <a:pt x="381886" y="127049"/>
                </a:lnTo>
                <a:lnTo>
                  <a:pt x="373384" y="122955"/>
                </a:lnTo>
                <a:lnTo>
                  <a:pt x="369153" y="118861"/>
                </a:lnTo>
                <a:lnTo>
                  <a:pt x="364922" y="112719"/>
                </a:lnTo>
                <a:lnTo>
                  <a:pt x="360650" y="108600"/>
                </a:lnTo>
                <a:lnTo>
                  <a:pt x="356419" y="104505"/>
                </a:lnTo>
                <a:lnTo>
                  <a:pt x="352188" y="100411"/>
                </a:lnTo>
                <a:lnTo>
                  <a:pt x="347917" y="96317"/>
                </a:lnTo>
                <a:lnTo>
                  <a:pt x="343686" y="92222"/>
                </a:lnTo>
                <a:lnTo>
                  <a:pt x="335183" y="90175"/>
                </a:lnTo>
                <a:lnTo>
                  <a:pt x="330952" y="86081"/>
                </a:lnTo>
                <a:lnTo>
                  <a:pt x="326721" y="81961"/>
                </a:lnTo>
                <a:lnTo>
                  <a:pt x="322490" y="77867"/>
                </a:lnTo>
                <a:lnTo>
                  <a:pt x="313987" y="73773"/>
                </a:lnTo>
                <a:lnTo>
                  <a:pt x="309756" y="71726"/>
                </a:lnTo>
                <a:lnTo>
                  <a:pt x="305485" y="67631"/>
                </a:lnTo>
                <a:lnTo>
                  <a:pt x="301254" y="65584"/>
                </a:lnTo>
                <a:lnTo>
                  <a:pt x="292751" y="61490"/>
                </a:lnTo>
                <a:lnTo>
                  <a:pt x="288520" y="59442"/>
                </a:lnTo>
                <a:lnTo>
                  <a:pt x="284289" y="55323"/>
                </a:lnTo>
                <a:lnTo>
                  <a:pt x="275786" y="53276"/>
                </a:lnTo>
                <a:lnTo>
                  <a:pt x="271555" y="51229"/>
                </a:lnTo>
                <a:lnTo>
                  <a:pt x="267324" y="49182"/>
                </a:lnTo>
                <a:lnTo>
                  <a:pt x="258822" y="45087"/>
                </a:lnTo>
                <a:lnTo>
                  <a:pt x="254591" y="43040"/>
                </a:lnTo>
                <a:lnTo>
                  <a:pt x="250319" y="40993"/>
                </a:lnTo>
                <a:lnTo>
                  <a:pt x="246088" y="38946"/>
                </a:lnTo>
                <a:lnTo>
                  <a:pt x="237626" y="36899"/>
                </a:lnTo>
                <a:lnTo>
                  <a:pt x="233355" y="36899"/>
                </a:lnTo>
                <a:lnTo>
                  <a:pt x="233355" y="34851"/>
                </a:lnTo>
                <a:lnTo>
                  <a:pt x="212159" y="34851"/>
                </a:lnTo>
                <a:lnTo>
                  <a:pt x="207887" y="32779"/>
                </a:lnTo>
                <a:lnTo>
                  <a:pt x="178189" y="32779"/>
                </a:lnTo>
                <a:lnTo>
                  <a:pt x="178189" y="30732"/>
                </a:lnTo>
                <a:lnTo>
                  <a:pt x="165455" y="30732"/>
                </a:lnTo>
                <a:lnTo>
                  <a:pt x="165455" y="28685"/>
                </a:lnTo>
                <a:lnTo>
                  <a:pt x="156993" y="28685"/>
                </a:lnTo>
                <a:lnTo>
                  <a:pt x="152762" y="26638"/>
                </a:lnTo>
                <a:lnTo>
                  <a:pt x="148491" y="26638"/>
                </a:lnTo>
                <a:lnTo>
                  <a:pt x="144260" y="24591"/>
                </a:lnTo>
                <a:lnTo>
                  <a:pt x="140029" y="22543"/>
                </a:lnTo>
                <a:lnTo>
                  <a:pt x="135757" y="22543"/>
                </a:lnTo>
                <a:lnTo>
                  <a:pt x="131526" y="20496"/>
                </a:lnTo>
                <a:lnTo>
                  <a:pt x="127295" y="20496"/>
                </a:lnTo>
                <a:lnTo>
                  <a:pt x="127295" y="18449"/>
                </a:lnTo>
                <a:lnTo>
                  <a:pt x="123023" y="18449"/>
                </a:lnTo>
                <a:lnTo>
                  <a:pt x="118793" y="16402"/>
                </a:lnTo>
                <a:lnTo>
                  <a:pt x="114562" y="16402"/>
                </a:lnTo>
                <a:lnTo>
                  <a:pt x="110331" y="14355"/>
                </a:lnTo>
                <a:lnTo>
                  <a:pt x="106059" y="14355"/>
                </a:lnTo>
                <a:lnTo>
                  <a:pt x="106059" y="12308"/>
                </a:lnTo>
                <a:lnTo>
                  <a:pt x="97597" y="12308"/>
                </a:lnTo>
                <a:lnTo>
                  <a:pt x="97597" y="10260"/>
                </a:lnTo>
                <a:lnTo>
                  <a:pt x="89094" y="10260"/>
                </a:lnTo>
                <a:lnTo>
                  <a:pt x="89094" y="8188"/>
                </a:lnTo>
                <a:lnTo>
                  <a:pt x="76361" y="8188"/>
                </a:lnTo>
                <a:lnTo>
                  <a:pt x="63627" y="6141"/>
                </a:lnTo>
                <a:lnTo>
                  <a:pt x="55165" y="6141"/>
                </a:lnTo>
                <a:lnTo>
                  <a:pt x="42431" y="4094"/>
                </a:lnTo>
                <a:lnTo>
                  <a:pt x="33929" y="4094"/>
                </a:lnTo>
                <a:lnTo>
                  <a:pt x="25467" y="2047"/>
                </a:lnTo>
                <a:lnTo>
                  <a:pt x="12733" y="2047"/>
                </a:lnTo>
                <a:lnTo>
                  <a:pt x="4230" y="0"/>
                </a:lnTo>
                <a:lnTo>
                  <a:pt x="0" y="254099"/>
                </a:lnTo>
                <a:lnTo>
                  <a:pt x="4230" y="252052"/>
                </a:lnTo>
                <a:lnTo>
                  <a:pt x="8461" y="250005"/>
                </a:lnTo>
                <a:lnTo>
                  <a:pt x="12733" y="250005"/>
                </a:lnTo>
                <a:lnTo>
                  <a:pt x="16964" y="247957"/>
                </a:lnTo>
                <a:lnTo>
                  <a:pt x="21195" y="247957"/>
                </a:lnTo>
                <a:lnTo>
                  <a:pt x="29698" y="245910"/>
                </a:lnTo>
                <a:lnTo>
                  <a:pt x="50893" y="245910"/>
                </a:lnTo>
                <a:lnTo>
                  <a:pt x="59396" y="243863"/>
                </a:lnTo>
                <a:lnTo>
                  <a:pt x="123023" y="243863"/>
                </a:lnTo>
                <a:lnTo>
                  <a:pt x="123023" y="245910"/>
                </a:lnTo>
                <a:lnTo>
                  <a:pt x="127295" y="245910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630418" y="3998326"/>
            <a:ext cx="1943364" cy="1694686"/>
          </a:xfrm>
          <a:custGeom>
            <a:avLst/>
            <a:gdLst/>
            <a:ahLst/>
            <a:cxnLst/>
            <a:rect l="l" t="t" r="r" b="b"/>
            <a:pathLst>
              <a:path w="1943364" h="1694686">
                <a:moveTo>
                  <a:pt x="38200" y="1401666"/>
                </a:moveTo>
                <a:lnTo>
                  <a:pt x="46703" y="1403713"/>
                </a:lnTo>
                <a:lnTo>
                  <a:pt x="50934" y="1405760"/>
                </a:lnTo>
                <a:lnTo>
                  <a:pt x="55165" y="1407807"/>
                </a:lnTo>
                <a:lnTo>
                  <a:pt x="63668" y="1409854"/>
                </a:lnTo>
                <a:lnTo>
                  <a:pt x="67899" y="1411901"/>
                </a:lnTo>
                <a:lnTo>
                  <a:pt x="76401" y="1413949"/>
                </a:lnTo>
                <a:lnTo>
                  <a:pt x="80632" y="1415996"/>
                </a:lnTo>
                <a:lnTo>
                  <a:pt x="89135" y="1418043"/>
                </a:lnTo>
                <a:lnTo>
                  <a:pt x="97597" y="1420090"/>
                </a:lnTo>
                <a:lnTo>
                  <a:pt x="106100" y="1422137"/>
                </a:lnTo>
                <a:lnTo>
                  <a:pt x="114562" y="1422137"/>
                </a:lnTo>
                <a:lnTo>
                  <a:pt x="123064" y="1424210"/>
                </a:lnTo>
                <a:lnTo>
                  <a:pt x="131567" y="1426257"/>
                </a:lnTo>
                <a:lnTo>
                  <a:pt x="140029" y="1426257"/>
                </a:lnTo>
                <a:lnTo>
                  <a:pt x="152762" y="1428304"/>
                </a:lnTo>
                <a:lnTo>
                  <a:pt x="173999" y="1428304"/>
                </a:lnTo>
                <a:lnTo>
                  <a:pt x="182461" y="1430351"/>
                </a:lnTo>
                <a:lnTo>
                  <a:pt x="195194" y="1432398"/>
                </a:lnTo>
                <a:lnTo>
                  <a:pt x="250360" y="1432398"/>
                </a:lnTo>
                <a:lnTo>
                  <a:pt x="258862" y="1430351"/>
                </a:lnTo>
                <a:lnTo>
                  <a:pt x="263093" y="1430351"/>
                </a:lnTo>
                <a:lnTo>
                  <a:pt x="267324" y="1428304"/>
                </a:lnTo>
                <a:lnTo>
                  <a:pt x="275827" y="1426257"/>
                </a:lnTo>
                <a:lnTo>
                  <a:pt x="280058" y="1424210"/>
                </a:lnTo>
                <a:lnTo>
                  <a:pt x="284289" y="1422137"/>
                </a:lnTo>
                <a:lnTo>
                  <a:pt x="284289" y="1420090"/>
                </a:lnTo>
                <a:lnTo>
                  <a:pt x="288561" y="1415996"/>
                </a:lnTo>
                <a:lnTo>
                  <a:pt x="292792" y="1413949"/>
                </a:lnTo>
                <a:lnTo>
                  <a:pt x="297023" y="1409854"/>
                </a:lnTo>
                <a:lnTo>
                  <a:pt x="297023" y="1405760"/>
                </a:lnTo>
                <a:lnTo>
                  <a:pt x="301294" y="1401666"/>
                </a:lnTo>
                <a:lnTo>
                  <a:pt x="301294" y="1397571"/>
                </a:lnTo>
                <a:lnTo>
                  <a:pt x="305525" y="1393452"/>
                </a:lnTo>
                <a:lnTo>
                  <a:pt x="305525" y="1383216"/>
                </a:lnTo>
                <a:lnTo>
                  <a:pt x="309756" y="1379122"/>
                </a:lnTo>
                <a:lnTo>
                  <a:pt x="309756" y="1346317"/>
                </a:lnTo>
                <a:lnTo>
                  <a:pt x="313987" y="1338128"/>
                </a:lnTo>
                <a:lnTo>
                  <a:pt x="313987" y="1309443"/>
                </a:lnTo>
                <a:lnTo>
                  <a:pt x="318259" y="1309443"/>
                </a:lnTo>
                <a:lnTo>
                  <a:pt x="318259" y="1303301"/>
                </a:lnTo>
                <a:lnTo>
                  <a:pt x="322490" y="1301254"/>
                </a:lnTo>
                <a:lnTo>
                  <a:pt x="322490" y="1293040"/>
                </a:lnTo>
                <a:lnTo>
                  <a:pt x="326721" y="1288946"/>
                </a:lnTo>
                <a:lnTo>
                  <a:pt x="326721" y="1278710"/>
                </a:lnTo>
                <a:lnTo>
                  <a:pt x="330993" y="1272569"/>
                </a:lnTo>
                <a:lnTo>
                  <a:pt x="330993" y="1254119"/>
                </a:lnTo>
                <a:lnTo>
                  <a:pt x="335224" y="1247978"/>
                </a:lnTo>
                <a:lnTo>
                  <a:pt x="335224" y="1233622"/>
                </a:lnTo>
                <a:lnTo>
                  <a:pt x="339455" y="1227481"/>
                </a:lnTo>
                <a:lnTo>
                  <a:pt x="339455" y="1215173"/>
                </a:lnTo>
                <a:lnTo>
                  <a:pt x="343726" y="1209031"/>
                </a:lnTo>
                <a:lnTo>
                  <a:pt x="343726" y="1194701"/>
                </a:lnTo>
                <a:lnTo>
                  <a:pt x="347957" y="1190582"/>
                </a:lnTo>
                <a:lnTo>
                  <a:pt x="347957" y="1184440"/>
                </a:lnTo>
                <a:lnTo>
                  <a:pt x="352188" y="1182393"/>
                </a:lnTo>
                <a:lnTo>
                  <a:pt x="352188" y="1180346"/>
                </a:lnTo>
                <a:lnTo>
                  <a:pt x="356419" y="1182393"/>
                </a:lnTo>
                <a:lnTo>
                  <a:pt x="356419" y="1163944"/>
                </a:lnTo>
                <a:lnTo>
                  <a:pt x="360691" y="1161896"/>
                </a:lnTo>
                <a:lnTo>
                  <a:pt x="360691" y="1155755"/>
                </a:lnTo>
                <a:lnTo>
                  <a:pt x="364922" y="1151661"/>
                </a:lnTo>
                <a:lnTo>
                  <a:pt x="364922" y="1149613"/>
                </a:lnTo>
                <a:lnTo>
                  <a:pt x="369153" y="1147566"/>
                </a:lnTo>
                <a:lnTo>
                  <a:pt x="369153" y="1145519"/>
                </a:lnTo>
                <a:lnTo>
                  <a:pt x="373425" y="1143447"/>
                </a:lnTo>
                <a:lnTo>
                  <a:pt x="373425" y="1141400"/>
                </a:lnTo>
                <a:lnTo>
                  <a:pt x="377655" y="1139353"/>
                </a:lnTo>
                <a:lnTo>
                  <a:pt x="381886" y="1137305"/>
                </a:lnTo>
                <a:lnTo>
                  <a:pt x="386117" y="1137305"/>
                </a:lnTo>
                <a:lnTo>
                  <a:pt x="390389" y="1135258"/>
                </a:lnTo>
                <a:lnTo>
                  <a:pt x="394620" y="1135258"/>
                </a:lnTo>
                <a:lnTo>
                  <a:pt x="398851" y="1133211"/>
                </a:lnTo>
                <a:lnTo>
                  <a:pt x="415856" y="1133211"/>
                </a:lnTo>
                <a:lnTo>
                  <a:pt x="420087" y="1135258"/>
                </a:lnTo>
                <a:lnTo>
                  <a:pt x="428549" y="1135258"/>
                </a:lnTo>
                <a:lnTo>
                  <a:pt x="432821" y="1137305"/>
                </a:lnTo>
                <a:lnTo>
                  <a:pt x="441283" y="1137305"/>
                </a:lnTo>
                <a:lnTo>
                  <a:pt x="441283" y="1139353"/>
                </a:lnTo>
                <a:lnTo>
                  <a:pt x="454017" y="1139353"/>
                </a:lnTo>
                <a:lnTo>
                  <a:pt x="454017" y="1141400"/>
                </a:lnTo>
                <a:lnTo>
                  <a:pt x="466750" y="1141400"/>
                </a:lnTo>
                <a:lnTo>
                  <a:pt x="470981" y="1143447"/>
                </a:lnTo>
                <a:lnTo>
                  <a:pt x="479484" y="1143447"/>
                </a:lnTo>
                <a:lnTo>
                  <a:pt x="483715" y="1145519"/>
                </a:lnTo>
                <a:lnTo>
                  <a:pt x="492218" y="1145519"/>
                </a:lnTo>
                <a:lnTo>
                  <a:pt x="496448" y="1147566"/>
                </a:lnTo>
                <a:lnTo>
                  <a:pt x="504951" y="1147566"/>
                </a:lnTo>
                <a:lnTo>
                  <a:pt x="509182" y="1149613"/>
                </a:lnTo>
                <a:lnTo>
                  <a:pt x="517685" y="1149613"/>
                </a:lnTo>
                <a:lnTo>
                  <a:pt x="517685" y="1151661"/>
                </a:lnTo>
                <a:lnTo>
                  <a:pt x="521916" y="1151661"/>
                </a:lnTo>
                <a:lnTo>
                  <a:pt x="526147" y="1153708"/>
                </a:lnTo>
                <a:lnTo>
                  <a:pt x="534649" y="1155755"/>
                </a:lnTo>
                <a:lnTo>
                  <a:pt x="538880" y="1159849"/>
                </a:lnTo>
                <a:lnTo>
                  <a:pt x="547383" y="1161896"/>
                </a:lnTo>
                <a:lnTo>
                  <a:pt x="560117" y="1163944"/>
                </a:lnTo>
                <a:lnTo>
                  <a:pt x="572850" y="1165991"/>
                </a:lnTo>
                <a:lnTo>
                  <a:pt x="585584" y="1170110"/>
                </a:lnTo>
                <a:lnTo>
                  <a:pt x="598277" y="1172157"/>
                </a:lnTo>
                <a:lnTo>
                  <a:pt x="611011" y="1176252"/>
                </a:lnTo>
                <a:lnTo>
                  <a:pt x="628016" y="1178299"/>
                </a:lnTo>
                <a:lnTo>
                  <a:pt x="640709" y="1182393"/>
                </a:lnTo>
                <a:lnTo>
                  <a:pt x="657714" y="1184440"/>
                </a:lnTo>
                <a:lnTo>
                  <a:pt x="674679" y="1188535"/>
                </a:lnTo>
                <a:lnTo>
                  <a:pt x="687412" y="1192629"/>
                </a:lnTo>
                <a:lnTo>
                  <a:pt x="704377" y="1194701"/>
                </a:lnTo>
                <a:lnTo>
                  <a:pt x="721342" y="1198796"/>
                </a:lnTo>
                <a:lnTo>
                  <a:pt x="738306" y="1200843"/>
                </a:lnTo>
                <a:lnTo>
                  <a:pt x="751040" y="1204937"/>
                </a:lnTo>
                <a:lnTo>
                  <a:pt x="768004" y="1206984"/>
                </a:lnTo>
                <a:lnTo>
                  <a:pt x="780738" y="1211079"/>
                </a:lnTo>
                <a:lnTo>
                  <a:pt x="793472" y="1213126"/>
                </a:lnTo>
                <a:lnTo>
                  <a:pt x="806205" y="1217220"/>
                </a:lnTo>
                <a:lnTo>
                  <a:pt x="814708" y="1219267"/>
                </a:lnTo>
                <a:lnTo>
                  <a:pt x="827442" y="1221339"/>
                </a:lnTo>
                <a:lnTo>
                  <a:pt x="835904" y="1225434"/>
                </a:lnTo>
                <a:lnTo>
                  <a:pt x="840135" y="1227481"/>
                </a:lnTo>
                <a:lnTo>
                  <a:pt x="848637" y="1229528"/>
                </a:lnTo>
                <a:lnTo>
                  <a:pt x="848637" y="1231575"/>
                </a:lnTo>
                <a:lnTo>
                  <a:pt x="852868" y="1233622"/>
                </a:lnTo>
                <a:lnTo>
                  <a:pt x="852868" y="1256166"/>
                </a:lnTo>
                <a:lnTo>
                  <a:pt x="857140" y="1262308"/>
                </a:lnTo>
                <a:lnTo>
                  <a:pt x="857140" y="1268449"/>
                </a:lnTo>
                <a:lnTo>
                  <a:pt x="861371" y="1274616"/>
                </a:lnTo>
                <a:lnTo>
                  <a:pt x="861371" y="1282805"/>
                </a:lnTo>
                <a:lnTo>
                  <a:pt x="865602" y="1290993"/>
                </a:lnTo>
                <a:lnTo>
                  <a:pt x="865602" y="1297160"/>
                </a:lnTo>
                <a:lnTo>
                  <a:pt x="869874" y="1305349"/>
                </a:lnTo>
                <a:lnTo>
                  <a:pt x="874104" y="1313537"/>
                </a:lnTo>
                <a:lnTo>
                  <a:pt x="878335" y="1321751"/>
                </a:lnTo>
                <a:lnTo>
                  <a:pt x="878335" y="1329940"/>
                </a:lnTo>
                <a:lnTo>
                  <a:pt x="882566" y="1338128"/>
                </a:lnTo>
                <a:lnTo>
                  <a:pt x="886838" y="1346317"/>
                </a:lnTo>
                <a:lnTo>
                  <a:pt x="886838" y="1354531"/>
                </a:lnTo>
                <a:lnTo>
                  <a:pt x="891069" y="1362719"/>
                </a:lnTo>
                <a:lnTo>
                  <a:pt x="895300" y="1370908"/>
                </a:lnTo>
                <a:lnTo>
                  <a:pt x="895300" y="1377075"/>
                </a:lnTo>
                <a:lnTo>
                  <a:pt x="899572" y="1385263"/>
                </a:lnTo>
                <a:lnTo>
                  <a:pt x="899572" y="1391405"/>
                </a:lnTo>
                <a:lnTo>
                  <a:pt x="903803" y="1397571"/>
                </a:lnTo>
                <a:lnTo>
                  <a:pt x="903803" y="1403713"/>
                </a:lnTo>
                <a:lnTo>
                  <a:pt x="908034" y="1409854"/>
                </a:lnTo>
                <a:lnTo>
                  <a:pt x="908034" y="1426257"/>
                </a:lnTo>
                <a:lnTo>
                  <a:pt x="903803" y="1428304"/>
                </a:lnTo>
                <a:lnTo>
                  <a:pt x="903803" y="1438540"/>
                </a:lnTo>
                <a:lnTo>
                  <a:pt x="899572" y="1442634"/>
                </a:lnTo>
                <a:lnTo>
                  <a:pt x="899572" y="1463131"/>
                </a:lnTo>
                <a:lnTo>
                  <a:pt x="895300" y="1467225"/>
                </a:lnTo>
                <a:lnTo>
                  <a:pt x="895300" y="1491816"/>
                </a:lnTo>
                <a:lnTo>
                  <a:pt x="891069" y="1497958"/>
                </a:lnTo>
                <a:lnTo>
                  <a:pt x="891069" y="1549212"/>
                </a:lnTo>
                <a:lnTo>
                  <a:pt x="886838" y="1553306"/>
                </a:lnTo>
                <a:lnTo>
                  <a:pt x="886838" y="1565589"/>
                </a:lnTo>
                <a:lnTo>
                  <a:pt x="891069" y="1567637"/>
                </a:lnTo>
                <a:lnTo>
                  <a:pt x="891069" y="1581992"/>
                </a:lnTo>
                <a:lnTo>
                  <a:pt x="895300" y="1588133"/>
                </a:lnTo>
                <a:lnTo>
                  <a:pt x="899572" y="1594275"/>
                </a:lnTo>
                <a:lnTo>
                  <a:pt x="908034" y="1600441"/>
                </a:lnTo>
                <a:lnTo>
                  <a:pt x="912305" y="1606583"/>
                </a:lnTo>
                <a:lnTo>
                  <a:pt x="920767" y="1612724"/>
                </a:lnTo>
                <a:lnTo>
                  <a:pt x="929270" y="1616819"/>
                </a:lnTo>
                <a:lnTo>
                  <a:pt x="937732" y="1622960"/>
                </a:lnTo>
                <a:lnTo>
                  <a:pt x="946235" y="1627080"/>
                </a:lnTo>
                <a:lnTo>
                  <a:pt x="958968" y="1633221"/>
                </a:lnTo>
                <a:lnTo>
                  <a:pt x="967430" y="1637315"/>
                </a:lnTo>
                <a:lnTo>
                  <a:pt x="980164" y="1641410"/>
                </a:lnTo>
                <a:lnTo>
                  <a:pt x="992897" y="1645504"/>
                </a:lnTo>
                <a:lnTo>
                  <a:pt x="1005631" y="1649599"/>
                </a:lnTo>
                <a:lnTo>
                  <a:pt x="1018365" y="1651671"/>
                </a:lnTo>
                <a:lnTo>
                  <a:pt x="1031098" y="1655765"/>
                </a:lnTo>
                <a:lnTo>
                  <a:pt x="1043832" y="1659859"/>
                </a:lnTo>
                <a:lnTo>
                  <a:pt x="1056566" y="1661907"/>
                </a:lnTo>
                <a:lnTo>
                  <a:pt x="1069299" y="1663954"/>
                </a:lnTo>
                <a:lnTo>
                  <a:pt x="1082033" y="1668048"/>
                </a:lnTo>
                <a:lnTo>
                  <a:pt x="1094726" y="1670095"/>
                </a:lnTo>
                <a:lnTo>
                  <a:pt x="1107460" y="1672142"/>
                </a:lnTo>
                <a:lnTo>
                  <a:pt x="1120193" y="1674190"/>
                </a:lnTo>
                <a:lnTo>
                  <a:pt x="1132927" y="1676262"/>
                </a:lnTo>
                <a:lnTo>
                  <a:pt x="1145660" y="1678309"/>
                </a:lnTo>
                <a:lnTo>
                  <a:pt x="1158394" y="1680356"/>
                </a:lnTo>
                <a:lnTo>
                  <a:pt x="1166856" y="1682403"/>
                </a:lnTo>
                <a:lnTo>
                  <a:pt x="1179590" y="1684450"/>
                </a:lnTo>
                <a:lnTo>
                  <a:pt x="1188092" y="1684450"/>
                </a:lnTo>
                <a:lnTo>
                  <a:pt x="1196595" y="1686498"/>
                </a:lnTo>
                <a:lnTo>
                  <a:pt x="1205057" y="1688545"/>
                </a:lnTo>
                <a:lnTo>
                  <a:pt x="1222022" y="1688545"/>
                </a:lnTo>
                <a:lnTo>
                  <a:pt x="1239027" y="1690592"/>
                </a:lnTo>
                <a:lnTo>
                  <a:pt x="1251720" y="1690592"/>
                </a:lnTo>
                <a:lnTo>
                  <a:pt x="1264453" y="1692639"/>
                </a:lnTo>
                <a:lnTo>
                  <a:pt x="1294152" y="1692639"/>
                </a:lnTo>
                <a:lnTo>
                  <a:pt x="1302654" y="1694686"/>
                </a:lnTo>
                <a:lnTo>
                  <a:pt x="1370553" y="1694686"/>
                </a:lnTo>
                <a:lnTo>
                  <a:pt x="1379015" y="1692639"/>
                </a:lnTo>
                <a:lnTo>
                  <a:pt x="1387518" y="1692639"/>
                </a:lnTo>
                <a:lnTo>
                  <a:pt x="1396021" y="1690592"/>
                </a:lnTo>
                <a:lnTo>
                  <a:pt x="1400252" y="1688545"/>
                </a:lnTo>
                <a:lnTo>
                  <a:pt x="1404483" y="1686498"/>
                </a:lnTo>
                <a:lnTo>
                  <a:pt x="1412985" y="1684450"/>
                </a:lnTo>
                <a:lnTo>
                  <a:pt x="1417216" y="1682403"/>
                </a:lnTo>
                <a:lnTo>
                  <a:pt x="1421447" y="1678309"/>
                </a:lnTo>
                <a:lnTo>
                  <a:pt x="1425719" y="1674190"/>
                </a:lnTo>
                <a:lnTo>
                  <a:pt x="1429950" y="1672142"/>
                </a:lnTo>
                <a:lnTo>
                  <a:pt x="1429950" y="1666001"/>
                </a:lnTo>
                <a:lnTo>
                  <a:pt x="1434181" y="1661907"/>
                </a:lnTo>
                <a:lnTo>
                  <a:pt x="1438453" y="1657812"/>
                </a:lnTo>
                <a:lnTo>
                  <a:pt x="1438453" y="1651671"/>
                </a:lnTo>
                <a:lnTo>
                  <a:pt x="1442684" y="1645504"/>
                </a:lnTo>
                <a:lnTo>
                  <a:pt x="1442684" y="1637315"/>
                </a:lnTo>
                <a:lnTo>
                  <a:pt x="1446915" y="1631174"/>
                </a:lnTo>
                <a:lnTo>
                  <a:pt x="1446915" y="1620913"/>
                </a:lnTo>
                <a:lnTo>
                  <a:pt x="1451146" y="1616819"/>
                </a:lnTo>
                <a:lnTo>
                  <a:pt x="1451146" y="1608630"/>
                </a:lnTo>
                <a:lnTo>
                  <a:pt x="1455417" y="1604536"/>
                </a:lnTo>
                <a:lnTo>
                  <a:pt x="1455417" y="1598369"/>
                </a:lnTo>
                <a:lnTo>
                  <a:pt x="1459648" y="1594275"/>
                </a:lnTo>
                <a:lnTo>
                  <a:pt x="1459648" y="1590181"/>
                </a:lnTo>
                <a:lnTo>
                  <a:pt x="1463879" y="1586086"/>
                </a:lnTo>
                <a:lnTo>
                  <a:pt x="1463879" y="1577897"/>
                </a:lnTo>
                <a:lnTo>
                  <a:pt x="1468151" y="1571731"/>
                </a:lnTo>
                <a:lnTo>
                  <a:pt x="1468151" y="1567637"/>
                </a:lnTo>
                <a:lnTo>
                  <a:pt x="1472382" y="1563542"/>
                </a:lnTo>
                <a:lnTo>
                  <a:pt x="1472382" y="1557401"/>
                </a:lnTo>
                <a:lnTo>
                  <a:pt x="1476613" y="1551259"/>
                </a:lnTo>
                <a:lnTo>
                  <a:pt x="1476613" y="1547140"/>
                </a:lnTo>
                <a:lnTo>
                  <a:pt x="1480885" y="1540998"/>
                </a:lnTo>
                <a:lnTo>
                  <a:pt x="1480885" y="1534857"/>
                </a:lnTo>
                <a:lnTo>
                  <a:pt x="1485116" y="1528715"/>
                </a:lnTo>
                <a:lnTo>
                  <a:pt x="1485116" y="1522549"/>
                </a:lnTo>
                <a:lnTo>
                  <a:pt x="1489346" y="1516407"/>
                </a:lnTo>
                <a:lnTo>
                  <a:pt x="1493577" y="1510266"/>
                </a:lnTo>
                <a:lnTo>
                  <a:pt x="1493577" y="1504124"/>
                </a:lnTo>
                <a:lnTo>
                  <a:pt x="1497849" y="1495911"/>
                </a:lnTo>
                <a:lnTo>
                  <a:pt x="1502080" y="1489769"/>
                </a:lnTo>
                <a:lnTo>
                  <a:pt x="1502080" y="1483628"/>
                </a:lnTo>
                <a:lnTo>
                  <a:pt x="1506311" y="1475439"/>
                </a:lnTo>
                <a:lnTo>
                  <a:pt x="1510583" y="1467225"/>
                </a:lnTo>
                <a:lnTo>
                  <a:pt x="1510583" y="1461084"/>
                </a:lnTo>
                <a:lnTo>
                  <a:pt x="1514814" y="1459036"/>
                </a:lnTo>
                <a:lnTo>
                  <a:pt x="1519045" y="1459036"/>
                </a:lnTo>
                <a:lnTo>
                  <a:pt x="1523316" y="1456989"/>
                </a:lnTo>
                <a:lnTo>
                  <a:pt x="1531778" y="1452895"/>
                </a:lnTo>
                <a:lnTo>
                  <a:pt x="1536009" y="1450848"/>
                </a:lnTo>
                <a:lnTo>
                  <a:pt x="1544512" y="1446728"/>
                </a:lnTo>
                <a:lnTo>
                  <a:pt x="1557246" y="1440587"/>
                </a:lnTo>
                <a:lnTo>
                  <a:pt x="1565748" y="1436493"/>
                </a:lnTo>
                <a:lnTo>
                  <a:pt x="1574210" y="1430351"/>
                </a:lnTo>
                <a:lnTo>
                  <a:pt x="1586944" y="1424210"/>
                </a:lnTo>
                <a:lnTo>
                  <a:pt x="1595447" y="1418043"/>
                </a:lnTo>
                <a:lnTo>
                  <a:pt x="1608180" y="1411901"/>
                </a:lnTo>
                <a:lnTo>
                  <a:pt x="1620873" y="1405760"/>
                </a:lnTo>
                <a:lnTo>
                  <a:pt x="1633607" y="1397571"/>
                </a:lnTo>
                <a:lnTo>
                  <a:pt x="1646340" y="1391405"/>
                </a:lnTo>
                <a:lnTo>
                  <a:pt x="1659074" y="1385263"/>
                </a:lnTo>
                <a:lnTo>
                  <a:pt x="1671808" y="1377075"/>
                </a:lnTo>
                <a:lnTo>
                  <a:pt x="1684541" y="1370908"/>
                </a:lnTo>
                <a:lnTo>
                  <a:pt x="1697275" y="1362719"/>
                </a:lnTo>
                <a:lnTo>
                  <a:pt x="1710009" y="1356578"/>
                </a:lnTo>
                <a:lnTo>
                  <a:pt x="1722742" y="1350436"/>
                </a:lnTo>
                <a:lnTo>
                  <a:pt x="1735476" y="1344270"/>
                </a:lnTo>
                <a:lnTo>
                  <a:pt x="1743938" y="1338128"/>
                </a:lnTo>
                <a:lnTo>
                  <a:pt x="1756671" y="1331987"/>
                </a:lnTo>
                <a:lnTo>
                  <a:pt x="1765174" y="1327892"/>
                </a:lnTo>
                <a:lnTo>
                  <a:pt x="1777908" y="1321751"/>
                </a:lnTo>
                <a:lnTo>
                  <a:pt x="1786370" y="1317632"/>
                </a:lnTo>
                <a:lnTo>
                  <a:pt x="1794872" y="1313537"/>
                </a:lnTo>
                <a:lnTo>
                  <a:pt x="1799103" y="1311490"/>
                </a:lnTo>
                <a:lnTo>
                  <a:pt x="1807606" y="1309443"/>
                </a:lnTo>
                <a:lnTo>
                  <a:pt x="1811837" y="1307396"/>
                </a:lnTo>
                <a:lnTo>
                  <a:pt x="1816068" y="1305349"/>
                </a:lnTo>
                <a:lnTo>
                  <a:pt x="1820299" y="1307396"/>
                </a:lnTo>
                <a:lnTo>
                  <a:pt x="1820299" y="1309443"/>
                </a:lnTo>
                <a:lnTo>
                  <a:pt x="1824571" y="1311490"/>
                </a:lnTo>
                <a:lnTo>
                  <a:pt x="1824571" y="1315584"/>
                </a:lnTo>
                <a:lnTo>
                  <a:pt x="1828802" y="1317632"/>
                </a:lnTo>
                <a:lnTo>
                  <a:pt x="1828802" y="1323798"/>
                </a:lnTo>
                <a:lnTo>
                  <a:pt x="1833033" y="1325845"/>
                </a:lnTo>
                <a:lnTo>
                  <a:pt x="1833033" y="1331987"/>
                </a:lnTo>
                <a:lnTo>
                  <a:pt x="1837304" y="1336081"/>
                </a:lnTo>
                <a:lnTo>
                  <a:pt x="1837304" y="1344270"/>
                </a:lnTo>
                <a:lnTo>
                  <a:pt x="1841535" y="1346317"/>
                </a:lnTo>
                <a:lnTo>
                  <a:pt x="1841535" y="1350436"/>
                </a:lnTo>
                <a:lnTo>
                  <a:pt x="1845766" y="1352483"/>
                </a:lnTo>
                <a:lnTo>
                  <a:pt x="1845766" y="1356578"/>
                </a:lnTo>
                <a:lnTo>
                  <a:pt x="1850038" y="1358625"/>
                </a:lnTo>
                <a:lnTo>
                  <a:pt x="1850038" y="1362719"/>
                </a:lnTo>
                <a:lnTo>
                  <a:pt x="1854269" y="1362719"/>
                </a:lnTo>
                <a:lnTo>
                  <a:pt x="1854269" y="1364767"/>
                </a:lnTo>
                <a:lnTo>
                  <a:pt x="1862731" y="1364767"/>
                </a:lnTo>
                <a:lnTo>
                  <a:pt x="1862731" y="1366814"/>
                </a:lnTo>
                <a:lnTo>
                  <a:pt x="1867002" y="1368861"/>
                </a:lnTo>
                <a:lnTo>
                  <a:pt x="1867002" y="1370908"/>
                </a:lnTo>
                <a:lnTo>
                  <a:pt x="1871233" y="1375027"/>
                </a:lnTo>
                <a:lnTo>
                  <a:pt x="1875464" y="1379122"/>
                </a:lnTo>
                <a:lnTo>
                  <a:pt x="1875464" y="1383216"/>
                </a:lnTo>
                <a:lnTo>
                  <a:pt x="1879736" y="1387310"/>
                </a:lnTo>
                <a:lnTo>
                  <a:pt x="1879736" y="1391405"/>
                </a:lnTo>
                <a:lnTo>
                  <a:pt x="1883967" y="1397571"/>
                </a:lnTo>
                <a:lnTo>
                  <a:pt x="1883967" y="1403713"/>
                </a:lnTo>
                <a:lnTo>
                  <a:pt x="1888198" y="1409854"/>
                </a:lnTo>
                <a:lnTo>
                  <a:pt x="1888198" y="1413949"/>
                </a:lnTo>
                <a:lnTo>
                  <a:pt x="1892470" y="1420090"/>
                </a:lnTo>
                <a:lnTo>
                  <a:pt x="1892470" y="1426257"/>
                </a:lnTo>
                <a:lnTo>
                  <a:pt x="1896701" y="1432398"/>
                </a:lnTo>
                <a:lnTo>
                  <a:pt x="1896701" y="1438540"/>
                </a:lnTo>
                <a:lnTo>
                  <a:pt x="1900932" y="1444681"/>
                </a:lnTo>
                <a:lnTo>
                  <a:pt x="1900932" y="1450848"/>
                </a:lnTo>
                <a:lnTo>
                  <a:pt x="1905163" y="1456989"/>
                </a:lnTo>
                <a:lnTo>
                  <a:pt x="1905163" y="1463131"/>
                </a:lnTo>
                <a:lnTo>
                  <a:pt x="1909434" y="1467225"/>
                </a:lnTo>
                <a:lnTo>
                  <a:pt x="1909434" y="1473392"/>
                </a:lnTo>
                <a:lnTo>
                  <a:pt x="1913665" y="1477486"/>
                </a:lnTo>
                <a:lnTo>
                  <a:pt x="1913665" y="1481580"/>
                </a:lnTo>
                <a:lnTo>
                  <a:pt x="1917896" y="1485675"/>
                </a:lnTo>
                <a:lnTo>
                  <a:pt x="1917896" y="1487722"/>
                </a:lnTo>
                <a:lnTo>
                  <a:pt x="1922168" y="1491816"/>
                </a:lnTo>
                <a:lnTo>
                  <a:pt x="1926399" y="1493863"/>
                </a:lnTo>
                <a:lnTo>
                  <a:pt x="1930630" y="1502077"/>
                </a:lnTo>
                <a:lnTo>
                  <a:pt x="1939133" y="1510266"/>
                </a:lnTo>
                <a:lnTo>
                  <a:pt x="1943364" y="1516407"/>
                </a:lnTo>
                <a:lnTo>
                  <a:pt x="1939133" y="446733"/>
                </a:lnTo>
                <a:lnTo>
                  <a:pt x="1909434" y="446733"/>
                </a:lnTo>
                <a:lnTo>
                  <a:pt x="1900932" y="448780"/>
                </a:lnTo>
                <a:lnTo>
                  <a:pt x="1875464" y="448780"/>
                </a:lnTo>
                <a:lnTo>
                  <a:pt x="1871233" y="446733"/>
                </a:lnTo>
                <a:lnTo>
                  <a:pt x="1867002" y="446733"/>
                </a:lnTo>
                <a:lnTo>
                  <a:pt x="1867002" y="426236"/>
                </a:lnTo>
                <a:lnTo>
                  <a:pt x="1862731" y="422142"/>
                </a:lnTo>
                <a:lnTo>
                  <a:pt x="1862731" y="372960"/>
                </a:lnTo>
                <a:lnTo>
                  <a:pt x="1858500" y="366818"/>
                </a:lnTo>
                <a:lnTo>
                  <a:pt x="1858500" y="323778"/>
                </a:lnTo>
                <a:lnTo>
                  <a:pt x="1854269" y="319683"/>
                </a:lnTo>
                <a:lnTo>
                  <a:pt x="1854269" y="168043"/>
                </a:lnTo>
                <a:lnTo>
                  <a:pt x="1858500" y="161901"/>
                </a:lnTo>
                <a:lnTo>
                  <a:pt x="1858500" y="98364"/>
                </a:lnTo>
                <a:lnTo>
                  <a:pt x="1854269" y="94269"/>
                </a:lnTo>
                <a:lnTo>
                  <a:pt x="1850038" y="88128"/>
                </a:lnTo>
                <a:lnTo>
                  <a:pt x="1841535" y="84034"/>
                </a:lnTo>
                <a:lnTo>
                  <a:pt x="1837304" y="77867"/>
                </a:lnTo>
                <a:lnTo>
                  <a:pt x="1828802" y="73773"/>
                </a:lnTo>
                <a:lnTo>
                  <a:pt x="1820299" y="69678"/>
                </a:lnTo>
                <a:lnTo>
                  <a:pt x="1811837" y="63537"/>
                </a:lnTo>
                <a:lnTo>
                  <a:pt x="1799103" y="59442"/>
                </a:lnTo>
                <a:lnTo>
                  <a:pt x="1790601" y="55348"/>
                </a:lnTo>
                <a:lnTo>
                  <a:pt x="1777908" y="51229"/>
                </a:lnTo>
                <a:lnTo>
                  <a:pt x="1765174" y="47134"/>
                </a:lnTo>
                <a:lnTo>
                  <a:pt x="1752440" y="43040"/>
                </a:lnTo>
                <a:lnTo>
                  <a:pt x="1739707" y="38946"/>
                </a:lnTo>
                <a:lnTo>
                  <a:pt x="1726973" y="34851"/>
                </a:lnTo>
                <a:lnTo>
                  <a:pt x="1714240" y="30757"/>
                </a:lnTo>
                <a:lnTo>
                  <a:pt x="1701506" y="26638"/>
                </a:lnTo>
                <a:lnTo>
                  <a:pt x="1688772" y="24591"/>
                </a:lnTo>
                <a:lnTo>
                  <a:pt x="1676039" y="20496"/>
                </a:lnTo>
                <a:lnTo>
                  <a:pt x="1667577" y="18449"/>
                </a:lnTo>
                <a:lnTo>
                  <a:pt x="1654843" y="14355"/>
                </a:lnTo>
                <a:lnTo>
                  <a:pt x="1642109" y="12308"/>
                </a:lnTo>
                <a:lnTo>
                  <a:pt x="1633607" y="10260"/>
                </a:lnTo>
                <a:lnTo>
                  <a:pt x="1620873" y="8213"/>
                </a:lnTo>
                <a:lnTo>
                  <a:pt x="1612411" y="6166"/>
                </a:lnTo>
                <a:lnTo>
                  <a:pt x="1603909" y="4094"/>
                </a:lnTo>
                <a:lnTo>
                  <a:pt x="1599678" y="2047"/>
                </a:lnTo>
                <a:lnTo>
                  <a:pt x="1591175" y="2047"/>
                </a:lnTo>
                <a:lnTo>
                  <a:pt x="1586944" y="0"/>
                </a:lnTo>
                <a:lnTo>
                  <a:pt x="1565748" y="0"/>
                </a:lnTo>
                <a:lnTo>
                  <a:pt x="1557246" y="2047"/>
                </a:lnTo>
                <a:lnTo>
                  <a:pt x="1540281" y="2047"/>
                </a:lnTo>
                <a:lnTo>
                  <a:pt x="1531778" y="4094"/>
                </a:lnTo>
                <a:lnTo>
                  <a:pt x="1523316" y="4094"/>
                </a:lnTo>
                <a:lnTo>
                  <a:pt x="1519045" y="6166"/>
                </a:lnTo>
                <a:lnTo>
                  <a:pt x="1510583" y="6166"/>
                </a:lnTo>
                <a:lnTo>
                  <a:pt x="1502080" y="8213"/>
                </a:lnTo>
                <a:lnTo>
                  <a:pt x="1497849" y="10260"/>
                </a:lnTo>
                <a:lnTo>
                  <a:pt x="1489346" y="10260"/>
                </a:lnTo>
                <a:lnTo>
                  <a:pt x="1480885" y="12308"/>
                </a:lnTo>
                <a:lnTo>
                  <a:pt x="1476613" y="14355"/>
                </a:lnTo>
                <a:lnTo>
                  <a:pt x="1468151" y="16402"/>
                </a:lnTo>
                <a:lnTo>
                  <a:pt x="1463879" y="18449"/>
                </a:lnTo>
                <a:lnTo>
                  <a:pt x="1459648" y="20496"/>
                </a:lnTo>
                <a:lnTo>
                  <a:pt x="1451146" y="22543"/>
                </a:lnTo>
                <a:lnTo>
                  <a:pt x="1446915" y="24591"/>
                </a:lnTo>
                <a:lnTo>
                  <a:pt x="1442684" y="26638"/>
                </a:lnTo>
                <a:lnTo>
                  <a:pt x="1438453" y="28685"/>
                </a:lnTo>
                <a:lnTo>
                  <a:pt x="1434181" y="30757"/>
                </a:lnTo>
                <a:lnTo>
                  <a:pt x="1429950" y="34851"/>
                </a:lnTo>
                <a:lnTo>
                  <a:pt x="1425719" y="36899"/>
                </a:lnTo>
                <a:lnTo>
                  <a:pt x="1421447" y="40993"/>
                </a:lnTo>
                <a:lnTo>
                  <a:pt x="1421447" y="43040"/>
                </a:lnTo>
                <a:lnTo>
                  <a:pt x="1417216" y="47134"/>
                </a:lnTo>
                <a:lnTo>
                  <a:pt x="1412985" y="51229"/>
                </a:lnTo>
                <a:lnTo>
                  <a:pt x="1412985" y="190587"/>
                </a:lnTo>
                <a:lnTo>
                  <a:pt x="1408754" y="194681"/>
                </a:lnTo>
                <a:lnTo>
                  <a:pt x="1408754" y="223366"/>
                </a:lnTo>
                <a:lnTo>
                  <a:pt x="1404483" y="229508"/>
                </a:lnTo>
                <a:lnTo>
                  <a:pt x="1404483" y="243863"/>
                </a:lnTo>
                <a:lnTo>
                  <a:pt x="1400252" y="250005"/>
                </a:lnTo>
                <a:lnTo>
                  <a:pt x="1400252" y="256146"/>
                </a:lnTo>
                <a:lnTo>
                  <a:pt x="1396021" y="262313"/>
                </a:lnTo>
                <a:lnTo>
                  <a:pt x="1396021" y="270501"/>
                </a:lnTo>
                <a:lnTo>
                  <a:pt x="1391749" y="276643"/>
                </a:lnTo>
                <a:lnTo>
                  <a:pt x="1391749" y="282784"/>
                </a:lnTo>
                <a:lnTo>
                  <a:pt x="1387518" y="290998"/>
                </a:lnTo>
                <a:lnTo>
                  <a:pt x="1383287" y="297140"/>
                </a:lnTo>
                <a:lnTo>
                  <a:pt x="1379015" y="303281"/>
                </a:lnTo>
                <a:lnTo>
                  <a:pt x="1374784" y="309448"/>
                </a:lnTo>
                <a:lnTo>
                  <a:pt x="1370553" y="315589"/>
                </a:lnTo>
                <a:lnTo>
                  <a:pt x="1362051" y="321731"/>
                </a:lnTo>
                <a:lnTo>
                  <a:pt x="1357820" y="327872"/>
                </a:lnTo>
                <a:lnTo>
                  <a:pt x="1349317" y="334039"/>
                </a:lnTo>
                <a:lnTo>
                  <a:pt x="1345086" y="338133"/>
                </a:lnTo>
                <a:lnTo>
                  <a:pt x="1336584" y="344275"/>
                </a:lnTo>
                <a:lnTo>
                  <a:pt x="1323891" y="352463"/>
                </a:lnTo>
                <a:lnTo>
                  <a:pt x="1315388" y="358605"/>
                </a:lnTo>
                <a:lnTo>
                  <a:pt x="1298423" y="364771"/>
                </a:lnTo>
                <a:lnTo>
                  <a:pt x="1285690" y="372960"/>
                </a:lnTo>
                <a:lnTo>
                  <a:pt x="1268725" y="381149"/>
                </a:lnTo>
                <a:lnTo>
                  <a:pt x="1251720" y="389362"/>
                </a:lnTo>
                <a:lnTo>
                  <a:pt x="1234755" y="395504"/>
                </a:lnTo>
                <a:lnTo>
                  <a:pt x="1217791" y="403693"/>
                </a:lnTo>
                <a:lnTo>
                  <a:pt x="1196595" y="411906"/>
                </a:lnTo>
                <a:lnTo>
                  <a:pt x="1179590" y="420095"/>
                </a:lnTo>
                <a:lnTo>
                  <a:pt x="1158394" y="430331"/>
                </a:lnTo>
                <a:lnTo>
                  <a:pt x="1158394" y="432378"/>
                </a:lnTo>
                <a:lnTo>
                  <a:pt x="1154163" y="436497"/>
                </a:lnTo>
                <a:lnTo>
                  <a:pt x="1154163" y="442639"/>
                </a:lnTo>
                <a:lnTo>
                  <a:pt x="1149891" y="444686"/>
                </a:lnTo>
                <a:lnTo>
                  <a:pt x="1145660" y="448780"/>
                </a:lnTo>
                <a:lnTo>
                  <a:pt x="1141429" y="450827"/>
                </a:lnTo>
                <a:lnTo>
                  <a:pt x="1137158" y="452875"/>
                </a:lnTo>
                <a:lnTo>
                  <a:pt x="1132927" y="454922"/>
                </a:lnTo>
                <a:lnTo>
                  <a:pt x="1124424" y="456969"/>
                </a:lnTo>
                <a:lnTo>
                  <a:pt x="1120193" y="459016"/>
                </a:lnTo>
                <a:lnTo>
                  <a:pt x="1111731" y="461088"/>
                </a:lnTo>
                <a:lnTo>
                  <a:pt x="1103229" y="461088"/>
                </a:lnTo>
                <a:lnTo>
                  <a:pt x="1094726" y="463136"/>
                </a:lnTo>
                <a:lnTo>
                  <a:pt x="1077761" y="463136"/>
                </a:lnTo>
                <a:lnTo>
                  <a:pt x="1056566" y="469277"/>
                </a:lnTo>
                <a:lnTo>
                  <a:pt x="1035329" y="477466"/>
                </a:lnTo>
                <a:lnTo>
                  <a:pt x="1014134" y="485679"/>
                </a:lnTo>
                <a:lnTo>
                  <a:pt x="997169" y="493868"/>
                </a:lnTo>
                <a:lnTo>
                  <a:pt x="980164" y="500010"/>
                </a:lnTo>
                <a:lnTo>
                  <a:pt x="958968" y="506151"/>
                </a:lnTo>
                <a:lnTo>
                  <a:pt x="946235" y="514365"/>
                </a:lnTo>
                <a:lnTo>
                  <a:pt x="929270" y="520506"/>
                </a:lnTo>
                <a:lnTo>
                  <a:pt x="912305" y="524601"/>
                </a:lnTo>
                <a:lnTo>
                  <a:pt x="899572" y="530742"/>
                </a:lnTo>
                <a:lnTo>
                  <a:pt x="891069" y="534837"/>
                </a:lnTo>
                <a:lnTo>
                  <a:pt x="878335" y="541003"/>
                </a:lnTo>
                <a:lnTo>
                  <a:pt x="869874" y="545097"/>
                </a:lnTo>
                <a:lnTo>
                  <a:pt x="865602" y="547145"/>
                </a:lnTo>
                <a:lnTo>
                  <a:pt x="861371" y="551239"/>
                </a:lnTo>
                <a:lnTo>
                  <a:pt x="857140" y="553286"/>
                </a:lnTo>
                <a:lnTo>
                  <a:pt x="848637" y="553286"/>
                </a:lnTo>
                <a:lnTo>
                  <a:pt x="844406" y="555333"/>
                </a:lnTo>
                <a:lnTo>
                  <a:pt x="835904" y="555333"/>
                </a:lnTo>
                <a:lnTo>
                  <a:pt x="831673" y="557380"/>
                </a:lnTo>
                <a:lnTo>
                  <a:pt x="823170" y="557380"/>
                </a:lnTo>
                <a:lnTo>
                  <a:pt x="823170" y="559428"/>
                </a:lnTo>
                <a:lnTo>
                  <a:pt x="810436" y="559428"/>
                </a:lnTo>
                <a:lnTo>
                  <a:pt x="810436" y="561475"/>
                </a:lnTo>
                <a:lnTo>
                  <a:pt x="797703" y="561475"/>
                </a:lnTo>
                <a:lnTo>
                  <a:pt x="797703" y="563547"/>
                </a:lnTo>
                <a:lnTo>
                  <a:pt x="776507" y="563547"/>
                </a:lnTo>
                <a:lnTo>
                  <a:pt x="776507" y="565594"/>
                </a:lnTo>
                <a:lnTo>
                  <a:pt x="751040" y="565594"/>
                </a:lnTo>
                <a:lnTo>
                  <a:pt x="751040" y="563547"/>
                </a:lnTo>
                <a:lnTo>
                  <a:pt x="738306" y="563547"/>
                </a:lnTo>
                <a:lnTo>
                  <a:pt x="738306" y="561475"/>
                </a:lnTo>
                <a:lnTo>
                  <a:pt x="734075" y="561475"/>
                </a:lnTo>
                <a:lnTo>
                  <a:pt x="729844" y="559428"/>
                </a:lnTo>
                <a:lnTo>
                  <a:pt x="729844" y="557380"/>
                </a:lnTo>
                <a:lnTo>
                  <a:pt x="725573" y="555333"/>
                </a:lnTo>
                <a:lnTo>
                  <a:pt x="725573" y="526648"/>
                </a:lnTo>
                <a:lnTo>
                  <a:pt x="721342" y="526648"/>
                </a:lnTo>
                <a:lnTo>
                  <a:pt x="721342" y="518459"/>
                </a:lnTo>
                <a:lnTo>
                  <a:pt x="717111" y="516412"/>
                </a:lnTo>
                <a:lnTo>
                  <a:pt x="717111" y="487727"/>
                </a:lnTo>
                <a:lnTo>
                  <a:pt x="712880" y="487727"/>
                </a:lnTo>
                <a:lnTo>
                  <a:pt x="712880" y="477466"/>
                </a:lnTo>
                <a:lnTo>
                  <a:pt x="708608" y="475419"/>
                </a:lnTo>
                <a:lnTo>
                  <a:pt x="708608" y="456969"/>
                </a:lnTo>
                <a:lnTo>
                  <a:pt x="712880" y="454922"/>
                </a:lnTo>
                <a:lnTo>
                  <a:pt x="712880" y="452875"/>
                </a:lnTo>
                <a:lnTo>
                  <a:pt x="717111" y="452875"/>
                </a:lnTo>
                <a:lnTo>
                  <a:pt x="721342" y="198775"/>
                </a:lnTo>
                <a:lnTo>
                  <a:pt x="712880" y="198775"/>
                </a:lnTo>
                <a:lnTo>
                  <a:pt x="704377" y="196728"/>
                </a:lnTo>
                <a:lnTo>
                  <a:pt x="691643" y="196728"/>
                </a:lnTo>
                <a:lnTo>
                  <a:pt x="683141" y="194681"/>
                </a:lnTo>
                <a:lnTo>
                  <a:pt x="674679" y="192634"/>
                </a:lnTo>
                <a:lnTo>
                  <a:pt x="666176" y="192634"/>
                </a:lnTo>
                <a:lnTo>
                  <a:pt x="657714" y="190587"/>
                </a:lnTo>
                <a:lnTo>
                  <a:pt x="644980" y="190587"/>
                </a:lnTo>
                <a:lnTo>
                  <a:pt x="636478" y="188539"/>
                </a:lnTo>
                <a:lnTo>
                  <a:pt x="628016" y="188539"/>
                </a:lnTo>
                <a:lnTo>
                  <a:pt x="619513" y="186492"/>
                </a:lnTo>
                <a:lnTo>
                  <a:pt x="611011" y="186492"/>
                </a:lnTo>
                <a:lnTo>
                  <a:pt x="602549" y="184445"/>
                </a:lnTo>
                <a:lnTo>
                  <a:pt x="594046" y="182398"/>
                </a:lnTo>
                <a:lnTo>
                  <a:pt x="585584" y="182398"/>
                </a:lnTo>
                <a:lnTo>
                  <a:pt x="577081" y="180326"/>
                </a:lnTo>
                <a:lnTo>
                  <a:pt x="568579" y="180326"/>
                </a:lnTo>
                <a:lnTo>
                  <a:pt x="560117" y="178279"/>
                </a:lnTo>
                <a:lnTo>
                  <a:pt x="551614" y="176231"/>
                </a:lnTo>
                <a:lnTo>
                  <a:pt x="543152" y="176231"/>
                </a:lnTo>
                <a:lnTo>
                  <a:pt x="534649" y="174184"/>
                </a:lnTo>
                <a:lnTo>
                  <a:pt x="526147" y="174184"/>
                </a:lnTo>
                <a:lnTo>
                  <a:pt x="517685" y="172137"/>
                </a:lnTo>
                <a:lnTo>
                  <a:pt x="509182" y="170090"/>
                </a:lnTo>
                <a:lnTo>
                  <a:pt x="466750" y="165995"/>
                </a:lnTo>
                <a:lnTo>
                  <a:pt x="428549" y="159854"/>
                </a:lnTo>
                <a:lnTo>
                  <a:pt x="394620" y="155735"/>
                </a:lnTo>
                <a:lnTo>
                  <a:pt x="360691" y="151640"/>
                </a:lnTo>
                <a:lnTo>
                  <a:pt x="330993" y="147546"/>
                </a:lnTo>
                <a:lnTo>
                  <a:pt x="305525" y="143452"/>
                </a:lnTo>
                <a:lnTo>
                  <a:pt x="280058" y="141404"/>
                </a:lnTo>
                <a:lnTo>
                  <a:pt x="258862" y="137310"/>
                </a:lnTo>
                <a:lnTo>
                  <a:pt x="241857" y="135263"/>
                </a:lnTo>
                <a:lnTo>
                  <a:pt x="224893" y="135263"/>
                </a:lnTo>
                <a:lnTo>
                  <a:pt x="212159" y="133216"/>
                </a:lnTo>
                <a:lnTo>
                  <a:pt x="178230" y="133216"/>
                </a:lnTo>
                <a:lnTo>
                  <a:pt x="169727" y="135263"/>
                </a:lnTo>
                <a:lnTo>
                  <a:pt x="165496" y="137310"/>
                </a:lnTo>
                <a:lnTo>
                  <a:pt x="161265" y="141404"/>
                </a:lnTo>
                <a:lnTo>
                  <a:pt x="156993" y="145499"/>
                </a:lnTo>
                <a:lnTo>
                  <a:pt x="152762" y="149593"/>
                </a:lnTo>
                <a:lnTo>
                  <a:pt x="152762" y="252052"/>
                </a:lnTo>
                <a:lnTo>
                  <a:pt x="148531" y="268454"/>
                </a:lnTo>
                <a:lnTo>
                  <a:pt x="148531" y="286904"/>
                </a:lnTo>
                <a:lnTo>
                  <a:pt x="144260" y="305328"/>
                </a:lnTo>
                <a:lnTo>
                  <a:pt x="144260" y="317636"/>
                </a:lnTo>
                <a:lnTo>
                  <a:pt x="140029" y="319683"/>
                </a:lnTo>
                <a:lnTo>
                  <a:pt x="140029" y="334039"/>
                </a:lnTo>
                <a:lnTo>
                  <a:pt x="135798" y="336086"/>
                </a:lnTo>
                <a:lnTo>
                  <a:pt x="135798" y="350416"/>
                </a:lnTo>
                <a:lnTo>
                  <a:pt x="131567" y="350416"/>
                </a:lnTo>
                <a:lnTo>
                  <a:pt x="131567" y="358605"/>
                </a:lnTo>
                <a:lnTo>
                  <a:pt x="127295" y="360677"/>
                </a:lnTo>
                <a:lnTo>
                  <a:pt x="127295" y="368866"/>
                </a:lnTo>
                <a:lnTo>
                  <a:pt x="123064" y="372960"/>
                </a:lnTo>
                <a:lnTo>
                  <a:pt x="123064" y="391409"/>
                </a:lnTo>
                <a:lnTo>
                  <a:pt x="118833" y="395504"/>
                </a:lnTo>
                <a:lnTo>
                  <a:pt x="118833" y="416001"/>
                </a:lnTo>
                <a:lnTo>
                  <a:pt x="114562" y="420095"/>
                </a:lnTo>
                <a:lnTo>
                  <a:pt x="114562" y="434425"/>
                </a:lnTo>
                <a:lnTo>
                  <a:pt x="110331" y="438544"/>
                </a:lnTo>
                <a:lnTo>
                  <a:pt x="110331" y="454922"/>
                </a:lnTo>
                <a:lnTo>
                  <a:pt x="106100" y="459016"/>
                </a:lnTo>
                <a:lnTo>
                  <a:pt x="106100" y="467230"/>
                </a:lnTo>
                <a:lnTo>
                  <a:pt x="101828" y="469277"/>
                </a:lnTo>
                <a:lnTo>
                  <a:pt x="101828" y="473371"/>
                </a:lnTo>
                <a:lnTo>
                  <a:pt x="97597" y="477466"/>
                </a:lnTo>
                <a:lnTo>
                  <a:pt x="97597" y="489774"/>
                </a:lnTo>
                <a:lnTo>
                  <a:pt x="93366" y="495915"/>
                </a:lnTo>
                <a:lnTo>
                  <a:pt x="93366" y="504104"/>
                </a:lnTo>
                <a:lnTo>
                  <a:pt x="89135" y="512318"/>
                </a:lnTo>
                <a:lnTo>
                  <a:pt x="89135" y="530742"/>
                </a:lnTo>
                <a:lnTo>
                  <a:pt x="84863" y="541003"/>
                </a:lnTo>
                <a:lnTo>
                  <a:pt x="84863" y="563547"/>
                </a:lnTo>
                <a:lnTo>
                  <a:pt x="80632" y="573783"/>
                </a:lnTo>
                <a:lnTo>
                  <a:pt x="80632" y="606563"/>
                </a:lnTo>
                <a:lnTo>
                  <a:pt x="76401" y="618871"/>
                </a:lnTo>
                <a:lnTo>
                  <a:pt x="76401" y="641415"/>
                </a:lnTo>
                <a:lnTo>
                  <a:pt x="72130" y="651650"/>
                </a:lnTo>
                <a:lnTo>
                  <a:pt x="72130" y="680336"/>
                </a:lnTo>
                <a:lnTo>
                  <a:pt x="67899" y="688550"/>
                </a:lnTo>
                <a:lnTo>
                  <a:pt x="67899" y="715188"/>
                </a:lnTo>
                <a:lnTo>
                  <a:pt x="63668" y="719282"/>
                </a:lnTo>
                <a:lnTo>
                  <a:pt x="63668" y="752062"/>
                </a:lnTo>
                <a:lnTo>
                  <a:pt x="59396" y="758203"/>
                </a:lnTo>
                <a:lnTo>
                  <a:pt x="59396" y="856568"/>
                </a:lnTo>
                <a:lnTo>
                  <a:pt x="63668" y="862709"/>
                </a:lnTo>
                <a:lnTo>
                  <a:pt x="63668" y="903703"/>
                </a:lnTo>
                <a:lnTo>
                  <a:pt x="67899" y="909844"/>
                </a:lnTo>
                <a:lnTo>
                  <a:pt x="67899" y="1049202"/>
                </a:lnTo>
                <a:lnTo>
                  <a:pt x="63668" y="1061485"/>
                </a:lnTo>
                <a:lnTo>
                  <a:pt x="63668" y="1086076"/>
                </a:lnTo>
                <a:lnTo>
                  <a:pt x="59396" y="1096337"/>
                </a:lnTo>
                <a:lnTo>
                  <a:pt x="59396" y="1108620"/>
                </a:lnTo>
                <a:lnTo>
                  <a:pt x="55165" y="1120928"/>
                </a:lnTo>
                <a:lnTo>
                  <a:pt x="55165" y="1131164"/>
                </a:lnTo>
                <a:lnTo>
                  <a:pt x="50934" y="1143447"/>
                </a:lnTo>
                <a:lnTo>
                  <a:pt x="46703" y="1153708"/>
                </a:lnTo>
                <a:lnTo>
                  <a:pt x="46703" y="1165991"/>
                </a:lnTo>
                <a:lnTo>
                  <a:pt x="42431" y="1176252"/>
                </a:lnTo>
                <a:lnTo>
                  <a:pt x="42431" y="1186487"/>
                </a:lnTo>
                <a:lnTo>
                  <a:pt x="38200" y="1196748"/>
                </a:lnTo>
                <a:lnTo>
                  <a:pt x="33969" y="1206984"/>
                </a:lnTo>
                <a:lnTo>
                  <a:pt x="33969" y="1217220"/>
                </a:lnTo>
                <a:lnTo>
                  <a:pt x="29698" y="1227481"/>
                </a:lnTo>
                <a:lnTo>
                  <a:pt x="25467" y="1237717"/>
                </a:lnTo>
                <a:lnTo>
                  <a:pt x="25467" y="1245930"/>
                </a:lnTo>
                <a:lnTo>
                  <a:pt x="21236" y="1256166"/>
                </a:lnTo>
                <a:lnTo>
                  <a:pt x="21236" y="1264355"/>
                </a:lnTo>
                <a:lnTo>
                  <a:pt x="17005" y="1272569"/>
                </a:lnTo>
                <a:lnTo>
                  <a:pt x="12733" y="1282805"/>
                </a:lnTo>
                <a:lnTo>
                  <a:pt x="12733" y="1290993"/>
                </a:lnTo>
                <a:lnTo>
                  <a:pt x="8502" y="1299207"/>
                </a:lnTo>
                <a:lnTo>
                  <a:pt x="8502" y="1313537"/>
                </a:lnTo>
                <a:lnTo>
                  <a:pt x="4271" y="1321751"/>
                </a:lnTo>
                <a:lnTo>
                  <a:pt x="4271" y="1336081"/>
                </a:lnTo>
                <a:lnTo>
                  <a:pt x="0" y="1342223"/>
                </a:lnTo>
                <a:lnTo>
                  <a:pt x="0" y="1352483"/>
                </a:lnTo>
                <a:lnTo>
                  <a:pt x="4271" y="1356578"/>
                </a:lnTo>
                <a:lnTo>
                  <a:pt x="4271" y="1364767"/>
                </a:lnTo>
                <a:lnTo>
                  <a:pt x="8502" y="1368861"/>
                </a:lnTo>
                <a:lnTo>
                  <a:pt x="8502" y="1372980"/>
                </a:lnTo>
                <a:lnTo>
                  <a:pt x="12733" y="1377075"/>
                </a:lnTo>
                <a:lnTo>
                  <a:pt x="12733" y="1379122"/>
                </a:lnTo>
                <a:lnTo>
                  <a:pt x="17005" y="1383216"/>
                </a:lnTo>
                <a:lnTo>
                  <a:pt x="21236" y="1385263"/>
                </a:lnTo>
                <a:lnTo>
                  <a:pt x="21236" y="1389358"/>
                </a:lnTo>
                <a:lnTo>
                  <a:pt x="25467" y="1391405"/>
                </a:lnTo>
                <a:lnTo>
                  <a:pt x="29698" y="1395499"/>
                </a:lnTo>
                <a:lnTo>
                  <a:pt x="33969" y="1397571"/>
                </a:lnTo>
                <a:lnTo>
                  <a:pt x="38200" y="1401666"/>
                </a:lnTo>
                <a:close/>
              </a:path>
            </a:pathLst>
          </a:custGeom>
          <a:solidFill>
            <a:srgbClr val="FBD90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610675" y="4209410"/>
            <a:ext cx="840094" cy="1348364"/>
          </a:xfrm>
          <a:custGeom>
            <a:avLst/>
            <a:gdLst/>
            <a:ahLst/>
            <a:cxnLst/>
            <a:rect l="l" t="t" r="r" b="b"/>
            <a:pathLst>
              <a:path w="840094" h="1348364">
                <a:moveTo>
                  <a:pt x="479240" y="924174"/>
                </a:moveTo>
                <a:lnTo>
                  <a:pt x="470696" y="924174"/>
                </a:lnTo>
                <a:lnTo>
                  <a:pt x="470696" y="922127"/>
                </a:lnTo>
                <a:lnTo>
                  <a:pt x="466628" y="922127"/>
                </a:lnTo>
                <a:lnTo>
                  <a:pt x="462153" y="920080"/>
                </a:lnTo>
                <a:lnTo>
                  <a:pt x="458085" y="918033"/>
                </a:lnTo>
                <a:lnTo>
                  <a:pt x="454017" y="918033"/>
                </a:lnTo>
                <a:lnTo>
                  <a:pt x="454017" y="915986"/>
                </a:lnTo>
                <a:lnTo>
                  <a:pt x="449542" y="915986"/>
                </a:lnTo>
                <a:lnTo>
                  <a:pt x="449542" y="913939"/>
                </a:lnTo>
                <a:lnTo>
                  <a:pt x="445473" y="911891"/>
                </a:lnTo>
                <a:lnTo>
                  <a:pt x="440998" y="911891"/>
                </a:lnTo>
                <a:lnTo>
                  <a:pt x="440998" y="909844"/>
                </a:lnTo>
                <a:lnTo>
                  <a:pt x="436930" y="907797"/>
                </a:lnTo>
                <a:lnTo>
                  <a:pt x="436930" y="905725"/>
                </a:lnTo>
                <a:lnTo>
                  <a:pt x="432455" y="903678"/>
                </a:lnTo>
                <a:lnTo>
                  <a:pt x="432455" y="901631"/>
                </a:lnTo>
                <a:lnTo>
                  <a:pt x="428387" y="899583"/>
                </a:lnTo>
                <a:lnTo>
                  <a:pt x="428387" y="895489"/>
                </a:lnTo>
                <a:lnTo>
                  <a:pt x="424318" y="893442"/>
                </a:lnTo>
                <a:lnTo>
                  <a:pt x="424318" y="889347"/>
                </a:lnTo>
                <a:lnTo>
                  <a:pt x="419843" y="887300"/>
                </a:lnTo>
                <a:lnTo>
                  <a:pt x="419843" y="846307"/>
                </a:lnTo>
                <a:lnTo>
                  <a:pt x="415775" y="834024"/>
                </a:lnTo>
                <a:lnTo>
                  <a:pt x="415775" y="764345"/>
                </a:lnTo>
                <a:lnTo>
                  <a:pt x="419843" y="760251"/>
                </a:lnTo>
                <a:lnTo>
                  <a:pt x="424318" y="754084"/>
                </a:lnTo>
                <a:lnTo>
                  <a:pt x="424318" y="749990"/>
                </a:lnTo>
                <a:lnTo>
                  <a:pt x="428387" y="745895"/>
                </a:lnTo>
                <a:lnTo>
                  <a:pt x="432455" y="743848"/>
                </a:lnTo>
                <a:lnTo>
                  <a:pt x="440998" y="739754"/>
                </a:lnTo>
                <a:lnTo>
                  <a:pt x="445473" y="737707"/>
                </a:lnTo>
                <a:lnTo>
                  <a:pt x="454017" y="733612"/>
                </a:lnTo>
                <a:lnTo>
                  <a:pt x="458085" y="731565"/>
                </a:lnTo>
                <a:lnTo>
                  <a:pt x="470696" y="729493"/>
                </a:lnTo>
                <a:lnTo>
                  <a:pt x="479240" y="727446"/>
                </a:lnTo>
                <a:lnTo>
                  <a:pt x="491851" y="725399"/>
                </a:lnTo>
                <a:lnTo>
                  <a:pt x="500395" y="723351"/>
                </a:lnTo>
                <a:lnTo>
                  <a:pt x="513413" y="721304"/>
                </a:lnTo>
                <a:lnTo>
                  <a:pt x="530093" y="717210"/>
                </a:lnTo>
                <a:lnTo>
                  <a:pt x="547180" y="715163"/>
                </a:lnTo>
                <a:lnTo>
                  <a:pt x="564266" y="713116"/>
                </a:lnTo>
                <a:lnTo>
                  <a:pt x="580946" y="711068"/>
                </a:lnTo>
                <a:lnTo>
                  <a:pt x="602508" y="709021"/>
                </a:lnTo>
                <a:lnTo>
                  <a:pt x="610644" y="706974"/>
                </a:lnTo>
                <a:lnTo>
                  <a:pt x="623663" y="704927"/>
                </a:lnTo>
                <a:lnTo>
                  <a:pt x="632206" y="702855"/>
                </a:lnTo>
                <a:lnTo>
                  <a:pt x="644818" y="702855"/>
                </a:lnTo>
                <a:lnTo>
                  <a:pt x="653361" y="700808"/>
                </a:lnTo>
                <a:lnTo>
                  <a:pt x="661904" y="698760"/>
                </a:lnTo>
                <a:lnTo>
                  <a:pt x="670041" y="696713"/>
                </a:lnTo>
                <a:lnTo>
                  <a:pt x="678584" y="696713"/>
                </a:lnTo>
                <a:lnTo>
                  <a:pt x="687128" y="694666"/>
                </a:lnTo>
                <a:lnTo>
                  <a:pt x="695671" y="692619"/>
                </a:lnTo>
                <a:lnTo>
                  <a:pt x="704214" y="692619"/>
                </a:lnTo>
                <a:lnTo>
                  <a:pt x="712758" y="690572"/>
                </a:lnTo>
                <a:lnTo>
                  <a:pt x="716826" y="688525"/>
                </a:lnTo>
                <a:lnTo>
                  <a:pt x="725369" y="688525"/>
                </a:lnTo>
                <a:lnTo>
                  <a:pt x="729437" y="686477"/>
                </a:lnTo>
                <a:lnTo>
                  <a:pt x="737981" y="686477"/>
                </a:lnTo>
                <a:lnTo>
                  <a:pt x="742456" y="684430"/>
                </a:lnTo>
                <a:lnTo>
                  <a:pt x="750999" y="684430"/>
                </a:lnTo>
                <a:lnTo>
                  <a:pt x="755067" y="682383"/>
                </a:lnTo>
                <a:lnTo>
                  <a:pt x="759542" y="682383"/>
                </a:lnTo>
                <a:lnTo>
                  <a:pt x="763611" y="680336"/>
                </a:lnTo>
                <a:lnTo>
                  <a:pt x="767679" y="680336"/>
                </a:lnTo>
                <a:lnTo>
                  <a:pt x="776222" y="678264"/>
                </a:lnTo>
                <a:lnTo>
                  <a:pt x="780697" y="678264"/>
                </a:lnTo>
                <a:lnTo>
                  <a:pt x="780697" y="676217"/>
                </a:lnTo>
                <a:lnTo>
                  <a:pt x="784766" y="676217"/>
                </a:lnTo>
                <a:lnTo>
                  <a:pt x="789241" y="674169"/>
                </a:lnTo>
                <a:lnTo>
                  <a:pt x="797377" y="674169"/>
                </a:lnTo>
                <a:lnTo>
                  <a:pt x="797377" y="672122"/>
                </a:lnTo>
                <a:lnTo>
                  <a:pt x="805921" y="672122"/>
                </a:lnTo>
                <a:lnTo>
                  <a:pt x="810396" y="670075"/>
                </a:lnTo>
                <a:lnTo>
                  <a:pt x="814464" y="668028"/>
                </a:lnTo>
                <a:lnTo>
                  <a:pt x="814464" y="659839"/>
                </a:lnTo>
                <a:lnTo>
                  <a:pt x="810396" y="657792"/>
                </a:lnTo>
                <a:lnTo>
                  <a:pt x="805921" y="657792"/>
                </a:lnTo>
                <a:lnTo>
                  <a:pt x="805921" y="655745"/>
                </a:lnTo>
                <a:lnTo>
                  <a:pt x="801852" y="653673"/>
                </a:lnTo>
                <a:lnTo>
                  <a:pt x="797377" y="651625"/>
                </a:lnTo>
                <a:lnTo>
                  <a:pt x="793309" y="649578"/>
                </a:lnTo>
                <a:lnTo>
                  <a:pt x="789241" y="647531"/>
                </a:lnTo>
                <a:lnTo>
                  <a:pt x="784766" y="643437"/>
                </a:lnTo>
                <a:lnTo>
                  <a:pt x="780697" y="641390"/>
                </a:lnTo>
                <a:lnTo>
                  <a:pt x="776222" y="637295"/>
                </a:lnTo>
                <a:lnTo>
                  <a:pt x="772154" y="635248"/>
                </a:lnTo>
                <a:lnTo>
                  <a:pt x="767679" y="631154"/>
                </a:lnTo>
                <a:lnTo>
                  <a:pt x="763611" y="629107"/>
                </a:lnTo>
                <a:lnTo>
                  <a:pt x="759542" y="624987"/>
                </a:lnTo>
                <a:lnTo>
                  <a:pt x="755067" y="620893"/>
                </a:lnTo>
                <a:lnTo>
                  <a:pt x="750999" y="616799"/>
                </a:lnTo>
                <a:lnTo>
                  <a:pt x="746524" y="610657"/>
                </a:lnTo>
                <a:lnTo>
                  <a:pt x="746524" y="606563"/>
                </a:lnTo>
                <a:lnTo>
                  <a:pt x="742456" y="600396"/>
                </a:lnTo>
                <a:lnTo>
                  <a:pt x="742456" y="596302"/>
                </a:lnTo>
                <a:lnTo>
                  <a:pt x="737981" y="590160"/>
                </a:lnTo>
                <a:lnTo>
                  <a:pt x="737981" y="561475"/>
                </a:lnTo>
                <a:lnTo>
                  <a:pt x="733912" y="555333"/>
                </a:lnTo>
                <a:lnTo>
                  <a:pt x="733912" y="547120"/>
                </a:lnTo>
                <a:lnTo>
                  <a:pt x="729437" y="540978"/>
                </a:lnTo>
                <a:lnTo>
                  <a:pt x="729437" y="536884"/>
                </a:lnTo>
                <a:lnTo>
                  <a:pt x="725369" y="532789"/>
                </a:lnTo>
                <a:lnTo>
                  <a:pt x="725369" y="528695"/>
                </a:lnTo>
                <a:lnTo>
                  <a:pt x="721301" y="524576"/>
                </a:lnTo>
                <a:lnTo>
                  <a:pt x="721301" y="520481"/>
                </a:lnTo>
                <a:lnTo>
                  <a:pt x="716826" y="518434"/>
                </a:lnTo>
                <a:lnTo>
                  <a:pt x="712758" y="514340"/>
                </a:lnTo>
                <a:lnTo>
                  <a:pt x="712758" y="512293"/>
                </a:lnTo>
                <a:lnTo>
                  <a:pt x="708282" y="508198"/>
                </a:lnTo>
                <a:lnTo>
                  <a:pt x="704214" y="506151"/>
                </a:lnTo>
                <a:lnTo>
                  <a:pt x="699739" y="502032"/>
                </a:lnTo>
                <a:lnTo>
                  <a:pt x="695671" y="499985"/>
                </a:lnTo>
                <a:lnTo>
                  <a:pt x="691603" y="497937"/>
                </a:lnTo>
                <a:lnTo>
                  <a:pt x="687128" y="495890"/>
                </a:lnTo>
                <a:lnTo>
                  <a:pt x="683059" y="493843"/>
                </a:lnTo>
                <a:lnTo>
                  <a:pt x="678584" y="491796"/>
                </a:lnTo>
                <a:lnTo>
                  <a:pt x="674516" y="489749"/>
                </a:lnTo>
                <a:lnTo>
                  <a:pt x="670041" y="487702"/>
                </a:lnTo>
                <a:lnTo>
                  <a:pt x="665973" y="485654"/>
                </a:lnTo>
                <a:lnTo>
                  <a:pt x="657429" y="485654"/>
                </a:lnTo>
                <a:lnTo>
                  <a:pt x="653361" y="483607"/>
                </a:lnTo>
                <a:lnTo>
                  <a:pt x="648886" y="481560"/>
                </a:lnTo>
                <a:lnTo>
                  <a:pt x="644818" y="481560"/>
                </a:lnTo>
                <a:lnTo>
                  <a:pt x="636274" y="479513"/>
                </a:lnTo>
                <a:lnTo>
                  <a:pt x="632206" y="479513"/>
                </a:lnTo>
                <a:lnTo>
                  <a:pt x="623663" y="477466"/>
                </a:lnTo>
                <a:lnTo>
                  <a:pt x="610644" y="477466"/>
                </a:lnTo>
                <a:lnTo>
                  <a:pt x="606576" y="475394"/>
                </a:lnTo>
                <a:lnTo>
                  <a:pt x="508938" y="475394"/>
                </a:lnTo>
                <a:lnTo>
                  <a:pt x="496326" y="477466"/>
                </a:lnTo>
                <a:lnTo>
                  <a:pt x="479240" y="477466"/>
                </a:lnTo>
                <a:lnTo>
                  <a:pt x="470696" y="479513"/>
                </a:lnTo>
                <a:lnTo>
                  <a:pt x="449542" y="479513"/>
                </a:lnTo>
                <a:lnTo>
                  <a:pt x="440998" y="481560"/>
                </a:lnTo>
                <a:lnTo>
                  <a:pt x="432455" y="481560"/>
                </a:lnTo>
                <a:lnTo>
                  <a:pt x="424318" y="483607"/>
                </a:lnTo>
                <a:lnTo>
                  <a:pt x="411300" y="483607"/>
                </a:lnTo>
                <a:lnTo>
                  <a:pt x="402757" y="485654"/>
                </a:lnTo>
                <a:lnTo>
                  <a:pt x="394620" y="485654"/>
                </a:lnTo>
                <a:lnTo>
                  <a:pt x="381602" y="487702"/>
                </a:lnTo>
                <a:lnTo>
                  <a:pt x="373058" y="487702"/>
                </a:lnTo>
                <a:lnTo>
                  <a:pt x="364922" y="489749"/>
                </a:lnTo>
                <a:lnTo>
                  <a:pt x="343360" y="489749"/>
                </a:lnTo>
                <a:lnTo>
                  <a:pt x="339292" y="491796"/>
                </a:lnTo>
                <a:lnTo>
                  <a:pt x="326680" y="491796"/>
                </a:lnTo>
                <a:lnTo>
                  <a:pt x="322205" y="493843"/>
                </a:lnTo>
                <a:lnTo>
                  <a:pt x="309594" y="493843"/>
                </a:lnTo>
                <a:lnTo>
                  <a:pt x="305525" y="495890"/>
                </a:lnTo>
                <a:lnTo>
                  <a:pt x="292507" y="495890"/>
                </a:lnTo>
                <a:lnTo>
                  <a:pt x="292507" y="497937"/>
                </a:lnTo>
                <a:lnTo>
                  <a:pt x="275827" y="497937"/>
                </a:lnTo>
                <a:lnTo>
                  <a:pt x="275827" y="499985"/>
                </a:lnTo>
                <a:lnTo>
                  <a:pt x="245722" y="499985"/>
                </a:lnTo>
                <a:lnTo>
                  <a:pt x="241654" y="497937"/>
                </a:lnTo>
                <a:lnTo>
                  <a:pt x="237586" y="497937"/>
                </a:lnTo>
                <a:lnTo>
                  <a:pt x="233110" y="495890"/>
                </a:lnTo>
                <a:lnTo>
                  <a:pt x="229042" y="495890"/>
                </a:lnTo>
                <a:lnTo>
                  <a:pt x="229042" y="493843"/>
                </a:lnTo>
                <a:lnTo>
                  <a:pt x="224567" y="493843"/>
                </a:lnTo>
                <a:lnTo>
                  <a:pt x="224567" y="491796"/>
                </a:lnTo>
                <a:lnTo>
                  <a:pt x="220499" y="491796"/>
                </a:lnTo>
                <a:lnTo>
                  <a:pt x="220499" y="487702"/>
                </a:lnTo>
                <a:lnTo>
                  <a:pt x="216024" y="485654"/>
                </a:lnTo>
                <a:lnTo>
                  <a:pt x="216024" y="446708"/>
                </a:lnTo>
                <a:lnTo>
                  <a:pt x="220499" y="434425"/>
                </a:lnTo>
                <a:lnTo>
                  <a:pt x="220499" y="426211"/>
                </a:lnTo>
                <a:lnTo>
                  <a:pt x="224567" y="415976"/>
                </a:lnTo>
                <a:lnTo>
                  <a:pt x="224567" y="407787"/>
                </a:lnTo>
                <a:lnTo>
                  <a:pt x="229042" y="399573"/>
                </a:lnTo>
                <a:lnTo>
                  <a:pt x="233110" y="391385"/>
                </a:lnTo>
                <a:lnTo>
                  <a:pt x="237586" y="385243"/>
                </a:lnTo>
                <a:lnTo>
                  <a:pt x="245722" y="379101"/>
                </a:lnTo>
                <a:lnTo>
                  <a:pt x="250197" y="374982"/>
                </a:lnTo>
                <a:lnTo>
                  <a:pt x="254265" y="370888"/>
                </a:lnTo>
                <a:lnTo>
                  <a:pt x="262809" y="366793"/>
                </a:lnTo>
                <a:lnTo>
                  <a:pt x="271352" y="362699"/>
                </a:lnTo>
                <a:lnTo>
                  <a:pt x="279895" y="360652"/>
                </a:lnTo>
                <a:lnTo>
                  <a:pt x="288439" y="358605"/>
                </a:lnTo>
                <a:lnTo>
                  <a:pt x="296982" y="356558"/>
                </a:lnTo>
                <a:lnTo>
                  <a:pt x="305525" y="354510"/>
                </a:lnTo>
                <a:lnTo>
                  <a:pt x="313662" y="352463"/>
                </a:lnTo>
                <a:lnTo>
                  <a:pt x="381602" y="352463"/>
                </a:lnTo>
                <a:lnTo>
                  <a:pt x="394620" y="354510"/>
                </a:lnTo>
                <a:lnTo>
                  <a:pt x="402757" y="354510"/>
                </a:lnTo>
                <a:lnTo>
                  <a:pt x="415775" y="356558"/>
                </a:lnTo>
                <a:lnTo>
                  <a:pt x="432455" y="356558"/>
                </a:lnTo>
                <a:lnTo>
                  <a:pt x="445473" y="358605"/>
                </a:lnTo>
                <a:lnTo>
                  <a:pt x="458085" y="358605"/>
                </a:lnTo>
                <a:lnTo>
                  <a:pt x="470696" y="360652"/>
                </a:lnTo>
                <a:lnTo>
                  <a:pt x="602508" y="360652"/>
                </a:lnTo>
                <a:lnTo>
                  <a:pt x="610644" y="358605"/>
                </a:lnTo>
                <a:lnTo>
                  <a:pt x="623663" y="358605"/>
                </a:lnTo>
                <a:lnTo>
                  <a:pt x="632206" y="356558"/>
                </a:lnTo>
                <a:lnTo>
                  <a:pt x="644818" y="354510"/>
                </a:lnTo>
                <a:lnTo>
                  <a:pt x="653361" y="352463"/>
                </a:lnTo>
                <a:lnTo>
                  <a:pt x="661904" y="350391"/>
                </a:lnTo>
                <a:lnTo>
                  <a:pt x="670041" y="348344"/>
                </a:lnTo>
                <a:lnTo>
                  <a:pt x="678584" y="344250"/>
                </a:lnTo>
                <a:lnTo>
                  <a:pt x="687128" y="340155"/>
                </a:lnTo>
                <a:lnTo>
                  <a:pt x="695671" y="336061"/>
                </a:lnTo>
                <a:lnTo>
                  <a:pt x="699739" y="331966"/>
                </a:lnTo>
                <a:lnTo>
                  <a:pt x="708282" y="325825"/>
                </a:lnTo>
                <a:lnTo>
                  <a:pt x="712758" y="319658"/>
                </a:lnTo>
                <a:lnTo>
                  <a:pt x="716826" y="313517"/>
                </a:lnTo>
                <a:lnTo>
                  <a:pt x="721301" y="305328"/>
                </a:lnTo>
                <a:lnTo>
                  <a:pt x="725369" y="297115"/>
                </a:lnTo>
                <a:lnTo>
                  <a:pt x="729437" y="288926"/>
                </a:lnTo>
                <a:lnTo>
                  <a:pt x="729437" y="239744"/>
                </a:lnTo>
                <a:lnTo>
                  <a:pt x="725369" y="233602"/>
                </a:lnTo>
                <a:lnTo>
                  <a:pt x="725369" y="221294"/>
                </a:lnTo>
                <a:lnTo>
                  <a:pt x="721301" y="217200"/>
                </a:lnTo>
                <a:lnTo>
                  <a:pt x="721301" y="211058"/>
                </a:lnTo>
                <a:lnTo>
                  <a:pt x="716826" y="204917"/>
                </a:lnTo>
                <a:lnTo>
                  <a:pt x="716826" y="198775"/>
                </a:lnTo>
                <a:lnTo>
                  <a:pt x="712758" y="194656"/>
                </a:lnTo>
                <a:lnTo>
                  <a:pt x="712758" y="188514"/>
                </a:lnTo>
                <a:lnTo>
                  <a:pt x="708282" y="184420"/>
                </a:lnTo>
                <a:lnTo>
                  <a:pt x="708282" y="178279"/>
                </a:lnTo>
                <a:lnTo>
                  <a:pt x="704214" y="174184"/>
                </a:lnTo>
                <a:lnTo>
                  <a:pt x="699739" y="168018"/>
                </a:lnTo>
                <a:lnTo>
                  <a:pt x="699739" y="163923"/>
                </a:lnTo>
                <a:lnTo>
                  <a:pt x="695671" y="159829"/>
                </a:lnTo>
                <a:lnTo>
                  <a:pt x="691603" y="155735"/>
                </a:lnTo>
                <a:lnTo>
                  <a:pt x="691603" y="151640"/>
                </a:lnTo>
                <a:lnTo>
                  <a:pt x="687128" y="147521"/>
                </a:lnTo>
                <a:lnTo>
                  <a:pt x="683059" y="143427"/>
                </a:lnTo>
                <a:lnTo>
                  <a:pt x="678584" y="139332"/>
                </a:lnTo>
                <a:lnTo>
                  <a:pt x="674516" y="135238"/>
                </a:lnTo>
                <a:lnTo>
                  <a:pt x="674516" y="131144"/>
                </a:lnTo>
                <a:lnTo>
                  <a:pt x="670041" y="127049"/>
                </a:lnTo>
                <a:lnTo>
                  <a:pt x="665973" y="125002"/>
                </a:lnTo>
                <a:lnTo>
                  <a:pt x="661904" y="120883"/>
                </a:lnTo>
                <a:lnTo>
                  <a:pt x="657429" y="116788"/>
                </a:lnTo>
                <a:lnTo>
                  <a:pt x="657429" y="114741"/>
                </a:lnTo>
                <a:lnTo>
                  <a:pt x="653361" y="110647"/>
                </a:lnTo>
                <a:lnTo>
                  <a:pt x="648886" y="108600"/>
                </a:lnTo>
                <a:lnTo>
                  <a:pt x="644818" y="106552"/>
                </a:lnTo>
                <a:lnTo>
                  <a:pt x="640343" y="102458"/>
                </a:lnTo>
                <a:lnTo>
                  <a:pt x="632206" y="96292"/>
                </a:lnTo>
                <a:lnTo>
                  <a:pt x="619188" y="90150"/>
                </a:lnTo>
                <a:lnTo>
                  <a:pt x="606576" y="84009"/>
                </a:lnTo>
                <a:lnTo>
                  <a:pt x="593965" y="77867"/>
                </a:lnTo>
                <a:lnTo>
                  <a:pt x="580946" y="71701"/>
                </a:lnTo>
                <a:lnTo>
                  <a:pt x="568335" y="67606"/>
                </a:lnTo>
                <a:lnTo>
                  <a:pt x="555723" y="61465"/>
                </a:lnTo>
                <a:lnTo>
                  <a:pt x="538636" y="57370"/>
                </a:lnTo>
                <a:lnTo>
                  <a:pt x="526025" y="53276"/>
                </a:lnTo>
                <a:lnTo>
                  <a:pt x="508938" y="49182"/>
                </a:lnTo>
                <a:lnTo>
                  <a:pt x="496326" y="45062"/>
                </a:lnTo>
                <a:lnTo>
                  <a:pt x="479240" y="40968"/>
                </a:lnTo>
                <a:lnTo>
                  <a:pt x="462153" y="38921"/>
                </a:lnTo>
                <a:lnTo>
                  <a:pt x="445473" y="34826"/>
                </a:lnTo>
                <a:lnTo>
                  <a:pt x="428387" y="32779"/>
                </a:lnTo>
                <a:lnTo>
                  <a:pt x="411300" y="28685"/>
                </a:lnTo>
                <a:lnTo>
                  <a:pt x="394620" y="26638"/>
                </a:lnTo>
                <a:lnTo>
                  <a:pt x="377533" y="24591"/>
                </a:lnTo>
                <a:lnTo>
                  <a:pt x="360447" y="22543"/>
                </a:lnTo>
                <a:lnTo>
                  <a:pt x="343360" y="20471"/>
                </a:lnTo>
                <a:lnTo>
                  <a:pt x="322205" y="18424"/>
                </a:lnTo>
                <a:lnTo>
                  <a:pt x="305525" y="16377"/>
                </a:lnTo>
                <a:lnTo>
                  <a:pt x="283964" y="14330"/>
                </a:lnTo>
                <a:lnTo>
                  <a:pt x="267284" y="12283"/>
                </a:lnTo>
                <a:lnTo>
                  <a:pt x="245722" y="12283"/>
                </a:lnTo>
                <a:lnTo>
                  <a:pt x="229042" y="10235"/>
                </a:lnTo>
                <a:lnTo>
                  <a:pt x="207887" y="8188"/>
                </a:lnTo>
                <a:lnTo>
                  <a:pt x="186326" y="8188"/>
                </a:lnTo>
                <a:lnTo>
                  <a:pt x="169646" y="6141"/>
                </a:lnTo>
                <a:lnTo>
                  <a:pt x="148491" y="4094"/>
                </a:lnTo>
                <a:lnTo>
                  <a:pt x="126929" y="4094"/>
                </a:lnTo>
                <a:lnTo>
                  <a:pt x="110249" y="2047"/>
                </a:lnTo>
                <a:lnTo>
                  <a:pt x="97231" y="2047"/>
                </a:lnTo>
                <a:lnTo>
                  <a:pt x="97231" y="4094"/>
                </a:lnTo>
                <a:lnTo>
                  <a:pt x="84619" y="4094"/>
                </a:lnTo>
                <a:lnTo>
                  <a:pt x="84619" y="6141"/>
                </a:lnTo>
                <a:lnTo>
                  <a:pt x="54921" y="6141"/>
                </a:lnTo>
                <a:lnTo>
                  <a:pt x="50853" y="4094"/>
                </a:lnTo>
                <a:lnTo>
                  <a:pt x="29698" y="4094"/>
                </a:lnTo>
                <a:lnTo>
                  <a:pt x="25223" y="2047"/>
                </a:lnTo>
                <a:lnTo>
                  <a:pt x="12611" y="2047"/>
                </a:lnTo>
                <a:lnTo>
                  <a:pt x="8136" y="0"/>
                </a:lnTo>
                <a:lnTo>
                  <a:pt x="0" y="0"/>
                </a:lnTo>
                <a:lnTo>
                  <a:pt x="8136" y="1342223"/>
                </a:lnTo>
                <a:lnTo>
                  <a:pt x="21154" y="1344270"/>
                </a:lnTo>
                <a:lnTo>
                  <a:pt x="29698" y="1346317"/>
                </a:lnTo>
                <a:lnTo>
                  <a:pt x="42309" y="1348364"/>
                </a:lnTo>
                <a:lnTo>
                  <a:pt x="89094" y="1348364"/>
                </a:lnTo>
                <a:lnTo>
                  <a:pt x="105774" y="1346317"/>
                </a:lnTo>
                <a:lnTo>
                  <a:pt x="105774" y="1344270"/>
                </a:lnTo>
                <a:lnTo>
                  <a:pt x="114317" y="1344270"/>
                </a:lnTo>
                <a:lnTo>
                  <a:pt x="114317" y="1342223"/>
                </a:lnTo>
                <a:lnTo>
                  <a:pt x="118793" y="1342223"/>
                </a:lnTo>
                <a:lnTo>
                  <a:pt x="122861" y="1340175"/>
                </a:lnTo>
                <a:lnTo>
                  <a:pt x="131404" y="1340175"/>
                </a:lnTo>
                <a:lnTo>
                  <a:pt x="139947" y="1338128"/>
                </a:lnTo>
                <a:lnTo>
                  <a:pt x="144016" y="1338128"/>
                </a:lnTo>
                <a:lnTo>
                  <a:pt x="148491" y="1336056"/>
                </a:lnTo>
                <a:lnTo>
                  <a:pt x="156627" y="1336056"/>
                </a:lnTo>
                <a:lnTo>
                  <a:pt x="165171" y="1334009"/>
                </a:lnTo>
                <a:lnTo>
                  <a:pt x="169646" y="1334009"/>
                </a:lnTo>
                <a:lnTo>
                  <a:pt x="178189" y="1331962"/>
                </a:lnTo>
                <a:lnTo>
                  <a:pt x="186326" y="1329915"/>
                </a:lnTo>
                <a:lnTo>
                  <a:pt x="194869" y="1329915"/>
                </a:lnTo>
                <a:lnTo>
                  <a:pt x="203412" y="1327867"/>
                </a:lnTo>
                <a:lnTo>
                  <a:pt x="211956" y="1327867"/>
                </a:lnTo>
                <a:lnTo>
                  <a:pt x="220499" y="1325820"/>
                </a:lnTo>
                <a:lnTo>
                  <a:pt x="233110" y="1323773"/>
                </a:lnTo>
                <a:lnTo>
                  <a:pt x="241654" y="1323773"/>
                </a:lnTo>
                <a:lnTo>
                  <a:pt x="250197" y="1321726"/>
                </a:lnTo>
                <a:lnTo>
                  <a:pt x="262809" y="1319679"/>
                </a:lnTo>
                <a:lnTo>
                  <a:pt x="271352" y="1319679"/>
                </a:lnTo>
                <a:lnTo>
                  <a:pt x="283964" y="1317632"/>
                </a:lnTo>
                <a:lnTo>
                  <a:pt x="296982" y="1315584"/>
                </a:lnTo>
                <a:lnTo>
                  <a:pt x="305525" y="1313537"/>
                </a:lnTo>
                <a:lnTo>
                  <a:pt x="318137" y="1313537"/>
                </a:lnTo>
                <a:lnTo>
                  <a:pt x="330749" y="1311465"/>
                </a:lnTo>
                <a:lnTo>
                  <a:pt x="351903" y="1307371"/>
                </a:lnTo>
                <a:lnTo>
                  <a:pt x="373058" y="1305324"/>
                </a:lnTo>
                <a:lnTo>
                  <a:pt x="394620" y="1301229"/>
                </a:lnTo>
                <a:lnTo>
                  <a:pt x="415775" y="1299182"/>
                </a:lnTo>
                <a:lnTo>
                  <a:pt x="440998" y="1295088"/>
                </a:lnTo>
                <a:lnTo>
                  <a:pt x="462153" y="1290993"/>
                </a:lnTo>
                <a:lnTo>
                  <a:pt x="483715" y="1288946"/>
                </a:lnTo>
                <a:lnTo>
                  <a:pt x="508938" y="1284827"/>
                </a:lnTo>
                <a:lnTo>
                  <a:pt x="530093" y="1280732"/>
                </a:lnTo>
                <a:lnTo>
                  <a:pt x="551248" y="1278685"/>
                </a:lnTo>
                <a:lnTo>
                  <a:pt x="572810" y="1274591"/>
                </a:lnTo>
                <a:lnTo>
                  <a:pt x="593965" y="1270497"/>
                </a:lnTo>
                <a:lnTo>
                  <a:pt x="615119" y="1266402"/>
                </a:lnTo>
                <a:lnTo>
                  <a:pt x="636274" y="1262308"/>
                </a:lnTo>
                <a:lnTo>
                  <a:pt x="657429" y="1258189"/>
                </a:lnTo>
                <a:lnTo>
                  <a:pt x="674516" y="1256141"/>
                </a:lnTo>
                <a:lnTo>
                  <a:pt x="695671" y="1252047"/>
                </a:lnTo>
                <a:lnTo>
                  <a:pt x="712758" y="1247953"/>
                </a:lnTo>
                <a:lnTo>
                  <a:pt x="729437" y="1243858"/>
                </a:lnTo>
                <a:lnTo>
                  <a:pt x="746524" y="1239764"/>
                </a:lnTo>
                <a:lnTo>
                  <a:pt x="759542" y="1235645"/>
                </a:lnTo>
                <a:lnTo>
                  <a:pt x="776222" y="1231550"/>
                </a:lnTo>
                <a:lnTo>
                  <a:pt x="789241" y="1227456"/>
                </a:lnTo>
                <a:lnTo>
                  <a:pt x="797377" y="1223362"/>
                </a:lnTo>
                <a:lnTo>
                  <a:pt x="810396" y="1219267"/>
                </a:lnTo>
                <a:lnTo>
                  <a:pt x="818939" y="1215173"/>
                </a:lnTo>
                <a:lnTo>
                  <a:pt x="827075" y="1211054"/>
                </a:lnTo>
                <a:lnTo>
                  <a:pt x="831551" y="1206959"/>
                </a:lnTo>
                <a:lnTo>
                  <a:pt x="835619" y="1202865"/>
                </a:lnTo>
                <a:lnTo>
                  <a:pt x="840094" y="1200818"/>
                </a:lnTo>
                <a:lnTo>
                  <a:pt x="840094" y="1186487"/>
                </a:lnTo>
                <a:lnTo>
                  <a:pt x="835619" y="1180321"/>
                </a:lnTo>
                <a:lnTo>
                  <a:pt x="835619" y="1168038"/>
                </a:lnTo>
                <a:lnTo>
                  <a:pt x="831551" y="1163944"/>
                </a:lnTo>
                <a:lnTo>
                  <a:pt x="831551" y="1141400"/>
                </a:lnTo>
                <a:lnTo>
                  <a:pt x="827075" y="1135233"/>
                </a:lnTo>
                <a:lnTo>
                  <a:pt x="827075" y="1116809"/>
                </a:lnTo>
                <a:lnTo>
                  <a:pt x="823007" y="1110667"/>
                </a:lnTo>
                <a:lnTo>
                  <a:pt x="823007" y="1018444"/>
                </a:lnTo>
                <a:lnTo>
                  <a:pt x="818939" y="1012303"/>
                </a:lnTo>
                <a:lnTo>
                  <a:pt x="818939" y="993853"/>
                </a:lnTo>
                <a:lnTo>
                  <a:pt x="814464" y="989759"/>
                </a:lnTo>
                <a:lnTo>
                  <a:pt x="814464" y="985665"/>
                </a:lnTo>
                <a:lnTo>
                  <a:pt x="810396" y="979498"/>
                </a:lnTo>
                <a:lnTo>
                  <a:pt x="810396" y="975404"/>
                </a:lnTo>
                <a:lnTo>
                  <a:pt x="805921" y="971309"/>
                </a:lnTo>
                <a:lnTo>
                  <a:pt x="801852" y="967215"/>
                </a:lnTo>
                <a:lnTo>
                  <a:pt x="797377" y="963121"/>
                </a:lnTo>
                <a:lnTo>
                  <a:pt x="793309" y="959026"/>
                </a:lnTo>
                <a:lnTo>
                  <a:pt x="789241" y="956954"/>
                </a:lnTo>
                <a:lnTo>
                  <a:pt x="784766" y="952860"/>
                </a:lnTo>
                <a:lnTo>
                  <a:pt x="776222" y="950813"/>
                </a:lnTo>
                <a:lnTo>
                  <a:pt x="772154" y="946718"/>
                </a:lnTo>
                <a:lnTo>
                  <a:pt x="763611" y="944671"/>
                </a:lnTo>
                <a:lnTo>
                  <a:pt x="755067" y="942624"/>
                </a:lnTo>
                <a:lnTo>
                  <a:pt x="750999" y="940577"/>
                </a:lnTo>
                <a:lnTo>
                  <a:pt x="742456" y="938530"/>
                </a:lnTo>
                <a:lnTo>
                  <a:pt x="729437" y="936482"/>
                </a:lnTo>
                <a:lnTo>
                  <a:pt x="721301" y="934435"/>
                </a:lnTo>
                <a:lnTo>
                  <a:pt x="712758" y="932363"/>
                </a:lnTo>
                <a:lnTo>
                  <a:pt x="699739" y="930316"/>
                </a:lnTo>
                <a:lnTo>
                  <a:pt x="687128" y="930316"/>
                </a:lnTo>
                <a:lnTo>
                  <a:pt x="674516" y="928269"/>
                </a:lnTo>
                <a:lnTo>
                  <a:pt x="648886" y="928269"/>
                </a:lnTo>
                <a:lnTo>
                  <a:pt x="644818" y="926222"/>
                </a:lnTo>
                <a:lnTo>
                  <a:pt x="627731" y="926222"/>
                </a:lnTo>
                <a:lnTo>
                  <a:pt x="623663" y="924174"/>
                </a:lnTo>
                <a:lnTo>
                  <a:pt x="543111" y="924174"/>
                </a:lnTo>
                <a:lnTo>
                  <a:pt x="538636" y="926222"/>
                </a:lnTo>
                <a:lnTo>
                  <a:pt x="479240" y="926222"/>
                </a:lnTo>
                <a:lnTo>
                  <a:pt x="479240" y="924174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995230" y="4529069"/>
            <a:ext cx="4393" cy="18449"/>
          </a:xfrm>
          <a:custGeom>
            <a:avLst/>
            <a:gdLst/>
            <a:ahLst/>
            <a:cxnLst/>
            <a:rect l="l" t="t" r="r" b="b"/>
            <a:pathLst>
              <a:path w="4393" h="18449">
                <a:moveTo>
                  <a:pt x="4393" y="18449"/>
                </a:moveTo>
                <a:lnTo>
                  <a:pt x="4393" y="6166"/>
                </a:lnTo>
                <a:lnTo>
                  <a:pt x="0" y="0"/>
                </a:lnTo>
                <a:lnTo>
                  <a:pt x="4393" y="18449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1638921" y="4113093"/>
            <a:ext cx="3979891" cy="1625007"/>
          </a:xfrm>
          <a:custGeom>
            <a:avLst/>
            <a:gdLst/>
            <a:ahLst/>
            <a:cxnLst/>
            <a:rect l="l" t="t" r="r" b="b"/>
            <a:pathLst>
              <a:path w="3979891" h="1625007">
                <a:moveTo>
                  <a:pt x="1854228" y="1161896"/>
                </a:moveTo>
                <a:lnTo>
                  <a:pt x="1858500" y="1157802"/>
                </a:lnTo>
                <a:lnTo>
                  <a:pt x="1866962" y="1153683"/>
                </a:lnTo>
                <a:lnTo>
                  <a:pt x="1871233" y="1151636"/>
                </a:lnTo>
                <a:lnTo>
                  <a:pt x="1875464" y="1149588"/>
                </a:lnTo>
                <a:lnTo>
                  <a:pt x="1879695" y="1149588"/>
                </a:lnTo>
                <a:lnTo>
                  <a:pt x="1879695" y="1151636"/>
                </a:lnTo>
                <a:lnTo>
                  <a:pt x="1883967" y="1151636"/>
                </a:lnTo>
                <a:lnTo>
                  <a:pt x="1883967" y="1159849"/>
                </a:lnTo>
                <a:lnTo>
                  <a:pt x="1888198" y="1161896"/>
                </a:lnTo>
                <a:lnTo>
                  <a:pt x="1888198" y="1172132"/>
                </a:lnTo>
                <a:lnTo>
                  <a:pt x="1892429" y="1176227"/>
                </a:lnTo>
                <a:lnTo>
                  <a:pt x="1892429" y="1188535"/>
                </a:lnTo>
                <a:lnTo>
                  <a:pt x="1896660" y="1190582"/>
                </a:lnTo>
                <a:lnTo>
                  <a:pt x="1896660" y="1202865"/>
                </a:lnTo>
                <a:lnTo>
                  <a:pt x="1900932" y="1204912"/>
                </a:lnTo>
                <a:lnTo>
                  <a:pt x="1900932" y="1211079"/>
                </a:lnTo>
                <a:lnTo>
                  <a:pt x="1905163" y="1213126"/>
                </a:lnTo>
                <a:lnTo>
                  <a:pt x="1905163" y="1215173"/>
                </a:lnTo>
                <a:lnTo>
                  <a:pt x="1909394" y="1215173"/>
                </a:lnTo>
                <a:lnTo>
                  <a:pt x="1909394" y="1217220"/>
                </a:lnTo>
                <a:lnTo>
                  <a:pt x="1913665" y="1219267"/>
                </a:lnTo>
                <a:lnTo>
                  <a:pt x="1913665" y="1223362"/>
                </a:lnTo>
                <a:lnTo>
                  <a:pt x="1917896" y="1225409"/>
                </a:lnTo>
                <a:lnTo>
                  <a:pt x="1917896" y="1235670"/>
                </a:lnTo>
                <a:lnTo>
                  <a:pt x="1922127" y="1239764"/>
                </a:lnTo>
                <a:lnTo>
                  <a:pt x="1922127" y="1245906"/>
                </a:lnTo>
                <a:lnTo>
                  <a:pt x="1926399" y="1252047"/>
                </a:lnTo>
                <a:lnTo>
                  <a:pt x="1926399" y="1264355"/>
                </a:lnTo>
                <a:lnTo>
                  <a:pt x="1930630" y="1270497"/>
                </a:lnTo>
                <a:lnTo>
                  <a:pt x="1930630" y="1284852"/>
                </a:lnTo>
                <a:lnTo>
                  <a:pt x="1934861" y="1290993"/>
                </a:lnTo>
                <a:lnTo>
                  <a:pt x="1934861" y="1303276"/>
                </a:lnTo>
                <a:lnTo>
                  <a:pt x="1939092" y="1309443"/>
                </a:lnTo>
                <a:lnTo>
                  <a:pt x="1939092" y="1321726"/>
                </a:lnTo>
                <a:lnTo>
                  <a:pt x="1943364" y="1327867"/>
                </a:lnTo>
                <a:lnTo>
                  <a:pt x="1943364" y="1338128"/>
                </a:lnTo>
                <a:lnTo>
                  <a:pt x="1947595" y="1342223"/>
                </a:lnTo>
                <a:lnTo>
                  <a:pt x="1947595" y="1352459"/>
                </a:lnTo>
                <a:lnTo>
                  <a:pt x="1951826" y="1354506"/>
                </a:lnTo>
                <a:lnTo>
                  <a:pt x="1951826" y="1356553"/>
                </a:lnTo>
                <a:lnTo>
                  <a:pt x="1956097" y="1364767"/>
                </a:lnTo>
                <a:lnTo>
                  <a:pt x="1960328" y="1372955"/>
                </a:lnTo>
                <a:lnTo>
                  <a:pt x="1964559" y="1379097"/>
                </a:lnTo>
                <a:lnTo>
                  <a:pt x="1964559" y="1389358"/>
                </a:lnTo>
                <a:lnTo>
                  <a:pt x="1968831" y="1397546"/>
                </a:lnTo>
                <a:lnTo>
                  <a:pt x="1973062" y="1405735"/>
                </a:lnTo>
                <a:lnTo>
                  <a:pt x="1977293" y="1413949"/>
                </a:lnTo>
                <a:lnTo>
                  <a:pt x="1981524" y="1422137"/>
                </a:lnTo>
                <a:lnTo>
                  <a:pt x="1981524" y="1430326"/>
                </a:lnTo>
                <a:lnTo>
                  <a:pt x="1985795" y="1440587"/>
                </a:lnTo>
                <a:lnTo>
                  <a:pt x="1990026" y="1448776"/>
                </a:lnTo>
                <a:lnTo>
                  <a:pt x="1994257" y="1456964"/>
                </a:lnTo>
                <a:lnTo>
                  <a:pt x="1998529" y="1465178"/>
                </a:lnTo>
                <a:lnTo>
                  <a:pt x="2002760" y="1475414"/>
                </a:lnTo>
                <a:lnTo>
                  <a:pt x="2011263" y="1483603"/>
                </a:lnTo>
                <a:lnTo>
                  <a:pt x="2015494" y="1491816"/>
                </a:lnTo>
                <a:lnTo>
                  <a:pt x="2019725" y="1500005"/>
                </a:lnTo>
                <a:lnTo>
                  <a:pt x="2028227" y="1508194"/>
                </a:lnTo>
                <a:lnTo>
                  <a:pt x="2032458" y="1516407"/>
                </a:lnTo>
                <a:lnTo>
                  <a:pt x="2040961" y="1524596"/>
                </a:lnTo>
                <a:lnTo>
                  <a:pt x="2049423" y="1532785"/>
                </a:lnTo>
                <a:lnTo>
                  <a:pt x="2057926" y="1540998"/>
                </a:lnTo>
                <a:lnTo>
                  <a:pt x="2066388" y="1547140"/>
                </a:lnTo>
                <a:lnTo>
                  <a:pt x="2074890" y="1555329"/>
                </a:lnTo>
                <a:lnTo>
                  <a:pt x="2087624" y="1561495"/>
                </a:lnTo>
                <a:lnTo>
                  <a:pt x="2100358" y="1569684"/>
                </a:lnTo>
                <a:lnTo>
                  <a:pt x="2108819" y="1575825"/>
                </a:lnTo>
                <a:lnTo>
                  <a:pt x="2121553" y="1581967"/>
                </a:lnTo>
                <a:lnTo>
                  <a:pt x="2138558" y="1588133"/>
                </a:lnTo>
                <a:lnTo>
                  <a:pt x="2151251" y="1592228"/>
                </a:lnTo>
                <a:lnTo>
                  <a:pt x="2168257" y="1598369"/>
                </a:lnTo>
                <a:lnTo>
                  <a:pt x="2180950" y="1602464"/>
                </a:lnTo>
                <a:lnTo>
                  <a:pt x="2185221" y="1604511"/>
                </a:lnTo>
                <a:lnTo>
                  <a:pt x="2193683" y="1606558"/>
                </a:lnTo>
                <a:lnTo>
                  <a:pt x="2197955" y="1606558"/>
                </a:lnTo>
                <a:lnTo>
                  <a:pt x="2202186" y="1608605"/>
                </a:lnTo>
                <a:lnTo>
                  <a:pt x="2206417" y="1608605"/>
                </a:lnTo>
                <a:lnTo>
                  <a:pt x="2214920" y="1610652"/>
                </a:lnTo>
                <a:lnTo>
                  <a:pt x="2219151" y="1612724"/>
                </a:lnTo>
                <a:lnTo>
                  <a:pt x="2223381" y="1612724"/>
                </a:lnTo>
                <a:lnTo>
                  <a:pt x="2227653" y="1614772"/>
                </a:lnTo>
                <a:lnTo>
                  <a:pt x="2236115" y="1614772"/>
                </a:lnTo>
                <a:lnTo>
                  <a:pt x="2240387" y="1616819"/>
                </a:lnTo>
                <a:lnTo>
                  <a:pt x="2253120" y="1616819"/>
                </a:lnTo>
                <a:lnTo>
                  <a:pt x="2257351" y="1618866"/>
                </a:lnTo>
                <a:lnTo>
                  <a:pt x="2265813" y="1618866"/>
                </a:lnTo>
                <a:lnTo>
                  <a:pt x="2270085" y="1620913"/>
                </a:lnTo>
                <a:lnTo>
                  <a:pt x="2291281" y="1620913"/>
                </a:lnTo>
                <a:lnTo>
                  <a:pt x="2295552" y="1622960"/>
                </a:lnTo>
                <a:lnTo>
                  <a:pt x="2325251" y="1622960"/>
                </a:lnTo>
                <a:lnTo>
                  <a:pt x="2329482" y="1625007"/>
                </a:lnTo>
                <a:lnTo>
                  <a:pt x="2397381" y="1625007"/>
                </a:lnTo>
                <a:lnTo>
                  <a:pt x="2405843" y="1622960"/>
                </a:lnTo>
                <a:lnTo>
                  <a:pt x="2427079" y="1622960"/>
                </a:lnTo>
                <a:lnTo>
                  <a:pt x="2435541" y="1620913"/>
                </a:lnTo>
                <a:lnTo>
                  <a:pt x="2444044" y="1620913"/>
                </a:lnTo>
                <a:lnTo>
                  <a:pt x="2452546" y="1618866"/>
                </a:lnTo>
                <a:lnTo>
                  <a:pt x="2461008" y="1616819"/>
                </a:lnTo>
                <a:lnTo>
                  <a:pt x="2469511" y="1614772"/>
                </a:lnTo>
                <a:lnTo>
                  <a:pt x="2473742" y="1612724"/>
                </a:lnTo>
                <a:lnTo>
                  <a:pt x="2482244" y="1610652"/>
                </a:lnTo>
                <a:lnTo>
                  <a:pt x="2486475" y="1608605"/>
                </a:lnTo>
                <a:lnTo>
                  <a:pt x="2490706" y="1604511"/>
                </a:lnTo>
                <a:lnTo>
                  <a:pt x="2494978" y="1600416"/>
                </a:lnTo>
                <a:lnTo>
                  <a:pt x="2499209" y="1598369"/>
                </a:lnTo>
                <a:lnTo>
                  <a:pt x="2503440" y="1594275"/>
                </a:lnTo>
                <a:lnTo>
                  <a:pt x="2507671" y="1590181"/>
                </a:lnTo>
                <a:lnTo>
                  <a:pt x="2511943" y="1584014"/>
                </a:lnTo>
                <a:lnTo>
                  <a:pt x="2516174" y="1579920"/>
                </a:lnTo>
                <a:lnTo>
                  <a:pt x="2520405" y="1573778"/>
                </a:lnTo>
                <a:lnTo>
                  <a:pt x="2520405" y="1567637"/>
                </a:lnTo>
                <a:lnTo>
                  <a:pt x="2524676" y="1561495"/>
                </a:lnTo>
                <a:lnTo>
                  <a:pt x="2528907" y="1555329"/>
                </a:lnTo>
                <a:lnTo>
                  <a:pt x="2528907" y="1549187"/>
                </a:lnTo>
                <a:lnTo>
                  <a:pt x="2533138" y="1540998"/>
                </a:lnTo>
                <a:lnTo>
                  <a:pt x="2533138" y="1532785"/>
                </a:lnTo>
                <a:lnTo>
                  <a:pt x="2537410" y="1524596"/>
                </a:lnTo>
                <a:lnTo>
                  <a:pt x="2537410" y="1516407"/>
                </a:lnTo>
                <a:lnTo>
                  <a:pt x="2541641" y="1506146"/>
                </a:lnTo>
                <a:lnTo>
                  <a:pt x="2541641" y="1485675"/>
                </a:lnTo>
                <a:lnTo>
                  <a:pt x="2545872" y="1475414"/>
                </a:lnTo>
                <a:lnTo>
                  <a:pt x="2545872" y="1471320"/>
                </a:lnTo>
                <a:lnTo>
                  <a:pt x="2550103" y="1469272"/>
                </a:lnTo>
                <a:lnTo>
                  <a:pt x="2550103" y="1456964"/>
                </a:lnTo>
                <a:lnTo>
                  <a:pt x="2554375" y="1452870"/>
                </a:lnTo>
                <a:lnTo>
                  <a:pt x="2554375" y="1436493"/>
                </a:lnTo>
                <a:lnTo>
                  <a:pt x="2558606" y="1432373"/>
                </a:lnTo>
                <a:lnTo>
                  <a:pt x="2558606" y="1415996"/>
                </a:lnTo>
                <a:lnTo>
                  <a:pt x="2562837" y="1413949"/>
                </a:lnTo>
                <a:lnTo>
                  <a:pt x="2562837" y="1401641"/>
                </a:lnTo>
                <a:lnTo>
                  <a:pt x="2567108" y="1399593"/>
                </a:lnTo>
                <a:lnTo>
                  <a:pt x="2567108" y="1397546"/>
                </a:lnTo>
                <a:lnTo>
                  <a:pt x="2571339" y="1397546"/>
                </a:lnTo>
                <a:lnTo>
                  <a:pt x="2571339" y="1391405"/>
                </a:lnTo>
                <a:lnTo>
                  <a:pt x="2575570" y="1387310"/>
                </a:lnTo>
                <a:lnTo>
                  <a:pt x="2575570" y="1377050"/>
                </a:lnTo>
                <a:lnTo>
                  <a:pt x="2579842" y="1370908"/>
                </a:lnTo>
                <a:lnTo>
                  <a:pt x="2579842" y="1358625"/>
                </a:lnTo>
                <a:lnTo>
                  <a:pt x="2584073" y="1352459"/>
                </a:lnTo>
                <a:lnTo>
                  <a:pt x="2584073" y="1338128"/>
                </a:lnTo>
                <a:lnTo>
                  <a:pt x="2588304" y="1331962"/>
                </a:lnTo>
                <a:lnTo>
                  <a:pt x="2588304" y="1315584"/>
                </a:lnTo>
                <a:lnTo>
                  <a:pt x="2592535" y="1309443"/>
                </a:lnTo>
                <a:lnTo>
                  <a:pt x="2592535" y="1295088"/>
                </a:lnTo>
                <a:lnTo>
                  <a:pt x="2596807" y="1286899"/>
                </a:lnTo>
                <a:lnTo>
                  <a:pt x="2596807" y="1268449"/>
                </a:lnTo>
                <a:lnTo>
                  <a:pt x="2601037" y="1262308"/>
                </a:lnTo>
                <a:lnTo>
                  <a:pt x="2601037" y="1252047"/>
                </a:lnTo>
                <a:lnTo>
                  <a:pt x="2605268" y="1247953"/>
                </a:lnTo>
                <a:lnTo>
                  <a:pt x="2605268" y="1241811"/>
                </a:lnTo>
                <a:lnTo>
                  <a:pt x="2609540" y="1239764"/>
                </a:lnTo>
                <a:lnTo>
                  <a:pt x="2622274" y="1245906"/>
                </a:lnTo>
                <a:lnTo>
                  <a:pt x="2634967" y="1254094"/>
                </a:lnTo>
                <a:lnTo>
                  <a:pt x="2647700" y="1262308"/>
                </a:lnTo>
                <a:lnTo>
                  <a:pt x="2660434" y="1270497"/>
                </a:lnTo>
                <a:lnTo>
                  <a:pt x="2673168" y="1278685"/>
                </a:lnTo>
                <a:lnTo>
                  <a:pt x="2685901" y="1286899"/>
                </a:lnTo>
                <a:lnTo>
                  <a:pt x="2698635" y="1295088"/>
                </a:lnTo>
                <a:lnTo>
                  <a:pt x="2711369" y="1303276"/>
                </a:lnTo>
                <a:lnTo>
                  <a:pt x="2728333" y="1313537"/>
                </a:lnTo>
                <a:lnTo>
                  <a:pt x="2741067" y="1321726"/>
                </a:lnTo>
                <a:lnTo>
                  <a:pt x="2753800" y="1329915"/>
                </a:lnTo>
                <a:lnTo>
                  <a:pt x="2770765" y="1340175"/>
                </a:lnTo>
                <a:lnTo>
                  <a:pt x="2783499" y="1348364"/>
                </a:lnTo>
                <a:lnTo>
                  <a:pt x="2796232" y="1358625"/>
                </a:lnTo>
                <a:lnTo>
                  <a:pt x="2813197" y="1366814"/>
                </a:lnTo>
                <a:lnTo>
                  <a:pt x="2825931" y="1377050"/>
                </a:lnTo>
                <a:lnTo>
                  <a:pt x="2842895" y="1385263"/>
                </a:lnTo>
                <a:lnTo>
                  <a:pt x="2859860" y="1395499"/>
                </a:lnTo>
                <a:lnTo>
                  <a:pt x="2872593" y="1403688"/>
                </a:lnTo>
                <a:lnTo>
                  <a:pt x="2889558" y="1413949"/>
                </a:lnTo>
                <a:lnTo>
                  <a:pt x="2902292" y="1422137"/>
                </a:lnTo>
                <a:lnTo>
                  <a:pt x="2919256" y="1432373"/>
                </a:lnTo>
                <a:lnTo>
                  <a:pt x="2936262" y="1440587"/>
                </a:lnTo>
                <a:lnTo>
                  <a:pt x="2948995" y="1448776"/>
                </a:lnTo>
                <a:lnTo>
                  <a:pt x="2965960" y="1456964"/>
                </a:lnTo>
                <a:lnTo>
                  <a:pt x="2982924" y="1467225"/>
                </a:lnTo>
                <a:lnTo>
                  <a:pt x="2995658" y="1475414"/>
                </a:lnTo>
                <a:lnTo>
                  <a:pt x="3012623" y="1483603"/>
                </a:lnTo>
                <a:lnTo>
                  <a:pt x="3025356" y="1491816"/>
                </a:lnTo>
                <a:lnTo>
                  <a:pt x="3042321" y="1500005"/>
                </a:lnTo>
                <a:lnTo>
                  <a:pt x="3059286" y="1508194"/>
                </a:lnTo>
                <a:lnTo>
                  <a:pt x="3072019" y="1514360"/>
                </a:lnTo>
                <a:lnTo>
                  <a:pt x="3084753" y="1520502"/>
                </a:lnTo>
                <a:lnTo>
                  <a:pt x="3097486" y="1526643"/>
                </a:lnTo>
                <a:lnTo>
                  <a:pt x="3110220" y="1532785"/>
                </a:lnTo>
                <a:lnTo>
                  <a:pt x="3122954" y="1538951"/>
                </a:lnTo>
                <a:lnTo>
                  <a:pt x="3131416" y="1543046"/>
                </a:lnTo>
                <a:lnTo>
                  <a:pt x="3144149" y="1549187"/>
                </a:lnTo>
                <a:lnTo>
                  <a:pt x="3156883" y="1555329"/>
                </a:lnTo>
                <a:lnTo>
                  <a:pt x="3169617" y="1559423"/>
                </a:lnTo>
                <a:lnTo>
                  <a:pt x="3178119" y="1563542"/>
                </a:lnTo>
                <a:lnTo>
                  <a:pt x="3190853" y="1569684"/>
                </a:lnTo>
                <a:lnTo>
                  <a:pt x="3203587" y="1573778"/>
                </a:lnTo>
                <a:lnTo>
                  <a:pt x="3212049" y="1577873"/>
                </a:lnTo>
                <a:lnTo>
                  <a:pt x="3224782" y="1581967"/>
                </a:lnTo>
                <a:lnTo>
                  <a:pt x="3237516" y="1586061"/>
                </a:lnTo>
                <a:lnTo>
                  <a:pt x="3245978" y="1590181"/>
                </a:lnTo>
                <a:lnTo>
                  <a:pt x="3258711" y="1594275"/>
                </a:lnTo>
                <a:lnTo>
                  <a:pt x="3267214" y="1596322"/>
                </a:lnTo>
                <a:lnTo>
                  <a:pt x="3279948" y="1600416"/>
                </a:lnTo>
                <a:lnTo>
                  <a:pt x="3292681" y="1602464"/>
                </a:lnTo>
                <a:lnTo>
                  <a:pt x="3301143" y="1606558"/>
                </a:lnTo>
                <a:lnTo>
                  <a:pt x="3309646" y="1608605"/>
                </a:lnTo>
                <a:lnTo>
                  <a:pt x="3322380" y="1610652"/>
                </a:lnTo>
                <a:lnTo>
                  <a:pt x="3330842" y="1612724"/>
                </a:lnTo>
                <a:lnTo>
                  <a:pt x="3343575" y="1614772"/>
                </a:lnTo>
                <a:lnTo>
                  <a:pt x="3352078" y="1616819"/>
                </a:lnTo>
                <a:lnTo>
                  <a:pt x="3360702" y="1616819"/>
                </a:lnTo>
                <a:lnTo>
                  <a:pt x="3369246" y="1618866"/>
                </a:lnTo>
                <a:lnTo>
                  <a:pt x="3381857" y="1618866"/>
                </a:lnTo>
                <a:lnTo>
                  <a:pt x="3390401" y="1620913"/>
                </a:lnTo>
                <a:lnTo>
                  <a:pt x="3415624" y="1620913"/>
                </a:lnTo>
                <a:lnTo>
                  <a:pt x="3420099" y="1618866"/>
                </a:lnTo>
                <a:lnTo>
                  <a:pt x="3428642" y="1618866"/>
                </a:lnTo>
                <a:lnTo>
                  <a:pt x="3432711" y="1616819"/>
                </a:lnTo>
                <a:lnTo>
                  <a:pt x="3441254" y="1614772"/>
                </a:lnTo>
                <a:lnTo>
                  <a:pt x="3445322" y="1612724"/>
                </a:lnTo>
                <a:lnTo>
                  <a:pt x="3453866" y="1610652"/>
                </a:lnTo>
                <a:lnTo>
                  <a:pt x="3462409" y="1608605"/>
                </a:lnTo>
                <a:lnTo>
                  <a:pt x="3470952" y="1604511"/>
                </a:lnTo>
                <a:lnTo>
                  <a:pt x="3475020" y="1602464"/>
                </a:lnTo>
                <a:lnTo>
                  <a:pt x="3483564" y="1598369"/>
                </a:lnTo>
                <a:lnTo>
                  <a:pt x="3492107" y="1594275"/>
                </a:lnTo>
                <a:lnTo>
                  <a:pt x="3500650" y="1590181"/>
                </a:lnTo>
                <a:lnTo>
                  <a:pt x="3509194" y="1586061"/>
                </a:lnTo>
                <a:lnTo>
                  <a:pt x="3513262" y="1581967"/>
                </a:lnTo>
                <a:lnTo>
                  <a:pt x="3521805" y="1577873"/>
                </a:lnTo>
                <a:lnTo>
                  <a:pt x="3530349" y="1571731"/>
                </a:lnTo>
                <a:lnTo>
                  <a:pt x="3538892" y="1567637"/>
                </a:lnTo>
                <a:lnTo>
                  <a:pt x="3542960" y="1563542"/>
                </a:lnTo>
                <a:lnTo>
                  <a:pt x="3551504" y="1557376"/>
                </a:lnTo>
                <a:lnTo>
                  <a:pt x="3560047" y="1553281"/>
                </a:lnTo>
                <a:lnTo>
                  <a:pt x="3564115" y="1547140"/>
                </a:lnTo>
                <a:lnTo>
                  <a:pt x="3568590" y="1540998"/>
                </a:lnTo>
                <a:lnTo>
                  <a:pt x="3577134" y="1536904"/>
                </a:lnTo>
                <a:lnTo>
                  <a:pt x="3581202" y="1530738"/>
                </a:lnTo>
                <a:lnTo>
                  <a:pt x="3585270" y="1526643"/>
                </a:lnTo>
                <a:lnTo>
                  <a:pt x="3589745" y="1520502"/>
                </a:lnTo>
                <a:lnTo>
                  <a:pt x="3593813" y="1516407"/>
                </a:lnTo>
                <a:lnTo>
                  <a:pt x="3598289" y="1510241"/>
                </a:lnTo>
                <a:lnTo>
                  <a:pt x="3602357" y="1506146"/>
                </a:lnTo>
                <a:lnTo>
                  <a:pt x="3602357" y="1502052"/>
                </a:lnTo>
                <a:lnTo>
                  <a:pt x="3606832" y="1495911"/>
                </a:lnTo>
                <a:lnTo>
                  <a:pt x="3606832" y="1489769"/>
                </a:lnTo>
                <a:lnTo>
                  <a:pt x="3610900" y="1485675"/>
                </a:lnTo>
                <a:lnTo>
                  <a:pt x="3610900" y="1459011"/>
                </a:lnTo>
                <a:lnTo>
                  <a:pt x="3606832" y="1454917"/>
                </a:lnTo>
                <a:lnTo>
                  <a:pt x="3606832" y="1448776"/>
                </a:lnTo>
                <a:lnTo>
                  <a:pt x="3602357" y="1444681"/>
                </a:lnTo>
                <a:lnTo>
                  <a:pt x="3602357" y="1436493"/>
                </a:lnTo>
                <a:lnTo>
                  <a:pt x="3598289" y="1432373"/>
                </a:lnTo>
                <a:lnTo>
                  <a:pt x="3598289" y="1430326"/>
                </a:lnTo>
                <a:lnTo>
                  <a:pt x="3593813" y="1426232"/>
                </a:lnTo>
                <a:lnTo>
                  <a:pt x="3593813" y="1422137"/>
                </a:lnTo>
                <a:lnTo>
                  <a:pt x="3589745" y="1418043"/>
                </a:lnTo>
                <a:lnTo>
                  <a:pt x="3585270" y="1413949"/>
                </a:lnTo>
                <a:lnTo>
                  <a:pt x="3585270" y="1409854"/>
                </a:lnTo>
                <a:lnTo>
                  <a:pt x="3581202" y="1405735"/>
                </a:lnTo>
                <a:lnTo>
                  <a:pt x="3577134" y="1401641"/>
                </a:lnTo>
                <a:lnTo>
                  <a:pt x="3572659" y="1399593"/>
                </a:lnTo>
                <a:lnTo>
                  <a:pt x="3572659" y="1395499"/>
                </a:lnTo>
                <a:lnTo>
                  <a:pt x="3568590" y="1391405"/>
                </a:lnTo>
                <a:lnTo>
                  <a:pt x="3564115" y="1387310"/>
                </a:lnTo>
                <a:lnTo>
                  <a:pt x="3560047" y="1383191"/>
                </a:lnTo>
                <a:lnTo>
                  <a:pt x="3555572" y="1379097"/>
                </a:lnTo>
                <a:lnTo>
                  <a:pt x="3547435" y="1368861"/>
                </a:lnTo>
                <a:lnTo>
                  <a:pt x="3538892" y="1358625"/>
                </a:lnTo>
                <a:lnTo>
                  <a:pt x="3525874" y="1348364"/>
                </a:lnTo>
                <a:lnTo>
                  <a:pt x="3517737" y="1338128"/>
                </a:lnTo>
                <a:lnTo>
                  <a:pt x="3504719" y="1325820"/>
                </a:lnTo>
                <a:lnTo>
                  <a:pt x="3496175" y="1315584"/>
                </a:lnTo>
                <a:lnTo>
                  <a:pt x="3488039" y="1305324"/>
                </a:lnTo>
                <a:lnTo>
                  <a:pt x="3475020" y="1295088"/>
                </a:lnTo>
                <a:lnTo>
                  <a:pt x="3466477" y="1284852"/>
                </a:lnTo>
                <a:lnTo>
                  <a:pt x="3453866" y="1272544"/>
                </a:lnTo>
                <a:lnTo>
                  <a:pt x="3445322" y="1262308"/>
                </a:lnTo>
                <a:lnTo>
                  <a:pt x="3436779" y="1252047"/>
                </a:lnTo>
                <a:lnTo>
                  <a:pt x="3424167" y="1241811"/>
                </a:lnTo>
                <a:lnTo>
                  <a:pt x="3415624" y="1229503"/>
                </a:lnTo>
                <a:lnTo>
                  <a:pt x="3407081" y="1219267"/>
                </a:lnTo>
                <a:lnTo>
                  <a:pt x="3398944" y="1209031"/>
                </a:lnTo>
                <a:lnTo>
                  <a:pt x="3390401" y="1198771"/>
                </a:lnTo>
                <a:lnTo>
                  <a:pt x="3381857" y="1188535"/>
                </a:lnTo>
                <a:lnTo>
                  <a:pt x="3373314" y="1178274"/>
                </a:lnTo>
                <a:lnTo>
                  <a:pt x="3364771" y="1168038"/>
                </a:lnTo>
                <a:lnTo>
                  <a:pt x="3360702" y="1159849"/>
                </a:lnTo>
                <a:lnTo>
                  <a:pt x="3352078" y="1149588"/>
                </a:lnTo>
                <a:lnTo>
                  <a:pt x="3347847" y="1141400"/>
                </a:lnTo>
                <a:lnTo>
                  <a:pt x="3339344" y="1131164"/>
                </a:lnTo>
                <a:lnTo>
                  <a:pt x="3335113" y="1122950"/>
                </a:lnTo>
                <a:lnTo>
                  <a:pt x="3330842" y="1114761"/>
                </a:lnTo>
                <a:lnTo>
                  <a:pt x="3326611" y="1106573"/>
                </a:lnTo>
                <a:lnTo>
                  <a:pt x="3326611" y="1100406"/>
                </a:lnTo>
                <a:lnTo>
                  <a:pt x="3322380" y="1092218"/>
                </a:lnTo>
                <a:lnTo>
                  <a:pt x="3322380" y="1086076"/>
                </a:lnTo>
                <a:lnTo>
                  <a:pt x="3318149" y="1077862"/>
                </a:lnTo>
                <a:lnTo>
                  <a:pt x="3318149" y="1071721"/>
                </a:lnTo>
                <a:lnTo>
                  <a:pt x="3322380" y="1071721"/>
                </a:lnTo>
                <a:lnTo>
                  <a:pt x="3326611" y="1069674"/>
                </a:lnTo>
                <a:lnTo>
                  <a:pt x="3339344" y="1069674"/>
                </a:lnTo>
                <a:lnTo>
                  <a:pt x="3343575" y="1067626"/>
                </a:lnTo>
                <a:lnTo>
                  <a:pt x="3364771" y="1067626"/>
                </a:lnTo>
                <a:lnTo>
                  <a:pt x="3360702" y="430331"/>
                </a:lnTo>
                <a:lnTo>
                  <a:pt x="3360702" y="428284"/>
                </a:lnTo>
                <a:lnTo>
                  <a:pt x="3364771" y="1067626"/>
                </a:lnTo>
                <a:lnTo>
                  <a:pt x="3466477" y="1067626"/>
                </a:lnTo>
                <a:lnTo>
                  <a:pt x="3475020" y="1069674"/>
                </a:lnTo>
                <a:lnTo>
                  <a:pt x="3500650" y="1069674"/>
                </a:lnTo>
                <a:lnTo>
                  <a:pt x="3509194" y="1071721"/>
                </a:lnTo>
                <a:lnTo>
                  <a:pt x="3521805" y="1071721"/>
                </a:lnTo>
                <a:lnTo>
                  <a:pt x="3534417" y="1073768"/>
                </a:lnTo>
                <a:lnTo>
                  <a:pt x="3547435" y="1073768"/>
                </a:lnTo>
                <a:lnTo>
                  <a:pt x="3555572" y="1075815"/>
                </a:lnTo>
                <a:lnTo>
                  <a:pt x="3568590" y="1075815"/>
                </a:lnTo>
                <a:lnTo>
                  <a:pt x="3581202" y="1077862"/>
                </a:lnTo>
                <a:lnTo>
                  <a:pt x="3589745" y="1079935"/>
                </a:lnTo>
                <a:lnTo>
                  <a:pt x="3598289" y="1079935"/>
                </a:lnTo>
                <a:lnTo>
                  <a:pt x="3610900" y="1081982"/>
                </a:lnTo>
                <a:lnTo>
                  <a:pt x="3619443" y="1084029"/>
                </a:lnTo>
                <a:lnTo>
                  <a:pt x="3627987" y="1084029"/>
                </a:lnTo>
                <a:lnTo>
                  <a:pt x="3636530" y="1086076"/>
                </a:lnTo>
                <a:lnTo>
                  <a:pt x="3649142" y="1088123"/>
                </a:lnTo>
                <a:lnTo>
                  <a:pt x="3657685" y="1090170"/>
                </a:lnTo>
                <a:lnTo>
                  <a:pt x="3666228" y="1092218"/>
                </a:lnTo>
                <a:lnTo>
                  <a:pt x="3674365" y="1094265"/>
                </a:lnTo>
                <a:lnTo>
                  <a:pt x="3682908" y="1096312"/>
                </a:lnTo>
                <a:lnTo>
                  <a:pt x="3695927" y="1098359"/>
                </a:lnTo>
                <a:lnTo>
                  <a:pt x="3704063" y="1100406"/>
                </a:lnTo>
                <a:lnTo>
                  <a:pt x="3712606" y="1102453"/>
                </a:lnTo>
                <a:lnTo>
                  <a:pt x="3721150" y="1104501"/>
                </a:lnTo>
                <a:lnTo>
                  <a:pt x="3729693" y="1108620"/>
                </a:lnTo>
                <a:lnTo>
                  <a:pt x="3738236" y="1110667"/>
                </a:lnTo>
                <a:lnTo>
                  <a:pt x="3746780" y="1112714"/>
                </a:lnTo>
                <a:lnTo>
                  <a:pt x="3755323" y="1116809"/>
                </a:lnTo>
                <a:lnTo>
                  <a:pt x="3763460" y="1118856"/>
                </a:lnTo>
                <a:lnTo>
                  <a:pt x="3767935" y="1122950"/>
                </a:lnTo>
                <a:lnTo>
                  <a:pt x="3776478" y="1124997"/>
                </a:lnTo>
                <a:lnTo>
                  <a:pt x="3785021" y="1129092"/>
                </a:lnTo>
                <a:lnTo>
                  <a:pt x="3789090" y="1131164"/>
                </a:lnTo>
                <a:lnTo>
                  <a:pt x="3797633" y="1135258"/>
                </a:lnTo>
                <a:lnTo>
                  <a:pt x="3801701" y="1139353"/>
                </a:lnTo>
                <a:lnTo>
                  <a:pt x="3806176" y="1143447"/>
                </a:lnTo>
                <a:lnTo>
                  <a:pt x="3810245" y="1147541"/>
                </a:lnTo>
                <a:lnTo>
                  <a:pt x="3814720" y="1149588"/>
                </a:lnTo>
                <a:lnTo>
                  <a:pt x="3818788" y="1153683"/>
                </a:lnTo>
                <a:lnTo>
                  <a:pt x="3823263" y="1159849"/>
                </a:lnTo>
                <a:lnTo>
                  <a:pt x="3827331" y="1163944"/>
                </a:lnTo>
                <a:lnTo>
                  <a:pt x="3827331" y="1168038"/>
                </a:lnTo>
                <a:lnTo>
                  <a:pt x="3831399" y="1172132"/>
                </a:lnTo>
                <a:lnTo>
                  <a:pt x="3831399" y="1180321"/>
                </a:lnTo>
                <a:lnTo>
                  <a:pt x="3835875" y="1184440"/>
                </a:lnTo>
                <a:lnTo>
                  <a:pt x="3835875" y="1188535"/>
                </a:lnTo>
                <a:lnTo>
                  <a:pt x="3839943" y="1194676"/>
                </a:lnTo>
                <a:lnTo>
                  <a:pt x="3839943" y="1202865"/>
                </a:lnTo>
                <a:lnTo>
                  <a:pt x="3844418" y="1206984"/>
                </a:lnTo>
                <a:lnTo>
                  <a:pt x="3844418" y="1217220"/>
                </a:lnTo>
                <a:lnTo>
                  <a:pt x="3848486" y="1221314"/>
                </a:lnTo>
                <a:lnTo>
                  <a:pt x="3848486" y="1241811"/>
                </a:lnTo>
                <a:lnTo>
                  <a:pt x="3852961" y="1245906"/>
                </a:lnTo>
                <a:lnTo>
                  <a:pt x="3852961" y="1266402"/>
                </a:lnTo>
                <a:lnTo>
                  <a:pt x="3857029" y="1270497"/>
                </a:lnTo>
                <a:lnTo>
                  <a:pt x="3857029" y="1303276"/>
                </a:lnTo>
                <a:lnTo>
                  <a:pt x="3861098" y="1309443"/>
                </a:lnTo>
                <a:lnTo>
                  <a:pt x="3861098" y="1327867"/>
                </a:lnTo>
                <a:lnTo>
                  <a:pt x="3865573" y="1334034"/>
                </a:lnTo>
                <a:lnTo>
                  <a:pt x="3865573" y="1342223"/>
                </a:lnTo>
                <a:lnTo>
                  <a:pt x="3869641" y="1348364"/>
                </a:lnTo>
                <a:lnTo>
                  <a:pt x="3869641" y="1354506"/>
                </a:lnTo>
                <a:lnTo>
                  <a:pt x="3874116" y="1362719"/>
                </a:lnTo>
                <a:lnTo>
                  <a:pt x="3878184" y="1368861"/>
                </a:lnTo>
                <a:lnTo>
                  <a:pt x="3882659" y="1375002"/>
                </a:lnTo>
                <a:lnTo>
                  <a:pt x="3886728" y="1381144"/>
                </a:lnTo>
                <a:lnTo>
                  <a:pt x="3890796" y="1387310"/>
                </a:lnTo>
                <a:lnTo>
                  <a:pt x="3895271" y="1391405"/>
                </a:lnTo>
                <a:lnTo>
                  <a:pt x="3899339" y="1397546"/>
                </a:lnTo>
                <a:lnTo>
                  <a:pt x="3903814" y="1403688"/>
                </a:lnTo>
                <a:lnTo>
                  <a:pt x="3912358" y="1407782"/>
                </a:lnTo>
                <a:lnTo>
                  <a:pt x="3916426" y="1411901"/>
                </a:lnTo>
                <a:lnTo>
                  <a:pt x="3924969" y="1415996"/>
                </a:lnTo>
                <a:lnTo>
                  <a:pt x="3929038" y="1420090"/>
                </a:lnTo>
                <a:lnTo>
                  <a:pt x="3937581" y="1424185"/>
                </a:lnTo>
                <a:lnTo>
                  <a:pt x="3946124" y="1428279"/>
                </a:lnTo>
                <a:lnTo>
                  <a:pt x="3954668" y="1432373"/>
                </a:lnTo>
                <a:lnTo>
                  <a:pt x="3963211" y="1434445"/>
                </a:lnTo>
                <a:lnTo>
                  <a:pt x="3971754" y="1436493"/>
                </a:lnTo>
                <a:lnTo>
                  <a:pt x="3979891" y="1438540"/>
                </a:lnTo>
                <a:lnTo>
                  <a:pt x="3971754" y="96317"/>
                </a:lnTo>
                <a:lnTo>
                  <a:pt x="3963211" y="96317"/>
                </a:lnTo>
                <a:lnTo>
                  <a:pt x="3963211" y="94269"/>
                </a:lnTo>
                <a:lnTo>
                  <a:pt x="3942056" y="94269"/>
                </a:lnTo>
                <a:lnTo>
                  <a:pt x="3937581" y="92197"/>
                </a:lnTo>
                <a:lnTo>
                  <a:pt x="3912358" y="92197"/>
                </a:lnTo>
                <a:lnTo>
                  <a:pt x="3912358" y="90150"/>
                </a:lnTo>
                <a:lnTo>
                  <a:pt x="3878184" y="90150"/>
                </a:lnTo>
                <a:lnTo>
                  <a:pt x="3874116" y="88103"/>
                </a:lnTo>
                <a:lnTo>
                  <a:pt x="3827331" y="88103"/>
                </a:lnTo>
                <a:lnTo>
                  <a:pt x="3823263" y="86056"/>
                </a:lnTo>
                <a:lnTo>
                  <a:pt x="3810245" y="86056"/>
                </a:lnTo>
                <a:lnTo>
                  <a:pt x="3806176" y="84009"/>
                </a:lnTo>
                <a:lnTo>
                  <a:pt x="3797633" y="81961"/>
                </a:lnTo>
                <a:lnTo>
                  <a:pt x="3793565" y="79914"/>
                </a:lnTo>
                <a:lnTo>
                  <a:pt x="3789090" y="77867"/>
                </a:lnTo>
                <a:lnTo>
                  <a:pt x="3780546" y="75820"/>
                </a:lnTo>
                <a:lnTo>
                  <a:pt x="3772003" y="73773"/>
                </a:lnTo>
                <a:lnTo>
                  <a:pt x="3767935" y="71726"/>
                </a:lnTo>
                <a:lnTo>
                  <a:pt x="3759391" y="69678"/>
                </a:lnTo>
                <a:lnTo>
                  <a:pt x="3746780" y="67631"/>
                </a:lnTo>
                <a:lnTo>
                  <a:pt x="3738236" y="67631"/>
                </a:lnTo>
                <a:lnTo>
                  <a:pt x="3729693" y="65559"/>
                </a:lnTo>
                <a:lnTo>
                  <a:pt x="3721150" y="63512"/>
                </a:lnTo>
                <a:lnTo>
                  <a:pt x="3708538" y="61465"/>
                </a:lnTo>
                <a:lnTo>
                  <a:pt x="3699995" y="59418"/>
                </a:lnTo>
                <a:lnTo>
                  <a:pt x="3687383" y="59418"/>
                </a:lnTo>
                <a:lnTo>
                  <a:pt x="3674365" y="57370"/>
                </a:lnTo>
                <a:lnTo>
                  <a:pt x="3666228" y="57370"/>
                </a:lnTo>
                <a:lnTo>
                  <a:pt x="3653210" y="55323"/>
                </a:lnTo>
                <a:lnTo>
                  <a:pt x="3593813" y="55323"/>
                </a:lnTo>
                <a:lnTo>
                  <a:pt x="3581202" y="57370"/>
                </a:lnTo>
                <a:lnTo>
                  <a:pt x="3568590" y="57370"/>
                </a:lnTo>
                <a:lnTo>
                  <a:pt x="3555572" y="59418"/>
                </a:lnTo>
                <a:lnTo>
                  <a:pt x="3547435" y="61465"/>
                </a:lnTo>
                <a:lnTo>
                  <a:pt x="3534417" y="65559"/>
                </a:lnTo>
                <a:lnTo>
                  <a:pt x="3521805" y="67631"/>
                </a:lnTo>
                <a:lnTo>
                  <a:pt x="3513262" y="71726"/>
                </a:lnTo>
                <a:lnTo>
                  <a:pt x="3500650" y="75820"/>
                </a:lnTo>
                <a:lnTo>
                  <a:pt x="3488039" y="81961"/>
                </a:lnTo>
                <a:lnTo>
                  <a:pt x="3475020" y="90150"/>
                </a:lnTo>
                <a:lnTo>
                  <a:pt x="3466477" y="98364"/>
                </a:lnTo>
                <a:lnTo>
                  <a:pt x="3453866" y="108600"/>
                </a:lnTo>
                <a:lnTo>
                  <a:pt x="3445322" y="118861"/>
                </a:lnTo>
                <a:lnTo>
                  <a:pt x="3436779" y="131144"/>
                </a:lnTo>
                <a:lnTo>
                  <a:pt x="3428642" y="143452"/>
                </a:lnTo>
                <a:lnTo>
                  <a:pt x="3420099" y="157782"/>
                </a:lnTo>
                <a:lnTo>
                  <a:pt x="3411556" y="172137"/>
                </a:lnTo>
                <a:lnTo>
                  <a:pt x="3407081" y="186467"/>
                </a:lnTo>
                <a:lnTo>
                  <a:pt x="3398944" y="200822"/>
                </a:lnTo>
                <a:lnTo>
                  <a:pt x="3394469" y="215153"/>
                </a:lnTo>
                <a:lnTo>
                  <a:pt x="3390401" y="231555"/>
                </a:lnTo>
                <a:lnTo>
                  <a:pt x="3385926" y="247957"/>
                </a:lnTo>
                <a:lnTo>
                  <a:pt x="3381857" y="262288"/>
                </a:lnTo>
                <a:lnTo>
                  <a:pt x="3377382" y="278690"/>
                </a:lnTo>
                <a:lnTo>
                  <a:pt x="3373314" y="293020"/>
                </a:lnTo>
                <a:lnTo>
                  <a:pt x="3373314" y="307375"/>
                </a:lnTo>
                <a:lnTo>
                  <a:pt x="3369246" y="323778"/>
                </a:lnTo>
                <a:lnTo>
                  <a:pt x="3369246" y="336061"/>
                </a:lnTo>
                <a:lnTo>
                  <a:pt x="3364771" y="350416"/>
                </a:lnTo>
                <a:lnTo>
                  <a:pt x="3364771" y="375007"/>
                </a:lnTo>
                <a:lnTo>
                  <a:pt x="3360702" y="387290"/>
                </a:lnTo>
                <a:lnTo>
                  <a:pt x="3360702" y="426236"/>
                </a:lnTo>
                <a:lnTo>
                  <a:pt x="3360702" y="422142"/>
                </a:lnTo>
                <a:lnTo>
                  <a:pt x="3360702" y="434425"/>
                </a:lnTo>
                <a:lnTo>
                  <a:pt x="3356309" y="415976"/>
                </a:lnTo>
                <a:lnTo>
                  <a:pt x="3352078" y="407787"/>
                </a:lnTo>
                <a:lnTo>
                  <a:pt x="3347847" y="401645"/>
                </a:lnTo>
                <a:lnTo>
                  <a:pt x="3343575" y="395479"/>
                </a:lnTo>
                <a:lnTo>
                  <a:pt x="3339344" y="387290"/>
                </a:lnTo>
                <a:lnTo>
                  <a:pt x="3330842" y="379101"/>
                </a:lnTo>
                <a:lnTo>
                  <a:pt x="3326611" y="372960"/>
                </a:lnTo>
                <a:lnTo>
                  <a:pt x="3318149" y="364746"/>
                </a:lnTo>
                <a:lnTo>
                  <a:pt x="3309646" y="356558"/>
                </a:lnTo>
                <a:lnTo>
                  <a:pt x="3296912" y="350416"/>
                </a:lnTo>
                <a:lnTo>
                  <a:pt x="3288410" y="342202"/>
                </a:lnTo>
                <a:lnTo>
                  <a:pt x="3275717" y="334014"/>
                </a:lnTo>
                <a:lnTo>
                  <a:pt x="3262983" y="325825"/>
                </a:lnTo>
                <a:lnTo>
                  <a:pt x="3250249" y="319658"/>
                </a:lnTo>
                <a:lnTo>
                  <a:pt x="3237516" y="311470"/>
                </a:lnTo>
                <a:lnTo>
                  <a:pt x="3220551" y="303281"/>
                </a:lnTo>
                <a:lnTo>
                  <a:pt x="3207818" y="295092"/>
                </a:lnTo>
                <a:lnTo>
                  <a:pt x="3190853" y="288926"/>
                </a:lnTo>
                <a:lnTo>
                  <a:pt x="3173848" y="280737"/>
                </a:lnTo>
                <a:lnTo>
                  <a:pt x="3156883" y="274596"/>
                </a:lnTo>
                <a:lnTo>
                  <a:pt x="3139918" y="266382"/>
                </a:lnTo>
                <a:lnTo>
                  <a:pt x="3118723" y="260240"/>
                </a:lnTo>
                <a:lnTo>
                  <a:pt x="3101717" y="254099"/>
                </a:lnTo>
                <a:lnTo>
                  <a:pt x="3080522" y="247957"/>
                </a:lnTo>
                <a:lnTo>
                  <a:pt x="3059286" y="241791"/>
                </a:lnTo>
                <a:lnTo>
                  <a:pt x="3038090" y="235649"/>
                </a:lnTo>
                <a:lnTo>
                  <a:pt x="3016854" y="229508"/>
                </a:lnTo>
                <a:lnTo>
                  <a:pt x="2995658" y="223366"/>
                </a:lnTo>
                <a:lnTo>
                  <a:pt x="2974422" y="219272"/>
                </a:lnTo>
                <a:lnTo>
                  <a:pt x="2948995" y="215153"/>
                </a:lnTo>
                <a:lnTo>
                  <a:pt x="2944724" y="211058"/>
                </a:lnTo>
                <a:lnTo>
                  <a:pt x="2936262" y="209011"/>
                </a:lnTo>
                <a:lnTo>
                  <a:pt x="2927759" y="206964"/>
                </a:lnTo>
                <a:lnTo>
                  <a:pt x="2919256" y="204917"/>
                </a:lnTo>
                <a:lnTo>
                  <a:pt x="2910794" y="202870"/>
                </a:lnTo>
                <a:lnTo>
                  <a:pt x="2906563" y="200822"/>
                </a:lnTo>
                <a:lnTo>
                  <a:pt x="2898061" y="198775"/>
                </a:lnTo>
                <a:lnTo>
                  <a:pt x="2889558" y="196728"/>
                </a:lnTo>
                <a:lnTo>
                  <a:pt x="2881096" y="194681"/>
                </a:lnTo>
                <a:lnTo>
                  <a:pt x="2872593" y="192609"/>
                </a:lnTo>
                <a:lnTo>
                  <a:pt x="2864131" y="190562"/>
                </a:lnTo>
                <a:lnTo>
                  <a:pt x="2855629" y="188514"/>
                </a:lnTo>
                <a:lnTo>
                  <a:pt x="2847126" y="186467"/>
                </a:lnTo>
                <a:lnTo>
                  <a:pt x="2838664" y="184420"/>
                </a:lnTo>
                <a:lnTo>
                  <a:pt x="2830162" y="182373"/>
                </a:lnTo>
                <a:lnTo>
                  <a:pt x="2821700" y="182373"/>
                </a:lnTo>
                <a:lnTo>
                  <a:pt x="2808966" y="180326"/>
                </a:lnTo>
                <a:lnTo>
                  <a:pt x="2800463" y="178279"/>
                </a:lnTo>
                <a:lnTo>
                  <a:pt x="2792001" y="178279"/>
                </a:lnTo>
                <a:lnTo>
                  <a:pt x="2783499" y="176231"/>
                </a:lnTo>
                <a:lnTo>
                  <a:pt x="2774996" y="174184"/>
                </a:lnTo>
                <a:lnTo>
                  <a:pt x="2762262" y="174184"/>
                </a:lnTo>
                <a:lnTo>
                  <a:pt x="2753800" y="172137"/>
                </a:lnTo>
                <a:lnTo>
                  <a:pt x="2745298" y="172137"/>
                </a:lnTo>
                <a:lnTo>
                  <a:pt x="2736836" y="170090"/>
                </a:lnTo>
                <a:lnTo>
                  <a:pt x="2724102" y="170090"/>
                </a:lnTo>
                <a:lnTo>
                  <a:pt x="2715600" y="168018"/>
                </a:lnTo>
                <a:lnTo>
                  <a:pt x="2707138" y="168018"/>
                </a:lnTo>
                <a:lnTo>
                  <a:pt x="2694404" y="165971"/>
                </a:lnTo>
                <a:lnTo>
                  <a:pt x="2664706" y="165971"/>
                </a:lnTo>
                <a:lnTo>
                  <a:pt x="2643469" y="161876"/>
                </a:lnTo>
                <a:lnTo>
                  <a:pt x="2622274" y="161876"/>
                </a:lnTo>
                <a:lnTo>
                  <a:pt x="2605268" y="159829"/>
                </a:lnTo>
                <a:lnTo>
                  <a:pt x="2584073" y="157782"/>
                </a:lnTo>
                <a:lnTo>
                  <a:pt x="2567108" y="157782"/>
                </a:lnTo>
                <a:lnTo>
                  <a:pt x="2545872" y="155735"/>
                </a:lnTo>
                <a:lnTo>
                  <a:pt x="2494978" y="155735"/>
                </a:lnTo>
                <a:lnTo>
                  <a:pt x="2477973" y="153687"/>
                </a:lnTo>
                <a:lnTo>
                  <a:pt x="2461008" y="155735"/>
                </a:lnTo>
                <a:lnTo>
                  <a:pt x="2393109" y="155735"/>
                </a:lnTo>
                <a:lnTo>
                  <a:pt x="2380416" y="157782"/>
                </a:lnTo>
                <a:lnTo>
                  <a:pt x="2363411" y="157782"/>
                </a:lnTo>
                <a:lnTo>
                  <a:pt x="2350677" y="159829"/>
                </a:lnTo>
                <a:lnTo>
                  <a:pt x="2337984" y="159829"/>
                </a:lnTo>
                <a:lnTo>
                  <a:pt x="2320979" y="161876"/>
                </a:lnTo>
                <a:lnTo>
                  <a:pt x="2308245" y="161876"/>
                </a:lnTo>
                <a:lnTo>
                  <a:pt x="2295552" y="163923"/>
                </a:lnTo>
                <a:lnTo>
                  <a:pt x="2282819" y="163923"/>
                </a:lnTo>
                <a:lnTo>
                  <a:pt x="2274316" y="165971"/>
                </a:lnTo>
                <a:lnTo>
                  <a:pt x="2261582" y="168018"/>
                </a:lnTo>
                <a:lnTo>
                  <a:pt x="2248849" y="168018"/>
                </a:lnTo>
                <a:lnTo>
                  <a:pt x="2240387" y="170090"/>
                </a:lnTo>
                <a:lnTo>
                  <a:pt x="2231884" y="170090"/>
                </a:lnTo>
                <a:lnTo>
                  <a:pt x="2219151" y="172137"/>
                </a:lnTo>
                <a:lnTo>
                  <a:pt x="2210689" y="174184"/>
                </a:lnTo>
                <a:lnTo>
                  <a:pt x="2202186" y="174184"/>
                </a:lnTo>
                <a:lnTo>
                  <a:pt x="2197955" y="176231"/>
                </a:lnTo>
                <a:lnTo>
                  <a:pt x="2180950" y="178279"/>
                </a:lnTo>
                <a:lnTo>
                  <a:pt x="2168257" y="182373"/>
                </a:lnTo>
                <a:lnTo>
                  <a:pt x="2155523" y="186467"/>
                </a:lnTo>
                <a:lnTo>
                  <a:pt x="2142789" y="190562"/>
                </a:lnTo>
                <a:lnTo>
                  <a:pt x="2130056" y="194681"/>
                </a:lnTo>
                <a:lnTo>
                  <a:pt x="2121553" y="198775"/>
                </a:lnTo>
                <a:lnTo>
                  <a:pt x="2113091" y="202870"/>
                </a:lnTo>
                <a:lnTo>
                  <a:pt x="2104588" y="206964"/>
                </a:lnTo>
                <a:lnTo>
                  <a:pt x="2096127" y="213105"/>
                </a:lnTo>
                <a:lnTo>
                  <a:pt x="2091855" y="217200"/>
                </a:lnTo>
                <a:lnTo>
                  <a:pt x="2087624" y="223366"/>
                </a:lnTo>
                <a:lnTo>
                  <a:pt x="2083393" y="227461"/>
                </a:lnTo>
                <a:lnTo>
                  <a:pt x="2079121" y="233602"/>
                </a:lnTo>
                <a:lnTo>
                  <a:pt x="2074890" y="237697"/>
                </a:lnTo>
                <a:lnTo>
                  <a:pt x="2070659" y="243838"/>
                </a:lnTo>
                <a:lnTo>
                  <a:pt x="2066388" y="250005"/>
                </a:lnTo>
                <a:lnTo>
                  <a:pt x="2066388" y="262288"/>
                </a:lnTo>
                <a:lnTo>
                  <a:pt x="2062157" y="268429"/>
                </a:lnTo>
                <a:lnTo>
                  <a:pt x="2062157" y="424189"/>
                </a:lnTo>
                <a:lnTo>
                  <a:pt x="2032458" y="424189"/>
                </a:lnTo>
                <a:lnTo>
                  <a:pt x="2023956" y="426236"/>
                </a:lnTo>
                <a:lnTo>
                  <a:pt x="2015494" y="426236"/>
                </a:lnTo>
                <a:lnTo>
                  <a:pt x="2006991" y="428284"/>
                </a:lnTo>
                <a:lnTo>
                  <a:pt x="1990026" y="428284"/>
                </a:lnTo>
                <a:lnTo>
                  <a:pt x="1977293" y="430331"/>
                </a:lnTo>
                <a:lnTo>
                  <a:pt x="1968831" y="432378"/>
                </a:lnTo>
                <a:lnTo>
                  <a:pt x="1956097" y="432378"/>
                </a:lnTo>
                <a:lnTo>
                  <a:pt x="1947595" y="434425"/>
                </a:lnTo>
                <a:lnTo>
                  <a:pt x="1934861" y="434425"/>
                </a:lnTo>
                <a:lnTo>
                  <a:pt x="1926399" y="436472"/>
                </a:lnTo>
                <a:lnTo>
                  <a:pt x="1913665" y="436472"/>
                </a:lnTo>
                <a:lnTo>
                  <a:pt x="1905163" y="438519"/>
                </a:lnTo>
                <a:lnTo>
                  <a:pt x="1892429" y="438519"/>
                </a:lnTo>
                <a:lnTo>
                  <a:pt x="1883967" y="440567"/>
                </a:lnTo>
                <a:lnTo>
                  <a:pt x="1875464" y="440567"/>
                </a:lnTo>
                <a:lnTo>
                  <a:pt x="1866962" y="442614"/>
                </a:lnTo>
                <a:lnTo>
                  <a:pt x="1845766" y="442614"/>
                </a:lnTo>
                <a:lnTo>
                  <a:pt x="1841535" y="444661"/>
                </a:lnTo>
                <a:lnTo>
                  <a:pt x="1833033" y="444661"/>
                </a:lnTo>
                <a:lnTo>
                  <a:pt x="1828802" y="442614"/>
                </a:lnTo>
                <a:lnTo>
                  <a:pt x="1828802" y="399598"/>
                </a:lnTo>
                <a:lnTo>
                  <a:pt x="1824530" y="393432"/>
                </a:lnTo>
                <a:lnTo>
                  <a:pt x="1824530" y="327872"/>
                </a:lnTo>
                <a:lnTo>
                  <a:pt x="1820299" y="323778"/>
                </a:lnTo>
                <a:lnTo>
                  <a:pt x="1820299" y="209011"/>
                </a:lnTo>
                <a:lnTo>
                  <a:pt x="1824530" y="200822"/>
                </a:lnTo>
                <a:lnTo>
                  <a:pt x="1824530" y="163923"/>
                </a:lnTo>
                <a:lnTo>
                  <a:pt x="1828802" y="157782"/>
                </a:lnTo>
                <a:lnTo>
                  <a:pt x="1828802" y="135238"/>
                </a:lnTo>
                <a:lnTo>
                  <a:pt x="1833033" y="129096"/>
                </a:lnTo>
                <a:lnTo>
                  <a:pt x="1833033" y="98364"/>
                </a:lnTo>
                <a:lnTo>
                  <a:pt x="1828802" y="92197"/>
                </a:lnTo>
                <a:lnTo>
                  <a:pt x="1824530" y="88103"/>
                </a:lnTo>
                <a:lnTo>
                  <a:pt x="1820299" y="84009"/>
                </a:lnTo>
                <a:lnTo>
                  <a:pt x="1811796" y="77867"/>
                </a:lnTo>
                <a:lnTo>
                  <a:pt x="1803334" y="73773"/>
                </a:lnTo>
                <a:lnTo>
                  <a:pt x="1794832" y="69678"/>
                </a:lnTo>
                <a:lnTo>
                  <a:pt x="1786370" y="63512"/>
                </a:lnTo>
                <a:lnTo>
                  <a:pt x="1773636" y="59418"/>
                </a:lnTo>
                <a:lnTo>
                  <a:pt x="1760902" y="55323"/>
                </a:lnTo>
                <a:lnTo>
                  <a:pt x="1752400" y="51229"/>
                </a:lnTo>
                <a:lnTo>
                  <a:pt x="1739666" y="47134"/>
                </a:lnTo>
                <a:lnTo>
                  <a:pt x="1726973" y="43040"/>
                </a:lnTo>
                <a:lnTo>
                  <a:pt x="1709968" y="38921"/>
                </a:lnTo>
                <a:lnTo>
                  <a:pt x="1697234" y="34826"/>
                </a:lnTo>
                <a:lnTo>
                  <a:pt x="1684541" y="30732"/>
                </a:lnTo>
                <a:lnTo>
                  <a:pt x="1671808" y="28685"/>
                </a:lnTo>
                <a:lnTo>
                  <a:pt x="1659074" y="24591"/>
                </a:lnTo>
                <a:lnTo>
                  <a:pt x="1646340" y="22543"/>
                </a:lnTo>
                <a:lnTo>
                  <a:pt x="1633607" y="18449"/>
                </a:lnTo>
                <a:lnTo>
                  <a:pt x="1620873" y="16402"/>
                </a:lnTo>
                <a:lnTo>
                  <a:pt x="1608139" y="14330"/>
                </a:lnTo>
                <a:lnTo>
                  <a:pt x="1595406" y="12283"/>
                </a:lnTo>
                <a:lnTo>
                  <a:pt x="1586944" y="8188"/>
                </a:lnTo>
                <a:lnTo>
                  <a:pt x="1578441" y="8188"/>
                </a:lnTo>
                <a:lnTo>
                  <a:pt x="1569939" y="6141"/>
                </a:lnTo>
                <a:lnTo>
                  <a:pt x="1561477" y="4094"/>
                </a:lnTo>
                <a:lnTo>
                  <a:pt x="1552974" y="2047"/>
                </a:lnTo>
                <a:lnTo>
                  <a:pt x="1544512" y="2047"/>
                </a:lnTo>
                <a:lnTo>
                  <a:pt x="1544512" y="0"/>
                </a:lnTo>
                <a:lnTo>
                  <a:pt x="1540240" y="0"/>
                </a:lnTo>
                <a:lnTo>
                  <a:pt x="1531778" y="2047"/>
                </a:lnTo>
                <a:lnTo>
                  <a:pt x="1497808" y="2047"/>
                </a:lnTo>
                <a:lnTo>
                  <a:pt x="1489346" y="4094"/>
                </a:lnTo>
                <a:lnTo>
                  <a:pt x="1480844" y="4094"/>
                </a:lnTo>
                <a:lnTo>
                  <a:pt x="1472382" y="6141"/>
                </a:lnTo>
                <a:lnTo>
                  <a:pt x="1463879" y="6141"/>
                </a:lnTo>
                <a:lnTo>
                  <a:pt x="1455377" y="8188"/>
                </a:lnTo>
                <a:lnTo>
                  <a:pt x="1446915" y="8188"/>
                </a:lnTo>
                <a:lnTo>
                  <a:pt x="1438412" y="10235"/>
                </a:lnTo>
                <a:lnTo>
                  <a:pt x="1434181" y="10235"/>
                </a:lnTo>
                <a:lnTo>
                  <a:pt x="1425678" y="12283"/>
                </a:lnTo>
                <a:lnTo>
                  <a:pt x="1417216" y="14330"/>
                </a:lnTo>
                <a:lnTo>
                  <a:pt x="1412945" y="16402"/>
                </a:lnTo>
                <a:lnTo>
                  <a:pt x="1404483" y="16402"/>
                </a:lnTo>
                <a:lnTo>
                  <a:pt x="1400252" y="18449"/>
                </a:lnTo>
                <a:lnTo>
                  <a:pt x="1391749" y="20496"/>
                </a:lnTo>
                <a:lnTo>
                  <a:pt x="1387518" y="24591"/>
                </a:lnTo>
                <a:lnTo>
                  <a:pt x="1383246" y="26638"/>
                </a:lnTo>
                <a:lnTo>
                  <a:pt x="1379015" y="28685"/>
                </a:lnTo>
                <a:lnTo>
                  <a:pt x="1374784" y="30732"/>
                </a:lnTo>
                <a:lnTo>
                  <a:pt x="1370513" y="34826"/>
                </a:lnTo>
                <a:lnTo>
                  <a:pt x="1366282" y="36874"/>
                </a:lnTo>
                <a:lnTo>
                  <a:pt x="1362051" y="38921"/>
                </a:lnTo>
                <a:lnTo>
                  <a:pt x="1362051" y="43040"/>
                </a:lnTo>
                <a:lnTo>
                  <a:pt x="1357820" y="47134"/>
                </a:lnTo>
                <a:lnTo>
                  <a:pt x="1357820" y="51229"/>
                </a:lnTo>
                <a:lnTo>
                  <a:pt x="1353548" y="53276"/>
                </a:lnTo>
                <a:lnTo>
                  <a:pt x="1353548" y="88103"/>
                </a:lnTo>
                <a:lnTo>
                  <a:pt x="1357820" y="90150"/>
                </a:lnTo>
                <a:lnTo>
                  <a:pt x="1357820" y="211058"/>
                </a:lnTo>
                <a:lnTo>
                  <a:pt x="1353548" y="217200"/>
                </a:lnTo>
                <a:lnTo>
                  <a:pt x="1353548" y="235649"/>
                </a:lnTo>
                <a:lnTo>
                  <a:pt x="1349317" y="241791"/>
                </a:lnTo>
                <a:lnTo>
                  <a:pt x="1349317" y="250005"/>
                </a:lnTo>
                <a:lnTo>
                  <a:pt x="1345086" y="256146"/>
                </a:lnTo>
                <a:lnTo>
                  <a:pt x="1345086" y="262288"/>
                </a:lnTo>
                <a:lnTo>
                  <a:pt x="1340815" y="270501"/>
                </a:lnTo>
                <a:lnTo>
                  <a:pt x="1336584" y="276643"/>
                </a:lnTo>
                <a:lnTo>
                  <a:pt x="1332353" y="282784"/>
                </a:lnTo>
                <a:lnTo>
                  <a:pt x="1332353" y="290973"/>
                </a:lnTo>
                <a:lnTo>
                  <a:pt x="1328081" y="297140"/>
                </a:lnTo>
                <a:lnTo>
                  <a:pt x="1319619" y="303281"/>
                </a:lnTo>
                <a:lnTo>
                  <a:pt x="1315388" y="309423"/>
                </a:lnTo>
                <a:lnTo>
                  <a:pt x="1311116" y="315564"/>
                </a:lnTo>
                <a:lnTo>
                  <a:pt x="1302654" y="321731"/>
                </a:lnTo>
                <a:lnTo>
                  <a:pt x="1298383" y="325825"/>
                </a:lnTo>
                <a:lnTo>
                  <a:pt x="1289921" y="331966"/>
                </a:lnTo>
                <a:lnTo>
                  <a:pt x="1281418" y="338108"/>
                </a:lnTo>
                <a:lnTo>
                  <a:pt x="1272956" y="344250"/>
                </a:lnTo>
                <a:lnTo>
                  <a:pt x="1260222" y="350416"/>
                </a:lnTo>
                <a:lnTo>
                  <a:pt x="1243217" y="356558"/>
                </a:lnTo>
                <a:lnTo>
                  <a:pt x="1230524" y="364746"/>
                </a:lnTo>
                <a:lnTo>
                  <a:pt x="1213519" y="370913"/>
                </a:lnTo>
                <a:lnTo>
                  <a:pt x="1196554" y="379101"/>
                </a:lnTo>
                <a:lnTo>
                  <a:pt x="1179590" y="387290"/>
                </a:lnTo>
                <a:lnTo>
                  <a:pt x="1158353" y="393432"/>
                </a:lnTo>
                <a:lnTo>
                  <a:pt x="1137158" y="401645"/>
                </a:lnTo>
                <a:lnTo>
                  <a:pt x="1115921" y="409834"/>
                </a:lnTo>
                <a:lnTo>
                  <a:pt x="1094726" y="418023"/>
                </a:lnTo>
                <a:lnTo>
                  <a:pt x="1073530" y="426236"/>
                </a:lnTo>
                <a:lnTo>
                  <a:pt x="1052294" y="434425"/>
                </a:lnTo>
                <a:lnTo>
                  <a:pt x="1031098" y="442614"/>
                </a:lnTo>
                <a:lnTo>
                  <a:pt x="1009862" y="450827"/>
                </a:lnTo>
                <a:lnTo>
                  <a:pt x="988667" y="456969"/>
                </a:lnTo>
                <a:lnTo>
                  <a:pt x="967430" y="465158"/>
                </a:lnTo>
                <a:lnTo>
                  <a:pt x="946235" y="473371"/>
                </a:lnTo>
                <a:lnTo>
                  <a:pt x="929229" y="479513"/>
                </a:lnTo>
                <a:lnTo>
                  <a:pt x="908034" y="487702"/>
                </a:lnTo>
                <a:lnTo>
                  <a:pt x="891069" y="493843"/>
                </a:lnTo>
                <a:lnTo>
                  <a:pt x="874064" y="500010"/>
                </a:lnTo>
                <a:lnTo>
                  <a:pt x="857099" y="506151"/>
                </a:lnTo>
                <a:lnTo>
                  <a:pt x="840135" y="510246"/>
                </a:lnTo>
                <a:lnTo>
                  <a:pt x="827401" y="516387"/>
                </a:lnTo>
                <a:lnTo>
                  <a:pt x="818939" y="520481"/>
                </a:lnTo>
                <a:lnTo>
                  <a:pt x="806205" y="524601"/>
                </a:lnTo>
                <a:lnTo>
                  <a:pt x="797703" y="528695"/>
                </a:lnTo>
                <a:lnTo>
                  <a:pt x="793472" y="530742"/>
                </a:lnTo>
                <a:lnTo>
                  <a:pt x="789200" y="532789"/>
                </a:lnTo>
                <a:lnTo>
                  <a:pt x="784969" y="534837"/>
                </a:lnTo>
                <a:lnTo>
                  <a:pt x="772235" y="534837"/>
                </a:lnTo>
                <a:lnTo>
                  <a:pt x="772235" y="536884"/>
                </a:lnTo>
                <a:lnTo>
                  <a:pt x="755271" y="536884"/>
                </a:lnTo>
                <a:lnTo>
                  <a:pt x="755271" y="538931"/>
                </a:lnTo>
                <a:lnTo>
                  <a:pt x="738306" y="538931"/>
                </a:lnTo>
                <a:lnTo>
                  <a:pt x="738306" y="540978"/>
                </a:lnTo>
                <a:lnTo>
                  <a:pt x="717070" y="540978"/>
                </a:lnTo>
                <a:lnTo>
                  <a:pt x="717070" y="543025"/>
                </a:lnTo>
                <a:lnTo>
                  <a:pt x="670407" y="543025"/>
                </a:lnTo>
                <a:lnTo>
                  <a:pt x="670407" y="540978"/>
                </a:lnTo>
                <a:lnTo>
                  <a:pt x="661945" y="540978"/>
                </a:lnTo>
                <a:lnTo>
                  <a:pt x="661945" y="538931"/>
                </a:lnTo>
                <a:lnTo>
                  <a:pt x="657673" y="538931"/>
                </a:lnTo>
                <a:lnTo>
                  <a:pt x="653442" y="536884"/>
                </a:lnTo>
                <a:lnTo>
                  <a:pt x="653442" y="534837"/>
                </a:lnTo>
                <a:lnTo>
                  <a:pt x="649211" y="532789"/>
                </a:lnTo>
                <a:lnTo>
                  <a:pt x="649211" y="493843"/>
                </a:lnTo>
                <a:lnTo>
                  <a:pt x="644940" y="493843"/>
                </a:lnTo>
                <a:lnTo>
                  <a:pt x="644940" y="459016"/>
                </a:lnTo>
                <a:lnTo>
                  <a:pt x="640709" y="456969"/>
                </a:lnTo>
                <a:lnTo>
                  <a:pt x="640709" y="432378"/>
                </a:lnTo>
                <a:lnTo>
                  <a:pt x="636478" y="430331"/>
                </a:lnTo>
                <a:lnTo>
                  <a:pt x="636478" y="420070"/>
                </a:lnTo>
                <a:lnTo>
                  <a:pt x="640709" y="418023"/>
                </a:lnTo>
                <a:lnTo>
                  <a:pt x="640709" y="411881"/>
                </a:lnTo>
                <a:lnTo>
                  <a:pt x="644940" y="409834"/>
                </a:lnTo>
                <a:lnTo>
                  <a:pt x="649211" y="407787"/>
                </a:lnTo>
                <a:lnTo>
                  <a:pt x="649211" y="405740"/>
                </a:lnTo>
                <a:lnTo>
                  <a:pt x="653442" y="403693"/>
                </a:lnTo>
                <a:lnTo>
                  <a:pt x="657673" y="403693"/>
                </a:lnTo>
                <a:lnTo>
                  <a:pt x="661945" y="401645"/>
                </a:lnTo>
                <a:lnTo>
                  <a:pt x="666176" y="399598"/>
                </a:lnTo>
                <a:lnTo>
                  <a:pt x="670407" y="399598"/>
                </a:lnTo>
                <a:lnTo>
                  <a:pt x="678910" y="397551"/>
                </a:lnTo>
                <a:lnTo>
                  <a:pt x="683141" y="397551"/>
                </a:lnTo>
                <a:lnTo>
                  <a:pt x="691643" y="395479"/>
                </a:lnTo>
                <a:lnTo>
                  <a:pt x="708608" y="395479"/>
                </a:lnTo>
                <a:lnTo>
                  <a:pt x="717070" y="393432"/>
                </a:lnTo>
                <a:lnTo>
                  <a:pt x="831632" y="393432"/>
                </a:lnTo>
                <a:lnTo>
                  <a:pt x="831632" y="395479"/>
                </a:lnTo>
                <a:lnTo>
                  <a:pt x="848637" y="395479"/>
                </a:lnTo>
                <a:lnTo>
                  <a:pt x="848637" y="397551"/>
                </a:lnTo>
                <a:lnTo>
                  <a:pt x="861371" y="397551"/>
                </a:lnTo>
                <a:lnTo>
                  <a:pt x="865602" y="399598"/>
                </a:lnTo>
                <a:lnTo>
                  <a:pt x="882566" y="399598"/>
                </a:lnTo>
                <a:lnTo>
                  <a:pt x="891069" y="401645"/>
                </a:lnTo>
                <a:lnTo>
                  <a:pt x="899531" y="401645"/>
                </a:lnTo>
                <a:lnTo>
                  <a:pt x="908034" y="403693"/>
                </a:lnTo>
                <a:lnTo>
                  <a:pt x="937732" y="403693"/>
                </a:lnTo>
                <a:lnTo>
                  <a:pt x="946235" y="405740"/>
                </a:lnTo>
                <a:lnTo>
                  <a:pt x="1009862" y="405740"/>
                </a:lnTo>
                <a:lnTo>
                  <a:pt x="1022596" y="403693"/>
                </a:lnTo>
                <a:lnTo>
                  <a:pt x="1043791" y="403693"/>
                </a:lnTo>
                <a:lnTo>
                  <a:pt x="1052294" y="401645"/>
                </a:lnTo>
                <a:lnTo>
                  <a:pt x="1060797" y="401645"/>
                </a:lnTo>
                <a:lnTo>
                  <a:pt x="1069259" y="399598"/>
                </a:lnTo>
                <a:lnTo>
                  <a:pt x="1077761" y="397551"/>
                </a:lnTo>
                <a:lnTo>
                  <a:pt x="1086223" y="397551"/>
                </a:lnTo>
                <a:lnTo>
                  <a:pt x="1094726" y="395479"/>
                </a:lnTo>
                <a:lnTo>
                  <a:pt x="1103229" y="393432"/>
                </a:lnTo>
                <a:lnTo>
                  <a:pt x="1107460" y="389337"/>
                </a:lnTo>
                <a:lnTo>
                  <a:pt x="1115921" y="387290"/>
                </a:lnTo>
                <a:lnTo>
                  <a:pt x="1120193" y="385243"/>
                </a:lnTo>
                <a:lnTo>
                  <a:pt x="1124424" y="381149"/>
                </a:lnTo>
                <a:lnTo>
                  <a:pt x="1128655" y="377054"/>
                </a:lnTo>
                <a:lnTo>
                  <a:pt x="1132927" y="375007"/>
                </a:lnTo>
                <a:lnTo>
                  <a:pt x="1132927" y="366793"/>
                </a:lnTo>
                <a:lnTo>
                  <a:pt x="1137158" y="360652"/>
                </a:lnTo>
                <a:lnTo>
                  <a:pt x="1137158" y="354510"/>
                </a:lnTo>
                <a:lnTo>
                  <a:pt x="1132927" y="352463"/>
                </a:lnTo>
                <a:lnTo>
                  <a:pt x="1132927" y="331966"/>
                </a:lnTo>
                <a:lnTo>
                  <a:pt x="1128655" y="327872"/>
                </a:lnTo>
                <a:lnTo>
                  <a:pt x="1128655" y="319658"/>
                </a:lnTo>
                <a:lnTo>
                  <a:pt x="1124424" y="315564"/>
                </a:lnTo>
                <a:lnTo>
                  <a:pt x="1124424" y="309423"/>
                </a:lnTo>
                <a:lnTo>
                  <a:pt x="1120193" y="305328"/>
                </a:lnTo>
                <a:lnTo>
                  <a:pt x="1120193" y="301234"/>
                </a:lnTo>
                <a:lnTo>
                  <a:pt x="1115921" y="299187"/>
                </a:lnTo>
                <a:lnTo>
                  <a:pt x="1115921" y="295092"/>
                </a:lnTo>
                <a:lnTo>
                  <a:pt x="1111690" y="290973"/>
                </a:lnTo>
                <a:lnTo>
                  <a:pt x="1111690" y="288926"/>
                </a:lnTo>
                <a:lnTo>
                  <a:pt x="1107460" y="284832"/>
                </a:lnTo>
                <a:lnTo>
                  <a:pt x="1107460" y="280737"/>
                </a:lnTo>
                <a:lnTo>
                  <a:pt x="1103229" y="278690"/>
                </a:lnTo>
                <a:lnTo>
                  <a:pt x="1103229" y="274596"/>
                </a:lnTo>
                <a:lnTo>
                  <a:pt x="1098957" y="270501"/>
                </a:lnTo>
                <a:lnTo>
                  <a:pt x="1098957" y="268429"/>
                </a:lnTo>
                <a:lnTo>
                  <a:pt x="1094726" y="264335"/>
                </a:lnTo>
                <a:lnTo>
                  <a:pt x="1090495" y="260240"/>
                </a:lnTo>
                <a:lnTo>
                  <a:pt x="1090495" y="256146"/>
                </a:lnTo>
                <a:lnTo>
                  <a:pt x="1086223" y="254099"/>
                </a:lnTo>
                <a:lnTo>
                  <a:pt x="1081992" y="247957"/>
                </a:lnTo>
                <a:lnTo>
                  <a:pt x="1077761" y="243838"/>
                </a:lnTo>
                <a:lnTo>
                  <a:pt x="1073530" y="239744"/>
                </a:lnTo>
                <a:lnTo>
                  <a:pt x="1069259" y="233602"/>
                </a:lnTo>
                <a:lnTo>
                  <a:pt x="1065028" y="229508"/>
                </a:lnTo>
                <a:lnTo>
                  <a:pt x="1060797" y="225413"/>
                </a:lnTo>
                <a:lnTo>
                  <a:pt x="1056525" y="221319"/>
                </a:lnTo>
                <a:lnTo>
                  <a:pt x="1048063" y="217200"/>
                </a:lnTo>
                <a:lnTo>
                  <a:pt x="1043791" y="211058"/>
                </a:lnTo>
                <a:lnTo>
                  <a:pt x="1039560" y="206964"/>
                </a:lnTo>
                <a:lnTo>
                  <a:pt x="1035329" y="202870"/>
                </a:lnTo>
                <a:lnTo>
                  <a:pt x="1031098" y="198775"/>
                </a:lnTo>
                <a:lnTo>
                  <a:pt x="1022596" y="196728"/>
                </a:lnTo>
                <a:lnTo>
                  <a:pt x="1018365" y="192609"/>
                </a:lnTo>
                <a:lnTo>
                  <a:pt x="1014093" y="188514"/>
                </a:lnTo>
                <a:lnTo>
                  <a:pt x="1005631" y="184420"/>
                </a:lnTo>
                <a:lnTo>
                  <a:pt x="1001359" y="182373"/>
                </a:lnTo>
                <a:lnTo>
                  <a:pt x="997128" y="178279"/>
                </a:lnTo>
                <a:lnTo>
                  <a:pt x="992897" y="174184"/>
                </a:lnTo>
                <a:lnTo>
                  <a:pt x="984395" y="172137"/>
                </a:lnTo>
                <a:lnTo>
                  <a:pt x="980164" y="170090"/>
                </a:lnTo>
                <a:lnTo>
                  <a:pt x="975933" y="165971"/>
                </a:lnTo>
                <a:lnTo>
                  <a:pt x="967430" y="163923"/>
                </a:lnTo>
                <a:lnTo>
                  <a:pt x="963199" y="161876"/>
                </a:lnTo>
                <a:lnTo>
                  <a:pt x="958928" y="159829"/>
                </a:lnTo>
                <a:lnTo>
                  <a:pt x="950466" y="155735"/>
                </a:lnTo>
                <a:lnTo>
                  <a:pt x="946235" y="155735"/>
                </a:lnTo>
                <a:lnTo>
                  <a:pt x="941963" y="153687"/>
                </a:lnTo>
                <a:lnTo>
                  <a:pt x="933501" y="151640"/>
                </a:lnTo>
                <a:lnTo>
                  <a:pt x="929229" y="149593"/>
                </a:lnTo>
                <a:lnTo>
                  <a:pt x="924998" y="147546"/>
                </a:lnTo>
                <a:lnTo>
                  <a:pt x="912265" y="147546"/>
                </a:lnTo>
                <a:lnTo>
                  <a:pt x="908034" y="145499"/>
                </a:lnTo>
                <a:lnTo>
                  <a:pt x="903803" y="145499"/>
                </a:lnTo>
                <a:lnTo>
                  <a:pt x="899531" y="147546"/>
                </a:lnTo>
                <a:lnTo>
                  <a:pt x="861371" y="147546"/>
                </a:lnTo>
                <a:lnTo>
                  <a:pt x="857099" y="145499"/>
                </a:lnTo>
                <a:lnTo>
                  <a:pt x="844366" y="145499"/>
                </a:lnTo>
                <a:lnTo>
                  <a:pt x="840135" y="143452"/>
                </a:lnTo>
                <a:lnTo>
                  <a:pt x="831632" y="143452"/>
                </a:lnTo>
                <a:lnTo>
                  <a:pt x="831632" y="141379"/>
                </a:lnTo>
                <a:lnTo>
                  <a:pt x="823170" y="141379"/>
                </a:lnTo>
                <a:lnTo>
                  <a:pt x="823170" y="139332"/>
                </a:lnTo>
                <a:lnTo>
                  <a:pt x="818939" y="139332"/>
                </a:lnTo>
                <a:lnTo>
                  <a:pt x="814667" y="137285"/>
                </a:lnTo>
                <a:lnTo>
                  <a:pt x="810436" y="137285"/>
                </a:lnTo>
                <a:lnTo>
                  <a:pt x="806205" y="135238"/>
                </a:lnTo>
                <a:lnTo>
                  <a:pt x="797703" y="135238"/>
                </a:lnTo>
                <a:lnTo>
                  <a:pt x="793472" y="133191"/>
                </a:lnTo>
                <a:lnTo>
                  <a:pt x="789200" y="133191"/>
                </a:lnTo>
                <a:lnTo>
                  <a:pt x="784969" y="131144"/>
                </a:lnTo>
                <a:lnTo>
                  <a:pt x="780738" y="131144"/>
                </a:lnTo>
                <a:lnTo>
                  <a:pt x="776507" y="129096"/>
                </a:lnTo>
                <a:lnTo>
                  <a:pt x="759502" y="129096"/>
                </a:lnTo>
                <a:lnTo>
                  <a:pt x="751040" y="127049"/>
                </a:lnTo>
                <a:lnTo>
                  <a:pt x="729804" y="127049"/>
                </a:lnTo>
                <a:lnTo>
                  <a:pt x="717070" y="125002"/>
                </a:lnTo>
                <a:lnTo>
                  <a:pt x="695874" y="125002"/>
                </a:lnTo>
                <a:lnTo>
                  <a:pt x="687372" y="122955"/>
                </a:lnTo>
                <a:lnTo>
                  <a:pt x="666176" y="122955"/>
                </a:lnTo>
                <a:lnTo>
                  <a:pt x="657673" y="120908"/>
                </a:lnTo>
                <a:lnTo>
                  <a:pt x="636478" y="120908"/>
                </a:lnTo>
                <a:lnTo>
                  <a:pt x="627975" y="118861"/>
                </a:lnTo>
                <a:lnTo>
                  <a:pt x="619513" y="118861"/>
                </a:lnTo>
                <a:lnTo>
                  <a:pt x="611011" y="116788"/>
                </a:lnTo>
                <a:lnTo>
                  <a:pt x="589774" y="116788"/>
                </a:lnTo>
                <a:lnTo>
                  <a:pt x="581312" y="114741"/>
                </a:lnTo>
                <a:lnTo>
                  <a:pt x="564348" y="114741"/>
                </a:lnTo>
                <a:lnTo>
                  <a:pt x="555845" y="112694"/>
                </a:lnTo>
                <a:lnTo>
                  <a:pt x="547342" y="112694"/>
                </a:lnTo>
                <a:lnTo>
                  <a:pt x="538880" y="110647"/>
                </a:lnTo>
                <a:lnTo>
                  <a:pt x="521916" y="110647"/>
                </a:lnTo>
                <a:lnTo>
                  <a:pt x="513413" y="108600"/>
                </a:lnTo>
                <a:lnTo>
                  <a:pt x="496448" y="108600"/>
                </a:lnTo>
                <a:lnTo>
                  <a:pt x="487946" y="106552"/>
                </a:lnTo>
                <a:lnTo>
                  <a:pt x="479484" y="106552"/>
                </a:lnTo>
                <a:lnTo>
                  <a:pt x="470981" y="104505"/>
                </a:lnTo>
                <a:lnTo>
                  <a:pt x="428549" y="102458"/>
                </a:lnTo>
                <a:lnTo>
                  <a:pt x="386117" y="98364"/>
                </a:lnTo>
                <a:lnTo>
                  <a:pt x="352188" y="96317"/>
                </a:lnTo>
                <a:lnTo>
                  <a:pt x="318218" y="94269"/>
                </a:lnTo>
                <a:lnTo>
                  <a:pt x="284289" y="90150"/>
                </a:lnTo>
                <a:lnTo>
                  <a:pt x="258822" y="90150"/>
                </a:lnTo>
                <a:lnTo>
                  <a:pt x="233355" y="88103"/>
                </a:lnTo>
                <a:lnTo>
                  <a:pt x="207928" y="86056"/>
                </a:lnTo>
                <a:lnTo>
                  <a:pt x="169727" y="86056"/>
                </a:lnTo>
                <a:lnTo>
                  <a:pt x="156993" y="88103"/>
                </a:lnTo>
                <a:lnTo>
                  <a:pt x="140029" y="88103"/>
                </a:lnTo>
                <a:lnTo>
                  <a:pt x="127295" y="90150"/>
                </a:lnTo>
                <a:lnTo>
                  <a:pt x="118793" y="92197"/>
                </a:lnTo>
                <a:lnTo>
                  <a:pt x="110331" y="96317"/>
                </a:lnTo>
                <a:lnTo>
                  <a:pt x="101828" y="100411"/>
                </a:lnTo>
                <a:lnTo>
                  <a:pt x="97597" y="104505"/>
                </a:lnTo>
                <a:lnTo>
                  <a:pt x="93325" y="110647"/>
                </a:lnTo>
                <a:lnTo>
                  <a:pt x="89094" y="116788"/>
                </a:lnTo>
                <a:lnTo>
                  <a:pt x="84863" y="122955"/>
                </a:lnTo>
                <a:lnTo>
                  <a:pt x="84863" y="266382"/>
                </a:lnTo>
                <a:lnTo>
                  <a:pt x="80632" y="286879"/>
                </a:lnTo>
                <a:lnTo>
                  <a:pt x="80632" y="307375"/>
                </a:lnTo>
                <a:lnTo>
                  <a:pt x="76361" y="309423"/>
                </a:lnTo>
                <a:lnTo>
                  <a:pt x="76361" y="336061"/>
                </a:lnTo>
                <a:lnTo>
                  <a:pt x="72130" y="338108"/>
                </a:lnTo>
                <a:lnTo>
                  <a:pt x="72130" y="348369"/>
                </a:lnTo>
                <a:lnTo>
                  <a:pt x="67899" y="350416"/>
                </a:lnTo>
                <a:lnTo>
                  <a:pt x="67899" y="372960"/>
                </a:lnTo>
                <a:lnTo>
                  <a:pt x="63627" y="377054"/>
                </a:lnTo>
                <a:lnTo>
                  <a:pt x="63627" y="407787"/>
                </a:lnTo>
                <a:lnTo>
                  <a:pt x="59396" y="411881"/>
                </a:lnTo>
                <a:lnTo>
                  <a:pt x="59396" y="440567"/>
                </a:lnTo>
                <a:lnTo>
                  <a:pt x="55165" y="444661"/>
                </a:lnTo>
                <a:lnTo>
                  <a:pt x="55165" y="454922"/>
                </a:lnTo>
                <a:lnTo>
                  <a:pt x="50893" y="459016"/>
                </a:lnTo>
                <a:lnTo>
                  <a:pt x="50893" y="477466"/>
                </a:lnTo>
                <a:lnTo>
                  <a:pt x="46662" y="483607"/>
                </a:lnTo>
                <a:lnTo>
                  <a:pt x="46662" y="512293"/>
                </a:lnTo>
                <a:lnTo>
                  <a:pt x="42431" y="522529"/>
                </a:lnTo>
                <a:lnTo>
                  <a:pt x="42431" y="555333"/>
                </a:lnTo>
                <a:lnTo>
                  <a:pt x="38200" y="565569"/>
                </a:lnTo>
                <a:lnTo>
                  <a:pt x="38200" y="622940"/>
                </a:lnTo>
                <a:lnTo>
                  <a:pt x="33929" y="633201"/>
                </a:lnTo>
                <a:lnTo>
                  <a:pt x="33929" y="670075"/>
                </a:lnTo>
                <a:lnTo>
                  <a:pt x="29698" y="678289"/>
                </a:lnTo>
                <a:lnTo>
                  <a:pt x="29698" y="717210"/>
                </a:lnTo>
                <a:lnTo>
                  <a:pt x="25467" y="721304"/>
                </a:lnTo>
                <a:lnTo>
                  <a:pt x="25467" y="846307"/>
                </a:lnTo>
                <a:lnTo>
                  <a:pt x="29698" y="852473"/>
                </a:lnTo>
                <a:lnTo>
                  <a:pt x="29698" y="903703"/>
                </a:lnTo>
                <a:lnTo>
                  <a:pt x="33929" y="907797"/>
                </a:lnTo>
                <a:lnTo>
                  <a:pt x="33929" y="1012303"/>
                </a:lnTo>
                <a:lnTo>
                  <a:pt x="29698" y="1026633"/>
                </a:lnTo>
                <a:lnTo>
                  <a:pt x="29698" y="1063532"/>
                </a:lnTo>
                <a:lnTo>
                  <a:pt x="25467" y="1075815"/>
                </a:lnTo>
                <a:lnTo>
                  <a:pt x="25467" y="1098359"/>
                </a:lnTo>
                <a:lnTo>
                  <a:pt x="21195" y="1110667"/>
                </a:lnTo>
                <a:lnTo>
                  <a:pt x="21195" y="1133211"/>
                </a:lnTo>
                <a:lnTo>
                  <a:pt x="16964" y="1143447"/>
                </a:lnTo>
                <a:lnTo>
                  <a:pt x="16964" y="1155730"/>
                </a:lnTo>
                <a:lnTo>
                  <a:pt x="12733" y="1165991"/>
                </a:lnTo>
                <a:lnTo>
                  <a:pt x="12733" y="1176227"/>
                </a:lnTo>
                <a:lnTo>
                  <a:pt x="8502" y="1186487"/>
                </a:lnTo>
                <a:lnTo>
                  <a:pt x="8502" y="1206984"/>
                </a:lnTo>
                <a:lnTo>
                  <a:pt x="4230" y="1217220"/>
                </a:lnTo>
                <a:lnTo>
                  <a:pt x="4230" y="1235670"/>
                </a:lnTo>
                <a:lnTo>
                  <a:pt x="0" y="1243858"/>
                </a:lnTo>
                <a:lnTo>
                  <a:pt x="0" y="1315584"/>
                </a:lnTo>
                <a:lnTo>
                  <a:pt x="4230" y="1323773"/>
                </a:lnTo>
                <a:lnTo>
                  <a:pt x="4230" y="1334034"/>
                </a:lnTo>
                <a:lnTo>
                  <a:pt x="8502" y="1338128"/>
                </a:lnTo>
                <a:lnTo>
                  <a:pt x="12733" y="1342223"/>
                </a:lnTo>
                <a:lnTo>
                  <a:pt x="12733" y="1346317"/>
                </a:lnTo>
                <a:lnTo>
                  <a:pt x="16964" y="1350411"/>
                </a:lnTo>
                <a:lnTo>
                  <a:pt x="21195" y="1354506"/>
                </a:lnTo>
                <a:lnTo>
                  <a:pt x="21195" y="1356553"/>
                </a:lnTo>
                <a:lnTo>
                  <a:pt x="25467" y="1360672"/>
                </a:lnTo>
                <a:lnTo>
                  <a:pt x="29698" y="1364767"/>
                </a:lnTo>
                <a:lnTo>
                  <a:pt x="33929" y="1366814"/>
                </a:lnTo>
                <a:lnTo>
                  <a:pt x="42431" y="1370908"/>
                </a:lnTo>
                <a:lnTo>
                  <a:pt x="46662" y="1372955"/>
                </a:lnTo>
                <a:lnTo>
                  <a:pt x="50893" y="1377050"/>
                </a:lnTo>
                <a:lnTo>
                  <a:pt x="55165" y="1379097"/>
                </a:lnTo>
                <a:lnTo>
                  <a:pt x="63627" y="1381144"/>
                </a:lnTo>
                <a:lnTo>
                  <a:pt x="67899" y="1385263"/>
                </a:lnTo>
                <a:lnTo>
                  <a:pt x="76361" y="1387310"/>
                </a:lnTo>
                <a:lnTo>
                  <a:pt x="80632" y="1389358"/>
                </a:lnTo>
                <a:lnTo>
                  <a:pt x="89094" y="1391405"/>
                </a:lnTo>
                <a:lnTo>
                  <a:pt x="97597" y="1393452"/>
                </a:lnTo>
                <a:lnTo>
                  <a:pt x="106059" y="1395499"/>
                </a:lnTo>
                <a:lnTo>
                  <a:pt x="114562" y="1397546"/>
                </a:lnTo>
                <a:lnTo>
                  <a:pt x="123064" y="1399593"/>
                </a:lnTo>
                <a:lnTo>
                  <a:pt x="131526" y="1401641"/>
                </a:lnTo>
                <a:lnTo>
                  <a:pt x="140029" y="1401641"/>
                </a:lnTo>
                <a:lnTo>
                  <a:pt x="148491" y="1403688"/>
                </a:lnTo>
                <a:lnTo>
                  <a:pt x="161224" y="1403688"/>
                </a:lnTo>
                <a:lnTo>
                  <a:pt x="169727" y="1405735"/>
                </a:lnTo>
                <a:lnTo>
                  <a:pt x="182461" y="1405735"/>
                </a:lnTo>
                <a:lnTo>
                  <a:pt x="195194" y="1407782"/>
                </a:lnTo>
                <a:lnTo>
                  <a:pt x="216390" y="1407782"/>
                </a:lnTo>
                <a:lnTo>
                  <a:pt x="229124" y="1409854"/>
                </a:lnTo>
                <a:lnTo>
                  <a:pt x="284289" y="1409854"/>
                </a:lnTo>
                <a:lnTo>
                  <a:pt x="292792" y="1407782"/>
                </a:lnTo>
                <a:lnTo>
                  <a:pt x="301254" y="1407782"/>
                </a:lnTo>
                <a:lnTo>
                  <a:pt x="309756" y="1405735"/>
                </a:lnTo>
                <a:lnTo>
                  <a:pt x="313987" y="1403688"/>
                </a:lnTo>
                <a:lnTo>
                  <a:pt x="322490" y="1401641"/>
                </a:lnTo>
                <a:lnTo>
                  <a:pt x="326721" y="1399593"/>
                </a:lnTo>
                <a:lnTo>
                  <a:pt x="335224" y="1397546"/>
                </a:lnTo>
                <a:lnTo>
                  <a:pt x="339455" y="1395499"/>
                </a:lnTo>
                <a:lnTo>
                  <a:pt x="343686" y="1391405"/>
                </a:lnTo>
                <a:lnTo>
                  <a:pt x="347917" y="1389358"/>
                </a:lnTo>
                <a:lnTo>
                  <a:pt x="352188" y="1385263"/>
                </a:lnTo>
                <a:lnTo>
                  <a:pt x="352188" y="1381144"/>
                </a:lnTo>
                <a:lnTo>
                  <a:pt x="356419" y="1377050"/>
                </a:lnTo>
                <a:lnTo>
                  <a:pt x="360650" y="1372955"/>
                </a:lnTo>
                <a:lnTo>
                  <a:pt x="360650" y="1366814"/>
                </a:lnTo>
                <a:lnTo>
                  <a:pt x="364922" y="1362719"/>
                </a:lnTo>
                <a:lnTo>
                  <a:pt x="364922" y="1356553"/>
                </a:lnTo>
                <a:lnTo>
                  <a:pt x="369153" y="1350411"/>
                </a:lnTo>
                <a:lnTo>
                  <a:pt x="369153" y="1331962"/>
                </a:lnTo>
                <a:lnTo>
                  <a:pt x="373384" y="1323773"/>
                </a:lnTo>
                <a:lnTo>
                  <a:pt x="373384" y="1260261"/>
                </a:lnTo>
                <a:lnTo>
                  <a:pt x="377615" y="1260261"/>
                </a:lnTo>
                <a:lnTo>
                  <a:pt x="377615" y="1243858"/>
                </a:lnTo>
                <a:lnTo>
                  <a:pt x="381886" y="1239764"/>
                </a:lnTo>
                <a:lnTo>
                  <a:pt x="381886" y="1219267"/>
                </a:lnTo>
                <a:lnTo>
                  <a:pt x="386117" y="1211079"/>
                </a:lnTo>
                <a:lnTo>
                  <a:pt x="386117" y="1182393"/>
                </a:lnTo>
                <a:lnTo>
                  <a:pt x="390348" y="1176227"/>
                </a:lnTo>
                <a:lnTo>
                  <a:pt x="390348" y="1153683"/>
                </a:lnTo>
                <a:lnTo>
                  <a:pt x="394620" y="1147541"/>
                </a:lnTo>
                <a:lnTo>
                  <a:pt x="394620" y="1120903"/>
                </a:lnTo>
                <a:lnTo>
                  <a:pt x="398851" y="1116809"/>
                </a:lnTo>
                <a:lnTo>
                  <a:pt x="398851" y="1104501"/>
                </a:lnTo>
                <a:lnTo>
                  <a:pt x="403082" y="1102453"/>
                </a:lnTo>
                <a:lnTo>
                  <a:pt x="403082" y="1088123"/>
                </a:lnTo>
                <a:lnTo>
                  <a:pt x="407354" y="1084029"/>
                </a:lnTo>
                <a:lnTo>
                  <a:pt x="407354" y="1071721"/>
                </a:lnTo>
                <a:lnTo>
                  <a:pt x="411585" y="1069674"/>
                </a:lnTo>
                <a:lnTo>
                  <a:pt x="411585" y="1065579"/>
                </a:lnTo>
                <a:lnTo>
                  <a:pt x="415816" y="1063532"/>
                </a:lnTo>
                <a:lnTo>
                  <a:pt x="415816" y="1061485"/>
                </a:lnTo>
                <a:lnTo>
                  <a:pt x="420047" y="1057391"/>
                </a:lnTo>
                <a:lnTo>
                  <a:pt x="420047" y="1055343"/>
                </a:lnTo>
                <a:lnTo>
                  <a:pt x="424318" y="1053271"/>
                </a:lnTo>
                <a:lnTo>
                  <a:pt x="428549" y="1053271"/>
                </a:lnTo>
                <a:lnTo>
                  <a:pt x="428549" y="1051224"/>
                </a:lnTo>
                <a:lnTo>
                  <a:pt x="432780" y="1049177"/>
                </a:lnTo>
                <a:lnTo>
                  <a:pt x="437052" y="1049177"/>
                </a:lnTo>
                <a:lnTo>
                  <a:pt x="437052" y="1047130"/>
                </a:lnTo>
                <a:lnTo>
                  <a:pt x="441283" y="1047130"/>
                </a:lnTo>
                <a:lnTo>
                  <a:pt x="445514" y="1045083"/>
                </a:lnTo>
                <a:lnTo>
                  <a:pt x="483715" y="1045083"/>
                </a:lnTo>
                <a:lnTo>
                  <a:pt x="487946" y="1047130"/>
                </a:lnTo>
                <a:lnTo>
                  <a:pt x="504910" y="1047130"/>
                </a:lnTo>
                <a:lnTo>
                  <a:pt x="509182" y="1049177"/>
                </a:lnTo>
                <a:lnTo>
                  <a:pt x="521916" y="1049177"/>
                </a:lnTo>
                <a:lnTo>
                  <a:pt x="526147" y="1051224"/>
                </a:lnTo>
                <a:lnTo>
                  <a:pt x="538880" y="1051224"/>
                </a:lnTo>
                <a:lnTo>
                  <a:pt x="543111" y="1053271"/>
                </a:lnTo>
                <a:lnTo>
                  <a:pt x="572810" y="1053271"/>
                </a:lnTo>
                <a:lnTo>
                  <a:pt x="572810" y="1055343"/>
                </a:lnTo>
                <a:lnTo>
                  <a:pt x="577081" y="1057391"/>
                </a:lnTo>
                <a:lnTo>
                  <a:pt x="581312" y="1057391"/>
                </a:lnTo>
                <a:lnTo>
                  <a:pt x="589774" y="1059438"/>
                </a:lnTo>
                <a:lnTo>
                  <a:pt x="598277" y="1061485"/>
                </a:lnTo>
                <a:lnTo>
                  <a:pt x="606780" y="1063532"/>
                </a:lnTo>
                <a:lnTo>
                  <a:pt x="619513" y="1065579"/>
                </a:lnTo>
                <a:lnTo>
                  <a:pt x="632206" y="1067626"/>
                </a:lnTo>
                <a:lnTo>
                  <a:pt x="644940" y="1071721"/>
                </a:lnTo>
                <a:lnTo>
                  <a:pt x="661945" y="1073768"/>
                </a:lnTo>
                <a:lnTo>
                  <a:pt x="674638" y="1075815"/>
                </a:lnTo>
                <a:lnTo>
                  <a:pt x="691643" y="1077862"/>
                </a:lnTo>
                <a:lnTo>
                  <a:pt x="708608" y="1081982"/>
                </a:lnTo>
                <a:lnTo>
                  <a:pt x="725573" y="1084029"/>
                </a:lnTo>
                <a:lnTo>
                  <a:pt x="742537" y="1088123"/>
                </a:lnTo>
                <a:lnTo>
                  <a:pt x="759502" y="1090170"/>
                </a:lnTo>
                <a:lnTo>
                  <a:pt x="780738" y="1092218"/>
                </a:lnTo>
                <a:lnTo>
                  <a:pt x="797703" y="1096312"/>
                </a:lnTo>
                <a:lnTo>
                  <a:pt x="814667" y="1098359"/>
                </a:lnTo>
                <a:lnTo>
                  <a:pt x="831632" y="1102453"/>
                </a:lnTo>
                <a:lnTo>
                  <a:pt x="844366" y="1104501"/>
                </a:lnTo>
                <a:lnTo>
                  <a:pt x="861371" y="1106573"/>
                </a:lnTo>
                <a:lnTo>
                  <a:pt x="874064" y="1110667"/>
                </a:lnTo>
                <a:lnTo>
                  <a:pt x="891069" y="1112714"/>
                </a:lnTo>
                <a:lnTo>
                  <a:pt x="903803" y="1114761"/>
                </a:lnTo>
                <a:lnTo>
                  <a:pt x="912265" y="1116809"/>
                </a:lnTo>
                <a:lnTo>
                  <a:pt x="920767" y="1118856"/>
                </a:lnTo>
                <a:lnTo>
                  <a:pt x="929229" y="1120903"/>
                </a:lnTo>
                <a:lnTo>
                  <a:pt x="937732" y="1122950"/>
                </a:lnTo>
                <a:lnTo>
                  <a:pt x="941963" y="1124997"/>
                </a:lnTo>
                <a:lnTo>
                  <a:pt x="946235" y="1127045"/>
                </a:lnTo>
                <a:lnTo>
                  <a:pt x="941963" y="1129092"/>
                </a:lnTo>
                <a:lnTo>
                  <a:pt x="941963" y="1131164"/>
                </a:lnTo>
                <a:lnTo>
                  <a:pt x="946235" y="1133211"/>
                </a:lnTo>
                <a:lnTo>
                  <a:pt x="946235" y="1141400"/>
                </a:lnTo>
                <a:lnTo>
                  <a:pt x="950466" y="1147541"/>
                </a:lnTo>
                <a:lnTo>
                  <a:pt x="950466" y="1153683"/>
                </a:lnTo>
                <a:lnTo>
                  <a:pt x="954697" y="1159849"/>
                </a:lnTo>
                <a:lnTo>
                  <a:pt x="954697" y="1165991"/>
                </a:lnTo>
                <a:lnTo>
                  <a:pt x="958928" y="1172132"/>
                </a:lnTo>
                <a:lnTo>
                  <a:pt x="963199" y="1180321"/>
                </a:lnTo>
                <a:lnTo>
                  <a:pt x="967430" y="1188535"/>
                </a:lnTo>
                <a:lnTo>
                  <a:pt x="967430" y="1196723"/>
                </a:lnTo>
                <a:lnTo>
                  <a:pt x="971661" y="1204912"/>
                </a:lnTo>
                <a:lnTo>
                  <a:pt x="975933" y="1213126"/>
                </a:lnTo>
                <a:lnTo>
                  <a:pt x="980164" y="1221314"/>
                </a:lnTo>
                <a:lnTo>
                  <a:pt x="984395" y="1229503"/>
                </a:lnTo>
                <a:lnTo>
                  <a:pt x="988667" y="1237717"/>
                </a:lnTo>
                <a:lnTo>
                  <a:pt x="992897" y="1245906"/>
                </a:lnTo>
                <a:lnTo>
                  <a:pt x="992897" y="1254094"/>
                </a:lnTo>
                <a:lnTo>
                  <a:pt x="997128" y="1262308"/>
                </a:lnTo>
                <a:lnTo>
                  <a:pt x="1001359" y="1270497"/>
                </a:lnTo>
                <a:lnTo>
                  <a:pt x="1005631" y="1276638"/>
                </a:lnTo>
                <a:lnTo>
                  <a:pt x="1005631" y="1282805"/>
                </a:lnTo>
                <a:lnTo>
                  <a:pt x="1009862" y="1288946"/>
                </a:lnTo>
                <a:lnTo>
                  <a:pt x="1009862" y="1295088"/>
                </a:lnTo>
                <a:lnTo>
                  <a:pt x="1014093" y="1301229"/>
                </a:lnTo>
                <a:lnTo>
                  <a:pt x="1014093" y="1305324"/>
                </a:lnTo>
                <a:lnTo>
                  <a:pt x="1018365" y="1307371"/>
                </a:lnTo>
                <a:lnTo>
                  <a:pt x="1018365" y="1313537"/>
                </a:lnTo>
                <a:lnTo>
                  <a:pt x="1014093" y="1315584"/>
                </a:lnTo>
                <a:lnTo>
                  <a:pt x="1014093" y="1329915"/>
                </a:lnTo>
                <a:lnTo>
                  <a:pt x="1009862" y="1336081"/>
                </a:lnTo>
                <a:lnTo>
                  <a:pt x="1009862" y="1368861"/>
                </a:lnTo>
                <a:lnTo>
                  <a:pt x="1005631" y="1375002"/>
                </a:lnTo>
                <a:lnTo>
                  <a:pt x="1005631" y="1430326"/>
                </a:lnTo>
                <a:lnTo>
                  <a:pt x="1001359" y="1434445"/>
                </a:lnTo>
                <a:lnTo>
                  <a:pt x="1001359" y="1456964"/>
                </a:lnTo>
                <a:lnTo>
                  <a:pt x="1005631" y="1463131"/>
                </a:lnTo>
                <a:lnTo>
                  <a:pt x="1005631" y="1471320"/>
                </a:lnTo>
                <a:lnTo>
                  <a:pt x="1009862" y="1477461"/>
                </a:lnTo>
                <a:lnTo>
                  <a:pt x="1014093" y="1485675"/>
                </a:lnTo>
                <a:lnTo>
                  <a:pt x="1018365" y="1491816"/>
                </a:lnTo>
                <a:lnTo>
                  <a:pt x="1026827" y="1497958"/>
                </a:lnTo>
                <a:lnTo>
                  <a:pt x="1035329" y="1502052"/>
                </a:lnTo>
                <a:lnTo>
                  <a:pt x="1043791" y="1508194"/>
                </a:lnTo>
                <a:lnTo>
                  <a:pt x="1052294" y="1512313"/>
                </a:lnTo>
                <a:lnTo>
                  <a:pt x="1060797" y="1518454"/>
                </a:lnTo>
                <a:lnTo>
                  <a:pt x="1069259" y="1522549"/>
                </a:lnTo>
                <a:lnTo>
                  <a:pt x="1081992" y="1526643"/>
                </a:lnTo>
                <a:lnTo>
                  <a:pt x="1094726" y="1530738"/>
                </a:lnTo>
                <a:lnTo>
                  <a:pt x="1107460" y="1534832"/>
                </a:lnTo>
                <a:lnTo>
                  <a:pt x="1115921" y="1538951"/>
                </a:lnTo>
                <a:lnTo>
                  <a:pt x="1128655" y="1543046"/>
                </a:lnTo>
                <a:lnTo>
                  <a:pt x="1141389" y="1545093"/>
                </a:lnTo>
                <a:lnTo>
                  <a:pt x="1154122" y="1549187"/>
                </a:lnTo>
                <a:lnTo>
                  <a:pt x="1166856" y="1551234"/>
                </a:lnTo>
                <a:lnTo>
                  <a:pt x="1183821" y="1553281"/>
                </a:lnTo>
                <a:lnTo>
                  <a:pt x="1196554" y="1555329"/>
                </a:lnTo>
                <a:lnTo>
                  <a:pt x="1209288" y="1557376"/>
                </a:lnTo>
                <a:lnTo>
                  <a:pt x="1222022" y="1559423"/>
                </a:lnTo>
                <a:lnTo>
                  <a:pt x="1230524" y="1561495"/>
                </a:lnTo>
                <a:lnTo>
                  <a:pt x="1243217" y="1563542"/>
                </a:lnTo>
                <a:lnTo>
                  <a:pt x="1255951" y="1565589"/>
                </a:lnTo>
                <a:lnTo>
                  <a:pt x="1268684" y="1567637"/>
                </a:lnTo>
                <a:lnTo>
                  <a:pt x="1277187" y="1567637"/>
                </a:lnTo>
                <a:lnTo>
                  <a:pt x="1285649" y="1569684"/>
                </a:lnTo>
                <a:lnTo>
                  <a:pt x="1298383" y="1571731"/>
                </a:lnTo>
                <a:lnTo>
                  <a:pt x="1302654" y="1571731"/>
                </a:lnTo>
                <a:lnTo>
                  <a:pt x="1311116" y="1573778"/>
                </a:lnTo>
                <a:lnTo>
                  <a:pt x="1357820" y="1573778"/>
                </a:lnTo>
                <a:lnTo>
                  <a:pt x="1374784" y="1575825"/>
                </a:lnTo>
                <a:lnTo>
                  <a:pt x="1463879" y="1575825"/>
                </a:lnTo>
                <a:lnTo>
                  <a:pt x="1472382" y="1573778"/>
                </a:lnTo>
                <a:lnTo>
                  <a:pt x="1480844" y="1573778"/>
                </a:lnTo>
                <a:lnTo>
                  <a:pt x="1485075" y="1571731"/>
                </a:lnTo>
                <a:lnTo>
                  <a:pt x="1493577" y="1569684"/>
                </a:lnTo>
                <a:lnTo>
                  <a:pt x="1497808" y="1567637"/>
                </a:lnTo>
                <a:lnTo>
                  <a:pt x="1506311" y="1565589"/>
                </a:lnTo>
                <a:lnTo>
                  <a:pt x="1510542" y="1563542"/>
                </a:lnTo>
                <a:lnTo>
                  <a:pt x="1514814" y="1559423"/>
                </a:lnTo>
                <a:lnTo>
                  <a:pt x="1519045" y="1557376"/>
                </a:lnTo>
                <a:lnTo>
                  <a:pt x="1523276" y="1553281"/>
                </a:lnTo>
                <a:lnTo>
                  <a:pt x="1527507" y="1549187"/>
                </a:lnTo>
                <a:lnTo>
                  <a:pt x="1531778" y="1545093"/>
                </a:lnTo>
                <a:lnTo>
                  <a:pt x="1536009" y="1538951"/>
                </a:lnTo>
                <a:lnTo>
                  <a:pt x="1536009" y="1532785"/>
                </a:lnTo>
                <a:lnTo>
                  <a:pt x="1540240" y="1526643"/>
                </a:lnTo>
                <a:lnTo>
                  <a:pt x="1540240" y="1520502"/>
                </a:lnTo>
                <a:lnTo>
                  <a:pt x="1544512" y="1514360"/>
                </a:lnTo>
                <a:lnTo>
                  <a:pt x="1544512" y="1506146"/>
                </a:lnTo>
                <a:lnTo>
                  <a:pt x="1548743" y="1497958"/>
                </a:lnTo>
                <a:lnTo>
                  <a:pt x="1548743" y="1477461"/>
                </a:lnTo>
                <a:lnTo>
                  <a:pt x="1552974" y="1475414"/>
                </a:lnTo>
                <a:lnTo>
                  <a:pt x="1552974" y="1463131"/>
                </a:lnTo>
                <a:lnTo>
                  <a:pt x="1557246" y="1459011"/>
                </a:lnTo>
                <a:lnTo>
                  <a:pt x="1557246" y="1444681"/>
                </a:lnTo>
                <a:lnTo>
                  <a:pt x="1561477" y="1440587"/>
                </a:lnTo>
                <a:lnTo>
                  <a:pt x="1561477" y="1424185"/>
                </a:lnTo>
                <a:lnTo>
                  <a:pt x="1565708" y="1418043"/>
                </a:lnTo>
                <a:lnTo>
                  <a:pt x="1565708" y="1407782"/>
                </a:lnTo>
                <a:lnTo>
                  <a:pt x="1569939" y="1401641"/>
                </a:lnTo>
                <a:lnTo>
                  <a:pt x="1569939" y="1389358"/>
                </a:lnTo>
                <a:lnTo>
                  <a:pt x="1574210" y="1383191"/>
                </a:lnTo>
                <a:lnTo>
                  <a:pt x="1574210" y="1368861"/>
                </a:lnTo>
                <a:lnTo>
                  <a:pt x="1578441" y="1362719"/>
                </a:lnTo>
                <a:lnTo>
                  <a:pt x="1578441" y="1354506"/>
                </a:lnTo>
                <a:lnTo>
                  <a:pt x="1582672" y="1348364"/>
                </a:lnTo>
                <a:lnTo>
                  <a:pt x="1582672" y="1340175"/>
                </a:lnTo>
                <a:lnTo>
                  <a:pt x="1586944" y="1334034"/>
                </a:lnTo>
                <a:lnTo>
                  <a:pt x="1586944" y="1325820"/>
                </a:lnTo>
                <a:lnTo>
                  <a:pt x="1591175" y="1317632"/>
                </a:lnTo>
                <a:lnTo>
                  <a:pt x="1591175" y="1309443"/>
                </a:lnTo>
                <a:lnTo>
                  <a:pt x="1595406" y="1309443"/>
                </a:lnTo>
                <a:lnTo>
                  <a:pt x="1595406" y="1307371"/>
                </a:lnTo>
                <a:lnTo>
                  <a:pt x="1599678" y="1305324"/>
                </a:lnTo>
                <a:lnTo>
                  <a:pt x="1608139" y="1303276"/>
                </a:lnTo>
                <a:lnTo>
                  <a:pt x="1612370" y="1299182"/>
                </a:lnTo>
                <a:lnTo>
                  <a:pt x="1620873" y="1295088"/>
                </a:lnTo>
                <a:lnTo>
                  <a:pt x="1629376" y="1288946"/>
                </a:lnTo>
                <a:lnTo>
                  <a:pt x="1637838" y="1284852"/>
                </a:lnTo>
                <a:lnTo>
                  <a:pt x="1650571" y="1278685"/>
                </a:lnTo>
                <a:lnTo>
                  <a:pt x="1659074" y="1272544"/>
                </a:lnTo>
                <a:lnTo>
                  <a:pt x="1671808" y="1266402"/>
                </a:lnTo>
                <a:lnTo>
                  <a:pt x="1684541" y="1260261"/>
                </a:lnTo>
                <a:lnTo>
                  <a:pt x="1697234" y="1252047"/>
                </a:lnTo>
                <a:lnTo>
                  <a:pt x="1705737" y="1245906"/>
                </a:lnTo>
                <a:lnTo>
                  <a:pt x="1718471" y="1237717"/>
                </a:lnTo>
                <a:lnTo>
                  <a:pt x="1731204" y="1229503"/>
                </a:lnTo>
                <a:lnTo>
                  <a:pt x="1743938" y="1223362"/>
                </a:lnTo>
                <a:lnTo>
                  <a:pt x="1756671" y="1215173"/>
                </a:lnTo>
                <a:lnTo>
                  <a:pt x="1769405" y="1209031"/>
                </a:lnTo>
                <a:lnTo>
                  <a:pt x="1782098" y="1200818"/>
                </a:lnTo>
                <a:lnTo>
                  <a:pt x="1794832" y="1194676"/>
                </a:lnTo>
                <a:lnTo>
                  <a:pt x="1803334" y="1188535"/>
                </a:lnTo>
                <a:lnTo>
                  <a:pt x="1816068" y="1182393"/>
                </a:lnTo>
                <a:lnTo>
                  <a:pt x="1824530" y="1176227"/>
                </a:lnTo>
                <a:lnTo>
                  <a:pt x="1837264" y="1170085"/>
                </a:lnTo>
                <a:lnTo>
                  <a:pt x="1845766" y="1165991"/>
                </a:lnTo>
                <a:lnTo>
                  <a:pt x="1854228" y="1161896"/>
                </a:lnTo>
                <a:close/>
              </a:path>
            </a:pathLst>
          </a:custGeom>
          <a:solidFill>
            <a:srgbClr val="FBE40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033390" y="4602842"/>
            <a:ext cx="4475" cy="18449"/>
          </a:xfrm>
          <a:custGeom>
            <a:avLst/>
            <a:gdLst/>
            <a:ahLst/>
            <a:cxnLst/>
            <a:rect l="l" t="t" r="r" b="b"/>
            <a:pathLst>
              <a:path w="4475" h="18449">
                <a:moveTo>
                  <a:pt x="4475" y="18449"/>
                </a:moveTo>
                <a:lnTo>
                  <a:pt x="4475" y="8213"/>
                </a:lnTo>
                <a:lnTo>
                  <a:pt x="0" y="0"/>
                </a:lnTo>
                <a:lnTo>
                  <a:pt x="4475" y="18449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1630418" y="4229882"/>
            <a:ext cx="4828895" cy="1489769"/>
          </a:xfrm>
          <a:custGeom>
            <a:avLst/>
            <a:gdLst/>
            <a:ahLst/>
            <a:cxnLst/>
            <a:rect l="l" t="t" r="r" b="b"/>
            <a:pathLst>
              <a:path w="4828895" h="1489769">
                <a:moveTo>
                  <a:pt x="4777635" y="268454"/>
                </a:moveTo>
                <a:lnTo>
                  <a:pt x="4777635" y="250005"/>
                </a:lnTo>
                <a:lnTo>
                  <a:pt x="4773566" y="245910"/>
                </a:lnTo>
                <a:lnTo>
                  <a:pt x="4773566" y="233627"/>
                </a:lnTo>
                <a:lnTo>
                  <a:pt x="4769498" y="227461"/>
                </a:lnTo>
                <a:lnTo>
                  <a:pt x="4769498" y="217225"/>
                </a:lnTo>
                <a:lnTo>
                  <a:pt x="4765023" y="213130"/>
                </a:lnTo>
                <a:lnTo>
                  <a:pt x="4765023" y="206989"/>
                </a:lnTo>
                <a:lnTo>
                  <a:pt x="4760955" y="202870"/>
                </a:lnTo>
                <a:lnTo>
                  <a:pt x="4756480" y="198775"/>
                </a:lnTo>
                <a:lnTo>
                  <a:pt x="4756480" y="192634"/>
                </a:lnTo>
                <a:lnTo>
                  <a:pt x="4752411" y="188539"/>
                </a:lnTo>
                <a:lnTo>
                  <a:pt x="4752411" y="184445"/>
                </a:lnTo>
                <a:lnTo>
                  <a:pt x="4747936" y="180351"/>
                </a:lnTo>
                <a:lnTo>
                  <a:pt x="4743868" y="176231"/>
                </a:lnTo>
                <a:lnTo>
                  <a:pt x="4743868" y="172137"/>
                </a:lnTo>
                <a:lnTo>
                  <a:pt x="4739800" y="168043"/>
                </a:lnTo>
                <a:lnTo>
                  <a:pt x="4735325" y="163948"/>
                </a:lnTo>
                <a:lnTo>
                  <a:pt x="4731256" y="159854"/>
                </a:lnTo>
                <a:lnTo>
                  <a:pt x="4731256" y="155760"/>
                </a:lnTo>
                <a:lnTo>
                  <a:pt x="4726781" y="153712"/>
                </a:lnTo>
                <a:lnTo>
                  <a:pt x="4722713" y="149593"/>
                </a:lnTo>
                <a:lnTo>
                  <a:pt x="4718238" y="145499"/>
                </a:lnTo>
                <a:lnTo>
                  <a:pt x="4714170" y="143452"/>
                </a:lnTo>
                <a:lnTo>
                  <a:pt x="4709695" y="139357"/>
                </a:lnTo>
                <a:lnTo>
                  <a:pt x="4705626" y="137310"/>
                </a:lnTo>
                <a:lnTo>
                  <a:pt x="4705626" y="133216"/>
                </a:lnTo>
                <a:lnTo>
                  <a:pt x="4701558" y="131169"/>
                </a:lnTo>
                <a:lnTo>
                  <a:pt x="4688540" y="122955"/>
                </a:lnTo>
                <a:lnTo>
                  <a:pt x="4679996" y="116813"/>
                </a:lnTo>
                <a:lnTo>
                  <a:pt x="4667385" y="110672"/>
                </a:lnTo>
                <a:lnTo>
                  <a:pt x="4654773" y="104530"/>
                </a:lnTo>
                <a:lnTo>
                  <a:pt x="4642162" y="100411"/>
                </a:lnTo>
                <a:lnTo>
                  <a:pt x="4629143" y="94269"/>
                </a:lnTo>
                <a:lnTo>
                  <a:pt x="4612463" y="90175"/>
                </a:lnTo>
                <a:lnTo>
                  <a:pt x="4599445" y="86081"/>
                </a:lnTo>
                <a:lnTo>
                  <a:pt x="4586833" y="81986"/>
                </a:lnTo>
                <a:lnTo>
                  <a:pt x="4569747" y="77892"/>
                </a:lnTo>
                <a:lnTo>
                  <a:pt x="4553067" y="75820"/>
                </a:lnTo>
                <a:lnTo>
                  <a:pt x="4540049" y="71726"/>
                </a:lnTo>
                <a:lnTo>
                  <a:pt x="4523369" y="69678"/>
                </a:lnTo>
                <a:lnTo>
                  <a:pt x="4506282" y="65584"/>
                </a:lnTo>
                <a:lnTo>
                  <a:pt x="4489195" y="63537"/>
                </a:lnTo>
                <a:lnTo>
                  <a:pt x="4472109" y="61490"/>
                </a:lnTo>
                <a:lnTo>
                  <a:pt x="4450954" y="59442"/>
                </a:lnTo>
                <a:lnTo>
                  <a:pt x="4434274" y="57395"/>
                </a:lnTo>
                <a:lnTo>
                  <a:pt x="4417187" y="55348"/>
                </a:lnTo>
                <a:lnTo>
                  <a:pt x="4396032" y="55348"/>
                </a:lnTo>
                <a:lnTo>
                  <a:pt x="4378946" y="53301"/>
                </a:lnTo>
                <a:lnTo>
                  <a:pt x="4357791" y="53301"/>
                </a:lnTo>
                <a:lnTo>
                  <a:pt x="4336636" y="51229"/>
                </a:lnTo>
                <a:lnTo>
                  <a:pt x="4319549" y="51229"/>
                </a:lnTo>
                <a:lnTo>
                  <a:pt x="4298394" y="49182"/>
                </a:lnTo>
                <a:lnTo>
                  <a:pt x="4277239" y="49182"/>
                </a:lnTo>
                <a:lnTo>
                  <a:pt x="4256084" y="47134"/>
                </a:lnTo>
                <a:lnTo>
                  <a:pt x="4217843" y="47134"/>
                </a:lnTo>
                <a:lnTo>
                  <a:pt x="4196281" y="45087"/>
                </a:lnTo>
                <a:lnTo>
                  <a:pt x="4136885" y="45087"/>
                </a:lnTo>
                <a:lnTo>
                  <a:pt x="4136885" y="47134"/>
                </a:lnTo>
                <a:lnTo>
                  <a:pt x="4132816" y="47134"/>
                </a:lnTo>
                <a:lnTo>
                  <a:pt x="4128748" y="49182"/>
                </a:lnTo>
                <a:lnTo>
                  <a:pt x="4120205" y="49182"/>
                </a:lnTo>
                <a:lnTo>
                  <a:pt x="4120205" y="51229"/>
                </a:lnTo>
                <a:lnTo>
                  <a:pt x="4103118" y="51229"/>
                </a:lnTo>
                <a:lnTo>
                  <a:pt x="4099050" y="49182"/>
                </a:lnTo>
                <a:lnTo>
                  <a:pt x="4064877" y="49182"/>
                </a:lnTo>
                <a:lnTo>
                  <a:pt x="4060808" y="47134"/>
                </a:lnTo>
                <a:lnTo>
                  <a:pt x="4031110" y="47134"/>
                </a:lnTo>
                <a:lnTo>
                  <a:pt x="4031110" y="45087"/>
                </a:lnTo>
                <a:lnTo>
                  <a:pt x="3992868" y="45087"/>
                </a:lnTo>
                <a:lnTo>
                  <a:pt x="3988393" y="43040"/>
                </a:lnTo>
                <a:lnTo>
                  <a:pt x="3874075" y="43040"/>
                </a:lnTo>
                <a:lnTo>
                  <a:pt x="3869600" y="40993"/>
                </a:lnTo>
                <a:lnTo>
                  <a:pt x="3865532" y="40993"/>
                </a:lnTo>
                <a:lnTo>
                  <a:pt x="3861464" y="38946"/>
                </a:lnTo>
                <a:lnTo>
                  <a:pt x="3856989" y="38946"/>
                </a:lnTo>
                <a:lnTo>
                  <a:pt x="3848445" y="36899"/>
                </a:lnTo>
                <a:lnTo>
                  <a:pt x="3839902" y="36899"/>
                </a:lnTo>
                <a:lnTo>
                  <a:pt x="3835834" y="34851"/>
                </a:lnTo>
                <a:lnTo>
                  <a:pt x="3827291" y="32804"/>
                </a:lnTo>
                <a:lnTo>
                  <a:pt x="3818747" y="30757"/>
                </a:lnTo>
                <a:lnTo>
                  <a:pt x="3810204" y="30757"/>
                </a:lnTo>
                <a:lnTo>
                  <a:pt x="3797592" y="28710"/>
                </a:lnTo>
                <a:lnTo>
                  <a:pt x="3789049" y="26663"/>
                </a:lnTo>
                <a:lnTo>
                  <a:pt x="3776437" y="26663"/>
                </a:lnTo>
                <a:lnTo>
                  <a:pt x="3767894" y="24591"/>
                </a:lnTo>
                <a:lnTo>
                  <a:pt x="3755282" y="24591"/>
                </a:lnTo>
                <a:lnTo>
                  <a:pt x="3742264" y="22543"/>
                </a:lnTo>
                <a:lnTo>
                  <a:pt x="3734128" y="22543"/>
                </a:lnTo>
                <a:lnTo>
                  <a:pt x="3721109" y="20496"/>
                </a:lnTo>
                <a:lnTo>
                  <a:pt x="3670256" y="20496"/>
                </a:lnTo>
                <a:lnTo>
                  <a:pt x="3657644" y="22543"/>
                </a:lnTo>
                <a:lnTo>
                  <a:pt x="3645033" y="22543"/>
                </a:lnTo>
                <a:lnTo>
                  <a:pt x="3632014" y="24591"/>
                </a:lnTo>
                <a:lnTo>
                  <a:pt x="3619403" y="26663"/>
                </a:lnTo>
                <a:lnTo>
                  <a:pt x="3606791" y="28710"/>
                </a:lnTo>
                <a:lnTo>
                  <a:pt x="3593773" y="30757"/>
                </a:lnTo>
                <a:lnTo>
                  <a:pt x="3581161" y="32804"/>
                </a:lnTo>
                <a:lnTo>
                  <a:pt x="3568550" y="36899"/>
                </a:lnTo>
                <a:lnTo>
                  <a:pt x="3560006" y="40993"/>
                </a:lnTo>
                <a:lnTo>
                  <a:pt x="3547395" y="45087"/>
                </a:lnTo>
                <a:lnTo>
                  <a:pt x="3534376" y="51229"/>
                </a:lnTo>
                <a:lnTo>
                  <a:pt x="3521765" y="57395"/>
                </a:lnTo>
                <a:lnTo>
                  <a:pt x="3513221" y="65584"/>
                </a:lnTo>
                <a:lnTo>
                  <a:pt x="3500610" y="75820"/>
                </a:lnTo>
                <a:lnTo>
                  <a:pt x="3492066" y="86081"/>
                </a:lnTo>
                <a:lnTo>
                  <a:pt x="3483523" y="98364"/>
                </a:lnTo>
                <a:lnTo>
                  <a:pt x="3474980" y="110672"/>
                </a:lnTo>
                <a:lnTo>
                  <a:pt x="3466843" y="122955"/>
                </a:lnTo>
                <a:lnTo>
                  <a:pt x="3462368" y="135263"/>
                </a:lnTo>
                <a:lnTo>
                  <a:pt x="3453825" y="149593"/>
                </a:lnTo>
                <a:lnTo>
                  <a:pt x="3449757" y="163948"/>
                </a:lnTo>
                <a:lnTo>
                  <a:pt x="3441213" y="178303"/>
                </a:lnTo>
                <a:lnTo>
                  <a:pt x="3437145" y="194681"/>
                </a:lnTo>
                <a:lnTo>
                  <a:pt x="3432670" y="209036"/>
                </a:lnTo>
                <a:lnTo>
                  <a:pt x="3428602" y="223366"/>
                </a:lnTo>
                <a:lnTo>
                  <a:pt x="3424127" y="239769"/>
                </a:lnTo>
                <a:lnTo>
                  <a:pt x="3424127" y="254124"/>
                </a:lnTo>
                <a:lnTo>
                  <a:pt x="3420058" y="268454"/>
                </a:lnTo>
                <a:lnTo>
                  <a:pt x="3415583" y="282809"/>
                </a:lnTo>
                <a:lnTo>
                  <a:pt x="3415583" y="297140"/>
                </a:lnTo>
                <a:lnTo>
                  <a:pt x="3411515" y="309448"/>
                </a:lnTo>
                <a:lnTo>
                  <a:pt x="3411515" y="334039"/>
                </a:lnTo>
                <a:lnTo>
                  <a:pt x="3407447" y="344275"/>
                </a:lnTo>
                <a:lnTo>
                  <a:pt x="3407447" y="391409"/>
                </a:lnTo>
                <a:lnTo>
                  <a:pt x="3402972" y="372960"/>
                </a:lnTo>
                <a:lnTo>
                  <a:pt x="3402972" y="362724"/>
                </a:lnTo>
                <a:lnTo>
                  <a:pt x="3398903" y="352463"/>
                </a:lnTo>
                <a:lnTo>
                  <a:pt x="3394428" y="342227"/>
                </a:lnTo>
                <a:lnTo>
                  <a:pt x="3390360" y="334039"/>
                </a:lnTo>
                <a:lnTo>
                  <a:pt x="3385885" y="323778"/>
                </a:lnTo>
                <a:lnTo>
                  <a:pt x="3377748" y="313542"/>
                </a:lnTo>
                <a:lnTo>
                  <a:pt x="3373273" y="303281"/>
                </a:lnTo>
                <a:lnTo>
                  <a:pt x="3364811" y="293045"/>
                </a:lnTo>
                <a:lnTo>
                  <a:pt x="3356349" y="284856"/>
                </a:lnTo>
                <a:lnTo>
                  <a:pt x="3343616" y="274596"/>
                </a:lnTo>
                <a:lnTo>
                  <a:pt x="3335113" y="264360"/>
                </a:lnTo>
                <a:lnTo>
                  <a:pt x="3322380" y="256171"/>
                </a:lnTo>
                <a:lnTo>
                  <a:pt x="3309646" y="245910"/>
                </a:lnTo>
                <a:lnTo>
                  <a:pt x="3296912" y="237722"/>
                </a:lnTo>
                <a:lnTo>
                  <a:pt x="3284219" y="227461"/>
                </a:lnTo>
                <a:lnTo>
                  <a:pt x="3271486" y="219272"/>
                </a:lnTo>
                <a:lnTo>
                  <a:pt x="3254480" y="211083"/>
                </a:lnTo>
                <a:lnTo>
                  <a:pt x="3237516" y="202870"/>
                </a:lnTo>
                <a:lnTo>
                  <a:pt x="3224782" y="192634"/>
                </a:lnTo>
                <a:lnTo>
                  <a:pt x="3203587" y="186492"/>
                </a:lnTo>
                <a:lnTo>
                  <a:pt x="3186622" y="178303"/>
                </a:lnTo>
                <a:lnTo>
                  <a:pt x="3169657" y="170090"/>
                </a:lnTo>
                <a:lnTo>
                  <a:pt x="3148421" y="161901"/>
                </a:lnTo>
                <a:lnTo>
                  <a:pt x="3127225" y="155760"/>
                </a:lnTo>
                <a:lnTo>
                  <a:pt x="3105989" y="149593"/>
                </a:lnTo>
                <a:lnTo>
                  <a:pt x="3084794" y="143452"/>
                </a:lnTo>
                <a:lnTo>
                  <a:pt x="3063557" y="137310"/>
                </a:lnTo>
                <a:lnTo>
                  <a:pt x="3038090" y="131169"/>
                </a:lnTo>
                <a:lnTo>
                  <a:pt x="3012623" y="125002"/>
                </a:lnTo>
                <a:lnTo>
                  <a:pt x="2991427" y="120908"/>
                </a:lnTo>
                <a:lnTo>
                  <a:pt x="2982924" y="118861"/>
                </a:lnTo>
                <a:lnTo>
                  <a:pt x="2974462" y="116813"/>
                </a:lnTo>
                <a:lnTo>
                  <a:pt x="2965960" y="114766"/>
                </a:lnTo>
                <a:lnTo>
                  <a:pt x="2957498" y="112719"/>
                </a:lnTo>
                <a:lnTo>
                  <a:pt x="2948995" y="110672"/>
                </a:lnTo>
                <a:lnTo>
                  <a:pt x="2940493" y="108625"/>
                </a:lnTo>
                <a:lnTo>
                  <a:pt x="2932031" y="106577"/>
                </a:lnTo>
                <a:lnTo>
                  <a:pt x="2919297" y="104530"/>
                </a:lnTo>
                <a:lnTo>
                  <a:pt x="2910794" y="102483"/>
                </a:lnTo>
                <a:lnTo>
                  <a:pt x="2902332" y="102483"/>
                </a:lnTo>
                <a:lnTo>
                  <a:pt x="2893830" y="100411"/>
                </a:lnTo>
                <a:lnTo>
                  <a:pt x="2885327" y="98364"/>
                </a:lnTo>
                <a:lnTo>
                  <a:pt x="2876865" y="96317"/>
                </a:lnTo>
                <a:lnTo>
                  <a:pt x="2864131" y="96317"/>
                </a:lnTo>
                <a:lnTo>
                  <a:pt x="2855629" y="94269"/>
                </a:lnTo>
                <a:lnTo>
                  <a:pt x="2847167" y="92222"/>
                </a:lnTo>
                <a:lnTo>
                  <a:pt x="2838664" y="92222"/>
                </a:lnTo>
                <a:lnTo>
                  <a:pt x="2825931" y="90175"/>
                </a:lnTo>
                <a:lnTo>
                  <a:pt x="2817469" y="90175"/>
                </a:lnTo>
                <a:lnTo>
                  <a:pt x="2808966" y="88128"/>
                </a:lnTo>
                <a:lnTo>
                  <a:pt x="2796232" y="88128"/>
                </a:lnTo>
                <a:lnTo>
                  <a:pt x="2787770" y="86081"/>
                </a:lnTo>
                <a:lnTo>
                  <a:pt x="2766534" y="86081"/>
                </a:lnTo>
                <a:lnTo>
                  <a:pt x="2753800" y="84034"/>
                </a:lnTo>
                <a:lnTo>
                  <a:pt x="2732605" y="84034"/>
                </a:lnTo>
                <a:lnTo>
                  <a:pt x="2724102" y="81986"/>
                </a:lnTo>
                <a:lnTo>
                  <a:pt x="2677439" y="81986"/>
                </a:lnTo>
                <a:lnTo>
                  <a:pt x="2656203" y="79939"/>
                </a:lnTo>
                <a:lnTo>
                  <a:pt x="2635007" y="79939"/>
                </a:lnTo>
                <a:lnTo>
                  <a:pt x="2618043" y="77892"/>
                </a:lnTo>
                <a:lnTo>
                  <a:pt x="2465280" y="77892"/>
                </a:lnTo>
                <a:lnTo>
                  <a:pt x="2448315" y="79939"/>
                </a:lnTo>
                <a:lnTo>
                  <a:pt x="2435582" y="79939"/>
                </a:lnTo>
                <a:lnTo>
                  <a:pt x="2418617" y="81986"/>
                </a:lnTo>
                <a:lnTo>
                  <a:pt x="2401612" y="81986"/>
                </a:lnTo>
                <a:lnTo>
                  <a:pt x="2384647" y="84034"/>
                </a:lnTo>
                <a:lnTo>
                  <a:pt x="2371913" y="84034"/>
                </a:lnTo>
                <a:lnTo>
                  <a:pt x="2359180" y="86081"/>
                </a:lnTo>
                <a:lnTo>
                  <a:pt x="2342215" y="86081"/>
                </a:lnTo>
                <a:lnTo>
                  <a:pt x="2329482" y="88128"/>
                </a:lnTo>
                <a:lnTo>
                  <a:pt x="2316748" y="90175"/>
                </a:lnTo>
                <a:lnTo>
                  <a:pt x="2304055" y="90175"/>
                </a:lnTo>
                <a:lnTo>
                  <a:pt x="2291321" y="92222"/>
                </a:lnTo>
                <a:lnTo>
                  <a:pt x="2278588" y="94269"/>
                </a:lnTo>
                <a:lnTo>
                  <a:pt x="2270085" y="96317"/>
                </a:lnTo>
                <a:lnTo>
                  <a:pt x="2257351" y="98364"/>
                </a:lnTo>
                <a:lnTo>
                  <a:pt x="2244618" y="98364"/>
                </a:lnTo>
                <a:lnTo>
                  <a:pt x="2236156" y="100411"/>
                </a:lnTo>
                <a:lnTo>
                  <a:pt x="2227653" y="102483"/>
                </a:lnTo>
                <a:lnTo>
                  <a:pt x="2214920" y="104530"/>
                </a:lnTo>
                <a:lnTo>
                  <a:pt x="2206458" y="106577"/>
                </a:lnTo>
                <a:lnTo>
                  <a:pt x="2197955" y="108625"/>
                </a:lnTo>
                <a:lnTo>
                  <a:pt x="2185221" y="112719"/>
                </a:lnTo>
                <a:lnTo>
                  <a:pt x="2168257" y="116813"/>
                </a:lnTo>
                <a:lnTo>
                  <a:pt x="2155523" y="120908"/>
                </a:lnTo>
                <a:lnTo>
                  <a:pt x="2142789" y="127049"/>
                </a:lnTo>
                <a:lnTo>
                  <a:pt x="2130056" y="131169"/>
                </a:lnTo>
                <a:lnTo>
                  <a:pt x="2117322" y="137310"/>
                </a:lnTo>
                <a:lnTo>
                  <a:pt x="2108860" y="143452"/>
                </a:lnTo>
                <a:lnTo>
                  <a:pt x="2100358" y="147546"/>
                </a:lnTo>
                <a:lnTo>
                  <a:pt x="2091896" y="153712"/>
                </a:lnTo>
                <a:lnTo>
                  <a:pt x="2087624" y="159854"/>
                </a:lnTo>
                <a:lnTo>
                  <a:pt x="2079162" y="165995"/>
                </a:lnTo>
                <a:lnTo>
                  <a:pt x="2074890" y="172137"/>
                </a:lnTo>
                <a:lnTo>
                  <a:pt x="2070659" y="180351"/>
                </a:lnTo>
                <a:lnTo>
                  <a:pt x="2066428" y="186492"/>
                </a:lnTo>
                <a:lnTo>
                  <a:pt x="2062197" y="192634"/>
                </a:lnTo>
                <a:lnTo>
                  <a:pt x="2062197" y="200822"/>
                </a:lnTo>
                <a:lnTo>
                  <a:pt x="2057926" y="206989"/>
                </a:lnTo>
                <a:lnTo>
                  <a:pt x="2057926" y="215178"/>
                </a:lnTo>
                <a:lnTo>
                  <a:pt x="2053695" y="221319"/>
                </a:lnTo>
                <a:lnTo>
                  <a:pt x="2053695" y="407812"/>
                </a:lnTo>
                <a:lnTo>
                  <a:pt x="2036730" y="407812"/>
                </a:lnTo>
                <a:lnTo>
                  <a:pt x="2032458" y="409859"/>
                </a:lnTo>
                <a:lnTo>
                  <a:pt x="2023996" y="409859"/>
                </a:lnTo>
                <a:lnTo>
                  <a:pt x="2015494" y="411906"/>
                </a:lnTo>
                <a:lnTo>
                  <a:pt x="2007032" y="411906"/>
                </a:lnTo>
                <a:lnTo>
                  <a:pt x="1998529" y="413953"/>
                </a:lnTo>
                <a:lnTo>
                  <a:pt x="1990026" y="416001"/>
                </a:lnTo>
                <a:lnTo>
                  <a:pt x="1977334" y="416001"/>
                </a:lnTo>
                <a:lnTo>
                  <a:pt x="1964600" y="418048"/>
                </a:lnTo>
                <a:lnTo>
                  <a:pt x="1956097" y="420095"/>
                </a:lnTo>
                <a:lnTo>
                  <a:pt x="1943364" y="422142"/>
                </a:lnTo>
                <a:lnTo>
                  <a:pt x="1930630" y="422142"/>
                </a:lnTo>
                <a:lnTo>
                  <a:pt x="1922168" y="424189"/>
                </a:lnTo>
                <a:lnTo>
                  <a:pt x="1909434" y="426236"/>
                </a:lnTo>
                <a:lnTo>
                  <a:pt x="1896701" y="428284"/>
                </a:lnTo>
                <a:lnTo>
                  <a:pt x="1888198" y="428284"/>
                </a:lnTo>
                <a:lnTo>
                  <a:pt x="1875464" y="430331"/>
                </a:lnTo>
                <a:lnTo>
                  <a:pt x="1867002" y="432403"/>
                </a:lnTo>
                <a:lnTo>
                  <a:pt x="1858500" y="432403"/>
                </a:lnTo>
                <a:lnTo>
                  <a:pt x="1850038" y="434450"/>
                </a:lnTo>
                <a:lnTo>
                  <a:pt x="1841535" y="434450"/>
                </a:lnTo>
                <a:lnTo>
                  <a:pt x="1833033" y="436497"/>
                </a:lnTo>
                <a:lnTo>
                  <a:pt x="1824571" y="436497"/>
                </a:lnTo>
                <a:lnTo>
                  <a:pt x="1820299" y="438544"/>
                </a:lnTo>
                <a:lnTo>
                  <a:pt x="1811837" y="438544"/>
                </a:lnTo>
                <a:lnTo>
                  <a:pt x="1811837" y="436497"/>
                </a:lnTo>
                <a:lnTo>
                  <a:pt x="1807606" y="436497"/>
                </a:lnTo>
                <a:lnTo>
                  <a:pt x="1807606" y="342227"/>
                </a:lnTo>
                <a:lnTo>
                  <a:pt x="1803334" y="338133"/>
                </a:lnTo>
                <a:lnTo>
                  <a:pt x="1803334" y="241816"/>
                </a:lnTo>
                <a:lnTo>
                  <a:pt x="1807606" y="231580"/>
                </a:lnTo>
                <a:lnTo>
                  <a:pt x="1807606" y="194681"/>
                </a:lnTo>
                <a:lnTo>
                  <a:pt x="1811837" y="186492"/>
                </a:lnTo>
                <a:lnTo>
                  <a:pt x="1811837" y="163948"/>
                </a:lnTo>
                <a:lnTo>
                  <a:pt x="1816068" y="157807"/>
                </a:lnTo>
                <a:lnTo>
                  <a:pt x="1816068" y="139357"/>
                </a:lnTo>
                <a:lnTo>
                  <a:pt x="1820299" y="133216"/>
                </a:lnTo>
                <a:lnTo>
                  <a:pt x="1820299" y="118861"/>
                </a:lnTo>
                <a:lnTo>
                  <a:pt x="1824571" y="116813"/>
                </a:lnTo>
                <a:lnTo>
                  <a:pt x="1824571" y="94269"/>
                </a:lnTo>
                <a:lnTo>
                  <a:pt x="1820299" y="90175"/>
                </a:lnTo>
                <a:lnTo>
                  <a:pt x="1816068" y="86081"/>
                </a:lnTo>
                <a:lnTo>
                  <a:pt x="1811837" y="79939"/>
                </a:lnTo>
                <a:lnTo>
                  <a:pt x="1803334" y="75820"/>
                </a:lnTo>
                <a:lnTo>
                  <a:pt x="1794872" y="71726"/>
                </a:lnTo>
                <a:lnTo>
                  <a:pt x="1786370" y="67631"/>
                </a:lnTo>
                <a:lnTo>
                  <a:pt x="1777908" y="63537"/>
                </a:lnTo>
                <a:lnTo>
                  <a:pt x="1765174" y="57395"/>
                </a:lnTo>
                <a:lnTo>
                  <a:pt x="1752440" y="53301"/>
                </a:lnTo>
                <a:lnTo>
                  <a:pt x="1739707" y="49182"/>
                </a:lnTo>
                <a:lnTo>
                  <a:pt x="1726973" y="45087"/>
                </a:lnTo>
                <a:lnTo>
                  <a:pt x="1714240" y="40993"/>
                </a:lnTo>
                <a:lnTo>
                  <a:pt x="1701506" y="36899"/>
                </a:lnTo>
                <a:lnTo>
                  <a:pt x="1684541" y="34851"/>
                </a:lnTo>
                <a:lnTo>
                  <a:pt x="1671808" y="30757"/>
                </a:lnTo>
                <a:lnTo>
                  <a:pt x="1659074" y="26663"/>
                </a:lnTo>
                <a:lnTo>
                  <a:pt x="1642109" y="24591"/>
                </a:lnTo>
                <a:lnTo>
                  <a:pt x="1629376" y="20496"/>
                </a:lnTo>
                <a:lnTo>
                  <a:pt x="1616642" y="18449"/>
                </a:lnTo>
                <a:lnTo>
                  <a:pt x="1603909" y="14355"/>
                </a:lnTo>
                <a:lnTo>
                  <a:pt x="1591175" y="12308"/>
                </a:lnTo>
                <a:lnTo>
                  <a:pt x="1578441" y="10260"/>
                </a:lnTo>
                <a:lnTo>
                  <a:pt x="1565748" y="8213"/>
                </a:lnTo>
                <a:lnTo>
                  <a:pt x="1557246" y="6166"/>
                </a:lnTo>
                <a:lnTo>
                  <a:pt x="1548743" y="4119"/>
                </a:lnTo>
                <a:lnTo>
                  <a:pt x="1540281" y="2072"/>
                </a:lnTo>
                <a:lnTo>
                  <a:pt x="1531778" y="2072"/>
                </a:lnTo>
                <a:lnTo>
                  <a:pt x="1527547" y="0"/>
                </a:lnTo>
                <a:lnTo>
                  <a:pt x="1480885" y="0"/>
                </a:lnTo>
                <a:lnTo>
                  <a:pt x="1472382" y="2072"/>
                </a:lnTo>
                <a:lnTo>
                  <a:pt x="1442684" y="2072"/>
                </a:lnTo>
                <a:lnTo>
                  <a:pt x="1434181" y="4119"/>
                </a:lnTo>
                <a:lnTo>
                  <a:pt x="1425719" y="4119"/>
                </a:lnTo>
                <a:lnTo>
                  <a:pt x="1417216" y="6166"/>
                </a:lnTo>
                <a:lnTo>
                  <a:pt x="1408754" y="6166"/>
                </a:lnTo>
                <a:lnTo>
                  <a:pt x="1400252" y="8213"/>
                </a:lnTo>
                <a:lnTo>
                  <a:pt x="1391749" y="8213"/>
                </a:lnTo>
                <a:lnTo>
                  <a:pt x="1383287" y="10260"/>
                </a:lnTo>
                <a:lnTo>
                  <a:pt x="1374784" y="12308"/>
                </a:lnTo>
                <a:lnTo>
                  <a:pt x="1370553" y="14355"/>
                </a:lnTo>
                <a:lnTo>
                  <a:pt x="1362051" y="14355"/>
                </a:lnTo>
                <a:lnTo>
                  <a:pt x="1357820" y="16402"/>
                </a:lnTo>
                <a:lnTo>
                  <a:pt x="1349317" y="18449"/>
                </a:lnTo>
                <a:lnTo>
                  <a:pt x="1345086" y="20496"/>
                </a:lnTo>
                <a:lnTo>
                  <a:pt x="1340855" y="24591"/>
                </a:lnTo>
                <a:lnTo>
                  <a:pt x="1336584" y="26663"/>
                </a:lnTo>
                <a:lnTo>
                  <a:pt x="1332353" y="28710"/>
                </a:lnTo>
                <a:lnTo>
                  <a:pt x="1328122" y="30757"/>
                </a:lnTo>
                <a:lnTo>
                  <a:pt x="1323891" y="34851"/>
                </a:lnTo>
                <a:lnTo>
                  <a:pt x="1319619" y="36899"/>
                </a:lnTo>
                <a:lnTo>
                  <a:pt x="1319619" y="40993"/>
                </a:lnTo>
                <a:lnTo>
                  <a:pt x="1315388" y="45087"/>
                </a:lnTo>
                <a:lnTo>
                  <a:pt x="1315388" y="96317"/>
                </a:lnTo>
                <a:lnTo>
                  <a:pt x="1319619" y="98364"/>
                </a:lnTo>
                <a:lnTo>
                  <a:pt x="1319619" y="213130"/>
                </a:lnTo>
                <a:lnTo>
                  <a:pt x="1315388" y="219272"/>
                </a:lnTo>
                <a:lnTo>
                  <a:pt x="1315388" y="233627"/>
                </a:lnTo>
                <a:lnTo>
                  <a:pt x="1311157" y="239769"/>
                </a:lnTo>
                <a:lnTo>
                  <a:pt x="1311157" y="245910"/>
                </a:lnTo>
                <a:lnTo>
                  <a:pt x="1306885" y="254124"/>
                </a:lnTo>
                <a:lnTo>
                  <a:pt x="1306885" y="260265"/>
                </a:lnTo>
                <a:lnTo>
                  <a:pt x="1302654" y="266407"/>
                </a:lnTo>
                <a:lnTo>
                  <a:pt x="1298423" y="274596"/>
                </a:lnTo>
                <a:lnTo>
                  <a:pt x="1294152" y="280762"/>
                </a:lnTo>
                <a:lnTo>
                  <a:pt x="1289921" y="286904"/>
                </a:lnTo>
                <a:lnTo>
                  <a:pt x="1285690" y="293045"/>
                </a:lnTo>
                <a:lnTo>
                  <a:pt x="1281459" y="299187"/>
                </a:lnTo>
                <a:lnTo>
                  <a:pt x="1272956" y="305353"/>
                </a:lnTo>
                <a:lnTo>
                  <a:pt x="1268725" y="311495"/>
                </a:lnTo>
                <a:lnTo>
                  <a:pt x="1260222" y="317636"/>
                </a:lnTo>
                <a:lnTo>
                  <a:pt x="1251720" y="321731"/>
                </a:lnTo>
                <a:lnTo>
                  <a:pt x="1243258" y="327872"/>
                </a:lnTo>
                <a:lnTo>
                  <a:pt x="1234755" y="334039"/>
                </a:lnTo>
                <a:lnTo>
                  <a:pt x="1222022" y="340180"/>
                </a:lnTo>
                <a:lnTo>
                  <a:pt x="1205057" y="346322"/>
                </a:lnTo>
                <a:lnTo>
                  <a:pt x="1192323" y="352463"/>
                </a:lnTo>
                <a:lnTo>
                  <a:pt x="1175359" y="360677"/>
                </a:lnTo>
                <a:lnTo>
                  <a:pt x="1154163" y="366818"/>
                </a:lnTo>
                <a:lnTo>
                  <a:pt x="1137158" y="375007"/>
                </a:lnTo>
                <a:lnTo>
                  <a:pt x="1115962" y="381174"/>
                </a:lnTo>
                <a:lnTo>
                  <a:pt x="1094726" y="389362"/>
                </a:lnTo>
                <a:lnTo>
                  <a:pt x="1073530" y="397551"/>
                </a:lnTo>
                <a:lnTo>
                  <a:pt x="1052294" y="405740"/>
                </a:lnTo>
                <a:lnTo>
                  <a:pt x="1031098" y="413953"/>
                </a:lnTo>
                <a:lnTo>
                  <a:pt x="1005631" y="420095"/>
                </a:lnTo>
                <a:lnTo>
                  <a:pt x="984436" y="428284"/>
                </a:lnTo>
                <a:lnTo>
                  <a:pt x="963199" y="436497"/>
                </a:lnTo>
                <a:lnTo>
                  <a:pt x="937732" y="442639"/>
                </a:lnTo>
                <a:lnTo>
                  <a:pt x="916536" y="450827"/>
                </a:lnTo>
                <a:lnTo>
                  <a:pt x="895300" y="456994"/>
                </a:lnTo>
                <a:lnTo>
                  <a:pt x="874104" y="465183"/>
                </a:lnTo>
                <a:lnTo>
                  <a:pt x="857140" y="471324"/>
                </a:lnTo>
                <a:lnTo>
                  <a:pt x="835904" y="477466"/>
                </a:lnTo>
                <a:lnTo>
                  <a:pt x="818939" y="483632"/>
                </a:lnTo>
                <a:lnTo>
                  <a:pt x="801974" y="487727"/>
                </a:lnTo>
                <a:lnTo>
                  <a:pt x="785010" y="493868"/>
                </a:lnTo>
                <a:lnTo>
                  <a:pt x="772276" y="497962"/>
                </a:lnTo>
                <a:lnTo>
                  <a:pt x="759542" y="502057"/>
                </a:lnTo>
                <a:lnTo>
                  <a:pt x="751040" y="506151"/>
                </a:lnTo>
                <a:lnTo>
                  <a:pt x="742578" y="508223"/>
                </a:lnTo>
                <a:lnTo>
                  <a:pt x="734075" y="510270"/>
                </a:lnTo>
                <a:lnTo>
                  <a:pt x="729844" y="512318"/>
                </a:lnTo>
                <a:lnTo>
                  <a:pt x="729844" y="514365"/>
                </a:lnTo>
                <a:lnTo>
                  <a:pt x="704377" y="514365"/>
                </a:lnTo>
                <a:lnTo>
                  <a:pt x="700146" y="516412"/>
                </a:lnTo>
                <a:lnTo>
                  <a:pt x="683141" y="516412"/>
                </a:lnTo>
                <a:lnTo>
                  <a:pt x="678910" y="518459"/>
                </a:lnTo>
                <a:lnTo>
                  <a:pt x="657714" y="518459"/>
                </a:lnTo>
                <a:lnTo>
                  <a:pt x="657714" y="520506"/>
                </a:lnTo>
                <a:lnTo>
                  <a:pt x="628016" y="520506"/>
                </a:lnTo>
                <a:lnTo>
                  <a:pt x="623744" y="518459"/>
                </a:lnTo>
                <a:lnTo>
                  <a:pt x="611011" y="518459"/>
                </a:lnTo>
                <a:lnTo>
                  <a:pt x="611011" y="516412"/>
                </a:lnTo>
                <a:lnTo>
                  <a:pt x="602549" y="516412"/>
                </a:lnTo>
                <a:lnTo>
                  <a:pt x="602549" y="514365"/>
                </a:lnTo>
                <a:lnTo>
                  <a:pt x="598277" y="514365"/>
                </a:lnTo>
                <a:lnTo>
                  <a:pt x="598277" y="512318"/>
                </a:lnTo>
                <a:lnTo>
                  <a:pt x="594046" y="512318"/>
                </a:lnTo>
                <a:lnTo>
                  <a:pt x="594046" y="510270"/>
                </a:lnTo>
                <a:lnTo>
                  <a:pt x="589815" y="510270"/>
                </a:lnTo>
                <a:lnTo>
                  <a:pt x="589815" y="426236"/>
                </a:lnTo>
                <a:lnTo>
                  <a:pt x="585584" y="424189"/>
                </a:lnTo>
                <a:lnTo>
                  <a:pt x="585584" y="370913"/>
                </a:lnTo>
                <a:lnTo>
                  <a:pt x="589815" y="368866"/>
                </a:lnTo>
                <a:lnTo>
                  <a:pt x="589815" y="366818"/>
                </a:lnTo>
                <a:lnTo>
                  <a:pt x="594046" y="364771"/>
                </a:lnTo>
                <a:lnTo>
                  <a:pt x="594046" y="360677"/>
                </a:lnTo>
                <a:lnTo>
                  <a:pt x="598277" y="358630"/>
                </a:lnTo>
                <a:lnTo>
                  <a:pt x="602549" y="356583"/>
                </a:lnTo>
                <a:lnTo>
                  <a:pt x="606780" y="354510"/>
                </a:lnTo>
                <a:lnTo>
                  <a:pt x="611011" y="352463"/>
                </a:lnTo>
                <a:lnTo>
                  <a:pt x="619513" y="350416"/>
                </a:lnTo>
                <a:lnTo>
                  <a:pt x="623744" y="348369"/>
                </a:lnTo>
                <a:lnTo>
                  <a:pt x="628016" y="348369"/>
                </a:lnTo>
                <a:lnTo>
                  <a:pt x="636478" y="346322"/>
                </a:lnTo>
                <a:lnTo>
                  <a:pt x="644980" y="346322"/>
                </a:lnTo>
                <a:lnTo>
                  <a:pt x="653442" y="344275"/>
                </a:lnTo>
                <a:lnTo>
                  <a:pt x="661945" y="344275"/>
                </a:lnTo>
                <a:lnTo>
                  <a:pt x="670448" y="342227"/>
                </a:lnTo>
                <a:lnTo>
                  <a:pt x="683141" y="342227"/>
                </a:lnTo>
                <a:lnTo>
                  <a:pt x="695874" y="340180"/>
                </a:lnTo>
                <a:lnTo>
                  <a:pt x="810436" y="340180"/>
                </a:lnTo>
                <a:lnTo>
                  <a:pt x="810436" y="342227"/>
                </a:lnTo>
                <a:lnTo>
                  <a:pt x="831673" y="342227"/>
                </a:lnTo>
                <a:lnTo>
                  <a:pt x="831673" y="344275"/>
                </a:lnTo>
                <a:lnTo>
                  <a:pt x="861371" y="344275"/>
                </a:lnTo>
                <a:lnTo>
                  <a:pt x="874104" y="346322"/>
                </a:lnTo>
                <a:lnTo>
                  <a:pt x="963199" y="346322"/>
                </a:lnTo>
                <a:lnTo>
                  <a:pt x="971702" y="344275"/>
                </a:lnTo>
                <a:lnTo>
                  <a:pt x="997169" y="344275"/>
                </a:lnTo>
                <a:lnTo>
                  <a:pt x="1005631" y="342227"/>
                </a:lnTo>
                <a:lnTo>
                  <a:pt x="1018365" y="342227"/>
                </a:lnTo>
                <a:lnTo>
                  <a:pt x="1031098" y="340180"/>
                </a:lnTo>
                <a:lnTo>
                  <a:pt x="1039601" y="338133"/>
                </a:lnTo>
                <a:lnTo>
                  <a:pt x="1052294" y="338133"/>
                </a:lnTo>
                <a:lnTo>
                  <a:pt x="1060797" y="336086"/>
                </a:lnTo>
                <a:lnTo>
                  <a:pt x="1069299" y="334039"/>
                </a:lnTo>
                <a:lnTo>
                  <a:pt x="1077761" y="331991"/>
                </a:lnTo>
                <a:lnTo>
                  <a:pt x="1086264" y="327872"/>
                </a:lnTo>
                <a:lnTo>
                  <a:pt x="1094726" y="325825"/>
                </a:lnTo>
                <a:lnTo>
                  <a:pt x="1103229" y="323778"/>
                </a:lnTo>
                <a:lnTo>
                  <a:pt x="1107460" y="319683"/>
                </a:lnTo>
                <a:lnTo>
                  <a:pt x="1115962" y="315589"/>
                </a:lnTo>
                <a:lnTo>
                  <a:pt x="1120193" y="311495"/>
                </a:lnTo>
                <a:lnTo>
                  <a:pt x="1124424" y="307400"/>
                </a:lnTo>
                <a:lnTo>
                  <a:pt x="1128696" y="303281"/>
                </a:lnTo>
                <a:lnTo>
                  <a:pt x="1128696" y="293045"/>
                </a:lnTo>
                <a:lnTo>
                  <a:pt x="1132927" y="288951"/>
                </a:lnTo>
                <a:lnTo>
                  <a:pt x="1132927" y="280762"/>
                </a:lnTo>
                <a:lnTo>
                  <a:pt x="1128696" y="276643"/>
                </a:lnTo>
                <a:lnTo>
                  <a:pt x="1128696" y="256171"/>
                </a:lnTo>
                <a:lnTo>
                  <a:pt x="1124424" y="252052"/>
                </a:lnTo>
                <a:lnTo>
                  <a:pt x="1124424" y="239769"/>
                </a:lnTo>
                <a:lnTo>
                  <a:pt x="1120193" y="235674"/>
                </a:lnTo>
                <a:lnTo>
                  <a:pt x="1120193" y="227461"/>
                </a:lnTo>
                <a:lnTo>
                  <a:pt x="1115962" y="223366"/>
                </a:lnTo>
                <a:lnTo>
                  <a:pt x="1115962" y="219272"/>
                </a:lnTo>
                <a:lnTo>
                  <a:pt x="1111731" y="215178"/>
                </a:lnTo>
                <a:lnTo>
                  <a:pt x="1111731" y="211083"/>
                </a:lnTo>
                <a:lnTo>
                  <a:pt x="1107460" y="206989"/>
                </a:lnTo>
                <a:lnTo>
                  <a:pt x="1107460" y="202870"/>
                </a:lnTo>
                <a:lnTo>
                  <a:pt x="1103229" y="200822"/>
                </a:lnTo>
                <a:lnTo>
                  <a:pt x="1103229" y="196728"/>
                </a:lnTo>
                <a:lnTo>
                  <a:pt x="1098998" y="192634"/>
                </a:lnTo>
                <a:lnTo>
                  <a:pt x="1098998" y="188539"/>
                </a:lnTo>
                <a:lnTo>
                  <a:pt x="1094726" y="184445"/>
                </a:lnTo>
                <a:lnTo>
                  <a:pt x="1090495" y="180351"/>
                </a:lnTo>
                <a:lnTo>
                  <a:pt x="1090495" y="176231"/>
                </a:lnTo>
                <a:lnTo>
                  <a:pt x="1086264" y="172137"/>
                </a:lnTo>
                <a:lnTo>
                  <a:pt x="1082033" y="170090"/>
                </a:lnTo>
                <a:lnTo>
                  <a:pt x="1082033" y="165995"/>
                </a:lnTo>
                <a:lnTo>
                  <a:pt x="1077761" y="161901"/>
                </a:lnTo>
                <a:lnTo>
                  <a:pt x="1073530" y="155760"/>
                </a:lnTo>
                <a:lnTo>
                  <a:pt x="1069299" y="151640"/>
                </a:lnTo>
                <a:lnTo>
                  <a:pt x="1065028" y="145499"/>
                </a:lnTo>
                <a:lnTo>
                  <a:pt x="1060797" y="141404"/>
                </a:lnTo>
                <a:lnTo>
                  <a:pt x="1052294" y="137310"/>
                </a:lnTo>
                <a:lnTo>
                  <a:pt x="1048063" y="131169"/>
                </a:lnTo>
                <a:lnTo>
                  <a:pt x="1043832" y="127049"/>
                </a:lnTo>
                <a:lnTo>
                  <a:pt x="1039601" y="122955"/>
                </a:lnTo>
                <a:lnTo>
                  <a:pt x="1031098" y="118861"/>
                </a:lnTo>
                <a:lnTo>
                  <a:pt x="1026867" y="114766"/>
                </a:lnTo>
                <a:lnTo>
                  <a:pt x="1022596" y="110672"/>
                </a:lnTo>
                <a:lnTo>
                  <a:pt x="1018365" y="106577"/>
                </a:lnTo>
                <a:lnTo>
                  <a:pt x="1009862" y="102483"/>
                </a:lnTo>
                <a:lnTo>
                  <a:pt x="1005631" y="98364"/>
                </a:lnTo>
                <a:lnTo>
                  <a:pt x="1001400" y="94269"/>
                </a:lnTo>
                <a:lnTo>
                  <a:pt x="992897" y="90175"/>
                </a:lnTo>
                <a:lnTo>
                  <a:pt x="988667" y="88128"/>
                </a:lnTo>
                <a:lnTo>
                  <a:pt x="984436" y="84034"/>
                </a:lnTo>
                <a:lnTo>
                  <a:pt x="975933" y="81986"/>
                </a:lnTo>
                <a:lnTo>
                  <a:pt x="971702" y="77892"/>
                </a:lnTo>
                <a:lnTo>
                  <a:pt x="967430" y="75820"/>
                </a:lnTo>
                <a:lnTo>
                  <a:pt x="958968" y="73773"/>
                </a:lnTo>
                <a:lnTo>
                  <a:pt x="954737" y="71726"/>
                </a:lnTo>
                <a:lnTo>
                  <a:pt x="950466" y="67631"/>
                </a:lnTo>
                <a:lnTo>
                  <a:pt x="942004" y="67631"/>
                </a:lnTo>
                <a:lnTo>
                  <a:pt x="937732" y="65584"/>
                </a:lnTo>
                <a:lnTo>
                  <a:pt x="933501" y="63537"/>
                </a:lnTo>
                <a:lnTo>
                  <a:pt x="924998" y="61490"/>
                </a:lnTo>
                <a:lnTo>
                  <a:pt x="920767" y="61490"/>
                </a:lnTo>
                <a:lnTo>
                  <a:pt x="916536" y="59442"/>
                </a:lnTo>
                <a:lnTo>
                  <a:pt x="912305" y="59442"/>
                </a:lnTo>
                <a:lnTo>
                  <a:pt x="903803" y="57395"/>
                </a:lnTo>
                <a:lnTo>
                  <a:pt x="891069" y="57395"/>
                </a:lnTo>
                <a:lnTo>
                  <a:pt x="886838" y="59442"/>
                </a:lnTo>
                <a:lnTo>
                  <a:pt x="869874" y="59442"/>
                </a:lnTo>
                <a:lnTo>
                  <a:pt x="869874" y="61490"/>
                </a:lnTo>
                <a:lnTo>
                  <a:pt x="831673" y="61490"/>
                </a:lnTo>
                <a:lnTo>
                  <a:pt x="827442" y="59442"/>
                </a:lnTo>
                <a:lnTo>
                  <a:pt x="818939" y="59442"/>
                </a:lnTo>
                <a:lnTo>
                  <a:pt x="814708" y="57395"/>
                </a:lnTo>
                <a:lnTo>
                  <a:pt x="806205" y="57395"/>
                </a:lnTo>
                <a:lnTo>
                  <a:pt x="806205" y="55348"/>
                </a:lnTo>
                <a:lnTo>
                  <a:pt x="797703" y="55348"/>
                </a:lnTo>
                <a:lnTo>
                  <a:pt x="793472" y="53301"/>
                </a:lnTo>
                <a:lnTo>
                  <a:pt x="785010" y="53301"/>
                </a:lnTo>
                <a:lnTo>
                  <a:pt x="780738" y="51229"/>
                </a:lnTo>
                <a:lnTo>
                  <a:pt x="772276" y="51229"/>
                </a:lnTo>
                <a:lnTo>
                  <a:pt x="768004" y="49182"/>
                </a:lnTo>
                <a:lnTo>
                  <a:pt x="742578" y="49182"/>
                </a:lnTo>
                <a:lnTo>
                  <a:pt x="734075" y="47134"/>
                </a:lnTo>
                <a:lnTo>
                  <a:pt x="678910" y="47134"/>
                </a:lnTo>
                <a:lnTo>
                  <a:pt x="670448" y="45087"/>
                </a:lnTo>
                <a:lnTo>
                  <a:pt x="619513" y="45087"/>
                </a:lnTo>
                <a:lnTo>
                  <a:pt x="606780" y="43040"/>
                </a:lnTo>
                <a:lnTo>
                  <a:pt x="560117" y="43040"/>
                </a:lnTo>
                <a:lnTo>
                  <a:pt x="551614" y="40993"/>
                </a:lnTo>
                <a:lnTo>
                  <a:pt x="513413" y="40993"/>
                </a:lnTo>
                <a:lnTo>
                  <a:pt x="504951" y="38946"/>
                </a:lnTo>
                <a:lnTo>
                  <a:pt x="470981" y="38946"/>
                </a:lnTo>
                <a:lnTo>
                  <a:pt x="462519" y="36899"/>
                </a:lnTo>
                <a:lnTo>
                  <a:pt x="445555" y="36899"/>
                </a:lnTo>
                <a:lnTo>
                  <a:pt x="403123" y="34851"/>
                </a:lnTo>
                <a:lnTo>
                  <a:pt x="360691" y="34851"/>
                </a:lnTo>
                <a:lnTo>
                  <a:pt x="322490" y="32804"/>
                </a:lnTo>
                <a:lnTo>
                  <a:pt x="199425" y="32804"/>
                </a:lnTo>
                <a:lnTo>
                  <a:pt x="173999" y="34851"/>
                </a:lnTo>
                <a:lnTo>
                  <a:pt x="152762" y="34851"/>
                </a:lnTo>
                <a:lnTo>
                  <a:pt x="135798" y="36899"/>
                </a:lnTo>
                <a:lnTo>
                  <a:pt x="118833" y="38946"/>
                </a:lnTo>
                <a:lnTo>
                  <a:pt x="101828" y="43040"/>
                </a:lnTo>
                <a:lnTo>
                  <a:pt x="89135" y="45087"/>
                </a:lnTo>
                <a:lnTo>
                  <a:pt x="76401" y="49182"/>
                </a:lnTo>
                <a:lnTo>
                  <a:pt x="67899" y="55348"/>
                </a:lnTo>
                <a:lnTo>
                  <a:pt x="59396" y="59442"/>
                </a:lnTo>
                <a:lnTo>
                  <a:pt x="50934" y="65584"/>
                </a:lnTo>
                <a:lnTo>
                  <a:pt x="46703" y="73773"/>
                </a:lnTo>
                <a:lnTo>
                  <a:pt x="42431" y="79939"/>
                </a:lnTo>
                <a:lnTo>
                  <a:pt x="38200" y="90175"/>
                </a:lnTo>
                <a:lnTo>
                  <a:pt x="33969" y="98364"/>
                </a:lnTo>
                <a:lnTo>
                  <a:pt x="33969" y="317636"/>
                </a:lnTo>
                <a:lnTo>
                  <a:pt x="29698" y="317636"/>
                </a:lnTo>
                <a:lnTo>
                  <a:pt x="29698" y="368866"/>
                </a:lnTo>
                <a:lnTo>
                  <a:pt x="25467" y="372960"/>
                </a:lnTo>
                <a:lnTo>
                  <a:pt x="25467" y="428284"/>
                </a:lnTo>
                <a:lnTo>
                  <a:pt x="21236" y="430331"/>
                </a:lnTo>
                <a:lnTo>
                  <a:pt x="21236" y="454922"/>
                </a:lnTo>
                <a:lnTo>
                  <a:pt x="17005" y="463136"/>
                </a:lnTo>
                <a:lnTo>
                  <a:pt x="17005" y="545097"/>
                </a:lnTo>
                <a:lnTo>
                  <a:pt x="12733" y="557380"/>
                </a:lnTo>
                <a:lnTo>
                  <a:pt x="12733" y="651650"/>
                </a:lnTo>
                <a:lnTo>
                  <a:pt x="8502" y="659864"/>
                </a:lnTo>
                <a:lnTo>
                  <a:pt x="8502" y="834024"/>
                </a:lnTo>
                <a:lnTo>
                  <a:pt x="12733" y="838143"/>
                </a:lnTo>
                <a:lnTo>
                  <a:pt x="12733" y="1051249"/>
                </a:lnTo>
                <a:lnTo>
                  <a:pt x="8502" y="1063532"/>
                </a:lnTo>
                <a:lnTo>
                  <a:pt x="8502" y="1108620"/>
                </a:lnTo>
                <a:lnTo>
                  <a:pt x="4271" y="1120928"/>
                </a:lnTo>
                <a:lnTo>
                  <a:pt x="4271" y="1163944"/>
                </a:lnTo>
                <a:lnTo>
                  <a:pt x="0" y="1174204"/>
                </a:lnTo>
                <a:lnTo>
                  <a:pt x="0" y="1221339"/>
                </a:lnTo>
                <a:lnTo>
                  <a:pt x="4271" y="1231575"/>
                </a:lnTo>
                <a:lnTo>
                  <a:pt x="4271" y="1256166"/>
                </a:lnTo>
                <a:lnTo>
                  <a:pt x="8502" y="1264355"/>
                </a:lnTo>
                <a:lnTo>
                  <a:pt x="8502" y="1272569"/>
                </a:lnTo>
                <a:lnTo>
                  <a:pt x="12733" y="1280757"/>
                </a:lnTo>
                <a:lnTo>
                  <a:pt x="12733" y="1288946"/>
                </a:lnTo>
                <a:lnTo>
                  <a:pt x="17005" y="1295113"/>
                </a:lnTo>
                <a:lnTo>
                  <a:pt x="21236" y="1303301"/>
                </a:lnTo>
                <a:lnTo>
                  <a:pt x="25467" y="1309443"/>
                </a:lnTo>
                <a:lnTo>
                  <a:pt x="25467" y="1313537"/>
                </a:lnTo>
                <a:lnTo>
                  <a:pt x="29698" y="1317657"/>
                </a:lnTo>
                <a:lnTo>
                  <a:pt x="33969" y="1321751"/>
                </a:lnTo>
                <a:lnTo>
                  <a:pt x="38200" y="1325845"/>
                </a:lnTo>
                <a:lnTo>
                  <a:pt x="42431" y="1329940"/>
                </a:lnTo>
                <a:lnTo>
                  <a:pt x="46703" y="1334034"/>
                </a:lnTo>
                <a:lnTo>
                  <a:pt x="50934" y="1336081"/>
                </a:lnTo>
                <a:lnTo>
                  <a:pt x="55165" y="1340175"/>
                </a:lnTo>
                <a:lnTo>
                  <a:pt x="63668" y="1344295"/>
                </a:lnTo>
                <a:lnTo>
                  <a:pt x="67899" y="1346342"/>
                </a:lnTo>
                <a:lnTo>
                  <a:pt x="72130" y="1350436"/>
                </a:lnTo>
                <a:lnTo>
                  <a:pt x="80632" y="1352483"/>
                </a:lnTo>
                <a:lnTo>
                  <a:pt x="84863" y="1356578"/>
                </a:lnTo>
                <a:lnTo>
                  <a:pt x="93366" y="1358625"/>
                </a:lnTo>
                <a:lnTo>
                  <a:pt x="101828" y="1360672"/>
                </a:lnTo>
                <a:lnTo>
                  <a:pt x="110331" y="1364767"/>
                </a:lnTo>
                <a:lnTo>
                  <a:pt x="114562" y="1366814"/>
                </a:lnTo>
                <a:lnTo>
                  <a:pt x="123064" y="1368886"/>
                </a:lnTo>
                <a:lnTo>
                  <a:pt x="131567" y="1370933"/>
                </a:lnTo>
                <a:lnTo>
                  <a:pt x="140029" y="1372980"/>
                </a:lnTo>
                <a:lnTo>
                  <a:pt x="152762" y="1375027"/>
                </a:lnTo>
                <a:lnTo>
                  <a:pt x="161265" y="1377075"/>
                </a:lnTo>
                <a:lnTo>
                  <a:pt x="169727" y="1377075"/>
                </a:lnTo>
                <a:lnTo>
                  <a:pt x="182461" y="1379122"/>
                </a:lnTo>
                <a:lnTo>
                  <a:pt x="190963" y="1381169"/>
                </a:lnTo>
                <a:lnTo>
                  <a:pt x="203697" y="1381169"/>
                </a:lnTo>
                <a:lnTo>
                  <a:pt x="212159" y="1383216"/>
                </a:lnTo>
                <a:lnTo>
                  <a:pt x="224893" y="1383216"/>
                </a:lnTo>
                <a:lnTo>
                  <a:pt x="237626" y="1385263"/>
                </a:lnTo>
                <a:lnTo>
                  <a:pt x="343726" y="1385263"/>
                </a:lnTo>
                <a:lnTo>
                  <a:pt x="352188" y="1383216"/>
                </a:lnTo>
                <a:lnTo>
                  <a:pt x="364922" y="1381169"/>
                </a:lnTo>
                <a:lnTo>
                  <a:pt x="373425" y="1381169"/>
                </a:lnTo>
                <a:lnTo>
                  <a:pt x="381886" y="1379122"/>
                </a:lnTo>
                <a:lnTo>
                  <a:pt x="390389" y="1377075"/>
                </a:lnTo>
                <a:lnTo>
                  <a:pt x="398851" y="1372980"/>
                </a:lnTo>
                <a:lnTo>
                  <a:pt x="403123" y="1370933"/>
                </a:lnTo>
                <a:lnTo>
                  <a:pt x="411585" y="1366814"/>
                </a:lnTo>
                <a:lnTo>
                  <a:pt x="415856" y="1364767"/>
                </a:lnTo>
                <a:lnTo>
                  <a:pt x="420087" y="1360672"/>
                </a:lnTo>
                <a:lnTo>
                  <a:pt x="424318" y="1356578"/>
                </a:lnTo>
                <a:lnTo>
                  <a:pt x="428549" y="1352483"/>
                </a:lnTo>
                <a:lnTo>
                  <a:pt x="432821" y="1346342"/>
                </a:lnTo>
                <a:lnTo>
                  <a:pt x="437052" y="1342223"/>
                </a:lnTo>
                <a:lnTo>
                  <a:pt x="437052" y="1336081"/>
                </a:lnTo>
                <a:lnTo>
                  <a:pt x="441283" y="1329940"/>
                </a:lnTo>
                <a:lnTo>
                  <a:pt x="445555" y="1323798"/>
                </a:lnTo>
                <a:lnTo>
                  <a:pt x="445555" y="1311490"/>
                </a:lnTo>
                <a:lnTo>
                  <a:pt x="449786" y="1303301"/>
                </a:lnTo>
                <a:lnTo>
                  <a:pt x="449786" y="1262308"/>
                </a:lnTo>
                <a:lnTo>
                  <a:pt x="454017" y="1252072"/>
                </a:lnTo>
                <a:lnTo>
                  <a:pt x="454017" y="1182393"/>
                </a:lnTo>
                <a:lnTo>
                  <a:pt x="458288" y="1176252"/>
                </a:lnTo>
                <a:lnTo>
                  <a:pt x="458288" y="1116834"/>
                </a:lnTo>
                <a:lnTo>
                  <a:pt x="462519" y="1108620"/>
                </a:lnTo>
                <a:lnTo>
                  <a:pt x="462519" y="1041013"/>
                </a:lnTo>
                <a:lnTo>
                  <a:pt x="466750" y="1036894"/>
                </a:lnTo>
                <a:lnTo>
                  <a:pt x="466750" y="1006161"/>
                </a:lnTo>
                <a:lnTo>
                  <a:pt x="470981" y="1000020"/>
                </a:lnTo>
                <a:lnTo>
                  <a:pt x="470981" y="991831"/>
                </a:lnTo>
                <a:lnTo>
                  <a:pt x="475253" y="987712"/>
                </a:lnTo>
                <a:lnTo>
                  <a:pt x="475253" y="979523"/>
                </a:lnTo>
                <a:lnTo>
                  <a:pt x="479484" y="977476"/>
                </a:lnTo>
                <a:lnTo>
                  <a:pt x="479484" y="973382"/>
                </a:lnTo>
                <a:lnTo>
                  <a:pt x="483715" y="971334"/>
                </a:lnTo>
                <a:lnTo>
                  <a:pt x="487987" y="969287"/>
                </a:lnTo>
                <a:lnTo>
                  <a:pt x="487987" y="967240"/>
                </a:lnTo>
                <a:lnTo>
                  <a:pt x="492218" y="965193"/>
                </a:lnTo>
                <a:lnTo>
                  <a:pt x="492218" y="963146"/>
                </a:lnTo>
                <a:lnTo>
                  <a:pt x="496448" y="961074"/>
                </a:lnTo>
                <a:lnTo>
                  <a:pt x="500720" y="959026"/>
                </a:lnTo>
                <a:lnTo>
                  <a:pt x="504951" y="956979"/>
                </a:lnTo>
                <a:lnTo>
                  <a:pt x="509182" y="956979"/>
                </a:lnTo>
                <a:lnTo>
                  <a:pt x="509182" y="954932"/>
                </a:lnTo>
                <a:lnTo>
                  <a:pt x="513413" y="954932"/>
                </a:lnTo>
                <a:lnTo>
                  <a:pt x="517685" y="952885"/>
                </a:lnTo>
                <a:lnTo>
                  <a:pt x="577081" y="952885"/>
                </a:lnTo>
                <a:lnTo>
                  <a:pt x="581312" y="954932"/>
                </a:lnTo>
                <a:lnTo>
                  <a:pt x="602549" y="954932"/>
                </a:lnTo>
                <a:lnTo>
                  <a:pt x="606780" y="956979"/>
                </a:lnTo>
                <a:lnTo>
                  <a:pt x="649211" y="956979"/>
                </a:lnTo>
                <a:lnTo>
                  <a:pt x="653442" y="959026"/>
                </a:lnTo>
                <a:lnTo>
                  <a:pt x="657714" y="959026"/>
                </a:lnTo>
                <a:lnTo>
                  <a:pt x="666176" y="961074"/>
                </a:lnTo>
                <a:lnTo>
                  <a:pt x="674679" y="963146"/>
                </a:lnTo>
                <a:lnTo>
                  <a:pt x="683141" y="963146"/>
                </a:lnTo>
                <a:lnTo>
                  <a:pt x="695874" y="965193"/>
                </a:lnTo>
                <a:lnTo>
                  <a:pt x="708608" y="967240"/>
                </a:lnTo>
                <a:lnTo>
                  <a:pt x="725573" y="969287"/>
                </a:lnTo>
                <a:lnTo>
                  <a:pt x="742578" y="971334"/>
                </a:lnTo>
                <a:lnTo>
                  <a:pt x="759542" y="975429"/>
                </a:lnTo>
                <a:lnTo>
                  <a:pt x="776507" y="977476"/>
                </a:lnTo>
                <a:lnTo>
                  <a:pt x="793472" y="979523"/>
                </a:lnTo>
                <a:lnTo>
                  <a:pt x="814708" y="981570"/>
                </a:lnTo>
                <a:lnTo>
                  <a:pt x="831673" y="983617"/>
                </a:lnTo>
                <a:lnTo>
                  <a:pt x="852868" y="987712"/>
                </a:lnTo>
                <a:lnTo>
                  <a:pt x="869874" y="989784"/>
                </a:lnTo>
                <a:lnTo>
                  <a:pt x="891069" y="991831"/>
                </a:lnTo>
                <a:lnTo>
                  <a:pt x="908034" y="993878"/>
                </a:lnTo>
                <a:lnTo>
                  <a:pt x="924998" y="995925"/>
                </a:lnTo>
                <a:lnTo>
                  <a:pt x="942004" y="1000020"/>
                </a:lnTo>
                <a:lnTo>
                  <a:pt x="958968" y="1002067"/>
                </a:lnTo>
                <a:lnTo>
                  <a:pt x="975933" y="1004114"/>
                </a:lnTo>
                <a:lnTo>
                  <a:pt x="992897" y="1006161"/>
                </a:lnTo>
                <a:lnTo>
                  <a:pt x="1005631" y="1008208"/>
                </a:lnTo>
                <a:lnTo>
                  <a:pt x="1018365" y="1010256"/>
                </a:lnTo>
                <a:lnTo>
                  <a:pt x="1026867" y="1012303"/>
                </a:lnTo>
                <a:lnTo>
                  <a:pt x="1035329" y="1012303"/>
                </a:lnTo>
                <a:lnTo>
                  <a:pt x="1043832" y="1014375"/>
                </a:lnTo>
                <a:lnTo>
                  <a:pt x="1048063" y="1014375"/>
                </a:lnTo>
                <a:lnTo>
                  <a:pt x="1052294" y="1016422"/>
                </a:lnTo>
                <a:lnTo>
                  <a:pt x="1052294" y="1020516"/>
                </a:lnTo>
                <a:lnTo>
                  <a:pt x="1056566" y="1022564"/>
                </a:lnTo>
                <a:lnTo>
                  <a:pt x="1056566" y="1030752"/>
                </a:lnTo>
                <a:lnTo>
                  <a:pt x="1060797" y="1034847"/>
                </a:lnTo>
                <a:lnTo>
                  <a:pt x="1065028" y="1041013"/>
                </a:lnTo>
                <a:lnTo>
                  <a:pt x="1065028" y="1047155"/>
                </a:lnTo>
                <a:lnTo>
                  <a:pt x="1069299" y="1053296"/>
                </a:lnTo>
                <a:lnTo>
                  <a:pt x="1073530" y="1061485"/>
                </a:lnTo>
                <a:lnTo>
                  <a:pt x="1077761" y="1069699"/>
                </a:lnTo>
                <a:lnTo>
                  <a:pt x="1082033" y="1075840"/>
                </a:lnTo>
                <a:lnTo>
                  <a:pt x="1086264" y="1084029"/>
                </a:lnTo>
                <a:lnTo>
                  <a:pt x="1090495" y="1092243"/>
                </a:lnTo>
                <a:lnTo>
                  <a:pt x="1094726" y="1102478"/>
                </a:lnTo>
                <a:lnTo>
                  <a:pt x="1098998" y="1110667"/>
                </a:lnTo>
                <a:lnTo>
                  <a:pt x="1103229" y="1118881"/>
                </a:lnTo>
                <a:lnTo>
                  <a:pt x="1107460" y="1127069"/>
                </a:lnTo>
                <a:lnTo>
                  <a:pt x="1111731" y="1135258"/>
                </a:lnTo>
                <a:lnTo>
                  <a:pt x="1115962" y="1143472"/>
                </a:lnTo>
                <a:lnTo>
                  <a:pt x="1120193" y="1151661"/>
                </a:lnTo>
                <a:lnTo>
                  <a:pt x="1120193" y="1159849"/>
                </a:lnTo>
                <a:lnTo>
                  <a:pt x="1124424" y="1166016"/>
                </a:lnTo>
                <a:lnTo>
                  <a:pt x="1128696" y="1172157"/>
                </a:lnTo>
                <a:lnTo>
                  <a:pt x="1132927" y="1178299"/>
                </a:lnTo>
                <a:lnTo>
                  <a:pt x="1132927" y="1184440"/>
                </a:lnTo>
                <a:lnTo>
                  <a:pt x="1137158" y="1190582"/>
                </a:lnTo>
                <a:lnTo>
                  <a:pt x="1137158" y="1194701"/>
                </a:lnTo>
                <a:lnTo>
                  <a:pt x="1141429" y="1196748"/>
                </a:lnTo>
                <a:lnTo>
                  <a:pt x="1141429" y="1227481"/>
                </a:lnTo>
                <a:lnTo>
                  <a:pt x="1137158" y="1231575"/>
                </a:lnTo>
                <a:lnTo>
                  <a:pt x="1137158" y="1317657"/>
                </a:lnTo>
                <a:lnTo>
                  <a:pt x="1132927" y="1321751"/>
                </a:lnTo>
                <a:lnTo>
                  <a:pt x="1132927" y="1344295"/>
                </a:lnTo>
                <a:lnTo>
                  <a:pt x="1137158" y="1352483"/>
                </a:lnTo>
                <a:lnTo>
                  <a:pt x="1137158" y="1358625"/>
                </a:lnTo>
                <a:lnTo>
                  <a:pt x="1141429" y="1366814"/>
                </a:lnTo>
                <a:lnTo>
                  <a:pt x="1145660" y="1372980"/>
                </a:lnTo>
                <a:lnTo>
                  <a:pt x="1149891" y="1379122"/>
                </a:lnTo>
                <a:lnTo>
                  <a:pt x="1158394" y="1385263"/>
                </a:lnTo>
                <a:lnTo>
                  <a:pt x="1162625" y="1391405"/>
                </a:lnTo>
                <a:lnTo>
                  <a:pt x="1171128" y="1397571"/>
                </a:lnTo>
                <a:lnTo>
                  <a:pt x="1179590" y="1401666"/>
                </a:lnTo>
                <a:lnTo>
                  <a:pt x="1192323" y="1405760"/>
                </a:lnTo>
                <a:lnTo>
                  <a:pt x="1200826" y="1411901"/>
                </a:lnTo>
                <a:lnTo>
                  <a:pt x="1213560" y="1415996"/>
                </a:lnTo>
                <a:lnTo>
                  <a:pt x="1222022" y="1420115"/>
                </a:lnTo>
                <a:lnTo>
                  <a:pt x="1234755" y="1424210"/>
                </a:lnTo>
                <a:lnTo>
                  <a:pt x="1247489" y="1426257"/>
                </a:lnTo>
                <a:lnTo>
                  <a:pt x="1260222" y="1430351"/>
                </a:lnTo>
                <a:lnTo>
                  <a:pt x="1272956" y="1432398"/>
                </a:lnTo>
                <a:lnTo>
                  <a:pt x="1285690" y="1436493"/>
                </a:lnTo>
                <a:lnTo>
                  <a:pt x="1298423" y="1438540"/>
                </a:lnTo>
                <a:lnTo>
                  <a:pt x="1311157" y="1440587"/>
                </a:lnTo>
                <a:lnTo>
                  <a:pt x="1323891" y="1442634"/>
                </a:lnTo>
                <a:lnTo>
                  <a:pt x="1336584" y="1444706"/>
                </a:lnTo>
                <a:lnTo>
                  <a:pt x="1349317" y="1446753"/>
                </a:lnTo>
                <a:lnTo>
                  <a:pt x="1362051" y="1448801"/>
                </a:lnTo>
                <a:lnTo>
                  <a:pt x="1370553" y="1448801"/>
                </a:lnTo>
                <a:lnTo>
                  <a:pt x="1383287" y="1450848"/>
                </a:lnTo>
                <a:lnTo>
                  <a:pt x="1391749" y="1452895"/>
                </a:lnTo>
                <a:lnTo>
                  <a:pt x="1412985" y="1452895"/>
                </a:lnTo>
                <a:lnTo>
                  <a:pt x="1421447" y="1454942"/>
                </a:lnTo>
                <a:lnTo>
                  <a:pt x="1451146" y="1454942"/>
                </a:lnTo>
                <a:lnTo>
                  <a:pt x="1468151" y="1456989"/>
                </a:lnTo>
                <a:lnTo>
                  <a:pt x="1557246" y="1456989"/>
                </a:lnTo>
                <a:lnTo>
                  <a:pt x="1569979" y="1454942"/>
                </a:lnTo>
                <a:lnTo>
                  <a:pt x="1578441" y="1454942"/>
                </a:lnTo>
                <a:lnTo>
                  <a:pt x="1586944" y="1452895"/>
                </a:lnTo>
                <a:lnTo>
                  <a:pt x="1595447" y="1452895"/>
                </a:lnTo>
                <a:lnTo>
                  <a:pt x="1603909" y="1450848"/>
                </a:lnTo>
                <a:lnTo>
                  <a:pt x="1608180" y="1448801"/>
                </a:lnTo>
                <a:lnTo>
                  <a:pt x="1616642" y="1446753"/>
                </a:lnTo>
                <a:lnTo>
                  <a:pt x="1620873" y="1444706"/>
                </a:lnTo>
                <a:lnTo>
                  <a:pt x="1629376" y="1440587"/>
                </a:lnTo>
                <a:lnTo>
                  <a:pt x="1633607" y="1438540"/>
                </a:lnTo>
                <a:lnTo>
                  <a:pt x="1637878" y="1434445"/>
                </a:lnTo>
                <a:lnTo>
                  <a:pt x="1642109" y="1430351"/>
                </a:lnTo>
                <a:lnTo>
                  <a:pt x="1646340" y="1426257"/>
                </a:lnTo>
                <a:lnTo>
                  <a:pt x="1650612" y="1420115"/>
                </a:lnTo>
                <a:lnTo>
                  <a:pt x="1650612" y="1415996"/>
                </a:lnTo>
                <a:lnTo>
                  <a:pt x="1654843" y="1409854"/>
                </a:lnTo>
                <a:lnTo>
                  <a:pt x="1659074" y="1403713"/>
                </a:lnTo>
                <a:lnTo>
                  <a:pt x="1659074" y="1395524"/>
                </a:lnTo>
                <a:lnTo>
                  <a:pt x="1663305" y="1389358"/>
                </a:lnTo>
                <a:lnTo>
                  <a:pt x="1663305" y="1362719"/>
                </a:lnTo>
                <a:lnTo>
                  <a:pt x="1667577" y="1352483"/>
                </a:lnTo>
                <a:lnTo>
                  <a:pt x="1667577" y="1321751"/>
                </a:lnTo>
                <a:lnTo>
                  <a:pt x="1671808" y="1317657"/>
                </a:lnTo>
                <a:lnTo>
                  <a:pt x="1671808" y="1278710"/>
                </a:lnTo>
                <a:lnTo>
                  <a:pt x="1676039" y="1272569"/>
                </a:lnTo>
                <a:lnTo>
                  <a:pt x="1676039" y="1241836"/>
                </a:lnTo>
                <a:lnTo>
                  <a:pt x="1680310" y="1233622"/>
                </a:lnTo>
                <a:lnTo>
                  <a:pt x="1680310" y="1204937"/>
                </a:lnTo>
                <a:lnTo>
                  <a:pt x="1684541" y="1196748"/>
                </a:lnTo>
                <a:lnTo>
                  <a:pt x="1684541" y="1163944"/>
                </a:lnTo>
                <a:lnTo>
                  <a:pt x="1688772" y="1155755"/>
                </a:lnTo>
                <a:lnTo>
                  <a:pt x="1693044" y="1153708"/>
                </a:lnTo>
                <a:lnTo>
                  <a:pt x="1697275" y="1151661"/>
                </a:lnTo>
                <a:lnTo>
                  <a:pt x="1701506" y="1149613"/>
                </a:lnTo>
                <a:lnTo>
                  <a:pt x="1705737" y="1145519"/>
                </a:lnTo>
                <a:lnTo>
                  <a:pt x="1714240" y="1141425"/>
                </a:lnTo>
                <a:lnTo>
                  <a:pt x="1722742" y="1135258"/>
                </a:lnTo>
                <a:lnTo>
                  <a:pt x="1731204" y="1131164"/>
                </a:lnTo>
                <a:lnTo>
                  <a:pt x="1739707" y="1125022"/>
                </a:lnTo>
                <a:lnTo>
                  <a:pt x="1752440" y="1118881"/>
                </a:lnTo>
                <a:lnTo>
                  <a:pt x="1760902" y="1110667"/>
                </a:lnTo>
                <a:lnTo>
                  <a:pt x="1773636" y="1104526"/>
                </a:lnTo>
                <a:lnTo>
                  <a:pt x="1786370" y="1096337"/>
                </a:lnTo>
                <a:lnTo>
                  <a:pt x="1799103" y="1090195"/>
                </a:lnTo>
                <a:lnTo>
                  <a:pt x="1811837" y="1081982"/>
                </a:lnTo>
                <a:lnTo>
                  <a:pt x="1820299" y="1073793"/>
                </a:lnTo>
                <a:lnTo>
                  <a:pt x="1833033" y="1065604"/>
                </a:lnTo>
                <a:lnTo>
                  <a:pt x="1845766" y="1059438"/>
                </a:lnTo>
                <a:lnTo>
                  <a:pt x="1858500" y="1051249"/>
                </a:lnTo>
                <a:lnTo>
                  <a:pt x="1871233" y="1043060"/>
                </a:lnTo>
                <a:lnTo>
                  <a:pt x="1883967" y="1036894"/>
                </a:lnTo>
                <a:lnTo>
                  <a:pt x="1892470" y="1030752"/>
                </a:lnTo>
                <a:lnTo>
                  <a:pt x="1905163" y="1022564"/>
                </a:lnTo>
                <a:lnTo>
                  <a:pt x="1913665" y="1018469"/>
                </a:lnTo>
                <a:lnTo>
                  <a:pt x="1922168" y="1012303"/>
                </a:lnTo>
                <a:lnTo>
                  <a:pt x="1930630" y="1006161"/>
                </a:lnTo>
                <a:lnTo>
                  <a:pt x="1939133" y="1002067"/>
                </a:lnTo>
                <a:lnTo>
                  <a:pt x="1943364" y="997973"/>
                </a:lnTo>
                <a:lnTo>
                  <a:pt x="1951866" y="995925"/>
                </a:lnTo>
                <a:lnTo>
                  <a:pt x="1956097" y="993878"/>
                </a:lnTo>
                <a:lnTo>
                  <a:pt x="1960328" y="991831"/>
                </a:lnTo>
                <a:lnTo>
                  <a:pt x="1960328" y="995925"/>
                </a:lnTo>
                <a:lnTo>
                  <a:pt x="1964600" y="997973"/>
                </a:lnTo>
                <a:lnTo>
                  <a:pt x="1964600" y="1022564"/>
                </a:lnTo>
                <a:lnTo>
                  <a:pt x="1968831" y="1026658"/>
                </a:lnTo>
                <a:lnTo>
                  <a:pt x="1968831" y="1053296"/>
                </a:lnTo>
                <a:lnTo>
                  <a:pt x="1973062" y="1055343"/>
                </a:lnTo>
                <a:lnTo>
                  <a:pt x="1973062" y="1063532"/>
                </a:lnTo>
                <a:lnTo>
                  <a:pt x="1977334" y="1063532"/>
                </a:lnTo>
                <a:lnTo>
                  <a:pt x="1977334" y="1075840"/>
                </a:lnTo>
                <a:lnTo>
                  <a:pt x="1981564" y="1079935"/>
                </a:lnTo>
                <a:lnTo>
                  <a:pt x="1981564" y="1104526"/>
                </a:lnTo>
                <a:lnTo>
                  <a:pt x="1985795" y="1110667"/>
                </a:lnTo>
                <a:lnTo>
                  <a:pt x="1985795" y="1145519"/>
                </a:lnTo>
                <a:lnTo>
                  <a:pt x="1990026" y="1153708"/>
                </a:lnTo>
                <a:lnTo>
                  <a:pt x="1990026" y="1192654"/>
                </a:lnTo>
                <a:lnTo>
                  <a:pt x="1994298" y="1196748"/>
                </a:lnTo>
                <a:lnTo>
                  <a:pt x="1994298" y="1215173"/>
                </a:lnTo>
                <a:lnTo>
                  <a:pt x="1998529" y="1215173"/>
                </a:lnTo>
                <a:lnTo>
                  <a:pt x="1998529" y="1233622"/>
                </a:lnTo>
                <a:lnTo>
                  <a:pt x="2002760" y="1241836"/>
                </a:lnTo>
                <a:lnTo>
                  <a:pt x="2002760" y="1250025"/>
                </a:lnTo>
                <a:lnTo>
                  <a:pt x="2007032" y="1258214"/>
                </a:lnTo>
                <a:lnTo>
                  <a:pt x="2007032" y="1268474"/>
                </a:lnTo>
                <a:lnTo>
                  <a:pt x="2011263" y="1276663"/>
                </a:lnTo>
                <a:lnTo>
                  <a:pt x="2011263" y="1284852"/>
                </a:lnTo>
                <a:lnTo>
                  <a:pt x="2015494" y="1295113"/>
                </a:lnTo>
                <a:lnTo>
                  <a:pt x="2015494" y="1303301"/>
                </a:lnTo>
                <a:lnTo>
                  <a:pt x="2019765" y="1313537"/>
                </a:lnTo>
                <a:lnTo>
                  <a:pt x="2023996" y="1321751"/>
                </a:lnTo>
                <a:lnTo>
                  <a:pt x="2023996" y="1329940"/>
                </a:lnTo>
                <a:lnTo>
                  <a:pt x="2028227" y="1340175"/>
                </a:lnTo>
                <a:lnTo>
                  <a:pt x="2032458" y="1348389"/>
                </a:lnTo>
                <a:lnTo>
                  <a:pt x="2036730" y="1356578"/>
                </a:lnTo>
                <a:lnTo>
                  <a:pt x="2045192" y="1364767"/>
                </a:lnTo>
                <a:lnTo>
                  <a:pt x="2049464" y="1375027"/>
                </a:lnTo>
                <a:lnTo>
                  <a:pt x="2053695" y="1383216"/>
                </a:lnTo>
                <a:lnTo>
                  <a:pt x="2062197" y="1391405"/>
                </a:lnTo>
                <a:lnTo>
                  <a:pt x="2070659" y="1397571"/>
                </a:lnTo>
                <a:lnTo>
                  <a:pt x="2079162" y="1405760"/>
                </a:lnTo>
                <a:lnTo>
                  <a:pt x="2087624" y="1413949"/>
                </a:lnTo>
                <a:lnTo>
                  <a:pt x="2096127" y="1422162"/>
                </a:lnTo>
                <a:lnTo>
                  <a:pt x="2104629" y="1428304"/>
                </a:lnTo>
                <a:lnTo>
                  <a:pt x="2117322" y="1434445"/>
                </a:lnTo>
                <a:lnTo>
                  <a:pt x="2130056" y="1440587"/>
                </a:lnTo>
                <a:lnTo>
                  <a:pt x="2142789" y="1446753"/>
                </a:lnTo>
                <a:lnTo>
                  <a:pt x="2155523" y="1452895"/>
                </a:lnTo>
                <a:lnTo>
                  <a:pt x="2168257" y="1459036"/>
                </a:lnTo>
                <a:lnTo>
                  <a:pt x="2185221" y="1465178"/>
                </a:lnTo>
                <a:lnTo>
                  <a:pt x="2197955" y="1469272"/>
                </a:lnTo>
                <a:lnTo>
                  <a:pt x="2206458" y="1469272"/>
                </a:lnTo>
                <a:lnTo>
                  <a:pt x="2210689" y="1471344"/>
                </a:lnTo>
                <a:lnTo>
                  <a:pt x="2214920" y="1473392"/>
                </a:lnTo>
                <a:lnTo>
                  <a:pt x="2219191" y="1473392"/>
                </a:lnTo>
                <a:lnTo>
                  <a:pt x="2223422" y="1475439"/>
                </a:lnTo>
                <a:lnTo>
                  <a:pt x="2231884" y="1475439"/>
                </a:lnTo>
                <a:lnTo>
                  <a:pt x="2236156" y="1477486"/>
                </a:lnTo>
                <a:lnTo>
                  <a:pt x="2240387" y="1477486"/>
                </a:lnTo>
                <a:lnTo>
                  <a:pt x="2248889" y="1479533"/>
                </a:lnTo>
                <a:lnTo>
                  <a:pt x="2253120" y="1479533"/>
                </a:lnTo>
                <a:lnTo>
                  <a:pt x="2257351" y="1481580"/>
                </a:lnTo>
                <a:lnTo>
                  <a:pt x="2265854" y="1481580"/>
                </a:lnTo>
                <a:lnTo>
                  <a:pt x="2270085" y="1483628"/>
                </a:lnTo>
                <a:lnTo>
                  <a:pt x="2282819" y="1483628"/>
                </a:lnTo>
                <a:lnTo>
                  <a:pt x="2287050" y="1485675"/>
                </a:lnTo>
                <a:lnTo>
                  <a:pt x="2299783" y="1485675"/>
                </a:lnTo>
                <a:lnTo>
                  <a:pt x="2308286" y="1487722"/>
                </a:lnTo>
                <a:lnTo>
                  <a:pt x="2333753" y="1487722"/>
                </a:lnTo>
                <a:lnTo>
                  <a:pt x="2342215" y="1489769"/>
                </a:lnTo>
                <a:lnTo>
                  <a:pt x="2422848" y="1489769"/>
                </a:lnTo>
                <a:lnTo>
                  <a:pt x="2431351" y="1487722"/>
                </a:lnTo>
                <a:lnTo>
                  <a:pt x="2452546" y="1487722"/>
                </a:lnTo>
                <a:lnTo>
                  <a:pt x="2461049" y="1485675"/>
                </a:lnTo>
                <a:lnTo>
                  <a:pt x="2469511" y="1483628"/>
                </a:lnTo>
                <a:lnTo>
                  <a:pt x="2473783" y="1483628"/>
                </a:lnTo>
                <a:lnTo>
                  <a:pt x="2482244" y="1481580"/>
                </a:lnTo>
                <a:lnTo>
                  <a:pt x="2490747" y="1479533"/>
                </a:lnTo>
                <a:lnTo>
                  <a:pt x="2494978" y="1477486"/>
                </a:lnTo>
                <a:lnTo>
                  <a:pt x="2499209" y="1473392"/>
                </a:lnTo>
                <a:lnTo>
                  <a:pt x="2503481" y="1471344"/>
                </a:lnTo>
                <a:lnTo>
                  <a:pt x="2507712" y="1467225"/>
                </a:lnTo>
                <a:lnTo>
                  <a:pt x="2511943" y="1463131"/>
                </a:lnTo>
                <a:lnTo>
                  <a:pt x="2516174" y="1459036"/>
                </a:lnTo>
                <a:lnTo>
                  <a:pt x="2520445" y="1454942"/>
                </a:lnTo>
                <a:lnTo>
                  <a:pt x="2520445" y="1450848"/>
                </a:lnTo>
                <a:lnTo>
                  <a:pt x="2524676" y="1444706"/>
                </a:lnTo>
                <a:lnTo>
                  <a:pt x="2528907" y="1440587"/>
                </a:lnTo>
                <a:lnTo>
                  <a:pt x="2528907" y="1434445"/>
                </a:lnTo>
                <a:lnTo>
                  <a:pt x="2533179" y="1428304"/>
                </a:lnTo>
                <a:lnTo>
                  <a:pt x="2533179" y="1413949"/>
                </a:lnTo>
                <a:lnTo>
                  <a:pt x="2537410" y="1405760"/>
                </a:lnTo>
                <a:lnTo>
                  <a:pt x="2537410" y="1379122"/>
                </a:lnTo>
                <a:lnTo>
                  <a:pt x="2541641" y="1368886"/>
                </a:lnTo>
                <a:lnTo>
                  <a:pt x="2541641" y="1334034"/>
                </a:lnTo>
                <a:lnTo>
                  <a:pt x="2545913" y="1331987"/>
                </a:lnTo>
                <a:lnTo>
                  <a:pt x="2545913" y="1301254"/>
                </a:lnTo>
                <a:lnTo>
                  <a:pt x="2550144" y="1297160"/>
                </a:lnTo>
                <a:lnTo>
                  <a:pt x="2550144" y="1262308"/>
                </a:lnTo>
                <a:lnTo>
                  <a:pt x="2554375" y="1262308"/>
                </a:lnTo>
                <a:lnTo>
                  <a:pt x="2554375" y="1254119"/>
                </a:lnTo>
                <a:lnTo>
                  <a:pt x="2558606" y="1250025"/>
                </a:lnTo>
                <a:lnTo>
                  <a:pt x="2558606" y="1217245"/>
                </a:lnTo>
                <a:lnTo>
                  <a:pt x="2562877" y="1211079"/>
                </a:lnTo>
                <a:lnTo>
                  <a:pt x="2562877" y="1172157"/>
                </a:lnTo>
                <a:lnTo>
                  <a:pt x="2567108" y="1163944"/>
                </a:lnTo>
                <a:lnTo>
                  <a:pt x="2567108" y="1118881"/>
                </a:lnTo>
                <a:lnTo>
                  <a:pt x="2571339" y="1112714"/>
                </a:lnTo>
                <a:lnTo>
                  <a:pt x="2571339" y="1090195"/>
                </a:lnTo>
                <a:lnTo>
                  <a:pt x="2575611" y="1088123"/>
                </a:lnTo>
                <a:lnTo>
                  <a:pt x="2575611" y="1086076"/>
                </a:lnTo>
                <a:lnTo>
                  <a:pt x="2588345" y="1094290"/>
                </a:lnTo>
                <a:lnTo>
                  <a:pt x="2596807" y="1102478"/>
                </a:lnTo>
                <a:lnTo>
                  <a:pt x="2609540" y="1110667"/>
                </a:lnTo>
                <a:lnTo>
                  <a:pt x="2622274" y="1118881"/>
                </a:lnTo>
                <a:lnTo>
                  <a:pt x="2635007" y="1127069"/>
                </a:lnTo>
                <a:lnTo>
                  <a:pt x="2643469" y="1135258"/>
                </a:lnTo>
                <a:lnTo>
                  <a:pt x="2656203" y="1143472"/>
                </a:lnTo>
                <a:lnTo>
                  <a:pt x="2668937" y="1153708"/>
                </a:lnTo>
                <a:lnTo>
                  <a:pt x="2685901" y="1161896"/>
                </a:lnTo>
                <a:lnTo>
                  <a:pt x="2698635" y="1172157"/>
                </a:lnTo>
                <a:lnTo>
                  <a:pt x="2711369" y="1180346"/>
                </a:lnTo>
                <a:lnTo>
                  <a:pt x="2724102" y="1190582"/>
                </a:lnTo>
                <a:lnTo>
                  <a:pt x="2736836" y="1198796"/>
                </a:lnTo>
                <a:lnTo>
                  <a:pt x="2753800" y="1209031"/>
                </a:lnTo>
                <a:lnTo>
                  <a:pt x="2766534" y="1217245"/>
                </a:lnTo>
                <a:lnTo>
                  <a:pt x="2779268" y="1227481"/>
                </a:lnTo>
                <a:lnTo>
                  <a:pt x="2796232" y="1235670"/>
                </a:lnTo>
                <a:lnTo>
                  <a:pt x="2808966" y="1245930"/>
                </a:lnTo>
                <a:lnTo>
                  <a:pt x="2821700" y="1254119"/>
                </a:lnTo>
                <a:lnTo>
                  <a:pt x="2838664" y="1264355"/>
                </a:lnTo>
                <a:lnTo>
                  <a:pt x="2851398" y="1272569"/>
                </a:lnTo>
                <a:lnTo>
                  <a:pt x="2868362" y="1282805"/>
                </a:lnTo>
                <a:lnTo>
                  <a:pt x="2881096" y="1290993"/>
                </a:lnTo>
                <a:lnTo>
                  <a:pt x="2898061" y="1301254"/>
                </a:lnTo>
                <a:lnTo>
                  <a:pt x="2910794" y="1309443"/>
                </a:lnTo>
                <a:lnTo>
                  <a:pt x="2927759" y="1317657"/>
                </a:lnTo>
                <a:lnTo>
                  <a:pt x="2940493" y="1327892"/>
                </a:lnTo>
                <a:lnTo>
                  <a:pt x="2957498" y="1336081"/>
                </a:lnTo>
                <a:lnTo>
                  <a:pt x="2970191" y="1344295"/>
                </a:lnTo>
                <a:lnTo>
                  <a:pt x="2987196" y="1352483"/>
                </a:lnTo>
                <a:lnTo>
                  <a:pt x="2999930" y="1360672"/>
                </a:lnTo>
                <a:lnTo>
                  <a:pt x="3016894" y="1368886"/>
                </a:lnTo>
                <a:lnTo>
                  <a:pt x="3029628" y="1375027"/>
                </a:lnTo>
                <a:lnTo>
                  <a:pt x="3038090" y="1381169"/>
                </a:lnTo>
                <a:lnTo>
                  <a:pt x="3050824" y="1387310"/>
                </a:lnTo>
                <a:lnTo>
                  <a:pt x="3063557" y="1393452"/>
                </a:lnTo>
                <a:lnTo>
                  <a:pt x="3076291" y="1399618"/>
                </a:lnTo>
                <a:lnTo>
                  <a:pt x="3084794" y="1405760"/>
                </a:lnTo>
                <a:lnTo>
                  <a:pt x="3097486" y="1409854"/>
                </a:lnTo>
                <a:lnTo>
                  <a:pt x="3110220" y="1415996"/>
                </a:lnTo>
                <a:lnTo>
                  <a:pt x="3118723" y="1422162"/>
                </a:lnTo>
                <a:lnTo>
                  <a:pt x="3131456" y="1426257"/>
                </a:lnTo>
                <a:lnTo>
                  <a:pt x="3144190" y="1432398"/>
                </a:lnTo>
                <a:lnTo>
                  <a:pt x="3152652" y="1436493"/>
                </a:lnTo>
                <a:lnTo>
                  <a:pt x="3165386" y="1440587"/>
                </a:lnTo>
                <a:lnTo>
                  <a:pt x="3178119" y="1444706"/>
                </a:lnTo>
                <a:lnTo>
                  <a:pt x="3186622" y="1448801"/>
                </a:lnTo>
                <a:lnTo>
                  <a:pt x="3199356" y="1452895"/>
                </a:lnTo>
                <a:lnTo>
                  <a:pt x="3207818" y="1456989"/>
                </a:lnTo>
                <a:lnTo>
                  <a:pt x="3220551" y="1461084"/>
                </a:lnTo>
                <a:lnTo>
                  <a:pt x="3229054" y="1463131"/>
                </a:lnTo>
                <a:lnTo>
                  <a:pt x="3237516" y="1467225"/>
                </a:lnTo>
                <a:lnTo>
                  <a:pt x="3250249" y="1469272"/>
                </a:lnTo>
                <a:lnTo>
                  <a:pt x="3258752" y="1473392"/>
                </a:lnTo>
                <a:lnTo>
                  <a:pt x="3267214" y="1475439"/>
                </a:lnTo>
                <a:lnTo>
                  <a:pt x="3279948" y="1477486"/>
                </a:lnTo>
                <a:lnTo>
                  <a:pt x="3288450" y="1479533"/>
                </a:lnTo>
                <a:lnTo>
                  <a:pt x="3296912" y="1481580"/>
                </a:lnTo>
                <a:lnTo>
                  <a:pt x="3305415" y="1481580"/>
                </a:lnTo>
                <a:lnTo>
                  <a:pt x="3313918" y="1483628"/>
                </a:lnTo>
                <a:lnTo>
                  <a:pt x="3322380" y="1483628"/>
                </a:lnTo>
                <a:lnTo>
                  <a:pt x="3330882" y="1485675"/>
                </a:lnTo>
                <a:lnTo>
                  <a:pt x="3347847" y="1485675"/>
                </a:lnTo>
                <a:lnTo>
                  <a:pt x="3352078" y="1483628"/>
                </a:lnTo>
                <a:lnTo>
                  <a:pt x="3356349" y="1483628"/>
                </a:lnTo>
                <a:lnTo>
                  <a:pt x="3364811" y="1481580"/>
                </a:lnTo>
                <a:lnTo>
                  <a:pt x="3369205" y="1481580"/>
                </a:lnTo>
                <a:lnTo>
                  <a:pt x="3377748" y="1479533"/>
                </a:lnTo>
                <a:lnTo>
                  <a:pt x="3385885" y="1475439"/>
                </a:lnTo>
                <a:lnTo>
                  <a:pt x="3390360" y="1473392"/>
                </a:lnTo>
                <a:lnTo>
                  <a:pt x="3398903" y="1471344"/>
                </a:lnTo>
                <a:lnTo>
                  <a:pt x="3407447" y="1467225"/>
                </a:lnTo>
                <a:lnTo>
                  <a:pt x="3411515" y="1463131"/>
                </a:lnTo>
                <a:lnTo>
                  <a:pt x="3420058" y="1459036"/>
                </a:lnTo>
                <a:lnTo>
                  <a:pt x="3428602" y="1454942"/>
                </a:lnTo>
                <a:lnTo>
                  <a:pt x="3437145" y="1450848"/>
                </a:lnTo>
                <a:lnTo>
                  <a:pt x="3441213" y="1446753"/>
                </a:lnTo>
                <a:lnTo>
                  <a:pt x="3449757" y="1442634"/>
                </a:lnTo>
                <a:lnTo>
                  <a:pt x="3458300" y="1436493"/>
                </a:lnTo>
                <a:lnTo>
                  <a:pt x="3462368" y="1432398"/>
                </a:lnTo>
                <a:lnTo>
                  <a:pt x="3470911" y="1426257"/>
                </a:lnTo>
                <a:lnTo>
                  <a:pt x="3479455" y="1422162"/>
                </a:lnTo>
                <a:lnTo>
                  <a:pt x="3483523" y="1415996"/>
                </a:lnTo>
                <a:lnTo>
                  <a:pt x="3492066" y="1409854"/>
                </a:lnTo>
                <a:lnTo>
                  <a:pt x="3496541" y="1405760"/>
                </a:lnTo>
                <a:lnTo>
                  <a:pt x="3500610" y="1399618"/>
                </a:lnTo>
                <a:lnTo>
                  <a:pt x="3504678" y="1395524"/>
                </a:lnTo>
                <a:lnTo>
                  <a:pt x="3509153" y="1389358"/>
                </a:lnTo>
                <a:lnTo>
                  <a:pt x="3513221" y="1383216"/>
                </a:lnTo>
                <a:lnTo>
                  <a:pt x="3517696" y="1379122"/>
                </a:lnTo>
                <a:lnTo>
                  <a:pt x="3521765" y="1372980"/>
                </a:lnTo>
                <a:lnTo>
                  <a:pt x="3526240" y="1368886"/>
                </a:lnTo>
                <a:lnTo>
                  <a:pt x="3526240" y="1364767"/>
                </a:lnTo>
                <a:lnTo>
                  <a:pt x="3530308" y="1358625"/>
                </a:lnTo>
                <a:lnTo>
                  <a:pt x="3530308" y="1329940"/>
                </a:lnTo>
                <a:lnTo>
                  <a:pt x="3526240" y="1327892"/>
                </a:lnTo>
                <a:lnTo>
                  <a:pt x="3526240" y="1321751"/>
                </a:lnTo>
                <a:lnTo>
                  <a:pt x="3521765" y="1317657"/>
                </a:lnTo>
                <a:lnTo>
                  <a:pt x="3521765" y="1311490"/>
                </a:lnTo>
                <a:lnTo>
                  <a:pt x="3517696" y="1307396"/>
                </a:lnTo>
                <a:lnTo>
                  <a:pt x="3517696" y="1303301"/>
                </a:lnTo>
                <a:lnTo>
                  <a:pt x="3513221" y="1299207"/>
                </a:lnTo>
                <a:lnTo>
                  <a:pt x="3513221" y="1295113"/>
                </a:lnTo>
                <a:lnTo>
                  <a:pt x="3509153" y="1293065"/>
                </a:lnTo>
                <a:lnTo>
                  <a:pt x="3504678" y="1288946"/>
                </a:lnTo>
                <a:lnTo>
                  <a:pt x="3504678" y="1284852"/>
                </a:lnTo>
                <a:lnTo>
                  <a:pt x="3500610" y="1280757"/>
                </a:lnTo>
                <a:lnTo>
                  <a:pt x="3496541" y="1276663"/>
                </a:lnTo>
                <a:lnTo>
                  <a:pt x="3496541" y="1272569"/>
                </a:lnTo>
                <a:lnTo>
                  <a:pt x="3492066" y="1268474"/>
                </a:lnTo>
                <a:lnTo>
                  <a:pt x="3487998" y="1264355"/>
                </a:lnTo>
                <a:lnTo>
                  <a:pt x="3483523" y="1260261"/>
                </a:lnTo>
                <a:lnTo>
                  <a:pt x="3479455" y="1256166"/>
                </a:lnTo>
                <a:lnTo>
                  <a:pt x="3479455" y="1252072"/>
                </a:lnTo>
                <a:lnTo>
                  <a:pt x="3474980" y="1250025"/>
                </a:lnTo>
                <a:lnTo>
                  <a:pt x="3470911" y="1243883"/>
                </a:lnTo>
                <a:lnTo>
                  <a:pt x="3466843" y="1239764"/>
                </a:lnTo>
                <a:lnTo>
                  <a:pt x="3453825" y="1229528"/>
                </a:lnTo>
                <a:lnTo>
                  <a:pt x="3445281" y="1219292"/>
                </a:lnTo>
                <a:lnTo>
                  <a:pt x="3432670" y="1209031"/>
                </a:lnTo>
                <a:lnTo>
                  <a:pt x="3424127" y="1198796"/>
                </a:lnTo>
                <a:lnTo>
                  <a:pt x="3411515" y="1188535"/>
                </a:lnTo>
                <a:lnTo>
                  <a:pt x="3398903" y="1178299"/>
                </a:lnTo>
                <a:lnTo>
                  <a:pt x="3390360" y="1166016"/>
                </a:lnTo>
                <a:lnTo>
                  <a:pt x="3377748" y="1155755"/>
                </a:lnTo>
                <a:lnTo>
                  <a:pt x="3364811" y="1145519"/>
                </a:lnTo>
                <a:lnTo>
                  <a:pt x="3356349" y="1133211"/>
                </a:lnTo>
                <a:lnTo>
                  <a:pt x="3343616" y="1122975"/>
                </a:lnTo>
                <a:lnTo>
                  <a:pt x="3330882" y="1112714"/>
                </a:lnTo>
                <a:lnTo>
                  <a:pt x="3322380" y="1102478"/>
                </a:lnTo>
                <a:lnTo>
                  <a:pt x="3309646" y="1090195"/>
                </a:lnTo>
                <a:lnTo>
                  <a:pt x="3296912" y="1079935"/>
                </a:lnTo>
                <a:lnTo>
                  <a:pt x="3288450" y="1069699"/>
                </a:lnTo>
                <a:lnTo>
                  <a:pt x="3279948" y="1059438"/>
                </a:lnTo>
                <a:lnTo>
                  <a:pt x="3267214" y="1049202"/>
                </a:lnTo>
                <a:lnTo>
                  <a:pt x="3258752" y="1041013"/>
                </a:lnTo>
                <a:lnTo>
                  <a:pt x="3250249" y="1030752"/>
                </a:lnTo>
                <a:lnTo>
                  <a:pt x="3241787" y="1020516"/>
                </a:lnTo>
                <a:lnTo>
                  <a:pt x="3233285" y="1012303"/>
                </a:lnTo>
                <a:lnTo>
                  <a:pt x="3224782" y="1002067"/>
                </a:lnTo>
                <a:lnTo>
                  <a:pt x="3220551" y="993878"/>
                </a:lnTo>
                <a:lnTo>
                  <a:pt x="3212089" y="985665"/>
                </a:lnTo>
                <a:lnTo>
                  <a:pt x="3207818" y="977476"/>
                </a:lnTo>
                <a:lnTo>
                  <a:pt x="3203587" y="971334"/>
                </a:lnTo>
                <a:lnTo>
                  <a:pt x="3199356" y="963146"/>
                </a:lnTo>
                <a:lnTo>
                  <a:pt x="3195084" y="956979"/>
                </a:lnTo>
                <a:lnTo>
                  <a:pt x="3195084" y="950838"/>
                </a:lnTo>
                <a:lnTo>
                  <a:pt x="3190853" y="944696"/>
                </a:lnTo>
                <a:lnTo>
                  <a:pt x="3190853" y="938555"/>
                </a:lnTo>
                <a:lnTo>
                  <a:pt x="3203587" y="938555"/>
                </a:lnTo>
                <a:lnTo>
                  <a:pt x="3207818" y="936482"/>
                </a:lnTo>
                <a:lnTo>
                  <a:pt x="3237516" y="936482"/>
                </a:lnTo>
                <a:lnTo>
                  <a:pt x="3246018" y="938555"/>
                </a:lnTo>
                <a:lnTo>
                  <a:pt x="3292681" y="938555"/>
                </a:lnTo>
                <a:lnTo>
                  <a:pt x="3305415" y="940602"/>
                </a:lnTo>
                <a:lnTo>
                  <a:pt x="3326651" y="940602"/>
                </a:lnTo>
                <a:lnTo>
                  <a:pt x="3339344" y="942649"/>
                </a:lnTo>
                <a:lnTo>
                  <a:pt x="3352078" y="942649"/>
                </a:lnTo>
                <a:lnTo>
                  <a:pt x="3364811" y="944696"/>
                </a:lnTo>
                <a:lnTo>
                  <a:pt x="3377748" y="944696"/>
                </a:lnTo>
                <a:lnTo>
                  <a:pt x="3390360" y="946743"/>
                </a:lnTo>
                <a:lnTo>
                  <a:pt x="3402972" y="946743"/>
                </a:lnTo>
                <a:lnTo>
                  <a:pt x="3415583" y="948790"/>
                </a:lnTo>
                <a:lnTo>
                  <a:pt x="3407447" y="387315"/>
                </a:lnTo>
                <a:lnTo>
                  <a:pt x="3407447" y="383221"/>
                </a:lnTo>
                <a:lnTo>
                  <a:pt x="3407447" y="387315"/>
                </a:lnTo>
                <a:lnTo>
                  <a:pt x="3415583" y="948790"/>
                </a:lnTo>
                <a:lnTo>
                  <a:pt x="3428602" y="950838"/>
                </a:lnTo>
                <a:lnTo>
                  <a:pt x="3441213" y="950838"/>
                </a:lnTo>
                <a:lnTo>
                  <a:pt x="3453825" y="952885"/>
                </a:lnTo>
                <a:lnTo>
                  <a:pt x="3466843" y="954932"/>
                </a:lnTo>
                <a:lnTo>
                  <a:pt x="3479455" y="956979"/>
                </a:lnTo>
                <a:lnTo>
                  <a:pt x="3487998" y="959026"/>
                </a:lnTo>
                <a:lnTo>
                  <a:pt x="3500610" y="961074"/>
                </a:lnTo>
                <a:lnTo>
                  <a:pt x="3509153" y="963146"/>
                </a:lnTo>
                <a:lnTo>
                  <a:pt x="3521765" y="965193"/>
                </a:lnTo>
                <a:lnTo>
                  <a:pt x="3530308" y="967240"/>
                </a:lnTo>
                <a:lnTo>
                  <a:pt x="3542920" y="969287"/>
                </a:lnTo>
                <a:lnTo>
                  <a:pt x="3551463" y="971334"/>
                </a:lnTo>
                <a:lnTo>
                  <a:pt x="3560006" y="973382"/>
                </a:lnTo>
                <a:lnTo>
                  <a:pt x="3572618" y="975429"/>
                </a:lnTo>
                <a:lnTo>
                  <a:pt x="3581161" y="977476"/>
                </a:lnTo>
                <a:lnTo>
                  <a:pt x="3589704" y="981570"/>
                </a:lnTo>
                <a:lnTo>
                  <a:pt x="3602316" y="983617"/>
                </a:lnTo>
                <a:lnTo>
                  <a:pt x="3610859" y="985665"/>
                </a:lnTo>
                <a:lnTo>
                  <a:pt x="3619403" y="989784"/>
                </a:lnTo>
                <a:lnTo>
                  <a:pt x="3627946" y="991831"/>
                </a:lnTo>
                <a:lnTo>
                  <a:pt x="3636489" y="995925"/>
                </a:lnTo>
                <a:lnTo>
                  <a:pt x="3645033" y="997973"/>
                </a:lnTo>
                <a:lnTo>
                  <a:pt x="3653169" y="1002067"/>
                </a:lnTo>
                <a:lnTo>
                  <a:pt x="3661713" y="1006161"/>
                </a:lnTo>
                <a:lnTo>
                  <a:pt x="3670256" y="1010256"/>
                </a:lnTo>
                <a:lnTo>
                  <a:pt x="3678799" y="1012303"/>
                </a:lnTo>
                <a:lnTo>
                  <a:pt x="3687343" y="1016422"/>
                </a:lnTo>
                <a:lnTo>
                  <a:pt x="3691411" y="1020516"/>
                </a:lnTo>
                <a:lnTo>
                  <a:pt x="3699954" y="1024611"/>
                </a:lnTo>
                <a:lnTo>
                  <a:pt x="3704429" y="1028705"/>
                </a:lnTo>
                <a:lnTo>
                  <a:pt x="3708498" y="1034847"/>
                </a:lnTo>
                <a:lnTo>
                  <a:pt x="3712566" y="1038941"/>
                </a:lnTo>
                <a:lnTo>
                  <a:pt x="3717041" y="1043060"/>
                </a:lnTo>
                <a:lnTo>
                  <a:pt x="3721109" y="1047155"/>
                </a:lnTo>
                <a:lnTo>
                  <a:pt x="3725584" y="1053296"/>
                </a:lnTo>
                <a:lnTo>
                  <a:pt x="3729652" y="1057391"/>
                </a:lnTo>
                <a:lnTo>
                  <a:pt x="3734128" y="1063532"/>
                </a:lnTo>
                <a:lnTo>
                  <a:pt x="3734128" y="1071746"/>
                </a:lnTo>
                <a:lnTo>
                  <a:pt x="3738196" y="1077887"/>
                </a:lnTo>
                <a:lnTo>
                  <a:pt x="3738196" y="1088123"/>
                </a:lnTo>
                <a:lnTo>
                  <a:pt x="3742264" y="1092243"/>
                </a:lnTo>
                <a:lnTo>
                  <a:pt x="3742264" y="1104526"/>
                </a:lnTo>
                <a:lnTo>
                  <a:pt x="3746739" y="1108620"/>
                </a:lnTo>
                <a:lnTo>
                  <a:pt x="3746739" y="1120928"/>
                </a:lnTo>
                <a:lnTo>
                  <a:pt x="3750807" y="1125022"/>
                </a:lnTo>
                <a:lnTo>
                  <a:pt x="3750807" y="1143472"/>
                </a:lnTo>
                <a:lnTo>
                  <a:pt x="3755282" y="1147566"/>
                </a:lnTo>
                <a:lnTo>
                  <a:pt x="3755282" y="1166016"/>
                </a:lnTo>
                <a:lnTo>
                  <a:pt x="3759351" y="1172157"/>
                </a:lnTo>
                <a:lnTo>
                  <a:pt x="3759351" y="1194701"/>
                </a:lnTo>
                <a:lnTo>
                  <a:pt x="3763826" y="1200843"/>
                </a:lnTo>
                <a:lnTo>
                  <a:pt x="3763826" y="1217245"/>
                </a:lnTo>
                <a:lnTo>
                  <a:pt x="3767894" y="1223387"/>
                </a:lnTo>
                <a:lnTo>
                  <a:pt x="3767894" y="1239764"/>
                </a:lnTo>
                <a:lnTo>
                  <a:pt x="3771962" y="1247978"/>
                </a:lnTo>
                <a:lnTo>
                  <a:pt x="3771962" y="1256166"/>
                </a:lnTo>
                <a:lnTo>
                  <a:pt x="3776437" y="1264355"/>
                </a:lnTo>
                <a:lnTo>
                  <a:pt x="3776437" y="1272569"/>
                </a:lnTo>
                <a:lnTo>
                  <a:pt x="3780506" y="1280757"/>
                </a:lnTo>
                <a:lnTo>
                  <a:pt x="3784981" y="1288946"/>
                </a:lnTo>
                <a:lnTo>
                  <a:pt x="3789049" y="1297160"/>
                </a:lnTo>
                <a:lnTo>
                  <a:pt x="3793524" y="1303301"/>
                </a:lnTo>
                <a:lnTo>
                  <a:pt x="3797592" y="1311490"/>
                </a:lnTo>
                <a:lnTo>
                  <a:pt x="3802067" y="1317657"/>
                </a:lnTo>
                <a:lnTo>
                  <a:pt x="3806136" y="1323798"/>
                </a:lnTo>
                <a:lnTo>
                  <a:pt x="3810204" y="1331987"/>
                </a:lnTo>
                <a:lnTo>
                  <a:pt x="3814679" y="1338128"/>
                </a:lnTo>
                <a:lnTo>
                  <a:pt x="3823222" y="1344295"/>
                </a:lnTo>
                <a:lnTo>
                  <a:pt x="3827291" y="1350436"/>
                </a:lnTo>
                <a:lnTo>
                  <a:pt x="3835834" y="1356578"/>
                </a:lnTo>
                <a:lnTo>
                  <a:pt x="3839902" y="1360672"/>
                </a:lnTo>
                <a:lnTo>
                  <a:pt x="3848445" y="1366814"/>
                </a:lnTo>
                <a:lnTo>
                  <a:pt x="3856989" y="1370933"/>
                </a:lnTo>
                <a:lnTo>
                  <a:pt x="3865532" y="1375027"/>
                </a:lnTo>
                <a:lnTo>
                  <a:pt x="3874075" y="1379122"/>
                </a:lnTo>
                <a:lnTo>
                  <a:pt x="3882619" y="1383216"/>
                </a:lnTo>
                <a:lnTo>
                  <a:pt x="3891162" y="1387310"/>
                </a:lnTo>
                <a:lnTo>
                  <a:pt x="3903774" y="1389358"/>
                </a:lnTo>
                <a:lnTo>
                  <a:pt x="3912317" y="1391405"/>
                </a:lnTo>
                <a:lnTo>
                  <a:pt x="3924929" y="1395524"/>
                </a:lnTo>
                <a:lnTo>
                  <a:pt x="3937540" y="1395524"/>
                </a:lnTo>
                <a:lnTo>
                  <a:pt x="3950559" y="1397571"/>
                </a:lnTo>
                <a:lnTo>
                  <a:pt x="3963170" y="1399618"/>
                </a:lnTo>
                <a:lnTo>
                  <a:pt x="4001412" y="1399618"/>
                </a:lnTo>
                <a:lnTo>
                  <a:pt x="4005480" y="1397571"/>
                </a:lnTo>
                <a:lnTo>
                  <a:pt x="4014023" y="1397571"/>
                </a:lnTo>
                <a:lnTo>
                  <a:pt x="4018092" y="1395524"/>
                </a:lnTo>
                <a:lnTo>
                  <a:pt x="4026635" y="1395524"/>
                </a:lnTo>
                <a:lnTo>
                  <a:pt x="4031110" y="1393452"/>
                </a:lnTo>
                <a:lnTo>
                  <a:pt x="4043722" y="1393452"/>
                </a:lnTo>
                <a:lnTo>
                  <a:pt x="4052265" y="1391405"/>
                </a:lnTo>
                <a:lnTo>
                  <a:pt x="4064877" y="1391405"/>
                </a:lnTo>
                <a:lnTo>
                  <a:pt x="4073420" y="1389358"/>
                </a:lnTo>
                <a:lnTo>
                  <a:pt x="4081963" y="1389358"/>
                </a:lnTo>
                <a:lnTo>
                  <a:pt x="4090507" y="1387310"/>
                </a:lnTo>
                <a:lnTo>
                  <a:pt x="4099050" y="1387310"/>
                </a:lnTo>
                <a:lnTo>
                  <a:pt x="4107186" y="1385263"/>
                </a:lnTo>
                <a:lnTo>
                  <a:pt x="4115730" y="1385263"/>
                </a:lnTo>
                <a:lnTo>
                  <a:pt x="4128748" y="1383216"/>
                </a:lnTo>
                <a:lnTo>
                  <a:pt x="4136885" y="1383216"/>
                </a:lnTo>
                <a:lnTo>
                  <a:pt x="4149903" y="1381169"/>
                </a:lnTo>
                <a:lnTo>
                  <a:pt x="4158446" y="1381169"/>
                </a:lnTo>
                <a:lnTo>
                  <a:pt x="4171058" y="1379122"/>
                </a:lnTo>
                <a:lnTo>
                  <a:pt x="4179601" y="1379122"/>
                </a:lnTo>
                <a:lnTo>
                  <a:pt x="4192213" y="1377075"/>
                </a:lnTo>
                <a:lnTo>
                  <a:pt x="4204824" y="1375027"/>
                </a:lnTo>
                <a:lnTo>
                  <a:pt x="4217843" y="1375027"/>
                </a:lnTo>
                <a:lnTo>
                  <a:pt x="4230454" y="1372980"/>
                </a:lnTo>
                <a:lnTo>
                  <a:pt x="4243066" y="1370933"/>
                </a:lnTo>
                <a:lnTo>
                  <a:pt x="4264221" y="1368886"/>
                </a:lnTo>
                <a:lnTo>
                  <a:pt x="4289851" y="1366814"/>
                </a:lnTo>
                <a:lnTo>
                  <a:pt x="4311006" y="1364767"/>
                </a:lnTo>
                <a:lnTo>
                  <a:pt x="4336636" y="1360672"/>
                </a:lnTo>
                <a:lnTo>
                  <a:pt x="4357791" y="1358625"/>
                </a:lnTo>
                <a:lnTo>
                  <a:pt x="4383014" y="1354531"/>
                </a:lnTo>
                <a:lnTo>
                  <a:pt x="4408644" y="1352483"/>
                </a:lnTo>
                <a:lnTo>
                  <a:pt x="4434274" y="1350436"/>
                </a:lnTo>
                <a:lnTo>
                  <a:pt x="4455429" y="1346342"/>
                </a:lnTo>
                <a:lnTo>
                  <a:pt x="4480652" y="1342223"/>
                </a:lnTo>
                <a:lnTo>
                  <a:pt x="4506282" y="1340175"/>
                </a:lnTo>
                <a:lnTo>
                  <a:pt x="4527437" y="1336081"/>
                </a:lnTo>
                <a:lnTo>
                  <a:pt x="4553067" y="1334034"/>
                </a:lnTo>
                <a:lnTo>
                  <a:pt x="4574222" y="1329940"/>
                </a:lnTo>
                <a:lnTo>
                  <a:pt x="4595377" y="1325845"/>
                </a:lnTo>
                <a:lnTo>
                  <a:pt x="4616532" y="1323798"/>
                </a:lnTo>
                <a:lnTo>
                  <a:pt x="4637687" y="1319704"/>
                </a:lnTo>
                <a:lnTo>
                  <a:pt x="4658842" y="1315584"/>
                </a:lnTo>
                <a:lnTo>
                  <a:pt x="4675928" y="1313537"/>
                </a:lnTo>
                <a:lnTo>
                  <a:pt x="4693015" y="1309443"/>
                </a:lnTo>
                <a:lnTo>
                  <a:pt x="4709695" y="1305349"/>
                </a:lnTo>
                <a:lnTo>
                  <a:pt x="4726781" y="1301254"/>
                </a:lnTo>
                <a:lnTo>
                  <a:pt x="4739800" y="1299207"/>
                </a:lnTo>
                <a:lnTo>
                  <a:pt x="4756480" y="1295113"/>
                </a:lnTo>
                <a:lnTo>
                  <a:pt x="4765023" y="1290993"/>
                </a:lnTo>
                <a:lnTo>
                  <a:pt x="4777635" y="1288946"/>
                </a:lnTo>
                <a:lnTo>
                  <a:pt x="4786178" y="1284852"/>
                </a:lnTo>
                <a:lnTo>
                  <a:pt x="4794721" y="1280757"/>
                </a:lnTo>
                <a:lnTo>
                  <a:pt x="4799196" y="1276663"/>
                </a:lnTo>
                <a:lnTo>
                  <a:pt x="4803265" y="1274616"/>
                </a:lnTo>
                <a:lnTo>
                  <a:pt x="4807333" y="1270522"/>
                </a:lnTo>
                <a:lnTo>
                  <a:pt x="4807333" y="1266402"/>
                </a:lnTo>
                <a:lnTo>
                  <a:pt x="4803265" y="1260261"/>
                </a:lnTo>
                <a:lnTo>
                  <a:pt x="4803265" y="1211079"/>
                </a:lnTo>
                <a:lnTo>
                  <a:pt x="4799196" y="1206984"/>
                </a:lnTo>
                <a:lnTo>
                  <a:pt x="4799196" y="1139353"/>
                </a:lnTo>
                <a:lnTo>
                  <a:pt x="4803265" y="1135258"/>
                </a:lnTo>
                <a:lnTo>
                  <a:pt x="4803265" y="1092243"/>
                </a:lnTo>
                <a:lnTo>
                  <a:pt x="4799196" y="1086076"/>
                </a:lnTo>
                <a:lnTo>
                  <a:pt x="4799196" y="1069699"/>
                </a:lnTo>
                <a:lnTo>
                  <a:pt x="4794721" y="1065604"/>
                </a:lnTo>
                <a:lnTo>
                  <a:pt x="4794721" y="1059438"/>
                </a:lnTo>
                <a:lnTo>
                  <a:pt x="4790653" y="1055343"/>
                </a:lnTo>
                <a:lnTo>
                  <a:pt x="4786178" y="1051249"/>
                </a:lnTo>
                <a:lnTo>
                  <a:pt x="4786178" y="1047155"/>
                </a:lnTo>
                <a:lnTo>
                  <a:pt x="4782110" y="1043060"/>
                </a:lnTo>
                <a:lnTo>
                  <a:pt x="4777635" y="1038941"/>
                </a:lnTo>
                <a:lnTo>
                  <a:pt x="4773566" y="1036894"/>
                </a:lnTo>
                <a:lnTo>
                  <a:pt x="4765023" y="1032800"/>
                </a:lnTo>
                <a:lnTo>
                  <a:pt x="4760955" y="1030752"/>
                </a:lnTo>
                <a:lnTo>
                  <a:pt x="4756480" y="1026658"/>
                </a:lnTo>
                <a:lnTo>
                  <a:pt x="4747936" y="1024611"/>
                </a:lnTo>
                <a:lnTo>
                  <a:pt x="4739800" y="1022564"/>
                </a:lnTo>
                <a:lnTo>
                  <a:pt x="4735325" y="1020516"/>
                </a:lnTo>
                <a:lnTo>
                  <a:pt x="4726781" y="1018469"/>
                </a:lnTo>
                <a:lnTo>
                  <a:pt x="4714170" y="1016422"/>
                </a:lnTo>
                <a:lnTo>
                  <a:pt x="4705626" y="1014375"/>
                </a:lnTo>
                <a:lnTo>
                  <a:pt x="4697083" y="1012303"/>
                </a:lnTo>
                <a:lnTo>
                  <a:pt x="4684472" y="1012303"/>
                </a:lnTo>
                <a:lnTo>
                  <a:pt x="4671860" y="1010256"/>
                </a:lnTo>
                <a:lnTo>
                  <a:pt x="4658842" y="1010256"/>
                </a:lnTo>
                <a:lnTo>
                  <a:pt x="4646230" y="1008208"/>
                </a:lnTo>
                <a:lnTo>
                  <a:pt x="4595377" y="1008208"/>
                </a:lnTo>
                <a:lnTo>
                  <a:pt x="4590902" y="1006161"/>
                </a:lnTo>
                <a:lnTo>
                  <a:pt x="4582765" y="1006161"/>
                </a:lnTo>
                <a:lnTo>
                  <a:pt x="4574222" y="1008208"/>
                </a:lnTo>
                <a:lnTo>
                  <a:pt x="4535980" y="1008208"/>
                </a:lnTo>
                <a:lnTo>
                  <a:pt x="4527437" y="1010256"/>
                </a:lnTo>
                <a:lnTo>
                  <a:pt x="4501807" y="1010256"/>
                </a:lnTo>
                <a:lnTo>
                  <a:pt x="4497739" y="1012303"/>
                </a:lnTo>
                <a:lnTo>
                  <a:pt x="4438342" y="1012303"/>
                </a:lnTo>
                <a:lnTo>
                  <a:pt x="4434274" y="1010256"/>
                </a:lnTo>
                <a:lnTo>
                  <a:pt x="4429799" y="1010256"/>
                </a:lnTo>
                <a:lnTo>
                  <a:pt x="4425731" y="1008208"/>
                </a:lnTo>
                <a:lnTo>
                  <a:pt x="4421256" y="1006161"/>
                </a:lnTo>
                <a:lnTo>
                  <a:pt x="4417187" y="1006161"/>
                </a:lnTo>
                <a:lnTo>
                  <a:pt x="4412712" y="1004114"/>
                </a:lnTo>
                <a:lnTo>
                  <a:pt x="4412712" y="1002067"/>
                </a:lnTo>
                <a:lnTo>
                  <a:pt x="4408644" y="1002067"/>
                </a:lnTo>
                <a:lnTo>
                  <a:pt x="4408644" y="1000020"/>
                </a:lnTo>
                <a:lnTo>
                  <a:pt x="4404576" y="1000020"/>
                </a:lnTo>
                <a:lnTo>
                  <a:pt x="4404576" y="997973"/>
                </a:lnTo>
                <a:lnTo>
                  <a:pt x="4400101" y="995925"/>
                </a:lnTo>
                <a:lnTo>
                  <a:pt x="4400101" y="993878"/>
                </a:lnTo>
                <a:lnTo>
                  <a:pt x="4396032" y="991831"/>
                </a:lnTo>
                <a:lnTo>
                  <a:pt x="4396032" y="989784"/>
                </a:lnTo>
                <a:lnTo>
                  <a:pt x="4391557" y="987712"/>
                </a:lnTo>
                <a:lnTo>
                  <a:pt x="4391557" y="979523"/>
                </a:lnTo>
                <a:lnTo>
                  <a:pt x="4387489" y="979523"/>
                </a:lnTo>
                <a:lnTo>
                  <a:pt x="4387489" y="862734"/>
                </a:lnTo>
                <a:lnTo>
                  <a:pt x="4391557" y="856568"/>
                </a:lnTo>
                <a:lnTo>
                  <a:pt x="4391557" y="852473"/>
                </a:lnTo>
                <a:lnTo>
                  <a:pt x="4396032" y="848379"/>
                </a:lnTo>
                <a:lnTo>
                  <a:pt x="4400101" y="844285"/>
                </a:lnTo>
                <a:lnTo>
                  <a:pt x="4404576" y="840190"/>
                </a:lnTo>
                <a:lnTo>
                  <a:pt x="4408644" y="838143"/>
                </a:lnTo>
                <a:lnTo>
                  <a:pt x="4417187" y="834024"/>
                </a:lnTo>
                <a:lnTo>
                  <a:pt x="4421256" y="831977"/>
                </a:lnTo>
                <a:lnTo>
                  <a:pt x="4429799" y="829929"/>
                </a:lnTo>
                <a:lnTo>
                  <a:pt x="4438342" y="827882"/>
                </a:lnTo>
                <a:lnTo>
                  <a:pt x="4450954" y="825835"/>
                </a:lnTo>
                <a:lnTo>
                  <a:pt x="4459497" y="823788"/>
                </a:lnTo>
                <a:lnTo>
                  <a:pt x="4472109" y="821741"/>
                </a:lnTo>
                <a:lnTo>
                  <a:pt x="4485127" y="819694"/>
                </a:lnTo>
                <a:lnTo>
                  <a:pt x="4497739" y="819694"/>
                </a:lnTo>
                <a:lnTo>
                  <a:pt x="4514825" y="817646"/>
                </a:lnTo>
                <a:lnTo>
                  <a:pt x="4531505" y="815599"/>
                </a:lnTo>
                <a:lnTo>
                  <a:pt x="4553067" y="813552"/>
                </a:lnTo>
                <a:lnTo>
                  <a:pt x="4569747" y="811505"/>
                </a:lnTo>
                <a:lnTo>
                  <a:pt x="4590902" y="807386"/>
                </a:lnTo>
                <a:lnTo>
                  <a:pt x="4603920" y="807386"/>
                </a:lnTo>
                <a:lnTo>
                  <a:pt x="4616532" y="805338"/>
                </a:lnTo>
                <a:lnTo>
                  <a:pt x="4629143" y="805338"/>
                </a:lnTo>
                <a:lnTo>
                  <a:pt x="4637687" y="803291"/>
                </a:lnTo>
                <a:lnTo>
                  <a:pt x="4650298" y="801244"/>
                </a:lnTo>
                <a:lnTo>
                  <a:pt x="4658842" y="801244"/>
                </a:lnTo>
                <a:lnTo>
                  <a:pt x="4667385" y="799197"/>
                </a:lnTo>
                <a:lnTo>
                  <a:pt x="4679996" y="799197"/>
                </a:lnTo>
                <a:lnTo>
                  <a:pt x="4688540" y="797150"/>
                </a:lnTo>
                <a:lnTo>
                  <a:pt x="4697083" y="795102"/>
                </a:lnTo>
                <a:lnTo>
                  <a:pt x="4705626" y="795102"/>
                </a:lnTo>
                <a:lnTo>
                  <a:pt x="4714170" y="793055"/>
                </a:lnTo>
                <a:lnTo>
                  <a:pt x="4722713" y="793055"/>
                </a:lnTo>
                <a:lnTo>
                  <a:pt x="4726781" y="791008"/>
                </a:lnTo>
                <a:lnTo>
                  <a:pt x="4735325" y="791008"/>
                </a:lnTo>
                <a:lnTo>
                  <a:pt x="4743868" y="788961"/>
                </a:lnTo>
                <a:lnTo>
                  <a:pt x="4747936" y="788961"/>
                </a:lnTo>
                <a:lnTo>
                  <a:pt x="4756480" y="786914"/>
                </a:lnTo>
                <a:lnTo>
                  <a:pt x="4760955" y="786914"/>
                </a:lnTo>
                <a:lnTo>
                  <a:pt x="4765023" y="784842"/>
                </a:lnTo>
                <a:lnTo>
                  <a:pt x="4777635" y="784842"/>
                </a:lnTo>
                <a:lnTo>
                  <a:pt x="4782110" y="782794"/>
                </a:lnTo>
                <a:lnTo>
                  <a:pt x="4786178" y="782794"/>
                </a:lnTo>
                <a:lnTo>
                  <a:pt x="4790653" y="780747"/>
                </a:lnTo>
                <a:lnTo>
                  <a:pt x="4799196" y="780747"/>
                </a:lnTo>
                <a:lnTo>
                  <a:pt x="4803265" y="778700"/>
                </a:lnTo>
                <a:lnTo>
                  <a:pt x="4807333" y="778700"/>
                </a:lnTo>
                <a:lnTo>
                  <a:pt x="4811808" y="776653"/>
                </a:lnTo>
                <a:lnTo>
                  <a:pt x="4815876" y="776653"/>
                </a:lnTo>
                <a:lnTo>
                  <a:pt x="4820351" y="774606"/>
                </a:lnTo>
                <a:lnTo>
                  <a:pt x="4824419" y="772559"/>
                </a:lnTo>
                <a:lnTo>
                  <a:pt x="4828895" y="770511"/>
                </a:lnTo>
                <a:lnTo>
                  <a:pt x="4828895" y="762323"/>
                </a:lnTo>
                <a:lnTo>
                  <a:pt x="4824419" y="760251"/>
                </a:lnTo>
                <a:lnTo>
                  <a:pt x="4824419" y="758203"/>
                </a:lnTo>
                <a:lnTo>
                  <a:pt x="4820351" y="756156"/>
                </a:lnTo>
                <a:lnTo>
                  <a:pt x="4815876" y="752062"/>
                </a:lnTo>
                <a:lnTo>
                  <a:pt x="4811808" y="750015"/>
                </a:lnTo>
                <a:lnTo>
                  <a:pt x="4807333" y="747968"/>
                </a:lnTo>
                <a:lnTo>
                  <a:pt x="4803265" y="743873"/>
                </a:lnTo>
                <a:lnTo>
                  <a:pt x="4799196" y="741826"/>
                </a:lnTo>
                <a:lnTo>
                  <a:pt x="4794721" y="737732"/>
                </a:lnTo>
                <a:lnTo>
                  <a:pt x="4790653" y="735684"/>
                </a:lnTo>
                <a:lnTo>
                  <a:pt x="4786178" y="731565"/>
                </a:lnTo>
                <a:lnTo>
                  <a:pt x="4782110" y="727471"/>
                </a:lnTo>
                <a:lnTo>
                  <a:pt x="4777635" y="723376"/>
                </a:lnTo>
                <a:lnTo>
                  <a:pt x="4773566" y="719282"/>
                </a:lnTo>
                <a:lnTo>
                  <a:pt x="4769498" y="713141"/>
                </a:lnTo>
                <a:lnTo>
                  <a:pt x="4765023" y="709021"/>
                </a:lnTo>
                <a:lnTo>
                  <a:pt x="4760955" y="702880"/>
                </a:lnTo>
                <a:lnTo>
                  <a:pt x="4760955" y="696738"/>
                </a:lnTo>
                <a:lnTo>
                  <a:pt x="4756480" y="692644"/>
                </a:lnTo>
                <a:lnTo>
                  <a:pt x="4756480" y="686502"/>
                </a:lnTo>
                <a:lnTo>
                  <a:pt x="4752411" y="678289"/>
                </a:lnTo>
                <a:lnTo>
                  <a:pt x="4752411" y="645509"/>
                </a:lnTo>
                <a:lnTo>
                  <a:pt x="4747936" y="639367"/>
                </a:lnTo>
                <a:lnTo>
                  <a:pt x="4747936" y="627059"/>
                </a:lnTo>
                <a:lnTo>
                  <a:pt x="4743868" y="622965"/>
                </a:lnTo>
                <a:lnTo>
                  <a:pt x="4743868" y="616823"/>
                </a:lnTo>
                <a:lnTo>
                  <a:pt x="4739800" y="612729"/>
                </a:lnTo>
                <a:lnTo>
                  <a:pt x="4739800" y="606563"/>
                </a:lnTo>
                <a:lnTo>
                  <a:pt x="4735325" y="602468"/>
                </a:lnTo>
                <a:lnTo>
                  <a:pt x="4731256" y="598374"/>
                </a:lnTo>
                <a:lnTo>
                  <a:pt x="4731256" y="594280"/>
                </a:lnTo>
                <a:lnTo>
                  <a:pt x="4726781" y="590185"/>
                </a:lnTo>
                <a:lnTo>
                  <a:pt x="4722713" y="586091"/>
                </a:lnTo>
                <a:lnTo>
                  <a:pt x="4718238" y="581972"/>
                </a:lnTo>
                <a:lnTo>
                  <a:pt x="4714170" y="579924"/>
                </a:lnTo>
                <a:lnTo>
                  <a:pt x="4709695" y="575830"/>
                </a:lnTo>
                <a:lnTo>
                  <a:pt x="4705626" y="573783"/>
                </a:lnTo>
                <a:lnTo>
                  <a:pt x="4701558" y="569688"/>
                </a:lnTo>
                <a:lnTo>
                  <a:pt x="4697083" y="567641"/>
                </a:lnTo>
                <a:lnTo>
                  <a:pt x="4693015" y="565594"/>
                </a:lnTo>
                <a:lnTo>
                  <a:pt x="4688540" y="561500"/>
                </a:lnTo>
                <a:lnTo>
                  <a:pt x="4684472" y="559453"/>
                </a:lnTo>
                <a:lnTo>
                  <a:pt x="4675928" y="557380"/>
                </a:lnTo>
                <a:lnTo>
                  <a:pt x="4671860" y="555333"/>
                </a:lnTo>
                <a:lnTo>
                  <a:pt x="4667385" y="553286"/>
                </a:lnTo>
                <a:lnTo>
                  <a:pt x="4658842" y="551239"/>
                </a:lnTo>
                <a:lnTo>
                  <a:pt x="4654773" y="549192"/>
                </a:lnTo>
                <a:lnTo>
                  <a:pt x="4646230" y="547145"/>
                </a:lnTo>
                <a:lnTo>
                  <a:pt x="4642162" y="547145"/>
                </a:lnTo>
                <a:lnTo>
                  <a:pt x="4633618" y="545097"/>
                </a:lnTo>
                <a:lnTo>
                  <a:pt x="4629143" y="543050"/>
                </a:lnTo>
                <a:lnTo>
                  <a:pt x="4620600" y="543050"/>
                </a:lnTo>
                <a:lnTo>
                  <a:pt x="4612463" y="541003"/>
                </a:lnTo>
                <a:lnTo>
                  <a:pt x="4603920" y="541003"/>
                </a:lnTo>
                <a:lnTo>
                  <a:pt x="4595377" y="538956"/>
                </a:lnTo>
                <a:lnTo>
                  <a:pt x="4569747" y="538956"/>
                </a:lnTo>
                <a:lnTo>
                  <a:pt x="4561203" y="536909"/>
                </a:lnTo>
                <a:lnTo>
                  <a:pt x="4468040" y="536909"/>
                </a:lnTo>
                <a:lnTo>
                  <a:pt x="4459497" y="538956"/>
                </a:lnTo>
                <a:lnTo>
                  <a:pt x="4421256" y="538956"/>
                </a:lnTo>
                <a:lnTo>
                  <a:pt x="4408644" y="541003"/>
                </a:lnTo>
                <a:lnTo>
                  <a:pt x="4378946" y="541003"/>
                </a:lnTo>
                <a:lnTo>
                  <a:pt x="4366334" y="543050"/>
                </a:lnTo>
                <a:lnTo>
                  <a:pt x="4332161" y="543050"/>
                </a:lnTo>
                <a:lnTo>
                  <a:pt x="4332161" y="545097"/>
                </a:lnTo>
                <a:lnTo>
                  <a:pt x="4302463" y="545097"/>
                </a:lnTo>
                <a:lnTo>
                  <a:pt x="4298394" y="547145"/>
                </a:lnTo>
                <a:lnTo>
                  <a:pt x="4277239" y="547145"/>
                </a:lnTo>
                <a:lnTo>
                  <a:pt x="4277239" y="549192"/>
                </a:lnTo>
                <a:lnTo>
                  <a:pt x="4225979" y="549192"/>
                </a:lnTo>
                <a:lnTo>
                  <a:pt x="4221911" y="547145"/>
                </a:lnTo>
                <a:lnTo>
                  <a:pt x="4217843" y="547145"/>
                </a:lnTo>
                <a:lnTo>
                  <a:pt x="4213368" y="545097"/>
                </a:lnTo>
                <a:lnTo>
                  <a:pt x="4209300" y="545097"/>
                </a:lnTo>
                <a:lnTo>
                  <a:pt x="4209300" y="543050"/>
                </a:lnTo>
                <a:lnTo>
                  <a:pt x="4204824" y="543050"/>
                </a:lnTo>
                <a:lnTo>
                  <a:pt x="4204824" y="541003"/>
                </a:lnTo>
                <a:lnTo>
                  <a:pt x="4200756" y="541003"/>
                </a:lnTo>
                <a:lnTo>
                  <a:pt x="4200756" y="536909"/>
                </a:lnTo>
                <a:lnTo>
                  <a:pt x="4196281" y="536909"/>
                </a:lnTo>
                <a:lnTo>
                  <a:pt x="4196281" y="485679"/>
                </a:lnTo>
                <a:lnTo>
                  <a:pt x="4200756" y="473371"/>
                </a:lnTo>
                <a:lnTo>
                  <a:pt x="4200756" y="461088"/>
                </a:lnTo>
                <a:lnTo>
                  <a:pt x="4204824" y="448780"/>
                </a:lnTo>
                <a:lnTo>
                  <a:pt x="4209300" y="438544"/>
                </a:lnTo>
                <a:lnTo>
                  <a:pt x="4217843" y="430331"/>
                </a:lnTo>
                <a:lnTo>
                  <a:pt x="4221911" y="422142"/>
                </a:lnTo>
                <a:lnTo>
                  <a:pt x="4225979" y="413953"/>
                </a:lnTo>
                <a:lnTo>
                  <a:pt x="4234523" y="405740"/>
                </a:lnTo>
                <a:lnTo>
                  <a:pt x="4243066" y="399598"/>
                </a:lnTo>
                <a:lnTo>
                  <a:pt x="4251609" y="395504"/>
                </a:lnTo>
                <a:lnTo>
                  <a:pt x="4260153" y="389362"/>
                </a:lnTo>
                <a:lnTo>
                  <a:pt x="4268696" y="385268"/>
                </a:lnTo>
                <a:lnTo>
                  <a:pt x="4277239" y="381174"/>
                </a:lnTo>
                <a:lnTo>
                  <a:pt x="4285783" y="379101"/>
                </a:lnTo>
                <a:lnTo>
                  <a:pt x="4298394" y="375007"/>
                </a:lnTo>
                <a:lnTo>
                  <a:pt x="4311006" y="372960"/>
                </a:lnTo>
                <a:lnTo>
                  <a:pt x="4319549" y="372960"/>
                </a:lnTo>
                <a:lnTo>
                  <a:pt x="4332161" y="370913"/>
                </a:lnTo>
                <a:lnTo>
                  <a:pt x="4345179" y="370913"/>
                </a:lnTo>
                <a:lnTo>
                  <a:pt x="4357791" y="368866"/>
                </a:lnTo>
                <a:lnTo>
                  <a:pt x="4383014" y="368866"/>
                </a:lnTo>
                <a:lnTo>
                  <a:pt x="4396032" y="370913"/>
                </a:lnTo>
                <a:lnTo>
                  <a:pt x="4425731" y="370913"/>
                </a:lnTo>
                <a:lnTo>
                  <a:pt x="4438342" y="372960"/>
                </a:lnTo>
                <a:lnTo>
                  <a:pt x="4450954" y="372960"/>
                </a:lnTo>
                <a:lnTo>
                  <a:pt x="4468040" y="375007"/>
                </a:lnTo>
                <a:lnTo>
                  <a:pt x="4480652" y="377054"/>
                </a:lnTo>
                <a:lnTo>
                  <a:pt x="4493670" y="377054"/>
                </a:lnTo>
                <a:lnTo>
                  <a:pt x="4510350" y="379101"/>
                </a:lnTo>
                <a:lnTo>
                  <a:pt x="4523369" y="379101"/>
                </a:lnTo>
                <a:lnTo>
                  <a:pt x="4540049" y="381174"/>
                </a:lnTo>
                <a:lnTo>
                  <a:pt x="4565679" y="381174"/>
                </a:lnTo>
                <a:lnTo>
                  <a:pt x="4582765" y="383221"/>
                </a:lnTo>
                <a:lnTo>
                  <a:pt x="4667385" y="383221"/>
                </a:lnTo>
                <a:lnTo>
                  <a:pt x="4679996" y="381174"/>
                </a:lnTo>
                <a:lnTo>
                  <a:pt x="4693015" y="379101"/>
                </a:lnTo>
                <a:lnTo>
                  <a:pt x="4701558" y="377054"/>
                </a:lnTo>
                <a:lnTo>
                  <a:pt x="4709695" y="375007"/>
                </a:lnTo>
                <a:lnTo>
                  <a:pt x="4718238" y="370913"/>
                </a:lnTo>
                <a:lnTo>
                  <a:pt x="4731256" y="368866"/>
                </a:lnTo>
                <a:lnTo>
                  <a:pt x="4735325" y="364771"/>
                </a:lnTo>
                <a:lnTo>
                  <a:pt x="4743868" y="360677"/>
                </a:lnTo>
                <a:lnTo>
                  <a:pt x="4752411" y="354510"/>
                </a:lnTo>
                <a:lnTo>
                  <a:pt x="4756480" y="348369"/>
                </a:lnTo>
                <a:lnTo>
                  <a:pt x="4765023" y="342227"/>
                </a:lnTo>
                <a:lnTo>
                  <a:pt x="4769498" y="334039"/>
                </a:lnTo>
                <a:lnTo>
                  <a:pt x="4773566" y="327872"/>
                </a:lnTo>
                <a:lnTo>
                  <a:pt x="4773566" y="317636"/>
                </a:lnTo>
                <a:lnTo>
                  <a:pt x="4777635" y="309448"/>
                </a:lnTo>
                <a:lnTo>
                  <a:pt x="4777635" y="299187"/>
                </a:lnTo>
                <a:lnTo>
                  <a:pt x="4782110" y="286904"/>
                </a:lnTo>
                <a:lnTo>
                  <a:pt x="4782110" y="274596"/>
                </a:lnTo>
                <a:lnTo>
                  <a:pt x="4777635" y="268454"/>
                </a:lnTo>
                <a:close/>
              </a:path>
            </a:pathLst>
          </a:custGeom>
          <a:solidFill>
            <a:srgbClr val="FFF10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1604992" y="4660213"/>
            <a:ext cx="3470708" cy="379101"/>
          </a:xfrm>
          <a:custGeom>
            <a:avLst/>
            <a:gdLst/>
            <a:ahLst/>
            <a:cxnLst/>
            <a:rect l="l" t="t" r="r" b="b"/>
            <a:pathLst>
              <a:path w="3470708" h="379101">
                <a:moveTo>
                  <a:pt x="3470708" y="18449"/>
                </a:moveTo>
                <a:lnTo>
                  <a:pt x="3466640" y="0"/>
                </a:lnTo>
                <a:lnTo>
                  <a:pt x="3470708" y="34851"/>
                </a:lnTo>
                <a:lnTo>
                  <a:pt x="3470708" y="18449"/>
                </a:lnTo>
                <a:close/>
              </a:path>
              <a:path w="3470708" h="379101">
                <a:moveTo>
                  <a:pt x="4832759" y="401645"/>
                </a:moveTo>
                <a:lnTo>
                  <a:pt x="4824623" y="393457"/>
                </a:lnTo>
                <a:lnTo>
                  <a:pt x="4820148" y="383221"/>
                </a:lnTo>
                <a:lnTo>
                  <a:pt x="4816080" y="375007"/>
                </a:lnTo>
                <a:lnTo>
                  <a:pt x="4811604" y="364771"/>
                </a:lnTo>
                <a:lnTo>
                  <a:pt x="4811604" y="325825"/>
                </a:lnTo>
                <a:lnTo>
                  <a:pt x="4807536" y="311495"/>
                </a:lnTo>
                <a:lnTo>
                  <a:pt x="4803061" y="297140"/>
                </a:lnTo>
                <a:lnTo>
                  <a:pt x="4798993" y="284856"/>
                </a:lnTo>
                <a:lnTo>
                  <a:pt x="4794925" y="272548"/>
                </a:lnTo>
                <a:lnTo>
                  <a:pt x="4790450" y="262313"/>
                </a:lnTo>
                <a:lnTo>
                  <a:pt x="4781906" y="252052"/>
                </a:lnTo>
                <a:lnTo>
                  <a:pt x="4773363" y="243863"/>
                </a:lnTo>
                <a:lnTo>
                  <a:pt x="4760751" y="235674"/>
                </a:lnTo>
                <a:lnTo>
                  <a:pt x="4752208" y="227461"/>
                </a:lnTo>
                <a:lnTo>
                  <a:pt x="4739596" y="221319"/>
                </a:lnTo>
                <a:lnTo>
                  <a:pt x="4726985" y="215178"/>
                </a:lnTo>
                <a:lnTo>
                  <a:pt x="4713966" y="211083"/>
                </a:lnTo>
                <a:lnTo>
                  <a:pt x="4701355" y="206989"/>
                </a:lnTo>
                <a:lnTo>
                  <a:pt x="4684268" y="202870"/>
                </a:lnTo>
                <a:lnTo>
                  <a:pt x="4671657" y="198775"/>
                </a:lnTo>
                <a:lnTo>
                  <a:pt x="4654570" y="196728"/>
                </a:lnTo>
                <a:lnTo>
                  <a:pt x="4637890" y="194681"/>
                </a:lnTo>
                <a:lnTo>
                  <a:pt x="4620803" y="192634"/>
                </a:lnTo>
                <a:lnTo>
                  <a:pt x="4603717" y="190587"/>
                </a:lnTo>
                <a:lnTo>
                  <a:pt x="4586630" y="188539"/>
                </a:lnTo>
                <a:lnTo>
                  <a:pt x="4319346" y="188539"/>
                </a:lnTo>
                <a:lnTo>
                  <a:pt x="4315278" y="190587"/>
                </a:lnTo>
                <a:lnTo>
                  <a:pt x="4259949" y="190587"/>
                </a:lnTo>
                <a:lnTo>
                  <a:pt x="4259949" y="188539"/>
                </a:lnTo>
                <a:lnTo>
                  <a:pt x="4247338" y="188539"/>
                </a:lnTo>
                <a:lnTo>
                  <a:pt x="4247338" y="186492"/>
                </a:lnTo>
                <a:lnTo>
                  <a:pt x="4243269" y="186492"/>
                </a:lnTo>
                <a:lnTo>
                  <a:pt x="4238794" y="184445"/>
                </a:lnTo>
                <a:lnTo>
                  <a:pt x="4234726" y="184445"/>
                </a:lnTo>
                <a:lnTo>
                  <a:pt x="4234726" y="182398"/>
                </a:lnTo>
                <a:lnTo>
                  <a:pt x="4230251" y="182398"/>
                </a:lnTo>
                <a:lnTo>
                  <a:pt x="4230251" y="180351"/>
                </a:lnTo>
                <a:lnTo>
                  <a:pt x="4226183" y="180351"/>
                </a:lnTo>
                <a:lnTo>
                  <a:pt x="4226183" y="178303"/>
                </a:lnTo>
                <a:lnTo>
                  <a:pt x="4221708" y="176231"/>
                </a:lnTo>
                <a:lnTo>
                  <a:pt x="4221708" y="172137"/>
                </a:lnTo>
                <a:lnTo>
                  <a:pt x="4217639" y="170090"/>
                </a:lnTo>
                <a:lnTo>
                  <a:pt x="4217639" y="165995"/>
                </a:lnTo>
                <a:lnTo>
                  <a:pt x="4221708" y="131169"/>
                </a:lnTo>
                <a:lnTo>
                  <a:pt x="4226183" y="100411"/>
                </a:lnTo>
                <a:lnTo>
                  <a:pt x="4234726" y="73773"/>
                </a:lnTo>
                <a:lnTo>
                  <a:pt x="4247338" y="51229"/>
                </a:lnTo>
                <a:lnTo>
                  <a:pt x="4259949" y="32804"/>
                </a:lnTo>
                <a:lnTo>
                  <a:pt x="4277036" y="16402"/>
                </a:lnTo>
                <a:lnTo>
                  <a:pt x="4298191" y="4119"/>
                </a:lnTo>
                <a:lnTo>
                  <a:pt x="4319346" y="-6141"/>
                </a:lnTo>
                <a:lnTo>
                  <a:pt x="4344976" y="-12283"/>
                </a:lnTo>
                <a:lnTo>
                  <a:pt x="4370606" y="-18424"/>
                </a:lnTo>
                <a:lnTo>
                  <a:pt x="4400304" y="-20471"/>
                </a:lnTo>
                <a:lnTo>
                  <a:pt x="4425527" y="-22518"/>
                </a:lnTo>
                <a:lnTo>
                  <a:pt x="4455225" y="-22518"/>
                </a:lnTo>
                <a:lnTo>
                  <a:pt x="4484924" y="-20471"/>
                </a:lnTo>
                <a:lnTo>
                  <a:pt x="4514622" y="-18424"/>
                </a:lnTo>
                <a:lnTo>
                  <a:pt x="4548795" y="-16377"/>
                </a:lnTo>
                <a:lnTo>
                  <a:pt x="4578494" y="-12283"/>
                </a:lnTo>
                <a:lnTo>
                  <a:pt x="4608192" y="-10235"/>
                </a:lnTo>
                <a:lnTo>
                  <a:pt x="4637890" y="-6141"/>
                </a:lnTo>
                <a:lnTo>
                  <a:pt x="4667588" y="-4094"/>
                </a:lnTo>
                <a:lnTo>
                  <a:pt x="4697287" y="-2047"/>
                </a:lnTo>
                <a:lnTo>
                  <a:pt x="4748140" y="-2047"/>
                </a:lnTo>
                <a:lnTo>
                  <a:pt x="4773363" y="-4094"/>
                </a:lnTo>
                <a:lnTo>
                  <a:pt x="4794925" y="-8188"/>
                </a:lnTo>
                <a:lnTo>
                  <a:pt x="4816080" y="-12283"/>
                </a:lnTo>
                <a:lnTo>
                  <a:pt x="4832759" y="-20471"/>
                </a:lnTo>
                <a:lnTo>
                  <a:pt x="4845778" y="-32779"/>
                </a:lnTo>
                <a:lnTo>
                  <a:pt x="4858389" y="-45062"/>
                </a:lnTo>
                <a:lnTo>
                  <a:pt x="4866933" y="-63512"/>
                </a:lnTo>
                <a:lnTo>
                  <a:pt x="4875476" y="-84009"/>
                </a:lnTo>
                <a:lnTo>
                  <a:pt x="4875476" y="-127049"/>
                </a:lnTo>
                <a:lnTo>
                  <a:pt x="4871001" y="-147521"/>
                </a:lnTo>
                <a:lnTo>
                  <a:pt x="4866933" y="-163923"/>
                </a:lnTo>
                <a:lnTo>
                  <a:pt x="4862458" y="-180326"/>
                </a:lnTo>
                <a:lnTo>
                  <a:pt x="4854321" y="-196703"/>
                </a:lnTo>
                <a:lnTo>
                  <a:pt x="4845778" y="-211058"/>
                </a:lnTo>
                <a:lnTo>
                  <a:pt x="4837234" y="-223341"/>
                </a:lnTo>
                <a:lnTo>
                  <a:pt x="4824623" y="-235649"/>
                </a:lnTo>
                <a:lnTo>
                  <a:pt x="4811604" y="-247932"/>
                </a:lnTo>
                <a:lnTo>
                  <a:pt x="4794925" y="-258193"/>
                </a:lnTo>
                <a:lnTo>
                  <a:pt x="4781906" y="-266382"/>
                </a:lnTo>
                <a:lnTo>
                  <a:pt x="4765226" y="-274571"/>
                </a:lnTo>
                <a:lnTo>
                  <a:pt x="4743665" y="-282784"/>
                </a:lnTo>
                <a:lnTo>
                  <a:pt x="4726985" y="-288926"/>
                </a:lnTo>
                <a:lnTo>
                  <a:pt x="4705423" y="-295067"/>
                </a:lnTo>
                <a:lnTo>
                  <a:pt x="4684268" y="-299162"/>
                </a:lnTo>
                <a:lnTo>
                  <a:pt x="4663113" y="-305328"/>
                </a:lnTo>
                <a:lnTo>
                  <a:pt x="4637890" y="-307375"/>
                </a:lnTo>
                <a:lnTo>
                  <a:pt x="4616328" y="-311470"/>
                </a:lnTo>
                <a:lnTo>
                  <a:pt x="4591105" y="-313517"/>
                </a:lnTo>
                <a:lnTo>
                  <a:pt x="4565475" y="-317611"/>
                </a:lnTo>
                <a:lnTo>
                  <a:pt x="4535777" y="-317611"/>
                </a:lnTo>
                <a:lnTo>
                  <a:pt x="4510554" y="-319658"/>
                </a:lnTo>
                <a:lnTo>
                  <a:pt x="4484924" y="-321706"/>
                </a:lnTo>
                <a:lnTo>
                  <a:pt x="4425527" y="-321706"/>
                </a:lnTo>
                <a:lnTo>
                  <a:pt x="4395829" y="-323753"/>
                </a:lnTo>
                <a:lnTo>
                  <a:pt x="4238794" y="-323753"/>
                </a:lnTo>
                <a:lnTo>
                  <a:pt x="4238794" y="-321706"/>
                </a:lnTo>
                <a:lnTo>
                  <a:pt x="4230251" y="-321706"/>
                </a:lnTo>
                <a:lnTo>
                  <a:pt x="4226183" y="-319658"/>
                </a:lnTo>
                <a:lnTo>
                  <a:pt x="4221708" y="-319658"/>
                </a:lnTo>
                <a:lnTo>
                  <a:pt x="4221708" y="-317611"/>
                </a:lnTo>
                <a:lnTo>
                  <a:pt x="4217639" y="-317611"/>
                </a:lnTo>
                <a:lnTo>
                  <a:pt x="4213571" y="-315564"/>
                </a:lnTo>
                <a:lnTo>
                  <a:pt x="4205028" y="-315564"/>
                </a:lnTo>
                <a:lnTo>
                  <a:pt x="4200553" y="-313517"/>
                </a:lnTo>
                <a:lnTo>
                  <a:pt x="4192009" y="-313517"/>
                </a:lnTo>
                <a:lnTo>
                  <a:pt x="4187941" y="-315564"/>
                </a:lnTo>
                <a:lnTo>
                  <a:pt x="4124476" y="-315564"/>
                </a:lnTo>
                <a:lnTo>
                  <a:pt x="4120001" y="-317611"/>
                </a:lnTo>
                <a:lnTo>
                  <a:pt x="4026838" y="-317611"/>
                </a:lnTo>
                <a:lnTo>
                  <a:pt x="4022363" y="-315564"/>
                </a:lnTo>
                <a:lnTo>
                  <a:pt x="3962967" y="-315564"/>
                </a:lnTo>
                <a:lnTo>
                  <a:pt x="3958899" y="-313517"/>
                </a:lnTo>
                <a:lnTo>
                  <a:pt x="3950355" y="-313517"/>
                </a:lnTo>
                <a:lnTo>
                  <a:pt x="3946287" y="-315564"/>
                </a:lnTo>
                <a:lnTo>
                  <a:pt x="3933269" y="-315564"/>
                </a:lnTo>
                <a:lnTo>
                  <a:pt x="3929200" y="-317611"/>
                </a:lnTo>
                <a:lnTo>
                  <a:pt x="3912114" y="-317611"/>
                </a:lnTo>
                <a:lnTo>
                  <a:pt x="3903570" y="-319658"/>
                </a:lnTo>
                <a:lnTo>
                  <a:pt x="3895027" y="-319658"/>
                </a:lnTo>
                <a:lnTo>
                  <a:pt x="3886890" y="-321706"/>
                </a:lnTo>
                <a:lnTo>
                  <a:pt x="3873872" y="-321706"/>
                </a:lnTo>
                <a:lnTo>
                  <a:pt x="3865329" y="-323753"/>
                </a:lnTo>
                <a:lnTo>
                  <a:pt x="3852717" y="-323753"/>
                </a:lnTo>
                <a:lnTo>
                  <a:pt x="3840106" y="-325800"/>
                </a:lnTo>
                <a:lnTo>
                  <a:pt x="3818951" y="-325800"/>
                </a:lnTo>
                <a:lnTo>
                  <a:pt x="3805932" y="-327847"/>
                </a:lnTo>
                <a:lnTo>
                  <a:pt x="3767691" y="-327847"/>
                </a:lnTo>
                <a:lnTo>
                  <a:pt x="3751011" y="-325800"/>
                </a:lnTo>
                <a:lnTo>
                  <a:pt x="3725381" y="-325800"/>
                </a:lnTo>
                <a:lnTo>
                  <a:pt x="3712769" y="-323753"/>
                </a:lnTo>
                <a:lnTo>
                  <a:pt x="3700158" y="-321706"/>
                </a:lnTo>
                <a:lnTo>
                  <a:pt x="3687139" y="-319658"/>
                </a:lnTo>
                <a:lnTo>
                  <a:pt x="3674528" y="-317611"/>
                </a:lnTo>
                <a:lnTo>
                  <a:pt x="3661916" y="-315564"/>
                </a:lnTo>
                <a:lnTo>
                  <a:pt x="3644829" y="-311470"/>
                </a:lnTo>
                <a:lnTo>
                  <a:pt x="3632218" y="-309423"/>
                </a:lnTo>
                <a:lnTo>
                  <a:pt x="3623674" y="-305328"/>
                </a:lnTo>
                <a:lnTo>
                  <a:pt x="3611063" y="-299162"/>
                </a:lnTo>
                <a:lnTo>
                  <a:pt x="3598044" y="-295067"/>
                </a:lnTo>
                <a:lnTo>
                  <a:pt x="3585433" y="-286879"/>
                </a:lnTo>
                <a:lnTo>
                  <a:pt x="3576889" y="-278690"/>
                </a:lnTo>
                <a:lnTo>
                  <a:pt x="3568346" y="-270476"/>
                </a:lnTo>
                <a:lnTo>
                  <a:pt x="3555735" y="-260240"/>
                </a:lnTo>
                <a:lnTo>
                  <a:pt x="3547191" y="-249980"/>
                </a:lnTo>
                <a:lnTo>
                  <a:pt x="3543123" y="-237697"/>
                </a:lnTo>
                <a:lnTo>
                  <a:pt x="3534580" y="-225389"/>
                </a:lnTo>
                <a:lnTo>
                  <a:pt x="3526036" y="-213105"/>
                </a:lnTo>
                <a:lnTo>
                  <a:pt x="3521968" y="-198750"/>
                </a:lnTo>
                <a:lnTo>
                  <a:pt x="3513425" y="-184420"/>
                </a:lnTo>
                <a:lnTo>
                  <a:pt x="3508950" y="-172112"/>
                </a:lnTo>
                <a:lnTo>
                  <a:pt x="3504881" y="-157782"/>
                </a:lnTo>
                <a:lnTo>
                  <a:pt x="3500406" y="-141379"/>
                </a:lnTo>
                <a:lnTo>
                  <a:pt x="3496338" y="-127049"/>
                </a:lnTo>
                <a:lnTo>
                  <a:pt x="3492270" y="-112694"/>
                </a:lnTo>
                <a:lnTo>
                  <a:pt x="3487795" y="-98339"/>
                </a:lnTo>
                <a:lnTo>
                  <a:pt x="3483726" y="-84009"/>
                </a:lnTo>
                <a:lnTo>
                  <a:pt x="3483726" y="-71701"/>
                </a:lnTo>
                <a:lnTo>
                  <a:pt x="3479251" y="-57370"/>
                </a:lnTo>
                <a:lnTo>
                  <a:pt x="3479251" y="-45062"/>
                </a:lnTo>
                <a:lnTo>
                  <a:pt x="3475183" y="-32779"/>
                </a:lnTo>
                <a:lnTo>
                  <a:pt x="3475183" y="-10235"/>
                </a:lnTo>
                <a:lnTo>
                  <a:pt x="3470708" y="0"/>
                </a:lnTo>
                <a:lnTo>
                  <a:pt x="3470708" y="34851"/>
                </a:lnTo>
                <a:lnTo>
                  <a:pt x="3466640" y="0"/>
                </a:lnTo>
                <a:lnTo>
                  <a:pt x="3462572" y="-16377"/>
                </a:lnTo>
                <a:lnTo>
                  <a:pt x="3458096" y="-32779"/>
                </a:lnTo>
                <a:lnTo>
                  <a:pt x="3449553" y="-49157"/>
                </a:lnTo>
                <a:lnTo>
                  <a:pt x="3445485" y="-65559"/>
                </a:lnTo>
                <a:lnTo>
                  <a:pt x="3432873" y="-81961"/>
                </a:lnTo>
                <a:lnTo>
                  <a:pt x="3424330" y="-98339"/>
                </a:lnTo>
                <a:lnTo>
                  <a:pt x="3411312" y="-112694"/>
                </a:lnTo>
                <a:lnTo>
                  <a:pt x="3398700" y="-129096"/>
                </a:lnTo>
                <a:lnTo>
                  <a:pt x="3381776" y="-143427"/>
                </a:lnTo>
                <a:lnTo>
                  <a:pt x="3364771" y="-157782"/>
                </a:lnTo>
                <a:lnTo>
                  <a:pt x="3347806" y="-172112"/>
                </a:lnTo>
                <a:lnTo>
                  <a:pt x="3326611" y="-184420"/>
                </a:lnTo>
                <a:lnTo>
                  <a:pt x="3305374" y="-198750"/>
                </a:lnTo>
                <a:lnTo>
                  <a:pt x="3284179" y="-211058"/>
                </a:lnTo>
                <a:lnTo>
                  <a:pt x="3258711" y="-221294"/>
                </a:lnTo>
                <a:lnTo>
                  <a:pt x="3233244" y="-233602"/>
                </a:lnTo>
                <a:lnTo>
                  <a:pt x="3207777" y="-243838"/>
                </a:lnTo>
                <a:lnTo>
                  <a:pt x="3178079" y="-254099"/>
                </a:lnTo>
                <a:lnTo>
                  <a:pt x="3148380" y="-264335"/>
                </a:lnTo>
                <a:lnTo>
                  <a:pt x="3114451" y="-272523"/>
                </a:lnTo>
                <a:lnTo>
                  <a:pt x="3080481" y="-280737"/>
                </a:lnTo>
                <a:lnTo>
                  <a:pt x="3046552" y="-286879"/>
                </a:lnTo>
                <a:lnTo>
                  <a:pt x="3008351" y="-293020"/>
                </a:lnTo>
                <a:lnTo>
                  <a:pt x="2970191" y="-299162"/>
                </a:lnTo>
                <a:lnTo>
                  <a:pt x="2931990" y="-305328"/>
                </a:lnTo>
                <a:lnTo>
                  <a:pt x="2889558" y="-309423"/>
                </a:lnTo>
                <a:lnTo>
                  <a:pt x="2847126" y="-311470"/>
                </a:lnTo>
                <a:lnTo>
                  <a:pt x="2804694" y="-313517"/>
                </a:lnTo>
                <a:lnTo>
                  <a:pt x="2758031" y="-315564"/>
                </a:lnTo>
                <a:lnTo>
                  <a:pt x="2584032" y="-315564"/>
                </a:lnTo>
                <a:lnTo>
                  <a:pt x="2524636" y="-313517"/>
                </a:lnTo>
                <a:lnTo>
                  <a:pt x="2473742" y="-309423"/>
                </a:lnTo>
                <a:lnTo>
                  <a:pt x="2422807" y="-305328"/>
                </a:lnTo>
                <a:lnTo>
                  <a:pt x="2380375" y="-301209"/>
                </a:lnTo>
                <a:lnTo>
                  <a:pt x="2337944" y="-297115"/>
                </a:lnTo>
                <a:lnTo>
                  <a:pt x="2299743" y="-290973"/>
                </a:lnTo>
                <a:lnTo>
                  <a:pt x="2265813" y="-284832"/>
                </a:lnTo>
                <a:lnTo>
                  <a:pt x="2236115" y="-276618"/>
                </a:lnTo>
                <a:lnTo>
                  <a:pt x="2206417" y="-270476"/>
                </a:lnTo>
                <a:lnTo>
                  <a:pt x="2185181" y="-262288"/>
                </a:lnTo>
                <a:lnTo>
                  <a:pt x="2163985" y="-252027"/>
                </a:lnTo>
                <a:lnTo>
                  <a:pt x="2142749" y="-243838"/>
                </a:lnTo>
                <a:lnTo>
                  <a:pt x="2125784" y="-233602"/>
                </a:lnTo>
                <a:lnTo>
                  <a:pt x="2113050" y="-223341"/>
                </a:lnTo>
                <a:lnTo>
                  <a:pt x="2100317" y="-213105"/>
                </a:lnTo>
                <a:lnTo>
                  <a:pt x="2091855" y="-202870"/>
                </a:lnTo>
                <a:lnTo>
                  <a:pt x="2083352" y="-190562"/>
                </a:lnTo>
                <a:lnTo>
                  <a:pt x="2074890" y="-178279"/>
                </a:lnTo>
                <a:lnTo>
                  <a:pt x="2070619" y="-168018"/>
                </a:lnTo>
                <a:lnTo>
                  <a:pt x="2066388" y="-155735"/>
                </a:lnTo>
                <a:lnTo>
                  <a:pt x="2062157" y="-141379"/>
                </a:lnTo>
                <a:lnTo>
                  <a:pt x="2062157" y="-49157"/>
                </a:lnTo>
                <a:lnTo>
                  <a:pt x="2066388" y="-36874"/>
                </a:lnTo>
                <a:lnTo>
                  <a:pt x="2066388" y="75820"/>
                </a:lnTo>
                <a:lnTo>
                  <a:pt x="1807565" y="118861"/>
                </a:lnTo>
                <a:lnTo>
                  <a:pt x="1803334" y="-12283"/>
                </a:lnTo>
                <a:lnTo>
                  <a:pt x="1803334" y="-57370"/>
                </a:lnTo>
                <a:lnTo>
                  <a:pt x="1807565" y="-67606"/>
                </a:lnTo>
                <a:lnTo>
                  <a:pt x="1807565" y="-106552"/>
                </a:lnTo>
                <a:lnTo>
                  <a:pt x="1811796" y="-116788"/>
                </a:lnTo>
                <a:lnTo>
                  <a:pt x="1811796" y="-133191"/>
                </a:lnTo>
                <a:lnTo>
                  <a:pt x="1816027" y="-141379"/>
                </a:lnTo>
                <a:lnTo>
                  <a:pt x="1816027" y="-155735"/>
                </a:lnTo>
                <a:lnTo>
                  <a:pt x="1820299" y="-161876"/>
                </a:lnTo>
                <a:lnTo>
                  <a:pt x="1820299" y="-174159"/>
                </a:lnTo>
                <a:lnTo>
                  <a:pt x="1824530" y="-180326"/>
                </a:lnTo>
                <a:lnTo>
                  <a:pt x="1824530" y="-186467"/>
                </a:lnTo>
                <a:lnTo>
                  <a:pt x="1828761" y="-190562"/>
                </a:lnTo>
                <a:lnTo>
                  <a:pt x="1828761" y="-202870"/>
                </a:lnTo>
                <a:lnTo>
                  <a:pt x="1833033" y="-206964"/>
                </a:lnTo>
                <a:lnTo>
                  <a:pt x="1833033" y="-217200"/>
                </a:lnTo>
                <a:lnTo>
                  <a:pt x="1837264" y="-217200"/>
                </a:lnTo>
                <a:lnTo>
                  <a:pt x="1833033" y="-221294"/>
                </a:lnTo>
                <a:lnTo>
                  <a:pt x="1833033" y="-225389"/>
                </a:lnTo>
                <a:lnTo>
                  <a:pt x="1828761" y="-231555"/>
                </a:lnTo>
                <a:lnTo>
                  <a:pt x="1820299" y="-235649"/>
                </a:lnTo>
                <a:lnTo>
                  <a:pt x="1816027" y="-239744"/>
                </a:lnTo>
                <a:lnTo>
                  <a:pt x="1807565" y="-243838"/>
                </a:lnTo>
                <a:lnTo>
                  <a:pt x="1794832" y="-247932"/>
                </a:lnTo>
                <a:lnTo>
                  <a:pt x="1786329" y="-252027"/>
                </a:lnTo>
                <a:lnTo>
                  <a:pt x="1773595" y="-258193"/>
                </a:lnTo>
                <a:lnTo>
                  <a:pt x="1760902" y="-262288"/>
                </a:lnTo>
                <a:lnTo>
                  <a:pt x="1748169" y="-266382"/>
                </a:lnTo>
                <a:lnTo>
                  <a:pt x="1735435" y="-268429"/>
                </a:lnTo>
                <a:lnTo>
                  <a:pt x="1718471" y="-272523"/>
                </a:lnTo>
                <a:lnTo>
                  <a:pt x="1705737" y="-276618"/>
                </a:lnTo>
                <a:lnTo>
                  <a:pt x="1688732" y="-280737"/>
                </a:lnTo>
                <a:lnTo>
                  <a:pt x="1676039" y="-284832"/>
                </a:lnTo>
                <a:lnTo>
                  <a:pt x="1659033" y="-286879"/>
                </a:lnTo>
                <a:lnTo>
                  <a:pt x="1646300" y="-290973"/>
                </a:lnTo>
                <a:lnTo>
                  <a:pt x="1629335" y="-293020"/>
                </a:lnTo>
                <a:lnTo>
                  <a:pt x="1616601" y="-297115"/>
                </a:lnTo>
                <a:lnTo>
                  <a:pt x="1603868" y="-299162"/>
                </a:lnTo>
                <a:lnTo>
                  <a:pt x="1591175" y="-301209"/>
                </a:lnTo>
                <a:lnTo>
                  <a:pt x="1578441" y="-303281"/>
                </a:lnTo>
                <a:lnTo>
                  <a:pt x="1565708" y="-305328"/>
                </a:lnTo>
                <a:lnTo>
                  <a:pt x="1552974" y="-307375"/>
                </a:lnTo>
                <a:lnTo>
                  <a:pt x="1544471" y="-309423"/>
                </a:lnTo>
                <a:lnTo>
                  <a:pt x="1536009" y="-311470"/>
                </a:lnTo>
                <a:lnTo>
                  <a:pt x="1527507" y="-311470"/>
                </a:lnTo>
                <a:lnTo>
                  <a:pt x="1523276" y="-313517"/>
                </a:lnTo>
                <a:lnTo>
                  <a:pt x="1429909" y="-313517"/>
                </a:lnTo>
                <a:lnTo>
                  <a:pt x="1421447" y="-311470"/>
                </a:lnTo>
                <a:lnTo>
                  <a:pt x="1400211" y="-311470"/>
                </a:lnTo>
                <a:lnTo>
                  <a:pt x="1391749" y="-309423"/>
                </a:lnTo>
                <a:lnTo>
                  <a:pt x="1383246" y="-309423"/>
                </a:lnTo>
                <a:lnTo>
                  <a:pt x="1374744" y="-307375"/>
                </a:lnTo>
                <a:lnTo>
                  <a:pt x="1366282" y="-307375"/>
                </a:lnTo>
                <a:lnTo>
                  <a:pt x="1357779" y="-305328"/>
                </a:lnTo>
                <a:lnTo>
                  <a:pt x="1353548" y="-303281"/>
                </a:lnTo>
                <a:lnTo>
                  <a:pt x="1345046" y="-303281"/>
                </a:lnTo>
                <a:lnTo>
                  <a:pt x="1336584" y="-301209"/>
                </a:lnTo>
                <a:lnTo>
                  <a:pt x="1332312" y="-299162"/>
                </a:lnTo>
                <a:lnTo>
                  <a:pt x="1323850" y="-297115"/>
                </a:lnTo>
                <a:lnTo>
                  <a:pt x="1319578" y="-295067"/>
                </a:lnTo>
                <a:lnTo>
                  <a:pt x="1315347" y="-293020"/>
                </a:lnTo>
                <a:lnTo>
                  <a:pt x="1311116" y="-290973"/>
                </a:lnTo>
                <a:lnTo>
                  <a:pt x="1306885" y="-286879"/>
                </a:lnTo>
                <a:lnTo>
                  <a:pt x="1302614" y="-284832"/>
                </a:lnTo>
                <a:lnTo>
                  <a:pt x="1298383" y="-280737"/>
                </a:lnTo>
                <a:lnTo>
                  <a:pt x="1298383" y="-278690"/>
                </a:lnTo>
                <a:lnTo>
                  <a:pt x="1294152" y="-274571"/>
                </a:lnTo>
                <a:lnTo>
                  <a:pt x="1294152" y="-272523"/>
                </a:lnTo>
                <a:lnTo>
                  <a:pt x="1289880" y="-268429"/>
                </a:lnTo>
                <a:lnTo>
                  <a:pt x="1289880" y="-249980"/>
                </a:lnTo>
                <a:lnTo>
                  <a:pt x="1294152" y="-247932"/>
                </a:lnTo>
                <a:lnTo>
                  <a:pt x="1294152" y="-211058"/>
                </a:lnTo>
                <a:lnTo>
                  <a:pt x="1298383" y="-206964"/>
                </a:lnTo>
                <a:lnTo>
                  <a:pt x="1298383" y="-96292"/>
                </a:lnTo>
                <a:lnTo>
                  <a:pt x="1294152" y="-90150"/>
                </a:lnTo>
                <a:lnTo>
                  <a:pt x="1294152" y="-84009"/>
                </a:lnTo>
                <a:lnTo>
                  <a:pt x="1289880" y="-75820"/>
                </a:lnTo>
                <a:lnTo>
                  <a:pt x="1289880" y="-69653"/>
                </a:lnTo>
                <a:lnTo>
                  <a:pt x="1285649" y="-63512"/>
                </a:lnTo>
                <a:lnTo>
                  <a:pt x="1285649" y="-55323"/>
                </a:lnTo>
                <a:lnTo>
                  <a:pt x="1281418" y="-49157"/>
                </a:lnTo>
                <a:lnTo>
                  <a:pt x="1277146" y="-43015"/>
                </a:lnTo>
                <a:lnTo>
                  <a:pt x="1272915" y="-36874"/>
                </a:lnTo>
                <a:lnTo>
                  <a:pt x="1268684" y="-28685"/>
                </a:lnTo>
                <a:lnTo>
                  <a:pt x="1260182" y="-22518"/>
                </a:lnTo>
                <a:lnTo>
                  <a:pt x="1255951" y="-18424"/>
                </a:lnTo>
                <a:lnTo>
                  <a:pt x="1247448" y="-12283"/>
                </a:lnTo>
                <a:lnTo>
                  <a:pt x="1243217" y="-6141"/>
                </a:lnTo>
                <a:lnTo>
                  <a:pt x="1234714" y="-2047"/>
                </a:lnTo>
                <a:lnTo>
                  <a:pt x="1226253" y="4119"/>
                </a:lnTo>
                <a:lnTo>
                  <a:pt x="1213519" y="8213"/>
                </a:lnTo>
                <a:lnTo>
                  <a:pt x="1200785" y="14355"/>
                </a:lnTo>
                <a:lnTo>
                  <a:pt x="1188052" y="20496"/>
                </a:lnTo>
                <a:lnTo>
                  <a:pt x="1171087" y="26663"/>
                </a:lnTo>
                <a:lnTo>
                  <a:pt x="1154122" y="34851"/>
                </a:lnTo>
                <a:lnTo>
                  <a:pt x="1132886" y="40993"/>
                </a:lnTo>
                <a:lnTo>
                  <a:pt x="1111690" y="49182"/>
                </a:lnTo>
                <a:lnTo>
                  <a:pt x="1090454" y="55348"/>
                </a:lnTo>
                <a:lnTo>
                  <a:pt x="1069259" y="63537"/>
                </a:lnTo>
                <a:lnTo>
                  <a:pt x="1048022" y="71726"/>
                </a:lnTo>
                <a:lnTo>
                  <a:pt x="1026827" y="77892"/>
                </a:lnTo>
                <a:lnTo>
                  <a:pt x="1001359" y="86081"/>
                </a:lnTo>
                <a:lnTo>
                  <a:pt x="980164" y="94269"/>
                </a:lnTo>
                <a:lnTo>
                  <a:pt x="954697" y="100411"/>
                </a:lnTo>
                <a:lnTo>
                  <a:pt x="929229" y="108625"/>
                </a:lnTo>
                <a:lnTo>
                  <a:pt x="907993" y="114766"/>
                </a:lnTo>
                <a:lnTo>
                  <a:pt x="886797" y="122955"/>
                </a:lnTo>
                <a:lnTo>
                  <a:pt x="861330" y="129121"/>
                </a:lnTo>
                <a:lnTo>
                  <a:pt x="840135" y="135263"/>
                </a:lnTo>
                <a:lnTo>
                  <a:pt x="818898" y="141404"/>
                </a:lnTo>
                <a:lnTo>
                  <a:pt x="801934" y="147546"/>
                </a:lnTo>
                <a:lnTo>
                  <a:pt x="780697" y="153712"/>
                </a:lnTo>
                <a:lnTo>
                  <a:pt x="763733" y="157807"/>
                </a:lnTo>
                <a:lnTo>
                  <a:pt x="746768" y="163948"/>
                </a:lnTo>
                <a:lnTo>
                  <a:pt x="734035" y="168043"/>
                </a:lnTo>
                <a:lnTo>
                  <a:pt x="721301" y="170090"/>
                </a:lnTo>
                <a:lnTo>
                  <a:pt x="712839" y="174184"/>
                </a:lnTo>
                <a:lnTo>
                  <a:pt x="704336" y="176231"/>
                </a:lnTo>
                <a:lnTo>
                  <a:pt x="695874" y="178303"/>
                </a:lnTo>
                <a:lnTo>
                  <a:pt x="691603" y="178303"/>
                </a:lnTo>
                <a:lnTo>
                  <a:pt x="691603" y="180351"/>
                </a:lnTo>
                <a:lnTo>
                  <a:pt x="649171" y="180351"/>
                </a:lnTo>
                <a:lnTo>
                  <a:pt x="644940" y="182398"/>
                </a:lnTo>
                <a:lnTo>
                  <a:pt x="577041" y="182398"/>
                </a:lnTo>
                <a:lnTo>
                  <a:pt x="577041" y="180351"/>
                </a:lnTo>
                <a:lnTo>
                  <a:pt x="568579" y="180351"/>
                </a:lnTo>
                <a:lnTo>
                  <a:pt x="564307" y="178303"/>
                </a:lnTo>
                <a:lnTo>
                  <a:pt x="560076" y="178303"/>
                </a:lnTo>
                <a:lnTo>
                  <a:pt x="555845" y="176231"/>
                </a:lnTo>
                <a:lnTo>
                  <a:pt x="555845" y="174184"/>
                </a:lnTo>
                <a:lnTo>
                  <a:pt x="551573" y="174184"/>
                </a:lnTo>
                <a:lnTo>
                  <a:pt x="551573" y="172137"/>
                </a:lnTo>
                <a:lnTo>
                  <a:pt x="547342" y="172137"/>
                </a:lnTo>
                <a:lnTo>
                  <a:pt x="547342" y="165995"/>
                </a:lnTo>
                <a:lnTo>
                  <a:pt x="543111" y="163948"/>
                </a:lnTo>
                <a:lnTo>
                  <a:pt x="547342" y="114766"/>
                </a:lnTo>
                <a:lnTo>
                  <a:pt x="547342" y="18449"/>
                </a:lnTo>
                <a:lnTo>
                  <a:pt x="551573" y="14355"/>
                </a:lnTo>
                <a:lnTo>
                  <a:pt x="551573" y="8213"/>
                </a:lnTo>
                <a:lnTo>
                  <a:pt x="555845" y="4119"/>
                </a:lnTo>
                <a:lnTo>
                  <a:pt x="560076" y="2072"/>
                </a:lnTo>
                <a:lnTo>
                  <a:pt x="560076" y="0"/>
                </a:lnTo>
                <a:lnTo>
                  <a:pt x="564307" y="-4094"/>
                </a:lnTo>
                <a:lnTo>
                  <a:pt x="568579" y="-6141"/>
                </a:lnTo>
                <a:lnTo>
                  <a:pt x="572810" y="-8188"/>
                </a:lnTo>
                <a:lnTo>
                  <a:pt x="581272" y="-10235"/>
                </a:lnTo>
                <a:lnTo>
                  <a:pt x="585543" y="-12283"/>
                </a:lnTo>
                <a:lnTo>
                  <a:pt x="594005" y="-14330"/>
                </a:lnTo>
                <a:lnTo>
                  <a:pt x="602508" y="-16377"/>
                </a:lnTo>
                <a:lnTo>
                  <a:pt x="611011" y="-18424"/>
                </a:lnTo>
                <a:lnTo>
                  <a:pt x="619472" y="-20471"/>
                </a:lnTo>
                <a:lnTo>
                  <a:pt x="632206" y="-20471"/>
                </a:lnTo>
                <a:lnTo>
                  <a:pt x="644940" y="-22518"/>
                </a:lnTo>
                <a:lnTo>
                  <a:pt x="657673" y="-22518"/>
                </a:lnTo>
                <a:lnTo>
                  <a:pt x="670407" y="-24591"/>
                </a:lnTo>
                <a:lnTo>
                  <a:pt x="687372" y="-24591"/>
                </a:lnTo>
                <a:lnTo>
                  <a:pt x="700105" y="-26638"/>
                </a:lnTo>
                <a:lnTo>
                  <a:pt x="814667" y="-26638"/>
                </a:lnTo>
                <a:lnTo>
                  <a:pt x="818898" y="-24591"/>
                </a:lnTo>
                <a:lnTo>
                  <a:pt x="899531" y="-24591"/>
                </a:lnTo>
                <a:lnTo>
                  <a:pt x="912265" y="-26638"/>
                </a:lnTo>
                <a:lnTo>
                  <a:pt x="946194" y="-26638"/>
                </a:lnTo>
                <a:lnTo>
                  <a:pt x="958928" y="-28685"/>
                </a:lnTo>
                <a:lnTo>
                  <a:pt x="971661" y="-28685"/>
                </a:lnTo>
                <a:lnTo>
                  <a:pt x="984395" y="-30732"/>
                </a:lnTo>
                <a:lnTo>
                  <a:pt x="997128" y="-30732"/>
                </a:lnTo>
                <a:lnTo>
                  <a:pt x="1009862" y="-32779"/>
                </a:lnTo>
                <a:lnTo>
                  <a:pt x="1022596" y="-34826"/>
                </a:lnTo>
                <a:lnTo>
                  <a:pt x="1035289" y="-36874"/>
                </a:lnTo>
                <a:lnTo>
                  <a:pt x="1048022" y="-38921"/>
                </a:lnTo>
                <a:lnTo>
                  <a:pt x="1056525" y="-40968"/>
                </a:lnTo>
                <a:lnTo>
                  <a:pt x="1069259" y="-43015"/>
                </a:lnTo>
                <a:lnTo>
                  <a:pt x="1077721" y="-45062"/>
                </a:lnTo>
                <a:lnTo>
                  <a:pt x="1086223" y="-49157"/>
                </a:lnTo>
                <a:lnTo>
                  <a:pt x="1094726" y="-51229"/>
                </a:lnTo>
                <a:lnTo>
                  <a:pt x="1103188" y="-55323"/>
                </a:lnTo>
                <a:lnTo>
                  <a:pt x="1111690" y="-57370"/>
                </a:lnTo>
                <a:lnTo>
                  <a:pt x="1120152" y="-61465"/>
                </a:lnTo>
                <a:lnTo>
                  <a:pt x="1124424" y="-65559"/>
                </a:lnTo>
                <a:lnTo>
                  <a:pt x="1132886" y="-71701"/>
                </a:lnTo>
                <a:lnTo>
                  <a:pt x="1137158" y="-75820"/>
                </a:lnTo>
                <a:lnTo>
                  <a:pt x="1141389" y="-79914"/>
                </a:lnTo>
                <a:lnTo>
                  <a:pt x="1141389" y="-86056"/>
                </a:lnTo>
                <a:lnTo>
                  <a:pt x="1145620" y="-92197"/>
                </a:lnTo>
                <a:lnTo>
                  <a:pt x="1145620" y="-110647"/>
                </a:lnTo>
                <a:lnTo>
                  <a:pt x="1141389" y="-120883"/>
                </a:lnTo>
                <a:lnTo>
                  <a:pt x="1141389" y="-133191"/>
                </a:lnTo>
                <a:lnTo>
                  <a:pt x="1137158" y="-145474"/>
                </a:lnTo>
                <a:lnTo>
                  <a:pt x="1137158" y="-155735"/>
                </a:lnTo>
                <a:lnTo>
                  <a:pt x="1132886" y="-168018"/>
                </a:lnTo>
                <a:lnTo>
                  <a:pt x="1124424" y="-180326"/>
                </a:lnTo>
                <a:lnTo>
                  <a:pt x="1120152" y="-190562"/>
                </a:lnTo>
                <a:lnTo>
                  <a:pt x="1115921" y="-200797"/>
                </a:lnTo>
                <a:lnTo>
                  <a:pt x="1107460" y="-211058"/>
                </a:lnTo>
                <a:lnTo>
                  <a:pt x="1103188" y="-221294"/>
                </a:lnTo>
                <a:lnTo>
                  <a:pt x="1094726" y="-231555"/>
                </a:lnTo>
                <a:lnTo>
                  <a:pt x="1086223" y="-241791"/>
                </a:lnTo>
                <a:lnTo>
                  <a:pt x="1077721" y="-252027"/>
                </a:lnTo>
                <a:lnTo>
                  <a:pt x="1069259" y="-260240"/>
                </a:lnTo>
                <a:lnTo>
                  <a:pt x="1060756" y="-268429"/>
                </a:lnTo>
                <a:lnTo>
                  <a:pt x="1052294" y="-278690"/>
                </a:lnTo>
                <a:lnTo>
                  <a:pt x="1043791" y="-284832"/>
                </a:lnTo>
                <a:lnTo>
                  <a:pt x="1035289" y="-293020"/>
                </a:lnTo>
                <a:lnTo>
                  <a:pt x="1022596" y="-301209"/>
                </a:lnTo>
                <a:lnTo>
                  <a:pt x="1014093" y="-307375"/>
                </a:lnTo>
                <a:lnTo>
                  <a:pt x="1005590" y="-313517"/>
                </a:lnTo>
                <a:lnTo>
                  <a:pt x="992857" y="-319658"/>
                </a:lnTo>
                <a:lnTo>
                  <a:pt x="984395" y="-323753"/>
                </a:lnTo>
                <a:lnTo>
                  <a:pt x="975892" y="-329919"/>
                </a:lnTo>
                <a:lnTo>
                  <a:pt x="963159" y="-334014"/>
                </a:lnTo>
                <a:lnTo>
                  <a:pt x="954697" y="-336061"/>
                </a:lnTo>
                <a:lnTo>
                  <a:pt x="946194" y="-340155"/>
                </a:lnTo>
                <a:lnTo>
                  <a:pt x="937732" y="-342202"/>
                </a:lnTo>
                <a:lnTo>
                  <a:pt x="924998" y="-344250"/>
                </a:lnTo>
                <a:lnTo>
                  <a:pt x="891028" y="-344250"/>
                </a:lnTo>
                <a:lnTo>
                  <a:pt x="886797" y="-342202"/>
                </a:lnTo>
                <a:lnTo>
                  <a:pt x="878295" y="-342202"/>
                </a:lnTo>
                <a:lnTo>
                  <a:pt x="878295" y="-340155"/>
                </a:lnTo>
                <a:lnTo>
                  <a:pt x="869833" y="-340155"/>
                </a:lnTo>
                <a:lnTo>
                  <a:pt x="865561" y="-338108"/>
                </a:lnTo>
                <a:lnTo>
                  <a:pt x="818898" y="-338108"/>
                </a:lnTo>
                <a:lnTo>
                  <a:pt x="814667" y="-340155"/>
                </a:lnTo>
                <a:lnTo>
                  <a:pt x="801934" y="-340155"/>
                </a:lnTo>
                <a:lnTo>
                  <a:pt x="801934" y="-342202"/>
                </a:lnTo>
                <a:lnTo>
                  <a:pt x="789200" y="-342202"/>
                </a:lnTo>
                <a:lnTo>
                  <a:pt x="784969" y="-344250"/>
                </a:lnTo>
                <a:lnTo>
                  <a:pt x="356419" y="-344250"/>
                </a:lnTo>
                <a:lnTo>
                  <a:pt x="309716" y="-342202"/>
                </a:lnTo>
                <a:lnTo>
                  <a:pt x="263053" y="-340155"/>
                </a:lnTo>
                <a:lnTo>
                  <a:pt x="224852" y="-338108"/>
                </a:lnTo>
                <a:lnTo>
                  <a:pt x="186692" y="-336061"/>
                </a:lnTo>
                <a:lnTo>
                  <a:pt x="156993" y="-331966"/>
                </a:lnTo>
                <a:lnTo>
                  <a:pt x="127254" y="-327847"/>
                </a:lnTo>
                <a:lnTo>
                  <a:pt x="101828" y="-323753"/>
                </a:lnTo>
                <a:lnTo>
                  <a:pt x="63627" y="-311470"/>
                </a:lnTo>
                <a:lnTo>
                  <a:pt x="33929" y="-297115"/>
                </a:lnTo>
                <a:lnTo>
                  <a:pt x="16964" y="-276618"/>
                </a:lnTo>
                <a:lnTo>
                  <a:pt x="8461" y="-266382"/>
                </a:lnTo>
                <a:lnTo>
                  <a:pt x="4230" y="-254099"/>
                </a:lnTo>
                <a:lnTo>
                  <a:pt x="0" y="-239744"/>
                </a:lnTo>
                <a:lnTo>
                  <a:pt x="0" y="-149568"/>
                </a:lnTo>
                <a:lnTo>
                  <a:pt x="4230" y="-124977"/>
                </a:lnTo>
                <a:lnTo>
                  <a:pt x="4230" y="-75820"/>
                </a:lnTo>
                <a:lnTo>
                  <a:pt x="8461" y="-47110"/>
                </a:lnTo>
                <a:lnTo>
                  <a:pt x="8461" y="506151"/>
                </a:lnTo>
                <a:lnTo>
                  <a:pt x="12692" y="516412"/>
                </a:lnTo>
                <a:lnTo>
                  <a:pt x="12692" y="733612"/>
                </a:lnTo>
                <a:lnTo>
                  <a:pt x="8461" y="754109"/>
                </a:lnTo>
                <a:lnTo>
                  <a:pt x="8461" y="809433"/>
                </a:lnTo>
                <a:lnTo>
                  <a:pt x="12692" y="827882"/>
                </a:lnTo>
                <a:lnTo>
                  <a:pt x="12692" y="862734"/>
                </a:lnTo>
                <a:lnTo>
                  <a:pt x="16964" y="879112"/>
                </a:lnTo>
                <a:lnTo>
                  <a:pt x="21195" y="893467"/>
                </a:lnTo>
                <a:lnTo>
                  <a:pt x="21195" y="909844"/>
                </a:lnTo>
                <a:lnTo>
                  <a:pt x="29698" y="924199"/>
                </a:lnTo>
                <a:lnTo>
                  <a:pt x="33929" y="936482"/>
                </a:lnTo>
                <a:lnTo>
                  <a:pt x="42431" y="950838"/>
                </a:lnTo>
                <a:lnTo>
                  <a:pt x="50893" y="961074"/>
                </a:lnTo>
                <a:lnTo>
                  <a:pt x="59396" y="973382"/>
                </a:lnTo>
                <a:lnTo>
                  <a:pt x="72130" y="983617"/>
                </a:lnTo>
                <a:lnTo>
                  <a:pt x="84823" y="993878"/>
                </a:lnTo>
                <a:lnTo>
                  <a:pt x="97556" y="1004114"/>
                </a:lnTo>
                <a:lnTo>
                  <a:pt x="114562" y="1012303"/>
                </a:lnTo>
                <a:lnTo>
                  <a:pt x="131526" y="1020516"/>
                </a:lnTo>
                <a:lnTo>
                  <a:pt x="152722" y="1026658"/>
                </a:lnTo>
                <a:lnTo>
                  <a:pt x="173958" y="1032800"/>
                </a:lnTo>
                <a:lnTo>
                  <a:pt x="199425" y="1036894"/>
                </a:lnTo>
                <a:lnTo>
                  <a:pt x="224852" y="1041013"/>
                </a:lnTo>
                <a:lnTo>
                  <a:pt x="254550" y="1045108"/>
                </a:lnTo>
                <a:lnTo>
                  <a:pt x="284289" y="1047155"/>
                </a:lnTo>
                <a:lnTo>
                  <a:pt x="318218" y="1049202"/>
                </a:lnTo>
                <a:lnTo>
                  <a:pt x="390348" y="1049202"/>
                </a:lnTo>
                <a:lnTo>
                  <a:pt x="407313" y="1047155"/>
                </a:lnTo>
                <a:lnTo>
                  <a:pt x="420047" y="1047155"/>
                </a:lnTo>
                <a:lnTo>
                  <a:pt x="437011" y="1045108"/>
                </a:lnTo>
                <a:lnTo>
                  <a:pt x="449745" y="1043060"/>
                </a:lnTo>
                <a:lnTo>
                  <a:pt x="462479" y="1041013"/>
                </a:lnTo>
                <a:lnTo>
                  <a:pt x="470981" y="1036894"/>
                </a:lnTo>
                <a:lnTo>
                  <a:pt x="483715" y="1034847"/>
                </a:lnTo>
                <a:lnTo>
                  <a:pt x="492177" y="1030752"/>
                </a:lnTo>
                <a:lnTo>
                  <a:pt x="500679" y="1026658"/>
                </a:lnTo>
                <a:lnTo>
                  <a:pt x="504910" y="1020516"/>
                </a:lnTo>
                <a:lnTo>
                  <a:pt x="513413" y="1016422"/>
                </a:lnTo>
                <a:lnTo>
                  <a:pt x="517644" y="1010256"/>
                </a:lnTo>
                <a:lnTo>
                  <a:pt x="526147" y="1004114"/>
                </a:lnTo>
                <a:lnTo>
                  <a:pt x="530378" y="997973"/>
                </a:lnTo>
                <a:lnTo>
                  <a:pt x="534609" y="991831"/>
                </a:lnTo>
                <a:lnTo>
                  <a:pt x="534609" y="983617"/>
                </a:lnTo>
                <a:lnTo>
                  <a:pt x="538840" y="975429"/>
                </a:lnTo>
                <a:lnTo>
                  <a:pt x="543111" y="967240"/>
                </a:lnTo>
                <a:lnTo>
                  <a:pt x="543111" y="948790"/>
                </a:lnTo>
                <a:lnTo>
                  <a:pt x="547342" y="940602"/>
                </a:lnTo>
                <a:lnTo>
                  <a:pt x="547342" y="606563"/>
                </a:lnTo>
                <a:lnTo>
                  <a:pt x="551573" y="598374"/>
                </a:lnTo>
                <a:lnTo>
                  <a:pt x="551573" y="592232"/>
                </a:lnTo>
                <a:lnTo>
                  <a:pt x="555845" y="584044"/>
                </a:lnTo>
                <a:lnTo>
                  <a:pt x="560076" y="577877"/>
                </a:lnTo>
                <a:lnTo>
                  <a:pt x="560076" y="571736"/>
                </a:lnTo>
                <a:lnTo>
                  <a:pt x="564307" y="567641"/>
                </a:lnTo>
                <a:lnTo>
                  <a:pt x="572810" y="563547"/>
                </a:lnTo>
                <a:lnTo>
                  <a:pt x="577041" y="559453"/>
                </a:lnTo>
                <a:lnTo>
                  <a:pt x="581272" y="555333"/>
                </a:lnTo>
                <a:lnTo>
                  <a:pt x="585543" y="553286"/>
                </a:lnTo>
                <a:lnTo>
                  <a:pt x="594005" y="551239"/>
                </a:lnTo>
                <a:lnTo>
                  <a:pt x="598277" y="549192"/>
                </a:lnTo>
                <a:lnTo>
                  <a:pt x="606739" y="547145"/>
                </a:lnTo>
                <a:lnTo>
                  <a:pt x="619472" y="547145"/>
                </a:lnTo>
                <a:lnTo>
                  <a:pt x="627975" y="545097"/>
                </a:lnTo>
                <a:lnTo>
                  <a:pt x="666135" y="545097"/>
                </a:lnTo>
                <a:lnTo>
                  <a:pt x="674638" y="547145"/>
                </a:lnTo>
                <a:lnTo>
                  <a:pt x="734035" y="547145"/>
                </a:lnTo>
                <a:lnTo>
                  <a:pt x="1179590" y="592232"/>
                </a:lnTo>
                <a:lnTo>
                  <a:pt x="1285649" y="778700"/>
                </a:lnTo>
                <a:lnTo>
                  <a:pt x="1281418" y="918058"/>
                </a:lnTo>
                <a:lnTo>
                  <a:pt x="1281418" y="926247"/>
                </a:lnTo>
                <a:lnTo>
                  <a:pt x="1285649" y="934435"/>
                </a:lnTo>
                <a:lnTo>
                  <a:pt x="1289880" y="940602"/>
                </a:lnTo>
                <a:lnTo>
                  <a:pt x="1294152" y="948790"/>
                </a:lnTo>
                <a:lnTo>
                  <a:pt x="1298383" y="954932"/>
                </a:lnTo>
                <a:lnTo>
                  <a:pt x="1302614" y="961074"/>
                </a:lnTo>
                <a:lnTo>
                  <a:pt x="1311116" y="967240"/>
                </a:lnTo>
                <a:lnTo>
                  <a:pt x="1319578" y="971334"/>
                </a:lnTo>
                <a:lnTo>
                  <a:pt x="1328081" y="977476"/>
                </a:lnTo>
                <a:lnTo>
                  <a:pt x="1336584" y="981570"/>
                </a:lnTo>
                <a:lnTo>
                  <a:pt x="1349317" y="985665"/>
                </a:lnTo>
                <a:lnTo>
                  <a:pt x="1357779" y="989784"/>
                </a:lnTo>
                <a:lnTo>
                  <a:pt x="1370513" y="993878"/>
                </a:lnTo>
                <a:lnTo>
                  <a:pt x="1383246" y="997973"/>
                </a:lnTo>
                <a:lnTo>
                  <a:pt x="1395980" y="1002067"/>
                </a:lnTo>
                <a:lnTo>
                  <a:pt x="1408714" y="1004114"/>
                </a:lnTo>
                <a:lnTo>
                  <a:pt x="1417176" y="1006161"/>
                </a:lnTo>
                <a:lnTo>
                  <a:pt x="1429909" y="1010256"/>
                </a:lnTo>
                <a:lnTo>
                  <a:pt x="1442643" y="1012303"/>
                </a:lnTo>
                <a:lnTo>
                  <a:pt x="1455377" y="1014375"/>
                </a:lnTo>
                <a:lnTo>
                  <a:pt x="1468110" y="1016422"/>
                </a:lnTo>
                <a:lnTo>
                  <a:pt x="1480844" y="1018469"/>
                </a:lnTo>
                <a:lnTo>
                  <a:pt x="1493577" y="1018469"/>
                </a:lnTo>
                <a:lnTo>
                  <a:pt x="1506311" y="1020516"/>
                </a:lnTo>
                <a:lnTo>
                  <a:pt x="1514773" y="1020516"/>
                </a:lnTo>
                <a:lnTo>
                  <a:pt x="1527507" y="1022564"/>
                </a:lnTo>
                <a:lnTo>
                  <a:pt x="1544471" y="1022564"/>
                </a:lnTo>
                <a:lnTo>
                  <a:pt x="1557205" y="1024611"/>
                </a:lnTo>
                <a:lnTo>
                  <a:pt x="1659033" y="1024611"/>
                </a:lnTo>
                <a:lnTo>
                  <a:pt x="1676039" y="1022564"/>
                </a:lnTo>
                <a:lnTo>
                  <a:pt x="1693003" y="1022564"/>
                </a:lnTo>
                <a:lnTo>
                  <a:pt x="1705737" y="1020516"/>
                </a:lnTo>
                <a:lnTo>
                  <a:pt x="1722702" y="1018469"/>
                </a:lnTo>
                <a:lnTo>
                  <a:pt x="1731163" y="1016422"/>
                </a:lnTo>
                <a:lnTo>
                  <a:pt x="1743897" y="1014375"/>
                </a:lnTo>
                <a:lnTo>
                  <a:pt x="1752400" y="1010256"/>
                </a:lnTo>
                <a:lnTo>
                  <a:pt x="1760902" y="1006161"/>
                </a:lnTo>
                <a:lnTo>
                  <a:pt x="1769364" y="1002067"/>
                </a:lnTo>
                <a:lnTo>
                  <a:pt x="1773595" y="995925"/>
                </a:lnTo>
                <a:lnTo>
                  <a:pt x="1782098" y="989784"/>
                </a:lnTo>
                <a:lnTo>
                  <a:pt x="1786329" y="983617"/>
                </a:lnTo>
                <a:lnTo>
                  <a:pt x="1790601" y="973382"/>
                </a:lnTo>
                <a:lnTo>
                  <a:pt x="1790601" y="965193"/>
                </a:lnTo>
                <a:lnTo>
                  <a:pt x="1794832" y="954932"/>
                </a:lnTo>
                <a:lnTo>
                  <a:pt x="1799063" y="942649"/>
                </a:lnTo>
                <a:lnTo>
                  <a:pt x="1799063" y="899608"/>
                </a:lnTo>
                <a:lnTo>
                  <a:pt x="1803334" y="883206"/>
                </a:lnTo>
                <a:lnTo>
                  <a:pt x="1803334" y="844285"/>
                </a:lnTo>
                <a:lnTo>
                  <a:pt x="1799063" y="823788"/>
                </a:lnTo>
                <a:lnTo>
                  <a:pt x="1799063" y="690597"/>
                </a:lnTo>
                <a:lnTo>
                  <a:pt x="2057885" y="518459"/>
                </a:lnTo>
                <a:lnTo>
                  <a:pt x="2057885" y="819694"/>
                </a:lnTo>
                <a:lnTo>
                  <a:pt x="2062157" y="831977"/>
                </a:lnTo>
                <a:lnTo>
                  <a:pt x="2062157" y="856568"/>
                </a:lnTo>
                <a:lnTo>
                  <a:pt x="2066388" y="866829"/>
                </a:lnTo>
                <a:lnTo>
                  <a:pt x="2070619" y="879112"/>
                </a:lnTo>
                <a:lnTo>
                  <a:pt x="2070619" y="891420"/>
                </a:lnTo>
                <a:lnTo>
                  <a:pt x="2074890" y="901655"/>
                </a:lnTo>
                <a:lnTo>
                  <a:pt x="2083352" y="913964"/>
                </a:lnTo>
                <a:lnTo>
                  <a:pt x="2087624" y="924199"/>
                </a:lnTo>
                <a:lnTo>
                  <a:pt x="2096086" y="936482"/>
                </a:lnTo>
                <a:lnTo>
                  <a:pt x="2104588" y="946743"/>
                </a:lnTo>
                <a:lnTo>
                  <a:pt x="2113050" y="956979"/>
                </a:lnTo>
                <a:lnTo>
                  <a:pt x="2121553" y="967240"/>
                </a:lnTo>
                <a:lnTo>
                  <a:pt x="2134287" y="975429"/>
                </a:lnTo>
                <a:lnTo>
                  <a:pt x="2147020" y="983617"/>
                </a:lnTo>
                <a:lnTo>
                  <a:pt x="2163985" y="991831"/>
                </a:lnTo>
                <a:lnTo>
                  <a:pt x="2176719" y="1000020"/>
                </a:lnTo>
                <a:lnTo>
                  <a:pt x="2193683" y="1008208"/>
                </a:lnTo>
                <a:lnTo>
                  <a:pt x="2214879" y="1014375"/>
                </a:lnTo>
                <a:lnTo>
                  <a:pt x="2236115" y="1020516"/>
                </a:lnTo>
                <a:lnTo>
                  <a:pt x="2257311" y="1026658"/>
                </a:lnTo>
                <a:lnTo>
                  <a:pt x="2282778" y="1030752"/>
                </a:lnTo>
                <a:lnTo>
                  <a:pt x="2308245" y="1034847"/>
                </a:lnTo>
                <a:lnTo>
                  <a:pt x="2337944" y="1036894"/>
                </a:lnTo>
                <a:lnTo>
                  <a:pt x="2367642" y="1038941"/>
                </a:lnTo>
                <a:lnTo>
                  <a:pt x="2397340" y="1041013"/>
                </a:lnTo>
                <a:lnTo>
                  <a:pt x="2473742" y="1041013"/>
                </a:lnTo>
                <a:lnTo>
                  <a:pt x="2486475" y="1038941"/>
                </a:lnTo>
                <a:lnTo>
                  <a:pt x="2494937" y="1038941"/>
                </a:lnTo>
                <a:lnTo>
                  <a:pt x="2499209" y="1036894"/>
                </a:lnTo>
                <a:lnTo>
                  <a:pt x="2507671" y="1034847"/>
                </a:lnTo>
                <a:lnTo>
                  <a:pt x="2511902" y="1032800"/>
                </a:lnTo>
                <a:lnTo>
                  <a:pt x="2520405" y="1030752"/>
                </a:lnTo>
                <a:lnTo>
                  <a:pt x="2524636" y="1028705"/>
                </a:lnTo>
                <a:lnTo>
                  <a:pt x="2528907" y="1026658"/>
                </a:lnTo>
                <a:lnTo>
                  <a:pt x="2533138" y="1022564"/>
                </a:lnTo>
                <a:lnTo>
                  <a:pt x="2537369" y="1020516"/>
                </a:lnTo>
                <a:lnTo>
                  <a:pt x="2541600" y="1016422"/>
                </a:lnTo>
                <a:lnTo>
                  <a:pt x="2541600" y="1012303"/>
                </a:lnTo>
                <a:lnTo>
                  <a:pt x="2545872" y="1008208"/>
                </a:lnTo>
                <a:lnTo>
                  <a:pt x="2550103" y="1002067"/>
                </a:lnTo>
                <a:lnTo>
                  <a:pt x="2550103" y="991831"/>
                </a:lnTo>
                <a:lnTo>
                  <a:pt x="2554334" y="985665"/>
                </a:lnTo>
                <a:lnTo>
                  <a:pt x="2554334" y="620918"/>
                </a:lnTo>
                <a:lnTo>
                  <a:pt x="2575570" y="635273"/>
                </a:lnTo>
                <a:lnTo>
                  <a:pt x="2596766" y="651650"/>
                </a:lnTo>
                <a:lnTo>
                  <a:pt x="2613771" y="666006"/>
                </a:lnTo>
                <a:lnTo>
                  <a:pt x="2634967" y="682383"/>
                </a:lnTo>
                <a:lnTo>
                  <a:pt x="2660434" y="698785"/>
                </a:lnTo>
                <a:lnTo>
                  <a:pt x="2681630" y="715188"/>
                </a:lnTo>
                <a:lnTo>
                  <a:pt x="2707097" y="733612"/>
                </a:lnTo>
                <a:lnTo>
                  <a:pt x="2728333" y="750015"/>
                </a:lnTo>
                <a:lnTo>
                  <a:pt x="2753760" y="766417"/>
                </a:lnTo>
                <a:lnTo>
                  <a:pt x="2779227" y="784842"/>
                </a:lnTo>
                <a:lnTo>
                  <a:pt x="2804694" y="801244"/>
                </a:lnTo>
                <a:lnTo>
                  <a:pt x="2830162" y="819694"/>
                </a:lnTo>
                <a:lnTo>
                  <a:pt x="2855629" y="836071"/>
                </a:lnTo>
                <a:lnTo>
                  <a:pt x="2881055" y="852473"/>
                </a:lnTo>
                <a:lnTo>
                  <a:pt x="2910754" y="868876"/>
                </a:lnTo>
                <a:lnTo>
                  <a:pt x="2936221" y="885253"/>
                </a:lnTo>
                <a:lnTo>
                  <a:pt x="2961688" y="901655"/>
                </a:lnTo>
                <a:lnTo>
                  <a:pt x="2987155" y="916011"/>
                </a:lnTo>
                <a:lnTo>
                  <a:pt x="3012623" y="930341"/>
                </a:lnTo>
                <a:lnTo>
                  <a:pt x="3038049" y="944696"/>
                </a:lnTo>
                <a:lnTo>
                  <a:pt x="3063517" y="956979"/>
                </a:lnTo>
                <a:lnTo>
                  <a:pt x="3088984" y="969287"/>
                </a:lnTo>
                <a:lnTo>
                  <a:pt x="3114451" y="981570"/>
                </a:lnTo>
                <a:lnTo>
                  <a:pt x="3135647" y="991831"/>
                </a:lnTo>
                <a:lnTo>
                  <a:pt x="3161114" y="1002067"/>
                </a:lnTo>
                <a:lnTo>
                  <a:pt x="3182350" y="1010256"/>
                </a:lnTo>
                <a:lnTo>
                  <a:pt x="3203546" y="1018469"/>
                </a:lnTo>
                <a:lnTo>
                  <a:pt x="3224782" y="1024611"/>
                </a:lnTo>
                <a:lnTo>
                  <a:pt x="3241747" y="1028705"/>
                </a:lnTo>
                <a:lnTo>
                  <a:pt x="3262942" y="1032800"/>
                </a:lnTo>
                <a:lnTo>
                  <a:pt x="3279907" y="1034847"/>
                </a:lnTo>
                <a:lnTo>
                  <a:pt x="3305374" y="1034847"/>
                </a:lnTo>
                <a:lnTo>
                  <a:pt x="3313877" y="1032800"/>
                </a:lnTo>
                <a:lnTo>
                  <a:pt x="3318108" y="1032800"/>
                </a:lnTo>
                <a:lnTo>
                  <a:pt x="3326611" y="1030752"/>
                </a:lnTo>
                <a:lnTo>
                  <a:pt x="3330842" y="1026658"/>
                </a:lnTo>
                <a:lnTo>
                  <a:pt x="3339344" y="1024611"/>
                </a:lnTo>
                <a:lnTo>
                  <a:pt x="3343575" y="1022564"/>
                </a:lnTo>
                <a:lnTo>
                  <a:pt x="3352078" y="1018469"/>
                </a:lnTo>
                <a:lnTo>
                  <a:pt x="3360540" y="1014375"/>
                </a:lnTo>
                <a:lnTo>
                  <a:pt x="3364771" y="1010256"/>
                </a:lnTo>
                <a:lnTo>
                  <a:pt x="3373273" y="1006161"/>
                </a:lnTo>
                <a:lnTo>
                  <a:pt x="3381776" y="1002067"/>
                </a:lnTo>
                <a:lnTo>
                  <a:pt x="3386007" y="997973"/>
                </a:lnTo>
                <a:lnTo>
                  <a:pt x="3394632" y="991831"/>
                </a:lnTo>
                <a:lnTo>
                  <a:pt x="3403175" y="987712"/>
                </a:lnTo>
                <a:lnTo>
                  <a:pt x="3407243" y="981570"/>
                </a:lnTo>
                <a:lnTo>
                  <a:pt x="3415787" y="977476"/>
                </a:lnTo>
                <a:lnTo>
                  <a:pt x="3419855" y="971334"/>
                </a:lnTo>
                <a:lnTo>
                  <a:pt x="3428398" y="967240"/>
                </a:lnTo>
                <a:lnTo>
                  <a:pt x="3432873" y="961074"/>
                </a:lnTo>
                <a:lnTo>
                  <a:pt x="3441010" y="954932"/>
                </a:lnTo>
                <a:lnTo>
                  <a:pt x="3445485" y="948790"/>
                </a:lnTo>
                <a:lnTo>
                  <a:pt x="3449553" y="944696"/>
                </a:lnTo>
                <a:lnTo>
                  <a:pt x="3454028" y="938555"/>
                </a:lnTo>
                <a:lnTo>
                  <a:pt x="3458096" y="932388"/>
                </a:lnTo>
                <a:lnTo>
                  <a:pt x="3462572" y="928294"/>
                </a:lnTo>
                <a:lnTo>
                  <a:pt x="3462572" y="922152"/>
                </a:lnTo>
                <a:lnTo>
                  <a:pt x="3466640" y="918058"/>
                </a:lnTo>
                <a:lnTo>
                  <a:pt x="3466640" y="911891"/>
                </a:lnTo>
                <a:lnTo>
                  <a:pt x="3470708" y="907797"/>
                </a:lnTo>
                <a:lnTo>
                  <a:pt x="3470708" y="901655"/>
                </a:lnTo>
                <a:lnTo>
                  <a:pt x="3466640" y="893467"/>
                </a:lnTo>
                <a:lnTo>
                  <a:pt x="3466640" y="883206"/>
                </a:lnTo>
                <a:lnTo>
                  <a:pt x="3458096" y="870923"/>
                </a:lnTo>
                <a:lnTo>
                  <a:pt x="3454028" y="860662"/>
                </a:lnTo>
                <a:lnTo>
                  <a:pt x="3445485" y="848379"/>
                </a:lnTo>
                <a:lnTo>
                  <a:pt x="3432873" y="834024"/>
                </a:lnTo>
                <a:lnTo>
                  <a:pt x="3419855" y="821741"/>
                </a:lnTo>
                <a:lnTo>
                  <a:pt x="3407243" y="807386"/>
                </a:lnTo>
                <a:lnTo>
                  <a:pt x="3394632" y="793055"/>
                </a:lnTo>
                <a:lnTo>
                  <a:pt x="3381776" y="778700"/>
                </a:lnTo>
                <a:lnTo>
                  <a:pt x="3364771" y="762323"/>
                </a:lnTo>
                <a:lnTo>
                  <a:pt x="3347806" y="747968"/>
                </a:lnTo>
                <a:lnTo>
                  <a:pt x="3330842" y="733612"/>
                </a:lnTo>
                <a:lnTo>
                  <a:pt x="3313877" y="717235"/>
                </a:lnTo>
                <a:lnTo>
                  <a:pt x="3292641" y="702880"/>
                </a:lnTo>
                <a:lnTo>
                  <a:pt x="3275676" y="686502"/>
                </a:lnTo>
                <a:lnTo>
                  <a:pt x="3258711" y="672147"/>
                </a:lnTo>
                <a:lnTo>
                  <a:pt x="3241747" y="655745"/>
                </a:lnTo>
                <a:lnTo>
                  <a:pt x="3220510" y="641415"/>
                </a:lnTo>
                <a:lnTo>
                  <a:pt x="3203546" y="627059"/>
                </a:lnTo>
                <a:lnTo>
                  <a:pt x="3186581" y="612729"/>
                </a:lnTo>
                <a:lnTo>
                  <a:pt x="3173848" y="598374"/>
                </a:lnTo>
                <a:lnTo>
                  <a:pt x="3156883" y="584044"/>
                </a:lnTo>
                <a:lnTo>
                  <a:pt x="3144149" y="571736"/>
                </a:lnTo>
                <a:lnTo>
                  <a:pt x="3131416" y="559453"/>
                </a:lnTo>
                <a:lnTo>
                  <a:pt x="3118682" y="547145"/>
                </a:lnTo>
                <a:lnTo>
                  <a:pt x="3105948" y="534862"/>
                </a:lnTo>
                <a:lnTo>
                  <a:pt x="3097486" y="524601"/>
                </a:lnTo>
                <a:lnTo>
                  <a:pt x="3093215" y="516412"/>
                </a:lnTo>
                <a:lnTo>
                  <a:pt x="3084753" y="506151"/>
                </a:lnTo>
                <a:lnTo>
                  <a:pt x="3084753" y="497962"/>
                </a:lnTo>
                <a:lnTo>
                  <a:pt x="3080481" y="491821"/>
                </a:lnTo>
                <a:lnTo>
                  <a:pt x="3105948" y="491821"/>
                </a:lnTo>
                <a:lnTo>
                  <a:pt x="3118682" y="493868"/>
                </a:lnTo>
                <a:lnTo>
                  <a:pt x="3148380" y="493868"/>
                </a:lnTo>
                <a:lnTo>
                  <a:pt x="3165345" y="495915"/>
                </a:lnTo>
                <a:lnTo>
                  <a:pt x="3186581" y="497962"/>
                </a:lnTo>
                <a:lnTo>
                  <a:pt x="3207777" y="500010"/>
                </a:lnTo>
                <a:lnTo>
                  <a:pt x="3229013" y="502057"/>
                </a:lnTo>
                <a:lnTo>
                  <a:pt x="3250209" y="504104"/>
                </a:lnTo>
                <a:lnTo>
                  <a:pt x="3275676" y="506151"/>
                </a:lnTo>
                <a:lnTo>
                  <a:pt x="3301143" y="508223"/>
                </a:lnTo>
                <a:lnTo>
                  <a:pt x="3326611" y="512318"/>
                </a:lnTo>
                <a:lnTo>
                  <a:pt x="3352078" y="516412"/>
                </a:lnTo>
                <a:lnTo>
                  <a:pt x="3377504" y="520506"/>
                </a:lnTo>
                <a:lnTo>
                  <a:pt x="3403175" y="524601"/>
                </a:lnTo>
                <a:lnTo>
                  <a:pt x="3428398" y="530742"/>
                </a:lnTo>
                <a:lnTo>
                  <a:pt x="3454028" y="534862"/>
                </a:lnTo>
                <a:lnTo>
                  <a:pt x="3479251" y="541003"/>
                </a:lnTo>
                <a:lnTo>
                  <a:pt x="3504881" y="549192"/>
                </a:lnTo>
                <a:lnTo>
                  <a:pt x="3526036" y="555333"/>
                </a:lnTo>
                <a:lnTo>
                  <a:pt x="3547191" y="563547"/>
                </a:lnTo>
                <a:lnTo>
                  <a:pt x="3568346" y="571736"/>
                </a:lnTo>
                <a:lnTo>
                  <a:pt x="3585433" y="579924"/>
                </a:lnTo>
                <a:lnTo>
                  <a:pt x="3602519" y="590185"/>
                </a:lnTo>
                <a:lnTo>
                  <a:pt x="3619199" y="600421"/>
                </a:lnTo>
                <a:lnTo>
                  <a:pt x="3632218" y="610682"/>
                </a:lnTo>
                <a:lnTo>
                  <a:pt x="3640761" y="622965"/>
                </a:lnTo>
                <a:lnTo>
                  <a:pt x="3648898" y="635273"/>
                </a:lnTo>
                <a:lnTo>
                  <a:pt x="3653373" y="649603"/>
                </a:lnTo>
                <a:lnTo>
                  <a:pt x="3657441" y="661911"/>
                </a:lnTo>
                <a:lnTo>
                  <a:pt x="3661916" y="676241"/>
                </a:lnTo>
                <a:lnTo>
                  <a:pt x="3665984" y="692644"/>
                </a:lnTo>
                <a:lnTo>
                  <a:pt x="3665984" y="706974"/>
                </a:lnTo>
                <a:lnTo>
                  <a:pt x="3670459" y="723376"/>
                </a:lnTo>
                <a:lnTo>
                  <a:pt x="3674528" y="737732"/>
                </a:lnTo>
                <a:lnTo>
                  <a:pt x="3674528" y="754109"/>
                </a:lnTo>
                <a:lnTo>
                  <a:pt x="3678596" y="770511"/>
                </a:lnTo>
                <a:lnTo>
                  <a:pt x="3683071" y="786914"/>
                </a:lnTo>
                <a:lnTo>
                  <a:pt x="3683071" y="803291"/>
                </a:lnTo>
                <a:lnTo>
                  <a:pt x="3687139" y="819694"/>
                </a:lnTo>
                <a:lnTo>
                  <a:pt x="3691614" y="836071"/>
                </a:lnTo>
                <a:lnTo>
                  <a:pt x="3695683" y="852473"/>
                </a:lnTo>
                <a:lnTo>
                  <a:pt x="3700158" y="868876"/>
                </a:lnTo>
                <a:lnTo>
                  <a:pt x="3704226" y="883206"/>
                </a:lnTo>
                <a:lnTo>
                  <a:pt x="3712769" y="899608"/>
                </a:lnTo>
                <a:lnTo>
                  <a:pt x="3716837" y="913964"/>
                </a:lnTo>
                <a:lnTo>
                  <a:pt x="3725381" y="928294"/>
                </a:lnTo>
                <a:lnTo>
                  <a:pt x="3733924" y="942649"/>
                </a:lnTo>
                <a:lnTo>
                  <a:pt x="3742467" y="954932"/>
                </a:lnTo>
                <a:lnTo>
                  <a:pt x="3755079" y="967240"/>
                </a:lnTo>
                <a:lnTo>
                  <a:pt x="3763622" y="979523"/>
                </a:lnTo>
                <a:lnTo>
                  <a:pt x="3776234" y="989784"/>
                </a:lnTo>
                <a:lnTo>
                  <a:pt x="3789252" y="1000020"/>
                </a:lnTo>
                <a:lnTo>
                  <a:pt x="3805932" y="1010256"/>
                </a:lnTo>
                <a:lnTo>
                  <a:pt x="3818951" y="1018469"/>
                </a:lnTo>
                <a:lnTo>
                  <a:pt x="3835630" y="1024611"/>
                </a:lnTo>
                <a:lnTo>
                  <a:pt x="3857192" y="1030752"/>
                </a:lnTo>
                <a:lnTo>
                  <a:pt x="3878347" y="1034847"/>
                </a:lnTo>
                <a:lnTo>
                  <a:pt x="3899502" y="1038941"/>
                </a:lnTo>
                <a:lnTo>
                  <a:pt x="3924725" y="1041013"/>
                </a:lnTo>
                <a:lnTo>
                  <a:pt x="3971510" y="1041013"/>
                </a:lnTo>
                <a:lnTo>
                  <a:pt x="3984122" y="1038941"/>
                </a:lnTo>
                <a:lnTo>
                  <a:pt x="4005683" y="1036894"/>
                </a:lnTo>
                <a:lnTo>
                  <a:pt x="4026838" y="1036894"/>
                </a:lnTo>
                <a:lnTo>
                  <a:pt x="4056537" y="1034847"/>
                </a:lnTo>
                <a:lnTo>
                  <a:pt x="4086235" y="1030752"/>
                </a:lnTo>
                <a:lnTo>
                  <a:pt x="4115933" y="1028705"/>
                </a:lnTo>
                <a:lnTo>
                  <a:pt x="4149700" y="1026658"/>
                </a:lnTo>
                <a:lnTo>
                  <a:pt x="4183873" y="1024611"/>
                </a:lnTo>
                <a:lnTo>
                  <a:pt x="4221708" y="1020516"/>
                </a:lnTo>
                <a:lnTo>
                  <a:pt x="4259949" y="1016422"/>
                </a:lnTo>
                <a:lnTo>
                  <a:pt x="4302666" y="1014375"/>
                </a:lnTo>
                <a:lnTo>
                  <a:pt x="4340908" y="1010256"/>
                </a:lnTo>
                <a:lnTo>
                  <a:pt x="4383217" y="1006161"/>
                </a:lnTo>
                <a:lnTo>
                  <a:pt x="4421459" y="1002067"/>
                </a:lnTo>
                <a:lnTo>
                  <a:pt x="4463769" y="997973"/>
                </a:lnTo>
                <a:lnTo>
                  <a:pt x="4502010" y="993878"/>
                </a:lnTo>
                <a:lnTo>
                  <a:pt x="4540252" y="989784"/>
                </a:lnTo>
                <a:lnTo>
                  <a:pt x="4578494" y="983617"/>
                </a:lnTo>
                <a:lnTo>
                  <a:pt x="4616328" y="979523"/>
                </a:lnTo>
                <a:lnTo>
                  <a:pt x="4650502" y="975429"/>
                </a:lnTo>
                <a:lnTo>
                  <a:pt x="4680200" y="971334"/>
                </a:lnTo>
                <a:lnTo>
                  <a:pt x="4709898" y="965193"/>
                </a:lnTo>
                <a:lnTo>
                  <a:pt x="4735121" y="961074"/>
                </a:lnTo>
                <a:lnTo>
                  <a:pt x="4760751" y="956979"/>
                </a:lnTo>
                <a:lnTo>
                  <a:pt x="4777838" y="950838"/>
                </a:lnTo>
                <a:lnTo>
                  <a:pt x="4794925" y="946743"/>
                </a:lnTo>
                <a:lnTo>
                  <a:pt x="4807536" y="940602"/>
                </a:lnTo>
                <a:lnTo>
                  <a:pt x="4816080" y="936482"/>
                </a:lnTo>
                <a:lnTo>
                  <a:pt x="4816080" y="897561"/>
                </a:lnTo>
                <a:lnTo>
                  <a:pt x="4820148" y="883206"/>
                </a:lnTo>
                <a:lnTo>
                  <a:pt x="4820148" y="852473"/>
                </a:lnTo>
                <a:lnTo>
                  <a:pt x="4824623" y="840190"/>
                </a:lnTo>
                <a:lnTo>
                  <a:pt x="4824623" y="801244"/>
                </a:lnTo>
                <a:lnTo>
                  <a:pt x="4828691" y="791008"/>
                </a:lnTo>
                <a:lnTo>
                  <a:pt x="4828691" y="752062"/>
                </a:lnTo>
                <a:lnTo>
                  <a:pt x="4824623" y="743873"/>
                </a:lnTo>
                <a:lnTo>
                  <a:pt x="4824623" y="735684"/>
                </a:lnTo>
                <a:lnTo>
                  <a:pt x="4820148" y="727471"/>
                </a:lnTo>
                <a:lnTo>
                  <a:pt x="4816080" y="721329"/>
                </a:lnTo>
                <a:lnTo>
                  <a:pt x="4811604" y="715188"/>
                </a:lnTo>
                <a:lnTo>
                  <a:pt x="4807536" y="709021"/>
                </a:lnTo>
                <a:lnTo>
                  <a:pt x="4798993" y="704927"/>
                </a:lnTo>
                <a:lnTo>
                  <a:pt x="4790450" y="700833"/>
                </a:lnTo>
                <a:lnTo>
                  <a:pt x="4781906" y="696738"/>
                </a:lnTo>
                <a:lnTo>
                  <a:pt x="4773363" y="692644"/>
                </a:lnTo>
                <a:lnTo>
                  <a:pt x="4760751" y="688550"/>
                </a:lnTo>
                <a:lnTo>
                  <a:pt x="4748140" y="686502"/>
                </a:lnTo>
                <a:lnTo>
                  <a:pt x="4731053" y="684430"/>
                </a:lnTo>
                <a:lnTo>
                  <a:pt x="4718441" y="682383"/>
                </a:lnTo>
                <a:lnTo>
                  <a:pt x="4697287" y="680336"/>
                </a:lnTo>
                <a:lnTo>
                  <a:pt x="4680200" y="680336"/>
                </a:lnTo>
                <a:lnTo>
                  <a:pt x="4659045" y="678289"/>
                </a:lnTo>
                <a:lnTo>
                  <a:pt x="4612260" y="678289"/>
                </a:lnTo>
                <a:lnTo>
                  <a:pt x="4608192" y="680336"/>
                </a:lnTo>
                <a:lnTo>
                  <a:pt x="4578494" y="680336"/>
                </a:lnTo>
                <a:lnTo>
                  <a:pt x="4574018" y="682383"/>
                </a:lnTo>
                <a:lnTo>
                  <a:pt x="4556932" y="682383"/>
                </a:lnTo>
                <a:lnTo>
                  <a:pt x="4552864" y="684430"/>
                </a:lnTo>
                <a:lnTo>
                  <a:pt x="4535777" y="684430"/>
                </a:lnTo>
                <a:lnTo>
                  <a:pt x="4527234" y="686502"/>
                </a:lnTo>
                <a:lnTo>
                  <a:pt x="4510554" y="686502"/>
                </a:lnTo>
                <a:lnTo>
                  <a:pt x="4506079" y="688550"/>
                </a:lnTo>
                <a:lnTo>
                  <a:pt x="4480855" y="688550"/>
                </a:lnTo>
                <a:lnTo>
                  <a:pt x="4472312" y="690597"/>
                </a:lnTo>
                <a:lnTo>
                  <a:pt x="4451157" y="690597"/>
                </a:lnTo>
                <a:lnTo>
                  <a:pt x="4451157" y="688550"/>
                </a:lnTo>
                <a:lnTo>
                  <a:pt x="4438139" y="688550"/>
                </a:lnTo>
                <a:lnTo>
                  <a:pt x="4434071" y="686502"/>
                </a:lnTo>
                <a:lnTo>
                  <a:pt x="4430002" y="686502"/>
                </a:lnTo>
                <a:lnTo>
                  <a:pt x="4430002" y="684430"/>
                </a:lnTo>
                <a:lnTo>
                  <a:pt x="4425527" y="684430"/>
                </a:lnTo>
                <a:lnTo>
                  <a:pt x="4425527" y="682383"/>
                </a:lnTo>
                <a:lnTo>
                  <a:pt x="4421459" y="682383"/>
                </a:lnTo>
                <a:lnTo>
                  <a:pt x="4421459" y="680336"/>
                </a:lnTo>
                <a:lnTo>
                  <a:pt x="4416984" y="680336"/>
                </a:lnTo>
                <a:lnTo>
                  <a:pt x="4416984" y="678289"/>
                </a:lnTo>
                <a:lnTo>
                  <a:pt x="4412916" y="678289"/>
                </a:lnTo>
                <a:lnTo>
                  <a:pt x="4412916" y="676241"/>
                </a:lnTo>
                <a:lnTo>
                  <a:pt x="4408441" y="676241"/>
                </a:lnTo>
                <a:lnTo>
                  <a:pt x="4408441" y="672147"/>
                </a:lnTo>
                <a:lnTo>
                  <a:pt x="4404372" y="670100"/>
                </a:lnTo>
                <a:lnTo>
                  <a:pt x="4404372" y="663958"/>
                </a:lnTo>
                <a:lnTo>
                  <a:pt x="4400304" y="661911"/>
                </a:lnTo>
                <a:lnTo>
                  <a:pt x="4400304" y="571736"/>
                </a:lnTo>
                <a:lnTo>
                  <a:pt x="4404372" y="563547"/>
                </a:lnTo>
                <a:lnTo>
                  <a:pt x="4404372" y="551239"/>
                </a:lnTo>
                <a:lnTo>
                  <a:pt x="4408441" y="545097"/>
                </a:lnTo>
                <a:lnTo>
                  <a:pt x="4408441" y="541003"/>
                </a:lnTo>
                <a:lnTo>
                  <a:pt x="4412916" y="534862"/>
                </a:lnTo>
                <a:lnTo>
                  <a:pt x="4416984" y="532814"/>
                </a:lnTo>
                <a:lnTo>
                  <a:pt x="4421459" y="528695"/>
                </a:lnTo>
                <a:lnTo>
                  <a:pt x="4425527" y="524601"/>
                </a:lnTo>
                <a:lnTo>
                  <a:pt x="4430002" y="522554"/>
                </a:lnTo>
                <a:lnTo>
                  <a:pt x="4438139" y="520506"/>
                </a:lnTo>
                <a:lnTo>
                  <a:pt x="4446682" y="518459"/>
                </a:lnTo>
                <a:lnTo>
                  <a:pt x="4455225" y="516412"/>
                </a:lnTo>
                <a:lnTo>
                  <a:pt x="4463769" y="514365"/>
                </a:lnTo>
                <a:lnTo>
                  <a:pt x="4476380" y="512318"/>
                </a:lnTo>
                <a:lnTo>
                  <a:pt x="4489399" y="512318"/>
                </a:lnTo>
                <a:lnTo>
                  <a:pt x="4502010" y="510270"/>
                </a:lnTo>
                <a:lnTo>
                  <a:pt x="4514622" y="508223"/>
                </a:lnTo>
                <a:lnTo>
                  <a:pt x="4531709" y="506151"/>
                </a:lnTo>
                <a:lnTo>
                  <a:pt x="4548795" y="506151"/>
                </a:lnTo>
                <a:lnTo>
                  <a:pt x="4565475" y="504104"/>
                </a:lnTo>
                <a:lnTo>
                  <a:pt x="4586630" y="502057"/>
                </a:lnTo>
                <a:lnTo>
                  <a:pt x="4608192" y="500010"/>
                </a:lnTo>
                <a:lnTo>
                  <a:pt x="4629347" y="497962"/>
                </a:lnTo>
                <a:lnTo>
                  <a:pt x="4671657" y="495915"/>
                </a:lnTo>
                <a:lnTo>
                  <a:pt x="4705423" y="491821"/>
                </a:lnTo>
                <a:lnTo>
                  <a:pt x="4739596" y="489774"/>
                </a:lnTo>
                <a:lnTo>
                  <a:pt x="4765226" y="485679"/>
                </a:lnTo>
                <a:lnTo>
                  <a:pt x="4790450" y="483632"/>
                </a:lnTo>
                <a:lnTo>
                  <a:pt x="4811604" y="481560"/>
                </a:lnTo>
                <a:lnTo>
                  <a:pt x="4828691" y="477466"/>
                </a:lnTo>
                <a:lnTo>
                  <a:pt x="4845778" y="475419"/>
                </a:lnTo>
                <a:lnTo>
                  <a:pt x="4858389" y="473371"/>
                </a:lnTo>
                <a:lnTo>
                  <a:pt x="4871001" y="471324"/>
                </a:lnTo>
                <a:lnTo>
                  <a:pt x="4875476" y="469277"/>
                </a:lnTo>
                <a:lnTo>
                  <a:pt x="4884019" y="465183"/>
                </a:lnTo>
                <a:lnTo>
                  <a:pt x="4888088" y="463136"/>
                </a:lnTo>
                <a:lnTo>
                  <a:pt x="4888088" y="452875"/>
                </a:lnTo>
                <a:lnTo>
                  <a:pt x="4884019" y="450827"/>
                </a:lnTo>
                <a:lnTo>
                  <a:pt x="4879544" y="446733"/>
                </a:lnTo>
                <a:lnTo>
                  <a:pt x="4875476" y="442639"/>
                </a:lnTo>
                <a:lnTo>
                  <a:pt x="4871001" y="438544"/>
                </a:lnTo>
                <a:lnTo>
                  <a:pt x="4866933" y="432403"/>
                </a:lnTo>
                <a:lnTo>
                  <a:pt x="4858389" y="428284"/>
                </a:lnTo>
                <a:lnTo>
                  <a:pt x="4849846" y="422142"/>
                </a:lnTo>
                <a:lnTo>
                  <a:pt x="4845778" y="416001"/>
                </a:lnTo>
                <a:lnTo>
                  <a:pt x="4837234" y="407812"/>
                </a:lnTo>
                <a:lnTo>
                  <a:pt x="4832759" y="40164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135097" y="4367192"/>
            <a:ext cx="1162706" cy="1299182"/>
          </a:xfrm>
          <a:custGeom>
            <a:avLst/>
            <a:gdLst/>
            <a:ahLst/>
            <a:cxnLst/>
            <a:rect l="l" t="t" r="r" b="b"/>
            <a:pathLst>
              <a:path w="1162706" h="1299182">
                <a:moveTo>
                  <a:pt x="517888" y="485654"/>
                </a:moveTo>
                <a:lnTo>
                  <a:pt x="517888" y="450827"/>
                </a:lnTo>
                <a:lnTo>
                  <a:pt x="521956" y="422142"/>
                </a:lnTo>
                <a:lnTo>
                  <a:pt x="530500" y="395504"/>
                </a:lnTo>
                <a:lnTo>
                  <a:pt x="543111" y="375007"/>
                </a:lnTo>
                <a:lnTo>
                  <a:pt x="560198" y="356558"/>
                </a:lnTo>
                <a:lnTo>
                  <a:pt x="577285" y="340155"/>
                </a:lnTo>
                <a:lnTo>
                  <a:pt x="594371" y="327872"/>
                </a:lnTo>
                <a:lnTo>
                  <a:pt x="615526" y="317611"/>
                </a:lnTo>
                <a:lnTo>
                  <a:pt x="640749" y="309423"/>
                </a:lnTo>
                <a:lnTo>
                  <a:pt x="666379" y="305328"/>
                </a:lnTo>
                <a:lnTo>
                  <a:pt x="691603" y="301234"/>
                </a:lnTo>
                <a:lnTo>
                  <a:pt x="721301" y="299187"/>
                </a:lnTo>
                <a:lnTo>
                  <a:pt x="810802" y="299187"/>
                </a:lnTo>
                <a:lnTo>
                  <a:pt x="840501" y="301234"/>
                </a:lnTo>
                <a:lnTo>
                  <a:pt x="870199" y="303281"/>
                </a:lnTo>
                <a:lnTo>
                  <a:pt x="899897" y="305328"/>
                </a:lnTo>
                <a:lnTo>
                  <a:pt x="929595" y="307375"/>
                </a:lnTo>
                <a:lnTo>
                  <a:pt x="959294" y="309423"/>
                </a:lnTo>
                <a:lnTo>
                  <a:pt x="984517" y="311470"/>
                </a:lnTo>
                <a:lnTo>
                  <a:pt x="1014215" y="311470"/>
                </a:lnTo>
                <a:lnTo>
                  <a:pt x="1039845" y="309423"/>
                </a:lnTo>
                <a:lnTo>
                  <a:pt x="1061000" y="307375"/>
                </a:lnTo>
                <a:lnTo>
                  <a:pt x="1082155" y="303281"/>
                </a:lnTo>
                <a:lnTo>
                  <a:pt x="1103310" y="297140"/>
                </a:lnTo>
                <a:lnTo>
                  <a:pt x="1120397" y="288926"/>
                </a:lnTo>
                <a:lnTo>
                  <a:pt x="1137483" y="276643"/>
                </a:lnTo>
                <a:lnTo>
                  <a:pt x="1145620" y="264335"/>
                </a:lnTo>
                <a:lnTo>
                  <a:pt x="1154163" y="247957"/>
                </a:lnTo>
                <a:lnTo>
                  <a:pt x="1162706" y="227461"/>
                </a:lnTo>
                <a:lnTo>
                  <a:pt x="1162706" y="184420"/>
                </a:lnTo>
                <a:lnTo>
                  <a:pt x="1158638" y="168043"/>
                </a:lnTo>
                <a:lnTo>
                  <a:pt x="1154163" y="149593"/>
                </a:lnTo>
                <a:lnTo>
                  <a:pt x="1150095" y="135238"/>
                </a:lnTo>
                <a:lnTo>
                  <a:pt x="1141551" y="118861"/>
                </a:lnTo>
                <a:lnTo>
                  <a:pt x="1133008" y="106552"/>
                </a:lnTo>
                <a:lnTo>
                  <a:pt x="1124465" y="94269"/>
                </a:lnTo>
                <a:lnTo>
                  <a:pt x="1111853" y="81961"/>
                </a:lnTo>
                <a:lnTo>
                  <a:pt x="1103310" y="71726"/>
                </a:lnTo>
                <a:lnTo>
                  <a:pt x="1086223" y="61465"/>
                </a:lnTo>
                <a:lnTo>
                  <a:pt x="1073612" y="53276"/>
                </a:lnTo>
                <a:lnTo>
                  <a:pt x="1056525" y="45087"/>
                </a:lnTo>
                <a:lnTo>
                  <a:pt x="1039845" y="38921"/>
                </a:lnTo>
                <a:lnTo>
                  <a:pt x="1022758" y="32779"/>
                </a:lnTo>
                <a:lnTo>
                  <a:pt x="1001604" y="26638"/>
                </a:lnTo>
                <a:lnTo>
                  <a:pt x="980449" y="22543"/>
                </a:lnTo>
                <a:lnTo>
                  <a:pt x="959294" y="16402"/>
                </a:lnTo>
                <a:lnTo>
                  <a:pt x="937732" y="14330"/>
                </a:lnTo>
                <a:lnTo>
                  <a:pt x="916577" y="10235"/>
                </a:lnTo>
                <a:lnTo>
                  <a:pt x="891354" y="8188"/>
                </a:lnTo>
                <a:lnTo>
                  <a:pt x="865724" y="6141"/>
                </a:lnTo>
                <a:lnTo>
                  <a:pt x="840501" y="4094"/>
                </a:lnTo>
                <a:lnTo>
                  <a:pt x="814871" y="2047"/>
                </a:lnTo>
                <a:lnTo>
                  <a:pt x="789241" y="2047"/>
                </a:lnTo>
                <a:lnTo>
                  <a:pt x="764018" y="0"/>
                </a:lnTo>
                <a:lnTo>
                  <a:pt x="551655" y="0"/>
                </a:lnTo>
                <a:lnTo>
                  <a:pt x="547586" y="2047"/>
                </a:lnTo>
                <a:lnTo>
                  <a:pt x="543111" y="2047"/>
                </a:lnTo>
                <a:lnTo>
                  <a:pt x="539043" y="4094"/>
                </a:lnTo>
                <a:lnTo>
                  <a:pt x="534975" y="4094"/>
                </a:lnTo>
                <a:lnTo>
                  <a:pt x="534975" y="6141"/>
                </a:lnTo>
                <a:lnTo>
                  <a:pt x="526432" y="6141"/>
                </a:lnTo>
                <a:lnTo>
                  <a:pt x="521956" y="8188"/>
                </a:lnTo>
                <a:lnTo>
                  <a:pt x="500802" y="8188"/>
                </a:lnTo>
                <a:lnTo>
                  <a:pt x="496733" y="6141"/>
                </a:lnTo>
                <a:lnTo>
                  <a:pt x="437337" y="6141"/>
                </a:lnTo>
                <a:lnTo>
                  <a:pt x="432862" y="4094"/>
                </a:lnTo>
                <a:lnTo>
                  <a:pt x="360854" y="4094"/>
                </a:lnTo>
                <a:lnTo>
                  <a:pt x="356785" y="6141"/>
                </a:lnTo>
                <a:lnTo>
                  <a:pt x="301457" y="6141"/>
                </a:lnTo>
                <a:lnTo>
                  <a:pt x="301457" y="8188"/>
                </a:lnTo>
                <a:lnTo>
                  <a:pt x="275827" y="8188"/>
                </a:lnTo>
                <a:lnTo>
                  <a:pt x="271759" y="6141"/>
                </a:lnTo>
                <a:lnTo>
                  <a:pt x="254672" y="6141"/>
                </a:lnTo>
                <a:lnTo>
                  <a:pt x="250604" y="4094"/>
                </a:lnTo>
                <a:lnTo>
                  <a:pt x="233517" y="4094"/>
                </a:lnTo>
                <a:lnTo>
                  <a:pt x="233517" y="2047"/>
                </a:lnTo>
                <a:lnTo>
                  <a:pt x="216431" y="2047"/>
                </a:lnTo>
                <a:lnTo>
                  <a:pt x="212362" y="0"/>
                </a:lnTo>
                <a:lnTo>
                  <a:pt x="203819" y="0"/>
                </a:lnTo>
                <a:lnTo>
                  <a:pt x="186732" y="2047"/>
                </a:lnTo>
                <a:lnTo>
                  <a:pt x="174121" y="4094"/>
                </a:lnTo>
                <a:lnTo>
                  <a:pt x="157034" y="10235"/>
                </a:lnTo>
                <a:lnTo>
                  <a:pt x="144423" y="18449"/>
                </a:lnTo>
                <a:lnTo>
                  <a:pt x="131811" y="26638"/>
                </a:lnTo>
                <a:lnTo>
                  <a:pt x="118793" y="38921"/>
                </a:lnTo>
                <a:lnTo>
                  <a:pt x="106181" y="51229"/>
                </a:lnTo>
                <a:lnTo>
                  <a:pt x="97638" y="65559"/>
                </a:lnTo>
                <a:lnTo>
                  <a:pt x="89094" y="79914"/>
                </a:lnTo>
                <a:lnTo>
                  <a:pt x="80958" y="98364"/>
                </a:lnTo>
                <a:lnTo>
                  <a:pt x="72414" y="116813"/>
                </a:lnTo>
                <a:lnTo>
                  <a:pt x="63871" y="135238"/>
                </a:lnTo>
                <a:lnTo>
                  <a:pt x="59396" y="155735"/>
                </a:lnTo>
                <a:lnTo>
                  <a:pt x="55328" y="178279"/>
                </a:lnTo>
                <a:lnTo>
                  <a:pt x="46784" y="198775"/>
                </a:lnTo>
                <a:lnTo>
                  <a:pt x="42716" y="223366"/>
                </a:lnTo>
                <a:lnTo>
                  <a:pt x="42716" y="245910"/>
                </a:lnTo>
                <a:lnTo>
                  <a:pt x="38241" y="270501"/>
                </a:lnTo>
                <a:lnTo>
                  <a:pt x="34173" y="295092"/>
                </a:lnTo>
                <a:lnTo>
                  <a:pt x="34173" y="319683"/>
                </a:lnTo>
                <a:lnTo>
                  <a:pt x="29698" y="346322"/>
                </a:lnTo>
                <a:lnTo>
                  <a:pt x="29698" y="395504"/>
                </a:lnTo>
                <a:lnTo>
                  <a:pt x="25629" y="422142"/>
                </a:lnTo>
                <a:lnTo>
                  <a:pt x="25629" y="651650"/>
                </a:lnTo>
                <a:lnTo>
                  <a:pt x="21561" y="661886"/>
                </a:lnTo>
                <a:lnTo>
                  <a:pt x="21561" y="694666"/>
                </a:lnTo>
                <a:lnTo>
                  <a:pt x="17086" y="704927"/>
                </a:lnTo>
                <a:lnTo>
                  <a:pt x="17086" y="741801"/>
                </a:lnTo>
                <a:lnTo>
                  <a:pt x="13018" y="754109"/>
                </a:lnTo>
                <a:lnTo>
                  <a:pt x="13018" y="790983"/>
                </a:lnTo>
                <a:lnTo>
                  <a:pt x="8543" y="801244"/>
                </a:lnTo>
                <a:lnTo>
                  <a:pt x="8543" y="825835"/>
                </a:lnTo>
                <a:lnTo>
                  <a:pt x="4475" y="838118"/>
                </a:lnTo>
                <a:lnTo>
                  <a:pt x="4475" y="879112"/>
                </a:lnTo>
                <a:lnTo>
                  <a:pt x="0" y="889347"/>
                </a:lnTo>
                <a:lnTo>
                  <a:pt x="0" y="985665"/>
                </a:lnTo>
                <a:lnTo>
                  <a:pt x="4475" y="999995"/>
                </a:lnTo>
                <a:lnTo>
                  <a:pt x="4475" y="1047130"/>
                </a:lnTo>
                <a:lnTo>
                  <a:pt x="8543" y="1063532"/>
                </a:lnTo>
                <a:lnTo>
                  <a:pt x="13018" y="1079935"/>
                </a:lnTo>
                <a:lnTo>
                  <a:pt x="13018" y="1094265"/>
                </a:lnTo>
                <a:lnTo>
                  <a:pt x="17086" y="1110667"/>
                </a:lnTo>
                <a:lnTo>
                  <a:pt x="21561" y="1124997"/>
                </a:lnTo>
                <a:lnTo>
                  <a:pt x="25629" y="1141400"/>
                </a:lnTo>
                <a:lnTo>
                  <a:pt x="34173" y="1155755"/>
                </a:lnTo>
                <a:lnTo>
                  <a:pt x="38241" y="1170085"/>
                </a:lnTo>
                <a:lnTo>
                  <a:pt x="46784" y="1182393"/>
                </a:lnTo>
                <a:lnTo>
                  <a:pt x="55328" y="1196723"/>
                </a:lnTo>
                <a:lnTo>
                  <a:pt x="63871" y="1209031"/>
                </a:lnTo>
                <a:lnTo>
                  <a:pt x="72414" y="1221314"/>
                </a:lnTo>
                <a:lnTo>
                  <a:pt x="85026" y="1231575"/>
                </a:lnTo>
                <a:lnTo>
                  <a:pt x="97638" y="1243858"/>
                </a:lnTo>
                <a:lnTo>
                  <a:pt x="110656" y="1252047"/>
                </a:lnTo>
                <a:lnTo>
                  <a:pt x="123268" y="1262308"/>
                </a:lnTo>
                <a:lnTo>
                  <a:pt x="140354" y="1270497"/>
                </a:lnTo>
                <a:lnTo>
                  <a:pt x="152966" y="1276638"/>
                </a:lnTo>
                <a:lnTo>
                  <a:pt x="170053" y="1284852"/>
                </a:lnTo>
                <a:lnTo>
                  <a:pt x="191207" y="1288946"/>
                </a:lnTo>
                <a:lnTo>
                  <a:pt x="212362" y="1293040"/>
                </a:lnTo>
                <a:lnTo>
                  <a:pt x="233517" y="1297135"/>
                </a:lnTo>
                <a:lnTo>
                  <a:pt x="254672" y="1299182"/>
                </a:lnTo>
                <a:lnTo>
                  <a:pt x="288846" y="1299182"/>
                </a:lnTo>
                <a:lnTo>
                  <a:pt x="301457" y="1297135"/>
                </a:lnTo>
                <a:lnTo>
                  <a:pt x="314069" y="1297135"/>
                </a:lnTo>
                <a:lnTo>
                  <a:pt x="335224" y="1295088"/>
                </a:lnTo>
                <a:lnTo>
                  <a:pt x="356785" y="1293040"/>
                </a:lnTo>
                <a:lnTo>
                  <a:pt x="382009" y="1290993"/>
                </a:lnTo>
                <a:lnTo>
                  <a:pt x="407639" y="1288946"/>
                </a:lnTo>
                <a:lnTo>
                  <a:pt x="437337" y="1286899"/>
                </a:lnTo>
                <a:lnTo>
                  <a:pt x="471103" y="1284852"/>
                </a:lnTo>
                <a:lnTo>
                  <a:pt x="505277" y="1282805"/>
                </a:lnTo>
                <a:lnTo>
                  <a:pt x="543111" y="1278685"/>
                </a:lnTo>
                <a:lnTo>
                  <a:pt x="577285" y="1276638"/>
                </a:lnTo>
                <a:lnTo>
                  <a:pt x="615526" y="1272544"/>
                </a:lnTo>
                <a:lnTo>
                  <a:pt x="653768" y="1268449"/>
                </a:lnTo>
                <a:lnTo>
                  <a:pt x="691603" y="1264355"/>
                </a:lnTo>
                <a:lnTo>
                  <a:pt x="734319" y="1262308"/>
                </a:lnTo>
                <a:lnTo>
                  <a:pt x="772561" y="1258214"/>
                </a:lnTo>
                <a:lnTo>
                  <a:pt x="810802" y="1254094"/>
                </a:lnTo>
                <a:lnTo>
                  <a:pt x="844569" y="1250000"/>
                </a:lnTo>
                <a:lnTo>
                  <a:pt x="882811" y="1243858"/>
                </a:lnTo>
                <a:lnTo>
                  <a:pt x="916577" y="1239764"/>
                </a:lnTo>
                <a:lnTo>
                  <a:pt x="946275" y="1235670"/>
                </a:lnTo>
                <a:lnTo>
                  <a:pt x="975974" y="1231575"/>
                </a:lnTo>
                <a:lnTo>
                  <a:pt x="1005672" y="1227456"/>
                </a:lnTo>
                <a:lnTo>
                  <a:pt x="1031302" y="1221314"/>
                </a:lnTo>
                <a:lnTo>
                  <a:pt x="1052457" y="1217220"/>
                </a:lnTo>
                <a:lnTo>
                  <a:pt x="1073612" y="1213126"/>
                </a:lnTo>
                <a:lnTo>
                  <a:pt x="1086223" y="1206984"/>
                </a:lnTo>
                <a:lnTo>
                  <a:pt x="1099242" y="1202865"/>
                </a:lnTo>
                <a:lnTo>
                  <a:pt x="1103310" y="1198771"/>
                </a:lnTo>
                <a:lnTo>
                  <a:pt x="1107785" y="1194676"/>
                </a:lnTo>
                <a:lnTo>
                  <a:pt x="1107785" y="1161896"/>
                </a:lnTo>
                <a:lnTo>
                  <a:pt x="1103310" y="1147541"/>
                </a:lnTo>
                <a:lnTo>
                  <a:pt x="1099242" y="1133211"/>
                </a:lnTo>
                <a:lnTo>
                  <a:pt x="1094767" y="1120903"/>
                </a:lnTo>
                <a:lnTo>
                  <a:pt x="1090698" y="1108620"/>
                </a:lnTo>
                <a:lnTo>
                  <a:pt x="1086223" y="1096312"/>
                </a:lnTo>
                <a:lnTo>
                  <a:pt x="1078087" y="1084029"/>
                </a:lnTo>
                <a:lnTo>
                  <a:pt x="1073612" y="1073768"/>
                </a:lnTo>
                <a:lnTo>
                  <a:pt x="1065068" y="1063532"/>
                </a:lnTo>
                <a:lnTo>
                  <a:pt x="1056525" y="1055343"/>
                </a:lnTo>
                <a:lnTo>
                  <a:pt x="1048388" y="1047130"/>
                </a:lnTo>
                <a:lnTo>
                  <a:pt x="1035370" y="1038941"/>
                </a:lnTo>
                <a:lnTo>
                  <a:pt x="1026827" y="1030752"/>
                </a:lnTo>
                <a:lnTo>
                  <a:pt x="1014215" y="1024586"/>
                </a:lnTo>
                <a:lnTo>
                  <a:pt x="1001604" y="1016397"/>
                </a:lnTo>
                <a:lnTo>
                  <a:pt x="988992" y="1012303"/>
                </a:lnTo>
                <a:lnTo>
                  <a:pt x="975974" y="1006161"/>
                </a:lnTo>
                <a:lnTo>
                  <a:pt x="959294" y="999995"/>
                </a:lnTo>
                <a:lnTo>
                  <a:pt x="942207" y="995900"/>
                </a:lnTo>
                <a:lnTo>
                  <a:pt x="929595" y="991806"/>
                </a:lnTo>
                <a:lnTo>
                  <a:pt x="912509" y="987712"/>
                </a:lnTo>
                <a:lnTo>
                  <a:pt x="895422" y="985665"/>
                </a:lnTo>
                <a:lnTo>
                  <a:pt x="874267" y="983617"/>
                </a:lnTo>
                <a:lnTo>
                  <a:pt x="857181" y="979523"/>
                </a:lnTo>
                <a:lnTo>
                  <a:pt x="836026" y="977451"/>
                </a:lnTo>
                <a:lnTo>
                  <a:pt x="818939" y="977451"/>
                </a:lnTo>
                <a:lnTo>
                  <a:pt x="797784" y="975404"/>
                </a:lnTo>
                <a:lnTo>
                  <a:pt x="776629" y="973357"/>
                </a:lnTo>
                <a:lnTo>
                  <a:pt x="670448" y="973357"/>
                </a:lnTo>
                <a:lnTo>
                  <a:pt x="666379" y="975404"/>
                </a:lnTo>
                <a:lnTo>
                  <a:pt x="645225" y="975404"/>
                </a:lnTo>
                <a:lnTo>
                  <a:pt x="640749" y="977451"/>
                </a:lnTo>
                <a:lnTo>
                  <a:pt x="624070" y="977451"/>
                </a:lnTo>
                <a:lnTo>
                  <a:pt x="619595" y="979523"/>
                </a:lnTo>
                <a:lnTo>
                  <a:pt x="602508" y="979523"/>
                </a:lnTo>
                <a:lnTo>
                  <a:pt x="598440" y="981570"/>
                </a:lnTo>
                <a:lnTo>
                  <a:pt x="572810" y="981570"/>
                </a:lnTo>
                <a:lnTo>
                  <a:pt x="564673" y="983617"/>
                </a:lnTo>
                <a:lnTo>
                  <a:pt x="526432" y="983617"/>
                </a:lnTo>
                <a:lnTo>
                  <a:pt x="526432" y="981570"/>
                </a:lnTo>
                <a:lnTo>
                  <a:pt x="517888" y="981570"/>
                </a:lnTo>
                <a:lnTo>
                  <a:pt x="517888" y="979523"/>
                </a:lnTo>
                <a:lnTo>
                  <a:pt x="513413" y="979523"/>
                </a:lnTo>
                <a:lnTo>
                  <a:pt x="509345" y="977451"/>
                </a:lnTo>
                <a:lnTo>
                  <a:pt x="505277" y="975404"/>
                </a:lnTo>
                <a:lnTo>
                  <a:pt x="500802" y="973357"/>
                </a:lnTo>
                <a:lnTo>
                  <a:pt x="496733" y="971309"/>
                </a:lnTo>
                <a:lnTo>
                  <a:pt x="496733" y="969262"/>
                </a:lnTo>
                <a:lnTo>
                  <a:pt x="492258" y="969262"/>
                </a:lnTo>
                <a:lnTo>
                  <a:pt x="492258" y="965168"/>
                </a:lnTo>
                <a:lnTo>
                  <a:pt x="488190" y="963121"/>
                </a:lnTo>
                <a:lnTo>
                  <a:pt x="488190" y="850401"/>
                </a:lnTo>
                <a:lnTo>
                  <a:pt x="492258" y="846307"/>
                </a:lnTo>
                <a:lnTo>
                  <a:pt x="492258" y="842212"/>
                </a:lnTo>
                <a:lnTo>
                  <a:pt x="496733" y="836071"/>
                </a:lnTo>
                <a:lnTo>
                  <a:pt x="500802" y="834024"/>
                </a:lnTo>
                <a:lnTo>
                  <a:pt x="505277" y="829929"/>
                </a:lnTo>
                <a:lnTo>
                  <a:pt x="509345" y="827882"/>
                </a:lnTo>
                <a:lnTo>
                  <a:pt x="513413" y="823763"/>
                </a:lnTo>
                <a:lnTo>
                  <a:pt x="521956" y="821716"/>
                </a:lnTo>
                <a:lnTo>
                  <a:pt x="530500" y="819669"/>
                </a:lnTo>
                <a:lnTo>
                  <a:pt x="539043" y="817621"/>
                </a:lnTo>
                <a:lnTo>
                  <a:pt x="547586" y="817621"/>
                </a:lnTo>
                <a:lnTo>
                  <a:pt x="556130" y="815574"/>
                </a:lnTo>
                <a:lnTo>
                  <a:pt x="568741" y="813527"/>
                </a:lnTo>
                <a:lnTo>
                  <a:pt x="581353" y="811480"/>
                </a:lnTo>
                <a:lnTo>
                  <a:pt x="594371" y="811480"/>
                </a:lnTo>
                <a:lnTo>
                  <a:pt x="611051" y="809433"/>
                </a:lnTo>
                <a:lnTo>
                  <a:pt x="628138" y="809433"/>
                </a:lnTo>
                <a:lnTo>
                  <a:pt x="645225" y="807386"/>
                </a:lnTo>
                <a:lnTo>
                  <a:pt x="661904" y="805338"/>
                </a:lnTo>
                <a:lnTo>
                  <a:pt x="683466" y="803291"/>
                </a:lnTo>
                <a:lnTo>
                  <a:pt x="704621" y="801244"/>
                </a:lnTo>
                <a:lnTo>
                  <a:pt x="742863" y="799172"/>
                </a:lnTo>
                <a:lnTo>
                  <a:pt x="781104" y="795078"/>
                </a:lnTo>
                <a:lnTo>
                  <a:pt x="814871" y="793030"/>
                </a:lnTo>
                <a:lnTo>
                  <a:pt x="844569" y="790983"/>
                </a:lnTo>
                <a:lnTo>
                  <a:pt x="870199" y="788936"/>
                </a:lnTo>
                <a:lnTo>
                  <a:pt x="895422" y="786889"/>
                </a:lnTo>
                <a:lnTo>
                  <a:pt x="921052" y="784842"/>
                </a:lnTo>
                <a:lnTo>
                  <a:pt x="942207" y="782794"/>
                </a:lnTo>
                <a:lnTo>
                  <a:pt x="963362" y="780747"/>
                </a:lnTo>
                <a:lnTo>
                  <a:pt x="980449" y="780747"/>
                </a:lnTo>
                <a:lnTo>
                  <a:pt x="997128" y="778700"/>
                </a:lnTo>
                <a:lnTo>
                  <a:pt x="1010147" y="776653"/>
                </a:lnTo>
                <a:lnTo>
                  <a:pt x="1022758" y="774581"/>
                </a:lnTo>
                <a:lnTo>
                  <a:pt x="1035370" y="772534"/>
                </a:lnTo>
                <a:lnTo>
                  <a:pt x="1043913" y="770486"/>
                </a:lnTo>
                <a:lnTo>
                  <a:pt x="1052457" y="768439"/>
                </a:lnTo>
                <a:lnTo>
                  <a:pt x="1056525" y="766392"/>
                </a:lnTo>
                <a:lnTo>
                  <a:pt x="1065068" y="764345"/>
                </a:lnTo>
                <a:lnTo>
                  <a:pt x="1069543" y="760251"/>
                </a:lnTo>
                <a:lnTo>
                  <a:pt x="1073612" y="758203"/>
                </a:lnTo>
                <a:lnTo>
                  <a:pt x="1078087" y="754109"/>
                </a:lnTo>
                <a:lnTo>
                  <a:pt x="1078087" y="750015"/>
                </a:lnTo>
                <a:lnTo>
                  <a:pt x="1082155" y="743848"/>
                </a:lnTo>
                <a:lnTo>
                  <a:pt x="1082155" y="672122"/>
                </a:lnTo>
                <a:lnTo>
                  <a:pt x="1078087" y="657792"/>
                </a:lnTo>
                <a:lnTo>
                  <a:pt x="1078087" y="643437"/>
                </a:lnTo>
                <a:lnTo>
                  <a:pt x="1073612" y="629107"/>
                </a:lnTo>
                <a:lnTo>
                  <a:pt x="1069543" y="616799"/>
                </a:lnTo>
                <a:lnTo>
                  <a:pt x="1065068" y="604515"/>
                </a:lnTo>
                <a:lnTo>
                  <a:pt x="1061000" y="594255"/>
                </a:lnTo>
                <a:lnTo>
                  <a:pt x="1052457" y="584019"/>
                </a:lnTo>
                <a:lnTo>
                  <a:pt x="1043913" y="575830"/>
                </a:lnTo>
                <a:lnTo>
                  <a:pt x="1035370" y="567616"/>
                </a:lnTo>
                <a:lnTo>
                  <a:pt x="1022758" y="559428"/>
                </a:lnTo>
                <a:lnTo>
                  <a:pt x="1014215" y="553286"/>
                </a:lnTo>
                <a:lnTo>
                  <a:pt x="1001604" y="545072"/>
                </a:lnTo>
                <a:lnTo>
                  <a:pt x="988992" y="540978"/>
                </a:lnTo>
                <a:lnTo>
                  <a:pt x="975974" y="534837"/>
                </a:lnTo>
                <a:lnTo>
                  <a:pt x="963362" y="530742"/>
                </a:lnTo>
                <a:lnTo>
                  <a:pt x="946275" y="526648"/>
                </a:lnTo>
                <a:lnTo>
                  <a:pt x="933664" y="522554"/>
                </a:lnTo>
                <a:lnTo>
                  <a:pt x="916577" y="520481"/>
                </a:lnTo>
                <a:lnTo>
                  <a:pt x="899897" y="516387"/>
                </a:lnTo>
                <a:lnTo>
                  <a:pt x="882811" y="514340"/>
                </a:lnTo>
                <a:lnTo>
                  <a:pt x="865724" y="512293"/>
                </a:lnTo>
                <a:lnTo>
                  <a:pt x="848637" y="510246"/>
                </a:lnTo>
                <a:lnTo>
                  <a:pt x="827482" y="510246"/>
                </a:lnTo>
                <a:lnTo>
                  <a:pt x="810802" y="508198"/>
                </a:lnTo>
                <a:lnTo>
                  <a:pt x="793716" y="508198"/>
                </a:lnTo>
                <a:lnTo>
                  <a:pt x="772561" y="506151"/>
                </a:lnTo>
                <a:lnTo>
                  <a:pt x="611051" y="506151"/>
                </a:lnTo>
                <a:lnTo>
                  <a:pt x="611051" y="508198"/>
                </a:lnTo>
                <a:lnTo>
                  <a:pt x="556130" y="508198"/>
                </a:lnTo>
                <a:lnTo>
                  <a:pt x="556130" y="506151"/>
                </a:lnTo>
                <a:lnTo>
                  <a:pt x="547586" y="506151"/>
                </a:lnTo>
                <a:lnTo>
                  <a:pt x="543111" y="504104"/>
                </a:lnTo>
                <a:lnTo>
                  <a:pt x="534975" y="504104"/>
                </a:lnTo>
                <a:lnTo>
                  <a:pt x="534975" y="502057"/>
                </a:lnTo>
                <a:lnTo>
                  <a:pt x="530500" y="500010"/>
                </a:lnTo>
                <a:lnTo>
                  <a:pt x="526432" y="500010"/>
                </a:lnTo>
                <a:lnTo>
                  <a:pt x="526432" y="497962"/>
                </a:lnTo>
                <a:lnTo>
                  <a:pt x="521956" y="495890"/>
                </a:lnTo>
                <a:lnTo>
                  <a:pt x="521956" y="493843"/>
                </a:lnTo>
                <a:lnTo>
                  <a:pt x="517888" y="491796"/>
                </a:lnTo>
                <a:lnTo>
                  <a:pt x="517888" y="48565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135097" y="4367192"/>
            <a:ext cx="1162706" cy="1299182"/>
          </a:xfrm>
          <a:custGeom>
            <a:avLst/>
            <a:gdLst/>
            <a:ahLst/>
            <a:cxnLst/>
            <a:rect l="l" t="t" r="r" b="b"/>
            <a:pathLst>
              <a:path w="1162706" h="1299182">
                <a:moveTo>
                  <a:pt x="0" y="924174"/>
                </a:moveTo>
                <a:lnTo>
                  <a:pt x="0" y="897536"/>
                </a:lnTo>
                <a:lnTo>
                  <a:pt x="4475" y="858615"/>
                </a:lnTo>
                <a:lnTo>
                  <a:pt x="8543" y="813527"/>
                </a:lnTo>
                <a:lnTo>
                  <a:pt x="13018" y="766392"/>
                </a:lnTo>
                <a:lnTo>
                  <a:pt x="17086" y="717210"/>
                </a:lnTo>
                <a:lnTo>
                  <a:pt x="21561" y="672122"/>
                </a:lnTo>
                <a:lnTo>
                  <a:pt x="25629" y="635248"/>
                </a:lnTo>
                <a:lnTo>
                  <a:pt x="25629" y="608610"/>
                </a:lnTo>
                <a:lnTo>
                  <a:pt x="25629" y="565569"/>
                </a:lnTo>
                <a:lnTo>
                  <a:pt x="25629" y="518434"/>
                </a:lnTo>
                <a:lnTo>
                  <a:pt x="25629" y="471324"/>
                </a:lnTo>
                <a:lnTo>
                  <a:pt x="25629" y="422142"/>
                </a:lnTo>
                <a:lnTo>
                  <a:pt x="29698" y="370913"/>
                </a:lnTo>
                <a:lnTo>
                  <a:pt x="34173" y="319683"/>
                </a:lnTo>
                <a:lnTo>
                  <a:pt x="38241" y="270501"/>
                </a:lnTo>
                <a:lnTo>
                  <a:pt x="42716" y="223366"/>
                </a:lnTo>
                <a:lnTo>
                  <a:pt x="55328" y="178279"/>
                </a:lnTo>
                <a:lnTo>
                  <a:pt x="63871" y="135238"/>
                </a:lnTo>
                <a:lnTo>
                  <a:pt x="80958" y="98364"/>
                </a:lnTo>
                <a:lnTo>
                  <a:pt x="97638" y="65559"/>
                </a:lnTo>
                <a:lnTo>
                  <a:pt x="118793" y="38921"/>
                </a:lnTo>
                <a:lnTo>
                  <a:pt x="144423" y="18449"/>
                </a:lnTo>
                <a:lnTo>
                  <a:pt x="174121" y="4094"/>
                </a:lnTo>
                <a:lnTo>
                  <a:pt x="203819" y="0"/>
                </a:lnTo>
                <a:lnTo>
                  <a:pt x="224974" y="2047"/>
                </a:lnTo>
                <a:lnTo>
                  <a:pt x="242061" y="4094"/>
                </a:lnTo>
                <a:lnTo>
                  <a:pt x="263216" y="6141"/>
                </a:lnTo>
                <a:lnTo>
                  <a:pt x="280302" y="8188"/>
                </a:lnTo>
                <a:lnTo>
                  <a:pt x="310000" y="6141"/>
                </a:lnTo>
                <a:lnTo>
                  <a:pt x="339699" y="6141"/>
                </a:lnTo>
                <a:lnTo>
                  <a:pt x="369397" y="4094"/>
                </a:lnTo>
                <a:lnTo>
                  <a:pt x="394620" y="4094"/>
                </a:lnTo>
                <a:lnTo>
                  <a:pt x="411707" y="4094"/>
                </a:lnTo>
                <a:lnTo>
                  <a:pt x="428793" y="4094"/>
                </a:lnTo>
                <a:lnTo>
                  <a:pt x="441405" y="6141"/>
                </a:lnTo>
                <a:lnTo>
                  <a:pt x="458492" y="6141"/>
                </a:lnTo>
                <a:lnTo>
                  <a:pt x="475578" y="6141"/>
                </a:lnTo>
                <a:lnTo>
                  <a:pt x="488190" y="6141"/>
                </a:lnTo>
                <a:lnTo>
                  <a:pt x="505277" y="8188"/>
                </a:lnTo>
                <a:lnTo>
                  <a:pt x="521956" y="8188"/>
                </a:lnTo>
                <a:lnTo>
                  <a:pt x="530500" y="6141"/>
                </a:lnTo>
                <a:lnTo>
                  <a:pt x="539043" y="4094"/>
                </a:lnTo>
                <a:lnTo>
                  <a:pt x="551655" y="0"/>
                </a:lnTo>
                <a:lnTo>
                  <a:pt x="560198" y="0"/>
                </a:lnTo>
                <a:lnTo>
                  <a:pt x="678991" y="0"/>
                </a:lnTo>
                <a:lnTo>
                  <a:pt x="789241" y="2047"/>
                </a:lnTo>
                <a:lnTo>
                  <a:pt x="891354" y="8188"/>
                </a:lnTo>
                <a:lnTo>
                  <a:pt x="980449" y="22543"/>
                </a:lnTo>
                <a:lnTo>
                  <a:pt x="1056525" y="45087"/>
                </a:lnTo>
                <a:lnTo>
                  <a:pt x="1111853" y="81961"/>
                </a:lnTo>
                <a:lnTo>
                  <a:pt x="1150095" y="135238"/>
                </a:lnTo>
                <a:lnTo>
                  <a:pt x="1162706" y="204917"/>
                </a:lnTo>
                <a:lnTo>
                  <a:pt x="1154163" y="247957"/>
                </a:lnTo>
                <a:lnTo>
                  <a:pt x="1137483" y="276643"/>
                </a:lnTo>
                <a:lnTo>
                  <a:pt x="1103310" y="297140"/>
                </a:lnTo>
                <a:lnTo>
                  <a:pt x="1061000" y="307375"/>
                </a:lnTo>
                <a:lnTo>
                  <a:pt x="1014215" y="311470"/>
                </a:lnTo>
                <a:lnTo>
                  <a:pt x="959294" y="309423"/>
                </a:lnTo>
                <a:lnTo>
                  <a:pt x="899897" y="305328"/>
                </a:lnTo>
                <a:lnTo>
                  <a:pt x="840501" y="301234"/>
                </a:lnTo>
                <a:lnTo>
                  <a:pt x="781104" y="299187"/>
                </a:lnTo>
                <a:lnTo>
                  <a:pt x="721301" y="299187"/>
                </a:lnTo>
                <a:lnTo>
                  <a:pt x="666379" y="305328"/>
                </a:lnTo>
                <a:lnTo>
                  <a:pt x="615526" y="317611"/>
                </a:lnTo>
                <a:lnTo>
                  <a:pt x="577285" y="340155"/>
                </a:lnTo>
                <a:lnTo>
                  <a:pt x="543111" y="375007"/>
                </a:lnTo>
                <a:lnTo>
                  <a:pt x="521956" y="422142"/>
                </a:lnTo>
                <a:lnTo>
                  <a:pt x="517888" y="485654"/>
                </a:lnTo>
                <a:lnTo>
                  <a:pt x="521956" y="495890"/>
                </a:lnTo>
                <a:lnTo>
                  <a:pt x="534975" y="502057"/>
                </a:lnTo>
                <a:lnTo>
                  <a:pt x="551655" y="506151"/>
                </a:lnTo>
                <a:lnTo>
                  <a:pt x="572810" y="508198"/>
                </a:lnTo>
                <a:lnTo>
                  <a:pt x="594371" y="508198"/>
                </a:lnTo>
                <a:lnTo>
                  <a:pt x="611051" y="506151"/>
                </a:lnTo>
                <a:lnTo>
                  <a:pt x="632206" y="506151"/>
                </a:lnTo>
                <a:lnTo>
                  <a:pt x="653768" y="506151"/>
                </a:lnTo>
                <a:lnTo>
                  <a:pt x="734319" y="506151"/>
                </a:lnTo>
                <a:lnTo>
                  <a:pt x="810802" y="508198"/>
                </a:lnTo>
                <a:lnTo>
                  <a:pt x="882811" y="514340"/>
                </a:lnTo>
                <a:lnTo>
                  <a:pt x="946275" y="526648"/>
                </a:lnTo>
                <a:lnTo>
                  <a:pt x="1001604" y="545072"/>
                </a:lnTo>
                <a:lnTo>
                  <a:pt x="1043913" y="575830"/>
                </a:lnTo>
                <a:lnTo>
                  <a:pt x="1069543" y="616799"/>
                </a:lnTo>
                <a:lnTo>
                  <a:pt x="1082155" y="672122"/>
                </a:lnTo>
                <a:lnTo>
                  <a:pt x="1082155" y="711068"/>
                </a:lnTo>
                <a:lnTo>
                  <a:pt x="1082155" y="739754"/>
                </a:lnTo>
                <a:lnTo>
                  <a:pt x="1073612" y="758203"/>
                </a:lnTo>
                <a:lnTo>
                  <a:pt x="1052457" y="768439"/>
                </a:lnTo>
                <a:lnTo>
                  <a:pt x="1010147" y="776653"/>
                </a:lnTo>
                <a:lnTo>
                  <a:pt x="942207" y="782794"/>
                </a:lnTo>
                <a:lnTo>
                  <a:pt x="844569" y="790983"/>
                </a:lnTo>
                <a:lnTo>
                  <a:pt x="704621" y="801244"/>
                </a:lnTo>
                <a:lnTo>
                  <a:pt x="628138" y="809433"/>
                </a:lnTo>
                <a:lnTo>
                  <a:pt x="568741" y="813527"/>
                </a:lnTo>
                <a:lnTo>
                  <a:pt x="530500" y="819669"/>
                </a:lnTo>
                <a:lnTo>
                  <a:pt x="505277" y="829929"/>
                </a:lnTo>
                <a:lnTo>
                  <a:pt x="492258" y="846307"/>
                </a:lnTo>
                <a:lnTo>
                  <a:pt x="488190" y="870898"/>
                </a:lnTo>
                <a:lnTo>
                  <a:pt x="488190" y="905750"/>
                </a:lnTo>
                <a:lnTo>
                  <a:pt x="488190" y="954932"/>
                </a:lnTo>
                <a:lnTo>
                  <a:pt x="492258" y="967215"/>
                </a:lnTo>
                <a:lnTo>
                  <a:pt x="505277" y="975404"/>
                </a:lnTo>
                <a:lnTo>
                  <a:pt x="521956" y="981570"/>
                </a:lnTo>
                <a:lnTo>
                  <a:pt x="539043" y="983617"/>
                </a:lnTo>
                <a:lnTo>
                  <a:pt x="560198" y="983617"/>
                </a:lnTo>
                <a:lnTo>
                  <a:pt x="581353" y="981570"/>
                </a:lnTo>
                <a:lnTo>
                  <a:pt x="602508" y="979523"/>
                </a:lnTo>
                <a:lnTo>
                  <a:pt x="624070" y="977451"/>
                </a:lnTo>
                <a:lnTo>
                  <a:pt x="645225" y="975404"/>
                </a:lnTo>
                <a:lnTo>
                  <a:pt x="666379" y="975404"/>
                </a:lnTo>
                <a:lnTo>
                  <a:pt x="687534" y="973357"/>
                </a:lnTo>
                <a:lnTo>
                  <a:pt x="708689" y="973357"/>
                </a:lnTo>
                <a:lnTo>
                  <a:pt x="797784" y="975404"/>
                </a:lnTo>
                <a:lnTo>
                  <a:pt x="874267" y="983617"/>
                </a:lnTo>
                <a:lnTo>
                  <a:pt x="942207" y="995900"/>
                </a:lnTo>
                <a:lnTo>
                  <a:pt x="1001604" y="1016397"/>
                </a:lnTo>
                <a:lnTo>
                  <a:pt x="1048388" y="1047130"/>
                </a:lnTo>
                <a:lnTo>
                  <a:pt x="1078087" y="1084029"/>
                </a:lnTo>
                <a:lnTo>
                  <a:pt x="1099242" y="1133211"/>
                </a:lnTo>
                <a:lnTo>
                  <a:pt x="1107785" y="1194676"/>
                </a:lnTo>
                <a:lnTo>
                  <a:pt x="1099242" y="1202865"/>
                </a:lnTo>
                <a:lnTo>
                  <a:pt x="1073612" y="1213126"/>
                </a:lnTo>
                <a:lnTo>
                  <a:pt x="1031302" y="1221314"/>
                </a:lnTo>
                <a:lnTo>
                  <a:pt x="975974" y="1231575"/>
                </a:lnTo>
                <a:lnTo>
                  <a:pt x="916577" y="1239764"/>
                </a:lnTo>
                <a:lnTo>
                  <a:pt x="844569" y="1250000"/>
                </a:lnTo>
                <a:lnTo>
                  <a:pt x="772561" y="1258214"/>
                </a:lnTo>
                <a:lnTo>
                  <a:pt x="691603" y="1264355"/>
                </a:lnTo>
                <a:lnTo>
                  <a:pt x="615526" y="1272544"/>
                </a:lnTo>
                <a:lnTo>
                  <a:pt x="543111" y="1278685"/>
                </a:lnTo>
                <a:lnTo>
                  <a:pt x="471103" y="1284852"/>
                </a:lnTo>
                <a:lnTo>
                  <a:pt x="407639" y="1288946"/>
                </a:lnTo>
                <a:lnTo>
                  <a:pt x="356785" y="1293040"/>
                </a:lnTo>
                <a:lnTo>
                  <a:pt x="314069" y="1297135"/>
                </a:lnTo>
                <a:lnTo>
                  <a:pt x="288846" y="1299182"/>
                </a:lnTo>
                <a:lnTo>
                  <a:pt x="280302" y="1299182"/>
                </a:lnTo>
                <a:lnTo>
                  <a:pt x="233517" y="1297135"/>
                </a:lnTo>
                <a:lnTo>
                  <a:pt x="191207" y="1288946"/>
                </a:lnTo>
                <a:lnTo>
                  <a:pt x="152966" y="1276638"/>
                </a:lnTo>
                <a:lnTo>
                  <a:pt x="123268" y="1262308"/>
                </a:lnTo>
                <a:lnTo>
                  <a:pt x="97638" y="1243858"/>
                </a:lnTo>
                <a:lnTo>
                  <a:pt x="72414" y="1221314"/>
                </a:lnTo>
                <a:lnTo>
                  <a:pt x="55328" y="1196723"/>
                </a:lnTo>
                <a:lnTo>
                  <a:pt x="38241" y="1170085"/>
                </a:lnTo>
                <a:lnTo>
                  <a:pt x="25629" y="1141400"/>
                </a:lnTo>
                <a:lnTo>
                  <a:pt x="17086" y="1110667"/>
                </a:lnTo>
                <a:lnTo>
                  <a:pt x="13018" y="1079935"/>
                </a:lnTo>
                <a:lnTo>
                  <a:pt x="4475" y="1047130"/>
                </a:lnTo>
                <a:lnTo>
                  <a:pt x="4475" y="1016397"/>
                </a:lnTo>
                <a:lnTo>
                  <a:pt x="0" y="985665"/>
                </a:lnTo>
                <a:lnTo>
                  <a:pt x="0" y="954932"/>
                </a:lnTo>
                <a:lnTo>
                  <a:pt x="0" y="924174"/>
                </a:lnTo>
              </a:path>
            </a:pathLst>
          </a:custGeom>
          <a:ln w="3369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3616214" y="4373334"/>
            <a:ext cx="1362051" cy="1293040"/>
          </a:xfrm>
          <a:custGeom>
            <a:avLst/>
            <a:gdLst/>
            <a:ahLst/>
            <a:cxnLst/>
            <a:rect l="l" t="t" r="r" b="b"/>
            <a:pathLst>
              <a:path w="1362051" h="1293040">
                <a:moveTo>
                  <a:pt x="466750" y="1250000"/>
                </a:moveTo>
                <a:lnTo>
                  <a:pt x="470981" y="1245906"/>
                </a:lnTo>
                <a:lnTo>
                  <a:pt x="470981" y="1219267"/>
                </a:lnTo>
                <a:lnTo>
                  <a:pt x="475253" y="1211079"/>
                </a:lnTo>
                <a:lnTo>
                  <a:pt x="475253" y="893442"/>
                </a:lnTo>
                <a:lnTo>
                  <a:pt x="492218" y="905750"/>
                </a:lnTo>
                <a:lnTo>
                  <a:pt x="509182" y="920080"/>
                </a:lnTo>
                <a:lnTo>
                  <a:pt x="530378" y="936482"/>
                </a:lnTo>
                <a:lnTo>
                  <a:pt x="551614" y="950838"/>
                </a:lnTo>
                <a:lnTo>
                  <a:pt x="572810" y="967215"/>
                </a:lnTo>
                <a:lnTo>
                  <a:pt x="594046" y="983617"/>
                </a:lnTo>
                <a:lnTo>
                  <a:pt x="615242" y="1000020"/>
                </a:lnTo>
                <a:lnTo>
                  <a:pt x="640709" y="1016397"/>
                </a:lnTo>
                <a:lnTo>
                  <a:pt x="661945" y="1032800"/>
                </a:lnTo>
                <a:lnTo>
                  <a:pt x="687412" y="1049202"/>
                </a:lnTo>
                <a:lnTo>
                  <a:pt x="708608" y="1065579"/>
                </a:lnTo>
                <a:lnTo>
                  <a:pt x="734075" y="1081982"/>
                </a:lnTo>
                <a:lnTo>
                  <a:pt x="759542" y="1098384"/>
                </a:lnTo>
                <a:lnTo>
                  <a:pt x="784969" y="1112714"/>
                </a:lnTo>
                <a:lnTo>
                  <a:pt x="810436" y="1129117"/>
                </a:lnTo>
                <a:lnTo>
                  <a:pt x="835904" y="1143447"/>
                </a:lnTo>
                <a:lnTo>
                  <a:pt x="857140" y="1159849"/>
                </a:lnTo>
                <a:lnTo>
                  <a:pt x="882566" y="1174204"/>
                </a:lnTo>
                <a:lnTo>
                  <a:pt x="908034" y="1186487"/>
                </a:lnTo>
                <a:lnTo>
                  <a:pt x="933501" y="1200843"/>
                </a:lnTo>
                <a:lnTo>
                  <a:pt x="954697" y="1213126"/>
                </a:lnTo>
                <a:lnTo>
                  <a:pt x="980164" y="1225434"/>
                </a:lnTo>
                <a:lnTo>
                  <a:pt x="1001400" y="1235670"/>
                </a:lnTo>
                <a:lnTo>
                  <a:pt x="1026827" y="1245906"/>
                </a:lnTo>
                <a:lnTo>
                  <a:pt x="1048063" y="1256166"/>
                </a:lnTo>
                <a:lnTo>
                  <a:pt x="1069259" y="1264355"/>
                </a:lnTo>
                <a:lnTo>
                  <a:pt x="1090495" y="1270497"/>
                </a:lnTo>
                <a:lnTo>
                  <a:pt x="1107460" y="1276663"/>
                </a:lnTo>
                <a:lnTo>
                  <a:pt x="1128696" y="1280757"/>
                </a:lnTo>
                <a:lnTo>
                  <a:pt x="1145660" y="1284852"/>
                </a:lnTo>
                <a:lnTo>
                  <a:pt x="1162625" y="1286899"/>
                </a:lnTo>
                <a:lnTo>
                  <a:pt x="1188092" y="1286899"/>
                </a:lnTo>
                <a:lnTo>
                  <a:pt x="1192323" y="1284852"/>
                </a:lnTo>
                <a:lnTo>
                  <a:pt x="1196554" y="1282805"/>
                </a:lnTo>
                <a:lnTo>
                  <a:pt x="1205057" y="1282805"/>
                </a:lnTo>
                <a:lnTo>
                  <a:pt x="1209288" y="1278710"/>
                </a:lnTo>
                <a:lnTo>
                  <a:pt x="1217791" y="1276663"/>
                </a:lnTo>
                <a:lnTo>
                  <a:pt x="1222022" y="1274591"/>
                </a:lnTo>
                <a:lnTo>
                  <a:pt x="1230524" y="1270497"/>
                </a:lnTo>
                <a:lnTo>
                  <a:pt x="1238986" y="1266402"/>
                </a:lnTo>
                <a:lnTo>
                  <a:pt x="1243258" y="1264355"/>
                </a:lnTo>
                <a:lnTo>
                  <a:pt x="1251720" y="1260261"/>
                </a:lnTo>
                <a:lnTo>
                  <a:pt x="1255991" y="1256166"/>
                </a:lnTo>
                <a:lnTo>
                  <a:pt x="1264453" y="1250000"/>
                </a:lnTo>
                <a:lnTo>
                  <a:pt x="1272956" y="1245906"/>
                </a:lnTo>
                <a:lnTo>
                  <a:pt x="1277187" y="1241811"/>
                </a:lnTo>
                <a:lnTo>
                  <a:pt x="1285690" y="1235670"/>
                </a:lnTo>
                <a:lnTo>
                  <a:pt x="1289921" y="1231575"/>
                </a:lnTo>
                <a:lnTo>
                  <a:pt x="1298423" y="1227481"/>
                </a:lnTo>
                <a:lnTo>
                  <a:pt x="1302654" y="1221314"/>
                </a:lnTo>
                <a:lnTo>
                  <a:pt x="1306885" y="1215173"/>
                </a:lnTo>
                <a:lnTo>
                  <a:pt x="1315388" y="1211079"/>
                </a:lnTo>
                <a:lnTo>
                  <a:pt x="1319619" y="1204937"/>
                </a:lnTo>
                <a:lnTo>
                  <a:pt x="1323850" y="1200843"/>
                </a:lnTo>
                <a:lnTo>
                  <a:pt x="1328122" y="1194676"/>
                </a:lnTo>
                <a:lnTo>
                  <a:pt x="1332353" y="1190582"/>
                </a:lnTo>
                <a:lnTo>
                  <a:pt x="1336584" y="1184440"/>
                </a:lnTo>
                <a:lnTo>
                  <a:pt x="1336584" y="1180346"/>
                </a:lnTo>
                <a:lnTo>
                  <a:pt x="1340855" y="1174204"/>
                </a:lnTo>
                <a:lnTo>
                  <a:pt x="1340855" y="1151661"/>
                </a:lnTo>
                <a:lnTo>
                  <a:pt x="1336584" y="1141400"/>
                </a:lnTo>
                <a:lnTo>
                  <a:pt x="1332353" y="1131164"/>
                </a:lnTo>
                <a:lnTo>
                  <a:pt x="1328122" y="1120903"/>
                </a:lnTo>
                <a:lnTo>
                  <a:pt x="1319619" y="1108620"/>
                </a:lnTo>
                <a:lnTo>
                  <a:pt x="1306885" y="1096312"/>
                </a:lnTo>
                <a:lnTo>
                  <a:pt x="1298423" y="1084029"/>
                </a:lnTo>
                <a:lnTo>
                  <a:pt x="1285690" y="1069674"/>
                </a:lnTo>
                <a:lnTo>
                  <a:pt x="1272956" y="1055343"/>
                </a:lnTo>
                <a:lnTo>
                  <a:pt x="1255991" y="1043035"/>
                </a:lnTo>
                <a:lnTo>
                  <a:pt x="1243258" y="1028705"/>
                </a:lnTo>
                <a:lnTo>
                  <a:pt x="1226293" y="1014350"/>
                </a:lnTo>
                <a:lnTo>
                  <a:pt x="1209288" y="997973"/>
                </a:lnTo>
                <a:lnTo>
                  <a:pt x="1192323" y="983617"/>
                </a:lnTo>
                <a:lnTo>
                  <a:pt x="1175359" y="969262"/>
                </a:lnTo>
                <a:lnTo>
                  <a:pt x="1158394" y="954932"/>
                </a:lnTo>
                <a:lnTo>
                  <a:pt x="1141429" y="940577"/>
                </a:lnTo>
                <a:lnTo>
                  <a:pt x="1124424" y="926247"/>
                </a:lnTo>
                <a:lnTo>
                  <a:pt x="1107460" y="911891"/>
                </a:lnTo>
                <a:lnTo>
                  <a:pt x="1090495" y="897561"/>
                </a:lnTo>
                <a:lnTo>
                  <a:pt x="1073530" y="883206"/>
                </a:lnTo>
                <a:lnTo>
                  <a:pt x="1060797" y="870923"/>
                </a:lnTo>
                <a:lnTo>
                  <a:pt x="1043832" y="856568"/>
                </a:lnTo>
                <a:lnTo>
                  <a:pt x="1031098" y="844260"/>
                </a:lnTo>
                <a:lnTo>
                  <a:pt x="1018365" y="834024"/>
                </a:lnTo>
                <a:lnTo>
                  <a:pt x="1009862" y="821741"/>
                </a:lnTo>
                <a:lnTo>
                  <a:pt x="997128" y="811480"/>
                </a:lnTo>
                <a:lnTo>
                  <a:pt x="988667" y="801244"/>
                </a:lnTo>
                <a:lnTo>
                  <a:pt x="984395" y="790983"/>
                </a:lnTo>
                <a:lnTo>
                  <a:pt x="980164" y="782794"/>
                </a:lnTo>
                <a:lnTo>
                  <a:pt x="975933" y="776653"/>
                </a:lnTo>
                <a:lnTo>
                  <a:pt x="975933" y="768439"/>
                </a:lnTo>
                <a:lnTo>
                  <a:pt x="980164" y="766392"/>
                </a:lnTo>
                <a:lnTo>
                  <a:pt x="984395" y="764345"/>
                </a:lnTo>
                <a:lnTo>
                  <a:pt x="992897" y="760251"/>
                </a:lnTo>
                <a:lnTo>
                  <a:pt x="1001400" y="754109"/>
                </a:lnTo>
                <a:lnTo>
                  <a:pt x="1009862" y="750015"/>
                </a:lnTo>
                <a:lnTo>
                  <a:pt x="1022596" y="741801"/>
                </a:lnTo>
                <a:lnTo>
                  <a:pt x="1035329" y="735660"/>
                </a:lnTo>
                <a:lnTo>
                  <a:pt x="1048063" y="727471"/>
                </a:lnTo>
                <a:lnTo>
                  <a:pt x="1065028" y="719282"/>
                </a:lnTo>
                <a:lnTo>
                  <a:pt x="1081992" y="709021"/>
                </a:lnTo>
                <a:lnTo>
                  <a:pt x="1098998" y="698785"/>
                </a:lnTo>
                <a:lnTo>
                  <a:pt x="1115962" y="688525"/>
                </a:lnTo>
                <a:lnTo>
                  <a:pt x="1132927" y="676241"/>
                </a:lnTo>
                <a:lnTo>
                  <a:pt x="1149891" y="663933"/>
                </a:lnTo>
                <a:lnTo>
                  <a:pt x="1166856" y="651650"/>
                </a:lnTo>
                <a:lnTo>
                  <a:pt x="1188092" y="639342"/>
                </a:lnTo>
                <a:lnTo>
                  <a:pt x="1205057" y="625012"/>
                </a:lnTo>
                <a:lnTo>
                  <a:pt x="1222022" y="612704"/>
                </a:lnTo>
                <a:lnTo>
                  <a:pt x="1238986" y="598374"/>
                </a:lnTo>
                <a:lnTo>
                  <a:pt x="1255991" y="584019"/>
                </a:lnTo>
                <a:lnTo>
                  <a:pt x="1272956" y="569688"/>
                </a:lnTo>
                <a:lnTo>
                  <a:pt x="1289921" y="553286"/>
                </a:lnTo>
                <a:lnTo>
                  <a:pt x="1302654" y="538931"/>
                </a:lnTo>
                <a:lnTo>
                  <a:pt x="1315388" y="522554"/>
                </a:lnTo>
                <a:lnTo>
                  <a:pt x="1328122" y="508198"/>
                </a:lnTo>
                <a:lnTo>
                  <a:pt x="1336584" y="491821"/>
                </a:lnTo>
                <a:lnTo>
                  <a:pt x="1345086" y="475419"/>
                </a:lnTo>
                <a:lnTo>
                  <a:pt x="1353548" y="461063"/>
                </a:lnTo>
                <a:lnTo>
                  <a:pt x="1357820" y="444686"/>
                </a:lnTo>
                <a:lnTo>
                  <a:pt x="1362051" y="428284"/>
                </a:lnTo>
                <a:lnTo>
                  <a:pt x="1362051" y="395504"/>
                </a:lnTo>
                <a:lnTo>
                  <a:pt x="1357820" y="379101"/>
                </a:lnTo>
                <a:lnTo>
                  <a:pt x="1357820" y="362699"/>
                </a:lnTo>
                <a:lnTo>
                  <a:pt x="1349317" y="344275"/>
                </a:lnTo>
                <a:lnTo>
                  <a:pt x="1345086" y="327872"/>
                </a:lnTo>
                <a:lnTo>
                  <a:pt x="1336584" y="309423"/>
                </a:lnTo>
                <a:lnTo>
                  <a:pt x="1328122" y="290998"/>
                </a:lnTo>
                <a:lnTo>
                  <a:pt x="1315388" y="274596"/>
                </a:lnTo>
                <a:lnTo>
                  <a:pt x="1302654" y="256146"/>
                </a:lnTo>
                <a:lnTo>
                  <a:pt x="1289921" y="239769"/>
                </a:lnTo>
                <a:lnTo>
                  <a:pt x="1272956" y="221319"/>
                </a:lnTo>
                <a:lnTo>
                  <a:pt x="1255991" y="204917"/>
                </a:lnTo>
                <a:lnTo>
                  <a:pt x="1238986" y="188539"/>
                </a:lnTo>
                <a:lnTo>
                  <a:pt x="1217791" y="172137"/>
                </a:lnTo>
                <a:lnTo>
                  <a:pt x="1196554" y="155735"/>
                </a:lnTo>
                <a:lnTo>
                  <a:pt x="1175359" y="141404"/>
                </a:lnTo>
                <a:lnTo>
                  <a:pt x="1149891" y="125002"/>
                </a:lnTo>
                <a:lnTo>
                  <a:pt x="1124424" y="110672"/>
                </a:lnTo>
                <a:lnTo>
                  <a:pt x="1098998" y="96317"/>
                </a:lnTo>
                <a:lnTo>
                  <a:pt x="1069259" y="84009"/>
                </a:lnTo>
                <a:lnTo>
                  <a:pt x="1039560" y="71726"/>
                </a:lnTo>
                <a:lnTo>
                  <a:pt x="1009862" y="59418"/>
                </a:lnTo>
                <a:lnTo>
                  <a:pt x="975933" y="49182"/>
                </a:lnTo>
                <a:lnTo>
                  <a:pt x="941963" y="38946"/>
                </a:lnTo>
                <a:lnTo>
                  <a:pt x="908034" y="30732"/>
                </a:lnTo>
                <a:lnTo>
                  <a:pt x="869833" y="22543"/>
                </a:lnTo>
                <a:lnTo>
                  <a:pt x="831673" y="16402"/>
                </a:lnTo>
                <a:lnTo>
                  <a:pt x="793472" y="10260"/>
                </a:lnTo>
                <a:lnTo>
                  <a:pt x="751040" y="6141"/>
                </a:lnTo>
                <a:lnTo>
                  <a:pt x="708608" y="2047"/>
                </a:lnTo>
                <a:lnTo>
                  <a:pt x="666176" y="0"/>
                </a:lnTo>
                <a:lnTo>
                  <a:pt x="555845" y="0"/>
                </a:lnTo>
                <a:lnTo>
                  <a:pt x="496448" y="2047"/>
                </a:lnTo>
                <a:lnTo>
                  <a:pt x="445555" y="4094"/>
                </a:lnTo>
                <a:lnTo>
                  <a:pt x="394620" y="6141"/>
                </a:lnTo>
                <a:lnTo>
                  <a:pt x="347957" y="10260"/>
                </a:lnTo>
                <a:lnTo>
                  <a:pt x="305525" y="14355"/>
                </a:lnTo>
                <a:lnTo>
                  <a:pt x="263093" y="18449"/>
                </a:lnTo>
                <a:lnTo>
                  <a:pt x="229124" y="24591"/>
                </a:lnTo>
                <a:lnTo>
                  <a:pt x="195194" y="30732"/>
                </a:lnTo>
                <a:lnTo>
                  <a:pt x="169727" y="36899"/>
                </a:lnTo>
                <a:lnTo>
                  <a:pt x="140029" y="45087"/>
                </a:lnTo>
                <a:lnTo>
                  <a:pt x="118833" y="51229"/>
                </a:lnTo>
                <a:lnTo>
                  <a:pt x="97597" y="61490"/>
                </a:lnTo>
                <a:lnTo>
                  <a:pt x="80632" y="69678"/>
                </a:lnTo>
                <a:lnTo>
                  <a:pt x="63668" y="77867"/>
                </a:lnTo>
                <a:lnTo>
                  <a:pt x="50934" y="88128"/>
                </a:lnTo>
                <a:lnTo>
                  <a:pt x="38200" y="98364"/>
                </a:lnTo>
                <a:lnTo>
                  <a:pt x="29698" y="108600"/>
                </a:lnTo>
                <a:lnTo>
                  <a:pt x="21236" y="118861"/>
                </a:lnTo>
                <a:lnTo>
                  <a:pt x="16964" y="131144"/>
                </a:lnTo>
                <a:lnTo>
                  <a:pt x="8502" y="141404"/>
                </a:lnTo>
                <a:lnTo>
                  <a:pt x="8502" y="153687"/>
                </a:lnTo>
                <a:lnTo>
                  <a:pt x="4230" y="165995"/>
                </a:lnTo>
                <a:lnTo>
                  <a:pt x="4230" y="178279"/>
                </a:lnTo>
                <a:lnTo>
                  <a:pt x="0" y="190587"/>
                </a:lnTo>
                <a:lnTo>
                  <a:pt x="0" y="202870"/>
                </a:lnTo>
                <a:lnTo>
                  <a:pt x="4230" y="215178"/>
                </a:lnTo>
                <a:lnTo>
                  <a:pt x="4230" y="750015"/>
                </a:lnTo>
                <a:lnTo>
                  <a:pt x="0" y="752062"/>
                </a:lnTo>
                <a:lnTo>
                  <a:pt x="0" y="1104526"/>
                </a:lnTo>
                <a:lnTo>
                  <a:pt x="4230" y="1116809"/>
                </a:lnTo>
                <a:lnTo>
                  <a:pt x="4230" y="1127069"/>
                </a:lnTo>
                <a:lnTo>
                  <a:pt x="8502" y="1139353"/>
                </a:lnTo>
                <a:lnTo>
                  <a:pt x="12733" y="1149613"/>
                </a:lnTo>
                <a:lnTo>
                  <a:pt x="16964" y="1159849"/>
                </a:lnTo>
                <a:lnTo>
                  <a:pt x="21236" y="1172132"/>
                </a:lnTo>
                <a:lnTo>
                  <a:pt x="29698" y="1182393"/>
                </a:lnTo>
                <a:lnTo>
                  <a:pt x="33969" y="1192629"/>
                </a:lnTo>
                <a:lnTo>
                  <a:pt x="42431" y="1202890"/>
                </a:lnTo>
                <a:lnTo>
                  <a:pt x="50934" y="1211079"/>
                </a:lnTo>
                <a:lnTo>
                  <a:pt x="59396" y="1221314"/>
                </a:lnTo>
                <a:lnTo>
                  <a:pt x="72130" y="1229528"/>
                </a:lnTo>
                <a:lnTo>
                  <a:pt x="84863" y="1237717"/>
                </a:lnTo>
                <a:lnTo>
                  <a:pt x="97597" y="1245906"/>
                </a:lnTo>
                <a:lnTo>
                  <a:pt x="114562" y="1254119"/>
                </a:lnTo>
                <a:lnTo>
                  <a:pt x="131526" y="1260261"/>
                </a:lnTo>
                <a:lnTo>
                  <a:pt x="148531" y="1266402"/>
                </a:lnTo>
                <a:lnTo>
                  <a:pt x="169727" y="1272544"/>
                </a:lnTo>
                <a:lnTo>
                  <a:pt x="190963" y="1278710"/>
                </a:lnTo>
                <a:lnTo>
                  <a:pt x="212159" y="1282805"/>
                </a:lnTo>
                <a:lnTo>
                  <a:pt x="237626" y="1286899"/>
                </a:lnTo>
                <a:lnTo>
                  <a:pt x="263093" y="1288946"/>
                </a:lnTo>
                <a:lnTo>
                  <a:pt x="292792" y="1290993"/>
                </a:lnTo>
                <a:lnTo>
                  <a:pt x="322490" y="1293040"/>
                </a:lnTo>
                <a:lnTo>
                  <a:pt x="386117" y="1293040"/>
                </a:lnTo>
                <a:lnTo>
                  <a:pt x="394620" y="1290993"/>
                </a:lnTo>
                <a:lnTo>
                  <a:pt x="403123" y="1290993"/>
                </a:lnTo>
                <a:lnTo>
                  <a:pt x="411585" y="1288946"/>
                </a:lnTo>
                <a:lnTo>
                  <a:pt x="420087" y="1288946"/>
                </a:lnTo>
                <a:lnTo>
                  <a:pt x="424318" y="1286899"/>
                </a:lnTo>
                <a:lnTo>
                  <a:pt x="432821" y="1284852"/>
                </a:lnTo>
                <a:lnTo>
                  <a:pt x="437052" y="1282805"/>
                </a:lnTo>
                <a:lnTo>
                  <a:pt x="441283" y="1280757"/>
                </a:lnTo>
                <a:lnTo>
                  <a:pt x="445555" y="1278710"/>
                </a:lnTo>
                <a:lnTo>
                  <a:pt x="449786" y="1274591"/>
                </a:lnTo>
                <a:lnTo>
                  <a:pt x="454017" y="1272544"/>
                </a:lnTo>
                <a:lnTo>
                  <a:pt x="458248" y="1268449"/>
                </a:lnTo>
                <a:lnTo>
                  <a:pt x="462519" y="1264355"/>
                </a:lnTo>
                <a:lnTo>
                  <a:pt x="462519" y="1260261"/>
                </a:lnTo>
                <a:lnTo>
                  <a:pt x="466750" y="1256166"/>
                </a:lnTo>
                <a:lnTo>
                  <a:pt x="466750" y="12500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3616214" y="4373334"/>
            <a:ext cx="1362051" cy="1293040"/>
          </a:xfrm>
          <a:custGeom>
            <a:avLst/>
            <a:gdLst/>
            <a:ahLst/>
            <a:cxnLst/>
            <a:rect l="l" t="t" r="r" b="b"/>
            <a:pathLst>
              <a:path w="1362051" h="1293040">
                <a:moveTo>
                  <a:pt x="475253" y="893442"/>
                </a:moveTo>
                <a:lnTo>
                  <a:pt x="475253" y="1067626"/>
                </a:lnTo>
                <a:lnTo>
                  <a:pt x="475253" y="1145494"/>
                </a:lnTo>
                <a:lnTo>
                  <a:pt x="475253" y="1186487"/>
                </a:lnTo>
                <a:lnTo>
                  <a:pt x="470981" y="1219267"/>
                </a:lnTo>
                <a:lnTo>
                  <a:pt x="470981" y="1245906"/>
                </a:lnTo>
                <a:lnTo>
                  <a:pt x="462519" y="1264355"/>
                </a:lnTo>
                <a:lnTo>
                  <a:pt x="445555" y="1278710"/>
                </a:lnTo>
                <a:lnTo>
                  <a:pt x="424318" y="1286899"/>
                </a:lnTo>
                <a:lnTo>
                  <a:pt x="394620" y="1290993"/>
                </a:lnTo>
                <a:lnTo>
                  <a:pt x="356419" y="1293040"/>
                </a:lnTo>
                <a:lnTo>
                  <a:pt x="237626" y="1286899"/>
                </a:lnTo>
                <a:lnTo>
                  <a:pt x="148531" y="1266402"/>
                </a:lnTo>
                <a:lnTo>
                  <a:pt x="84863" y="1237717"/>
                </a:lnTo>
                <a:lnTo>
                  <a:pt x="42431" y="1202890"/>
                </a:lnTo>
                <a:lnTo>
                  <a:pt x="16964" y="1159849"/>
                </a:lnTo>
                <a:lnTo>
                  <a:pt x="4230" y="1116809"/>
                </a:lnTo>
                <a:lnTo>
                  <a:pt x="0" y="1071721"/>
                </a:lnTo>
                <a:lnTo>
                  <a:pt x="0" y="1026658"/>
                </a:lnTo>
                <a:lnTo>
                  <a:pt x="0" y="879112"/>
                </a:lnTo>
                <a:lnTo>
                  <a:pt x="0" y="756156"/>
                </a:lnTo>
                <a:lnTo>
                  <a:pt x="4230" y="743873"/>
                </a:lnTo>
                <a:lnTo>
                  <a:pt x="4230" y="227461"/>
                </a:lnTo>
                <a:lnTo>
                  <a:pt x="0" y="202870"/>
                </a:lnTo>
                <a:lnTo>
                  <a:pt x="8502" y="153687"/>
                </a:lnTo>
                <a:lnTo>
                  <a:pt x="29698" y="108600"/>
                </a:lnTo>
                <a:lnTo>
                  <a:pt x="80632" y="69678"/>
                </a:lnTo>
                <a:lnTo>
                  <a:pt x="118833" y="51229"/>
                </a:lnTo>
                <a:lnTo>
                  <a:pt x="169727" y="36899"/>
                </a:lnTo>
                <a:lnTo>
                  <a:pt x="229124" y="24591"/>
                </a:lnTo>
                <a:lnTo>
                  <a:pt x="305525" y="14355"/>
                </a:lnTo>
                <a:lnTo>
                  <a:pt x="394620" y="6141"/>
                </a:lnTo>
                <a:lnTo>
                  <a:pt x="496448" y="2047"/>
                </a:lnTo>
                <a:lnTo>
                  <a:pt x="619513" y="0"/>
                </a:lnTo>
                <a:lnTo>
                  <a:pt x="708608" y="2047"/>
                </a:lnTo>
                <a:lnTo>
                  <a:pt x="793472" y="10260"/>
                </a:lnTo>
                <a:lnTo>
                  <a:pt x="869833" y="22543"/>
                </a:lnTo>
                <a:lnTo>
                  <a:pt x="941963" y="38946"/>
                </a:lnTo>
                <a:lnTo>
                  <a:pt x="1009862" y="59418"/>
                </a:lnTo>
                <a:lnTo>
                  <a:pt x="1069259" y="84009"/>
                </a:lnTo>
                <a:lnTo>
                  <a:pt x="1124424" y="110672"/>
                </a:lnTo>
                <a:lnTo>
                  <a:pt x="1175359" y="141404"/>
                </a:lnTo>
                <a:lnTo>
                  <a:pt x="1217791" y="172137"/>
                </a:lnTo>
                <a:lnTo>
                  <a:pt x="1255991" y="204917"/>
                </a:lnTo>
                <a:lnTo>
                  <a:pt x="1289921" y="239769"/>
                </a:lnTo>
                <a:lnTo>
                  <a:pt x="1315388" y="274596"/>
                </a:lnTo>
                <a:lnTo>
                  <a:pt x="1336584" y="309423"/>
                </a:lnTo>
                <a:lnTo>
                  <a:pt x="1357820" y="379101"/>
                </a:lnTo>
                <a:lnTo>
                  <a:pt x="1362051" y="411881"/>
                </a:lnTo>
                <a:lnTo>
                  <a:pt x="1357820" y="444686"/>
                </a:lnTo>
                <a:lnTo>
                  <a:pt x="1328122" y="508198"/>
                </a:lnTo>
                <a:lnTo>
                  <a:pt x="1302654" y="538931"/>
                </a:lnTo>
                <a:lnTo>
                  <a:pt x="1272956" y="569688"/>
                </a:lnTo>
                <a:lnTo>
                  <a:pt x="1238986" y="598374"/>
                </a:lnTo>
                <a:lnTo>
                  <a:pt x="1205057" y="625012"/>
                </a:lnTo>
                <a:lnTo>
                  <a:pt x="1166856" y="651650"/>
                </a:lnTo>
                <a:lnTo>
                  <a:pt x="1132927" y="676241"/>
                </a:lnTo>
                <a:lnTo>
                  <a:pt x="1098998" y="698785"/>
                </a:lnTo>
                <a:lnTo>
                  <a:pt x="1065028" y="719282"/>
                </a:lnTo>
                <a:lnTo>
                  <a:pt x="1035329" y="735660"/>
                </a:lnTo>
                <a:lnTo>
                  <a:pt x="1009862" y="750015"/>
                </a:lnTo>
                <a:lnTo>
                  <a:pt x="992897" y="760251"/>
                </a:lnTo>
                <a:lnTo>
                  <a:pt x="980164" y="766392"/>
                </a:lnTo>
                <a:lnTo>
                  <a:pt x="975933" y="768439"/>
                </a:lnTo>
                <a:lnTo>
                  <a:pt x="980164" y="782794"/>
                </a:lnTo>
                <a:lnTo>
                  <a:pt x="988667" y="801244"/>
                </a:lnTo>
                <a:lnTo>
                  <a:pt x="1009862" y="821741"/>
                </a:lnTo>
                <a:lnTo>
                  <a:pt x="1031098" y="844260"/>
                </a:lnTo>
                <a:lnTo>
                  <a:pt x="1060797" y="870923"/>
                </a:lnTo>
                <a:lnTo>
                  <a:pt x="1090495" y="897561"/>
                </a:lnTo>
                <a:lnTo>
                  <a:pt x="1124424" y="926247"/>
                </a:lnTo>
                <a:lnTo>
                  <a:pt x="1158394" y="954932"/>
                </a:lnTo>
                <a:lnTo>
                  <a:pt x="1192323" y="983617"/>
                </a:lnTo>
                <a:lnTo>
                  <a:pt x="1226293" y="1014350"/>
                </a:lnTo>
                <a:lnTo>
                  <a:pt x="1255991" y="1043035"/>
                </a:lnTo>
                <a:lnTo>
                  <a:pt x="1285690" y="1069674"/>
                </a:lnTo>
                <a:lnTo>
                  <a:pt x="1306885" y="1096312"/>
                </a:lnTo>
                <a:lnTo>
                  <a:pt x="1328122" y="1120903"/>
                </a:lnTo>
                <a:lnTo>
                  <a:pt x="1336584" y="1141400"/>
                </a:lnTo>
                <a:lnTo>
                  <a:pt x="1340855" y="1159849"/>
                </a:lnTo>
                <a:lnTo>
                  <a:pt x="1336584" y="1180346"/>
                </a:lnTo>
                <a:lnTo>
                  <a:pt x="1323850" y="1200843"/>
                </a:lnTo>
                <a:lnTo>
                  <a:pt x="1302654" y="1221314"/>
                </a:lnTo>
                <a:lnTo>
                  <a:pt x="1277187" y="1241811"/>
                </a:lnTo>
                <a:lnTo>
                  <a:pt x="1251720" y="1260261"/>
                </a:lnTo>
                <a:lnTo>
                  <a:pt x="1222022" y="1274591"/>
                </a:lnTo>
                <a:lnTo>
                  <a:pt x="1196554" y="1282805"/>
                </a:lnTo>
                <a:lnTo>
                  <a:pt x="1179590" y="1286899"/>
                </a:lnTo>
                <a:lnTo>
                  <a:pt x="1145660" y="1284852"/>
                </a:lnTo>
                <a:lnTo>
                  <a:pt x="1107460" y="1276663"/>
                </a:lnTo>
                <a:lnTo>
                  <a:pt x="1069259" y="1264355"/>
                </a:lnTo>
                <a:lnTo>
                  <a:pt x="1026827" y="1245906"/>
                </a:lnTo>
                <a:lnTo>
                  <a:pt x="980164" y="1225434"/>
                </a:lnTo>
                <a:lnTo>
                  <a:pt x="933501" y="1200843"/>
                </a:lnTo>
                <a:lnTo>
                  <a:pt x="882566" y="1174204"/>
                </a:lnTo>
                <a:lnTo>
                  <a:pt x="835904" y="1143447"/>
                </a:lnTo>
                <a:lnTo>
                  <a:pt x="784969" y="1112714"/>
                </a:lnTo>
                <a:lnTo>
                  <a:pt x="734075" y="1081982"/>
                </a:lnTo>
                <a:lnTo>
                  <a:pt x="687412" y="1049202"/>
                </a:lnTo>
                <a:lnTo>
                  <a:pt x="640709" y="1016397"/>
                </a:lnTo>
                <a:lnTo>
                  <a:pt x="594046" y="983617"/>
                </a:lnTo>
                <a:lnTo>
                  <a:pt x="551614" y="950838"/>
                </a:lnTo>
                <a:lnTo>
                  <a:pt x="509182" y="920080"/>
                </a:lnTo>
                <a:lnTo>
                  <a:pt x="475253" y="893442"/>
                </a:lnTo>
              </a:path>
            </a:pathLst>
          </a:custGeom>
          <a:ln w="3241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877907" y="4375381"/>
            <a:ext cx="526147" cy="1274616"/>
          </a:xfrm>
          <a:custGeom>
            <a:avLst/>
            <a:gdLst/>
            <a:ahLst/>
            <a:cxnLst/>
            <a:rect l="l" t="t" r="r" b="b"/>
            <a:pathLst>
              <a:path w="526147" h="1274616">
                <a:moveTo>
                  <a:pt x="4230" y="1194676"/>
                </a:moveTo>
                <a:lnTo>
                  <a:pt x="8502" y="1200843"/>
                </a:lnTo>
                <a:lnTo>
                  <a:pt x="12733" y="1206984"/>
                </a:lnTo>
                <a:lnTo>
                  <a:pt x="16964" y="1213126"/>
                </a:lnTo>
                <a:lnTo>
                  <a:pt x="25467" y="1219267"/>
                </a:lnTo>
                <a:lnTo>
                  <a:pt x="33969" y="1223387"/>
                </a:lnTo>
                <a:lnTo>
                  <a:pt x="42431" y="1229528"/>
                </a:lnTo>
                <a:lnTo>
                  <a:pt x="50934" y="1233622"/>
                </a:lnTo>
                <a:lnTo>
                  <a:pt x="59396" y="1237717"/>
                </a:lnTo>
                <a:lnTo>
                  <a:pt x="72130" y="1241811"/>
                </a:lnTo>
                <a:lnTo>
                  <a:pt x="80632" y="1245906"/>
                </a:lnTo>
                <a:lnTo>
                  <a:pt x="93366" y="1247953"/>
                </a:lnTo>
                <a:lnTo>
                  <a:pt x="106100" y="1252072"/>
                </a:lnTo>
                <a:lnTo>
                  <a:pt x="114562" y="1254119"/>
                </a:lnTo>
                <a:lnTo>
                  <a:pt x="127295" y="1258214"/>
                </a:lnTo>
                <a:lnTo>
                  <a:pt x="140029" y="1260261"/>
                </a:lnTo>
                <a:lnTo>
                  <a:pt x="152762" y="1262308"/>
                </a:lnTo>
                <a:lnTo>
                  <a:pt x="165496" y="1264355"/>
                </a:lnTo>
                <a:lnTo>
                  <a:pt x="173958" y="1266402"/>
                </a:lnTo>
                <a:lnTo>
                  <a:pt x="186692" y="1268449"/>
                </a:lnTo>
                <a:lnTo>
                  <a:pt x="199425" y="1268449"/>
                </a:lnTo>
                <a:lnTo>
                  <a:pt x="207928" y="1270497"/>
                </a:lnTo>
                <a:lnTo>
                  <a:pt x="220662" y="1270497"/>
                </a:lnTo>
                <a:lnTo>
                  <a:pt x="229124" y="1272544"/>
                </a:lnTo>
                <a:lnTo>
                  <a:pt x="250360" y="1272544"/>
                </a:lnTo>
                <a:lnTo>
                  <a:pt x="258822" y="1274616"/>
                </a:lnTo>
                <a:lnTo>
                  <a:pt x="356419" y="1274616"/>
                </a:lnTo>
                <a:lnTo>
                  <a:pt x="373384" y="1272544"/>
                </a:lnTo>
                <a:lnTo>
                  <a:pt x="390389" y="1272544"/>
                </a:lnTo>
                <a:lnTo>
                  <a:pt x="403123" y="1270497"/>
                </a:lnTo>
                <a:lnTo>
                  <a:pt x="415816" y="1268449"/>
                </a:lnTo>
                <a:lnTo>
                  <a:pt x="428549" y="1266402"/>
                </a:lnTo>
                <a:lnTo>
                  <a:pt x="437052" y="1264355"/>
                </a:lnTo>
                <a:lnTo>
                  <a:pt x="445555" y="1260261"/>
                </a:lnTo>
                <a:lnTo>
                  <a:pt x="454017" y="1258214"/>
                </a:lnTo>
                <a:lnTo>
                  <a:pt x="462519" y="1252072"/>
                </a:lnTo>
                <a:lnTo>
                  <a:pt x="466750" y="1247953"/>
                </a:lnTo>
                <a:lnTo>
                  <a:pt x="470981" y="1241811"/>
                </a:lnTo>
                <a:lnTo>
                  <a:pt x="475253" y="1233622"/>
                </a:lnTo>
                <a:lnTo>
                  <a:pt x="479484" y="1227481"/>
                </a:lnTo>
                <a:lnTo>
                  <a:pt x="483715" y="1217220"/>
                </a:lnTo>
                <a:lnTo>
                  <a:pt x="487987" y="1206984"/>
                </a:lnTo>
                <a:lnTo>
                  <a:pt x="487987" y="1196723"/>
                </a:lnTo>
                <a:lnTo>
                  <a:pt x="492218" y="1184440"/>
                </a:lnTo>
                <a:lnTo>
                  <a:pt x="492218" y="502057"/>
                </a:lnTo>
                <a:lnTo>
                  <a:pt x="496448" y="493868"/>
                </a:lnTo>
                <a:lnTo>
                  <a:pt x="496448" y="411881"/>
                </a:lnTo>
                <a:lnTo>
                  <a:pt x="492218" y="286904"/>
                </a:lnTo>
                <a:lnTo>
                  <a:pt x="492218" y="266407"/>
                </a:lnTo>
                <a:lnTo>
                  <a:pt x="496448" y="254099"/>
                </a:lnTo>
                <a:lnTo>
                  <a:pt x="496448" y="204917"/>
                </a:lnTo>
                <a:lnTo>
                  <a:pt x="500679" y="196728"/>
                </a:lnTo>
                <a:lnTo>
                  <a:pt x="500679" y="180326"/>
                </a:lnTo>
                <a:lnTo>
                  <a:pt x="504951" y="172137"/>
                </a:lnTo>
                <a:lnTo>
                  <a:pt x="504951" y="157782"/>
                </a:lnTo>
                <a:lnTo>
                  <a:pt x="509182" y="151640"/>
                </a:lnTo>
                <a:lnTo>
                  <a:pt x="509182" y="137310"/>
                </a:lnTo>
                <a:lnTo>
                  <a:pt x="513413" y="131144"/>
                </a:lnTo>
                <a:lnTo>
                  <a:pt x="513413" y="120908"/>
                </a:lnTo>
                <a:lnTo>
                  <a:pt x="517685" y="116813"/>
                </a:lnTo>
                <a:lnTo>
                  <a:pt x="517685" y="104505"/>
                </a:lnTo>
                <a:lnTo>
                  <a:pt x="521916" y="102458"/>
                </a:lnTo>
                <a:lnTo>
                  <a:pt x="521916" y="92222"/>
                </a:lnTo>
                <a:lnTo>
                  <a:pt x="526147" y="92222"/>
                </a:lnTo>
                <a:lnTo>
                  <a:pt x="521916" y="88128"/>
                </a:lnTo>
                <a:lnTo>
                  <a:pt x="521916" y="81961"/>
                </a:lnTo>
                <a:lnTo>
                  <a:pt x="517685" y="77867"/>
                </a:lnTo>
                <a:lnTo>
                  <a:pt x="509182" y="73773"/>
                </a:lnTo>
                <a:lnTo>
                  <a:pt x="504951" y="69678"/>
                </a:lnTo>
                <a:lnTo>
                  <a:pt x="496448" y="65584"/>
                </a:lnTo>
                <a:lnTo>
                  <a:pt x="487987" y="61490"/>
                </a:lnTo>
                <a:lnTo>
                  <a:pt x="475253" y="57370"/>
                </a:lnTo>
                <a:lnTo>
                  <a:pt x="466750" y="53276"/>
                </a:lnTo>
                <a:lnTo>
                  <a:pt x="454017" y="49182"/>
                </a:lnTo>
                <a:lnTo>
                  <a:pt x="441283" y="45087"/>
                </a:lnTo>
                <a:lnTo>
                  <a:pt x="428549" y="43040"/>
                </a:lnTo>
                <a:lnTo>
                  <a:pt x="415816" y="38946"/>
                </a:lnTo>
                <a:lnTo>
                  <a:pt x="398851" y="34851"/>
                </a:lnTo>
                <a:lnTo>
                  <a:pt x="386117" y="30732"/>
                </a:lnTo>
                <a:lnTo>
                  <a:pt x="373384" y="28685"/>
                </a:lnTo>
                <a:lnTo>
                  <a:pt x="356419" y="24591"/>
                </a:lnTo>
                <a:lnTo>
                  <a:pt x="343686" y="22543"/>
                </a:lnTo>
                <a:lnTo>
                  <a:pt x="330952" y="18449"/>
                </a:lnTo>
                <a:lnTo>
                  <a:pt x="318259" y="16402"/>
                </a:lnTo>
                <a:lnTo>
                  <a:pt x="301254" y="14355"/>
                </a:lnTo>
                <a:lnTo>
                  <a:pt x="288520" y="12308"/>
                </a:lnTo>
                <a:lnTo>
                  <a:pt x="280058" y="8213"/>
                </a:lnTo>
                <a:lnTo>
                  <a:pt x="267324" y="6141"/>
                </a:lnTo>
                <a:lnTo>
                  <a:pt x="258822" y="6141"/>
                </a:lnTo>
                <a:lnTo>
                  <a:pt x="246088" y="4094"/>
                </a:lnTo>
                <a:lnTo>
                  <a:pt x="241857" y="2047"/>
                </a:lnTo>
                <a:lnTo>
                  <a:pt x="233395" y="2047"/>
                </a:lnTo>
                <a:lnTo>
                  <a:pt x="229124" y="0"/>
                </a:lnTo>
                <a:lnTo>
                  <a:pt x="140029" y="0"/>
                </a:lnTo>
                <a:lnTo>
                  <a:pt x="131526" y="2047"/>
                </a:lnTo>
                <a:lnTo>
                  <a:pt x="110331" y="2047"/>
                </a:lnTo>
                <a:lnTo>
                  <a:pt x="101828" y="4094"/>
                </a:lnTo>
                <a:lnTo>
                  <a:pt x="93366" y="4094"/>
                </a:lnTo>
                <a:lnTo>
                  <a:pt x="84863" y="6141"/>
                </a:lnTo>
                <a:lnTo>
                  <a:pt x="76401" y="6141"/>
                </a:lnTo>
                <a:lnTo>
                  <a:pt x="72130" y="8213"/>
                </a:lnTo>
                <a:lnTo>
                  <a:pt x="63668" y="10260"/>
                </a:lnTo>
                <a:lnTo>
                  <a:pt x="55165" y="10260"/>
                </a:lnTo>
                <a:lnTo>
                  <a:pt x="50934" y="12308"/>
                </a:lnTo>
                <a:lnTo>
                  <a:pt x="42431" y="14355"/>
                </a:lnTo>
                <a:lnTo>
                  <a:pt x="38200" y="16402"/>
                </a:lnTo>
                <a:lnTo>
                  <a:pt x="33969" y="18449"/>
                </a:lnTo>
                <a:lnTo>
                  <a:pt x="29698" y="20496"/>
                </a:lnTo>
                <a:lnTo>
                  <a:pt x="25467" y="22543"/>
                </a:lnTo>
                <a:lnTo>
                  <a:pt x="21236" y="24591"/>
                </a:lnTo>
                <a:lnTo>
                  <a:pt x="16964" y="28685"/>
                </a:lnTo>
                <a:lnTo>
                  <a:pt x="12733" y="30732"/>
                </a:lnTo>
                <a:lnTo>
                  <a:pt x="8502" y="32804"/>
                </a:lnTo>
                <a:lnTo>
                  <a:pt x="8502" y="40993"/>
                </a:lnTo>
                <a:lnTo>
                  <a:pt x="4230" y="43040"/>
                </a:lnTo>
                <a:lnTo>
                  <a:pt x="4230" y="59442"/>
                </a:lnTo>
                <a:lnTo>
                  <a:pt x="8502" y="63537"/>
                </a:lnTo>
                <a:lnTo>
                  <a:pt x="8502" y="90175"/>
                </a:lnTo>
                <a:lnTo>
                  <a:pt x="12733" y="92222"/>
                </a:lnTo>
                <a:lnTo>
                  <a:pt x="12733" y="348369"/>
                </a:lnTo>
                <a:lnTo>
                  <a:pt x="8502" y="354510"/>
                </a:lnTo>
                <a:lnTo>
                  <a:pt x="8502" y="401645"/>
                </a:lnTo>
                <a:lnTo>
                  <a:pt x="4230" y="409834"/>
                </a:lnTo>
                <a:lnTo>
                  <a:pt x="4230" y="454922"/>
                </a:lnTo>
                <a:lnTo>
                  <a:pt x="0" y="465183"/>
                </a:lnTo>
                <a:lnTo>
                  <a:pt x="0" y="1188535"/>
                </a:lnTo>
                <a:lnTo>
                  <a:pt x="4230" y="119467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2877907" y="4375381"/>
            <a:ext cx="526147" cy="1274616"/>
          </a:xfrm>
          <a:custGeom>
            <a:avLst/>
            <a:gdLst/>
            <a:ahLst/>
            <a:cxnLst/>
            <a:rect l="l" t="t" r="r" b="b"/>
            <a:pathLst>
              <a:path w="526147" h="1274616">
                <a:moveTo>
                  <a:pt x="0" y="1038941"/>
                </a:moveTo>
                <a:lnTo>
                  <a:pt x="0" y="844285"/>
                </a:lnTo>
                <a:lnTo>
                  <a:pt x="0" y="565594"/>
                </a:lnTo>
                <a:lnTo>
                  <a:pt x="0" y="524601"/>
                </a:lnTo>
                <a:lnTo>
                  <a:pt x="0" y="485654"/>
                </a:lnTo>
                <a:lnTo>
                  <a:pt x="4230" y="446733"/>
                </a:lnTo>
                <a:lnTo>
                  <a:pt x="4230" y="409834"/>
                </a:lnTo>
                <a:lnTo>
                  <a:pt x="8502" y="377054"/>
                </a:lnTo>
                <a:lnTo>
                  <a:pt x="12733" y="348369"/>
                </a:lnTo>
                <a:lnTo>
                  <a:pt x="12733" y="323778"/>
                </a:lnTo>
                <a:lnTo>
                  <a:pt x="12733" y="94269"/>
                </a:lnTo>
                <a:lnTo>
                  <a:pt x="8502" y="86081"/>
                </a:lnTo>
                <a:lnTo>
                  <a:pt x="8502" y="75820"/>
                </a:lnTo>
                <a:lnTo>
                  <a:pt x="8502" y="67631"/>
                </a:lnTo>
                <a:lnTo>
                  <a:pt x="4230" y="57370"/>
                </a:lnTo>
                <a:lnTo>
                  <a:pt x="4230" y="47134"/>
                </a:lnTo>
                <a:lnTo>
                  <a:pt x="8502" y="32804"/>
                </a:lnTo>
                <a:lnTo>
                  <a:pt x="25467" y="22543"/>
                </a:lnTo>
                <a:lnTo>
                  <a:pt x="42431" y="14355"/>
                </a:lnTo>
                <a:lnTo>
                  <a:pt x="72130" y="8213"/>
                </a:lnTo>
                <a:lnTo>
                  <a:pt x="101828" y="4094"/>
                </a:lnTo>
                <a:lnTo>
                  <a:pt x="140029" y="0"/>
                </a:lnTo>
                <a:lnTo>
                  <a:pt x="178230" y="0"/>
                </a:lnTo>
                <a:lnTo>
                  <a:pt x="220662" y="0"/>
                </a:lnTo>
                <a:lnTo>
                  <a:pt x="233395" y="2047"/>
                </a:lnTo>
                <a:lnTo>
                  <a:pt x="267324" y="6141"/>
                </a:lnTo>
                <a:lnTo>
                  <a:pt x="318259" y="16402"/>
                </a:lnTo>
                <a:lnTo>
                  <a:pt x="373384" y="28685"/>
                </a:lnTo>
                <a:lnTo>
                  <a:pt x="428549" y="43040"/>
                </a:lnTo>
                <a:lnTo>
                  <a:pt x="475253" y="57370"/>
                </a:lnTo>
                <a:lnTo>
                  <a:pt x="509182" y="73773"/>
                </a:lnTo>
                <a:lnTo>
                  <a:pt x="526147" y="92222"/>
                </a:lnTo>
                <a:lnTo>
                  <a:pt x="521916" y="94269"/>
                </a:lnTo>
                <a:lnTo>
                  <a:pt x="517685" y="104505"/>
                </a:lnTo>
                <a:lnTo>
                  <a:pt x="513413" y="120908"/>
                </a:lnTo>
                <a:lnTo>
                  <a:pt x="509182" y="143452"/>
                </a:lnTo>
                <a:lnTo>
                  <a:pt x="504951" y="172137"/>
                </a:lnTo>
                <a:lnTo>
                  <a:pt x="496448" y="204917"/>
                </a:lnTo>
                <a:lnTo>
                  <a:pt x="496448" y="243863"/>
                </a:lnTo>
                <a:lnTo>
                  <a:pt x="492218" y="286904"/>
                </a:lnTo>
                <a:lnTo>
                  <a:pt x="496448" y="411881"/>
                </a:lnTo>
                <a:lnTo>
                  <a:pt x="496448" y="438544"/>
                </a:lnTo>
                <a:lnTo>
                  <a:pt x="496448" y="463136"/>
                </a:lnTo>
                <a:lnTo>
                  <a:pt x="496448" y="487702"/>
                </a:lnTo>
                <a:lnTo>
                  <a:pt x="492218" y="514365"/>
                </a:lnTo>
                <a:lnTo>
                  <a:pt x="492218" y="1139353"/>
                </a:lnTo>
                <a:lnTo>
                  <a:pt x="487987" y="1196723"/>
                </a:lnTo>
                <a:lnTo>
                  <a:pt x="475253" y="1233622"/>
                </a:lnTo>
                <a:lnTo>
                  <a:pt x="454017" y="1258214"/>
                </a:lnTo>
                <a:lnTo>
                  <a:pt x="415816" y="1268449"/>
                </a:lnTo>
                <a:lnTo>
                  <a:pt x="356419" y="1274616"/>
                </a:lnTo>
                <a:lnTo>
                  <a:pt x="280058" y="1274616"/>
                </a:lnTo>
                <a:lnTo>
                  <a:pt x="250360" y="1272544"/>
                </a:lnTo>
                <a:lnTo>
                  <a:pt x="207928" y="1270497"/>
                </a:lnTo>
                <a:lnTo>
                  <a:pt x="165496" y="1264355"/>
                </a:lnTo>
                <a:lnTo>
                  <a:pt x="114562" y="1254119"/>
                </a:lnTo>
                <a:lnTo>
                  <a:pt x="72130" y="1241811"/>
                </a:lnTo>
                <a:lnTo>
                  <a:pt x="33969" y="1223387"/>
                </a:lnTo>
                <a:lnTo>
                  <a:pt x="8502" y="1200843"/>
                </a:lnTo>
                <a:lnTo>
                  <a:pt x="0" y="1174204"/>
                </a:lnTo>
                <a:lnTo>
                  <a:pt x="0" y="1038941"/>
                </a:lnTo>
              </a:path>
            </a:pathLst>
          </a:custGeom>
          <a:ln w="3839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715282" y="4387689"/>
            <a:ext cx="1039560" cy="1264355"/>
          </a:xfrm>
          <a:custGeom>
            <a:avLst/>
            <a:gdLst/>
            <a:ahLst/>
            <a:cxnLst/>
            <a:rect l="l" t="t" r="r" b="b"/>
            <a:pathLst>
              <a:path w="1039560" h="1264355">
                <a:moveTo>
                  <a:pt x="560117" y="477466"/>
                </a:moveTo>
                <a:lnTo>
                  <a:pt x="521916" y="477466"/>
                </a:lnTo>
                <a:lnTo>
                  <a:pt x="521916" y="475394"/>
                </a:lnTo>
                <a:lnTo>
                  <a:pt x="513413" y="475394"/>
                </a:lnTo>
                <a:lnTo>
                  <a:pt x="509182" y="473346"/>
                </a:lnTo>
                <a:lnTo>
                  <a:pt x="504951" y="473346"/>
                </a:lnTo>
                <a:lnTo>
                  <a:pt x="504951" y="471299"/>
                </a:lnTo>
                <a:lnTo>
                  <a:pt x="500720" y="471299"/>
                </a:lnTo>
                <a:lnTo>
                  <a:pt x="500720" y="469252"/>
                </a:lnTo>
                <a:lnTo>
                  <a:pt x="496448" y="467205"/>
                </a:lnTo>
                <a:lnTo>
                  <a:pt x="496448" y="331966"/>
                </a:lnTo>
                <a:lnTo>
                  <a:pt x="500720" y="327872"/>
                </a:lnTo>
                <a:lnTo>
                  <a:pt x="500720" y="319658"/>
                </a:lnTo>
                <a:lnTo>
                  <a:pt x="504951" y="317611"/>
                </a:lnTo>
                <a:lnTo>
                  <a:pt x="504951" y="313517"/>
                </a:lnTo>
                <a:lnTo>
                  <a:pt x="509182" y="311470"/>
                </a:lnTo>
                <a:lnTo>
                  <a:pt x="513413" y="309423"/>
                </a:lnTo>
                <a:lnTo>
                  <a:pt x="517685" y="307375"/>
                </a:lnTo>
                <a:lnTo>
                  <a:pt x="521916" y="305328"/>
                </a:lnTo>
                <a:lnTo>
                  <a:pt x="526147" y="303281"/>
                </a:lnTo>
                <a:lnTo>
                  <a:pt x="534649" y="301234"/>
                </a:lnTo>
                <a:lnTo>
                  <a:pt x="538880" y="299187"/>
                </a:lnTo>
                <a:lnTo>
                  <a:pt x="547383" y="297115"/>
                </a:lnTo>
                <a:lnTo>
                  <a:pt x="555845" y="297115"/>
                </a:lnTo>
                <a:lnTo>
                  <a:pt x="564348" y="295067"/>
                </a:lnTo>
                <a:lnTo>
                  <a:pt x="572850" y="293020"/>
                </a:lnTo>
                <a:lnTo>
                  <a:pt x="585584" y="293020"/>
                </a:lnTo>
                <a:lnTo>
                  <a:pt x="594046" y="290973"/>
                </a:lnTo>
                <a:lnTo>
                  <a:pt x="606780" y="290973"/>
                </a:lnTo>
                <a:lnTo>
                  <a:pt x="623744" y="288926"/>
                </a:lnTo>
                <a:lnTo>
                  <a:pt x="670407" y="288926"/>
                </a:lnTo>
                <a:lnTo>
                  <a:pt x="687412" y="286879"/>
                </a:lnTo>
                <a:lnTo>
                  <a:pt x="717111" y="286879"/>
                </a:lnTo>
                <a:lnTo>
                  <a:pt x="721342" y="288926"/>
                </a:lnTo>
                <a:lnTo>
                  <a:pt x="840135" y="288926"/>
                </a:lnTo>
                <a:lnTo>
                  <a:pt x="848637" y="286879"/>
                </a:lnTo>
                <a:lnTo>
                  <a:pt x="874104" y="286879"/>
                </a:lnTo>
                <a:lnTo>
                  <a:pt x="882566" y="284832"/>
                </a:lnTo>
                <a:lnTo>
                  <a:pt x="895300" y="284832"/>
                </a:lnTo>
                <a:lnTo>
                  <a:pt x="908034" y="282784"/>
                </a:lnTo>
                <a:lnTo>
                  <a:pt x="916536" y="282784"/>
                </a:lnTo>
                <a:lnTo>
                  <a:pt x="929270" y="280737"/>
                </a:lnTo>
                <a:lnTo>
                  <a:pt x="937732" y="278690"/>
                </a:lnTo>
                <a:lnTo>
                  <a:pt x="950466" y="278690"/>
                </a:lnTo>
                <a:lnTo>
                  <a:pt x="958968" y="276643"/>
                </a:lnTo>
                <a:lnTo>
                  <a:pt x="967430" y="274596"/>
                </a:lnTo>
                <a:lnTo>
                  <a:pt x="980164" y="270476"/>
                </a:lnTo>
                <a:lnTo>
                  <a:pt x="988667" y="268429"/>
                </a:lnTo>
                <a:lnTo>
                  <a:pt x="997169" y="266382"/>
                </a:lnTo>
                <a:lnTo>
                  <a:pt x="1001400" y="262288"/>
                </a:lnTo>
                <a:lnTo>
                  <a:pt x="1009862" y="260240"/>
                </a:lnTo>
                <a:lnTo>
                  <a:pt x="1014134" y="256146"/>
                </a:lnTo>
                <a:lnTo>
                  <a:pt x="1022596" y="252052"/>
                </a:lnTo>
                <a:lnTo>
                  <a:pt x="1026867" y="247932"/>
                </a:lnTo>
                <a:lnTo>
                  <a:pt x="1031098" y="243838"/>
                </a:lnTo>
                <a:lnTo>
                  <a:pt x="1035329" y="239744"/>
                </a:lnTo>
                <a:lnTo>
                  <a:pt x="1035329" y="233602"/>
                </a:lnTo>
                <a:lnTo>
                  <a:pt x="1039560" y="229508"/>
                </a:lnTo>
                <a:lnTo>
                  <a:pt x="1039560" y="213105"/>
                </a:lnTo>
                <a:lnTo>
                  <a:pt x="1035329" y="202870"/>
                </a:lnTo>
                <a:lnTo>
                  <a:pt x="1035329" y="190562"/>
                </a:lnTo>
                <a:lnTo>
                  <a:pt x="1031098" y="180326"/>
                </a:lnTo>
                <a:lnTo>
                  <a:pt x="1031098" y="170065"/>
                </a:lnTo>
                <a:lnTo>
                  <a:pt x="1026867" y="159829"/>
                </a:lnTo>
                <a:lnTo>
                  <a:pt x="1022596" y="149593"/>
                </a:lnTo>
                <a:lnTo>
                  <a:pt x="1018365" y="139332"/>
                </a:lnTo>
                <a:lnTo>
                  <a:pt x="1009862" y="129096"/>
                </a:lnTo>
                <a:lnTo>
                  <a:pt x="1005631" y="120883"/>
                </a:lnTo>
                <a:lnTo>
                  <a:pt x="1001400" y="110647"/>
                </a:lnTo>
                <a:lnTo>
                  <a:pt x="992897" y="102458"/>
                </a:lnTo>
                <a:lnTo>
                  <a:pt x="984436" y="92197"/>
                </a:lnTo>
                <a:lnTo>
                  <a:pt x="980164" y="84009"/>
                </a:lnTo>
                <a:lnTo>
                  <a:pt x="971702" y="75820"/>
                </a:lnTo>
                <a:lnTo>
                  <a:pt x="963199" y="67606"/>
                </a:lnTo>
                <a:lnTo>
                  <a:pt x="954737" y="61465"/>
                </a:lnTo>
                <a:lnTo>
                  <a:pt x="946235" y="53276"/>
                </a:lnTo>
                <a:lnTo>
                  <a:pt x="937732" y="47134"/>
                </a:lnTo>
                <a:lnTo>
                  <a:pt x="929270" y="38921"/>
                </a:lnTo>
                <a:lnTo>
                  <a:pt x="920767" y="32779"/>
                </a:lnTo>
                <a:lnTo>
                  <a:pt x="912305" y="28685"/>
                </a:lnTo>
                <a:lnTo>
                  <a:pt x="903803" y="22543"/>
                </a:lnTo>
                <a:lnTo>
                  <a:pt x="891069" y="18424"/>
                </a:lnTo>
                <a:lnTo>
                  <a:pt x="882566" y="14330"/>
                </a:lnTo>
                <a:lnTo>
                  <a:pt x="874104" y="10235"/>
                </a:lnTo>
                <a:lnTo>
                  <a:pt x="865602" y="6141"/>
                </a:lnTo>
                <a:lnTo>
                  <a:pt x="857140" y="4094"/>
                </a:lnTo>
                <a:lnTo>
                  <a:pt x="848637" y="2047"/>
                </a:lnTo>
                <a:lnTo>
                  <a:pt x="840135" y="0"/>
                </a:lnTo>
                <a:lnTo>
                  <a:pt x="806205" y="0"/>
                </a:lnTo>
                <a:lnTo>
                  <a:pt x="806205" y="2047"/>
                </a:lnTo>
                <a:lnTo>
                  <a:pt x="797703" y="2047"/>
                </a:lnTo>
                <a:lnTo>
                  <a:pt x="793472" y="4094"/>
                </a:lnTo>
                <a:lnTo>
                  <a:pt x="785010" y="4094"/>
                </a:lnTo>
                <a:lnTo>
                  <a:pt x="785010" y="6141"/>
                </a:lnTo>
                <a:lnTo>
                  <a:pt x="746809" y="6141"/>
                </a:lnTo>
                <a:lnTo>
                  <a:pt x="742578" y="4094"/>
                </a:lnTo>
                <a:lnTo>
                  <a:pt x="729844" y="4094"/>
                </a:lnTo>
                <a:lnTo>
                  <a:pt x="729844" y="2047"/>
                </a:lnTo>
                <a:lnTo>
                  <a:pt x="717111" y="2047"/>
                </a:lnTo>
                <a:lnTo>
                  <a:pt x="712839" y="0"/>
                </a:lnTo>
                <a:lnTo>
                  <a:pt x="373425" y="0"/>
                </a:lnTo>
                <a:lnTo>
                  <a:pt x="326721" y="2047"/>
                </a:lnTo>
                <a:lnTo>
                  <a:pt x="280058" y="2047"/>
                </a:lnTo>
                <a:lnTo>
                  <a:pt x="241857" y="4094"/>
                </a:lnTo>
                <a:lnTo>
                  <a:pt x="203697" y="6141"/>
                </a:lnTo>
                <a:lnTo>
                  <a:pt x="169727" y="8188"/>
                </a:lnTo>
                <a:lnTo>
                  <a:pt x="144260" y="10235"/>
                </a:lnTo>
                <a:lnTo>
                  <a:pt x="118833" y="14330"/>
                </a:lnTo>
                <a:lnTo>
                  <a:pt x="93366" y="18424"/>
                </a:lnTo>
                <a:lnTo>
                  <a:pt x="76401" y="24591"/>
                </a:lnTo>
                <a:lnTo>
                  <a:pt x="59396" y="28685"/>
                </a:lnTo>
                <a:lnTo>
                  <a:pt x="42431" y="34826"/>
                </a:lnTo>
                <a:lnTo>
                  <a:pt x="33969" y="43015"/>
                </a:lnTo>
                <a:lnTo>
                  <a:pt x="21236" y="51229"/>
                </a:lnTo>
                <a:lnTo>
                  <a:pt x="16964" y="61465"/>
                </a:lnTo>
                <a:lnTo>
                  <a:pt x="8502" y="71726"/>
                </a:lnTo>
                <a:lnTo>
                  <a:pt x="4271" y="81961"/>
                </a:lnTo>
                <a:lnTo>
                  <a:pt x="0" y="94244"/>
                </a:lnTo>
                <a:lnTo>
                  <a:pt x="0" y="178279"/>
                </a:lnTo>
                <a:lnTo>
                  <a:pt x="4271" y="198775"/>
                </a:lnTo>
                <a:lnTo>
                  <a:pt x="4271" y="243838"/>
                </a:lnTo>
                <a:lnTo>
                  <a:pt x="8502" y="270476"/>
                </a:lnTo>
                <a:lnTo>
                  <a:pt x="8502" y="772534"/>
                </a:lnTo>
                <a:lnTo>
                  <a:pt x="12733" y="780747"/>
                </a:lnTo>
                <a:lnTo>
                  <a:pt x="12733" y="1094265"/>
                </a:lnTo>
                <a:lnTo>
                  <a:pt x="16964" y="1108595"/>
                </a:lnTo>
                <a:lnTo>
                  <a:pt x="16964" y="1122950"/>
                </a:lnTo>
                <a:lnTo>
                  <a:pt x="21236" y="1137305"/>
                </a:lnTo>
                <a:lnTo>
                  <a:pt x="25467" y="1149588"/>
                </a:lnTo>
                <a:lnTo>
                  <a:pt x="33969" y="1161896"/>
                </a:lnTo>
                <a:lnTo>
                  <a:pt x="38200" y="1174179"/>
                </a:lnTo>
                <a:lnTo>
                  <a:pt x="46703" y="1184415"/>
                </a:lnTo>
                <a:lnTo>
                  <a:pt x="55165" y="1194676"/>
                </a:lnTo>
                <a:lnTo>
                  <a:pt x="67899" y="1204912"/>
                </a:lnTo>
                <a:lnTo>
                  <a:pt x="76401" y="1215173"/>
                </a:lnTo>
                <a:lnTo>
                  <a:pt x="89135" y="1223362"/>
                </a:lnTo>
                <a:lnTo>
                  <a:pt x="106100" y="1229503"/>
                </a:lnTo>
                <a:lnTo>
                  <a:pt x="123064" y="1237717"/>
                </a:lnTo>
                <a:lnTo>
                  <a:pt x="140029" y="1243858"/>
                </a:lnTo>
                <a:lnTo>
                  <a:pt x="161265" y="1247953"/>
                </a:lnTo>
                <a:lnTo>
                  <a:pt x="182461" y="1254094"/>
                </a:lnTo>
                <a:lnTo>
                  <a:pt x="207928" y="1258189"/>
                </a:lnTo>
                <a:lnTo>
                  <a:pt x="233395" y="1260236"/>
                </a:lnTo>
                <a:lnTo>
                  <a:pt x="258862" y="1262308"/>
                </a:lnTo>
                <a:lnTo>
                  <a:pt x="288561" y="1264355"/>
                </a:lnTo>
                <a:lnTo>
                  <a:pt x="356419" y="1264355"/>
                </a:lnTo>
                <a:lnTo>
                  <a:pt x="369153" y="1262308"/>
                </a:lnTo>
                <a:lnTo>
                  <a:pt x="381886" y="1262308"/>
                </a:lnTo>
                <a:lnTo>
                  <a:pt x="394620" y="1260236"/>
                </a:lnTo>
                <a:lnTo>
                  <a:pt x="407354" y="1258189"/>
                </a:lnTo>
                <a:lnTo>
                  <a:pt x="420087" y="1256141"/>
                </a:lnTo>
                <a:lnTo>
                  <a:pt x="428549" y="1254094"/>
                </a:lnTo>
                <a:lnTo>
                  <a:pt x="437052" y="1250000"/>
                </a:lnTo>
                <a:lnTo>
                  <a:pt x="445555" y="1245906"/>
                </a:lnTo>
                <a:lnTo>
                  <a:pt x="454017" y="1243858"/>
                </a:lnTo>
                <a:lnTo>
                  <a:pt x="458288" y="1237717"/>
                </a:lnTo>
                <a:lnTo>
                  <a:pt x="466750" y="1233598"/>
                </a:lnTo>
                <a:lnTo>
                  <a:pt x="470981" y="1229503"/>
                </a:lnTo>
                <a:lnTo>
                  <a:pt x="475253" y="1223362"/>
                </a:lnTo>
                <a:lnTo>
                  <a:pt x="479484" y="1217220"/>
                </a:lnTo>
                <a:lnTo>
                  <a:pt x="483715" y="1211079"/>
                </a:lnTo>
                <a:lnTo>
                  <a:pt x="487987" y="1204912"/>
                </a:lnTo>
                <a:lnTo>
                  <a:pt x="487987" y="1196723"/>
                </a:lnTo>
                <a:lnTo>
                  <a:pt x="492218" y="1190582"/>
                </a:lnTo>
                <a:lnTo>
                  <a:pt x="492218" y="1182368"/>
                </a:lnTo>
                <a:lnTo>
                  <a:pt x="496448" y="1174179"/>
                </a:lnTo>
                <a:lnTo>
                  <a:pt x="496448" y="827857"/>
                </a:lnTo>
                <a:lnTo>
                  <a:pt x="500720" y="821716"/>
                </a:lnTo>
                <a:lnTo>
                  <a:pt x="500720" y="805338"/>
                </a:lnTo>
                <a:lnTo>
                  <a:pt x="504951" y="801219"/>
                </a:lnTo>
                <a:lnTo>
                  <a:pt x="504951" y="797125"/>
                </a:lnTo>
                <a:lnTo>
                  <a:pt x="509182" y="795078"/>
                </a:lnTo>
                <a:lnTo>
                  <a:pt x="509182" y="793030"/>
                </a:lnTo>
                <a:lnTo>
                  <a:pt x="513413" y="790983"/>
                </a:lnTo>
                <a:lnTo>
                  <a:pt x="513413" y="788936"/>
                </a:lnTo>
                <a:lnTo>
                  <a:pt x="517685" y="786889"/>
                </a:lnTo>
                <a:lnTo>
                  <a:pt x="521916" y="786889"/>
                </a:lnTo>
                <a:lnTo>
                  <a:pt x="521916" y="784842"/>
                </a:lnTo>
                <a:lnTo>
                  <a:pt x="530418" y="784842"/>
                </a:lnTo>
                <a:lnTo>
                  <a:pt x="534649" y="782794"/>
                </a:lnTo>
                <a:lnTo>
                  <a:pt x="547383" y="782794"/>
                </a:lnTo>
                <a:lnTo>
                  <a:pt x="551614" y="780747"/>
                </a:lnTo>
                <a:lnTo>
                  <a:pt x="572850" y="780747"/>
                </a:lnTo>
                <a:lnTo>
                  <a:pt x="606780" y="774581"/>
                </a:lnTo>
                <a:lnTo>
                  <a:pt x="644980" y="772534"/>
                </a:lnTo>
                <a:lnTo>
                  <a:pt x="678910" y="768439"/>
                </a:lnTo>
                <a:lnTo>
                  <a:pt x="708608" y="766392"/>
                </a:lnTo>
                <a:lnTo>
                  <a:pt x="738306" y="764345"/>
                </a:lnTo>
                <a:lnTo>
                  <a:pt x="768004" y="760251"/>
                </a:lnTo>
                <a:lnTo>
                  <a:pt x="793472" y="760251"/>
                </a:lnTo>
                <a:lnTo>
                  <a:pt x="814708" y="758203"/>
                </a:lnTo>
                <a:lnTo>
                  <a:pt x="840135" y="756156"/>
                </a:lnTo>
                <a:lnTo>
                  <a:pt x="857140" y="754084"/>
                </a:lnTo>
                <a:lnTo>
                  <a:pt x="878335" y="754084"/>
                </a:lnTo>
                <a:lnTo>
                  <a:pt x="895300" y="752037"/>
                </a:lnTo>
                <a:lnTo>
                  <a:pt x="912305" y="749990"/>
                </a:lnTo>
                <a:lnTo>
                  <a:pt x="924998" y="749990"/>
                </a:lnTo>
                <a:lnTo>
                  <a:pt x="937732" y="747943"/>
                </a:lnTo>
                <a:lnTo>
                  <a:pt x="950466" y="745895"/>
                </a:lnTo>
                <a:lnTo>
                  <a:pt x="963199" y="743848"/>
                </a:lnTo>
                <a:lnTo>
                  <a:pt x="971702" y="741801"/>
                </a:lnTo>
                <a:lnTo>
                  <a:pt x="980164" y="739754"/>
                </a:lnTo>
                <a:lnTo>
                  <a:pt x="988667" y="735660"/>
                </a:lnTo>
                <a:lnTo>
                  <a:pt x="992897" y="731565"/>
                </a:lnTo>
                <a:lnTo>
                  <a:pt x="1001400" y="729518"/>
                </a:lnTo>
                <a:lnTo>
                  <a:pt x="1005631" y="723351"/>
                </a:lnTo>
                <a:lnTo>
                  <a:pt x="1009862" y="719257"/>
                </a:lnTo>
                <a:lnTo>
                  <a:pt x="1014134" y="713116"/>
                </a:lnTo>
                <a:lnTo>
                  <a:pt x="1014134" y="706974"/>
                </a:lnTo>
                <a:lnTo>
                  <a:pt x="1018365" y="698760"/>
                </a:lnTo>
                <a:lnTo>
                  <a:pt x="1018365" y="672122"/>
                </a:lnTo>
                <a:lnTo>
                  <a:pt x="1022596" y="661886"/>
                </a:lnTo>
                <a:lnTo>
                  <a:pt x="1022596" y="649578"/>
                </a:lnTo>
                <a:lnTo>
                  <a:pt x="1018365" y="637295"/>
                </a:lnTo>
                <a:lnTo>
                  <a:pt x="1018365" y="616799"/>
                </a:lnTo>
                <a:lnTo>
                  <a:pt x="1014134" y="606563"/>
                </a:lnTo>
                <a:lnTo>
                  <a:pt x="1009862" y="596302"/>
                </a:lnTo>
                <a:lnTo>
                  <a:pt x="1005631" y="588113"/>
                </a:lnTo>
                <a:lnTo>
                  <a:pt x="1001400" y="577877"/>
                </a:lnTo>
                <a:lnTo>
                  <a:pt x="992897" y="569664"/>
                </a:lnTo>
                <a:lnTo>
                  <a:pt x="988667" y="561475"/>
                </a:lnTo>
                <a:lnTo>
                  <a:pt x="980164" y="555333"/>
                </a:lnTo>
                <a:lnTo>
                  <a:pt x="971702" y="547120"/>
                </a:lnTo>
                <a:lnTo>
                  <a:pt x="958968" y="540978"/>
                </a:lnTo>
                <a:lnTo>
                  <a:pt x="950466" y="532789"/>
                </a:lnTo>
                <a:lnTo>
                  <a:pt x="937732" y="526648"/>
                </a:lnTo>
                <a:lnTo>
                  <a:pt x="929270" y="522529"/>
                </a:lnTo>
                <a:lnTo>
                  <a:pt x="916536" y="516387"/>
                </a:lnTo>
                <a:lnTo>
                  <a:pt x="903803" y="510246"/>
                </a:lnTo>
                <a:lnTo>
                  <a:pt x="891069" y="506151"/>
                </a:lnTo>
                <a:lnTo>
                  <a:pt x="874104" y="502057"/>
                </a:lnTo>
                <a:lnTo>
                  <a:pt x="861371" y="497937"/>
                </a:lnTo>
                <a:lnTo>
                  <a:pt x="844406" y="493843"/>
                </a:lnTo>
                <a:lnTo>
                  <a:pt x="827442" y="491796"/>
                </a:lnTo>
                <a:lnTo>
                  <a:pt x="810436" y="487702"/>
                </a:lnTo>
                <a:lnTo>
                  <a:pt x="793472" y="485654"/>
                </a:lnTo>
                <a:lnTo>
                  <a:pt x="772276" y="483607"/>
                </a:lnTo>
                <a:lnTo>
                  <a:pt x="755271" y="481560"/>
                </a:lnTo>
                <a:lnTo>
                  <a:pt x="734075" y="479513"/>
                </a:lnTo>
                <a:lnTo>
                  <a:pt x="717111" y="477466"/>
                </a:lnTo>
                <a:lnTo>
                  <a:pt x="695874" y="477466"/>
                </a:lnTo>
                <a:lnTo>
                  <a:pt x="674679" y="475394"/>
                </a:lnTo>
                <a:lnTo>
                  <a:pt x="598277" y="475394"/>
                </a:lnTo>
                <a:lnTo>
                  <a:pt x="594046" y="477466"/>
                </a:lnTo>
                <a:lnTo>
                  <a:pt x="560117" y="47746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715282" y="4387689"/>
            <a:ext cx="1039560" cy="1264355"/>
          </a:xfrm>
          <a:custGeom>
            <a:avLst/>
            <a:gdLst/>
            <a:ahLst/>
            <a:cxnLst/>
            <a:rect l="l" t="t" r="r" b="b"/>
            <a:pathLst>
              <a:path w="1039560" h="1264355">
                <a:moveTo>
                  <a:pt x="8502" y="629107"/>
                </a:moveTo>
                <a:lnTo>
                  <a:pt x="8502" y="399573"/>
                </a:lnTo>
                <a:lnTo>
                  <a:pt x="8502" y="297115"/>
                </a:lnTo>
                <a:lnTo>
                  <a:pt x="4271" y="243838"/>
                </a:lnTo>
                <a:lnTo>
                  <a:pt x="4271" y="198775"/>
                </a:lnTo>
                <a:lnTo>
                  <a:pt x="0" y="157782"/>
                </a:lnTo>
                <a:lnTo>
                  <a:pt x="0" y="125002"/>
                </a:lnTo>
                <a:lnTo>
                  <a:pt x="0" y="94244"/>
                </a:lnTo>
                <a:lnTo>
                  <a:pt x="8502" y="71726"/>
                </a:lnTo>
                <a:lnTo>
                  <a:pt x="21236" y="51229"/>
                </a:lnTo>
                <a:lnTo>
                  <a:pt x="42431" y="34826"/>
                </a:lnTo>
                <a:lnTo>
                  <a:pt x="76401" y="24591"/>
                </a:lnTo>
                <a:lnTo>
                  <a:pt x="118833" y="14330"/>
                </a:lnTo>
                <a:lnTo>
                  <a:pt x="169727" y="8188"/>
                </a:lnTo>
                <a:lnTo>
                  <a:pt x="241857" y="4094"/>
                </a:lnTo>
                <a:lnTo>
                  <a:pt x="326721" y="2047"/>
                </a:lnTo>
                <a:lnTo>
                  <a:pt x="428549" y="0"/>
                </a:lnTo>
                <a:lnTo>
                  <a:pt x="547383" y="0"/>
                </a:lnTo>
                <a:lnTo>
                  <a:pt x="687412" y="0"/>
                </a:lnTo>
                <a:lnTo>
                  <a:pt x="708608" y="0"/>
                </a:lnTo>
                <a:lnTo>
                  <a:pt x="729844" y="2047"/>
                </a:lnTo>
                <a:lnTo>
                  <a:pt x="746809" y="6141"/>
                </a:lnTo>
                <a:lnTo>
                  <a:pt x="768004" y="6141"/>
                </a:lnTo>
                <a:lnTo>
                  <a:pt x="780738" y="6141"/>
                </a:lnTo>
                <a:lnTo>
                  <a:pt x="797703" y="2047"/>
                </a:lnTo>
                <a:lnTo>
                  <a:pt x="810436" y="0"/>
                </a:lnTo>
                <a:lnTo>
                  <a:pt x="823170" y="0"/>
                </a:lnTo>
                <a:lnTo>
                  <a:pt x="857140" y="4094"/>
                </a:lnTo>
                <a:lnTo>
                  <a:pt x="891069" y="18424"/>
                </a:lnTo>
                <a:lnTo>
                  <a:pt x="929270" y="38921"/>
                </a:lnTo>
                <a:lnTo>
                  <a:pt x="963199" y="67606"/>
                </a:lnTo>
                <a:lnTo>
                  <a:pt x="992897" y="102458"/>
                </a:lnTo>
                <a:lnTo>
                  <a:pt x="1018365" y="139332"/>
                </a:lnTo>
                <a:lnTo>
                  <a:pt x="1031098" y="180326"/>
                </a:lnTo>
                <a:lnTo>
                  <a:pt x="1039560" y="223366"/>
                </a:lnTo>
                <a:lnTo>
                  <a:pt x="1031098" y="243838"/>
                </a:lnTo>
                <a:lnTo>
                  <a:pt x="1009862" y="260240"/>
                </a:lnTo>
                <a:lnTo>
                  <a:pt x="980164" y="270476"/>
                </a:lnTo>
                <a:lnTo>
                  <a:pt x="937732" y="278690"/>
                </a:lnTo>
                <a:lnTo>
                  <a:pt x="895300" y="284832"/>
                </a:lnTo>
                <a:lnTo>
                  <a:pt x="848637" y="286879"/>
                </a:lnTo>
                <a:lnTo>
                  <a:pt x="806205" y="288926"/>
                </a:lnTo>
                <a:lnTo>
                  <a:pt x="763773" y="288926"/>
                </a:lnTo>
                <a:lnTo>
                  <a:pt x="751040" y="288926"/>
                </a:lnTo>
                <a:lnTo>
                  <a:pt x="734075" y="288926"/>
                </a:lnTo>
                <a:lnTo>
                  <a:pt x="721342" y="288926"/>
                </a:lnTo>
                <a:lnTo>
                  <a:pt x="708608" y="286879"/>
                </a:lnTo>
                <a:lnTo>
                  <a:pt x="636478" y="288926"/>
                </a:lnTo>
                <a:lnTo>
                  <a:pt x="585584" y="293020"/>
                </a:lnTo>
                <a:lnTo>
                  <a:pt x="547383" y="297115"/>
                </a:lnTo>
                <a:lnTo>
                  <a:pt x="521916" y="305328"/>
                </a:lnTo>
                <a:lnTo>
                  <a:pt x="504951" y="313517"/>
                </a:lnTo>
                <a:lnTo>
                  <a:pt x="500720" y="325825"/>
                </a:lnTo>
                <a:lnTo>
                  <a:pt x="496448" y="338108"/>
                </a:lnTo>
                <a:lnTo>
                  <a:pt x="496448" y="352463"/>
                </a:lnTo>
                <a:lnTo>
                  <a:pt x="496448" y="415976"/>
                </a:lnTo>
                <a:lnTo>
                  <a:pt x="496448" y="461063"/>
                </a:lnTo>
                <a:lnTo>
                  <a:pt x="500720" y="469252"/>
                </a:lnTo>
                <a:lnTo>
                  <a:pt x="513413" y="475394"/>
                </a:lnTo>
                <a:lnTo>
                  <a:pt x="530418" y="477466"/>
                </a:lnTo>
                <a:lnTo>
                  <a:pt x="551614" y="477466"/>
                </a:lnTo>
                <a:lnTo>
                  <a:pt x="572850" y="477466"/>
                </a:lnTo>
                <a:lnTo>
                  <a:pt x="589815" y="477466"/>
                </a:lnTo>
                <a:lnTo>
                  <a:pt x="611011" y="475394"/>
                </a:lnTo>
                <a:lnTo>
                  <a:pt x="628016" y="475394"/>
                </a:lnTo>
                <a:lnTo>
                  <a:pt x="717111" y="477466"/>
                </a:lnTo>
                <a:lnTo>
                  <a:pt x="793472" y="485654"/>
                </a:lnTo>
                <a:lnTo>
                  <a:pt x="861371" y="497937"/>
                </a:lnTo>
                <a:lnTo>
                  <a:pt x="916536" y="516387"/>
                </a:lnTo>
                <a:lnTo>
                  <a:pt x="958968" y="540978"/>
                </a:lnTo>
                <a:lnTo>
                  <a:pt x="992897" y="569664"/>
                </a:lnTo>
                <a:lnTo>
                  <a:pt x="1014134" y="606563"/>
                </a:lnTo>
                <a:lnTo>
                  <a:pt x="1022596" y="649578"/>
                </a:lnTo>
                <a:lnTo>
                  <a:pt x="1018365" y="690572"/>
                </a:lnTo>
                <a:lnTo>
                  <a:pt x="1009862" y="719257"/>
                </a:lnTo>
                <a:lnTo>
                  <a:pt x="988667" y="735660"/>
                </a:lnTo>
                <a:lnTo>
                  <a:pt x="950466" y="745895"/>
                </a:lnTo>
                <a:lnTo>
                  <a:pt x="895300" y="752037"/>
                </a:lnTo>
                <a:lnTo>
                  <a:pt x="814708" y="758203"/>
                </a:lnTo>
                <a:lnTo>
                  <a:pt x="708608" y="766392"/>
                </a:lnTo>
                <a:lnTo>
                  <a:pt x="572850" y="780747"/>
                </a:lnTo>
                <a:lnTo>
                  <a:pt x="547383" y="782794"/>
                </a:lnTo>
                <a:lnTo>
                  <a:pt x="530418" y="784842"/>
                </a:lnTo>
                <a:lnTo>
                  <a:pt x="517685" y="786889"/>
                </a:lnTo>
                <a:lnTo>
                  <a:pt x="509182" y="795078"/>
                </a:lnTo>
                <a:lnTo>
                  <a:pt x="500720" y="805338"/>
                </a:lnTo>
                <a:lnTo>
                  <a:pt x="500720" y="821716"/>
                </a:lnTo>
                <a:lnTo>
                  <a:pt x="496448" y="848354"/>
                </a:lnTo>
                <a:lnTo>
                  <a:pt x="496448" y="881134"/>
                </a:lnTo>
                <a:lnTo>
                  <a:pt x="496448" y="1063532"/>
                </a:lnTo>
                <a:lnTo>
                  <a:pt x="496448" y="1112714"/>
                </a:lnTo>
                <a:lnTo>
                  <a:pt x="496448" y="1155730"/>
                </a:lnTo>
                <a:lnTo>
                  <a:pt x="492218" y="1190582"/>
                </a:lnTo>
                <a:lnTo>
                  <a:pt x="479484" y="1217220"/>
                </a:lnTo>
                <a:lnTo>
                  <a:pt x="458288" y="1237717"/>
                </a:lnTo>
                <a:lnTo>
                  <a:pt x="428549" y="1254094"/>
                </a:lnTo>
                <a:lnTo>
                  <a:pt x="381886" y="1262308"/>
                </a:lnTo>
                <a:lnTo>
                  <a:pt x="322490" y="1264355"/>
                </a:lnTo>
                <a:lnTo>
                  <a:pt x="258862" y="1262308"/>
                </a:lnTo>
                <a:lnTo>
                  <a:pt x="207928" y="1258189"/>
                </a:lnTo>
                <a:lnTo>
                  <a:pt x="161265" y="1247953"/>
                </a:lnTo>
                <a:lnTo>
                  <a:pt x="123064" y="1237717"/>
                </a:lnTo>
                <a:lnTo>
                  <a:pt x="89135" y="1223362"/>
                </a:lnTo>
                <a:lnTo>
                  <a:pt x="67899" y="1204912"/>
                </a:lnTo>
                <a:lnTo>
                  <a:pt x="46703" y="1184415"/>
                </a:lnTo>
                <a:lnTo>
                  <a:pt x="33969" y="1161896"/>
                </a:lnTo>
                <a:lnTo>
                  <a:pt x="21236" y="1137305"/>
                </a:lnTo>
                <a:lnTo>
                  <a:pt x="16964" y="1108595"/>
                </a:lnTo>
                <a:lnTo>
                  <a:pt x="12733" y="1079910"/>
                </a:lnTo>
                <a:lnTo>
                  <a:pt x="12733" y="1047130"/>
                </a:lnTo>
                <a:lnTo>
                  <a:pt x="12733" y="1012303"/>
                </a:lnTo>
                <a:lnTo>
                  <a:pt x="12733" y="797125"/>
                </a:lnTo>
                <a:lnTo>
                  <a:pt x="8502" y="762298"/>
                </a:lnTo>
                <a:lnTo>
                  <a:pt x="8502" y="729518"/>
                </a:lnTo>
                <a:lnTo>
                  <a:pt x="8502" y="694666"/>
                </a:lnTo>
                <a:lnTo>
                  <a:pt x="8502" y="661886"/>
                </a:lnTo>
                <a:lnTo>
                  <a:pt x="8502" y="629107"/>
                </a:lnTo>
              </a:path>
            </a:pathLst>
          </a:custGeom>
          <a:ln w="343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817110" y="5336455"/>
            <a:ext cx="17005" cy="920105"/>
          </a:xfrm>
          <a:custGeom>
            <a:avLst/>
            <a:gdLst/>
            <a:ahLst/>
            <a:cxnLst/>
            <a:rect l="l" t="t" r="r" b="b"/>
            <a:pathLst>
              <a:path w="17005" h="920105">
                <a:moveTo>
                  <a:pt x="17005" y="0"/>
                </a:moveTo>
                <a:lnTo>
                  <a:pt x="12733" y="0"/>
                </a:lnTo>
                <a:lnTo>
                  <a:pt x="12733" y="53276"/>
                </a:lnTo>
                <a:lnTo>
                  <a:pt x="17005" y="65584"/>
                </a:lnTo>
                <a:lnTo>
                  <a:pt x="17005" y="0"/>
                </a:lnTo>
                <a:close/>
              </a:path>
              <a:path w="17005" h="920105">
                <a:moveTo>
                  <a:pt x="267324" y="-422117"/>
                </a:moveTo>
                <a:lnTo>
                  <a:pt x="267324" y="-424189"/>
                </a:lnTo>
                <a:lnTo>
                  <a:pt x="263093" y="-424189"/>
                </a:lnTo>
                <a:lnTo>
                  <a:pt x="263093" y="-426236"/>
                </a:lnTo>
                <a:lnTo>
                  <a:pt x="258862" y="-426236"/>
                </a:lnTo>
                <a:lnTo>
                  <a:pt x="258862" y="-430331"/>
                </a:lnTo>
                <a:lnTo>
                  <a:pt x="254591" y="-430331"/>
                </a:lnTo>
                <a:lnTo>
                  <a:pt x="254591" y="-434425"/>
                </a:lnTo>
                <a:lnTo>
                  <a:pt x="224893" y="-581972"/>
                </a:lnTo>
                <a:lnTo>
                  <a:pt x="224893" y="-668028"/>
                </a:lnTo>
                <a:lnTo>
                  <a:pt x="229164" y="-670075"/>
                </a:lnTo>
                <a:lnTo>
                  <a:pt x="229164" y="-680336"/>
                </a:lnTo>
                <a:lnTo>
                  <a:pt x="233395" y="-682383"/>
                </a:lnTo>
                <a:lnTo>
                  <a:pt x="233395" y="-684430"/>
                </a:lnTo>
                <a:lnTo>
                  <a:pt x="237626" y="-686477"/>
                </a:lnTo>
                <a:lnTo>
                  <a:pt x="241857" y="-690572"/>
                </a:lnTo>
                <a:lnTo>
                  <a:pt x="246129" y="-692619"/>
                </a:lnTo>
                <a:lnTo>
                  <a:pt x="250360" y="-694666"/>
                </a:lnTo>
                <a:lnTo>
                  <a:pt x="254591" y="-696713"/>
                </a:lnTo>
                <a:lnTo>
                  <a:pt x="258862" y="-698760"/>
                </a:lnTo>
                <a:lnTo>
                  <a:pt x="267324" y="-700833"/>
                </a:lnTo>
                <a:lnTo>
                  <a:pt x="275827" y="-700833"/>
                </a:lnTo>
                <a:lnTo>
                  <a:pt x="284289" y="-702880"/>
                </a:lnTo>
                <a:lnTo>
                  <a:pt x="292792" y="-704927"/>
                </a:lnTo>
                <a:lnTo>
                  <a:pt x="301294" y="-704927"/>
                </a:lnTo>
                <a:lnTo>
                  <a:pt x="314028" y="-706974"/>
                </a:lnTo>
                <a:lnTo>
                  <a:pt x="322490" y="-709021"/>
                </a:lnTo>
                <a:lnTo>
                  <a:pt x="352188" y="-709021"/>
                </a:lnTo>
                <a:lnTo>
                  <a:pt x="364922" y="-711068"/>
                </a:lnTo>
                <a:lnTo>
                  <a:pt x="475253" y="-711068"/>
                </a:lnTo>
                <a:lnTo>
                  <a:pt x="475253" y="-709021"/>
                </a:lnTo>
                <a:lnTo>
                  <a:pt x="577081" y="-709021"/>
                </a:lnTo>
                <a:lnTo>
                  <a:pt x="585584" y="-711068"/>
                </a:lnTo>
                <a:lnTo>
                  <a:pt x="615282" y="-711068"/>
                </a:lnTo>
                <a:lnTo>
                  <a:pt x="619513" y="-713116"/>
                </a:lnTo>
                <a:lnTo>
                  <a:pt x="636478" y="-713116"/>
                </a:lnTo>
                <a:lnTo>
                  <a:pt x="644980" y="-715163"/>
                </a:lnTo>
                <a:lnTo>
                  <a:pt x="653442" y="-715163"/>
                </a:lnTo>
                <a:lnTo>
                  <a:pt x="661945" y="-717210"/>
                </a:lnTo>
                <a:lnTo>
                  <a:pt x="666176" y="-717210"/>
                </a:lnTo>
                <a:lnTo>
                  <a:pt x="674679" y="-719257"/>
                </a:lnTo>
                <a:lnTo>
                  <a:pt x="683181" y="-721304"/>
                </a:lnTo>
                <a:lnTo>
                  <a:pt x="691643" y="-723351"/>
                </a:lnTo>
                <a:lnTo>
                  <a:pt x="700146" y="-725399"/>
                </a:lnTo>
                <a:lnTo>
                  <a:pt x="708608" y="-727471"/>
                </a:lnTo>
                <a:lnTo>
                  <a:pt x="717111" y="-729518"/>
                </a:lnTo>
                <a:lnTo>
                  <a:pt x="725613" y="-731565"/>
                </a:lnTo>
                <a:lnTo>
                  <a:pt x="738306" y="-733612"/>
                </a:lnTo>
                <a:lnTo>
                  <a:pt x="746809" y="-737707"/>
                </a:lnTo>
                <a:lnTo>
                  <a:pt x="755311" y="-739754"/>
                </a:lnTo>
                <a:lnTo>
                  <a:pt x="763773" y="-741801"/>
                </a:lnTo>
                <a:lnTo>
                  <a:pt x="768045" y="-743848"/>
                </a:lnTo>
                <a:lnTo>
                  <a:pt x="772276" y="-745895"/>
                </a:lnTo>
                <a:lnTo>
                  <a:pt x="780738" y="-747943"/>
                </a:lnTo>
                <a:lnTo>
                  <a:pt x="785010" y="-749990"/>
                </a:lnTo>
                <a:lnTo>
                  <a:pt x="789241" y="-754109"/>
                </a:lnTo>
                <a:lnTo>
                  <a:pt x="793472" y="-756156"/>
                </a:lnTo>
                <a:lnTo>
                  <a:pt x="797743" y="-758203"/>
                </a:lnTo>
                <a:lnTo>
                  <a:pt x="801974" y="-760251"/>
                </a:lnTo>
                <a:lnTo>
                  <a:pt x="806205" y="-764345"/>
                </a:lnTo>
                <a:lnTo>
                  <a:pt x="806205" y="-766392"/>
                </a:lnTo>
                <a:lnTo>
                  <a:pt x="810477" y="-768439"/>
                </a:lnTo>
                <a:lnTo>
                  <a:pt x="814708" y="-772534"/>
                </a:lnTo>
                <a:lnTo>
                  <a:pt x="814708" y="-774581"/>
                </a:lnTo>
                <a:lnTo>
                  <a:pt x="818939" y="-778700"/>
                </a:lnTo>
                <a:lnTo>
                  <a:pt x="818939" y="-790983"/>
                </a:lnTo>
                <a:lnTo>
                  <a:pt x="814708" y="-795078"/>
                </a:lnTo>
                <a:lnTo>
                  <a:pt x="814708" y="-799172"/>
                </a:lnTo>
                <a:lnTo>
                  <a:pt x="810477" y="-803291"/>
                </a:lnTo>
                <a:lnTo>
                  <a:pt x="806205" y="-805338"/>
                </a:lnTo>
                <a:lnTo>
                  <a:pt x="801974" y="-807386"/>
                </a:lnTo>
                <a:lnTo>
                  <a:pt x="797743" y="-809433"/>
                </a:lnTo>
                <a:lnTo>
                  <a:pt x="793472" y="-811480"/>
                </a:lnTo>
                <a:lnTo>
                  <a:pt x="789241" y="-813527"/>
                </a:lnTo>
                <a:lnTo>
                  <a:pt x="780738" y="-815574"/>
                </a:lnTo>
                <a:lnTo>
                  <a:pt x="776507" y="-817621"/>
                </a:lnTo>
                <a:lnTo>
                  <a:pt x="768045" y="-819669"/>
                </a:lnTo>
                <a:lnTo>
                  <a:pt x="763773" y="-819669"/>
                </a:lnTo>
                <a:lnTo>
                  <a:pt x="763773" y="-821716"/>
                </a:lnTo>
                <a:lnTo>
                  <a:pt x="759542" y="-821716"/>
                </a:lnTo>
                <a:lnTo>
                  <a:pt x="759542" y="-825810"/>
                </a:lnTo>
                <a:lnTo>
                  <a:pt x="755311" y="-825810"/>
                </a:lnTo>
                <a:lnTo>
                  <a:pt x="755311" y="-829929"/>
                </a:lnTo>
                <a:lnTo>
                  <a:pt x="751040" y="-831977"/>
                </a:lnTo>
                <a:lnTo>
                  <a:pt x="751040" y="-838118"/>
                </a:lnTo>
                <a:lnTo>
                  <a:pt x="746809" y="-838118"/>
                </a:lnTo>
                <a:lnTo>
                  <a:pt x="746809" y="-842212"/>
                </a:lnTo>
                <a:lnTo>
                  <a:pt x="742578" y="-842212"/>
                </a:lnTo>
                <a:lnTo>
                  <a:pt x="742578" y="-844260"/>
                </a:lnTo>
                <a:lnTo>
                  <a:pt x="738306" y="-846307"/>
                </a:lnTo>
                <a:lnTo>
                  <a:pt x="734075" y="-848354"/>
                </a:lnTo>
                <a:lnTo>
                  <a:pt x="712880" y="-848354"/>
                </a:lnTo>
                <a:lnTo>
                  <a:pt x="708608" y="-850401"/>
                </a:lnTo>
                <a:lnTo>
                  <a:pt x="691643" y="-850401"/>
                </a:lnTo>
                <a:lnTo>
                  <a:pt x="691643" y="-852448"/>
                </a:lnTo>
                <a:lnTo>
                  <a:pt x="678910" y="-852448"/>
                </a:lnTo>
                <a:lnTo>
                  <a:pt x="674679" y="-854521"/>
                </a:lnTo>
                <a:lnTo>
                  <a:pt x="292792" y="-854521"/>
                </a:lnTo>
                <a:lnTo>
                  <a:pt x="250360" y="-852448"/>
                </a:lnTo>
                <a:lnTo>
                  <a:pt x="212159" y="-852448"/>
                </a:lnTo>
                <a:lnTo>
                  <a:pt x="173999" y="-850401"/>
                </a:lnTo>
                <a:lnTo>
                  <a:pt x="144300" y="-848354"/>
                </a:lnTo>
                <a:lnTo>
                  <a:pt x="118833" y="-844260"/>
                </a:lnTo>
                <a:lnTo>
                  <a:pt x="93366" y="-842212"/>
                </a:lnTo>
                <a:lnTo>
                  <a:pt x="72170" y="-838118"/>
                </a:lnTo>
                <a:lnTo>
                  <a:pt x="55165" y="-834024"/>
                </a:lnTo>
                <a:lnTo>
                  <a:pt x="42431" y="-827882"/>
                </a:lnTo>
                <a:lnTo>
                  <a:pt x="29738" y="-821716"/>
                </a:lnTo>
                <a:lnTo>
                  <a:pt x="21236" y="-813527"/>
                </a:lnTo>
                <a:lnTo>
                  <a:pt x="12733" y="-805338"/>
                </a:lnTo>
                <a:lnTo>
                  <a:pt x="4271" y="-797125"/>
                </a:lnTo>
                <a:lnTo>
                  <a:pt x="0" y="-786889"/>
                </a:lnTo>
                <a:lnTo>
                  <a:pt x="0" y="-719257"/>
                </a:lnTo>
                <a:lnTo>
                  <a:pt x="4271" y="-700833"/>
                </a:lnTo>
                <a:lnTo>
                  <a:pt x="4271" y="-682383"/>
                </a:lnTo>
                <a:lnTo>
                  <a:pt x="8502" y="-661886"/>
                </a:lnTo>
                <a:lnTo>
                  <a:pt x="8502" y="-639342"/>
                </a:lnTo>
                <a:lnTo>
                  <a:pt x="12733" y="-614751"/>
                </a:lnTo>
                <a:lnTo>
                  <a:pt x="12733" y="-139332"/>
                </a:lnTo>
                <a:lnTo>
                  <a:pt x="17005" y="-131144"/>
                </a:lnTo>
                <a:lnTo>
                  <a:pt x="17005" y="90175"/>
                </a:lnTo>
                <a:lnTo>
                  <a:pt x="21236" y="104505"/>
                </a:lnTo>
                <a:lnTo>
                  <a:pt x="25467" y="116813"/>
                </a:lnTo>
                <a:lnTo>
                  <a:pt x="29738" y="131144"/>
                </a:lnTo>
                <a:lnTo>
                  <a:pt x="33969" y="143452"/>
                </a:lnTo>
                <a:lnTo>
                  <a:pt x="38200" y="157782"/>
                </a:lnTo>
                <a:lnTo>
                  <a:pt x="42431" y="170090"/>
                </a:lnTo>
                <a:lnTo>
                  <a:pt x="50934" y="180326"/>
                </a:lnTo>
                <a:lnTo>
                  <a:pt x="55165" y="192634"/>
                </a:lnTo>
                <a:lnTo>
                  <a:pt x="63668" y="202870"/>
                </a:lnTo>
                <a:lnTo>
                  <a:pt x="76401" y="211083"/>
                </a:lnTo>
                <a:lnTo>
                  <a:pt x="84863" y="219272"/>
                </a:lnTo>
                <a:lnTo>
                  <a:pt x="97597" y="225413"/>
                </a:lnTo>
                <a:lnTo>
                  <a:pt x="106100" y="229508"/>
                </a:lnTo>
                <a:lnTo>
                  <a:pt x="123064" y="233602"/>
                </a:lnTo>
                <a:lnTo>
                  <a:pt x="195194" y="233602"/>
                </a:lnTo>
                <a:lnTo>
                  <a:pt x="207928" y="231555"/>
                </a:lnTo>
                <a:lnTo>
                  <a:pt x="216431" y="231555"/>
                </a:lnTo>
                <a:lnTo>
                  <a:pt x="229164" y="229508"/>
                </a:lnTo>
                <a:lnTo>
                  <a:pt x="237626" y="227461"/>
                </a:lnTo>
                <a:lnTo>
                  <a:pt x="246129" y="227461"/>
                </a:lnTo>
                <a:lnTo>
                  <a:pt x="250360" y="225413"/>
                </a:lnTo>
                <a:lnTo>
                  <a:pt x="258862" y="221319"/>
                </a:lnTo>
                <a:lnTo>
                  <a:pt x="263093" y="219272"/>
                </a:lnTo>
                <a:lnTo>
                  <a:pt x="267324" y="217225"/>
                </a:lnTo>
                <a:lnTo>
                  <a:pt x="271596" y="213130"/>
                </a:lnTo>
                <a:lnTo>
                  <a:pt x="275827" y="209011"/>
                </a:lnTo>
                <a:lnTo>
                  <a:pt x="275827" y="204917"/>
                </a:lnTo>
                <a:lnTo>
                  <a:pt x="280058" y="200822"/>
                </a:lnTo>
                <a:lnTo>
                  <a:pt x="280058" y="196728"/>
                </a:lnTo>
                <a:lnTo>
                  <a:pt x="284289" y="190587"/>
                </a:lnTo>
                <a:lnTo>
                  <a:pt x="284289" y="137310"/>
                </a:lnTo>
                <a:lnTo>
                  <a:pt x="280058" y="127049"/>
                </a:lnTo>
                <a:lnTo>
                  <a:pt x="280058" y="-176231"/>
                </a:lnTo>
                <a:lnTo>
                  <a:pt x="284289" y="-180326"/>
                </a:lnTo>
                <a:lnTo>
                  <a:pt x="284289" y="-192609"/>
                </a:lnTo>
                <a:lnTo>
                  <a:pt x="288561" y="-194681"/>
                </a:lnTo>
                <a:lnTo>
                  <a:pt x="288561" y="-200822"/>
                </a:lnTo>
                <a:lnTo>
                  <a:pt x="292792" y="-202870"/>
                </a:lnTo>
                <a:lnTo>
                  <a:pt x="292792" y="-204917"/>
                </a:lnTo>
                <a:lnTo>
                  <a:pt x="297023" y="-204917"/>
                </a:lnTo>
                <a:lnTo>
                  <a:pt x="297023" y="-206964"/>
                </a:lnTo>
                <a:lnTo>
                  <a:pt x="301294" y="-206964"/>
                </a:lnTo>
                <a:lnTo>
                  <a:pt x="305525" y="-209011"/>
                </a:lnTo>
                <a:lnTo>
                  <a:pt x="309756" y="-209011"/>
                </a:lnTo>
                <a:lnTo>
                  <a:pt x="309756" y="-211058"/>
                </a:lnTo>
                <a:lnTo>
                  <a:pt x="326721" y="-211058"/>
                </a:lnTo>
                <a:lnTo>
                  <a:pt x="330993" y="-213105"/>
                </a:lnTo>
                <a:lnTo>
                  <a:pt x="352188" y="-213105"/>
                </a:lnTo>
                <a:lnTo>
                  <a:pt x="386158" y="-217200"/>
                </a:lnTo>
                <a:lnTo>
                  <a:pt x="420087" y="-219247"/>
                </a:lnTo>
                <a:lnTo>
                  <a:pt x="449786" y="-221319"/>
                </a:lnTo>
                <a:lnTo>
                  <a:pt x="475253" y="-225413"/>
                </a:lnTo>
                <a:lnTo>
                  <a:pt x="504951" y="-227461"/>
                </a:lnTo>
                <a:lnTo>
                  <a:pt x="530418" y="-229508"/>
                </a:lnTo>
                <a:lnTo>
                  <a:pt x="551614" y="-231555"/>
                </a:lnTo>
                <a:lnTo>
                  <a:pt x="572850" y="-233602"/>
                </a:lnTo>
                <a:lnTo>
                  <a:pt x="594046" y="-235649"/>
                </a:lnTo>
                <a:lnTo>
                  <a:pt x="615282" y="-237697"/>
                </a:lnTo>
                <a:lnTo>
                  <a:pt x="632247" y="-239744"/>
                </a:lnTo>
                <a:lnTo>
                  <a:pt x="649211" y="-241791"/>
                </a:lnTo>
                <a:lnTo>
                  <a:pt x="666176" y="-243838"/>
                </a:lnTo>
                <a:lnTo>
                  <a:pt x="678910" y="-245910"/>
                </a:lnTo>
                <a:lnTo>
                  <a:pt x="691643" y="-247957"/>
                </a:lnTo>
                <a:lnTo>
                  <a:pt x="704377" y="-252052"/>
                </a:lnTo>
                <a:lnTo>
                  <a:pt x="712880" y="-254099"/>
                </a:lnTo>
                <a:lnTo>
                  <a:pt x="725613" y="-256146"/>
                </a:lnTo>
                <a:lnTo>
                  <a:pt x="734075" y="-260240"/>
                </a:lnTo>
                <a:lnTo>
                  <a:pt x="738306" y="-262288"/>
                </a:lnTo>
                <a:lnTo>
                  <a:pt x="746809" y="-266382"/>
                </a:lnTo>
                <a:lnTo>
                  <a:pt x="751040" y="-270501"/>
                </a:lnTo>
                <a:lnTo>
                  <a:pt x="755311" y="-274596"/>
                </a:lnTo>
                <a:lnTo>
                  <a:pt x="759542" y="-278690"/>
                </a:lnTo>
                <a:lnTo>
                  <a:pt x="763773" y="-282784"/>
                </a:lnTo>
                <a:lnTo>
                  <a:pt x="768045" y="-286879"/>
                </a:lnTo>
                <a:lnTo>
                  <a:pt x="768045" y="-293020"/>
                </a:lnTo>
                <a:lnTo>
                  <a:pt x="772276" y="-299187"/>
                </a:lnTo>
                <a:lnTo>
                  <a:pt x="772276" y="-317611"/>
                </a:lnTo>
                <a:lnTo>
                  <a:pt x="768045" y="-323778"/>
                </a:lnTo>
                <a:lnTo>
                  <a:pt x="768045" y="-334014"/>
                </a:lnTo>
                <a:lnTo>
                  <a:pt x="763773" y="-344250"/>
                </a:lnTo>
                <a:lnTo>
                  <a:pt x="763773" y="-354510"/>
                </a:lnTo>
                <a:lnTo>
                  <a:pt x="759542" y="-362699"/>
                </a:lnTo>
                <a:lnTo>
                  <a:pt x="755311" y="-370888"/>
                </a:lnTo>
                <a:lnTo>
                  <a:pt x="751040" y="-377054"/>
                </a:lnTo>
                <a:lnTo>
                  <a:pt x="746809" y="-383196"/>
                </a:lnTo>
                <a:lnTo>
                  <a:pt x="742578" y="-387290"/>
                </a:lnTo>
                <a:lnTo>
                  <a:pt x="734075" y="-391385"/>
                </a:lnTo>
                <a:lnTo>
                  <a:pt x="729844" y="-395479"/>
                </a:lnTo>
                <a:lnTo>
                  <a:pt x="721342" y="-399598"/>
                </a:lnTo>
                <a:lnTo>
                  <a:pt x="712880" y="-401645"/>
                </a:lnTo>
                <a:lnTo>
                  <a:pt x="704377" y="-403693"/>
                </a:lnTo>
                <a:lnTo>
                  <a:pt x="695874" y="-405740"/>
                </a:lnTo>
                <a:lnTo>
                  <a:pt x="683181" y="-407787"/>
                </a:lnTo>
                <a:lnTo>
                  <a:pt x="661945" y="-407787"/>
                </a:lnTo>
                <a:lnTo>
                  <a:pt x="653442" y="-409834"/>
                </a:lnTo>
                <a:lnTo>
                  <a:pt x="640749" y="-407787"/>
                </a:lnTo>
                <a:lnTo>
                  <a:pt x="598318" y="-407787"/>
                </a:lnTo>
                <a:lnTo>
                  <a:pt x="581312" y="-405740"/>
                </a:lnTo>
                <a:lnTo>
                  <a:pt x="564348" y="-405740"/>
                </a:lnTo>
                <a:lnTo>
                  <a:pt x="547383" y="-403693"/>
                </a:lnTo>
                <a:lnTo>
                  <a:pt x="513454" y="-403693"/>
                </a:lnTo>
                <a:lnTo>
                  <a:pt x="492218" y="-401645"/>
                </a:lnTo>
                <a:lnTo>
                  <a:pt x="454017" y="-401645"/>
                </a:lnTo>
                <a:lnTo>
                  <a:pt x="432821" y="-399598"/>
                </a:lnTo>
                <a:lnTo>
                  <a:pt x="403123" y="-399598"/>
                </a:lnTo>
                <a:lnTo>
                  <a:pt x="403123" y="-401645"/>
                </a:lnTo>
                <a:lnTo>
                  <a:pt x="390389" y="-401645"/>
                </a:lnTo>
                <a:lnTo>
                  <a:pt x="386158" y="-403693"/>
                </a:lnTo>
                <a:lnTo>
                  <a:pt x="381886" y="-403693"/>
                </a:lnTo>
                <a:lnTo>
                  <a:pt x="377655" y="-405740"/>
                </a:lnTo>
                <a:lnTo>
                  <a:pt x="369153" y="-405740"/>
                </a:lnTo>
                <a:lnTo>
                  <a:pt x="364922" y="-407787"/>
                </a:lnTo>
                <a:lnTo>
                  <a:pt x="360691" y="-409834"/>
                </a:lnTo>
                <a:lnTo>
                  <a:pt x="352188" y="-409834"/>
                </a:lnTo>
                <a:lnTo>
                  <a:pt x="352188" y="-411881"/>
                </a:lnTo>
                <a:lnTo>
                  <a:pt x="343726" y="-411881"/>
                </a:lnTo>
                <a:lnTo>
                  <a:pt x="339455" y="-413928"/>
                </a:lnTo>
                <a:lnTo>
                  <a:pt x="335224" y="-413928"/>
                </a:lnTo>
                <a:lnTo>
                  <a:pt x="330993" y="-415976"/>
                </a:lnTo>
                <a:lnTo>
                  <a:pt x="322490" y="-415976"/>
                </a:lnTo>
                <a:lnTo>
                  <a:pt x="318259" y="-418023"/>
                </a:lnTo>
                <a:lnTo>
                  <a:pt x="288561" y="-418023"/>
                </a:lnTo>
                <a:lnTo>
                  <a:pt x="284289" y="-420070"/>
                </a:lnTo>
                <a:lnTo>
                  <a:pt x="275827" y="-420070"/>
                </a:lnTo>
                <a:lnTo>
                  <a:pt x="275827" y="-422117"/>
                </a:lnTo>
                <a:lnTo>
                  <a:pt x="267324" y="-42211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3005203" y="4496289"/>
            <a:ext cx="250360" cy="1075815"/>
          </a:xfrm>
          <a:custGeom>
            <a:avLst/>
            <a:gdLst/>
            <a:ahLst/>
            <a:cxnLst/>
            <a:rect l="l" t="t" r="r" b="b"/>
            <a:pathLst>
              <a:path w="250360" h="1075815">
                <a:moveTo>
                  <a:pt x="229124" y="973357"/>
                </a:moveTo>
                <a:lnTo>
                  <a:pt x="224893" y="963121"/>
                </a:lnTo>
                <a:lnTo>
                  <a:pt x="224893" y="926247"/>
                </a:lnTo>
                <a:lnTo>
                  <a:pt x="220662" y="913939"/>
                </a:lnTo>
                <a:lnTo>
                  <a:pt x="220662" y="381149"/>
                </a:lnTo>
                <a:lnTo>
                  <a:pt x="224893" y="375007"/>
                </a:lnTo>
                <a:lnTo>
                  <a:pt x="224893" y="329919"/>
                </a:lnTo>
                <a:lnTo>
                  <a:pt x="220662" y="217225"/>
                </a:lnTo>
                <a:lnTo>
                  <a:pt x="220662" y="178279"/>
                </a:lnTo>
                <a:lnTo>
                  <a:pt x="224893" y="170090"/>
                </a:lnTo>
                <a:lnTo>
                  <a:pt x="224893" y="135238"/>
                </a:lnTo>
                <a:lnTo>
                  <a:pt x="229124" y="129096"/>
                </a:lnTo>
                <a:lnTo>
                  <a:pt x="229124" y="112694"/>
                </a:lnTo>
                <a:lnTo>
                  <a:pt x="233395" y="106552"/>
                </a:lnTo>
                <a:lnTo>
                  <a:pt x="233395" y="88103"/>
                </a:lnTo>
                <a:lnTo>
                  <a:pt x="237626" y="81961"/>
                </a:lnTo>
                <a:lnTo>
                  <a:pt x="237626" y="73773"/>
                </a:lnTo>
                <a:lnTo>
                  <a:pt x="241857" y="67631"/>
                </a:lnTo>
                <a:lnTo>
                  <a:pt x="241857" y="57370"/>
                </a:lnTo>
                <a:lnTo>
                  <a:pt x="246088" y="53276"/>
                </a:lnTo>
                <a:lnTo>
                  <a:pt x="246088" y="45087"/>
                </a:lnTo>
                <a:lnTo>
                  <a:pt x="250360" y="43040"/>
                </a:lnTo>
                <a:lnTo>
                  <a:pt x="250360" y="36874"/>
                </a:lnTo>
                <a:lnTo>
                  <a:pt x="246088" y="34826"/>
                </a:lnTo>
                <a:lnTo>
                  <a:pt x="246088" y="26638"/>
                </a:lnTo>
                <a:lnTo>
                  <a:pt x="241857" y="24591"/>
                </a:lnTo>
                <a:lnTo>
                  <a:pt x="237626" y="22543"/>
                </a:lnTo>
                <a:lnTo>
                  <a:pt x="237626" y="18449"/>
                </a:lnTo>
                <a:lnTo>
                  <a:pt x="233395" y="16402"/>
                </a:lnTo>
                <a:lnTo>
                  <a:pt x="229124" y="14355"/>
                </a:lnTo>
                <a:lnTo>
                  <a:pt x="224893" y="12283"/>
                </a:lnTo>
                <a:lnTo>
                  <a:pt x="220662" y="12283"/>
                </a:lnTo>
                <a:lnTo>
                  <a:pt x="216390" y="10235"/>
                </a:lnTo>
                <a:lnTo>
                  <a:pt x="212159" y="8188"/>
                </a:lnTo>
                <a:lnTo>
                  <a:pt x="207928" y="6141"/>
                </a:lnTo>
                <a:lnTo>
                  <a:pt x="203656" y="6141"/>
                </a:lnTo>
                <a:lnTo>
                  <a:pt x="199425" y="4094"/>
                </a:lnTo>
                <a:lnTo>
                  <a:pt x="190963" y="4094"/>
                </a:lnTo>
                <a:lnTo>
                  <a:pt x="186692" y="2047"/>
                </a:lnTo>
                <a:lnTo>
                  <a:pt x="173958" y="2047"/>
                </a:lnTo>
                <a:lnTo>
                  <a:pt x="169727" y="0"/>
                </a:lnTo>
                <a:lnTo>
                  <a:pt x="89094" y="0"/>
                </a:lnTo>
                <a:lnTo>
                  <a:pt x="80632" y="2047"/>
                </a:lnTo>
                <a:lnTo>
                  <a:pt x="63668" y="2047"/>
                </a:lnTo>
                <a:lnTo>
                  <a:pt x="59396" y="4094"/>
                </a:lnTo>
                <a:lnTo>
                  <a:pt x="46662" y="4094"/>
                </a:lnTo>
                <a:lnTo>
                  <a:pt x="42431" y="6141"/>
                </a:lnTo>
                <a:lnTo>
                  <a:pt x="38200" y="8188"/>
                </a:lnTo>
                <a:lnTo>
                  <a:pt x="33969" y="8188"/>
                </a:lnTo>
                <a:lnTo>
                  <a:pt x="29698" y="10235"/>
                </a:lnTo>
                <a:lnTo>
                  <a:pt x="25467" y="12283"/>
                </a:lnTo>
                <a:lnTo>
                  <a:pt x="21236" y="14355"/>
                </a:lnTo>
                <a:lnTo>
                  <a:pt x="21236" y="16402"/>
                </a:lnTo>
                <a:lnTo>
                  <a:pt x="16964" y="18449"/>
                </a:lnTo>
                <a:lnTo>
                  <a:pt x="12733" y="20496"/>
                </a:lnTo>
                <a:lnTo>
                  <a:pt x="12733" y="24591"/>
                </a:lnTo>
                <a:lnTo>
                  <a:pt x="8502" y="26638"/>
                </a:lnTo>
                <a:lnTo>
                  <a:pt x="8502" y="75820"/>
                </a:lnTo>
                <a:lnTo>
                  <a:pt x="12733" y="77867"/>
                </a:lnTo>
                <a:lnTo>
                  <a:pt x="12733" y="319683"/>
                </a:lnTo>
                <a:lnTo>
                  <a:pt x="8502" y="325825"/>
                </a:lnTo>
                <a:lnTo>
                  <a:pt x="8502" y="368866"/>
                </a:lnTo>
                <a:lnTo>
                  <a:pt x="4230" y="377054"/>
                </a:lnTo>
                <a:lnTo>
                  <a:pt x="4230" y="428284"/>
                </a:lnTo>
                <a:lnTo>
                  <a:pt x="0" y="436472"/>
                </a:lnTo>
                <a:lnTo>
                  <a:pt x="0" y="1032800"/>
                </a:lnTo>
                <a:lnTo>
                  <a:pt x="4230" y="1038941"/>
                </a:lnTo>
                <a:lnTo>
                  <a:pt x="4230" y="1043035"/>
                </a:lnTo>
                <a:lnTo>
                  <a:pt x="8502" y="1047130"/>
                </a:lnTo>
                <a:lnTo>
                  <a:pt x="8502" y="1051249"/>
                </a:lnTo>
                <a:lnTo>
                  <a:pt x="12733" y="1055343"/>
                </a:lnTo>
                <a:lnTo>
                  <a:pt x="16964" y="1059438"/>
                </a:lnTo>
                <a:lnTo>
                  <a:pt x="21236" y="1061485"/>
                </a:lnTo>
                <a:lnTo>
                  <a:pt x="25467" y="1063532"/>
                </a:lnTo>
                <a:lnTo>
                  <a:pt x="29698" y="1065579"/>
                </a:lnTo>
                <a:lnTo>
                  <a:pt x="33969" y="1067626"/>
                </a:lnTo>
                <a:lnTo>
                  <a:pt x="38200" y="1069674"/>
                </a:lnTo>
                <a:lnTo>
                  <a:pt x="42431" y="1071721"/>
                </a:lnTo>
                <a:lnTo>
                  <a:pt x="46662" y="1071721"/>
                </a:lnTo>
                <a:lnTo>
                  <a:pt x="50934" y="1073768"/>
                </a:lnTo>
                <a:lnTo>
                  <a:pt x="67899" y="1073768"/>
                </a:lnTo>
                <a:lnTo>
                  <a:pt x="76361" y="1075815"/>
                </a:lnTo>
                <a:lnTo>
                  <a:pt x="101828" y="1075815"/>
                </a:lnTo>
                <a:lnTo>
                  <a:pt x="110331" y="1073768"/>
                </a:lnTo>
                <a:lnTo>
                  <a:pt x="135798" y="1073768"/>
                </a:lnTo>
                <a:lnTo>
                  <a:pt x="148531" y="1075815"/>
                </a:lnTo>
                <a:lnTo>
                  <a:pt x="156993" y="1073768"/>
                </a:lnTo>
                <a:lnTo>
                  <a:pt x="178230" y="1073768"/>
                </a:lnTo>
                <a:lnTo>
                  <a:pt x="186692" y="1071721"/>
                </a:lnTo>
                <a:lnTo>
                  <a:pt x="190963" y="1069674"/>
                </a:lnTo>
                <a:lnTo>
                  <a:pt x="199425" y="1067626"/>
                </a:lnTo>
                <a:lnTo>
                  <a:pt x="203656" y="1063532"/>
                </a:lnTo>
                <a:lnTo>
                  <a:pt x="207928" y="1059438"/>
                </a:lnTo>
                <a:lnTo>
                  <a:pt x="212159" y="1055343"/>
                </a:lnTo>
                <a:lnTo>
                  <a:pt x="216390" y="1051249"/>
                </a:lnTo>
                <a:lnTo>
                  <a:pt x="220662" y="1045083"/>
                </a:lnTo>
                <a:lnTo>
                  <a:pt x="224893" y="1040988"/>
                </a:lnTo>
                <a:lnTo>
                  <a:pt x="224893" y="1026658"/>
                </a:lnTo>
                <a:lnTo>
                  <a:pt x="229124" y="1020492"/>
                </a:lnTo>
                <a:lnTo>
                  <a:pt x="229124" y="97335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3722314" y="4459415"/>
            <a:ext cx="1111690" cy="1122950"/>
          </a:xfrm>
          <a:custGeom>
            <a:avLst/>
            <a:gdLst/>
            <a:ahLst/>
            <a:cxnLst/>
            <a:rect l="l" t="t" r="r" b="b"/>
            <a:pathLst>
              <a:path w="1111690" h="1122950">
                <a:moveTo>
                  <a:pt x="267284" y="1053271"/>
                </a:moveTo>
                <a:lnTo>
                  <a:pt x="263053" y="1047130"/>
                </a:lnTo>
                <a:lnTo>
                  <a:pt x="263053" y="1026633"/>
                </a:lnTo>
                <a:lnTo>
                  <a:pt x="258822" y="1018444"/>
                </a:lnTo>
                <a:lnTo>
                  <a:pt x="258822" y="893442"/>
                </a:lnTo>
                <a:lnTo>
                  <a:pt x="267284" y="674169"/>
                </a:lnTo>
                <a:lnTo>
                  <a:pt x="271555" y="678264"/>
                </a:lnTo>
                <a:lnTo>
                  <a:pt x="280017" y="684430"/>
                </a:lnTo>
                <a:lnTo>
                  <a:pt x="292751" y="690572"/>
                </a:lnTo>
                <a:lnTo>
                  <a:pt x="305485" y="700808"/>
                </a:lnTo>
                <a:lnTo>
                  <a:pt x="318218" y="711068"/>
                </a:lnTo>
                <a:lnTo>
                  <a:pt x="335183" y="723351"/>
                </a:lnTo>
                <a:lnTo>
                  <a:pt x="356419" y="737707"/>
                </a:lnTo>
                <a:lnTo>
                  <a:pt x="377615" y="752037"/>
                </a:lnTo>
                <a:lnTo>
                  <a:pt x="398851" y="768439"/>
                </a:lnTo>
                <a:lnTo>
                  <a:pt x="424278" y="784842"/>
                </a:lnTo>
                <a:lnTo>
                  <a:pt x="449745" y="801219"/>
                </a:lnTo>
                <a:lnTo>
                  <a:pt x="479443" y="819669"/>
                </a:lnTo>
                <a:lnTo>
                  <a:pt x="504910" y="838118"/>
                </a:lnTo>
                <a:lnTo>
                  <a:pt x="534609" y="858590"/>
                </a:lnTo>
                <a:lnTo>
                  <a:pt x="564307" y="877039"/>
                </a:lnTo>
                <a:lnTo>
                  <a:pt x="598277" y="897536"/>
                </a:lnTo>
                <a:lnTo>
                  <a:pt x="627975" y="915986"/>
                </a:lnTo>
                <a:lnTo>
                  <a:pt x="657673" y="936482"/>
                </a:lnTo>
                <a:lnTo>
                  <a:pt x="687372" y="954907"/>
                </a:lnTo>
                <a:lnTo>
                  <a:pt x="721301" y="973357"/>
                </a:lnTo>
                <a:lnTo>
                  <a:pt x="751040" y="991806"/>
                </a:lnTo>
                <a:lnTo>
                  <a:pt x="780738" y="1010231"/>
                </a:lnTo>
                <a:lnTo>
                  <a:pt x="810436" y="1026633"/>
                </a:lnTo>
                <a:lnTo>
                  <a:pt x="840135" y="1043035"/>
                </a:lnTo>
                <a:lnTo>
                  <a:pt x="865602" y="1057366"/>
                </a:lnTo>
                <a:lnTo>
                  <a:pt x="891028" y="1071721"/>
                </a:lnTo>
                <a:lnTo>
                  <a:pt x="916496" y="1084004"/>
                </a:lnTo>
                <a:lnTo>
                  <a:pt x="941963" y="1096312"/>
                </a:lnTo>
                <a:lnTo>
                  <a:pt x="963159" y="1104501"/>
                </a:lnTo>
                <a:lnTo>
                  <a:pt x="984395" y="1112689"/>
                </a:lnTo>
                <a:lnTo>
                  <a:pt x="1001359" y="1118856"/>
                </a:lnTo>
                <a:lnTo>
                  <a:pt x="1018324" y="1122950"/>
                </a:lnTo>
                <a:lnTo>
                  <a:pt x="1035329" y="1122950"/>
                </a:lnTo>
                <a:lnTo>
                  <a:pt x="1039560" y="1120903"/>
                </a:lnTo>
                <a:lnTo>
                  <a:pt x="1039560" y="1118856"/>
                </a:lnTo>
                <a:lnTo>
                  <a:pt x="1043791" y="1116809"/>
                </a:lnTo>
                <a:lnTo>
                  <a:pt x="1043791" y="1114761"/>
                </a:lnTo>
                <a:lnTo>
                  <a:pt x="1048022" y="1112689"/>
                </a:lnTo>
                <a:lnTo>
                  <a:pt x="1048022" y="1106548"/>
                </a:lnTo>
                <a:lnTo>
                  <a:pt x="1052294" y="1102453"/>
                </a:lnTo>
                <a:lnTo>
                  <a:pt x="1052294" y="1096312"/>
                </a:lnTo>
                <a:lnTo>
                  <a:pt x="1056525" y="1092218"/>
                </a:lnTo>
                <a:lnTo>
                  <a:pt x="1056525" y="1071721"/>
                </a:lnTo>
                <a:lnTo>
                  <a:pt x="1060756" y="1067626"/>
                </a:lnTo>
                <a:lnTo>
                  <a:pt x="1060756" y="1016397"/>
                </a:lnTo>
                <a:lnTo>
                  <a:pt x="1056525" y="1008184"/>
                </a:lnTo>
                <a:lnTo>
                  <a:pt x="1052294" y="997948"/>
                </a:lnTo>
                <a:lnTo>
                  <a:pt x="1043791" y="987712"/>
                </a:lnTo>
                <a:lnTo>
                  <a:pt x="1035329" y="977451"/>
                </a:lnTo>
                <a:lnTo>
                  <a:pt x="1026827" y="965168"/>
                </a:lnTo>
                <a:lnTo>
                  <a:pt x="1014093" y="954907"/>
                </a:lnTo>
                <a:lnTo>
                  <a:pt x="1001359" y="942624"/>
                </a:lnTo>
                <a:lnTo>
                  <a:pt x="988626" y="930316"/>
                </a:lnTo>
                <a:lnTo>
                  <a:pt x="971661" y="915986"/>
                </a:lnTo>
                <a:lnTo>
                  <a:pt x="958928" y="903678"/>
                </a:lnTo>
                <a:lnTo>
                  <a:pt x="941963" y="891395"/>
                </a:lnTo>
                <a:lnTo>
                  <a:pt x="924998" y="877039"/>
                </a:lnTo>
                <a:lnTo>
                  <a:pt x="908034" y="864756"/>
                </a:lnTo>
                <a:lnTo>
                  <a:pt x="891028" y="850401"/>
                </a:lnTo>
                <a:lnTo>
                  <a:pt x="874064" y="836071"/>
                </a:lnTo>
                <a:lnTo>
                  <a:pt x="857099" y="823763"/>
                </a:lnTo>
                <a:lnTo>
                  <a:pt x="840135" y="809408"/>
                </a:lnTo>
                <a:lnTo>
                  <a:pt x="823170" y="797125"/>
                </a:lnTo>
                <a:lnTo>
                  <a:pt x="806165" y="784842"/>
                </a:lnTo>
                <a:lnTo>
                  <a:pt x="789200" y="772534"/>
                </a:lnTo>
                <a:lnTo>
                  <a:pt x="772235" y="760251"/>
                </a:lnTo>
                <a:lnTo>
                  <a:pt x="759502" y="747943"/>
                </a:lnTo>
                <a:lnTo>
                  <a:pt x="742537" y="735660"/>
                </a:lnTo>
                <a:lnTo>
                  <a:pt x="734035" y="725399"/>
                </a:lnTo>
                <a:lnTo>
                  <a:pt x="721301" y="715163"/>
                </a:lnTo>
                <a:lnTo>
                  <a:pt x="708608" y="704902"/>
                </a:lnTo>
                <a:lnTo>
                  <a:pt x="700105" y="696713"/>
                </a:lnTo>
                <a:lnTo>
                  <a:pt x="695874" y="688525"/>
                </a:lnTo>
                <a:lnTo>
                  <a:pt x="691603" y="680311"/>
                </a:lnTo>
                <a:lnTo>
                  <a:pt x="687372" y="674169"/>
                </a:lnTo>
                <a:lnTo>
                  <a:pt x="687372" y="665981"/>
                </a:lnTo>
                <a:lnTo>
                  <a:pt x="691603" y="663933"/>
                </a:lnTo>
                <a:lnTo>
                  <a:pt x="695874" y="661886"/>
                </a:lnTo>
                <a:lnTo>
                  <a:pt x="704336" y="657792"/>
                </a:lnTo>
                <a:lnTo>
                  <a:pt x="712839" y="653673"/>
                </a:lnTo>
                <a:lnTo>
                  <a:pt x="725573" y="647531"/>
                </a:lnTo>
                <a:lnTo>
                  <a:pt x="738306" y="641390"/>
                </a:lnTo>
                <a:lnTo>
                  <a:pt x="751040" y="635248"/>
                </a:lnTo>
                <a:lnTo>
                  <a:pt x="768004" y="627034"/>
                </a:lnTo>
                <a:lnTo>
                  <a:pt x="784969" y="618846"/>
                </a:lnTo>
                <a:lnTo>
                  <a:pt x="801934" y="610657"/>
                </a:lnTo>
                <a:lnTo>
                  <a:pt x="818898" y="600396"/>
                </a:lnTo>
                <a:lnTo>
                  <a:pt x="840135" y="590160"/>
                </a:lnTo>
                <a:lnTo>
                  <a:pt x="857099" y="579899"/>
                </a:lnTo>
                <a:lnTo>
                  <a:pt x="878295" y="567616"/>
                </a:lnTo>
                <a:lnTo>
                  <a:pt x="899531" y="557380"/>
                </a:lnTo>
                <a:lnTo>
                  <a:pt x="920727" y="545072"/>
                </a:lnTo>
                <a:lnTo>
                  <a:pt x="937732" y="532789"/>
                </a:lnTo>
                <a:lnTo>
                  <a:pt x="958928" y="518434"/>
                </a:lnTo>
                <a:lnTo>
                  <a:pt x="975892" y="506151"/>
                </a:lnTo>
                <a:lnTo>
                  <a:pt x="997128" y="491796"/>
                </a:lnTo>
                <a:lnTo>
                  <a:pt x="1014093" y="479488"/>
                </a:lnTo>
                <a:lnTo>
                  <a:pt x="1031058" y="465158"/>
                </a:lnTo>
                <a:lnTo>
                  <a:pt x="1043791" y="450803"/>
                </a:lnTo>
                <a:lnTo>
                  <a:pt x="1060756" y="436472"/>
                </a:lnTo>
                <a:lnTo>
                  <a:pt x="1073490" y="422117"/>
                </a:lnTo>
                <a:lnTo>
                  <a:pt x="1081992" y="407787"/>
                </a:lnTo>
                <a:lnTo>
                  <a:pt x="1094726" y="393432"/>
                </a:lnTo>
                <a:lnTo>
                  <a:pt x="1098957" y="379101"/>
                </a:lnTo>
                <a:lnTo>
                  <a:pt x="1107460" y="364746"/>
                </a:lnTo>
                <a:lnTo>
                  <a:pt x="1111690" y="350391"/>
                </a:lnTo>
                <a:lnTo>
                  <a:pt x="1111690" y="305328"/>
                </a:lnTo>
                <a:lnTo>
                  <a:pt x="1107460" y="290973"/>
                </a:lnTo>
                <a:lnTo>
                  <a:pt x="1107460" y="276618"/>
                </a:lnTo>
                <a:lnTo>
                  <a:pt x="1103188" y="262288"/>
                </a:lnTo>
                <a:lnTo>
                  <a:pt x="1098957" y="245885"/>
                </a:lnTo>
                <a:lnTo>
                  <a:pt x="1094726" y="231555"/>
                </a:lnTo>
                <a:lnTo>
                  <a:pt x="1086223" y="217200"/>
                </a:lnTo>
                <a:lnTo>
                  <a:pt x="1081992" y="202870"/>
                </a:lnTo>
                <a:lnTo>
                  <a:pt x="1073490" y="188514"/>
                </a:lnTo>
                <a:lnTo>
                  <a:pt x="1065028" y="176206"/>
                </a:lnTo>
                <a:lnTo>
                  <a:pt x="1056525" y="161876"/>
                </a:lnTo>
                <a:lnTo>
                  <a:pt x="1043791" y="147521"/>
                </a:lnTo>
                <a:lnTo>
                  <a:pt x="1035329" y="135238"/>
                </a:lnTo>
                <a:lnTo>
                  <a:pt x="1022596" y="122930"/>
                </a:lnTo>
                <a:lnTo>
                  <a:pt x="1009862" y="110647"/>
                </a:lnTo>
                <a:lnTo>
                  <a:pt x="992897" y="98339"/>
                </a:lnTo>
                <a:lnTo>
                  <a:pt x="975892" y="88103"/>
                </a:lnTo>
                <a:lnTo>
                  <a:pt x="958928" y="77867"/>
                </a:lnTo>
                <a:lnTo>
                  <a:pt x="941963" y="67606"/>
                </a:lnTo>
                <a:lnTo>
                  <a:pt x="920727" y="57370"/>
                </a:lnTo>
                <a:lnTo>
                  <a:pt x="899531" y="49157"/>
                </a:lnTo>
                <a:lnTo>
                  <a:pt x="878295" y="40968"/>
                </a:lnTo>
                <a:lnTo>
                  <a:pt x="857099" y="32779"/>
                </a:lnTo>
                <a:lnTo>
                  <a:pt x="831632" y="26638"/>
                </a:lnTo>
                <a:lnTo>
                  <a:pt x="801934" y="20471"/>
                </a:lnTo>
                <a:lnTo>
                  <a:pt x="776466" y="14330"/>
                </a:lnTo>
                <a:lnTo>
                  <a:pt x="746768" y="10235"/>
                </a:lnTo>
                <a:lnTo>
                  <a:pt x="717070" y="6141"/>
                </a:lnTo>
                <a:lnTo>
                  <a:pt x="683141" y="4094"/>
                </a:lnTo>
                <a:lnTo>
                  <a:pt x="649171" y="2047"/>
                </a:lnTo>
                <a:lnTo>
                  <a:pt x="615242" y="0"/>
                </a:lnTo>
                <a:lnTo>
                  <a:pt x="504910" y="0"/>
                </a:lnTo>
                <a:lnTo>
                  <a:pt x="454017" y="2047"/>
                </a:lnTo>
                <a:lnTo>
                  <a:pt x="407313" y="4094"/>
                </a:lnTo>
                <a:lnTo>
                  <a:pt x="369153" y="6141"/>
                </a:lnTo>
                <a:lnTo>
                  <a:pt x="330952" y="10235"/>
                </a:lnTo>
                <a:lnTo>
                  <a:pt x="292751" y="14330"/>
                </a:lnTo>
                <a:lnTo>
                  <a:pt x="263053" y="18424"/>
                </a:lnTo>
                <a:lnTo>
                  <a:pt x="233355" y="24591"/>
                </a:lnTo>
                <a:lnTo>
                  <a:pt x="207887" y="30732"/>
                </a:lnTo>
                <a:lnTo>
                  <a:pt x="182420" y="36874"/>
                </a:lnTo>
                <a:lnTo>
                  <a:pt x="161224" y="43015"/>
                </a:lnTo>
                <a:lnTo>
                  <a:pt x="144260" y="51229"/>
                </a:lnTo>
                <a:lnTo>
                  <a:pt x="127295" y="59418"/>
                </a:lnTo>
                <a:lnTo>
                  <a:pt x="114562" y="67606"/>
                </a:lnTo>
                <a:lnTo>
                  <a:pt x="101828" y="77867"/>
                </a:lnTo>
                <a:lnTo>
                  <a:pt x="93325" y="86056"/>
                </a:lnTo>
                <a:lnTo>
                  <a:pt x="80592" y="96292"/>
                </a:lnTo>
                <a:lnTo>
                  <a:pt x="76361" y="106552"/>
                </a:lnTo>
                <a:lnTo>
                  <a:pt x="67858" y="116788"/>
                </a:lnTo>
                <a:lnTo>
                  <a:pt x="63627" y="127049"/>
                </a:lnTo>
                <a:lnTo>
                  <a:pt x="63627" y="137285"/>
                </a:lnTo>
                <a:lnTo>
                  <a:pt x="59396" y="147521"/>
                </a:lnTo>
                <a:lnTo>
                  <a:pt x="59396" y="680311"/>
                </a:lnTo>
                <a:lnTo>
                  <a:pt x="55165" y="682358"/>
                </a:lnTo>
                <a:lnTo>
                  <a:pt x="55165" y="934410"/>
                </a:lnTo>
                <a:lnTo>
                  <a:pt x="50893" y="944671"/>
                </a:lnTo>
                <a:lnTo>
                  <a:pt x="50893" y="952860"/>
                </a:lnTo>
                <a:lnTo>
                  <a:pt x="46662" y="963121"/>
                </a:lnTo>
                <a:lnTo>
                  <a:pt x="42431" y="971309"/>
                </a:lnTo>
                <a:lnTo>
                  <a:pt x="38160" y="979498"/>
                </a:lnTo>
                <a:lnTo>
                  <a:pt x="33929" y="989759"/>
                </a:lnTo>
                <a:lnTo>
                  <a:pt x="29698" y="997948"/>
                </a:lnTo>
                <a:lnTo>
                  <a:pt x="25426" y="1006136"/>
                </a:lnTo>
                <a:lnTo>
                  <a:pt x="21195" y="1014350"/>
                </a:lnTo>
                <a:lnTo>
                  <a:pt x="16964" y="1020492"/>
                </a:lnTo>
                <a:lnTo>
                  <a:pt x="12733" y="1028680"/>
                </a:lnTo>
                <a:lnTo>
                  <a:pt x="8461" y="1036869"/>
                </a:lnTo>
                <a:lnTo>
                  <a:pt x="8461" y="1043035"/>
                </a:lnTo>
                <a:lnTo>
                  <a:pt x="4230" y="1051224"/>
                </a:lnTo>
                <a:lnTo>
                  <a:pt x="4230" y="1057366"/>
                </a:lnTo>
                <a:lnTo>
                  <a:pt x="0" y="1063532"/>
                </a:lnTo>
                <a:lnTo>
                  <a:pt x="4230" y="1069674"/>
                </a:lnTo>
                <a:lnTo>
                  <a:pt x="4230" y="1075815"/>
                </a:lnTo>
                <a:lnTo>
                  <a:pt x="8461" y="1079910"/>
                </a:lnTo>
                <a:lnTo>
                  <a:pt x="12733" y="1086051"/>
                </a:lnTo>
                <a:lnTo>
                  <a:pt x="16964" y="1090170"/>
                </a:lnTo>
                <a:lnTo>
                  <a:pt x="25426" y="1094265"/>
                </a:lnTo>
                <a:lnTo>
                  <a:pt x="33929" y="1098359"/>
                </a:lnTo>
                <a:lnTo>
                  <a:pt x="46662" y="1100406"/>
                </a:lnTo>
                <a:lnTo>
                  <a:pt x="59396" y="1104501"/>
                </a:lnTo>
                <a:lnTo>
                  <a:pt x="76361" y="1106548"/>
                </a:lnTo>
                <a:lnTo>
                  <a:pt x="93325" y="1108595"/>
                </a:lnTo>
                <a:lnTo>
                  <a:pt x="114562" y="1110642"/>
                </a:lnTo>
                <a:lnTo>
                  <a:pt x="139988" y="1112689"/>
                </a:lnTo>
                <a:lnTo>
                  <a:pt x="212159" y="1112689"/>
                </a:lnTo>
                <a:lnTo>
                  <a:pt x="220621" y="1110642"/>
                </a:lnTo>
                <a:lnTo>
                  <a:pt x="237586" y="1110642"/>
                </a:lnTo>
                <a:lnTo>
                  <a:pt x="241857" y="1108595"/>
                </a:lnTo>
                <a:lnTo>
                  <a:pt x="246088" y="1106548"/>
                </a:lnTo>
                <a:lnTo>
                  <a:pt x="250319" y="1104501"/>
                </a:lnTo>
                <a:lnTo>
                  <a:pt x="254591" y="1102453"/>
                </a:lnTo>
                <a:lnTo>
                  <a:pt x="258822" y="1100406"/>
                </a:lnTo>
                <a:lnTo>
                  <a:pt x="263053" y="1098359"/>
                </a:lnTo>
                <a:lnTo>
                  <a:pt x="263053" y="1092218"/>
                </a:lnTo>
                <a:lnTo>
                  <a:pt x="267284" y="1088123"/>
                </a:lnTo>
                <a:lnTo>
                  <a:pt x="267284" y="10532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228666" y="4424563"/>
            <a:ext cx="954819" cy="1174204"/>
          </a:xfrm>
          <a:custGeom>
            <a:avLst/>
            <a:gdLst/>
            <a:ahLst/>
            <a:cxnLst/>
            <a:rect l="l" t="t" r="r" b="b"/>
            <a:pathLst>
              <a:path w="954819" h="1174204">
                <a:moveTo>
                  <a:pt x="347835" y="8188"/>
                </a:moveTo>
                <a:lnTo>
                  <a:pt x="322612" y="8188"/>
                </a:lnTo>
                <a:lnTo>
                  <a:pt x="318137" y="10260"/>
                </a:lnTo>
                <a:lnTo>
                  <a:pt x="229042" y="10260"/>
                </a:lnTo>
                <a:lnTo>
                  <a:pt x="229042" y="8188"/>
                </a:lnTo>
                <a:lnTo>
                  <a:pt x="216431" y="8188"/>
                </a:lnTo>
                <a:lnTo>
                  <a:pt x="211956" y="6141"/>
                </a:lnTo>
                <a:lnTo>
                  <a:pt x="195276" y="6141"/>
                </a:lnTo>
                <a:lnTo>
                  <a:pt x="195276" y="4094"/>
                </a:lnTo>
                <a:lnTo>
                  <a:pt x="186732" y="4094"/>
                </a:lnTo>
                <a:lnTo>
                  <a:pt x="169646" y="6141"/>
                </a:lnTo>
                <a:lnTo>
                  <a:pt x="157034" y="8188"/>
                </a:lnTo>
                <a:lnTo>
                  <a:pt x="144016" y="14355"/>
                </a:lnTo>
                <a:lnTo>
                  <a:pt x="131404" y="20496"/>
                </a:lnTo>
                <a:lnTo>
                  <a:pt x="118793" y="28685"/>
                </a:lnTo>
                <a:lnTo>
                  <a:pt x="110249" y="38946"/>
                </a:lnTo>
                <a:lnTo>
                  <a:pt x="97638" y="49182"/>
                </a:lnTo>
                <a:lnTo>
                  <a:pt x="89094" y="63537"/>
                </a:lnTo>
                <a:lnTo>
                  <a:pt x="80551" y="75820"/>
                </a:lnTo>
                <a:lnTo>
                  <a:pt x="72008" y="92222"/>
                </a:lnTo>
                <a:lnTo>
                  <a:pt x="67939" y="108600"/>
                </a:lnTo>
                <a:lnTo>
                  <a:pt x="59396" y="127049"/>
                </a:lnTo>
                <a:lnTo>
                  <a:pt x="54921" y="145499"/>
                </a:lnTo>
                <a:lnTo>
                  <a:pt x="50853" y="163948"/>
                </a:lnTo>
                <a:lnTo>
                  <a:pt x="46784" y="184420"/>
                </a:lnTo>
                <a:lnTo>
                  <a:pt x="42309" y="204917"/>
                </a:lnTo>
                <a:lnTo>
                  <a:pt x="38241" y="225413"/>
                </a:lnTo>
                <a:lnTo>
                  <a:pt x="33766" y="247957"/>
                </a:lnTo>
                <a:lnTo>
                  <a:pt x="33766" y="270501"/>
                </a:lnTo>
                <a:lnTo>
                  <a:pt x="29698" y="293045"/>
                </a:lnTo>
                <a:lnTo>
                  <a:pt x="29698" y="338133"/>
                </a:lnTo>
                <a:lnTo>
                  <a:pt x="25223" y="360652"/>
                </a:lnTo>
                <a:lnTo>
                  <a:pt x="25223" y="584019"/>
                </a:lnTo>
                <a:lnTo>
                  <a:pt x="21154" y="592232"/>
                </a:lnTo>
                <a:lnTo>
                  <a:pt x="21154" y="629107"/>
                </a:lnTo>
                <a:lnTo>
                  <a:pt x="17086" y="639342"/>
                </a:lnTo>
                <a:lnTo>
                  <a:pt x="17086" y="672147"/>
                </a:lnTo>
                <a:lnTo>
                  <a:pt x="12611" y="682383"/>
                </a:lnTo>
                <a:lnTo>
                  <a:pt x="12611" y="715163"/>
                </a:lnTo>
                <a:lnTo>
                  <a:pt x="8543" y="725424"/>
                </a:lnTo>
                <a:lnTo>
                  <a:pt x="8543" y="758203"/>
                </a:lnTo>
                <a:lnTo>
                  <a:pt x="4068" y="768464"/>
                </a:lnTo>
                <a:lnTo>
                  <a:pt x="4068" y="811480"/>
                </a:lnTo>
                <a:lnTo>
                  <a:pt x="0" y="819694"/>
                </a:lnTo>
                <a:lnTo>
                  <a:pt x="0" y="877064"/>
                </a:lnTo>
                <a:lnTo>
                  <a:pt x="4068" y="891395"/>
                </a:lnTo>
                <a:lnTo>
                  <a:pt x="4068" y="932388"/>
                </a:lnTo>
                <a:lnTo>
                  <a:pt x="8543" y="946743"/>
                </a:lnTo>
                <a:lnTo>
                  <a:pt x="8543" y="961074"/>
                </a:lnTo>
                <a:lnTo>
                  <a:pt x="12611" y="975429"/>
                </a:lnTo>
                <a:lnTo>
                  <a:pt x="12611" y="989759"/>
                </a:lnTo>
                <a:lnTo>
                  <a:pt x="17086" y="1004114"/>
                </a:lnTo>
                <a:lnTo>
                  <a:pt x="21154" y="1018444"/>
                </a:lnTo>
                <a:lnTo>
                  <a:pt x="25223" y="1030752"/>
                </a:lnTo>
                <a:lnTo>
                  <a:pt x="29698" y="1043035"/>
                </a:lnTo>
                <a:lnTo>
                  <a:pt x="38241" y="1057391"/>
                </a:lnTo>
                <a:lnTo>
                  <a:pt x="42309" y="1069674"/>
                </a:lnTo>
                <a:lnTo>
                  <a:pt x="50853" y="1081982"/>
                </a:lnTo>
                <a:lnTo>
                  <a:pt x="59396" y="1092218"/>
                </a:lnTo>
                <a:lnTo>
                  <a:pt x="67939" y="1102478"/>
                </a:lnTo>
                <a:lnTo>
                  <a:pt x="76483" y="1112714"/>
                </a:lnTo>
                <a:lnTo>
                  <a:pt x="89094" y="1122975"/>
                </a:lnTo>
                <a:lnTo>
                  <a:pt x="101706" y="1131164"/>
                </a:lnTo>
                <a:lnTo>
                  <a:pt x="114317" y="1139353"/>
                </a:lnTo>
                <a:lnTo>
                  <a:pt x="127336" y="1147541"/>
                </a:lnTo>
                <a:lnTo>
                  <a:pt x="139947" y="1153708"/>
                </a:lnTo>
                <a:lnTo>
                  <a:pt x="157034" y="1159849"/>
                </a:lnTo>
                <a:lnTo>
                  <a:pt x="173714" y="1163944"/>
                </a:lnTo>
                <a:lnTo>
                  <a:pt x="190801" y="1168038"/>
                </a:lnTo>
                <a:lnTo>
                  <a:pt x="211956" y="1170085"/>
                </a:lnTo>
                <a:lnTo>
                  <a:pt x="233517" y="1172132"/>
                </a:lnTo>
                <a:lnTo>
                  <a:pt x="254672" y="1174204"/>
                </a:lnTo>
                <a:lnTo>
                  <a:pt x="258740" y="1172132"/>
                </a:lnTo>
                <a:lnTo>
                  <a:pt x="279895" y="1172132"/>
                </a:lnTo>
                <a:lnTo>
                  <a:pt x="292914" y="1170085"/>
                </a:lnTo>
                <a:lnTo>
                  <a:pt x="309594" y="1170085"/>
                </a:lnTo>
                <a:lnTo>
                  <a:pt x="326680" y="1168038"/>
                </a:lnTo>
                <a:lnTo>
                  <a:pt x="347835" y="1168038"/>
                </a:lnTo>
                <a:lnTo>
                  <a:pt x="368990" y="1165991"/>
                </a:lnTo>
                <a:lnTo>
                  <a:pt x="390145" y="1163944"/>
                </a:lnTo>
                <a:lnTo>
                  <a:pt x="415775" y="1161896"/>
                </a:lnTo>
                <a:lnTo>
                  <a:pt x="441405" y="1159849"/>
                </a:lnTo>
                <a:lnTo>
                  <a:pt x="466628" y="1157802"/>
                </a:lnTo>
                <a:lnTo>
                  <a:pt x="496326" y="1155755"/>
                </a:lnTo>
                <a:lnTo>
                  <a:pt x="521956" y="1153708"/>
                </a:lnTo>
                <a:lnTo>
                  <a:pt x="551655" y="1149613"/>
                </a:lnTo>
                <a:lnTo>
                  <a:pt x="576878" y="1147541"/>
                </a:lnTo>
                <a:lnTo>
                  <a:pt x="606576" y="1145494"/>
                </a:lnTo>
                <a:lnTo>
                  <a:pt x="632206" y="1141400"/>
                </a:lnTo>
                <a:lnTo>
                  <a:pt x="661904" y="1139353"/>
                </a:lnTo>
                <a:lnTo>
                  <a:pt x="687534" y="1135258"/>
                </a:lnTo>
                <a:lnTo>
                  <a:pt x="708689" y="1133211"/>
                </a:lnTo>
                <a:lnTo>
                  <a:pt x="733912" y="1129117"/>
                </a:lnTo>
                <a:lnTo>
                  <a:pt x="755067" y="1125022"/>
                </a:lnTo>
                <a:lnTo>
                  <a:pt x="776629" y="1122975"/>
                </a:lnTo>
                <a:lnTo>
                  <a:pt x="793309" y="1118856"/>
                </a:lnTo>
                <a:lnTo>
                  <a:pt x="810396" y="1114761"/>
                </a:lnTo>
                <a:lnTo>
                  <a:pt x="823007" y="1110667"/>
                </a:lnTo>
                <a:lnTo>
                  <a:pt x="831551" y="1106573"/>
                </a:lnTo>
                <a:lnTo>
                  <a:pt x="840094" y="1102478"/>
                </a:lnTo>
                <a:lnTo>
                  <a:pt x="848637" y="1098384"/>
                </a:lnTo>
                <a:lnTo>
                  <a:pt x="848637" y="1067626"/>
                </a:lnTo>
                <a:lnTo>
                  <a:pt x="844162" y="1055343"/>
                </a:lnTo>
                <a:lnTo>
                  <a:pt x="844162" y="1045083"/>
                </a:lnTo>
                <a:lnTo>
                  <a:pt x="840094" y="1034847"/>
                </a:lnTo>
                <a:lnTo>
                  <a:pt x="836026" y="1026658"/>
                </a:lnTo>
                <a:lnTo>
                  <a:pt x="831551" y="1018444"/>
                </a:lnTo>
                <a:lnTo>
                  <a:pt x="827482" y="1010256"/>
                </a:lnTo>
                <a:lnTo>
                  <a:pt x="823007" y="1004114"/>
                </a:lnTo>
                <a:lnTo>
                  <a:pt x="814464" y="1000020"/>
                </a:lnTo>
                <a:lnTo>
                  <a:pt x="806327" y="995900"/>
                </a:lnTo>
                <a:lnTo>
                  <a:pt x="801852" y="991806"/>
                </a:lnTo>
                <a:lnTo>
                  <a:pt x="793309" y="987712"/>
                </a:lnTo>
                <a:lnTo>
                  <a:pt x="784766" y="985665"/>
                </a:lnTo>
                <a:lnTo>
                  <a:pt x="772154" y="983617"/>
                </a:lnTo>
                <a:lnTo>
                  <a:pt x="763611" y="981570"/>
                </a:lnTo>
                <a:lnTo>
                  <a:pt x="750999" y="981570"/>
                </a:lnTo>
                <a:lnTo>
                  <a:pt x="742456" y="979523"/>
                </a:lnTo>
                <a:lnTo>
                  <a:pt x="717233" y="979523"/>
                </a:lnTo>
                <a:lnTo>
                  <a:pt x="704214" y="981570"/>
                </a:lnTo>
                <a:lnTo>
                  <a:pt x="674516" y="981570"/>
                </a:lnTo>
                <a:lnTo>
                  <a:pt x="657836" y="983617"/>
                </a:lnTo>
                <a:lnTo>
                  <a:pt x="640749" y="983617"/>
                </a:lnTo>
                <a:lnTo>
                  <a:pt x="623663" y="985665"/>
                </a:lnTo>
                <a:lnTo>
                  <a:pt x="606576" y="985665"/>
                </a:lnTo>
                <a:lnTo>
                  <a:pt x="589896" y="987712"/>
                </a:lnTo>
                <a:lnTo>
                  <a:pt x="530500" y="987712"/>
                </a:lnTo>
                <a:lnTo>
                  <a:pt x="508938" y="989759"/>
                </a:lnTo>
                <a:lnTo>
                  <a:pt x="466628" y="989759"/>
                </a:lnTo>
                <a:lnTo>
                  <a:pt x="462560" y="991806"/>
                </a:lnTo>
                <a:lnTo>
                  <a:pt x="445473" y="991806"/>
                </a:lnTo>
                <a:lnTo>
                  <a:pt x="441405" y="993853"/>
                </a:lnTo>
                <a:lnTo>
                  <a:pt x="419843" y="993853"/>
                </a:lnTo>
                <a:lnTo>
                  <a:pt x="415775" y="995900"/>
                </a:lnTo>
                <a:lnTo>
                  <a:pt x="398688" y="995900"/>
                </a:lnTo>
                <a:lnTo>
                  <a:pt x="394620" y="997973"/>
                </a:lnTo>
                <a:lnTo>
                  <a:pt x="347835" y="997973"/>
                </a:lnTo>
                <a:lnTo>
                  <a:pt x="343767" y="995900"/>
                </a:lnTo>
                <a:lnTo>
                  <a:pt x="339292" y="995900"/>
                </a:lnTo>
                <a:lnTo>
                  <a:pt x="335224" y="993853"/>
                </a:lnTo>
                <a:lnTo>
                  <a:pt x="330749" y="993853"/>
                </a:lnTo>
                <a:lnTo>
                  <a:pt x="330749" y="991806"/>
                </a:lnTo>
                <a:lnTo>
                  <a:pt x="326680" y="989759"/>
                </a:lnTo>
                <a:lnTo>
                  <a:pt x="322612" y="989759"/>
                </a:lnTo>
                <a:lnTo>
                  <a:pt x="322612" y="987712"/>
                </a:lnTo>
                <a:lnTo>
                  <a:pt x="318137" y="985665"/>
                </a:lnTo>
                <a:lnTo>
                  <a:pt x="318137" y="981570"/>
                </a:lnTo>
                <a:lnTo>
                  <a:pt x="314069" y="981570"/>
                </a:lnTo>
                <a:lnTo>
                  <a:pt x="314069" y="959026"/>
                </a:lnTo>
                <a:lnTo>
                  <a:pt x="309594" y="946743"/>
                </a:lnTo>
                <a:lnTo>
                  <a:pt x="309594" y="885253"/>
                </a:lnTo>
                <a:lnTo>
                  <a:pt x="305525" y="872970"/>
                </a:lnTo>
                <a:lnTo>
                  <a:pt x="305525" y="817621"/>
                </a:lnTo>
                <a:lnTo>
                  <a:pt x="309594" y="807386"/>
                </a:lnTo>
                <a:lnTo>
                  <a:pt x="309594" y="797150"/>
                </a:lnTo>
                <a:lnTo>
                  <a:pt x="314069" y="786889"/>
                </a:lnTo>
                <a:lnTo>
                  <a:pt x="314069" y="778700"/>
                </a:lnTo>
                <a:lnTo>
                  <a:pt x="318137" y="768464"/>
                </a:lnTo>
                <a:lnTo>
                  <a:pt x="322612" y="760251"/>
                </a:lnTo>
                <a:lnTo>
                  <a:pt x="326680" y="752062"/>
                </a:lnTo>
                <a:lnTo>
                  <a:pt x="335224" y="743873"/>
                </a:lnTo>
                <a:lnTo>
                  <a:pt x="339292" y="735660"/>
                </a:lnTo>
                <a:lnTo>
                  <a:pt x="347835" y="729518"/>
                </a:lnTo>
                <a:lnTo>
                  <a:pt x="356379" y="723376"/>
                </a:lnTo>
                <a:lnTo>
                  <a:pt x="368990" y="717210"/>
                </a:lnTo>
                <a:lnTo>
                  <a:pt x="382009" y="711068"/>
                </a:lnTo>
                <a:lnTo>
                  <a:pt x="390145" y="706974"/>
                </a:lnTo>
                <a:lnTo>
                  <a:pt x="407232" y="702880"/>
                </a:lnTo>
                <a:lnTo>
                  <a:pt x="419843" y="698785"/>
                </a:lnTo>
                <a:lnTo>
                  <a:pt x="436930" y="694691"/>
                </a:lnTo>
                <a:lnTo>
                  <a:pt x="458085" y="692644"/>
                </a:lnTo>
                <a:lnTo>
                  <a:pt x="475172" y="690572"/>
                </a:lnTo>
                <a:lnTo>
                  <a:pt x="508938" y="686477"/>
                </a:lnTo>
                <a:lnTo>
                  <a:pt x="543111" y="684430"/>
                </a:lnTo>
                <a:lnTo>
                  <a:pt x="572810" y="682383"/>
                </a:lnTo>
                <a:lnTo>
                  <a:pt x="602508" y="680336"/>
                </a:lnTo>
                <a:lnTo>
                  <a:pt x="632206" y="680336"/>
                </a:lnTo>
                <a:lnTo>
                  <a:pt x="657836" y="678289"/>
                </a:lnTo>
                <a:lnTo>
                  <a:pt x="683059" y="678289"/>
                </a:lnTo>
                <a:lnTo>
                  <a:pt x="704214" y="676241"/>
                </a:lnTo>
                <a:lnTo>
                  <a:pt x="780697" y="676241"/>
                </a:lnTo>
                <a:lnTo>
                  <a:pt x="797784" y="674194"/>
                </a:lnTo>
                <a:lnTo>
                  <a:pt x="823007" y="674194"/>
                </a:lnTo>
                <a:lnTo>
                  <a:pt x="836026" y="672147"/>
                </a:lnTo>
                <a:lnTo>
                  <a:pt x="848637" y="672147"/>
                </a:lnTo>
                <a:lnTo>
                  <a:pt x="857181" y="670100"/>
                </a:lnTo>
                <a:lnTo>
                  <a:pt x="865724" y="670100"/>
                </a:lnTo>
                <a:lnTo>
                  <a:pt x="873860" y="668053"/>
                </a:lnTo>
                <a:lnTo>
                  <a:pt x="878335" y="663933"/>
                </a:lnTo>
                <a:lnTo>
                  <a:pt x="886879" y="661886"/>
                </a:lnTo>
                <a:lnTo>
                  <a:pt x="890947" y="657792"/>
                </a:lnTo>
                <a:lnTo>
                  <a:pt x="895422" y="655745"/>
                </a:lnTo>
                <a:lnTo>
                  <a:pt x="899490" y="649603"/>
                </a:lnTo>
                <a:lnTo>
                  <a:pt x="903559" y="645509"/>
                </a:lnTo>
                <a:lnTo>
                  <a:pt x="903559" y="639342"/>
                </a:lnTo>
                <a:lnTo>
                  <a:pt x="908034" y="633201"/>
                </a:lnTo>
                <a:lnTo>
                  <a:pt x="908034" y="616823"/>
                </a:lnTo>
                <a:lnTo>
                  <a:pt x="912102" y="608610"/>
                </a:lnTo>
                <a:lnTo>
                  <a:pt x="912102" y="598374"/>
                </a:lnTo>
                <a:lnTo>
                  <a:pt x="908034" y="586066"/>
                </a:lnTo>
                <a:lnTo>
                  <a:pt x="908034" y="573783"/>
                </a:lnTo>
                <a:lnTo>
                  <a:pt x="899490" y="561475"/>
                </a:lnTo>
                <a:lnTo>
                  <a:pt x="890947" y="551239"/>
                </a:lnTo>
                <a:lnTo>
                  <a:pt x="882404" y="541003"/>
                </a:lnTo>
                <a:lnTo>
                  <a:pt x="873860" y="532789"/>
                </a:lnTo>
                <a:lnTo>
                  <a:pt x="861249" y="526648"/>
                </a:lnTo>
                <a:lnTo>
                  <a:pt x="844162" y="518459"/>
                </a:lnTo>
                <a:lnTo>
                  <a:pt x="831551" y="512293"/>
                </a:lnTo>
                <a:lnTo>
                  <a:pt x="814464" y="508198"/>
                </a:lnTo>
                <a:lnTo>
                  <a:pt x="797784" y="504104"/>
                </a:lnTo>
                <a:lnTo>
                  <a:pt x="776629" y="500010"/>
                </a:lnTo>
                <a:lnTo>
                  <a:pt x="759542" y="495915"/>
                </a:lnTo>
                <a:lnTo>
                  <a:pt x="738388" y="493868"/>
                </a:lnTo>
                <a:lnTo>
                  <a:pt x="721301" y="491821"/>
                </a:lnTo>
                <a:lnTo>
                  <a:pt x="700146" y="489774"/>
                </a:lnTo>
                <a:lnTo>
                  <a:pt x="657836" y="489774"/>
                </a:lnTo>
                <a:lnTo>
                  <a:pt x="640749" y="487702"/>
                </a:lnTo>
                <a:lnTo>
                  <a:pt x="602508" y="487702"/>
                </a:lnTo>
                <a:lnTo>
                  <a:pt x="585421" y="489774"/>
                </a:lnTo>
                <a:lnTo>
                  <a:pt x="551655" y="489774"/>
                </a:lnTo>
                <a:lnTo>
                  <a:pt x="534568" y="491821"/>
                </a:lnTo>
                <a:lnTo>
                  <a:pt x="521956" y="491821"/>
                </a:lnTo>
                <a:lnTo>
                  <a:pt x="508938" y="493868"/>
                </a:lnTo>
                <a:lnTo>
                  <a:pt x="487783" y="493868"/>
                </a:lnTo>
                <a:lnTo>
                  <a:pt x="483715" y="495915"/>
                </a:lnTo>
                <a:lnTo>
                  <a:pt x="424318" y="495915"/>
                </a:lnTo>
                <a:lnTo>
                  <a:pt x="424318" y="497962"/>
                </a:lnTo>
                <a:lnTo>
                  <a:pt x="390145" y="497962"/>
                </a:lnTo>
                <a:lnTo>
                  <a:pt x="386077" y="495915"/>
                </a:lnTo>
                <a:lnTo>
                  <a:pt x="377533" y="495915"/>
                </a:lnTo>
                <a:lnTo>
                  <a:pt x="373465" y="493868"/>
                </a:lnTo>
                <a:lnTo>
                  <a:pt x="368990" y="493868"/>
                </a:lnTo>
                <a:lnTo>
                  <a:pt x="364922" y="491821"/>
                </a:lnTo>
                <a:lnTo>
                  <a:pt x="360447" y="489774"/>
                </a:lnTo>
                <a:lnTo>
                  <a:pt x="356379" y="487702"/>
                </a:lnTo>
                <a:lnTo>
                  <a:pt x="356379" y="485654"/>
                </a:lnTo>
                <a:lnTo>
                  <a:pt x="352310" y="485654"/>
                </a:lnTo>
                <a:lnTo>
                  <a:pt x="352310" y="481560"/>
                </a:lnTo>
                <a:lnTo>
                  <a:pt x="347835" y="479513"/>
                </a:lnTo>
                <a:lnTo>
                  <a:pt x="347835" y="477466"/>
                </a:lnTo>
                <a:lnTo>
                  <a:pt x="339292" y="430331"/>
                </a:lnTo>
                <a:lnTo>
                  <a:pt x="330749" y="389362"/>
                </a:lnTo>
                <a:lnTo>
                  <a:pt x="330749" y="321731"/>
                </a:lnTo>
                <a:lnTo>
                  <a:pt x="339292" y="293045"/>
                </a:lnTo>
                <a:lnTo>
                  <a:pt x="347835" y="268454"/>
                </a:lnTo>
                <a:lnTo>
                  <a:pt x="360447" y="247957"/>
                </a:lnTo>
                <a:lnTo>
                  <a:pt x="377533" y="229508"/>
                </a:lnTo>
                <a:lnTo>
                  <a:pt x="398688" y="215178"/>
                </a:lnTo>
                <a:lnTo>
                  <a:pt x="419843" y="202870"/>
                </a:lnTo>
                <a:lnTo>
                  <a:pt x="445473" y="194681"/>
                </a:lnTo>
                <a:lnTo>
                  <a:pt x="475172" y="188539"/>
                </a:lnTo>
                <a:lnTo>
                  <a:pt x="500802" y="182373"/>
                </a:lnTo>
                <a:lnTo>
                  <a:pt x="530500" y="180326"/>
                </a:lnTo>
                <a:lnTo>
                  <a:pt x="564266" y="178279"/>
                </a:lnTo>
                <a:lnTo>
                  <a:pt x="593965" y="180326"/>
                </a:lnTo>
                <a:lnTo>
                  <a:pt x="627731" y="180326"/>
                </a:lnTo>
                <a:lnTo>
                  <a:pt x="657836" y="182373"/>
                </a:lnTo>
                <a:lnTo>
                  <a:pt x="691603" y="184420"/>
                </a:lnTo>
                <a:lnTo>
                  <a:pt x="721301" y="188539"/>
                </a:lnTo>
                <a:lnTo>
                  <a:pt x="750999" y="190587"/>
                </a:lnTo>
                <a:lnTo>
                  <a:pt x="780697" y="194681"/>
                </a:lnTo>
                <a:lnTo>
                  <a:pt x="810396" y="196728"/>
                </a:lnTo>
                <a:lnTo>
                  <a:pt x="836026" y="198775"/>
                </a:lnTo>
                <a:lnTo>
                  <a:pt x="882404" y="198775"/>
                </a:lnTo>
                <a:lnTo>
                  <a:pt x="903559" y="196728"/>
                </a:lnTo>
                <a:lnTo>
                  <a:pt x="920645" y="192634"/>
                </a:lnTo>
                <a:lnTo>
                  <a:pt x="933257" y="188539"/>
                </a:lnTo>
                <a:lnTo>
                  <a:pt x="946275" y="180326"/>
                </a:lnTo>
                <a:lnTo>
                  <a:pt x="950344" y="170090"/>
                </a:lnTo>
                <a:lnTo>
                  <a:pt x="954819" y="157782"/>
                </a:lnTo>
                <a:lnTo>
                  <a:pt x="950344" y="141404"/>
                </a:lnTo>
                <a:lnTo>
                  <a:pt x="950344" y="108600"/>
                </a:lnTo>
                <a:lnTo>
                  <a:pt x="946275" y="96317"/>
                </a:lnTo>
                <a:lnTo>
                  <a:pt x="941800" y="84009"/>
                </a:lnTo>
                <a:lnTo>
                  <a:pt x="937732" y="71726"/>
                </a:lnTo>
                <a:lnTo>
                  <a:pt x="929189" y="61490"/>
                </a:lnTo>
                <a:lnTo>
                  <a:pt x="925120" y="51229"/>
                </a:lnTo>
                <a:lnTo>
                  <a:pt x="916577" y="43040"/>
                </a:lnTo>
                <a:lnTo>
                  <a:pt x="908034" y="36899"/>
                </a:lnTo>
                <a:lnTo>
                  <a:pt x="895422" y="28685"/>
                </a:lnTo>
                <a:lnTo>
                  <a:pt x="886879" y="24591"/>
                </a:lnTo>
                <a:lnTo>
                  <a:pt x="873860" y="18449"/>
                </a:lnTo>
                <a:lnTo>
                  <a:pt x="865724" y="14355"/>
                </a:lnTo>
                <a:lnTo>
                  <a:pt x="848637" y="10260"/>
                </a:lnTo>
                <a:lnTo>
                  <a:pt x="836026" y="8188"/>
                </a:lnTo>
                <a:lnTo>
                  <a:pt x="823007" y="6141"/>
                </a:lnTo>
                <a:lnTo>
                  <a:pt x="806327" y="4094"/>
                </a:lnTo>
                <a:lnTo>
                  <a:pt x="789241" y="2047"/>
                </a:lnTo>
                <a:lnTo>
                  <a:pt x="772154" y="2047"/>
                </a:lnTo>
                <a:lnTo>
                  <a:pt x="755067" y="0"/>
                </a:lnTo>
                <a:lnTo>
                  <a:pt x="674516" y="0"/>
                </a:lnTo>
                <a:lnTo>
                  <a:pt x="653361" y="2047"/>
                </a:lnTo>
                <a:lnTo>
                  <a:pt x="585421" y="2047"/>
                </a:lnTo>
                <a:lnTo>
                  <a:pt x="560198" y="4094"/>
                </a:lnTo>
                <a:lnTo>
                  <a:pt x="496326" y="4094"/>
                </a:lnTo>
                <a:lnTo>
                  <a:pt x="496326" y="6141"/>
                </a:lnTo>
                <a:lnTo>
                  <a:pt x="487783" y="6141"/>
                </a:lnTo>
                <a:lnTo>
                  <a:pt x="487783" y="8188"/>
                </a:lnTo>
                <a:lnTo>
                  <a:pt x="483715" y="8188"/>
                </a:lnTo>
                <a:lnTo>
                  <a:pt x="483715" y="10260"/>
                </a:lnTo>
                <a:lnTo>
                  <a:pt x="398688" y="10260"/>
                </a:lnTo>
                <a:lnTo>
                  <a:pt x="394620" y="8188"/>
                </a:lnTo>
                <a:lnTo>
                  <a:pt x="347835" y="81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002332" y="4596700"/>
            <a:ext cx="581312" cy="430331"/>
          </a:xfrm>
          <a:custGeom>
            <a:avLst/>
            <a:gdLst/>
            <a:ahLst/>
            <a:cxnLst/>
            <a:rect l="l" t="t" r="r" b="b"/>
            <a:pathLst>
              <a:path w="581312" h="430331">
                <a:moveTo>
                  <a:pt x="4271" y="297140"/>
                </a:moveTo>
                <a:lnTo>
                  <a:pt x="8502" y="315564"/>
                </a:lnTo>
                <a:lnTo>
                  <a:pt x="12733" y="331966"/>
                </a:lnTo>
                <a:lnTo>
                  <a:pt x="17005" y="350416"/>
                </a:lnTo>
                <a:lnTo>
                  <a:pt x="21236" y="366793"/>
                </a:lnTo>
                <a:lnTo>
                  <a:pt x="29698" y="385243"/>
                </a:lnTo>
                <a:lnTo>
                  <a:pt x="42431" y="403693"/>
                </a:lnTo>
                <a:lnTo>
                  <a:pt x="42431" y="407787"/>
                </a:lnTo>
                <a:lnTo>
                  <a:pt x="50934" y="413928"/>
                </a:lnTo>
                <a:lnTo>
                  <a:pt x="55165" y="418023"/>
                </a:lnTo>
                <a:lnTo>
                  <a:pt x="63668" y="422142"/>
                </a:lnTo>
                <a:lnTo>
                  <a:pt x="67899" y="424189"/>
                </a:lnTo>
                <a:lnTo>
                  <a:pt x="76401" y="426236"/>
                </a:lnTo>
                <a:lnTo>
                  <a:pt x="84863" y="428284"/>
                </a:lnTo>
                <a:lnTo>
                  <a:pt x="93366" y="428284"/>
                </a:lnTo>
                <a:lnTo>
                  <a:pt x="106100" y="430331"/>
                </a:lnTo>
                <a:lnTo>
                  <a:pt x="135798" y="430331"/>
                </a:lnTo>
                <a:lnTo>
                  <a:pt x="148531" y="428284"/>
                </a:lnTo>
                <a:lnTo>
                  <a:pt x="156993" y="426236"/>
                </a:lnTo>
                <a:lnTo>
                  <a:pt x="169727" y="426236"/>
                </a:lnTo>
                <a:lnTo>
                  <a:pt x="182461" y="424189"/>
                </a:lnTo>
                <a:lnTo>
                  <a:pt x="190963" y="422142"/>
                </a:lnTo>
                <a:lnTo>
                  <a:pt x="203697" y="420095"/>
                </a:lnTo>
                <a:lnTo>
                  <a:pt x="212159" y="418023"/>
                </a:lnTo>
                <a:lnTo>
                  <a:pt x="224893" y="415976"/>
                </a:lnTo>
                <a:lnTo>
                  <a:pt x="233395" y="413928"/>
                </a:lnTo>
                <a:lnTo>
                  <a:pt x="241857" y="409834"/>
                </a:lnTo>
                <a:lnTo>
                  <a:pt x="254591" y="407787"/>
                </a:lnTo>
                <a:lnTo>
                  <a:pt x="258862" y="405740"/>
                </a:lnTo>
                <a:lnTo>
                  <a:pt x="267324" y="403693"/>
                </a:lnTo>
                <a:lnTo>
                  <a:pt x="275827" y="401645"/>
                </a:lnTo>
                <a:lnTo>
                  <a:pt x="280058" y="399598"/>
                </a:lnTo>
                <a:lnTo>
                  <a:pt x="288561" y="399598"/>
                </a:lnTo>
                <a:lnTo>
                  <a:pt x="292792" y="397551"/>
                </a:lnTo>
                <a:lnTo>
                  <a:pt x="297023" y="395504"/>
                </a:lnTo>
                <a:lnTo>
                  <a:pt x="301294" y="393432"/>
                </a:lnTo>
                <a:lnTo>
                  <a:pt x="309756" y="389337"/>
                </a:lnTo>
                <a:lnTo>
                  <a:pt x="318259" y="385243"/>
                </a:lnTo>
                <a:lnTo>
                  <a:pt x="326721" y="377054"/>
                </a:lnTo>
                <a:lnTo>
                  <a:pt x="335224" y="370913"/>
                </a:lnTo>
                <a:lnTo>
                  <a:pt x="347957" y="362699"/>
                </a:lnTo>
                <a:lnTo>
                  <a:pt x="360691" y="352463"/>
                </a:lnTo>
                <a:lnTo>
                  <a:pt x="373425" y="342202"/>
                </a:lnTo>
                <a:lnTo>
                  <a:pt x="390389" y="329919"/>
                </a:lnTo>
                <a:lnTo>
                  <a:pt x="403123" y="319683"/>
                </a:lnTo>
                <a:lnTo>
                  <a:pt x="420087" y="305328"/>
                </a:lnTo>
                <a:lnTo>
                  <a:pt x="432821" y="293045"/>
                </a:lnTo>
                <a:lnTo>
                  <a:pt x="449786" y="278690"/>
                </a:lnTo>
                <a:lnTo>
                  <a:pt x="466750" y="264335"/>
                </a:lnTo>
                <a:lnTo>
                  <a:pt x="479484" y="250005"/>
                </a:lnTo>
                <a:lnTo>
                  <a:pt x="492218" y="233602"/>
                </a:lnTo>
                <a:lnTo>
                  <a:pt x="509182" y="219272"/>
                </a:lnTo>
                <a:lnTo>
                  <a:pt x="521916" y="204917"/>
                </a:lnTo>
                <a:lnTo>
                  <a:pt x="534649" y="188514"/>
                </a:lnTo>
                <a:lnTo>
                  <a:pt x="543152" y="174184"/>
                </a:lnTo>
                <a:lnTo>
                  <a:pt x="555845" y="157782"/>
                </a:lnTo>
                <a:lnTo>
                  <a:pt x="564348" y="143452"/>
                </a:lnTo>
                <a:lnTo>
                  <a:pt x="572850" y="129096"/>
                </a:lnTo>
                <a:lnTo>
                  <a:pt x="577081" y="114741"/>
                </a:lnTo>
                <a:lnTo>
                  <a:pt x="581312" y="100411"/>
                </a:lnTo>
                <a:lnTo>
                  <a:pt x="581312" y="73773"/>
                </a:lnTo>
                <a:lnTo>
                  <a:pt x="577081" y="61465"/>
                </a:lnTo>
                <a:lnTo>
                  <a:pt x="572850" y="51229"/>
                </a:lnTo>
                <a:lnTo>
                  <a:pt x="564348" y="40993"/>
                </a:lnTo>
                <a:lnTo>
                  <a:pt x="555845" y="30732"/>
                </a:lnTo>
                <a:lnTo>
                  <a:pt x="551614" y="28685"/>
                </a:lnTo>
                <a:lnTo>
                  <a:pt x="547383" y="26638"/>
                </a:lnTo>
                <a:lnTo>
                  <a:pt x="543152" y="24591"/>
                </a:lnTo>
                <a:lnTo>
                  <a:pt x="538880" y="22543"/>
                </a:lnTo>
                <a:lnTo>
                  <a:pt x="534649" y="20496"/>
                </a:lnTo>
                <a:lnTo>
                  <a:pt x="530418" y="20496"/>
                </a:lnTo>
                <a:lnTo>
                  <a:pt x="526147" y="18449"/>
                </a:lnTo>
                <a:lnTo>
                  <a:pt x="517685" y="16402"/>
                </a:lnTo>
                <a:lnTo>
                  <a:pt x="513413" y="14355"/>
                </a:lnTo>
                <a:lnTo>
                  <a:pt x="504951" y="14355"/>
                </a:lnTo>
                <a:lnTo>
                  <a:pt x="500720" y="12283"/>
                </a:lnTo>
                <a:lnTo>
                  <a:pt x="492218" y="10235"/>
                </a:lnTo>
                <a:lnTo>
                  <a:pt x="483715" y="10235"/>
                </a:lnTo>
                <a:lnTo>
                  <a:pt x="479484" y="8188"/>
                </a:lnTo>
                <a:lnTo>
                  <a:pt x="471022" y="8188"/>
                </a:lnTo>
                <a:lnTo>
                  <a:pt x="462519" y="6141"/>
                </a:lnTo>
                <a:lnTo>
                  <a:pt x="449786" y="6141"/>
                </a:lnTo>
                <a:lnTo>
                  <a:pt x="441283" y="4094"/>
                </a:lnTo>
                <a:lnTo>
                  <a:pt x="428590" y="4094"/>
                </a:lnTo>
                <a:lnTo>
                  <a:pt x="420087" y="2047"/>
                </a:lnTo>
                <a:lnTo>
                  <a:pt x="386158" y="2047"/>
                </a:lnTo>
                <a:lnTo>
                  <a:pt x="381886" y="0"/>
                </a:lnTo>
                <a:lnTo>
                  <a:pt x="347957" y="0"/>
                </a:lnTo>
                <a:lnTo>
                  <a:pt x="339455" y="2047"/>
                </a:lnTo>
                <a:lnTo>
                  <a:pt x="313987" y="2047"/>
                </a:lnTo>
                <a:lnTo>
                  <a:pt x="305525" y="4094"/>
                </a:lnTo>
                <a:lnTo>
                  <a:pt x="284289" y="4094"/>
                </a:lnTo>
                <a:lnTo>
                  <a:pt x="271555" y="6141"/>
                </a:lnTo>
                <a:lnTo>
                  <a:pt x="258862" y="6141"/>
                </a:lnTo>
                <a:lnTo>
                  <a:pt x="246129" y="8188"/>
                </a:lnTo>
                <a:lnTo>
                  <a:pt x="233395" y="8188"/>
                </a:lnTo>
                <a:lnTo>
                  <a:pt x="220662" y="10235"/>
                </a:lnTo>
                <a:lnTo>
                  <a:pt x="212159" y="10235"/>
                </a:lnTo>
                <a:lnTo>
                  <a:pt x="199425" y="12283"/>
                </a:lnTo>
                <a:lnTo>
                  <a:pt x="186692" y="14355"/>
                </a:lnTo>
                <a:lnTo>
                  <a:pt x="173999" y="14355"/>
                </a:lnTo>
                <a:lnTo>
                  <a:pt x="161265" y="16402"/>
                </a:lnTo>
                <a:lnTo>
                  <a:pt x="148531" y="18449"/>
                </a:lnTo>
                <a:lnTo>
                  <a:pt x="140029" y="18449"/>
                </a:lnTo>
                <a:lnTo>
                  <a:pt x="127295" y="20496"/>
                </a:lnTo>
                <a:lnTo>
                  <a:pt x="118833" y="22543"/>
                </a:lnTo>
                <a:lnTo>
                  <a:pt x="110331" y="24591"/>
                </a:lnTo>
                <a:lnTo>
                  <a:pt x="101869" y="26638"/>
                </a:lnTo>
                <a:lnTo>
                  <a:pt x="93366" y="26638"/>
                </a:lnTo>
                <a:lnTo>
                  <a:pt x="84863" y="28685"/>
                </a:lnTo>
                <a:lnTo>
                  <a:pt x="80632" y="30732"/>
                </a:lnTo>
                <a:lnTo>
                  <a:pt x="76401" y="32779"/>
                </a:lnTo>
                <a:lnTo>
                  <a:pt x="72130" y="34826"/>
                </a:lnTo>
                <a:lnTo>
                  <a:pt x="72130" y="36874"/>
                </a:lnTo>
                <a:lnTo>
                  <a:pt x="67899" y="38921"/>
                </a:lnTo>
                <a:lnTo>
                  <a:pt x="67899" y="43040"/>
                </a:lnTo>
                <a:lnTo>
                  <a:pt x="63668" y="47134"/>
                </a:lnTo>
                <a:lnTo>
                  <a:pt x="59437" y="51229"/>
                </a:lnTo>
                <a:lnTo>
                  <a:pt x="55165" y="55323"/>
                </a:lnTo>
                <a:lnTo>
                  <a:pt x="55165" y="63512"/>
                </a:lnTo>
                <a:lnTo>
                  <a:pt x="50934" y="69678"/>
                </a:lnTo>
                <a:lnTo>
                  <a:pt x="46703" y="77867"/>
                </a:lnTo>
                <a:lnTo>
                  <a:pt x="38200" y="86056"/>
                </a:lnTo>
                <a:lnTo>
                  <a:pt x="33969" y="94269"/>
                </a:lnTo>
                <a:lnTo>
                  <a:pt x="29698" y="104505"/>
                </a:lnTo>
                <a:lnTo>
                  <a:pt x="25467" y="114741"/>
                </a:lnTo>
                <a:lnTo>
                  <a:pt x="21236" y="127049"/>
                </a:lnTo>
                <a:lnTo>
                  <a:pt x="17005" y="137285"/>
                </a:lnTo>
                <a:lnTo>
                  <a:pt x="12733" y="149593"/>
                </a:lnTo>
                <a:lnTo>
                  <a:pt x="8502" y="161876"/>
                </a:lnTo>
                <a:lnTo>
                  <a:pt x="8502" y="176231"/>
                </a:lnTo>
                <a:lnTo>
                  <a:pt x="4271" y="190562"/>
                </a:lnTo>
                <a:lnTo>
                  <a:pt x="0" y="204917"/>
                </a:lnTo>
                <a:lnTo>
                  <a:pt x="0" y="280737"/>
                </a:lnTo>
                <a:lnTo>
                  <a:pt x="4271" y="29714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104201" y="4629480"/>
            <a:ext cx="403082" cy="346322"/>
          </a:xfrm>
          <a:custGeom>
            <a:avLst/>
            <a:gdLst/>
            <a:ahLst/>
            <a:cxnLst/>
            <a:rect l="l" t="t" r="r" b="b"/>
            <a:pathLst>
              <a:path w="403082" h="346322">
                <a:moveTo>
                  <a:pt x="29698" y="45087"/>
                </a:moveTo>
                <a:lnTo>
                  <a:pt x="29698" y="55323"/>
                </a:lnTo>
                <a:lnTo>
                  <a:pt x="25426" y="77867"/>
                </a:lnTo>
                <a:lnTo>
                  <a:pt x="21195" y="108625"/>
                </a:lnTo>
                <a:lnTo>
                  <a:pt x="16964" y="145499"/>
                </a:lnTo>
                <a:lnTo>
                  <a:pt x="12692" y="184445"/>
                </a:lnTo>
                <a:lnTo>
                  <a:pt x="8461" y="221319"/>
                </a:lnTo>
                <a:lnTo>
                  <a:pt x="8461" y="254099"/>
                </a:lnTo>
                <a:lnTo>
                  <a:pt x="8461" y="278690"/>
                </a:lnTo>
                <a:lnTo>
                  <a:pt x="8461" y="288951"/>
                </a:lnTo>
                <a:lnTo>
                  <a:pt x="4230" y="299187"/>
                </a:lnTo>
                <a:lnTo>
                  <a:pt x="4230" y="309423"/>
                </a:lnTo>
                <a:lnTo>
                  <a:pt x="0" y="321731"/>
                </a:lnTo>
                <a:lnTo>
                  <a:pt x="0" y="331966"/>
                </a:lnTo>
                <a:lnTo>
                  <a:pt x="4230" y="340180"/>
                </a:lnTo>
                <a:lnTo>
                  <a:pt x="8461" y="344275"/>
                </a:lnTo>
                <a:lnTo>
                  <a:pt x="16964" y="346322"/>
                </a:lnTo>
                <a:lnTo>
                  <a:pt x="42391" y="340180"/>
                </a:lnTo>
                <a:lnTo>
                  <a:pt x="84823" y="321731"/>
                </a:lnTo>
                <a:lnTo>
                  <a:pt x="148491" y="290998"/>
                </a:lnTo>
                <a:lnTo>
                  <a:pt x="216390" y="254099"/>
                </a:lnTo>
                <a:lnTo>
                  <a:pt x="284289" y="206964"/>
                </a:lnTo>
                <a:lnTo>
                  <a:pt x="343686" y="155735"/>
                </a:lnTo>
                <a:lnTo>
                  <a:pt x="386117" y="102458"/>
                </a:lnTo>
                <a:lnTo>
                  <a:pt x="403082" y="45087"/>
                </a:lnTo>
                <a:lnTo>
                  <a:pt x="390348" y="24591"/>
                </a:lnTo>
                <a:lnTo>
                  <a:pt x="364881" y="10260"/>
                </a:lnTo>
                <a:lnTo>
                  <a:pt x="330952" y="2047"/>
                </a:lnTo>
                <a:lnTo>
                  <a:pt x="296982" y="0"/>
                </a:lnTo>
                <a:lnTo>
                  <a:pt x="271555" y="0"/>
                </a:lnTo>
                <a:lnTo>
                  <a:pt x="241857" y="4094"/>
                </a:lnTo>
                <a:lnTo>
                  <a:pt x="199425" y="8213"/>
                </a:lnTo>
                <a:lnTo>
                  <a:pt x="156993" y="14355"/>
                </a:lnTo>
                <a:lnTo>
                  <a:pt x="110290" y="20496"/>
                </a:lnTo>
                <a:lnTo>
                  <a:pt x="72130" y="28685"/>
                </a:lnTo>
                <a:lnTo>
                  <a:pt x="46662" y="36899"/>
                </a:lnTo>
                <a:lnTo>
                  <a:pt x="29698" y="45087"/>
                </a:lnTo>
              </a:path>
            </a:pathLst>
          </a:custGeom>
          <a:ln w="316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28116" y="607161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F9A61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28116" y="607161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FBE404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509201" y="5234105"/>
            <a:ext cx="1417224" cy="1458887"/>
          </a:xfrm>
          <a:custGeom>
            <a:avLst/>
            <a:gdLst/>
            <a:ahLst/>
            <a:cxnLst/>
            <a:rect l="l" t="t" r="r" b="b"/>
            <a:pathLst>
              <a:path w="1417224" h="1458887">
                <a:moveTo>
                  <a:pt x="1271609" y="1458887"/>
                </a:moveTo>
                <a:lnTo>
                  <a:pt x="1327839" y="1445976"/>
                </a:lnTo>
                <a:lnTo>
                  <a:pt x="1375426" y="1410113"/>
                </a:lnTo>
                <a:lnTo>
                  <a:pt x="1405687" y="1355603"/>
                </a:lnTo>
                <a:lnTo>
                  <a:pt x="1417224" y="1289617"/>
                </a:lnTo>
                <a:lnTo>
                  <a:pt x="1417224" y="169270"/>
                </a:lnTo>
                <a:lnTo>
                  <a:pt x="1405687" y="103281"/>
                </a:lnTo>
                <a:lnTo>
                  <a:pt x="1375426" y="50201"/>
                </a:lnTo>
                <a:lnTo>
                  <a:pt x="1327839" y="12910"/>
                </a:lnTo>
                <a:lnTo>
                  <a:pt x="1271609" y="0"/>
                </a:lnTo>
                <a:lnTo>
                  <a:pt x="144173" y="0"/>
                </a:lnTo>
                <a:lnTo>
                  <a:pt x="87945" y="12910"/>
                </a:lnTo>
                <a:lnTo>
                  <a:pt x="41809" y="50201"/>
                </a:lnTo>
                <a:lnTo>
                  <a:pt x="11533" y="103281"/>
                </a:lnTo>
                <a:lnTo>
                  <a:pt x="0" y="169270"/>
                </a:lnTo>
                <a:lnTo>
                  <a:pt x="0" y="1289617"/>
                </a:lnTo>
                <a:lnTo>
                  <a:pt x="11533" y="1355603"/>
                </a:lnTo>
                <a:lnTo>
                  <a:pt x="41809" y="1410113"/>
                </a:lnTo>
                <a:lnTo>
                  <a:pt x="87945" y="1445976"/>
                </a:lnTo>
                <a:lnTo>
                  <a:pt x="144173" y="1458887"/>
                </a:lnTo>
                <a:lnTo>
                  <a:pt x="1271609" y="1458887"/>
                </a:lnTo>
                <a:close/>
              </a:path>
            </a:pathLst>
          </a:custGeom>
          <a:solidFill>
            <a:srgbClr val="E89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000837" y="5609937"/>
            <a:ext cx="405127" cy="909480"/>
          </a:xfrm>
          <a:custGeom>
            <a:avLst/>
            <a:gdLst/>
            <a:ahLst/>
            <a:cxnLst/>
            <a:rect l="l" t="t" r="r" b="b"/>
            <a:pathLst>
              <a:path w="405127" h="909480">
                <a:moveTo>
                  <a:pt x="0" y="202265"/>
                </a:moveTo>
                <a:lnTo>
                  <a:pt x="0" y="909480"/>
                </a:lnTo>
                <a:lnTo>
                  <a:pt x="405127" y="909480"/>
                </a:lnTo>
                <a:lnTo>
                  <a:pt x="405127" y="202265"/>
                </a:lnTo>
                <a:lnTo>
                  <a:pt x="400795" y="162116"/>
                </a:lnTo>
                <a:lnTo>
                  <a:pt x="389258" y="123385"/>
                </a:lnTo>
                <a:lnTo>
                  <a:pt x="370515" y="88951"/>
                </a:lnTo>
                <a:lnTo>
                  <a:pt x="346023" y="58815"/>
                </a:lnTo>
                <a:lnTo>
                  <a:pt x="315742" y="34433"/>
                </a:lnTo>
                <a:lnTo>
                  <a:pt x="281130" y="15787"/>
                </a:lnTo>
                <a:lnTo>
                  <a:pt x="242206" y="4316"/>
                </a:lnTo>
                <a:lnTo>
                  <a:pt x="201845" y="0"/>
                </a:lnTo>
                <a:lnTo>
                  <a:pt x="161464" y="4316"/>
                </a:lnTo>
                <a:lnTo>
                  <a:pt x="123977" y="15787"/>
                </a:lnTo>
                <a:lnTo>
                  <a:pt x="89385" y="34433"/>
                </a:lnTo>
                <a:lnTo>
                  <a:pt x="59104" y="58815"/>
                </a:lnTo>
                <a:lnTo>
                  <a:pt x="34592" y="88951"/>
                </a:lnTo>
                <a:lnTo>
                  <a:pt x="15848" y="123385"/>
                </a:lnTo>
                <a:lnTo>
                  <a:pt x="4331" y="162116"/>
                </a:lnTo>
                <a:lnTo>
                  <a:pt x="0" y="2022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041198" y="5650107"/>
            <a:ext cx="324385" cy="829146"/>
          </a:xfrm>
          <a:custGeom>
            <a:avLst/>
            <a:gdLst/>
            <a:ahLst/>
            <a:cxnLst/>
            <a:rect l="l" t="t" r="r" b="b"/>
            <a:pathLst>
              <a:path w="324385" h="829146">
                <a:moveTo>
                  <a:pt x="0" y="162096"/>
                </a:moveTo>
                <a:lnTo>
                  <a:pt x="0" y="829146"/>
                </a:lnTo>
                <a:lnTo>
                  <a:pt x="324385" y="829146"/>
                </a:lnTo>
                <a:lnTo>
                  <a:pt x="324385" y="162096"/>
                </a:lnTo>
                <a:lnTo>
                  <a:pt x="321511" y="129101"/>
                </a:lnTo>
                <a:lnTo>
                  <a:pt x="311410" y="98984"/>
                </a:lnTo>
                <a:lnTo>
                  <a:pt x="296999" y="71725"/>
                </a:lnTo>
                <a:lnTo>
                  <a:pt x="276818" y="47343"/>
                </a:lnTo>
                <a:lnTo>
                  <a:pt x="252306" y="27259"/>
                </a:lnTo>
                <a:lnTo>
                  <a:pt x="224920" y="12910"/>
                </a:lnTo>
                <a:lnTo>
                  <a:pt x="194639" y="2877"/>
                </a:lnTo>
                <a:lnTo>
                  <a:pt x="161484" y="0"/>
                </a:lnTo>
                <a:lnTo>
                  <a:pt x="129766" y="2877"/>
                </a:lnTo>
                <a:lnTo>
                  <a:pt x="99485" y="12910"/>
                </a:lnTo>
                <a:lnTo>
                  <a:pt x="72098" y="27259"/>
                </a:lnTo>
                <a:lnTo>
                  <a:pt x="47586" y="47343"/>
                </a:lnTo>
                <a:lnTo>
                  <a:pt x="27406" y="71725"/>
                </a:lnTo>
                <a:lnTo>
                  <a:pt x="12974" y="98984"/>
                </a:lnTo>
                <a:lnTo>
                  <a:pt x="2894" y="129101"/>
                </a:lnTo>
                <a:lnTo>
                  <a:pt x="0" y="1620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920095" y="5414846"/>
            <a:ext cx="579586" cy="378710"/>
          </a:xfrm>
          <a:custGeom>
            <a:avLst/>
            <a:gdLst/>
            <a:ahLst/>
            <a:cxnLst/>
            <a:rect l="l" t="t" r="r" b="b"/>
            <a:pathLst>
              <a:path w="579586" h="378710">
                <a:moveTo>
                  <a:pt x="197513" y="64550"/>
                </a:moveTo>
                <a:lnTo>
                  <a:pt x="0" y="0"/>
                </a:lnTo>
                <a:lnTo>
                  <a:pt x="0" y="200846"/>
                </a:lnTo>
                <a:lnTo>
                  <a:pt x="200407" y="121946"/>
                </a:lnTo>
                <a:lnTo>
                  <a:pt x="204719" y="131979"/>
                </a:lnTo>
                <a:lnTo>
                  <a:pt x="210488" y="140592"/>
                </a:lnTo>
                <a:lnTo>
                  <a:pt x="217694" y="149205"/>
                </a:lnTo>
                <a:lnTo>
                  <a:pt x="226357" y="156360"/>
                </a:lnTo>
                <a:lnTo>
                  <a:pt x="233563" y="163534"/>
                </a:lnTo>
                <a:lnTo>
                  <a:pt x="243663" y="167851"/>
                </a:lnTo>
                <a:lnTo>
                  <a:pt x="253743" y="172148"/>
                </a:lnTo>
                <a:lnTo>
                  <a:pt x="263843" y="175026"/>
                </a:lnTo>
                <a:lnTo>
                  <a:pt x="263843" y="220911"/>
                </a:lnTo>
                <a:lnTo>
                  <a:pt x="307099" y="220911"/>
                </a:lnTo>
                <a:lnTo>
                  <a:pt x="307099" y="172148"/>
                </a:lnTo>
                <a:lnTo>
                  <a:pt x="317179" y="169270"/>
                </a:lnTo>
                <a:lnTo>
                  <a:pt x="325842" y="164973"/>
                </a:lnTo>
                <a:lnTo>
                  <a:pt x="333048" y="159238"/>
                </a:lnTo>
                <a:lnTo>
                  <a:pt x="340254" y="153502"/>
                </a:lnTo>
                <a:lnTo>
                  <a:pt x="347460" y="146328"/>
                </a:lnTo>
                <a:lnTo>
                  <a:pt x="353229" y="139153"/>
                </a:lnTo>
                <a:lnTo>
                  <a:pt x="358997" y="131979"/>
                </a:lnTo>
                <a:lnTo>
                  <a:pt x="363309" y="123365"/>
                </a:lnTo>
                <a:lnTo>
                  <a:pt x="400795" y="137714"/>
                </a:lnTo>
                <a:lnTo>
                  <a:pt x="435408" y="157799"/>
                </a:lnTo>
                <a:lnTo>
                  <a:pt x="465689" y="182180"/>
                </a:lnTo>
                <a:lnTo>
                  <a:pt x="491638" y="210878"/>
                </a:lnTo>
                <a:lnTo>
                  <a:pt x="511818" y="242434"/>
                </a:lnTo>
                <a:lnTo>
                  <a:pt x="527667" y="276868"/>
                </a:lnTo>
                <a:lnTo>
                  <a:pt x="537768" y="312720"/>
                </a:lnTo>
                <a:lnTo>
                  <a:pt x="540662" y="351451"/>
                </a:lnTo>
                <a:lnTo>
                  <a:pt x="540662" y="358625"/>
                </a:lnTo>
                <a:lnTo>
                  <a:pt x="542099" y="365800"/>
                </a:lnTo>
                <a:lnTo>
                  <a:pt x="546411" y="372974"/>
                </a:lnTo>
                <a:lnTo>
                  <a:pt x="552179" y="377271"/>
                </a:lnTo>
                <a:lnTo>
                  <a:pt x="559385" y="378710"/>
                </a:lnTo>
                <a:lnTo>
                  <a:pt x="568048" y="377271"/>
                </a:lnTo>
                <a:lnTo>
                  <a:pt x="573817" y="372974"/>
                </a:lnTo>
                <a:lnTo>
                  <a:pt x="578129" y="367239"/>
                </a:lnTo>
                <a:lnTo>
                  <a:pt x="579586" y="358625"/>
                </a:lnTo>
                <a:lnTo>
                  <a:pt x="579586" y="351451"/>
                </a:lnTo>
                <a:lnTo>
                  <a:pt x="575254" y="305546"/>
                </a:lnTo>
                <a:lnTo>
                  <a:pt x="563717" y="262519"/>
                </a:lnTo>
                <a:lnTo>
                  <a:pt x="546411" y="222349"/>
                </a:lnTo>
                <a:lnTo>
                  <a:pt x="521919" y="185058"/>
                </a:lnTo>
                <a:lnTo>
                  <a:pt x="491638" y="152063"/>
                </a:lnTo>
                <a:lnTo>
                  <a:pt x="455588" y="124804"/>
                </a:lnTo>
                <a:lnTo>
                  <a:pt x="415227" y="101862"/>
                </a:lnTo>
                <a:lnTo>
                  <a:pt x="370535" y="84635"/>
                </a:lnTo>
                <a:lnTo>
                  <a:pt x="367640" y="67428"/>
                </a:lnTo>
                <a:lnTo>
                  <a:pt x="361872" y="51640"/>
                </a:lnTo>
                <a:lnTo>
                  <a:pt x="353229" y="37311"/>
                </a:lnTo>
                <a:lnTo>
                  <a:pt x="343128" y="24401"/>
                </a:lnTo>
                <a:lnTo>
                  <a:pt x="330154" y="14349"/>
                </a:lnTo>
                <a:lnTo>
                  <a:pt x="314305" y="7174"/>
                </a:lnTo>
                <a:lnTo>
                  <a:pt x="298436" y="1438"/>
                </a:lnTo>
                <a:lnTo>
                  <a:pt x="281150" y="0"/>
                </a:lnTo>
                <a:lnTo>
                  <a:pt x="266718" y="1438"/>
                </a:lnTo>
                <a:lnTo>
                  <a:pt x="253743" y="4316"/>
                </a:lnTo>
                <a:lnTo>
                  <a:pt x="240769" y="10052"/>
                </a:lnTo>
                <a:lnTo>
                  <a:pt x="229231" y="18665"/>
                </a:lnTo>
                <a:lnTo>
                  <a:pt x="217694" y="27259"/>
                </a:lnTo>
                <a:lnTo>
                  <a:pt x="209051" y="38730"/>
                </a:lnTo>
                <a:lnTo>
                  <a:pt x="201845" y="51640"/>
                </a:lnTo>
                <a:lnTo>
                  <a:pt x="197513" y="645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153658" y="5455016"/>
            <a:ext cx="96591" cy="97545"/>
          </a:xfrm>
          <a:custGeom>
            <a:avLst/>
            <a:gdLst/>
            <a:ahLst/>
            <a:cxnLst/>
            <a:rect l="l" t="t" r="r" b="b"/>
            <a:pathLst>
              <a:path w="96591" h="97545">
                <a:moveTo>
                  <a:pt x="0" y="48782"/>
                </a:moveTo>
                <a:lnTo>
                  <a:pt x="1437" y="58815"/>
                </a:lnTo>
                <a:lnTo>
                  <a:pt x="4331" y="67428"/>
                </a:lnTo>
                <a:lnTo>
                  <a:pt x="8643" y="76041"/>
                </a:lnTo>
                <a:lnTo>
                  <a:pt x="14411" y="83196"/>
                </a:lnTo>
                <a:lnTo>
                  <a:pt x="21617" y="88951"/>
                </a:lnTo>
                <a:lnTo>
                  <a:pt x="28843" y="93248"/>
                </a:lnTo>
                <a:lnTo>
                  <a:pt x="37486" y="96106"/>
                </a:lnTo>
                <a:lnTo>
                  <a:pt x="47586" y="97545"/>
                </a:lnTo>
                <a:lnTo>
                  <a:pt x="57667" y="96106"/>
                </a:lnTo>
                <a:lnTo>
                  <a:pt x="66310" y="93248"/>
                </a:lnTo>
                <a:lnTo>
                  <a:pt x="74973" y="88951"/>
                </a:lnTo>
                <a:lnTo>
                  <a:pt x="82179" y="83196"/>
                </a:lnTo>
                <a:lnTo>
                  <a:pt x="87947" y="76041"/>
                </a:lnTo>
                <a:lnTo>
                  <a:pt x="92279" y="67428"/>
                </a:lnTo>
                <a:lnTo>
                  <a:pt x="95153" y="58815"/>
                </a:lnTo>
                <a:lnTo>
                  <a:pt x="96591" y="48782"/>
                </a:lnTo>
                <a:lnTo>
                  <a:pt x="95153" y="38730"/>
                </a:lnTo>
                <a:lnTo>
                  <a:pt x="92279" y="30136"/>
                </a:lnTo>
                <a:lnTo>
                  <a:pt x="87947" y="21523"/>
                </a:lnTo>
                <a:lnTo>
                  <a:pt x="82179" y="14349"/>
                </a:lnTo>
                <a:lnTo>
                  <a:pt x="74973" y="8613"/>
                </a:lnTo>
                <a:lnTo>
                  <a:pt x="66310" y="4316"/>
                </a:lnTo>
                <a:lnTo>
                  <a:pt x="57667" y="1438"/>
                </a:lnTo>
                <a:lnTo>
                  <a:pt x="47586" y="0"/>
                </a:lnTo>
                <a:lnTo>
                  <a:pt x="37486" y="1438"/>
                </a:lnTo>
                <a:lnTo>
                  <a:pt x="28843" y="4316"/>
                </a:lnTo>
                <a:lnTo>
                  <a:pt x="21617" y="8613"/>
                </a:lnTo>
                <a:lnTo>
                  <a:pt x="14411" y="14349"/>
                </a:lnTo>
                <a:lnTo>
                  <a:pt x="8643" y="21523"/>
                </a:lnTo>
                <a:lnTo>
                  <a:pt x="4331" y="30136"/>
                </a:lnTo>
                <a:lnTo>
                  <a:pt x="1437" y="38730"/>
                </a:lnTo>
                <a:lnTo>
                  <a:pt x="0" y="48782"/>
                </a:lnTo>
                <a:close/>
              </a:path>
            </a:pathLst>
          </a:custGeom>
          <a:solidFill>
            <a:srgbClr val="E89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026786" y="5630022"/>
            <a:ext cx="358997" cy="869315"/>
          </a:xfrm>
          <a:custGeom>
            <a:avLst/>
            <a:gdLst/>
            <a:ahLst/>
            <a:cxnLst/>
            <a:rect l="l" t="t" r="r" b="b"/>
            <a:pathLst>
              <a:path w="358997" h="869315">
                <a:moveTo>
                  <a:pt x="0" y="780383"/>
                </a:moveTo>
                <a:lnTo>
                  <a:pt x="0" y="800447"/>
                </a:lnTo>
                <a:lnTo>
                  <a:pt x="165795" y="800447"/>
                </a:lnTo>
                <a:lnTo>
                  <a:pt x="165795" y="869315"/>
                </a:lnTo>
                <a:lnTo>
                  <a:pt x="358997" y="869315"/>
                </a:lnTo>
                <a:lnTo>
                  <a:pt x="358997" y="182180"/>
                </a:lnTo>
                <a:lnTo>
                  <a:pt x="354666" y="144889"/>
                </a:lnTo>
                <a:lnTo>
                  <a:pt x="344565" y="111894"/>
                </a:lnTo>
                <a:lnTo>
                  <a:pt x="327279" y="80338"/>
                </a:lnTo>
                <a:lnTo>
                  <a:pt x="305642" y="53079"/>
                </a:lnTo>
                <a:lnTo>
                  <a:pt x="278255" y="31575"/>
                </a:lnTo>
                <a:lnTo>
                  <a:pt x="246537" y="14349"/>
                </a:lnTo>
                <a:lnTo>
                  <a:pt x="213382" y="4316"/>
                </a:lnTo>
                <a:lnTo>
                  <a:pt x="175895" y="0"/>
                </a:lnTo>
                <a:lnTo>
                  <a:pt x="165795" y="0"/>
                </a:lnTo>
                <a:lnTo>
                  <a:pt x="165795" y="140592"/>
                </a:lnTo>
                <a:lnTo>
                  <a:pt x="0" y="140592"/>
                </a:lnTo>
                <a:lnTo>
                  <a:pt x="0" y="160677"/>
                </a:lnTo>
                <a:lnTo>
                  <a:pt x="165795" y="160677"/>
                </a:lnTo>
                <a:lnTo>
                  <a:pt x="165795" y="780383"/>
                </a:lnTo>
                <a:lnTo>
                  <a:pt x="0" y="7803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584735" y="5546825"/>
            <a:ext cx="60561" cy="54518"/>
          </a:xfrm>
          <a:custGeom>
            <a:avLst/>
            <a:gdLst/>
            <a:ahLst/>
            <a:cxnLst/>
            <a:rect l="l" t="t" r="r" b="b"/>
            <a:pathLst>
              <a:path w="60561" h="54518">
                <a:moveTo>
                  <a:pt x="0" y="30136"/>
                </a:moveTo>
                <a:lnTo>
                  <a:pt x="17306" y="54518"/>
                </a:lnTo>
                <a:lnTo>
                  <a:pt x="60561" y="24381"/>
                </a:lnTo>
                <a:lnTo>
                  <a:pt x="43255" y="0"/>
                </a:lnTo>
                <a:lnTo>
                  <a:pt x="0" y="3013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662582" y="5492327"/>
            <a:ext cx="61998" cy="54498"/>
          </a:xfrm>
          <a:custGeom>
            <a:avLst/>
            <a:gdLst/>
            <a:ahLst/>
            <a:cxnLst/>
            <a:rect l="l" t="t" r="r" b="b"/>
            <a:pathLst>
              <a:path w="61998" h="54498">
                <a:moveTo>
                  <a:pt x="0" y="30116"/>
                </a:moveTo>
                <a:lnTo>
                  <a:pt x="18743" y="54498"/>
                </a:lnTo>
                <a:lnTo>
                  <a:pt x="61998" y="24381"/>
                </a:lnTo>
                <a:lnTo>
                  <a:pt x="43255" y="0"/>
                </a:lnTo>
                <a:lnTo>
                  <a:pt x="0" y="301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606372" y="5663017"/>
            <a:ext cx="59104" cy="44466"/>
          </a:xfrm>
          <a:custGeom>
            <a:avLst/>
            <a:gdLst/>
            <a:ahLst/>
            <a:cxnLst/>
            <a:rect l="l" t="t" r="r" b="b"/>
            <a:pathLst>
              <a:path w="59104" h="44466">
                <a:moveTo>
                  <a:pt x="10080" y="0"/>
                </a:moveTo>
                <a:lnTo>
                  <a:pt x="0" y="28698"/>
                </a:lnTo>
                <a:lnTo>
                  <a:pt x="50461" y="44466"/>
                </a:lnTo>
                <a:lnTo>
                  <a:pt x="59104" y="15787"/>
                </a:lnTo>
                <a:lnTo>
                  <a:pt x="100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698632" y="5690276"/>
            <a:ext cx="59104" cy="44466"/>
          </a:xfrm>
          <a:custGeom>
            <a:avLst/>
            <a:gdLst/>
            <a:ahLst/>
            <a:cxnLst/>
            <a:rect l="l" t="t" r="r" b="b"/>
            <a:pathLst>
              <a:path w="59104" h="44466">
                <a:moveTo>
                  <a:pt x="8643" y="0"/>
                </a:moveTo>
                <a:lnTo>
                  <a:pt x="0" y="30116"/>
                </a:lnTo>
                <a:lnTo>
                  <a:pt x="50461" y="44466"/>
                </a:lnTo>
                <a:lnTo>
                  <a:pt x="59104" y="15787"/>
                </a:lnTo>
                <a:lnTo>
                  <a:pt x="86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515530" y="5473661"/>
            <a:ext cx="44692" cy="60253"/>
          </a:xfrm>
          <a:custGeom>
            <a:avLst/>
            <a:gdLst/>
            <a:ahLst/>
            <a:cxnLst/>
            <a:rect l="l" t="t" r="r" b="b"/>
            <a:pathLst>
              <a:path w="44692" h="60253">
                <a:moveTo>
                  <a:pt x="0" y="50221"/>
                </a:moveTo>
                <a:lnTo>
                  <a:pt x="28843" y="60253"/>
                </a:lnTo>
                <a:lnTo>
                  <a:pt x="44692" y="10052"/>
                </a:lnTo>
                <a:lnTo>
                  <a:pt x="14411" y="0"/>
                </a:lnTo>
                <a:lnTo>
                  <a:pt x="0" y="5022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542936" y="5383291"/>
            <a:ext cx="44692" cy="58815"/>
          </a:xfrm>
          <a:custGeom>
            <a:avLst/>
            <a:gdLst/>
            <a:ahLst/>
            <a:cxnLst/>
            <a:rect l="l" t="t" r="r" b="b"/>
            <a:pathLst>
              <a:path w="44692" h="58815">
                <a:moveTo>
                  <a:pt x="0" y="50221"/>
                </a:moveTo>
                <a:lnTo>
                  <a:pt x="28823" y="58815"/>
                </a:lnTo>
                <a:lnTo>
                  <a:pt x="44692" y="8613"/>
                </a:lnTo>
                <a:lnTo>
                  <a:pt x="15848" y="0"/>
                </a:lnTo>
                <a:lnTo>
                  <a:pt x="0" y="5022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670810" y="1676780"/>
            <a:ext cx="3885254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latin typeface="Calibri"/>
                <a:cs typeface="Calibri"/>
              </a:rPr>
              <a:t>Fi</a:t>
            </a:r>
            <a:r>
              <a:rPr sz="6600" spc="-54" baseline="3103" dirty="0" smtClean="0">
                <a:latin typeface="Calibri"/>
                <a:cs typeface="Calibri"/>
              </a:rPr>
              <a:t>r</a:t>
            </a:r>
            <a:r>
              <a:rPr sz="6600" spc="0" baseline="3103" dirty="0" smtClean="0">
                <a:latin typeface="Calibri"/>
                <a:cs typeface="Calibri"/>
              </a:rPr>
              <a:t>e E</a:t>
            </a:r>
            <a:r>
              <a:rPr sz="6600" spc="9" baseline="3103" dirty="0" smtClean="0">
                <a:latin typeface="Calibri"/>
                <a:cs typeface="Calibri"/>
              </a:rPr>
              <a:t>x</a:t>
            </a:r>
            <a:r>
              <a:rPr sz="6600" spc="0" baseline="3103" dirty="0" smtClean="0">
                <a:latin typeface="Calibri"/>
                <a:cs typeface="Calibri"/>
              </a:rPr>
              <a:t>tinguisher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object 181"/>
          <p:cNvSpPr txBox="1"/>
          <p:nvPr/>
        </p:nvSpPr>
        <p:spPr>
          <a:xfrm>
            <a:off x="734568" y="1842516"/>
            <a:ext cx="1053083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0"/>
              </a:spcBef>
            </a:pPr>
            <a:endParaRPr sz="5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650" spc="0" dirty="0" smtClean="0">
                <a:solidFill>
                  <a:srgbClr val="800080"/>
                </a:solidFill>
                <a:latin typeface="Wingdings"/>
                <a:cs typeface="Wingdings"/>
              </a:rPr>
              <a:t></a:t>
            </a:r>
            <a:endParaRPr sz="1650">
              <a:latin typeface="Wingdings"/>
              <a:cs typeface="Wingdings"/>
            </a:endParaRPr>
          </a:p>
        </p:txBody>
      </p:sp>
      <p:sp>
        <p:nvSpPr>
          <p:cNvPr id="180" name="object 180"/>
          <p:cNvSpPr txBox="1"/>
          <p:nvPr/>
        </p:nvSpPr>
        <p:spPr>
          <a:xfrm>
            <a:off x="697992" y="2208276"/>
            <a:ext cx="486156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1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9" name="object 179"/>
          <p:cNvSpPr txBox="1"/>
          <p:nvPr/>
        </p:nvSpPr>
        <p:spPr>
          <a:xfrm>
            <a:off x="847344" y="2208276"/>
            <a:ext cx="550163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8" name="object 178"/>
          <p:cNvSpPr txBox="1"/>
          <p:nvPr/>
        </p:nvSpPr>
        <p:spPr>
          <a:xfrm>
            <a:off x="992124" y="2208276"/>
            <a:ext cx="1549908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45719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7" name="object 177"/>
          <p:cNvSpPr txBox="1"/>
          <p:nvPr/>
        </p:nvSpPr>
        <p:spPr>
          <a:xfrm>
            <a:off x="2163470" y="2208276"/>
            <a:ext cx="812901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6" name="object 176"/>
          <p:cNvSpPr txBox="1"/>
          <p:nvPr/>
        </p:nvSpPr>
        <p:spPr>
          <a:xfrm>
            <a:off x="2570988" y="2208276"/>
            <a:ext cx="528827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7874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ir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5" name="object 175"/>
          <p:cNvSpPr txBox="1"/>
          <p:nvPr/>
        </p:nvSpPr>
        <p:spPr>
          <a:xfrm>
            <a:off x="2694432" y="2208276"/>
            <a:ext cx="952499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67310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/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4" name="object 174"/>
          <p:cNvSpPr txBox="1"/>
          <p:nvPr/>
        </p:nvSpPr>
        <p:spPr>
          <a:xfrm>
            <a:off x="3183890" y="2208276"/>
            <a:ext cx="594106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3372612" y="2208276"/>
            <a:ext cx="1025651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59689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/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2" name="object 172"/>
          <p:cNvSpPr txBox="1"/>
          <p:nvPr/>
        </p:nvSpPr>
        <p:spPr>
          <a:xfrm>
            <a:off x="3857193" y="2208276"/>
            <a:ext cx="646226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bu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697992" y="2574036"/>
            <a:ext cx="486156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2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847344" y="2574036"/>
            <a:ext cx="1106424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0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9" name="object 169"/>
          <p:cNvSpPr txBox="1"/>
          <p:nvPr/>
        </p:nvSpPr>
        <p:spPr>
          <a:xfrm>
            <a:off x="734568" y="3305556"/>
            <a:ext cx="1024128" cy="6797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4"/>
              </a:spcBef>
            </a:pPr>
            <a:endParaRPr sz="5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650" spc="0" dirty="0" smtClean="0">
                <a:solidFill>
                  <a:srgbClr val="FF3300"/>
                </a:solidFill>
                <a:latin typeface="Wingdings"/>
                <a:cs typeface="Wingdings"/>
              </a:rPr>
              <a:t></a:t>
            </a:r>
            <a:endParaRPr sz="1650">
              <a:latin typeface="Wingdings"/>
              <a:cs typeface="Wingdings"/>
            </a:endParaRPr>
          </a:p>
        </p:txBody>
      </p:sp>
      <p:sp>
        <p:nvSpPr>
          <p:cNvPr id="168" name="object 168"/>
          <p:cNvSpPr txBox="1"/>
          <p:nvPr/>
        </p:nvSpPr>
        <p:spPr>
          <a:xfrm>
            <a:off x="697992" y="3671316"/>
            <a:ext cx="486156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3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7" name="object 167"/>
          <p:cNvSpPr txBox="1"/>
          <p:nvPr/>
        </p:nvSpPr>
        <p:spPr>
          <a:xfrm>
            <a:off x="847344" y="3671316"/>
            <a:ext cx="566928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6" name="object 166"/>
          <p:cNvSpPr txBox="1"/>
          <p:nvPr/>
        </p:nvSpPr>
        <p:spPr>
          <a:xfrm>
            <a:off x="1008888" y="3671316"/>
            <a:ext cx="1155191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 marL="2895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C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5" name="object 165"/>
          <p:cNvSpPr txBox="1"/>
          <p:nvPr/>
        </p:nvSpPr>
        <p:spPr>
          <a:xfrm>
            <a:off x="1785823" y="3671316"/>
            <a:ext cx="63886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2018030" y="3671316"/>
            <a:ext cx="1017778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2583129" y="3671316"/>
            <a:ext cx="606602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id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697992" y="4037076"/>
            <a:ext cx="486156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4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847344" y="4037076"/>
            <a:ext cx="115062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734568" y="4768596"/>
            <a:ext cx="713232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7"/>
              </a:spcBef>
            </a:pPr>
            <a:endParaRPr sz="550"/>
          </a:p>
          <a:p>
            <a:pPr>
              <a:lnSpc>
                <a:spcPct val="92488"/>
              </a:lnSpc>
              <a:spcBef>
                <a:spcPts val="1000"/>
              </a:spcBef>
            </a:pPr>
            <a:r>
              <a:rPr sz="1650" spc="0" dirty="0" smtClean="0">
                <a:solidFill>
                  <a:srgbClr val="FF00FF"/>
                </a:solidFill>
                <a:latin typeface="Wingdings"/>
                <a:cs typeface="Wingdings"/>
              </a:rPr>
              <a:t></a:t>
            </a:r>
            <a:endParaRPr sz="1650">
              <a:latin typeface="Wingdings"/>
              <a:cs typeface="Wingdings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1042416" y="4768596"/>
            <a:ext cx="972311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35052">
              <a:lnSpc>
                <a:spcPct val="101725"/>
              </a:lnSpc>
            </a:pPr>
            <a:r>
              <a:rPr sz="2400" b="1" spc="0" dirty="0" smtClean="0">
                <a:solidFill>
                  <a:srgbClr val="FF99FF"/>
                </a:solidFill>
                <a:latin typeface="Calibri"/>
                <a:cs typeface="Calibri"/>
              </a:rPr>
              <a:t>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697992" y="5134356"/>
            <a:ext cx="486156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5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847344" y="5134356"/>
            <a:ext cx="136398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1748332" y="5134356"/>
            <a:ext cx="700735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2043683" y="5134356"/>
            <a:ext cx="176022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2006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B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3435349" y="5134356"/>
            <a:ext cx="137287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4286961" y="5134356"/>
            <a:ext cx="1664258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697992" y="5500116"/>
            <a:ext cx="486156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6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847344" y="5500116"/>
            <a:ext cx="1709927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2093976" y="5500116"/>
            <a:ext cx="702563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2391156" y="5500116"/>
            <a:ext cx="176022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 marL="2006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B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3782821" y="5500116"/>
            <a:ext cx="135763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4772583" y="5500116"/>
            <a:ext cx="698576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5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697992" y="5865876"/>
            <a:ext cx="486156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7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847344" y="5865876"/>
            <a:ext cx="2625852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3009595" y="5865876"/>
            <a:ext cx="689152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3293364" y="5865876"/>
            <a:ext cx="1584960" cy="679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 marL="29210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697992" y="6231634"/>
            <a:ext cx="486156" cy="626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 marL="3657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8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847344" y="6231634"/>
            <a:ext cx="1709927" cy="626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 marL="41147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2093976" y="6231634"/>
            <a:ext cx="693420" cy="626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2382012" y="6231634"/>
            <a:ext cx="1307591" cy="626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 marL="29210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C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3157677" y="6231634"/>
            <a:ext cx="1405178" cy="626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de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4227576" y="6231634"/>
            <a:ext cx="665988" cy="626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8"/>
              </a:spcBef>
            </a:pPr>
            <a:endParaRPr sz="750"/>
          </a:p>
          <a:p>
            <a:pPr marL="11836">
              <a:lnSpc>
                <a:spcPct val="101725"/>
              </a:lnSpc>
            </a:pPr>
            <a:r>
              <a:rPr sz="2400" b="1" spc="0" dirty="0" smtClean="0">
                <a:latin typeface="Calibri"/>
                <a:cs typeface="Calibri"/>
              </a:rPr>
              <a:t>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6" name="object 136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08076" y="1967484"/>
            <a:ext cx="446531" cy="455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886968" y="1842516"/>
            <a:ext cx="900683" cy="6797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069848" y="2244852"/>
            <a:ext cx="534923" cy="670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1077277" y="2266950"/>
            <a:ext cx="495300" cy="0"/>
          </a:xfrm>
          <a:custGeom>
            <a:avLst/>
            <a:gdLst/>
            <a:ahLst/>
            <a:cxnLst/>
            <a:rect l="l" t="t" r="r" b="b"/>
            <a:pathLst>
              <a:path w="495300">
                <a:moveTo>
                  <a:pt x="0" y="0"/>
                </a:moveTo>
                <a:lnTo>
                  <a:pt x="495300" y="0"/>
                </a:lnTo>
              </a:path>
            </a:pathLst>
          </a:custGeom>
          <a:ln w="28702">
            <a:solidFill>
              <a:srgbClr val="80008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44068" y="2208276"/>
            <a:ext cx="559307" cy="6797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97992" y="2208276"/>
            <a:ext cx="486156" cy="679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847344" y="2208276"/>
            <a:ext cx="550163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92124" y="2208276"/>
            <a:ext cx="1549908" cy="6797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203704" y="2208276"/>
            <a:ext cx="772668" cy="6797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2570988" y="2208276"/>
            <a:ext cx="528827" cy="67970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694432" y="2208276"/>
            <a:ext cx="952499" cy="6797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3241548" y="2208276"/>
            <a:ext cx="536448" cy="67970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3372612" y="2208276"/>
            <a:ext cx="1025651" cy="67970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3992879" y="2208276"/>
            <a:ext cx="510539" cy="67970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44068" y="2574036"/>
            <a:ext cx="559307" cy="679703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697992" y="2574036"/>
            <a:ext cx="486156" cy="679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847344" y="2574036"/>
            <a:ext cx="1106424" cy="67970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08076" y="3430524"/>
            <a:ext cx="446531" cy="455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886968" y="3305556"/>
            <a:ext cx="871728" cy="679703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069848" y="3707892"/>
            <a:ext cx="505968" cy="6705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077277" y="3729990"/>
            <a:ext cx="466344" cy="0"/>
          </a:xfrm>
          <a:custGeom>
            <a:avLst/>
            <a:gdLst/>
            <a:ahLst/>
            <a:cxnLst/>
            <a:rect l="l" t="t" r="r" b="b"/>
            <a:pathLst>
              <a:path w="466344">
                <a:moveTo>
                  <a:pt x="0" y="0"/>
                </a:moveTo>
                <a:lnTo>
                  <a:pt x="466344" y="0"/>
                </a:lnTo>
              </a:path>
            </a:pathLst>
          </a:custGeom>
          <a:ln w="28701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44068" y="3671316"/>
            <a:ext cx="559307" cy="67970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97992" y="3671316"/>
            <a:ext cx="486156" cy="6797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847344" y="3671316"/>
            <a:ext cx="566928" cy="67970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008888" y="3671316"/>
            <a:ext cx="1155191" cy="67970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827276" y="3671316"/>
            <a:ext cx="597407" cy="67970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019300" y="3671316"/>
            <a:ext cx="1016508" cy="67970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630424" y="3671316"/>
            <a:ext cx="559307" cy="67970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44068" y="4037076"/>
            <a:ext cx="559307" cy="679704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97992" y="4037076"/>
            <a:ext cx="486156" cy="6797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847344" y="4037076"/>
            <a:ext cx="1150620" cy="679704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08076" y="4893564"/>
            <a:ext cx="446531" cy="4556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86968" y="4768596"/>
            <a:ext cx="560832" cy="679704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069848" y="5170932"/>
            <a:ext cx="762000" cy="6705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077277" y="5193030"/>
            <a:ext cx="722376" cy="0"/>
          </a:xfrm>
          <a:custGeom>
            <a:avLst/>
            <a:gdLst/>
            <a:ahLst/>
            <a:cxnLst/>
            <a:rect l="l" t="t" r="r" b="b"/>
            <a:pathLst>
              <a:path w="722376">
                <a:moveTo>
                  <a:pt x="0" y="0"/>
                </a:moveTo>
                <a:lnTo>
                  <a:pt x="722376" y="0"/>
                </a:lnTo>
              </a:path>
            </a:pathLst>
          </a:custGeom>
          <a:ln w="28701">
            <a:solidFill>
              <a:srgbClr val="FF99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042416" y="4768596"/>
            <a:ext cx="972311" cy="679704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44068" y="5134356"/>
            <a:ext cx="559307" cy="679704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97992" y="5134356"/>
            <a:ext cx="486156" cy="6797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47344" y="5134356"/>
            <a:ext cx="1363980" cy="679704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872995" y="5134356"/>
            <a:ext cx="576071" cy="679704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043683" y="5134356"/>
            <a:ext cx="1760220" cy="679704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465576" y="5134356"/>
            <a:ext cx="1342644" cy="679704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472940" y="5134356"/>
            <a:ext cx="1478280" cy="679704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44068" y="5500116"/>
            <a:ext cx="559307" cy="679704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97992" y="5500116"/>
            <a:ext cx="486156" cy="6797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47344" y="5500116"/>
            <a:ext cx="1709927" cy="679704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220468" y="5500116"/>
            <a:ext cx="576071" cy="679704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391156" y="5500116"/>
            <a:ext cx="1760220" cy="679704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814572" y="5500116"/>
            <a:ext cx="1325879" cy="679704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805172" y="5500116"/>
            <a:ext cx="665988" cy="679704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44068" y="5865876"/>
            <a:ext cx="559307" cy="679704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97992" y="5865876"/>
            <a:ext cx="486156" cy="6797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47344" y="5865876"/>
            <a:ext cx="2625852" cy="679704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131820" y="5865876"/>
            <a:ext cx="566928" cy="679704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293364" y="5865876"/>
            <a:ext cx="1584960" cy="679704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44068" y="6231634"/>
            <a:ext cx="559307" cy="644652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97992" y="6231634"/>
            <a:ext cx="486156" cy="644652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847344" y="6231634"/>
            <a:ext cx="1709927" cy="644652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220468" y="6231634"/>
            <a:ext cx="566928" cy="644652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2382012" y="6231634"/>
            <a:ext cx="1307591" cy="644652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352800" y="6231634"/>
            <a:ext cx="1210055" cy="644652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227576" y="6231634"/>
            <a:ext cx="665988" cy="644652"/>
          </a:xfrm>
          <a:prstGeom prst="rect">
            <a:avLst/>
          </a:prstGeom>
          <a:blipFill>
            <a:blip r:embed="rId5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213536" y="2738115"/>
            <a:ext cx="2479372" cy="2149251"/>
          </a:xfrm>
          <a:custGeom>
            <a:avLst/>
            <a:gdLst/>
            <a:ahLst/>
            <a:cxnLst/>
            <a:rect l="l" t="t" r="r" b="b"/>
            <a:pathLst>
              <a:path w="2479372" h="2149251">
                <a:moveTo>
                  <a:pt x="16389" y="344238"/>
                </a:moveTo>
                <a:lnTo>
                  <a:pt x="9366" y="367503"/>
                </a:lnTo>
                <a:lnTo>
                  <a:pt x="7024" y="395405"/>
                </a:lnTo>
                <a:lnTo>
                  <a:pt x="2342" y="420989"/>
                </a:lnTo>
                <a:lnTo>
                  <a:pt x="0" y="448911"/>
                </a:lnTo>
                <a:lnTo>
                  <a:pt x="0" y="534975"/>
                </a:lnTo>
                <a:lnTo>
                  <a:pt x="2342" y="565216"/>
                </a:lnTo>
                <a:lnTo>
                  <a:pt x="4683" y="597775"/>
                </a:lnTo>
                <a:lnTo>
                  <a:pt x="11707" y="628015"/>
                </a:lnTo>
                <a:lnTo>
                  <a:pt x="16389" y="660574"/>
                </a:lnTo>
                <a:lnTo>
                  <a:pt x="23414" y="693133"/>
                </a:lnTo>
                <a:lnTo>
                  <a:pt x="30437" y="728031"/>
                </a:lnTo>
                <a:lnTo>
                  <a:pt x="39801" y="762928"/>
                </a:lnTo>
                <a:lnTo>
                  <a:pt x="49167" y="795487"/>
                </a:lnTo>
                <a:lnTo>
                  <a:pt x="58531" y="830385"/>
                </a:lnTo>
                <a:lnTo>
                  <a:pt x="70238" y="865263"/>
                </a:lnTo>
                <a:lnTo>
                  <a:pt x="84284" y="900160"/>
                </a:lnTo>
                <a:lnTo>
                  <a:pt x="95991" y="935057"/>
                </a:lnTo>
                <a:lnTo>
                  <a:pt x="112380" y="969935"/>
                </a:lnTo>
                <a:lnTo>
                  <a:pt x="126426" y="1004833"/>
                </a:lnTo>
                <a:lnTo>
                  <a:pt x="145156" y="1042049"/>
                </a:lnTo>
                <a:lnTo>
                  <a:pt x="161537" y="1076946"/>
                </a:lnTo>
                <a:lnTo>
                  <a:pt x="182610" y="1114162"/>
                </a:lnTo>
                <a:lnTo>
                  <a:pt x="201346" y="1149040"/>
                </a:lnTo>
                <a:lnTo>
                  <a:pt x="222419" y="1186275"/>
                </a:lnTo>
                <a:lnTo>
                  <a:pt x="243492" y="1221153"/>
                </a:lnTo>
                <a:lnTo>
                  <a:pt x="266902" y="1258369"/>
                </a:lnTo>
                <a:lnTo>
                  <a:pt x="290312" y="1293267"/>
                </a:lnTo>
                <a:lnTo>
                  <a:pt x="316059" y="1330483"/>
                </a:lnTo>
                <a:lnTo>
                  <a:pt x="341826" y="1363042"/>
                </a:lnTo>
                <a:lnTo>
                  <a:pt x="367573" y="1400258"/>
                </a:lnTo>
                <a:lnTo>
                  <a:pt x="395658" y="1432837"/>
                </a:lnTo>
                <a:lnTo>
                  <a:pt x="423762" y="1467714"/>
                </a:lnTo>
                <a:lnTo>
                  <a:pt x="451865" y="1502612"/>
                </a:lnTo>
                <a:lnTo>
                  <a:pt x="482287" y="1535171"/>
                </a:lnTo>
                <a:lnTo>
                  <a:pt x="515065" y="1567730"/>
                </a:lnTo>
                <a:lnTo>
                  <a:pt x="547843" y="1602627"/>
                </a:lnTo>
                <a:lnTo>
                  <a:pt x="578284" y="1632868"/>
                </a:lnTo>
                <a:lnTo>
                  <a:pt x="613399" y="1663108"/>
                </a:lnTo>
                <a:lnTo>
                  <a:pt x="648514" y="1695668"/>
                </a:lnTo>
                <a:lnTo>
                  <a:pt x="685986" y="1725908"/>
                </a:lnTo>
                <a:lnTo>
                  <a:pt x="721101" y="1753830"/>
                </a:lnTo>
                <a:lnTo>
                  <a:pt x="758553" y="1781732"/>
                </a:lnTo>
                <a:lnTo>
                  <a:pt x="798362" y="1809654"/>
                </a:lnTo>
                <a:lnTo>
                  <a:pt x="838152" y="1839894"/>
                </a:lnTo>
                <a:lnTo>
                  <a:pt x="875624" y="1863140"/>
                </a:lnTo>
                <a:lnTo>
                  <a:pt x="917770" y="1888743"/>
                </a:lnTo>
                <a:lnTo>
                  <a:pt x="959896" y="1914326"/>
                </a:lnTo>
                <a:lnTo>
                  <a:pt x="1004379" y="1937572"/>
                </a:lnTo>
                <a:lnTo>
                  <a:pt x="1046525" y="1958518"/>
                </a:lnTo>
                <a:lnTo>
                  <a:pt x="1091008" y="1981783"/>
                </a:lnTo>
                <a:lnTo>
                  <a:pt x="1135491" y="2000391"/>
                </a:lnTo>
                <a:lnTo>
                  <a:pt x="1184668" y="2021318"/>
                </a:lnTo>
                <a:lnTo>
                  <a:pt x="1229151" y="2037601"/>
                </a:lnTo>
                <a:lnTo>
                  <a:pt x="1278309" y="2056209"/>
                </a:lnTo>
                <a:lnTo>
                  <a:pt x="1327466" y="2070164"/>
                </a:lnTo>
                <a:lnTo>
                  <a:pt x="1378980" y="2084121"/>
                </a:lnTo>
                <a:lnTo>
                  <a:pt x="1428157" y="2098078"/>
                </a:lnTo>
                <a:lnTo>
                  <a:pt x="1479651" y="2109709"/>
                </a:lnTo>
                <a:lnTo>
                  <a:pt x="1531165" y="2119013"/>
                </a:lnTo>
                <a:lnTo>
                  <a:pt x="1585016" y="2128317"/>
                </a:lnTo>
                <a:lnTo>
                  <a:pt x="1636511" y="2135294"/>
                </a:lnTo>
                <a:lnTo>
                  <a:pt x="1685688" y="2139947"/>
                </a:lnTo>
                <a:lnTo>
                  <a:pt x="1734845" y="2144598"/>
                </a:lnTo>
                <a:lnTo>
                  <a:pt x="1781665" y="2146925"/>
                </a:lnTo>
                <a:lnTo>
                  <a:pt x="1826148" y="2149251"/>
                </a:lnTo>
                <a:lnTo>
                  <a:pt x="1910440" y="2149251"/>
                </a:lnTo>
                <a:lnTo>
                  <a:pt x="1950288" y="2146925"/>
                </a:lnTo>
                <a:lnTo>
                  <a:pt x="1987603" y="2144598"/>
                </a:lnTo>
                <a:lnTo>
                  <a:pt x="2025114" y="2139947"/>
                </a:lnTo>
                <a:lnTo>
                  <a:pt x="2057912" y="2132968"/>
                </a:lnTo>
                <a:lnTo>
                  <a:pt x="2093066" y="2128317"/>
                </a:lnTo>
                <a:lnTo>
                  <a:pt x="2123507" y="2119013"/>
                </a:lnTo>
                <a:lnTo>
                  <a:pt x="2153948" y="2109709"/>
                </a:lnTo>
                <a:lnTo>
                  <a:pt x="2179676" y="2100405"/>
                </a:lnTo>
                <a:lnTo>
                  <a:pt x="2207760" y="2091099"/>
                </a:lnTo>
                <a:lnTo>
                  <a:pt x="2233488" y="2079470"/>
                </a:lnTo>
                <a:lnTo>
                  <a:pt x="2256859" y="2065513"/>
                </a:lnTo>
                <a:lnTo>
                  <a:pt x="2278069" y="2051556"/>
                </a:lnTo>
                <a:lnTo>
                  <a:pt x="2301440" y="2037601"/>
                </a:lnTo>
                <a:lnTo>
                  <a:pt x="2320097" y="2023644"/>
                </a:lnTo>
                <a:lnTo>
                  <a:pt x="2338951" y="2007367"/>
                </a:lnTo>
                <a:lnTo>
                  <a:pt x="2355252" y="1991077"/>
                </a:lnTo>
                <a:lnTo>
                  <a:pt x="2371749" y="1974788"/>
                </a:lnTo>
                <a:lnTo>
                  <a:pt x="2385693" y="1956180"/>
                </a:lnTo>
                <a:lnTo>
                  <a:pt x="2399833" y="1937572"/>
                </a:lnTo>
                <a:lnTo>
                  <a:pt x="2411420" y="1916645"/>
                </a:lnTo>
                <a:lnTo>
                  <a:pt x="2423204" y="1898037"/>
                </a:lnTo>
                <a:lnTo>
                  <a:pt x="2434791" y="1877110"/>
                </a:lnTo>
                <a:lnTo>
                  <a:pt x="2444218" y="1856164"/>
                </a:lnTo>
                <a:lnTo>
                  <a:pt x="2451288" y="1835237"/>
                </a:lnTo>
                <a:lnTo>
                  <a:pt x="2458358" y="1814291"/>
                </a:lnTo>
                <a:lnTo>
                  <a:pt x="2462875" y="1791046"/>
                </a:lnTo>
                <a:lnTo>
                  <a:pt x="2467589" y="1767781"/>
                </a:lnTo>
                <a:lnTo>
                  <a:pt x="2472302" y="1744516"/>
                </a:lnTo>
                <a:lnTo>
                  <a:pt x="2474659" y="1721251"/>
                </a:lnTo>
                <a:lnTo>
                  <a:pt x="2477016" y="1695668"/>
                </a:lnTo>
                <a:lnTo>
                  <a:pt x="2479372" y="1672403"/>
                </a:lnTo>
                <a:lnTo>
                  <a:pt x="2479372" y="1623554"/>
                </a:lnTo>
                <a:lnTo>
                  <a:pt x="2477016" y="1597970"/>
                </a:lnTo>
                <a:lnTo>
                  <a:pt x="2477016" y="1572387"/>
                </a:lnTo>
                <a:lnTo>
                  <a:pt x="2474659" y="1546803"/>
                </a:lnTo>
                <a:lnTo>
                  <a:pt x="2469945" y="1521220"/>
                </a:lnTo>
                <a:lnTo>
                  <a:pt x="2465232" y="1495636"/>
                </a:lnTo>
                <a:lnTo>
                  <a:pt x="2462875" y="1472371"/>
                </a:lnTo>
                <a:lnTo>
                  <a:pt x="2458358" y="1446788"/>
                </a:lnTo>
                <a:lnTo>
                  <a:pt x="2453645" y="1421204"/>
                </a:lnTo>
                <a:lnTo>
                  <a:pt x="2446575" y="1395601"/>
                </a:lnTo>
                <a:lnTo>
                  <a:pt x="2439504" y="1370017"/>
                </a:lnTo>
                <a:lnTo>
                  <a:pt x="2434791" y="1344434"/>
                </a:lnTo>
                <a:lnTo>
                  <a:pt x="2427917" y="1318850"/>
                </a:lnTo>
                <a:lnTo>
                  <a:pt x="2418490" y="1293267"/>
                </a:lnTo>
                <a:lnTo>
                  <a:pt x="2411420" y="1270002"/>
                </a:lnTo>
                <a:lnTo>
                  <a:pt x="2402190" y="1244418"/>
                </a:lnTo>
                <a:lnTo>
                  <a:pt x="2395120" y="1221153"/>
                </a:lnTo>
                <a:lnTo>
                  <a:pt x="2385693" y="1195570"/>
                </a:lnTo>
                <a:lnTo>
                  <a:pt x="2376266" y="1172305"/>
                </a:lnTo>
                <a:lnTo>
                  <a:pt x="2367035" y="1149040"/>
                </a:lnTo>
                <a:lnTo>
                  <a:pt x="2357608" y="1128113"/>
                </a:lnTo>
                <a:lnTo>
                  <a:pt x="2345825" y="1104848"/>
                </a:lnTo>
                <a:lnTo>
                  <a:pt x="2336594" y="1083922"/>
                </a:lnTo>
                <a:lnTo>
                  <a:pt x="2327167" y="1060657"/>
                </a:lnTo>
                <a:lnTo>
                  <a:pt x="2317741" y="1042049"/>
                </a:lnTo>
                <a:lnTo>
                  <a:pt x="2306153" y="1018784"/>
                </a:lnTo>
                <a:lnTo>
                  <a:pt x="2296726" y="997857"/>
                </a:lnTo>
                <a:lnTo>
                  <a:pt x="2284943" y="979249"/>
                </a:lnTo>
                <a:lnTo>
                  <a:pt x="2273356" y="958322"/>
                </a:lnTo>
                <a:lnTo>
                  <a:pt x="2261572" y="939695"/>
                </a:lnTo>
                <a:lnTo>
                  <a:pt x="2249985" y="918768"/>
                </a:lnTo>
                <a:lnTo>
                  <a:pt x="2238201" y="897841"/>
                </a:lnTo>
                <a:lnTo>
                  <a:pt x="2226418" y="879233"/>
                </a:lnTo>
                <a:lnTo>
                  <a:pt x="2212474" y="860625"/>
                </a:lnTo>
                <a:lnTo>
                  <a:pt x="2198333" y="839679"/>
                </a:lnTo>
                <a:lnTo>
                  <a:pt x="2184389" y="821071"/>
                </a:lnTo>
                <a:lnTo>
                  <a:pt x="2172606" y="804801"/>
                </a:lnTo>
                <a:lnTo>
                  <a:pt x="2158662" y="786193"/>
                </a:lnTo>
                <a:lnTo>
                  <a:pt x="2144522" y="767585"/>
                </a:lnTo>
                <a:lnTo>
                  <a:pt x="2130578" y="751296"/>
                </a:lnTo>
                <a:lnTo>
                  <a:pt x="2118794" y="732688"/>
                </a:lnTo>
                <a:lnTo>
                  <a:pt x="2102493" y="716398"/>
                </a:lnTo>
                <a:lnTo>
                  <a:pt x="2088353" y="697790"/>
                </a:lnTo>
                <a:lnTo>
                  <a:pt x="2074409" y="681521"/>
                </a:lnTo>
                <a:lnTo>
                  <a:pt x="2060269" y="665231"/>
                </a:lnTo>
                <a:lnTo>
                  <a:pt x="2043968" y="648942"/>
                </a:lnTo>
                <a:lnTo>
                  <a:pt x="2029828" y="632672"/>
                </a:lnTo>
                <a:lnTo>
                  <a:pt x="2013527" y="616383"/>
                </a:lnTo>
                <a:lnTo>
                  <a:pt x="1999387" y="602432"/>
                </a:lnTo>
                <a:lnTo>
                  <a:pt x="1983086" y="586142"/>
                </a:lnTo>
                <a:lnTo>
                  <a:pt x="1968946" y="572191"/>
                </a:lnTo>
                <a:lnTo>
                  <a:pt x="1952645" y="555902"/>
                </a:lnTo>
                <a:lnTo>
                  <a:pt x="1938505" y="541951"/>
                </a:lnTo>
                <a:lnTo>
                  <a:pt x="1924561" y="528000"/>
                </a:lnTo>
                <a:lnTo>
                  <a:pt x="1908103" y="514029"/>
                </a:lnTo>
                <a:lnTo>
                  <a:pt x="1894061" y="500078"/>
                </a:lnTo>
                <a:lnTo>
                  <a:pt x="1879999" y="488445"/>
                </a:lnTo>
                <a:lnTo>
                  <a:pt x="1863620" y="474494"/>
                </a:lnTo>
                <a:lnTo>
                  <a:pt x="1849578" y="462862"/>
                </a:lnTo>
                <a:lnTo>
                  <a:pt x="1833179" y="448911"/>
                </a:lnTo>
                <a:lnTo>
                  <a:pt x="1819137" y="437278"/>
                </a:lnTo>
                <a:lnTo>
                  <a:pt x="1802738" y="425646"/>
                </a:lnTo>
                <a:lnTo>
                  <a:pt x="1788696" y="414013"/>
                </a:lnTo>
                <a:lnTo>
                  <a:pt x="1774654" y="402381"/>
                </a:lnTo>
                <a:lnTo>
                  <a:pt x="1760592" y="390748"/>
                </a:lnTo>
                <a:lnTo>
                  <a:pt x="1746550" y="379135"/>
                </a:lnTo>
                <a:lnTo>
                  <a:pt x="1732508" y="369822"/>
                </a:lnTo>
                <a:lnTo>
                  <a:pt x="1718466" y="358189"/>
                </a:lnTo>
                <a:lnTo>
                  <a:pt x="1704404" y="351214"/>
                </a:lnTo>
                <a:lnTo>
                  <a:pt x="1690362" y="341900"/>
                </a:lnTo>
                <a:lnTo>
                  <a:pt x="1678657" y="332606"/>
                </a:lnTo>
                <a:lnTo>
                  <a:pt x="1664615" y="323292"/>
                </a:lnTo>
                <a:lnTo>
                  <a:pt x="1652909" y="316316"/>
                </a:lnTo>
                <a:lnTo>
                  <a:pt x="1641204" y="307022"/>
                </a:lnTo>
                <a:lnTo>
                  <a:pt x="1627143" y="297708"/>
                </a:lnTo>
                <a:lnTo>
                  <a:pt x="1617794" y="290733"/>
                </a:lnTo>
                <a:lnTo>
                  <a:pt x="1606089" y="286076"/>
                </a:lnTo>
                <a:lnTo>
                  <a:pt x="1594384" y="276782"/>
                </a:lnTo>
                <a:lnTo>
                  <a:pt x="1582660" y="272125"/>
                </a:lnTo>
                <a:lnTo>
                  <a:pt x="1573311" y="265149"/>
                </a:lnTo>
                <a:lnTo>
                  <a:pt x="1563943" y="260492"/>
                </a:lnTo>
                <a:lnTo>
                  <a:pt x="1552238" y="255855"/>
                </a:lnTo>
                <a:lnTo>
                  <a:pt x="1542870" y="248958"/>
                </a:lnTo>
                <a:lnTo>
                  <a:pt x="1533502" y="244242"/>
                </a:lnTo>
                <a:lnTo>
                  <a:pt x="1526471" y="239526"/>
                </a:lnTo>
                <a:lnTo>
                  <a:pt x="1517123" y="237168"/>
                </a:lnTo>
                <a:lnTo>
                  <a:pt x="1507755" y="232649"/>
                </a:lnTo>
                <a:lnTo>
                  <a:pt x="1500724" y="230291"/>
                </a:lnTo>
                <a:lnTo>
                  <a:pt x="1496050" y="227933"/>
                </a:lnTo>
                <a:lnTo>
                  <a:pt x="1486682" y="225575"/>
                </a:lnTo>
                <a:lnTo>
                  <a:pt x="1479651" y="220859"/>
                </a:lnTo>
                <a:lnTo>
                  <a:pt x="1472640" y="218698"/>
                </a:lnTo>
                <a:lnTo>
                  <a:pt x="1465609" y="216340"/>
                </a:lnTo>
                <a:lnTo>
                  <a:pt x="1456241" y="213982"/>
                </a:lnTo>
                <a:lnTo>
                  <a:pt x="1449210" y="209266"/>
                </a:lnTo>
                <a:lnTo>
                  <a:pt x="1442199" y="206908"/>
                </a:lnTo>
                <a:lnTo>
                  <a:pt x="1435168" y="204747"/>
                </a:lnTo>
                <a:lnTo>
                  <a:pt x="1425800" y="200031"/>
                </a:lnTo>
                <a:lnTo>
                  <a:pt x="1416432" y="197673"/>
                </a:lnTo>
                <a:lnTo>
                  <a:pt x="1409421" y="192957"/>
                </a:lnTo>
                <a:lnTo>
                  <a:pt x="1400053" y="190796"/>
                </a:lnTo>
                <a:lnTo>
                  <a:pt x="1390685" y="188438"/>
                </a:lnTo>
                <a:lnTo>
                  <a:pt x="1383674" y="183722"/>
                </a:lnTo>
                <a:lnTo>
                  <a:pt x="1374306" y="181364"/>
                </a:lnTo>
                <a:lnTo>
                  <a:pt x="1367275" y="179006"/>
                </a:lnTo>
                <a:lnTo>
                  <a:pt x="1357907" y="174487"/>
                </a:lnTo>
                <a:lnTo>
                  <a:pt x="1348539" y="172129"/>
                </a:lnTo>
                <a:lnTo>
                  <a:pt x="1339191" y="167413"/>
                </a:lnTo>
                <a:lnTo>
                  <a:pt x="1329823" y="165055"/>
                </a:lnTo>
                <a:lnTo>
                  <a:pt x="1320455" y="160535"/>
                </a:lnTo>
                <a:lnTo>
                  <a:pt x="1311087" y="158177"/>
                </a:lnTo>
                <a:lnTo>
                  <a:pt x="1304056" y="153462"/>
                </a:lnTo>
                <a:lnTo>
                  <a:pt x="1294708" y="151104"/>
                </a:lnTo>
                <a:lnTo>
                  <a:pt x="1285340" y="146584"/>
                </a:lnTo>
                <a:lnTo>
                  <a:pt x="1278309" y="144226"/>
                </a:lnTo>
                <a:lnTo>
                  <a:pt x="1268941" y="139511"/>
                </a:lnTo>
                <a:lnTo>
                  <a:pt x="1259573" y="137153"/>
                </a:lnTo>
                <a:lnTo>
                  <a:pt x="1252561" y="132633"/>
                </a:lnTo>
                <a:lnTo>
                  <a:pt x="1243194" y="130275"/>
                </a:lnTo>
                <a:lnTo>
                  <a:pt x="1233826" y="127917"/>
                </a:lnTo>
                <a:lnTo>
                  <a:pt x="1226795" y="125559"/>
                </a:lnTo>
                <a:lnTo>
                  <a:pt x="1217446" y="120844"/>
                </a:lnTo>
                <a:lnTo>
                  <a:pt x="1210415" y="118682"/>
                </a:lnTo>
                <a:lnTo>
                  <a:pt x="1203385" y="113966"/>
                </a:lnTo>
                <a:lnTo>
                  <a:pt x="1194017" y="111608"/>
                </a:lnTo>
                <a:lnTo>
                  <a:pt x="1187005" y="109250"/>
                </a:lnTo>
                <a:lnTo>
                  <a:pt x="1179974" y="106892"/>
                </a:lnTo>
                <a:lnTo>
                  <a:pt x="1170606" y="102373"/>
                </a:lnTo>
                <a:lnTo>
                  <a:pt x="1165932" y="100015"/>
                </a:lnTo>
                <a:lnTo>
                  <a:pt x="1156564" y="97657"/>
                </a:lnTo>
                <a:lnTo>
                  <a:pt x="1149533" y="95299"/>
                </a:lnTo>
                <a:lnTo>
                  <a:pt x="1144859" y="90780"/>
                </a:lnTo>
                <a:lnTo>
                  <a:pt x="1137828" y="88422"/>
                </a:lnTo>
                <a:lnTo>
                  <a:pt x="1130817" y="86064"/>
                </a:lnTo>
                <a:lnTo>
                  <a:pt x="1126123" y="83706"/>
                </a:lnTo>
                <a:lnTo>
                  <a:pt x="1119112" y="81348"/>
                </a:lnTo>
                <a:lnTo>
                  <a:pt x="1114418" y="81348"/>
                </a:lnTo>
                <a:lnTo>
                  <a:pt x="1109744" y="78990"/>
                </a:lnTo>
                <a:lnTo>
                  <a:pt x="1105050" y="76829"/>
                </a:lnTo>
                <a:lnTo>
                  <a:pt x="1100376" y="74471"/>
                </a:lnTo>
                <a:lnTo>
                  <a:pt x="1095702" y="72113"/>
                </a:lnTo>
                <a:lnTo>
                  <a:pt x="1088671" y="69755"/>
                </a:lnTo>
                <a:lnTo>
                  <a:pt x="1081640" y="67397"/>
                </a:lnTo>
                <a:lnTo>
                  <a:pt x="1076966" y="65039"/>
                </a:lnTo>
                <a:lnTo>
                  <a:pt x="1072272" y="65039"/>
                </a:lnTo>
                <a:lnTo>
                  <a:pt x="1069935" y="62878"/>
                </a:lnTo>
                <a:lnTo>
                  <a:pt x="1067598" y="60520"/>
                </a:lnTo>
                <a:lnTo>
                  <a:pt x="1060567" y="58162"/>
                </a:lnTo>
                <a:lnTo>
                  <a:pt x="1053556" y="58162"/>
                </a:lnTo>
                <a:lnTo>
                  <a:pt x="1046525" y="55804"/>
                </a:lnTo>
                <a:lnTo>
                  <a:pt x="1039514" y="53446"/>
                </a:lnTo>
                <a:lnTo>
                  <a:pt x="1032483" y="53446"/>
                </a:lnTo>
                <a:lnTo>
                  <a:pt x="1020778" y="48730"/>
                </a:lnTo>
                <a:lnTo>
                  <a:pt x="1011410" y="46569"/>
                </a:lnTo>
                <a:lnTo>
                  <a:pt x="999705" y="44211"/>
                </a:lnTo>
                <a:lnTo>
                  <a:pt x="988000" y="41853"/>
                </a:lnTo>
                <a:lnTo>
                  <a:pt x="973958" y="39495"/>
                </a:lnTo>
                <a:lnTo>
                  <a:pt x="962253" y="37137"/>
                </a:lnTo>
                <a:lnTo>
                  <a:pt x="945854" y="32618"/>
                </a:lnTo>
                <a:lnTo>
                  <a:pt x="931812" y="32618"/>
                </a:lnTo>
                <a:lnTo>
                  <a:pt x="915413" y="27902"/>
                </a:lnTo>
                <a:lnTo>
                  <a:pt x="899034" y="25544"/>
                </a:lnTo>
                <a:lnTo>
                  <a:pt x="880298" y="23186"/>
                </a:lnTo>
                <a:lnTo>
                  <a:pt x="863919" y="18666"/>
                </a:lnTo>
                <a:lnTo>
                  <a:pt x="845183" y="16309"/>
                </a:lnTo>
                <a:lnTo>
                  <a:pt x="826447" y="13951"/>
                </a:lnTo>
                <a:lnTo>
                  <a:pt x="805374" y="11593"/>
                </a:lnTo>
                <a:lnTo>
                  <a:pt x="786657" y="9235"/>
                </a:lnTo>
                <a:lnTo>
                  <a:pt x="765584" y="6877"/>
                </a:lnTo>
                <a:lnTo>
                  <a:pt x="744511" y="4715"/>
                </a:lnTo>
                <a:lnTo>
                  <a:pt x="723438" y="2357"/>
                </a:lnTo>
                <a:lnTo>
                  <a:pt x="681292" y="2357"/>
                </a:lnTo>
                <a:lnTo>
                  <a:pt x="657882" y="0"/>
                </a:lnTo>
                <a:lnTo>
                  <a:pt x="547843" y="0"/>
                </a:lnTo>
                <a:lnTo>
                  <a:pt x="524433" y="2357"/>
                </a:lnTo>
                <a:lnTo>
                  <a:pt x="503360" y="2357"/>
                </a:lnTo>
                <a:lnTo>
                  <a:pt x="479950" y="4715"/>
                </a:lnTo>
                <a:lnTo>
                  <a:pt x="456540" y="6877"/>
                </a:lnTo>
                <a:lnTo>
                  <a:pt x="435467" y="11593"/>
                </a:lnTo>
                <a:lnTo>
                  <a:pt x="412056" y="13951"/>
                </a:lnTo>
                <a:lnTo>
                  <a:pt x="390983" y="18666"/>
                </a:lnTo>
                <a:lnTo>
                  <a:pt x="369910" y="23186"/>
                </a:lnTo>
                <a:lnTo>
                  <a:pt x="348837" y="30260"/>
                </a:lnTo>
                <a:lnTo>
                  <a:pt x="325427" y="34779"/>
                </a:lnTo>
                <a:lnTo>
                  <a:pt x="304354" y="41853"/>
                </a:lnTo>
                <a:lnTo>
                  <a:pt x="285638" y="48730"/>
                </a:lnTo>
                <a:lnTo>
                  <a:pt x="264565" y="58162"/>
                </a:lnTo>
                <a:lnTo>
                  <a:pt x="245829" y="65039"/>
                </a:lnTo>
                <a:lnTo>
                  <a:pt x="227093" y="74471"/>
                </a:lnTo>
                <a:lnTo>
                  <a:pt x="208377" y="86064"/>
                </a:lnTo>
                <a:lnTo>
                  <a:pt x="189641" y="97657"/>
                </a:lnTo>
                <a:lnTo>
                  <a:pt x="173242" y="109250"/>
                </a:lnTo>
                <a:lnTo>
                  <a:pt x="156863" y="120844"/>
                </a:lnTo>
                <a:lnTo>
                  <a:pt x="138133" y="134795"/>
                </a:lnTo>
                <a:lnTo>
                  <a:pt x="124085" y="148942"/>
                </a:lnTo>
                <a:lnTo>
                  <a:pt x="110039" y="162893"/>
                </a:lnTo>
                <a:lnTo>
                  <a:pt x="95991" y="179006"/>
                </a:lnTo>
                <a:lnTo>
                  <a:pt x="81943" y="195315"/>
                </a:lnTo>
                <a:lnTo>
                  <a:pt x="70238" y="213982"/>
                </a:lnTo>
                <a:lnTo>
                  <a:pt x="58531" y="232649"/>
                </a:lnTo>
                <a:lnTo>
                  <a:pt x="49167" y="253517"/>
                </a:lnTo>
                <a:lnTo>
                  <a:pt x="37460" y="274463"/>
                </a:lnTo>
                <a:lnTo>
                  <a:pt x="30437" y="297708"/>
                </a:lnTo>
                <a:lnTo>
                  <a:pt x="23414" y="318654"/>
                </a:lnTo>
                <a:lnTo>
                  <a:pt x="16389" y="34423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824300" y="2828895"/>
            <a:ext cx="700103" cy="574451"/>
          </a:xfrm>
          <a:custGeom>
            <a:avLst/>
            <a:gdLst/>
            <a:ahLst/>
            <a:cxnLst/>
            <a:rect l="l" t="t" r="r" b="b"/>
            <a:pathLst>
              <a:path w="700103" h="574451">
                <a:moveTo>
                  <a:pt x="400406" y="574451"/>
                </a:moveTo>
                <a:lnTo>
                  <a:pt x="402763" y="569794"/>
                </a:lnTo>
                <a:lnTo>
                  <a:pt x="405120" y="565137"/>
                </a:lnTo>
                <a:lnTo>
                  <a:pt x="409637" y="560500"/>
                </a:lnTo>
                <a:lnTo>
                  <a:pt x="414350" y="553524"/>
                </a:lnTo>
                <a:lnTo>
                  <a:pt x="421421" y="546529"/>
                </a:lnTo>
                <a:lnTo>
                  <a:pt x="428491" y="537235"/>
                </a:lnTo>
                <a:lnTo>
                  <a:pt x="435561" y="530259"/>
                </a:lnTo>
                <a:lnTo>
                  <a:pt x="442435" y="520945"/>
                </a:lnTo>
                <a:lnTo>
                  <a:pt x="449505" y="511651"/>
                </a:lnTo>
                <a:lnTo>
                  <a:pt x="456575" y="504676"/>
                </a:lnTo>
                <a:lnTo>
                  <a:pt x="463645" y="497680"/>
                </a:lnTo>
                <a:lnTo>
                  <a:pt x="470519" y="488386"/>
                </a:lnTo>
                <a:lnTo>
                  <a:pt x="477589" y="483729"/>
                </a:lnTo>
                <a:lnTo>
                  <a:pt x="482302" y="479072"/>
                </a:lnTo>
                <a:lnTo>
                  <a:pt x="487016" y="474435"/>
                </a:lnTo>
                <a:lnTo>
                  <a:pt x="491729" y="469778"/>
                </a:lnTo>
                <a:lnTo>
                  <a:pt x="500960" y="467460"/>
                </a:lnTo>
                <a:lnTo>
                  <a:pt x="505673" y="465121"/>
                </a:lnTo>
                <a:lnTo>
                  <a:pt x="510387" y="462803"/>
                </a:lnTo>
                <a:lnTo>
                  <a:pt x="517457" y="460464"/>
                </a:lnTo>
                <a:lnTo>
                  <a:pt x="524527" y="458146"/>
                </a:lnTo>
                <a:lnTo>
                  <a:pt x="531401" y="455827"/>
                </a:lnTo>
                <a:lnTo>
                  <a:pt x="538471" y="453489"/>
                </a:lnTo>
                <a:lnTo>
                  <a:pt x="547898" y="448852"/>
                </a:lnTo>
                <a:lnTo>
                  <a:pt x="557128" y="446513"/>
                </a:lnTo>
                <a:lnTo>
                  <a:pt x="564199" y="444195"/>
                </a:lnTo>
                <a:lnTo>
                  <a:pt x="573625" y="441856"/>
                </a:lnTo>
                <a:lnTo>
                  <a:pt x="583052" y="439538"/>
                </a:lnTo>
                <a:lnTo>
                  <a:pt x="592283" y="434881"/>
                </a:lnTo>
                <a:lnTo>
                  <a:pt x="599353" y="432562"/>
                </a:lnTo>
                <a:lnTo>
                  <a:pt x="608780" y="427905"/>
                </a:lnTo>
                <a:lnTo>
                  <a:pt x="615654" y="425587"/>
                </a:lnTo>
                <a:lnTo>
                  <a:pt x="625081" y="423248"/>
                </a:lnTo>
                <a:lnTo>
                  <a:pt x="632151" y="418611"/>
                </a:lnTo>
                <a:lnTo>
                  <a:pt x="641578" y="413954"/>
                </a:lnTo>
                <a:lnTo>
                  <a:pt x="648451" y="411636"/>
                </a:lnTo>
                <a:lnTo>
                  <a:pt x="657878" y="409297"/>
                </a:lnTo>
                <a:lnTo>
                  <a:pt x="662592" y="404640"/>
                </a:lnTo>
                <a:lnTo>
                  <a:pt x="669662" y="402322"/>
                </a:lnTo>
                <a:lnTo>
                  <a:pt x="674179" y="400003"/>
                </a:lnTo>
                <a:lnTo>
                  <a:pt x="681249" y="397665"/>
                </a:lnTo>
                <a:lnTo>
                  <a:pt x="688319" y="390689"/>
                </a:lnTo>
                <a:lnTo>
                  <a:pt x="695389" y="386032"/>
                </a:lnTo>
                <a:lnTo>
                  <a:pt x="697746" y="376738"/>
                </a:lnTo>
                <a:lnTo>
                  <a:pt x="700103" y="367424"/>
                </a:lnTo>
                <a:lnTo>
                  <a:pt x="700103" y="344179"/>
                </a:lnTo>
                <a:lnTo>
                  <a:pt x="697746" y="337184"/>
                </a:lnTo>
                <a:lnTo>
                  <a:pt x="695389" y="330208"/>
                </a:lnTo>
                <a:lnTo>
                  <a:pt x="693033" y="323233"/>
                </a:lnTo>
                <a:lnTo>
                  <a:pt x="693033" y="316257"/>
                </a:lnTo>
                <a:lnTo>
                  <a:pt x="690676" y="309282"/>
                </a:lnTo>
                <a:lnTo>
                  <a:pt x="688319" y="302306"/>
                </a:lnTo>
                <a:lnTo>
                  <a:pt x="688319" y="295331"/>
                </a:lnTo>
                <a:lnTo>
                  <a:pt x="685962" y="288355"/>
                </a:lnTo>
                <a:lnTo>
                  <a:pt x="683606" y="279041"/>
                </a:lnTo>
                <a:lnTo>
                  <a:pt x="678892" y="272066"/>
                </a:lnTo>
                <a:lnTo>
                  <a:pt x="676536" y="265090"/>
                </a:lnTo>
                <a:lnTo>
                  <a:pt x="674179" y="258115"/>
                </a:lnTo>
                <a:lnTo>
                  <a:pt x="672019" y="251119"/>
                </a:lnTo>
                <a:lnTo>
                  <a:pt x="669662" y="244144"/>
                </a:lnTo>
                <a:lnTo>
                  <a:pt x="667305" y="237168"/>
                </a:lnTo>
                <a:lnTo>
                  <a:pt x="664948" y="232511"/>
                </a:lnTo>
                <a:lnTo>
                  <a:pt x="662592" y="225536"/>
                </a:lnTo>
                <a:lnTo>
                  <a:pt x="657878" y="218560"/>
                </a:lnTo>
                <a:lnTo>
                  <a:pt x="657878" y="213903"/>
                </a:lnTo>
                <a:lnTo>
                  <a:pt x="655522" y="209266"/>
                </a:lnTo>
                <a:lnTo>
                  <a:pt x="653165" y="202290"/>
                </a:lnTo>
                <a:lnTo>
                  <a:pt x="650808" y="197634"/>
                </a:lnTo>
                <a:lnTo>
                  <a:pt x="646095" y="190658"/>
                </a:lnTo>
                <a:lnTo>
                  <a:pt x="646095" y="179026"/>
                </a:lnTo>
                <a:lnTo>
                  <a:pt x="643934" y="174369"/>
                </a:lnTo>
                <a:lnTo>
                  <a:pt x="643934" y="155820"/>
                </a:lnTo>
                <a:lnTo>
                  <a:pt x="641578" y="148746"/>
                </a:lnTo>
                <a:lnTo>
                  <a:pt x="641578" y="46372"/>
                </a:lnTo>
                <a:lnTo>
                  <a:pt x="402763" y="0"/>
                </a:lnTo>
                <a:lnTo>
                  <a:pt x="103008" y="67397"/>
                </a:lnTo>
                <a:lnTo>
                  <a:pt x="0" y="267409"/>
                </a:lnTo>
                <a:lnTo>
                  <a:pt x="400406" y="574451"/>
                </a:lnTo>
                <a:close/>
              </a:path>
            </a:pathLst>
          </a:custGeom>
          <a:solidFill>
            <a:srgbClr val="B30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674452" y="2547319"/>
            <a:ext cx="1175375" cy="602491"/>
          </a:xfrm>
          <a:custGeom>
            <a:avLst/>
            <a:gdLst/>
            <a:ahLst/>
            <a:cxnLst/>
            <a:rect l="l" t="t" r="r" b="b"/>
            <a:pathLst>
              <a:path w="1175375" h="602491">
                <a:moveTo>
                  <a:pt x="482302" y="362925"/>
                </a:moveTo>
                <a:lnTo>
                  <a:pt x="484659" y="372160"/>
                </a:lnTo>
                <a:lnTo>
                  <a:pt x="487016" y="379234"/>
                </a:lnTo>
                <a:lnTo>
                  <a:pt x="489373" y="379234"/>
                </a:lnTo>
                <a:lnTo>
                  <a:pt x="494086" y="381592"/>
                </a:lnTo>
                <a:lnTo>
                  <a:pt x="498603" y="383753"/>
                </a:lnTo>
                <a:lnTo>
                  <a:pt x="505673" y="386111"/>
                </a:lnTo>
                <a:lnTo>
                  <a:pt x="512743" y="386111"/>
                </a:lnTo>
                <a:lnTo>
                  <a:pt x="522170" y="388469"/>
                </a:lnTo>
                <a:lnTo>
                  <a:pt x="536114" y="388469"/>
                </a:lnTo>
                <a:lnTo>
                  <a:pt x="543184" y="390827"/>
                </a:lnTo>
                <a:lnTo>
                  <a:pt x="585409" y="390827"/>
                </a:lnTo>
                <a:lnTo>
                  <a:pt x="589926" y="393185"/>
                </a:lnTo>
                <a:lnTo>
                  <a:pt x="596996" y="390827"/>
                </a:lnTo>
                <a:lnTo>
                  <a:pt x="653165" y="390827"/>
                </a:lnTo>
                <a:lnTo>
                  <a:pt x="660235" y="388469"/>
                </a:lnTo>
                <a:lnTo>
                  <a:pt x="700103" y="388469"/>
                </a:lnTo>
                <a:lnTo>
                  <a:pt x="704620" y="386111"/>
                </a:lnTo>
                <a:lnTo>
                  <a:pt x="711690" y="386111"/>
                </a:lnTo>
                <a:lnTo>
                  <a:pt x="716403" y="383753"/>
                </a:lnTo>
                <a:lnTo>
                  <a:pt x="735061" y="383753"/>
                </a:lnTo>
                <a:lnTo>
                  <a:pt x="739774" y="381592"/>
                </a:lnTo>
                <a:lnTo>
                  <a:pt x="744488" y="381592"/>
                </a:lnTo>
                <a:lnTo>
                  <a:pt x="753915" y="379234"/>
                </a:lnTo>
                <a:lnTo>
                  <a:pt x="763342" y="379234"/>
                </a:lnTo>
                <a:lnTo>
                  <a:pt x="770215" y="376876"/>
                </a:lnTo>
                <a:lnTo>
                  <a:pt x="777285" y="374518"/>
                </a:lnTo>
                <a:lnTo>
                  <a:pt x="781999" y="372160"/>
                </a:lnTo>
                <a:lnTo>
                  <a:pt x="786712" y="372160"/>
                </a:lnTo>
                <a:lnTo>
                  <a:pt x="789069" y="367641"/>
                </a:lnTo>
                <a:lnTo>
                  <a:pt x="791426" y="367641"/>
                </a:lnTo>
                <a:lnTo>
                  <a:pt x="791426" y="355851"/>
                </a:lnTo>
                <a:lnTo>
                  <a:pt x="793782" y="348974"/>
                </a:lnTo>
                <a:lnTo>
                  <a:pt x="795943" y="344258"/>
                </a:lnTo>
                <a:lnTo>
                  <a:pt x="798300" y="337380"/>
                </a:lnTo>
                <a:lnTo>
                  <a:pt x="803013" y="330307"/>
                </a:lnTo>
                <a:lnTo>
                  <a:pt x="805370" y="323429"/>
                </a:lnTo>
                <a:lnTo>
                  <a:pt x="812440" y="318713"/>
                </a:lnTo>
                <a:lnTo>
                  <a:pt x="817153" y="311640"/>
                </a:lnTo>
                <a:lnTo>
                  <a:pt x="821867" y="304762"/>
                </a:lnTo>
                <a:lnTo>
                  <a:pt x="826384" y="297689"/>
                </a:lnTo>
                <a:lnTo>
                  <a:pt x="833454" y="293169"/>
                </a:lnTo>
                <a:lnTo>
                  <a:pt x="838167" y="288453"/>
                </a:lnTo>
                <a:lnTo>
                  <a:pt x="845238" y="283737"/>
                </a:lnTo>
                <a:lnTo>
                  <a:pt x="849951" y="281576"/>
                </a:lnTo>
                <a:lnTo>
                  <a:pt x="856825" y="279218"/>
                </a:lnTo>
                <a:lnTo>
                  <a:pt x="859181" y="276860"/>
                </a:lnTo>
                <a:lnTo>
                  <a:pt x="868608" y="276860"/>
                </a:lnTo>
                <a:lnTo>
                  <a:pt x="875679" y="281576"/>
                </a:lnTo>
                <a:lnTo>
                  <a:pt x="880392" y="281576"/>
                </a:lnTo>
                <a:lnTo>
                  <a:pt x="889622" y="286095"/>
                </a:lnTo>
                <a:lnTo>
                  <a:pt x="896693" y="288453"/>
                </a:lnTo>
                <a:lnTo>
                  <a:pt x="906120" y="295527"/>
                </a:lnTo>
                <a:lnTo>
                  <a:pt x="915350" y="297689"/>
                </a:lnTo>
                <a:lnTo>
                  <a:pt x="924777" y="302404"/>
                </a:lnTo>
                <a:lnTo>
                  <a:pt x="929490" y="307120"/>
                </a:lnTo>
                <a:lnTo>
                  <a:pt x="934204" y="309478"/>
                </a:lnTo>
                <a:lnTo>
                  <a:pt x="941274" y="311640"/>
                </a:lnTo>
                <a:lnTo>
                  <a:pt x="945791" y="313998"/>
                </a:lnTo>
                <a:lnTo>
                  <a:pt x="950504" y="318713"/>
                </a:lnTo>
                <a:lnTo>
                  <a:pt x="957575" y="321071"/>
                </a:lnTo>
                <a:lnTo>
                  <a:pt x="962288" y="323429"/>
                </a:lnTo>
                <a:lnTo>
                  <a:pt x="967001" y="327949"/>
                </a:lnTo>
                <a:lnTo>
                  <a:pt x="973875" y="330307"/>
                </a:lnTo>
                <a:lnTo>
                  <a:pt x="978589" y="332665"/>
                </a:lnTo>
                <a:lnTo>
                  <a:pt x="983302" y="337380"/>
                </a:lnTo>
                <a:lnTo>
                  <a:pt x="990372" y="341900"/>
                </a:lnTo>
                <a:lnTo>
                  <a:pt x="995086" y="344258"/>
                </a:lnTo>
                <a:lnTo>
                  <a:pt x="999799" y="346616"/>
                </a:lnTo>
                <a:lnTo>
                  <a:pt x="1004316" y="348974"/>
                </a:lnTo>
                <a:lnTo>
                  <a:pt x="1011386" y="353689"/>
                </a:lnTo>
                <a:lnTo>
                  <a:pt x="1016100" y="355851"/>
                </a:lnTo>
                <a:lnTo>
                  <a:pt x="1020813" y="360567"/>
                </a:lnTo>
                <a:lnTo>
                  <a:pt x="1027883" y="362925"/>
                </a:lnTo>
                <a:lnTo>
                  <a:pt x="1032401" y="367641"/>
                </a:lnTo>
                <a:lnTo>
                  <a:pt x="1041827" y="372160"/>
                </a:lnTo>
                <a:lnTo>
                  <a:pt x="1051254" y="379234"/>
                </a:lnTo>
                <a:lnTo>
                  <a:pt x="1060681" y="383753"/>
                </a:lnTo>
                <a:lnTo>
                  <a:pt x="1072268" y="388469"/>
                </a:lnTo>
                <a:lnTo>
                  <a:pt x="1079339" y="393185"/>
                </a:lnTo>
                <a:lnTo>
                  <a:pt x="1088765" y="397704"/>
                </a:lnTo>
                <a:lnTo>
                  <a:pt x="1095639" y="402420"/>
                </a:lnTo>
                <a:lnTo>
                  <a:pt x="1102709" y="407136"/>
                </a:lnTo>
                <a:lnTo>
                  <a:pt x="1107423" y="409494"/>
                </a:lnTo>
                <a:lnTo>
                  <a:pt x="1112136" y="411655"/>
                </a:lnTo>
                <a:lnTo>
                  <a:pt x="1116850" y="411655"/>
                </a:lnTo>
                <a:lnTo>
                  <a:pt x="1121367" y="414013"/>
                </a:lnTo>
                <a:lnTo>
                  <a:pt x="1126080" y="411655"/>
                </a:lnTo>
                <a:lnTo>
                  <a:pt x="1133150" y="409494"/>
                </a:lnTo>
                <a:lnTo>
                  <a:pt x="1137864" y="407136"/>
                </a:lnTo>
                <a:lnTo>
                  <a:pt x="1142577" y="404778"/>
                </a:lnTo>
                <a:lnTo>
                  <a:pt x="1147291" y="400062"/>
                </a:lnTo>
                <a:lnTo>
                  <a:pt x="1154164" y="395543"/>
                </a:lnTo>
                <a:lnTo>
                  <a:pt x="1158878" y="388469"/>
                </a:lnTo>
                <a:lnTo>
                  <a:pt x="1163591" y="383753"/>
                </a:lnTo>
                <a:lnTo>
                  <a:pt x="1168305" y="376876"/>
                </a:lnTo>
                <a:lnTo>
                  <a:pt x="1170661" y="369802"/>
                </a:lnTo>
                <a:lnTo>
                  <a:pt x="1173018" y="362925"/>
                </a:lnTo>
                <a:lnTo>
                  <a:pt x="1175375" y="358209"/>
                </a:lnTo>
                <a:lnTo>
                  <a:pt x="1175375" y="337380"/>
                </a:lnTo>
                <a:lnTo>
                  <a:pt x="1173018" y="330307"/>
                </a:lnTo>
                <a:lnTo>
                  <a:pt x="1170661" y="325591"/>
                </a:lnTo>
                <a:lnTo>
                  <a:pt x="1163591" y="321071"/>
                </a:lnTo>
                <a:lnTo>
                  <a:pt x="1156521" y="313998"/>
                </a:lnTo>
                <a:lnTo>
                  <a:pt x="1149647" y="307120"/>
                </a:lnTo>
                <a:lnTo>
                  <a:pt x="1142577" y="302404"/>
                </a:lnTo>
                <a:lnTo>
                  <a:pt x="1137864" y="297689"/>
                </a:lnTo>
                <a:lnTo>
                  <a:pt x="1130794" y="290811"/>
                </a:lnTo>
                <a:lnTo>
                  <a:pt x="1123723" y="286095"/>
                </a:lnTo>
                <a:lnTo>
                  <a:pt x="1116850" y="281576"/>
                </a:lnTo>
                <a:lnTo>
                  <a:pt x="1109780" y="274502"/>
                </a:lnTo>
                <a:lnTo>
                  <a:pt x="1102709" y="269786"/>
                </a:lnTo>
                <a:lnTo>
                  <a:pt x="1095639" y="265267"/>
                </a:lnTo>
                <a:lnTo>
                  <a:pt x="1086409" y="258193"/>
                </a:lnTo>
                <a:lnTo>
                  <a:pt x="1076982" y="251316"/>
                </a:lnTo>
                <a:lnTo>
                  <a:pt x="1067555" y="244242"/>
                </a:lnTo>
                <a:lnTo>
                  <a:pt x="1060681" y="239526"/>
                </a:lnTo>
                <a:lnTo>
                  <a:pt x="1051254" y="230291"/>
                </a:lnTo>
                <a:lnTo>
                  <a:pt x="1041827" y="225575"/>
                </a:lnTo>
                <a:lnTo>
                  <a:pt x="1030240" y="218698"/>
                </a:lnTo>
                <a:lnTo>
                  <a:pt x="1020813" y="211624"/>
                </a:lnTo>
                <a:lnTo>
                  <a:pt x="1011386" y="204747"/>
                </a:lnTo>
                <a:lnTo>
                  <a:pt x="999799" y="197673"/>
                </a:lnTo>
                <a:lnTo>
                  <a:pt x="990372" y="190796"/>
                </a:lnTo>
                <a:lnTo>
                  <a:pt x="980945" y="183722"/>
                </a:lnTo>
                <a:lnTo>
                  <a:pt x="969358" y="176844"/>
                </a:lnTo>
                <a:lnTo>
                  <a:pt x="959931" y="169771"/>
                </a:lnTo>
                <a:lnTo>
                  <a:pt x="948148" y="162893"/>
                </a:lnTo>
                <a:lnTo>
                  <a:pt x="938917" y="155820"/>
                </a:lnTo>
                <a:lnTo>
                  <a:pt x="927134" y="146584"/>
                </a:lnTo>
                <a:lnTo>
                  <a:pt x="915350" y="139511"/>
                </a:lnTo>
                <a:lnTo>
                  <a:pt x="906120" y="132633"/>
                </a:lnTo>
                <a:lnTo>
                  <a:pt x="894336" y="125559"/>
                </a:lnTo>
                <a:lnTo>
                  <a:pt x="884909" y="118682"/>
                </a:lnTo>
                <a:lnTo>
                  <a:pt x="873322" y="111608"/>
                </a:lnTo>
                <a:lnTo>
                  <a:pt x="863895" y="104731"/>
                </a:lnTo>
                <a:lnTo>
                  <a:pt x="854468" y="97657"/>
                </a:lnTo>
                <a:lnTo>
                  <a:pt x="842881" y="90780"/>
                </a:lnTo>
                <a:lnTo>
                  <a:pt x="833454" y="83706"/>
                </a:lnTo>
                <a:lnTo>
                  <a:pt x="821867" y="79187"/>
                </a:lnTo>
                <a:lnTo>
                  <a:pt x="812440" y="72113"/>
                </a:lnTo>
                <a:lnTo>
                  <a:pt x="803013" y="67397"/>
                </a:lnTo>
                <a:lnTo>
                  <a:pt x="793782" y="60520"/>
                </a:lnTo>
                <a:lnTo>
                  <a:pt x="786712" y="55804"/>
                </a:lnTo>
                <a:lnTo>
                  <a:pt x="777285" y="51285"/>
                </a:lnTo>
                <a:lnTo>
                  <a:pt x="767859" y="44211"/>
                </a:lnTo>
                <a:lnTo>
                  <a:pt x="760985" y="39495"/>
                </a:lnTo>
                <a:lnTo>
                  <a:pt x="751558" y="34976"/>
                </a:lnTo>
                <a:lnTo>
                  <a:pt x="744488" y="30260"/>
                </a:lnTo>
                <a:lnTo>
                  <a:pt x="737418" y="25544"/>
                </a:lnTo>
                <a:lnTo>
                  <a:pt x="730544" y="23382"/>
                </a:lnTo>
                <a:lnTo>
                  <a:pt x="723474" y="18666"/>
                </a:lnTo>
                <a:lnTo>
                  <a:pt x="718760" y="16309"/>
                </a:lnTo>
                <a:lnTo>
                  <a:pt x="711690" y="11593"/>
                </a:lnTo>
                <a:lnTo>
                  <a:pt x="706977" y="9431"/>
                </a:lnTo>
                <a:lnTo>
                  <a:pt x="702460" y="7073"/>
                </a:lnTo>
                <a:lnTo>
                  <a:pt x="697746" y="4715"/>
                </a:lnTo>
                <a:lnTo>
                  <a:pt x="690676" y="2357"/>
                </a:lnTo>
                <a:lnTo>
                  <a:pt x="685962" y="0"/>
                </a:lnTo>
                <a:lnTo>
                  <a:pt x="678892" y="0"/>
                </a:lnTo>
                <a:lnTo>
                  <a:pt x="669662" y="2357"/>
                </a:lnTo>
                <a:lnTo>
                  <a:pt x="660235" y="4715"/>
                </a:lnTo>
                <a:lnTo>
                  <a:pt x="650808" y="11593"/>
                </a:lnTo>
                <a:lnTo>
                  <a:pt x="641578" y="16309"/>
                </a:lnTo>
                <a:lnTo>
                  <a:pt x="632151" y="25544"/>
                </a:lnTo>
                <a:lnTo>
                  <a:pt x="620367" y="32618"/>
                </a:lnTo>
                <a:lnTo>
                  <a:pt x="613493" y="44211"/>
                </a:lnTo>
                <a:lnTo>
                  <a:pt x="604066" y="53446"/>
                </a:lnTo>
                <a:lnTo>
                  <a:pt x="594640" y="62878"/>
                </a:lnTo>
                <a:lnTo>
                  <a:pt x="585409" y="72113"/>
                </a:lnTo>
                <a:lnTo>
                  <a:pt x="578339" y="81545"/>
                </a:lnTo>
                <a:lnTo>
                  <a:pt x="571269" y="88422"/>
                </a:lnTo>
                <a:lnTo>
                  <a:pt x="566555" y="95496"/>
                </a:lnTo>
                <a:lnTo>
                  <a:pt x="561842" y="100015"/>
                </a:lnTo>
                <a:lnTo>
                  <a:pt x="559485" y="104731"/>
                </a:lnTo>
                <a:lnTo>
                  <a:pt x="554968" y="104731"/>
                </a:lnTo>
                <a:lnTo>
                  <a:pt x="547898" y="107089"/>
                </a:lnTo>
                <a:lnTo>
                  <a:pt x="533758" y="107089"/>
                </a:lnTo>
                <a:lnTo>
                  <a:pt x="529044" y="109447"/>
                </a:lnTo>
                <a:lnTo>
                  <a:pt x="505673" y="109447"/>
                </a:lnTo>
                <a:lnTo>
                  <a:pt x="498603" y="107089"/>
                </a:lnTo>
                <a:lnTo>
                  <a:pt x="463645" y="107089"/>
                </a:lnTo>
                <a:lnTo>
                  <a:pt x="454199" y="104731"/>
                </a:lnTo>
                <a:lnTo>
                  <a:pt x="398010" y="104731"/>
                </a:lnTo>
                <a:lnTo>
                  <a:pt x="393336" y="107089"/>
                </a:lnTo>
                <a:lnTo>
                  <a:pt x="386305" y="107089"/>
                </a:lnTo>
                <a:lnTo>
                  <a:pt x="381631" y="109447"/>
                </a:lnTo>
                <a:lnTo>
                  <a:pt x="376937" y="109447"/>
                </a:lnTo>
                <a:lnTo>
                  <a:pt x="372263" y="111608"/>
                </a:lnTo>
                <a:lnTo>
                  <a:pt x="365232" y="111608"/>
                </a:lnTo>
                <a:lnTo>
                  <a:pt x="360558" y="116324"/>
                </a:lnTo>
                <a:lnTo>
                  <a:pt x="353527" y="121040"/>
                </a:lnTo>
                <a:lnTo>
                  <a:pt x="346516" y="127917"/>
                </a:lnTo>
                <a:lnTo>
                  <a:pt x="337148" y="134991"/>
                </a:lnTo>
                <a:lnTo>
                  <a:pt x="327780" y="144226"/>
                </a:lnTo>
                <a:lnTo>
                  <a:pt x="323106" y="146584"/>
                </a:lnTo>
                <a:lnTo>
                  <a:pt x="318412" y="153462"/>
                </a:lnTo>
                <a:lnTo>
                  <a:pt x="313738" y="158177"/>
                </a:lnTo>
                <a:lnTo>
                  <a:pt x="309044" y="165251"/>
                </a:lnTo>
                <a:lnTo>
                  <a:pt x="302033" y="169771"/>
                </a:lnTo>
                <a:lnTo>
                  <a:pt x="297339" y="174487"/>
                </a:lnTo>
                <a:lnTo>
                  <a:pt x="290328" y="181560"/>
                </a:lnTo>
                <a:lnTo>
                  <a:pt x="285634" y="188438"/>
                </a:lnTo>
                <a:lnTo>
                  <a:pt x="278623" y="193153"/>
                </a:lnTo>
                <a:lnTo>
                  <a:pt x="273929" y="197673"/>
                </a:lnTo>
                <a:lnTo>
                  <a:pt x="269255" y="204747"/>
                </a:lnTo>
                <a:lnTo>
                  <a:pt x="264561" y="213982"/>
                </a:lnTo>
                <a:lnTo>
                  <a:pt x="257550" y="218698"/>
                </a:lnTo>
                <a:lnTo>
                  <a:pt x="252856" y="225575"/>
                </a:lnTo>
                <a:lnTo>
                  <a:pt x="245845" y="232649"/>
                </a:lnTo>
                <a:lnTo>
                  <a:pt x="241151" y="239526"/>
                </a:lnTo>
                <a:lnTo>
                  <a:pt x="234140" y="246600"/>
                </a:lnTo>
                <a:lnTo>
                  <a:pt x="229446" y="255835"/>
                </a:lnTo>
                <a:lnTo>
                  <a:pt x="222435" y="260551"/>
                </a:lnTo>
                <a:lnTo>
                  <a:pt x="217741" y="269786"/>
                </a:lnTo>
                <a:lnTo>
                  <a:pt x="210710" y="274502"/>
                </a:lnTo>
                <a:lnTo>
                  <a:pt x="206036" y="281576"/>
                </a:lnTo>
                <a:lnTo>
                  <a:pt x="199005" y="288453"/>
                </a:lnTo>
                <a:lnTo>
                  <a:pt x="194331" y="295527"/>
                </a:lnTo>
                <a:lnTo>
                  <a:pt x="187300" y="302404"/>
                </a:lnTo>
                <a:lnTo>
                  <a:pt x="182626" y="309478"/>
                </a:lnTo>
                <a:lnTo>
                  <a:pt x="175595" y="316355"/>
                </a:lnTo>
                <a:lnTo>
                  <a:pt x="170921" y="323429"/>
                </a:lnTo>
                <a:lnTo>
                  <a:pt x="166227" y="327949"/>
                </a:lnTo>
                <a:lnTo>
                  <a:pt x="161553" y="335022"/>
                </a:lnTo>
                <a:lnTo>
                  <a:pt x="156879" y="341900"/>
                </a:lnTo>
                <a:lnTo>
                  <a:pt x="152185" y="348974"/>
                </a:lnTo>
                <a:lnTo>
                  <a:pt x="147511" y="353689"/>
                </a:lnTo>
                <a:lnTo>
                  <a:pt x="142817" y="358209"/>
                </a:lnTo>
                <a:lnTo>
                  <a:pt x="138143" y="365283"/>
                </a:lnTo>
                <a:lnTo>
                  <a:pt x="135806" y="369802"/>
                </a:lnTo>
                <a:lnTo>
                  <a:pt x="126438" y="379234"/>
                </a:lnTo>
                <a:lnTo>
                  <a:pt x="119407" y="388469"/>
                </a:lnTo>
                <a:lnTo>
                  <a:pt x="114733" y="395543"/>
                </a:lnTo>
                <a:lnTo>
                  <a:pt x="110039" y="404778"/>
                </a:lnTo>
                <a:lnTo>
                  <a:pt x="103027" y="409494"/>
                </a:lnTo>
                <a:lnTo>
                  <a:pt x="103027" y="414013"/>
                </a:lnTo>
                <a:lnTo>
                  <a:pt x="100690" y="416371"/>
                </a:lnTo>
                <a:lnTo>
                  <a:pt x="0" y="479210"/>
                </a:lnTo>
                <a:lnTo>
                  <a:pt x="184963" y="602491"/>
                </a:lnTo>
                <a:lnTo>
                  <a:pt x="184963" y="600152"/>
                </a:lnTo>
                <a:lnTo>
                  <a:pt x="187300" y="593177"/>
                </a:lnTo>
                <a:lnTo>
                  <a:pt x="187300" y="586201"/>
                </a:lnTo>
                <a:lnTo>
                  <a:pt x="189657" y="581544"/>
                </a:lnTo>
                <a:lnTo>
                  <a:pt x="191994" y="574569"/>
                </a:lnTo>
                <a:lnTo>
                  <a:pt x="196668" y="567593"/>
                </a:lnTo>
                <a:lnTo>
                  <a:pt x="199005" y="558299"/>
                </a:lnTo>
                <a:lnTo>
                  <a:pt x="201362" y="548985"/>
                </a:lnTo>
                <a:lnTo>
                  <a:pt x="203699" y="539691"/>
                </a:lnTo>
                <a:lnTo>
                  <a:pt x="208373" y="530377"/>
                </a:lnTo>
                <a:lnTo>
                  <a:pt x="208373" y="525720"/>
                </a:lnTo>
                <a:lnTo>
                  <a:pt x="210710" y="521083"/>
                </a:lnTo>
                <a:lnTo>
                  <a:pt x="213067" y="514088"/>
                </a:lnTo>
                <a:lnTo>
                  <a:pt x="215404" y="509451"/>
                </a:lnTo>
                <a:lnTo>
                  <a:pt x="220078" y="500137"/>
                </a:lnTo>
                <a:lnTo>
                  <a:pt x="224772" y="490842"/>
                </a:lnTo>
                <a:lnTo>
                  <a:pt x="224772" y="483867"/>
                </a:lnTo>
                <a:lnTo>
                  <a:pt x="227109" y="479210"/>
                </a:lnTo>
                <a:lnTo>
                  <a:pt x="229446" y="472234"/>
                </a:lnTo>
                <a:lnTo>
                  <a:pt x="231783" y="467578"/>
                </a:lnTo>
                <a:lnTo>
                  <a:pt x="231783" y="462921"/>
                </a:lnTo>
                <a:lnTo>
                  <a:pt x="234140" y="458264"/>
                </a:lnTo>
                <a:lnTo>
                  <a:pt x="236477" y="451288"/>
                </a:lnTo>
                <a:lnTo>
                  <a:pt x="238814" y="446651"/>
                </a:lnTo>
                <a:lnTo>
                  <a:pt x="241151" y="441994"/>
                </a:lnTo>
                <a:lnTo>
                  <a:pt x="243488" y="435038"/>
                </a:lnTo>
                <a:lnTo>
                  <a:pt x="243488" y="430322"/>
                </a:lnTo>
                <a:lnTo>
                  <a:pt x="248182" y="425803"/>
                </a:lnTo>
                <a:lnTo>
                  <a:pt x="250519" y="416371"/>
                </a:lnTo>
                <a:lnTo>
                  <a:pt x="255193" y="409494"/>
                </a:lnTo>
                <a:lnTo>
                  <a:pt x="257550" y="400062"/>
                </a:lnTo>
                <a:lnTo>
                  <a:pt x="259887" y="390827"/>
                </a:lnTo>
                <a:lnTo>
                  <a:pt x="264561" y="383753"/>
                </a:lnTo>
                <a:lnTo>
                  <a:pt x="266918" y="379234"/>
                </a:lnTo>
                <a:lnTo>
                  <a:pt x="269255" y="372160"/>
                </a:lnTo>
                <a:lnTo>
                  <a:pt x="271592" y="367641"/>
                </a:lnTo>
                <a:lnTo>
                  <a:pt x="276266" y="362925"/>
                </a:lnTo>
                <a:lnTo>
                  <a:pt x="278623" y="358209"/>
                </a:lnTo>
                <a:lnTo>
                  <a:pt x="285634" y="353689"/>
                </a:lnTo>
                <a:lnTo>
                  <a:pt x="290328" y="346616"/>
                </a:lnTo>
                <a:lnTo>
                  <a:pt x="295002" y="337380"/>
                </a:lnTo>
                <a:lnTo>
                  <a:pt x="299676" y="327949"/>
                </a:lnTo>
                <a:lnTo>
                  <a:pt x="309044" y="318713"/>
                </a:lnTo>
                <a:lnTo>
                  <a:pt x="311401" y="313998"/>
                </a:lnTo>
                <a:lnTo>
                  <a:pt x="316075" y="309478"/>
                </a:lnTo>
                <a:lnTo>
                  <a:pt x="318412" y="302404"/>
                </a:lnTo>
                <a:lnTo>
                  <a:pt x="323106" y="297689"/>
                </a:lnTo>
                <a:lnTo>
                  <a:pt x="325443" y="293169"/>
                </a:lnTo>
                <a:lnTo>
                  <a:pt x="330117" y="286095"/>
                </a:lnTo>
                <a:lnTo>
                  <a:pt x="332454" y="281576"/>
                </a:lnTo>
                <a:lnTo>
                  <a:pt x="337148" y="276860"/>
                </a:lnTo>
                <a:lnTo>
                  <a:pt x="341822" y="267625"/>
                </a:lnTo>
                <a:lnTo>
                  <a:pt x="351190" y="260551"/>
                </a:lnTo>
                <a:lnTo>
                  <a:pt x="355884" y="251316"/>
                </a:lnTo>
                <a:lnTo>
                  <a:pt x="362895" y="246600"/>
                </a:lnTo>
                <a:lnTo>
                  <a:pt x="367589" y="241884"/>
                </a:lnTo>
                <a:lnTo>
                  <a:pt x="372263" y="239526"/>
                </a:lnTo>
                <a:lnTo>
                  <a:pt x="376937" y="237365"/>
                </a:lnTo>
                <a:lnTo>
                  <a:pt x="381631" y="235007"/>
                </a:lnTo>
                <a:lnTo>
                  <a:pt x="386305" y="235007"/>
                </a:lnTo>
                <a:lnTo>
                  <a:pt x="390999" y="232649"/>
                </a:lnTo>
                <a:lnTo>
                  <a:pt x="402704" y="232649"/>
                </a:lnTo>
                <a:lnTo>
                  <a:pt x="407378" y="230291"/>
                </a:lnTo>
                <a:lnTo>
                  <a:pt x="412072" y="230291"/>
                </a:lnTo>
                <a:lnTo>
                  <a:pt x="419083" y="227933"/>
                </a:lnTo>
                <a:lnTo>
                  <a:pt x="449524" y="227933"/>
                </a:lnTo>
                <a:lnTo>
                  <a:pt x="456555" y="225575"/>
                </a:lnTo>
                <a:lnTo>
                  <a:pt x="491729" y="225575"/>
                </a:lnTo>
                <a:lnTo>
                  <a:pt x="498603" y="227933"/>
                </a:lnTo>
                <a:lnTo>
                  <a:pt x="508030" y="227933"/>
                </a:lnTo>
                <a:lnTo>
                  <a:pt x="517457" y="230291"/>
                </a:lnTo>
                <a:lnTo>
                  <a:pt x="524527" y="232649"/>
                </a:lnTo>
                <a:lnTo>
                  <a:pt x="529044" y="235007"/>
                </a:lnTo>
                <a:lnTo>
                  <a:pt x="531401" y="239526"/>
                </a:lnTo>
                <a:lnTo>
                  <a:pt x="531401" y="244242"/>
                </a:lnTo>
                <a:lnTo>
                  <a:pt x="529044" y="251316"/>
                </a:lnTo>
                <a:lnTo>
                  <a:pt x="529044" y="260551"/>
                </a:lnTo>
                <a:lnTo>
                  <a:pt x="524527" y="265267"/>
                </a:lnTo>
                <a:lnTo>
                  <a:pt x="522170" y="269786"/>
                </a:lnTo>
                <a:lnTo>
                  <a:pt x="519814" y="274502"/>
                </a:lnTo>
                <a:lnTo>
                  <a:pt x="517457" y="281576"/>
                </a:lnTo>
                <a:lnTo>
                  <a:pt x="515100" y="286095"/>
                </a:lnTo>
                <a:lnTo>
                  <a:pt x="512743" y="290811"/>
                </a:lnTo>
                <a:lnTo>
                  <a:pt x="510387" y="297689"/>
                </a:lnTo>
                <a:lnTo>
                  <a:pt x="508030" y="302404"/>
                </a:lnTo>
                <a:lnTo>
                  <a:pt x="503317" y="307120"/>
                </a:lnTo>
                <a:lnTo>
                  <a:pt x="500960" y="313998"/>
                </a:lnTo>
                <a:lnTo>
                  <a:pt x="498603" y="318713"/>
                </a:lnTo>
                <a:lnTo>
                  <a:pt x="496443" y="323429"/>
                </a:lnTo>
                <a:lnTo>
                  <a:pt x="491729" y="327949"/>
                </a:lnTo>
                <a:lnTo>
                  <a:pt x="489373" y="335022"/>
                </a:lnTo>
                <a:lnTo>
                  <a:pt x="487016" y="339738"/>
                </a:lnTo>
                <a:lnTo>
                  <a:pt x="487016" y="346616"/>
                </a:lnTo>
                <a:lnTo>
                  <a:pt x="484659" y="353689"/>
                </a:lnTo>
                <a:lnTo>
                  <a:pt x="482302" y="362925"/>
                </a:lnTo>
                <a:close/>
              </a:path>
            </a:pathLst>
          </a:custGeom>
          <a:solidFill>
            <a:srgbClr val="B30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330292" y="2989313"/>
            <a:ext cx="913072" cy="1188614"/>
          </a:xfrm>
          <a:custGeom>
            <a:avLst/>
            <a:gdLst/>
            <a:ahLst/>
            <a:cxnLst/>
            <a:rect l="l" t="t" r="r" b="b"/>
            <a:pathLst>
              <a:path w="913072" h="1188614">
                <a:moveTo>
                  <a:pt x="334811" y="86064"/>
                </a:moveTo>
                <a:lnTo>
                  <a:pt x="0" y="974612"/>
                </a:lnTo>
                <a:lnTo>
                  <a:pt x="2356" y="976930"/>
                </a:lnTo>
                <a:lnTo>
                  <a:pt x="7030" y="976930"/>
                </a:lnTo>
                <a:lnTo>
                  <a:pt x="11724" y="983906"/>
                </a:lnTo>
                <a:lnTo>
                  <a:pt x="18735" y="988563"/>
                </a:lnTo>
                <a:lnTo>
                  <a:pt x="28103" y="993220"/>
                </a:lnTo>
                <a:lnTo>
                  <a:pt x="32778" y="997877"/>
                </a:lnTo>
                <a:lnTo>
                  <a:pt x="37471" y="1000195"/>
                </a:lnTo>
                <a:lnTo>
                  <a:pt x="44483" y="1004852"/>
                </a:lnTo>
                <a:lnTo>
                  <a:pt x="51513" y="1009509"/>
                </a:lnTo>
                <a:lnTo>
                  <a:pt x="56207" y="1011828"/>
                </a:lnTo>
                <a:lnTo>
                  <a:pt x="63219" y="1016485"/>
                </a:lnTo>
                <a:lnTo>
                  <a:pt x="70249" y="1018803"/>
                </a:lnTo>
                <a:lnTo>
                  <a:pt x="74924" y="1025779"/>
                </a:lnTo>
                <a:lnTo>
                  <a:pt x="81954" y="1028117"/>
                </a:lnTo>
                <a:lnTo>
                  <a:pt x="91322" y="1035093"/>
                </a:lnTo>
                <a:lnTo>
                  <a:pt x="95997" y="1037411"/>
                </a:lnTo>
                <a:lnTo>
                  <a:pt x="105365" y="1044387"/>
                </a:lnTo>
                <a:lnTo>
                  <a:pt x="112395" y="1049044"/>
                </a:lnTo>
                <a:lnTo>
                  <a:pt x="119407" y="1053701"/>
                </a:lnTo>
                <a:lnTo>
                  <a:pt x="126438" y="1058358"/>
                </a:lnTo>
                <a:lnTo>
                  <a:pt x="135806" y="1062995"/>
                </a:lnTo>
                <a:lnTo>
                  <a:pt x="142817" y="1067652"/>
                </a:lnTo>
                <a:lnTo>
                  <a:pt x="152185" y="1074627"/>
                </a:lnTo>
                <a:lnTo>
                  <a:pt x="161553" y="1079284"/>
                </a:lnTo>
                <a:lnTo>
                  <a:pt x="168584" y="1086260"/>
                </a:lnTo>
                <a:lnTo>
                  <a:pt x="177952" y="1090917"/>
                </a:lnTo>
                <a:lnTo>
                  <a:pt x="184963" y="1095574"/>
                </a:lnTo>
                <a:lnTo>
                  <a:pt x="191994" y="1100211"/>
                </a:lnTo>
                <a:lnTo>
                  <a:pt x="201362" y="1104868"/>
                </a:lnTo>
                <a:lnTo>
                  <a:pt x="208373" y="1109525"/>
                </a:lnTo>
                <a:lnTo>
                  <a:pt x="217741" y="1114182"/>
                </a:lnTo>
                <a:lnTo>
                  <a:pt x="224772" y="1118819"/>
                </a:lnTo>
                <a:lnTo>
                  <a:pt x="234140" y="1123476"/>
                </a:lnTo>
                <a:lnTo>
                  <a:pt x="241151" y="1128133"/>
                </a:lnTo>
                <a:lnTo>
                  <a:pt x="248182" y="1132790"/>
                </a:lnTo>
                <a:lnTo>
                  <a:pt x="255193" y="1137427"/>
                </a:lnTo>
                <a:lnTo>
                  <a:pt x="264561" y="1142084"/>
                </a:lnTo>
                <a:lnTo>
                  <a:pt x="271592" y="1146741"/>
                </a:lnTo>
                <a:lnTo>
                  <a:pt x="278623" y="1149059"/>
                </a:lnTo>
                <a:lnTo>
                  <a:pt x="287971" y="1153716"/>
                </a:lnTo>
                <a:lnTo>
                  <a:pt x="295002" y="1158373"/>
                </a:lnTo>
                <a:lnTo>
                  <a:pt x="299676" y="1160692"/>
                </a:lnTo>
                <a:lnTo>
                  <a:pt x="306707" y="1165349"/>
                </a:lnTo>
                <a:lnTo>
                  <a:pt x="313738" y="1167667"/>
                </a:lnTo>
                <a:lnTo>
                  <a:pt x="318412" y="1170006"/>
                </a:lnTo>
                <a:lnTo>
                  <a:pt x="325443" y="1174643"/>
                </a:lnTo>
                <a:lnTo>
                  <a:pt x="330117" y="1176981"/>
                </a:lnTo>
                <a:lnTo>
                  <a:pt x="337148" y="1179300"/>
                </a:lnTo>
                <a:lnTo>
                  <a:pt x="341822" y="1181638"/>
                </a:lnTo>
                <a:lnTo>
                  <a:pt x="351190" y="1183957"/>
                </a:lnTo>
                <a:lnTo>
                  <a:pt x="358221" y="1186275"/>
                </a:lnTo>
                <a:lnTo>
                  <a:pt x="365232" y="1186275"/>
                </a:lnTo>
                <a:lnTo>
                  <a:pt x="369926" y="1188614"/>
                </a:lnTo>
                <a:lnTo>
                  <a:pt x="379294" y="1183957"/>
                </a:lnTo>
                <a:lnTo>
                  <a:pt x="386305" y="1179300"/>
                </a:lnTo>
                <a:lnTo>
                  <a:pt x="395673" y="1170006"/>
                </a:lnTo>
                <a:lnTo>
                  <a:pt x="402704" y="1163011"/>
                </a:lnTo>
                <a:lnTo>
                  <a:pt x="407378" y="1156035"/>
                </a:lnTo>
                <a:lnTo>
                  <a:pt x="412072" y="1151398"/>
                </a:lnTo>
                <a:lnTo>
                  <a:pt x="416746" y="1144402"/>
                </a:lnTo>
                <a:lnTo>
                  <a:pt x="421421" y="1137427"/>
                </a:lnTo>
                <a:lnTo>
                  <a:pt x="426114" y="1130451"/>
                </a:lnTo>
                <a:lnTo>
                  <a:pt x="430788" y="1123476"/>
                </a:lnTo>
                <a:lnTo>
                  <a:pt x="437819" y="1114182"/>
                </a:lnTo>
                <a:lnTo>
                  <a:pt x="442494" y="1104868"/>
                </a:lnTo>
                <a:lnTo>
                  <a:pt x="447187" y="1095574"/>
                </a:lnTo>
                <a:lnTo>
                  <a:pt x="454199" y="1086260"/>
                </a:lnTo>
                <a:lnTo>
                  <a:pt x="456555" y="1079284"/>
                </a:lnTo>
                <a:lnTo>
                  <a:pt x="458892" y="1074627"/>
                </a:lnTo>
                <a:lnTo>
                  <a:pt x="463567" y="1067652"/>
                </a:lnTo>
                <a:lnTo>
                  <a:pt x="465904" y="1062995"/>
                </a:lnTo>
                <a:lnTo>
                  <a:pt x="468260" y="1056019"/>
                </a:lnTo>
                <a:lnTo>
                  <a:pt x="472935" y="1051362"/>
                </a:lnTo>
                <a:lnTo>
                  <a:pt x="477628" y="1044387"/>
                </a:lnTo>
                <a:lnTo>
                  <a:pt x="479965" y="1039730"/>
                </a:lnTo>
                <a:lnTo>
                  <a:pt x="484640" y="1032754"/>
                </a:lnTo>
                <a:lnTo>
                  <a:pt x="486977" y="1025779"/>
                </a:lnTo>
                <a:lnTo>
                  <a:pt x="491670" y="1018803"/>
                </a:lnTo>
                <a:lnTo>
                  <a:pt x="496345" y="1014146"/>
                </a:lnTo>
                <a:lnTo>
                  <a:pt x="498682" y="1007171"/>
                </a:lnTo>
                <a:lnTo>
                  <a:pt x="503376" y="1000195"/>
                </a:lnTo>
                <a:lnTo>
                  <a:pt x="505713" y="993220"/>
                </a:lnTo>
                <a:lnTo>
                  <a:pt x="510387" y="986244"/>
                </a:lnTo>
                <a:lnTo>
                  <a:pt x="515081" y="976930"/>
                </a:lnTo>
                <a:lnTo>
                  <a:pt x="519755" y="972293"/>
                </a:lnTo>
                <a:lnTo>
                  <a:pt x="524449" y="962979"/>
                </a:lnTo>
                <a:lnTo>
                  <a:pt x="529123" y="956004"/>
                </a:lnTo>
                <a:lnTo>
                  <a:pt x="533816" y="949028"/>
                </a:lnTo>
                <a:lnTo>
                  <a:pt x="538491" y="942053"/>
                </a:lnTo>
                <a:lnTo>
                  <a:pt x="543165" y="932739"/>
                </a:lnTo>
                <a:lnTo>
                  <a:pt x="547859" y="925763"/>
                </a:lnTo>
                <a:lnTo>
                  <a:pt x="552533" y="916449"/>
                </a:lnTo>
                <a:lnTo>
                  <a:pt x="557227" y="909474"/>
                </a:lnTo>
                <a:lnTo>
                  <a:pt x="564238" y="900180"/>
                </a:lnTo>
                <a:lnTo>
                  <a:pt x="568932" y="893204"/>
                </a:lnTo>
                <a:lnTo>
                  <a:pt x="573606" y="883890"/>
                </a:lnTo>
                <a:lnTo>
                  <a:pt x="580637" y="874596"/>
                </a:lnTo>
                <a:lnTo>
                  <a:pt x="585311" y="865282"/>
                </a:lnTo>
                <a:lnTo>
                  <a:pt x="592342" y="855988"/>
                </a:lnTo>
                <a:lnTo>
                  <a:pt x="597016" y="846674"/>
                </a:lnTo>
                <a:lnTo>
                  <a:pt x="604047" y="837380"/>
                </a:lnTo>
                <a:lnTo>
                  <a:pt x="608721" y="828066"/>
                </a:lnTo>
                <a:lnTo>
                  <a:pt x="615752" y="816434"/>
                </a:lnTo>
                <a:lnTo>
                  <a:pt x="622783" y="807140"/>
                </a:lnTo>
                <a:lnTo>
                  <a:pt x="629794" y="795507"/>
                </a:lnTo>
                <a:lnTo>
                  <a:pt x="634488" y="786193"/>
                </a:lnTo>
                <a:lnTo>
                  <a:pt x="643836" y="776899"/>
                </a:lnTo>
                <a:lnTo>
                  <a:pt x="650867" y="765267"/>
                </a:lnTo>
                <a:lnTo>
                  <a:pt x="657898" y="755953"/>
                </a:lnTo>
                <a:lnTo>
                  <a:pt x="664909" y="744340"/>
                </a:lnTo>
                <a:lnTo>
                  <a:pt x="671940" y="735026"/>
                </a:lnTo>
                <a:lnTo>
                  <a:pt x="678971" y="723394"/>
                </a:lnTo>
                <a:lnTo>
                  <a:pt x="685982" y="714099"/>
                </a:lnTo>
                <a:lnTo>
                  <a:pt x="693013" y="704786"/>
                </a:lnTo>
                <a:lnTo>
                  <a:pt x="700044" y="693153"/>
                </a:lnTo>
                <a:lnTo>
                  <a:pt x="707055" y="683859"/>
                </a:lnTo>
                <a:lnTo>
                  <a:pt x="714086" y="672226"/>
                </a:lnTo>
                <a:lnTo>
                  <a:pt x="721097" y="662913"/>
                </a:lnTo>
                <a:lnTo>
                  <a:pt x="728128" y="651280"/>
                </a:lnTo>
                <a:lnTo>
                  <a:pt x="735159" y="641986"/>
                </a:lnTo>
                <a:lnTo>
                  <a:pt x="742170" y="630354"/>
                </a:lnTo>
                <a:lnTo>
                  <a:pt x="749201" y="621059"/>
                </a:lnTo>
                <a:lnTo>
                  <a:pt x="756232" y="611745"/>
                </a:lnTo>
                <a:lnTo>
                  <a:pt x="763243" y="600113"/>
                </a:lnTo>
                <a:lnTo>
                  <a:pt x="770274" y="590819"/>
                </a:lnTo>
                <a:lnTo>
                  <a:pt x="777305" y="581505"/>
                </a:lnTo>
                <a:lnTo>
                  <a:pt x="784316" y="572211"/>
                </a:lnTo>
                <a:lnTo>
                  <a:pt x="791347" y="562897"/>
                </a:lnTo>
                <a:lnTo>
                  <a:pt x="798358" y="553603"/>
                </a:lnTo>
                <a:lnTo>
                  <a:pt x="805389" y="544289"/>
                </a:lnTo>
                <a:lnTo>
                  <a:pt x="810162" y="534995"/>
                </a:lnTo>
                <a:lnTo>
                  <a:pt x="817035" y="525681"/>
                </a:lnTo>
                <a:lnTo>
                  <a:pt x="824106" y="516387"/>
                </a:lnTo>
                <a:lnTo>
                  <a:pt x="828819" y="507073"/>
                </a:lnTo>
                <a:lnTo>
                  <a:pt x="835889" y="500097"/>
                </a:lnTo>
                <a:lnTo>
                  <a:pt x="840603" y="490784"/>
                </a:lnTo>
                <a:lnTo>
                  <a:pt x="847476" y="483808"/>
                </a:lnTo>
                <a:lnTo>
                  <a:pt x="852190" y="474514"/>
                </a:lnTo>
                <a:lnTo>
                  <a:pt x="856903" y="469857"/>
                </a:lnTo>
                <a:lnTo>
                  <a:pt x="861617" y="460543"/>
                </a:lnTo>
                <a:lnTo>
                  <a:pt x="866330" y="453568"/>
                </a:lnTo>
                <a:lnTo>
                  <a:pt x="873204" y="448930"/>
                </a:lnTo>
                <a:lnTo>
                  <a:pt x="877917" y="444273"/>
                </a:lnTo>
                <a:lnTo>
                  <a:pt x="882631" y="437298"/>
                </a:lnTo>
                <a:lnTo>
                  <a:pt x="884988" y="430322"/>
                </a:lnTo>
                <a:lnTo>
                  <a:pt x="889701" y="425665"/>
                </a:lnTo>
                <a:lnTo>
                  <a:pt x="892058" y="421008"/>
                </a:lnTo>
                <a:lnTo>
                  <a:pt x="899128" y="411714"/>
                </a:lnTo>
                <a:lnTo>
                  <a:pt x="906002" y="404719"/>
                </a:lnTo>
                <a:lnTo>
                  <a:pt x="908358" y="397743"/>
                </a:lnTo>
                <a:lnTo>
                  <a:pt x="913072" y="393106"/>
                </a:lnTo>
                <a:lnTo>
                  <a:pt x="913072" y="388449"/>
                </a:lnTo>
                <a:lnTo>
                  <a:pt x="910715" y="383792"/>
                </a:lnTo>
                <a:lnTo>
                  <a:pt x="906002" y="379135"/>
                </a:lnTo>
                <a:lnTo>
                  <a:pt x="899128" y="372160"/>
                </a:lnTo>
                <a:lnTo>
                  <a:pt x="892058" y="365184"/>
                </a:lnTo>
                <a:lnTo>
                  <a:pt x="887344" y="360527"/>
                </a:lnTo>
                <a:lnTo>
                  <a:pt x="882631" y="355890"/>
                </a:lnTo>
                <a:lnTo>
                  <a:pt x="877917" y="351233"/>
                </a:lnTo>
                <a:lnTo>
                  <a:pt x="873204" y="346576"/>
                </a:lnTo>
                <a:lnTo>
                  <a:pt x="866330" y="339601"/>
                </a:lnTo>
                <a:lnTo>
                  <a:pt x="859260" y="332625"/>
                </a:lnTo>
                <a:lnTo>
                  <a:pt x="852190" y="325650"/>
                </a:lnTo>
                <a:lnTo>
                  <a:pt x="845120" y="318654"/>
                </a:lnTo>
                <a:lnTo>
                  <a:pt x="835889" y="309360"/>
                </a:lnTo>
                <a:lnTo>
                  <a:pt x="828819" y="302385"/>
                </a:lnTo>
                <a:lnTo>
                  <a:pt x="819392" y="293071"/>
                </a:lnTo>
                <a:lnTo>
                  <a:pt x="810162" y="283777"/>
                </a:lnTo>
                <a:lnTo>
                  <a:pt x="803052" y="279120"/>
                </a:lnTo>
                <a:lnTo>
                  <a:pt x="798358" y="274463"/>
                </a:lnTo>
                <a:lnTo>
                  <a:pt x="791347" y="267487"/>
                </a:lnTo>
                <a:lnTo>
                  <a:pt x="786653" y="262830"/>
                </a:lnTo>
                <a:lnTo>
                  <a:pt x="779642" y="258193"/>
                </a:lnTo>
                <a:lnTo>
                  <a:pt x="774948" y="253536"/>
                </a:lnTo>
                <a:lnTo>
                  <a:pt x="767937" y="246561"/>
                </a:lnTo>
                <a:lnTo>
                  <a:pt x="763243" y="241904"/>
                </a:lnTo>
                <a:lnTo>
                  <a:pt x="756232" y="234928"/>
                </a:lnTo>
                <a:lnTo>
                  <a:pt x="749201" y="230271"/>
                </a:lnTo>
                <a:lnTo>
                  <a:pt x="742170" y="223296"/>
                </a:lnTo>
                <a:lnTo>
                  <a:pt x="735159" y="218639"/>
                </a:lnTo>
                <a:lnTo>
                  <a:pt x="728128" y="211663"/>
                </a:lnTo>
                <a:lnTo>
                  <a:pt x="721097" y="204688"/>
                </a:lnTo>
                <a:lnTo>
                  <a:pt x="714086" y="197712"/>
                </a:lnTo>
                <a:lnTo>
                  <a:pt x="707055" y="193055"/>
                </a:lnTo>
                <a:lnTo>
                  <a:pt x="697687" y="186080"/>
                </a:lnTo>
                <a:lnTo>
                  <a:pt x="690676" y="179104"/>
                </a:lnTo>
                <a:lnTo>
                  <a:pt x="681308" y="169790"/>
                </a:lnTo>
                <a:lnTo>
                  <a:pt x="674277" y="165153"/>
                </a:lnTo>
                <a:lnTo>
                  <a:pt x="667266" y="158158"/>
                </a:lnTo>
                <a:lnTo>
                  <a:pt x="660235" y="153521"/>
                </a:lnTo>
                <a:lnTo>
                  <a:pt x="653204" y="146545"/>
                </a:lnTo>
                <a:lnTo>
                  <a:pt x="646193" y="141888"/>
                </a:lnTo>
                <a:lnTo>
                  <a:pt x="639162" y="134913"/>
                </a:lnTo>
                <a:lnTo>
                  <a:pt x="632131" y="130256"/>
                </a:lnTo>
                <a:lnTo>
                  <a:pt x="622783" y="123280"/>
                </a:lnTo>
                <a:lnTo>
                  <a:pt x="618089" y="118623"/>
                </a:lnTo>
                <a:lnTo>
                  <a:pt x="611078" y="113966"/>
                </a:lnTo>
                <a:lnTo>
                  <a:pt x="604047" y="109309"/>
                </a:lnTo>
                <a:lnTo>
                  <a:pt x="597016" y="104672"/>
                </a:lnTo>
                <a:lnTo>
                  <a:pt x="592342" y="100015"/>
                </a:lnTo>
                <a:lnTo>
                  <a:pt x="585311" y="95358"/>
                </a:lnTo>
                <a:lnTo>
                  <a:pt x="578300" y="90701"/>
                </a:lnTo>
                <a:lnTo>
                  <a:pt x="573606" y="86064"/>
                </a:lnTo>
                <a:lnTo>
                  <a:pt x="566595" y="81407"/>
                </a:lnTo>
                <a:lnTo>
                  <a:pt x="561901" y="76750"/>
                </a:lnTo>
                <a:lnTo>
                  <a:pt x="554870" y="72093"/>
                </a:lnTo>
                <a:lnTo>
                  <a:pt x="550196" y="69775"/>
                </a:lnTo>
                <a:lnTo>
                  <a:pt x="545522" y="67456"/>
                </a:lnTo>
                <a:lnTo>
                  <a:pt x="536154" y="58142"/>
                </a:lnTo>
                <a:lnTo>
                  <a:pt x="524449" y="51167"/>
                </a:lnTo>
                <a:lnTo>
                  <a:pt x="517418" y="46510"/>
                </a:lnTo>
                <a:lnTo>
                  <a:pt x="508050" y="41872"/>
                </a:lnTo>
                <a:lnTo>
                  <a:pt x="498682" y="34877"/>
                </a:lnTo>
                <a:lnTo>
                  <a:pt x="491670" y="30240"/>
                </a:lnTo>
                <a:lnTo>
                  <a:pt x="482302" y="25583"/>
                </a:lnTo>
                <a:lnTo>
                  <a:pt x="477628" y="20926"/>
                </a:lnTo>
                <a:lnTo>
                  <a:pt x="468260" y="16269"/>
                </a:lnTo>
                <a:lnTo>
                  <a:pt x="463567" y="13951"/>
                </a:lnTo>
                <a:lnTo>
                  <a:pt x="458892" y="9294"/>
                </a:lnTo>
                <a:lnTo>
                  <a:pt x="454199" y="9294"/>
                </a:lnTo>
                <a:lnTo>
                  <a:pt x="447187" y="4656"/>
                </a:lnTo>
                <a:lnTo>
                  <a:pt x="440156" y="0"/>
                </a:lnTo>
                <a:lnTo>
                  <a:pt x="437819" y="0"/>
                </a:lnTo>
                <a:lnTo>
                  <a:pt x="334811" y="86064"/>
                </a:lnTo>
                <a:close/>
              </a:path>
            </a:pathLst>
          </a:custGeom>
          <a:solidFill>
            <a:srgbClr val="2D69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037646" y="2556750"/>
            <a:ext cx="772611" cy="1732825"/>
          </a:xfrm>
          <a:custGeom>
            <a:avLst/>
            <a:gdLst/>
            <a:ahLst/>
            <a:cxnLst/>
            <a:rect l="l" t="t" r="r" b="b"/>
            <a:pathLst>
              <a:path w="772611" h="1732825">
                <a:moveTo>
                  <a:pt x="765580" y="600034"/>
                </a:moveTo>
                <a:lnTo>
                  <a:pt x="765580" y="506994"/>
                </a:lnTo>
                <a:lnTo>
                  <a:pt x="767917" y="490705"/>
                </a:lnTo>
                <a:lnTo>
                  <a:pt x="767917" y="474435"/>
                </a:lnTo>
                <a:lnTo>
                  <a:pt x="770274" y="458146"/>
                </a:lnTo>
                <a:lnTo>
                  <a:pt x="770274" y="369802"/>
                </a:lnTo>
                <a:lnTo>
                  <a:pt x="772611" y="360370"/>
                </a:lnTo>
                <a:lnTo>
                  <a:pt x="770274" y="351135"/>
                </a:lnTo>
                <a:lnTo>
                  <a:pt x="770274" y="325591"/>
                </a:lnTo>
                <a:lnTo>
                  <a:pt x="767917" y="316159"/>
                </a:lnTo>
                <a:lnTo>
                  <a:pt x="767917" y="292973"/>
                </a:lnTo>
                <a:lnTo>
                  <a:pt x="765580" y="283737"/>
                </a:lnTo>
                <a:lnTo>
                  <a:pt x="765580" y="276664"/>
                </a:lnTo>
                <a:lnTo>
                  <a:pt x="763243" y="269786"/>
                </a:lnTo>
                <a:lnTo>
                  <a:pt x="763243" y="262713"/>
                </a:lnTo>
                <a:lnTo>
                  <a:pt x="760906" y="255835"/>
                </a:lnTo>
                <a:lnTo>
                  <a:pt x="760906" y="248761"/>
                </a:lnTo>
                <a:lnTo>
                  <a:pt x="758550" y="241884"/>
                </a:lnTo>
                <a:lnTo>
                  <a:pt x="758550" y="237168"/>
                </a:lnTo>
                <a:lnTo>
                  <a:pt x="756212" y="230094"/>
                </a:lnTo>
                <a:lnTo>
                  <a:pt x="753875" y="223217"/>
                </a:lnTo>
                <a:lnTo>
                  <a:pt x="751538" y="218501"/>
                </a:lnTo>
                <a:lnTo>
                  <a:pt x="751538" y="211624"/>
                </a:lnTo>
                <a:lnTo>
                  <a:pt x="749201" y="206908"/>
                </a:lnTo>
                <a:lnTo>
                  <a:pt x="746844" y="200031"/>
                </a:lnTo>
                <a:lnTo>
                  <a:pt x="744507" y="195315"/>
                </a:lnTo>
                <a:lnTo>
                  <a:pt x="742170" y="190599"/>
                </a:lnTo>
                <a:lnTo>
                  <a:pt x="739833" y="183722"/>
                </a:lnTo>
                <a:lnTo>
                  <a:pt x="737496" y="179006"/>
                </a:lnTo>
                <a:lnTo>
                  <a:pt x="735139" y="174290"/>
                </a:lnTo>
                <a:lnTo>
                  <a:pt x="732802" y="169771"/>
                </a:lnTo>
                <a:lnTo>
                  <a:pt x="728128" y="160339"/>
                </a:lnTo>
                <a:lnTo>
                  <a:pt x="723434" y="151104"/>
                </a:lnTo>
                <a:lnTo>
                  <a:pt x="716423" y="141868"/>
                </a:lnTo>
                <a:lnTo>
                  <a:pt x="711729" y="132437"/>
                </a:lnTo>
                <a:lnTo>
                  <a:pt x="704718" y="125559"/>
                </a:lnTo>
                <a:lnTo>
                  <a:pt x="700024" y="116128"/>
                </a:lnTo>
                <a:lnTo>
                  <a:pt x="693013" y="106892"/>
                </a:lnTo>
                <a:lnTo>
                  <a:pt x="685982" y="100015"/>
                </a:lnTo>
                <a:lnTo>
                  <a:pt x="678951" y="92941"/>
                </a:lnTo>
                <a:lnTo>
                  <a:pt x="671940" y="86064"/>
                </a:lnTo>
                <a:lnTo>
                  <a:pt x="664909" y="78990"/>
                </a:lnTo>
                <a:lnTo>
                  <a:pt x="657878" y="72113"/>
                </a:lnTo>
                <a:lnTo>
                  <a:pt x="648530" y="65039"/>
                </a:lnTo>
                <a:lnTo>
                  <a:pt x="641499" y="57965"/>
                </a:lnTo>
                <a:lnTo>
                  <a:pt x="632131" y="51088"/>
                </a:lnTo>
                <a:lnTo>
                  <a:pt x="625100" y="44014"/>
                </a:lnTo>
                <a:lnTo>
                  <a:pt x="618089" y="37137"/>
                </a:lnTo>
                <a:lnTo>
                  <a:pt x="611058" y="30063"/>
                </a:lnTo>
                <a:lnTo>
                  <a:pt x="601690" y="23186"/>
                </a:lnTo>
                <a:lnTo>
                  <a:pt x="589985" y="18470"/>
                </a:lnTo>
                <a:lnTo>
                  <a:pt x="585311" y="13951"/>
                </a:lnTo>
                <a:lnTo>
                  <a:pt x="580617" y="11593"/>
                </a:lnTo>
                <a:lnTo>
                  <a:pt x="575943" y="9235"/>
                </a:lnTo>
                <a:lnTo>
                  <a:pt x="568912" y="9235"/>
                </a:lnTo>
                <a:lnTo>
                  <a:pt x="564238" y="6877"/>
                </a:lnTo>
                <a:lnTo>
                  <a:pt x="557207" y="4519"/>
                </a:lnTo>
                <a:lnTo>
                  <a:pt x="552533" y="2161"/>
                </a:lnTo>
                <a:lnTo>
                  <a:pt x="522092" y="2161"/>
                </a:lnTo>
                <a:lnTo>
                  <a:pt x="515081" y="0"/>
                </a:lnTo>
                <a:lnTo>
                  <a:pt x="482302" y="0"/>
                </a:lnTo>
                <a:lnTo>
                  <a:pt x="475272" y="2161"/>
                </a:lnTo>
                <a:lnTo>
                  <a:pt x="456536" y="2161"/>
                </a:lnTo>
                <a:lnTo>
                  <a:pt x="451862" y="4519"/>
                </a:lnTo>
                <a:lnTo>
                  <a:pt x="444831" y="4519"/>
                </a:lnTo>
                <a:lnTo>
                  <a:pt x="437819" y="6877"/>
                </a:lnTo>
                <a:lnTo>
                  <a:pt x="430788" y="9235"/>
                </a:lnTo>
                <a:lnTo>
                  <a:pt x="426114" y="9235"/>
                </a:lnTo>
                <a:lnTo>
                  <a:pt x="419083" y="11593"/>
                </a:lnTo>
                <a:lnTo>
                  <a:pt x="414390" y="11593"/>
                </a:lnTo>
                <a:lnTo>
                  <a:pt x="407378" y="13951"/>
                </a:lnTo>
                <a:lnTo>
                  <a:pt x="400348" y="13951"/>
                </a:lnTo>
                <a:lnTo>
                  <a:pt x="395673" y="16112"/>
                </a:lnTo>
                <a:lnTo>
                  <a:pt x="388642" y="16112"/>
                </a:lnTo>
                <a:lnTo>
                  <a:pt x="383968" y="18470"/>
                </a:lnTo>
                <a:lnTo>
                  <a:pt x="379275" y="18470"/>
                </a:lnTo>
                <a:lnTo>
                  <a:pt x="372263" y="20828"/>
                </a:lnTo>
                <a:lnTo>
                  <a:pt x="367569" y="23186"/>
                </a:lnTo>
                <a:lnTo>
                  <a:pt x="362895" y="23186"/>
                </a:lnTo>
                <a:lnTo>
                  <a:pt x="358201" y="25544"/>
                </a:lnTo>
                <a:lnTo>
                  <a:pt x="351190" y="27902"/>
                </a:lnTo>
                <a:lnTo>
                  <a:pt x="341822" y="30063"/>
                </a:lnTo>
                <a:lnTo>
                  <a:pt x="334791" y="32421"/>
                </a:lnTo>
                <a:lnTo>
                  <a:pt x="325423" y="34779"/>
                </a:lnTo>
                <a:lnTo>
                  <a:pt x="320749" y="37137"/>
                </a:lnTo>
                <a:lnTo>
                  <a:pt x="313718" y="39495"/>
                </a:lnTo>
                <a:lnTo>
                  <a:pt x="309044" y="44014"/>
                </a:lnTo>
                <a:lnTo>
                  <a:pt x="302013" y="46372"/>
                </a:lnTo>
                <a:lnTo>
                  <a:pt x="299676" y="48730"/>
                </a:lnTo>
                <a:lnTo>
                  <a:pt x="295002" y="48730"/>
                </a:lnTo>
                <a:lnTo>
                  <a:pt x="287971" y="51088"/>
                </a:lnTo>
                <a:lnTo>
                  <a:pt x="278603" y="55804"/>
                </a:lnTo>
                <a:lnTo>
                  <a:pt x="273929" y="57965"/>
                </a:lnTo>
                <a:lnTo>
                  <a:pt x="266898" y="60323"/>
                </a:lnTo>
                <a:lnTo>
                  <a:pt x="262224" y="65039"/>
                </a:lnTo>
                <a:lnTo>
                  <a:pt x="257530" y="67397"/>
                </a:lnTo>
                <a:lnTo>
                  <a:pt x="248162" y="69755"/>
                </a:lnTo>
                <a:lnTo>
                  <a:pt x="243488" y="74274"/>
                </a:lnTo>
                <a:lnTo>
                  <a:pt x="236457" y="78990"/>
                </a:lnTo>
                <a:lnTo>
                  <a:pt x="229446" y="83706"/>
                </a:lnTo>
                <a:lnTo>
                  <a:pt x="220078" y="88225"/>
                </a:lnTo>
                <a:lnTo>
                  <a:pt x="213047" y="92941"/>
                </a:lnTo>
                <a:lnTo>
                  <a:pt x="203679" y="97657"/>
                </a:lnTo>
                <a:lnTo>
                  <a:pt x="196668" y="102177"/>
                </a:lnTo>
                <a:lnTo>
                  <a:pt x="187300" y="109250"/>
                </a:lnTo>
                <a:lnTo>
                  <a:pt x="180269" y="113966"/>
                </a:lnTo>
                <a:lnTo>
                  <a:pt x="170921" y="120844"/>
                </a:lnTo>
                <a:lnTo>
                  <a:pt x="163890" y="127917"/>
                </a:lnTo>
                <a:lnTo>
                  <a:pt x="154522" y="134795"/>
                </a:lnTo>
                <a:lnTo>
                  <a:pt x="145154" y="141868"/>
                </a:lnTo>
                <a:lnTo>
                  <a:pt x="138143" y="148746"/>
                </a:lnTo>
                <a:lnTo>
                  <a:pt x="128775" y="155820"/>
                </a:lnTo>
                <a:lnTo>
                  <a:pt x="119407" y="162697"/>
                </a:lnTo>
                <a:lnTo>
                  <a:pt x="112376" y="172129"/>
                </a:lnTo>
                <a:lnTo>
                  <a:pt x="105365" y="181364"/>
                </a:lnTo>
                <a:lnTo>
                  <a:pt x="98334" y="190599"/>
                </a:lnTo>
                <a:lnTo>
                  <a:pt x="88966" y="197673"/>
                </a:lnTo>
                <a:lnTo>
                  <a:pt x="81935" y="209266"/>
                </a:lnTo>
                <a:lnTo>
                  <a:pt x="79598" y="213982"/>
                </a:lnTo>
                <a:lnTo>
                  <a:pt x="74924" y="218501"/>
                </a:lnTo>
                <a:lnTo>
                  <a:pt x="72587" y="223217"/>
                </a:lnTo>
                <a:lnTo>
                  <a:pt x="67893" y="230094"/>
                </a:lnTo>
                <a:lnTo>
                  <a:pt x="65556" y="234810"/>
                </a:lnTo>
                <a:lnTo>
                  <a:pt x="63219" y="239526"/>
                </a:lnTo>
                <a:lnTo>
                  <a:pt x="58525" y="246403"/>
                </a:lnTo>
                <a:lnTo>
                  <a:pt x="56188" y="251119"/>
                </a:lnTo>
                <a:lnTo>
                  <a:pt x="53851" y="258193"/>
                </a:lnTo>
                <a:lnTo>
                  <a:pt x="51513" y="265070"/>
                </a:lnTo>
                <a:lnTo>
                  <a:pt x="46820" y="272144"/>
                </a:lnTo>
                <a:lnTo>
                  <a:pt x="46820" y="276664"/>
                </a:lnTo>
                <a:lnTo>
                  <a:pt x="42146" y="283737"/>
                </a:lnTo>
                <a:lnTo>
                  <a:pt x="39808" y="290615"/>
                </a:lnTo>
                <a:lnTo>
                  <a:pt x="37452" y="297689"/>
                </a:lnTo>
                <a:lnTo>
                  <a:pt x="35115" y="304566"/>
                </a:lnTo>
                <a:lnTo>
                  <a:pt x="32778" y="311640"/>
                </a:lnTo>
                <a:lnTo>
                  <a:pt x="30440" y="318517"/>
                </a:lnTo>
                <a:lnTo>
                  <a:pt x="28103" y="325591"/>
                </a:lnTo>
                <a:lnTo>
                  <a:pt x="28103" y="332468"/>
                </a:lnTo>
                <a:lnTo>
                  <a:pt x="25747" y="339542"/>
                </a:lnTo>
                <a:lnTo>
                  <a:pt x="23410" y="346419"/>
                </a:lnTo>
                <a:lnTo>
                  <a:pt x="21073" y="353493"/>
                </a:lnTo>
                <a:lnTo>
                  <a:pt x="21073" y="360370"/>
                </a:lnTo>
                <a:lnTo>
                  <a:pt x="18735" y="369802"/>
                </a:lnTo>
                <a:lnTo>
                  <a:pt x="16398" y="376679"/>
                </a:lnTo>
                <a:lnTo>
                  <a:pt x="16398" y="392988"/>
                </a:lnTo>
                <a:lnTo>
                  <a:pt x="14042" y="400062"/>
                </a:lnTo>
                <a:lnTo>
                  <a:pt x="11705" y="406939"/>
                </a:lnTo>
                <a:lnTo>
                  <a:pt x="11705" y="414013"/>
                </a:lnTo>
                <a:lnTo>
                  <a:pt x="9367" y="420890"/>
                </a:lnTo>
                <a:lnTo>
                  <a:pt x="7030" y="430322"/>
                </a:lnTo>
                <a:lnTo>
                  <a:pt x="7030" y="437219"/>
                </a:lnTo>
                <a:lnTo>
                  <a:pt x="4693" y="444195"/>
                </a:lnTo>
                <a:lnTo>
                  <a:pt x="4693" y="467440"/>
                </a:lnTo>
                <a:lnTo>
                  <a:pt x="2337" y="474435"/>
                </a:lnTo>
                <a:lnTo>
                  <a:pt x="2337" y="490705"/>
                </a:lnTo>
                <a:lnTo>
                  <a:pt x="0" y="500019"/>
                </a:lnTo>
                <a:lnTo>
                  <a:pt x="0" y="809380"/>
                </a:lnTo>
                <a:lnTo>
                  <a:pt x="2337" y="825669"/>
                </a:lnTo>
                <a:lnTo>
                  <a:pt x="2337" y="1488582"/>
                </a:lnTo>
                <a:lnTo>
                  <a:pt x="4693" y="1493239"/>
                </a:lnTo>
                <a:lnTo>
                  <a:pt x="4693" y="1497896"/>
                </a:lnTo>
                <a:lnTo>
                  <a:pt x="7030" y="1500215"/>
                </a:lnTo>
                <a:lnTo>
                  <a:pt x="9367" y="1504871"/>
                </a:lnTo>
                <a:lnTo>
                  <a:pt x="11705" y="1509528"/>
                </a:lnTo>
                <a:lnTo>
                  <a:pt x="14042" y="1516504"/>
                </a:lnTo>
                <a:lnTo>
                  <a:pt x="16398" y="1521141"/>
                </a:lnTo>
                <a:lnTo>
                  <a:pt x="18735" y="1528136"/>
                </a:lnTo>
                <a:lnTo>
                  <a:pt x="21073" y="1535112"/>
                </a:lnTo>
                <a:lnTo>
                  <a:pt x="25747" y="1542087"/>
                </a:lnTo>
                <a:lnTo>
                  <a:pt x="28103" y="1549063"/>
                </a:lnTo>
                <a:lnTo>
                  <a:pt x="32778" y="1556039"/>
                </a:lnTo>
                <a:lnTo>
                  <a:pt x="37452" y="1565352"/>
                </a:lnTo>
                <a:lnTo>
                  <a:pt x="42146" y="1572328"/>
                </a:lnTo>
                <a:lnTo>
                  <a:pt x="46820" y="1581622"/>
                </a:lnTo>
                <a:lnTo>
                  <a:pt x="51513" y="1588598"/>
                </a:lnTo>
                <a:lnTo>
                  <a:pt x="53851" y="1597912"/>
                </a:lnTo>
                <a:lnTo>
                  <a:pt x="60881" y="1604887"/>
                </a:lnTo>
                <a:lnTo>
                  <a:pt x="65556" y="1611863"/>
                </a:lnTo>
                <a:lnTo>
                  <a:pt x="70230" y="1621176"/>
                </a:lnTo>
                <a:lnTo>
                  <a:pt x="77261" y="1628152"/>
                </a:lnTo>
                <a:lnTo>
                  <a:pt x="81935" y="1637446"/>
                </a:lnTo>
                <a:lnTo>
                  <a:pt x="88966" y="1642103"/>
                </a:lnTo>
                <a:lnTo>
                  <a:pt x="93660" y="1649079"/>
                </a:lnTo>
                <a:lnTo>
                  <a:pt x="98334" y="1656054"/>
                </a:lnTo>
                <a:lnTo>
                  <a:pt x="105365" y="1663030"/>
                </a:lnTo>
                <a:lnTo>
                  <a:pt x="112376" y="1667687"/>
                </a:lnTo>
                <a:lnTo>
                  <a:pt x="119407" y="1672344"/>
                </a:lnTo>
                <a:lnTo>
                  <a:pt x="124081" y="1677001"/>
                </a:lnTo>
                <a:lnTo>
                  <a:pt x="133449" y="1681638"/>
                </a:lnTo>
                <a:lnTo>
                  <a:pt x="138143" y="1683976"/>
                </a:lnTo>
                <a:lnTo>
                  <a:pt x="145154" y="1686295"/>
                </a:lnTo>
                <a:lnTo>
                  <a:pt x="152185" y="1690952"/>
                </a:lnTo>
                <a:lnTo>
                  <a:pt x="161553" y="1695609"/>
                </a:lnTo>
                <a:lnTo>
                  <a:pt x="170921" y="1697927"/>
                </a:lnTo>
                <a:lnTo>
                  <a:pt x="177932" y="1700246"/>
                </a:lnTo>
                <a:lnTo>
                  <a:pt x="187300" y="1704903"/>
                </a:lnTo>
                <a:lnTo>
                  <a:pt x="199005" y="1709560"/>
                </a:lnTo>
                <a:lnTo>
                  <a:pt x="203679" y="1709560"/>
                </a:lnTo>
                <a:lnTo>
                  <a:pt x="208373" y="1711878"/>
                </a:lnTo>
                <a:lnTo>
                  <a:pt x="213047" y="1711878"/>
                </a:lnTo>
                <a:lnTo>
                  <a:pt x="220078" y="1714217"/>
                </a:lnTo>
                <a:lnTo>
                  <a:pt x="224752" y="1716535"/>
                </a:lnTo>
                <a:lnTo>
                  <a:pt x="231783" y="1716535"/>
                </a:lnTo>
                <a:lnTo>
                  <a:pt x="236457" y="1718873"/>
                </a:lnTo>
                <a:lnTo>
                  <a:pt x="243488" y="1721192"/>
                </a:lnTo>
                <a:lnTo>
                  <a:pt x="255193" y="1721192"/>
                </a:lnTo>
                <a:lnTo>
                  <a:pt x="259887" y="1723511"/>
                </a:lnTo>
                <a:lnTo>
                  <a:pt x="266898" y="1725849"/>
                </a:lnTo>
                <a:lnTo>
                  <a:pt x="278603" y="1725849"/>
                </a:lnTo>
                <a:lnTo>
                  <a:pt x="285634" y="1728168"/>
                </a:lnTo>
                <a:lnTo>
                  <a:pt x="292645" y="1730486"/>
                </a:lnTo>
                <a:lnTo>
                  <a:pt x="325423" y="1730486"/>
                </a:lnTo>
                <a:lnTo>
                  <a:pt x="332454" y="1732825"/>
                </a:lnTo>
                <a:lnTo>
                  <a:pt x="376937" y="1732825"/>
                </a:lnTo>
                <a:lnTo>
                  <a:pt x="383968" y="1730486"/>
                </a:lnTo>
                <a:lnTo>
                  <a:pt x="414390" y="1730486"/>
                </a:lnTo>
                <a:lnTo>
                  <a:pt x="423758" y="1728168"/>
                </a:lnTo>
                <a:lnTo>
                  <a:pt x="430788" y="1728168"/>
                </a:lnTo>
                <a:lnTo>
                  <a:pt x="440156" y="1725849"/>
                </a:lnTo>
                <a:lnTo>
                  <a:pt x="447168" y="1725849"/>
                </a:lnTo>
                <a:lnTo>
                  <a:pt x="454199" y="1723511"/>
                </a:lnTo>
                <a:lnTo>
                  <a:pt x="463567" y="1721192"/>
                </a:lnTo>
                <a:lnTo>
                  <a:pt x="470597" y="1721192"/>
                </a:lnTo>
                <a:lnTo>
                  <a:pt x="479946" y="1718873"/>
                </a:lnTo>
                <a:lnTo>
                  <a:pt x="486977" y="1716535"/>
                </a:lnTo>
                <a:lnTo>
                  <a:pt x="496345" y="1716535"/>
                </a:lnTo>
                <a:lnTo>
                  <a:pt x="505713" y="1714217"/>
                </a:lnTo>
                <a:lnTo>
                  <a:pt x="512724" y="1709560"/>
                </a:lnTo>
                <a:lnTo>
                  <a:pt x="522092" y="1707241"/>
                </a:lnTo>
                <a:lnTo>
                  <a:pt x="531460" y="1704903"/>
                </a:lnTo>
                <a:lnTo>
                  <a:pt x="540828" y="1702584"/>
                </a:lnTo>
                <a:lnTo>
                  <a:pt x="547839" y="1700246"/>
                </a:lnTo>
                <a:lnTo>
                  <a:pt x="557207" y="1695609"/>
                </a:lnTo>
                <a:lnTo>
                  <a:pt x="564238" y="1693270"/>
                </a:lnTo>
                <a:lnTo>
                  <a:pt x="571269" y="1688633"/>
                </a:lnTo>
                <a:lnTo>
                  <a:pt x="578280" y="1686295"/>
                </a:lnTo>
                <a:lnTo>
                  <a:pt x="585311" y="1683976"/>
                </a:lnTo>
                <a:lnTo>
                  <a:pt x="592322" y="1679319"/>
                </a:lnTo>
                <a:lnTo>
                  <a:pt x="599353" y="1677001"/>
                </a:lnTo>
                <a:lnTo>
                  <a:pt x="606384" y="1674662"/>
                </a:lnTo>
                <a:lnTo>
                  <a:pt x="611058" y="1670025"/>
                </a:lnTo>
                <a:lnTo>
                  <a:pt x="615752" y="1667687"/>
                </a:lnTo>
                <a:lnTo>
                  <a:pt x="622763" y="1665368"/>
                </a:lnTo>
                <a:lnTo>
                  <a:pt x="627457" y="1663030"/>
                </a:lnTo>
                <a:lnTo>
                  <a:pt x="634468" y="1658393"/>
                </a:lnTo>
                <a:lnTo>
                  <a:pt x="639162" y="1656054"/>
                </a:lnTo>
                <a:lnTo>
                  <a:pt x="643836" y="1653736"/>
                </a:lnTo>
                <a:lnTo>
                  <a:pt x="650867" y="1646760"/>
                </a:lnTo>
                <a:lnTo>
                  <a:pt x="660235" y="1642103"/>
                </a:lnTo>
                <a:lnTo>
                  <a:pt x="667246" y="1635128"/>
                </a:lnTo>
                <a:lnTo>
                  <a:pt x="674277" y="1628152"/>
                </a:lnTo>
                <a:lnTo>
                  <a:pt x="681308" y="1623495"/>
                </a:lnTo>
                <a:lnTo>
                  <a:pt x="685982" y="1616520"/>
                </a:lnTo>
                <a:lnTo>
                  <a:pt x="690656" y="1609544"/>
                </a:lnTo>
                <a:lnTo>
                  <a:pt x="695350" y="1604887"/>
                </a:lnTo>
                <a:lnTo>
                  <a:pt x="697687" y="1597912"/>
                </a:lnTo>
                <a:lnTo>
                  <a:pt x="702361" y="1590936"/>
                </a:lnTo>
                <a:lnTo>
                  <a:pt x="704718" y="1583960"/>
                </a:lnTo>
                <a:lnTo>
                  <a:pt x="707055" y="1576965"/>
                </a:lnTo>
                <a:lnTo>
                  <a:pt x="709392" y="1569990"/>
                </a:lnTo>
                <a:lnTo>
                  <a:pt x="709392" y="1563014"/>
                </a:lnTo>
                <a:lnTo>
                  <a:pt x="711729" y="1556039"/>
                </a:lnTo>
                <a:lnTo>
                  <a:pt x="714066" y="1549063"/>
                </a:lnTo>
                <a:lnTo>
                  <a:pt x="714066" y="1530455"/>
                </a:lnTo>
                <a:lnTo>
                  <a:pt x="716423" y="1523479"/>
                </a:lnTo>
                <a:lnTo>
                  <a:pt x="716423" y="1504871"/>
                </a:lnTo>
                <a:lnTo>
                  <a:pt x="718760" y="1497896"/>
                </a:lnTo>
                <a:lnTo>
                  <a:pt x="718760" y="1486263"/>
                </a:lnTo>
                <a:lnTo>
                  <a:pt x="721097" y="1476950"/>
                </a:lnTo>
                <a:lnTo>
                  <a:pt x="721097" y="1437415"/>
                </a:lnTo>
                <a:lnTo>
                  <a:pt x="723434" y="1428101"/>
                </a:lnTo>
                <a:lnTo>
                  <a:pt x="723434" y="1416469"/>
                </a:lnTo>
                <a:lnTo>
                  <a:pt x="725791" y="1404856"/>
                </a:lnTo>
                <a:lnTo>
                  <a:pt x="725791" y="1362983"/>
                </a:lnTo>
                <a:lnTo>
                  <a:pt x="728128" y="1349012"/>
                </a:lnTo>
                <a:lnTo>
                  <a:pt x="728128" y="1332742"/>
                </a:lnTo>
                <a:lnTo>
                  <a:pt x="730465" y="1316453"/>
                </a:lnTo>
                <a:lnTo>
                  <a:pt x="730465" y="1300183"/>
                </a:lnTo>
                <a:lnTo>
                  <a:pt x="732802" y="1283894"/>
                </a:lnTo>
                <a:lnTo>
                  <a:pt x="732802" y="1246678"/>
                </a:lnTo>
                <a:lnTo>
                  <a:pt x="735139" y="1225732"/>
                </a:lnTo>
                <a:lnTo>
                  <a:pt x="735139" y="1186197"/>
                </a:lnTo>
                <a:lnTo>
                  <a:pt x="737496" y="1167589"/>
                </a:lnTo>
                <a:lnTo>
                  <a:pt x="737496" y="1146662"/>
                </a:lnTo>
                <a:lnTo>
                  <a:pt x="739833" y="1125716"/>
                </a:lnTo>
                <a:lnTo>
                  <a:pt x="739833" y="1104789"/>
                </a:lnTo>
                <a:lnTo>
                  <a:pt x="742170" y="1083843"/>
                </a:lnTo>
                <a:lnTo>
                  <a:pt x="742170" y="1060598"/>
                </a:lnTo>
                <a:lnTo>
                  <a:pt x="744507" y="1039651"/>
                </a:lnTo>
                <a:lnTo>
                  <a:pt x="744507" y="1016406"/>
                </a:lnTo>
                <a:lnTo>
                  <a:pt x="746844" y="995460"/>
                </a:lnTo>
                <a:lnTo>
                  <a:pt x="746844" y="972195"/>
                </a:lnTo>
                <a:lnTo>
                  <a:pt x="749201" y="948950"/>
                </a:lnTo>
                <a:lnTo>
                  <a:pt x="749201" y="928003"/>
                </a:lnTo>
                <a:lnTo>
                  <a:pt x="751538" y="904738"/>
                </a:lnTo>
                <a:lnTo>
                  <a:pt x="751538" y="881493"/>
                </a:lnTo>
                <a:lnTo>
                  <a:pt x="753875" y="858228"/>
                </a:lnTo>
                <a:lnTo>
                  <a:pt x="753875" y="814036"/>
                </a:lnTo>
                <a:lnTo>
                  <a:pt x="756212" y="790772"/>
                </a:lnTo>
                <a:lnTo>
                  <a:pt x="756212" y="746580"/>
                </a:lnTo>
                <a:lnTo>
                  <a:pt x="758550" y="723315"/>
                </a:lnTo>
                <a:lnTo>
                  <a:pt x="758550" y="702388"/>
                </a:lnTo>
                <a:lnTo>
                  <a:pt x="760906" y="681442"/>
                </a:lnTo>
                <a:lnTo>
                  <a:pt x="760906" y="639569"/>
                </a:lnTo>
                <a:lnTo>
                  <a:pt x="763243" y="618642"/>
                </a:lnTo>
                <a:lnTo>
                  <a:pt x="765580" y="600034"/>
                </a:lnTo>
                <a:close/>
              </a:path>
            </a:pathLst>
          </a:custGeom>
          <a:solidFill>
            <a:srgbClr val="D9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61057" y="2672879"/>
            <a:ext cx="379275" cy="1398037"/>
          </a:xfrm>
          <a:custGeom>
            <a:avLst/>
            <a:gdLst/>
            <a:ahLst/>
            <a:cxnLst/>
            <a:rect l="l" t="t" r="r" b="b"/>
            <a:pathLst>
              <a:path w="379275" h="1398037">
                <a:moveTo>
                  <a:pt x="30440" y="611844"/>
                </a:moveTo>
                <a:lnTo>
                  <a:pt x="28103" y="628113"/>
                </a:lnTo>
                <a:lnTo>
                  <a:pt x="28103" y="644403"/>
                </a:lnTo>
                <a:lnTo>
                  <a:pt x="25766" y="660692"/>
                </a:lnTo>
                <a:lnTo>
                  <a:pt x="23410" y="679300"/>
                </a:lnTo>
                <a:lnTo>
                  <a:pt x="23410" y="693251"/>
                </a:lnTo>
                <a:lnTo>
                  <a:pt x="21073" y="709541"/>
                </a:lnTo>
                <a:lnTo>
                  <a:pt x="18735" y="723492"/>
                </a:lnTo>
                <a:lnTo>
                  <a:pt x="18735" y="739762"/>
                </a:lnTo>
                <a:lnTo>
                  <a:pt x="16398" y="756051"/>
                </a:lnTo>
                <a:lnTo>
                  <a:pt x="16398" y="770002"/>
                </a:lnTo>
                <a:lnTo>
                  <a:pt x="14042" y="783973"/>
                </a:lnTo>
                <a:lnTo>
                  <a:pt x="14042" y="800243"/>
                </a:lnTo>
                <a:lnTo>
                  <a:pt x="11705" y="811875"/>
                </a:lnTo>
                <a:lnTo>
                  <a:pt x="11705" y="825826"/>
                </a:lnTo>
                <a:lnTo>
                  <a:pt x="9367" y="839797"/>
                </a:lnTo>
                <a:lnTo>
                  <a:pt x="9367" y="853748"/>
                </a:lnTo>
                <a:lnTo>
                  <a:pt x="7030" y="865380"/>
                </a:lnTo>
                <a:lnTo>
                  <a:pt x="7030" y="900278"/>
                </a:lnTo>
                <a:lnTo>
                  <a:pt x="4693" y="909572"/>
                </a:lnTo>
                <a:lnTo>
                  <a:pt x="4693" y="921205"/>
                </a:lnTo>
                <a:lnTo>
                  <a:pt x="2337" y="930499"/>
                </a:lnTo>
                <a:lnTo>
                  <a:pt x="2337" y="970053"/>
                </a:lnTo>
                <a:lnTo>
                  <a:pt x="0" y="974710"/>
                </a:lnTo>
                <a:lnTo>
                  <a:pt x="0" y="1000294"/>
                </a:lnTo>
                <a:lnTo>
                  <a:pt x="2337" y="1004931"/>
                </a:lnTo>
                <a:lnTo>
                  <a:pt x="4693" y="1011926"/>
                </a:lnTo>
                <a:lnTo>
                  <a:pt x="4693" y="1014245"/>
                </a:lnTo>
                <a:lnTo>
                  <a:pt x="7030" y="1021220"/>
                </a:lnTo>
                <a:lnTo>
                  <a:pt x="7030" y="1025877"/>
                </a:lnTo>
                <a:lnTo>
                  <a:pt x="9367" y="1030534"/>
                </a:lnTo>
                <a:lnTo>
                  <a:pt x="9367" y="1037510"/>
                </a:lnTo>
                <a:lnTo>
                  <a:pt x="11705" y="1042166"/>
                </a:lnTo>
                <a:lnTo>
                  <a:pt x="14042" y="1049142"/>
                </a:lnTo>
                <a:lnTo>
                  <a:pt x="16398" y="1056118"/>
                </a:lnTo>
                <a:lnTo>
                  <a:pt x="16398" y="1063093"/>
                </a:lnTo>
                <a:lnTo>
                  <a:pt x="18735" y="1070069"/>
                </a:lnTo>
                <a:lnTo>
                  <a:pt x="21073" y="1077044"/>
                </a:lnTo>
                <a:lnTo>
                  <a:pt x="23410" y="1086358"/>
                </a:lnTo>
                <a:lnTo>
                  <a:pt x="25766" y="1093334"/>
                </a:lnTo>
                <a:lnTo>
                  <a:pt x="28103" y="1102628"/>
                </a:lnTo>
                <a:lnTo>
                  <a:pt x="28103" y="1111942"/>
                </a:lnTo>
                <a:lnTo>
                  <a:pt x="32778" y="1118917"/>
                </a:lnTo>
                <a:lnTo>
                  <a:pt x="35115" y="1128231"/>
                </a:lnTo>
                <a:lnTo>
                  <a:pt x="37471" y="1137525"/>
                </a:lnTo>
                <a:lnTo>
                  <a:pt x="39808" y="1146839"/>
                </a:lnTo>
                <a:lnTo>
                  <a:pt x="42146" y="1156133"/>
                </a:lnTo>
                <a:lnTo>
                  <a:pt x="44483" y="1165447"/>
                </a:lnTo>
                <a:lnTo>
                  <a:pt x="49176" y="1174741"/>
                </a:lnTo>
                <a:lnTo>
                  <a:pt x="51513" y="1184055"/>
                </a:lnTo>
                <a:lnTo>
                  <a:pt x="53851" y="1193349"/>
                </a:lnTo>
                <a:lnTo>
                  <a:pt x="56188" y="1202663"/>
                </a:lnTo>
                <a:lnTo>
                  <a:pt x="60881" y="1211957"/>
                </a:lnTo>
                <a:lnTo>
                  <a:pt x="63219" y="1221271"/>
                </a:lnTo>
                <a:lnTo>
                  <a:pt x="65556" y="1230565"/>
                </a:lnTo>
                <a:lnTo>
                  <a:pt x="67893" y="1237541"/>
                </a:lnTo>
                <a:lnTo>
                  <a:pt x="70249" y="1246855"/>
                </a:lnTo>
                <a:lnTo>
                  <a:pt x="74924" y="1258487"/>
                </a:lnTo>
                <a:lnTo>
                  <a:pt x="77261" y="1267781"/>
                </a:lnTo>
                <a:lnTo>
                  <a:pt x="79598" y="1274757"/>
                </a:lnTo>
                <a:lnTo>
                  <a:pt x="81954" y="1284071"/>
                </a:lnTo>
                <a:lnTo>
                  <a:pt x="86629" y="1291046"/>
                </a:lnTo>
                <a:lnTo>
                  <a:pt x="88966" y="1300340"/>
                </a:lnTo>
                <a:lnTo>
                  <a:pt x="91303" y="1307336"/>
                </a:lnTo>
                <a:lnTo>
                  <a:pt x="95997" y="1316630"/>
                </a:lnTo>
                <a:lnTo>
                  <a:pt x="98334" y="1323605"/>
                </a:lnTo>
                <a:lnTo>
                  <a:pt x="100671" y="1330581"/>
                </a:lnTo>
                <a:lnTo>
                  <a:pt x="105365" y="1337556"/>
                </a:lnTo>
                <a:lnTo>
                  <a:pt x="107702" y="1344552"/>
                </a:lnTo>
                <a:lnTo>
                  <a:pt x="110039" y="1351527"/>
                </a:lnTo>
                <a:lnTo>
                  <a:pt x="112376" y="1356164"/>
                </a:lnTo>
                <a:lnTo>
                  <a:pt x="117070" y="1360821"/>
                </a:lnTo>
                <a:lnTo>
                  <a:pt x="119407" y="1367797"/>
                </a:lnTo>
                <a:lnTo>
                  <a:pt x="121744" y="1372454"/>
                </a:lnTo>
                <a:lnTo>
                  <a:pt x="126438" y="1377111"/>
                </a:lnTo>
                <a:lnTo>
                  <a:pt x="131112" y="1386405"/>
                </a:lnTo>
                <a:lnTo>
                  <a:pt x="135786" y="1391062"/>
                </a:lnTo>
                <a:lnTo>
                  <a:pt x="142817" y="1395719"/>
                </a:lnTo>
                <a:lnTo>
                  <a:pt x="147511" y="1398037"/>
                </a:lnTo>
                <a:lnTo>
                  <a:pt x="152185" y="1395719"/>
                </a:lnTo>
                <a:lnTo>
                  <a:pt x="152185" y="1391062"/>
                </a:lnTo>
                <a:lnTo>
                  <a:pt x="154522" y="1386405"/>
                </a:lnTo>
                <a:lnTo>
                  <a:pt x="156859" y="1379429"/>
                </a:lnTo>
                <a:lnTo>
                  <a:pt x="159216" y="1370135"/>
                </a:lnTo>
                <a:lnTo>
                  <a:pt x="161553" y="1360821"/>
                </a:lnTo>
                <a:lnTo>
                  <a:pt x="163890" y="1349189"/>
                </a:lnTo>
                <a:lnTo>
                  <a:pt x="163890" y="1335238"/>
                </a:lnTo>
                <a:lnTo>
                  <a:pt x="168564" y="1321287"/>
                </a:lnTo>
                <a:lnTo>
                  <a:pt x="168564" y="1307336"/>
                </a:lnTo>
                <a:lnTo>
                  <a:pt x="170921" y="1291046"/>
                </a:lnTo>
                <a:lnTo>
                  <a:pt x="173258" y="1272438"/>
                </a:lnTo>
                <a:lnTo>
                  <a:pt x="173258" y="1253830"/>
                </a:lnTo>
                <a:lnTo>
                  <a:pt x="175595" y="1235222"/>
                </a:lnTo>
                <a:lnTo>
                  <a:pt x="177932" y="1216614"/>
                </a:lnTo>
                <a:lnTo>
                  <a:pt x="177932" y="1193349"/>
                </a:lnTo>
                <a:lnTo>
                  <a:pt x="180269" y="1170084"/>
                </a:lnTo>
                <a:lnTo>
                  <a:pt x="182626" y="1146839"/>
                </a:lnTo>
                <a:lnTo>
                  <a:pt x="184963" y="1123574"/>
                </a:lnTo>
                <a:lnTo>
                  <a:pt x="184963" y="1100309"/>
                </a:lnTo>
                <a:lnTo>
                  <a:pt x="187300" y="1074726"/>
                </a:lnTo>
                <a:lnTo>
                  <a:pt x="187300" y="1049142"/>
                </a:lnTo>
                <a:lnTo>
                  <a:pt x="189637" y="1023558"/>
                </a:lnTo>
                <a:lnTo>
                  <a:pt x="189637" y="995637"/>
                </a:lnTo>
                <a:lnTo>
                  <a:pt x="191994" y="970053"/>
                </a:lnTo>
                <a:lnTo>
                  <a:pt x="191994" y="942131"/>
                </a:lnTo>
                <a:lnTo>
                  <a:pt x="194331" y="914229"/>
                </a:lnTo>
                <a:lnTo>
                  <a:pt x="194331" y="886307"/>
                </a:lnTo>
                <a:lnTo>
                  <a:pt x="196668" y="858405"/>
                </a:lnTo>
                <a:lnTo>
                  <a:pt x="199005" y="830483"/>
                </a:lnTo>
                <a:lnTo>
                  <a:pt x="199005" y="772340"/>
                </a:lnTo>
                <a:lnTo>
                  <a:pt x="201342" y="744419"/>
                </a:lnTo>
                <a:lnTo>
                  <a:pt x="201342" y="716516"/>
                </a:lnTo>
                <a:lnTo>
                  <a:pt x="203699" y="688594"/>
                </a:lnTo>
                <a:lnTo>
                  <a:pt x="206036" y="660692"/>
                </a:lnTo>
                <a:lnTo>
                  <a:pt x="206036" y="604868"/>
                </a:lnTo>
                <a:lnTo>
                  <a:pt x="208373" y="576946"/>
                </a:lnTo>
                <a:lnTo>
                  <a:pt x="208373" y="549044"/>
                </a:lnTo>
                <a:lnTo>
                  <a:pt x="210710" y="523441"/>
                </a:lnTo>
                <a:lnTo>
                  <a:pt x="210710" y="497857"/>
                </a:lnTo>
                <a:lnTo>
                  <a:pt x="213047" y="472274"/>
                </a:lnTo>
                <a:lnTo>
                  <a:pt x="213047" y="446690"/>
                </a:lnTo>
                <a:lnTo>
                  <a:pt x="215404" y="423425"/>
                </a:lnTo>
                <a:lnTo>
                  <a:pt x="215404" y="400160"/>
                </a:lnTo>
                <a:lnTo>
                  <a:pt x="217741" y="379234"/>
                </a:lnTo>
                <a:lnTo>
                  <a:pt x="217741" y="355969"/>
                </a:lnTo>
                <a:lnTo>
                  <a:pt x="220078" y="335042"/>
                </a:lnTo>
                <a:lnTo>
                  <a:pt x="220078" y="314194"/>
                </a:lnTo>
                <a:lnTo>
                  <a:pt x="222415" y="295527"/>
                </a:lnTo>
                <a:lnTo>
                  <a:pt x="222415" y="276860"/>
                </a:lnTo>
                <a:lnTo>
                  <a:pt x="224752" y="260551"/>
                </a:lnTo>
                <a:lnTo>
                  <a:pt x="224752" y="244242"/>
                </a:lnTo>
                <a:lnTo>
                  <a:pt x="227109" y="232649"/>
                </a:lnTo>
                <a:lnTo>
                  <a:pt x="227109" y="218698"/>
                </a:lnTo>
                <a:lnTo>
                  <a:pt x="229446" y="207105"/>
                </a:lnTo>
                <a:lnTo>
                  <a:pt x="231783" y="195511"/>
                </a:lnTo>
                <a:lnTo>
                  <a:pt x="231783" y="186080"/>
                </a:lnTo>
                <a:lnTo>
                  <a:pt x="234120" y="179202"/>
                </a:lnTo>
                <a:lnTo>
                  <a:pt x="236477" y="174487"/>
                </a:lnTo>
                <a:lnTo>
                  <a:pt x="236477" y="169967"/>
                </a:lnTo>
                <a:lnTo>
                  <a:pt x="238814" y="167609"/>
                </a:lnTo>
                <a:lnTo>
                  <a:pt x="245825" y="158177"/>
                </a:lnTo>
                <a:lnTo>
                  <a:pt x="252856" y="153658"/>
                </a:lnTo>
                <a:lnTo>
                  <a:pt x="257530" y="151300"/>
                </a:lnTo>
                <a:lnTo>
                  <a:pt x="262224" y="146584"/>
                </a:lnTo>
                <a:lnTo>
                  <a:pt x="269235" y="144226"/>
                </a:lnTo>
                <a:lnTo>
                  <a:pt x="273929" y="144226"/>
                </a:lnTo>
                <a:lnTo>
                  <a:pt x="280960" y="142065"/>
                </a:lnTo>
                <a:lnTo>
                  <a:pt x="285634" y="139707"/>
                </a:lnTo>
                <a:lnTo>
                  <a:pt x="292665" y="139707"/>
                </a:lnTo>
                <a:lnTo>
                  <a:pt x="299676" y="137349"/>
                </a:lnTo>
                <a:lnTo>
                  <a:pt x="304370" y="134991"/>
                </a:lnTo>
                <a:lnTo>
                  <a:pt x="311381" y="134991"/>
                </a:lnTo>
                <a:lnTo>
                  <a:pt x="318412" y="132633"/>
                </a:lnTo>
                <a:lnTo>
                  <a:pt x="325443" y="132633"/>
                </a:lnTo>
                <a:lnTo>
                  <a:pt x="330117" y="130275"/>
                </a:lnTo>
                <a:lnTo>
                  <a:pt x="337148" y="130275"/>
                </a:lnTo>
                <a:lnTo>
                  <a:pt x="341822" y="128114"/>
                </a:lnTo>
                <a:lnTo>
                  <a:pt x="348853" y="128114"/>
                </a:lnTo>
                <a:lnTo>
                  <a:pt x="358201" y="123398"/>
                </a:lnTo>
                <a:lnTo>
                  <a:pt x="367569" y="121040"/>
                </a:lnTo>
                <a:lnTo>
                  <a:pt x="372263" y="113966"/>
                </a:lnTo>
                <a:lnTo>
                  <a:pt x="376937" y="109447"/>
                </a:lnTo>
                <a:lnTo>
                  <a:pt x="379275" y="102373"/>
                </a:lnTo>
                <a:lnTo>
                  <a:pt x="379275" y="95496"/>
                </a:lnTo>
                <a:lnTo>
                  <a:pt x="374600" y="86064"/>
                </a:lnTo>
                <a:lnTo>
                  <a:pt x="372263" y="79187"/>
                </a:lnTo>
                <a:lnTo>
                  <a:pt x="365232" y="69952"/>
                </a:lnTo>
                <a:lnTo>
                  <a:pt x="360558" y="65236"/>
                </a:lnTo>
                <a:lnTo>
                  <a:pt x="355864" y="58162"/>
                </a:lnTo>
                <a:lnTo>
                  <a:pt x="348853" y="53642"/>
                </a:lnTo>
                <a:lnTo>
                  <a:pt x="339485" y="46569"/>
                </a:lnTo>
                <a:lnTo>
                  <a:pt x="332454" y="44211"/>
                </a:lnTo>
                <a:lnTo>
                  <a:pt x="323086" y="39691"/>
                </a:lnTo>
                <a:lnTo>
                  <a:pt x="313718" y="34976"/>
                </a:lnTo>
                <a:lnTo>
                  <a:pt x="306707" y="30260"/>
                </a:lnTo>
                <a:lnTo>
                  <a:pt x="297339" y="25740"/>
                </a:lnTo>
                <a:lnTo>
                  <a:pt x="287971" y="21024"/>
                </a:lnTo>
                <a:lnTo>
                  <a:pt x="278603" y="18666"/>
                </a:lnTo>
                <a:lnTo>
                  <a:pt x="271592" y="13951"/>
                </a:lnTo>
                <a:lnTo>
                  <a:pt x="262224" y="9431"/>
                </a:lnTo>
                <a:lnTo>
                  <a:pt x="252856" y="4715"/>
                </a:lnTo>
                <a:lnTo>
                  <a:pt x="245825" y="2357"/>
                </a:lnTo>
                <a:lnTo>
                  <a:pt x="236477" y="0"/>
                </a:lnTo>
                <a:lnTo>
                  <a:pt x="227109" y="2357"/>
                </a:lnTo>
                <a:lnTo>
                  <a:pt x="220078" y="2357"/>
                </a:lnTo>
                <a:lnTo>
                  <a:pt x="215404" y="4715"/>
                </a:lnTo>
                <a:lnTo>
                  <a:pt x="210710" y="7073"/>
                </a:lnTo>
                <a:lnTo>
                  <a:pt x="206036" y="11789"/>
                </a:lnTo>
                <a:lnTo>
                  <a:pt x="199005" y="13951"/>
                </a:lnTo>
                <a:lnTo>
                  <a:pt x="194331" y="16309"/>
                </a:lnTo>
                <a:lnTo>
                  <a:pt x="189637" y="21024"/>
                </a:lnTo>
                <a:lnTo>
                  <a:pt x="184963" y="27902"/>
                </a:lnTo>
                <a:lnTo>
                  <a:pt x="177932" y="32618"/>
                </a:lnTo>
                <a:lnTo>
                  <a:pt x="170921" y="39691"/>
                </a:lnTo>
                <a:lnTo>
                  <a:pt x="163890" y="46569"/>
                </a:lnTo>
                <a:lnTo>
                  <a:pt x="159216" y="53642"/>
                </a:lnTo>
                <a:lnTo>
                  <a:pt x="152185" y="62878"/>
                </a:lnTo>
                <a:lnTo>
                  <a:pt x="147511" y="72113"/>
                </a:lnTo>
                <a:lnTo>
                  <a:pt x="145154" y="76829"/>
                </a:lnTo>
                <a:lnTo>
                  <a:pt x="142817" y="81545"/>
                </a:lnTo>
                <a:lnTo>
                  <a:pt x="138143" y="88422"/>
                </a:lnTo>
                <a:lnTo>
                  <a:pt x="135786" y="93138"/>
                </a:lnTo>
                <a:lnTo>
                  <a:pt x="131112" y="100015"/>
                </a:lnTo>
                <a:lnTo>
                  <a:pt x="128775" y="104731"/>
                </a:lnTo>
                <a:lnTo>
                  <a:pt x="126438" y="111805"/>
                </a:lnTo>
                <a:lnTo>
                  <a:pt x="124081" y="118682"/>
                </a:lnTo>
                <a:lnTo>
                  <a:pt x="121744" y="123398"/>
                </a:lnTo>
                <a:lnTo>
                  <a:pt x="117070" y="130275"/>
                </a:lnTo>
                <a:lnTo>
                  <a:pt x="114733" y="137349"/>
                </a:lnTo>
                <a:lnTo>
                  <a:pt x="112376" y="146584"/>
                </a:lnTo>
                <a:lnTo>
                  <a:pt x="110039" y="153658"/>
                </a:lnTo>
                <a:lnTo>
                  <a:pt x="105365" y="160535"/>
                </a:lnTo>
                <a:lnTo>
                  <a:pt x="103008" y="167609"/>
                </a:lnTo>
                <a:lnTo>
                  <a:pt x="100671" y="176844"/>
                </a:lnTo>
                <a:lnTo>
                  <a:pt x="98334" y="186080"/>
                </a:lnTo>
                <a:lnTo>
                  <a:pt x="95997" y="193153"/>
                </a:lnTo>
                <a:lnTo>
                  <a:pt x="93660" y="202389"/>
                </a:lnTo>
                <a:lnTo>
                  <a:pt x="91303" y="211820"/>
                </a:lnTo>
                <a:lnTo>
                  <a:pt x="88966" y="221056"/>
                </a:lnTo>
                <a:lnTo>
                  <a:pt x="86629" y="232649"/>
                </a:lnTo>
                <a:lnTo>
                  <a:pt x="81954" y="242081"/>
                </a:lnTo>
                <a:lnTo>
                  <a:pt x="79598" y="253674"/>
                </a:lnTo>
                <a:lnTo>
                  <a:pt x="77261" y="265267"/>
                </a:lnTo>
                <a:lnTo>
                  <a:pt x="74924" y="276860"/>
                </a:lnTo>
                <a:lnTo>
                  <a:pt x="72587" y="288453"/>
                </a:lnTo>
                <a:lnTo>
                  <a:pt x="70249" y="302404"/>
                </a:lnTo>
                <a:lnTo>
                  <a:pt x="67893" y="314194"/>
                </a:lnTo>
                <a:lnTo>
                  <a:pt x="65556" y="328067"/>
                </a:lnTo>
                <a:lnTo>
                  <a:pt x="63219" y="342018"/>
                </a:lnTo>
                <a:lnTo>
                  <a:pt x="60881" y="358307"/>
                </a:lnTo>
                <a:lnTo>
                  <a:pt x="58525" y="372258"/>
                </a:lnTo>
                <a:lnTo>
                  <a:pt x="56188" y="386209"/>
                </a:lnTo>
                <a:lnTo>
                  <a:pt x="56188" y="402499"/>
                </a:lnTo>
                <a:lnTo>
                  <a:pt x="53851" y="418768"/>
                </a:lnTo>
                <a:lnTo>
                  <a:pt x="49176" y="432739"/>
                </a:lnTo>
                <a:lnTo>
                  <a:pt x="49176" y="449009"/>
                </a:lnTo>
                <a:lnTo>
                  <a:pt x="46820" y="462980"/>
                </a:lnTo>
                <a:lnTo>
                  <a:pt x="44483" y="481588"/>
                </a:lnTo>
                <a:lnTo>
                  <a:pt x="42146" y="497857"/>
                </a:lnTo>
                <a:lnTo>
                  <a:pt x="39808" y="511808"/>
                </a:lnTo>
                <a:lnTo>
                  <a:pt x="37471" y="528098"/>
                </a:lnTo>
                <a:lnTo>
                  <a:pt x="37471" y="546706"/>
                </a:lnTo>
                <a:lnTo>
                  <a:pt x="35115" y="562995"/>
                </a:lnTo>
                <a:lnTo>
                  <a:pt x="32778" y="579265"/>
                </a:lnTo>
                <a:lnTo>
                  <a:pt x="30440" y="595554"/>
                </a:lnTo>
                <a:lnTo>
                  <a:pt x="30440" y="611844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522287" y="2635741"/>
            <a:ext cx="250499" cy="1570088"/>
          </a:xfrm>
          <a:custGeom>
            <a:avLst/>
            <a:gdLst/>
            <a:ahLst/>
            <a:cxnLst/>
            <a:rect l="l" t="t" r="r" b="b"/>
            <a:pathLst>
              <a:path w="250499" h="1570088">
                <a:moveTo>
                  <a:pt x="189637" y="1372375"/>
                </a:moveTo>
                <a:lnTo>
                  <a:pt x="191974" y="1367718"/>
                </a:lnTo>
                <a:lnTo>
                  <a:pt x="194311" y="1358424"/>
                </a:lnTo>
                <a:lnTo>
                  <a:pt x="194311" y="1351449"/>
                </a:lnTo>
                <a:lnTo>
                  <a:pt x="196668" y="1344473"/>
                </a:lnTo>
                <a:lnTo>
                  <a:pt x="199005" y="1337478"/>
                </a:lnTo>
                <a:lnTo>
                  <a:pt x="199005" y="1330502"/>
                </a:lnTo>
                <a:lnTo>
                  <a:pt x="201342" y="1321208"/>
                </a:lnTo>
                <a:lnTo>
                  <a:pt x="201342" y="1302600"/>
                </a:lnTo>
                <a:lnTo>
                  <a:pt x="203679" y="1293286"/>
                </a:lnTo>
                <a:lnTo>
                  <a:pt x="203679" y="1260727"/>
                </a:lnTo>
                <a:lnTo>
                  <a:pt x="206016" y="1246776"/>
                </a:lnTo>
                <a:lnTo>
                  <a:pt x="206016" y="1232805"/>
                </a:lnTo>
                <a:lnTo>
                  <a:pt x="208373" y="1218854"/>
                </a:lnTo>
                <a:lnTo>
                  <a:pt x="208373" y="1200246"/>
                </a:lnTo>
                <a:lnTo>
                  <a:pt x="210710" y="1183976"/>
                </a:lnTo>
                <a:lnTo>
                  <a:pt x="210710" y="1165368"/>
                </a:lnTo>
                <a:lnTo>
                  <a:pt x="213047" y="1149079"/>
                </a:lnTo>
                <a:lnTo>
                  <a:pt x="213047" y="1128133"/>
                </a:lnTo>
                <a:lnTo>
                  <a:pt x="215384" y="1109525"/>
                </a:lnTo>
                <a:lnTo>
                  <a:pt x="215384" y="1086279"/>
                </a:lnTo>
                <a:lnTo>
                  <a:pt x="217721" y="1067671"/>
                </a:lnTo>
                <a:lnTo>
                  <a:pt x="217721" y="1044406"/>
                </a:lnTo>
                <a:lnTo>
                  <a:pt x="220078" y="1023460"/>
                </a:lnTo>
                <a:lnTo>
                  <a:pt x="220078" y="1000215"/>
                </a:lnTo>
                <a:lnTo>
                  <a:pt x="222415" y="974631"/>
                </a:lnTo>
                <a:lnTo>
                  <a:pt x="224752" y="951366"/>
                </a:lnTo>
                <a:lnTo>
                  <a:pt x="224752" y="902518"/>
                </a:lnTo>
                <a:lnTo>
                  <a:pt x="227089" y="879253"/>
                </a:lnTo>
                <a:lnTo>
                  <a:pt x="229426" y="853669"/>
                </a:lnTo>
                <a:lnTo>
                  <a:pt x="229426" y="802502"/>
                </a:lnTo>
                <a:lnTo>
                  <a:pt x="231783" y="776899"/>
                </a:lnTo>
                <a:lnTo>
                  <a:pt x="234120" y="751315"/>
                </a:lnTo>
                <a:lnTo>
                  <a:pt x="234120" y="702467"/>
                </a:lnTo>
                <a:lnTo>
                  <a:pt x="236457" y="676883"/>
                </a:lnTo>
                <a:lnTo>
                  <a:pt x="236457" y="651300"/>
                </a:lnTo>
                <a:lnTo>
                  <a:pt x="238794" y="625716"/>
                </a:lnTo>
                <a:lnTo>
                  <a:pt x="238794" y="600133"/>
                </a:lnTo>
                <a:lnTo>
                  <a:pt x="241151" y="576868"/>
                </a:lnTo>
                <a:lnTo>
                  <a:pt x="241151" y="551284"/>
                </a:lnTo>
                <a:lnTo>
                  <a:pt x="243488" y="528019"/>
                </a:lnTo>
                <a:lnTo>
                  <a:pt x="243488" y="479171"/>
                </a:lnTo>
                <a:lnTo>
                  <a:pt x="245825" y="455906"/>
                </a:lnTo>
                <a:lnTo>
                  <a:pt x="245825" y="390788"/>
                </a:lnTo>
                <a:lnTo>
                  <a:pt x="248162" y="369841"/>
                </a:lnTo>
                <a:lnTo>
                  <a:pt x="248162" y="232649"/>
                </a:lnTo>
                <a:lnTo>
                  <a:pt x="250499" y="218698"/>
                </a:lnTo>
                <a:lnTo>
                  <a:pt x="248162" y="207105"/>
                </a:lnTo>
                <a:lnTo>
                  <a:pt x="248162" y="165251"/>
                </a:lnTo>
                <a:lnTo>
                  <a:pt x="245825" y="160535"/>
                </a:lnTo>
                <a:lnTo>
                  <a:pt x="245825" y="155820"/>
                </a:lnTo>
                <a:lnTo>
                  <a:pt x="243488" y="151104"/>
                </a:lnTo>
                <a:lnTo>
                  <a:pt x="243488" y="144226"/>
                </a:lnTo>
                <a:lnTo>
                  <a:pt x="241151" y="139511"/>
                </a:lnTo>
                <a:lnTo>
                  <a:pt x="238794" y="132633"/>
                </a:lnTo>
                <a:lnTo>
                  <a:pt x="236457" y="127917"/>
                </a:lnTo>
                <a:lnTo>
                  <a:pt x="234120" y="121040"/>
                </a:lnTo>
                <a:lnTo>
                  <a:pt x="231783" y="116324"/>
                </a:lnTo>
                <a:lnTo>
                  <a:pt x="231783" y="111608"/>
                </a:lnTo>
                <a:lnTo>
                  <a:pt x="227089" y="100015"/>
                </a:lnTo>
                <a:lnTo>
                  <a:pt x="222415" y="90780"/>
                </a:lnTo>
                <a:lnTo>
                  <a:pt x="217721" y="83706"/>
                </a:lnTo>
                <a:lnTo>
                  <a:pt x="213047" y="74471"/>
                </a:lnTo>
                <a:lnTo>
                  <a:pt x="208373" y="67397"/>
                </a:lnTo>
                <a:lnTo>
                  <a:pt x="206016" y="60520"/>
                </a:lnTo>
                <a:lnTo>
                  <a:pt x="203679" y="53446"/>
                </a:lnTo>
                <a:lnTo>
                  <a:pt x="199005" y="51088"/>
                </a:lnTo>
                <a:lnTo>
                  <a:pt x="196668" y="44211"/>
                </a:lnTo>
                <a:lnTo>
                  <a:pt x="194311" y="41853"/>
                </a:lnTo>
                <a:lnTo>
                  <a:pt x="121744" y="0"/>
                </a:lnTo>
                <a:lnTo>
                  <a:pt x="121744" y="2357"/>
                </a:lnTo>
                <a:lnTo>
                  <a:pt x="124081" y="7073"/>
                </a:lnTo>
                <a:lnTo>
                  <a:pt x="126418" y="11593"/>
                </a:lnTo>
                <a:lnTo>
                  <a:pt x="126418" y="37137"/>
                </a:lnTo>
                <a:lnTo>
                  <a:pt x="124081" y="41853"/>
                </a:lnTo>
                <a:lnTo>
                  <a:pt x="121744" y="48927"/>
                </a:lnTo>
                <a:lnTo>
                  <a:pt x="117050" y="55804"/>
                </a:lnTo>
                <a:lnTo>
                  <a:pt x="112376" y="62878"/>
                </a:lnTo>
                <a:lnTo>
                  <a:pt x="107682" y="69755"/>
                </a:lnTo>
                <a:lnTo>
                  <a:pt x="103008" y="74471"/>
                </a:lnTo>
                <a:lnTo>
                  <a:pt x="100671" y="79187"/>
                </a:lnTo>
                <a:lnTo>
                  <a:pt x="100671" y="86064"/>
                </a:lnTo>
                <a:lnTo>
                  <a:pt x="98334" y="93138"/>
                </a:lnTo>
                <a:lnTo>
                  <a:pt x="98334" y="102373"/>
                </a:lnTo>
                <a:lnTo>
                  <a:pt x="95977" y="111608"/>
                </a:lnTo>
                <a:lnTo>
                  <a:pt x="95977" y="123201"/>
                </a:lnTo>
                <a:lnTo>
                  <a:pt x="93640" y="134991"/>
                </a:lnTo>
                <a:lnTo>
                  <a:pt x="91303" y="146584"/>
                </a:lnTo>
                <a:lnTo>
                  <a:pt x="91303" y="160535"/>
                </a:lnTo>
                <a:lnTo>
                  <a:pt x="88966" y="176844"/>
                </a:lnTo>
                <a:lnTo>
                  <a:pt x="86629" y="190796"/>
                </a:lnTo>
                <a:lnTo>
                  <a:pt x="86629" y="207105"/>
                </a:lnTo>
                <a:lnTo>
                  <a:pt x="84272" y="223217"/>
                </a:lnTo>
                <a:lnTo>
                  <a:pt x="84272" y="260551"/>
                </a:lnTo>
                <a:lnTo>
                  <a:pt x="81935" y="279218"/>
                </a:lnTo>
                <a:lnTo>
                  <a:pt x="81935" y="321071"/>
                </a:lnTo>
                <a:lnTo>
                  <a:pt x="79598" y="341900"/>
                </a:lnTo>
                <a:lnTo>
                  <a:pt x="79598" y="362866"/>
                </a:lnTo>
                <a:lnTo>
                  <a:pt x="77261" y="386131"/>
                </a:lnTo>
                <a:lnTo>
                  <a:pt x="77261" y="432661"/>
                </a:lnTo>
                <a:lnTo>
                  <a:pt x="74924" y="455906"/>
                </a:lnTo>
                <a:lnTo>
                  <a:pt x="74924" y="528019"/>
                </a:lnTo>
                <a:lnTo>
                  <a:pt x="72567" y="553603"/>
                </a:lnTo>
                <a:lnTo>
                  <a:pt x="72567" y="628035"/>
                </a:lnTo>
                <a:lnTo>
                  <a:pt x="70230" y="653618"/>
                </a:lnTo>
                <a:lnTo>
                  <a:pt x="70230" y="728070"/>
                </a:lnTo>
                <a:lnTo>
                  <a:pt x="67893" y="753654"/>
                </a:lnTo>
                <a:lnTo>
                  <a:pt x="67893" y="804821"/>
                </a:lnTo>
                <a:lnTo>
                  <a:pt x="65556" y="828086"/>
                </a:lnTo>
                <a:lnTo>
                  <a:pt x="65556" y="902518"/>
                </a:lnTo>
                <a:lnTo>
                  <a:pt x="63199" y="925783"/>
                </a:lnTo>
                <a:lnTo>
                  <a:pt x="63199" y="1076966"/>
                </a:lnTo>
                <a:lnTo>
                  <a:pt x="60862" y="1097912"/>
                </a:lnTo>
                <a:lnTo>
                  <a:pt x="60862" y="1183976"/>
                </a:lnTo>
                <a:lnTo>
                  <a:pt x="58525" y="1197928"/>
                </a:lnTo>
                <a:lnTo>
                  <a:pt x="58525" y="1293286"/>
                </a:lnTo>
                <a:lnTo>
                  <a:pt x="56188" y="1300262"/>
                </a:lnTo>
                <a:lnTo>
                  <a:pt x="56188" y="1325865"/>
                </a:lnTo>
                <a:lnTo>
                  <a:pt x="53851" y="1332841"/>
                </a:lnTo>
                <a:lnTo>
                  <a:pt x="53851" y="1358424"/>
                </a:lnTo>
                <a:lnTo>
                  <a:pt x="51494" y="1363081"/>
                </a:lnTo>
                <a:lnTo>
                  <a:pt x="51494" y="1386326"/>
                </a:lnTo>
                <a:lnTo>
                  <a:pt x="49157" y="1390983"/>
                </a:lnTo>
                <a:lnTo>
                  <a:pt x="49157" y="1411930"/>
                </a:lnTo>
                <a:lnTo>
                  <a:pt x="46820" y="1416567"/>
                </a:lnTo>
                <a:lnTo>
                  <a:pt x="46820" y="1423542"/>
                </a:lnTo>
                <a:lnTo>
                  <a:pt x="44483" y="1428199"/>
                </a:lnTo>
                <a:lnTo>
                  <a:pt x="44483" y="1444489"/>
                </a:lnTo>
                <a:lnTo>
                  <a:pt x="42146" y="1449146"/>
                </a:lnTo>
                <a:lnTo>
                  <a:pt x="42146" y="1456121"/>
                </a:lnTo>
                <a:lnTo>
                  <a:pt x="39789" y="1465415"/>
                </a:lnTo>
                <a:lnTo>
                  <a:pt x="39789" y="1474729"/>
                </a:lnTo>
                <a:lnTo>
                  <a:pt x="37452" y="1481705"/>
                </a:lnTo>
                <a:lnTo>
                  <a:pt x="35115" y="1490999"/>
                </a:lnTo>
                <a:lnTo>
                  <a:pt x="32778" y="1497975"/>
                </a:lnTo>
                <a:lnTo>
                  <a:pt x="30440" y="1507288"/>
                </a:lnTo>
                <a:lnTo>
                  <a:pt x="28084" y="1511945"/>
                </a:lnTo>
                <a:lnTo>
                  <a:pt x="28084" y="1518921"/>
                </a:lnTo>
                <a:lnTo>
                  <a:pt x="25747" y="1523578"/>
                </a:lnTo>
                <a:lnTo>
                  <a:pt x="23410" y="1530553"/>
                </a:lnTo>
                <a:lnTo>
                  <a:pt x="18716" y="1539847"/>
                </a:lnTo>
                <a:lnTo>
                  <a:pt x="14042" y="1546823"/>
                </a:lnTo>
                <a:lnTo>
                  <a:pt x="9367" y="1551480"/>
                </a:lnTo>
                <a:lnTo>
                  <a:pt x="7011" y="1556137"/>
                </a:lnTo>
                <a:lnTo>
                  <a:pt x="0" y="1563112"/>
                </a:lnTo>
                <a:lnTo>
                  <a:pt x="0" y="1567769"/>
                </a:lnTo>
                <a:lnTo>
                  <a:pt x="2337" y="1567769"/>
                </a:lnTo>
                <a:lnTo>
                  <a:pt x="7011" y="1570088"/>
                </a:lnTo>
                <a:lnTo>
                  <a:pt x="16379" y="1570088"/>
                </a:lnTo>
                <a:lnTo>
                  <a:pt x="23410" y="1567769"/>
                </a:lnTo>
                <a:lnTo>
                  <a:pt x="32778" y="1567769"/>
                </a:lnTo>
                <a:lnTo>
                  <a:pt x="35115" y="1565431"/>
                </a:lnTo>
                <a:lnTo>
                  <a:pt x="39789" y="1563112"/>
                </a:lnTo>
                <a:lnTo>
                  <a:pt x="46820" y="1560794"/>
                </a:lnTo>
                <a:lnTo>
                  <a:pt x="51494" y="1558455"/>
                </a:lnTo>
                <a:lnTo>
                  <a:pt x="58525" y="1553818"/>
                </a:lnTo>
                <a:lnTo>
                  <a:pt x="63199" y="1551480"/>
                </a:lnTo>
                <a:lnTo>
                  <a:pt x="70230" y="1546823"/>
                </a:lnTo>
                <a:lnTo>
                  <a:pt x="74924" y="1544504"/>
                </a:lnTo>
                <a:lnTo>
                  <a:pt x="81935" y="1539847"/>
                </a:lnTo>
                <a:lnTo>
                  <a:pt x="88966" y="1532872"/>
                </a:lnTo>
                <a:lnTo>
                  <a:pt x="95977" y="1528215"/>
                </a:lnTo>
                <a:lnTo>
                  <a:pt x="103008" y="1523578"/>
                </a:lnTo>
                <a:lnTo>
                  <a:pt x="110039" y="1516583"/>
                </a:lnTo>
                <a:lnTo>
                  <a:pt x="117050" y="1509607"/>
                </a:lnTo>
                <a:lnTo>
                  <a:pt x="121744" y="1502631"/>
                </a:lnTo>
                <a:lnTo>
                  <a:pt x="128755" y="1497975"/>
                </a:lnTo>
                <a:lnTo>
                  <a:pt x="133449" y="1490999"/>
                </a:lnTo>
                <a:lnTo>
                  <a:pt x="138123" y="1486362"/>
                </a:lnTo>
                <a:lnTo>
                  <a:pt x="142817" y="1481705"/>
                </a:lnTo>
                <a:lnTo>
                  <a:pt x="147491" y="1477048"/>
                </a:lnTo>
                <a:lnTo>
                  <a:pt x="152165" y="1470072"/>
                </a:lnTo>
                <a:lnTo>
                  <a:pt x="156859" y="1465415"/>
                </a:lnTo>
                <a:lnTo>
                  <a:pt x="159196" y="1458440"/>
                </a:lnTo>
                <a:lnTo>
                  <a:pt x="161533" y="1453783"/>
                </a:lnTo>
                <a:lnTo>
                  <a:pt x="166227" y="1446807"/>
                </a:lnTo>
                <a:lnTo>
                  <a:pt x="168564" y="1442150"/>
                </a:lnTo>
                <a:lnTo>
                  <a:pt x="170901" y="1435175"/>
                </a:lnTo>
                <a:lnTo>
                  <a:pt x="175595" y="1430538"/>
                </a:lnTo>
                <a:lnTo>
                  <a:pt x="177932" y="1423542"/>
                </a:lnTo>
                <a:lnTo>
                  <a:pt x="177932" y="1418905"/>
                </a:lnTo>
                <a:lnTo>
                  <a:pt x="180269" y="1411930"/>
                </a:lnTo>
                <a:lnTo>
                  <a:pt x="182606" y="1407273"/>
                </a:lnTo>
                <a:lnTo>
                  <a:pt x="182606" y="1400297"/>
                </a:lnTo>
                <a:lnTo>
                  <a:pt x="184943" y="1393302"/>
                </a:lnTo>
                <a:lnTo>
                  <a:pt x="187300" y="1386326"/>
                </a:lnTo>
                <a:lnTo>
                  <a:pt x="189637" y="1381689"/>
                </a:lnTo>
                <a:lnTo>
                  <a:pt x="189637" y="1372375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829273" y="2284606"/>
            <a:ext cx="430788" cy="1290869"/>
          </a:xfrm>
          <a:custGeom>
            <a:avLst/>
            <a:gdLst/>
            <a:ahLst/>
            <a:cxnLst/>
            <a:rect l="l" t="t" r="r" b="b"/>
            <a:pathLst>
              <a:path w="430788" h="1290869">
                <a:moveTo>
                  <a:pt x="7030" y="921028"/>
                </a:moveTo>
                <a:lnTo>
                  <a:pt x="7030" y="941954"/>
                </a:lnTo>
                <a:lnTo>
                  <a:pt x="9367" y="948930"/>
                </a:lnTo>
                <a:lnTo>
                  <a:pt x="9367" y="955925"/>
                </a:lnTo>
                <a:lnTo>
                  <a:pt x="11705" y="965219"/>
                </a:lnTo>
                <a:lnTo>
                  <a:pt x="11705" y="972195"/>
                </a:lnTo>
                <a:lnTo>
                  <a:pt x="14061" y="979170"/>
                </a:lnTo>
                <a:lnTo>
                  <a:pt x="14061" y="988484"/>
                </a:lnTo>
                <a:lnTo>
                  <a:pt x="16398" y="997778"/>
                </a:lnTo>
                <a:lnTo>
                  <a:pt x="16398" y="1004754"/>
                </a:lnTo>
                <a:lnTo>
                  <a:pt x="18735" y="1014068"/>
                </a:lnTo>
                <a:lnTo>
                  <a:pt x="18735" y="1021043"/>
                </a:lnTo>
                <a:lnTo>
                  <a:pt x="21073" y="1030357"/>
                </a:lnTo>
                <a:lnTo>
                  <a:pt x="21073" y="1037333"/>
                </a:lnTo>
                <a:lnTo>
                  <a:pt x="23410" y="1046627"/>
                </a:lnTo>
                <a:lnTo>
                  <a:pt x="25766" y="1055941"/>
                </a:lnTo>
                <a:lnTo>
                  <a:pt x="28103" y="1062916"/>
                </a:lnTo>
                <a:lnTo>
                  <a:pt x="28103" y="1072210"/>
                </a:lnTo>
                <a:lnTo>
                  <a:pt x="30440" y="1079206"/>
                </a:lnTo>
                <a:lnTo>
                  <a:pt x="30440" y="1088500"/>
                </a:lnTo>
                <a:lnTo>
                  <a:pt x="32778" y="1097814"/>
                </a:lnTo>
                <a:lnTo>
                  <a:pt x="32778" y="1104789"/>
                </a:lnTo>
                <a:lnTo>
                  <a:pt x="35115" y="1114083"/>
                </a:lnTo>
                <a:lnTo>
                  <a:pt x="37471" y="1123397"/>
                </a:lnTo>
                <a:lnTo>
                  <a:pt x="39808" y="1130373"/>
                </a:lnTo>
                <a:lnTo>
                  <a:pt x="39808" y="1139667"/>
                </a:lnTo>
                <a:lnTo>
                  <a:pt x="42146" y="1146643"/>
                </a:lnTo>
                <a:lnTo>
                  <a:pt x="42146" y="1153638"/>
                </a:lnTo>
                <a:lnTo>
                  <a:pt x="44483" y="1162932"/>
                </a:lnTo>
                <a:lnTo>
                  <a:pt x="44483" y="1169907"/>
                </a:lnTo>
                <a:lnTo>
                  <a:pt x="46839" y="1176883"/>
                </a:lnTo>
                <a:lnTo>
                  <a:pt x="49176" y="1186197"/>
                </a:lnTo>
                <a:lnTo>
                  <a:pt x="49176" y="1200148"/>
                </a:lnTo>
                <a:lnTo>
                  <a:pt x="51513" y="1207124"/>
                </a:lnTo>
                <a:lnTo>
                  <a:pt x="53851" y="1211780"/>
                </a:lnTo>
                <a:lnTo>
                  <a:pt x="53851" y="1225732"/>
                </a:lnTo>
                <a:lnTo>
                  <a:pt x="56188" y="1232707"/>
                </a:lnTo>
                <a:lnTo>
                  <a:pt x="58544" y="1237364"/>
                </a:lnTo>
                <a:lnTo>
                  <a:pt x="58544" y="1244340"/>
                </a:lnTo>
                <a:lnTo>
                  <a:pt x="60881" y="1253653"/>
                </a:lnTo>
                <a:lnTo>
                  <a:pt x="63219" y="1262948"/>
                </a:lnTo>
                <a:lnTo>
                  <a:pt x="63219" y="1269923"/>
                </a:lnTo>
                <a:lnTo>
                  <a:pt x="65556" y="1279237"/>
                </a:lnTo>
                <a:lnTo>
                  <a:pt x="67893" y="1283894"/>
                </a:lnTo>
                <a:lnTo>
                  <a:pt x="67893" y="1288551"/>
                </a:lnTo>
                <a:lnTo>
                  <a:pt x="70249" y="1290869"/>
                </a:lnTo>
                <a:lnTo>
                  <a:pt x="199005" y="1207124"/>
                </a:lnTo>
                <a:lnTo>
                  <a:pt x="196668" y="1207124"/>
                </a:lnTo>
                <a:lnTo>
                  <a:pt x="196668" y="1195491"/>
                </a:lnTo>
                <a:lnTo>
                  <a:pt x="194331" y="1190854"/>
                </a:lnTo>
                <a:lnTo>
                  <a:pt x="194331" y="1186197"/>
                </a:lnTo>
                <a:lnTo>
                  <a:pt x="191994" y="1179221"/>
                </a:lnTo>
                <a:lnTo>
                  <a:pt x="191994" y="1155956"/>
                </a:lnTo>
                <a:lnTo>
                  <a:pt x="189637" y="1148981"/>
                </a:lnTo>
                <a:lnTo>
                  <a:pt x="189637" y="1144324"/>
                </a:lnTo>
                <a:lnTo>
                  <a:pt x="187300" y="1135030"/>
                </a:lnTo>
                <a:lnTo>
                  <a:pt x="187300" y="1109426"/>
                </a:lnTo>
                <a:lnTo>
                  <a:pt x="184963" y="1100132"/>
                </a:lnTo>
                <a:lnTo>
                  <a:pt x="184963" y="1090818"/>
                </a:lnTo>
                <a:lnTo>
                  <a:pt x="182626" y="1081524"/>
                </a:lnTo>
                <a:lnTo>
                  <a:pt x="182626" y="1060598"/>
                </a:lnTo>
                <a:lnTo>
                  <a:pt x="180289" y="1051284"/>
                </a:lnTo>
                <a:lnTo>
                  <a:pt x="180289" y="1030357"/>
                </a:lnTo>
                <a:lnTo>
                  <a:pt x="177932" y="1018725"/>
                </a:lnTo>
                <a:lnTo>
                  <a:pt x="177932" y="983827"/>
                </a:lnTo>
                <a:lnTo>
                  <a:pt x="175595" y="972195"/>
                </a:lnTo>
                <a:lnTo>
                  <a:pt x="175595" y="960562"/>
                </a:lnTo>
                <a:lnTo>
                  <a:pt x="173258" y="946611"/>
                </a:lnTo>
                <a:lnTo>
                  <a:pt x="173258" y="886130"/>
                </a:lnTo>
                <a:lnTo>
                  <a:pt x="170921" y="872179"/>
                </a:lnTo>
                <a:lnTo>
                  <a:pt x="170921" y="707026"/>
                </a:lnTo>
                <a:lnTo>
                  <a:pt x="173258" y="693035"/>
                </a:lnTo>
                <a:lnTo>
                  <a:pt x="173258" y="669849"/>
                </a:lnTo>
                <a:lnTo>
                  <a:pt x="175595" y="658256"/>
                </a:lnTo>
                <a:lnTo>
                  <a:pt x="175595" y="646466"/>
                </a:lnTo>
                <a:lnTo>
                  <a:pt x="177932" y="634873"/>
                </a:lnTo>
                <a:lnTo>
                  <a:pt x="177932" y="623280"/>
                </a:lnTo>
                <a:lnTo>
                  <a:pt x="180289" y="611687"/>
                </a:lnTo>
                <a:lnTo>
                  <a:pt x="182626" y="602451"/>
                </a:lnTo>
                <a:lnTo>
                  <a:pt x="184963" y="590662"/>
                </a:lnTo>
                <a:lnTo>
                  <a:pt x="184963" y="581426"/>
                </a:lnTo>
                <a:lnTo>
                  <a:pt x="187300" y="569833"/>
                </a:lnTo>
                <a:lnTo>
                  <a:pt x="187300" y="558240"/>
                </a:lnTo>
                <a:lnTo>
                  <a:pt x="189637" y="548808"/>
                </a:lnTo>
                <a:lnTo>
                  <a:pt x="191994" y="537215"/>
                </a:lnTo>
                <a:lnTo>
                  <a:pt x="191994" y="527980"/>
                </a:lnTo>
                <a:lnTo>
                  <a:pt x="194331" y="518548"/>
                </a:lnTo>
                <a:lnTo>
                  <a:pt x="196668" y="506955"/>
                </a:lnTo>
                <a:lnTo>
                  <a:pt x="196668" y="497720"/>
                </a:lnTo>
                <a:lnTo>
                  <a:pt x="199005" y="488288"/>
                </a:lnTo>
                <a:lnTo>
                  <a:pt x="201342" y="476695"/>
                </a:lnTo>
                <a:lnTo>
                  <a:pt x="203699" y="469818"/>
                </a:lnTo>
                <a:lnTo>
                  <a:pt x="203699" y="460386"/>
                </a:lnTo>
                <a:lnTo>
                  <a:pt x="206036" y="451151"/>
                </a:lnTo>
                <a:lnTo>
                  <a:pt x="208373" y="441915"/>
                </a:lnTo>
                <a:lnTo>
                  <a:pt x="210710" y="432484"/>
                </a:lnTo>
                <a:lnTo>
                  <a:pt x="210710" y="423248"/>
                </a:lnTo>
                <a:lnTo>
                  <a:pt x="213067" y="414013"/>
                </a:lnTo>
                <a:lnTo>
                  <a:pt x="215404" y="406939"/>
                </a:lnTo>
                <a:lnTo>
                  <a:pt x="217741" y="397704"/>
                </a:lnTo>
                <a:lnTo>
                  <a:pt x="217741" y="388272"/>
                </a:lnTo>
                <a:lnTo>
                  <a:pt x="220078" y="381395"/>
                </a:lnTo>
                <a:lnTo>
                  <a:pt x="222415" y="372160"/>
                </a:lnTo>
                <a:lnTo>
                  <a:pt x="224772" y="365086"/>
                </a:lnTo>
                <a:lnTo>
                  <a:pt x="224772" y="358209"/>
                </a:lnTo>
                <a:lnTo>
                  <a:pt x="229446" y="348777"/>
                </a:lnTo>
                <a:lnTo>
                  <a:pt x="229446" y="341900"/>
                </a:lnTo>
                <a:lnTo>
                  <a:pt x="231783" y="334826"/>
                </a:lnTo>
                <a:lnTo>
                  <a:pt x="234120" y="327949"/>
                </a:lnTo>
                <a:lnTo>
                  <a:pt x="236477" y="320875"/>
                </a:lnTo>
                <a:lnTo>
                  <a:pt x="238814" y="313998"/>
                </a:lnTo>
                <a:lnTo>
                  <a:pt x="241151" y="309282"/>
                </a:lnTo>
                <a:lnTo>
                  <a:pt x="241151" y="300046"/>
                </a:lnTo>
                <a:lnTo>
                  <a:pt x="243488" y="295331"/>
                </a:lnTo>
                <a:lnTo>
                  <a:pt x="245825" y="288257"/>
                </a:lnTo>
                <a:lnTo>
                  <a:pt x="248182" y="281379"/>
                </a:lnTo>
                <a:lnTo>
                  <a:pt x="250519" y="274306"/>
                </a:lnTo>
                <a:lnTo>
                  <a:pt x="252856" y="269786"/>
                </a:lnTo>
                <a:lnTo>
                  <a:pt x="255193" y="265070"/>
                </a:lnTo>
                <a:lnTo>
                  <a:pt x="257550" y="258193"/>
                </a:lnTo>
                <a:lnTo>
                  <a:pt x="259887" y="253477"/>
                </a:lnTo>
                <a:lnTo>
                  <a:pt x="259887" y="246403"/>
                </a:lnTo>
                <a:lnTo>
                  <a:pt x="262224" y="241884"/>
                </a:lnTo>
                <a:lnTo>
                  <a:pt x="266898" y="237168"/>
                </a:lnTo>
                <a:lnTo>
                  <a:pt x="269255" y="227933"/>
                </a:lnTo>
                <a:lnTo>
                  <a:pt x="276266" y="218501"/>
                </a:lnTo>
                <a:lnTo>
                  <a:pt x="278603" y="211624"/>
                </a:lnTo>
                <a:lnTo>
                  <a:pt x="283297" y="202192"/>
                </a:lnTo>
                <a:lnTo>
                  <a:pt x="287971" y="197673"/>
                </a:lnTo>
                <a:lnTo>
                  <a:pt x="292665" y="190599"/>
                </a:lnTo>
                <a:lnTo>
                  <a:pt x="297339" y="186080"/>
                </a:lnTo>
                <a:lnTo>
                  <a:pt x="302033" y="181364"/>
                </a:lnTo>
                <a:lnTo>
                  <a:pt x="306707" y="176648"/>
                </a:lnTo>
                <a:lnTo>
                  <a:pt x="313738" y="174290"/>
                </a:lnTo>
                <a:lnTo>
                  <a:pt x="323086" y="167413"/>
                </a:lnTo>
                <a:lnTo>
                  <a:pt x="332454" y="162697"/>
                </a:lnTo>
                <a:lnTo>
                  <a:pt x="341822" y="158177"/>
                </a:lnTo>
                <a:lnTo>
                  <a:pt x="353527" y="153462"/>
                </a:lnTo>
                <a:lnTo>
                  <a:pt x="362895" y="148746"/>
                </a:lnTo>
                <a:lnTo>
                  <a:pt x="372263" y="144030"/>
                </a:lnTo>
                <a:lnTo>
                  <a:pt x="381631" y="141868"/>
                </a:lnTo>
                <a:lnTo>
                  <a:pt x="390999" y="139511"/>
                </a:lnTo>
                <a:lnTo>
                  <a:pt x="398010" y="134795"/>
                </a:lnTo>
                <a:lnTo>
                  <a:pt x="405041" y="132437"/>
                </a:lnTo>
                <a:lnTo>
                  <a:pt x="412053" y="130079"/>
                </a:lnTo>
                <a:lnTo>
                  <a:pt x="419083" y="130079"/>
                </a:lnTo>
                <a:lnTo>
                  <a:pt x="426114" y="125559"/>
                </a:lnTo>
                <a:lnTo>
                  <a:pt x="430788" y="125559"/>
                </a:lnTo>
                <a:lnTo>
                  <a:pt x="412053" y="4519"/>
                </a:lnTo>
                <a:lnTo>
                  <a:pt x="407378" y="2161"/>
                </a:lnTo>
                <a:lnTo>
                  <a:pt x="400348" y="0"/>
                </a:lnTo>
                <a:lnTo>
                  <a:pt x="372263" y="0"/>
                </a:lnTo>
                <a:lnTo>
                  <a:pt x="365232" y="2161"/>
                </a:lnTo>
                <a:lnTo>
                  <a:pt x="358221" y="2161"/>
                </a:lnTo>
                <a:lnTo>
                  <a:pt x="351190" y="4519"/>
                </a:lnTo>
                <a:lnTo>
                  <a:pt x="341822" y="4519"/>
                </a:lnTo>
                <a:lnTo>
                  <a:pt x="334791" y="9235"/>
                </a:lnTo>
                <a:lnTo>
                  <a:pt x="325443" y="9235"/>
                </a:lnTo>
                <a:lnTo>
                  <a:pt x="316075" y="13951"/>
                </a:lnTo>
                <a:lnTo>
                  <a:pt x="304370" y="16112"/>
                </a:lnTo>
                <a:lnTo>
                  <a:pt x="295002" y="20828"/>
                </a:lnTo>
                <a:lnTo>
                  <a:pt x="290308" y="23186"/>
                </a:lnTo>
                <a:lnTo>
                  <a:pt x="285634" y="25544"/>
                </a:lnTo>
                <a:lnTo>
                  <a:pt x="278603" y="30063"/>
                </a:lnTo>
                <a:lnTo>
                  <a:pt x="273929" y="32421"/>
                </a:lnTo>
                <a:lnTo>
                  <a:pt x="269255" y="34779"/>
                </a:lnTo>
                <a:lnTo>
                  <a:pt x="262224" y="37137"/>
                </a:lnTo>
                <a:lnTo>
                  <a:pt x="257550" y="41853"/>
                </a:lnTo>
                <a:lnTo>
                  <a:pt x="252856" y="46372"/>
                </a:lnTo>
                <a:lnTo>
                  <a:pt x="245825" y="48730"/>
                </a:lnTo>
                <a:lnTo>
                  <a:pt x="238814" y="53446"/>
                </a:lnTo>
                <a:lnTo>
                  <a:pt x="234120" y="57965"/>
                </a:lnTo>
                <a:lnTo>
                  <a:pt x="229446" y="62681"/>
                </a:lnTo>
                <a:lnTo>
                  <a:pt x="222415" y="67397"/>
                </a:lnTo>
                <a:lnTo>
                  <a:pt x="217741" y="72113"/>
                </a:lnTo>
                <a:lnTo>
                  <a:pt x="210710" y="78990"/>
                </a:lnTo>
                <a:lnTo>
                  <a:pt x="206036" y="83706"/>
                </a:lnTo>
                <a:lnTo>
                  <a:pt x="199005" y="88225"/>
                </a:lnTo>
                <a:lnTo>
                  <a:pt x="191994" y="95299"/>
                </a:lnTo>
                <a:lnTo>
                  <a:pt x="187300" y="100015"/>
                </a:lnTo>
                <a:lnTo>
                  <a:pt x="180289" y="106892"/>
                </a:lnTo>
                <a:lnTo>
                  <a:pt x="173258" y="113966"/>
                </a:lnTo>
                <a:lnTo>
                  <a:pt x="168584" y="120844"/>
                </a:lnTo>
                <a:lnTo>
                  <a:pt x="161553" y="127917"/>
                </a:lnTo>
                <a:lnTo>
                  <a:pt x="156859" y="137153"/>
                </a:lnTo>
                <a:lnTo>
                  <a:pt x="149848" y="144030"/>
                </a:lnTo>
                <a:lnTo>
                  <a:pt x="142817" y="151104"/>
                </a:lnTo>
                <a:lnTo>
                  <a:pt x="138143" y="160339"/>
                </a:lnTo>
                <a:lnTo>
                  <a:pt x="131112" y="169771"/>
                </a:lnTo>
                <a:lnTo>
                  <a:pt x="126438" y="179006"/>
                </a:lnTo>
                <a:lnTo>
                  <a:pt x="119407" y="188241"/>
                </a:lnTo>
                <a:lnTo>
                  <a:pt x="114733" y="200031"/>
                </a:lnTo>
                <a:lnTo>
                  <a:pt x="110039" y="211624"/>
                </a:lnTo>
                <a:lnTo>
                  <a:pt x="105365" y="220859"/>
                </a:lnTo>
                <a:lnTo>
                  <a:pt x="98334" y="232452"/>
                </a:lnTo>
                <a:lnTo>
                  <a:pt x="93660" y="244242"/>
                </a:lnTo>
                <a:lnTo>
                  <a:pt x="88966" y="255835"/>
                </a:lnTo>
                <a:lnTo>
                  <a:pt x="84292" y="267428"/>
                </a:lnTo>
                <a:lnTo>
                  <a:pt x="79617" y="281379"/>
                </a:lnTo>
                <a:lnTo>
                  <a:pt x="74924" y="292973"/>
                </a:lnTo>
                <a:lnTo>
                  <a:pt x="72587" y="304566"/>
                </a:lnTo>
                <a:lnTo>
                  <a:pt x="67893" y="318517"/>
                </a:lnTo>
                <a:lnTo>
                  <a:pt x="63219" y="330110"/>
                </a:lnTo>
                <a:lnTo>
                  <a:pt x="58544" y="344258"/>
                </a:lnTo>
                <a:lnTo>
                  <a:pt x="56188" y="358209"/>
                </a:lnTo>
                <a:lnTo>
                  <a:pt x="53851" y="372160"/>
                </a:lnTo>
                <a:lnTo>
                  <a:pt x="49176" y="386111"/>
                </a:lnTo>
                <a:lnTo>
                  <a:pt x="46839" y="400062"/>
                </a:lnTo>
                <a:lnTo>
                  <a:pt x="44483" y="414013"/>
                </a:lnTo>
                <a:lnTo>
                  <a:pt x="39808" y="427964"/>
                </a:lnTo>
                <a:lnTo>
                  <a:pt x="37471" y="441915"/>
                </a:lnTo>
                <a:lnTo>
                  <a:pt x="35115" y="455866"/>
                </a:lnTo>
                <a:lnTo>
                  <a:pt x="32778" y="469818"/>
                </a:lnTo>
                <a:lnTo>
                  <a:pt x="30440" y="486127"/>
                </a:lnTo>
                <a:lnTo>
                  <a:pt x="28103" y="500078"/>
                </a:lnTo>
                <a:lnTo>
                  <a:pt x="25766" y="514029"/>
                </a:lnTo>
                <a:lnTo>
                  <a:pt x="23410" y="530338"/>
                </a:lnTo>
                <a:lnTo>
                  <a:pt x="21073" y="544289"/>
                </a:lnTo>
                <a:lnTo>
                  <a:pt x="18735" y="558240"/>
                </a:lnTo>
                <a:lnTo>
                  <a:pt x="16398" y="572191"/>
                </a:lnTo>
                <a:lnTo>
                  <a:pt x="16398" y="586142"/>
                </a:lnTo>
                <a:lnTo>
                  <a:pt x="14061" y="600093"/>
                </a:lnTo>
                <a:lnTo>
                  <a:pt x="11705" y="614044"/>
                </a:lnTo>
                <a:lnTo>
                  <a:pt x="11705" y="625638"/>
                </a:lnTo>
                <a:lnTo>
                  <a:pt x="9367" y="641947"/>
                </a:lnTo>
                <a:lnTo>
                  <a:pt x="7030" y="653540"/>
                </a:lnTo>
                <a:lnTo>
                  <a:pt x="7030" y="667491"/>
                </a:lnTo>
                <a:lnTo>
                  <a:pt x="4693" y="679084"/>
                </a:lnTo>
                <a:lnTo>
                  <a:pt x="4693" y="704707"/>
                </a:lnTo>
                <a:lnTo>
                  <a:pt x="2356" y="718658"/>
                </a:lnTo>
                <a:lnTo>
                  <a:pt x="2356" y="753555"/>
                </a:lnTo>
                <a:lnTo>
                  <a:pt x="0" y="765188"/>
                </a:lnTo>
                <a:lnTo>
                  <a:pt x="0" y="865204"/>
                </a:lnTo>
                <a:lnTo>
                  <a:pt x="2356" y="872179"/>
                </a:lnTo>
                <a:lnTo>
                  <a:pt x="2356" y="895444"/>
                </a:lnTo>
                <a:lnTo>
                  <a:pt x="4693" y="902420"/>
                </a:lnTo>
                <a:lnTo>
                  <a:pt x="4693" y="914052"/>
                </a:lnTo>
                <a:lnTo>
                  <a:pt x="7030" y="921028"/>
                </a:lnTo>
                <a:close/>
              </a:path>
            </a:pathLst>
          </a:custGeom>
          <a:solidFill>
            <a:srgbClr val="2D2D3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815231" y="3375425"/>
            <a:ext cx="323086" cy="932758"/>
          </a:xfrm>
          <a:custGeom>
            <a:avLst/>
            <a:gdLst/>
            <a:ahLst/>
            <a:cxnLst/>
            <a:rect l="l" t="t" r="r" b="b"/>
            <a:pathLst>
              <a:path w="323086" h="932758">
                <a:moveTo>
                  <a:pt x="323086" y="842037"/>
                </a:moveTo>
                <a:lnTo>
                  <a:pt x="320749" y="835061"/>
                </a:lnTo>
                <a:lnTo>
                  <a:pt x="320749" y="816453"/>
                </a:lnTo>
                <a:lnTo>
                  <a:pt x="318412" y="804821"/>
                </a:lnTo>
                <a:lnTo>
                  <a:pt x="318412" y="795527"/>
                </a:lnTo>
                <a:lnTo>
                  <a:pt x="316075" y="783894"/>
                </a:lnTo>
                <a:lnTo>
                  <a:pt x="316075" y="772262"/>
                </a:lnTo>
                <a:lnTo>
                  <a:pt x="313718" y="758291"/>
                </a:lnTo>
                <a:lnTo>
                  <a:pt x="313718" y="746678"/>
                </a:lnTo>
                <a:lnTo>
                  <a:pt x="311381" y="732707"/>
                </a:lnTo>
                <a:lnTo>
                  <a:pt x="311381" y="718756"/>
                </a:lnTo>
                <a:lnTo>
                  <a:pt x="306707" y="704805"/>
                </a:lnTo>
                <a:lnTo>
                  <a:pt x="306707" y="688516"/>
                </a:lnTo>
                <a:lnTo>
                  <a:pt x="304350" y="672246"/>
                </a:lnTo>
                <a:lnTo>
                  <a:pt x="302013" y="658275"/>
                </a:lnTo>
                <a:lnTo>
                  <a:pt x="299676" y="642006"/>
                </a:lnTo>
                <a:lnTo>
                  <a:pt x="297339" y="625716"/>
                </a:lnTo>
                <a:lnTo>
                  <a:pt x="295002" y="607108"/>
                </a:lnTo>
                <a:lnTo>
                  <a:pt x="292645" y="590819"/>
                </a:lnTo>
                <a:lnTo>
                  <a:pt x="290308" y="574549"/>
                </a:lnTo>
                <a:lnTo>
                  <a:pt x="285634" y="555941"/>
                </a:lnTo>
                <a:lnTo>
                  <a:pt x="283297" y="539652"/>
                </a:lnTo>
                <a:lnTo>
                  <a:pt x="280940" y="521044"/>
                </a:lnTo>
                <a:lnTo>
                  <a:pt x="278603" y="502436"/>
                </a:lnTo>
                <a:lnTo>
                  <a:pt x="276266" y="486146"/>
                </a:lnTo>
                <a:lnTo>
                  <a:pt x="273929" y="469877"/>
                </a:lnTo>
                <a:lnTo>
                  <a:pt x="271592" y="451269"/>
                </a:lnTo>
                <a:lnTo>
                  <a:pt x="269235" y="434979"/>
                </a:lnTo>
                <a:lnTo>
                  <a:pt x="266898" y="416371"/>
                </a:lnTo>
                <a:lnTo>
                  <a:pt x="264561" y="400082"/>
                </a:lnTo>
                <a:lnTo>
                  <a:pt x="259867" y="381474"/>
                </a:lnTo>
                <a:lnTo>
                  <a:pt x="257530" y="365204"/>
                </a:lnTo>
                <a:lnTo>
                  <a:pt x="255193" y="346596"/>
                </a:lnTo>
                <a:lnTo>
                  <a:pt x="252856" y="330307"/>
                </a:lnTo>
                <a:lnTo>
                  <a:pt x="248162" y="316355"/>
                </a:lnTo>
                <a:lnTo>
                  <a:pt x="245825" y="297747"/>
                </a:lnTo>
                <a:lnTo>
                  <a:pt x="243488" y="283777"/>
                </a:lnTo>
                <a:lnTo>
                  <a:pt x="241151" y="267507"/>
                </a:lnTo>
                <a:lnTo>
                  <a:pt x="238814" y="253556"/>
                </a:lnTo>
                <a:lnTo>
                  <a:pt x="234120" y="237266"/>
                </a:lnTo>
                <a:lnTo>
                  <a:pt x="234120" y="223315"/>
                </a:lnTo>
                <a:lnTo>
                  <a:pt x="229446" y="209345"/>
                </a:lnTo>
                <a:lnTo>
                  <a:pt x="227109" y="197732"/>
                </a:lnTo>
                <a:lnTo>
                  <a:pt x="224752" y="183761"/>
                </a:lnTo>
                <a:lnTo>
                  <a:pt x="222415" y="172129"/>
                </a:lnTo>
                <a:lnTo>
                  <a:pt x="220078" y="160496"/>
                </a:lnTo>
                <a:lnTo>
                  <a:pt x="217741" y="151202"/>
                </a:lnTo>
                <a:lnTo>
                  <a:pt x="215384" y="139569"/>
                </a:lnTo>
                <a:lnTo>
                  <a:pt x="213047" y="130275"/>
                </a:lnTo>
                <a:lnTo>
                  <a:pt x="210710" y="120961"/>
                </a:lnTo>
                <a:lnTo>
                  <a:pt x="210710" y="113986"/>
                </a:lnTo>
                <a:lnTo>
                  <a:pt x="206036" y="104672"/>
                </a:lnTo>
                <a:lnTo>
                  <a:pt x="206036" y="100035"/>
                </a:lnTo>
                <a:lnTo>
                  <a:pt x="203679" y="95378"/>
                </a:lnTo>
                <a:lnTo>
                  <a:pt x="203679" y="90721"/>
                </a:lnTo>
                <a:lnTo>
                  <a:pt x="201342" y="83745"/>
                </a:lnTo>
                <a:lnTo>
                  <a:pt x="201342" y="81427"/>
                </a:lnTo>
                <a:lnTo>
                  <a:pt x="194331" y="76770"/>
                </a:lnTo>
                <a:lnTo>
                  <a:pt x="187300" y="69794"/>
                </a:lnTo>
                <a:lnTo>
                  <a:pt x="180269" y="60480"/>
                </a:lnTo>
                <a:lnTo>
                  <a:pt x="175595" y="51186"/>
                </a:lnTo>
                <a:lnTo>
                  <a:pt x="170901" y="46529"/>
                </a:lnTo>
                <a:lnTo>
                  <a:pt x="168564" y="39554"/>
                </a:lnTo>
                <a:lnTo>
                  <a:pt x="163890" y="34897"/>
                </a:lnTo>
                <a:lnTo>
                  <a:pt x="159196" y="30240"/>
                </a:lnTo>
                <a:lnTo>
                  <a:pt x="152185" y="18608"/>
                </a:lnTo>
                <a:lnTo>
                  <a:pt x="145154" y="11632"/>
                </a:lnTo>
                <a:lnTo>
                  <a:pt x="135786" y="4656"/>
                </a:lnTo>
                <a:lnTo>
                  <a:pt x="128775" y="0"/>
                </a:lnTo>
                <a:lnTo>
                  <a:pt x="119407" y="0"/>
                </a:lnTo>
                <a:lnTo>
                  <a:pt x="110039" y="4656"/>
                </a:lnTo>
                <a:lnTo>
                  <a:pt x="103008" y="6995"/>
                </a:lnTo>
                <a:lnTo>
                  <a:pt x="98334" y="11632"/>
                </a:lnTo>
                <a:lnTo>
                  <a:pt x="93660" y="18608"/>
                </a:lnTo>
                <a:lnTo>
                  <a:pt x="88966" y="27921"/>
                </a:lnTo>
                <a:lnTo>
                  <a:pt x="84292" y="30240"/>
                </a:lnTo>
                <a:lnTo>
                  <a:pt x="81935" y="37216"/>
                </a:lnTo>
                <a:lnTo>
                  <a:pt x="79598" y="41872"/>
                </a:lnTo>
                <a:lnTo>
                  <a:pt x="77261" y="48848"/>
                </a:lnTo>
                <a:lnTo>
                  <a:pt x="72587" y="53505"/>
                </a:lnTo>
                <a:lnTo>
                  <a:pt x="70230" y="60480"/>
                </a:lnTo>
                <a:lnTo>
                  <a:pt x="67893" y="67456"/>
                </a:lnTo>
                <a:lnTo>
                  <a:pt x="65556" y="76770"/>
                </a:lnTo>
                <a:lnTo>
                  <a:pt x="60881" y="83745"/>
                </a:lnTo>
                <a:lnTo>
                  <a:pt x="58525" y="93059"/>
                </a:lnTo>
                <a:lnTo>
                  <a:pt x="56188" y="100035"/>
                </a:lnTo>
                <a:lnTo>
                  <a:pt x="51513" y="111667"/>
                </a:lnTo>
                <a:lnTo>
                  <a:pt x="49157" y="120961"/>
                </a:lnTo>
                <a:lnTo>
                  <a:pt x="46820" y="132594"/>
                </a:lnTo>
                <a:lnTo>
                  <a:pt x="44483" y="144226"/>
                </a:lnTo>
                <a:lnTo>
                  <a:pt x="42146" y="158177"/>
                </a:lnTo>
                <a:lnTo>
                  <a:pt x="37452" y="167491"/>
                </a:lnTo>
                <a:lnTo>
                  <a:pt x="35115" y="181442"/>
                </a:lnTo>
                <a:lnTo>
                  <a:pt x="32778" y="195394"/>
                </a:lnTo>
                <a:lnTo>
                  <a:pt x="30440" y="209345"/>
                </a:lnTo>
                <a:lnTo>
                  <a:pt x="28103" y="223315"/>
                </a:lnTo>
                <a:lnTo>
                  <a:pt x="25747" y="239585"/>
                </a:lnTo>
                <a:lnTo>
                  <a:pt x="25747" y="253556"/>
                </a:lnTo>
                <a:lnTo>
                  <a:pt x="23410" y="269826"/>
                </a:lnTo>
                <a:lnTo>
                  <a:pt x="21073" y="283777"/>
                </a:lnTo>
                <a:lnTo>
                  <a:pt x="18735" y="300066"/>
                </a:lnTo>
                <a:lnTo>
                  <a:pt x="16398" y="316355"/>
                </a:lnTo>
                <a:lnTo>
                  <a:pt x="16398" y="332625"/>
                </a:lnTo>
                <a:lnTo>
                  <a:pt x="14042" y="348915"/>
                </a:lnTo>
                <a:lnTo>
                  <a:pt x="11705" y="365204"/>
                </a:lnTo>
                <a:lnTo>
                  <a:pt x="9367" y="383812"/>
                </a:lnTo>
                <a:lnTo>
                  <a:pt x="9367" y="416371"/>
                </a:lnTo>
                <a:lnTo>
                  <a:pt x="7030" y="434979"/>
                </a:lnTo>
                <a:lnTo>
                  <a:pt x="4674" y="451269"/>
                </a:lnTo>
                <a:lnTo>
                  <a:pt x="4674" y="486146"/>
                </a:lnTo>
                <a:lnTo>
                  <a:pt x="2337" y="502436"/>
                </a:lnTo>
                <a:lnTo>
                  <a:pt x="2337" y="553603"/>
                </a:lnTo>
                <a:lnTo>
                  <a:pt x="0" y="569892"/>
                </a:lnTo>
                <a:lnTo>
                  <a:pt x="0" y="742021"/>
                </a:lnTo>
                <a:lnTo>
                  <a:pt x="2337" y="755972"/>
                </a:lnTo>
                <a:lnTo>
                  <a:pt x="2337" y="769923"/>
                </a:lnTo>
                <a:lnTo>
                  <a:pt x="4674" y="783894"/>
                </a:lnTo>
                <a:lnTo>
                  <a:pt x="4674" y="793188"/>
                </a:lnTo>
                <a:lnTo>
                  <a:pt x="7030" y="804821"/>
                </a:lnTo>
                <a:lnTo>
                  <a:pt x="7030" y="816453"/>
                </a:lnTo>
                <a:lnTo>
                  <a:pt x="9367" y="828086"/>
                </a:lnTo>
                <a:lnTo>
                  <a:pt x="9367" y="837380"/>
                </a:lnTo>
                <a:lnTo>
                  <a:pt x="11705" y="849012"/>
                </a:lnTo>
                <a:lnTo>
                  <a:pt x="11705" y="855988"/>
                </a:lnTo>
                <a:lnTo>
                  <a:pt x="16398" y="865302"/>
                </a:lnTo>
                <a:lnTo>
                  <a:pt x="16398" y="872277"/>
                </a:lnTo>
                <a:lnTo>
                  <a:pt x="18735" y="881572"/>
                </a:lnTo>
                <a:lnTo>
                  <a:pt x="21073" y="886229"/>
                </a:lnTo>
                <a:lnTo>
                  <a:pt x="23410" y="893204"/>
                </a:lnTo>
                <a:lnTo>
                  <a:pt x="28103" y="902518"/>
                </a:lnTo>
                <a:lnTo>
                  <a:pt x="32778" y="907175"/>
                </a:lnTo>
                <a:lnTo>
                  <a:pt x="37452" y="911812"/>
                </a:lnTo>
                <a:lnTo>
                  <a:pt x="44483" y="914150"/>
                </a:lnTo>
                <a:lnTo>
                  <a:pt x="51513" y="918807"/>
                </a:lnTo>
                <a:lnTo>
                  <a:pt x="60881" y="921126"/>
                </a:lnTo>
                <a:lnTo>
                  <a:pt x="70230" y="923445"/>
                </a:lnTo>
                <a:lnTo>
                  <a:pt x="79598" y="925783"/>
                </a:lnTo>
                <a:lnTo>
                  <a:pt x="84292" y="925783"/>
                </a:lnTo>
                <a:lnTo>
                  <a:pt x="88966" y="928101"/>
                </a:lnTo>
                <a:lnTo>
                  <a:pt x="93660" y="928101"/>
                </a:lnTo>
                <a:lnTo>
                  <a:pt x="100671" y="930420"/>
                </a:lnTo>
                <a:lnTo>
                  <a:pt x="117070" y="930420"/>
                </a:lnTo>
                <a:lnTo>
                  <a:pt x="121744" y="932758"/>
                </a:lnTo>
                <a:lnTo>
                  <a:pt x="201342" y="932758"/>
                </a:lnTo>
                <a:lnTo>
                  <a:pt x="206036" y="930420"/>
                </a:lnTo>
                <a:lnTo>
                  <a:pt x="213047" y="930420"/>
                </a:lnTo>
                <a:lnTo>
                  <a:pt x="217741" y="928101"/>
                </a:lnTo>
                <a:lnTo>
                  <a:pt x="229446" y="928101"/>
                </a:lnTo>
                <a:lnTo>
                  <a:pt x="234120" y="925783"/>
                </a:lnTo>
                <a:lnTo>
                  <a:pt x="241151" y="925783"/>
                </a:lnTo>
                <a:lnTo>
                  <a:pt x="245825" y="923445"/>
                </a:lnTo>
                <a:lnTo>
                  <a:pt x="250519" y="923445"/>
                </a:lnTo>
                <a:lnTo>
                  <a:pt x="255193" y="921126"/>
                </a:lnTo>
                <a:lnTo>
                  <a:pt x="262224" y="918807"/>
                </a:lnTo>
                <a:lnTo>
                  <a:pt x="271592" y="916469"/>
                </a:lnTo>
                <a:lnTo>
                  <a:pt x="280940" y="914150"/>
                </a:lnTo>
                <a:lnTo>
                  <a:pt x="287971" y="909493"/>
                </a:lnTo>
                <a:lnTo>
                  <a:pt x="295002" y="904837"/>
                </a:lnTo>
                <a:lnTo>
                  <a:pt x="302013" y="900199"/>
                </a:lnTo>
                <a:lnTo>
                  <a:pt x="309044" y="895542"/>
                </a:lnTo>
                <a:lnTo>
                  <a:pt x="313718" y="890885"/>
                </a:lnTo>
                <a:lnTo>
                  <a:pt x="318412" y="883910"/>
                </a:lnTo>
                <a:lnTo>
                  <a:pt x="320749" y="879253"/>
                </a:lnTo>
                <a:lnTo>
                  <a:pt x="323086" y="872277"/>
                </a:lnTo>
                <a:lnTo>
                  <a:pt x="323086" y="842037"/>
                </a:lnTo>
                <a:close/>
              </a:path>
            </a:pathLst>
          </a:custGeom>
          <a:solidFill>
            <a:srgbClr val="5C5C7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925270" y="2419401"/>
            <a:ext cx="238794" cy="1016504"/>
          </a:xfrm>
          <a:custGeom>
            <a:avLst/>
            <a:gdLst/>
            <a:ahLst/>
            <a:cxnLst/>
            <a:rect l="l" t="t" r="r" b="b"/>
            <a:pathLst>
              <a:path w="238794" h="1016504">
                <a:moveTo>
                  <a:pt x="51513" y="876954"/>
                </a:moveTo>
                <a:lnTo>
                  <a:pt x="51513" y="883930"/>
                </a:lnTo>
                <a:lnTo>
                  <a:pt x="53851" y="890905"/>
                </a:lnTo>
                <a:lnTo>
                  <a:pt x="53851" y="897881"/>
                </a:lnTo>
                <a:lnTo>
                  <a:pt x="56188" y="904856"/>
                </a:lnTo>
                <a:lnTo>
                  <a:pt x="56188" y="932778"/>
                </a:lnTo>
                <a:lnTo>
                  <a:pt x="58525" y="939754"/>
                </a:lnTo>
                <a:lnTo>
                  <a:pt x="58525" y="956023"/>
                </a:lnTo>
                <a:lnTo>
                  <a:pt x="60862" y="963019"/>
                </a:lnTo>
                <a:lnTo>
                  <a:pt x="60862" y="972313"/>
                </a:lnTo>
                <a:lnTo>
                  <a:pt x="58525" y="976970"/>
                </a:lnTo>
                <a:lnTo>
                  <a:pt x="56188" y="981627"/>
                </a:lnTo>
                <a:lnTo>
                  <a:pt x="51513" y="983945"/>
                </a:lnTo>
                <a:lnTo>
                  <a:pt x="46820" y="986264"/>
                </a:lnTo>
                <a:lnTo>
                  <a:pt x="37452" y="988602"/>
                </a:lnTo>
                <a:lnTo>
                  <a:pt x="28103" y="990921"/>
                </a:lnTo>
                <a:lnTo>
                  <a:pt x="18735" y="988602"/>
                </a:lnTo>
                <a:lnTo>
                  <a:pt x="9367" y="990921"/>
                </a:lnTo>
                <a:lnTo>
                  <a:pt x="4674" y="993239"/>
                </a:lnTo>
                <a:lnTo>
                  <a:pt x="0" y="1000235"/>
                </a:lnTo>
                <a:lnTo>
                  <a:pt x="2337" y="1004872"/>
                </a:lnTo>
                <a:lnTo>
                  <a:pt x="4674" y="1009529"/>
                </a:lnTo>
                <a:lnTo>
                  <a:pt x="11705" y="1011847"/>
                </a:lnTo>
                <a:lnTo>
                  <a:pt x="16379" y="1011847"/>
                </a:lnTo>
                <a:lnTo>
                  <a:pt x="23410" y="1014186"/>
                </a:lnTo>
                <a:lnTo>
                  <a:pt x="30440" y="1014186"/>
                </a:lnTo>
                <a:lnTo>
                  <a:pt x="39808" y="1016504"/>
                </a:lnTo>
                <a:lnTo>
                  <a:pt x="56188" y="1016504"/>
                </a:lnTo>
                <a:lnTo>
                  <a:pt x="63219" y="1014186"/>
                </a:lnTo>
                <a:lnTo>
                  <a:pt x="70230" y="1014186"/>
                </a:lnTo>
                <a:lnTo>
                  <a:pt x="77261" y="1011847"/>
                </a:lnTo>
                <a:lnTo>
                  <a:pt x="81935" y="1009529"/>
                </a:lnTo>
                <a:lnTo>
                  <a:pt x="86629" y="1007210"/>
                </a:lnTo>
                <a:lnTo>
                  <a:pt x="91303" y="1004872"/>
                </a:lnTo>
                <a:lnTo>
                  <a:pt x="91303" y="921146"/>
                </a:lnTo>
                <a:lnTo>
                  <a:pt x="88966" y="911832"/>
                </a:lnTo>
                <a:lnTo>
                  <a:pt x="88966" y="872297"/>
                </a:lnTo>
                <a:lnTo>
                  <a:pt x="86629" y="862983"/>
                </a:lnTo>
                <a:lnTo>
                  <a:pt x="86629" y="793208"/>
                </a:lnTo>
                <a:lnTo>
                  <a:pt x="84292" y="781576"/>
                </a:lnTo>
                <a:lnTo>
                  <a:pt x="84292" y="749016"/>
                </a:lnTo>
                <a:lnTo>
                  <a:pt x="81935" y="737384"/>
                </a:lnTo>
                <a:lnTo>
                  <a:pt x="81935" y="549005"/>
                </a:lnTo>
                <a:lnTo>
                  <a:pt x="84292" y="535054"/>
                </a:lnTo>
                <a:lnTo>
                  <a:pt x="84292" y="523461"/>
                </a:lnTo>
                <a:lnTo>
                  <a:pt x="86629" y="511671"/>
                </a:lnTo>
                <a:lnTo>
                  <a:pt x="86629" y="476891"/>
                </a:lnTo>
                <a:lnTo>
                  <a:pt x="88966" y="465298"/>
                </a:lnTo>
                <a:lnTo>
                  <a:pt x="88966" y="453509"/>
                </a:lnTo>
                <a:lnTo>
                  <a:pt x="91303" y="441915"/>
                </a:lnTo>
                <a:lnTo>
                  <a:pt x="91303" y="430322"/>
                </a:lnTo>
                <a:lnTo>
                  <a:pt x="93640" y="421087"/>
                </a:lnTo>
                <a:lnTo>
                  <a:pt x="93640" y="409494"/>
                </a:lnTo>
                <a:lnTo>
                  <a:pt x="95997" y="397704"/>
                </a:lnTo>
                <a:lnTo>
                  <a:pt x="95997" y="386111"/>
                </a:lnTo>
                <a:lnTo>
                  <a:pt x="98334" y="376876"/>
                </a:lnTo>
                <a:lnTo>
                  <a:pt x="100671" y="365283"/>
                </a:lnTo>
                <a:lnTo>
                  <a:pt x="103008" y="355851"/>
                </a:lnTo>
                <a:lnTo>
                  <a:pt x="103008" y="344258"/>
                </a:lnTo>
                <a:lnTo>
                  <a:pt x="107702" y="335022"/>
                </a:lnTo>
                <a:lnTo>
                  <a:pt x="107702" y="325591"/>
                </a:lnTo>
                <a:lnTo>
                  <a:pt x="110039" y="316355"/>
                </a:lnTo>
                <a:lnTo>
                  <a:pt x="112376" y="304762"/>
                </a:lnTo>
                <a:lnTo>
                  <a:pt x="114713" y="295527"/>
                </a:lnTo>
                <a:lnTo>
                  <a:pt x="117070" y="286095"/>
                </a:lnTo>
                <a:lnTo>
                  <a:pt x="117070" y="276860"/>
                </a:lnTo>
                <a:lnTo>
                  <a:pt x="121744" y="269786"/>
                </a:lnTo>
                <a:lnTo>
                  <a:pt x="124081" y="260551"/>
                </a:lnTo>
                <a:lnTo>
                  <a:pt x="126418" y="251316"/>
                </a:lnTo>
                <a:lnTo>
                  <a:pt x="128775" y="241884"/>
                </a:lnTo>
                <a:lnTo>
                  <a:pt x="128775" y="232649"/>
                </a:lnTo>
                <a:lnTo>
                  <a:pt x="133449" y="225575"/>
                </a:lnTo>
                <a:lnTo>
                  <a:pt x="135786" y="216340"/>
                </a:lnTo>
                <a:lnTo>
                  <a:pt x="138123" y="209463"/>
                </a:lnTo>
                <a:lnTo>
                  <a:pt x="140480" y="202389"/>
                </a:lnTo>
                <a:lnTo>
                  <a:pt x="142817" y="195315"/>
                </a:lnTo>
                <a:lnTo>
                  <a:pt x="145154" y="186080"/>
                </a:lnTo>
                <a:lnTo>
                  <a:pt x="149828" y="179202"/>
                </a:lnTo>
                <a:lnTo>
                  <a:pt x="152185" y="172129"/>
                </a:lnTo>
                <a:lnTo>
                  <a:pt x="154522" y="165251"/>
                </a:lnTo>
                <a:lnTo>
                  <a:pt x="156859" y="158177"/>
                </a:lnTo>
                <a:lnTo>
                  <a:pt x="159196" y="151300"/>
                </a:lnTo>
                <a:lnTo>
                  <a:pt x="163890" y="146584"/>
                </a:lnTo>
                <a:lnTo>
                  <a:pt x="166227" y="139511"/>
                </a:lnTo>
                <a:lnTo>
                  <a:pt x="168564" y="132633"/>
                </a:lnTo>
                <a:lnTo>
                  <a:pt x="170901" y="125559"/>
                </a:lnTo>
                <a:lnTo>
                  <a:pt x="173258" y="121040"/>
                </a:lnTo>
                <a:lnTo>
                  <a:pt x="175595" y="113966"/>
                </a:lnTo>
                <a:lnTo>
                  <a:pt x="177932" y="109447"/>
                </a:lnTo>
                <a:lnTo>
                  <a:pt x="180269" y="104731"/>
                </a:lnTo>
                <a:lnTo>
                  <a:pt x="182606" y="97657"/>
                </a:lnTo>
                <a:lnTo>
                  <a:pt x="184963" y="93138"/>
                </a:lnTo>
                <a:lnTo>
                  <a:pt x="191974" y="83706"/>
                </a:lnTo>
                <a:lnTo>
                  <a:pt x="196668" y="74471"/>
                </a:lnTo>
                <a:lnTo>
                  <a:pt x="201342" y="65236"/>
                </a:lnTo>
                <a:lnTo>
                  <a:pt x="206036" y="58162"/>
                </a:lnTo>
                <a:lnTo>
                  <a:pt x="210710" y="51285"/>
                </a:lnTo>
                <a:lnTo>
                  <a:pt x="213047" y="44211"/>
                </a:lnTo>
                <a:lnTo>
                  <a:pt x="217741" y="37333"/>
                </a:lnTo>
                <a:lnTo>
                  <a:pt x="222415" y="32618"/>
                </a:lnTo>
                <a:lnTo>
                  <a:pt x="227089" y="25544"/>
                </a:lnTo>
                <a:lnTo>
                  <a:pt x="234120" y="21024"/>
                </a:lnTo>
                <a:lnTo>
                  <a:pt x="236457" y="13951"/>
                </a:lnTo>
                <a:lnTo>
                  <a:pt x="238794" y="9235"/>
                </a:lnTo>
                <a:lnTo>
                  <a:pt x="238794" y="4715"/>
                </a:lnTo>
                <a:lnTo>
                  <a:pt x="234120" y="0"/>
                </a:lnTo>
                <a:lnTo>
                  <a:pt x="227089" y="2357"/>
                </a:lnTo>
                <a:lnTo>
                  <a:pt x="220078" y="2357"/>
                </a:lnTo>
                <a:lnTo>
                  <a:pt x="215384" y="4715"/>
                </a:lnTo>
                <a:lnTo>
                  <a:pt x="208373" y="7073"/>
                </a:lnTo>
                <a:lnTo>
                  <a:pt x="203679" y="9235"/>
                </a:lnTo>
                <a:lnTo>
                  <a:pt x="199005" y="13951"/>
                </a:lnTo>
                <a:lnTo>
                  <a:pt x="194311" y="16309"/>
                </a:lnTo>
                <a:lnTo>
                  <a:pt x="189637" y="21024"/>
                </a:lnTo>
                <a:lnTo>
                  <a:pt x="184963" y="23382"/>
                </a:lnTo>
                <a:lnTo>
                  <a:pt x="180269" y="25544"/>
                </a:lnTo>
                <a:lnTo>
                  <a:pt x="177932" y="30260"/>
                </a:lnTo>
                <a:lnTo>
                  <a:pt x="170901" y="34976"/>
                </a:lnTo>
                <a:lnTo>
                  <a:pt x="166227" y="44211"/>
                </a:lnTo>
                <a:lnTo>
                  <a:pt x="161553" y="48927"/>
                </a:lnTo>
                <a:lnTo>
                  <a:pt x="159196" y="53446"/>
                </a:lnTo>
                <a:lnTo>
                  <a:pt x="154522" y="60520"/>
                </a:lnTo>
                <a:lnTo>
                  <a:pt x="152185" y="67397"/>
                </a:lnTo>
                <a:lnTo>
                  <a:pt x="149828" y="72113"/>
                </a:lnTo>
                <a:lnTo>
                  <a:pt x="145154" y="81348"/>
                </a:lnTo>
                <a:lnTo>
                  <a:pt x="140480" y="88422"/>
                </a:lnTo>
                <a:lnTo>
                  <a:pt x="138123" y="100015"/>
                </a:lnTo>
                <a:lnTo>
                  <a:pt x="135786" y="104731"/>
                </a:lnTo>
                <a:lnTo>
                  <a:pt x="133449" y="109447"/>
                </a:lnTo>
                <a:lnTo>
                  <a:pt x="131112" y="113966"/>
                </a:lnTo>
                <a:lnTo>
                  <a:pt x="128775" y="118682"/>
                </a:lnTo>
                <a:lnTo>
                  <a:pt x="126418" y="125559"/>
                </a:lnTo>
                <a:lnTo>
                  <a:pt x="124081" y="130275"/>
                </a:lnTo>
                <a:lnTo>
                  <a:pt x="124081" y="137349"/>
                </a:lnTo>
                <a:lnTo>
                  <a:pt x="121744" y="144226"/>
                </a:lnTo>
                <a:lnTo>
                  <a:pt x="117070" y="151300"/>
                </a:lnTo>
                <a:lnTo>
                  <a:pt x="117070" y="158177"/>
                </a:lnTo>
                <a:lnTo>
                  <a:pt x="112376" y="165251"/>
                </a:lnTo>
                <a:lnTo>
                  <a:pt x="112376" y="172129"/>
                </a:lnTo>
                <a:lnTo>
                  <a:pt x="107702" y="179202"/>
                </a:lnTo>
                <a:lnTo>
                  <a:pt x="107702" y="188438"/>
                </a:lnTo>
                <a:lnTo>
                  <a:pt x="105345" y="195315"/>
                </a:lnTo>
                <a:lnTo>
                  <a:pt x="103008" y="204747"/>
                </a:lnTo>
                <a:lnTo>
                  <a:pt x="100671" y="213982"/>
                </a:lnTo>
                <a:lnTo>
                  <a:pt x="95997" y="223414"/>
                </a:lnTo>
                <a:lnTo>
                  <a:pt x="93640" y="230291"/>
                </a:lnTo>
                <a:lnTo>
                  <a:pt x="91303" y="241884"/>
                </a:lnTo>
                <a:lnTo>
                  <a:pt x="88966" y="248958"/>
                </a:lnTo>
                <a:lnTo>
                  <a:pt x="86629" y="260551"/>
                </a:lnTo>
                <a:lnTo>
                  <a:pt x="84292" y="269786"/>
                </a:lnTo>
                <a:lnTo>
                  <a:pt x="81935" y="281379"/>
                </a:lnTo>
                <a:lnTo>
                  <a:pt x="79598" y="293169"/>
                </a:lnTo>
                <a:lnTo>
                  <a:pt x="77261" y="304762"/>
                </a:lnTo>
                <a:lnTo>
                  <a:pt x="74924" y="316355"/>
                </a:lnTo>
                <a:lnTo>
                  <a:pt x="72587" y="327949"/>
                </a:lnTo>
                <a:lnTo>
                  <a:pt x="70230" y="339542"/>
                </a:lnTo>
                <a:lnTo>
                  <a:pt x="67893" y="351331"/>
                </a:lnTo>
                <a:lnTo>
                  <a:pt x="65556" y="365283"/>
                </a:lnTo>
                <a:lnTo>
                  <a:pt x="63219" y="379234"/>
                </a:lnTo>
                <a:lnTo>
                  <a:pt x="60862" y="390827"/>
                </a:lnTo>
                <a:lnTo>
                  <a:pt x="56188" y="404778"/>
                </a:lnTo>
                <a:lnTo>
                  <a:pt x="53851" y="418729"/>
                </a:lnTo>
                <a:lnTo>
                  <a:pt x="51513" y="430322"/>
                </a:lnTo>
                <a:lnTo>
                  <a:pt x="49157" y="444273"/>
                </a:lnTo>
                <a:lnTo>
                  <a:pt x="49157" y="458224"/>
                </a:lnTo>
                <a:lnTo>
                  <a:pt x="46820" y="469818"/>
                </a:lnTo>
                <a:lnTo>
                  <a:pt x="44483" y="483769"/>
                </a:lnTo>
                <a:lnTo>
                  <a:pt x="44483" y="495558"/>
                </a:lnTo>
                <a:lnTo>
                  <a:pt x="42146" y="509509"/>
                </a:lnTo>
                <a:lnTo>
                  <a:pt x="39808" y="523461"/>
                </a:lnTo>
                <a:lnTo>
                  <a:pt x="39808" y="586182"/>
                </a:lnTo>
                <a:lnTo>
                  <a:pt x="37452" y="597814"/>
                </a:lnTo>
                <a:lnTo>
                  <a:pt x="37452" y="704825"/>
                </a:lnTo>
                <a:lnTo>
                  <a:pt x="39808" y="716457"/>
                </a:lnTo>
                <a:lnTo>
                  <a:pt x="39808" y="749016"/>
                </a:lnTo>
                <a:lnTo>
                  <a:pt x="42146" y="758311"/>
                </a:lnTo>
                <a:lnTo>
                  <a:pt x="42146" y="788551"/>
                </a:lnTo>
                <a:lnTo>
                  <a:pt x="44483" y="797865"/>
                </a:lnTo>
                <a:lnTo>
                  <a:pt x="44483" y="828105"/>
                </a:lnTo>
                <a:lnTo>
                  <a:pt x="46820" y="835081"/>
                </a:lnTo>
                <a:lnTo>
                  <a:pt x="49157" y="844375"/>
                </a:lnTo>
                <a:lnTo>
                  <a:pt x="49157" y="869959"/>
                </a:lnTo>
                <a:lnTo>
                  <a:pt x="51513" y="8769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845672" y="2305434"/>
            <a:ext cx="316055" cy="1128152"/>
          </a:xfrm>
          <a:custGeom>
            <a:avLst/>
            <a:gdLst/>
            <a:ahLst/>
            <a:cxnLst/>
            <a:rect l="l" t="t" r="r" b="b"/>
            <a:pathLst>
              <a:path w="316055" h="1128152">
                <a:moveTo>
                  <a:pt x="51494" y="997896"/>
                </a:moveTo>
                <a:lnTo>
                  <a:pt x="49157" y="988582"/>
                </a:lnTo>
                <a:lnTo>
                  <a:pt x="49157" y="969974"/>
                </a:lnTo>
                <a:lnTo>
                  <a:pt x="46820" y="960680"/>
                </a:lnTo>
                <a:lnTo>
                  <a:pt x="46820" y="918807"/>
                </a:lnTo>
                <a:lnTo>
                  <a:pt x="44483" y="907175"/>
                </a:lnTo>
                <a:lnTo>
                  <a:pt x="44483" y="886248"/>
                </a:lnTo>
                <a:lnTo>
                  <a:pt x="42146" y="874616"/>
                </a:lnTo>
                <a:lnTo>
                  <a:pt x="42146" y="825767"/>
                </a:lnTo>
                <a:lnTo>
                  <a:pt x="39789" y="814135"/>
                </a:lnTo>
                <a:lnTo>
                  <a:pt x="39789" y="739703"/>
                </a:lnTo>
                <a:lnTo>
                  <a:pt x="37452" y="725752"/>
                </a:lnTo>
                <a:lnTo>
                  <a:pt x="37452" y="674565"/>
                </a:lnTo>
                <a:lnTo>
                  <a:pt x="39789" y="662972"/>
                </a:lnTo>
                <a:lnTo>
                  <a:pt x="39789" y="611687"/>
                </a:lnTo>
                <a:lnTo>
                  <a:pt x="42146" y="597735"/>
                </a:lnTo>
                <a:lnTo>
                  <a:pt x="42146" y="560598"/>
                </a:lnTo>
                <a:lnTo>
                  <a:pt x="44483" y="549005"/>
                </a:lnTo>
                <a:lnTo>
                  <a:pt x="46820" y="537412"/>
                </a:lnTo>
                <a:lnTo>
                  <a:pt x="46820" y="511671"/>
                </a:lnTo>
                <a:lnTo>
                  <a:pt x="49157" y="502436"/>
                </a:lnTo>
                <a:lnTo>
                  <a:pt x="51494" y="490842"/>
                </a:lnTo>
                <a:lnTo>
                  <a:pt x="51494" y="479249"/>
                </a:lnTo>
                <a:lnTo>
                  <a:pt x="53851" y="467460"/>
                </a:lnTo>
                <a:lnTo>
                  <a:pt x="56188" y="458224"/>
                </a:lnTo>
                <a:lnTo>
                  <a:pt x="58525" y="448989"/>
                </a:lnTo>
                <a:lnTo>
                  <a:pt x="58525" y="437396"/>
                </a:lnTo>
                <a:lnTo>
                  <a:pt x="60862" y="425606"/>
                </a:lnTo>
                <a:lnTo>
                  <a:pt x="63219" y="416371"/>
                </a:lnTo>
                <a:lnTo>
                  <a:pt x="65556" y="407136"/>
                </a:lnTo>
                <a:lnTo>
                  <a:pt x="67893" y="397704"/>
                </a:lnTo>
                <a:lnTo>
                  <a:pt x="70230" y="388469"/>
                </a:lnTo>
                <a:lnTo>
                  <a:pt x="72567" y="379234"/>
                </a:lnTo>
                <a:lnTo>
                  <a:pt x="74924" y="369802"/>
                </a:lnTo>
                <a:lnTo>
                  <a:pt x="77261" y="360567"/>
                </a:lnTo>
                <a:lnTo>
                  <a:pt x="79598" y="351331"/>
                </a:lnTo>
                <a:lnTo>
                  <a:pt x="79598" y="341900"/>
                </a:lnTo>
                <a:lnTo>
                  <a:pt x="84272" y="335022"/>
                </a:lnTo>
                <a:lnTo>
                  <a:pt x="84272" y="325591"/>
                </a:lnTo>
                <a:lnTo>
                  <a:pt x="88966" y="318713"/>
                </a:lnTo>
                <a:lnTo>
                  <a:pt x="91303" y="309282"/>
                </a:lnTo>
                <a:lnTo>
                  <a:pt x="93640" y="304762"/>
                </a:lnTo>
                <a:lnTo>
                  <a:pt x="95977" y="295331"/>
                </a:lnTo>
                <a:lnTo>
                  <a:pt x="98334" y="288453"/>
                </a:lnTo>
                <a:lnTo>
                  <a:pt x="100671" y="279218"/>
                </a:lnTo>
                <a:lnTo>
                  <a:pt x="103008" y="274502"/>
                </a:lnTo>
                <a:lnTo>
                  <a:pt x="105345" y="265267"/>
                </a:lnTo>
                <a:lnTo>
                  <a:pt x="110039" y="260551"/>
                </a:lnTo>
                <a:lnTo>
                  <a:pt x="112376" y="253477"/>
                </a:lnTo>
                <a:lnTo>
                  <a:pt x="114713" y="246600"/>
                </a:lnTo>
                <a:lnTo>
                  <a:pt x="117050" y="239526"/>
                </a:lnTo>
                <a:lnTo>
                  <a:pt x="119407" y="232649"/>
                </a:lnTo>
                <a:lnTo>
                  <a:pt x="124081" y="227933"/>
                </a:lnTo>
                <a:lnTo>
                  <a:pt x="126418" y="221056"/>
                </a:lnTo>
                <a:lnTo>
                  <a:pt x="128755" y="216340"/>
                </a:lnTo>
                <a:lnTo>
                  <a:pt x="131112" y="209266"/>
                </a:lnTo>
                <a:lnTo>
                  <a:pt x="135786" y="204747"/>
                </a:lnTo>
                <a:lnTo>
                  <a:pt x="138123" y="200031"/>
                </a:lnTo>
                <a:lnTo>
                  <a:pt x="140460" y="193153"/>
                </a:lnTo>
                <a:lnTo>
                  <a:pt x="142817" y="188438"/>
                </a:lnTo>
                <a:lnTo>
                  <a:pt x="145154" y="181364"/>
                </a:lnTo>
                <a:lnTo>
                  <a:pt x="149828" y="176844"/>
                </a:lnTo>
                <a:lnTo>
                  <a:pt x="154522" y="167413"/>
                </a:lnTo>
                <a:lnTo>
                  <a:pt x="161533" y="158177"/>
                </a:lnTo>
                <a:lnTo>
                  <a:pt x="166227" y="148942"/>
                </a:lnTo>
                <a:lnTo>
                  <a:pt x="170901" y="139511"/>
                </a:lnTo>
                <a:lnTo>
                  <a:pt x="177932" y="132633"/>
                </a:lnTo>
                <a:lnTo>
                  <a:pt x="184943" y="125559"/>
                </a:lnTo>
                <a:lnTo>
                  <a:pt x="189637" y="116324"/>
                </a:lnTo>
                <a:lnTo>
                  <a:pt x="196668" y="109250"/>
                </a:lnTo>
                <a:lnTo>
                  <a:pt x="201342" y="102373"/>
                </a:lnTo>
                <a:lnTo>
                  <a:pt x="208373" y="97657"/>
                </a:lnTo>
                <a:lnTo>
                  <a:pt x="213047" y="90780"/>
                </a:lnTo>
                <a:lnTo>
                  <a:pt x="220078" y="83706"/>
                </a:lnTo>
                <a:lnTo>
                  <a:pt x="227089" y="79187"/>
                </a:lnTo>
                <a:lnTo>
                  <a:pt x="234120" y="74471"/>
                </a:lnTo>
                <a:lnTo>
                  <a:pt x="238794" y="67397"/>
                </a:lnTo>
                <a:lnTo>
                  <a:pt x="243488" y="62878"/>
                </a:lnTo>
                <a:lnTo>
                  <a:pt x="250499" y="58162"/>
                </a:lnTo>
                <a:lnTo>
                  <a:pt x="255193" y="53446"/>
                </a:lnTo>
                <a:lnTo>
                  <a:pt x="259867" y="48927"/>
                </a:lnTo>
                <a:lnTo>
                  <a:pt x="264561" y="44211"/>
                </a:lnTo>
                <a:lnTo>
                  <a:pt x="271572" y="41853"/>
                </a:lnTo>
                <a:lnTo>
                  <a:pt x="276266" y="37137"/>
                </a:lnTo>
                <a:lnTo>
                  <a:pt x="285634" y="30260"/>
                </a:lnTo>
                <a:lnTo>
                  <a:pt x="294982" y="25544"/>
                </a:lnTo>
                <a:lnTo>
                  <a:pt x="302013" y="21024"/>
                </a:lnTo>
                <a:lnTo>
                  <a:pt x="309044" y="18666"/>
                </a:lnTo>
                <a:lnTo>
                  <a:pt x="316055" y="9235"/>
                </a:lnTo>
                <a:lnTo>
                  <a:pt x="316055" y="4715"/>
                </a:lnTo>
                <a:lnTo>
                  <a:pt x="311381" y="2357"/>
                </a:lnTo>
                <a:lnTo>
                  <a:pt x="306687" y="2357"/>
                </a:lnTo>
                <a:lnTo>
                  <a:pt x="299676" y="0"/>
                </a:lnTo>
                <a:lnTo>
                  <a:pt x="283277" y="0"/>
                </a:lnTo>
                <a:lnTo>
                  <a:pt x="278603" y="2357"/>
                </a:lnTo>
                <a:lnTo>
                  <a:pt x="271572" y="2357"/>
                </a:lnTo>
                <a:lnTo>
                  <a:pt x="264561" y="4715"/>
                </a:lnTo>
                <a:lnTo>
                  <a:pt x="259867" y="7073"/>
                </a:lnTo>
                <a:lnTo>
                  <a:pt x="252856" y="11593"/>
                </a:lnTo>
                <a:lnTo>
                  <a:pt x="243488" y="16309"/>
                </a:lnTo>
                <a:lnTo>
                  <a:pt x="236457" y="21024"/>
                </a:lnTo>
                <a:lnTo>
                  <a:pt x="229426" y="25544"/>
                </a:lnTo>
                <a:lnTo>
                  <a:pt x="222415" y="32618"/>
                </a:lnTo>
                <a:lnTo>
                  <a:pt x="213047" y="37137"/>
                </a:lnTo>
                <a:lnTo>
                  <a:pt x="206016" y="46569"/>
                </a:lnTo>
                <a:lnTo>
                  <a:pt x="199005" y="55804"/>
                </a:lnTo>
                <a:lnTo>
                  <a:pt x="191974" y="65236"/>
                </a:lnTo>
                <a:lnTo>
                  <a:pt x="187300" y="69755"/>
                </a:lnTo>
                <a:lnTo>
                  <a:pt x="182606" y="74471"/>
                </a:lnTo>
                <a:lnTo>
                  <a:pt x="177932" y="79187"/>
                </a:lnTo>
                <a:lnTo>
                  <a:pt x="173238" y="86064"/>
                </a:lnTo>
                <a:lnTo>
                  <a:pt x="168564" y="90780"/>
                </a:lnTo>
                <a:lnTo>
                  <a:pt x="166227" y="97657"/>
                </a:lnTo>
                <a:lnTo>
                  <a:pt x="161533" y="104731"/>
                </a:lnTo>
                <a:lnTo>
                  <a:pt x="156859" y="109250"/>
                </a:lnTo>
                <a:lnTo>
                  <a:pt x="152185" y="116324"/>
                </a:lnTo>
                <a:lnTo>
                  <a:pt x="147491" y="123201"/>
                </a:lnTo>
                <a:lnTo>
                  <a:pt x="142817" y="130275"/>
                </a:lnTo>
                <a:lnTo>
                  <a:pt x="138123" y="139511"/>
                </a:lnTo>
                <a:lnTo>
                  <a:pt x="133449" y="144226"/>
                </a:lnTo>
                <a:lnTo>
                  <a:pt x="128755" y="153462"/>
                </a:lnTo>
                <a:lnTo>
                  <a:pt x="124081" y="162893"/>
                </a:lnTo>
                <a:lnTo>
                  <a:pt x="121744" y="169771"/>
                </a:lnTo>
                <a:lnTo>
                  <a:pt x="117050" y="179202"/>
                </a:lnTo>
                <a:lnTo>
                  <a:pt x="112376" y="188438"/>
                </a:lnTo>
                <a:lnTo>
                  <a:pt x="107702" y="197673"/>
                </a:lnTo>
                <a:lnTo>
                  <a:pt x="103008" y="207105"/>
                </a:lnTo>
                <a:lnTo>
                  <a:pt x="98334" y="216340"/>
                </a:lnTo>
                <a:lnTo>
                  <a:pt x="93640" y="227933"/>
                </a:lnTo>
                <a:lnTo>
                  <a:pt x="88966" y="237365"/>
                </a:lnTo>
                <a:lnTo>
                  <a:pt x="86629" y="248958"/>
                </a:lnTo>
                <a:lnTo>
                  <a:pt x="81935" y="260551"/>
                </a:lnTo>
                <a:lnTo>
                  <a:pt x="77261" y="269786"/>
                </a:lnTo>
                <a:lnTo>
                  <a:pt x="72567" y="281379"/>
                </a:lnTo>
                <a:lnTo>
                  <a:pt x="67893" y="293169"/>
                </a:lnTo>
                <a:lnTo>
                  <a:pt x="63219" y="304762"/>
                </a:lnTo>
                <a:lnTo>
                  <a:pt x="60862" y="318713"/>
                </a:lnTo>
                <a:lnTo>
                  <a:pt x="56188" y="330307"/>
                </a:lnTo>
                <a:lnTo>
                  <a:pt x="53851" y="344258"/>
                </a:lnTo>
                <a:lnTo>
                  <a:pt x="46820" y="358209"/>
                </a:lnTo>
                <a:lnTo>
                  <a:pt x="44483" y="369802"/>
                </a:lnTo>
                <a:lnTo>
                  <a:pt x="39789" y="383753"/>
                </a:lnTo>
                <a:lnTo>
                  <a:pt x="37452" y="400062"/>
                </a:lnTo>
                <a:lnTo>
                  <a:pt x="32778" y="411655"/>
                </a:lnTo>
                <a:lnTo>
                  <a:pt x="30440" y="425606"/>
                </a:lnTo>
                <a:lnTo>
                  <a:pt x="25747" y="439557"/>
                </a:lnTo>
                <a:lnTo>
                  <a:pt x="23410" y="455866"/>
                </a:lnTo>
                <a:lnTo>
                  <a:pt x="21073" y="469818"/>
                </a:lnTo>
                <a:lnTo>
                  <a:pt x="18716" y="483769"/>
                </a:lnTo>
                <a:lnTo>
                  <a:pt x="16379" y="500078"/>
                </a:lnTo>
                <a:lnTo>
                  <a:pt x="14042" y="514029"/>
                </a:lnTo>
                <a:lnTo>
                  <a:pt x="11705" y="530338"/>
                </a:lnTo>
                <a:lnTo>
                  <a:pt x="11705" y="546647"/>
                </a:lnTo>
                <a:lnTo>
                  <a:pt x="9367" y="560598"/>
                </a:lnTo>
                <a:lnTo>
                  <a:pt x="7011" y="576907"/>
                </a:lnTo>
                <a:lnTo>
                  <a:pt x="4674" y="590858"/>
                </a:lnTo>
                <a:lnTo>
                  <a:pt x="4674" y="607167"/>
                </a:lnTo>
                <a:lnTo>
                  <a:pt x="2337" y="621118"/>
                </a:lnTo>
                <a:lnTo>
                  <a:pt x="2337" y="637427"/>
                </a:lnTo>
                <a:lnTo>
                  <a:pt x="0" y="653540"/>
                </a:lnTo>
                <a:lnTo>
                  <a:pt x="0" y="858326"/>
                </a:lnTo>
                <a:lnTo>
                  <a:pt x="2337" y="872277"/>
                </a:lnTo>
                <a:lnTo>
                  <a:pt x="2337" y="897861"/>
                </a:lnTo>
                <a:lnTo>
                  <a:pt x="4674" y="911832"/>
                </a:lnTo>
                <a:lnTo>
                  <a:pt x="4674" y="946709"/>
                </a:lnTo>
                <a:lnTo>
                  <a:pt x="7011" y="958342"/>
                </a:lnTo>
                <a:lnTo>
                  <a:pt x="7011" y="981607"/>
                </a:lnTo>
                <a:lnTo>
                  <a:pt x="9367" y="993239"/>
                </a:lnTo>
                <a:lnTo>
                  <a:pt x="9367" y="1002534"/>
                </a:lnTo>
                <a:lnTo>
                  <a:pt x="11705" y="1014166"/>
                </a:lnTo>
                <a:lnTo>
                  <a:pt x="11705" y="1030455"/>
                </a:lnTo>
                <a:lnTo>
                  <a:pt x="14042" y="1039769"/>
                </a:lnTo>
                <a:lnTo>
                  <a:pt x="16379" y="1049063"/>
                </a:lnTo>
                <a:lnTo>
                  <a:pt x="16379" y="1069990"/>
                </a:lnTo>
                <a:lnTo>
                  <a:pt x="18716" y="1076985"/>
                </a:lnTo>
                <a:lnTo>
                  <a:pt x="18716" y="1081623"/>
                </a:lnTo>
                <a:lnTo>
                  <a:pt x="21073" y="1088598"/>
                </a:lnTo>
                <a:lnTo>
                  <a:pt x="21073" y="1097912"/>
                </a:lnTo>
                <a:lnTo>
                  <a:pt x="23410" y="1104887"/>
                </a:lnTo>
                <a:lnTo>
                  <a:pt x="25747" y="1109544"/>
                </a:lnTo>
                <a:lnTo>
                  <a:pt x="25747" y="1121177"/>
                </a:lnTo>
                <a:lnTo>
                  <a:pt x="28084" y="1123495"/>
                </a:lnTo>
                <a:lnTo>
                  <a:pt x="32778" y="1128152"/>
                </a:lnTo>
                <a:lnTo>
                  <a:pt x="42146" y="1128152"/>
                </a:lnTo>
                <a:lnTo>
                  <a:pt x="46820" y="1123495"/>
                </a:lnTo>
                <a:lnTo>
                  <a:pt x="53851" y="1116520"/>
                </a:lnTo>
                <a:lnTo>
                  <a:pt x="53851" y="1111863"/>
                </a:lnTo>
                <a:lnTo>
                  <a:pt x="56188" y="1107206"/>
                </a:lnTo>
                <a:lnTo>
                  <a:pt x="58525" y="1100231"/>
                </a:lnTo>
                <a:lnTo>
                  <a:pt x="58525" y="1081623"/>
                </a:lnTo>
                <a:lnTo>
                  <a:pt x="56188" y="1072328"/>
                </a:lnTo>
                <a:lnTo>
                  <a:pt x="56188" y="1056039"/>
                </a:lnTo>
                <a:lnTo>
                  <a:pt x="53851" y="1051382"/>
                </a:lnTo>
                <a:lnTo>
                  <a:pt x="53851" y="1023480"/>
                </a:lnTo>
                <a:lnTo>
                  <a:pt x="51494" y="1014166"/>
                </a:lnTo>
                <a:lnTo>
                  <a:pt x="51494" y="9978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34315" y="2182232"/>
            <a:ext cx="646173" cy="462744"/>
          </a:xfrm>
          <a:custGeom>
            <a:avLst/>
            <a:gdLst/>
            <a:ahLst/>
            <a:cxnLst/>
            <a:rect l="l" t="t" r="r" b="b"/>
            <a:pathLst>
              <a:path w="646173" h="462744">
                <a:moveTo>
                  <a:pt x="339466" y="174487"/>
                </a:moveTo>
                <a:lnTo>
                  <a:pt x="339466" y="165055"/>
                </a:lnTo>
                <a:lnTo>
                  <a:pt x="344159" y="155820"/>
                </a:lnTo>
                <a:lnTo>
                  <a:pt x="346496" y="151104"/>
                </a:lnTo>
                <a:lnTo>
                  <a:pt x="351171" y="148746"/>
                </a:lnTo>
                <a:lnTo>
                  <a:pt x="358201" y="144226"/>
                </a:lnTo>
                <a:lnTo>
                  <a:pt x="365232" y="141868"/>
                </a:lnTo>
                <a:lnTo>
                  <a:pt x="372244" y="137153"/>
                </a:lnTo>
                <a:lnTo>
                  <a:pt x="379275" y="132437"/>
                </a:lnTo>
                <a:lnTo>
                  <a:pt x="388642" y="127917"/>
                </a:lnTo>
                <a:lnTo>
                  <a:pt x="398010" y="125559"/>
                </a:lnTo>
                <a:lnTo>
                  <a:pt x="407378" y="123201"/>
                </a:lnTo>
                <a:lnTo>
                  <a:pt x="416727" y="118486"/>
                </a:lnTo>
                <a:lnTo>
                  <a:pt x="421421" y="116324"/>
                </a:lnTo>
                <a:lnTo>
                  <a:pt x="428432" y="116324"/>
                </a:lnTo>
                <a:lnTo>
                  <a:pt x="433126" y="113966"/>
                </a:lnTo>
                <a:lnTo>
                  <a:pt x="440137" y="111608"/>
                </a:lnTo>
                <a:lnTo>
                  <a:pt x="449505" y="109250"/>
                </a:lnTo>
                <a:lnTo>
                  <a:pt x="458873" y="104535"/>
                </a:lnTo>
                <a:lnTo>
                  <a:pt x="463567" y="102373"/>
                </a:lnTo>
                <a:lnTo>
                  <a:pt x="470578" y="102373"/>
                </a:lnTo>
                <a:lnTo>
                  <a:pt x="475272" y="100015"/>
                </a:lnTo>
                <a:lnTo>
                  <a:pt x="482283" y="97657"/>
                </a:lnTo>
                <a:lnTo>
                  <a:pt x="491651" y="95299"/>
                </a:lnTo>
                <a:lnTo>
                  <a:pt x="501019" y="92941"/>
                </a:lnTo>
                <a:lnTo>
                  <a:pt x="510387" y="90583"/>
                </a:lnTo>
                <a:lnTo>
                  <a:pt x="519755" y="86064"/>
                </a:lnTo>
                <a:lnTo>
                  <a:pt x="529123" y="83706"/>
                </a:lnTo>
                <a:lnTo>
                  <a:pt x="538471" y="81348"/>
                </a:lnTo>
                <a:lnTo>
                  <a:pt x="543165" y="78990"/>
                </a:lnTo>
                <a:lnTo>
                  <a:pt x="552533" y="76632"/>
                </a:lnTo>
                <a:lnTo>
                  <a:pt x="557207" y="72113"/>
                </a:lnTo>
                <a:lnTo>
                  <a:pt x="564238" y="72113"/>
                </a:lnTo>
                <a:lnTo>
                  <a:pt x="568912" y="69755"/>
                </a:lnTo>
                <a:lnTo>
                  <a:pt x="571249" y="67397"/>
                </a:lnTo>
                <a:lnTo>
                  <a:pt x="575943" y="62681"/>
                </a:lnTo>
                <a:lnTo>
                  <a:pt x="580617" y="58162"/>
                </a:lnTo>
                <a:lnTo>
                  <a:pt x="580617" y="51088"/>
                </a:lnTo>
                <a:lnTo>
                  <a:pt x="578280" y="46372"/>
                </a:lnTo>
                <a:lnTo>
                  <a:pt x="568912" y="39495"/>
                </a:lnTo>
                <a:lnTo>
                  <a:pt x="564238" y="37137"/>
                </a:lnTo>
                <a:lnTo>
                  <a:pt x="559544" y="34779"/>
                </a:lnTo>
                <a:lnTo>
                  <a:pt x="552533" y="30260"/>
                </a:lnTo>
                <a:lnTo>
                  <a:pt x="545502" y="27902"/>
                </a:lnTo>
                <a:lnTo>
                  <a:pt x="538471" y="25544"/>
                </a:lnTo>
                <a:lnTo>
                  <a:pt x="531460" y="20828"/>
                </a:lnTo>
                <a:lnTo>
                  <a:pt x="522092" y="18470"/>
                </a:lnTo>
                <a:lnTo>
                  <a:pt x="517398" y="16309"/>
                </a:lnTo>
                <a:lnTo>
                  <a:pt x="510387" y="13951"/>
                </a:lnTo>
                <a:lnTo>
                  <a:pt x="503356" y="11593"/>
                </a:lnTo>
                <a:lnTo>
                  <a:pt x="498682" y="9235"/>
                </a:lnTo>
                <a:lnTo>
                  <a:pt x="484640" y="9235"/>
                </a:lnTo>
                <a:lnTo>
                  <a:pt x="477609" y="6877"/>
                </a:lnTo>
                <a:lnTo>
                  <a:pt x="472915" y="6877"/>
                </a:lnTo>
                <a:lnTo>
                  <a:pt x="465904" y="4519"/>
                </a:lnTo>
                <a:lnTo>
                  <a:pt x="428432" y="4519"/>
                </a:lnTo>
                <a:lnTo>
                  <a:pt x="419083" y="2357"/>
                </a:lnTo>
                <a:lnTo>
                  <a:pt x="393317" y="2357"/>
                </a:lnTo>
                <a:lnTo>
                  <a:pt x="383949" y="0"/>
                </a:lnTo>
                <a:lnTo>
                  <a:pt x="152185" y="0"/>
                </a:lnTo>
                <a:lnTo>
                  <a:pt x="142817" y="2357"/>
                </a:lnTo>
                <a:lnTo>
                  <a:pt x="103008" y="2357"/>
                </a:lnTo>
                <a:lnTo>
                  <a:pt x="98334" y="4519"/>
                </a:lnTo>
                <a:lnTo>
                  <a:pt x="74924" y="4519"/>
                </a:lnTo>
                <a:lnTo>
                  <a:pt x="65556" y="6877"/>
                </a:lnTo>
                <a:lnTo>
                  <a:pt x="58525" y="9235"/>
                </a:lnTo>
                <a:lnTo>
                  <a:pt x="53851" y="9235"/>
                </a:lnTo>
                <a:lnTo>
                  <a:pt x="51494" y="11593"/>
                </a:lnTo>
                <a:lnTo>
                  <a:pt x="46820" y="13951"/>
                </a:lnTo>
                <a:lnTo>
                  <a:pt x="42146" y="23186"/>
                </a:lnTo>
                <a:lnTo>
                  <a:pt x="39789" y="27902"/>
                </a:lnTo>
                <a:lnTo>
                  <a:pt x="37452" y="34779"/>
                </a:lnTo>
                <a:lnTo>
                  <a:pt x="35115" y="41853"/>
                </a:lnTo>
                <a:lnTo>
                  <a:pt x="32778" y="51088"/>
                </a:lnTo>
                <a:lnTo>
                  <a:pt x="30440" y="55804"/>
                </a:lnTo>
                <a:lnTo>
                  <a:pt x="28084" y="65039"/>
                </a:lnTo>
                <a:lnTo>
                  <a:pt x="25747" y="74274"/>
                </a:lnTo>
                <a:lnTo>
                  <a:pt x="25747" y="83706"/>
                </a:lnTo>
                <a:lnTo>
                  <a:pt x="21073" y="92941"/>
                </a:lnTo>
                <a:lnTo>
                  <a:pt x="21073" y="102373"/>
                </a:lnTo>
                <a:lnTo>
                  <a:pt x="18735" y="111608"/>
                </a:lnTo>
                <a:lnTo>
                  <a:pt x="16379" y="123201"/>
                </a:lnTo>
                <a:lnTo>
                  <a:pt x="14042" y="132437"/>
                </a:lnTo>
                <a:lnTo>
                  <a:pt x="11705" y="141868"/>
                </a:lnTo>
                <a:lnTo>
                  <a:pt x="11705" y="151104"/>
                </a:lnTo>
                <a:lnTo>
                  <a:pt x="9367" y="160339"/>
                </a:lnTo>
                <a:lnTo>
                  <a:pt x="7011" y="169771"/>
                </a:lnTo>
                <a:lnTo>
                  <a:pt x="7011" y="181364"/>
                </a:lnTo>
                <a:lnTo>
                  <a:pt x="4674" y="188438"/>
                </a:lnTo>
                <a:lnTo>
                  <a:pt x="4674" y="197673"/>
                </a:lnTo>
                <a:lnTo>
                  <a:pt x="2337" y="206908"/>
                </a:lnTo>
                <a:lnTo>
                  <a:pt x="0" y="213982"/>
                </a:lnTo>
                <a:lnTo>
                  <a:pt x="0" y="251119"/>
                </a:lnTo>
                <a:lnTo>
                  <a:pt x="2337" y="258193"/>
                </a:lnTo>
                <a:lnTo>
                  <a:pt x="4674" y="262713"/>
                </a:lnTo>
                <a:lnTo>
                  <a:pt x="9367" y="269786"/>
                </a:lnTo>
                <a:lnTo>
                  <a:pt x="14042" y="274502"/>
                </a:lnTo>
                <a:lnTo>
                  <a:pt x="21073" y="281379"/>
                </a:lnTo>
                <a:lnTo>
                  <a:pt x="25747" y="286095"/>
                </a:lnTo>
                <a:lnTo>
                  <a:pt x="32778" y="292973"/>
                </a:lnTo>
                <a:lnTo>
                  <a:pt x="39789" y="295331"/>
                </a:lnTo>
                <a:lnTo>
                  <a:pt x="46820" y="300046"/>
                </a:lnTo>
                <a:lnTo>
                  <a:pt x="53851" y="304566"/>
                </a:lnTo>
                <a:lnTo>
                  <a:pt x="63219" y="309282"/>
                </a:lnTo>
                <a:lnTo>
                  <a:pt x="67893" y="311640"/>
                </a:lnTo>
                <a:lnTo>
                  <a:pt x="74924" y="313998"/>
                </a:lnTo>
                <a:lnTo>
                  <a:pt x="79598" y="316355"/>
                </a:lnTo>
                <a:lnTo>
                  <a:pt x="84272" y="320875"/>
                </a:lnTo>
                <a:lnTo>
                  <a:pt x="227089" y="265070"/>
                </a:lnTo>
                <a:lnTo>
                  <a:pt x="601690" y="462744"/>
                </a:lnTo>
                <a:lnTo>
                  <a:pt x="601690" y="460582"/>
                </a:lnTo>
                <a:lnTo>
                  <a:pt x="615732" y="460582"/>
                </a:lnTo>
                <a:lnTo>
                  <a:pt x="620426" y="458224"/>
                </a:lnTo>
                <a:lnTo>
                  <a:pt x="625100" y="455866"/>
                </a:lnTo>
                <a:lnTo>
                  <a:pt x="632131" y="453509"/>
                </a:lnTo>
                <a:lnTo>
                  <a:pt x="636805" y="451151"/>
                </a:lnTo>
                <a:lnTo>
                  <a:pt x="641499" y="446631"/>
                </a:lnTo>
                <a:lnTo>
                  <a:pt x="643836" y="441915"/>
                </a:lnTo>
                <a:lnTo>
                  <a:pt x="646173" y="437200"/>
                </a:lnTo>
                <a:lnTo>
                  <a:pt x="646173" y="423248"/>
                </a:lnTo>
                <a:lnTo>
                  <a:pt x="641499" y="411655"/>
                </a:lnTo>
                <a:lnTo>
                  <a:pt x="636805" y="402420"/>
                </a:lnTo>
                <a:lnTo>
                  <a:pt x="632131" y="397704"/>
                </a:lnTo>
                <a:lnTo>
                  <a:pt x="627437" y="390630"/>
                </a:lnTo>
                <a:lnTo>
                  <a:pt x="620426" y="383753"/>
                </a:lnTo>
                <a:lnTo>
                  <a:pt x="615732" y="376679"/>
                </a:lnTo>
                <a:lnTo>
                  <a:pt x="606364" y="369802"/>
                </a:lnTo>
                <a:lnTo>
                  <a:pt x="597016" y="362728"/>
                </a:lnTo>
                <a:lnTo>
                  <a:pt x="587648" y="353493"/>
                </a:lnTo>
                <a:lnTo>
                  <a:pt x="578280" y="346616"/>
                </a:lnTo>
                <a:lnTo>
                  <a:pt x="571249" y="341900"/>
                </a:lnTo>
                <a:lnTo>
                  <a:pt x="566575" y="337184"/>
                </a:lnTo>
                <a:lnTo>
                  <a:pt x="559544" y="332468"/>
                </a:lnTo>
                <a:lnTo>
                  <a:pt x="554870" y="330307"/>
                </a:lnTo>
                <a:lnTo>
                  <a:pt x="547839" y="325591"/>
                </a:lnTo>
                <a:lnTo>
                  <a:pt x="543165" y="320875"/>
                </a:lnTo>
                <a:lnTo>
                  <a:pt x="536134" y="316355"/>
                </a:lnTo>
                <a:lnTo>
                  <a:pt x="531460" y="313998"/>
                </a:lnTo>
                <a:lnTo>
                  <a:pt x="524429" y="309282"/>
                </a:lnTo>
                <a:lnTo>
                  <a:pt x="517398" y="304566"/>
                </a:lnTo>
                <a:lnTo>
                  <a:pt x="510387" y="300046"/>
                </a:lnTo>
                <a:lnTo>
                  <a:pt x="505693" y="297689"/>
                </a:lnTo>
                <a:lnTo>
                  <a:pt x="498682" y="292973"/>
                </a:lnTo>
                <a:lnTo>
                  <a:pt x="491651" y="288453"/>
                </a:lnTo>
                <a:lnTo>
                  <a:pt x="486977" y="283737"/>
                </a:lnTo>
                <a:lnTo>
                  <a:pt x="479946" y="281379"/>
                </a:lnTo>
                <a:lnTo>
                  <a:pt x="472915" y="276664"/>
                </a:lnTo>
                <a:lnTo>
                  <a:pt x="465904" y="272144"/>
                </a:lnTo>
                <a:lnTo>
                  <a:pt x="461210" y="267428"/>
                </a:lnTo>
                <a:lnTo>
                  <a:pt x="454199" y="262713"/>
                </a:lnTo>
                <a:lnTo>
                  <a:pt x="447168" y="258193"/>
                </a:lnTo>
                <a:lnTo>
                  <a:pt x="440137" y="255835"/>
                </a:lnTo>
                <a:lnTo>
                  <a:pt x="435463" y="251119"/>
                </a:lnTo>
                <a:lnTo>
                  <a:pt x="430788" y="246403"/>
                </a:lnTo>
                <a:lnTo>
                  <a:pt x="423758" y="241884"/>
                </a:lnTo>
                <a:lnTo>
                  <a:pt x="419083" y="239526"/>
                </a:lnTo>
                <a:lnTo>
                  <a:pt x="412053" y="234810"/>
                </a:lnTo>
                <a:lnTo>
                  <a:pt x="407378" y="232452"/>
                </a:lnTo>
                <a:lnTo>
                  <a:pt x="400348" y="227933"/>
                </a:lnTo>
                <a:lnTo>
                  <a:pt x="395654" y="225575"/>
                </a:lnTo>
                <a:lnTo>
                  <a:pt x="390980" y="220859"/>
                </a:lnTo>
                <a:lnTo>
                  <a:pt x="386305" y="218501"/>
                </a:lnTo>
                <a:lnTo>
                  <a:pt x="376937" y="211624"/>
                </a:lnTo>
                <a:lnTo>
                  <a:pt x="367569" y="204550"/>
                </a:lnTo>
                <a:lnTo>
                  <a:pt x="360539" y="197673"/>
                </a:lnTo>
                <a:lnTo>
                  <a:pt x="353527" y="192957"/>
                </a:lnTo>
                <a:lnTo>
                  <a:pt x="348834" y="186080"/>
                </a:lnTo>
                <a:lnTo>
                  <a:pt x="344159" y="181364"/>
                </a:lnTo>
                <a:lnTo>
                  <a:pt x="341822" y="176648"/>
                </a:lnTo>
                <a:lnTo>
                  <a:pt x="339466" y="174487"/>
                </a:lnTo>
                <a:close/>
              </a:path>
            </a:pathLst>
          </a:custGeom>
          <a:solidFill>
            <a:srgbClr val="8989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175790" y="2289125"/>
            <a:ext cx="133449" cy="146584"/>
          </a:xfrm>
          <a:custGeom>
            <a:avLst/>
            <a:gdLst/>
            <a:ahLst/>
            <a:cxnLst/>
            <a:rect l="l" t="t" r="r" b="b"/>
            <a:pathLst>
              <a:path w="133449" h="146584">
                <a:moveTo>
                  <a:pt x="2337" y="48927"/>
                </a:moveTo>
                <a:lnTo>
                  <a:pt x="2337" y="62878"/>
                </a:lnTo>
                <a:lnTo>
                  <a:pt x="0" y="72113"/>
                </a:lnTo>
                <a:lnTo>
                  <a:pt x="0" y="93138"/>
                </a:lnTo>
                <a:lnTo>
                  <a:pt x="2337" y="100015"/>
                </a:lnTo>
                <a:lnTo>
                  <a:pt x="2337" y="104731"/>
                </a:lnTo>
                <a:lnTo>
                  <a:pt x="4674" y="111608"/>
                </a:lnTo>
                <a:lnTo>
                  <a:pt x="7011" y="118682"/>
                </a:lnTo>
                <a:lnTo>
                  <a:pt x="9348" y="123398"/>
                </a:lnTo>
                <a:lnTo>
                  <a:pt x="11705" y="130275"/>
                </a:lnTo>
                <a:lnTo>
                  <a:pt x="18716" y="134991"/>
                </a:lnTo>
                <a:lnTo>
                  <a:pt x="23410" y="139511"/>
                </a:lnTo>
                <a:lnTo>
                  <a:pt x="28084" y="141868"/>
                </a:lnTo>
                <a:lnTo>
                  <a:pt x="35115" y="144226"/>
                </a:lnTo>
                <a:lnTo>
                  <a:pt x="44483" y="146584"/>
                </a:lnTo>
                <a:lnTo>
                  <a:pt x="70230" y="146584"/>
                </a:lnTo>
                <a:lnTo>
                  <a:pt x="79598" y="144226"/>
                </a:lnTo>
                <a:lnTo>
                  <a:pt x="86609" y="141868"/>
                </a:lnTo>
                <a:lnTo>
                  <a:pt x="95977" y="139511"/>
                </a:lnTo>
                <a:lnTo>
                  <a:pt x="100671" y="137349"/>
                </a:lnTo>
                <a:lnTo>
                  <a:pt x="107682" y="134991"/>
                </a:lnTo>
                <a:lnTo>
                  <a:pt x="112376" y="130275"/>
                </a:lnTo>
                <a:lnTo>
                  <a:pt x="119387" y="127917"/>
                </a:lnTo>
                <a:lnTo>
                  <a:pt x="121744" y="125559"/>
                </a:lnTo>
                <a:lnTo>
                  <a:pt x="124081" y="121040"/>
                </a:lnTo>
                <a:lnTo>
                  <a:pt x="124081" y="116324"/>
                </a:lnTo>
                <a:lnTo>
                  <a:pt x="126418" y="109447"/>
                </a:lnTo>
                <a:lnTo>
                  <a:pt x="126418" y="104731"/>
                </a:lnTo>
                <a:lnTo>
                  <a:pt x="128755" y="97657"/>
                </a:lnTo>
                <a:lnTo>
                  <a:pt x="128755" y="88422"/>
                </a:lnTo>
                <a:lnTo>
                  <a:pt x="131092" y="81545"/>
                </a:lnTo>
                <a:lnTo>
                  <a:pt x="131092" y="74471"/>
                </a:lnTo>
                <a:lnTo>
                  <a:pt x="133449" y="67594"/>
                </a:lnTo>
                <a:lnTo>
                  <a:pt x="133449" y="37333"/>
                </a:lnTo>
                <a:lnTo>
                  <a:pt x="131092" y="27902"/>
                </a:lnTo>
                <a:lnTo>
                  <a:pt x="128755" y="23382"/>
                </a:lnTo>
                <a:lnTo>
                  <a:pt x="126418" y="18666"/>
                </a:lnTo>
                <a:lnTo>
                  <a:pt x="124081" y="16309"/>
                </a:lnTo>
                <a:lnTo>
                  <a:pt x="119387" y="13951"/>
                </a:lnTo>
                <a:lnTo>
                  <a:pt x="112376" y="11593"/>
                </a:lnTo>
                <a:lnTo>
                  <a:pt x="105345" y="9431"/>
                </a:lnTo>
                <a:lnTo>
                  <a:pt x="98314" y="7073"/>
                </a:lnTo>
                <a:lnTo>
                  <a:pt x="88966" y="4715"/>
                </a:lnTo>
                <a:lnTo>
                  <a:pt x="79598" y="2357"/>
                </a:lnTo>
                <a:lnTo>
                  <a:pt x="63199" y="2357"/>
                </a:lnTo>
                <a:lnTo>
                  <a:pt x="53831" y="0"/>
                </a:lnTo>
                <a:lnTo>
                  <a:pt x="44483" y="2357"/>
                </a:lnTo>
                <a:lnTo>
                  <a:pt x="35115" y="2357"/>
                </a:lnTo>
                <a:lnTo>
                  <a:pt x="28084" y="4715"/>
                </a:lnTo>
                <a:lnTo>
                  <a:pt x="21053" y="9431"/>
                </a:lnTo>
                <a:lnTo>
                  <a:pt x="16379" y="13951"/>
                </a:lnTo>
                <a:lnTo>
                  <a:pt x="11705" y="18666"/>
                </a:lnTo>
                <a:lnTo>
                  <a:pt x="11705" y="25544"/>
                </a:lnTo>
                <a:lnTo>
                  <a:pt x="7011" y="32618"/>
                </a:lnTo>
                <a:lnTo>
                  <a:pt x="4674" y="41853"/>
                </a:lnTo>
                <a:lnTo>
                  <a:pt x="2337" y="48927"/>
                </a:lnTo>
                <a:close/>
              </a:path>
            </a:pathLst>
          </a:custGeom>
          <a:solidFill>
            <a:srgbClr val="5C5C7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576138" y="2449661"/>
            <a:ext cx="362876" cy="481411"/>
          </a:xfrm>
          <a:custGeom>
            <a:avLst/>
            <a:gdLst/>
            <a:ahLst/>
            <a:cxnLst/>
            <a:rect l="l" t="t" r="r" b="b"/>
            <a:pathLst>
              <a:path w="362876" h="481411">
                <a:moveTo>
                  <a:pt x="32778" y="100015"/>
                </a:moveTo>
                <a:lnTo>
                  <a:pt x="37452" y="100015"/>
                </a:lnTo>
                <a:lnTo>
                  <a:pt x="42126" y="104731"/>
                </a:lnTo>
                <a:lnTo>
                  <a:pt x="44483" y="104731"/>
                </a:lnTo>
                <a:lnTo>
                  <a:pt x="51494" y="109250"/>
                </a:lnTo>
                <a:lnTo>
                  <a:pt x="56188" y="111608"/>
                </a:lnTo>
                <a:lnTo>
                  <a:pt x="63199" y="113966"/>
                </a:lnTo>
                <a:lnTo>
                  <a:pt x="67893" y="116324"/>
                </a:lnTo>
                <a:lnTo>
                  <a:pt x="74904" y="121040"/>
                </a:lnTo>
                <a:lnTo>
                  <a:pt x="81935" y="123201"/>
                </a:lnTo>
                <a:lnTo>
                  <a:pt x="88966" y="127917"/>
                </a:lnTo>
                <a:lnTo>
                  <a:pt x="95977" y="130275"/>
                </a:lnTo>
                <a:lnTo>
                  <a:pt x="103008" y="134991"/>
                </a:lnTo>
                <a:lnTo>
                  <a:pt x="110039" y="139511"/>
                </a:lnTo>
                <a:lnTo>
                  <a:pt x="119387" y="144226"/>
                </a:lnTo>
                <a:lnTo>
                  <a:pt x="126418" y="148942"/>
                </a:lnTo>
                <a:lnTo>
                  <a:pt x="133449" y="153462"/>
                </a:lnTo>
                <a:lnTo>
                  <a:pt x="140460" y="158177"/>
                </a:lnTo>
                <a:lnTo>
                  <a:pt x="149828" y="162893"/>
                </a:lnTo>
                <a:lnTo>
                  <a:pt x="154522" y="167413"/>
                </a:lnTo>
                <a:lnTo>
                  <a:pt x="161533" y="172129"/>
                </a:lnTo>
                <a:lnTo>
                  <a:pt x="168564" y="176844"/>
                </a:lnTo>
                <a:lnTo>
                  <a:pt x="175575" y="181364"/>
                </a:lnTo>
                <a:lnTo>
                  <a:pt x="180269" y="186080"/>
                </a:lnTo>
                <a:lnTo>
                  <a:pt x="187300" y="190796"/>
                </a:lnTo>
                <a:lnTo>
                  <a:pt x="191974" y="193153"/>
                </a:lnTo>
                <a:lnTo>
                  <a:pt x="196648" y="197673"/>
                </a:lnTo>
                <a:lnTo>
                  <a:pt x="201342" y="207105"/>
                </a:lnTo>
                <a:lnTo>
                  <a:pt x="206016" y="213982"/>
                </a:lnTo>
                <a:lnTo>
                  <a:pt x="208353" y="221056"/>
                </a:lnTo>
                <a:lnTo>
                  <a:pt x="208353" y="227933"/>
                </a:lnTo>
                <a:lnTo>
                  <a:pt x="206016" y="237168"/>
                </a:lnTo>
                <a:lnTo>
                  <a:pt x="206016" y="244242"/>
                </a:lnTo>
                <a:lnTo>
                  <a:pt x="203679" y="253477"/>
                </a:lnTo>
                <a:lnTo>
                  <a:pt x="201342" y="262909"/>
                </a:lnTo>
                <a:lnTo>
                  <a:pt x="196648" y="272144"/>
                </a:lnTo>
                <a:lnTo>
                  <a:pt x="194311" y="281379"/>
                </a:lnTo>
                <a:lnTo>
                  <a:pt x="189637" y="290811"/>
                </a:lnTo>
                <a:lnTo>
                  <a:pt x="187300" y="297689"/>
                </a:lnTo>
                <a:lnTo>
                  <a:pt x="182606" y="304762"/>
                </a:lnTo>
                <a:lnTo>
                  <a:pt x="180269" y="311640"/>
                </a:lnTo>
                <a:lnTo>
                  <a:pt x="177932" y="316355"/>
                </a:lnTo>
                <a:lnTo>
                  <a:pt x="175575" y="321071"/>
                </a:lnTo>
                <a:lnTo>
                  <a:pt x="175575" y="325591"/>
                </a:lnTo>
                <a:lnTo>
                  <a:pt x="215384" y="481411"/>
                </a:lnTo>
                <a:lnTo>
                  <a:pt x="217721" y="479249"/>
                </a:lnTo>
                <a:lnTo>
                  <a:pt x="222415" y="472176"/>
                </a:lnTo>
                <a:lnTo>
                  <a:pt x="224752" y="465298"/>
                </a:lnTo>
                <a:lnTo>
                  <a:pt x="231783" y="458224"/>
                </a:lnTo>
                <a:lnTo>
                  <a:pt x="236457" y="451347"/>
                </a:lnTo>
                <a:lnTo>
                  <a:pt x="243488" y="444273"/>
                </a:lnTo>
                <a:lnTo>
                  <a:pt x="248162" y="435038"/>
                </a:lnTo>
                <a:lnTo>
                  <a:pt x="255193" y="425606"/>
                </a:lnTo>
                <a:lnTo>
                  <a:pt x="262204" y="416371"/>
                </a:lnTo>
                <a:lnTo>
                  <a:pt x="269235" y="404778"/>
                </a:lnTo>
                <a:lnTo>
                  <a:pt x="273909" y="400062"/>
                </a:lnTo>
                <a:lnTo>
                  <a:pt x="276266" y="395346"/>
                </a:lnTo>
                <a:lnTo>
                  <a:pt x="280940" y="388469"/>
                </a:lnTo>
                <a:lnTo>
                  <a:pt x="285614" y="383753"/>
                </a:lnTo>
                <a:lnTo>
                  <a:pt x="287971" y="376876"/>
                </a:lnTo>
                <a:lnTo>
                  <a:pt x="292645" y="372160"/>
                </a:lnTo>
                <a:lnTo>
                  <a:pt x="297320" y="365283"/>
                </a:lnTo>
                <a:lnTo>
                  <a:pt x="302013" y="360567"/>
                </a:lnTo>
                <a:lnTo>
                  <a:pt x="304350" y="353493"/>
                </a:lnTo>
                <a:lnTo>
                  <a:pt x="309025" y="346616"/>
                </a:lnTo>
                <a:lnTo>
                  <a:pt x="311381" y="341900"/>
                </a:lnTo>
                <a:lnTo>
                  <a:pt x="316055" y="335022"/>
                </a:lnTo>
                <a:lnTo>
                  <a:pt x="318393" y="327949"/>
                </a:lnTo>
                <a:lnTo>
                  <a:pt x="320749" y="321071"/>
                </a:lnTo>
                <a:lnTo>
                  <a:pt x="325423" y="316355"/>
                </a:lnTo>
                <a:lnTo>
                  <a:pt x="330098" y="311640"/>
                </a:lnTo>
                <a:lnTo>
                  <a:pt x="332454" y="304762"/>
                </a:lnTo>
                <a:lnTo>
                  <a:pt x="334791" y="297689"/>
                </a:lnTo>
                <a:lnTo>
                  <a:pt x="337128" y="290811"/>
                </a:lnTo>
                <a:lnTo>
                  <a:pt x="341803" y="286095"/>
                </a:lnTo>
                <a:lnTo>
                  <a:pt x="344159" y="281379"/>
                </a:lnTo>
                <a:lnTo>
                  <a:pt x="346496" y="274502"/>
                </a:lnTo>
                <a:lnTo>
                  <a:pt x="348834" y="269786"/>
                </a:lnTo>
                <a:lnTo>
                  <a:pt x="351171" y="262909"/>
                </a:lnTo>
                <a:lnTo>
                  <a:pt x="353508" y="258193"/>
                </a:lnTo>
                <a:lnTo>
                  <a:pt x="355864" y="251119"/>
                </a:lnTo>
                <a:lnTo>
                  <a:pt x="358201" y="246600"/>
                </a:lnTo>
                <a:lnTo>
                  <a:pt x="358201" y="239526"/>
                </a:lnTo>
                <a:lnTo>
                  <a:pt x="360539" y="230291"/>
                </a:lnTo>
                <a:lnTo>
                  <a:pt x="362876" y="221056"/>
                </a:lnTo>
                <a:lnTo>
                  <a:pt x="362876" y="204747"/>
                </a:lnTo>
                <a:lnTo>
                  <a:pt x="360539" y="197673"/>
                </a:lnTo>
                <a:lnTo>
                  <a:pt x="358201" y="190796"/>
                </a:lnTo>
                <a:lnTo>
                  <a:pt x="351171" y="183722"/>
                </a:lnTo>
                <a:lnTo>
                  <a:pt x="346496" y="176844"/>
                </a:lnTo>
                <a:lnTo>
                  <a:pt x="337128" y="169771"/>
                </a:lnTo>
                <a:lnTo>
                  <a:pt x="330098" y="162893"/>
                </a:lnTo>
                <a:lnTo>
                  <a:pt x="325423" y="158177"/>
                </a:lnTo>
                <a:lnTo>
                  <a:pt x="320749" y="155820"/>
                </a:lnTo>
                <a:lnTo>
                  <a:pt x="313718" y="151104"/>
                </a:lnTo>
                <a:lnTo>
                  <a:pt x="309025" y="148942"/>
                </a:lnTo>
                <a:lnTo>
                  <a:pt x="302013" y="144226"/>
                </a:lnTo>
                <a:lnTo>
                  <a:pt x="297320" y="139511"/>
                </a:lnTo>
                <a:lnTo>
                  <a:pt x="290308" y="134991"/>
                </a:lnTo>
                <a:lnTo>
                  <a:pt x="285614" y="132633"/>
                </a:lnTo>
                <a:lnTo>
                  <a:pt x="278603" y="127917"/>
                </a:lnTo>
                <a:lnTo>
                  <a:pt x="271572" y="125559"/>
                </a:lnTo>
                <a:lnTo>
                  <a:pt x="264541" y="121040"/>
                </a:lnTo>
                <a:lnTo>
                  <a:pt x="257530" y="116324"/>
                </a:lnTo>
                <a:lnTo>
                  <a:pt x="250499" y="111608"/>
                </a:lnTo>
                <a:lnTo>
                  <a:pt x="243488" y="109250"/>
                </a:lnTo>
                <a:lnTo>
                  <a:pt x="236457" y="104731"/>
                </a:lnTo>
                <a:lnTo>
                  <a:pt x="229426" y="100015"/>
                </a:lnTo>
                <a:lnTo>
                  <a:pt x="220058" y="95299"/>
                </a:lnTo>
                <a:lnTo>
                  <a:pt x="213047" y="93138"/>
                </a:lnTo>
                <a:lnTo>
                  <a:pt x="206016" y="88422"/>
                </a:lnTo>
                <a:lnTo>
                  <a:pt x="199005" y="83706"/>
                </a:lnTo>
                <a:lnTo>
                  <a:pt x="191974" y="81348"/>
                </a:lnTo>
                <a:lnTo>
                  <a:pt x="182606" y="76829"/>
                </a:lnTo>
                <a:lnTo>
                  <a:pt x="175575" y="74471"/>
                </a:lnTo>
                <a:lnTo>
                  <a:pt x="168564" y="69755"/>
                </a:lnTo>
                <a:lnTo>
                  <a:pt x="159196" y="65039"/>
                </a:lnTo>
                <a:lnTo>
                  <a:pt x="152165" y="62878"/>
                </a:lnTo>
                <a:lnTo>
                  <a:pt x="145154" y="58162"/>
                </a:lnTo>
                <a:lnTo>
                  <a:pt x="138123" y="55804"/>
                </a:lnTo>
                <a:lnTo>
                  <a:pt x="128755" y="51088"/>
                </a:lnTo>
                <a:lnTo>
                  <a:pt x="124081" y="46569"/>
                </a:lnTo>
                <a:lnTo>
                  <a:pt x="114713" y="44211"/>
                </a:lnTo>
                <a:lnTo>
                  <a:pt x="107682" y="41853"/>
                </a:lnTo>
                <a:lnTo>
                  <a:pt x="100671" y="37137"/>
                </a:lnTo>
                <a:lnTo>
                  <a:pt x="93640" y="34976"/>
                </a:lnTo>
                <a:lnTo>
                  <a:pt x="88966" y="32618"/>
                </a:lnTo>
                <a:lnTo>
                  <a:pt x="81935" y="30260"/>
                </a:lnTo>
                <a:lnTo>
                  <a:pt x="74904" y="25544"/>
                </a:lnTo>
                <a:lnTo>
                  <a:pt x="70230" y="23186"/>
                </a:lnTo>
                <a:lnTo>
                  <a:pt x="63199" y="21024"/>
                </a:lnTo>
                <a:lnTo>
                  <a:pt x="58525" y="18666"/>
                </a:lnTo>
                <a:lnTo>
                  <a:pt x="53831" y="16309"/>
                </a:lnTo>
                <a:lnTo>
                  <a:pt x="46820" y="13951"/>
                </a:lnTo>
                <a:lnTo>
                  <a:pt x="42126" y="11593"/>
                </a:lnTo>
                <a:lnTo>
                  <a:pt x="37452" y="9235"/>
                </a:lnTo>
                <a:lnTo>
                  <a:pt x="30421" y="7073"/>
                </a:lnTo>
                <a:lnTo>
                  <a:pt x="23410" y="4715"/>
                </a:lnTo>
                <a:lnTo>
                  <a:pt x="16379" y="0"/>
                </a:lnTo>
                <a:lnTo>
                  <a:pt x="11705" y="0"/>
                </a:lnTo>
                <a:lnTo>
                  <a:pt x="0" y="67397"/>
                </a:lnTo>
                <a:lnTo>
                  <a:pt x="32778" y="100015"/>
                </a:lnTo>
                <a:close/>
              </a:path>
            </a:pathLst>
          </a:custGeom>
          <a:solidFill>
            <a:srgbClr val="E6E6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311576" y="2233321"/>
            <a:ext cx="557207" cy="451347"/>
          </a:xfrm>
          <a:custGeom>
            <a:avLst/>
            <a:gdLst/>
            <a:ahLst/>
            <a:cxnLst/>
            <a:rect l="l" t="t" r="r" b="b"/>
            <a:pathLst>
              <a:path w="557207" h="451347">
                <a:moveTo>
                  <a:pt x="311381" y="237365"/>
                </a:moveTo>
                <a:lnTo>
                  <a:pt x="309044" y="232649"/>
                </a:lnTo>
                <a:lnTo>
                  <a:pt x="309044" y="227933"/>
                </a:lnTo>
                <a:lnTo>
                  <a:pt x="306687" y="221056"/>
                </a:lnTo>
                <a:lnTo>
                  <a:pt x="304350" y="216340"/>
                </a:lnTo>
                <a:lnTo>
                  <a:pt x="302013" y="211624"/>
                </a:lnTo>
                <a:lnTo>
                  <a:pt x="299676" y="207105"/>
                </a:lnTo>
                <a:lnTo>
                  <a:pt x="294982" y="197673"/>
                </a:lnTo>
                <a:lnTo>
                  <a:pt x="290308" y="190796"/>
                </a:lnTo>
                <a:lnTo>
                  <a:pt x="285634" y="186080"/>
                </a:lnTo>
                <a:lnTo>
                  <a:pt x="285634" y="183722"/>
                </a:lnTo>
                <a:lnTo>
                  <a:pt x="283277" y="179202"/>
                </a:lnTo>
                <a:lnTo>
                  <a:pt x="280940" y="172129"/>
                </a:lnTo>
                <a:lnTo>
                  <a:pt x="280940" y="134991"/>
                </a:lnTo>
                <a:lnTo>
                  <a:pt x="283277" y="130275"/>
                </a:lnTo>
                <a:lnTo>
                  <a:pt x="285634" y="123398"/>
                </a:lnTo>
                <a:lnTo>
                  <a:pt x="287971" y="118682"/>
                </a:lnTo>
                <a:lnTo>
                  <a:pt x="290308" y="113966"/>
                </a:lnTo>
                <a:lnTo>
                  <a:pt x="299676" y="109250"/>
                </a:lnTo>
                <a:lnTo>
                  <a:pt x="302013" y="107089"/>
                </a:lnTo>
                <a:lnTo>
                  <a:pt x="306687" y="104731"/>
                </a:lnTo>
                <a:lnTo>
                  <a:pt x="320749" y="104731"/>
                </a:lnTo>
                <a:lnTo>
                  <a:pt x="325423" y="102373"/>
                </a:lnTo>
                <a:lnTo>
                  <a:pt x="484620" y="102373"/>
                </a:lnTo>
                <a:lnTo>
                  <a:pt x="491651" y="100015"/>
                </a:lnTo>
                <a:lnTo>
                  <a:pt x="510387" y="100015"/>
                </a:lnTo>
                <a:lnTo>
                  <a:pt x="519755" y="97657"/>
                </a:lnTo>
                <a:lnTo>
                  <a:pt x="529103" y="97657"/>
                </a:lnTo>
                <a:lnTo>
                  <a:pt x="533797" y="95299"/>
                </a:lnTo>
                <a:lnTo>
                  <a:pt x="540828" y="93138"/>
                </a:lnTo>
                <a:lnTo>
                  <a:pt x="547839" y="88422"/>
                </a:lnTo>
                <a:lnTo>
                  <a:pt x="554870" y="81348"/>
                </a:lnTo>
                <a:lnTo>
                  <a:pt x="554870" y="41853"/>
                </a:lnTo>
                <a:lnTo>
                  <a:pt x="557207" y="34976"/>
                </a:lnTo>
                <a:lnTo>
                  <a:pt x="554870" y="27902"/>
                </a:lnTo>
                <a:lnTo>
                  <a:pt x="554870" y="21024"/>
                </a:lnTo>
                <a:lnTo>
                  <a:pt x="550176" y="16309"/>
                </a:lnTo>
                <a:lnTo>
                  <a:pt x="547839" y="11593"/>
                </a:lnTo>
                <a:lnTo>
                  <a:pt x="540828" y="9235"/>
                </a:lnTo>
                <a:lnTo>
                  <a:pt x="536134" y="4715"/>
                </a:lnTo>
                <a:lnTo>
                  <a:pt x="529103" y="4715"/>
                </a:lnTo>
                <a:lnTo>
                  <a:pt x="519755" y="2357"/>
                </a:lnTo>
                <a:lnTo>
                  <a:pt x="515061" y="2357"/>
                </a:lnTo>
                <a:lnTo>
                  <a:pt x="510387" y="0"/>
                </a:lnTo>
                <a:lnTo>
                  <a:pt x="330117" y="0"/>
                </a:lnTo>
                <a:lnTo>
                  <a:pt x="323086" y="2357"/>
                </a:lnTo>
                <a:lnTo>
                  <a:pt x="316055" y="2357"/>
                </a:lnTo>
                <a:lnTo>
                  <a:pt x="311381" y="4715"/>
                </a:lnTo>
                <a:lnTo>
                  <a:pt x="266898" y="4715"/>
                </a:lnTo>
                <a:lnTo>
                  <a:pt x="259867" y="7073"/>
                </a:lnTo>
                <a:lnTo>
                  <a:pt x="243488" y="7073"/>
                </a:lnTo>
                <a:lnTo>
                  <a:pt x="238794" y="9235"/>
                </a:lnTo>
                <a:lnTo>
                  <a:pt x="229426" y="9235"/>
                </a:lnTo>
                <a:lnTo>
                  <a:pt x="222415" y="11593"/>
                </a:lnTo>
                <a:lnTo>
                  <a:pt x="201342" y="11593"/>
                </a:lnTo>
                <a:lnTo>
                  <a:pt x="196668" y="13951"/>
                </a:lnTo>
                <a:lnTo>
                  <a:pt x="182606" y="13951"/>
                </a:lnTo>
                <a:lnTo>
                  <a:pt x="173238" y="16309"/>
                </a:lnTo>
                <a:lnTo>
                  <a:pt x="154522" y="16309"/>
                </a:lnTo>
                <a:lnTo>
                  <a:pt x="147491" y="18666"/>
                </a:lnTo>
                <a:lnTo>
                  <a:pt x="135786" y="18666"/>
                </a:lnTo>
                <a:lnTo>
                  <a:pt x="128755" y="21024"/>
                </a:lnTo>
                <a:lnTo>
                  <a:pt x="124081" y="21024"/>
                </a:lnTo>
                <a:lnTo>
                  <a:pt x="117050" y="23186"/>
                </a:lnTo>
                <a:lnTo>
                  <a:pt x="105345" y="23186"/>
                </a:lnTo>
                <a:lnTo>
                  <a:pt x="100671" y="25544"/>
                </a:lnTo>
                <a:lnTo>
                  <a:pt x="98334" y="25544"/>
                </a:lnTo>
                <a:lnTo>
                  <a:pt x="86629" y="27902"/>
                </a:lnTo>
                <a:lnTo>
                  <a:pt x="79598" y="30260"/>
                </a:lnTo>
                <a:lnTo>
                  <a:pt x="72567" y="30260"/>
                </a:lnTo>
                <a:lnTo>
                  <a:pt x="65556" y="34976"/>
                </a:lnTo>
                <a:lnTo>
                  <a:pt x="58525" y="34976"/>
                </a:lnTo>
                <a:lnTo>
                  <a:pt x="56188" y="37333"/>
                </a:lnTo>
                <a:lnTo>
                  <a:pt x="51494" y="39495"/>
                </a:lnTo>
                <a:lnTo>
                  <a:pt x="51494" y="41853"/>
                </a:lnTo>
                <a:lnTo>
                  <a:pt x="49157" y="46569"/>
                </a:lnTo>
                <a:lnTo>
                  <a:pt x="46820" y="51285"/>
                </a:lnTo>
                <a:lnTo>
                  <a:pt x="44483" y="55804"/>
                </a:lnTo>
                <a:lnTo>
                  <a:pt x="44483" y="60520"/>
                </a:lnTo>
                <a:lnTo>
                  <a:pt x="42146" y="67397"/>
                </a:lnTo>
                <a:lnTo>
                  <a:pt x="42146" y="79187"/>
                </a:lnTo>
                <a:lnTo>
                  <a:pt x="39789" y="86064"/>
                </a:lnTo>
                <a:lnTo>
                  <a:pt x="39789" y="100015"/>
                </a:lnTo>
                <a:lnTo>
                  <a:pt x="37452" y="109250"/>
                </a:lnTo>
                <a:lnTo>
                  <a:pt x="37452" y="132633"/>
                </a:lnTo>
                <a:lnTo>
                  <a:pt x="35115" y="139511"/>
                </a:lnTo>
                <a:lnTo>
                  <a:pt x="32778" y="146584"/>
                </a:lnTo>
                <a:lnTo>
                  <a:pt x="32778" y="160535"/>
                </a:lnTo>
                <a:lnTo>
                  <a:pt x="30440" y="167413"/>
                </a:lnTo>
                <a:lnTo>
                  <a:pt x="30440" y="225575"/>
                </a:lnTo>
                <a:lnTo>
                  <a:pt x="28084" y="230291"/>
                </a:lnTo>
                <a:lnTo>
                  <a:pt x="28084" y="237365"/>
                </a:lnTo>
                <a:lnTo>
                  <a:pt x="25747" y="244242"/>
                </a:lnTo>
                <a:lnTo>
                  <a:pt x="23410" y="253477"/>
                </a:lnTo>
                <a:lnTo>
                  <a:pt x="18716" y="258193"/>
                </a:lnTo>
                <a:lnTo>
                  <a:pt x="14042" y="265267"/>
                </a:lnTo>
                <a:lnTo>
                  <a:pt x="9367" y="269786"/>
                </a:lnTo>
                <a:lnTo>
                  <a:pt x="7011" y="276860"/>
                </a:lnTo>
                <a:lnTo>
                  <a:pt x="2337" y="279218"/>
                </a:lnTo>
                <a:lnTo>
                  <a:pt x="2337" y="283737"/>
                </a:lnTo>
                <a:lnTo>
                  <a:pt x="0" y="288453"/>
                </a:lnTo>
                <a:lnTo>
                  <a:pt x="0" y="321071"/>
                </a:lnTo>
                <a:lnTo>
                  <a:pt x="2337" y="330307"/>
                </a:lnTo>
                <a:lnTo>
                  <a:pt x="2337" y="353493"/>
                </a:lnTo>
                <a:lnTo>
                  <a:pt x="4674" y="360567"/>
                </a:lnTo>
                <a:lnTo>
                  <a:pt x="4674" y="372160"/>
                </a:lnTo>
                <a:lnTo>
                  <a:pt x="7011" y="376876"/>
                </a:lnTo>
                <a:lnTo>
                  <a:pt x="9367" y="381395"/>
                </a:lnTo>
                <a:lnTo>
                  <a:pt x="14042" y="383753"/>
                </a:lnTo>
                <a:lnTo>
                  <a:pt x="18716" y="388469"/>
                </a:lnTo>
                <a:lnTo>
                  <a:pt x="25747" y="388469"/>
                </a:lnTo>
                <a:lnTo>
                  <a:pt x="30440" y="390827"/>
                </a:lnTo>
                <a:lnTo>
                  <a:pt x="39789" y="390827"/>
                </a:lnTo>
                <a:lnTo>
                  <a:pt x="46820" y="393185"/>
                </a:lnTo>
                <a:lnTo>
                  <a:pt x="100671" y="393185"/>
                </a:lnTo>
                <a:lnTo>
                  <a:pt x="107682" y="395543"/>
                </a:lnTo>
                <a:lnTo>
                  <a:pt x="114713" y="400062"/>
                </a:lnTo>
                <a:lnTo>
                  <a:pt x="119407" y="404778"/>
                </a:lnTo>
                <a:lnTo>
                  <a:pt x="124081" y="411655"/>
                </a:lnTo>
                <a:lnTo>
                  <a:pt x="128755" y="418729"/>
                </a:lnTo>
                <a:lnTo>
                  <a:pt x="135786" y="425606"/>
                </a:lnTo>
                <a:lnTo>
                  <a:pt x="140460" y="432680"/>
                </a:lnTo>
                <a:lnTo>
                  <a:pt x="152185" y="439557"/>
                </a:lnTo>
                <a:lnTo>
                  <a:pt x="154522" y="439557"/>
                </a:lnTo>
                <a:lnTo>
                  <a:pt x="161533" y="441915"/>
                </a:lnTo>
                <a:lnTo>
                  <a:pt x="166227" y="444273"/>
                </a:lnTo>
                <a:lnTo>
                  <a:pt x="173238" y="446631"/>
                </a:lnTo>
                <a:lnTo>
                  <a:pt x="180269" y="446631"/>
                </a:lnTo>
                <a:lnTo>
                  <a:pt x="187300" y="448989"/>
                </a:lnTo>
                <a:lnTo>
                  <a:pt x="194311" y="451347"/>
                </a:lnTo>
                <a:lnTo>
                  <a:pt x="227089" y="451347"/>
                </a:lnTo>
                <a:lnTo>
                  <a:pt x="234120" y="448989"/>
                </a:lnTo>
                <a:lnTo>
                  <a:pt x="238794" y="446631"/>
                </a:lnTo>
                <a:lnTo>
                  <a:pt x="243488" y="444273"/>
                </a:lnTo>
                <a:lnTo>
                  <a:pt x="245825" y="444273"/>
                </a:lnTo>
                <a:lnTo>
                  <a:pt x="248162" y="439557"/>
                </a:lnTo>
                <a:lnTo>
                  <a:pt x="250499" y="435038"/>
                </a:lnTo>
                <a:lnTo>
                  <a:pt x="252856" y="430322"/>
                </a:lnTo>
                <a:lnTo>
                  <a:pt x="255193" y="423445"/>
                </a:lnTo>
                <a:lnTo>
                  <a:pt x="255193" y="416371"/>
                </a:lnTo>
                <a:lnTo>
                  <a:pt x="257530" y="409494"/>
                </a:lnTo>
                <a:lnTo>
                  <a:pt x="259867" y="400062"/>
                </a:lnTo>
                <a:lnTo>
                  <a:pt x="259867" y="393185"/>
                </a:lnTo>
                <a:lnTo>
                  <a:pt x="262204" y="383753"/>
                </a:lnTo>
                <a:lnTo>
                  <a:pt x="264561" y="374518"/>
                </a:lnTo>
                <a:lnTo>
                  <a:pt x="264561" y="367444"/>
                </a:lnTo>
                <a:lnTo>
                  <a:pt x="266898" y="360567"/>
                </a:lnTo>
                <a:lnTo>
                  <a:pt x="266898" y="353493"/>
                </a:lnTo>
                <a:lnTo>
                  <a:pt x="269235" y="348974"/>
                </a:lnTo>
                <a:lnTo>
                  <a:pt x="273909" y="344258"/>
                </a:lnTo>
                <a:lnTo>
                  <a:pt x="278603" y="337380"/>
                </a:lnTo>
                <a:lnTo>
                  <a:pt x="285634" y="327949"/>
                </a:lnTo>
                <a:lnTo>
                  <a:pt x="287971" y="321071"/>
                </a:lnTo>
                <a:lnTo>
                  <a:pt x="290308" y="316355"/>
                </a:lnTo>
                <a:lnTo>
                  <a:pt x="292645" y="309478"/>
                </a:lnTo>
                <a:lnTo>
                  <a:pt x="297339" y="302404"/>
                </a:lnTo>
                <a:lnTo>
                  <a:pt x="299676" y="295527"/>
                </a:lnTo>
                <a:lnTo>
                  <a:pt x="302013" y="288453"/>
                </a:lnTo>
                <a:lnTo>
                  <a:pt x="304350" y="279218"/>
                </a:lnTo>
                <a:lnTo>
                  <a:pt x="306687" y="274502"/>
                </a:lnTo>
                <a:lnTo>
                  <a:pt x="309044" y="265267"/>
                </a:lnTo>
                <a:lnTo>
                  <a:pt x="311381" y="258193"/>
                </a:lnTo>
                <a:lnTo>
                  <a:pt x="311381" y="237365"/>
                </a:lnTo>
                <a:close/>
              </a:path>
            </a:pathLst>
          </a:custGeom>
          <a:solidFill>
            <a:srgbClr val="E6E6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47362" y="2430994"/>
            <a:ext cx="140480" cy="141868"/>
          </a:xfrm>
          <a:custGeom>
            <a:avLst/>
            <a:gdLst/>
            <a:ahLst/>
            <a:cxnLst/>
            <a:rect l="l" t="t" r="r" b="b"/>
            <a:pathLst>
              <a:path w="140480" h="141868">
                <a:moveTo>
                  <a:pt x="63219" y="2357"/>
                </a:moveTo>
                <a:lnTo>
                  <a:pt x="51513" y="2357"/>
                </a:lnTo>
                <a:lnTo>
                  <a:pt x="44483" y="4715"/>
                </a:lnTo>
                <a:lnTo>
                  <a:pt x="39808" y="9431"/>
                </a:lnTo>
                <a:lnTo>
                  <a:pt x="32778" y="11789"/>
                </a:lnTo>
                <a:lnTo>
                  <a:pt x="25747" y="16309"/>
                </a:lnTo>
                <a:lnTo>
                  <a:pt x="21073" y="21024"/>
                </a:lnTo>
                <a:lnTo>
                  <a:pt x="16398" y="27902"/>
                </a:lnTo>
                <a:lnTo>
                  <a:pt x="9367" y="32618"/>
                </a:lnTo>
                <a:lnTo>
                  <a:pt x="7030" y="39691"/>
                </a:lnTo>
                <a:lnTo>
                  <a:pt x="2337" y="46569"/>
                </a:lnTo>
                <a:lnTo>
                  <a:pt x="0" y="55804"/>
                </a:lnTo>
                <a:lnTo>
                  <a:pt x="0" y="81545"/>
                </a:lnTo>
                <a:lnTo>
                  <a:pt x="4674" y="93138"/>
                </a:lnTo>
                <a:lnTo>
                  <a:pt x="7030" y="102373"/>
                </a:lnTo>
                <a:lnTo>
                  <a:pt x="11705" y="109447"/>
                </a:lnTo>
                <a:lnTo>
                  <a:pt x="16398" y="118682"/>
                </a:lnTo>
                <a:lnTo>
                  <a:pt x="23410" y="123398"/>
                </a:lnTo>
                <a:lnTo>
                  <a:pt x="30440" y="127917"/>
                </a:lnTo>
                <a:lnTo>
                  <a:pt x="37452" y="134991"/>
                </a:lnTo>
                <a:lnTo>
                  <a:pt x="46820" y="137349"/>
                </a:lnTo>
                <a:lnTo>
                  <a:pt x="56188" y="139707"/>
                </a:lnTo>
                <a:lnTo>
                  <a:pt x="65556" y="139707"/>
                </a:lnTo>
                <a:lnTo>
                  <a:pt x="72587" y="141868"/>
                </a:lnTo>
                <a:lnTo>
                  <a:pt x="81935" y="139707"/>
                </a:lnTo>
                <a:lnTo>
                  <a:pt x="91303" y="139707"/>
                </a:lnTo>
                <a:lnTo>
                  <a:pt x="100671" y="134991"/>
                </a:lnTo>
                <a:lnTo>
                  <a:pt x="107702" y="130275"/>
                </a:lnTo>
                <a:lnTo>
                  <a:pt x="114713" y="123398"/>
                </a:lnTo>
                <a:lnTo>
                  <a:pt x="124081" y="118682"/>
                </a:lnTo>
                <a:lnTo>
                  <a:pt x="128775" y="109447"/>
                </a:lnTo>
                <a:lnTo>
                  <a:pt x="131112" y="102373"/>
                </a:lnTo>
                <a:lnTo>
                  <a:pt x="133449" y="95496"/>
                </a:lnTo>
                <a:lnTo>
                  <a:pt x="138123" y="88422"/>
                </a:lnTo>
                <a:lnTo>
                  <a:pt x="138123" y="81545"/>
                </a:lnTo>
                <a:lnTo>
                  <a:pt x="140480" y="74471"/>
                </a:lnTo>
                <a:lnTo>
                  <a:pt x="140480" y="60520"/>
                </a:lnTo>
                <a:lnTo>
                  <a:pt x="138123" y="53642"/>
                </a:lnTo>
                <a:lnTo>
                  <a:pt x="135786" y="46569"/>
                </a:lnTo>
                <a:lnTo>
                  <a:pt x="133449" y="39691"/>
                </a:lnTo>
                <a:lnTo>
                  <a:pt x="131112" y="34976"/>
                </a:lnTo>
                <a:lnTo>
                  <a:pt x="128775" y="30260"/>
                </a:lnTo>
                <a:lnTo>
                  <a:pt x="126418" y="25740"/>
                </a:lnTo>
                <a:lnTo>
                  <a:pt x="124081" y="21024"/>
                </a:lnTo>
                <a:lnTo>
                  <a:pt x="121744" y="18666"/>
                </a:lnTo>
                <a:lnTo>
                  <a:pt x="112376" y="9431"/>
                </a:lnTo>
                <a:lnTo>
                  <a:pt x="107702" y="4715"/>
                </a:lnTo>
                <a:lnTo>
                  <a:pt x="98334" y="2357"/>
                </a:lnTo>
                <a:lnTo>
                  <a:pt x="91303" y="0"/>
                </a:lnTo>
                <a:lnTo>
                  <a:pt x="70230" y="0"/>
                </a:lnTo>
                <a:lnTo>
                  <a:pt x="63219" y="2357"/>
                </a:lnTo>
                <a:close/>
              </a:path>
            </a:pathLst>
          </a:custGeom>
          <a:solidFill>
            <a:srgbClr val="D9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049351" y="2584653"/>
            <a:ext cx="325423" cy="590740"/>
          </a:xfrm>
          <a:custGeom>
            <a:avLst/>
            <a:gdLst/>
            <a:ahLst/>
            <a:cxnLst/>
            <a:rect l="l" t="t" r="r" b="b"/>
            <a:pathLst>
              <a:path w="325423" h="590740">
                <a:moveTo>
                  <a:pt x="2337" y="590740"/>
                </a:moveTo>
                <a:lnTo>
                  <a:pt x="44483" y="583765"/>
                </a:lnTo>
                <a:lnTo>
                  <a:pt x="42146" y="579108"/>
                </a:lnTo>
                <a:lnTo>
                  <a:pt x="42146" y="453509"/>
                </a:lnTo>
                <a:lnTo>
                  <a:pt x="44483" y="446533"/>
                </a:lnTo>
                <a:lnTo>
                  <a:pt x="44483" y="409317"/>
                </a:lnTo>
                <a:lnTo>
                  <a:pt x="46820" y="402420"/>
                </a:lnTo>
                <a:lnTo>
                  <a:pt x="46820" y="392988"/>
                </a:lnTo>
                <a:lnTo>
                  <a:pt x="49176" y="386111"/>
                </a:lnTo>
                <a:lnTo>
                  <a:pt x="49176" y="372160"/>
                </a:lnTo>
                <a:lnTo>
                  <a:pt x="51513" y="362728"/>
                </a:lnTo>
                <a:lnTo>
                  <a:pt x="51513" y="355851"/>
                </a:lnTo>
                <a:lnTo>
                  <a:pt x="53851" y="348777"/>
                </a:lnTo>
                <a:lnTo>
                  <a:pt x="56188" y="341900"/>
                </a:lnTo>
                <a:lnTo>
                  <a:pt x="56188" y="334826"/>
                </a:lnTo>
                <a:lnTo>
                  <a:pt x="58525" y="327949"/>
                </a:lnTo>
                <a:lnTo>
                  <a:pt x="58525" y="318517"/>
                </a:lnTo>
                <a:lnTo>
                  <a:pt x="60881" y="311640"/>
                </a:lnTo>
                <a:lnTo>
                  <a:pt x="60881" y="304566"/>
                </a:lnTo>
                <a:lnTo>
                  <a:pt x="63219" y="297689"/>
                </a:lnTo>
                <a:lnTo>
                  <a:pt x="65556" y="290615"/>
                </a:lnTo>
                <a:lnTo>
                  <a:pt x="67893" y="283737"/>
                </a:lnTo>
                <a:lnTo>
                  <a:pt x="70230" y="276664"/>
                </a:lnTo>
                <a:lnTo>
                  <a:pt x="72587" y="272144"/>
                </a:lnTo>
                <a:lnTo>
                  <a:pt x="74924" y="265070"/>
                </a:lnTo>
                <a:lnTo>
                  <a:pt x="77261" y="258193"/>
                </a:lnTo>
                <a:lnTo>
                  <a:pt x="77261" y="251119"/>
                </a:lnTo>
                <a:lnTo>
                  <a:pt x="81954" y="246403"/>
                </a:lnTo>
                <a:lnTo>
                  <a:pt x="84292" y="239526"/>
                </a:lnTo>
                <a:lnTo>
                  <a:pt x="86629" y="232452"/>
                </a:lnTo>
                <a:lnTo>
                  <a:pt x="88966" y="227933"/>
                </a:lnTo>
                <a:lnTo>
                  <a:pt x="93660" y="223217"/>
                </a:lnTo>
                <a:lnTo>
                  <a:pt x="95997" y="218501"/>
                </a:lnTo>
                <a:lnTo>
                  <a:pt x="98334" y="211624"/>
                </a:lnTo>
                <a:lnTo>
                  <a:pt x="103008" y="206908"/>
                </a:lnTo>
                <a:lnTo>
                  <a:pt x="105365" y="202192"/>
                </a:lnTo>
                <a:lnTo>
                  <a:pt x="110039" y="190599"/>
                </a:lnTo>
                <a:lnTo>
                  <a:pt x="117070" y="183722"/>
                </a:lnTo>
                <a:lnTo>
                  <a:pt x="121744" y="172129"/>
                </a:lnTo>
                <a:lnTo>
                  <a:pt x="128775" y="165055"/>
                </a:lnTo>
                <a:lnTo>
                  <a:pt x="133449" y="155820"/>
                </a:lnTo>
                <a:lnTo>
                  <a:pt x="140480" y="148746"/>
                </a:lnTo>
                <a:lnTo>
                  <a:pt x="145154" y="139511"/>
                </a:lnTo>
                <a:lnTo>
                  <a:pt x="152185" y="132437"/>
                </a:lnTo>
                <a:lnTo>
                  <a:pt x="156859" y="125559"/>
                </a:lnTo>
                <a:lnTo>
                  <a:pt x="163890" y="118486"/>
                </a:lnTo>
                <a:lnTo>
                  <a:pt x="168564" y="111608"/>
                </a:lnTo>
                <a:lnTo>
                  <a:pt x="175595" y="104535"/>
                </a:lnTo>
                <a:lnTo>
                  <a:pt x="180269" y="100015"/>
                </a:lnTo>
                <a:lnTo>
                  <a:pt x="187300" y="95299"/>
                </a:lnTo>
                <a:lnTo>
                  <a:pt x="191974" y="88225"/>
                </a:lnTo>
                <a:lnTo>
                  <a:pt x="196668" y="83706"/>
                </a:lnTo>
                <a:lnTo>
                  <a:pt x="203699" y="78990"/>
                </a:lnTo>
                <a:lnTo>
                  <a:pt x="208373" y="76632"/>
                </a:lnTo>
                <a:lnTo>
                  <a:pt x="213047" y="72113"/>
                </a:lnTo>
                <a:lnTo>
                  <a:pt x="220078" y="67397"/>
                </a:lnTo>
                <a:lnTo>
                  <a:pt x="224752" y="65039"/>
                </a:lnTo>
                <a:lnTo>
                  <a:pt x="229446" y="62681"/>
                </a:lnTo>
                <a:lnTo>
                  <a:pt x="238814" y="58162"/>
                </a:lnTo>
                <a:lnTo>
                  <a:pt x="248182" y="53446"/>
                </a:lnTo>
                <a:lnTo>
                  <a:pt x="257530" y="51088"/>
                </a:lnTo>
                <a:lnTo>
                  <a:pt x="266898" y="51088"/>
                </a:lnTo>
                <a:lnTo>
                  <a:pt x="273929" y="48730"/>
                </a:lnTo>
                <a:lnTo>
                  <a:pt x="280940" y="46372"/>
                </a:lnTo>
                <a:lnTo>
                  <a:pt x="287971" y="44211"/>
                </a:lnTo>
                <a:lnTo>
                  <a:pt x="297339" y="41853"/>
                </a:lnTo>
                <a:lnTo>
                  <a:pt x="304370" y="37137"/>
                </a:lnTo>
                <a:lnTo>
                  <a:pt x="311381" y="32421"/>
                </a:lnTo>
                <a:lnTo>
                  <a:pt x="316075" y="30063"/>
                </a:lnTo>
                <a:lnTo>
                  <a:pt x="320749" y="25544"/>
                </a:lnTo>
                <a:lnTo>
                  <a:pt x="325423" y="18470"/>
                </a:lnTo>
                <a:lnTo>
                  <a:pt x="325423" y="9235"/>
                </a:lnTo>
                <a:lnTo>
                  <a:pt x="320749" y="6877"/>
                </a:lnTo>
                <a:lnTo>
                  <a:pt x="316075" y="4519"/>
                </a:lnTo>
                <a:lnTo>
                  <a:pt x="311381" y="2161"/>
                </a:lnTo>
                <a:lnTo>
                  <a:pt x="309044" y="2161"/>
                </a:lnTo>
                <a:lnTo>
                  <a:pt x="302013" y="0"/>
                </a:lnTo>
                <a:lnTo>
                  <a:pt x="276266" y="0"/>
                </a:lnTo>
                <a:lnTo>
                  <a:pt x="269235" y="2161"/>
                </a:lnTo>
                <a:lnTo>
                  <a:pt x="264561" y="4519"/>
                </a:lnTo>
                <a:lnTo>
                  <a:pt x="259887" y="6877"/>
                </a:lnTo>
                <a:lnTo>
                  <a:pt x="252856" y="6877"/>
                </a:lnTo>
                <a:lnTo>
                  <a:pt x="245825" y="9235"/>
                </a:lnTo>
                <a:lnTo>
                  <a:pt x="238814" y="13951"/>
                </a:lnTo>
                <a:lnTo>
                  <a:pt x="231783" y="16112"/>
                </a:lnTo>
                <a:lnTo>
                  <a:pt x="222415" y="18470"/>
                </a:lnTo>
                <a:lnTo>
                  <a:pt x="217741" y="23186"/>
                </a:lnTo>
                <a:lnTo>
                  <a:pt x="208373" y="27902"/>
                </a:lnTo>
                <a:lnTo>
                  <a:pt x="201342" y="34779"/>
                </a:lnTo>
                <a:lnTo>
                  <a:pt x="191974" y="39495"/>
                </a:lnTo>
                <a:lnTo>
                  <a:pt x="184963" y="44211"/>
                </a:lnTo>
                <a:lnTo>
                  <a:pt x="175595" y="51088"/>
                </a:lnTo>
                <a:lnTo>
                  <a:pt x="168564" y="58162"/>
                </a:lnTo>
                <a:lnTo>
                  <a:pt x="159216" y="65039"/>
                </a:lnTo>
                <a:lnTo>
                  <a:pt x="149848" y="72113"/>
                </a:lnTo>
                <a:lnTo>
                  <a:pt x="142817" y="81348"/>
                </a:lnTo>
                <a:lnTo>
                  <a:pt x="133449" y="92941"/>
                </a:lnTo>
                <a:lnTo>
                  <a:pt x="128775" y="97657"/>
                </a:lnTo>
                <a:lnTo>
                  <a:pt x="126438" y="102177"/>
                </a:lnTo>
                <a:lnTo>
                  <a:pt x="121744" y="106892"/>
                </a:lnTo>
                <a:lnTo>
                  <a:pt x="117070" y="113966"/>
                </a:lnTo>
                <a:lnTo>
                  <a:pt x="112376" y="118486"/>
                </a:lnTo>
                <a:lnTo>
                  <a:pt x="107702" y="123201"/>
                </a:lnTo>
                <a:lnTo>
                  <a:pt x="103008" y="130275"/>
                </a:lnTo>
                <a:lnTo>
                  <a:pt x="100671" y="137153"/>
                </a:lnTo>
                <a:lnTo>
                  <a:pt x="95997" y="141868"/>
                </a:lnTo>
                <a:lnTo>
                  <a:pt x="93660" y="148746"/>
                </a:lnTo>
                <a:lnTo>
                  <a:pt x="88966" y="155820"/>
                </a:lnTo>
                <a:lnTo>
                  <a:pt x="86629" y="162697"/>
                </a:lnTo>
                <a:lnTo>
                  <a:pt x="81954" y="169771"/>
                </a:lnTo>
                <a:lnTo>
                  <a:pt x="77261" y="176648"/>
                </a:lnTo>
                <a:lnTo>
                  <a:pt x="74924" y="183722"/>
                </a:lnTo>
                <a:lnTo>
                  <a:pt x="72587" y="192957"/>
                </a:lnTo>
                <a:lnTo>
                  <a:pt x="67893" y="200031"/>
                </a:lnTo>
                <a:lnTo>
                  <a:pt x="63219" y="206908"/>
                </a:lnTo>
                <a:lnTo>
                  <a:pt x="58525" y="213982"/>
                </a:lnTo>
                <a:lnTo>
                  <a:pt x="56188" y="223217"/>
                </a:lnTo>
                <a:lnTo>
                  <a:pt x="53851" y="230291"/>
                </a:lnTo>
                <a:lnTo>
                  <a:pt x="51513" y="239526"/>
                </a:lnTo>
                <a:lnTo>
                  <a:pt x="46820" y="246403"/>
                </a:lnTo>
                <a:lnTo>
                  <a:pt x="44483" y="255835"/>
                </a:lnTo>
                <a:lnTo>
                  <a:pt x="42146" y="262713"/>
                </a:lnTo>
                <a:lnTo>
                  <a:pt x="39808" y="272144"/>
                </a:lnTo>
                <a:lnTo>
                  <a:pt x="37471" y="281379"/>
                </a:lnTo>
                <a:lnTo>
                  <a:pt x="35115" y="288257"/>
                </a:lnTo>
                <a:lnTo>
                  <a:pt x="32778" y="297689"/>
                </a:lnTo>
                <a:lnTo>
                  <a:pt x="30440" y="306924"/>
                </a:lnTo>
                <a:lnTo>
                  <a:pt x="28103" y="313998"/>
                </a:lnTo>
                <a:lnTo>
                  <a:pt x="28103" y="323233"/>
                </a:lnTo>
                <a:lnTo>
                  <a:pt x="25747" y="330307"/>
                </a:lnTo>
                <a:lnTo>
                  <a:pt x="23410" y="339542"/>
                </a:lnTo>
                <a:lnTo>
                  <a:pt x="21073" y="346419"/>
                </a:lnTo>
                <a:lnTo>
                  <a:pt x="18735" y="355851"/>
                </a:lnTo>
                <a:lnTo>
                  <a:pt x="18735" y="362728"/>
                </a:lnTo>
                <a:lnTo>
                  <a:pt x="16398" y="372160"/>
                </a:lnTo>
                <a:lnTo>
                  <a:pt x="14042" y="379037"/>
                </a:lnTo>
                <a:lnTo>
                  <a:pt x="14042" y="388469"/>
                </a:lnTo>
                <a:lnTo>
                  <a:pt x="11705" y="395346"/>
                </a:lnTo>
                <a:lnTo>
                  <a:pt x="11705" y="404660"/>
                </a:lnTo>
                <a:lnTo>
                  <a:pt x="9367" y="411636"/>
                </a:lnTo>
                <a:lnTo>
                  <a:pt x="9367" y="434901"/>
                </a:lnTo>
                <a:lnTo>
                  <a:pt x="7030" y="444195"/>
                </a:lnTo>
                <a:lnTo>
                  <a:pt x="7030" y="458146"/>
                </a:lnTo>
                <a:lnTo>
                  <a:pt x="4693" y="467460"/>
                </a:lnTo>
                <a:lnTo>
                  <a:pt x="4693" y="486068"/>
                </a:lnTo>
                <a:lnTo>
                  <a:pt x="2337" y="493043"/>
                </a:lnTo>
                <a:lnTo>
                  <a:pt x="2337" y="551206"/>
                </a:lnTo>
                <a:lnTo>
                  <a:pt x="0" y="560500"/>
                </a:lnTo>
                <a:lnTo>
                  <a:pt x="0" y="590740"/>
                </a:lnTo>
                <a:lnTo>
                  <a:pt x="2337" y="590740"/>
                </a:lnTo>
                <a:close/>
              </a:path>
            </a:pathLst>
          </a:custGeom>
          <a:solidFill>
            <a:srgbClr val="4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185138" y="2607839"/>
            <a:ext cx="599353" cy="1679398"/>
          </a:xfrm>
          <a:custGeom>
            <a:avLst/>
            <a:gdLst/>
            <a:ahLst/>
            <a:cxnLst/>
            <a:rect l="l" t="t" r="r" b="b"/>
            <a:pathLst>
              <a:path w="599353" h="1679398">
                <a:moveTo>
                  <a:pt x="571269" y="113966"/>
                </a:moveTo>
                <a:lnTo>
                  <a:pt x="568932" y="107089"/>
                </a:lnTo>
                <a:lnTo>
                  <a:pt x="564238" y="100015"/>
                </a:lnTo>
                <a:lnTo>
                  <a:pt x="561901" y="92941"/>
                </a:lnTo>
                <a:lnTo>
                  <a:pt x="557227" y="86064"/>
                </a:lnTo>
                <a:lnTo>
                  <a:pt x="552533" y="78990"/>
                </a:lnTo>
                <a:lnTo>
                  <a:pt x="547859" y="74471"/>
                </a:lnTo>
                <a:lnTo>
                  <a:pt x="545522" y="69755"/>
                </a:lnTo>
                <a:lnTo>
                  <a:pt x="538491" y="62878"/>
                </a:lnTo>
                <a:lnTo>
                  <a:pt x="536154" y="58162"/>
                </a:lnTo>
                <a:lnTo>
                  <a:pt x="529123" y="51088"/>
                </a:lnTo>
                <a:lnTo>
                  <a:pt x="524449" y="48927"/>
                </a:lnTo>
                <a:lnTo>
                  <a:pt x="515081" y="39495"/>
                </a:lnTo>
                <a:lnTo>
                  <a:pt x="508050" y="32618"/>
                </a:lnTo>
                <a:lnTo>
                  <a:pt x="498682" y="23186"/>
                </a:lnTo>
                <a:lnTo>
                  <a:pt x="489314" y="18666"/>
                </a:lnTo>
                <a:lnTo>
                  <a:pt x="479965" y="13951"/>
                </a:lnTo>
                <a:lnTo>
                  <a:pt x="472935" y="9235"/>
                </a:lnTo>
                <a:lnTo>
                  <a:pt x="463567" y="4715"/>
                </a:lnTo>
                <a:lnTo>
                  <a:pt x="458892" y="2357"/>
                </a:lnTo>
                <a:lnTo>
                  <a:pt x="451862" y="0"/>
                </a:lnTo>
                <a:lnTo>
                  <a:pt x="449524" y="0"/>
                </a:lnTo>
                <a:lnTo>
                  <a:pt x="442494" y="2357"/>
                </a:lnTo>
                <a:lnTo>
                  <a:pt x="437819" y="6877"/>
                </a:lnTo>
                <a:lnTo>
                  <a:pt x="437819" y="11593"/>
                </a:lnTo>
                <a:lnTo>
                  <a:pt x="440156" y="18666"/>
                </a:lnTo>
                <a:lnTo>
                  <a:pt x="444831" y="25544"/>
                </a:lnTo>
                <a:lnTo>
                  <a:pt x="451862" y="32618"/>
                </a:lnTo>
                <a:lnTo>
                  <a:pt x="458892" y="37137"/>
                </a:lnTo>
                <a:lnTo>
                  <a:pt x="468260" y="44211"/>
                </a:lnTo>
                <a:lnTo>
                  <a:pt x="475272" y="46569"/>
                </a:lnTo>
                <a:lnTo>
                  <a:pt x="479965" y="53446"/>
                </a:lnTo>
                <a:lnTo>
                  <a:pt x="486977" y="58162"/>
                </a:lnTo>
                <a:lnTo>
                  <a:pt x="494008" y="65039"/>
                </a:lnTo>
                <a:lnTo>
                  <a:pt x="498682" y="69755"/>
                </a:lnTo>
                <a:lnTo>
                  <a:pt x="505713" y="78990"/>
                </a:lnTo>
                <a:lnTo>
                  <a:pt x="508050" y="83706"/>
                </a:lnTo>
                <a:lnTo>
                  <a:pt x="512743" y="88422"/>
                </a:lnTo>
                <a:lnTo>
                  <a:pt x="515081" y="92941"/>
                </a:lnTo>
                <a:lnTo>
                  <a:pt x="519755" y="100015"/>
                </a:lnTo>
                <a:lnTo>
                  <a:pt x="522092" y="104731"/>
                </a:lnTo>
                <a:lnTo>
                  <a:pt x="526786" y="109250"/>
                </a:lnTo>
                <a:lnTo>
                  <a:pt x="531460" y="116324"/>
                </a:lnTo>
                <a:lnTo>
                  <a:pt x="533816" y="123201"/>
                </a:lnTo>
                <a:lnTo>
                  <a:pt x="536154" y="130275"/>
                </a:lnTo>
                <a:lnTo>
                  <a:pt x="540828" y="137153"/>
                </a:lnTo>
                <a:lnTo>
                  <a:pt x="545522" y="146584"/>
                </a:lnTo>
                <a:lnTo>
                  <a:pt x="550196" y="155820"/>
                </a:lnTo>
                <a:lnTo>
                  <a:pt x="550196" y="158177"/>
                </a:lnTo>
                <a:lnTo>
                  <a:pt x="552533" y="165055"/>
                </a:lnTo>
                <a:lnTo>
                  <a:pt x="552533" y="174487"/>
                </a:lnTo>
                <a:lnTo>
                  <a:pt x="554870" y="183722"/>
                </a:lnTo>
                <a:lnTo>
                  <a:pt x="554870" y="195315"/>
                </a:lnTo>
                <a:lnTo>
                  <a:pt x="557227" y="207105"/>
                </a:lnTo>
                <a:lnTo>
                  <a:pt x="557227" y="288453"/>
                </a:lnTo>
                <a:lnTo>
                  <a:pt x="559564" y="307120"/>
                </a:lnTo>
                <a:lnTo>
                  <a:pt x="559564" y="421008"/>
                </a:lnTo>
                <a:lnTo>
                  <a:pt x="557227" y="446592"/>
                </a:lnTo>
                <a:lnTo>
                  <a:pt x="557227" y="525681"/>
                </a:lnTo>
                <a:lnTo>
                  <a:pt x="554870" y="551265"/>
                </a:lnTo>
                <a:lnTo>
                  <a:pt x="554870" y="609427"/>
                </a:lnTo>
                <a:lnTo>
                  <a:pt x="552533" y="637329"/>
                </a:lnTo>
                <a:lnTo>
                  <a:pt x="552533" y="665251"/>
                </a:lnTo>
                <a:lnTo>
                  <a:pt x="550196" y="695491"/>
                </a:lnTo>
                <a:lnTo>
                  <a:pt x="550196" y="725732"/>
                </a:lnTo>
                <a:lnTo>
                  <a:pt x="547859" y="755972"/>
                </a:lnTo>
                <a:lnTo>
                  <a:pt x="547859" y="786193"/>
                </a:lnTo>
                <a:lnTo>
                  <a:pt x="545522" y="816434"/>
                </a:lnTo>
                <a:lnTo>
                  <a:pt x="545522" y="876915"/>
                </a:lnTo>
                <a:lnTo>
                  <a:pt x="543165" y="904837"/>
                </a:lnTo>
                <a:lnTo>
                  <a:pt x="540828" y="935077"/>
                </a:lnTo>
                <a:lnTo>
                  <a:pt x="540828" y="965318"/>
                </a:lnTo>
                <a:lnTo>
                  <a:pt x="538491" y="993220"/>
                </a:lnTo>
                <a:lnTo>
                  <a:pt x="538491" y="1023460"/>
                </a:lnTo>
                <a:lnTo>
                  <a:pt x="536154" y="1051362"/>
                </a:lnTo>
                <a:lnTo>
                  <a:pt x="536154" y="1079284"/>
                </a:lnTo>
                <a:lnTo>
                  <a:pt x="533816" y="1107206"/>
                </a:lnTo>
                <a:lnTo>
                  <a:pt x="531460" y="1135108"/>
                </a:lnTo>
                <a:lnTo>
                  <a:pt x="531460" y="1160692"/>
                </a:lnTo>
                <a:lnTo>
                  <a:pt x="529123" y="1188614"/>
                </a:lnTo>
                <a:lnTo>
                  <a:pt x="526786" y="1211879"/>
                </a:lnTo>
                <a:lnTo>
                  <a:pt x="526786" y="1237462"/>
                </a:lnTo>
                <a:lnTo>
                  <a:pt x="524449" y="1260708"/>
                </a:lnTo>
                <a:lnTo>
                  <a:pt x="524449" y="1286311"/>
                </a:lnTo>
                <a:lnTo>
                  <a:pt x="522092" y="1307237"/>
                </a:lnTo>
                <a:lnTo>
                  <a:pt x="522092" y="1328164"/>
                </a:lnTo>
                <a:lnTo>
                  <a:pt x="519755" y="1349110"/>
                </a:lnTo>
                <a:lnTo>
                  <a:pt x="519755" y="1367718"/>
                </a:lnTo>
                <a:lnTo>
                  <a:pt x="517418" y="1386326"/>
                </a:lnTo>
                <a:lnTo>
                  <a:pt x="517418" y="1402596"/>
                </a:lnTo>
                <a:lnTo>
                  <a:pt x="515081" y="1418886"/>
                </a:lnTo>
                <a:lnTo>
                  <a:pt x="515081" y="1446807"/>
                </a:lnTo>
                <a:lnTo>
                  <a:pt x="512743" y="1458440"/>
                </a:lnTo>
                <a:lnTo>
                  <a:pt x="512743" y="1479366"/>
                </a:lnTo>
                <a:lnTo>
                  <a:pt x="510387" y="1486342"/>
                </a:lnTo>
                <a:lnTo>
                  <a:pt x="510387" y="1500293"/>
                </a:lnTo>
                <a:lnTo>
                  <a:pt x="508050" y="1507269"/>
                </a:lnTo>
                <a:lnTo>
                  <a:pt x="501038" y="1516583"/>
                </a:lnTo>
                <a:lnTo>
                  <a:pt x="496345" y="1518901"/>
                </a:lnTo>
                <a:lnTo>
                  <a:pt x="494008" y="1525877"/>
                </a:lnTo>
                <a:lnTo>
                  <a:pt x="489314" y="1530534"/>
                </a:lnTo>
                <a:lnTo>
                  <a:pt x="484640" y="1535191"/>
                </a:lnTo>
                <a:lnTo>
                  <a:pt x="475272" y="1539847"/>
                </a:lnTo>
                <a:lnTo>
                  <a:pt x="468260" y="1544485"/>
                </a:lnTo>
                <a:lnTo>
                  <a:pt x="463567" y="1549142"/>
                </a:lnTo>
                <a:lnTo>
                  <a:pt x="456555" y="1556117"/>
                </a:lnTo>
                <a:lnTo>
                  <a:pt x="447187" y="1560774"/>
                </a:lnTo>
                <a:lnTo>
                  <a:pt x="437819" y="1565431"/>
                </a:lnTo>
                <a:lnTo>
                  <a:pt x="430788" y="1572407"/>
                </a:lnTo>
                <a:lnTo>
                  <a:pt x="421421" y="1577063"/>
                </a:lnTo>
                <a:lnTo>
                  <a:pt x="412072" y="1581720"/>
                </a:lnTo>
                <a:lnTo>
                  <a:pt x="402704" y="1586358"/>
                </a:lnTo>
                <a:lnTo>
                  <a:pt x="393336" y="1591015"/>
                </a:lnTo>
                <a:lnTo>
                  <a:pt x="383968" y="1595672"/>
                </a:lnTo>
                <a:lnTo>
                  <a:pt x="374600" y="1600328"/>
                </a:lnTo>
                <a:lnTo>
                  <a:pt x="365232" y="1604966"/>
                </a:lnTo>
                <a:lnTo>
                  <a:pt x="353527" y="1609623"/>
                </a:lnTo>
                <a:lnTo>
                  <a:pt x="344159" y="1614280"/>
                </a:lnTo>
                <a:lnTo>
                  <a:pt x="339485" y="1614280"/>
                </a:lnTo>
                <a:lnTo>
                  <a:pt x="332454" y="1616598"/>
                </a:lnTo>
                <a:lnTo>
                  <a:pt x="327780" y="1618936"/>
                </a:lnTo>
                <a:lnTo>
                  <a:pt x="323106" y="1621255"/>
                </a:lnTo>
                <a:lnTo>
                  <a:pt x="318412" y="1621255"/>
                </a:lnTo>
                <a:lnTo>
                  <a:pt x="311381" y="1623574"/>
                </a:lnTo>
                <a:lnTo>
                  <a:pt x="306707" y="1625912"/>
                </a:lnTo>
                <a:lnTo>
                  <a:pt x="302033" y="1628231"/>
                </a:lnTo>
                <a:lnTo>
                  <a:pt x="292665" y="1628231"/>
                </a:lnTo>
                <a:lnTo>
                  <a:pt x="283297" y="1632888"/>
                </a:lnTo>
                <a:lnTo>
                  <a:pt x="271592" y="1632888"/>
                </a:lnTo>
                <a:lnTo>
                  <a:pt x="264561" y="1635206"/>
                </a:lnTo>
                <a:lnTo>
                  <a:pt x="248182" y="1635206"/>
                </a:lnTo>
                <a:lnTo>
                  <a:pt x="243488" y="1637544"/>
                </a:lnTo>
                <a:lnTo>
                  <a:pt x="175595" y="1637544"/>
                </a:lnTo>
                <a:lnTo>
                  <a:pt x="168584" y="1635206"/>
                </a:lnTo>
                <a:lnTo>
                  <a:pt x="152185" y="1635206"/>
                </a:lnTo>
                <a:lnTo>
                  <a:pt x="147511" y="1632888"/>
                </a:lnTo>
                <a:lnTo>
                  <a:pt x="117070" y="1632888"/>
                </a:lnTo>
                <a:lnTo>
                  <a:pt x="107702" y="1630549"/>
                </a:lnTo>
                <a:lnTo>
                  <a:pt x="98334" y="1630549"/>
                </a:lnTo>
                <a:lnTo>
                  <a:pt x="86629" y="1628231"/>
                </a:lnTo>
                <a:lnTo>
                  <a:pt x="60881" y="1628231"/>
                </a:lnTo>
                <a:lnTo>
                  <a:pt x="53851" y="1625912"/>
                </a:lnTo>
                <a:lnTo>
                  <a:pt x="18735" y="1625912"/>
                </a:lnTo>
                <a:lnTo>
                  <a:pt x="14061" y="1628231"/>
                </a:lnTo>
                <a:lnTo>
                  <a:pt x="11705" y="1628231"/>
                </a:lnTo>
                <a:lnTo>
                  <a:pt x="4693" y="1632888"/>
                </a:lnTo>
                <a:lnTo>
                  <a:pt x="2356" y="1637544"/>
                </a:lnTo>
                <a:lnTo>
                  <a:pt x="0" y="1642182"/>
                </a:lnTo>
                <a:lnTo>
                  <a:pt x="4693" y="1649157"/>
                </a:lnTo>
                <a:lnTo>
                  <a:pt x="7030" y="1649157"/>
                </a:lnTo>
                <a:lnTo>
                  <a:pt x="14061" y="1653814"/>
                </a:lnTo>
                <a:lnTo>
                  <a:pt x="18735" y="1656152"/>
                </a:lnTo>
                <a:lnTo>
                  <a:pt x="25766" y="1658471"/>
                </a:lnTo>
                <a:lnTo>
                  <a:pt x="30440" y="1660790"/>
                </a:lnTo>
                <a:lnTo>
                  <a:pt x="39808" y="1663128"/>
                </a:lnTo>
                <a:lnTo>
                  <a:pt x="46839" y="1665447"/>
                </a:lnTo>
                <a:lnTo>
                  <a:pt x="56188" y="1667785"/>
                </a:lnTo>
                <a:lnTo>
                  <a:pt x="65556" y="1670104"/>
                </a:lnTo>
                <a:lnTo>
                  <a:pt x="81954" y="1670104"/>
                </a:lnTo>
                <a:lnTo>
                  <a:pt x="86629" y="1672422"/>
                </a:lnTo>
                <a:lnTo>
                  <a:pt x="91322" y="1672422"/>
                </a:lnTo>
                <a:lnTo>
                  <a:pt x="98334" y="1674761"/>
                </a:lnTo>
                <a:lnTo>
                  <a:pt x="114733" y="1674761"/>
                </a:lnTo>
                <a:lnTo>
                  <a:pt x="119407" y="1677079"/>
                </a:lnTo>
                <a:lnTo>
                  <a:pt x="138143" y="1677079"/>
                </a:lnTo>
                <a:lnTo>
                  <a:pt x="145154" y="1679398"/>
                </a:lnTo>
                <a:lnTo>
                  <a:pt x="248182" y="1679398"/>
                </a:lnTo>
                <a:lnTo>
                  <a:pt x="252856" y="1677079"/>
                </a:lnTo>
                <a:lnTo>
                  <a:pt x="259887" y="1677079"/>
                </a:lnTo>
                <a:lnTo>
                  <a:pt x="266898" y="1674761"/>
                </a:lnTo>
                <a:lnTo>
                  <a:pt x="297339" y="1674761"/>
                </a:lnTo>
                <a:lnTo>
                  <a:pt x="304370" y="1672422"/>
                </a:lnTo>
                <a:lnTo>
                  <a:pt x="309044" y="1670104"/>
                </a:lnTo>
                <a:lnTo>
                  <a:pt x="313738" y="1670104"/>
                </a:lnTo>
                <a:lnTo>
                  <a:pt x="320749" y="1667785"/>
                </a:lnTo>
                <a:lnTo>
                  <a:pt x="325443" y="1665447"/>
                </a:lnTo>
                <a:lnTo>
                  <a:pt x="332454" y="1665447"/>
                </a:lnTo>
                <a:lnTo>
                  <a:pt x="337148" y="1663128"/>
                </a:lnTo>
                <a:lnTo>
                  <a:pt x="344159" y="1660790"/>
                </a:lnTo>
                <a:lnTo>
                  <a:pt x="348853" y="1658471"/>
                </a:lnTo>
                <a:lnTo>
                  <a:pt x="353527" y="1656152"/>
                </a:lnTo>
                <a:lnTo>
                  <a:pt x="360558" y="1653814"/>
                </a:lnTo>
                <a:lnTo>
                  <a:pt x="365232" y="1651496"/>
                </a:lnTo>
                <a:lnTo>
                  <a:pt x="369926" y="1649157"/>
                </a:lnTo>
                <a:lnTo>
                  <a:pt x="376937" y="1646839"/>
                </a:lnTo>
                <a:lnTo>
                  <a:pt x="381631" y="1644520"/>
                </a:lnTo>
                <a:lnTo>
                  <a:pt x="388642" y="1644520"/>
                </a:lnTo>
                <a:lnTo>
                  <a:pt x="398010" y="1637544"/>
                </a:lnTo>
                <a:lnTo>
                  <a:pt x="407378" y="1632888"/>
                </a:lnTo>
                <a:lnTo>
                  <a:pt x="412072" y="1628231"/>
                </a:lnTo>
                <a:lnTo>
                  <a:pt x="419083" y="1625912"/>
                </a:lnTo>
                <a:lnTo>
                  <a:pt x="423777" y="1623574"/>
                </a:lnTo>
                <a:lnTo>
                  <a:pt x="428451" y="1621255"/>
                </a:lnTo>
                <a:lnTo>
                  <a:pt x="437819" y="1614280"/>
                </a:lnTo>
                <a:lnTo>
                  <a:pt x="449524" y="1609623"/>
                </a:lnTo>
                <a:lnTo>
                  <a:pt x="456555" y="1602647"/>
                </a:lnTo>
                <a:lnTo>
                  <a:pt x="465904" y="1597990"/>
                </a:lnTo>
                <a:lnTo>
                  <a:pt x="475272" y="1591015"/>
                </a:lnTo>
                <a:lnTo>
                  <a:pt x="482302" y="1584039"/>
                </a:lnTo>
                <a:lnTo>
                  <a:pt x="489314" y="1577063"/>
                </a:lnTo>
                <a:lnTo>
                  <a:pt x="496345" y="1572407"/>
                </a:lnTo>
                <a:lnTo>
                  <a:pt x="503376" y="1565431"/>
                </a:lnTo>
                <a:lnTo>
                  <a:pt x="510387" y="1558455"/>
                </a:lnTo>
                <a:lnTo>
                  <a:pt x="515081" y="1553799"/>
                </a:lnTo>
                <a:lnTo>
                  <a:pt x="522092" y="1546823"/>
                </a:lnTo>
                <a:lnTo>
                  <a:pt x="526786" y="1542166"/>
                </a:lnTo>
                <a:lnTo>
                  <a:pt x="531460" y="1535191"/>
                </a:lnTo>
                <a:lnTo>
                  <a:pt x="536154" y="1530534"/>
                </a:lnTo>
                <a:lnTo>
                  <a:pt x="540828" y="1525877"/>
                </a:lnTo>
                <a:lnTo>
                  <a:pt x="545522" y="1514264"/>
                </a:lnTo>
                <a:lnTo>
                  <a:pt x="550196" y="1507269"/>
                </a:lnTo>
                <a:lnTo>
                  <a:pt x="550196" y="1477048"/>
                </a:lnTo>
                <a:lnTo>
                  <a:pt x="552533" y="1467734"/>
                </a:lnTo>
                <a:lnTo>
                  <a:pt x="552533" y="1456102"/>
                </a:lnTo>
                <a:lnTo>
                  <a:pt x="554870" y="1444469"/>
                </a:lnTo>
                <a:lnTo>
                  <a:pt x="554870" y="1428199"/>
                </a:lnTo>
                <a:lnTo>
                  <a:pt x="557227" y="1414229"/>
                </a:lnTo>
                <a:lnTo>
                  <a:pt x="557227" y="1381669"/>
                </a:lnTo>
                <a:lnTo>
                  <a:pt x="559564" y="1363061"/>
                </a:lnTo>
                <a:lnTo>
                  <a:pt x="559564" y="1344453"/>
                </a:lnTo>
                <a:lnTo>
                  <a:pt x="561901" y="1323527"/>
                </a:lnTo>
                <a:lnTo>
                  <a:pt x="561901" y="1281654"/>
                </a:lnTo>
                <a:lnTo>
                  <a:pt x="564238" y="1258389"/>
                </a:lnTo>
                <a:lnTo>
                  <a:pt x="566575" y="1235124"/>
                </a:lnTo>
                <a:lnTo>
                  <a:pt x="566575" y="1209540"/>
                </a:lnTo>
                <a:lnTo>
                  <a:pt x="568932" y="1183957"/>
                </a:lnTo>
                <a:lnTo>
                  <a:pt x="571269" y="1160692"/>
                </a:lnTo>
                <a:lnTo>
                  <a:pt x="571269" y="1135108"/>
                </a:lnTo>
                <a:lnTo>
                  <a:pt x="573606" y="1109525"/>
                </a:lnTo>
                <a:lnTo>
                  <a:pt x="573606" y="1081603"/>
                </a:lnTo>
                <a:lnTo>
                  <a:pt x="575943" y="1053701"/>
                </a:lnTo>
                <a:lnTo>
                  <a:pt x="575943" y="1025779"/>
                </a:lnTo>
                <a:lnTo>
                  <a:pt x="578300" y="997877"/>
                </a:lnTo>
                <a:lnTo>
                  <a:pt x="578300" y="969955"/>
                </a:lnTo>
                <a:lnTo>
                  <a:pt x="580637" y="942053"/>
                </a:lnTo>
                <a:lnTo>
                  <a:pt x="582974" y="914131"/>
                </a:lnTo>
                <a:lnTo>
                  <a:pt x="582974" y="855988"/>
                </a:lnTo>
                <a:lnTo>
                  <a:pt x="585311" y="828066"/>
                </a:lnTo>
                <a:lnTo>
                  <a:pt x="585311" y="800164"/>
                </a:lnTo>
                <a:lnTo>
                  <a:pt x="587648" y="772242"/>
                </a:lnTo>
                <a:lnTo>
                  <a:pt x="587648" y="744340"/>
                </a:lnTo>
                <a:lnTo>
                  <a:pt x="590005" y="714099"/>
                </a:lnTo>
                <a:lnTo>
                  <a:pt x="590005" y="686178"/>
                </a:lnTo>
                <a:lnTo>
                  <a:pt x="592342" y="660594"/>
                </a:lnTo>
                <a:lnTo>
                  <a:pt x="592342" y="576848"/>
                </a:lnTo>
                <a:lnTo>
                  <a:pt x="594679" y="551265"/>
                </a:lnTo>
                <a:lnTo>
                  <a:pt x="594679" y="525681"/>
                </a:lnTo>
                <a:lnTo>
                  <a:pt x="597016" y="500097"/>
                </a:lnTo>
                <a:lnTo>
                  <a:pt x="597016" y="476832"/>
                </a:lnTo>
                <a:lnTo>
                  <a:pt x="599353" y="453568"/>
                </a:lnTo>
                <a:lnTo>
                  <a:pt x="599353" y="216340"/>
                </a:lnTo>
                <a:lnTo>
                  <a:pt x="597016" y="209266"/>
                </a:lnTo>
                <a:lnTo>
                  <a:pt x="597016" y="202389"/>
                </a:lnTo>
                <a:lnTo>
                  <a:pt x="594679" y="195315"/>
                </a:lnTo>
                <a:lnTo>
                  <a:pt x="594679" y="190796"/>
                </a:lnTo>
                <a:lnTo>
                  <a:pt x="592342" y="183722"/>
                </a:lnTo>
                <a:lnTo>
                  <a:pt x="592342" y="179006"/>
                </a:lnTo>
                <a:lnTo>
                  <a:pt x="590005" y="167413"/>
                </a:lnTo>
                <a:lnTo>
                  <a:pt x="587648" y="158177"/>
                </a:lnTo>
                <a:lnTo>
                  <a:pt x="585311" y="148942"/>
                </a:lnTo>
                <a:lnTo>
                  <a:pt x="582974" y="139511"/>
                </a:lnTo>
                <a:lnTo>
                  <a:pt x="578300" y="130275"/>
                </a:lnTo>
                <a:lnTo>
                  <a:pt x="575943" y="123201"/>
                </a:lnTo>
                <a:lnTo>
                  <a:pt x="571269" y="113966"/>
                </a:lnTo>
                <a:close/>
              </a:path>
            </a:pathLst>
          </a:custGeom>
          <a:solidFill>
            <a:srgbClr val="4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222610" y="3019554"/>
            <a:ext cx="512724" cy="709443"/>
          </a:xfrm>
          <a:custGeom>
            <a:avLst/>
            <a:gdLst/>
            <a:ahLst/>
            <a:cxnLst/>
            <a:rect l="l" t="t" r="r" b="b"/>
            <a:pathLst>
              <a:path w="512724" h="709443">
                <a:moveTo>
                  <a:pt x="2337" y="604770"/>
                </a:moveTo>
                <a:lnTo>
                  <a:pt x="2337" y="628035"/>
                </a:lnTo>
                <a:lnTo>
                  <a:pt x="4674" y="635010"/>
                </a:lnTo>
                <a:lnTo>
                  <a:pt x="7011" y="641986"/>
                </a:lnTo>
                <a:lnTo>
                  <a:pt x="9367" y="646643"/>
                </a:lnTo>
                <a:lnTo>
                  <a:pt x="16379" y="653618"/>
                </a:lnTo>
                <a:lnTo>
                  <a:pt x="21073" y="658256"/>
                </a:lnTo>
                <a:lnTo>
                  <a:pt x="28084" y="660594"/>
                </a:lnTo>
                <a:lnTo>
                  <a:pt x="32778" y="662913"/>
                </a:lnTo>
                <a:lnTo>
                  <a:pt x="39789" y="667570"/>
                </a:lnTo>
                <a:lnTo>
                  <a:pt x="46820" y="669888"/>
                </a:lnTo>
                <a:lnTo>
                  <a:pt x="56188" y="672226"/>
                </a:lnTo>
                <a:lnTo>
                  <a:pt x="63199" y="674545"/>
                </a:lnTo>
                <a:lnTo>
                  <a:pt x="74924" y="679202"/>
                </a:lnTo>
                <a:lnTo>
                  <a:pt x="81935" y="679202"/>
                </a:lnTo>
                <a:lnTo>
                  <a:pt x="93640" y="683859"/>
                </a:lnTo>
                <a:lnTo>
                  <a:pt x="98334" y="683859"/>
                </a:lnTo>
                <a:lnTo>
                  <a:pt x="105345" y="686178"/>
                </a:lnTo>
                <a:lnTo>
                  <a:pt x="110039" y="686178"/>
                </a:lnTo>
                <a:lnTo>
                  <a:pt x="114713" y="688496"/>
                </a:lnTo>
                <a:lnTo>
                  <a:pt x="126418" y="688496"/>
                </a:lnTo>
                <a:lnTo>
                  <a:pt x="131112" y="690834"/>
                </a:lnTo>
                <a:lnTo>
                  <a:pt x="138123" y="693153"/>
                </a:lnTo>
                <a:lnTo>
                  <a:pt x="156859" y="693153"/>
                </a:lnTo>
                <a:lnTo>
                  <a:pt x="161533" y="695491"/>
                </a:lnTo>
                <a:lnTo>
                  <a:pt x="168564" y="695491"/>
                </a:lnTo>
                <a:lnTo>
                  <a:pt x="173238" y="697810"/>
                </a:lnTo>
                <a:lnTo>
                  <a:pt x="194311" y="697810"/>
                </a:lnTo>
                <a:lnTo>
                  <a:pt x="199005" y="700129"/>
                </a:lnTo>
                <a:lnTo>
                  <a:pt x="206016" y="700129"/>
                </a:lnTo>
                <a:lnTo>
                  <a:pt x="213047" y="702467"/>
                </a:lnTo>
                <a:lnTo>
                  <a:pt x="231783" y="702467"/>
                </a:lnTo>
                <a:lnTo>
                  <a:pt x="238794" y="704786"/>
                </a:lnTo>
                <a:lnTo>
                  <a:pt x="252856" y="704786"/>
                </a:lnTo>
                <a:lnTo>
                  <a:pt x="259867" y="707104"/>
                </a:lnTo>
                <a:lnTo>
                  <a:pt x="285634" y="707104"/>
                </a:lnTo>
                <a:lnTo>
                  <a:pt x="292645" y="709443"/>
                </a:lnTo>
                <a:lnTo>
                  <a:pt x="407359" y="709443"/>
                </a:lnTo>
                <a:lnTo>
                  <a:pt x="416727" y="707104"/>
                </a:lnTo>
                <a:lnTo>
                  <a:pt x="421421" y="707104"/>
                </a:lnTo>
                <a:lnTo>
                  <a:pt x="428432" y="704786"/>
                </a:lnTo>
                <a:lnTo>
                  <a:pt x="433126" y="702467"/>
                </a:lnTo>
                <a:lnTo>
                  <a:pt x="440137" y="702467"/>
                </a:lnTo>
                <a:lnTo>
                  <a:pt x="444831" y="700129"/>
                </a:lnTo>
                <a:lnTo>
                  <a:pt x="449505" y="697810"/>
                </a:lnTo>
                <a:lnTo>
                  <a:pt x="456536" y="693153"/>
                </a:lnTo>
                <a:lnTo>
                  <a:pt x="461210" y="688496"/>
                </a:lnTo>
                <a:lnTo>
                  <a:pt x="465904" y="679202"/>
                </a:lnTo>
                <a:lnTo>
                  <a:pt x="472915" y="672226"/>
                </a:lnTo>
                <a:lnTo>
                  <a:pt x="472915" y="667570"/>
                </a:lnTo>
                <a:lnTo>
                  <a:pt x="475272" y="662913"/>
                </a:lnTo>
                <a:lnTo>
                  <a:pt x="477609" y="655937"/>
                </a:lnTo>
                <a:lnTo>
                  <a:pt x="477609" y="651280"/>
                </a:lnTo>
                <a:lnTo>
                  <a:pt x="479946" y="644305"/>
                </a:lnTo>
                <a:lnTo>
                  <a:pt x="482283" y="637329"/>
                </a:lnTo>
                <a:lnTo>
                  <a:pt x="482283" y="630354"/>
                </a:lnTo>
                <a:lnTo>
                  <a:pt x="484620" y="623378"/>
                </a:lnTo>
                <a:lnTo>
                  <a:pt x="484620" y="609427"/>
                </a:lnTo>
                <a:lnTo>
                  <a:pt x="486977" y="604770"/>
                </a:lnTo>
                <a:lnTo>
                  <a:pt x="486977" y="576848"/>
                </a:lnTo>
                <a:lnTo>
                  <a:pt x="489314" y="569873"/>
                </a:lnTo>
                <a:lnTo>
                  <a:pt x="489314" y="548946"/>
                </a:lnTo>
                <a:lnTo>
                  <a:pt x="491651" y="544289"/>
                </a:lnTo>
                <a:lnTo>
                  <a:pt x="491651" y="537313"/>
                </a:lnTo>
                <a:lnTo>
                  <a:pt x="493988" y="530338"/>
                </a:lnTo>
                <a:lnTo>
                  <a:pt x="493988" y="476832"/>
                </a:lnTo>
                <a:lnTo>
                  <a:pt x="496345" y="469857"/>
                </a:lnTo>
                <a:lnTo>
                  <a:pt x="496345" y="446592"/>
                </a:lnTo>
                <a:lnTo>
                  <a:pt x="498682" y="439616"/>
                </a:lnTo>
                <a:lnTo>
                  <a:pt x="498682" y="358209"/>
                </a:lnTo>
                <a:lnTo>
                  <a:pt x="501019" y="351233"/>
                </a:lnTo>
                <a:lnTo>
                  <a:pt x="501019" y="309360"/>
                </a:lnTo>
                <a:lnTo>
                  <a:pt x="503356" y="304703"/>
                </a:lnTo>
                <a:lnTo>
                  <a:pt x="503356" y="255855"/>
                </a:lnTo>
                <a:lnTo>
                  <a:pt x="505693" y="248879"/>
                </a:lnTo>
                <a:lnTo>
                  <a:pt x="505693" y="237247"/>
                </a:lnTo>
                <a:lnTo>
                  <a:pt x="508050" y="227953"/>
                </a:lnTo>
                <a:lnTo>
                  <a:pt x="508050" y="193055"/>
                </a:lnTo>
                <a:lnTo>
                  <a:pt x="510387" y="183741"/>
                </a:lnTo>
                <a:lnTo>
                  <a:pt x="510387" y="155839"/>
                </a:lnTo>
                <a:lnTo>
                  <a:pt x="512724" y="151182"/>
                </a:lnTo>
                <a:lnTo>
                  <a:pt x="512724" y="116305"/>
                </a:lnTo>
                <a:lnTo>
                  <a:pt x="510387" y="111648"/>
                </a:lnTo>
                <a:lnTo>
                  <a:pt x="510387" y="83726"/>
                </a:lnTo>
                <a:lnTo>
                  <a:pt x="508050" y="76750"/>
                </a:lnTo>
                <a:lnTo>
                  <a:pt x="508050" y="55824"/>
                </a:lnTo>
                <a:lnTo>
                  <a:pt x="503356" y="46510"/>
                </a:lnTo>
                <a:lnTo>
                  <a:pt x="503356" y="37216"/>
                </a:lnTo>
                <a:lnTo>
                  <a:pt x="498682" y="30240"/>
                </a:lnTo>
                <a:lnTo>
                  <a:pt x="496345" y="23245"/>
                </a:lnTo>
                <a:lnTo>
                  <a:pt x="493988" y="18608"/>
                </a:lnTo>
                <a:lnTo>
                  <a:pt x="489314" y="13951"/>
                </a:lnTo>
                <a:lnTo>
                  <a:pt x="484620" y="11632"/>
                </a:lnTo>
                <a:lnTo>
                  <a:pt x="479946" y="11632"/>
                </a:lnTo>
                <a:lnTo>
                  <a:pt x="472915" y="9294"/>
                </a:lnTo>
                <a:lnTo>
                  <a:pt x="468241" y="6975"/>
                </a:lnTo>
                <a:lnTo>
                  <a:pt x="440137" y="6975"/>
                </a:lnTo>
                <a:lnTo>
                  <a:pt x="433126" y="9294"/>
                </a:lnTo>
                <a:lnTo>
                  <a:pt x="426095" y="11632"/>
                </a:lnTo>
                <a:lnTo>
                  <a:pt x="416727" y="11632"/>
                </a:lnTo>
                <a:lnTo>
                  <a:pt x="407359" y="13951"/>
                </a:lnTo>
                <a:lnTo>
                  <a:pt x="398010" y="13951"/>
                </a:lnTo>
                <a:lnTo>
                  <a:pt x="388642" y="16269"/>
                </a:lnTo>
                <a:lnTo>
                  <a:pt x="379275" y="18608"/>
                </a:lnTo>
                <a:lnTo>
                  <a:pt x="369907" y="20926"/>
                </a:lnTo>
                <a:lnTo>
                  <a:pt x="358201" y="20926"/>
                </a:lnTo>
                <a:lnTo>
                  <a:pt x="348834" y="25583"/>
                </a:lnTo>
                <a:lnTo>
                  <a:pt x="332454" y="25583"/>
                </a:lnTo>
                <a:lnTo>
                  <a:pt x="327761" y="27902"/>
                </a:lnTo>
                <a:lnTo>
                  <a:pt x="323086" y="27902"/>
                </a:lnTo>
                <a:lnTo>
                  <a:pt x="318393" y="30240"/>
                </a:lnTo>
                <a:lnTo>
                  <a:pt x="311381" y="30240"/>
                </a:lnTo>
                <a:lnTo>
                  <a:pt x="306687" y="32559"/>
                </a:lnTo>
                <a:lnTo>
                  <a:pt x="285634" y="32559"/>
                </a:lnTo>
                <a:lnTo>
                  <a:pt x="276266" y="34877"/>
                </a:lnTo>
                <a:lnTo>
                  <a:pt x="224752" y="34877"/>
                </a:lnTo>
                <a:lnTo>
                  <a:pt x="215384" y="32559"/>
                </a:lnTo>
                <a:lnTo>
                  <a:pt x="206016" y="32559"/>
                </a:lnTo>
                <a:lnTo>
                  <a:pt x="196648" y="30240"/>
                </a:lnTo>
                <a:lnTo>
                  <a:pt x="187300" y="27902"/>
                </a:lnTo>
                <a:lnTo>
                  <a:pt x="177932" y="25583"/>
                </a:lnTo>
                <a:lnTo>
                  <a:pt x="170901" y="20926"/>
                </a:lnTo>
                <a:lnTo>
                  <a:pt x="161533" y="18608"/>
                </a:lnTo>
                <a:lnTo>
                  <a:pt x="154522" y="16269"/>
                </a:lnTo>
                <a:lnTo>
                  <a:pt x="145154" y="13951"/>
                </a:lnTo>
                <a:lnTo>
                  <a:pt x="138123" y="11632"/>
                </a:lnTo>
                <a:lnTo>
                  <a:pt x="131112" y="9294"/>
                </a:lnTo>
                <a:lnTo>
                  <a:pt x="126418" y="9294"/>
                </a:lnTo>
                <a:lnTo>
                  <a:pt x="119407" y="4637"/>
                </a:lnTo>
                <a:lnTo>
                  <a:pt x="112376" y="4637"/>
                </a:lnTo>
                <a:lnTo>
                  <a:pt x="105345" y="2318"/>
                </a:lnTo>
                <a:lnTo>
                  <a:pt x="100671" y="2318"/>
                </a:lnTo>
                <a:lnTo>
                  <a:pt x="95977" y="0"/>
                </a:lnTo>
                <a:lnTo>
                  <a:pt x="72567" y="0"/>
                </a:lnTo>
                <a:lnTo>
                  <a:pt x="65556" y="2318"/>
                </a:lnTo>
                <a:lnTo>
                  <a:pt x="58525" y="4637"/>
                </a:lnTo>
                <a:lnTo>
                  <a:pt x="51494" y="9294"/>
                </a:lnTo>
                <a:lnTo>
                  <a:pt x="46820" y="13951"/>
                </a:lnTo>
                <a:lnTo>
                  <a:pt x="39789" y="20926"/>
                </a:lnTo>
                <a:lnTo>
                  <a:pt x="37452" y="25583"/>
                </a:lnTo>
                <a:lnTo>
                  <a:pt x="35115" y="30240"/>
                </a:lnTo>
                <a:lnTo>
                  <a:pt x="32778" y="37216"/>
                </a:lnTo>
                <a:lnTo>
                  <a:pt x="32778" y="41853"/>
                </a:lnTo>
                <a:lnTo>
                  <a:pt x="28084" y="46510"/>
                </a:lnTo>
                <a:lnTo>
                  <a:pt x="25747" y="55824"/>
                </a:lnTo>
                <a:lnTo>
                  <a:pt x="23410" y="62799"/>
                </a:lnTo>
                <a:lnTo>
                  <a:pt x="23410" y="81407"/>
                </a:lnTo>
                <a:lnTo>
                  <a:pt x="21073" y="88383"/>
                </a:lnTo>
                <a:lnTo>
                  <a:pt x="18716" y="95358"/>
                </a:lnTo>
                <a:lnTo>
                  <a:pt x="18716" y="104672"/>
                </a:lnTo>
                <a:lnTo>
                  <a:pt x="16379" y="113966"/>
                </a:lnTo>
                <a:lnTo>
                  <a:pt x="16379" y="132574"/>
                </a:lnTo>
                <a:lnTo>
                  <a:pt x="14042" y="141888"/>
                </a:lnTo>
                <a:lnTo>
                  <a:pt x="14042" y="153521"/>
                </a:lnTo>
                <a:lnTo>
                  <a:pt x="11705" y="162815"/>
                </a:lnTo>
                <a:lnTo>
                  <a:pt x="11705" y="197712"/>
                </a:lnTo>
                <a:lnTo>
                  <a:pt x="9367" y="209345"/>
                </a:lnTo>
                <a:lnTo>
                  <a:pt x="9367" y="220977"/>
                </a:lnTo>
                <a:lnTo>
                  <a:pt x="7011" y="232590"/>
                </a:lnTo>
                <a:lnTo>
                  <a:pt x="7011" y="269806"/>
                </a:lnTo>
                <a:lnTo>
                  <a:pt x="4674" y="283777"/>
                </a:lnTo>
                <a:lnTo>
                  <a:pt x="4674" y="309360"/>
                </a:lnTo>
                <a:lnTo>
                  <a:pt x="2337" y="320993"/>
                </a:lnTo>
                <a:lnTo>
                  <a:pt x="2337" y="372160"/>
                </a:lnTo>
                <a:lnTo>
                  <a:pt x="0" y="386111"/>
                </a:lnTo>
                <a:lnTo>
                  <a:pt x="0" y="597794"/>
                </a:lnTo>
                <a:lnTo>
                  <a:pt x="2337" y="604770"/>
                </a:lnTo>
                <a:close/>
              </a:path>
            </a:pathLst>
          </a:custGeom>
          <a:solidFill>
            <a:srgbClr val="E6E6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234315" y="3012578"/>
            <a:ext cx="491651" cy="704786"/>
          </a:xfrm>
          <a:custGeom>
            <a:avLst/>
            <a:gdLst/>
            <a:ahLst/>
            <a:cxnLst/>
            <a:rect l="l" t="t" r="r" b="b"/>
            <a:pathLst>
              <a:path w="491651" h="704786">
                <a:moveTo>
                  <a:pt x="7011" y="630354"/>
                </a:moveTo>
                <a:lnTo>
                  <a:pt x="9367" y="635010"/>
                </a:lnTo>
                <a:lnTo>
                  <a:pt x="9367" y="639648"/>
                </a:lnTo>
                <a:lnTo>
                  <a:pt x="11705" y="641986"/>
                </a:lnTo>
                <a:lnTo>
                  <a:pt x="16379" y="648962"/>
                </a:lnTo>
                <a:lnTo>
                  <a:pt x="25747" y="658256"/>
                </a:lnTo>
                <a:lnTo>
                  <a:pt x="30440" y="660594"/>
                </a:lnTo>
                <a:lnTo>
                  <a:pt x="35115" y="662913"/>
                </a:lnTo>
                <a:lnTo>
                  <a:pt x="42146" y="665231"/>
                </a:lnTo>
                <a:lnTo>
                  <a:pt x="49157" y="669888"/>
                </a:lnTo>
                <a:lnTo>
                  <a:pt x="53851" y="672226"/>
                </a:lnTo>
                <a:lnTo>
                  <a:pt x="63219" y="674545"/>
                </a:lnTo>
                <a:lnTo>
                  <a:pt x="67893" y="676864"/>
                </a:lnTo>
                <a:lnTo>
                  <a:pt x="77261" y="679202"/>
                </a:lnTo>
                <a:lnTo>
                  <a:pt x="84272" y="681521"/>
                </a:lnTo>
                <a:lnTo>
                  <a:pt x="93640" y="683859"/>
                </a:lnTo>
                <a:lnTo>
                  <a:pt x="103008" y="683859"/>
                </a:lnTo>
                <a:lnTo>
                  <a:pt x="112376" y="686178"/>
                </a:lnTo>
                <a:lnTo>
                  <a:pt x="121744" y="688496"/>
                </a:lnTo>
                <a:lnTo>
                  <a:pt x="128755" y="688496"/>
                </a:lnTo>
                <a:lnTo>
                  <a:pt x="140460" y="690834"/>
                </a:lnTo>
                <a:lnTo>
                  <a:pt x="159196" y="690834"/>
                </a:lnTo>
                <a:lnTo>
                  <a:pt x="168564" y="693153"/>
                </a:lnTo>
                <a:lnTo>
                  <a:pt x="177932" y="693153"/>
                </a:lnTo>
                <a:lnTo>
                  <a:pt x="189637" y="695472"/>
                </a:lnTo>
                <a:lnTo>
                  <a:pt x="196668" y="695472"/>
                </a:lnTo>
                <a:lnTo>
                  <a:pt x="208373" y="697810"/>
                </a:lnTo>
                <a:lnTo>
                  <a:pt x="217721" y="697810"/>
                </a:lnTo>
                <a:lnTo>
                  <a:pt x="227089" y="700129"/>
                </a:lnTo>
                <a:lnTo>
                  <a:pt x="245825" y="700129"/>
                </a:lnTo>
                <a:lnTo>
                  <a:pt x="255193" y="702467"/>
                </a:lnTo>
                <a:lnTo>
                  <a:pt x="266898" y="704786"/>
                </a:lnTo>
                <a:lnTo>
                  <a:pt x="337128" y="704786"/>
                </a:lnTo>
                <a:lnTo>
                  <a:pt x="344159" y="702467"/>
                </a:lnTo>
                <a:lnTo>
                  <a:pt x="351171" y="700129"/>
                </a:lnTo>
                <a:lnTo>
                  <a:pt x="367569" y="700129"/>
                </a:lnTo>
                <a:lnTo>
                  <a:pt x="372244" y="697810"/>
                </a:lnTo>
                <a:lnTo>
                  <a:pt x="381612" y="695472"/>
                </a:lnTo>
                <a:lnTo>
                  <a:pt x="388642" y="695472"/>
                </a:lnTo>
                <a:lnTo>
                  <a:pt x="395654" y="693153"/>
                </a:lnTo>
                <a:lnTo>
                  <a:pt x="400348" y="690834"/>
                </a:lnTo>
                <a:lnTo>
                  <a:pt x="407378" y="688496"/>
                </a:lnTo>
                <a:lnTo>
                  <a:pt x="412053" y="686178"/>
                </a:lnTo>
                <a:lnTo>
                  <a:pt x="419083" y="686178"/>
                </a:lnTo>
                <a:lnTo>
                  <a:pt x="428432" y="681521"/>
                </a:lnTo>
                <a:lnTo>
                  <a:pt x="435463" y="674545"/>
                </a:lnTo>
                <a:lnTo>
                  <a:pt x="442494" y="669888"/>
                </a:lnTo>
                <a:lnTo>
                  <a:pt x="449505" y="662913"/>
                </a:lnTo>
                <a:lnTo>
                  <a:pt x="451862" y="658256"/>
                </a:lnTo>
                <a:lnTo>
                  <a:pt x="454199" y="651280"/>
                </a:lnTo>
                <a:lnTo>
                  <a:pt x="454199" y="641986"/>
                </a:lnTo>
                <a:lnTo>
                  <a:pt x="456536" y="637329"/>
                </a:lnTo>
                <a:lnTo>
                  <a:pt x="456536" y="623378"/>
                </a:lnTo>
                <a:lnTo>
                  <a:pt x="458873" y="618721"/>
                </a:lnTo>
                <a:lnTo>
                  <a:pt x="461210" y="609407"/>
                </a:lnTo>
                <a:lnTo>
                  <a:pt x="461210" y="593137"/>
                </a:lnTo>
                <a:lnTo>
                  <a:pt x="463567" y="583824"/>
                </a:lnTo>
                <a:lnTo>
                  <a:pt x="465904" y="574529"/>
                </a:lnTo>
                <a:lnTo>
                  <a:pt x="465904" y="555921"/>
                </a:lnTo>
                <a:lnTo>
                  <a:pt x="468241" y="546608"/>
                </a:lnTo>
                <a:lnTo>
                  <a:pt x="470578" y="537313"/>
                </a:lnTo>
                <a:lnTo>
                  <a:pt x="470578" y="518705"/>
                </a:lnTo>
                <a:lnTo>
                  <a:pt x="472915" y="509392"/>
                </a:lnTo>
                <a:lnTo>
                  <a:pt x="472915" y="500097"/>
                </a:lnTo>
                <a:lnTo>
                  <a:pt x="475272" y="493122"/>
                </a:lnTo>
                <a:lnTo>
                  <a:pt x="475272" y="453568"/>
                </a:lnTo>
                <a:lnTo>
                  <a:pt x="472915" y="446592"/>
                </a:lnTo>
                <a:lnTo>
                  <a:pt x="472915" y="441935"/>
                </a:lnTo>
                <a:lnTo>
                  <a:pt x="470578" y="437278"/>
                </a:lnTo>
                <a:lnTo>
                  <a:pt x="468241" y="430303"/>
                </a:lnTo>
                <a:lnTo>
                  <a:pt x="465904" y="425665"/>
                </a:lnTo>
                <a:lnTo>
                  <a:pt x="458873" y="425665"/>
                </a:lnTo>
                <a:lnTo>
                  <a:pt x="454199" y="430303"/>
                </a:lnTo>
                <a:lnTo>
                  <a:pt x="451862" y="432641"/>
                </a:lnTo>
                <a:lnTo>
                  <a:pt x="449505" y="437278"/>
                </a:lnTo>
                <a:lnTo>
                  <a:pt x="449505" y="441935"/>
                </a:lnTo>
                <a:lnTo>
                  <a:pt x="447168" y="448911"/>
                </a:lnTo>
                <a:lnTo>
                  <a:pt x="444831" y="453568"/>
                </a:lnTo>
                <a:lnTo>
                  <a:pt x="444831" y="460543"/>
                </a:lnTo>
                <a:lnTo>
                  <a:pt x="442494" y="467519"/>
                </a:lnTo>
                <a:lnTo>
                  <a:pt x="442494" y="476832"/>
                </a:lnTo>
                <a:lnTo>
                  <a:pt x="440137" y="483808"/>
                </a:lnTo>
                <a:lnTo>
                  <a:pt x="440137" y="493122"/>
                </a:lnTo>
                <a:lnTo>
                  <a:pt x="437800" y="500097"/>
                </a:lnTo>
                <a:lnTo>
                  <a:pt x="437800" y="509392"/>
                </a:lnTo>
                <a:lnTo>
                  <a:pt x="435463" y="518705"/>
                </a:lnTo>
                <a:lnTo>
                  <a:pt x="435463" y="544289"/>
                </a:lnTo>
                <a:lnTo>
                  <a:pt x="433126" y="551265"/>
                </a:lnTo>
                <a:lnTo>
                  <a:pt x="430788" y="560578"/>
                </a:lnTo>
                <a:lnTo>
                  <a:pt x="430788" y="576848"/>
                </a:lnTo>
                <a:lnTo>
                  <a:pt x="428432" y="583824"/>
                </a:lnTo>
                <a:lnTo>
                  <a:pt x="428432" y="590799"/>
                </a:lnTo>
                <a:lnTo>
                  <a:pt x="426095" y="595456"/>
                </a:lnTo>
                <a:lnTo>
                  <a:pt x="426095" y="609407"/>
                </a:lnTo>
                <a:lnTo>
                  <a:pt x="423758" y="616402"/>
                </a:lnTo>
                <a:lnTo>
                  <a:pt x="419083" y="618721"/>
                </a:lnTo>
                <a:lnTo>
                  <a:pt x="414390" y="623378"/>
                </a:lnTo>
                <a:lnTo>
                  <a:pt x="405022" y="628015"/>
                </a:lnTo>
                <a:lnTo>
                  <a:pt x="398010" y="632672"/>
                </a:lnTo>
                <a:lnTo>
                  <a:pt x="393317" y="635010"/>
                </a:lnTo>
                <a:lnTo>
                  <a:pt x="388642" y="637329"/>
                </a:lnTo>
                <a:lnTo>
                  <a:pt x="381612" y="639648"/>
                </a:lnTo>
                <a:lnTo>
                  <a:pt x="376937" y="639648"/>
                </a:lnTo>
                <a:lnTo>
                  <a:pt x="369907" y="641986"/>
                </a:lnTo>
                <a:lnTo>
                  <a:pt x="362895" y="644305"/>
                </a:lnTo>
                <a:lnTo>
                  <a:pt x="358201" y="646623"/>
                </a:lnTo>
                <a:lnTo>
                  <a:pt x="351171" y="648962"/>
                </a:lnTo>
                <a:lnTo>
                  <a:pt x="344159" y="648962"/>
                </a:lnTo>
                <a:lnTo>
                  <a:pt x="337128" y="651280"/>
                </a:lnTo>
                <a:lnTo>
                  <a:pt x="332454" y="651280"/>
                </a:lnTo>
                <a:lnTo>
                  <a:pt x="325423" y="653618"/>
                </a:lnTo>
                <a:lnTo>
                  <a:pt x="316055" y="653618"/>
                </a:lnTo>
                <a:lnTo>
                  <a:pt x="311381" y="655937"/>
                </a:lnTo>
                <a:lnTo>
                  <a:pt x="304350" y="658256"/>
                </a:lnTo>
                <a:lnTo>
                  <a:pt x="297339" y="660594"/>
                </a:lnTo>
                <a:lnTo>
                  <a:pt x="252856" y="660594"/>
                </a:lnTo>
                <a:lnTo>
                  <a:pt x="248162" y="662913"/>
                </a:lnTo>
                <a:lnTo>
                  <a:pt x="241151" y="660594"/>
                </a:lnTo>
                <a:lnTo>
                  <a:pt x="208373" y="660594"/>
                </a:lnTo>
                <a:lnTo>
                  <a:pt x="201342" y="658256"/>
                </a:lnTo>
                <a:lnTo>
                  <a:pt x="187300" y="658256"/>
                </a:lnTo>
                <a:lnTo>
                  <a:pt x="177932" y="655937"/>
                </a:lnTo>
                <a:lnTo>
                  <a:pt x="163890" y="655937"/>
                </a:lnTo>
                <a:lnTo>
                  <a:pt x="154522" y="653618"/>
                </a:lnTo>
                <a:lnTo>
                  <a:pt x="133449" y="653618"/>
                </a:lnTo>
                <a:lnTo>
                  <a:pt x="124081" y="651280"/>
                </a:lnTo>
                <a:lnTo>
                  <a:pt x="119407" y="648962"/>
                </a:lnTo>
                <a:lnTo>
                  <a:pt x="110039" y="648962"/>
                </a:lnTo>
                <a:lnTo>
                  <a:pt x="103008" y="646623"/>
                </a:lnTo>
                <a:lnTo>
                  <a:pt x="98334" y="644305"/>
                </a:lnTo>
                <a:lnTo>
                  <a:pt x="91303" y="644305"/>
                </a:lnTo>
                <a:lnTo>
                  <a:pt x="84272" y="639648"/>
                </a:lnTo>
                <a:lnTo>
                  <a:pt x="79598" y="639648"/>
                </a:lnTo>
                <a:lnTo>
                  <a:pt x="74924" y="637329"/>
                </a:lnTo>
                <a:lnTo>
                  <a:pt x="70230" y="632672"/>
                </a:lnTo>
                <a:lnTo>
                  <a:pt x="65556" y="630354"/>
                </a:lnTo>
                <a:lnTo>
                  <a:pt x="63219" y="628015"/>
                </a:lnTo>
                <a:lnTo>
                  <a:pt x="56188" y="623378"/>
                </a:lnTo>
                <a:lnTo>
                  <a:pt x="53851" y="616402"/>
                </a:lnTo>
                <a:lnTo>
                  <a:pt x="51494" y="611745"/>
                </a:lnTo>
                <a:lnTo>
                  <a:pt x="51494" y="602432"/>
                </a:lnTo>
                <a:lnTo>
                  <a:pt x="49157" y="597794"/>
                </a:lnTo>
                <a:lnTo>
                  <a:pt x="49157" y="437278"/>
                </a:lnTo>
                <a:lnTo>
                  <a:pt x="51494" y="425665"/>
                </a:lnTo>
                <a:lnTo>
                  <a:pt x="51494" y="351233"/>
                </a:lnTo>
                <a:lnTo>
                  <a:pt x="53851" y="339601"/>
                </a:lnTo>
                <a:lnTo>
                  <a:pt x="53851" y="288414"/>
                </a:lnTo>
                <a:lnTo>
                  <a:pt x="56188" y="276782"/>
                </a:lnTo>
                <a:lnTo>
                  <a:pt x="56188" y="251198"/>
                </a:lnTo>
                <a:lnTo>
                  <a:pt x="58525" y="239565"/>
                </a:lnTo>
                <a:lnTo>
                  <a:pt x="58525" y="207006"/>
                </a:lnTo>
                <a:lnTo>
                  <a:pt x="60862" y="195374"/>
                </a:lnTo>
                <a:lnTo>
                  <a:pt x="60862" y="174447"/>
                </a:lnTo>
                <a:lnTo>
                  <a:pt x="63219" y="165133"/>
                </a:lnTo>
                <a:lnTo>
                  <a:pt x="63219" y="153501"/>
                </a:lnTo>
                <a:lnTo>
                  <a:pt x="65556" y="146525"/>
                </a:lnTo>
                <a:lnTo>
                  <a:pt x="65556" y="127917"/>
                </a:lnTo>
                <a:lnTo>
                  <a:pt x="67893" y="118623"/>
                </a:lnTo>
                <a:lnTo>
                  <a:pt x="67893" y="97677"/>
                </a:lnTo>
                <a:lnTo>
                  <a:pt x="70230" y="90701"/>
                </a:lnTo>
                <a:lnTo>
                  <a:pt x="72567" y="86044"/>
                </a:lnTo>
                <a:lnTo>
                  <a:pt x="72567" y="74432"/>
                </a:lnTo>
                <a:lnTo>
                  <a:pt x="74924" y="69775"/>
                </a:lnTo>
                <a:lnTo>
                  <a:pt x="79598" y="62799"/>
                </a:lnTo>
                <a:lnTo>
                  <a:pt x="81935" y="62799"/>
                </a:lnTo>
                <a:lnTo>
                  <a:pt x="86629" y="60461"/>
                </a:lnTo>
                <a:lnTo>
                  <a:pt x="100671" y="60461"/>
                </a:lnTo>
                <a:lnTo>
                  <a:pt x="110039" y="62799"/>
                </a:lnTo>
                <a:lnTo>
                  <a:pt x="114713" y="62799"/>
                </a:lnTo>
                <a:lnTo>
                  <a:pt x="119407" y="65118"/>
                </a:lnTo>
                <a:lnTo>
                  <a:pt x="124081" y="65118"/>
                </a:lnTo>
                <a:lnTo>
                  <a:pt x="131112" y="67436"/>
                </a:lnTo>
                <a:lnTo>
                  <a:pt x="135786" y="69775"/>
                </a:lnTo>
                <a:lnTo>
                  <a:pt x="142817" y="69775"/>
                </a:lnTo>
                <a:lnTo>
                  <a:pt x="149828" y="72093"/>
                </a:lnTo>
                <a:lnTo>
                  <a:pt x="156859" y="74432"/>
                </a:lnTo>
                <a:lnTo>
                  <a:pt x="168564" y="74432"/>
                </a:lnTo>
                <a:lnTo>
                  <a:pt x="175595" y="76750"/>
                </a:lnTo>
                <a:lnTo>
                  <a:pt x="182606" y="79069"/>
                </a:lnTo>
                <a:lnTo>
                  <a:pt x="199005" y="79069"/>
                </a:lnTo>
                <a:lnTo>
                  <a:pt x="206016" y="81407"/>
                </a:lnTo>
                <a:lnTo>
                  <a:pt x="213047" y="83726"/>
                </a:lnTo>
                <a:lnTo>
                  <a:pt x="236457" y="83726"/>
                </a:lnTo>
                <a:lnTo>
                  <a:pt x="245825" y="86044"/>
                </a:lnTo>
                <a:lnTo>
                  <a:pt x="287971" y="86044"/>
                </a:lnTo>
                <a:lnTo>
                  <a:pt x="294982" y="83726"/>
                </a:lnTo>
                <a:lnTo>
                  <a:pt x="304350" y="83726"/>
                </a:lnTo>
                <a:lnTo>
                  <a:pt x="311381" y="81407"/>
                </a:lnTo>
                <a:lnTo>
                  <a:pt x="318412" y="79069"/>
                </a:lnTo>
                <a:lnTo>
                  <a:pt x="325423" y="79069"/>
                </a:lnTo>
                <a:lnTo>
                  <a:pt x="332454" y="76750"/>
                </a:lnTo>
                <a:lnTo>
                  <a:pt x="341822" y="74432"/>
                </a:lnTo>
                <a:lnTo>
                  <a:pt x="346496" y="72093"/>
                </a:lnTo>
                <a:lnTo>
                  <a:pt x="353527" y="69775"/>
                </a:lnTo>
                <a:lnTo>
                  <a:pt x="358201" y="69775"/>
                </a:lnTo>
                <a:lnTo>
                  <a:pt x="365232" y="67436"/>
                </a:lnTo>
                <a:lnTo>
                  <a:pt x="369907" y="62799"/>
                </a:lnTo>
                <a:lnTo>
                  <a:pt x="376937" y="62799"/>
                </a:lnTo>
                <a:lnTo>
                  <a:pt x="381612" y="60461"/>
                </a:lnTo>
                <a:lnTo>
                  <a:pt x="388642" y="58142"/>
                </a:lnTo>
                <a:lnTo>
                  <a:pt x="395654" y="53485"/>
                </a:lnTo>
                <a:lnTo>
                  <a:pt x="405022" y="51167"/>
                </a:lnTo>
                <a:lnTo>
                  <a:pt x="412053" y="48828"/>
                </a:lnTo>
                <a:lnTo>
                  <a:pt x="419083" y="46510"/>
                </a:lnTo>
                <a:lnTo>
                  <a:pt x="426095" y="46510"/>
                </a:lnTo>
                <a:lnTo>
                  <a:pt x="430788" y="48828"/>
                </a:lnTo>
                <a:lnTo>
                  <a:pt x="435463" y="48828"/>
                </a:lnTo>
                <a:lnTo>
                  <a:pt x="440137" y="55824"/>
                </a:lnTo>
                <a:lnTo>
                  <a:pt x="444831" y="60461"/>
                </a:lnTo>
                <a:lnTo>
                  <a:pt x="447168" y="65118"/>
                </a:lnTo>
                <a:lnTo>
                  <a:pt x="449505" y="69775"/>
                </a:lnTo>
                <a:lnTo>
                  <a:pt x="454199" y="76750"/>
                </a:lnTo>
                <a:lnTo>
                  <a:pt x="461210" y="86044"/>
                </a:lnTo>
                <a:lnTo>
                  <a:pt x="468241" y="95358"/>
                </a:lnTo>
                <a:lnTo>
                  <a:pt x="472915" y="100015"/>
                </a:lnTo>
                <a:lnTo>
                  <a:pt x="479946" y="102334"/>
                </a:lnTo>
                <a:lnTo>
                  <a:pt x="482283" y="100015"/>
                </a:lnTo>
                <a:lnTo>
                  <a:pt x="486977" y="93040"/>
                </a:lnTo>
                <a:lnTo>
                  <a:pt x="486977" y="81407"/>
                </a:lnTo>
                <a:lnTo>
                  <a:pt x="489314" y="76750"/>
                </a:lnTo>
                <a:lnTo>
                  <a:pt x="489314" y="69775"/>
                </a:lnTo>
                <a:lnTo>
                  <a:pt x="491651" y="62799"/>
                </a:lnTo>
                <a:lnTo>
                  <a:pt x="491651" y="18608"/>
                </a:lnTo>
                <a:lnTo>
                  <a:pt x="489314" y="13951"/>
                </a:lnTo>
                <a:lnTo>
                  <a:pt x="486977" y="6975"/>
                </a:lnTo>
                <a:lnTo>
                  <a:pt x="482283" y="2318"/>
                </a:lnTo>
                <a:lnTo>
                  <a:pt x="479946" y="0"/>
                </a:lnTo>
                <a:lnTo>
                  <a:pt x="461210" y="0"/>
                </a:lnTo>
                <a:lnTo>
                  <a:pt x="454199" y="2318"/>
                </a:lnTo>
                <a:lnTo>
                  <a:pt x="440137" y="2318"/>
                </a:lnTo>
                <a:lnTo>
                  <a:pt x="430788" y="4637"/>
                </a:lnTo>
                <a:lnTo>
                  <a:pt x="423758" y="6975"/>
                </a:lnTo>
                <a:lnTo>
                  <a:pt x="414390" y="6975"/>
                </a:lnTo>
                <a:lnTo>
                  <a:pt x="405022" y="9294"/>
                </a:lnTo>
                <a:lnTo>
                  <a:pt x="393317" y="11612"/>
                </a:lnTo>
                <a:lnTo>
                  <a:pt x="379275" y="11612"/>
                </a:lnTo>
                <a:lnTo>
                  <a:pt x="372244" y="13951"/>
                </a:lnTo>
                <a:lnTo>
                  <a:pt x="367569" y="13951"/>
                </a:lnTo>
                <a:lnTo>
                  <a:pt x="360539" y="16269"/>
                </a:lnTo>
                <a:lnTo>
                  <a:pt x="355864" y="16269"/>
                </a:lnTo>
                <a:lnTo>
                  <a:pt x="348834" y="18608"/>
                </a:lnTo>
                <a:lnTo>
                  <a:pt x="344159" y="18608"/>
                </a:lnTo>
                <a:lnTo>
                  <a:pt x="339466" y="20926"/>
                </a:lnTo>
                <a:lnTo>
                  <a:pt x="325423" y="20926"/>
                </a:lnTo>
                <a:lnTo>
                  <a:pt x="320749" y="23245"/>
                </a:lnTo>
                <a:lnTo>
                  <a:pt x="302013" y="23245"/>
                </a:lnTo>
                <a:lnTo>
                  <a:pt x="297339" y="25583"/>
                </a:lnTo>
                <a:lnTo>
                  <a:pt x="285634" y="25583"/>
                </a:lnTo>
                <a:lnTo>
                  <a:pt x="278603" y="27902"/>
                </a:lnTo>
                <a:lnTo>
                  <a:pt x="250499" y="27902"/>
                </a:lnTo>
                <a:lnTo>
                  <a:pt x="245825" y="30220"/>
                </a:lnTo>
                <a:lnTo>
                  <a:pt x="241151" y="27902"/>
                </a:lnTo>
                <a:lnTo>
                  <a:pt x="196668" y="27902"/>
                </a:lnTo>
                <a:lnTo>
                  <a:pt x="189637" y="25583"/>
                </a:lnTo>
                <a:lnTo>
                  <a:pt x="182606" y="23245"/>
                </a:lnTo>
                <a:lnTo>
                  <a:pt x="175595" y="23245"/>
                </a:lnTo>
                <a:lnTo>
                  <a:pt x="170901" y="20926"/>
                </a:lnTo>
                <a:lnTo>
                  <a:pt x="163890" y="18608"/>
                </a:lnTo>
                <a:lnTo>
                  <a:pt x="156859" y="16269"/>
                </a:lnTo>
                <a:lnTo>
                  <a:pt x="149828" y="13951"/>
                </a:lnTo>
                <a:lnTo>
                  <a:pt x="145154" y="11612"/>
                </a:lnTo>
                <a:lnTo>
                  <a:pt x="138123" y="11612"/>
                </a:lnTo>
                <a:lnTo>
                  <a:pt x="133449" y="9294"/>
                </a:lnTo>
                <a:lnTo>
                  <a:pt x="126418" y="6975"/>
                </a:lnTo>
                <a:lnTo>
                  <a:pt x="121744" y="6975"/>
                </a:lnTo>
                <a:lnTo>
                  <a:pt x="114713" y="4637"/>
                </a:lnTo>
                <a:lnTo>
                  <a:pt x="105345" y="4637"/>
                </a:lnTo>
                <a:lnTo>
                  <a:pt x="93640" y="2318"/>
                </a:lnTo>
                <a:lnTo>
                  <a:pt x="53851" y="2318"/>
                </a:lnTo>
                <a:lnTo>
                  <a:pt x="46820" y="4637"/>
                </a:lnTo>
                <a:lnTo>
                  <a:pt x="42146" y="6975"/>
                </a:lnTo>
                <a:lnTo>
                  <a:pt x="37452" y="9294"/>
                </a:lnTo>
                <a:lnTo>
                  <a:pt x="35115" y="13951"/>
                </a:lnTo>
                <a:lnTo>
                  <a:pt x="32778" y="16269"/>
                </a:lnTo>
                <a:lnTo>
                  <a:pt x="32778" y="23245"/>
                </a:lnTo>
                <a:lnTo>
                  <a:pt x="30440" y="25583"/>
                </a:lnTo>
                <a:lnTo>
                  <a:pt x="30440" y="30220"/>
                </a:lnTo>
                <a:lnTo>
                  <a:pt x="28084" y="37216"/>
                </a:lnTo>
                <a:lnTo>
                  <a:pt x="28084" y="44191"/>
                </a:lnTo>
                <a:lnTo>
                  <a:pt x="25747" y="48828"/>
                </a:lnTo>
                <a:lnTo>
                  <a:pt x="25747" y="72093"/>
                </a:lnTo>
                <a:lnTo>
                  <a:pt x="23410" y="81407"/>
                </a:lnTo>
                <a:lnTo>
                  <a:pt x="21073" y="90701"/>
                </a:lnTo>
                <a:lnTo>
                  <a:pt x="21073" y="111648"/>
                </a:lnTo>
                <a:lnTo>
                  <a:pt x="18735" y="120942"/>
                </a:lnTo>
                <a:lnTo>
                  <a:pt x="18735" y="132574"/>
                </a:lnTo>
                <a:lnTo>
                  <a:pt x="16379" y="144207"/>
                </a:lnTo>
                <a:lnTo>
                  <a:pt x="16379" y="167472"/>
                </a:lnTo>
                <a:lnTo>
                  <a:pt x="14042" y="179104"/>
                </a:lnTo>
                <a:lnTo>
                  <a:pt x="14042" y="207006"/>
                </a:lnTo>
                <a:lnTo>
                  <a:pt x="11705" y="218639"/>
                </a:lnTo>
                <a:lnTo>
                  <a:pt x="11705" y="260512"/>
                </a:lnTo>
                <a:lnTo>
                  <a:pt x="9367" y="272144"/>
                </a:lnTo>
                <a:lnTo>
                  <a:pt x="9367" y="286095"/>
                </a:lnTo>
                <a:lnTo>
                  <a:pt x="7011" y="302385"/>
                </a:lnTo>
                <a:lnTo>
                  <a:pt x="7011" y="327968"/>
                </a:lnTo>
                <a:lnTo>
                  <a:pt x="4674" y="344238"/>
                </a:lnTo>
                <a:lnTo>
                  <a:pt x="4674" y="383792"/>
                </a:lnTo>
                <a:lnTo>
                  <a:pt x="2337" y="397743"/>
                </a:lnTo>
                <a:lnTo>
                  <a:pt x="2337" y="437278"/>
                </a:lnTo>
                <a:lnTo>
                  <a:pt x="0" y="451249"/>
                </a:lnTo>
                <a:lnTo>
                  <a:pt x="0" y="583824"/>
                </a:lnTo>
                <a:lnTo>
                  <a:pt x="2337" y="593137"/>
                </a:lnTo>
                <a:lnTo>
                  <a:pt x="2337" y="607089"/>
                </a:lnTo>
                <a:lnTo>
                  <a:pt x="4674" y="614064"/>
                </a:lnTo>
                <a:lnTo>
                  <a:pt x="4674" y="625697"/>
                </a:lnTo>
                <a:lnTo>
                  <a:pt x="7011" y="630354"/>
                </a:lnTo>
                <a:close/>
              </a:path>
            </a:pathLst>
          </a:custGeom>
          <a:solidFill>
            <a:srgbClr val="80806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791821" y="3112594"/>
            <a:ext cx="1044184" cy="320993"/>
          </a:xfrm>
          <a:custGeom>
            <a:avLst/>
            <a:gdLst/>
            <a:ahLst/>
            <a:cxnLst/>
            <a:rect l="l" t="t" r="r" b="b"/>
            <a:pathLst>
              <a:path w="1044184" h="320993">
                <a:moveTo>
                  <a:pt x="1044184" y="123280"/>
                </a:moveTo>
                <a:lnTo>
                  <a:pt x="1041847" y="116305"/>
                </a:lnTo>
                <a:lnTo>
                  <a:pt x="1041847" y="102334"/>
                </a:lnTo>
                <a:lnTo>
                  <a:pt x="1039510" y="95358"/>
                </a:lnTo>
                <a:lnTo>
                  <a:pt x="1039510" y="88383"/>
                </a:lnTo>
                <a:lnTo>
                  <a:pt x="1037153" y="83726"/>
                </a:lnTo>
                <a:lnTo>
                  <a:pt x="1034816" y="76750"/>
                </a:lnTo>
                <a:lnTo>
                  <a:pt x="1032479" y="69775"/>
                </a:lnTo>
                <a:lnTo>
                  <a:pt x="1030142" y="65118"/>
                </a:lnTo>
                <a:lnTo>
                  <a:pt x="1027805" y="60480"/>
                </a:lnTo>
                <a:lnTo>
                  <a:pt x="1025448" y="58142"/>
                </a:lnTo>
                <a:lnTo>
                  <a:pt x="1018437" y="51167"/>
                </a:lnTo>
                <a:lnTo>
                  <a:pt x="1011406" y="46510"/>
                </a:lnTo>
                <a:lnTo>
                  <a:pt x="980965" y="46510"/>
                </a:lnTo>
                <a:lnTo>
                  <a:pt x="971617" y="48848"/>
                </a:lnTo>
                <a:lnTo>
                  <a:pt x="962249" y="51167"/>
                </a:lnTo>
                <a:lnTo>
                  <a:pt x="955218" y="53485"/>
                </a:lnTo>
                <a:lnTo>
                  <a:pt x="948187" y="53485"/>
                </a:lnTo>
                <a:lnTo>
                  <a:pt x="943513" y="55824"/>
                </a:lnTo>
                <a:lnTo>
                  <a:pt x="936482" y="58142"/>
                </a:lnTo>
                <a:lnTo>
                  <a:pt x="931808" y="58142"/>
                </a:lnTo>
                <a:lnTo>
                  <a:pt x="927134" y="60480"/>
                </a:lnTo>
                <a:lnTo>
                  <a:pt x="920103" y="62799"/>
                </a:lnTo>
                <a:lnTo>
                  <a:pt x="915409" y="62799"/>
                </a:lnTo>
                <a:lnTo>
                  <a:pt x="908398" y="65118"/>
                </a:lnTo>
                <a:lnTo>
                  <a:pt x="903704" y="65118"/>
                </a:lnTo>
                <a:lnTo>
                  <a:pt x="896693" y="67456"/>
                </a:lnTo>
                <a:lnTo>
                  <a:pt x="889662" y="67456"/>
                </a:lnTo>
                <a:lnTo>
                  <a:pt x="884988" y="69775"/>
                </a:lnTo>
                <a:lnTo>
                  <a:pt x="877957" y="72093"/>
                </a:lnTo>
                <a:lnTo>
                  <a:pt x="873283" y="74432"/>
                </a:lnTo>
                <a:lnTo>
                  <a:pt x="866252" y="74432"/>
                </a:lnTo>
                <a:lnTo>
                  <a:pt x="859221" y="79088"/>
                </a:lnTo>
                <a:lnTo>
                  <a:pt x="852210" y="79088"/>
                </a:lnTo>
                <a:lnTo>
                  <a:pt x="845179" y="81407"/>
                </a:lnTo>
                <a:lnTo>
                  <a:pt x="838148" y="81407"/>
                </a:lnTo>
                <a:lnTo>
                  <a:pt x="831137" y="83726"/>
                </a:lnTo>
                <a:lnTo>
                  <a:pt x="826443" y="83726"/>
                </a:lnTo>
                <a:lnTo>
                  <a:pt x="819431" y="86064"/>
                </a:lnTo>
                <a:lnTo>
                  <a:pt x="812401" y="88383"/>
                </a:lnTo>
                <a:lnTo>
                  <a:pt x="805389" y="88383"/>
                </a:lnTo>
                <a:lnTo>
                  <a:pt x="798358" y="90701"/>
                </a:lnTo>
                <a:lnTo>
                  <a:pt x="791328" y="90701"/>
                </a:lnTo>
                <a:lnTo>
                  <a:pt x="784316" y="93040"/>
                </a:lnTo>
                <a:lnTo>
                  <a:pt x="779623" y="93040"/>
                </a:lnTo>
                <a:lnTo>
                  <a:pt x="772611" y="95358"/>
                </a:lnTo>
                <a:lnTo>
                  <a:pt x="765580" y="97697"/>
                </a:lnTo>
                <a:lnTo>
                  <a:pt x="760906" y="97697"/>
                </a:lnTo>
                <a:lnTo>
                  <a:pt x="753875" y="100015"/>
                </a:lnTo>
                <a:lnTo>
                  <a:pt x="735139" y="100015"/>
                </a:lnTo>
                <a:lnTo>
                  <a:pt x="728128" y="102334"/>
                </a:lnTo>
                <a:lnTo>
                  <a:pt x="711729" y="102334"/>
                </a:lnTo>
                <a:lnTo>
                  <a:pt x="707055" y="104672"/>
                </a:lnTo>
                <a:lnTo>
                  <a:pt x="685982" y="104672"/>
                </a:lnTo>
                <a:lnTo>
                  <a:pt x="676614" y="102334"/>
                </a:lnTo>
                <a:lnTo>
                  <a:pt x="667246" y="102334"/>
                </a:lnTo>
                <a:lnTo>
                  <a:pt x="655541" y="100015"/>
                </a:lnTo>
                <a:lnTo>
                  <a:pt x="646173" y="95358"/>
                </a:lnTo>
                <a:lnTo>
                  <a:pt x="641499" y="93040"/>
                </a:lnTo>
                <a:lnTo>
                  <a:pt x="634468" y="93040"/>
                </a:lnTo>
                <a:lnTo>
                  <a:pt x="629794" y="90701"/>
                </a:lnTo>
                <a:lnTo>
                  <a:pt x="625100" y="90701"/>
                </a:lnTo>
                <a:lnTo>
                  <a:pt x="618089" y="88383"/>
                </a:lnTo>
                <a:lnTo>
                  <a:pt x="611058" y="86064"/>
                </a:lnTo>
                <a:lnTo>
                  <a:pt x="604027" y="83726"/>
                </a:lnTo>
                <a:lnTo>
                  <a:pt x="599353" y="83726"/>
                </a:lnTo>
                <a:lnTo>
                  <a:pt x="592322" y="81407"/>
                </a:lnTo>
                <a:lnTo>
                  <a:pt x="585311" y="79088"/>
                </a:lnTo>
                <a:lnTo>
                  <a:pt x="578280" y="76750"/>
                </a:lnTo>
                <a:lnTo>
                  <a:pt x="571249" y="76750"/>
                </a:lnTo>
                <a:lnTo>
                  <a:pt x="564238" y="72093"/>
                </a:lnTo>
                <a:lnTo>
                  <a:pt x="557207" y="72093"/>
                </a:lnTo>
                <a:lnTo>
                  <a:pt x="550196" y="69775"/>
                </a:lnTo>
                <a:lnTo>
                  <a:pt x="543165" y="67456"/>
                </a:lnTo>
                <a:lnTo>
                  <a:pt x="536134" y="65118"/>
                </a:lnTo>
                <a:lnTo>
                  <a:pt x="526766" y="62799"/>
                </a:lnTo>
                <a:lnTo>
                  <a:pt x="519755" y="60480"/>
                </a:lnTo>
                <a:lnTo>
                  <a:pt x="512724" y="58142"/>
                </a:lnTo>
                <a:lnTo>
                  <a:pt x="505713" y="55824"/>
                </a:lnTo>
                <a:lnTo>
                  <a:pt x="498682" y="53485"/>
                </a:lnTo>
                <a:lnTo>
                  <a:pt x="489314" y="51167"/>
                </a:lnTo>
                <a:lnTo>
                  <a:pt x="482283" y="51167"/>
                </a:lnTo>
                <a:lnTo>
                  <a:pt x="475272" y="46510"/>
                </a:lnTo>
                <a:lnTo>
                  <a:pt x="468241" y="46510"/>
                </a:lnTo>
                <a:lnTo>
                  <a:pt x="458873" y="44191"/>
                </a:lnTo>
                <a:lnTo>
                  <a:pt x="454199" y="41872"/>
                </a:lnTo>
                <a:lnTo>
                  <a:pt x="444831" y="39534"/>
                </a:lnTo>
                <a:lnTo>
                  <a:pt x="437800" y="37216"/>
                </a:lnTo>
                <a:lnTo>
                  <a:pt x="428451" y="34877"/>
                </a:lnTo>
                <a:lnTo>
                  <a:pt x="421421" y="32559"/>
                </a:lnTo>
                <a:lnTo>
                  <a:pt x="414390" y="30240"/>
                </a:lnTo>
                <a:lnTo>
                  <a:pt x="407378" y="27902"/>
                </a:lnTo>
                <a:lnTo>
                  <a:pt x="400348" y="25583"/>
                </a:lnTo>
                <a:lnTo>
                  <a:pt x="393317" y="25583"/>
                </a:lnTo>
                <a:lnTo>
                  <a:pt x="386305" y="23264"/>
                </a:lnTo>
                <a:lnTo>
                  <a:pt x="379275" y="20926"/>
                </a:lnTo>
                <a:lnTo>
                  <a:pt x="369907" y="18608"/>
                </a:lnTo>
                <a:lnTo>
                  <a:pt x="365232" y="18608"/>
                </a:lnTo>
                <a:lnTo>
                  <a:pt x="358201" y="16269"/>
                </a:lnTo>
                <a:lnTo>
                  <a:pt x="351190" y="16269"/>
                </a:lnTo>
                <a:lnTo>
                  <a:pt x="346496" y="13951"/>
                </a:lnTo>
                <a:lnTo>
                  <a:pt x="339485" y="11632"/>
                </a:lnTo>
                <a:lnTo>
                  <a:pt x="334791" y="11632"/>
                </a:lnTo>
                <a:lnTo>
                  <a:pt x="327761" y="9294"/>
                </a:lnTo>
                <a:lnTo>
                  <a:pt x="320749" y="6975"/>
                </a:lnTo>
                <a:lnTo>
                  <a:pt x="316055" y="6975"/>
                </a:lnTo>
                <a:lnTo>
                  <a:pt x="311381" y="4656"/>
                </a:lnTo>
                <a:lnTo>
                  <a:pt x="304350" y="4656"/>
                </a:lnTo>
                <a:lnTo>
                  <a:pt x="299676" y="2318"/>
                </a:lnTo>
                <a:lnTo>
                  <a:pt x="297339" y="2318"/>
                </a:lnTo>
                <a:lnTo>
                  <a:pt x="287971" y="0"/>
                </a:lnTo>
                <a:lnTo>
                  <a:pt x="250519" y="0"/>
                </a:lnTo>
                <a:lnTo>
                  <a:pt x="245825" y="2318"/>
                </a:lnTo>
                <a:lnTo>
                  <a:pt x="234120" y="4656"/>
                </a:lnTo>
                <a:lnTo>
                  <a:pt x="224752" y="6975"/>
                </a:lnTo>
                <a:lnTo>
                  <a:pt x="215384" y="9294"/>
                </a:lnTo>
                <a:lnTo>
                  <a:pt x="206036" y="13951"/>
                </a:lnTo>
                <a:lnTo>
                  <a:pt x="196668" y="16269"/>
                </a:lnTo>
                <a:lnTo>
                  <a:pt x="189637" y="20926"/>
                </a:lnTo>
                <a:lnTo>
                  <a:pt x="177932" y="23264"/>
                </a:lnTo>
                <a:lnTo>
                  <a:pt x="170901" y="27902"/>
                </a:lnTo>
                <a:lnTo>
                  <a:pt x="161553" y="30240"/>
                </a:lnTo>
                <a:lnTo>
                  <a:pt x="154522" y="32559"/>
                </a:lnTo>
                <a:lnTo>
                  <a:pt x="147491" y="34877"/>
                </a:lnTo>
                <a:lnTo>
                  <a:pt x="126418" y="34877"/>
                </a:lnTo>
                <a:lnTo>
                  <a:pt x="119407" y="32559"/>
                </a:lnTo>
                <a:lnTo>
                  <a:pt x="112376" y="30240"/>
                </a:lnTo>
                <a:lnTo>
                  <a:pt x="105345" y="25583"/>
                </a:lnTo>
                <a:lnTo>
                  <a:pt x="98334" y="25583"/>
                </a:lnTo>
                <a:lnTo>
                  <a:pt x="91303" y="20926"/>
                </a:lnTo>
                <a:lnTo>
                  <a:pt x="84292" y="18608"/>
                </a:lnTo>
                <a:lnTo>
                  <a:pt x="77261" y="16269"/>
                </a:lnTo>
                <a:lnTo>
                  <a:pt x="70230" y="16269"/>
                </a:lnTo>
                <a:lnTo>
                  <a:pt x="65556" y="11632"/>
                </a:lnTo>
                <a:lnTo>
                  <a:pt x="58525" y="11632"/>
                </a:lnTo>
                <a:lnTo>
                  <a:pt x="53851" y="9294"/>
                </a:lnTo>
                <a:lnTo>
                  <a:pt x="49157" y="6975"/>
                </a:lnTo>
                <a:lnTo>
                  <a:pt x="44483" y="4656"/>
                </a:lnTo>
                <a:lnTo>
                  <a:pt x="39808" y="4656"/>
                </a:lnTo>
                <a:lnTo>
                  <a:pt x="32778" y="11632"/>
                </a:lnTo>
                <a:lnTo>
                  <a:pt x="28084" y="13951"/>
                </a:lnTo>
                <a:lnTo>
                  <a:pt x="23410" y="18608"/>
                </a:lnTo>
                <a:lnTo>
                  <a:pt x="18735" y="23264"/>
                </a:lnTo>
                <a:lnTo>
                  <a:pt x="14042" y="30240"/>
                </a:lnTo>
                <a:lnTo>
                  <a:pt x="9367" y="34877"/>
                </a:lnTo>
                <a:lnTo>
                  <a:pt x="7030" y="44191"/>
                </a:lnTo>
                <a:lnTo>
                  <a:pt x="2337" y="51167"/>
                </a:lnTo>
                <a:lnTo>
                  <a:pt x="2337" y="60480"/>
                </a:lnTo>
                <a:lnTo>
                  <a:pt x="0" y="65118"/>
                </a:lnTo>
                <a:lnTo>
                  <a:pt x="0" y="88383"/>
                </a:lnTo>
                <a:lnTo>
                  <a:pt x="2337" y="93040"/>
                </a:lnTo>
                <a:lnTo>
                  <a:pt x="2337" y="100015"/>
                </a:lnTo>
                <a:lnTo>
                  <a:pt x="4674" y="106991"/>
                </a:lnTo>
                <a:lnTo>
                  <a:pt x="7030" y="113966"/>
                </a:lnTo>
                <a:lnTo>
                  <a:pt x="7030" y="118623"/>
                </a:lnTo>
                <a:lnTo>
                  <a:pt x="9367" y="123280"/>
                </a:lnTo>
                <a:lnTo>
                  <a:pt x="11705" y="130256"/>
                </a:lnTo>
                <a:lnTo>
                  <a:pt x="18735" y="139550"/>
                </a:lnTo>
                <a:lnTo>
                  <a:pt x="23410" y="148864"/>
                </a:lnTo>
                <a:lnTo>
                  <a:pt x="28084" y="155839"/>
                </a:lnTo>
                <a:lnTo>
                  <a:pt x="35115" y="162815"/>
                </a:lnTo>
                <a:lnTo>
                  <a:pt x="42146" y="167472"/>
                </a:lnTo>
                <a:lnTo>
                  <a:pt x="49157" y="174447"/>
                </a:lnTo>
                <a:lnTo>
                  <a:pt x="53851" y="176766"/>
                </a:lnTo>
                <a:lnTo>
                  <a:pt x="60862" y="181423"/>
                </a:lnTo>
                <a:lnTo>
                  <a:pt x="67893" y="183761"/>
                </a:lnTo>
                <a:lnTo>
                  <a:pt x="77261" y="186080"/>
                </a:lnTo>
                <a:lnTo>
                  <a:pt x="84292" y="186080"/>
                </a:lnTo>
                <a:lnTo>
                  <a:pt x="93640" y="188398"/>
                </a:lnTo>
                <a:lnTo>
                  <a:pt x="100671" y="188398"/>
                </a:lnTo>
                <a:lnTo>
                  <a:pt x="110039" y="190737"/>
                </a:lnTo>
                <a:lnTo>
                  <a:pt x="117070" y="188398"/>
                </a:lnTo>
                <a:lnTo>
                  <a:pt x="135786" y="188398"/>
                </a:lnTo>
                <a:lnTo>
                  <a:pt x="145154" y="186080"/>
                </a:lnTo>
                <a:lnTo>
                  <a:pt x="163890" y="186080"/>
                </a:lnTo>
                <a:lnTo>
                  <a:pt x="170901" y="183761"/>
                </a:lnTo>
                <a:lnTo>
                  <a:pt x="180269" y="183761"/>
                </a:lnTo>
                <a:lnTo>
                  <a:pt x="189637" y="181423"/>
                </a:lnTo>
                <a:lnTo>
                  <a:pt x="229446" y="181423"/>
                </a:lnTo>
                <a:lnTo>
                  <a:pt x="236457" y="183761"/>
                </a:lnTo>
                <a:lnTo>
                  <a:pt x="241151" y="186080"/>
                </a:lnTo>
                <a:lnTo>
                  <a:pt x="245825" y="188398"/>
                </a:lnTo>
                <a:lnTo>
                  <a:pt x="250519" y="190737"/>
                </a:lnTo>
                <a:lnTo>
                  <a:pt x="257530" y="193055"/>
                </a:lnTo>
                <a:lnTo>
                  <a:pt x="264561" y="197712"/>
                </a:lnTo>
                <a:lnTo>
                  <a:pt x="269235" y="200031"/>
                </a:lnTo>
                <a:lnTo>
                  <a:pt x="273929" y="202369"/>
                </a:lnTo>
                <a:lnTo>
                  <a:pt x="278603" y="204688"/>
                </a:lnTo>
                <a:lnTo>
                  <a:pt x="285634" y="207006"/>
                </a:lnTo>
                <a:lnTo>
                  <a:pt x="290308" y="209345"/>
                </a:lnTo>
                <a:lnTo>
                  <a:pt x="295002" y="211663"/>
                </a:lnTo>
                <a:lnTo>
                  <a:pt x="299676" y="211663"/>
                </a:lnTo>
                <a:lnTo>
                  <a:pt x="306707" y="216320"/>
                </a:lnTo>
                <a:lnTo>
                  <a:pt x="311381" y="218639"/>
                </a:lnTo>
                <a:lnTo>
                  <a:pt x="318412" y="220977"/>
                </a:lnTo>
                <a:lnTo>
                  <a:pt x="325423" y="223296"/>
                </a:lnTo>
                <a:lnTo>
                  <a:pt x="330117" y="227953"/>
                </a:lnTo>
                <a:lnTo>
                  <a:pt x="337128" y="230271"/>
                </a:lnTo>
                <a:lnTo>
                  <a:pt x="344159" y="232610"/>
                </a:lnTo>
                <a:lnTo>
                  <a:pt x="351190" y="234928"/>
                </a:lnTo>
                <a:lnTo>
                  <a:pt x="358201" y="239585"/>
                </a:lnTo>
                <a:lnTo>
                  <a:pt x="365232" y="241904"/>
                </a:lnTo>
                <a:lnTo>
                  <a:pt x="372244" y="244222"/>
                </a:lnTo>
                <a:lnTo>
                  <a:pt x="379275" y="246561"/>
                </a:lnTo>
                <a:lnTo>
                  <a:pt x="388642" y="248879"/>
                </a:lnTo>
                <a:lnTo>
                  <a:pt x="395673" y="251218"/>
                </a:lnTo>
                <a:lnTo>
                  <a:pt x="402685" y="253536"/>
                </a:lnTo>
                <a:lnTo>
                  <a:pt x="412053" y="258193"/>
                </a:lnTo>
                <a:lnTo>
                  <a:pt x="419083" y="260512"/>
                </a:lnTo>
                <a:lnTo>
                  <a:pt x="428451" y="262830"/>
                </a:lnTo>
                <a:lnTo>
                  <a:pt x="437800" y="265169"/>
                </a:lnTo>
                <a:lnTo>
                  <a:pt x="444831" y="269826"/>
                </a:lnTo>
                <a:lnTo>
                  <a:pt x="454199" y="272144"/>
                </a:lnTo>
                <a:lnTo>
                  <a:pt x="463567" y="274463"/>
                </a:lnTo>
                <a:lnTo>
                  <a:pt x="470578" y="276801"/>
                </a:lnTo>
                <a:lnTo>
                  <a:pt x="479946" y="279120"/>
                </a:lnTo>
                <a:lnTo>
                  <a:pt x="489314" y="281438"/>
                </a:lnTo>
                <a:lnTo>
                  <a:pt x="496345" y="283777"/>
                </a:lnTo>
                <a:lnTo>
                  <a:pt x="505713" y="286095"/>
                </a:lnTo>
                <a:lnTo>
                  <a:pt x="515061" y="290752"/>
                </a:lnTo>
                <a:lnTo>
                  <a:pt x="526766" y="293071"/>
                </a:lnTo>
                <a:lnTo>
                  <a:pt x="533797" y="295409"/>
                </a:lnTo>
                <a:lnTo>
                  <a:pt x="543165" y="295409"/>
                </a:lnTo>
                <a:lnTo>
                  <a:pt x="550196" y="297728"/>
                </a:lnTo>
                <a:lnTo>
                  <a:pt x="561901" y="300046"/>
                </a:lnTo>
                <a:lnTo>
                  <a:pt x="568912" y="302385"/>
                </a:lnTo>
                <a:lnTo>
                  <a:pt x="578280" y="304703"/>
                </a:lnTo>
                <a:lnTo>
                  <a:pt x="587648" y="304703"/>
                </a:lnTo>
                <a:lnTo>
                  <a:pt x="597016" y="309360"/>
                </a:lnTo>
                <a:lnTo>
                  <a:pt x="606384" y="309360"/>
                </a:lnTo>
                <a:lnTo>
                  <a:pt x="615732" y="311679"/>
                </a:lnTo>
                <a:lnTo>
                  <a:pt x="625100" y="311679"/>
                </a:lnTo>
                <a:lnTo>
                  <a:pt x="634468" y="314017"/>
                </a:lnTo>
                <a:lnTo>
                  <a:pt x="643836" y="316336"/>
                </a:lnTo>
                <a:lnTo>
                  <a:pt x="660215" y="316336"/>
                </a:lnTo>
                <a:lnTo>
                  <a:pt x="671940" y="318654"/>
                </a:lnTo>
                <a:lnTo>
                  <a:pt x="730465" y="318654"/>
                </a:lnTo>
                <a:lnTo>
                  <a:pt x="739833" y="320993"/>
                </a:lnTo>
                <a:lnTo>
                  <a:pt x="746844" y="318654"/>
                </a:lnTo>
                <a:lnTo>
                  <a:pt x="756212" y="318654"/>
                </a:lnTo>
                <a:lnTo>
                  <a:pt x="763243" y="316336"/>
                </a:lnTo>
                <a:lnTo>
                  <a:pt x="805389" y="316336"/>
                </a:lnTo>
                <a:lnTo>
                  <a:pt x="812401" y="314017"/>
                </a:lnTo>
                <a:lnTo>
                  <a:pt x="821769" y="311679"/>
                </a:lnTo>
                <a:lnTo>
                  <a:pt x="828799" y="311679"/>
                </a:lnTo>
                <a:lnTo>
                  <a:pt x="835811" y="309360"/>
                </a:lnTo>
                <a:lnTo>
                  <a:pt x="842842" y="307042"/>
                </a:lnTo>
                <a:lnTo>
                  <a:pt x="852210" y="307042"/>
                </a:lnTo>
                <a:lnTo>
                  <a:pt x="859221" y="304703"/>
                </a:lnTo>
                <a:lnTo>
                  <a:pt x="866252" y="304703"/>
                </a:lnTo>
                <a:lnTo>
                  <a:pt x="873283" y="302385"/>
                </a:lnTo>
                <a:lnTo>
                  <a:pt x="880294" y="300046"/>
                </a:lnTo>
                <a:lnTo>
                  <a:pt x="887325" y="300046"/>
                </a:lnTo>
                <a:lnTo>
                  <a:pt x="894356" y="297728"/>
                </a:lnTo>
                <a:lnTo>
                  <a:pt x="899030" y="295409"/>
                </a:lnTo>
                <a:lnTo>
                  <a:pt x="908398" y="295409"/>
                </a:lnTo>
                <a:lnTo>
                  <a:pt x="913072" y="293071"/>
                </a:lnTo>
                <a:lnTo>
                  <a:pt x="920103" y="290752"/>
                </a:lnTo>
                <a:lnTo>
                  <a:pt x="927134" y="288434"/>
                </a:lnTo>
                <a:lnTo>
                  <a:pt x="931808" y="286095"/>
                </a:lnTo>
                <a:lnTo>
                  <a:pt x="938839" y="283777"/>
                </a:lnTo>
                <a:lnTo>
                  <a:pt x="943513" y="283777"/>
                </a:lnTo>
                <a:lnTo>
                  <a:pt x="948187" y="281438"/>
                </a:lnTo>
                <a:lnTo>
                  <a:pt x="955218" y="279120"/>
                </a:lnTo>
                <a:lnTo>
                  <a:pt x="959892" y="276801"/>
                </a:lnTo>
                <a:lnTo>
                  <a:pt x="964586" y="274463"/>
                </a:lnTo>
                <a:lnTo>
                  <a:pt x="973954" y="269826"/>
                </a:lnTo>
                <a:lnTo>
                  <a:pt x="983322" y="267487"/>
                </a:lnTo>
                <a:lnTo>
                  <a:pt x="992670" y="262830"/>
                </a:lnTo>
                <a:lnTo>
                  <a:pt x="1002038" y="260512"/>
                </a:lnTo>
                <a:lnTo>
                  <a:pt x="1006732" y="255855"/>
                </a:lnTo>
                <a:lnTo>
                  <a:pt x="1013743" y="251218"/>
                </a:lnTo>
                <a:lnTo>
                  <a:pt x="1018437" y="246561"/>
                </a:lnTo>
                <a:lnTo>
                  <a:pt x="1025448" y="244222"/>
                </a:lnTo>
                <a:lnTo>
                  <a:pt x="1032479" y="237247"/>
                </a:lnTo>
                <a:lnTo>
                  <a:pt x="1037153" y="232610"/>
                </a:lnTo>
                <a:lnTo>
                  <a:pt x="1037153" y="223296"/>
                </a:lnTo>
                <a:lnTo>
                  <a:pt x="1039510" y="218639"/>
                </a:lnTo>
                <a:lnTo>
                  <a:pt x="1039510" y="202369"/>
                </a:lnTo>
                <a:lnTo>
                  <a:pt x="1041847" y="197712"/>
                </a:lnTo>
                <a:lnTo>
                  <a:pt x="1041847" y="183761"/>
                </a:lnTo>
                <a:lnTo>
                  <a:pt x="1044184" y="176766"/>
                </a:lnTo>
                <a:lnTo>
                  <a:pt x="1044184" y="123280"/>
                </a:lnTo>
                <a:close/>
              </a:path>
            </a:pathLst>
          </a:custGeom>
          <a:solidFill>
            <a:srgbClr val="E6E6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803526" y="3087010"/>
            <a:ext cx="1034816" cy="314017"/>
          </a:xfrm>
          <a:custGeom>
            <a:avLst/>
            <a:gdLst/>
            <a:ahLst/>
            <a:cxnLst/>
            <a:rect l="l" t="t" r="r" b="b"/>
            <a:pathLst>
              <a:path w="1034816" h="314017">
                <a:moveTo>
                  <a:pt x="241151" y="111648"/>
                </a:moveTo>
                <a:lnTo>
                  <a:pt x="241151" y="116285"/>
                </a:lnTo>
                <a:lnTo>
                  <a:pt x="243488" y="120942"/>
                </a:lnTo>
                <a:lnTo>
                  <a:pt x="245825" y="125599"/>
                </a:lnTo>
                <a:lnTo>
                  <a:pt x="250519" y="127917"/>
                </a:lnTo>
                <a:lnTo>
                  <a:pt x="255193" y="120942"/>
                </a:lnTo>
                <a:lnTo>
                  <a:pt x="257530" y="113966"/>
                </a:lnTo>
                <a:lnTo>
                  <a:pt x="257530" y="104672"/>
                </a:lnTo>
                <a:lnTo>
                  <a:pt x="259867" y="97677"/>
                </a:lnTo>
                <a:lnTo>
                  <a:pt x="257530" y="88383"/>
                </a:lnTo>
                <a:lnTo>
                  <a:pt x="259867" y="81407"/>
                </a:lnTo>
                <a:lnTo>
                  <a:pt x="264561" y="76750"/>
                </a:lnTo>
                <a:lnTo>
                  <a:pt x="280940" y="76750"/>
                </a:lnTo>
                <a:lnTo>
                  <a:pt x="285634" y="79069"/>
                </a:lnTo>
                <a:lnTo>
                  <a:pt x="292645" y="81407"/>
                </a:lnTo>
                <a:lnTo>
                  <a:pt x="299676" y="81407"/>
                </a:lnTo>
                <a:lnTo>
                  <a:pt x="306707" y="83726"/>
                </a:lnTo>
                <a:lnTo>
                  <a:pt x="313718" y="86064"/>
                </a:lnTo>
                <a:lnTo>
                  <a:pt x="323086" y="88383"/>
                </a:lnTo>
                <a:lnTo>
                  <a:pt x="332454" y="90701"/>
                </a:lnTo>
                <a:lnTo>
                  <a:pt x="339485" y="93040"/>
                </a:lnTo>
                <a:lnTo>
                  <a:pt x="344159" y="93040"/>
                </a:lnTo>
                <a:lnTo>
                  <a:pt x="348834" y="95358"/>
                </a:lnTo>
                <a:lnTo>
                  <a:pt x="355864" y="95358"/>
                </a:lnTo>
                <a:lnTo>
                  <a:pt x="360539" y="97677"/>
                </a:lnTo>
                <a:lnTo>
                  <a:pt x="365232" y="97677"/>
                </a:lnTo>
                <a:lnTo>
                  <a:pt x="372263" y="100015"/>
                </a:lnTo>
                <a:lnTo>
                  <a:pt x="376937" y="102334"/>
                </a:lnTo>
                <a:lnTo>
                  <a:pt x="383968" y="104672"/>
                </a:lnTo>
                <a:lnTo>
                  <a:pt x="388642" y="104672"/>
                </a:lnTo>
                <a:lnTo>
                  <a:pt x="395673" y="106991"/>
                </a:lnTo>
                <a:lnTo>
                  <a:pt x="400348" y="109309"/>
                </a:lnTo>
                <a:lnTo>
                  <a:pt x="407378" y="111648"/>
                </a:lnTo>
                <a:lnTo>
                  <a:pt x="414390" y="111648"/>
                </a:lnTo>
                <a:lnTo>
                  <a:pt x="419083" y="113966"/>
                </a:lnTo>
                <a:lnTo>
                  <a:pt x="426095" y="113966"/>
                </a:lnTo>
                <a:lnTo>
                  <a:pt x="433126" y="116285"/>
                </a:lnTo>
                <a:lnTo>
                  <a:pt x="437800" y="118623"/>
                </a:lnTo>
                <a:lnTo>
                  <a:pt x="444831" y="118623"/>
                </a:lnTo>
                <a:lnTo>
                  <a:pt x="451862" y="120942"/>
                </a:lnTo>
                <a:lnTo>
                  <a:pt x="458873" y="123280"/>
                </a:lnTo>
                <a:lnTo>
                  <a:pt x="463567" y="125599"/>
                </a:lnTo>
                <a:lnTo>
                  <a:pt x="472935" y="125599"/>
                </a:lnTo>
                <a:lnTo>
                  <a:pt x="477609" y="127917"/>
                </a:lnTo>
                <a:lnTo>
                  <a:pt x="486977" y="130256"/>
                </a:lnTo>
                <a:lnTo>
                  <a:pt x="494008" y="130256"/>
                </a:lnTo>
                <a:lnTo>
                  <a:pt x="501019" y="132574"/>
                </a:lnTo>
                <a:lnTo>
                  <a:pt x="508050" y="134913"/>
                </a:lnTo>
                <a:lnTo>
                  <a:pt x="515061" y="137231"/>
                </a:lnTo>
                <a:lnTo>
                  <a:pt x="519755" y="137231"/>
                </a:lnTo>
                <a:lnTo>
                  <a:pt x="529123" y="139550"/>
                </a:lnTo>
                <a:lnTo>
                  <a:pt x="533797" y="139550"/>
                </a:lnTo>
                <a:lnTo>
                  <a:pt x="543165" y="141888"/>
                </a:lnTo>
                <a:lnTo>
                  <a:pt x="550196" y="144207"/>
                </a:lnTo>
                <a:lnTo>
                  <a:pt x="557207" y="144207"/>
                </a:lnTo>
                <a:lnTo>
                  <a:pt x="564238" y="146525"/>
                </a:lnTo>
                <a:lnTo>
                  <a:pt x="571249" y="148864"/>
                </a:lnTo>
                <a:lnTo>
                  <a:pt x="575943" y="148864"/>
                </a:lnTo>
                <a:lnTo>
                  <a:pt x="585311" y="151182"/>
                </a:lnTo>
                <a:lnTo>
                  <a:pt x="592322" y="153521"/>
                </a:lnTo>
                <a:lnTo>
                  <a:pt x="599353" y="155839"/>
                </a:lnTo>
                <a:lnTo>
                  <a:pt x="606384" y="155839"/>
                </a:lnTo>
                <a:lnTo>
                  <a:pt x="613395" y="158158"/>
                </a:lnTo>
                <a:lnTo>
                  <a:pt x="620426" y="158158"/>
                </a:lnTo>
                <a:lnTo>
                  <a:pt x="627457" y="160496"/>
                </a:lnTo>
                <a:lnTo>
                  <a:pt x="641499" y="160496"/>
                </a:lnTo>
                <a:lnTo>
                  <a:pt x="646173" y="162815"/>
                </a:lnTo>
                <a:lnTo>
                  <a:pt x="674277" y="162815"/>
                </a:lnTo>
                <a:lnTo>
                  <a:pt x="683645" y="165133"/>
                </a:lnTo>
                <a:lnTo>
                  <a:pt x="690656" y="162815"/>
                </a:lnTo>
                <a:lnTo>
                  <a:pt x="725771" y="162815"/>
                </a:lnTo>
                <a:lnTo>
                  <a:pt x="732802" y="160496"/>
                </a:lnTo>
                <a:lnTo>
                  <a:pt x="756212" y="160496"/>
                </a:lnTo>
                <a:lnTo>
                  <a:pt x="763243" y="158158"/>
                </a:lnTo>
                <a:lnTo>
                  <a:pt x="770255" y="158158"/>
                </a:lnTo>
                <a:lnTo>
                  <a:pt x="777285" y="155839"/>
                </a:lnTo>
                <a:lnTo>
                  <a:pt x="784316" y="155839"/>
                </a:lnTo>
                <a:lnTo>
                  <a:pt x="791328" y="153521"/>
                </a:lnTo>
                <a:lnTo>
                  <a:pt x="798358" y="153521"/>
                </a:lnTo>
                <a:lnTo>
                  <a:pt x="805389" y="151182"/>
                </a:lnTo>
                <a:lnTo>
                  <a:pt x="812401" y="151182"/>
                </a:lnTo>
                <a:lnTo>
                  <a:pt x="819431" y="148864"/>
                </a:lnTo>
                <a:lnTo>
                  <a:pt x="826443" y="148864"/>
                </a:lnTo>
                <a:lnTo>
                  <a:pt x="831137" y="146525"/>
                </a:lnTo>
                <a:lnTo>
                  <a:pt x="840504" y="144207"/>
                </a:lnTo>
                <a:lnTo>
                  <a:pt x="852210" y="144207"/>
                </a:lnTo>
                <a:lnTo>
                  <a:pt x="859221" y="141888"/>
                </a:lnTo>
                <a:lnTo>
                  <a:pt x="866252" y="139550"/>
                </a:lnTo>
                <a:lnTo>
                  <a:pt x="870926" y="139550"/>
                </a:lnTo>
                <a:lnTo>
                  <a:pt x="877957" y="137231"/>
                </a:lnTo>
                <a:lnTo>
                  <a:pt x="882651" y="134913"/>
                </a:lnTo>
                <a:lnTo>
                  <a:pt x="889662" y="134913"/>
                </a:lnTo>
                <a:lnTo>
                  <a:pt x="894356" y="132574"/>
                </a:lnTo>
                <a:lnTo>
                  <a:pt x="901367" y="132574"/>
                </a:lnTo>
                <a:lnTo>
                  <a:pt x="906061" y="130256"/>
                </a:lnTo>
                <a:lnTo>
                  <a:pt x="910735" y="130256"/>
                </a:lnTo>
                <a:lnTo>
                  <a:pt x="915429" y="127917"/>
                </a:lnTo>
                <a:lnTo>
                  <a:pt x="922440" y="125599"/>
                </a:lnTo>
                <a:lnTo>
                  <a:pt x="931808" y="125599"/>
                </a:lnTo>
                <a:lnTo>
                  <a:pt x="941176" y="123280"/>
                </a:lnTo>
                <a:lnTo>
                  <a:pt x="948187" y="120942"/>
                </a:lnTo>
                <a:lnTo>
                  <a:pt x="957555" y="120942"/>
                </a:lnTo>
                <a:lnTo>
                  <a:pt x="964586" y="118623"/>
                </a:lnTo>
                <a:lnTo>
                  <a:pt x="983322" y="118623"/>
                </a:lnTo>
                <a:lnTo>
                  <a:pt x="987996" y="120942"/>
                </a:lnTo>
                <a:lnTo>
                  <a:pt x="990333" y="123280"/>
                </a:lnTo>
                <a:lnTo>
                  <a:pt x="995027" y="125599"/>
                </a:lnTo>
                <a:lnTo>
                  <a:pt x="999701" y="130256"/>
                </a:lnTo>
                <a:lnTo>
                  <a:pt x="999701" y="137231"/>
                </a:lnTo>
                <a:lnTo>
                  <a:pt x="1004395" y="141888"/>
                </a:lnTo>
                <a:lnTo>
                  <a:pt x="1004395" y="165133"/>
                </a:lnTo>
                <a:lnTo>
                  <a:pt x="999701" y="172129"/>
                </a:lnTo>
                <a:lnTo>
                  <a:pt x="999701" y="176766"/>
                </a:lnTo>
                <a:lnTo>
                  <a:pt x="995027" y="183741"/>
                </a:lnTo>
                <a:lnTo>
                  <a:pt x="992670" y="188398"/>
                </a:lnTo>
                <a:lnTo>
                  <a:pt x="990333" y="193055"/>
                </a:lnTo>
                <a:lnTo>
                  <a:pt x="985659" y="200031"/>
                </a:lnTo>
                <a:lnTo>
                  <a:pt x="980965" y="204688"/>
                </a:lnTo>
                <a:lnTo>
                  <a:pt x="978628" y="209345"/>
                </a:lnTo>
                <a:lnTo>
                  <a:pt x="973954" y="211663"/>
                </a:lnTo>
                <a:lnTo>
                  <a:pt x="971617" y="211663"/>
                </a:lnTo>
                <a:lnTo>
                  <a:pt x="966923" y="213982"/>
                </a:lnTo>
                <a:lnTo>
                  <a:pt x="959912" y="216320"/>
                </a:lnTo>
                <a:lnTo>
                  <a:pt x="952881" y="220957"/>
                </a:lnTo>
                <a:lnTo>
                  <a:pt x="943513" y="223296"/>
                </a:lnTo>
                <a:lnTo>
                  <a:pt x="934145" y="225614"/>
                </a:lnTo>
                <a:lnTo>
                  <a:pt x="924777" y="227953"/>
                </a:lnTo>
                <a:lnTo>
                  <a:pt x="917766" y="230271"/>
                </a:lnTo>
                <a:lnTo>
                  <a:pt x="913072" y="230271"/>
                </a:lnTo>
                <a:lnTo>
                  <a:pt x="906061" y="232590"/>
                </a:lnTo>
                <a:lnTo>
                  <a:pt x="901367" y="232590"/>
                </a:lnTo>
                <a:lnTo>
                  <a:pt x="894356" y="234928"/>
                </a:lnTo>
                <a:lnTo>
                  <a:pt x="887325" y="237247"/>
                </a:lnTo>
                <a:lnTo>
                  <a:pt x="880294" y="237247"/>
                </a:lnTo>
                <a:lnTo>
                  <a:pt x="875620" y="239565"/>
                </a:lnTo>
                <a:lnTo>
                  <a:pt x="866252" y="239565"/>
                </a:lnTo>
                <a:lnTo>
                  <a:pt x="861577" y="241904"/>
                </a:lnTo>
                <a:lnTo>
                  <a:pt x="852210" y="244222"/>
                </a:lnTo>
                <a:lnTo>
                  <a:pt x="845179" y="244222"/>
                </a:lnTo>
                <a:lnTo>
                  <a:pt x="838167" y="246561"/>
                </a:lnTo>
                <a:lnTo>
                  <a:pt x="831137" y="248879"/>
                </a:lnTo>
                <a:lnTo>
                  <a:pt x="824106" y="248879"/>
                </a:lnTo>
                <a:lnTo>
                  <a:pt x="817094" y="251198"/>
                </a:lnTo>
                <a:lnTo>
                  <a:pt x="807726" y="251198"/>
                </a:lnTo>
                <a:lnTo>
                  <a:pt x="800696" y="253536"/>
                </a:lnTo>
                <a:lnTo>
                  <a:pt x="774948" y="253536"/>
                </a:lnTo>
                <a:lnTo>
                  <a:pt x="767917" y="255855"/>
                </a:lnTo>
                <a:lnTo>
                  <a:pt x="760906" y="255855"/>
                </a:lnTo>
                <a:lnTo>
                  <a:pt x="751538" y="258193"/>
                </a:lnTo>
                <a:lnTo>
                  <a:pt x="735139" y="258193"/>
                </a:lnTo>
                <a:lnTo>
                  <a:pt x="728128" y="260512"/>
                </a:lnTo>
                <a:lnTo>
                  <a:pt x="711729" y="260512"/>
                </a:lnTo>
                <a:lnTo>
                  <a:pt x="704718" y="262830"/>
                </a:lnTo>
                <a:lnTo>
                  <a:pt x="695350" y="262830"/>
                </a:lnTo>
                <a:lnTo>
                  <a:pt x="688319" y="265169"/>
                </a:lnTo>
                <a:lnTo>
                  <a:pt x="678951" y="262830"/>
                </a:lnTo>
                <a:lnTo>
                  <a:pt x="620426" y="262830"/>
                </a:lnTo>
                <a:lnTo>
                  <a:pt x="613395" y="260512"/>
                </a:lnTo>
                <a:lnTo>
                  <a:pt x="599353" y="260512"/>
                </a:lnTo>
                <a:lnTo>
                  <a:pt x="592322" y="258193"/>
                </a:lnTo>
                <a:lnTo>
                  <a:pt x="575943" y="258193"/>
                </a:lnTo>
                <a:lnTo>
                  <a:pt x="568912" y="255855"/>
                </a:lnTo>
                <a:lnTo>
                  <a:pt x="564238" y="253536"/>
                </a:lnTo>
                <a:lnTo>
                  <a:pt x="557207" y="251198"/>
                </a:lnTo>
                <a:lnTo>
                  <a:pt x="550196" y="251198"/>
                </a:lnTo>
                <a:lnTo>
                  <a:pt x="545502" y="248879"/>
                </a:lnTo>
                <a:lnTo>
                  <a:pt x="538491" y="246561"/>
                </a:lnTo>
                <a:lnTo>
                  <a:pt x="531460" y="244222"/>
                </a:lnTo>
                <a:lnTo>
                  <a:pt x="524429" y="244222"/>
                </a:lnTo>
                <a:lnTo>
                  <a:pt x="519755" y="241904"/>
                </a:lnTo>
                <a:lnTo>
                  <a:pt x="512724" y="239565"/>
                </a:lnTo>
                <a:lnTo>
                  <a:pt x="505713" y="237247"/>
                </a:lnTo>
                <a:lnTo>
                  <a:pt x="498682" y="234928"/>
                </a:lnTo>
                <a:lnTo>
                  <a:pt x="491651" y="232590"/>
                </a:lnTo>
                <a:lnTo>
                  <a:pt x="484640" y="232590"/>
                </a:lnTo>
                <a:lnTo>
                  <a:pt x="477609" y="227953"/>
                </a:lnTo>
                <a:lnTo>
                  <a:pt x="472935" y="227953"/>
                </a:lnTo>
                <a:lnTo>
                  <a:pt x="465904" y="225614"/>
                </a:lnTo>
                <a:lnTo>
                  <a:pt x="458873" y="223296"/>
                </a:lnTo>
                <a:lnTo>
                  <a:pt x="451862" y="220957"/>
                </a:lnTo>
                <a:lnTo>
                  <a:pt x="444831" y="218639"/>
                </a:lnTo>
                <a:lnTo>
                  <a:pt x="437800" y="216320"/>
                </a:lnTo>
                <a:lnTo>
                  <a:pt x="430788" y="213982"/>
                </a:lnTo>
                <a:lnTo>
                  <a:pt x="426095" y="211663"/>
                </a:lnTo>
                <a:lnTo>
                  <a:pt x="419083" y="211663"/>
                </a:lnTo>
                <a:lnTo>
                  <a:pt x="412053" y="207006"/>
                </a:lnTo>
                <a:lnTo>
                  <a:pt x="405041" y="207006"/>
                </a:lnTo>
                <a:lnTo>
                  <a:pt x="400348" y="204688"/>
                </a:lnTo>
                <a:lnTo>
                  <a:pt x="393317" y="202349"/>
                </a:lnTo>
                <a:lnTo>
                  <a:pt x="386305" y="200031"/>
                </a:lnTo>
                <a:lnTo>
                  <a:pt x="379275" y="197712"/>
                </a:lnTo>
                <a:lnTo>
                  <a:pt x="374600" y="195374"/>
                </a:lnTo>
                <a:lnTo>
                  <a:pt x="367569" y="193055"/>
                </a:lnTo>
                <a:lnTo>
                  <a:pt x="362895" y="190737"/>
                </a:lnTo>
                <a:lnTo>
                  <a:pt x="355864" y="188398"/>
                </a:lnTo>
                <a:lnTo>
                  <a:pt x="348834" y="186080"/>
                </a:lnTo>
                <a:lnTo>
                  <a:pt x="344159" y="183741"/>
                </a:lnTo>
                <a:lnTo>
                  <a:pt x="339485" y="181423"/>
                </a:lnTo>
                <a:lnTo>
                  <a:pt x="332454" y="179104"/>
                </a:lnTo>
                <a:lnTo>
                  <a:pt x="327780" y="176766"/>
                </a:lnTo>
                <a:lnTo>
                  <a:pt x="320749" y="176766"/>
                </a:lnTo>
                <a:lnTo>
                  <a:pt x="316055" y="174447"/>
                </a:lnTo>
                <a:lnTo>
                  <a:pt x="309044" y="172129"/>
                </a:lnTo>
                <a:lnTo>
                  <a:pt x="304350" y="169790"/>
                </a:lnTo>
                <a:lnTo>
                  <a:pt x="299676" y="169790"/>
                </a:lnTo>
                <a:lnTo>
                  <a:pt x="292645" y="165133"/>
                </a:lnTo>
                <a:lnTo>
                  <a:pt x="283297" y="162815"/>
                </a:lnTo>
                <a:lnTo>
                  <a:pt x="273929" y="160496"/>
                </a:lnTo>
                <a:lnTo>
                  <a:pt x="266898" y="158158"/>
                </a:lnTo>
                <a:lnTo>
                  <a:pt x="259867" y="155839"/>
                </a:lnTo>
                <a:lnTo>
                  <a:pt x="252856" y="153521"/>
                </a:lnTo>
                <a:lnTo>
                  <a:pt x="248162" y="151182"/>
                </a:lnTo>
                <a:lnTo>
                  <a:pt x="224752" y="151182"/>
                </a:lnTo>
                <a:lnTo>
                  <a:pt x="217741" y="153521"/>
                </a:lnTo>
                <a:lnTo>
                  <a:pt x="213047" y="155839"/>
                </a:lnTo>
                <a:lnTo>
                  <a:pt x="203679" y="158158"/>
                </a:lnTo>
                <a:lnTo>
                  <a:pt x="194331" y="160496"/>
                </a:lnTo>
                <a:lnTo>
                  <a:pt x="187300" y="165133"/>
                </a:lnTo>
                <a:lnTo>
                  <a:pt x="177932" y="167472"/>
                </a:lnTo>
                <a:lnTo>
                  <a:pt x="166227" y="169790"/>
                </a:lnTo>
                <a:lnTo>
                  <a:pt x="156859" y="172129"/>
                </a:lnTo>
                <a:lnTo>
                  <a:pt x="147491" y="174447"/>
                </a:lnTo>
                <a:lnTo>
                  <a:pt x="117070" y="174447"/>
                </a:lnTo>
                <a:lnTo>
                  <a:pt x="107702" y="169790"/>
                </a:lnTo>
                <a:lnTo>
                  <a:pt x="98334" y="167472"/>
                </a:lnTo>
                <a:lnTo>
                  <a:pt x="88966" y="162815"/>
                </a:lnTo>
                <a:lnTo>
                  <a:pt x="79598" y="158158"/>
                </a:lnTo>
                <a:lnTo>
                  <a:pt x="70230" y="153521"/>
                </a:lnTo>
                <a:lnTo>
                  <a:pt x="63219" y="148864"/>
                </a:lnTo>
                <a:lnTo>
                  <a:pt x="56188" y="144207"/>
                </a:lnTo>
                <a:lnTo>
                  <a:pt x="51513" y="139550"/>
                </a:lnTo>
                <a:lnTo>
                  <a:pt x="44483" y="134913"/>
                </a:lnTo>
                <a:lnTo>
                  <a:pt x="42146" y="130256"/>
                </a:lnTo>
                <a:lnTo>
                  <a:pt x="35115" y="120942"/>
                </a:lnTo>
                <a:lnTo>
                  <a:pt x="30440" y="111648"/>
                </a:lnTo>
                <a:lnTo>
                  <a:pt x="28103" y="100015"/>
                </a:lnTo>
                <a:lnTo>
                  <a:pt x="28103" y="76750"/>
                </a:lnTo>
                <a:lnTo>
                  <a:pt x="30440" y="72093"/>
                </a:lnTo>
                <a:lnTo>
                  <a:pt x="30440" y="65118"/>
                </a:lnTo>
                <a:lnTo>
                  <a:pt x="32778" y="60461"/>
                </a:lnTo>
                <a:lnTo>
                  <a:pt x="32778" y="53485"/>
                </a:lnTo>
                <a:lnTo>
                  <a:pt x="35115" y="48848"/>
                </a:lnTo>
                <a:lnTo>
                  <a:pt x="39808" y="44191"/>
                </a:lnTo>
                <a:lnTo>
                  <a:pt x="44483" y="39534"/>
                </a:lnTo>
                <a:lnTo>
                  <a:pt x="46820" y="32559"/>
                </a:lnTo>
                <a:lnTo>
                  <a:pt x="51513" y="25583"/>
                </a:lnTo>
                <a:lnTo>
                  <a:pt x="51513" y="11612"/>
                </a:lnTo>
                <a:lnTo>
                  <a:pt x="46820" y="4637"/>
                </a:lnTo>
                <a:lnTo>
                  <a:pt x="42146" y="2318"/>
                </a:lnTo>
                <a:lnTo>
                  <a:pt x="37452" y="0"/>
                </a:lnTo>
                <a:lnTo>
                  <a:pt x="28103" y="4637"/>
                </a:lnTo>
                <a:lnTo>
                  <a:pt x="23410" y="6975"/>
                </a:lnTo>
                <a:lnTo>
                  <a:pt x="21073" y="11612"/>
                </a:lnTo>
                <a:lnTo>
                  <a:pt x="16379" y="16269"/>
                </a:lnTo>
                <a:lnTo>
                  <a:pt x="14042" y="23245"/>
                </a:lnTo>
                <a:lnTo>
                  <a:pt x="11705" y="30240"/>
                </a:lnTo>
                <a:lnTo>
                  <a:pt x="7030" y="39534"/>
                </a:lnTo>
                <a:lnTo>
                  <a:pt x="4674" y="46510"/>
                </a:lnTo>
                <a:lnTo>
                  <a:pt x="4674" y="58142"/>
                </a:lnTo>
                <a:lnTo>
                  <a:pt x="0" y="65118"/>
                </a:lnTo>
                <a:lnTo>
                  <a:pt x="0" y="118623"/>
                </a:lnTo>
                <a:lnTo>
                  <a:pt x="2337" y="127917"/>
                </a:lnTo>
                <a:lnTo>
                  <a:pt x="4674" y="132574"/>
                </a:lnTo>
                <a:lnTo>
                  <a:pt x="7030" y="137231"/>
                </a:lnTo>
                <a:lnTo>
                  <a:pt x="9367" y="144207"/>
                </a:lnTo>
                <a:lnTo>
                  <a:pt x="11705" y="148864"/>
                </a:lnTo>
                <a:lnTo>
                  <a:pt x="18735" y="158158"/>
                </a:lnTo>
                <a:lnTo>
                  <a:pt x="25747" y="167472"/>
                </a:lnTo>
                <a:lnTo>
                  <a:pt x="32778" y="174447"/>
                </a:lnTo>
                <a:lnTo>
                  <a:pt x="44483" y="181423"/>
                </a:lnTo>
                <a:lnTo>
                  <a:pt x="49157" y="186080"/>
                </a:lnTo>
                <a:lnTo>
                  <a:pt x="56188" y="188398"/>
                </a:lnTo>
                <a:lnTo>
                  <a:pt x="63219" y="193055"/>
                </a:lnTo>
                <a:lnTo>
                  <a:pt x="70230" y="197712"/>
                </a:lnTo>
                <a:lnTo>
                  <a:pt x="77261" y="197712"/>
                </a:lnTo>
                <a:lnTo>
                  <a:pt x="86629" y="202349"/>
                </a:lnTo>
                <a:lnTo>
                  <a:pt x="95997" y="202349"/>
                </a:lnTo>
                <a:lnTo>
                  <a:pt x="105365" y="204688"/>
                </a:lnTo>
                <a:lnTo>
                  <a:pt x="145154" y="204688"/>
                </a:lnTo>
                <a:lnTo>
                  <a:pt x="152185" y="207006"/>
                </a:lnTo>
                <a:lnTo>
                  <a:pt x="156859" y="204688"/>
                </a:lnTo>
                <a:lnTo>
                  <a:pt x="170901" y="204688"/>
                </a:lnTo>
                <a:lnTo>
                  <a:pt x="177932" y="202349"/>
                </a:lnTo>
                <a:lnTo>
                  <a:pt x="191974" y="202349"/>
                </a:lnTo>
                <a:lnTo>
                  <a:pt x="201342" y="200031"/>
                </a:lnTo>
                <a:lnTo>
                  <a:pt x="208373" y="200031"/>
                </a:lnTo>
                <a:lnTo>
                  <a:pt x="217741" y="197712"/>
                </a:lnTo>
                <a:lnTo>
                  <a:pt x="224752" y="197712"/>
                </a:lnTo>
                <a:lnTo>
                  <a:pt x="229446" y="195374"/>
                </a:lnTo>
                <a:lnTo>
                  <a:pt x="243488" y="195374"/>
                </a:lnTo>
                <a:lnTo>
                  <a:pt x="248162" y="197712"/>
                </a:lnTo>
                <a:lnTo>
                  <a:pt x="255193" y="200031"/>
                </a:lnTo>
                <a:lnTo>
                  <a:pt x="259867" y="200031"/>
                </a:lnTo>
                <a:lnTo>
                  <a:pt x="264561" y="202349"/>
                </a:lnTo>
                <a:lnTo>
                  <a:pt x="271572" y="207006"/>
                </a:lnTo>
                <a:lnTo>
                  <a:pt x="278603" y="209345"/>
                </a:lnTo>
                <a:lnTo>
                  <a:pt x="285634" y="211663"/>
                </a:lnTo>
                <a:lnTo>
                  <a:pt x="292645" y="213982"/>
                </a:lnTo>
                <a:lnTo>
                  <a:pt x="302013" y="218639"/>
                </a:lnTo>
                <a:lnTo>
                  <a:pt x="311381" y="223296"/>
                </a:lnTo>
                <a:lnTo>
                  <a:pt x="318412" y="225614"/>
                </a:lnTo>
                <a:lnTo>
                  <a:pt x="327780" y="227953"/>
                </a:lnTo>
                <a:lnTo>
                  <a:pt x="332454" y="230271"/>
                </a:lnTo>
                <a:lnTo>
                  <a:pt x="339485" y="232590"/>
                </a:lnTo>
                <a:lnTo>
                  <a:pt x="344159" y="234928"/>
                </a:lnTo>
                <a:lnTo>
                  <a:pt x="351190" y="237247"/>
                </a:lnTo>
                <a:lnTo>
                  <a:pt x="355864" y="239565"/>
                </a:lnTo>
                <a:lnTo>
                  <a:pt x="362895" y="241904"/>
                </a:lnTo>
                <a:lnTo>
                  <a:pt x="367569" y="244222"/>
                </a:lnTo>
                <a:lnTo>
                  <a:pt x="374600" y="246561"/>
                </a:lnTo>
                <a:lnTo>
                  <a:pt x="379275" y="248879"/>
                </a:lnTo>
                <a:lnTo>
                  <a:pt x="388642" y="251198"/>
                </a:lnTo>
                <a:lnTo>
                  <a:pt x="395673" y="253536"/>
                </a:lnTo>
                <a:lnTo>
                  <a:pt x="402685" y="255855"/>
                </a:lnTo>
                <a:lnTo>
                  <a:pt x="407378" y="258193"/>
                </a:lnTo>
                <a:lnTo>
                  <a:pt x="414390" y="260512"/>
                </a:lnTo>
                <a:lnTo>
                  <a:pt x="421421" y="262830"/>
                </a:lnTo>
                <a:lnTo>
                  <a:pt x="430788" y="265169"/>
                </a:lnTo>
                <a:lnTo>
                  <a:pt x="437800" y="267487"/>
                </a:lnTo>
                <a:lnTo>
                  <a:pt x="447168" y="269806"/>
                </a:lnTo>
                <a:lnTo>
                  <a:pt x="454199" y="274463"/>
                </a:lnTo>
                <a:lnTo>
                  <a:pt x="463567" y="276801"/>
                </a:lnTo>
                <a:lnTo>
                  <a:pt x="472935" y="279120"/>
                </a:lnTo>
                <a:lnTo>
                  <a:pt x="479946" y="281438"/>
                </a:lnTo>
                <a:lnTo>
                  <a:pt x="489314" y="283777"/>
                </a:lnTo>
                <a:lnTo>
                  <a:pt x="498682" y="286095"/>
                </a:lnTo>
                <a:lnTo>
                  <a:pt x="508050" y="288414"/>
                </a:lnTo>
                <a:lnTo>
                  <a:pt x="517418" y="290752"/>
                </a:lnTo>
                <a:lnTo>
                  <a:pt x="526766" y="295409"/>
                </a:lnTo>
                <a:lnTo>
                  <a:pt x="538491" y="297728"/>
                </a:lnTo>
                <a:lnTo>
                  <a:pt x="545502" y="297728"/>
                </a:lnTo>
                <a:lnTo>
                  <a:pt x="557207" y="300046"/>
                </a:lnTo>
                <a:lnTo>
                  <a:pt x="566575" y="302385"/>
                </a:lnTo>
                <a:lnTo>
                  <a:pt x="575943" y="304703"/>
                </a:lnTo>
                <a:lnTo>
                  <a:pt x="585311" y="304703"/>
                </a:lnTo>
                <a:lnTo>
                  <a:pt x="597016" y="307022"/>
                </a:lnTo>
                <a:lnTo>
                  <a:pt x="606384" y="307022"/>
                </a:lnTo>
                <a:lnTo>
                  <a:pt x="618089" y="309360"/>
                </a:lnTo>
                <a:lnTo>
                  <a:pt x="639162" y="309360"/>
                </a:lnTo>
                <a:lnTo>
                  <a:pt x="648510" y="311679"/>
                </a:lnTo>
                <a:lnTo>
                  <a:pt x="688319" y="311679"/>
                </a:lnTo>
                <a:lnTo>
                  <a:pt x="700024" y="314017"/>
                </a:lnTo>
                <a:lnTo>
                  <a:pt x="709392" y="311679"/>
                </a:lnTo>
                <a:lnTo>
                  <a:pt x="737476" y="311679"/>
                </a:lnTo>
                <a:lnTo>
                  <a:pt x="746844" y="309360"/>
                </a:lnTo>
                <a:lnTo>
                  <a:pt x="777285" y="309360"/>
                </a:lnTo>
                <a:lnTo>
                  <a:pt x="786653" y="307022"/>
                </a:lnTo>
                <a:lnTo>
                  <a:pt x="796021" y="304703"/>
                </a:lnTo>
                <a:lnTo>
                  <a:pt x="814738" y="304703"/>
                </a:lnTo>
                <a:lnTo>
                  <a:pt x="821769" y="302385"/>
                </a:lnTo>
                <a:lnTo>
                  <a:pt x="831137" y="300046"/>
                </a:lnTo>
                <a:lnTo>
                  <a:pt x="849872" y="300046"/>
                </a:lnTo>
                <a:lnTo>
                  <a:pt x="856884" y="295409"/>
                </a:lnTo>
                <a:lnTo>
                  <a:pt x="866252" y="295409"/>
                </a:lnTo>
                <a:lnTo>
                  <a:pt x="873283" y="293071"/>
                </a:lnTo>
                <a:lnTo>
                  <a:pt x="880294" y="290752"/>
                </a:lnTo>
                <a:lnTo>
                  <a:pt x="889662" y="290752"/>
                </a:lnTo>
                <a:lnTo>
                  <a:pt x="896693" y="288414"/>
                </a:lnTo>
                <a:lnTo>
                  <a:pt x="903704" y="286095"/>
                </a:lnTo>
                <a:lnTo>
                  <a:pt x="913072" y="286095"/>
                </a:lnTo>
                <a:lnTo>
                  <a:pt x="917766" y="281438"/>
                </a:lnTo>
                <a:lnTo>
                  <a:pt x="924777" y="279120"/>
                </a:lnTo>
                <a:lnTo>
                  <a:pt x="931808" y="279120"/>
                </a:lnTo>
                <a:lnTo>
                  <a:pt x="938839" y="276801"/>
                </a:lnTo>
                <a:lnTo>
                  <a:pt x="943513" y="274463"/>
                </a:lnTo>
                <a:lnTo>
                  <a:pt x="950544" y="272144"/>
                </a:lnTo>
                <a:lnTo>
                  <a:pt x="957555" y="269806"/>
                </a:lnTo>
                <a:lnTo>
                  <a:pt x="964586" y="269806"/>
                </a:lnTo>
                <a:lnTo>
                  <a:pt x="973954" y="265169"/>
                </a:lnTo>
                <a:lnTo>
                  <a:pt x="983322" y="260512"/>
                </a:lnTo>
                <a:lnTo>
                  <a:pt x="990333" y="258193"/>
                </a:lnTo>
                <a:lnTo>
                  <a:pt x="999701" y="253536"/>
                </a:lnTo>
                <a:lnTo>
                  <a:pt x="1006732" y="248879"/>
                </a:lnTo>
                <a:lnTo>
                  <a:pt x="1011406" y="246561"/>
                </a:lnTo>
                <a:lnTo>
                  <a:pt x="1016100" y="244222"/>
                </a:lnTo>
                <a:lnTo>
                  <a:pt x="1018437" y="241904"/>
                </a:lnTo>
                <a:lnTo>
                  <a:pt x="1020774" y="232590"/>
                </a:lnTo>
                <a:lnTo>
                  <a:pt x="1025448" y="225614"/>
                </a:lnTo>
                <a:lnTo>
                  <a:pt x="1025448" y="218639"/>
                </a:lnTo>
                <a:lnTo>
                  <a:pt x="1027805" y="213982"/>
                </a:lnTo>
                <a:lnTo>
                  <a:pt x="1027805" y="207006"/>
                </a:lnTo>
                <a:lnTo>
                  <a:pt x="1030142" y="202349"/>
                </a:lnTo>
                <a:lnTo>
                  <a:pt x="1030142" y="190737"/>
                </a:lnTo>
                <a:lnTo>
                  <a:pt x="1032479" y="183741"/>
                </a:lnTo>
                <a:lnTo>
                  <a:pt x="1032479" y="165133"/>
                </a:lnTo>
                <a:lnTo>
                  <a:pt x="1034816" y="155839"/>
                </a:lnTo>
                <a:lnTo>
                  <a:pt x="1034816" y="125599"/>
                </a:lnTo>
                <a:lnTo>
                  <a:pt x="1032479" y="118623"/>
                </a:lnTo>
                <a:lnTo>
                  <a:pt x="1032479" y="100015"/>
                </a:lnTo>
                <a:lnTo>
                  <a:pt x="1030142" y="90701"/>
                </a:lnTo>
                <a:lnTo>
                  <a:pt x="1027805" y="83726"/>
                </a:lnTo>
                <a:lnTo>
                  <a:pt x="1023111" y="76750"/>
                </a:lnTo>
                <a:lnTo>
                  <a:pt x="1020774" y="72093"/>
                </a:lnTo>
                <a:lnTo>
                  <a:pt x="1016100" y="72093"/>
                </a:lnTo>
                <a:lnTo>
                  <a:pt x="1013743" y="69775"/>
                </a:lnTo>
                <a:lnTo>
                  <a:pt x="1009069" y="69775"/>
                </a:lnTo>
                <a:lnTo>
                  <a:pt x="1004395" y="72093"/>
                </a:lnTo>
                <a:lnTo>
                  <a:pt x="980965" y="72093"/>
                </a:lnTo>
                <a:lnTo>
                  <a:pt x="971617" y="76750"/>
                </a:lnTo>
                <a:lnTo>
                  <a:pt x="955218" y="76750"/>
                </a:lnTo>
                <a:lnTo>
                  <a:pt x="950544" y="79069"/>
                </a:lnTo>
                <a:lnTo>
                  <a:pt x="945850" y="81407"/>
                </a:lnTo>
                <a:lnTo>
                  <a:pt x="938839" y="83726"/>
                </a:lnTo>
                <a:lnTo>
                  <a:pt x="934145" y="83726"/>
                </a:lnTo>
                <a:lnTo>
                  <a:pt x="927134" y="86064"/>
                </a:lnTo>
                <a:lnTo>
                  <a:pt x="922440" y="86064"/>
                </a:lnTo>
                <a:lnTo>
                  <a:pt x="915429" y="88383"/>
                </a:lnTo>
                <a:lnTo>
                  <a:pt x="908398" y="88383"/>
                </a:lnTo>
                <a:lnTo>
                  <a:pt x="901367" y="90701"/>
                </a:lnTo>
                <a:lnTo>
                  <a:pt x="894356" y="93040"/>
                </a:lnTo>
                <a:lnTo>
                  <a:pt x="889662" y="93040"/>
                </a:lnTo>
                <a:lnTo>
                  <a:pt x="880294" y="95358"/>
                </a:lnTo>
                <a:lnTo>
                  <a:pt x="875620" y="97677"/>
                </a:lnTo>
                <a:lnTo>
                  <a:pt x="861577" y="97677"/>
                </a:lnTo>
                <a:lnTo>
                  <a:pt x="852210" y="100015"/>
                </a:lnTo>
                <a:lnTo>
                  <a:pt x="845179" y="102334"/>
                </a:lnTo>
                <a:lnTo>
                  <a:pt x="838167" y="102334"/>
                </a:lnTo>
                <a:lnTo>
                  <a:pt x="831137" y="104672"/>
                </a:lnTo>
                <a:lnTo>
                  <a:pt x="824106" y="104672"/>
                </a:lnTo>
                <a:lnTo>
                  <a:pt x="817094" y="106991"/>
                </a:lnTo>
                <a:lnTo>
                  <a:pt x="807726" y="106991"/>
                </a:lnTo>
                <a:lnTo>
                  <a:pt x="800696" y="109309"/>
                </a:lnTo>
                <a:lnTo>
                  <a:pt x="793684" y="109309"/>
                </a:lnTo>
                <a:lnTo>
                  <a:pt x="784316" y="111648"/>
                </a:lnTo>
                <a:lnTo>
                  <a:pt x="777285" y="111648"/>
                </a:lnTo>
                <a:lnTo>
                  <a:pt x="770255" y="113966"/>
                </a:lnTo>
                <a:lnTo>
                  <a:pt x="760906" y="113966"/>
                </a:lnTo>
                <a:lnTo>
                  <a:pt x="753875" y="116285"/>
                </a:lnTo>
                <a:lnTo>
                  <a:pt x="730465" y="116285"/>
                </a:lnTo>
                <a:lnTo>
                  <a:pt x="723434" y="118623"/>
                </a:lnTo>
                <a:lnTo>
                  <a:pt x="648510" y="118623"/>
                </a:lnTo>
                <a:lnTo>
                  <a:pt x="641499" y="116285"/>
                </a:lnTo>
                <a:lnTo>
                  <a:pt x="634468" y="116285"/>
                </a:lnTo>
                <a:lnTo>
                  <a:pt x="627457" y="113966"/>
                </a:lnTo>
                <a:lnTo>
                  <a:pt x="620426" y="113966"/>
                </a:lnTo>
                <a:lnTo>
                  <a:pt x="613395" y="111648"/>
                </a:lnTo>
                <a:lnTo>
                  <a:pt x="606384" y="111648"/>
                </a:lnTo>
                <a:lnTo>
                  <a:pt x="597016" y="109309"/>
                </a:lnTo>
                <a:lnTo>
                  <a:pt x="589985" y="109309"/>
                </a:lnTo>
                <a:lnTo>
                  <a:pt x="582974" y="106991"/>
                </a:lnTo>
                <a:lnTo>
                  <a:pt x="575943" y="106991"/>
                </a:lnTo>
                <a:lnTo>
                  <a:pt x="568912" y="104672"/>
                </a:lnTo>
                <a:lnTo>
                  <a:pt x="559544" y="104672"/>
                </a:lnTo>
                <a:lnTo>
                  <a:pt x="552533" y="102334"/>
                </a:lnTo>
                <a:lnTo>
                  <a:pt x="545502" y="100015"/>
                </a:lnTo>
                <a:lnTo>
                  <a:pt x="538491" y="97677"/>
                </a:lnTo>
                <a:lnTo>
                  <a:pt x="531460" y="97677"/>
                </a:lnTo>
                <a:lnTo>
                  <a:pt x="524429" y="95358"/>
                </a:lnTo>
                <a:lnTo>
                  <a:pt x="517418" y="95358"/>
                </a:lnTo>
                <a:lnTo>
                  <a:pt x="510387" y="93040"/>
                </a:lnTo>
                <a:lnTo>
                  <a:pt x="503356" y="90701"/>
                </a:lnTo>
                <a:lnTo>
                  <a:pt x="494008" y="88383"/>
                </a:lnTo>
                <a:lnTo>
                  <a:pt x="486977" y="88383"/>
                </a:lnTo>
                <a:lnTo>
                  <a:pt x="479946" y="86064"/>
                </a:lnTo>
                <a:lnTo>
                  <a:pt x="472935" y="86064"/>
                </a:lnTo>
                <a:lnTo>
                  <a:pt x="465904" y="83726"/>
                </a:lnTo>
                <a:lnTo>
                  <a:pt x="458873" y="83726"/>
                </a:lnTo>
                <a:lnTo>
                  <a:pt x="451862" y="81407"/>
                </a:lnTo>
                <a:lnTo>
                  <a:pt x="444831" y="79069"/>
                </a:lnTo>
                <a:lnTo>
                  <a:pt x="435463" y="76750"/>
                </a:lnTo>
                <a:lnTo>
                  <a:pt x="430788" y="76750"/>
                </a:lnTo>
                <a:lnTo>
                  <a:pt x="423758" y="74432"/>
                </a:lnTo>
                <a:lnTo>
                  <a:pt x="416746" y="72093"/>
                </a:lnTo>
                <a:lnTo>
                  <a:pt x="409715" y="72093"/>
                </a:lnTo>
                <a:lnTo>
                  <a:pt x="405041" y="69775"/>
                </a:lnTo>
                <a:lnTo>
                  <a:pt x="395673" y="67456"/>
                </a:lnTo>
                <a:lnTo>
                  <a:pt x="388642" y="67456"/>
                </a:lnTo>
                <a:lnTo>
                  <a:pt x="383968" y="65118"/>
                </a:lnTo>
                <a:lnTo>
                  <a:pt x="376937" y="62799"/>
                </a:lnTo>
                <a:lnTo>
                  <a:pt x="369907" y="60461"/>
                </a:lnTo>
                <a:lnTo>
                  <a:pt x="365232" y="60461"/>
                </a:lnTo>
                <a:lnTo>
                  <a:pt x="358201" y="58142"/>
                </a:lnTo>
                <a:lnTo>
                  <a:pt x="353527" y="58142"/>
                </a:lnTo>
                <a:lnTo>
                  <a:pt x="346496" y="55824"/>
                </a:lnTo>
                <a:lnTo>
                  <a:pt x="341822" y="53485"/>
                </a:lnTo>
                <a:lnTo>
                  <a:pt x="334791" y="51167"/>
                </a:lnTo>
                <a:lnTo>
                  <a:pt x="330117" y="51167"/>
                </a:lnTo>
                <a:lnTo>
                  <a:pt x="325423" y="48848"/>
                </a:lnTo>
                <a:lnTo>
                  <a:pt x="318412" y="48848"/>
                </a:lnTo>
                <a:lnTo>
                  <a:pt x="313718" y="46510"/>
                </a:lnTo>
                <a:lnTo>
                  <a:pt x="311381" y="46510"/>
                </a:lnTo>
                <a:lnTo>
                  <a:pt x="299676" y="44191"/>
                </a:lnTo>
                <a:lnTo>
                  <a:pt x="292645" y="41853"/>
                </a:lnTo>
                <a:lnTo>
                  <a:pt x="283297" y="39534"/>
                </a:lnTo>
                <a:lnTo>
                  <a:pt x="276266" y="37216"/>
                </a:lnTo>
                <a:lnTo>
                  <a:pt x="269235" y="34877"/>
                </a:lnTo>
                <a:lnTo>
                  <a:pt x="264561" y="34877"/>
                </a:lnTo>
                <a:lnTo>
                  <a:pt x="259867" y="32559"/>
                </a:lnTo>
                <a:lnTo>
                  <a:pt x="255193" y="32559"/>
                </a:lnTo>
                <a:lnTo>
                  <a:pt x="248162" y="30240"/>
                </a:lnTo>
                <a:lnTo>
                  <a:pt x="222415" y="30240"/>
                </a:lnTo>
                <a:lnTo>
                  <a:pt x="213047" y="32559"/>
                </a:lnTo>
                <a:lnTo>
                  <a:pt x="203679" y="37216"/>
                </a:lnTo>
                <a:lnTo>
                  <a:pt x="196668" y="39534"/>
                </a:lnTo>
                <a:lnTo>
                  <a:pt x="187300" y="41853"/>
                </a:lnTo>
                <a:lnTo>
                  <a:pt x="177932" y="46510"/>
                </a:lnTo>
                <a:lnTo>
                  <a:pt x="170901" y="48848"/>
                </a:lnTo>
                <a:lnTo>
                  <a:pt x="161553" y="51167"/>
                </a:lnTo>
                <a:lnTo>
                  <a:pt x="152185" y="53485"/>
                </a:lnTo>
                <a:lnTo>
                  <a:pt x="145154" y="55824"/>
                </a:lnTo>
                <a:lnTo>
                  <a:pt x="135786" y="58142"/>
                </a:lnTo>
                <a:lnTo>
                  <a:pt x="119407" y="58142"/>
                </a:lnTo>
                <a:lnTo>
                  <a:pt x="110039" y="55824"/>
                </a:lnTo>
                <a:lnTo>
                  <a:pt x="98334" y="55824"/>
                </a:lnTo>
                <a:lnTo>
                  <a:pt x="93640" y="58142"/>
                </a:lnTo>
                <a:lnTo>
                  <a:pt x="88966" y="60461"/>
                </a:lnTo>
                <a:lnTo>
                  <a:pt x="88966" y="65118"/>
                </a:lnTo>
                <a:lnTo>
                  <a:pt x="93640" y="72093"/>
                </a:lnTo>
                <a:lnTo>
                  <a:pt x="100671" y="76750"/>
                </a:lnTo>
                <a:lnTo>
                  <a:pt x="105365" y="81407"/>
                </a:lnTo>
                <a:lnTo>
                  <a:pt x="112376" y="83726"/>
                </a:lnTo>
                <a:lnTo>
                  <a:pt x="117070" y="86064"/>
                </a:lnTo>
                <a:lnTo>
                  <a:pt x="126418" y="88383"/>
                </a:lnTo>
                <a:lnTo>
                  <a:pt x="133449" y="88383"/>
                </a:lnTo>
                <a:lnTo>
                  <a:pt x="140480" y="90701"/>
                </a:lnTo>
                <a:lnTo>
                  <a:pt x="149848" y="88383"/>
                </a:lnTo>
                <a:lnTo>
                  <a:pt x="166227" y="88383"/>
                </a:lnTo>
                <a:lnTo>
                  <a:pt x="173258" y="86064"/>
                </a:lnTo>
                <a:lnTo>
                  <a:pt x="182606" y="83726"/>
                </a:lnTo>
                <a:lnTo>
                  <a:pt x="191974" y="83726"/>
                </a:lnTo>
                <a:lnTo>
                  <a:pt x="199005" y="79069"/>
                </a:lnTo>
                <a:lnTo>
                  <a:pt x="206036" y="76750"/>
                </a:lnTo>
                <a:lnTo>
                  <a:pt x="213047" y="74432"/>
                </a:lnTo>
                <a:lnTo>
                  <a:pt x="220078" y="72093"/>
                </a:lnTo>
                <a:lnTo>
                  <a:pt x="224752" y="72093"/>
                </a:lnTo>
                <a:lnTo>
                  <a:pt x="231783" y="69775"/>
                </a:lnTo>
                <a:lnTo>
                  <a:pt x="236457" y="69775"/>
                </a:lnTo>
                <a:lnTo>
                  <a:pt x="238814" y="72093"/>
                </a:lnTo>
                <a:lnTo>
                  <a:pt x="243488" y="72093"/>
                </a:lnTo>
                <a:lnTo>
                  <a:pt x="245825" y="81407"/>
                </a:lnTo>
                <a:lnTo>
                  <a:pt x="245825" y="90701"/>
                </a:lnTo>
                <a:lnTo>
                  <a:pt x="243488" y="95358"/>
                </a:lnTo>
                <a:lnTo>
                  <a:pt x="243488" y="106991"/>
                </a:lnTo>
                <a:lnTo>
                  <a:pt x="241151" y="111648"/>
                </a:lnTo>
                <a:close/>
              </a:path>
            </a:pathLst>
          </a:custGeom>
          <a:solidFill>
            <a:srgbClr val="8989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819905" y="3424273"/>
            <a:ext cx="337148" cy="881572"/>
          </a:xfrm>
          <a:custGeom>
            <a:avLst/>
            <a:gdLst/>
            <a:ahLst/>
            <a:cxnLst/>
            <a:rect l="l" t="t" r="r" b="b"/>
            <a:pathLst>
              <a:path w="337148" h="881572">
                <a:moveTo>
                  <a:pt x="191994" y="102353"/>
                </a:moveTo>
                <a:lnTo>
                  <a:pt x="191994" y="111648"/>
                </a:lnTo>
                <a:lnTo>
                  <a:pt x="194331" y="123280"/>
                </a:lnTo>
                <a:lnTo>
                  <a:pt x="194331" y="132594"/>
                </a:lnTo>
                <a:lnTo>
                  <a:pt x="196668" y="144226"/>
                </a:lnTo>
                <a:lnTo>
                  <a:pt x="196668" y="158177"/>
                </a:lnTo>
                <a:lnTo>
                  <a:pt x="201362" y="169810"/>
                </a:lnTo>
                <a:lnTo>
                  <a:pt x="201362" y="181442"/>
                </a:lnTo>
                <a:lnTo>
                  <a:pt x="203699" y="195394"/>
                </a:lnTo>
                <a:lnTo>
                  <a:pt x="206036" y="209345"/>
                </a:lnTo>
                <a:lnTo>
                  <a:pt x="208373" y="223315"/>
                </a:lnTo>
                <a:lnTo>
                  <a:pt x="210710" y="237266"/>
                </a:lnTo>
                <a:lnTo>
                  <a:pt x="213067" y="253536"/>
                </a:lnTo>
                <a:lnTo>
                  <a:pt x="213067" y="267507"/>
                </a:lnTo>
                <a:lnTo>
                  <a:pt x="217741" y="283777"/>
                </a:lnTo>
                <a:lnTo>
                  <a:pt x="217741" y="297747"/>
                </a:lnTo>
                <a:lnTo>
                  <a:pt x="222435" y="314017"/>
                </a:lnTo>
                <a:lnTo>
                  <a:pt x="222435" y="330307"/>
                </a:lnTo>
                <a:lnTo>
                  <a:pt x="227109" y="346596"/>
                </a:lnTo>
                <a:lnTo>
                  <a:pt x="229446" y="362866"/>
                </a:lnTo>
                <a:lnTo>
                  <a:pt x="231783" y="379155"/>
                </a:lnTo>
                <a:lnTo>
                  <a:pt x="234140" y="397763"/>
                </a:lnTo>
                <a:lnTo>
                  <a:pt x="236477" y="414052"/>
                </a:lnTo>
                <a:lnTo>
                  <a:pt x="238814" y="430322"/>
                </a:lnTo>
                <a:lnTo>
                  <a:pt x="241151" y="446612"/>
                </a:lnTo>
                <a:lnTo>
                  <a:pt x="243488" y="462881"/>
                </a:lnTo>
                <a:lnTo>
                  <a:pt x="245845" y="479171"/>
                </a:lnTo>
                <a:lnTo>
                  <a:pt x="248182" y="493122"/>
                </a:lnTo>
                <a:lnTo>
                  <a:pt x="250519" y="509411"/>
                </a:lnTo>
                <a:lnTo>
                  <a:pt x="252856" y="525701"/>
                </a:lnTo>
                <a:lnTo>
                  <a:pt x="255193" y="541970"/>
                </a:lnTo>
                <a:lnTo>
                  <a:pt x="255193" y="558260"/>
                </a:lnTo>
                <a:lnTo>
                  <a:pt x="259887" y="572211"/>
                </a:lnTo>
                <a:lnTo>
                  <a:pt x="259887" y="586162"/>
                </a:lnTo>
                <a:lnTo>
                  <a:pt x="262224" y="602451"/>
                </a:lnTo>
                <a:lnTo>
                  <a:pt x="264561" y="614084"/>
                </a:lnTo>
                <a:lnTo>
                  <a:pt x="266918" y="630373"/>
                </a:lnTo>
                <a:lnTo>
                  <a:pt x="266918" y="642006"/>
                </a:lnTo>
                <a:lnTo>
                  <a:pt x="269255" y="655957"/>
                </a:lnTo>
                <a:lnTo>
                  <a:pt x="271592" y="667589"/>
                </a:lnTo>
                <a:lnTo>
                  <a:pt x="271592" y="681540"/>
                </a:lnTo>
                <a:lnTo>
                  <a:pt x="273929" y="693173"/>
                </a:lnTo>
                <a:lnTo>
                  <a:pt x="276266" y="702467"/>
                </a:lnTo>
                <a:lnTo>
                  <a:pt x="276266" y="723413"/>
                </a:lnTo>
                <a:lnTo>
                  <a:pt x="278623" y="732707"/>
                </a:lnTo>
                <a:lnTo>
                  <a:pt x="280960" y="742021"/>
                </a:lnTo>
                <a:lnTo>
                  <a:pt x="280960" y="762948"/>
                </a:lnTo>
                <a:lnTo>
                  <a:pt x="283297" y="769923"/>
                </a:lnTo>
                <a:lnTo>
                  <a:pt x="283297" y="783894"/>
                </a:lnTo>
                <a:lnTo>
                  <a:pt x="280960" y="790870"/>
                </a:lnTo>
                <a:lnTo>
                  <a:pt x="278623" y="795507"/>
                </a:lnTo>
                <a:lnTo>
                  <a:pt x="273929" y="800164"/>
                </a:lnTo>
                <a:lnTo>
                  <a:pt x="269255" y="804821"/>
                </a:lnTo>
                <a:lnTo>
                  <a:pt x="264561" y="807140"/>
                </a:lnTo>
                <a:lnTo>
                  <a:pt x="259887" y="811796"/>
                </a:lnTo>
                <a:lnTo>
                  <a:pt x="252856" y="814115"/>
                </a:lnTo>
                <a:lnTo>
                  <a:pt x="245845" y="816453"/>
                </a:lnTo>
                <a:lnTo>
                  <a:pt x="238814" y="818772"/>
                </a:lnTo>
                <a:lnTo>
                  <a:pt x="229446" y="821110"/>
                </a:lnTo>
                <a:lnTo>
                  <a:pt x="220078" y="821110"/>
                </a:lnTo>
                <a:lnTo>
                  <a:pt x="213067" y="823429"/>
                </a:lnTo>
                <a:lnTo>
                  <a:pt x="203699" y="823429"/>
                </a:lnTo>
                <a:lnTo>
                  <a:pt x="194331" y="825748"/>
                </a:lnTo>
                <a:lnTo>
                  <a:pt x="184963" y="828086"/>
                </a:lnTo>
                <a:lnTo>
                  <a:pt x="175595" y="830404"/>
                </a:lnTo>
                <a:lnTo>
                  <a:pt x="145174" y="830404"/>
                </a:lnTo>
                <a:lnTo>
                  <a:pt x="135806" y="832723"/>
                </a:lnTo>
                <a:lnTo>
                  <a:pt x="124101" y="830404"/>
                </a:lnTo>
                <a:lnTo>
                  <a:pt x="95997" y="830404"/>
                </a:lnTo>
                <a:lnTo>
                  <a:pt x="86629" y="828086"/>
                </a:lnTo>
                <a:lnTo>
                  <a:pt x="79617" y="825748"/>
                </a:lnTo>
                <a:lnTo>
                  <a:pt x="70249" y="821110"/>
                </a:lnTo>
                <a:lnTo>
                  <a:pt x="65556" y="821110"/>
                </a:lnTo>
                <a:lnTo>
                  <a:pt x="58544" y="816453"/>
                </a:lnTo>
                <a:lnTo>
                  <a:pt x="53851" y="811796"/>
                </a:lnTo>
                <a:lnTo>
                  <a:pt x="49176" y="807140"/>
                </a:lnTo>
                <a:lnTo>
                  <a:pt x="46839" y="802502"/>
                </a:lnTo>
                <a:lnTo>
                  <a:pt x="44483" y="795507"/>
                </a:lnTo>
                <a:lnTo>
                  <a:pt x="44483" y="709443"/>
                </a:lnTo>
                <a:lnTo>
                  <a:pt x="46839" y="697830"/>
                </a:lnTo>
                <a:lnTo>
                  <a:pt x="46839" y="646643"/>
                </a:lnTo>
                <a:lnTo>
                  <a:pt x="49176" y="635010"/>
                </a:lnTo>
                <a:lnTo>
                  <a:pt x="49176" y="607108"/>
                </a:lnTo>
                <a:lnTo>
                  <a:pt x="51513" y="593157"/>
                </a:lnTo>
                <a:lnTo>
                  <a:pt x="51513" y="562917"/>
                </a:lnTo>
                <a:lnTo>
                  <a:pt x="53851" y="548946"/>
                </a:lnTo>
                <a:lnTo>
                  <a:pt x="53851" y="532676"/>
                </a:lnTo>
                <a:lnTo>
                  <a:pt x="56207" y="518725"/>
                </a:lnTo>
                <a:lnTo>
                  <a:pt x="58544" y="502436"/>
                </a:lnTo>
                <a:lnTo>
                  <a:pt x="58544" y="472195"/>
                </a:lnTo>
                <a:lnTo>
                  <a:pt x="60881" y="458244"/>
                </a:lnTo>
                <a:lnTo>
                  <a:pt x="60881" y="441955"/>
                </a:lnTo>
                <a:lnTo>
                  <a:pt x="63219" y="428004"/>
                </a:lnTo>
                <a:lnTo>
                  <a:pt x="63219" y="411714"/>
                </a:lnTo>
                <a:lnTo>
                  <a:pt x="65556" y="395444"/>
                </a:lnTo>
                <a:lnTo>
                  <a:pt x="65556" y="379155"/>
                </a:lnTo>
                <a:lnTo>
                  <a:pt x="67912" y="365204"/>
                </a:lnTo>
                <a:lnTo>
                  <a:pt x="67912" y="318674"/>
                </a:lnTo>
                <a:lnTo>
                  <a:pt x="70249" y="304723"/>
                </a:lnTo>
                <a:lnTo>
                  <a:pt x="70249" y="290772"/>
                </a:lnTo>
                <a:lnTo>
                  <a:pt x="72587" y="276801"/>
                </a:lnTo>
                <a:lnTo>
                  <a:pt x="72587" y="262850"/>
                </a:lnTo>
                <a:lnTo>
                  <a:pt x="74924" y="248899"/>
                </a:lnTo>
                <a:lnTo>
                  <a:pt x="74924" y="234928"/>
                </a:lnTo>
                <a:lnTo>
                  <a:pt x="77261" y="223315"/>
                </a:lnTo>
                <a:lnTo>
                  <a:pt x="77261" y="211683"/>
                </a:lnTo>
                <a:lnTo>
                  <a:pt x="79617" y="197712"/>
                </a:lnTo>
                <a:lnTo>
                  <a:pt x="79617" y="153521"/>
                </a:lnTo>
                <a:lnTo>
                  <a:pt x="81954" y="144226"/>
                </a:lnTo>
                <a:lnTo>
                  <a:pt x="81954" y="111648"/>
                </a:lnTo>
                <a:lnTo>
                  <a:pt x="84292" y="107010"/>
                </a:lnTo>
                <a:lnTo>
                  <a:pt x="84292" y="74432"/>
                </a:lnTo>
                <a:lnTo>
                  <a:pt x="81954" y="69794"/>
                </a:lnTo>
                <a:lnTo>
                  <a:pt x="81954" y="55824"/>
                </a:lnTo>
                <a:lnTo>
                  <a:pt x="79617" y="51186"/>
                </a:lnTo>
                <a:lnTo>
                  <a:pt x="79617" y="44211"/>
                </a:lnTo>
                <a:lnTo>
                  <a:pt x="77261" y="39554"/>
                </a:lnTo>
                <a:lnTo>
                  <a:pt x="72587" y="37216"/>
                </a:lnTo>
                <a:lnTo>
                  <a:pt x="67912" y="37216"/>
                </a:lnTo>
                <a:lnTo>
                  <a:pt x="63219" y="39554"/>
                </a:lnTo>
                <a:lnTo>
                  <a:pt x="58544" y="44211"/>
                </a:lnTo>
                <a:lnTo>
                  <a:pt x="53851" y="48848"/>
                </a:lnTo>
                <a:lnTo>
                  <a:pt x="51513" y="51186"/>
                </a:lnTo>
                <a:lnTo>
                  <a:pt x="51513" y="58162"/>
                </a:lnTo>
                <a:lnTo>
                  <a:pt x="49176" y="60480"/>
                </a:lnTo>
                <a:lnTo>
                  <a:pt x="49176" y="67456"/>
                </a:lnTo>
                <a:lnTo>
                  <a:pt x="46839" y="74432"/>
                </a:lnTo>
                <a:lnTo>
                  <a:pt x="46839" y="83745"/>
                </a:lnTo>
                <a:lnTo>
                  <a:pt x="44483" y="90721"/>
                </a:lnTo>
                <a:lnTo>
                  <a:pt x="44483" y="100035"/>
                </a:lnTo>
                <a:lnTo>
                  <a:pt x="42146" y="109329"/>
                </a:lnTo>
                <a:lnTo>
                  <a:pt x="42146" y="144226"/>
                </a:lnTo>
                <a:lnTo>
                  <a:pt x="39808" y="155859"/>
                </a:lnTo>
                <a:lnTo>
                  <a:pt x="39808" y="169810"/>
                </a:lnTo>
                <a:lnTo>
                  <a:pt x="37471" y="181442"/>
                </a:lnTo>
                <a:lnTo>
                  <a:pt x="37471" y="195394"/>
                </a:lnTo>
                <a:lnTo>
                  <a:pt x="35134" y="211683"/>
                </a:lnTo>
                <a:lnTo>
                  <a:pt x="35134" y="225634"/>
                </a:lnTo>
                <a:lnTo>
                  <a:pt x="32778" y="239585"/>
                </a:lnTo>
                <a:lnTo>
                  <a:pt x="30440" y="255874"/>
                </a:lnTo>
                <a:lnTo>
                  <a:pt x="30440" y="288434"/>
                </a:lnTo>
                <a:lnTo>
                  <a:pt x="28103" y="304723"/>
                </a:lnTo>
                <a:lnTo>
                  <a:pt x="25766" y="323331"/>
                </a:lnTo>
                <a:lnTo>
                  <a:pt x="25766" y="358209"/>
                </a:lnTo>
                <a:lnTo>
                  <a:pt x="23429" y="374498"/>
                </a:lnTo>
                <a:lnTo>
                  <a:pt x="23429" y="393106"/>
                </a:lnTo>
                <a:lnTo>
                  <a:pt x="21073" y="411714"/>
                </a:lnTo>
                <a:lnTo>
                  <a:pt x="21073" y="430322"/>
                </a:lnTo>
                <a:lnTo>
                  <a:pt x="18735" y="446612"/>
                </a:lnTo>
                <a:lnTo>
                  <a:pt x="18735" y="462881"/>
                </a:lnTo>
                <a:lnTo>
                  <a:pt x="16398" y="479171"/>
                </a:lnTo>
                <a:lnTo>
                  <a:pt x="16398" y="497779"/>
                </a:lnTo>
                <a:lnTo>
                  <a:pt x="14061" y="516387"/>
                </a:lnTo>
                <a:lnTo>
                  <a:pt x="14061" y="532676"/>
                </a:lnTo>
                <a:lnTo>
                  <a:pt x="11724" y="548946"/>
                </a:lnTo>
                <a:lnTo>
                  <a:pt x="11724" y="583843"/>
                </a:lnTo>
                <a:lnTo>
                  <a:pt x="9367" y="600133"/>
                </a:lnTo>
                <a:lnTo>
                  <a:pt x="9367" y="632692"/>
                </a:lnTo>
                <a:lnTo>
                  <a:pt x="7030" y="648981"/>
                </a:lnTo>
                <a:lnTo>
                  <a:pt x="7030" y="662932"/>
                </a:lnTo>
                <a:lnTo>
                  <a:pt x="4693" y="676883"/>
                </a:lnTo>
                <a:lnTo>
                  <a:pt x="4693" y="718756"/>
                </a:lnTo>
                <a:lnTo>
                  <a:pt x="2356" y="730389"/>
                </a:lnTo>
                <a:lnTo>
                  <a:pt x="2356" y="753654"/>
                </a:lnTo>
                <a:lnTo>
                  <a:pt x="0" y="765286"/>
                </a:lnTo>
                <a:lnTo>
                  <a:pt x="0" y="830404"/>
                </a:lnTo>
                <a:lnTo>
                  <a:pt x="2356" y="835061"/>
                </a:lnTo>
                <a:lnTo>
                  <a:pt x="4693" y="842037"/>
                </a:lnTo>
                <a:lnTo>
                  <a:pt x="9367" y="849012"/>
                </a:lnTo>
                <a:lnTo>
                  <a:pt x="14061" y="853669"/>
                </a:lnTo>
                <a:lnTo>
                  <a:pt x="21073" y="858326"/>
                </a:lnTo>
                <a:lnTo>
                  <a:pt x="28103" y="862964"/>
                </a:lnTo>
                <a:lnTo>
                  <a:pt x="32778" y="865302"/>
                </a:lnTo>
                <a:lnTo>
                  <a:pt x="37471" y="867620"/>
                </a:lnTo>
                <a:lnTo>
                  <a:pt x="42146" y="869959"/>
                </a:lnTo>
                <a:lnTo>
                  <a:pt x="49176" y="872277"/>
                </a:lnTo>
                <a:lnTo>
                  <a:pt x="53851" y="872277"/>
                </a:lnTo>
                <a:lnTo>
                  <a:pt x="58544" y="874596"/>
                </a:lnTo>
                <a:lnTo>
                  <a:pt x="65556" y="874596"/>
                </a:lnTo>
                <a:lnTo>
                  <a:pt x="72587" y="876934"/>
                </a:lnTo>
                <a:lnTo>
                  <a:pt x="79617" y="876934"/>
                </a:lnTo>
                <a:lnTo>
                  <a:pt x="86629" y="879253"/>
                </a:lnTo>
                <a:lnTo>
                  <a:pt x="93660" y="879253"/>
                </a:lnTo>
                <a:lnTo>
                  <a:pt x="100690" y="881572"/>
                </a:lnTo>
                <a:lnTo>
                  <a:pt x="168584" y="881572"/>
                </a:lnTo>
                <a:lnTo>
                  <a:pt x="175595" y="879253"/>
                </a:lnTo>
                <a:lnTo>
                  <a:pt x="184963" y="879253"/>
                </a:lnTo>
                <a:lnTo>
                  <a:pt x="194331" y="876934"/>
                </a:lnTo>
                <a:lnTo>
                  <a:pt x="203699" y="876934"/>
                </a:lnTo>
                <a:lnTo>
                  <a:pt x="210710" y="874596"/>
                </a:lnTo>
                <a:lnTo>
                  <a:pt x="220078" y="874596"/>
                </a:lnTo>
                <a:lnTo>
                  <a:pt x="229446" y="872277"/>
                </a:lnTo>
                <a:lnTo>
                  <a:pt x="236477" y="872277"/>
                </a:lnTo>
                <a:lnTo>
                  <a:pt x="243488" y="869959"/>
                </a:lnTo>
                <a:lnTo>
                  <a:pt x="250519" y="867620"/>
                </a:lnTo>
                <a:lnTo>
                  <a:pt x="257550" y="865302"/>
                </a:lnTo>
                <a:lnTo>
                  <a:pt x="264561" y="862964"/>
                </a:lnTo>
                <a:lnTo>
                  <a:pt x="271592" y="860645"/>
                </a:lnTo>
                <a:lnTo>
                  <a:pt x="278623" y="858326"/>
                </a:lnTo>
                <a:lnTo>
                  <a:pt x="285634" y="855988"/>
                </a:lnTo>
                <a:lnTo>
                  <a:pt x="290328" y="853669"/>
                </a:lnTo>
                <a:lnTo>
                  <a:pt x="297339" y="851351"/>
                </a:lnTo>
                <a:lnTo>
                  <a:pt x="302033" y="849012"/>
                </a:lnTo>
                <a:lnTo>
                  <a:pt x="306707" y="844356"/>
                </a:lnTo>
                <a:lnTo>
                  <a:pt x="311401" y="842037"/>
                </a:lnTo>
                <a:lnTo>
                  <a:pt x="318412" y="835061"/>
                </a:lnTo>
                <a:lnTo>
                  <a:pt x="327780" y="830404"/>
                </a:lnTo>
                <a:lnTo>
                  <a:pt x="332454" y="821110"/>
                </a:lnTo>
                <a:lnTo>
                  <a:pt x="334811" y="816453"/>
                </a:lnTo>
                <a:lnTo>
                  <a:pt x="337148" y="809478"/>
                </a:lnTo>
                <a:lnTo>
                  <a:pt x="337148" y="802502"/>
                </a:lnTo>
                <a:lnTo>
                  <a:pt x="334811" y="797845"/>
                </a:lnTo>
                <a:lnTo>
                  <a:pt x="334811" y="795507"/>
                </a:lnTo>
                <a:lnTo>
                  <a:pt x="332454" y="790870"/>
                </a:lnTo>
                <a:lnTo>
                  <a:pt x="332454" y="779237"/>
                </a:lnTo>
                <a:lnTo>
                  <a:pt x="330117" y="772262"/>
                </a:lnTo>
                <a:lnTo>
                  <a:pt x="330117" y="765286"/>
                </a:lnTo>
                <a:lnTo>
                  <a:pt x="327780" y="758291"/>
                </a:lnTo>
                <a:lnTo>
                  <a:pt x="327780" y="746678"/>
                </a:lnTo>
                <a:lnTo>
                  <a:pt x="325443" y="737364"/>
                </a:lnTo>
                <a:lnTo>
                  <a:pt x="323106" y="725732"/>
                </a:lnTo>
                <a:lnTo>
                  <a:pt x="323106" y="716438"/>
                </a:lnTo>
                <a:lnTo>
                  <a:pt x="320749" y="702467"/>
                </a:lnTo>
                <a:lnTo>
                  <a:pt x="318412" y="693173"/>
                </a:lnTo>
                <a:lnTo>
                  <a:pt x="316075" y="679222"/>
                </a:lnTo>
                <a:lnTo>
                  <a:pt x="316075" y="667589"/>
                </a:lnTo>
                <a:lnTo>
                  <a:pt x="311401" y="651300"/>
                </a:lnTo>
                <a:lnTo>
                  <a:pt x="311401" y="637349"/>
                </a:lnTo>
                <a:lnTo>
                  <a:pt x="306707" y="621059"/>
                </a:lnTo>
                <a:lnTo>
                  <a:pt x="306707" y="607108"/>
                </a:lnTo>
                <a:lnTo>
                  <a:pt x="302033" y="590819"/>
                </a:lnTo>
                <a:lnTo>
                  <a:pt x="302033" y="574549"/>
                </a:lnTo>
                <a:lnTo>
                  <a:pt x="299676" y="558260"/>
                </a:lnTo>
                <a:lnTo>
                  <a:pt x="297339" y="544309"/>
                </a:lnTo>
                <a:lnTo>
                  <a:pt x="295002" y="528019"/>
                </a:lnTo>
                <a:lnTo>
                  <a:pt x="290328" y="509411"/>
                </a:lnTo>
                <a:lnTo>
                  <a:pt x="287971" y="493122"/>
                </a:lnTo>
                <a:lnTo>
                  <a:pt x="285634" y="476852"/>
                </a:lnTo>
                <a:lnTo>
                  <a:pt x="283297" y="458244"/>
                </a:lnTo>
                <a:lnTo>
                  <a:pt x="280960" y="441955"/>
                </a:lnTo>
                <a:lnTo>
                  <a:pt x="278623" y="425665"/>
                </a:lnTo>
                <a:lnTo>
                  <a:pt x="276266" y="409396"/>
                </a:lnTo>
                <a:lnTo>
                  <a:pt x="273929" y="390788"/>
                </a:lnTo>
                <a:lnTo>
                  <a:pt x="271592" y="372180"/>
                </a:lnTo>
                <a:lnTo>
                  <a:pt x="269255" y="355890"/>
                </a:lnTo>
                <a:lnTo>
                  <a:pt x="266918" y="337282"/>
                </a:lnTo>
                <a:lnTo>
                  <a:pt x="264561" y="320993"/>
                </a:lnTo>
                <a:lnTo>
                  <a:pt x="259887" y="304723"/>
                </a:lnTo>
                <a:lnTo>
                  <a:pt x="257550" y="288434"/>
                </a:lnTo>
                <a:lnTo>
                  <a:pt x="255193" y="272164"/>
                </a:lnTo>
                <a:lnTo>
                  <a:pt x="252856" y="253536"/>
                </a:lnTo>
                <a:lnTo>
                  <a:pt x="250519" y="237266"/>
                </a:lnTo>
                <a:lnTo>
                  <a:pt x="248182" y="220977"/>
                </a:lnTo>
                <a:lnTo>
                  <a:pt x="245845" y="207026"/>
                </a:lnTo>
                <a:lnTo>
                  <a:pt x="243488" y="193075"/>
                </a:lnTo>
                <a:lnTo>
                  <a:pt x="241151" y="179104"/>
                </a:lnTo>
                <a:lnTo>
                  <a:pt x="238814" y="165153"/>
                </a:lnTo>
                <a:lnTo>
                  <a:pt x="238814" y="151202"/>
                </a:lnTo>
                <a:lnTo>
                  <a:pt x="236477" y="137251"/>
                </a:lnTo>
                <a:lnTo>
                  <a:pt x="234140" y="125618"/>
                </a:lnTo>
                <a:lnTo>
                  <a:pt x="231783" y="113986"/>
                </a:lnTo>
                <a:lnTo>
                  <a:pt x="229446" y="102353"/>
                </a:lnTo>
                <a:lnTo>
                  <a:pt x="229446" y="90721"/>
                </a:lnTo>
                <a:lnTo>
                  <a:pt x="227109" y="81427"/>
                </a:lnTo>
                <a:lnTo>
                  <a:pt x="224772" y="72113"/>
                </a:lnTo>
                <a:lnTo>
                  <a:pt x="224772" y="62819"/>
                </a:lnTo>
                <a:lnTo>
                  <a:pt x="222435" y="55824"/>
                </a:lnTo>
                <a:lnTo>
                  <a:pt x="222435" y="48848"/>
                </a:lnTo>
                <a:lnTo>
                  <a:pt x="220078" y="41872"/>
                </a:lnTo>
                <a:lnTo>
                  <a:pt x="220078" y="37216"/>
                </a:lnTo>
                <a:lnTo>
                  <a:pt x="217741" y="27921"/>
                </a:lnTo>
                <a:lnTo>
                  <a:pt x="217741" y="25583"/>
                </a:lnTo>
                <a:lnTo>
                  <a:pt x="215404" y="18608"/>
                </a:lnTo>
                <a:lnTo>
                  <a:pt x="213067" y="13970"/>
                </a:lnTo>
                <a:lnTo>
                  <a:pt x="210710" y="9313"/>
                </a:lnTo>
                <a:lnTo>
                  <a:pt x="208373" y="6975"/>
                </a:lnTo>
                <a:lnTo>
                  <a:pt x="206036" y="2338"/>
                </a:lnTo>
                <a:lnTo>
                  <a:pt x="201362" y="0"/>
                </a:lnTo>
                <a:lnTo>
                  <a:pt x="196668" y="0"/>
                </a:lnTo>
                <a:lnTo>
                  <a:pt x="191994" y="4656"/>
                </a:lnTo>
                <a:lnTo>
                  <a:pt x="189657" y="6975"/>
                </a:lnTo>
                <a:lnTo>
                  <a:pt x="189657" y="11632"/>
                </a:lnTo>
                <a:lnTo>
                  <a:pt x="187300" y="18608"/>
                </a:lnTo>
                <a:lnTo>
                  <a:pt x="187300" y="23264"/>
                </a:lnTo>
                <a:lnTo>
                  <a:pt x="184963" y="30240"/>
                </a:lnTo>
                <a:lnTo>
                  <a:pt x="184963" y="65137"/>
                </a:lnTo>
                <a:lnTo>
                  <a:pt x="187300" y="72113"/>
                </a:lnTo>
                <a:lnTo>
                  <a:pt x="187300" y="76770"/>
                </a:lnTo>
                <a:lnTo>
                  <a:pt x="189657" y="86064"/>
                </a:lnTo>
                <a:lnTo>
                  <a:pt x="189657" y="93040"/>
                </a:lnTo>
                <a:lnTo>
                  <a:pt x="191994" y="102353"/>
                </a:lnTo>
                <a:close/>
              </a:path>
            </a:pathLst>
          </a:custGeom>
          <a:solidFill>
            <a:srgbClr val="2D2D3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250694" y="2170442"/>
            <a:ext cx="625120" cy="421087"/>
          </a:xfrm>
          <a:custGeom>
            <a:avLst/>
            <a:gdLst/>
            <a:ahLst/>
            <a:cxnLst/>
            <a:rect l="l" t="t" r="r" b="b"/>
            <a:pathLst>
              <a:path w="625120" h="421087">
                <a:moveTo>
                  <a:pt x="620426" y="116324"/>
                </a:moveTo>
                <a:lnTo>
                  <a:pt x="620426" y="109447"/>
                </a:lnTo>
                <a:lnTo>
                  <a:pt x="622763" y="104731"/>
                </a:lnTo>
                <a:lnTo>
                  <a:pt x="622763" y="97854"/>
                </a:lnTo>
                <a:lnTo>
                  <a:pt x="625120" y="93138"/>
                </a:lnTo>
                <a:lnTo>
                  <a:pt x="622763" y="83903"/>
                </a:lnTo>
                <a:lnTo>
                  <a:pt x="620426" y="76829"/>
                </a:lnTo>
                <a:lnTo>
                  <a:pt x="615752" y="72113"/>
                </a:lnTo>
                <a:lnTo>
                  <a:pt x="608721" y="67594"/>
                </a:lnTo>
                <a:lnTo>
                  <a:pt x="601710" y="62878"/>
                </a:lnTo>
                <a:lnTo>
                  <a:pt x="594679" y="58162"/>
                </a:lnTo>
                <a:lnTo>
                  <a:pt x="585311" y="53642"/>
                </a:lnTo>
                <a:lnTo>
                  <a:pt x="575943" y="48927"/>
                </a:lnTo>
                <a:lnTo>
                  <a:pt x="566575" y="44211"/>
                </a:lnTo>
                <a:lnTo>
                  <a:pt x="557227" y="39691"/>
                </a:lnTo>
                <a:lnTo>
                  <a:pt x="552533" y="37333"/>
                </a:lnTo>
                <a:lnTo>
                  <a:pt x="545502" y="32618"/>
                </a:lnTo>
                <a:lnTo>
                  <a:pt x="540828" y="30260"/>
                </a:lnTo>
                <a:lnTo>
                  <a:pt x="536154" y="28098"/>
                </a:lnTo>
                <a:lnTo>
                  <a:pt x="529123" y="25740"/>
                </a:lnTo>
                <a:lnTo>
                  <a:pt x="524449" y="23382"/>
                </a:lnTo>
                <a:lnTo>
                  <a:pt x="519755" y="21024"/>
                </a:lnTo>
                <a:lnTo>
                  <a:pt x="515081" y="21024"/>
                </a:lnTo>
                <a:lnTo>
                  <a:pt x="505713" y="16309"/>
                </a:lnTo>
                <a:lnTo>
                  <a:pt x="496345" y="11789"/>
                </a:lnTo>
                <a:lnTo>
                  <a:pt x="486977" y="9431"/>
                </a:lnTo>
                <a:lnTo>
                  <a:pt x="482302" y="7073"/>
                </a:lnTo>
                <a:lnTo>
                  <a:pt x="475272" y="4715"/>
                </a:lnTo>
                <a:lnTo>
                  <a:pt x="451862" y="4715"/>
                </a:lnTo>
                <a:lnTo>
                  <a:pt x="444831" y="2357"/>
                </a:lnTo>
                <a:lnTo>
                  <a:pt x="395673" y="2357"/>
                </a:lnTo>
                <a:lnTo>
                  <a:pt x="386305" y="0"/>
                </a:lnTo>
                <a:lnTo>
                  <a:pt x="292665" y="0"/>
                </a:lnTo>
                <a:lnTo>
                  <a:pt x="283297" y="2357"/>
                </a:lnTo>
                <a:lnTo>
                  <a:pt x="170921" y="2357"/>
                </a:lnTo>
                <a:lnTo>
                  <a:pt x="163890" y="4715"/>
                </a:lnTo>
                <a:lnTo>
                  <a:pt x="100671" y="4715"/>
                </a:lnTo>
                <a:lnTo>
                  <a:pt x="93660" y="7073"/>
                </a:lnTo>
                <a:lnTo>
                  <a:pt x="58544" y="7073"/>
                </a:lnTo>
                <a:lnTo>
                  <a:pt x="53851" y="9431"/>
                </a:lnTo>
                <a:lnTo>
                  <a:pt x="35115" y="9431"/>
                </a:lnTo>
                <a:lnTo>
                  <a:pt x="28103" y="11789"/>
                </a:lnTo>
                <a:lnTo>
                  <a:pt x="23410" y="11789"/>
                </a:lnTo>
                <a:lnTo>
                  <a:pt x="23410" y="14147"/>
                </a:lnTo>
                <a:lnTo>
                  <a:pt x="18735" y="18666"/>
                </a:lnTo>
                <a:lnTo>
                  <a:pt x="16398" y="23382"/>
                </a:lnTo>
                <a:lnTo>
                  <a:pt x="14061" y="30260"/>
                </a:lnTo>
                <a:lnTo>
                  <a:pt x="9367" y="34976"/>
                </a:lnTo>
                <a:lnTo>
                  <a:pt x="9367" y="42049"/>
                </a:lnTo>
                <a:lnTo>
                  <a:pt x="7030" y="48927"/>
                </a:lnTo>
                <a:lnTo>
                  <a:pt x="4693" y="58162"/>
                </a:lnTo>
                <a:lnTo>
                  <a:pt x="4693" y="65236"/>
                </a:lnTo>
                <a:lnTo>
                  <a:pt x="2356" y="72113"/>
                </a:lnTo>
                <a:lnTo>
                  <a:pt x="2356" y="86064"/>
                </a:lnTo>
                <a:lnTo>
                  <a:pt x="0" y="93138"/>
                </a:lnTo>
                <a:lnTo>
                  <a:pt x="0" y="97854"/>
                </a:lnTo>
                <a:lnTo>
                  <a:pt x="2356" y="102373"/>
                </a:lnTo>
                <a:lnTo>
                  <a:pt x="4693" y="107089"/>
                </a:lnTo>
                <a:lnTo>
                  <a:pt x="4693" y="111805"/>
                </a:lnTo>
                <a:lnTo>
                  <a:pt x="9367" y="114163"/>
                </a:lnTo>
                <a:lnTo>
                  <a:pt x="11705" y="116324"/>
                </a:lnTo>
                <a:lnTo>
                  <a:pt x="16398" y="114163"/>
                </a:lnTo>
                <a:lnTo>
                  <a:pt x="21073" y="111805"/>
                </a:lnTo>
                <a:lnTo>
                  <a:pt x="23410" y="107089"/>
                </a:lnTo>
                <a:lnTo>
                  <a:pt x="25766" y="102373"/>
                </a:lnTo>
                <a:lnTo>
                  <a:pt x="30440" y="97854"/>
                </a:lnTo>
                <a:lnTo>
                  <a:pt x="30440" y="74471"/>
                </a:lnTo>
                <a:lnTo>
                  <a:pt x="32778" y="65236"/>
                </a:lnTo>
                <a:lnTo>
                  <a:pt x="32778" y="56000"/>
                </a:lnTo>
                <a:lnTo>
                  <a:pt x="35115" y="46569"/>
                </a:lnTo>
                <a:lnTo>
                  <a:pt x="37471" y="37333"/>
                </a:lnTo>
                <a:lnTo>
                  <a:pt x="42146" y="32618"/>
                </a:lnTo>
                <a:lnTo>
                  <a:pt x="46839" y="30260"/>
                </a:lnTo>
                <a:lnTo>
                  <a:pt x="51513" y="28098"/>
                </a:lnTo>
                <a:lnTo>
                  <a:pt x="60881" y="28098"/>
                </a:lnTo>
                <a:lnTo>
                  <a:pt x="67893" y="25740"/>
                </a:lnTo>
                <a:lnTo>
                  <a:pt x="309044" y="25740"/>
                </a:lnTo>
                <a:lnTo>
                  <a:pt x="318412" y="28098"/>
                </a:lnTo>
                <a:lnTo>
                  <a:pt x="339485" y="28098"/>
                </a:lnTo>
                <a:lnTo>
                  <a:pt x="346516" y="30260"/>
                </a:lnTo>
                <a:lnTo>
                  <a:pt x="386305" y="30260"/>
                </a:lnTo>
                <a:lnTo>
                  <a:pt x="393336" y="32618"/>
                </a:lnTo>
                <a:lnTo>
                  <a:pt x="428451" y="32618"/>
                </a:lnTo>
                <a:lnTo>
                  <a:pt x="433126" y="34976"/>
                </a:lnTo>
                <a:lnTo>
                  <a:pt x="449524" y="34976"/>
                </a:lnTo>
                <a:lnTo>
                  <a:pt x="456536" y="37333"/>
                </a:lnTo>
                <a:lnTo>
                  <a:pt x="465904" y="37333"/>
                </a:lnTo>
                <a:lnTo>
                  <a:pt x="472935" y="39691"/>
                </a:lnTo>
                <a:lnTo>
                  <a:pt x="479965" y="42049"/>
                </a:lnTo>
                <a:lnTo>
                  <a:pt x="486977" y="42049"/>
                </a:lnTo>
                <a:lnTo>
                  <a:pt x="491670" y="44211"/>
                </a:lnTo>
                <a:lnTo>
                  <a:pt x="498682" y="46569"/>
                </a:lnTo>
                <a:lnTo>
                  <a:pt x="503376" y="48927"/>
                </a:lnTo>
                <a:lnTo>
                  <a:pt x="508050" y="53642"/>
                </a:lnTo>
                <a:lnTo>
                  <a:pt x="512743" y="56000"/>
                </a:lnTo>
                <a:lnTo>
                  <a:pt x="515081" y="58162"/>
                </a:lnTo>
                <a:lnTo>
                  <a:pt x="510387" y="62878"/>
                </a:lnTo>
                <a:lnTo>
                  <a:pt x="505713" y="62878"/>
                </a:lnTo>
                <a:lnTo>
                  <a:pt x="501019" y="65236"/>
                </a:lnTo>
                <a:lnTo>
                  <a:pt x="491670" y="65236"/>
                </a:lnTo>
                <a:lnTo>
                  <a:pt x="484640" y="67594"/>
                </a:lnTo>
                <a:lnTo>
                  <a:pt x="470597" y="67594"/>
                </a:lnTo>
                <a:lnTo>
                  <a:pt x="463567" y="69952"/>
                </a:lnTo>
                <a:lnTo>
                  <a:pt x="449524" y="69952"/>
                </a:lnTo>
                <a:lnTo>
                  <a:pt x="442494" y="72113"/>
                </a:lnTo>
                <a:lnTo>
                  <a:pt x="419083" y="72113"/>
                </a:lnTo>
                <a:lnTo>
                  <a:pt x="412053" y="74471"/>
                </a:lnTo>
                <a:lnTo>
                  <a:pt x="386305" y="74471"/>
                </a:lnTo>
                <a:lnTo>
                  <a:pt x="376937" y="76829"/>
                </a:lnTo>
                <a:lnTo>
                  <a:pt x="351190" y="76829"/>
                </a:lnTo>
                <a:lnTo>
                  <a:pt x="341822" y="79187"/>
                </a:lnTo>
                <a:lnTo>
                  <a:pt x="295002" y="79187"/>
                </a:lnTo>
                <a:lnTo>
                  <a:pt x="285634" y="81545"/>
                </a:lnTo>
                <a:lnTo>
                  <a:pt x="222415" y="81545"/>
                </a:lnTo>
                <a:lnTo>
                  <a:pt x="215404" y="83903"/>
                </a:lnTo>
                <a:lnTo>
                  <a:pt x="138143" y="83903"/>
                </a:lnTo>
                <a:lnTo>
                  <a:pt x="133449" y="86064"/>
                </a:lnTo>
                <a:lnTo>
                  <a:pt x="110039" y="86064"/>
                </a:lnTo>
                <a:lnTo>
                  <a:pt x="100671" y="83903"/>
                </a:lnTo>
                <a:lnTo>
                  <a:pt x="91322" y="79187"/>
                </a:lnTo>
                <a:lnTo>
                  <a:pt x="81954" y="74471"/>
                </a:lnTo>
                <a:lnTo>
                  <a:pt x="74924" y="67594"/>
                </a:lnTo>
                <a:lnTo>
                  <a:pt x="65556" y="62878"/>
                </a:lnTo>
                <a:lnTo>
                  <a:pt x="58544" y="60520"/>
                </a:lnTo>
                <a:lnTo>
                  <a:pt x="53851" y="58162"/>
                </a:lnTo>
                <a:lnTo>
                  <a:pt x="49176" y="62878"/>
                </a:lnTo>
                <a:lnTo>
                  <a:pt x="46839" y="67594"/>
                </a:lnTo>
                <a:lnTo>
                  <a:pt x="49176" y="74471"/>
                </a:lnTo>
                <a:lnTo>
                  <a:pt x="53851" y="79187"/>
                </a:lnTo>
                <a:lnTo>
                  <a:pt x="60881" y="86064"/>
                </a:lnTo>
                <a:lnTo>
                  <a:pt x="65556" y="90780"/>
                </a:lnTo>
                <a:lnTo>
                  <a:pt x="72587" y="97854"/>
                </a:lnTo>
                <a:lnTo>
                  <a:pt x="79598" y="104731"/>
                </a:lnTo>
                <a:lnTo>
                  <a:pt x="84292" y="114163"/>
                </a:lnTo>
                <a:lnTo>
                  <a:pt x="86629" y="116324"/>
                </a:lnTo>
                <a:lnTo>
                  <a:pt x="86629" y="156016"/>
                </a:lnTo>
                <a:lnTo>
                  <a:pt x="84292" y="160535"/>
                </a:lnTo>
                <a:lnTo>
                  <a:pt x="84292" y="169967"/>
                </a:lnTo>
                <a:lnTo>
                  <a:pt x="81954" y="176844"/>
                </a:lnTo>
                <a:lnTo>
                  <a:pt x="81954" y="190796"/>
                </a:lnTo>
                <a:lnTo>
                  <a:pt x="79598" y="197869"/>
                </a:lnTo>
                <a:lnTo>
                  <a:pt x="79598" y="214178"/>
                </a:lnTo>
                <a:lnTo>
                  <a:pt x="77261" y="223414"/>
                </a:lnTo>
                <a:lnTo>
                  <a:pt x="77261" y="288453"/>
                </a:lnTo>
                <a:lnTo>
                  <a:pt x="74924" y="293169"/>
                </a:lnTo>
                <a:lnTo>
                  <a:pt x="74924" y="297885"/>
                </a:lnTo>
                <a:lnTo>
                  <a:pt x="70249" y="302404"/>
                </a:lnTo>
                <a:lnTo>
                  <a:pt x="65556" y="304762"/>
                </a:lnTo>
                <a:lnTo>
                  <a:pt x="56188" y="300243"/>
                </a:lnTo>
                <a:lnTo>
                  <a:pt x="46839" y="297885"/>
                </a:lnTo>
                <a:lnTo>
                  <a:pt x="37471" y="293169"/>
                </a:lnTo>
                <a:lnTo>
                  <a:pt x="28103" y="290811"/>
                </a:lnTo>
                <a:lnTo>
                  <a:pt x="18735" y="286292"/>
                </a:lnTo>
                <a:lnTo>
                  <a:pt x="11705" y="286292"/>
                </a:lnTo>
                <a:lnTo>
                  <a:pt x="7030" y="283934"/>
                </a:lnTo>
                <a:lnTo>
                  <a:pt x="4693" y="288453"/>
                </a:lnTo>
                <a:lnTo>
                  <a:pt x="7030" y="290811"/>
                </a:lnTo>
                <a:lnTo>
                  <a:pt x="9367" y="297885"/>
                </a:lnTo>
                <a:lnTo>
                  <a:pt x="16398" y="302404"/>
                </a:lnTo>
                <a:lnTo>
                  <a:pt x="23410" y="309478"/>
                </a:lnTo>
                <a:lnTo>
                  <a:pt x="30440" y="316355"/>
                </a:lnTo>
                <a:lnTo>
                  <a:pt x="37471" y="321071"/>
                </a:lnTo>
                <a:lnTo>
                  <a:pt x="44483" y="325787"/>
                </a:lnTo>
                <a:lnTo>
                  <a:pt x="49176" y="332665"/>
                </a:lnTo>
                <a:lnTo>
                  <a:pt x="51513" y="337380"/>
                </a:lnTo>
                <a:lnTo>
                  <a:pt x="51513" y="356047"/>
                </a:lnTo>
                <a:lnTo>
                  <a:pt x="49176" y="362925"/>
                </a:lnTo>
                <a:lnTo>
                  <a:pt x="49176" y="367641"/>
                </a:lnTo>
                <a:lnTo>
                  <a:pt x="46839" y="374518"/>
                </a:lnTo>
                <a:lnTo>
                  <a:pt x="46839" y="393185"/>
                </a:lnTo>
                <a:lnTo>
                  <a:pt x="44483" y="397901"/>
                </a:lnTo>
                <a:lnTo>
                  <a:pt x="44483" y="407136"/>
                </a:lnTo>
                <a:lnTo>
                  <a:pt x="46839" y="414210"/>
                </a:lnTo>
                <a:lnTo>
                  <a:pt x="49176" y="418729"/>
                </a:lnTo>
                <a:lnTo>
                  <a:pt x="53851" y="421087"/>
                </a:lnTo>
                <a:lnTo>
                  <a:pt x="58544" y="418729"/>
                </a:lnTo>
                <a:lnTo>
                  <a:pt x="67893" y="418729"/>
                </a:lnTo>
                <a:lnTo>
                  <a:pt x="72587" y="414210"/>
                </a:lnTo>
                <a:lnTo>
                  <a:pt x="79598" y="409494"/>
                </a:lnTo>
                <a:lnTo>
                  <a:pt x="81954" y="404778"/>
                </a:lnTo>
                <a:lnTo>
                  <a:pt x="84292" y="400259"/>
                </a:lnTo>
                <a:lnTo>
                  <a:pt x="84292" y="395543"/>
                </a:lnTo>
                <a:lnTo>
                  <a:pt x="81954" y="388469"/>
                </a:lnTo>
                <a:lnTo>
                  <a:pt x="81954" y="356047"/>
                </a:lnTo>
                <a:lnTo>
                  <a:pt x="84292" y="351331"/>
                </a:lnTo>
                <a:lnTo>
                  <a:pt x="91322" y="346616"/>
                </a:lnTo>
                <a:lnTo>
                  <a:pt x="95997" y="342096"/>
                </a:lnTo>
                <a:lnTo>
                  <a:pt x="103027" y="339738"/>
                </a:lnTo>
                <a:lnTo>
                  <a:pt x="112376" y="339738"/>
                </a:lnTo>
                <a:lnTo>
                  <a:pt x="124081" y="337380"/>
                </a:lnTo>
                <a:lnTo>
                  <a:pt x="131112" y="337380"/>
                </a:lnTo>
                <a:lnTo>
                  <a:pt x="138143" y="335022"/>
                </a:lnTo>
                <a:lnTo>
                  <a:pt x="142817" y="330307"/>
                </a:lnTo>
                <a:lnTo>
                  <a:pt x="147511" y="325787"/>
                </a:lnTo>
                <a:lnTo>
                  <a:pt x="147511" y="318713"/>
                </a:lnTo>
                <a:lnTo>
                  <a:pt x="145154" y="314194"/>
                </a:lnTo>
                <a:lnTo>
                  <a:pt x="140480" y="311836"/>
                </a:lnTo>
                <a:lnTo>
                  <a:pt x="135806" y="311836"/>
                </a:lnTo>
                <a:lnTo>
                  <a:pt x="128775" y="309478"/>
                </a:lnTo>
                <a:lnTo>
                  <a:pt x="121744" y="311836"/>
                </a:lnTo>
                <a:lnTo>
                  <a:pt x="110039" y="311836"/>
                </a:lnTo>
                <a:lnTo>
                  <a:pt x="107702" y="309478"/>
                </a:lnTo>
                <a:lnTo>
                  <a:pt x="105365" y="302404"/>
                </a:lnTo>
                <a:lnTo>
                  <a:pt x="103027" y="297885"/>
                </a:lnTo>
                <a:lnTo>
                  <a:pt x="103027" y="228129"/>
                </a:lnTo>
                <a:lnTo>
                  <a:pt x="105365" y="218698"/>
                </a:lnTo>
                <a:lnTo>
                  <a:pt x="105365" y="190796"/>
                </a:lnTo>
                <a:lnTo>
                  <a:pt x="107702" y="181560"/>
                </a:lnTo>
                <a:lnTo>
                  <a:pt x="107702" y="165251"/>
                </a:lnTo>
                <a:lnTo>
                  <a:pt x="110039" y="156016"/>
                </a:lnTo>
                <a:lnTo>
                  <a:pt x="112376" y="151300"/>
                </a:lnTo>
                <a:lnTo>
                  <a:pt x="112376" y="134991"/>
                </a:lnTo>
                <a:lnTo>
                  <a:pt x="114733" y="130275"/>
                </a:lnTo>
                <a:lnTo>
                  <a:pt x="117070" y="125756"/>
                </a:lnTo>
                <a:lnTo>
                  <a:pt x="119407" y="116324"/>
                </a:lnTo>
                <a:lnTo>
                  <a:pt x="124081" y="111805"/>
                </a:lnTo>
                <a:lnTo>
                  <a:pt x="124081" y="109447"/>
                </a:lnTo>
                <a:lnTo>
                  <a:pt x="128775" y="109447"/>
                </a:lnTo>
                <a:lnTo>
                  <a:pt x="135806" y="104731"/>
                </a:lnTo>
                <a:lnTo>
                  <a:pt x="145154" y="104731"/>
                </a:lnTo>
                <a:lnTo>
                  <a:pt x="149848" y="102373"/>
                </a:lnTo>
                <a:lnTo>
                  <a:pt x="168564" y="102373"/>
                </a:lnTo>
                <a:lnTo>
                  <a:pt x="175595" y="100212"/>
                </a:lnTo>
                <a:lnTo>
                  <a:pt x="199005" y="100212"/>
                </a:lnTo>
                <a:lnTo>
                  <a:pt x="206036" y="97854"/>
                </a:lnTo>
                <a:lnTo>
                  <a:pt x="231783" y="97854"/>
                </a:lnTo>
                <a:lnTo>
                  <a:pt x="241151" y="95496"/>
                </a:lnTo>
                <a:lnTo>
                  <a:pt x="271592" y="95496"/>
                </a:lnTo>
                <a:lnTo>
                  <a:pt x="280960" y="93138"/>
                </a:lnTo>
                <a:lnTo>
                  <a:pt x="353527" y="93138"/>
                </a:lnTo>
                <a:lnTo>
                  <a:pt x="362895" y="90780"/>
                </a:lnTo>
                <a:lnTo>
                  <a:pt x="395673" y="90780"/>
                </a:lnTo>
                <a:lnTo>
                  <a:pt x="405041" y="88422"/>
                </a:lnTo>
                <a:lnTo>
                  <a:pt x="498682" y="88422"/>
                </a:lnTo>
                <a:lnTo>
                  <a:pt x="508050" y="90780"/>
                </a:lnTo>
                <a:lnTo>
                  <a:pt x="573606" y="90780"/>
                </a:lnTo>
                <a:lnTo>
                  <a:pt x="578280" y="93138"/>
                </a:lnTo>
                <a:lnTo>
                  <a:pt x="580637" y="93138"/>
                </a:lnTo>
                <a:lnTo>
                  <a:pt x="582974" y="97854"/>
                </a:lnTo>
                <a:lnTo>
                  <a:pt x="585311" y="102373"/>
                </a:lnTo>
                <a:lnTo>
                  <a:pt x="585311" y="116324"/>
                </a:lnTo>
                <a:lnTo>
                  <a:pt x="582974" y="121040"/>
                </a:lnTo>
                <a:lnTo>
                  <a:pt x="580637" y="128114"/>
                </a:lnTo>
                <a:lnTo>
                  <a:pt x="575943" y="132633"/>
                </a:lnTo>
                <a:lnTo>
                  <a:pt x="571269" y="137349"/>
                </a:lnTo>
                <a:lnTo>
                  <a:pt x="566575" y="139707"/>
                </a:lnTo>
                <a:lnTo>
                  <a:pt x="550196" y="139707"/>
                </a:lnTo>
                <a:lnTo>
                  <a:pt x="543165" y="142065"/>
                </a:lnTo>
                <a:lnTo>
                  <a:pt x="536154" y="142065"/>
                </a:lnTo>
                <a:lnTo>
                  <a:pt x="529123" y="144226"/>
                </a:lnTo>
                <a:lnTo>
                  <a:pt x="472935" y="144226"/>
                </a:lnTo>
                <a:lnTo>
                  <a:pt x="468260" y="146584"/>
                </a:lnTo>
                <a:lnTo>
                  <a:pt x="451862" y="146584"/>
                </a:lnTo>
                <a:lnTo>
                  <a:pt x="447187" y="148942"/>
                </a:lnTo>
                <a:lnTo>
                  <a:pt x="407378" y="148942"/>
                </a:lnTo>
                <a:lnTo>
                  <a:pt x="402704" y="151300"/>
                </a:lnTo>
                <a:lnTo>
                  <a:pt x="355864" y="151300"/>
                </a:lnTo>
                <a:lnTo>
                  <a:pt x="348853" y="153658"/>
                </a:lnTo>
                <a:lnTo>
                  <a:pt x="341822" y="153658"/>
                </a:lnTo>
                <a:lnTo>
                  <a:pt x="334791" y="156016"/>
                </a:lnTo>
                <a:lnTo>
                  <a:pt x="325443" y="156016"/>
                </a:lnTo>
                <a:lnTo>
                  <a:pt x="320749" y="158177"/>
                </a:lnTo>
                <a:lnTo>
                  <a:pt x="316075" y="160535"/>
                </a:lnTo>
                <a:lnTo>
                  <a:pt x="311381" y="162893"/>
                </a:lnTo>
                <a:lnTo>
                  <a:pt x="309044" y="167609"/>
                </a:lnTo>
                <a:lnTo>
                  <a:pt x="306707" y="174487"/>
                </a:lnTo>
                <a:lnTo>
                  <a:pt x="306707" y="188438"/>
                </a:lnTo>
                <a:lnTo>
                  <a:pt x="309044" y="195511"/>
                </a:lnTo>
                <a:lnTo>
                  <a:pt x="311381" y="202389"/>
                </a:lnTo>
                <a:lnTo>
                  <a:pt x="313738" y="209463"/>
                </a:lnTo>
                <a:lnTo>
                  <a:pt x="316075" y="214178"/>
                </a:lnTo>
                <a:lnTo>
                  <a:pt x="320749" y="218698"/>
                </a:lnTo>
                <a:lnTo>
                  <a:pt x="325443" y="221056"/>
                </a:lnTo>
                <a:lnTo>
                  <a:pt x="334791" y="221056"/>
                </a:lnTo>
                <a:lnTo>
                  <a:pt x="346516" y="218698"/>
                </a:lnTo>
                <a:lnTo>
                  <a:pt x="348853" y="214178"/>
                </a:lnTo>
                <a:lnTo>
                  <a:pt x="348853" y="202389"/>
                </a:lnTo>
                <a:lnTo>
                  <a:pt x="346516" y="197869"/>
                </a:lnTo>
                <a:lnTo>
                  <a:pt x="346516" y="183918"/>
                </a:lnTo>
                <a:lnTo>
                  <a:pt x="351190" y="179202"/>
                </a:lnTo>
                <a:lnTo>
                  <a:pt x="355864" y="176844"/>
                </a:lnTo>
                <a:lnTo>
                  <a:pt x="362895" y="174487"/>
                </a:lnTo>
                <a:lnTo>
                  <a:pt x="369926" y="172129"/>
                </a:lnTo>
                <a:lnTo>
                  <a:pt x="393336" y="172129"/>
                </a:lnTo>
                <a:lnTo>
                  <a:pt x="400348" y="169967"/>
                </a:lnTo>
                <a:lnTo>
                  <a:pt x="409715" y="169967"/>
                </a:lnTo>
                <a:lnTo>
                  <a:pt x="414409" y="167609"/>
                </a:lnTo>
                <a:lnTo>
                  <a:pt x="440156" y="167609"/>
                </a:lnTo>
                <a:lnTo>
                  <a:pt x="444831" y="165251"/>
                </a:lnTo>
                <a:lnTo>
                  <a:pt x="496345" y="165251"/>
                </a:lnTo>
                <a:lnTo>
                  <a:pt x="501019" y="162893"/>
                </a:lnTo>
                <a:lnTo>
                  <a:pt x="538491" y="162893"/>
                </a:lnTo>
                <a:lnTo>
                  <a:pt x="547859" y="160535"/>
                </a:lnTo>
                <a:lnTo>
                  <a:pt x="571269" y="160535"/>
                </a:lnTo>
                <a:lnTo>
                  <a:pt x="578280" y="158177"/>
                </a:lnTo>
                <a:lnTo>
                  <a:pt x="585311" y="158177"/>
                </a:lnTo>
                <a:lnTo>
                  <a:pt x="594679" y="156016"/>
                </a:lnTo>
                <a:lnTo>
                  <a:pt x="599353" y="153658"/>
                </a:lnTo>
                <a:lnTo>
                  <a:pt x="604047" y="144226"/>
                </a:lnTo>
                <a:lnTo>
                  <a:pt x="608721" y="137349"/>
                </a:lnTo>
                <a:lnTo>
                  <a:pt x="611058" y="130275"/>
                </a:lnTo>
                <a:lnTo>
                  <a:pt x="615752" y="125756"/>
                </a:lnTo>
                <a:lnTo>
                  <a:pt x="618089" y="121040"/>
                </a:lnTo>
                <a:lnTo>
                  <a:pt x="620426" y="116324"/>
                </a:lnTo>
                <a:close/>
              </a:path>
            </a:pathLst>
          </a:custGeom>
          <a:solidFill>
            <a:srgbClr val="5C5C7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175790" y="2284606"/>
            <a:ext cx="140460" cy="160339"/>
          </a:xfrm>
          <a:custGeom>
            <a:avLst/>
            <a:gdLst/>
            <a:ahLst/>
            <a:cxnLst/>
            <a:rect l="l" t="t" r="r" b="b"/>
            <a:pathLst>
              <a:path w="140460" h="160339">
                <a:moveTo>
                  <a:pt x="18716" y="4519"/>
                </a:moveTo>
                <a:lnTo>
                  <a:pt x="14042" y="9235"/>
                </a:lnTo>
                <a:lnTo>
                  <a:pt x="11705" y="13951"/>
                </a:lnTo>
                <a:lnTo>
                  <a:pt x="7011" y="18470"/>
                </a:lnTo>
                <a:lnTo>
                  <a:pt x="4674" y="25544"/>
                </a:lnTo>
                <a:lnTo>
                  <a:pt x="4674" y="30063"/>
                </a:lnTo>
                <a:lnTo>
                  <a:pt x="2337" y="34779"/>
                </a:lnTo>
                <a:lnTo>
                  <a:pt x="2337" y="48730"/>
                </a:lnTo>
                <a:lnTo>
                  <a:pt x="0" y="55804"/>
                </a:lnTo>
                <a:lnTo>
                  <a:pt x="0" y="123201"/>
                </a:lnTo>
                <a:lnTo>
                  <a:pt x="2337" y="127917"/>
                </a:lnTo>
                <a:lnTo>
                  <a:pt x="2337" y="141868"/>
                </a:lnTo>
                <a:lnTo>
                  <a:pt x="4674" y="148746"/>
                </a:lnTo>
                <a:lnTo>
                  <a:pt x="7011" y="153462"/>
                </a:lnTo>
                <a:lnTo>
                  <a:pt x="11705" y="155820"/>
                </a:lnTo>
                <a:lnTo>
                  <a:pt x="18716" y="158177"/>
                </a:lnTo>
                <a:lnTo>
                  <a:pt x="25747" y="158177"/>
                </a:lnTo>
                <a:lnTo>
                  <a:pt x="32778" y="160339"/>
                </a:lnTo>
                <a:lnTo>
                  <a:pt x="70230" y="160339"/>
                </a:lnTo>
                <a:lnTo>
                  <a:pt x="79598" y="158177"/>
                </a:lnTo>
                <a:lnTo>
                  <a:pt x="98314" y="158177"/>
                </a:lnTo>
                <a:lnTo>
                  <a:pt x="105345" y="155820"/>
                </a:lnTo>
                <a:lnTo>
                  <a:pt x="112376" y="155820"/>
                </a:lnTo>
                <a:lnTo>
                  <a:pt x="119387" y="153462"/>
                </a:lnTo>
                <a:lnTo>
                  <a:pt x="124081" y="151104"/>
                </a:lnTo>
                <a:lnTo>
                  <a:pt x="126418" y="146388"/>
                </a:lnTo>
                <a:lnTo>
                  <a:pt x="128755" y="139511"/>
                </a:lnTo>
                <a:lnTo>
                  <a:pt x="131092" y="130079"/>
                </a:lnTo>
                <a:lnTo>
                  <a:pt x="135786" y="123201"/>
                </a:lnTo>
                <a:lnTo>
                  <a:pt x="135786" y="113966"/>
                </a:lnTo>
                <a:lnTo>
                  <a:pt x="138123" y="104535"/>
                </a:lnTo>
                <a:lnTo>
                  <a:pt x="133449" y="100015"/>
                </a:lnTo>
                <a:lnTo>
                  <a:pt x="131092" y="95299"/>
                </a:lnTo>
                <a:lnTo>
                  <a:pt x="124081" y="92941"/>
                </a:lnTo>
                <a:lnTo>
                  <a:pt x="119387" y="95299"/>
                </a:lnTo>
                <a:lnTo>
                  <a:pt x="117050" y="100015"/>
                </a:lnTo>
                <a:lnTo>
                  <a:pt x="114713" y="104535"/>
                </a:lnTo>
                <a:lnTo>
                  <a:pt x="112376" y="109250"/>
                </a:lnTo>
                <a:lnTo>
                  <a:pt x="110019" y="116128"/>
                </a:lnTo>
                <a:lnTo>
                  <a:pt x="105345" y="123201"/>
                </a:lnTo>
                <a:lnTo>
                  <a:pt x="100671" y="127917"/>
                </a:lnTo>
                <a:lnTo>
                  <a:pt x="95977" y="130079"/>
                </a:lnTo>
                <a:lnTo>
                  <a:pt x="91303" y="132437"/>
                </a:lnTo>
                <a:lnTo>
                  <a:pt x="86609" y="134795"/>
                </a:lnTo>
                <a:lnTo>
                  <a:pt x="81935" y="137153"/>
                </a:lnTo>
                <a:lnTo>
                  <a:pt x="74904" y="139511"/>
                </a:lnTo>
                <a:lnTo>
                  <a:pt x="70230" y="139511"/>
                </a:lnTo>
                <a:lnTo>
                  <a:pt x="63199" y="141868"/>
                </a:lnTo>
                <a:lnTo>
                  <a:pt x="58525" y="144030"/>
                </a:lnTo>
                <a:lnTo>
                  <a:pt x="46820" y="144030"/>
                </a:lnTo>
                <a:lnTo>
                  <a:pt x="42126" y="141868"/>
                </a:lnTo>
                <a:lnTo>
                  <a:pt x="37452" y="141868"/>
                </a:lnTo>
                <a:lnTo>
                  <a:pt x="28084" y="137153"/>
                </a:lnTo>
                <a:lnTo>
                  <a:pt x="23410" y="130079"/>
                </a:lnTo>
                <a:lnTo>
                  <a:pt x="23410" y="125559"/>
                </a:lnTo>
                <a:lnTo>
                  <a:pt x="21053" y="118486"/>
                </a:lnTo>
                <a:lnTo>
                  <a:pt x="18716" y="109250"/>
                </a:lnTo>
                <a:lnTo>
                  <a:pt x="18716" y="78990"/>
                </a:lnTo>
                <a:lnTo>
                  <a:pt x="21053" y="72113"/>
                </a:lnTo>
                <a:lnTo>
                  <a:pt x="21053" y="57965"/>
                </a:lnTo>
                <a:lnTo>
                  <a:pt x="23410" y="48730"/>
                </a:lnTo>
                <a:lnTo>
                  <a:pt x="23410" y="44014"/>
                </a:lnTo>
                <a:lnTo>
                  <a:pt x="25747" y="39495"/>
                </a:lnTo>
                <a:lnTo>
                  <a:pt x="28084" y="34779"/>
                </a:lnTo>
                <a:lnTo>
                  <a:pt x="30421" y="32421"/>
                </a:lnTo>
                <a:lnTo>
                  <a:pt x="35115" y="30063"/>
                </a:lnTo>
                <a:lnTo>
                  <a:pt x="42126" y="30063"/>
                </a:lnTo>
                <a:lnTo>
                  <a:pt x="46820" y="27902"/>
                </a:lnTo>
                <a:lnTo>
                  <a:pt x="51494" y="27902"/>
                </a:lnTo>
                <a:lnTo>
                  <a:pt x="58525" y="25544"/>
                </a:lnTo>
                <a:lnTo>
                  <a:pt x="77261" y="25544"/>
                </a:lnTo>
                <a:lnTo>
                  <a:pt x="84272" y="23186"/>
                </a:lnTo>
                <a:lnTo>
                  <a:pt x="95977" y="23186"/>
                </a:lnTo>
                <a:lnTo>
                  <a:pt x="100671" y="25544"/>
                </a:lnTo>
                <a:lnTo>
                  <a:pt x="110019" y="27902"/>
                </a:lnTo>
                <a:lnTo>
                  <a:pt x="117050" y="37137"/>
                </a:lnTo>
                <a:lnTo>
                  <a:pt x="119387" y="41853"/>
                </a:lnTo>
                <a:lnTo>
                  <a:pt x="124081" y="44014"/>
                </a:lnTo>
                <a:lnTo>
                  <a:pt x="131092" y="44014"/>
                </a:lnTo>
                <a:lnTo>
                  <a:pt x="135786" y="41853"/>
                </a:lnTo>
                <a:lnTo>
                  <a:pt x="138123" y="37137"/>
                </a:lnTo>
                <a:lnTo>
                  <a:pt x="140460" y="30063"/>
                </a:lnTo>
                <a:lnTo>
                  <a:pt x="138123" y="20828"/>
                </a:lnTo>
                <a:lnTo>
                  <a:pt x="131092" y="16112"/>
                </a:lnTo>
                <a:lnTo>
                  <a:pt x="126418" y="13951"/>
                </a:lnTo>
                <a:lnTo>
                  <a:pt x="121744" y="11593"/>
                </a:lnTo>
                <a:lnTo>
                  <a:pt x="114713" y="9235"/>
                </a:lnTo>
                <a:lnTo>
                  <a:pt x="107682" y="6877"/>
                </a:lnTo>
                <a:lnTo>
                  <a:pt x="98314" y="4519"/>
                </a:lnTo>
                <a:lnTo>
                  <a:pt x="88966" y="4519"/>
                </a:lnTo>
                <a:lnTo>
                  <a:pt x="79598" y="2161"/>
                </a:lnTo>
                <a:lnTo>
                  <a:pt x="70230" y="2161"/>
                </a:lnTo>
                <a:lnTo>
                  <a:pt x="58525" y="0"/>
                </a:lnTo>
                <a:lnTo>
                  <a:pt x="42126" y="0"/>
                </a:lnTo>
                <a:lnTo>
                  <a:pt x="32778" y="2161"/>
                </a:lnTo>
                <a:lnTo>
                  <a:pt x="23410" y="2161"/>
                </a:lnTo>
                <a:lnTo>
                  <a:pt x="18716" y="4519"/>
                </a:lnTo>
                <a:close/>
              </a:path>
            </a:pathLst>
          </a:custGeom>
          <a:solidFill>
            <a:srgbClr val="1A1A1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627632" y="2549677"/>
            <a:ext cx="187300" cy="181364"/>
          </a:xfrm>
          <a:custGeom>
            <a:avLst/>
            <a:gdLst/>
            <a:ahLst/>
            <a:cxnLst/>
            <a:rect l="l" t="t" r="r" b="b"/>
            <a:pathLst>
              <a:path w="187300" h="181364">
                <a:moveTo>
                  <a:pt x="2337" y="13951"/>
                </a:moveTo>
                <a:lnTo>
                  <a:pt x="4693" y="18666"/>
                </a:lnTo>
                <a:lnTo>
                  <a:pt x="9367" y="23186"/>
                </a:lnTo>
                <a:lnTo>
                  <a:pt x="11705" y="25544"/>
                </a:lnTo>
                <a:lnTo>
                  <a:pt x="18735" y="27902"/>
                </a:lnTo>
                <a:lnTo>
                  <a:pt x="25766" y="32618"/>
                </a:lnTo>
                <a:lnTo>
                  <a:pt x="35115" y="37137"/>
                </a:lnTo>
                <a:lnTo>
                  <a:pt x="37471" y="39495"/>
                </a:lnTo>
                <a:lnTo>
                  <a:pt x="44483" y="44211"/>
                </a:lnTo>
                <a:lnTo>
                  <a:pt x="49176" y="46569"/>
                </a:lnTo>
                <a:lnTo>
                  <a:pt x="56188" y="51088"/>
                </a:lnTo>
                <a:lnTo>
                  <a:pt x="60881" y="53446"/>
                </a:lnTo>
                <a:lnTo>
                  <a:pt x="67893" y="55804"/>
                </a:lnTo>
                <a:lnTo>
                  <a:pt x="72587" y="60520"/>
                </a:lnTo>
                <a:lnTo>
                  <a:pt x="79598" y="65039"/>
                </a:lnTo>
                <a:lnTo>
                  <a:pt x="84292" y="67397"/>
                </a:lnTo>
                <a:lnTo>
                  <a:pt x="91322" y="69755"/>
                </a:lnTo>
                <a:lnTo>
                  <a:pt x="95997" y="72113"/>
                </a:lnTo>
                <a:lnTo>
                  <a:pt x="103027" y="76829"/>
                </a:lnTo>
                <a:lnTo>
                  <a:pt x="107702" y="79187"/>
                </a:lnTo>
                <a:lnTo>
                  <a:pt x="114733" y="83706"/>
                </a:lnTo>
                <a:lnTo>
                  <a:pt x="119407" y="86064"/>
                </a:lnTo>
                <a:lnTo>
                  <a:pt x="124081" y="90780"/>
                </a:lnTo>
                <a:lnTo>
                  <a:pt x="133449" y="95299"/>
                </a:lnTo>
                <a:lnTo>
                  <a:pt x="142817" y="102373"/>
                </a:lnTo>
                <a:lnTo>
                  <a:pt x="147511" y="107089"/>
                </a:lnTo>
                <a:lnTo>
                  <a:pt x="152185" y="111608"/>
                </a:lnTo>
                <a:lnTo>
                  <a:pt x="156859" y="116324"/>
                </a:lnTo>
                <a:lnTo>
                  <a:pt x="156859" y="123201"/>
                </a:lnTo>
                <a:lnTo>
                  <a:pt x="154522" y="132633"/>
                </a:lnTo>
                <a:lnTo>
                  <a:pt x="149848" y="139511"/>
                </a:lnTo>
                <a:lnTo>
                  <a:pt x="145154" y="148942"/>
                </a:lnTo>
                <a:lnTo>
                  <a:pt x="142817" y="155820"/>
                </a:lnTo>
                <a:lnTo>
                  <a:pt x="140480" y="160535"/>
                </a:lnTo>
                <a:lnTo>
                  <a:pt x="140480" y="167413"/>
                </a:lnTo>
                <a:lnTo>
                  <a:pt x="142817" y="176844"/>
                </a:lnTo>
                <a:lnTo>
                  <a:pt x="149848" y="181364"/>
                </a:lnTo>
                <a:lnTo>
                  <a:pt x="159216" y="181364"/>
                </a:lnTo>
                <a:lnTo>
                  <a:pt x="161553" y="176844"/>
                </a:lnTo>
                <a:lnTo>
                  <a:pt x="166227" y="174487"/>
                </a:lnTo>
                <a:lnTo>
                  <a:pt x="170921" y="167413"/>
                </a:lnTo>
                <a:lnTo>
                  <a:pt x="173258" y="160535"/>
                </a:lnTo>
                <a:lnTo>
                  <a:pt x="177932" y="153462"/>
                </a:lnTo>
                <a:lnTo>
                  <a:pt x="182626" y="144226"/>
                </a:lnTo>
                <a:lnTo>
                  <a:pt x="184963" y="137153"/>
                </a:lnTo>
                <a:lnTo>
                  <a:pt x="187300" y="127917"/>
                </a:lnTo>
                <a:lnTo>
                  <a:pt x="184963" y="118682"/>
                </a:lnTo>
                <a:lnTo>
                  <a:pt x="182626" y="109250"/>
                </a:lnTo>
                <a:lnTo>
                  <a:pt x="177932" y="102373"/>
                </a:lnTo>
                <a:lnTo>
                  <a:pt x="170921" y="95299"/>
                </a:lnTo>
                <a:lnTo>
                  <a:pt x="166227" y="90780"/>
                </a:lnTo>
                <a:lnTo>
                  <a:pt x="163890" y="86064"/>
                </a:lnTo>
                <a:lnTo>
                  <a:pt x="156859" y="83706"/>
                </a:lnTo>
                <a:lnTo>
                  <a:pt x="152185" y="79187"/>
                </a:lnTo>
                <a:lnTo>
                  <a:pt x="145154" y="74471"/>
                </a:lnTo>
                <a:lnTo>
                  <a:pt x="140480" y="69755"/>
                </a:lnTo>
                <a:lnTo>
                  <a:pt x="133449" y="65039"/>
                </a:lnTo>
                <a:lnTo>
                  <a:pt x="126438" y="60520"/>
                </a:lnTo>
                <a:lnTo>
                  <a:pt x="119407" y="55804"/>
                </a:lnTo>
                <a:lnTo>
                  <a:pt x="112376" y="53446"/>
                </a:lnTo>
                <a:lnTo>
                  <a:pt x="105365" y="48927"/>
                </a:lnTo>
                <a:lnTo>
                  <a:pt x="98334" y="44211"/>
                </a:lnTo>
                <a:lnTo>
                  <a:pt x="91322" y="39495"/>
                </a:lnTo>
                <a:lnTo>
                  <a:pt x="84292" y="34976"/>
                </a:lnTo>
                <a:lnTo>
                  <a:pt x="77261" y="30260"/>
                </a:lnTo>
                <a:lnTo>
                  <a:pt x="70249" y="27902"/>
                </a:lnTo>
                <a:lnTo>
                  <a:pt x="63219" y="23186"/>
                </a:lnTo>
                <a:lnTo>
                  <a:pt x="56188" y="21024"/>
                </a:lnTo>
                <a:lnTo>
                  <a:pt x="51513" y="16309"/>
                </a:lnTo>
                <a:lnTo>
                  <a:pt x="44483" y="13951"/>
                </a:lnTo>
                <a:lnTo>
                  <a:pt x="39808" y="9235"/>
                </a:lnTo>
                <a:lnTo>
                  <a:pt x="35115" y="7073"/>
                </a:lnTo>
                <a:lnTo>
                  <a:pt x="30440" y="4715"/>
                </a:lnTo>
                <a:lnTo>
                  <a:pt x="25766" y="4715"/>
                </a:lnTo>
                <a:lnTo>
                  <a:pt x="21073" y="0"/>
                </a:lnTo>
                <a:lnTo>
                  <a:pt x="9367" y="0"/>
                </a:lnTo>
                <a:lnTo>
                  <a:pt x="4693" y="4715"/>
                </a:lnTo>
                <a:lnTo>
                  <a:pt x="0" y="9235"/>
                </a:lnTo>
                <a:lnTo>
                  <a:pt x="2337" y="13951"/>
                </a:lnTo>
                <a:close/>
              </a:path>
            </a:pathLst>
          </a:custGeom>
          <a:solidFill>
            <a:srgbClr val="5C5C7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409910" y="2382263"/>
            <a:ext cx="217721" cy="306924"/>
          </a:xfrm>
          <a:custGeom>
            <a:avLst/>
            <a:gdLst/>
            <a:ahLst/>
            <a:cxnLst/>
            <a:rect l="l" t="t" r="r" b="b"/>
            <a:pathLst>
              <a:path w="217721" h="306924">
                <a:moveTo>
                  <a:pt x="206016" y="167413"/>
                </a:moveTo>
                <a:lnTo>
                  <a:pt x="208353" y="160535"/>
                </a:lnTo>
                <a:lnTo>
                  <a:pt x="210710" y="153462"/>
                </a:lnTo>
                <a:lnTo>
                  <a:pt x="213047" y="146584"/>
                </a:lnTo>
                <a:lnTo>
                  <a:pt x="213047" y="141868"/>
                </a:lnTo>
                <a:lnTo>
                  <a:pt x="215384" y="134795"/>
                </a:lnTo>
                <a:lnTo>
                  <a:pt x="217721" y="130275"/>
                </a:lnTo>
                <a:lnTo>
                  <a:pt x="217721" y="97657"/>
                </a:lnTo>
                <a:lnTo>
                  <a:pt x="215384" y="92941"/>
                </a:lnTo>
                <a:lnTo>
                  <a:pt x="213047" y="86064"/>
                </a:lnTo>
                <a:lnTo>
                  <a:pt x="208353" y="81348"/>
                </a:lnTo>
                <a:lnTo>
                  <a:pt x="203679" y="78990"/>
                </a:lnTo>
                <a:lnTo>
                  <a:pt x="199005" y="78990"/>
                </a:lnTo>
                <a:lnTo>
                  <a:pt x="196648" y="83706"/>
                </a:lnTo>
                <a:lnTo>
                  <a:pt x="194311" y="88422"/>
                </a:lnTo>
                <a:lnTo>
                  <a:pt x="196648" y="95299"/>
                </a:lnTo>
                <a:lnTo>
                  <a:pt x="194311" y="100015"/>
                </a:lnTo>
                <a:lnTo>
                  <a:pt x="194311" y="113966"/>
                </a:lnTo>
                <a:lnTo>
                  <a:pt x="191974" y="120844"/>
                </a:lnTo>
                <a:lnTo>
                  <a:pt x="191974" y="127917"/>
                </a:lnTo>
                <a:lnTo>
                  <a:pt x="189637" y="134795"/>
                </a:lnTo>
                <a:lnTo>
                  <a:pt x="187300" y="141868"/>
                </a:lnTo>
                <a:lnTo>
                  <a:pt x="184943" y="146584"/>
                </a:lnTo>
                <a:lnTo>
                  <a:pt x="182606" y="153462"/>
                </a:lnTo>
                <a:lnTo>
                  <a:pt x="180269" y="158177"/>
                </a:lnTo>
                <a:lnTo>
                  <a:pt x="175575" y="165055"/>
                </a:lnTo>
                <a:lnTo>
                  <a:pt x="170901" y="169771"/>
                </a:lnTo>
                <a:lnTo>
                  <a:pt x="168564" y="176648"/>
                </a:lnTo>
                <a:lnTo>
                  <a:pt x="163870" y="181364"/>
                </a:lnTo>
                <a:lnTo>
                  <a:pt x="161533" y="188438"/>
                </a:lnTo>
                <a:lnTo>
                  <a:pt x="154522" y="190599"/>
                </a:lnTo>
                <a:lnTo>
                  <a:pt x="149828" y="192957"/>
                </a:lnTo>
                <a:lnTo>
                  <a:pt x="142817" y="197673"/>
                </a:lnTo>
                <a:lnTo>
                  <a:pt x="138123" y="200031"/>
                </a:lnTo>
                <a:lnTo>
                  <a:pt x="133449" y="202389"/>
                </a:lnTo>
                <a:lnTo>
                  <a:pt x="126418" y="204550"/>
                </a:lnTo>
                <a:lnTo>
                  <a:pt x="121744" y="204550"/>
                </a:lnTo>
                <a:lnTo>
                  <a:pt x="114713" y="206908"/>
                </a:lnTo>
                <a:lnTo>
                  <a:pt x="88966" y="206908"/>
                </a:lnTo>
                <a:lnTo>
                  <a:pt x="84272" y="204550"/>
                </a:lnTo>
                <a:lnTo>
                  <a:pt x="77261" y="202389"/>
                </a:lnTo>
                <a:lnTo>
                  <a:pt x="70230" y="200031"/>
                </a:lnTo>
                <a:lnTo>
                  <a:pt x="65556" y="197673"/>
                </a:lnTo>
                <a:lnTo>
                  <a:pt x="58525" y="192957"/>
                </a:lnTo>
                <a:lnTo>
                  <a:pt x="53851" y="188438"/>
                </a:lnTo>
                <a:lnTo>
                  <a:pt x="46820" y="183722"/>
                </a:lnTo>
                <a:lnTo>
                  <a:pt x="42126" y="179006"/>
                </a:lnTo>
                <a:lnTo>
                  <a:pt x="37452" y="172129"/>
                </a:lnTo>
                <a:lnTo>
                  <a:pt x="35115" y="167413"/>
                </a:lnTo>
                <a:lnTo>
                  <a:pt x="32778" y="160535"/>
                </a:lnTo>
                <a:lnTo>
                  <a:pt x="30421" y="155820"/>
                </a:lnTo>
                <a:lnTo>
                  <a:pt x="28084" y="146584"/>
                </a:lnTo>
                <a:lnTo>
                  <a:pt x="25747" y="141868"/>
                </a:lnTo>
                <a:lnTo>
                  <a:pt x="25747" y="97657"/>
                </a:lnTo>
                <a:lnTo>
                  <a:pt x="28084" y="90583"/>
                </a:lnTo>
                <a:lnTo>
                  <a:pt x="30421" y="83706"/>
                </a:lnTo>
                <a:lnTo>
                  <a:pt x="32778" y="78990"/>
                </a:lnTo>
                <a:lnTo>
                  <a:pt x="37452" y="72113"/>
                </a:lnTo>
                <a:lnTo>
                  <a:pt x="39789" y="65039"/>
                </a:lnTo>
                <a:lnTo>
                  <a:pt x="44483" y="60520"/>
                </a:lnTo>
                <a:lnTo>
                  <a:pt x="49157" y="55804"/>
                </a:lnTo>
                <a:lnTo>
                  <a:pt x="58525" y="46372"/>
                </a:lnTo>
                <a:lnTo>
                  <a:pt x="67893" y="39495"/>
                </a:lnTo>
                <a:lnTo>
                  <a:pt x="72567" y="37137"/>
                </a:lnTo>
                <a:lnTo>
                  <a:pt x="79598" y="34779"/>
                </a:lnTo>
                <a:lnTo>
                  <a:pt x="84272" y="32421"/>
                </a:lnTo>
                <a:lnTo>
                  <a:pt x="140460" y="32421"/>
                </a:lnTo>
                <a:lnTo>
                  <a:pt x="149828" y="37137"/>
                </a:lnTo>
                <a:lnTo>
                  <a:pt x="156859" y="39495"/>
                </a:lnTo>
                <a:lnTo>
                  <a:pt x="166227" y="46372"/>
                </a:lnTo>
                <a:lnTo>
                  <a:pt x="170901" y="51088"/>
                </a:lnTo>
                <a:lnTo>
                  <a:pt x="180269" y="53446"/>
                </a:lnTo>
                <a:lnTo>
                  <a:pt x="184943" y="55804"/>
                </a:lnTo>
                <a:lnTo>
                  <a:pt x="191974" y="58162"/>
                </a:lnTo>
                <a:lnTo>
                  <a:pt x="194311" y="53446"/>
                </a:lnTo>
                <a:lnTo>
                  <a:pt x="196648" y="51088"/>
                </a:lnTo>
                <a:lnTo>
                  <a:pt x="196648" y="39495"/>
                </a:lnTo>
                <a:lnTo>
                  <a:pt x="189637" y="30260"/>
                </a:lnTo>
                <a:lnTo>
                  <a:pt x="180269" y="25544"/>
                </a:lnTo>
                <a:lnTo>
                  <a:pt x="175575" y="20828"/>
                </a:lnTo>
                <a:lnTo>
                  <a:pt x="168564" y="18470"/>
                </a:lnTo>
                <a:lnTo>
                  <a:pt x="161533" y="16309"/>
                </a:lnTo>
                <a:lnTo>
                  <a:pt x="156859" y="13951"/>
                </a:lnTo>
                <a:lnTo>
                  <a:pt x="149828" y="11593"/>
                </a:lnTo>
                <a:lnTo>
                  <a:pt x="142817" y="9235"/>
                </a:lnTo>
                <a:lnTo>
                  <a:pt x="138123" y="6877"/>
                </a:lnTo>
                <a:lnTo>
                  <a:pt x="131092" y="6877"/>
                </a:lnTo>
                <a:lnTo>
                  <a:pt x="126418" y="4519"/>
                </a:lnTo>
                <a:lnTo>
                  <a:pt x="121744" y="2357"/>
                </a:lnTo>
                <a:lnTo>
                  <a:pt x="100671" y="2357"/>
                </a:lnTo>
                <a:lnTo>
                  <a:pt x="93640" y="0"/>
                </a:lnTo>
                <a:lnTo>
                  <a:pt x="86609" y="2357"/>
                </a:lnTo>
                <a:lnTo>
                  <a:pt x="77261" y="2357"/>
                </a:lnTo>
                <a:lnTo>
                  <a:pt x="70230" y="6877"/>
                </a:lnTo>
                <a:lnTo>
                  <a:pt x="63199" y="9235"/>
                </a:lnTo>
                <a:lnTo>
                  <a:pt x="53851" y="16309"/>
                </a:lnTo>
                <a:lnTo>
                  <a:pt x="49157" y="16309"/>
                </a:lnTo>
                <a:lnTo>
                  <a:pt x="44483" y="23186"/>
                </a:lnTo>
                <a:lnTo>
                  <a:pt x="39789" y="27902"/>
                </a:lnTo>
                <a:lnTo>
                  <a:pt x="35115" y="32421"/>
                </a:lnTo>
                <a:lnTo>
                  <a:pt x="30421" y="39495"/>
                </a:lnTo>
                <a:lnTo>
                  <a:pt x="25747" y="46372"/>
                </a:lnTo>
                <a:lnTo>
                  <a:pt x="21073" y="55804"/>
                </a:lnTo>
                <a:lnTo>
                  <a:pt x="16379" y="65039"/>
                </a:lnTo>
                <a:lnTo>
                  <a:pt x="11705" y="72113"/>
                </a:lnTo>
                <a:lnTo>
                  <a:pt x="9348" y="83706"/>
                </a:lnTo>
                <a:lnTo>
                  <a:pt x="7011" y="92941"/>
                </a:lnTo>
                <a:lnTo>
                  <a:pt x="4674" y="102373"/>
                </a:lnTo>
                <a:lnTo>
                  <a:pt x="0" y="111608"/>
                </a:lnTo>
                <a:lnTo>
                  <a:pt x="0" y="132437"/>
                </a:lnTo>
                <a:lnTo>
                  <a:pt x="2337" y="137153"/>
                </a:lnTo>
                <a:lnTo>
                  <a:pt x="2337" y="151104"/>
                </a:lnTo>
                <a:lnTo>
                  <a:pt x="4674" y="162697"/>
                </a:lnTo>
                <a:lnTo>
                  <a:pt x="4674" y="260551"/>
                </a:lnTo>
                <a:lnTo>
                  <a:pt x="9348" y="265070"/>
                </a:lnTo>
                <a:lnTo>
                  <a:pt x="14042" y="269786"/>
                </a:lnTo>
                <a:lnTo>
                  <a:pt x="21073" y="274502"/>
                </a:lnTo>
                <a:lnTo>
                  <a:pt x="25747" y="281379"/>
                </a:lnTo>
                <a:lnTo>
                  <a:pt x="35115" y="286095"/>
                </a:lnTo>
                <a:lnTo>
                  <a:pt x="39789" y="288453"/>
                </a:lnTo>
                <a:lnTo>
                  <a:pt x="44483" y="290615"/>
                </a:lnTo>
                <a:lnTo>
                  <a:pt x="49157" y="292973"/>
                </a:lnTo>
                <a:lnTo>
                  <a:pt x="56188" y="295331"/>
                </a:lnTo>
                <a:lnTo>
                  <a:pt x="60862" y="297689"/>
                </a:lnTo>
                <a:lnTo>
                  <a:pt x="65556" y="300046"/>
                </a:lnTo>
                <a:lnTo>
                  <a:pt x="72567" y="302404"/>
                </a:lnTo>
                <a:lnTo>
                  <a:pt x="77261" y="302404"/>
                </a:lnTo>
                <a:lnTo>
                  <a:pt x="84272" y="304566"/>
                </a:lnTo>
                <a:lnTo>
                  <a:pt x="88966" y="306924"/>
                </a:lnTo>
                <a:lnTo>
                  <a:pt x="121744" y="306924"/>
                </a:lnTo>
                <a:lnTo>
                  <a:pt x="128755" y="304566"/>
                </a:lnTo>
                <a:lnTo>
                  <a:pt x="135786" y="302404"/>
                </a:lnTo>
                <a:lnTo>
                  <a:pt x="145154" y="302404"/>
                </a:lnTo>
                <a:lnTo>
                  <a:pt x="149828" y="297689"/>
                </a:lnTo>
                <a:lnTo>
                  <a:pt x="159196" y="295331"/>
                </a:lnTo>
                <a:lnTo>
                  <a:pt x="159196" y="290615"/>
                </a:lnTo>
                <a:lnTo>
                  <a:pt x="161533" y="286095"/>
                </a:lnTo>
                <a:lnTo>
                  <a:pt x="161533" y="279022"/>
                </a:lnTo>
                <a:lnTo>
                  <a:pt x="163870" y="274502"/>
                </a:lnTo>
                <a:lnTo>
                  <a:pt x="163870" y="267428"/>
                </a:lnTo>
                <a:lnTo>
                  <a:pt x="166227" y="262713"/>
                </a:lnTo>
                <a:lnTo>
                  <a:pt x="166227" y="255835"/>
                </a:lnTo>
                <a:lnTo>
                  <a:pt x="168564" y="248761"/>
                </a:lnTo>
                <a:lnTo>
                  <a:pt x="168564" y="244242"/>
                </a:lnTo>
                <a:lnTo>
                  <a:pt x="170901" y="239526"/>
                </a:lnTo>
                <a:lnTo>
                  <a:pt x="170901" y="227933"/>
                </a:lnTo>
                <a:lnTo>
                  <a:pt x="161533" y="230291"/>
                </a:lnTo>
                <a:lnTo>
                  <a:pt x="154522" y="237168"/>
                </a:lnTo>
                <a:lnTo>
                  <a:pt x="149828" y="241884"/>
                </a:lnTo>
                <a:lnTo>
                  <a:pt x="145154" y="248761"/>
                </a:lnTo>
                <a:lnTo>
                  <a:pt x="145154" y="262713"/>
                </a:lnTo>
                <a:lnTo>
                  <a:pt x="142817" y="267428"/>
                </a:lnTo>
                <a:lnTo>
                  <a:pt x="140460" y="272144"/>
                </a:lnTo>
                <a:lnTo>
                  <a:pt x="133449" y="274502"/>
                </a:lnTo>
                <a:lnTo>
                  <a:pt x="128755" y="279022"/>
                </a:lnTo>
                <a:lnTo>
                  <a:pt x="119387" y="281379"/>
                </a:lnTo>
                <a:lnTo>
                  <a:pt x="81935" y="281379"/>
                </a:lnTo>
                <a:lnTo>
                  <a:pt x="72567" y="276664"/>
                </a:lnTo>
                <a:lnTo>
                  <a:pt x="63199" y="274502"/>
                </a:lnTo>
                <a:lnTo>
                  <a:pt x="53851" y="269786"/>
                </a:lnTo>
                <a:lnTo>
                  <a:pt x="46820" y="265070"/>
                </a:lnTo>
                <a:lnTo>
                  <a:pt x="39789" y="260551"/>
                </a:lnTo>
                <a:lnTo>
                  <a:pt x="32778" y="253477"/>
                </a:lnTo>
                <a:lnTo>
                  <a:pt x="30421" y="248761"/>
                </a:lnTo>
                <a:lnTo>
                  <a:pt x="28084" y="239526"/>
                </a:lnTo>
                <a:lnTo>
                  <a:pt x="25747" y="232452"/>
                </a:lnTo>
                <a:lnTo>
                  <a:pt x="23410" y="223217"/>
                </a:lnTo>
                <a:lnTo>
                  <a:pt x="21073" y="213982"/>
                </a:lnTo>
                <a:lnTo>
                  <a:pt x="21073" y="200031"/>
                </a:lnTo>
                <a:lnTo>
                  <a:pt x="23410" y="197673"/>
                </a:lnTo>
                <a:lnTo>
                  <a:pt x="28084" y="197673"/>
                </a:lnTo>
                <a:lnTo>
                  <a:pt x="35115" y="200031"/>
                </a:lnTo>
                <a:lnTo>
                  <a:pt x="44483" y="206908"/>
                </a:lnTo>
                <a:lnTo>
                  <a:pt x="46820" y="209266"/>
                </a:lnTo>
                <a:lnTo>
                  <a:pt x="53851" y="211624"/>
                </a:lnTo>
                <a:lnTo>
                  <a:pt x="58525" y="213982"/>
                </a:lnTo>
                <a:lnTo>
                  <a:pt x="65556" y="218501"/>
                </a:lnTo>
                <a:lnTo>
                  <a:pt x="72567" y="218501"/>
                </a:lnTo>
                <a:lnTo>
                  <a:pt x="77261" y="223217"/>
                </a:lnTo>
                <a:lnTo>
                  <a:pt x="84272" y="223217"/>
                </a:lnTo>
                <a:lnTo>
                  <a:pt x="91303" y="227933"/>
                </a:lnTo>
                <a:lnTo>
                  <a:pt x="119387" y="227933"/>
                </a:lnTo>
                <a:lnTo>
                  <a:pt x="124081" y="225575"/>
                </a:lnTo>
                <a:lnTo>
                  <a:pt x="131092" y="225575"/>
                </a:lnTo>
                <a:lnTo>
                  <a:pt x="138123" y="223217"/>
                </a:lnTo>
                <a:lnTo>
                  <a:pt x="145154" y="220859"/>
                </a:lnTo>
                <a:lnTo>
                  <a:pt x="149828" y="218501"/>
                </a:lnTo>
                <a:lnTo>
                  <a:pt x="156859" y="216340"/>
                </a:lnTo>
                <a:lnTo>
                  <a:pt x="161533" y="213982"/>
                </a:lnTo>
                <a:lnTo>
                  <a:pt x="168564" y="211624"/>
                </a:lnTo>
                <a:lnTo>
                  <a:pt x="177932" y="206908"/>
                </a:lnTo>
                <a:lnTo>
                  <a:pt x="187300" y="197673"/>
                </a:lnTo>
                <a:lnTo>
                  <a:pt x="191974" y="192957"/>
                </a:lnTo>
                <a:lnTo>
                  <a:pt x="194311" y="188438"/>
                </a:lnTo>
                <a:lnTo>
                  <a:pt x="196648" y="183722"/>
                </a:lnTo>
                <a:lnTo>
                  <a:pt x="201342" y="179006"/>
                </a:lnTo>
                <a:lnTo>
                  <a:pt x="203679" y="172129"/>
                </a:lnTo>
                <a:lnTo>
                  <a:pt x="206016" y="167413"/>
                </a:lnTo>
                <a:close/>
              </a:path>
            </a:pathLst>
          </a:custGeom>
          <a:solidFill>
            <a:srgbClr val="5C5C7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632326" y="2419401"/>
            <a:ext cx="316055" cy="507152"/>
          </a:xfrm>
          <a:custGeom>
            <a:avLst/>
            <a:gdLst/>
            <a:ahLst/>
            <a:cxnLst/>
            <a:rect l="l" t="t" r="r" b="b"/>
            <a:pathLst>
              <a:path w="316055" h="507152">
                <a:moveTo>
                  <a:pt x="152165" y="488485"/>
                </a:moveTo>
                <a:lnTo>
                  <a:pt x="154522" y="497720"/>
                </a:lnTo>
                <a:lnTo>
                  <a:pt x="156859" y="502436"/>
                </a:lnTo>
                <a:lnTo>
                  <a:pt x="161533" y="507152"/>
                </a:lnTo>
                <a:lnTo>
                  <a:pt x="163870" y="507152"/>
                </a:lnTo>
                <a:lnTo>
                  <a:pt x="170901" y="504794"/>
                </a:lnTo>
                <a:lnTo>
                  <a:pt x="170901" y="500078"/>
                </a:lnTo>
                <a:lnTo>
                  <a:pt x="173238" y="495558"/>
                </a:lnTo>
                <a:lnTo>
                  <a:pt x="177932" y="490842"/>
                </a:lnTo>
                <a:lnTo>
                  <a:pt x="182606" y="486127"/>
                </a:lnTo>
                <a:lnTo>
                  <a:pt x="184943" y="479249"/>
                </a:lnTo>
                <a:lnTo>
                  <a:pt x="191974" y="472176"/>
                </a:lnTo>
                <a:lnTo>
                  <a:pt x="196648" y="462940"/>
                </a:lnTo>
                <a:lnTo>
                  <a:pt x="203679" y="453509"/>
                </a:lnTo>
                <a:lnTo>
                  <a:pt x="206016" y="448989"/>
                </a:lnTo>
                <a:lnTo>
                  <a:pt x="208353" y="444273"/>
                </a:lnTo>
                <a:lnTo>
                  <a:pt x="210710" y="437396"/>
                </a:lnTo>
                <a:lnTo>
                  <a:pt x="213047" y="432680"/>
                </a:lnTo>
                <a:lnTo>
                  <a:pt x="217721" y="427964"/>
                </a:lnTo>
                <a:lnTo>
                  <a:pt x="220078" y="421087"/>
                </a:lnTo>
                <a:lnTo>
                  <a:pt x="224752" y="416371"/>
                </a:lnTo>
                <a:lnTo>
                  <a:pt x="227089" y="411655"/>
                </a:lnTo>
                <a:lnTo>
                  <a:pt x="231783" y="404778"/>
                </a:lnTo>
                <a:lnTo>
                  <a:pt x="234120" y="397704"/>
                </a:lnTo>
                <a:lnTo>
                  <a:pt x="238794" y="393185"/>
                </a:lnTo>
                <a:lnTo>
                  <a:pt x="241131" y="388469"/>
                </a:lnTo>
                <a:lnTo>
                  <a:pt x="243488" y="381592"/>
                </a:lnTo>
                <a:lnTo>
                  <a:pt x="248162" y="374518"/>
                </a:lnTo>
                <a:lnTo>
                  <a:pt x="252836" y="369802"/>
                </a:lnTo>
                <a:lnTo>
                  <a:pt x="255193" y="362925"/>
                </a:lnTo>
                <a:lnTo>
                  <a:pt x="259867" y="355851"/>
                </a:lnTo>
                <a:lnTo>
                  <a:pt x="262204" y="351331"/>
                </a:lnTo>
                <a:lnTo>
                  <a:pt x="264561" y="344258"/>
                </a:lnTo>
                <a:lnTo>
                  <a:pt x="269235" y="339542"/>
                </a:lnTo>
                <a:lnTo>
                  <a:pt x="271572" y="332665"/>
                </a:lnTo>
                <a:lnTo>
                  <a:pt x="273909" y="325591"/>
                </a:lnTo>
                <a:lnTo>
                  <a:pt x="276266" y="321071"/>
                </a:lnTo>
                <a:lnTo>
                  <a:pt x="280940" y="316355"/>
                </a:lnTo>
                <a:lnTo>
                  <a:pt x="283277" y="309478"/>
                </a:lnTo>
                <a:lnTo>
                  <a:pt x="285614" y="304762"/>
                </a:lnTo>
                <a:lnTo>
                  <a:pt x="287971" y="297689"/>
                </a:lnTo>
                <a:lnTo>
                  <a:pt x="290308" y="293169"/>
                </a:lnTo>
                <a:lnTo>
                  <a:pt x="292645" y="286095"/>
                </a:lnTo>
                <a:lnTo>
                  <a:pt x="294982" y="281379"/>
                </a:lnTo>
                <a:lnTo>
                  <a:pt x="299676" y="276860"/>
                </a:lnTo>
                <a:lnTo>
                  <a:pt x="302013" y="272144"/>
                </a:lnTo>
                <a:lnTo>
                  <a:pt x="306687" y="262909"/>
                </a:lnTo>
                <a:lnTo>
                  <a:pt x="309044" y="253477"/>
                </a:lnTo>
                <a:lnTo>
                  <a:pt x="311381" y="244242"/>
                </a:lnTo>
                <a:lnTo>
                  <a:pt x="316055" y="239526"/>
                </a:lnTo>
                <a:lnTo>
                  <a:pt x="316055" y="221056"/>
                </a:lnTo>
                <a:lnTo>
                  <a:pt x="313718" y="216340"/>
                </a:lnTo>
                <a:lnTo>
                  <a:pt x="311381" y="213982"/>
                </a:lnTo>
                <a:lnTo>
                  <a:pt x="306687" y="207105"/>
                </a:lnTo>
                <a:lnTo>
                  <a:pt x="302013" y="202389"/>
                </a:lnTo>
                <a:lnTo>
                  <a:pt x="292645" y="195315"/>
                </a:lnTo>
                <a:lnTo>
                  <a:pt x="285614" y="188438"/>
                </a:lnTo>
                <a:lnTo>
                  <a:pt x="273909" y="181364"/>
                </a:lnTo>
                <a:lnTo>
                  <a:pt x="266898" y="174487"/>
                </a:lnTo>
                <a:lnTo>
                  <a:pt x="259867" y="169771"/>
                </a:lnTo>
                <a:lnTo>
                  <a:pt x="255193" y="165251"/>
                </a:lnTo>
                <a:lnTo>
                  <a:pt x="248162" y="160535"/>
                </a:lnTo>
                <a:lnTo>
                  <a:pt x="243488" y="155820"/>
                </a:lnTo>
                <a:lnTo>
                  <a:pt x="236457" y="151300"/>
                </a:lnTo>
                <a:lnTo>
                  <a:pt x="231783" y="146584"/>
                </a:lnTo>
                <a:lnTo>
                  <a:pt x="224752" y="141868"/>
                </a:lnTo>
                <a:lnTo>
                  <a:pt x="217721" y="137349"/>
                </a:lnTo>
                <a:lnTo>
                  <a:pt x="210710" y="132633"/>
                </a:lnTo>
                <a:lnTo>
                  <a:pt x="206016" y="127917"/>
                </a:lnTo>
                <a:lnTo>
                  <a:pt x="199005" y="123398"/>
                </a:lnTo>
                <a:lnTo>
                  <a:pt x="191974" y="118682"/>
                </a:lnTo>
                <a:lnTo>
                  <a:pt x="184943" y="111608"/>
                </a:lnTo>
                <a:lnTo>
                  <a:pt x="177932" y="107089"/>
                </a:lnTo>
                <a:lnTo>
                  <a:pt x="170901" y="102373"/>
                </a:lnTo>
                <a:lnTo>
                  <a:pt x="166227" y="97657"/>
                </a:lnTo>
                <a:lnTo>
                  <a:pt x="156859" y="93138"/>
                </a:lnTo>
                <a:lnTo>
                  <a:pt x="152165" y="88422"/>
                </a:lnTo>
                <a:lnTo>
                  <a:pt x="142817" y="83706"/>
                </a:lnTo>
                <a:lnTo>
                  <a:pt x="135786" y="79187"/>
                </a:lnTo>
                <a:lnTo>
                  <a:pt x="128755" y="72113"/>
                </a:lnTo>
                <a:lnTo>
                  <a:pt x="121744" y="69755"/>
                </a:lnTo>
                <a:lnTo>
                  <a:pt x="114713" y="65236"/>
                </a:lnTo>
                <a:lnTo>
                  <a:pt x="110039" y="60520"/>
                </a:lnTo>
                <a:lnTo>
                  <a:pt x="103008" y="55804"/>
                </a:lnTo>
                <a:lnTo>
                  <a:pt x="95977" y="51285"/>
                </a:lnTo>
                <a:lnTo>
                  <a:pt x="88966" y="46569"/>
                </a:lnTo>
                <a:lnTo>
                  <a:pt x="84272" y="44211"/>
                </a:lnTo>
                <a:lnTo>
                  <a:pt x="77261" y="39495"/>
                </a:lnTo>
                <a:lnTo>
                  <a:pt x="70230" y="34976"/>
                </a:lnTo>
                <a:lnTo>
                  <a:pt x="65556" y="32618"/>
                </a:lnTo>
                <a:lnTo>
                  <a:pt x="60862" y="30260"/>
                </a:lnTo>
                <a:lnTo>
                  <a:pt x="53851" y="25544"/>
                </a:lnTo>
                <a:lnTo>
                  <a:pt x="49157" y="21024"/>
                </a:lnTo>
                <a:lnTo>
                  <a:pt x="42126" y="18666"/>
                </a:lnTo>
                <a:lnTo>
                  <a:pt x="39789" y="16309"/>
                </a:lnTo>
                <a:lnTo>
                  <a:pt x="30421" y="9235"/>
                </a:lnTo>
                <a:lnTo>
                  <a:pt x="21073" y="7073"/>
                </a:lnTo>
                <a:lnTo>
                  <a:pt x="14042" y="4715"/>
                </a:lnTo>
                <a:lnTo>
                  <a:pt x="9367" y="2357"/>
                </a:lnTo>
                <a:lnTo>
                  <a:pt x="4674" y="0"/>
                </a:lnTo>
                <a:lnTo>
                  <a:pt x="0" y="4715"/>
                </a:lnTo>
                <a:lnTo>
                  <a:pt x="2337" y="9235"/>
                </a:lnTo>
                <a:lnTo>
                  <a:pt x="7011" y="11593"/>
                </a:lnTo>
                <a:lnTo>
                  <a:pt x="11705" y="16309"/>
                </a:lnTo>
                <a:lnTo>
                  <a:pt x="16379" y="21024"/>
                </a:lnTo>
                <a:lnTo>
                  <a:pt x="21073" y="25544"/>
                </a:lnTo>
                <a:lnTo>
                  <a:pt x="28084" y="30260"/>
                </a:lnTo>
                <a:lnTo>
                  <a:pt x="37452" y="34976"/>
                </a:lnTo>
                <a:lnTo>
                  <a:pt x="44483" y="41853"/>
                </a:lnTo>
                <a:lnTo>
                  <a:pt x="53851" y="46569"/>
                </a:lnTo>
                <a:lnTo>
                  <a:pt x="63199" y="51285"/>
                </a:lnTo>
                <a:lnTo>
                  <a:pt x="72567" y="58162"/>
                </a:lnTo>
                <a:lnTo>
                  <a:pt x="77261" y="62878"/>
                </a:lnTo>
                <a:lnTo>
                  <a:pt x="81935" y="65236"/>
                </a:lnTo>
                <a:lnTo>
                  <a:pt x="88966" y="67397"/>
                </a:lnTo>
                <a:lnTo>
                  <a:pt x="93640" y="72113"/>
                </a:lnTo>
                <a:lnTo>
                  <a:pt x="103008" y="76829"/>
                </a:lnTo>
                <a:lnTo>
                  <a:pt x="114713" y="83706"/>
                </a:lnTo>
                <a:lnTo>
                  <a:pt x="124081" y="90780"/>
                </a:lnTo>
                <a:lnTo>
                  <a:pt x="133449" y="97657"/>
                </a:lnTo>
                <a:lnTo>
                  <a:pt x="142817" y="102373"/>
                </a:lnTo>
                <a:lnTo>
                  <a:pt x="152165" y="109447"/>
                </a:lnTo>
                <a:lnTo>
                  <a:pt x="161533" y="113966"/>
                </a:lnTo>
                <a:lnTo>
                  <a:pt x="170901" y="121040"/>
                </a:lnTo>
                <a:lnTo>
                  <a:pt x="180269" y="125559"/>
                </a:lnTo>
                <a:lnTo>
                  <a:pt x="187300" y="130275"/>
                </a:lnTo>
                <a:lnTo>
                  <a:pt x="194311" y="134991"/>
                </a:lnTo>
                <a:lnTo>
                  <a:pt x="201342" y="139511"/>
                </a:lnTo>
                <a:lnTo>
                  <a:pt x="206016" y="144226"/>
                </a:lnTo>
                <a:lnTo>
                  <a:pt x="210710" y="148942"/>
                </a:lnTo>
                <a:lnTo>
                  <a:pt x="213047" y="151300"/>
                </a:lnTo>
                <a:lnTo>
                  <a:pt x="217721" y="153462"/>
                </a:lnTo>
                <a:lnTo>
                  <a:pt x="215384" y="155820"/>
                </a:lnTo>
                <a:lnTo>
                  <a:pt x="210710" y="153462"/>
                </a:lnTo>
                <a:lnTo>
                  <a:pt x="208353" y="153462"/>
                </a:lnTo>
                <a:lnTo>
                  <a:pt x="203679" y="151300"/>
                </a:lnTo>
                <a:lnTo>
                  <a:pt x="199005" y="148942"/>
                </a:lnTo>
                <a:lnTo>
                  <a:pt x="191974" y="146584"/>
                </a:lnTo>
                <a:lnTo>
                  <a:pt x="184943" y="141868"/>
                </a:lnTo>
                <a:lnTo>
                  <a:pt x="177932" y="139511"/>
                </a:lnTo>
                <a:lnTo>
                  <a:pt x="170901" y="134991"/>
                </a:lnTo>
                <a:lnTo>
                  <a:pt x="161533" y="130275"/>
                </a:lnTo>
                <a:lnTo>
                  <a:pt x="154522" y="127917"/>
                </a:lnTo>
                <a:lnTo>
                  <a:pt x="145154" y="123398"/>
                </a:lnTo>
                <a:lnTo>
                  <a:pt x="138123" y="118682"/>
                </a:lnTo>
                <a:lnTo>
                  <a:pt x="128755" y="113966"/>
                </a:lnTo>
                <a:lnTo>
                  <a:pt x="119387" y="109447"/>
                </a:lnTo>
                <a:lnTo>
                  <a:pt x="110039" y="104731"/>
                </a:lnTo>
                <a:lnTo>
                  <a:pt x="100671" y="97657"/>
                </a:lnTo>
                <a:lnTo>
                  <a:pt x="91303" y="93138"/>
                </a:lnTo>
                <a:lnTo>
                  <a:pt x="84272" y="88422"/>
                </a:lnTo>
                <a:lnTo>
                  <a:pt x="74904" y="83706"/>
                </a:lnTo>
                <a:lnTo>
                  <a:pt x="67893" y="81348"/>
                </a:lnTo>
                <a:lnTo>
                  <a:pt x="58525" y="76829"/>
                </a:lnTo>
                <a:lnTo>
                  <a:pt x="51494" y="74471"/>
                </a:lnTo>
                <a:lnTo>
                  <a:pt x="46820" y="72113"/>
                </a:lnTo>
                <a:lnTo>
                  <a:pt x="39789" y="69755"/>
                </a:lnTo>
                <a:lnTo>
                  <a:pt x="35115" y="67397"/>
                </a:lnTo>
                <a:lnTo>
                  <a:pt x="30421" y="65236"/>
                </a:lnTo>
                <a:lnTo>
                  <a:pt x="25747" y="65236"/>
                </a:lnTo>
                <a:lnTo>
                  <a:pt x="18716" y="62878"/>
                </a:lnTo>
                <a:lnTo>
                  <a:pt x="16379" y="65236"/>
                </a:lnTo>
                <a:lnTo>
                  <a:pt x="18716" y="69755"/>
                </a:lnTo>
                <a:lnTo>
                  <a:pt x="25747" y="76829"/>
                </a:lnTo>
                <a:lnTo>
                  <a:pt x="28084" y="79187"/>
                </a:lnTo>
                <a:lnTo>
                  <a:pt x="35115" y="83706"/>
                </a:lnTo>
                <a:lnTo>
                  <a:pt x="39789" y="86064"/>
                </a:lnTo>
                <a:lnTo>
                  <a:pt x="46820" y="93138"/>
                </a:lnTo>
                <a:lnTo>
                  <a:pt x="51494" y="95299"/>
                </a:lnTo>
                <a:lnTo>
                  <a:pt x="60862" y="102373"/>
                </a:lnTo>
                <a:lnTo>
                  <a:pt x="67893" y="107089"/>
                </a:lnTo>
                <a:lnTo>
                  <a:pt x="77261" y="113966"/>
                </a:lnTo>
                <a:lnTo>
                  <a:pt x="81935" y="116324"/>
                </a:lnTo>
                <a:lnTo>
                  <a:pt x="88966" y="118682"/>
                </a:lnTo>
                <a:lnTo>
                  <a:pt x="93640" y="123398"/>
                </a:lnTo>
                <a:lnTo>
                  <a:pt x="98334" y="125559"/>
                </a:lnTo>
                <a:lnTo>
                  <a:pt x="105345" y="130275"/>
                </a:lnTo>
                <a:lnTo>
                  <a:pt x="112376" y="132633"/>
                </a:lnTo>
                <a:lnTo>
                  <a:pt x="119387" y="137349"/>
                </a:lnTo>
                <a:lnTo>
                  <a:pt x="126418" y="139511"/>
                </a:lnTo>
                <a:lnTo>
                  <a:pt x="133449" y="144226"/>
                </a:lnTo>
                <a:lnTo>
                  <a:pt x="140460" y="146584"/>
                </a:lnTo>
                <a:lnTo>
                  <a:pt x="147491" y="151300"/>
                </a:lnTo>
                <a:lnTo>
                  <a:pt x="156859" y="155820"/>
                </a:lnTo>
                <a:lnTo>
                  <a:pt x="163870" y="158177"/>
                </a:lnTo>
                <a:lnTo>
                  <a:pt x="170901" y="162893"/>
                </a:lnTo>
                <a:lnTo>
                  <a:pt x="180269" y="165251"/>
                </a:lnTo>
                <a:lnTo>
                  <a:pt x="187300" y="169771"/>
                </a:lnTo>
                <a:lnTo>
                  <a:pt x="194311" y="172129"/>
                </a:lnTo>
                <a:lnTo>
                  <a:pt x="203679" y="176844"/>
                </a:lnTo>
                <a:lnTo>
                  <a:pt x="208353" y="179202"/>
                </a:lnTo>
                <a:lnTo>
                  <a:pt x="217721" y="183722"/>
                </a:lnTo>
                <a:lnTo>
                  <a:pt x="222415" y="186080"/>
                </a:lnTo>
                <a:lnTo>
                  <a:pt x="229426" y="190796"/>
                </a:lnTo>
                <a:lnTo>
                  <a:pt x="236457" y="193153"/>
                </a:lnTo>
                <a:lnTo>
                  <a:pt x="243488" y="197673"/>
                </a:lnTo>
                <a:lnTo>
                  <a:pt x="248162" y="200031"/>
                </a:lnTo>
                <a:lnTo>
                  <a:pt x="252836" y="202389"/>
                </a:lnTo>
                <a:lnTo>
                  <a:pt x="257530" y="207105"/>
                </a:lnTo>
                <a:lnTo>
                  <a:pt x="262204" y="209463"/>
                </a:lnTo>
                <a:lnTo>
                  <a:pt x="269235" y="213982"/>
                </a:lnTo>
                <a:lnTo>
                  <a:pt x="273909" y="218698"/>
                </a:lnTo>
                <a:lnTo>
                  <a:pt x="280940" y="227933"/>
                </a:lnTo>
                <a:lnTo>
                  <a:pt x="283277" y="237365"/>
                </a:lnTo>
                <a:lnTo>
                  <a:pt x="283277" y="248958"/>
                </a:lnTo>
                <a:lnTo>
                  <a:pt x="280940" y="253477"/>
                </a:lnTo>
                <a:lnTo>
                  <a:pt x="280940" y="265267"/>
                </a:lnTo>
                <a:lnTo>
                  <a:pt x="278603" y="269786"/>
                </a:lnTo>
                <a:lnTo>
                  <a:pt x="276266" y="276860"/>
                </a:lnTo>
                <a:lnTo>
                  <a:pt x="273909" y="283737"/>
                </a:lnTo>
                <a:lnTo>
                  <a:pt x="269235" y="288453"/>
                </a:lnTo>
                <a:lnTo>
                  <a:pt x="266898" y="295527"/>
                </a:lnTo>
                <a:lnTo>
                  <a:pt x="264561" y="300046"/>
                </a:lnTo>
                <a:lnTo>
                  <a:pt x="262204" y="307120"/>
                </a:lnTo>
                <a:lnTo>
                  <a:pt x="257530" y="311640"/>
                </a:lnTo>
                <a:lnTo>
                  <a:pt x="250499" y="318713"/>
                </a:lnTo>
                <a:lnTo>
                  <a:pt x="248162" y="323429"/>
                </a:lnTo>
                <a:lnTo>
                  <a:pt x="243488" y="327949"/>
                </a:lnTo>
                <a:lnTo>
                  <a:pt x="241131" y="332665"/>
                </a:lnTo>
                <a:lnTo>
                  <a:pt x="238794" y="339542"/>
                </a:lnTo>
                <a:lnTo>
                  <a:pt x="234120" y="344258"/>
                </a:lnTo>
                <a:lnTo>
                  <a:pt x="229426" y="348974"/>
                </a:lnTo>
                <a:lnTo>
                  <a:pt x="227089" y="355851"/>
                </a:lnTo>
                <a:lnTo>
                  <a:pt x="222415" y="362925"/>
                </a:lnTo>
                <a:lnTo>
                  <a:pt x="217721" y="367444"/>
                </a:lnTo>
                <a:lnTo>
                  <a:pt x="215384" y="374518"/>
                </a:lnTo>
                <a:lnTo>
                  <a:pt x="210710" y="381592"/>
                </a:lnTo>
                <a:lnTo>
                  <a:pt x="208353" y="388469"/>
                </a:lnTo>
                <a:lnTo>
                  <a:pt x="203679" y="393185"/>
                </a:lnTo>
                <a:lnTo>
                  <a:pt x="199005" y="400062"/>
                </a:lnTo>
                <a:lnTo>
                  <a:pt x="194311" y="404778"/>
                </a:lnTo>
                <a:lnTo>
                  <a:pt x="189637" y="411655"/>
                </a:lnTo>
                <a:lnTo>
                  <a:pt x="187300" y="416371"/>
                </a:lnTo>
                <a:lnTo>
                  <a:pt x="182606" y="423445"/>
                </a:lnTo>
                <a:lnTo>
                  <a:pt x="180269" y="427964"/>
                </a:lnTo>
                <a:lnTo>
                  <a:pt x="177932" y="435038"/>
                </a:lnTo>
                <a:lnTo>
                  <a:pt x="170901" y="444273"/>
                </a:lnTo>
                <a:lnTo>
                  <a:pt x="166227" y="451347"/>
                </a:lnTo>
                <a:lnTo>
                  <a:pt x="161533" y="458224"/>
                </a:lnTo>
                <a:lnTo>
                  <a:pt x="161533" y="465298"/>
                </a:lnTo>
                <a:lnTo>
                  <a:pt x="156859" y="472176"/>
                </a:lnTo>
                <a:lnTo>
                  <a:pt x="154522" y="481607"/>
                </a:lnTo>
                <a:lnTo>
                  <a:pt x="152165" y="488485"/>
                </a:lnTo>
                <a:close/>
              </a:path>
            </a:pathLst>
          </a:custGeom>
          <a:solidFill>
            <a:srgbClr val="5C5C7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323281" y="3114912"/>
            <a:ext cx="121744" cy="55824"/>
          </a:xfrm>
          <a:custGeom>
            <a:avLst/>
            <a:gdLst/>
            <a:ahLst/>
            <a:cxnLst/>
            <a:rect l="l" t="t" r="r" b="b"/>
            <a:pathLst>
              <a:path w="121744" h="55824">
                <a:moveTo>
                  <a:pt x="65556" y="53505"/>
                </a:moveTo>
                <a:lnTo>
                  <a:pt x="77261" y="53505"/>
                </a:lnTo>
                <a:lnTo>
                  <a:pt x="81935" y="55824"/>
                </a:lnTo>
                <a:lnTo>
                  <a:pt x="86629" y="53505"/>
                </a:lnTo>
                <a:lnTo>
                  <a:pt x="98334" y="53505"/>
                </a:lnTo>
                <a:lnTo>
                  <a:pt x="103008" y="51167"/>
                </a:lnTo>
                <a:lnTo>
                  <a:pt x="107702" y="48848"/>
                </a:lnTo>
                <a:lnTo>
                  <a:pt x="112376" y="44191"/>
                </a:lnTo>
                <a:lnTo>
                  <a:pt x="114713" y="39554"/>
                </a:lnTo>
                <a:lnTo>
                  <a:pt x="119407" y="34897"/>
                </a:lnTo>
                <a:lnTo>
                  <a:pt x="121744" y="27921"/>
                </a:lnTo>
                <a:lnTo>
                  <a:pt x="121744" y="23264"/>
                </a:lnTo>
                <a:lnTo>
                  <a:pt x="119407" y="16289"/>
                </a:lnTo>
                <a:lnTo>
                  <a:pt x="117050" y="9313"/>
                </a:lnTo>
                <a:lnTo>
                  <a:pt x="112376" y="4656"/>
                </a:lnTo>
                <a:lnTo>
                  <a:pt x="105345" y="2338"/>
                </a:lnTo>
                <a:lnTo>
                  <a:pt x="98334" y="0"/>
                </a:lnTo>
                <a:lnTo>
                  <a:pt x="91303" y="2338"/>
                </a:lnTo>
                <a:lnTo>
                  <a:pt x="81935" y="2338"/>
                </a:lnTo>
                <a:lnTo>
                  <a:pt x="72567" y="4656"/>
                </a:lnTo>
                <a:lnTo>
                  <a:pt x="56188" y="4656"/>
                </a:lnTo>
                <a:lnTo>
                  <a:pt x="49157" y="2338"/>
                </a:lnTo>
                <a:lnTo>
                  <a:pt x="30440" y="2338"/>
                </a:lnTo>
                <a:lnTo>
                  <a:pt x="23410" y="4656"/>
                </a:lnTo>
                <a:lnTo>
                  <a:pt x="18735" y="9313"/>
                </a:lnTo>
                <a:lnTo>
                  <a:pt x="11705" y="11632"/>
                </a:lnTo>
                <a:lnTo>
                  <a:pt x="9367" y="16289"/>
                </a:lnTo>
                <a:lnTo>
                  <a:pt x="2337" y="25583"/>
                </a:lnTo>
                <a:lnTo>
                  <a:pt x="0" y="34897"/>
                </a:lnTo>
                <a:lnTo>
                  <a:pt x="2337" y="39554"/>
                </a:lnTo>
                <a:lnTo>
                  <a:pt x="4674" y="41872"/>
                </a:lnTo>
                <a:lnTo>
                  <a:pt x="9367" y="44191"/>
                </a:lnTo>
                <a:lnTo>
                  <a:pt x="14042" y="44191"/>
                </a:lnTo>
                <a:lnTo>
                  <a:pt x="21073" y="46529"/>
                </a:lnTo>
                <a:lnTo>
                  <a:pt x="25747" y="46529"/>
                </a:lnTo>
                <a:lnTo>
                  <a:pt x="32778" y="48848"/>
                </a:lnTo>
                <a:lnTo>
                  <a:pt x="39789" y="48848"/>
                </a:lnTo>
                <a:lnTo>
                  <a:pt x="44483" y="51167"/>
                </a:lnTo>
                <a:lnTo>
                  <a:pt x="51494" y="51167"/>
                </a:lnTo>
                <a:lnTo>
                  <a:pt x="58525" y="53505"/>
                </a:lnTo>
                <a:lnTo>
                  <a:pt x="65556" y="53505"/>
                </a:lnTo>
                <a:close/>
              </a:path>
            </a:pathLst>
          </a:custGeom>
          <a:solidFill>
            <a:srgbClr val="FFFFD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313913" y="3433587"/>
            <a:ext cx="154522" cy="214002"/>
          </a:xfrm>
          <a:custGeom>
            <a:avLst/>
            <a:gdLst/>
            <a:ahLst/>
            <a:cxnLst/>
            <a:rect l="l" t="t" r="r" b="b"/>
            <a:pathLst>
              <a:path w="154522" h="214002">
                <a:moveTo>
                  <a:pt x="2337" y="111648"/>
                </a:moveTo>
                <a:lnTo>
                  <a:pt x="2337" y="146545"/>
                </a:lnTo>
                <a:lnTo>
                  <a:pt x="4674" y="153521"/>
                </a:lnTo>
                <a:lnTo>
                  <a:pt x="4674" y="160496"/>
                </a:lnTo>
                <a:lnTo>
                  <a:pt x="7030" y="165153"/>
                </a:lnTo>
                <a:lnTo>
                  <a:pt x="7030" y="169790"/>
                </a:lnTo>
                <a:lnTo>
                  <a:pt x="9367" y="176786"/>
                </a:lnTo>
                <a:lnTo>
                  <a:pt x="9367" y="181423"/>
                </a:lnTo>
                <a:lnTo>
                  <a:pt x="11705" y="186080"/>
                </a:lnTo>
                <a:lnTo>
                  <a:pt x="14042" y="193055"/>
                </a:lnTo>
                <a:lnTo>
                  <a:pt x="18735" y="197712"/>
                </a:lnTo>
                <a:lnTo>
                  <a:pt x="23410" y="200031"/>
                </a:lnTo>
                <a:lnTo>
                  <a:pt x="30440" y="202369"/>
                </a:lnTo>
                <a:lnTo>
                  <a:pt x="39808" y="204688"/>
                </a:lnTo>
                <a:lnTo>
                  <a:pt x="49157" y="207006"/>
                </a:lnTo>
                <a:lnTo>
                  <a:pt x="56188" y="209345"/>
                </a:lnTo>
                <a:lnTo>
                  <a:pt x="67893" y="211663"/>
                </a:lnTo>
                <a:lnTo>
                  <a:pt x="84292" y="211663"/>
                </a:lnTo>
                <a:lnTo>
                  <a:pt x="88966" y="214002"/>
                </a:lnTo>
                <a:lnTo>
                  <a:pt x="110039" y="214002"/>
                </a:lnTo>
                <a:lnTo>
                  <a:pt x="117070" y="211663"/>
                </a:lnTo>
                <a:lnTo>
                  <a:pt x="128775" y="211663"/>
                </a:lnTo>
                <a:lnTo>
                  <a:pt x="135786" y="209345"/>
                </a:lnTo>
                <a:lnTo>
                  <a:pt x="140480" y="207006"/>
                </a:lnTo>
                <a:lnTo>
                  <a:pt x="145154" y="202369"/>
                </a:lnTo>
                <a:lnTo>
                  <a:pt x="149848" y="197712"/>
                </a:lnTo>
                <a:lnTo>
                  <a:pt x="149848" y="169790"/>
                </a:lnTo>
                <a:lnTo>
                  <a:pt x="152185" y="165153"/>
                </a:lnTo>
                <a:lnTo>
                  <a:pt x="152185" y="139569"/>
                </a:lnTo>
                <a:lnTo>
                  <a:pt x="154522" y="132574"/>
                </a:lnTo>
                <a:lnTo>
                  <a:pt x="154522" y="97697"/>
                </a:lnTo>
                <a:lnTo>
                  <a:pt x="152185" y="90721"/>
                </a:lnTo>
                <a:lnTo>
                  <a:pt x="152185" y="79088"/>
                </a:lnTo>
                <a:lnTo>
                  <a:pt x="149848" y="69775"/>
                </a:lnTo>
                <a:lnTo>
                  <a:pt x="149848" y="58142"/>
                </a:lnTo>
                <a:lnTo>
                  <a:pt x="147491" y="53505"/>
                </a:lnTo>
                <a:lnTo>
                  <a:pt x="145154" y="46510"/>
                </a:lnTo>
                <a:lnTo>
                  <a:pt x="142817" y="41872"/>
                </a:lnTo>
                <a:lnTo>
                  <a:pt x="140480" y="37216"/>
                </a:lnTo>
                <a:lnTo>
                  <a:pt x="138123" y="34897"/>
                </a:lnTo>
                <a:lnTo>
                  <a:pt x="133449" y="27902"/>
                </a:lnTo>
                <a:lnTo>
                  <a:pt x="126418" y="23264"/>
                </a:lnTo>
                <a:lnTo>
                  <a:pt x="117070" y="20926"/>
                </a:lnTo>
                <a:lnTo>
                  <a:pt x="110039" y="16269"/>
                </a:lnTo>
                <a:lnTo>
                  <a:pt x="100671" y="13951"/>
                </a:lnTo>
                <a:lnTo>
                  <a:pt x="91303" y="11632"/>
                </a:lnTo>
                <a:lnTo>
                  <a:pt x="81935" y="9294"/>
                </a:lnTo>
                <a:lnTo>
                  <a:pt x="72587" y="4656"/>
                </a:lnTo>
                <a:lnTo>
                  <a:pt x="60862" y="4656"/>
                </a:lnTo>
                <a:lnTo>
                  <a:pt x="53851" y="2318"/>
                </a:lnTo>
                <a:lnTo>
                  <a:pt x="44483" y="0"/>
                </a:lnTo>
                <a:lnTo>
                  <a:pt x="25747" y="0"/>
                </a:lnTo>
                <a:lnTo>
                  <a:pt x="21073" y="2318"/>
                </a:lnTo>
                <a:lnTo>
                  <a:pt x="14042" y="2318"/>
                </a:lnTo>
                <a:lnTo>
                  <a:pt x="9367" y="4656"/>
                </a:lnTo>
                <a:lnTo>
                  <a:pt x="7030" y="9294"/>
                </a:lnTo>
                <a:lnTo>
                  <a:pt x="4674" y="13951"/>
                </a:lnTo>
                <a:lnTo>
                  <a:pt x="4674" y="27902"/>
                </a:lnTo>
                <a:lnTo>
                  <a:pt x="2337" y="34897"/>
                </a:lnTo>
                <a:lnTo>
                  <a:pt x="2337" y="53505"/>
                </a:lnTo>
                <a:lnTo>
                  <a:pt x="0" y="58142"/>
                </a:lnTo>
                <a:lnTo>
                  <a:pt x="0" y="104672"/>
                </a:lnTo>
                <a:lnTo>
                  <a:pt x="2337" y="111648"/>
                </a:lnTo>
                <a:close/>
              </a:path>
            </a:pathLst>
          </a:custGeom>
          <a:solidFill>
            <a:srgbClr val="FFFFD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885461" y="3512676"/>
            <a:ext cx="103027" cy="735026"/>
          </a:xfrm>
          <a:custGeom>
            <a:avLst/>
            <a:gdLst/>
            <a:ahLst/>
            <a:cxnLst/>
            <a:rect l="l" t="t" r="r" b="b"/>
            <a:pathLst>
              <a:path w="103027" h="735026">
                <a:moveTo>
                  <a:pt x="91322" y="409376"/>
                </a:moveTo>
                <a:lnTo>
                  <a:pt x="88966" y="395425"/>
                </a:lnTo>
                <a:lnTo>
                  <a:pt x="88966" y="353552"/>
                </a:lnTo>
                <a:lnTo>
                  <a:pt x="86629" y="339601"/>
                </a:lnTo>
                <a:lnTo>
                  <a:pt x="86629" y="325650"/>
                </a:lnTo>
                <a:lnTo>
                  <a:pt x="84292" y="311679"/>
                </a:lnTo>
                <a:lnTo>
                  <a:pt x="84292" y="272144"/>
                </a:lnTo>
                <a:lnTo>
                  <a:pt x="81954" y="258193"/>
                </a:lnTo>
                <a:lnTo>
                  <a:pt x="81954" y="232590"/>
                </a:lnTo>
                <a:lnTo>
                  <a:pt x="79617" y="220977"/>
                </a:lnTo>
                <a:lnTo>
                  <a:pt x="79617" y="153521"/>
                </a:lnTo>
                <a:lnTo>
                  <a:pt x="77261" y="144207"/>
                </a:lnTo>
                <a:lnTo>
                  <a:pt x="77261" y="76750"/>
                </a:lnTo>
                <a:lnTo>
                  <a:pt x="79617" y="72093"/>
                </a:lnTo>
                <a:lnTo>
                  <a:pt x="77261" y="65118"/>
                </a:lnTo>
                <a:lnTo>
                  <a:pt x="77261" y="41853"/>
                </a:lnTo>
                <a:lnTo>
                  <a:pt x="74924" y="37216"/>
                </a:lnTo>
                <a:lnTo>
                  <a:pt x="74924" y="27902"/>
                </a:lnTo>
                <a:lnTo>
                  <a:pt x="72587" y="20926"/>
                </a:lnTo>
                <a:lnTo>
                  <a:pt x="70249" y="13951"/>
                </a:lnTo>
                <a:lnTo>
                  <a:pt x="67912" y="6975"/>
                </a:lnTo>
                <a:lnTo>
                  <a:pt x="65556" y="4637"/>
                </a:lnTo>
                <a:lnTo>
                  <a:pt x="58544" y="0"/>
                </a:lnTo>
                <a:lnTo>
                  <a:pt x="51513" y="2318"/>
                </a:lnTo>
                <a:lnTo>
                  <a:pt x="49176" y="4637"/>
                </a:lnTo>
                <a:lnTo>
                  <a:pt x="46839" y="9294"/>
                </a:lnTo>
                <a:lnTo>
                  <a:pt x="44483" y="16269"/>
                </a:lnTo>
                <a:lnTo>
                  <a:pt x="44483" y="25583"/>
                </a:lnTo>
                <a:lnTo>
                  <a:pt x="42146" y="30240"/>
                </a:lnTo>
                <a:lnTo>
                  <a:pt x="42146" y="39534"/>
                </a:lnTo>
                <a:lnTo>
                  <a:pt x="39808" y="44191"/>
                </a:lnTo>
                <a:lnTo>
                  <a:pt x="39808" y="67456"/>
                </a:lnTo>
                <a:lnTo>
                  <a:pt x="37471" y="74432"/>
                </a:lnTo>
                <a:lnTo>
                  <a:pt x="37471" y="83726"/>
                </a:lnTo>
                <a:lnTo>
                  <a:pt x="35134" y="93040"/>
                </a:lnTo>
                <a:lnTo>
                  <a:pt x="35134" y="102334"/>
                </a:lnTo>
                <a:lnTo>
                  <a:pt x="32778" y="113966"/>
                </a:lnTo>
                <a:lnTo>
                  <a:pt x="32778" y="125599"/>
                </a:lnTo>
                <a:lnTo>
                  <a:pt x="30440" y="137231"/>
                </a:lnTo>
                <a:lnTo>
                  <a:pt x="30440" y="148864"/>
                </a:lnTo>
                <a:lnTo>
                  <a:pt x="28103" y="160496"/>
                </a:lnTo>
                <a:lnTo>
                  <a:pt x="28103" y="174447"/>
                </a:lnTo>
                <a:lnTo>
                  <a:pt x="25766" y="186080"/>
                </a:lnTo>
                <a:lnTo>
                  <a:pt x="25766" y="200031"/>
                </a:lnTo>
                <a:lnTo>
                  <a:pt x="23429" y="213982"/>
                </a:lnTo>
                <a:lnTo>
                  <a:pt x="23429" y="227953"/>
                </a:lnTo>
                <a:lnTo>
                  <a:pt x="21073" y="241904"/>
                </a:lnTo>
                <a:lnTo>
                  <a:pt x="21073" y="258193"/>
                </a:lnTo>
                <a:lnTo>
                  <a:pt x="18735" y="272144"/>
                </a:lnTo>
                <a:lnTo>
                  <a:pt x="18735" y="300046"/>
                </a:lnTo>
                <a:lnTo>
                  <a:pt x="16398" y="316336"/>
                </a:lnTo>
                <a:lnTo>
                  <a:pt x="14061" y="330287"/>
                </a:lnTo>
                <a:lnTo>
                  <a:pt x="14061" y="379135"/>
                </a:lnTo>
                <a:lnTo>
                  <a:pt x="11705" y="393087"/>
                </a:lnTo>
                <a:lnTo>
                  <a:pt x="9367" y="407057"/>
                </a:lnTo>
                <a:lnTo>
                  <a:pt x="9367" y="423327"/>
                </a:lnTo>
                <a:lnTo>
                  <a:pt x="7030" y="439616"/>
                </a:lnTo>
                <a:lnTo>
                  <a:pt x="7030" y="467538"/>
                </a:lnTo>
                <a:lnTo>
                  <a:pt x="4693" y="481489"/>
                </a:lnTo>
                <a:lnTo>
                  <a:pt x="4693" y="497759"/>
                </a:lnTo>
                <a:lnTo>
                  <a:pt x="2356" y="511730"/>
                </a:lnTo>
                <a:lnTo>
                  <a:pt x="2356" y="551265"/>
                </a:lnTo>
                <a:lnTo>
                  <a:pt x="0" y="565216"/>
                </a:lnTo>
                <a:lnTo>
                  <a:pt x="0" y="669888"/>
                </a:lnTo>
                <a:lnTo>
                  <a:pt x="2356" y="676883"/>
                </a:lnTo>
                <a:lnTo>
                  <a:pt x="2356" y="700129"/>
                </a:lnTo>
                <a:lnTo>
                  <a:pt x="7030" y="707104"/>
                </a:lnTo>
                <a:lnTo>
                  <a:pt x="9367" y="711761"/>
                </a:lnTo>
                <a:lnTo>
                  <a:pt x="14061" y="714099"/>
                </a:lnTo>
                <a:lnTo>
                  <a:pt x="18735" y="718737"/>
                </a:lnTo>
                <a:lnTo>
                  <a:pt x="25766" y="721075"/>
                </a:lnTo>
                <a:lnTo>
                  <a:pt x="32778" y="725712"/>
                </a:lnTo>
                <a:lnTo>
                  <a:pt x="37471" y="728051"/>
                </a:lnTo>
                <a:lnTo>
                  <a:pt x="44483" y="730369"/>
                </a:lnTo>
                <a:lnTo>
                  <a:pt x="51513" y="732707"/>
                </a:lnTo>
                <a:lnTo>
                  <a:pt x="65556" y="732707"/>
                </a:lnTo>
                <a:lnTo>
                  <a:pt x="70249" y="735026"/>
                </a:lnTo>
                <a:lnTo>
                  <a:pt x="77261" y="732707"/>
                </a:lnTo>
                <a:lnTo>
                  <a:pt x="84292" y="732707"/>
                </a:lnTo>
                <a:lnTo>
                  <a:pt x="93660" y="728051"/>
                </a:lnTo>
                <a:lnTo>
                  <a:pt x="100671" y="718737"/>
                </a:lnTo>
                <a:lnTo>
                  <a:pt x="100671" y="690834"/>
                </a:lnTo>
                <a:lnTo>
                  <a:pt x="103027" y="683859"/>
                </a:lnTo>
                <a:lnTo>
                  <a:pt x="100671" y="676883"/>
                </a:lnTo>
                <a:lnTo>
                  <a:pt x="100671" y="590819"/>
                </a:lnTo>
                <a:lnTo>
                  <a:pt x="98334" y="579186"/>
                </a:lnTo>
                <a:lnTo>
                  <a:pt x="98334" y="541970"/>
                </a:lnTo>
                <a:lnTo>
                  <a:pt x="95997" y="530338"/>
                </a:lnTo>
                <a:lnTo>
                  <a:pt x="95997" y="490784"/>
                </a:lnTo>
                <a:lnTo>
                  <a:pt x="93660" y="476832"/>
                </a:lnTo>
                <a:lnTo>
                  <a:pt x="93660" y="437298"/>
                </a:lnTo>
                <a:lnTo>
                  <a:pt x="91322" y="423327"/>
                </a:lnTo>
                <a:lnTo>
                  <a:pt x="91322" y="409376"/>
                </a:lnTo>
                <a:close/>
              </a:path>
            </a:pathLst>
          </a:custGeom>
          <a:solidFill>
            <a:srgbClr val="B8B8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894829" y="2393857"/>
            <a:ext cx="203699" cy="669888"/>
          </a:xfrm>
          <a:custGeom>
            <a:avLst/>
            <a:gdLst/>
            <a:ahLst/>
            <a:cxnLst/>
            <a:rect l="l" t="t" r="r" b="b"/>
            <a:pathLst>
              <a:path w="203699" h="669888">
                <a:moveTo>
                  <a:pt x="2337" y="625697"/>
                </a:moveTo>
                <a:lnTo>
                  <a:pt x="2337" y="632672"/>
                </a:lnTo>
                <a:lnTo>
                  <a:pt x="4693" y="639648"/>
                </a:lnTo>
                <a:lnTo>
                  <a:pt x="7030" y="646623"/>
                </a:lnTo>
                <a:lnTo>
                  <a:pt x="9367" y="651280"/>
                </a:lnTo>
                <a:lnTo>
                  <a:pt x="11705" y="658256"/>
                </a:lnTo>
                <a:lnTo>
                  <a:pt x="14061" y="662913"/>
                </a:lnTo>
                <a:lnTo>
                  <a:pt x="18735" y="667550"/>
                </a:lnTo>
                <a:lnTo>
                  <a:pt x="21073" y="669888"/>
                </a:lnTo>
                <a:lnTo>
                  <a:pt x="25766" y="667550"/>
                </a:lnTo>
                <a:lnTo>
                  <a:pt x="30440" y="662913"/>
                </a:lnTo>
                <a:lnTo>
                  <a:pt x="32778" y="658256"/>
                </a:lnTo>
                <a:lnTo>
                  <a:pt x="35115" y="653599"/>
                </a:lnTo>
                <a:lnTo>
                  <a:pt x="35115" y="646623"/>
                </a:lnTo>
                <a:lnTo>
                  <a:pt x="37471" y="641966"/>
                </a:lnTo>
                <a:lnTo>
                  <a:pt x="37471" y="607089"/>
                </a:lnTo>
                <a:lnTo>
                  <a:pt x="35115" y="600113"/>
                </a:lnTo>
                <a:lnTo>
                  <a:pt x="35115" y="583784"/>
                </a:lnTo>
                <a:lnTo>
                  <a:pt x="37471" y="576907"/>
                </a:lnTo>
                <a:lnTo>
                  <a:pt x="37471" y="544289"/>
                </a:lnTo>
                <a:lnTo>
                  <a:pt x="39808" y="537215"/>
                </a:lnTo>
                <a:lnTo>
                  <a:pt x="39808" y="497720"/>
                </a:lnTo>
                <a:lnTo>
                  <a:pt x="42146" y="490842"/>
                </a:lnTo>
                <a:lnTo>
                  <a:pt x="42146" y="481411"/>
                </a:lnTo>
                <a:lnTo>
                  <a:pt x="44483" y="476891"/>
                </a:lnTo>
                <a:lnTo>
                  <a:pt x="44483" y="460582"/>
                </a:lnTo>
                <a:lnTo>
                  <a:pt x="46820" y="451151"/>
                </a:lnTo>
                <a:lnTo>
                  <a:pt x="46820" y="444273"/>
                </a:lnTo>
                <a:lnTo>
                  <a:pt x="49176" y="435038"/>
                </a:lnTo>
                <a:lnTo>
                  <a:pt x="49176" y="427964"/>
                </a:lnTo>
                <a:lnTo>
                  <a:pt x="51513" y="421087"/>
                </a:lnTo>
                <a:lnTo>
                  <a:pt x="51513" y="404778"/>
                </a:lnTo>
                <a:lnTo>
                  <a:pt x="53851" y="395346"/>
                </a:lnTo>
                <a:lnTo>
                  <a:pt x="53851" y="388469"/>
                </a:lnTo>
                <a:lnTo>
                  <a:pt x="56188" y="379037"/>
                </a:lnTo>
                <a:lnTo>
                  <a:pt x="56188" y="372160"/>
                </a:lnTo>
                <a:lnTo>
                  <a:pt x="58544" y="362925"/>
                </a:lnTo>
                <a:lnTo>
                  <a:pt x="60881" y="353493"/>
                </a:lnTo>
                <a:lnTo>
                  <a:pt x="60881" y="337184"/>
                </a:lnTo>
                <a:lnTo>
                  <a:pt x="63219" y="330307"/>
                </a:lnTo>
                <a:lnTo>
                  <a:pt x="65556" y="321071"/>
                </a:lnTo>
                <a:lnTo>
                  <a:pt x="65556" y="313998"/>
                </a:lnTo>
                <a:lnTo>
                  <a:pt x="67893" y="304762"/>
                </a:lnTo>
                <a:lnTo>
                  <a:pt x="70249" y="297689"/>
                </a:lnTo>
                <a:lnTo>
                  <a:pt x="70249" y="290811"/>
                </a:lnTo>
                <a:lnTo>
                  <a:pt x="74924" y="283737"/>
                </a:lnTo>
                <a:lnTo>
                  <a:pt x="74924" y="274502"/>
                </a:lnTo>
                <a:lnTo>
                  <a:pt x="77261" y="267428"/>
                </a:lnTo>
                <a:lnTo>
                  <a:pt x="77261" y="258193"/>
                </a:lnTo>
                <a:lnTo>
                  <a:pt x="79598" y="253477"/>
                </a:lnTo>
                <a:lnTo>
                  <a:pt x="79598" y="244242"/>
                </a:lnTo>
                <a:lnTo>
                  <a:pt x="84292" y="237168"/>
                </a:lnTo>
                <a:lnTo>
                  <a:pt x="84292" y="230291"/>
                </a:lnTo>
                <a:lnTo>
                  <a:pt x="86629" y="225575"/>
                </a:lnTo>
                <a:lnTo>
                  <a:pt x="88966" y="218698"/>
                </a:lnTo>
                <a:lnTo>
                  <a:pt x="91303" y="211624"/>
                </a:lnTo>
                <a:lnTo>
                  <a:pt x="93660" y="206908"/>
                </a:lnTo>
                <a:lnTo>
                  <a:pt x="95997" y="200031"/>
                </a:lnTo>
                <a:lnTo>
                  <a:pt x="98334" y="195315"/>
                </a:lnTo>
                <a:lnTo>
                  <a:pt x="100671" y="188438"/>
                </a:lnTo>
                <a:lnTo>
                  <a:pt x="100671" y="183722"/>
                </a:lnTo>
                <a:lnTo>
                  <a:pt x="105365" y="179006"/>
                </a:lnTo>
                <a:lnTo>
                  <a:pt x="107702" y="169771"/>
                </a:lnTo>
                <a:lnTo>
                  <a:pt x="112376" y="160535"/>
                </a:lnTo>
                <a:lnTo>
                  <a:pt x="117070" y="151104"/>
                </a:lnTo>
                <a:lnTo>
                  <a:pt x="121744" y="141868"/>
                </a:lnTo>
                <a:lnTo>
                  <a:pt x="126438" y="132633"/>
                </a:lnTo>
                <a:lnTo>
                  <a:pt x="131112" y="123201"/>
                </a:lnTo>
                <a:lnTo>
                  <a:pt x="135786" y="116324"/>
                </a:lnTo>
                <a:lnTo>
                  <a:pt x="140480" y="109250"/>
                </a:lnTo>
                <a:lnTo>
                  <a:pt x="145154" y="100015"/>
                </a:lnTo>
                <a:lnTo>
                  <a:pt x="149848" y="90780"/>
                </a:lnTo>
                <a:lnTo>
                  <a:pt x="154522" y="83706"/>
                </a:lnTo>
                <a:lnTo>
                  <a:pt x="159216" y="76829"/>
                </a:lnTo>
                <a:lnTo>
                  <a:pt x="163890" y="69755"/>
                </a:lnTo>
                <a:lnTo>
                  <a:pt x="168564" y="62878"/>
                </a:lnTo>
                <a:lnTo>
                  <a:pt x="173258" y="58162"/>
                </a:lnTo>
                <a:lnTo>
                  <a:pt x="177932" y="51088"/>
                </a:lnTo>
                <a:lnTo>
                  <a:pt x="180269" y="46569"/>
                </a:lnTo>
                <a:lnTo>
                  <a:pt x="184963" y="39495"/>
                </a:lnTo>
                <a:lnTo>
                  <a:pt x="187300" y="34779"/>
                </a:lnTo>
                <a:lnTo>
                  <a:pt x="189637" y="30260"/>
                </a:lnTo>
                <a:lnTo>
                  <a:pt x="194331" y="20828"/>
                </a:lnTo>
                <a:lnTo>
                  <a:pt x="201342" y="13951"/>
                </a:lnTo>
                <a:lnTo>
                  <a:pt x="201342" y="6877"/>
                </a:lnTo>
                <a:lnTo>
                  <a:pt x="203699" y="4715"/>
                </a:lnTo>
                <a:lnTo>
                  <a:pt x="203699" y="0"/>
                </a:lnTo>
                <a:lnTo>
                  <a:pt x="196668" y="0"/>
                </a:lnTo>
                <a:lnTo>
                  <a:pt x="191994" y="2357"/>
                </a:lnTo>
                <a:lnTo>
                  <a:pt x="184963" y="6877"/>
                </a:lnTo>
                <a:lnTo>
                  <a:pt x="177932" y="16309"/>
                </a:lnTo>
                <a:lnTo>
                  <a:pt x="173258" y="20828"/>
                </a:lnTo>
                <a:lnTo>
                  <a:pt x="168564" y="25544"/>
                </a:lnTo>
                <a:lnTo>
                  <a:pt x="163890" y="30260"/>
                </a:lnTo>
                <a:lnTo>
                  <a:pt x="159216" y="37137"/>
                </a:lnTo>
                <a:lnTo>
                  <a:pt x="152185" y="44211"/>
                </a:lnTo>
                <a:lnTo>
                  <a:pt x="147511" y="51088"/>
                </a:lnTo>
                <a:lnTo>
                  <a:pt x="142817" y="60520"/>
                </a:lnTo>
                <a:lnTo>
                  <a:pt x="138143" y="69755"/>
                </a:lnTo>
                <a:lnTo>
                  <a:pt x="133449" y="76829"/>
                </a:lnTo>
                <a:lnTo>
                  <a:pt x="126438" y="86064"/>
                </a:lnTo>
                <a:lnTo>
                  <a:pt x="121744" y="95299"/>
                </a:lnTo>
                <a:lnTo>
                  <a:pt x="117070" y="104731"/>
                </a:lnTo>
                <a:lnTo>
                  <a:pt x="110039" y="113966"/>
                </a:lnTo>
                <a:lnTo>
                  <a:pt x="105365" y="123201"/>
                </a:lnTo>
                <a:lnTo>
                  <a:pt x="100671" y="130275"/>
                </a:lnTo>
                <a:lnTo>
                  <a:pt x="98334" y="134991"/>
                </a:lnTo>
                <a:lnTo>
                  <a:pt x="95997" y="139511"/>
                </a:lnTo>
                <a:lnTo>
                  <a:pt x="93660" y="146584"/>
                </a:lnTo>
                <a:lnTo>
                  <a:pt x="91303" y="151104"/>
                </a:lnTo>
                <a:lnTo>
                  <a:pt x="88966" y="155820"/>
                </a:lnTo>
                <a:lnTo>
                  <a:pt x="86629" y="162893"/>
                </a:lnTo>
                <a:lnTo>
                  <a:pt x="81954" y="167413"/>
                </a:lnTo>
                <a:lnTo>
                  <a:pt x="79598" y="174487"/>
                </a:lnTo>
                <a:lnTo>
                  <a:pt x="77261" y="179006"/>
                </a:lnTo>
                <a:lnTo>
                  <a:pt x="74924" y="186080"/>
                </a:lnTo>
                <a:lnTo>
                  <a:pt x="72587" y="190796"/>
                </a:lnTo>
                <a:lnTo>
                  <a:pt x="70249" y="195315"/>
                </a:lnTo>
                <a:lnTo>
                  <a:pt x="67893" y="202389"/>
                </a:lnTo>
                <a:lnTo>
                  <a:pt x="65556" y="206908"/>
                </a:lnTo>
                <a:lnTo>
                  <a:pt x="63219" y="213982"/>
                </a:lnTo>
                <a:lnTo>
                  <a:pt x="60881" y="220859"/>
                </a:lnTo>
                <a:lnTo>
                  <a:pt x="58544" y="227933"/>
                </a:lnTo>
                <a:lnTo>
                  <a:pt x="56188" y="232649"/>
                </a:lnTo>
                <a:lnTo>
                  <a:pt x="56188" y="239526"/>
                </a:lnTo>
                <a:lnTo>
                  <a:pt x="51513" y="244242"/>
                </a:lnTo>
                <a:lnTo>
                  <a:pt x="51513" y="251119"/>
                </a:lnTo>
                <a:lnTo>
                  <a:pt x="49176" y="255835"/>
                </a:lnTo>
                <a:lnTo>
                  <a:pt x="46820" y="262909"/>
                </a:lnTo>
                <a:lnTo>
                  <a:pt x="44483" y="269786"/>
                </a:lnTo>
                <a:lnTo>
                  <a:pt x="42146" y="276860"/>
                </a:lnTo>
                <a:lnTo>
                  <a:pt x="39808" y="283737"/>
                </a:lnTo>
                <a:lnTo>
                  <a:pt x="39808" y="290811"/>
                </a:lnTo>
                <a:lnTo>
                  <a:pt x="35115" y="297689"/>
                </a:lnTo>
                <a:lnTo>
                  <a:pt x="35115" y="304762"/>
                </a:lnTo>
                <a:lnTo>
                  <a:pt x="32778" y="311640"/>
                </a:lnTo>
                <a:lnTo>
                  <a:pt x="30440" y="318713"/>
                </a:lnTo>
                <a:lnTo>
                  <a:pt x="30440" y="325591"/>
                </a:lnTo>
                <a:lnTo>
                  <a:pt x="28103" y="335022"/>
                </a:lnTo>
                <a:lnTo>
                  <a:pt x="25766" y="341900"/>
                </a:lnTo>
                <a:lnTo>
                  <a:pt x="25766" y="348974"/>
                </a:lnTo>
                <a:lnTo>
                  <a:pt x="23410" y="355851"/>
                </a:lnTo>
                <a:lnTo>
                  <a:pt x="21073" y="362925"/>
                </a:lnTo>
                <a:lnTo>
                  <a:pt x="18735" y="372160"/>
                </a:lnTo>
                <a:lnTo>
                  <a:pt x="18735" y="379037"/>
                </a:lnTo>
                <a:lnTo>
                  <a:pt x="16398" y="388469"/>
                </a:lnTo>
                <a:lnTo>
                  <a:pt x="16398" y="395346"/>
                </a:lnTo>
                <a:lnTo>
                  <a:pt x="14061" y="402420"/>
                </a:lnTo>
                <a:lnTo>
                  <a:pt x="14061" y="411655"/>
                </a:lnTo>
                <a:lnTo>
                  <a:pt x="11705" y="418729"/>
                </a:lnTo>
                <a:lnTo>
                  <a:pt x="11705" y="425606"/>
                </a:lnTo>
                <a:lnTo>
                  <a:pt x="9367" y="435038"/>
                </a:lnTo>
                <a:lnTo>
                  <a:pt x="9367" y="458224"/>
                </a:lnTo>
                <a:lnTo>
                  <a:pt x="7030" y="465102"/>
                </a:lnTo>
                <a:lnTo>
                  <a:pt x="7030" y="474533"/>
                </a:lnTo>
                <a:lnTo>
                  <a:pt x="4693" y="481411"/>
                </a:lnTo>
                <a:lnTo>
                  <a:pt x="4693" y="502436"/>
                </a:lnTo>
                <a:lnTo>
                  <a:pt x="2337" y="509313"/>
                </a:lnTo>
                <a:lnTo>
                  <a:pt x="2337" y="532696"/>
                </a:lnTo>
                <a:lnTo>
                  <a:pt x="0" y="537215"/>
                </a:lnTo>
                <a:lnTo>
                  <a:pt x="0" y="616383"/>
                </a:lnTo>
                <a:lnTo>
                  <a:pt x="2337" y="625697"/>
                </a:lnTo>
                <a:close/>
              </a:path>
            </a:pathLst>
          </a:custGeom>
          <a:solidFill>
            <a:srgbClr val="8989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850346" y="3159104"/>
            <a:ext cx="124081" cy="86064"/>
          </a:xfrm>
          <a:custGeom>
            <a:avLst/>
            <a:gdLst/>
            <a:ahLst/>
            <a:cxnLst/>
            <a:rect l="l" t="t" r="r" b="b"/>
            <a:pathLst>
              <a:path w="124081" h="86064">
                <a:moveTo>
                  <a:pt x="0" y="6975"/>
                </a:moveTo>
                <a:lnTo>
                  <a:pt x="0" y="11632"/>
                </a:lnTo>
                <a:lnTo>
                  <a:pt x="2337" y="16289"/>
                </a:lnTo>
                <a:lnTo>
                  <a:pt x="2337" y="20946"/>
                </a:lnTo>
                <a:lnTo>
                  <a:pt x="4693" y="25583"/>
                </a:lnTo>
                <a:lnTo>
                  <a:pt x="7030" y="32578"/>
                </a:lnTo>
                <a:lnTo>
                  <a:pt x="11705" y="37216"/>
                </a:lnTo>
                <a:lnTo>
                  <a:pt x="14042" y="41872"/>
                </a:lnTo>
                <a:lnTo>
                  <a:pt x="18735" y="48848"/>
                </a:lnTo>
                <a:lnTo>
                  <a:pt x="23410" y="53505"/>
                </a:lnTo>
                <a:lnTo>
                  <a:pt x="30440" y="60480"/>
                </a:lnTo>
                <a:lnTo>
                  <a:pt x="35115" y="65137"/>
                </a:lnTo>
                <a:lnTo>
                  <a:pt x="42146" y="69794"/>
                </a:lnTo>
                <a:lnTo>
                  <a:pt x="46820" y="74432"/>
                </a:lnTo>
                <a:lnTo>
                  <a:pt x="53851" y="79088"/>
                </a:lnTo>
                <a:lnTo>
                  <a:pt x="60881" y="81427"/>
                </a:lnTo>
                <a:lnTo>
                  <a:pt x="67893" y="83745"/>
                </a:lnTo>
                <a:lnTo>
                  <a:pt x="74924" y="86064"/>
                </a:lnTo>
                <a:lnTo>
                  <a:pt x="86629" y="86064"/>
                </a:lnTo>
                <a:lnTo>
                  <a:pt x="93660" y="83745"/>
                </a:lnTo>
                <a:lnTo>
                  <a:pt x="98334" y="83745"/>
                </a:lnTo>
                <a:lnTo>
                  <a:pt x="105365" y="81427"/>
                </a:lnTo>
                <a:lnTo>
                  <a:pt x="112376" y="74432"/>
                </a:lnTo>
                <a:lnTo>
                  <a:pt x="119407" y="67456"/>
                </a:lnTo>
                <a:lnTo>
                  <a:pt x="124081" y="60480"/>
                </a:lnTo>
                <a:lnTo>
                  <a:pt x="124081" y="53505"/>
                </a:lnTo>
                <a:lnTo>
                  <a:pt x="121744" y="46529"/>
                </a:lnTo>
                <a:lnTo>
                  <a:pt x="117070" y="41872"/>
                </a:lnTo>
                <a:lnTo>
                  <a:pt x="112376" y="39554"/>
                </a:lnTo>
                <a:lnTo>
                  <a:pt x="107702" y="39554"/>
                </a:lnTo>
                <a:lnTo>
                  <a:pt x="103027" y="37216"/>
                </a:lnTo>
                <a:lnTo>
                  <a:pt x="98334" y="37216"/>
                </a:lnTo>
                <a:lnTo>
                  <a:pt x="91303" y="34897"/>
                </a:lnTo>
                <a:lnTo>
                  <a:pt x="86629" y="34897"/>
                </a:lnTo>
                <a:lnTo>
                  <a:pt x="81954" y="32578"/>
                </a:lnTo>
                <a:lnTo>
                  <a:pt x="70249" y="32578"/>
                </a:lnTo>
                <a:lnTo>
                  <a:pt x="65556" y="30240"/>
                </a:lnTo>
                <a:lnTo>
                  <a:pt x="60881" y="27921"/>
                </a:lnTo>
                <a:lnTo>
                  <a:pt x="56188" y="27921"/>
                </a:lnTo>
                <a:lnTo>
                  <a:pt x="46820" y="23264"/>
                </a:lnTo>
                <a:lnTo>
                  <a:pt x="39808" y="18608"/>
                </a:lnTo>
                <a:lnTo>
                  <a:pt x="32778" y="13970"/>
                </a:lnTo>
                <a:lnTo>
                  <a:pt x="25766" y="6975"/>
                </a:lnTo>
                <a:lnTo>
                  <a:pt x="18735" y="4656"/>
                </a:lnTo>
                <a:lnTo>
                  <a:pt x="11705" y="2338"/>
                </a:lnTo>
                <a:lnTo>
                  <a:pt x="7030" y="0"/>
                </a:lnTo>
                <a:lnTo>
                  <a:pt x="2337" y="2338"/>
                </a:lnTo>
                <a:lnTo>
                  <a:pt x="0" y="69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096172" y="3187026"/>
            <a:ext cx="245845" cy="118623"/>
          </a:xfrm>
          <a:custGeom>
            <a:avLst/>
            <a:gdLst/>
            <a:ahLst/>
            <a:cxnLst/>
            <a:rect l="l" t="t" r="r" b="b"/>
            <a:pathLst>
              <a:path w="245845" h="118623">
                <a:moveTo>
                  <a:pt x="2356" y="4656"/>
                </a:moveTo>
                <a:lnTo>
                  <a:pt x="0" y="9294"/>
                </a:lnTo>
                <a:lnTo>
                  <a:pt x="0" y="16269"/>
                </a:lnTo>
                <a:lnTo>
                  <a:pt x="2356" y="23264"/>
                </a:lnTo>
                <a:lnTo>
                  <a:pt x="9367" y="30240"/>
                </a:lnTo>
                <a:lnTo>
                  <a:pt x="16398" y="37216"/>
                </a:lnTo>
                <a:lnTo>
                  <a:pt x="21073" y="39534"/>
                </a:lnTo>
                <a:lnTo>
                  <a:pt x="28103" y="44191"/>
                </a:lnTo>
                <a:lnTo>
                  <a:pt x="35134" y="48848"/>
                </a:lnTo>
                <a:lnTo>
                  <a:pt x="44483" y="55824"/>
                </a:lnTo>
                <a:lnTo>
                  <a:pt x="49176" y="55824"/>
                </a:lnTo>
                <a:lnTo>
                  <a:pt x="53851" y="60480"/>
                </a:lnTo>
                <a:lnTo>
                  <a:pt x="58544" y="60480"/>
                </a:lnTo>
                <a:lnTo>
                  <a:pt x="65556" y="65118"/>
                </a:lnTo>
                <a:lnTo>
                  <a:pt x="70249" y="67456"/>
                </a:lnTo>
                <a:lnTo>
                  <a:pt x="74924" y="69775"/>
                </a:lnTo>
                <a:lnTo>
                  <a:pt x="81954" y="72113"/>
                </a:lnTo>
                <a:lnTo>
                  <a:pt x="91322" y="76750"/>
                </a:lnTo>
                <a:lnTo>
                  <a:pt x="95997" y="79088"/>
                </a:lnTo>
                <a:lnTo>
                  <a:pt x="103027" y="81407"/>
                </a:lnTo>
                <a:lnTo>
                  <a:pt x="107702" y="83726"/>
                </a:lnTo>
                <a:lnTo>
                  <a:pt x="114733" y="86064"/>
                </a:lnTo>
                <a:lnTo>
                  <a:pt x="121744" y="88383"/>
                </a:lnTo>
                <a:lnTo>
                  <a:pt x="128775" y="90721"/>
                </a:lnTo>
                <a:lnTo>
                  <a:pt x="133449" y="95358"/>
                </a:lnTo>
                <a:lnTo>
                  <a:pt x="140480" y="97697"/>
                </a:lnTo>
                <a:lnTo>
                  <a:pt x="145154" y="100015"/>
                </a:lnTo>
                <a:lnTo>
                  <a:pt x="149848" y="102334"/>
                </a:lnTo>
                <a:lnTo>
                  <a:pt x="156879" y="102334"/>
                </a:lnTo>
                <a:lnTo>
                  <a:pt x="161553" y="106991"/>
                </a:lnTo>
                <a:lnTo>
                  <a:pt x="170921" y="109329"/>
                </a:lnTo>
                <a:lnTo>
                  <a:pt x="182626" y="111648"/>
                </a:lnTo>
                <a:lnTo>
                  <a:pt x="189637" y="113966"/>
                </a:lnTo>
                <a:lnTo>
                  <a:pt x="199005" y="116305"/>
                </a:lnTo>
                <a:lnTo>
                  <a:pt x="206036" y="116305"/>
                </a:lnTo>
                <a:lnTo>
                  <a:pt x="213067" y="118623"/>
                </a:lnTo>
                <a:lnTo>
                  <a:pt x="222415" y="118623"/>
                </a:lnTo>
                <a:lnTo>
                  <a:pt x="227109" y="116305"/>
                </a:lnTo>
                <a:lnTo>
                  <a:pt x="231783" y="116305"/>
                </a:lnTo>
                <a:lnTo>
                  <a:pt x="236477" y="109329"/>
                </a:lnTo>
                <a:lnTo>
                  <a:pt x="241151" y="102334"/>
                </a:lnTo>
                <a:lnTo>
                  <a:pt x="243488" y="95358"/>
                </a:lnTo>
                <a:lnTo>
                  <a:pt x="245845" y="86064"/>
                </a:lnTo>
                <a:lnTo>
                  <a:pt x="243488" y="79088"/>
                </a:lnTo>
                <a:lnTo>
                  <a:pt x="238814" y="72113"/>
                </a:lnTo>
                <a:lnTo>
                  <a:pt x="236477" y="67456"/>
                </a:lnTo>
                <a:lnTo>
                  <a:pt x="231783" y="65118"/>
                </a:lnTo>
                <a:lnTo>
                  <a:pt x="227109" y="62799"/>
                </a:lnTo>
                <a:lnTo>
                  <a:pt x="222415" y="60480"/>
                </a:lnTo>
                <a:lnTo>
                  <a:pt x="215404" y="55824"/>
                </a:lnTo>
                <a:lnTo>
                  <a:pt x="206036" y="53505"/>
                </a:lnTo>
                <a:lnTo>
                  <a:pt x="201362" y="51167"/>
                </a:lnTo>
                <a:lnTo>
                  <a:pt x="196668" y="51167"/>
                </a:lnTo>
                <a:lnTo>
                  <a:pt x="189637" y="48848"/>
                </a:lnTo>
                <a:lnTo>
                  <a:pt x="184963" y="48848"/>
                </a:lnTo>
                <a:lnTo>
                  <a:pt x="177932" y="46510"/>
                </a:lnTo>
                <a:lnTo>
                  <a:pt x="170921" y="44191"/>
                </a:lnTo>
                <a:lnTo>
                  <a:pt x="163890" y="41872"/>
                </a:lnTo>
                <a:lnTo>
                  <a:pt x="156879" y="41872"/>
                </a:lnTo>
                <a:lnTo>
                  <a:pt x="149848" y="39534"/>
                </a:lnTo>
                <a:lnTo>
                  <a:pt x="142817" y="39534"/>
                </a:lnTo>
                <a:lnTo>
                  <a:pt x="135806" y="37216"/>
                </a:lnTo>
                <a:lnTo>
                  <a:pt x="131112" y="34897"/>
                </a:lnTo>
                <a:lnTo>
                  <a:pt x="121744" y="32559"/>
                </a:lnTo>
                <a:lnTo>
                  <a:pt x="117070" y="32559"/>
                </a:lnTo>
                <a:lnTo>
                  <a:pt x="107702" y="30240"/>
                </a:lnTo>
                <a:lnTo>
                  <a:pt x="103027" y="30240"/>
                </a:lnTo>
                <a:lnTo>
                  <a:pt x="95997" y="27902"/>
                </a:lnTo>
                <a:lnTo>
                  <a:pt x="88966" y="25583"/>
                </a:lnTo>
                <a:lnTo>
                  <a:pt x="81954" y="25583"/>
                </a:lnTo>
                <a:lnTo>
                  <a:pt x="77261" y="23264"/>
                </a:lnTo>
                <a:lnTo>
                  <a:pt x="70249" y="20926"/>
                </a:lnTo>
                <a:lnTo>
                  <a:pt x="65556" y="20926"/>
                </a:lnTo>
                <a:lnTo>
                  <a:pt x="60881" y="18608"/>
                </a:lnTo>
                <a:lnTo>
                  <a:pt x="58544" y="18608"/>
                </a:lnTo>
                <a:lnTo>
                  <a:pt x="51513" y="16269"/>
                </a:lnTo>
                <a:lnTo>
                  <a:pt x="46839" y="13951"/>
                </a:lnTo>
                <a:lnTo>
                  <a:pt x="37471" y="9294"/>
                </a:lnTo>
                <a:lnTo>
                  <a:pt x="30440" y="6975"/>
                </a:lnTo>
                <a:lnTo>
                  <a:pt x="21073" y="4656"/>
                </a:lnTo>
                <a:lnTo>
                  <a:pt x="16398" y="2318"/>
                </a:lnTo>
                <a:lnTo>
                  <a:pt x="9367" y="0"/>
                </a:lnTo>
                <a:lnTo>
                  <a:pt x="4693" y="2318"/>
                </a:lnTo>
                <a:lnTo>
                  <a:pt x="2356" y="46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367764" y="2293841"/>
            <a:ext cx="121744" cy="123201"/>
          </a:xfrm>
          <a:custGeom>
            <a:avLst/>
            <a:gdLst/>
            <a:ahLst/>
            <a:cxnLst/>
            <a:rect l="l" t="t" r="r" b="b"/>
            <a:pathLst>
              <a:path w="121744" h="123201">
                <a:moveTo>
                  <a:pt x="7011" y="58162"/>
                </a:moveTo>
                <a:lnTo>
                  <a:pt x="2337" y="67397"/>
                </a:lnTo>
                <a:lnTo>
                  <a:pt x="2337" y="74471"/>
                </a:lnTo>
                <a:lnTo>
                  <a:pt x="0" y="83706"/>
                </a:lnTo>
                <a:lnTo>
                  <a:pt x="0" y="111608"/>
                </a:lnTo>
                <a:lnTo>
                  <a:pt x="4674" y="116324"/>
                </a:lnTo>
                <a:lnTo>
                  <a:pt x="7011" y="118682"/>
                </a:lnTo>
                <a:lnTo>
                  <a:pt x="11705" y="120844"/>
                </a:lnTo>
                <a:lnTo>
                  <a:pt x="16379" y="123201"/>
                </a:lnTo>
                <a:lnTo>
                  <a:pt x="23410" y="123201"/>
                </a:lnTo>
                <a:lnTo>
                  <a:pt x="28084" y="120844"/>
                </a:lnTo>
                <a:lnTo>
                  <a:pt x="35115" y="116324"/>
                </a:lnTo>
                <a:lnTo>
                  <a:pt x="39789" y="111608"/>
                </a:lnTo>
                <a:lnTo>
                  <a:pt x="44483" y="106892"/>
                </a:lnTo>
                <a:lnTo>
                  <a:pt x="49157" y="102373"/>
                </a:lnTo>
                <a:lnTo>
                  <a:pt x="51494" y="95299"/>
                </a:lnTo>
                <a:lnTo>
                  <a:pt x="56188" y="90780"/>
                </a:lnTo>
                <a:lnTo>
                  <a:pt x="58525" y="83706"/>
                </a:lnTo>
                <a:lnTo>
                  <a:pt x="63219" y="76829"/>
                </a:lnTo>
                <a:lnTo>
                  <a:pt x="65556" y="69755"/>
                </a:lnTo>
                <a:lnTo>
                  <a:pt x="67893" y="65039"/>
                </a:lnTo>
                <a:lnTo>
                  <a:pt x="74924" y="60520"/>
                </a:lnTo>
                <a:lnTo>
                  <a:pt x="77261" y="55804"/>
                </a:lnTo>
                <a:lnTo>
                  <a:pt x="84272" y="53446"/>
                </a:lnTo>
                <a:lnTo>
                  <a:pt x="88966" y="51088"/>
                </a:lnTo>
                <a:lnTo>
                  <a:pt x="95997" y="53446"/>
                </a:lnTo>
                <a:lnTo>
                  <a:pt x="103008" y="51088"/>
                </a:lnTo>
                <a:lnTo>
                  <a:pt x="107702" y="51088"/>
                </a:lnTo>
                <a:lnTo>
                  <a:pt x="112376" y="48730"/>
                </a:lnTo>
                <a:lnTo>
                  <a:pt x="114713" y="44211"/>
                </a:lnTo>
                <a:lnTo>
                  <a:pt x="117050" y="39495"/>
                </a:lnTo>
                <a:lnTo>
                  <a:pt x="119407" y="34779"/>
                </a:lnTo>
                <a:lnTo>
                  <a:pt x="121744" y="30260"/>
                </a:lnTo>
                <a:lnTo>
                  <a:pt x="121744" y="20828"/>
                </a:lnTo>
                <a:lnTo>
                  <a:pt x="119407" y="16309"/>
                </a:lnTo>
                <a:lnTo>
                  <a:pt x="117050" y="9235"/>
                </a:lnTo>
                <a:lnTo>
                  <a:pt x="114713" y="6877"/>
                </a:lnTo>
                <a:lnTo>
                  <a:pt x="110039" y="0"/>
                </a:lnTo>
                <a:lnTo>
                  <a:pt x="84272" y="0"/>
                </a:lnTo>
                <a:lnTo>
                  <a:pt x="77261" y="2357"/>
                </a:lnTo>
                <a:lnTo>
                  <a:pt x="67893" y="0"/>
                </a:lnTo>
                <a:lnTo>
                  <a:pt x="53851" y="0"/>
                </a:lnTo>
                <a:lnTo>
                  <a:pt x="49157" y="2357"/>
                </a:lnTo>
                <a:lnTo>
                  <a:pt x="42146" y="2357"/>
                </a:lnTo>
                <a:lnTo>
                  <a:pt x="35115" y="4715"/>
                </a:lnTo>
                <a:lnTo>
                  <a:pt x="30440" y="6877"/>
                </a:lnTo>
                <a:lnTo>
                  <a:pt x="25747" y="9235"/>
                </a:lnTo>
                <a:lnTo>
                  <a:pt x="21073" y="11593"/>
                </a:lnTo>
                <a:lnTo>
                  <a:pt x="16379" y="16309"/>
                </a:lnTo>
                <a:lnTo>
                  <a:pt x="14042" y="20828"/>
                </a:lnTo>
                <a:lnTo>
                  <a:pt x="14042" y="27902"/>
                </a:lnTo>
                <a:lnTo>
                  <a:pt x="11705" y="34779"/>
                </a:lnTo>
                <a:lnTo>
                  <a:pt x="9367" y="41853"/>
                </a:lnTo>
                <a:lnTo>
                  <a:pt x="7011" y="51088"/>
                </a:lnTo>
                <a:lnTo>
                  <a:pt x="7011" y="581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135505" y="1563751"/>
            <a:ext cx="1124437" cy="532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70"/>
              </a:lnSpc>
              <a:spcBef>
                <a:spcPts val="208"/>
              </a:spcBef>
            </a:pPr>
            <a:r>
              <a:rPr sz="6000" b="1" spc="0" baseline="3413" dirty="0" smtClean="0">
                <a:latin typeface="Calibri"/>
                <a:cs typeface="Calibri"/>
              </a:rPr>
              <a:t>Jenis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274824" y="1563751"/>
            <a:ext cx="2218423" cy="532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70"/>
              </a:lnSpc>
              <a:spcBef>
                <a:spcPts val="208"/>
              </a:spcBef>
            </a:pPr>
            <a:r>
              <a:rPr sz="6000" b="1" spc="-59" baseline="3413" dirty="0" smtClean="0">
                <a:latin typeface="Calibri"/>
                <a:cs typeface="Calibri"/>
              </a:rPr>
              <a:t>P</a:t>
            </a:r>
            <a:r>
              <a:rPr sz="6000" b="1" spc="0" baseline="3413" dirty="0" smtClean="0">
                <a:latin typeface="Calibri"/>
                <a:cs typeface="Calibri"/>
              </a:rPr>
              <a:t>emadam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506266" y="1563751"/>
            <a:ext cx="806015" cy="532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70"/>
              </a:lnSpc>
              <a:spcBef>
                <a:spcPts val="208"/>
              </a:spcBef>
            </a:pPr>
            <a:r>
              <a:rPr sz="6000" b="1" spc="0" baseline="3413" dirty="0" smtClean="0">
                <a:latin typeface="Calibri"/>
                <a:cs typeface="Calibri"/>
              </a:rPr>
              <a:t>Api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64768" y="1986305"/>
            <a:ext cx="566663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solidFill>
                  <a:srgbClr val="800080"/>
                </a:solidFill>
                <a:latin typeface="Calibri"/>
                <a:cs typeface="Calibri"/>
              </a:rPr>
              <a:t>Cair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25144" y="2352548"/>
            <a:ext cx="1196746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e</a:t>
            </a:r>
            <a:r>
              <a:rPr sz="3600" b="1" spc="4" baseline="3413" dirty="0" smtClean="0">
                <a:latin typeface="Calibri"/>
                <a:cs typeface="Calibri"/>
              </a:rPr>
              <a:t>m</a:t>
            </a:r>
            <a:r>
              <a:rPr sz="3600" b="1" spc="0" baseline="3413" dirty="0" smtClean="0">
                <a:latin typeface="Calibri"/>
                <a:cs typeface="Calibri"/>
              </a:rPr>
              <a:t>b</a:t>
            </a:r>
            <a:r>
              <a:rPr sz="3600" b="1" spc="-9" baseline="3413" dirty="0" smtClean="0">
                <a:latin typeface="Calibri"/>
                <a:cs typeface="Calibri"/>
              </a:rPr>
              <a:t>u</a:t>
            </a:r>
            <a:r>
              <a:rPr sz="3600" b="1" spc="-50" baseline="3413" dirty="0" smtClean="0">
                <a:latin typeface="Calibri"/>
                <a:cs typeface="Calibri"/>
              </a:rPr>
              <a:t>r</a:t>
            </a:r>
            <a:r>
              <a:rPr sz="3600" b="1" spc="0" baseline="3413" dirty="0" smtClean="0"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  <a:p>
            <a:pPr marL="12700" marR="45719">
              <a:lnSpc>
                <a:spcPts val="2880"/>
              </a:lnSpc>
              <a:spcBef>
                <a:spcPts val="16"/>
              </a:spcBef>
            </a:pPr>
            <a:r>
              <a:rPr sz="3600" b="1" spc="-19" baseline="1137" dirty="0" smtClean="0">
                <a:latin typeface="Calibri"/>
                <a:cs typeface="Calibri"/>
              </a:rPr>
              <a:t>F</a:t>
            </a:r>
            <a:r>
              <a:rPr sz="3600" b="1" spc="0" baseline="1137" dirty="0" smtClean="0">
                <a:latin typeface="Calibri"/>
                <a:cs typeface="Calibri"/>
              </a:rPr>
              <a:t>o</a:t>
            </a:r>
            <a:r>
              <a:rPr sz="3600" b="1" spc="4" baseline="1137" dirty="0" smtClean="0">
                <a:latin typeface="Calibri"/>
                <a:cs typeface="Calibri"/>
              </a:rPr>
              <a:t>a</a:t>
            </a:r>
            <a:r>
              <a:rPr sz="3600" b="1" spc="0" baseline="1137" dirty="0" smtClean="0">
                <a:latin typeface="Calibri"/>
                <a:cs typeface="Calibri"/>
              </a:rPr>
              <a:t>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381758" y="2352548"/>
            <a:ext cx="4856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72486" y="2352548"/>
            <a:ext cx="3705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19" baseline="3413" dirty="0" smtClean="0">
                <a:latin typeface="Calibri"/>
                <a:cs typeface="Calibri"/>
              </a:rPr>
              <a:t>s</a:t>
            </a:r>
            <a:r>
              <a:rPr sz="3600" b="1" spc="0" baseline="3413" dirty="0" smtClean="0">
                <a:latin typeface="Calibri"/>
                <a:cs typeface="Calibri"/>
              </a:rPr>
              <a:t>ti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50666" y="2352548"/>
            <a:ext cx="3649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25" baseline="3413" dirty="0" smtClean="0">
                <a:latin typeface="Calibri"/>
                <a:cs typeface="Calibri"/>
              </a:rPr>
              <a:t>k</a:t>
            </a:r>
            <a:r>
              <a:rPr sz="3600" b="1" spc="0" baseline="3413" dirty="0" smtClean="0"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171315" y="2352548"/>
            <a:ext cx="1767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64768" y="3450081"/>
            <a:ext cx="53739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solidFill>
                  <a:srgbClr val="FF0000"/>
                </a:solidFill>
                <a:latin typeface="Calibri"/>
                <a:cs typeface="Calibri"/>
              </a:rPr>
              <a:t>Gas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25144" y="3815842"/>
            <a:ext cx="819099" cy="6959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4244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arbo</a:t>
            </a:r>
            <a:endParaRPr sz="2400">
              <a:latin typeface="Calibri"/>
              <a:cs typeface="Calibri"/>
            </a:endParaRPr>
          </a:p>
          <a:p>
            <a:pPr marL="12700" marR="2945">
              <a:lnSpc>
                <a:spcPts val="2880"/>
              </a:lnSpc>
              <a:spcBef>
                <a:spcPts val="16"/>
              </a:spcBef>
            </a:pPr>
            <a:r>
              <a:rPr sz="3600" b="1" spc="0" baseline="1137" dirty="0" smtClean="0">
                <a:latin typeface="Calibri"/>
                <a:cs typeface="Calibri"/>
              </a:rPr>
              <a:t>Halon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97354" y="3815842"/>
            <a:ext cx="44419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i</a:t>
            </a:r>
            <a:r>
              <a:rPr sz="3600" b="1" spc="-44" baseline="3413" dirty="0" smtClean="0">
                <a:latin typeface="Calibri"/>
                <a:cs typeface="Calibri"/>
              </a:rPr>
              <a:t>o</a:t>
            </a:r>
            <a:r>
              <a:rPr sz="3600" b="1" spc="0" baseline="3413" dirty="0" smtClean="0">
                <a:latin typeface="Calibri"/>
                <a:cs typeface="Calibri"/>
              </a:rPr>
              <a:t>x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08478" y="3815842"/>
            <a:ext cx="22456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20216" y="4913503"/>
            <a:ext cx="63855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solidFill>
                  <a:srgbClr val="FF99FF"/>
                </a:solidFill>
                <a:latin typeface="Calibri"/>
                <a:cs typeface="Calibri"/>
              </a:rPr>
              <a:t>ad</a:t>
            </a:r>
            <a:r>
              <a:rPr sz="3600" b="1" spc="-19" baseline="3413" dirty="0" smtClean="0">
                <a:solidFill>
                  <a:srgbClr val="FF99FF"/>
                </a:solidFill>
                <a:latin typeface="Calibri"/>
                <a:cs typeface="Calibri"/>
              </a:rPr>
              <a:t>a</a:t>
            </a:r>
            <a:r>
              <a:rPr sz="3600" b="1" spc="0" baseline="3413" dirty="0" smtClean="0">
                <a:solidFill>
                  <a:srgbClr val="FF99FF"/>
                </a:solidFill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25144" y="5279263"/>
            <a:ext cx="1127252" cy="695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19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S</a:t>
            </a:r>
            <a:r>
              <a:rPr sz="3600" b="1" spc="9" baseline="3413" dirty="0" smtClean="0">
                <a:latin typeface="Calibri"/>
                <a:cs typeface="Calibri"/>
              </a:rPr>
              <a:t>o</a:t>
            </a:r>
            <a:r>
              <a:rPr sz="3600" b="1" spc="0" baseline="3413" dirty="0" smtClean="0">
                <a:latin typeface="Calibri"/>
                <a:cs typeface="Calibri"/>
              </a:rPr>
              <a:t>d</a:t>
            </a:r>
            <a:r>
              <a:rPr sz="3600" b="1" spc="-4" baseline="3413" dirty="0" smtClean="0">
                <a:latin typeface="Calibri"/>
                <a:cs typeface="Calibri"/>
              </a:rPr>
              <a:t>i</a:t>
            </a:r>
            <a:r>
              <a:rPr sz="3600" b="1" spc="0" baseline="3413" dirty="0" smtClean="0">
                <a:latin typeface="Calibri"/>
                <a:cs typeface="Calibri"/>
              </a:rPr>
              <a:t>u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880"/>
              </a:lnSpc>
              <a:spcBef>
                <a:spcPts val="16"/>
              </a:spcBef>
            </a:pPr>
            <a:r>
              <a:rPr sz="3600" b="1" spc="-39" baseline="1137" dirty="0" smtClean="0">
                <a:latin typeface="Calibri"/>
                <a:cs typeface="Calibri"/>
              </a:rPr>
              <a:t>P</a:t>
            </a:r>
            <a:r>
              <a:rPr sz="3600" b="1" spc="0" baseline="1137" dirty="0" smtClean="0">
                <a:latin typeface="Calibri"/>
                <a:cs typeface="Calibri"/>
              </a:rPr>
              <a:t>o</a:t>
            </a:r>
            <a:r>
              <a:rPr sz="3600" b="1" spc="-19" baseline="1137" dirty="0" smtClean="0">
                <a:latin typeface="Calibri"/>
                <a:cs typeface="Calibri"/>
              </a:rPr>
              <a:t>t</a:t>
            </a:r>
            <a:r>
              <a:rPr sz="3600" b="1" spc="0" baseline="1137" dirty="0" smtClean="0">
                <a:latin typeface="Calibri"/>
                <a:cs typeface="Calibri"/>
              </a:rPr>
              <a:t>assiu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1738" y="5279263"/>
            <a:ext cx="127559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i</a:t>
            </a:r>
            <a:r>
              <a:rPr sz="3600" b="1" spc="-9" baseline="3413" dirty="0" smtClean="0">
                <a:latin typeface="Calibri"/>
                <a:cs typeface="Calibri"/>
              </a:rPr>
              <a:t>c</a:t>
            </a:r>
            <a:r>
              <a:rPr sz="3600" b="1" spc="0" baseline="3413" dirty="0" smtClean="0">
                <a:latin typeface="Calibri"/>
                <a:cs typeface="Calibri"/>
              </a:rPr>
              <a:t>arbon</a:t>
            </a:r>
            <a:r>
              <a:rPr sz="3600" b="1" spc="-19" baseline="3413" dirty="0" smtClean="0">
                <a:latin typeface="Calibri"/>
                <a:cs typeface="Calibri"/>
              </a:rPr>
              <a:t>a</a:t>
            </a:r>
            <a:r>
              <a:rPr sz="3600" b="1" spc="0" baseline="3413" dirty="0" smtClean="0"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43629" y="5279263"/>
            <a:ext cx="70175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(baki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51375" y="5279263"/>
            <a:ext cx="11446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po</a:t>
            </a:r>
            <a:r>
              <a:rPr sz="3600" b="1" spc="-9" baseline="3413" dirty="0" smtClean="0">
                <a:latin typeface="Calibri"/>
                <a:cs typeface="Calibri"/>
              </a:rPr>
              <a:t>w</a:t>
            </a:r>
            <a:r>
              <a:rPr sz="3600" b="1" spc="0" baseline="3413" dirty="0" smtClean="0">
                <a:latin typeface="Calibri"/>
                <a:cs typeface="Calibri"/>
              </a:rPr>
              <a:t>der)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69210" y="5644997"/>
            <a:ext cx="127559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i</a:t>
            </a:r>
            <a:r>
              <a:rPr sz="3600" b="1" spc="-9" baseline="3413" dirty="0" smtClean="0">
                <a:latin typeface="Calibri"/>
                <a:cs typeface="Calibri"/>
              </a:rPr>
              <a:t>c</a:t>
            </a:r>
            <a:r>
              <a:rPr sz="3600" b="1" spc="0" baseline="3413" dirty="0" smtClean="0">
                <a:latin typeface="Calibri"/>
                <a:cs typeface="Calibri"/>
              </a:rPr>
              <a:t>arbon</a:t>
            </a:r>
            <a:r>
              <a:rPr sz="3600" b="1" spc="-19" baseline="3413" dirty="0" smtClean="0">
                <a:latin typeface="Calibri"/>
                <a:cs typeface="Calibri"/>
              </a:rPr>
              <a:t>a</a:t>
            </a:r>
            <a:r>
              <a:rPr sz="3600" b="1" spc="0" baseline="3413" dirty="0" smtClean="0"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93007" y="5644997"/>
            <a:ext cx="7641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(</a:t>
            </a:r>
            <a:r>
              <a:rPr sz="3600" b="1" spc="-9" baseline="3413" dirty="0" smtClean="0">
                <a:latin typeface="Calibri"/>
                <a:cs typeface="Calibri"/>
              </a:rPr>
              <a:t>p</a:t>
            </a:r>
            <a:r>
              <a:rPr sz="3600" b="1" spc="0" baseline="3413" dirty="0" smtClean="0">
                <a:latin typeface="Calibri"/>
                <a:cs typeface="Calibri"/>
              </a:rPr>
              <a:t>urp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684903" y="5644997"/>
            <a:ext cx="63024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baseline="3413" dirty="0" smtClean="0">
                <a:latin typeface="Calibri"/>
                <a:cs typeface="Calibri"/>
              </a:rPr>
              <a:t>l   </a:t>
            </a:r>
            <a:r>
              <a:rPr sz="3600" b="1" spc="179" baseline="3413" dirty="0" smtClean="0">
                <a:latin typeface="Calibri"/>
                <a:cs typeface="Calibri"/>
              </a:rPr>
              <a:t> </a:t>
            </a:r>
            <a:r>
              <a:rPr sz="3600" b="1" spc="-4" baseline="3413" dirty="0" smtClean="0">
                <a:latin typeface="Calibri"/>
                <a:cs typeface="Calibri"/>
              </a:rPr>
              <a:t>K)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25144" y="6011062"/>
            <a:ext cx="204287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M</a:t>
            </a:r>
            <a:r>
              <a:rPr sz="3600" b="1" spc="4" baseline="3413" dirty="0" smtClean="0">
                <a:latin typeface="Calibri"/>
                <a:cs typeface="Calibri"/>
              </a:rPr>
              <a:t>o</a:t>
            </a:r>
            <a:r>
              <a:rPr sz="3600" b="1" spc="0" baseline="3413" dirty="0" smtClean="0">
                <a:latin typeface="Calibri"/>
                <a:cs typeface="Calibri"/>
              </a:rPr>
              <a:t>noa</a:t>
            </a:r>
            <a:r>
              <a:rPr sz="3600" b="1" spc="4" baseline="3413" dirty="0" smtClean="0">
                <a:latin typeface="Calibri"/>
                <a:cs typeface="Calibri"/>
              </a:rPr>
              <a:t>m</a:t>
            </a:r>
            <a:r>
              <a:rPr sz="3600" b="1" spc="0" baseline="3413" dirty="0" smtClean="0">
                <a:latin typeface="Calibri"/>
                <a:cs typeface="Calibri"/>
              </a:rPr>
              <a:t>m</a:t>
            </a:r>
            <a:r>
              <a:rPr sz="3600" b="1" spc="4" baseline="3413" dirty="0" smtClean="0">
                <a:latin typeface="Calibri"/>
                <a:cs typeface="Calibri"/>
              </a:rPr>
              <a:t>o</a:t>
            </a:r>
            <a:r>
              <a:rPr sz="3600" b="1" spc="0" baseline="3413" dirty="0" smtClean="0">
                <a:latin typeface="Calibri"/>
                <a:cs typeface="Calibri"/>
              </a:rPr>
              <a:t>n</a:t>
            </a:r>
            <a:r>
              <a:rPr sz="3600" b="1" spc="-4" baseline="3413" dirty="0" smtClean="0">
                <a:latin typeface="Calibri"/>
                <a:cs typeface="Calibri"/>
              </a:rPr>
              <a:t>i</a:t>
            </a:r>
            <a:r>
              <a:rPr sz="3600" b="1" spc="0" baseline="3413" dirty="0" smtClean="0">
                <a:latin typeface="Calibri"/>
                <a:cs typeface="Calibri"/>
              </a:rPr>
              <a:t>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71417" y="6011062"/>
            <a:ext cx="1266133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919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hosph</a:t>
            </a:r>
            <a:r>
              <a:rPr sz="3600" b="1" spc="-25" baseline="3413" dirty="0" smtClean="0">
                <a:latin typeface="Calibri"/>
                <a:cs typeface="Calibri"/>
              </a:rPr>
              <a:t>a</a:t>
            </a:r>
            <a:r>
              <a:rPr sz="3600" b="1" spc="-29" baseline="3413" dirty="0" smtClean="0">
                <a:latin typeface="Calibri"/>
                <a:cs typeface="Calibri"/>
              </a:rPr>
              <a:t>t</a:t>
            </a:r>
            <a:r>
              <a:rPr sz="3600" b="1" spc="0" baseline="3413" dirty="0" smtClean="0"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  <a:p>
            <a:pPr marL="614680">
              <a:lnSpc>
                <a:spcPts val="2880"/>
              </a:lnSpc>
              <a:spcBef>
                <a:spcPts val="16"/>
              </a:spcBef>
            </a:pPr>
            <a:r>
              <a:rPr sz="3600" b="1" baseline="1137" dirty="0" smtClean="0">
                <a:latin typeface="Calibri"/>
                <a:cs typeface="Calibri"/>
              </a:rPr>
              <a:t>e    </a:t>
            </a:r>
            <a:r>
              <a:rPr sz="3600" b="1" spc="-94" baseline="1137" dirty="0" smtClean="0">
                <a:latin typeface="Calibri"/>
                <a:cs typeface="Calibri"/>
              </a:rPr>
              <a:t> </a:t>
            </a:r>
            <a:r>
              <a:rPr sz="3600" b="1" spc="-4" baseline="1137" dirty="0" smtClean="0">
                <a:latin typeface="Calibri"/>
                <a:cs typeface="Calibri"/>
              </a:rPr>
              <a:t>K)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25144" y="6376822"/>
            <a:ext cx="112725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39" baseline="3413" dirty="0" smtClean="0">
                <a:latin typeface="Calibri"/>
                <a:cs typeface="Calibri"/>
              </a:rPr>
              <a:t>P</a:t>
            </a:r>
            <a:r>
              <a:rPr sz="3600" b="1" spc="0" baseline="3413" dirty="0" smtClean="0">
                <a:latin typeface="Calibri"/>
                <a:cs typeface="Calibri"/>
              </a:rPr>
              <a:t>o</a:t>
            </a:r>
            <a:r>
              <a:rPr sz="3600" b="1" spc="-19" baseline="3413" dirty="0" smtClean="0">
                <a:latin typeface="Calibri"/>
                <a:cs typeface="Calibri"/>
              </a:rPr>
              <a:t>t</a:t>
            </a:r>
            <a:r>
              <a:rPr sz="3600" b="1" spc="0" baseline="3413" dirty="0" smtClean="0">
                <a:latin typeface="Calibri"/>
                <a:cs typeface="Calibri"/>
              </a:rPr>
              <a:t>assiu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60066" y="6376822"/>
            <a:ext cx="6560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h</a:t>
            </a:r>
            <a:r>
              <a:rPr sz="3600" b="1" spc="-4" baseline="3413" dirty="0" smtClean="0">
                <a:latin typeface="Calibri"/>
                <a:cs typeface="Calibri"/>
              </a:rPr>
              <a:t>l</a:t>
            </a:r>
            <a:r>
              <a:rPr sz="3600" b="1" spc="0" baseline="3413" dirty="0" smtClean="0">
                <a:latin typeface="Calibri"/>
                <a:cs typeface="Calibri"/>
              </a:rPr>
              <a:t>ori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30854" y="6376822"/>
            <a:ext cx="61478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0" baseline="3413" dirty="0" smtClean="0">
                <a:latin typeface="Calibri"/>
                <a:cs typeface="Calibri"/>
              </a:rPr>
              <a:t>(sup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172200" y="2866644"/>
            <a:ext cx="2458211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93014" y="1612798"/>
            <a:ext cx="5252334" cy="10953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02155">
              <a:lnSpc>
                <a:spcPts val="4585"/>
              </a:lnSpc>
              <a:spcBef>
                <a:spcPts val="229"/>
              </a:spcBef>
            </a:pPr>
            <a:r>
              <a:rPr sz="6600" b="1" spc="0" baseline="3103" dirty="0" smtClean="0">
                <a:latin typeface="Calibri"/>
                <a:cs typeface="Calibri"/>
              </a:rPr>
              <a:t>Tipe</a:t>
            </a:r>
            <a:r>
              <a:rPr sz="6600" b="1" spc="-19" baseline="3103" dirty="0" smtClean="0">
                <a:latin typeface="Calibri"/>
                <a:cs typeface="Calibri"/>
              </a:rPr>
              <a:t> </a:t>
            </a:r>
            <a:r>
              <a:rPr sz="6600" b="1" spc="-75" baseline="3103" dirty="0" smtClean="0">
                <a:latin typeface="Calibri"/>
                <a:cs typeface="Calibri"/>
              </a:rPr>
              <a:t>P</a:t>
            </a:r>
            <a:r>
              <a:rPr sz="6600" b="1" spc="0" baseline="3103" dirty="0" smtClean="0">
                <a:latin typeface="Calibri"/>
                <a:cs typeface="Calibri"/>
              </a:rPr>
              <a:t>emadam</a:t>
            </a:r>
            <a:endParaRPr sz="4400">
              <a:latin typeface="Calibri"/>
              <a:cs typeface="Calibri"/>
            </a:endParaRPr>
          </a:p>
          <a:p>
            <a:pPr marL="12700" marR="26178">
              <a:lnSpc>
                <a:spcPct val="95825"/>
              </a:lnSpc>
              <a:spcBef>
                <a:spcPts val="988"/>
              </a:spcBef>
            </a:pPr>
            <a:r>
              <a:rPr sz="2400" spc="0" dirty="0" smtClean="0">
                <a:latin typeface="Arial"/>
                <a:cs typeface="Arial"/>
              </a:rPr>
              <a:t>• </a:t>
            </a:r>
            <a:r>
              <a:rPr sz="2400" spc="534" dirty="0" smtClean="0">
                <a:latin typeface="Arial"/>
                <a:cs typeface="Arial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1. P</a:t>
            </a:r>
            <a:r>
              <a:rPr sz="2400" b="1" spc="-4" dirty="0" smtClean="0">
                <a:latin typeface="Times New Roman"/>
                <a:cs typeface="Times New Roman"/>
              </a:rPr>
              <a:t>E</a:t>
            </a:r>
            <a:r>
              <a:rPr sz="2400" b="1" spc="0" dirty="0" smtClean="0">
                <a:latin typeface="Times New Roman"/>
                <a:cs typeface="Times New Roman"/>
              </a:rPr>
              <a:t>MA</a:t>
            </a:r>
            <a:r>
              <a:rPr sz="2400" b="1" spc="-4" dirty="0" smtClean="0">
                <a:latin typeface="Times New Roman"/>
                <a:cs typeface="Times New Roman"/>
              </a:rPr>
              <a:t>D</a:t>
            </a:r>
            <a:r>
              <a:rPr sz="2400" b="1" spc="0" dirty="0" smtClean="0">
                <a:latin typeface="Times New Roman"/>
                <a:cs typeface="Times New Roman"/>
              </a:rPr>
              <a:t>AM</a:t>
            </a:r>
            <a:r>
              <a:rPr sz="2400" b="1" spc="-109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A</a:t>
            </a:r>
            <a:r>
              <a:rPr sz="2400" b="1" spc="-4" dirty="0" smtClean="0">
                <a:latin typeface="Times New Roman"/>
                <a:cs typeface="Times New Roman"/>
              </a:rPr>
              <a:t>P</a:t>
            </a:r>
            <a:r>
              <a:rPr sz="2400" b="1" spc="0" dirty="0" smtClean="0">
                <a:latin typeface="Times New Roman"/>
                <a:cs typeface="Times New Roman"/>
              </a:rPr>
              <a:t>I RINGAN </a:t>
            </a:r>
            <a:r>
              <a:rPr sz="2400" b="1" spc="25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(FIRE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24601" y="1612798"/>
            <a:ext cx="2540914" cy="10953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7613" marR="45720">
              <a:lnSpc>
                <a:spcPts val="4585"/>
              </a:lnSpc>
              <a:spcBef>
                <a:spcPts val="229"/>
              </a:spcBef>
            </a:pPr>
            <a:r>
              <a:rPr sz="6600" b="1" spc="0" baseline="3103" dirty="0" smtClean="0">
                <a:latin typeface="Calibri"/>
                <a:cs typeface="Calibri"/>
              </a:rPr>
              <a:t>Api</a:t>
            </a:r>
            <a:endParaRPr sz="4400">
              <a:latin typeface="Calibri"/>
              <a:cs typeface="Calibri"/>
            </a:endParaRPr>
          </a:p>
          <a:p>
            <a:pPr marL="12700">
              <a:lnSpc>
                <a:spcPct val="95825"/>
              </a:lnSpc>
              <a:spcBef>
                <a:spcPts val="999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E</a:t>
            </a:r>
            <a:r>
              <a:rPr sz="2400" b="1" spc="-9" dirty="0" smtClean="0">
                <a:latin typeface="Times New Roman"/>
                <a:cs typeface="Times New Roman"/>
              </a:rPr>
              <a:t>X</a:t>
            </a:r>
            <a:r>
              <a:rPr sz="2400" b="1" spc="0" dirty="0" smtClean="0">
                <a:latin typeface="Times New Roman"/>
                <a:cs typeface="Times New Roman"/>
              </a:rPr>
              <a:t>TINGUISHE</a:t>
            </a:r>
            <a:r>
              <a:rPr sz="2400" b="1" spc="-9" dirty="0" smtClean="0">
                <a:latin typeface="Times New Roman"/>
                <a:cs typeface="Times New Roman"/>
              </a:rPr>
              <a:t>R</a:t>
            </a:r>
            <a:r>
              <a:rPr sz="2400" b="1" spc="0" dirty="0" smtClean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3014" y="2778918"/>
            <a:ext cx="177800" cy="1134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77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405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07719" y="2780637"/>
            <a:ext cx="3556147" cy="11348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i.  </a:t>
            </a:r>
            <a:r>
              <a:rPr sz="2400" b="1" spc="59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Dry</a:t>
            </a:r>
            <a:r>
              <a:rPr sz="2400" b="1" spc="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po</a:t>
            </a:r>
            <a:r>
              <a:rPr sz="2400" b="1" spc="-19" dirty="0" smtClean="0">
                <a:latin typeface="Times New Roman"/>
                <a:cs typeface="Times New Roman"/>
              </a:rPr>
              <a:t>w</a:t>
            </a:r>
            <a:r>
              <a:rPr sz="2400" b="1" spc="0" dirty="0" smtClean="0">
                <a:latin typeface="Times New Roman"/>
                <a:cs typeface="Times New Roman"/>
              </a:rPr>
              <a:t>der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9375"/>
              </a:lnSpc>
              <a:spcBef>
                <a:spcPts val="540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i</a:t>
            </a:r>
            <a:r>
              <a:rPr sz="2400" b="1" spc="4" dirty="0" smtClean="0">
                <a:latin typeface="Times New Roman"/>
                <a:cs typeface="Times New Roman"/>
              </a:rPr>
              <a:t>i</a:t>
            </a:r>
            <a:r>
              <a:rPr sz="2400" b="1" spc="0" dirty="0" smtClean="0">
                <a:latin typeface="Times New Roman"/>
                <a:cs typeface="Times New Roman"/>
              </a:rPr>
              <a:t>. </a:t>
            </a:r>
            <a:r>
              <a:rPr sz="2400" b="1" spc="575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Comp</a:t>
            </a:r>
            <a:r>
              <a:rPr sz="2400" b="1" spc="-50" dirty="0" smtClean="0">
                <a:latin typeface="Times New Roman"/>
                <a:cs typeface="Times New Roman"/>
              </a:rPr>
              <a:t>r</a:t>
            </a:r>
            <a:r>
              <a:rPr sz="2400" b="1" spc="0" dirty="0" smtClean="0">
                <a:latin typeface="Times New Roman"/>
                <a:cs typeface="Times New Roman"/>
              </a:rPr>
              <a:t>ess</a:t>
            </a:r>
            <a:r>
              <a:rPr sz="2400" b="1" spc="1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gases eg.Co2 i</a:t>
            </a:r>
            <a:r>
              <a:rPr sz="2400" b="1" spc="4" dirty="0" smtClean="0">
                <a:latin typeface="Times New Roman"/>
                <a:cs typeface="Times New Roman"/>
              </a:rPr>
              <a:t>i</a:t>
            </a:r>
            <a:r>
              <a:rPr sz="2400" b="1" spc="0" dirty="0" smtClean="0">
                <a:latin typeface="Times New Roman"/>
                <a:cs typeface="Times New Roman"/>
              </a:rPr>
              <a:t>i.</a:t>
            </a:r>
            <a:r>
              <a:rPr sz="2400" b="1" spc="580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Foam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3014" y="4388516"/>
            <a:ext cx="3992325" cy="331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65"/>
              </a:lnSpc>
              <a:spcBef>
                <a:spcPts val="128"/>
              </a:spcBef>
            </a:pPr>
            <a:r>
              <a:rPr sz="2400" spc="0" dirty="0" smtClean="0">
                <a:latin typeface="Arial"/>
                <a:cs typeface="Arial"/>
              </a:rPr>
              <a:t>• </a:t>
            </a:r>
            <a:r>
              <a:rPr sz="2400" spc="534" dirty="0" smtClean="0">
                <a:latin typeface="Arial"/>
                <a:cs typeface="Arial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2. P</a:t>
            </a:r>
            <a:r>
              <a:rPr sz="2400" b="1" spc="-4" dirty="0" smtClean="0">
                <a:latin typeface="Times New Roman"/>
                <a:cs typeface="Times New Roman"/>
              </a:rPr>
              <a:t>E</a:t>
            </a:r>
            <a:r>
              <a:rPr sz="2400" b="1" spc="0" dirty="0" smtClean="0">
                <a:latin typeface="Times New Roman"/>
                <a:cs typeface="Times New Roman"/>
              </a:rPr>
              <a:t>MA</a:t>
            </a:r>
            <a:r>
              <a:rPr sz="2400" b="1" spc="-4" dirty="0" smtClean="0">
                <a:latin typeface="Times New Roman"/>
                <a:cs typeface="Times New Roman"/>
              </a:rPr>
              <a:t>D</a:t>
            </a:r>
            <a:r>
              <a:rPr sz="2400" b="1" spc="0" dirty="0" smtClean="0">
                <a:latin typeface="Times New Roman"/>
                <a:cs typeface="Times New Roman"/>
              </a:rPr>
              <a:t>AM</a:t>
            </a:r>
            <a:r>
              <a:rPr sz="2400" b="1" spc="-109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A</a:t>
            </a:r>
            <a:r>
              <a:rPr sz="2400" b="1" spc="-4" dirty="0" smtClean="0">
                <a:latin typeface="Times New Roman"/>
                <a:cs typeface="Times New Roman"/>
              </a:rPr>
              <a:t>P</a:t>
            </a:r>
            <a:r>
              <a:rPr sz="2400" b="1" spc="0" dirty="0" smtClean="0">
                <a:latin typeface="Times New Roman"/>
                <a:cs typeface="Times New Roman"/>
              </a:rPr>
              <a:t>I</a:t>
            </a:r>
            <a:r>
              <a:rPr sz="2400" b="1" spc="-3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T</a:t>
            </a:r>
            <a:r>
              <a:rPr sz="2400" b="1" spc="-9" dirty="0" smtClean="0">
                <a:latin typeface="Times New Roman"/>
                <a:cs typeface="Times New Roman"/>
              </a:rPr>
              <a:t>E</a:t>
            </a:r>
            <a:r>
              <a:rPr sz="2400" b="1" spc="-184" dirty="0" smtClean="0">
                <a:latin typeface="Times New Roman"/>
                <a:cs typeface="Times New Roman"/>
              </a:rPr>
              <a:t>T</a:t>
            </a:r>
            <a:r>
              <a:rPr sz="2400" b="1" spc="0" dirty="0" smtClean="0">
                <a:latin typeface="Times New Roman"/>
                <a:cs typeface="Times New Roman"/>
              </a:rPr>
              <a:t>AP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3014" y="4790852"/>
            <a:ext cx="177952" cy="15375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77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409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405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93419" y="4792571"/>
            <a:ext cx="2126635" cy="15375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i.  </a:t>
            </a:r>
            <a:r>
              <a:rPr sz="2400" b="1" spc="59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Fm 200</a:t>
            </a:r>
            <a:endParaRPr sz="2400">
              <a:latin typeface="Times New Roman"/>
              <a:cs typeface="Times New Roman"/>
            </a:endParaRPr>
          </a:p>
          <a:p>
            <a:pPr marL="12700" marR="39873">
              <a:lnSpc>
                <a:spcPct val="95825"/>
              </a:lnSpc>
              <a:spcBef>
                <a:spcPts val="277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i</a:t>
            </a:r>
            <a:r>
              <a:rPr sz="2400" b="1" spc="4" dirty="0" smtClean="0">
                <a:latin typeface="Times New Roman"/>
                <a:cs typeface="Times New Roman"/>
              </a:rPr>
              <a:t>i</a:t>
            </a:r>
            <a:r>
              <a:rPr sz="2400" b="1" spc="0" dirty="0" smtClean="0">
                <a:latin typeface="Times New Roman"/>
                <a:cs typeface="Times New Roman"/>
              </a:rPr>
              <a:t>. </a:t>
            </a:r>
            <a:r>
              <a:rPr sz="2400" b="1" spc="580" dirty="0" smtClean="0">
                <a:latin typeface="Times New Roman"/>
                <a:cs typeface="Times New Roman"/>
              </a:rPr>
              <a:t> </a:t>
            </a:r>
            <a:r>
              <a:rPr sz="2400" b="1" spc="-4" dirty="0" smtClean="0">
                <a:latin typeface="Times New Roman"/>
                <a:cs typeface="Times New Roman"/>
              </a:rPr>
              <a:t>C</a:t>
            </a:r>
            <a:r>
              <a:rPr sz="2400" b="1" spc="0" dirty="0" smtClean="0">
                <a:latin typeface="Times New Roman"/>
                <a:cs typeface="Times New Roman"/>
              </a:rPr>
              <a:t>O 2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9375"/>
              </a:lnSpc>
              <a:spcBef>
                <a:spcPts val="672"/>
              </a:spcBef>
            </a:pPr>
            <a:r>
              <a:rPr sz="2400" b="1" spc="0" dirty="0" smtClean="0">
                <a:latin typeface="Times New Roman"/>
                <a:cs typeface="Times New Roman"/>
              </a:rPr>
              <a:t>i</a:t>
            </a:r>
            <a:r>
              <a:rPr sz="2400" b="1" spc="4" dirty="0" smtClean="0">
                <a:latin typeface="Times New Roman"/>
                <a:cs typeface="Times New Roman"/>
              </a:rPr>
              <a:t>i</a:t>
            </a:r>
            <a:r>
              <a:rPr sz="2400" b="1" spc="0" dirty="0" smtClean="0">
                <a:latin typeface="Times New Roman"/>
                <a:cs typeface="Times New Roman"/>
              </a:rPr>
              <a:t>i.</a:t>
            </a:r>
            <a:r>
              <a:rPr sz="2400" b="1" spc="580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Dry Po</a:t>
            </a:r>
            <a:r>
              <a:rPr sz="2400" b="1" spc="-19" dirty="0" smtClean="0">
                <a:latin typeface="Times New Roman"/>
                <a:cs typeface="Times New Roman"/>
              </a:rPr>
              <a:t>w</a:t>
            </a:r>
            <a:r>
              <a:rPr sz="2400" b="1" spc="0" dirty="0" smtClean="0">
                <a:latin typeface="Times New Roman"/>
                <a:cs typeface="Times New Roman"/>
              </a:rPr>
              <a:t>der i</a:t>
            </a:r>
            <a:r>
              <a:rPr sz="2400" b="1" spc="-125" dirty="0" smtClean="0">
                <a:latin typeface="Times New Roman"/>
                <a:cs typeface="Times New Roman"/>
              </a:rPr>
              <a:t>v</a:t>
            </a:r>
            <a:r>
              <a:rPr sz="2400" b="1" spc="0" dirty="0" smtClean="0">
                <a:latin typeface="Times New Roman"/>
                <a:cs typeface="Times New Roman"/>
              </a:rPr>
              <a:t>.</a:t>
            </a:r>
            <a:r>
              <a:rPr sz="2400" b="1" spc="454" dirty="0" smtClean="0">
                <a:latin typeface="Times New Roman"/>
                <a:cs typeface="Times New Roman"/>
              </a:rPr>
              <a:t> </a:t>
            </a:r>
            <a:r>
              <a:rPr sz="2400" b="1" spc="0" dirty="0" smtClean="0">
                <a:latin typeface="Times New Roman"/>
                <a:cs typeface="Times New Roman"/>
              </a:rPr>
              <a:t>Air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149629" y="1579418"/>
            <a:ext cx="8728363" cy="51372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1554479"/>
            <a:ext cx="9144000" cy="5303518"/>
          </a:xfrm>
          <a:custGeom>
            <a:avLst/>
            <a:gdLst/>
            <a:ahLst/>
            <a:cxnLst/>
            <a:rect l="l" t="t" r="r" b="b"/>
            <a:pathLst>
              <a:path w="9144000" h="5303518">
                <a:moveTo>
                  <a:pt x="9144000" y="0"/>
                </a:moveTo>
                <a:lnTo>
                  <a:pt x="0" y="0"/>
                </a:lnTo>
                <a:lnTo>
                  <a:pt x="0" y="5303518"/>
                </a:lnTo>
                <a:lnTo>
                  <a:pt x="9144000" y="5303518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096596" y="99752"/>
            <a:ext cx="881149" cy="8312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6254" y="133003"/>
            <a:ext cx="798021" cy="7647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9144000" cy="1234439"/>
          </a:xfrm>
          <a:custGeom>
            <a:avLst/>
            <a:gdLst/>
            <a:ahLst/>
            <a:cxnLst/>
            <a:rect l="l" t="t" r="r" b="b"/>
            <a:pathLst>
              <a:path w="9144000" h="1234439">
                <a:moveTo>
                  <a:pt x="0" y="1234439"/>
                </a:moveTo>
                <a:lnTo>
                  <a:pt x="9144000" y="1234439"/>
                </a:lnTo>
                <a:lnTo>
                  <a:pt x="9144000" y="0"/>
                </a:lnTo>
                <a:lnTo>
                  <a:pt x="0" y="0"/>
                </a:lnTo>
                <a:lnTo>
                  <a:pt x="0" y="12344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87956" y="1749323"/>
            <a:ext cx="4872986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-79" baseline="3103" dirty="0" smtClean="0">
                <a:solidFill>
                  <a:srgbClr val="FFFF00"/>
                </a:solidFill>
                <a:latin typeface="Calibri"/>
                <a:cs typeface="Calibri"/>
              </a:rPr>
              <a:t>P</a:t>
            </a:r>
            <a:r>
              <a:rPr sz="6600" spc="0" baseline="3103" dirty="0" smtClean="0">
                <a:solidFill>
                  <a:srgbClr val="FFFF00"/>
                </a:solidFill>
                <a:latin typeface="Calibri"/>
                <a:cs typeface="Calibri"/>
              </a:rPr>
              <a:t>emadam</a:t>
            </a:r>
            <a:r>
              <a:rPr sz="6600" spc="-25" baseline="3103" dirty="0" smtClean="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sz="6600" spc="0" baseline="3103" dirty="0" smtClean="0">
                <a:solidFill>
                  <a:srgbClr val="FFFF00"/>
                </a:solidFill>
                <a:latin typeface="Calibri"/>
                <a:cs typeface="Calibri"/>
              </a:rPr>
              <a:t>api Rin</a:t>
            </a:r>
            <a:r>
              <a:rPr sz="6600" spc="-75" baseline="3103" dirty="0" smtClean="0">
                <a:solidFill>
                  <a:srgbClr val="FFFF00"/>
                </a:solidFill>
                <a:latin typeface="Calibri"/>
                <a:cs typeface="Calibri"/>
              </a:rPr>
              <a:t>g</a:t>
            </a:r>
            <a:r>
              <a:rPr sz="6600" spc="0" baseline="3103" dirty="0" smtClean="0">
                <a:solidFill>
                  <a:srgbClr val="FFFF00"/>
                </a:solidFill>
                <a:latin typeface="Calibri"/>
                <a:cs typeface="Calibri"/>
              </a:rPr>
              <a:t>an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01583" y="100583"/>
            <a:ext cx="862583" cy="8625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object 80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648960" y="1249511"/>
            <a:ext cx="303005" cy="1035471"/>
          </a:xfrm>
          <a:custGeom>
            <a:avLst/>
            <a:gdLst/>
            <a:ahLst/>
            <a:cxnLst/>
            <a:rect l="l" t="t" r="r" b="b"/>
            <a:pathLst>
              <a:path w="303005" h="1035471">
                <a:moveTo>
                  <a:pt x="82911" y="220065"/>
                </a:moveTo>
                <a:lnTo>
                  <a:pt x="82911" y="217042"/>
                </a:lnTo>
                <a:lnTo>
                  <a:pt x="81400" y="214033"/>
                </a:lnTo>
                <a:lnTo>
                  <a:pt x="81400" y="185396"/>
                </a:lnTo>
                <a:lnTo>
                  <a:pt x="82911" y="182386"/>
                </a:lnTo>
                <a:lnTo>
                  <a:pt x="82911" y="179364"/>
                </a:lnTo>
                <a:lnTo>
                  <a:pt x="84423" y="174843"/>
                </a:lnTo>
                <a:lnTo>
                  <a:pt x="84423" y="171833"/>
                </a:lnTo>
                <a:lnTo>
                  <a:pt x="85921" y="168811"/>
                </a:lnTo>
                <a:lnTo>
                  <a:pt x="85921" y="167312"/>
                </a:lnTo>
                <a:lnTo>
                  <a:pt x="87433" y="162791"/>
                </a:lnTo>
                <a:lnTo>
                  <a:pt x="88944" y="159769"/>
                </a:lnTo>
                <a:lnTo>
                  <a:pt x="88944" y="156759"/>
                </a:lnTo>
                <a:lnTo>
                  <a:pt x="90443" y="153737"/>
                </a:lnTo>
                <a:lnTo>
                  <a:pt x="90443" y="150727"/>
                </a:lnTo>
                <a:lnTo>
                  <a:pt x="91954" y="147717"/>
                </a:lnTo>
                <a:lnTo>
                  <a:pt x="91954" y="144695"/>
                </a:lnTo>
                <a:lnTo>
                  <a:pt x="93466" y="141685"/>
                </a:lnTo>
                <a:lnTo>
                  <a:pt x="93466" y="138675"/>
                </a:lnTo>
                <a:lnTo>
                  <a:pt x="94977" y="135653"/>
                </a:lnTo>
                <a:lnTo>
                  <a:pt x="96476" y="132643"/>
                </a:lnTo>
                <a:lnTo>
                  <a:pt x="96476" y="129621"/>
                </a:lnTo>
                <a:lnTo>
                  <a:pt x="97987" y="123601"/>
                </a:lnTo>
                <a:lnTo>
                  <a:pt x="99499" y="119080"/>
                </a:lnTo>
                <a:lnTo>
                  <a:pt x="99499" y="110039"/>
                </a:lnTo>
                <a:lnTo>
                  <a:pt x="100997" y="107016"/>
                </a:lnTo>
                <a:lnTo>
                  <a:pt x="102509" y="102495"/>
                </a:lnTo>
                <a:lnTo>
                  <a:pt x="105519" y="97974"/>
                </a:lnTo>
                <a:lnTo>
                  <a:pt x="108542" y="93453"/>
                </a:lnTo>
                <a:lnTo>
                  <a:pt x="111552" y="88932"/>
                </a:lnTo>
                <a:lnTo>
                  <a:pt x="114575" y="84411"/>
                </a:lnTo>
                <a:lnTo>
                  <a:pt x="117585" y="79890"/>
                </a:lnTo>
                <a:lnTo>
                  <a:pt x="120595" y="76868"/>
                </a:lnTo>
                <a:lnTo>
                  <a:pt x="122106" y="72347"/>
                </a:lnTo>
                <a:lnTo>
                  <a:pt x="125116" y="69337"/>
                </a:lnTo>
                <a:lnTo>
                  <a:pt x="128139" y="66328"/>
                </a:lnTo>
                <a:lnTo>
                  <a:pt x="131149" y="61807"/>
                </a:lnTo>
                <a:lnTo>
                  <a:pt x="132661" y="58784"/>
                </a:lnTo>
                <a:lnTo>
                  <a:pt x="134172" y="55775"/>
                </a:lnTo>
                <a:lnTo>
                  <a:pt x="135671" y="52752"/>
                </a:lnTo>
                <a:lnTo>
                  <a:pt x="135671" y="45222"/>
                </a:lnTo>
                <a:lnTo>
                  <a:pt x="132661" y="40701"/>
                </a:lnTo>
                <a:lnTo>
                  <a:pt x="132661" y="37691"/>
                </a:lnTo>
                <a:lnTo>
                  <a:pt x="129651" y="33170"/>
                </a:lnTo>
                <a:lnTo>
                  <a:pt x="128139" y="28636"/>
                </a:lnTo>
                <a:lnTo>
                  <a:pt x="125116" y="24115"/>
                </a:lnTo>
                <a:lnTo>
                  <a:pt x="123618" y="19594"/>
                </a:lnTo>
                <a:lnTo>
                  <a:pt x="120595" y="15074"/>
                </a:lnTo>
                <a:lnTo>
                  <a:pt x="117585" y="12064"/>
                </a:lnTo>
                <a:lnTo>
                  <a:pt x="114575" y="9054"/>
                </a:lnTo>
                <a:lnTo>
                  <a:pt x="113063" y="6032"/>
                </a:lnTo>
                <a:lnTo>
                  <a:pt x="110053" y="1511"/>
                </a:lnTo>
                <a:lnTo>
                  <a:pt x="110053" y="0"/>
                </a:lnTo>
                <a:lnTo>
                  <a:pt x="85921" y="7543"/>
                </a:lnTo>
                <a:lnTo>
                  <a:pt x="81400" y="9054"/>
                </a:lnTo>
                <a:lnTo>
                  <a:pt x="75379" y="10553"/>
                </a:lnTo>
                <a:lnTo>
                  <a:pt x="70845" y="12064"/>
                </a:lnTo>
                <a:lnTo>
                  <a:pt x="67835" y="15073"/>
                </a:lnTo>
                <a:lnTo>
                  <a:pt x="63314" y="18096"/>
                </a:lnTo>
                <a:lnTo>
                  <a:pt x="58792" y="21106"/>
                </a:lnTo>
                <a:lnTo>
                  <a:pt x="54271" y="25627"/>
                </a:lnTo>
                <a:lnTo>
                  <a:pt x="51248" y="28636"/>
                </a:lnTo>
                <a:lnTo>
                  <a:pt x="48238" y="31659"/>
                </a:lnTo>
                <a:lnTo>
                  <a:pt x="45227" y="36180"/>
                </a:lnTo>
                <a:lnTo>
                  <a:pt x="42205" y="40701"/>
                </a:lnTo>
                <a:lnTo>
                  <a:pt x="39195" y="45222"/>
                </a:lnTo>
                <a:lnTo>
                  <a:pt x="34673" y="49742"/>
                </a:lnTo>
                <a:lnTo>
                  <a:pt x="33162" y="54263"/>
                </a:lnTo>
                <a:lnTo>
                  <a:pt x="30151" y="58784"/>
                </a:lnTo>
                <a:lnTo>
                  <a:pt x="28640" y="64816"/>
                </a:lnTo>
                <a:lnTo>
                  <a:pt x="25630" y="69337"/>
                </a:lnTo>
                <a:lnTo>
                  <a:pt x="24119" y="73858"/>
                </a:lnTo>
                <a:lnTo>
                  <a:pt x="21108" y="79890"/>
                </a:lnTo>
                <a:lnTo>
                  <a:pt x="19597" y="85923"/>
                </a:lnTo>
                <a:lnTo>
                  <a:pt x="16574" y="90444"/>
                </a:lnTo>
                <a:lnTo>
                  <a:pt x="15075" y="96463"/>
                </a:lnTo>
                <a:lnTo>
                  <a:pt x="13564" y="102495"/>
                </a:lnTo>
                <a:lnTo>
                  <a:pt x="13564" y="108527"/>
                </a:lnTo>
                <a:lnTo>
                  <a:pt x="12053" y="113048"/>
                </a:lnTo>
                <a:lnTo>
                  <a:pt x="10554" y="119080"/>
                </a:lnTo>
                <a:lnTo>
                  <a:pt x="7531" y="125100"/>
                </a:lnTo>
                <a:lnTo>
                  <a:pt x="7531" y="131132"/>
                </a:lnTo>
                <a:lnTo>
                  <a:pt x="6032" y="137164"/>
                </a:lnTo>
                <a:lnTo>
                  <a:pt x="6032" y="143196"/>
                </a:lnTo>
                <a:lnTo>
                  <a:pt x="4521" y="147717"/>
                </a:lnTo>
                <a:lnTo>
                  <a:pt x="4521" y="155248"/>
                </a:lnTo>
                <a:lnTo>
                  <a:pt x="3010" y="159769"/>
                </a:lnTo>
                <a:lnTo>
                  <a:pt x="3010" y="165801"/>
                </a:lnTo>
                <a:lnTo>
                  <a:pt x="1511" y="171833"/>
                </a:lnTo>
                <a:lnTo>
                  <a:pt x="1511" y="177852"/>
                </a:lnTo>
                <a:lnTo>
                  <a:pt x="0" y="182386"/>
                </a:lnTo>
                <a:lnTo>
                  <a:pt x="0" y="271306"/>
                </a:lnTo>
                <a:lnTo>
                  <a:pt x="1511" y="274316"/>
                </a:lnTo>
                <a:lnTo>
                  <a:pt x="1511" y="281859"/>
                </a:lnTo>
                <a:lnTo>
                  <a:pt x="3010" y="284869"/>
                </a:lnTo>
                <a:lnTo>
                  <a:pt x="4521" y="289390"/>
                </a:lnTo>
                <a:lnTo>
                  <a:pt x="6032" y="293911"/>
                </a:lnTo>
                <a:lnTo>
                  <a:pt x="6032" y="296933"/>
                </a:lnTo>
                <a:lnTo>
                  <a:pt x="7531" y="302953"/>
                </a:lnTo>
                <a:lnTo>
                  <a:pt x="10554" y="307486"/>
                </a:lnTo>
                <a:lnTo>
                  <a:pt x="12053" y="313506"/>
                </a:lnTo>
                <a:lnTo>
                  <a:pt x="12053" y="316528"/>
                </a:lnTo>
                <a:lnTo>
                  <a:pt x="13564" y="319538"/>
                </a:lnTo>
                <a:lnTo>
                  <a:pt x="13564" y="322548"/>
                </a:lnTo>
                <a:lnTo>
                  <a:pt x="15075" y="325570"/>
                </a:lnTo>
                <a:lnTo>
                  <a:pt x="15075" y="330091"/>
                </a:lnTo>
                <a:lnTo>
                  <a:pt x="16574" y="333101"/>
                </a:lnTo>
                <a:lnTo>
                  <a:pt x="16574" y="336123"/>
                </a:lnTo>
                <a:lnTo>
                  <a:pt x="18086" y="339133"/>
                </a:lnTo>
                <a:lnTo>
                  <a:pt x="19597" y="342143"/>
                </a:lnTo>
                <a:lnTo>
                  <a:pt x="21108" y="346664"/>
                </a:lnTo>
                <a:lnTo>
                  <a:pt x="21108" y="349686"/>
                </a:lnTo>
                <a:lnTo>
                  <a:pt x="22607" y="352696"/>
                </a:lnTo>
                <a:lnTo>
                  <a:pt x="22607" y="355718"/>
                </a:lnTo>
                <a:lnTo>
                  <a:pt x="24119" y="358728"/>
                </a:lnTo>
                <a:lnTo>
                  <a:pt x="24119" y="361738"/>
                </a:lnTo>
                <a:lnTo>
                  <a:pt x="25630" y="366259"/>
                </a:lnTo>
                <a:lnTo>
                  <a:pt x="27129" y="367770"/>
                </a:lnTo>
                <a:lnTo>
                  <a:pt x="27129" y="370779"/>
                </a:lnTo>
                <a:lnTo>
                  <a:pt x="28640" y="375300"/>
                </a:lnTo>
                <a:lnTo>
                  <a:pt x="30151" y="378323"/>
                </a:lnTo>
                <a:lnTo>
                  <a:pt x="30151" y="381333"/>
                </a:lnTo>
                <a:lnTo>
                  <a:pt x="31650" y="384355"/>
                </a:lnTo>
                <a:lnTo>
                  <a:pt x="33162" y="387365"/>
                </a:lnTo>
                <a:lnTo>
                  <a:pt x="34673" y="390374"/>
                </a:lnTo>
                <a:lnTo>
                  <a:pt x="36172" y="396407"/>
                </a:lnTo>
                <a:lnTo>
                  <a:pt x="37683" y="400928"/>
                </a:lnTo>
                <a:lnTo>
                  <a:pt x="39195" y="405448"/>
                </a:lnTo>
                <a:lnTo>
                  <a:pt x="40706" y="409969"/>
                </a:lnTo>
                <a:lnTo>
                  <a:pt x="42205" y="414490"/>
                </a:lnTo>
                <a:lnTo>
                  <a:pt x="43716" y="417513"/>
                </a:lnTo>
                <a:lnTo>
                  <a:pt x="45227" y="420522"/>
                </a:lnTo>
                <a:lnTo>
                  <a:pt x="46726" y="423532"/>
                </a:lnTo>
                <a:lnTo>
                  <a:pt x="48238" y="425043"/>
                </a:lnTo>
                <a:lnTo>
                  <a:pt x="49749" y="428053"/>
                </a:lnTo>
                <a:lnTo>
                  <a:pt x="51248" y="431076"/>
                </a:lnTo>
                <a:lnTo>
                  <a:pt x="54271" y="435596"/>
                </a:lnTo>
                <a:lnTo>
                  <a:pt x="55782" y="438606"/>
                </a:lnTo>
                <a:lnTo>
                  <a:pt x="60303" y="443127"/>
                </a:lnTo>
                <a:lnTo>
                  <a:pt x="63314" y="449159"/>
                </a:lnTo>
                <a:lnTo>
                  <a:pt x="66324" y="453680"/>
                </a:lnTo>
                <a:lnTo>
                  <a:pt x="69347" y="458201"/>
                </a:lnTo>
                <a:lnTo>
                  <a:pt x="72357" y="464233"/>
                </a:lnTo>
                <a:lnTo>
                  <a:pt x="73868" y="467243"/>
                </a:lnTo>
                <a:lnTo>
                  <a:pt x="75379" y="470265"/>
                </a:lnTo>
                <a:lnTo>
                  <a:pt x="78390" y="473275"/>
                </a:lnTo>
                <a:lnTo>
                  <a:pt x="79901" y="476285"/>
                </a:lnTo>
                <a:lnTo>
                  <a:pt x="81400" y="479307"/>
                </a:lnTo>
                <a:lnTo>
                  <a:pt x="82911" y="480819"/>
                </a:lnTo>
                <a:lnTo>
                  <a:pt x="85921" y="483828"/>
                </a:lnTo>
                <a:lnTo>
                  <a:pt x="87433" y="488349"/>
                </a:lnTo>
                <a:lnTo>
                  <a:pt x="88944" y="489860"/>
                </a:lnTo>
                <a:lnTo>
                  <a:pt x="91954" y="492870"/>
                </a:lnTo>
                <a:lnTo>
                  <a:pt x="93466" y="497391"/>
                </a:lnTo>
                <a:lnTo>
                  <a:pt x="96476" y="500401"/>
                </a:lnTo>
                <a:lnTo>
                  <a:pt x="99499" y="504934"/>
                </a:lnTo>
                <a:lnTo>
                  <a:pt x="102509" y="510954"/>
                </a:lnTo>
                <a:lnTo>
                  <a:pt x="107030" y="516986"/>
                </a:lnTo>
                <a:lnTo>
                  <a:pt x="110053" y="521507"/>
                </a:lnTo>
                <a:lnTo>
                  <a:pt x="113063" y="527539"/>
                </a:lnTo>
                <a:lnTo>
                  <a:pt x="117585" y="532060"/>
                </a:lnTo>
                <a:lnTo>
                  <a:pt x="120595" y="538092"/>
                </a:lnTo>
                <a:lnTo>
                  <a:pt x="123618" y="542613"/>
                </a:lnTo>
                <a:lnTo>
                  <a:pt x="126628" y="547134"/>
                </a:lnTo>
                <a:lnTo>
                  <a:pt x="129651" y="551655"/>
                </a:lnTo>
                <a:lnTo>
                  <a:pt x="132661" y="554665"/>
                </a:lnTo>
                <a:lnTo>
                  <a:pt x="135671" y="559186"/>
                </a:lnTo>
                <a:lnTo>
                  <a:pt x="137182" y="560697"/>
                </a:lnTo>
                <a:lnTo>
                  <a:pt x="138694" y="565218"/>
                </a:lnTo>
                <a:lnTo>
                  <a:pt x="141704" y="568227"/>
                </a:lnTo>
                <a:lnTo>
                  <a:pt x="143215" y="571250"/>
                </a:lnTo>
                <a:lnTo>
                  <a:pt x="144714" y="574260"/>
                </a:lnTo>
                <a:lnTo>
                  <a:pt x="147737" y="577269"/>
                </a:lnTo>
                <a:lnTo>
                  <a:pt x="149248" y="581803"/>
                </a:lnTo>
                <a:lnTo>
                  <a:pt x="150747" y="584813"/>
                </a:lnTo>
                <a:lnTo>
                  <a:pt x="152258" y="589334"/>
                </a:lnTo>
                <a:lnTo>
                  <a:pt x="156780" y="595366"/>
                </a:lnTo>
                <a:lnTo>
                  <a:pt x="158291" y="599887"/>
                </a:lnTo>
                <a:lnTo>
                  <a:pt x="161301" y="605919"/>
                </a:lnTo>
                <a:lnTo>
                  <a:pt x="161301" y="608929"/>
                </a:lnTo>
                <a:lnTo>
                  <a:pt x="164324" y="611938"/>
                </a:lnTo>
                <a:lnTo>
                  <a:pt x="165823" y="614961"/>
                </a:lnTo>
                <a:lnTo>
                  <a:pt x="167334" y="617970"/>
                </a:lnTo>
                <a:lnTo>
                  <a:pt x="168846" y="620980"/>
                </a:lnTo>
                <a:lnTo>
                  <a:pt x="170344" y="624003"/>
                </a:lnTo>
                <a:lnTo>
                  <a:pt x="171856" y="627012"/>
                </a:lnTo>
                <a:lnTo>
                  <a:pt x="173367" y="631533"/>
                </a:lnTo>
                <a:lnTo>
                  <a:pt x="174866" y="634556"/>
                </a:lnTo>
                <a:lnTo>
                  <a:pt x="176377" y="637565"/>
                </a:lnTo>
                <a:lnTo>
                  <a:pt x="177889" y="640575"/>
                </a:lnTo>
                <a:lnTo>
                  <a:pt x="179387" y="645096"/>
                </a:lnTo>
                <a:lnTo>
                  <a:pt x="180899" y="648118"/>
                </a:lnTo>
                <a:lnTo>
                  <a:pt x="182410" y="651128"/>
                </a:lnTo>
                <a:lnTo>
                  <a:pt x="183922" y="654151"/>
                </a:lnTo>
                <a:lnTo>
                  <a:pt x="185420" y="658672"/>
                </a:lnTo>
                <a:lnTo>
                  <a:pt x="186932" y="661681"/>
                </a:lnTo>
                <a:lnTo>
                  <a:pt x="188443" y="664691"/>
                </a:lnTo>
                <a:lnTo>
                  <a:pt x="189942" y="667713"/>
                </a:lnTo>
                <a:lnTo>
                  <a:pt x="191453" y="672234"/>
                </a:lnTo>
                <a:lnTo>
                  <a:pt x="192965" y="675244"/>
                </a:lnTo>
                <a:lnTo>
                  <a:pt x="194463" y="678254"/>
                </a:lnTo>
                <a:lnTo>
                  <a:pt x="195975" y="681276"/>
                </a:lnTo>
                <a:lnTo>
                  <a:pt x="197486" y="684286"/>
                </a:lnTo>
                <a:lnTo>
                  <a:pt x="197486" y="687308"/>
                </a:lnTo>
                <a:lnTo>
                  <a:pt x="198985" y="690318"/>
                </a:lnTo>
                <a:lnTo>
                  <a:pt x="200496" y="694839"/>
                </a:lnTo>
                <a:lnTo>
                  <a:pt x="202008" y="697849"/>
                </a:lnTo>
                <a:lnTo>
                  <a:pt x="205018" y="702370"/>
                </a:lnTo>
                <a:lnTo>
                  <a:pt x="206529" y="708402"/>
                </a:lnTo>
                <a:lnTo>
                  <a:pt x="208041" y="714434"/>
                </a:lnTo>
                <a:lnTo>
                  <a:pt x="211051" y="718955"/>
                </a:lnTo>
                <a:lnTo>
                  <a:pt x="212562" y="723476"/>
                </a:lnTo>
                <a:lnTo>
                  <a:pt x="214061" y="727997"/>
                </a:lnTo>
                <a:lnTo>
                  <a:pt x="215572" y="731019"/>
                </a:lnTo>
                <a:lnTo>
                  <a:pt x="217084" y="735540"/>
                </a:lnTo>
                <a:lnTo>
                  <a:pt x="217084" y="738550"/>
                </a:lnTo>
                <a:lnTo>
                  <a:pt x="218582" y="741560"/>
                </a:lnTo>
                <a:lnTo>
                  <a:pt x="218582" y="752113"/>
                </a:lnTo>
                <a:lnTo>
                  <a:pt x="220094" y="756634"/>
                </a:lnTo>
                <a:lnTo>
                  <a:pt x="220094" y="773219"/>
                </a:lnTo>
                <a:lnTo>
                  <a:pt x="218582" y="776229"/>
                </a:lnTo>
                <a:lnTo>
                  <a:pt x="218582" y="789791"/>
                </a:lnTo>
                <a:lnTo>
                  <a:pt x="217084" y="794312"/>
                </a:lnTo>
                <a:lnTo>
                  <a:pt x="217084" y="803354"/>
                </a:lnTo>
                <a:lnTo>
                  <a:pt x="215572" y="807888"/>
                </a:lnTo>
                <a:lnTo>
                  <a:pt x="215572" y="812409"/>
                </a:lnTo>
                <a:lnTo>
                  <a:pt x="214061" y="816930"/>
                </a:lnTo>
                <a:lnTo>
                  <a:pt x="214061" y="819939"/>
                </a:lnTo>
                <a:lnTo>
                  <a:pt x="212562" y="824460"/>
                </a:lnTo>
                <a:lnTo>
                  <a:pt x="211051" y="828981"/>
                </a:lnTo>
                <a:lnTo>
                  <a:pt x="211051" y="833502"/>
                </a:lnTo>
                <a:lnTo>
                  <a:pt x="209539" y="836525"/>
                </a:lnTo>
                <a:lnTo>
                  <a:pt x="209539" y="841045"/>
                </a:lnTo>
                <a:lnTo>
                  <a:pt x="208041" y="844055"/>
                </a:lnTo>
                <a:lnTo>
                  <a:pt x="208041" y="848576"/>
                </a:lnTo>
                <a:lnTo>
                  <a:pt x="206529" y="851586"/>
                </a:lnTo>
                <a:lnTo>
                  <a:pt x="206529" y="854608"/>
                </a:lnTo>
                <a:lnTo>
                  <a:pt x="205018" y="857618"/>
                </a:lnTo>
                <a:lnTo>
                  <a:pt x="205018" y="860640"/>
                </a:lnTo>
                <a:lnTo>
                  <a:pt x="203519" y="863650"/>
                </a:lnTo>
                <a:lnTo>
                  <a:pt x="202008" y="866660"/>
                </a:lnTo>
                <a:lnTo>
                  <a:pt x="200496" y="869682"/>
                </a:lnTo>
                <a:lnTo>
                  <a:pt x="198985" y="874203"/>
                </a:lnTo>
                <a:lnTo>
                  <a:pt x="195975" y="877213"/>
                </a:lnTo>
                <a:lnTo>
                  <a:pt x="194463" y="880235"/>
                </a:lnTo>
                <a:lnTo>
                  <a:pt x="192965" y="884756"/>
                </a:lnTo>
                <a:lnTo>
                  <a:pt x="189942" y="889277"/>
                </a:lnTo>
                <a:lnTo>
                  <a:pt x="188443" y="892287"/>
                </a:lnTo>
                <a:lnTo>
                  <a:pt x="185420" y="896808"/>
                </a:lnTo>
                <a:lnTo>
                  <a:pt x="182410" y="901329"/>
                </a:lnTo>
                <a:lnTo>
                  <a:pt x="179387" y="905850"/>
                </a:lnTo>
                <a:lnTo>
                  <a:pt x="177889" y="908872"/>
                </a:lnTo>
                <a:lnTo>
                  <a:pt x="174866" y="913393"/>
                </a:lnTo>
                <a:lnTo>
                  <a:pt x="171856" y="917914"/>
                </a:lnTo>
                <a:lnTo>
                  <a:pt x="168846" y="922435"/>
                </a:lnTo>
                <a:lnTo>
                  <a:pt x="165823" y="926956"/>
                </a:lnTo>
                <a:lnTo>
                  <a:pt x="162813" y="929966"/>
                </a:lnTo>
                <a:lnTo>
                  <a:pt x="159790" y="934487"/>
                </a:lnTo>
                <a:lnTo>
                  <a:pt x="158291" y="937509"/>
                </a:lnTo>
                <a:lnTo>
                  <a:pt x="155268" y="940519"/>
                </a:lnTo>
                <a:lnTo>
                  <a:pt x="152258" y="945040"/>
                </a:lnTo>
                <a:lnTo>
                  <a:pt x="149248" y="948049"/>
                </a:lnTo>
                <a:lnTo>
                  <a:pt x="147737" y="951072"/>
                </a:lnTo>
                <a:lnTo>
                  <a:pt x="141704" y="955593"/>
                </a:lnTo>
                <a:lnTo>
                  <a:pt x="138694" y="960114"/>
                </a:lnTo>
                <a:lnTo>
                  <a:pt x="135671" y="961625"/>
                </a:lnTo>
                <a:lnTo>
                  <a:pt x="132661" y="963123"/>
                </a:lnTo>
                <a:lnTo>
                  <a:pt x="123618" y="963123"/>
                </a:lnTo>
                <a:lnTo>
                  <a:pt x="120595" y="964635"/>
                </a:lnTo>
                <a:lnTo>
                  <a:pt x="114575" y="966146"/>
                </a:lnTo>
                <a:lnTo>
                  <a:pt x="110053" y="969155"/>
                </a:lnTo>
                <a:lnTo>
                  <a:pt x="105519" y="972165"/>
                </a:lnTo>
                <a:lnTo>
                  <a:pt x="102509" y="973676"/>
                </a:lnTo>
                <a:lnTo>
                  <a:pt x="99499" y="975188"/>
                </a:lnTo>
                <a:lnTo>
                  <a:pt x="141704" y="1035471"/>
                </a:lnTo>
                <a:lnTo>
                  <a:pt x="144714" y="1033972"/>
                </a:lnTo>
                <a:lnTo>
                  <a:pt x="147737" y="1033972"/>
                </a:lnTo>
                <a:lnTo>
                  <a:pt x="152258" y="1032461"/>
                </a:lnTo>
                <a:lnTo>
                  <a:pt x="153770" y="1030950"/>
                </a:lnTo>
                <a:lnTo>
                  <a:pt x="156780" y="1029452"/>
                </a:lnTo>
                <a:lnTo>
                  <a:pt x="159790" y="1029452"/>
                </a:lnTo>
                <a:lnTo>
                  <a:pt x="162813" y="1027940"/>
                </a:lnTo>
                <a:lnTo>
                  <a:pt x="165823" y="1026429"/>
                </a:lnTo>
                <a:lnTo>
                  <a:pt x="168846" y="1026429"/>
                </a:lnTo>
                <a:lnTo>
                  <a:pt x="173367" y="1023419"/>
                </a:lnTo>
                <a:lnTo>
                  <a:pt x="177889" y="1023419"/>
                </a:lnTo>
                <a:lnTo>
                  <a:pt x="180899" y="1020397"/>
                </a:lnTo>
                <a:lnTo>
                  <a:pt x="185420" y="1018898"/>
                </a:lnTo>
                <a:lnTo>
                  <a:pt x="188443" y="1017387"/>
                </a:lnTo>
                <a:lnTo>
                  <a:pt x="192965" y="1015876"/>
                </a:lnTo>
                <a:lnTo>
                  <a:pt x="195975" y="1012866"/>
                </a:lnTo>
                <a:lnTo>
                  <a:pt x="200496" y="1009857"/>
                </a:lnTo>
                <a:lnTo>
                  <a:pt x="205018" y="1008345"/>
                </a:lnTo>
                <a:lnTo>
                  <a:pt x="209539" y="1005336"/>
                </a:lnTo>
                <a:lnTo>
                  <a:pt x="214061" y="1002313"/>
                </a:lnTo>
                <a:lnTo>
                  <a:pt x="217084" y="999304"/>
                </a:lnTo>
                <a:lnTo>
                  <a:pt x="221605" y="996281"/>
                </a:lnTo>
                <a:lnTo>
                  <a:pt x="226127" y="993271"/>
                </a:lnTo>
                <a:lnTo>
                  <a:pt x="229137" y="990262"/>
                </a:lnTo>
                <a:lnTo>
                  <a:pt x="233658" y="987239"/>
                </a:lnTo>
                <a:lnTo>
                  <a:pt x="236681" y="982718"/>
                </a:lnTo>
                <a:lnTo>
                  <a:pt x="241203" y="979709"/>
                </a:lnTo>
                <a:lnTo>
                  <a:pt x="244213" y="973676"/>
                </a:lnTo>
                <a:lnTo>
                  <a:pt x="247236" y="970667"/>
                </a:lnTo>
                <a:lnTo>
                  <a:pt x="248734" y="966146"/>
                </a:lnTo>
                <a:lnTo>
                  <a:pt x="253256" y="963123"/>
                </a:lnTo>
                <a:lnTo>
                  <a:pt x="254767" y="958602"/>
                </a:lnTo>
                <a:lnTo>
                  <a:pt x="257790" y="954082"/>
                </a:lnTo>
                <a:lnTo>
                  <a:pt x="260800" y="951072"/>
                </a:lnTo>
                <a:lnTo>
                  <a:pt x="263810" y="946551"/>
                </a:lnTo>
                <a:lnTo>
                  <a:pt x="265322" y="942030"/>
                </a:lnTo>
                <a:lnTo>
                  <a:pt x="266833" y="939008"/>
                </a:lnTo>
                <a:lnTo>
                  <a:pt x="269843" y="934487"/>
                </a:lnTo>
                <a:lnTo>
                  <a:pt x="271355" y="931477"/>
                </a:lnTo>
                <a:lnTo>
                  <a:pt x="272853" y="926956"/>
                </a:lnTo>
                <a:lnTo>
                  <a:pt x="275876" y="923934"/>
                </a:lnTo>
                <a:lnTo>
                  <a:pt x="277388" y="919413"/>
                </a:lnTo>
                <a:lnTo>
                  <a:pt x="278886" y="916403"/>
                </a:lnTo>
                <a:lnTo>
                  <a:pt x="280398" y="911882"/>
                </a:lnTo>
                <a:lnTo>
                  <a:pt x="281909" y="907361"/>
                </a:lnTo>
                <a:lnTo>
                  <a:pt x="283408" y="904351"/>
                </a:lnTo>
                <a:lnTo>
                  <a:pt x="284919" y="899818"/>
                </a:lnTo>
                <a:lnTo>
                  <a:pt x="286431" y="896808"/>
                </a:lnTo>
                <a:lnTo>
                  <a:pt x="287929" y="892287"/>
                </a:lnTo>
                <a:lnTo>
                  <a:pt x="289441" y="889277"/>
                </a:lnTo>
                <a:lnTo>
                  <a:pt x="290952" y="886255"/>
                </a:lnTo>
                <a:lnTo>
                  <a:pt x="290952" y="881734"/>
                </a:lnTo>
                <a:lnTo>
                  <a:pt x="292464" y="877213"/>
                </a:lnTo>
                <a:lnTo>
                  <a:pt x="293962" y="874203"/>
                </a:lnTo>
                <a:lnTo>
                  <a:pt x="295474" y="871181"/>
                </a:lnTo>
                <a:lnTo>
                  <a:pt x="295474" y="866660"/>
                </a:lnTo>
                <a:lnTo>
                  <a:pt x="296985" y="863650"/>
                </a:lnTo>
                <a:lnTo>
                  <a:pt x="296985" y="860640"/>
                </a:lnTo>
                <a:lnTo>
                  <a:pt x="299995" y="857618"/>
                </a:lnTo>
                <a:lnTo>
                  <a:pt x="299995" y="848576"/>
                </a:lnTo>
                <a:lnTo>
                  <a:pt x="301507" y="844055"/>
                </a:lnTo>
                <a:lnTo>
                  <a:pt x="301507" y="818428"/>
                </a:lnTo>
                <a:lnTo>
                  <a:pt x="303005" y="815418"/>
                </a:lnTo>
                <a:lnTo>
                  <a:pt x="301507" y="812409"/>
                </a:lnTo>
                <a:lnTo>
                  <a:pt x="301507" y="786782"/>
                </a:lnTo>
                <a:lnTo>
                  <a:pt x="299995" y="783772"/>
                </a:lnTo>
                <a:lnTo>
                  <a:pt x="299995" y="773219"/>
                </a:lnTo>
                <a:lnTo>
                  <a:pt x="298484" y="768698"/>
                </a:lnTo>
                <a:lnTo>
                  <a:pt x="298484" y="758145"/>
                </a:lnTo>
                <a:lnTo>
                  <a:pt x="296985" y="753624"/>
                </a:lnTo>
                <a:lnTo>
                  <a:pt x="296985" y="749103"/>
                </a:lnTo>
                <a:lnTo>
                  <a:pt x="295474" y="746081"/>
                </a:lnTo>
                <a:lnTo>
                  <a:pt x="295474" y="741560"/>
                </a:lnTo>
                <a:lnTo>
                  <a:pt x="293962" y="737039"/>
                </a:lnTo>
                <a:lnTo>
                  <a:pt x="293962" y="726486"/>
                </a:lnTo>
                <a:lnTo>
                  <a:pt x="292464" y="723476"/>
                </a:lnTo>
                <a:lnTo>
                  <a:pt x="292464" y="718955"/>
                </a:lnTo>
                <a:lnTo>
                  <a:pt x="290952" y="715945"/>
                </a:lnTo>
                <a:lnTo>
                  <a:pt x="290952" y="705392"/>
                </a:lnTo>
                <a:lnTo>
                  <a:pt x="289441" y="702370"/>
                </a:lnTo>
                <a:lnTo>
                  <a:pt x="289441" y="699360"/>
                </a:lnTo>
                <a:lnTo>
                  <a:pt x="287929" y="696350"/>
                </a:lnTo>
                <a:lnTo>
                  <a:pt x="287929" y="693328"/>
                </a:lnTo>
                <a:lnTo>
                  <a:pt x="286431" y="690318"/>
                </a:lnTo>
                <a:lnTo>
                  <a:pt x="286431" y="687308"/>
                </a:lnTo>
                <a:lnTo>
                  <a:pt x="284919" y="681276"/>
                </a:lnTo>
                <a:lnTo>
                  <a:pt x="284919" y="676755"/>
                </a:lnTo>
                <a:lnTo>
                  <a:pt x="283408" y="670723"/>
                </a:lnTo>
                <a:lnTo>
                  <a:pt x="281909" y="667713"/>
                </a:lnTo>
                <a:lnTo>
                  <a:pt x="280398" y="663192"/>
                </a:lnTo>
                <a:lnTo>
                  <a:pt x="278886" y="660170"/>
                </a:lnTo>
                <a:lnTo>
                  <a:pt x="277388" y="657160"/>
                </a:lnTo>
                <a:lnTo>
                  <a:pt x="275876" y="652639"/>
                </a:lnTo>
                <a:lnTo>
                  <a:pt x="274365" y="648118"/>
                </a:lnTo>
                <a:lnTo>
                  <a:pt x="272853" y="645096"/>
                </a:lnTo>
                <a:lnTo>
                  <a:pt x="269843" y="639077"/>
                </a:lnTo>
                <a:lnTo>
                  <a:pt x="268332" y="634556"/>
                </a:lnTo>
                <a:lnTo>
                  <a:pt x="265322" y="630035"/>
                </a:lnTo>
                <a:lnTo>
                  <a:pt x="263810" y="624003"/>
                </a:lnTo>
                <a:lnTo>
                  <a:pt x="262312" y="620980"/>
                </a:lnTo>
                <a:lnTo>
                  <a:pt x="260800" y="619482"/>
                </a:lnTo>
                <a:lnTo>
                  <a:pt x="259289" y="614961"/>
                </a:lnTo>
                <a:lnTo>
                  <a:pt x="257790" y="613450"/>
                </a:lnTo>
                <a:lnTo>
                  <a:pt x="256279" y="607417"/>
                </a:lnTo>
                <a:lnTo>
                  <a:pt x="253256" y="601385"/>
                </a:lnTo>
                <a:lnTo>
                  <a:pt x="251757" y="598376"/>
                </a:lnTo>
                <a:lnTo>
                  <a:pt x="250246" y="595366"/>
                </a:lnTo>
                <a:lnTo>
                  <a:pt x="248734" y="592343"/>
                </a:lnTo>
                <a:lnTo>
                  <a:pt x="247236" y="589334"/>
                </a:lnTo>
                <a:lnTo>
                  <a:pt x="245724" y="586324"/>
                </a:lnTo>
                <a:lnTo>
                  <a:pt x="244213" y="583302"/>
                </a:lnTo>
                <a:lnTo>
                  <a:pt x="242714" y="580292"/>
                </a:lnTo>
                <a:lnTo>
                  <a:pt x="241203" y="577269"/>
                </a:lnTo>
                <a:lnTo>
                  <a:pt x="239691" y="574260"/>
                </a:lnTo>
                <a:lnTo>
                  <a:pt x="238193" y="571250"/>
                </a:lnTo>
                <a:lnTo>
                  <a:pt x="236681" y="568227"/>
                </a:lnTo>
                <a:lnTo>
                  <a:pt x="235170" y="565218"/>
                </a:lnTo>
                <a:lnTo>
                  <a:pt x="233658" y="562208"/>
                </a:lnTo>
                <a:lnTo>
                  <a:pt x="232160" y="559186"/>
                </a:lnTo>
                <a:lnTo>
                  <a:pt x="230648" y="556176"/>
                </a:lnTo>
                <a:lnTo>
                  <a:pt x="229137" y="554665"/>
                </a:lnTo>
                <a:lnTo>
                  <a:pt x="226127" y="548633"/>
                </a:lnTo>
                <a:lnTo>
                  <a:pt x="223117" y="542613"/>
                </a:lnTo>
                <a:lnTo>
                  <a:pt x="220094" y="538092"/>
                </a:lnTo>
                <a:lnTo>
                  <a:pt x="218582" y="533571"/>
                </a:lnTo>
                <a:lnTo>
                  <a:pt x="215572" y="529038"/>
                </a:lnTo>
                <a:lnTo>
                  <a:pt x="212562" y="523018"/>
                </a:lnTo>
                <a:lnTo>
                  <a:pt x="209539" y="519996"/>
                </a:lnTo>
                <a:lnTo>
                  <a:pt x="208041" y="516986"/>
                </a:lnTo>
                <a:lnTo>
                  <a:pt x="206529" y="512465"/>
                </a:lnTo>
                <a:lnTo>
                  <a:pt x="203519" y="509455"/>
                </a:lnTo>
                <a:lnTo>
                  <a:pt x="200496" y="506433"/>
                </a:lnTo>
                <a:lnTo>
                  <a:pt x="198985" y="503423"/>
                </a:lnTo>
                <a:lnTo>
                  <a:pt x="197486" y="500401"/>
                </a:lnTo>
                <a:lnTo>
                  <a:pt x="195975" y="498902"/>
                </a:lnTo>
                <a:lnTo>
                  <a:pt x="192965" y="495880"/>
                </a:lnTo>
                <a:lnTo>
                  <a:pt x="189942" y="492870"/>
                </a:lnTo>
                <a:lnTo>
                  <a:pt x="188443" y="489860"/>
                </a:lnTo>
                <a:lnTo>
                  <a:pt x="186932" y="485339"/>
                </a:lnTo>
                <a:lnTo>
                  <a:pt x="183922" y="482317"/>
                </a:lnTo>
                <a:lnTo>
                  <a:pt x="180899" y="477796"/>
                </a:lnTo>
                <a:lnTo>
                  <a:pt x="177889" y="473275"/>
                </a:lnTo>
                <a:lnTo>
                  <a:pt x="176377" y="468754"/>
                </a:lnTo>
                <a:lnTo>
                  <a:pt x="173367" y="464233"/>
                </a:lnTo>
                <a:lnTo>
                  <a:pt x="170344" y="459712"/>
                </a:lnTo>
                <a:lnTo>
                  <a:pt x="167334" y="455191"/>
                </a:lnTo>
                <a:lnTo>
                  <a:pt x="164324" y="450671"/>
                </a:lnTo>
                <a:lnTo>
                  <a:pt x="161301" y="446150"/>
                </a:lnTo>
                <a:lnTo>
                  <a:pt x="158291" y="441629"/>
                </a:lnTo>
                <a:lnTo>
                  <a:pt x="155268" y="435597"/>
                </a:lnTo>
                <a:lnTo>
                  <a:pt x="152258" y="431076"/>
                </a:lnTo>
                <a:lnTo>
                  <a:pt x="149248" y="426555"/>
                </a:lnTo>
                <a:lnTo>
                  <a:pt x="146225" y="420522"/>
                </a:lnTo>
                <a:lnTo>
                  <a:pt x="143215" y="416002"/>
                </a:lnTo>
                <a:lnTo>
                  <a:pt x="141704" y="409969"/>
                </a:lnTo>
                <a:lnTo>
                  <a:pt x="138694" y="405448"/>
                </a:lnTo>
                <a:lnTo>
                  <a:pt x="135671" y="400928"/>
                </a:lnTo>
                <a:lnTo>
                  <a:pt x="134172" y="396407"/>
                </a:lnTo>
                <a:lnTo>
                  <a:pt x="131149" y="391886"/>
                </a:lnTo>
                <a:lnTo>
                  <a:pt x="129651" y="387365"/>
                </a:lnTo>
                <a:lnTo>
                  <a:pt x="128139" y="382844"/>
                </a:lnTo>
                <a:lnTo>
                  <a:pt x="125116" y="378323"/>
                </a:lnTo>
                <a:lnTo>
                  <a:pt x="123618" y="373802"/>
                </a:lnTo>
                <a:lnTo>
                  <a:pt x="122106" y="370780"/>
                </a:lnTo>
                <a:lnTo>
                  <a:pt x="120595" y="366259"/>
                </a:lnTo>
                <a:lnTo>
                  <a:pt x="119096" y="361738"/>
                </a:lnTo>
                <a:lnTo>
                  <a:pt x="117585" y="358728"/>
                </a:lnTo>
                <a:lnTo>
                  <a:pt x="116073" y="354207"/>
                </a:lnTo>
                <a:lnTo>
                  <a:pt x="114575" y="349686"/>
                </a:lnTo>
                <a:lnTo>
                  <a:pt x="113063" y="345165"/>
                </a:lnTo>
                <a:lnTo>
                  <a:pt x="111552" y="339133"/>
                </a:lnTo>
                <a:lnTo>
                  <a:pt x="110053" y="334612"/>
                </a:lnTo>
                <a:lnTo>
                  <a:pt x="108542" y="328580"/>
                </a:lnTo>
                <a:lnTo>
                  <a:pt x="107030" y="324059"/>
                </a:lnTo>
                <a:lnTo>
                  <a:pt x="105519" y="318027"/>
                </a:lnTo>
                <a:lnTo>
                  <a:pt x="104020" y="313506"/>
                </a:lnTo>
                <a:lnTo>
                  <a:pt x="102509" y="307486"/>
                </a:lnTo>
                <a:lnTo>
                  <a:pt x="100997" y="301454"/>
                </a:lnTo>
                <a:lnTo>
                  <a:pt x="99499" y="296933"/>
                </a:lnTo>
                <a:lnTo>
                  <a:pt x="99499" y="290901"/>
                </a:lnTo>
                <a:lnTo>
                  <a:pt x="97987" y="284869"/>
                </a:lnTo>
                <a:lnTo>
                  <a:pt x="96476" y="280348"/>
                </a:lnTo>
                <a:lnTo>
                  <a:pt x="94977" y="274316"/>
                </a:lnTo>
                <a:lnTo>
                  <a:pt x="93466" y="268297"/>
                </a:lnTo>
                <a:lnTo>
                  <a:pt x="91954" y="263776"/>
                </a:lnTo>
                <a:lnTo>
                  <a:pt x="90443" y="257743"/>
                </a:lnTo>
                <a:lnTo>
                  <a:pt x="90443" y="253223"/>
                </a:lnTo>
                <a:lnTo>
                  <a:pt x="88944" y="248702"/>
                </a:lnTo>
                <a:lnTo>
                  <a:pt x="87433" y="244181"/>
                </a:lnTo>
                <a:lnTo>
                  <a:pt x="87433" y="239660"/>
                </a:lnTo>
                <a:lnTo>
                  <a:pt x="85921" y="235139"/>
                </a:lnTo>
                <a:lnTo>
                  <a:pt x="85921" y="230605"/>
                </a:lnTo>
                <a:lnTo>
                  <a:pt x="84423" y="226084"/>
                </a:lnTo>
                <a:lnTo>
                  <a:pt x="84423" y="223075"/>
                </a:lnTo>
                <a:lnTo>
                  <a:pt x="82911" y="220065"/>
                </a:lnTo>
                <a:close/>
              </a:path>
            </a:pathLst>
          </a:custGeom>
          <a:solidFill>
            <a:srgbClr val="FFC2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759013" y="730988"/>
            <a:ext cx="400993" cy="306051"/>
          </a:xfrm>
          <a:custGeom>
            <a:avLst/>
            <a:gdLst/>
            <a:ahLst/>
            <a:cxnLst/>
            <a:rect l="l" t="t" r="r" b="b"/>
            <a:pathLst>
              <a:path w="400993" h="306051">
                <a:moveTo>
                  <a:pt x="0" y="306051"/>
                </a:moveTo>
                <a:lnTo>
                  <a:pt x="72357" y="306051"/>
                </a:lnTo>
                <a:lnTo>
                  <a:pt x="400993" y="0"/>
                </a:lnTo>
                <a:lnTo>
                  <a:pt x="310550" y="9143"/>
                </a:lnTo>
                <a:lnTo>
                  <a:pt x="0" y="306051"/>
                </a:lnTo>
                <a:close/>
              </a:path>
            </a:pathLst>
          </a:custGeom>
          <a:solidFill>
            <a:srgbClr val="FFE8B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823826" y="728067"/>
            <a:ext cx="376887" cy="435584"/>
          </a:xfrm>
          <a:custGeom>
            <a:avLst/>
            <a:gdLst/>
            <a:ahLst/>
            <a:cxnLst/>
            <a:rect l="l" t="t" r="r" b="b"/>
            <a:pathLst>
              <a:path w="376887" h="435584">
                <a:moveTo>
                  <a:pt x="0" y="310496"/>
                </a:moveTo>
                <a:lnTo>
                  <a:pt x="63326" y="435584"/>
                </a:lnTo>
                <a:lnTo>
                  <a:pt x="211063" y="378310"/>
                </a:lnTo>
                <a:lnTo>
                  <a:pt x="192965" y="308972"/>
                </a:lnTo>
                <a:lnTo>
                  <a:pt x="376887" y="40637"/>
                </a:lnTo>
                <a:lnTo>
                  <a:pt x="355778" y="0"/>
                </a:lnTo>
                <a:lnTo>
                  <a:pt x="328649" y="0"/>
                </a:lnTo>
                <a:lnTo>
                  <a:pt x="0" y="3104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751469" y="1041485"/>
            <a:ext cx="140205" cy="182412"/>
          </a:xfrm>
          <a:custGeom>
            <a:avLst/>
            <a:gdLst/>
            <a:ahLst/>
            <a:cxnLst/>
            <a:rect l="l" t="t" r="r" b="b"/>
            <a:pathLst>
              <a:path w="140205" h="182412">
                <a:moveTo>
                  <a:pt x="0" y="13588"/>
                </a:moveTo>
                <a:lnTo>
                  <a:pt x="119096" y="182412"/>
                </a:lnTo>
                <a:lnTo>
                  <a:pt x="140205" y="111626"/>
                </a:lnTo>
                <a:lnTo>
                  <a:pt x="69347" y="0"/>
                </a:lnTo>
                <a:lnTo>
                  <a:pt x="0" y="13588"/>
                </a:lnTo>
                <a:close/>
              </a:path>
            </a:pathLst>
          </a:custGeom>
          <a:solidFill>
            <a:srgbClr val="FFF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745436" y="1171144"/>
            <a:ext cx="120607" cy="140174"/>
          </a:xfrm>
          <a:custGeom>
            <a:avLst/>
            <a:gdLst/>
            <a:ahLst/>
            <a:cxnLst/>
            <a:rect l="l" t="t" r="r" b="b"/>
            <a:pathLst>
              <a:path w="120607" h="140174">
                <a:moveTo>
                  <a:pt x="0" y="55762"/>
                </a:moveTo>
                <a:lnTo>
                  <a:pt x="58792" y="140174"/>
                </a:lnTo>
                <a:lnTo>
                  <a:pt x="120607" y="88920"/>
                </a:lnTo>
                <a:lnTo>
                  <a:pt x="75379" y="0"/>
                </a:lnTo>
                <a:lnTo>
                  <a:pt x="0" y="55762"/>
                </a:lnTo>
                <a:close/>
              </a:path>
            </a:pathLst>
          </a:custGeom>
          <a:solidFill>
            <a:srgbClr val="FFE8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299211" y="2171947"/>
            <a:ext cx="248738" cy="260748"/>
          </a:xfrm>
          <a:custGeom>
            <a:avLst/>
            <a:gdLst/>
            <a:ahLst/>
            <a:cxnLst/>
            <a:rect l="l" t="t" r="r" b="b"/>
            <a:pathLst>
              <a:path w="248738" h="260748">
                <a:moveTo>
                  <a:pt x="49748" y="0"/>
                </a:moveTo>
                <a:lnTo>
                  <a:pt x="0" y="107016"/>
                </a:lnTo>
                <a:lnTo>
                  <a:pt x="248738" y="260748"/>
                </a:lnTo>
                <a:lnTo>
                  <a:pt x="248738" y="150714"/>
                </a:lnTo>
                <a:lnTo>
                  <a:pt x="49748" y="0"/>
                </a:lnTo>
                <a:close/>
              </a:path>
            </a:pathLst>
          </a:custGeom>
          <a:solidFill>
            <a:srgbClr val="E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550972" y="2278963"/>
            <a:ext cx="254767" cy="153731"/>
          </a:xfrm>
          <a:custGeom>
            <a:avLst/>
            <a:gdLst/>
            <a:ahLst/>
            <a:cxnLst/>
            <a:rect l="l" t="t" r="r" b="b"/>
            <a:pathLst>
              <a:path w="254767" h="153731">
                <a:moveTo>
                  <a:pt x="0" y="49730"/>
                </a:moveTo>
                <a:lnTo>
                  <a:pt x="7531" y="153731"/>
                </a:lnTo>
                <a:lnTo>
                  <a:pt x="254767" y="28636"/>
                </a:lnTo>
                <a:lnTo>
                  <a:pt x="227638" y="0"/>
                </a:lnTo>
                <a:lnTo>
                  <a:pt x="0" y="49730"/>
                </a:lnTo>
                <a:close/>
              </a:path>
            </a:pathLst>
          </a:custGeom>
          <a:solidFill>
            <a:srgbClr val="FFF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353482" y="2164403"/>
            <a:ext cx="434172" cy="170322"/>
          </a:xfrm>
          <a:custGeom>
            <a:avLst/>
            <a:gdLst/>
            <a:ahLst/>
            <a:cxnLst/>
            <a:rect l="l" t="t" r="r" b="b"/>
            <a:pathLst>
              <a:path w="434172" h="170322">
                <a:moveTo>
                  <a:pt x="18089" y="0"/>
                </a:moveTo>
                <a:lnTo>
                  <a:pt x="0" y="12064"/>
                </a:lnTo>
                <a:lnTo>
                  <a:pt x="195979" y="170322"/>
                </a:lnTo>
                <a:lnTo>
                  <a:pt x="434172" y="120579"/>
                </a:lnTo>
                <a:lnTo>
                  <a:pt x="397987" y="66328"/>
                </a:lnTo>
                <a:lnTo>
                  <a:pt x="18089" y="0"/>
                </a:lnTo>
                <a:close/>
              </a:path>
            </a:pathLst>
          </a:custGeom>
          <a:solidFill>
            <a:srgbClr val="FFEF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272075" y="1582612"/>
            <a:ext cx="416079" cy="550144"/>
          </a:xfrm>
          <a:custGeom>
            <a:avLst/>
            <a:gdLst/>
            <a:ahLst/>
            <a:cxnLst/>
            <a:rect l="l" t="t" r="r" b="b"/>
            <a:pathLst>
              <a:path w="416079" h="550144">
                <a:moveTo>
                  <a:pt x="306026" y="260753"/>
                </a:moveTo>
                <a:lnTo>
                  <a:pt x="304514" y="256232"/>
                </a:lnTo>
                <a:lnTo>
                  <a:pt x="304514" y="248702"/>
                </a:lnTo>
                <a:lnTo>
                  <a:pt x="303016" y="244168"/>
                </a:lnTo>
                <a:lnTo>
                  <a:pt x="303016" y="239647"/>
                </a:lnTo>
                <a:lnTo>
                  <a:pt x="301504" y="235126"/>
                </a:lnTo>
                <a:lnTo>
                  <a:pt x="301504" y="230605"/>
                </a:lnTo>
                <a:lnTo>
                  <a:pt x="299993" y="226084"/>
                </a:lnTo>
                <a:lnTo>
                  <a:pt x="298494" y="220052"/>
                </a:lnTo>
                <a:lnTo>
                  <a:pt x="296983" y="215531"/>
                </a:lnTo>
                <a:lnTo>
                  <a:pt x="296983" y="209512"/>
                </a:lnTo>
                <a:lnTo>
                  <a:pt x="295471" y="204991"/>
                </a:lnTo>
                <a:lnTo>
                  <a:pt x="293973" y="198959"/>
                </a:lnTo>
                <a:lnTo>
                  <a:pt x="293973" y="194438"/>
                </a:lnTo>
                <a:lnTo>
                  <a:pt x="292461" y="189917"/>
                </a:lnTo>
                <a:lnTo>
                  <a:pt x="292461" y="185396"/>
                </a:lnTo>
                <a:lnTo>
                  <a:pt x="290950" y="179364"/>
                </a:lnTo>
                <a:lnTo>
                  <a:pt x="289451" y="174843"/>
                </a:lnTo>
                <a:lnTo>
                  <a:pt x="287940" y="170322"/>
                </a:lnTo>
                <a:lnTo>
                  <a:pt x="286428" y="165801"/>
                </a:lnTo>
                <a:lnTo>
                  <a:pt x="284917" y="161280"/>
                </a:lnTo>
                <a:lnTo>
                  <a:pt x="284917" y="156759"/>
                </a:lnTo>
                <a:lnTo>
                  <a:pt x="283418" y="153737"/>
                </a:lnTo>
                <a:lnTo>
                  <a:pt x="283418" y="150727"/>
                </a:lnTo>
                <a:lnTo>
                  <a:pt x="281907" y="147717"/>
                </a:lnTo>
                <a:lnTo>
                  <a:pt x="281907" y="144695"/>
                </a:lnTo>
                <a:lnTo>
                  <a:pt x="280395" y="141685"/>
                </a:lnTo>
                <a:lnTo>
                  <a:pt x="280395" y="140174"/>
                </a:lnTo>
                <a:lnTo>
                  <a:pt x="278897" y="137164"/>
                </a:lnTo>
                <a:lnTo>
                  <a:pt x="152256" y="250200"/>
                </a:lnTo>
                <a:lnTo>
                  <a:pt x="132658" y="0"/>
                </a:lnTo>
                <a:lnTo>
                  <a:pt x="129648" y="1511"/>
                </a:lnTo>
                <a:lnTo>
                  <a:pt x="126638" y="4520"/>
                </a:lnTo>
                <a:lnTo>
                  <a:pt x="122104" y="9041"/>
                </a:lnTo>
                <a:lnTo>
                  <a:pt x="119094" y="10553"/>
                </a:lnTo>
                <a:lnTo>
                  <a:pt x="116083" y="13562"/>
                </a:lnTo>
                <a:lnTo>
                  <a:pt x="113061" y="16585"/>
                </a:lnTo>
                <a:lnTo>
                  <a:pt x="110050" y="19594"/>
                </a:lnTo>
                <a:lnTo>
                  <a:pt x="107040" y="22617"/>
                </a:lnTo>
                <a:lnTo>
                  <a:pt x="104018" y="25627"/>
                </a:lnTo>
                <a:lnTo>
                  <a:pt x="101007" y="28636"/>
                </a:lnTo>
                <a:lnTo>
                  <a:pt x="97985" y="33157"/>
                </a:lnTo>
                <a:lnTo>
                  <a:pt x="93467" y="36180"/>
                </a:lnTo>
                <a:lnTo>
                  <a:pt x="90452" y="39189"/>
                </a:lnTo>
                <a:lnTo>
                  <a:pt x="85929" y="42199"/>
                </a:lnTo>
                <a:lnTo>
                  <a:pt x="82914" y="46720"/>
                </a:lnTo>
                <a:lnTo>
                  <a:pt x="78391" y="49742"/>
                </a:lnTo>
                <a:lnTo>
                  <a:pt x="75376" y="54263"/>
                </a:lnTo>
                <a:lnTo>
                  <a:pt x="72362" y="57273"/>
                </a:lnTo>
                <a:lnTo>
                  <a:pt x="69347" y="61794"/>
                </a:lnTo>
                <a:lnTo>
                  <a:pt x="66331" y="64816"/>
                </a:lnTo>
                <a:lnTo>
                  <a:pt x="63316" y="67826"/>
                </a:lnTo>
                <a:lnTo>
                  <a:pt x="60301" y="72347"/>
                </a:lnTo>
                <a:lnTo>
                  <a:pt x="57286" y="75370"/>
                </a:lnTo>
                <a:lnTo>
                  <a:pt x="54271" y="78379"/>
                </a:lnTo>
                <a:lnTo>
                  <a:pt x="52763" y="81389"/>
                </a:lnTo>
                <a:lnTo>
                  <a:pt x="49748" y="84411"/>
                </a:lnTo>
                <a:lnTo>
                  <a:pt x="48240" y="88932"/>
                </a:lnTo>
                <a:lnTo>
                  <a:pt x="46734" y="91942"/>
                </a:lnTo>
                <a:lnTo>
                  <a:pt x="43719" y="94952"/>
                </a:lnTo>
                <a:lnTo>
                  <a:pt x="42211" y="97974"/>
                </a:lnTo>
                <a:lnTo>
                  <a:pt x="40703" y="102495"/>
                </a:lnTo>
                <a:lnTo>
                  <a:pt x="37688" y="105505"/>
                </a:lnTo>
                <a:lnTo>
                  <a:pt x="36181" y="111537"/>
                </a:lnTo>
                <a:lnTo>
                  <a:pt x="34673" y="116058"/>
                </a:lnTo>
                <a:lnTo>
                  <a:pt x="33165" y="120579"/>
                </a:lnTo>
                <a:lnTo>
                  <a:pt x="31658" y="126611"/>
                </a:lnTo>
                <a:lnTo>
                  <a:pt x="30150" y="131132"/>
                </a:lnTo>
                <a:lnTo>
                  <a:pt x="28643" y="134142"/>
                </a:lnTo>
                <a:lnTo>
                  <a:pt x="28643" y="137164"/>
                </a:lnTo>
                <a:lnTo>
                  <a:pt x="27135" y="140174"/>
                </a:lnTo>
                <a:lnTo>
                  <a:pt x="27135" y="143184"/>
                </a:lnTo>
                <a:lnTo>
                  <a:pt x="25627" y="147717"/>
                </a:lnTo>
                <a:lnTo>
                  <a:pt x="24120" y="153737"/>
                </a:lnTo>
                <a:lnTo>
                  <a:pt x="22612" y="156759"/>
                </a:lnTo>
                <a:lnTo>
                  <a:pt x="22612" y="159769"/>
                </a:lnTo>
                <a:lnTo>
                  <a:pt x="21105" y="164290"/>
                </a:lnTo>
                <a:lnTo>
                  <a:pt x="21105" y="167299"/>
                </a:lnTo>
                <a:lnTo>
                  <a:pt x="19598" y="168811"/>
                </a:lnTo>
                <a:lnTo>
                  <a:pt x="19598" y="173332"/>
                </a:lnTo>
                <a:lnTo>
                  <a:pt x="18091" y="176354"/>
                </a:lnTo>
                <a:lnTo>
                  <a:pt x="18091" y="179364"/>
                </a:lnTo>
                <a:lnTo>
                  <a:pt x="16583" y="180875"/>
                </a:lnTo>
                <a:lnTo>
                  <a:pt x="16583" y="185396"/>
                </a:lnTo>
                <a:lnTo>
                  <a:pt x="15075" y="188406"/>
                </a:lnTo>
                <a:lnTo>
                  <a:pt x="15075" y="191415"/>
                </a:lnTo>
                <a:lnTo>
                  <a:pt x="13568" y="194438"/>
                </a:lnTo>
                <a:lnTo>
                  <a:pt x="13568" y="197447"/>
                </a:lnTo>
                <a:lnTo>
                  <a:pt x="12060" y="200470"/>
                </a:lnTo>
                <a:lnTo>
                  <a:pt x="12060" y="203480"/>
                </a:lnTo>
                <a:lnTo>
                  <a:pt x="10553" y="206489"/>
                </a:lnTo>
                <a:lnTo>
                  <a:pt x="10553" y="209512"/>
                </a:lnTo>
                <a:lnTo>
                  <a:pt x="9045" y="212521"/>
                </a:lnTo>
                <a:lnTo>
                  <a:pt x="9045" y="215531"/>
                </a:lnTo>
                <a:lnTo>
                  <a:pt x="7537" y="221563"/>
                </a:lnTo>
                <a:lnTo>
                  <a:pt x="7537" y="226084"/>
                </a:lnTo>
                <a:lnTo>
                  <a:pt x="6030" y="232116"/>
                </a:lnTo>
                <a:lnTo>
                  <a:pt x="4522" y="238149"/>
                </a:lnTo>
                <a:lnTo>
                  <a:pt x="4522" y="242669"/>
                </a:lnTo>
                <a:lnTo>
                  <a:pt x="3015" y="248702"/>
                </a:lnTo>
                <a:lnTo>
                  <a:pt x="3015" y="253223"/>
                </a:lnTo>
                <a:lnTo>
                  <a:pt x="1507" y="257743"/>
                </a:lnTo>
                <a:lnTo>
                  <a:pt x="1507" y="262264"/>
                </a:lnTo>
                <a:lnTo>
                  <a:pt x="0" y="266785"/>
                </a:lnTo>
                <a:lnTo>
                  <a:pt x="0" y="271306"/>
                </a:lnTo>
                <a:lnTo>
                  <a:pt x="1507" y="277338"/>
                </a:lnTo>
                <a:lnTo>
                  <a:pt x="1507" y="292400"/>
                </a:lnTo>
                <a:lnTo>
                  <a:pt x="3015" y="298432"/>
                </a:lnTo>
                <a:lnTo>
                  <a:pt x="4522" y="304464"/>
                </a:lnTo>
                <a:lnTo>
                  <a:pt x="6030" y="308985"/>
                </a:lnTo>
                <a:lnTo>
                  <a:pt x="7537" y="315017"/>
                </a:lnTo>
                <a:lnTo>
                  <a:pt x="9045" y="321049"/>
                </a:lnTo>
                <a:lnTo>
                  <a:pt x="10553" y="325570"/>
                </a:lnTo>
                <a:lnTo>
                  <a:pt x="12060" y="331590"/>
                </a:lnTo>
                <a:lnTo>
                  <a:pt x="15075" y="337622"/>
                </a:lnTo>
                <a:lnTo>
                  <a:pt x="16583" y="343654"/>
                </a:lnTo>
                <a:lnTo>
                  <a:pt x="18091" y="348175"/>
                </a:lnTo>
                <a:lnTo>
                  <a:pt x="21105" y="352696"/>
                </a:lnTo>
                <a:lnTo>
                  <a:pt x="24120" y="358728"/>
                </a:lnTo>
                <a:lnTo>
                  <a:pt x="25627" y="363249"/>
                </a:lnTo>
                <a:lnTo>
                  <a:pt x="28643" y="367770"/>
                </a:lnTo>
                <a:lnTo>
                  <a:pt x="31658" y="373802"/>
                </a:lnTo>
                <a:lnTo>
                  <a:pt x="33165" y="378323"/>
                </a:lnTo>
                <a:lnTo>
                  <a:pt x="36181" y="382844"/>
                </a:lnTo>
                <a:lnTo>
                  <a:pt x="37688" y="387365"/>
                </a:lnTo>
                <a:lnTo>
                  <a:pt x="40703" y="391886"/>
                </a:lnTo>
                <a:lnTo>
                  <a:pt x="42211" y="394895"/>
                </a:lnTo>
                <a:lnTo>
                  <a:pt x="45226" y="397918"/>
                </a:lnTo>
                <a:lnTo>
                  <a:pt x="46734" y="402439"/>
                </a:lnTo>
                <a:lnTo>
                  <a:pt x="49748" y="405448"/>
                </a:lnTo>
                <a:lnTo>
                  <a:pt x="52763" y="408458"/>
                </a:lnTo>
                <a:lnTo>
                  <a:pt x="54271" y="411481"/>
                </a:lnTo>
                <a:lnTo>
                  <a:pt x="55778" y="414490"/>
                </a:lnTo>
                <a:lnTo>
                  <a:pt x="58793" y="417500"/>
                </a:lnTo>
                <a:lnTo>
                  <a:pt x="60301" y="420522"/>
                </a:lnTo>
                <a:lnTo>
                  <a:pt x="63316" y="425043"/>
                </a:lnTo>
                <a:lnTo>
                  <a:pt x="64824" y="428053"/>
                </a:lnTo>
                <a:lnTo>
                  <a:pt x="66331" y="431076"/>
                </a:lnTo>
                <a:lnTo>
                  <a:pt x="67839" y="434085"/>
                </a:lnTo>
                <a:lnTo>
                  <a:pt x="70854" y="437095"/>
                </a:lnTo>
                <a:lnTo>
                  <a:pt x="72362" y="440117"/>
                </a:lnTo>
                <a:lnTo>
                  <a:pt x="75376" y="443127"/>
                </a:lnTo>
                <a:lnTo>
                  <a:pt x="76883" y="447648"/>
                </a:lnTo>
                <a:lnTo>
                  <a:pt x="81406" y="450670"/>
                </a:lnTo>
                <a:lnTo>
                  <a:pt x="84421" y="453680"/>
                </a:lnTo>
                <a:lnTo>
                  <a:pt x="87436" y="458201"/>
                </a:lnTo>
                <a:lnTo>
                  <a:pt x="90452" y="461211"/>
                </a:lnTo>
                <a:lnTo>
                  <a:pt x="94974" y="465732"/>
                </a:lnTo>
                <a:lnTo>
                  <a:pt x="99496" y="470253"/>
                </a:lnTo>
                <a:lnTo>
                  <a:pt x="102506" y="473275"/>
                </a:lnTo>
                <a:lnTo>
                  <a:pt x="107040" y="477796"/>
                </a:lnTo>
                <a:lnTo>
                  <a:pt x="113061" y="482317"/>
                </a:lnTo>
                <a:lnTo>
                  <a:pt x="117582" y="486838"/>
                </a:lnTo>
                <a:lnTo>
                  <a:pt x="123615" y="491359"/>
                </a:lnTo>
                <a:lnTo>
                  <a:pt x="126638" y="494369"/>
                </a:lnTo>
                <a:lnTo>
                  <a:pt x="129648" y="497391"/>
                </a:lnTo>
                <a:lnTo>
                  <a:pt x="132658" y="498902"/>
                </a:lnTo>
                <a:lnTo>
                  <a:pt x="135681" y="501912"/>
                </a:lnTo>
                <a:lnTo>
                  <a:pt x="138691" y="503423"/>
                </a:lnTo>
                <a:lnTo>
                  <a:pt x="141701" y="504922"/>
                </a:lnTo>
                <a:lnTo>
                  <a:pt x="144724" y="507944"/>
                </a:lnTo>
                <a:lnTo>
                  <a:pt x="147734" y="509443"/>
                </a:lnTo>
                <a:lnTo>
                  <a:pt x="150757" y="510954"/>
                </a:lnTo>
                <a:lnTo>
                  <a:pt x="153767" y="513964"/>
                </a:lnTo>
                <a:lnTo>
                  <a:pt x="158289" y="515475"/>
                </a:lnTo>
                <a:lnTo>
                  <a:pt x="161311" y="516986"/>
                </a:lnTo>
                <a:lnTo>
                  <a:pt x="164322" y="518485"/>
                </a:lnTo>
                <a:lnTo>
                  <a:pt x="168843" y="521507"/>
                </a:lnTo>
                <a:lnTo>
                  <a:pt x="171853" y="523018"/>
                </a:lnTo>
                <a:lnTo>
                  <a:pt x="176375" y="524517"/>
                </a:lnTo>
                <a:lnTo>
                  <a:pt x="179398" y="524517"/>
                </a:lnTo>
                <a:lnTo>
                  <a:pt x="183919" y="526028"/>
                </a:lnTo>
                <a:lnTo>
                  <a:pt x="188441" y="527539"/>
                </a:lnTo>
                <a:lnTo>
                  <a:pt x="191451" y="529038"/>
                </a:lnTo>
                <a:lnTo>
                  <a:pt x="195972" y="530549"/>
                </a:lnTo>
                <a:lnTo>
                  <a:pt x="200506" y="532060"/>
                </a:lnTo>
                <a:lnTo>
                  <a:pt x="203517" y="533559"/>
                </a:lnTo>
                <a:lnTo>
                  <a:pt x="208038" y="533559"/>
                </a:lnTo>
                <a:lnTo>
                  <a:pt x="211048" y="535070"/>
                </a:lnTo>
                <a:lnTo>
                  <a:pt x="215582" y="536581"/>
                </a:lnTo>
                <a:lnTo>
                  <a:pt x="220104" y="536581"/>
                </a:lnTo>
                <a:lnTo>
                  <a:pt x="224626" y="538079"/>
                </a:lnTo>
                <a:lnTo>
                  <a:pt x="227636" y="539591"/>
                </a:lnTo>
                <a:lnTo>
                  <a:pt x="232157" y="539591"/>
                </a:lnTo>
                <a:lnTo>
                  <a:pt x="235180" y="541102"/>
                </a:lnTo>
                <a:lnTo>
                  <a:pt x="239702" y="541102"/>
                </a:lnTo>
                <a:lnTo>
                  <a:pt x="244223" y="542600"/>
                </a:lnTo>
                <a:lnTo>
                  <a:pt x="247233" y="542600"/>
                </a:lnTo>
                <a:lnTo>
                  <a:pt x="251755" y="544112"/>
                </a:lnTo>
                <a:lnTo>
                  <a:pt x="259299" y="544112"/>
                </a:lnTo>
                <a:lnTo>
                  <a:pt x="262309" y="545623"/>
                </a:lnTo>
                <a:lnTo>
                  <a:pt x="272864" y="545623"/>
                </a:lnTo>
                <a:lnTo>
                  <a:pt x="277385" y="547134"/>
                </a:lnTo>
                <a:lnTo>
                  <a:pt x="286428" y="547134"/>
                </a:lnTo>
                <a:lnTo>
                  <a:pt x="289451" y="548633"/>
                </a:lnTo>
                <a:lnTo>
                  <a:pt x="295471" y="548633"/>
                </a:lnTo>
                <a:lnTo>
                  <a:pt x="301504" y="550144"/>
                </a:lnTo>
                <a:lnTo>
                  <a:pt x="330145" y="550144"/>
                </a:lnTo>
                <a:lnTo>
                  <a:pt x="333168" y="547134"/>
                </a:lnTo>
                <a:lnTo>
                  <a:pt x="334666" y="544112"/>
                </a:lnTo>
                <a:lnTo>
                  <a:pt x="337689" y="542600"/>
                </a:lnTo>
                <a:lnTo>
                  <a:pt x="340699" y="539591"/>
                </a:lnTo>
                <a:lnTo>
                  <a:pt x="343722" y="536581"/>
                </a:lnTo>
                <a:lnTo>
                  <a:pt x="346732" y="533559"/>
                </a:lnTo>
                <a:lnTo>
                  <a:pt x="349742" y="530549"/>
                </a:lnTo>
                <a:lnTo>
                  <a:pt x="352765" y="527539"/>
                </a:lnTo>
                <a:lnTo>
                  <a:pt x="357287" y="524517"/>
                </a:lnTo>
                <a:lnTo>
                  <a:pt x="360297" y="521507"/>
                </a:lnTo>
                <a:lnTo>
                  <a:pt x="363320" y="518485"/>
                </a:lnTo>
                <a:lnTo>
                  <a:pt x="366330" y="516986"/>
                </a:lnTo>
                <a:lnTo>
                  <a:pt x="369340" y="513964"/>
                </a:lnTo>
                <a:lnTo>
                  <a:pt x="370851" y="510954"/>
                </a:lnTo>
                <a:lnTo>
                  <a:pt x="373861" y="507944"/>
                </a:lnTo>
                <a:lnTo>
                  <a:pt x="376884" y="503423"/>
                </a:lnTo>
                <a:lnTo>
                  <a:pt x="379894" y="498902"/>
                </a:lnTo>
                <a:lnTo>
                  <a:pt x="382917" y="494369"/>
                </a:lnTo>
                <a:lnTo>
                  <a:pt x="384416" y="488349"/>
                </a:lnTo>
                <a:lnTo>
                  <a:pt x="388937" y="482317"/>
                </a:lnTo>
                <a:lnTo>
                  <a:pt x="391960" y="477796"/>
                </a:lnTo>
                <a:lnTo>
                  <a:pt x="391960" y="473275"/>
                </a:lnTo>
                <a:lnTo>
                  <a:pt x="393459" y="470253"/>
                </a:lnTo>
                <a:lnTo>
                  <a:pt x="394970" y="467243"/>
                </a:lnTo>
                <a:lnTo>
                  <a:pt x="396482" y="464233"/>
                </a:lnTo>
                <a:lnTo>
                  <a:pt x="397993" y="461211"/>
                </a:lnTo>
                <a:lnTo>
                  <a:pt x="399492" y="458201"/>
                </a:lnTo>
                <a:lnTo>
                  <a:pt x="401003" y="453680"/>
                </a:lnTo>
                <a:lnTo>
                  <a:pt x="402515" y="450671"/>
                </a:lnTo>
                <a:lnTo>
                  <a:pt x="402515" y="447648"/>
                </a:lnTo>
                <a:lnTo>
                  <a:pt x="404013" y="443127"/>
                </a:lnTo>
                <a:lnTo>
                  <a:pt x="405525" y="440117"/>
                </a:lnTo>
                <a:lnTo>
                  <a:pt x="407036" y="437095"/>
                </a:lnTo>
                <a:lnTo>
                  <a:pt x="408535" y="432574"/>
                </a:lnTo>
                <a:lnTo>
                  <a:pt x="410046" y="429564"/>
                </a:lnTo>
                <a:lnTo>
                  <a:pt x="410046" y="426555"/>
                </a:lnTo>
                <a:lnTo>
                  <a:pt x="411558" y="423532"/>
                </a:lnTo>
                <a:lnTo>
                  <a:pt x="413056" y="419011"/>
                </a:lnTo>
                <a:lnTo>
                  <a:pt x="413056" y="411481"/>
                </a:lnTo>
                <a:lnTo>
                  <a:pt x="414568" y="406960"/>
                </a:lnTo>
                <a:lnTo>
                  <a:pt x="414568" y="402439"/>
                </a:lnTo>
                <a:lnTo>
                  <a:pt x="416079" y="397918"/>
                </a:lnTo>
                <a:lnTo>
                  <a:pt x="416079" y="381333"/>
                </a:lnTo>
                <a:lnTo>
                  <a:pt x="414568" y="376812"/>
                </a:lnTo>
                <a:lnTo>
                  <a:pt x="414568" y="367770"/>
                </a:lnTo>
                <a:lnTo>
                  <a:pt x="413056" y="363249"/>
                </a:lnTo>
                <a:lnTo>
                  <a:pt x="413056" y="355706"/>
                </a:lnTo>
                <a:lnTo>
                  <a:pt x="411558" y="351185"/>
                </a:lnTo>
                <a:lnTo>
                  <a:pt x="411558" y="346664"/>
                </a:lnTo>
                <a:lnTo>
                  <a:pt x="410046" y="343654"/>
                </a:lnTo>
                <a:lnTo>
                  <a:pt x="410046" y="336111"/>
                </a:lnTo>
                <a:lnTo>
                  <a:pt x="408535" y="333101"/>
                </a:lnTo>
                <a:lnTo>
                  <a:pt x="408535" y="328580"/>
                </a:lnTo>
                <a:lnTo>
                  <a:pt x="407036" y="324059"/>
                </a:lnTo>
                <a:lnTo>
                  <a:pt x="407036" y="319538"/>
                </a:lnTo>
                <a:lnTo>
                  <a:pt x="405525" y="318027"/>
                </a:lnTo>
                <a:lnTo>
                  <a:pt x="277385" y="411481"/>
                </a:lnTo>
                <a:lnTo>
                  <a:pt x="277385" y="409969"/>
                </a:lnTo>
                <a:lnTo>
                  <a:pt x="278897" y="405449"/>
                </a:lnTo>
                <a:lnTo>
                  <a:pt x="278897" y="399416"/>
                </a:lnTo>
                <a:lnTo>
                  <a:pt x="280395" y="396407"/>
                </a:lnTo>
                <a:lnTo>
                  <a:pt x="281907" y="391886"/>
                </a:lnTo>
                <a:lnTo>
                  <a:pt x="283418" y="387365"/>
                </a:lnTo>
                <a:lnTo>
                  <a:pt x="283418" y="382844"/>
                </a:lnTo>
                <a:lnTo>
                  <a:pt x="284917" y="376812"/>
                </a:lnTo>
                <a:lnTo>
                  <a:pt x="286428" y="372291"/>
                </a:lnTo>
                <a:lnTo>
                  <a:pt x="287940" y="366259"/>
                </a:lnTo>
                <a:lnTo>
                  <a:pt x="289451" y="361738"/>
                </a:lnTo>
                <a:lnTo>
                  <a:pt x="289451" y="358728"/>
                </a:lnTo>
                <a:lnTo>
                  <a:pt x="290950" y="355706"/>
                </a:lnTo>
                <a:lnTo>
                  <a:pt x="290950" y="352696"/>
                </a:lnTo>
                <a:lnTo>
                  <a:pt x="292461" y="349686"/>
                </a:lnTo>
                <a:lnTo>
                  <a:pt x="292461" y="346664"/>
                </a:lnTo>
                <a:lnTo>
                  <a:pt x="293973" y="343654"/>
                </a:lnTo>
                <a:lnTo>
                  <a:pt x="293973" y="337622"/>
                </a:lnTo>
                <a:lnTo>
                  <a:pt x="295471" y="334612"/>
                </a:lnTo>
                <a:lnTo>
                  <a:pt x="295471" y="327069"/>
                </a:lnTo>
                <a:lnTo>
                  <a:pt x="296983" y="324059"/>
                </a:lnTo>
                <a:lnTo>
                  <a:pt x="296983" y="321049"/>
                </a:lnTo>
                <a:lnTo>
                  <a:pt x="298494" y="318027"/>
                </a:lnTo>
                <a:lnTo>
                  <a:pt x="298494" y="311995"/>
                </a:lnTo>
                <a:lnTo>
                  <a:pt x="299993" y="308985"/>
                </a:lnTo>
                <a:lnTo>
                  <a:pt x="299993" y="305975"/>
                </a:lnTo>
                <a:lnTo>
                  <a:pt x="301504" y="302953"/>
                </a:lnTo>
                <a:lnTo>
                  <a:pt x="301504" y="296933"/>
                </a:lnTo>
                <a:lnTo>
                  <a:pt x="303016" y="293911"/>
                </a:lnTo>
                <a:lnTo>
                  <a:pt x="303016" y="283358"/>
                </a:lnTo>
                <a:lnTo>
                  <a:pt x="304514" y="278837"/>
                </a:lnTo>
                <a:lnTo>
                  <a:pt x="304514" y="263763"/>
                </a:lnTo>
                <a:lnTo>
                  <a:pt x="306026" y="260753"/>
                </a:lnTo>
                <a:close/>
              </a:path>
            </a:pathLst>
          </a:custGeom>
          <a:solidFill>
            <a:srgbClr val="E84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336385" y="1235949"/>
            <a:ext cx="125129" cy="170322"/>
          </a:xfrm>
          <a:custGeom>
            <a:avLst/>
            <a:gdLst/>
            <a:ahLst/>
            <a:cxnLst/>
            <a:rect l="l" t="t" r="r" b="b"/>
            <a:pathLst>
              <a:path w="125129" h="170322">
                <a:moveTo>
                  <a:pt x="0" y="10553"/>
                </a:moveTo>
                <a:lnTo>
                  <a:pt x="61815" y="161280"/>
                </a:lnTo>
                <a:lnTo>
                  <a:pt x="125129" y="170322"/>
                </a:lnTo>
                <a:lnTo>
                  <a:pt x="43729" y="0"/>
                </a:lnTo>
                <a:lnTo>
                  <a:pt x="0" y="10553"/>
                </a:lnTo>
                <a:close/>
              </a:path>
            </a:pathLst>
          </a:custGeom>
          <a:solidFill>
            <a:srgbClr val="FFF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095182" y="1133427"/>
            <a:ext cx="404016" cy="269821"/>
          </a:xfrm>
          <a:custGeom>
            <a:avLst/>
            <a:gdLst/>
            <a:ahLst/>
            <a:cxnLst/>
            <a:rect l="l" t="t" r="r" b="b"/>
            <a:pathLst>
              <a:path w="404016" h="269821">
                <a:moveTo>
                  <a:pt x="342213" y="88958"/>
                </a:moveTo>
                <a:lnTo>
                  <a:pt x="0" y="0"/>
                </a:lnTo>
                <a:lnTo>
                  <a:pt x="49749" y="94990"/>
                </a:lnTo>
                <a:lnTo>
                  <a:pt x="293975" y="107042"/>
                </a:lnTo>
                <a:lnTo>
                  <a:pt x="369342" y="269821"/>
                </a:lnTo>
                <a:lnTo>
                  <a:pt x="404016" y="247216"/>
                </a:lnTo>
                <a:lnTo>
                  <a:pt x="342213" y="88958"/>
                </a:lnTo>
                <a:close/>
              </a:path>
            </a:pathLst>
          </a:custGeom>
          <a:solidFill>
            <a:srgbClr val="FFE8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911272" y="1294733"/>
            <a:ext cx="791508" cy="955580"/>
          </a:xfrm>
          <a:custGeom>
            <a:avLst/>
            <a:gdLst/>
            <a:ahLst/>
            <a:cxnLst/>
            <a:rect l="l" t="t" r="r" b="b"/>
            <a:pathLst>
              <a:path w="791508" h="955580">
                <a:moveTo>
                  <a:pt x="4521" y="289390"/>
                </a:moveTo>
                <a:lnTo>
                  <a:pt x="4521" y="292400"/>
                </a:lnTo>
                <a:lnTo>
                  <a:pt x="6020" y="295422"/>
                </a:lnTo>
                <a:lnTo>
                  <a:pt x="6020" y="299943"/>
                </a:lnTo>
                <a:lnTo>
                  <a:pt x="7531" y="302953"/>
                </a:lnTo>
                <a:lnTo>
                  <a:pt x="7531" y="305962"/>
                </a:lnTo>
                <a:lnTo>
                  <a:pt x="9043" y="308985"/>
                </a:lnTo>
                <a:lnTo>
                  <a:pt x="9043" y="315017"/>
                </a:lnTo>
                <a:lnTo>
                  <a:pt x="10541" y="319538"/>
                </a:lnTo>
                <a:lnTo>
                  <a:pt x="12053" y="324059"/>
                </a:lnTo>
                <a:lnTo>
                  <a:pt x="12053" y="327069"/>
                </a:lnTo>
                <a:lnTo>
                  <a:pt x="13564" y="330078"/>
                </a:lnTo>
                <a:lnTo>
                  <a:pt x="13564" y="333101"/>
                </a:lnTo>
                <a:lnTo>
                  <a:pt x="372353" y="946538"/>
                </a:lnTo>
                <a:lnTo>
                  <a:pt x="375375" y="946538"/>
                </a:lnTo>
                <a:lnTo>
                  <a:pt x="379897" y="948049"/>
                </a:lnTo>
                <a:lnTo>
                  <a:pt x="384418" y="948049"/>
                </a:lnTo>
                <a:lnTo>
                  <a:pt x="388940" y="949561"/>
                </a:lnTo>
                <a:lnTo>
                  <a:pt x="397983" y="949561"/>
                </a:lnTo>
                <a:lnTo>
                  <a:pt x="400993" y="951059"/>
                </a:lnTo>
                <a:lnTo>
                  <a:pt x="405515" y="951059"/>
                </a:lnTo>
                <a:lnTo>
                  <a:pt x="408537" y="952570"/>
                </a:lnTo>
                <a:lnTo>
                  <a:pt x="420591" y="952570"/>
                </a:lnTo>
                <a:lnTo>
                  <a:pt x="425112" y="954082"/>
                </a:lnTo>
                <a:lnTo>
                  <a:pt x="438689" y="954082"/>
                </a:lnTo>
                <a:lnTo>
                  <a:pt x="443211" y="955580"/>
                </a:lnTo>
                <a:lnTo>
                  <a:pt x="485416" y="955580"/>
                </a:lnTo>
                <a:lnTo>
                  <a:pt x="491449" y="954082"/>
                </a:lnTo>
                <a:lnTo>
                  <a:pt x="509535" y="954082"/>
                </a:lnTo>
                <a:lnTo>
                  <a:pt x="514057" y="952570"/>
                </a:lnTo>
                <a:lnTo>
                  <a:pt x="521601" y="952570"/>
                </a:lnTo>
                <a:lnTo>
                  <a:pt x="526123" y="951059"/>
                </a:lnTo>
                <a:lnTo>
                  <a:pt x="532156" y="949561"/>
                </a:lnTo>
                <a:lnTo>
                  <a:pt x="538188" y="949561"/>
                </a:lnTo>
                <a:lnTo>
                  <a:pt x="544209" y="948049"/>
                </a:lnTo>
                <a:lnTo>
                  <a:pt x="550242" y="946538"/>
                </a:lnTo>
                <a:lnTo>
                  <a:pt x="556275" y="945040"/>
                </a:lnTo>
                <a:lnTo>
                  <a:pt x="562308" y="943528"/>
                </a:lnTo>
                <a:lnTo>
                  <a:pt x="568328" y="942017"/>
                </a:lnTo>
                <a:lnTo>
                  <a:pt x="572849" y="940519"/>
                </a:lnTo>
                <a:lnTo>
                  <a:pt x="580394" y="937496"/>
                </a:lnTo>
                <a:lnTo>
                  <a:pt x="584915" y="935998"/>
                </a:lnTo>
                <a:lnTo>
                  <a:pt x="590948" y="934487"/>
                </a:lnTo>
                <a:lnTo>
                  <a:pt x="596981" y="931464"/>
                </a:lnTo>
                <a:lnTo>
                  <a:pt x="603027" y="928454"/>
                </a:lnTo>
                <a:lnTo>
                  <a:pt x="608996" y="925445"/>
                </a:lnTo>
                <a:lnTo>
                  <a:pt x="615093" y="923934"/>
                </a:lnTo>
                <a:lnTo>
                  <a:pt x="619538" y="919413"/>
                </a:lnTo>
                <a:lnTo>
                  <a:pt x="625634" y="916403"/>
                </a:lnTo>
                <a:lnTo>
                  <a:pt x="630080" y="913380"/>
                </a:lnTo>
                <a:lnTo>
                  <a:pt x="636176" y="910371"/>
                </a:lnTo>
                <a:lnTo>
                  <a:pt x="640748" y="905850"/>
                </a:lnTo>
                <a:lnTo>
                  <a:pt x="646718" y="901329"/>
                </a:lnTo>
                <a:lnTo>
                  <a:pt x="651290" y="898306"/>
                </a:lnTo>
                <a:lnTo>
                  <a:pt x="657260" y="893786"/>
                </a:lnTo>
                <a:lnTo>
                  <a:pt x="661832" y="889265"/>
                </a:lnTo>
                <a:lnTo>
                  <a:pt x="666277" y="884744"/>
                </a:lnTo>
                <a:lnTo>
                  <a:pt x="670850" y="880223"/>
                </a:lnTo>
                <a:lnTo>
                  <a:pt x="675422" y="875702"/>
                </a:lnTo>
                <a:lnTo>
                  <a:pt x="679867" y="871181"/>
                </a:lnTo>
                <a:lnTo>
                  <a:pt x="684440" y="866660"/>
                </a:lnTo>
                <a:lnTo>
                  <a:pt x="688885" y="862139"/>
                </a:lnTo>
                <a:lnTo>
                  <a:pt x="693457" y="859129"/>
                </a:lnTo>
                <a:lnTo>
                  <a:pt x="696506" y="854596"/>
                </a:lnTo>
                <a:lnTo>
                  <a:pt x="700951" y="850075"/>
                </a:lnTo>
                <a:lnTo>
                  <a:pt x="703999" y="845554"/>
                </a:lnTo>
                <a:lnTo>
                  <a:pt x="708571" y="842544"/>
                </a:lnTo>
                <a:lnTo>
                  <a:pt x="711493" y="838023"/>
                </a:lnTo>
                <a:lnTo>
                  <a:pt x="714541" y="835013"/>
                </a:lnTo>
                <a:lnTo>
                  <a:pt x="719113" y="830480"/>
                </a:lnTo>
                <a:lnTo>
                  <a:pt x="722161" y="827470"/>
                </a:lnTo>
                <a:lnTo>
                  <a:pt x="725083" y="822949"/>
                </a:lnTo>
                <a:lnTo>
                  <a:pt x="728131" y="818428"/>
                </a:lnTo>
                <a:lnTo>
                  <a:pt x="731179" y="815418"/>
                </a:lnTo>
                <a:lnTo>
                  <a:pt x="734100" y="812396"/>
                </a:lnTo>
                <a:lnTo>
                  <a:pt x="737148" y="807875"/>
                </a:lnTo>
                <a:lnTo>
                  <a:pt x="740197" y="804865"/>
                </a:lnTo>
                <a:lnTo>
                  <a:pt x="743245" y="801843"/>
                </a:lnTo>
                <a:lnTo>
                  <a:pt x="746166" y="797322"/>
                </a:lnTo>
                <a:lnTo>
                  <a:pt x="747690" y="794312"/>
                </a:lnTo>
                <a:lnTo>
                  <a:pt x="750738" y="791303"/>
                </a:lnTo>
                <a:lnTo>
                  <a:pt x="752263" y="788280"/>
                </a:lnTo>
                <a:lnTo>
                  <a:pt x="755311" y="785270"/>
                </a:lnTo>
                <a:lnTo>
                  <a:pt x="756835" y="782248"/>
                </a:lnTo>
                <a:lnTo>
                  <a:pt x="759756" y="777727"/>
                </a:lnTo>
                <a:lnTo>
                  <a:pt x="761280" y="776229"/>
                </a:lnTo>
                <a:lnTo>
                  <a:pt x="764328" y="773206"/>
                </a:lnTo>
                <a:lnTo>
                  <a:pt x="765853" y="770196"/>
                </a:lnTo>
                <a:lnTo>
                  <a:pt x="767377" y="767187"/>
                </a:lnTo>
                <a:lnTo>
                  <a:pt x="768774" y="764164"/>
                </a:lnTo>
                <a:lnTo>
                  <a:pt x="770298" y="761155"/>
                </a:lnTo>
                <a:lnTo>
                  <a:pt x="773346" y="756634"/>
                </a:lnTo>
                <a:lnTo>
                  <a:pt x="776394" y="752113"/>
                </a:lnTo>
                <a:lnTo>
                  <a:pt x="779443" y="747592"/>
                </a:lnTo>
                <a:lnTo>
                  <a:pt x="780840" y="743071"/>
                </a:lnTo>
                <a:lnTo>
                  <a:pt x="783888" y="740048"/>
                </a:lnTo>
                <a:lnTo>
                  <a:pt x="785412" y="737039"/>
                </a:lnTo>
                <a:lnTo>
                  <a:pt x="786936" y="732518"/>
                </a:lnTo>
                <a:lnTo>
                  <a:pt x="788460" y="731007"/>
                </a:lnTo>
                <a:lnTo>
                  <a:pt x="789984" y="727997"/>
                </a:lnTo>
                <a:lnTo>
                  <a:pt x="791508" y="724974"/>
                </a:lnTo>
                <a:lnTo>
                  <a:pt x="791508" y="721965"/>
                </a:lnTo>
                <a:lnTo>
                  <a:pt x="789984" y="718955"/>
                </a:lnTo>
                <a:lnTo>
                  <a:pt x="788460" y="717444"/>
                </a:lnTo>
                <a:lnTo>
                  <a:pt x="785412" y="712923"/>
                </a:lnTo>
                <a:lnTo>
                  <a:pt x="783888" y="708402"/>
                </a:lnTo>
                <a:lnTo>
                  <a:pt x="780840" y="703881"/>
                </a:lnTo>
                <a:lnTo>
                  <a:pt x="779443" y="697849"/>
                </a:lnTo>
                <a:lnTo>
                  <a:pt x="774870" y="691817"/>
                </a:lnTo>
                <a:lnTo>
                  <a:pt x="771822" y="684286"/>
                </a:lnTo>
                <a:lnTo>
                  <a:pt x="768774" y="676743"/>
                </a:lnTo>
                <a:lnTo>
                  <a:pt x="764328" y="669212"/>
                </a:lnTo>
                <a:lnTo>
                  <a:pt x="759756" y="660170"/>
                </a:lnTo>
                <a:lnTo>
                  <a:pt x="755311" y="651128"/>
                </a:lnTo>
                <a:lnTo>
                  <a:pt x="750738" y="642086"/>
                </a:lnTo>
                <a:lnTo>
                  <a:pt x="746166" y="631533"/>
                </a:lnTo>
                <a:lnTo>
                  <a:pt x="740197" y="620980"/>
                </a:lnTo>
                <a:lnTo>
                  <a:pt x="734100" y="610427"/>
                </a:lnTo>
                <a:lnTo>
                  <a:pt x="729655" y="598376"/>
                </a:lnTo>
                <a:lnTo>
                  <a:pt x="723559" y="586311"/>
                </a:lnTo>
                <a:lnTo>
                  <a:pt x="716065" y="574260"/>
                </a:lnTo>
                <a:lnTo>
                  <a:pt x="710096" y="562195"/>
                </a:lnTo>
                <a:lnTo>
                  <a:pt x="703999" y="550144"/>
                </a:lnTo>
                <a:lnTo>
                  <a:pt x="698030" y="538080"/>
                </a:lnTo>
                <a:lnTo>
                  <a:pt x="690409" y="523006"/>
                </a:lnTo>
                <a:lnTo>
                  <a:pt x="684440" y="510954"/>
                </a:lnTo>
                <a:lnTo>
                  <a:pt x="676819" y="495880"/>
                </a:lnTo>
                <a:lnTo>
                  <a:pt x="670850" y="483816"/>
                </a:lnTo>
                <a:lnTo>
                  <a:pt x="663356" y="468754"/>
                </a:lnTo>
                <a:lnTo>
                  <a:pt x="657260" y="455179"/>
                </a:lnTo>
                <a:lnTo>
                  <a:pt x="649766" y="441616"/>
                </a:lnTo>
                <a:lnTo>
                  <a:pt x="643670" y="428053"/>
                </a:lnTo>
                <a:lnTo>
                  <a:pt x="634652" y="412979"/>
                </a:lnTo>
                <a:lnTo>
                  <a:pt x="628683" y="399416"/>
                </a:lnTo>
                <a:lnTo>
                  <a:pt x="619538" y="384342"/>
                </a:lnTo>
                <a:lnTo>
                  <a:pt x="613568" y="370780"/>
                </a:lnTo>
                <a:lnTo>
                  <a:pt x="606075" y="355706"/>
                </a:lnTo>
                <a:lnTo>
                  <a:pt x="598454" y="342143"/>
                </a:lnTo>
                <a:lnTo>
                  <a:pt x="590948" y="328580"/>
                </a:lnTo>
                <a:lnTo>
                  <a:pt x="584915" y="315017"/>
                </a:lnTo>
                <a:lnTo>
                  <a:pt x="577384" y="299943"/>
                </a:lnTo>
                <a:lnTo>
                  <a:pt x="571351" y="286380"/>
                </a:lnTo>
                <a:lnTo>
                  <a:pt x="563806" y="274316"/>
                </a:lnTo>
                <a:lnTo>
                  <a:pt x="557786" y="260753"/>
                </a:lnTo>
                <a:lnTo>
                  <a:pt x="551753" y="248689"/>
                </a:lnTo>
                <a:lnTo>
                  <a:pt x="544209" y="235126"/>
                </a:lnTo>
                <a:lnTo>
                  <a:pt x="538188" y="223075"/>
                </a:lnTo>
                <a:lnTo>
                  <a:pt x="532156" y="212522"/>
                </a:lnTo>
                <a:lnTo>
                  <a:pt x="526123" y="200457"/>
                </a:lnTo>
                <a:lnTo>
                  <a:pt x="520090" y="189917"/>
                </a:lnTo>
                <a:lnTo>
                  <a:pt x="514057" y="177853"/>
                </a:lnTo>
                <a:lnTo>
                  <a:pt x="509535" y="168811"/>
                </a:lnTo>
                <a:lnTo>
                  <a:pt x="505014" y="158258"/>
                </a:lnTo>
                <a:lnTo>
                  <a:pt x="500492" y="149216"/>
                </a:lnTo>
                <a:lnTo>
                  <a:pt x="494459" y="140174"/>
                </a:lnTo>
                <a:lnTo>
                  <a:pt x="491449" y="132631"/>
                </a:lnTo>
                <a:lnTo>
                  <a:pt x="486928" y="125100"/>
                </a:lnTo>
                <a:lnTo>
                  <a:pt x="482406" y="117569"/>
                </a:lnTo>
                <a:lnTo>
                  <a:pt x="479383" y="111537"/>
                </a:lnTo>
                <a:lnTo>
                  <a:pt x="476373" y="105505"/>
                </a:lnTo>
                <a:lnTo>
                  <a:pt x="473363" y="100984"/>
                </a:lnTo>
                <a:lnTo>
                  <a:pt x="471852" y="96463"/>
                </a:lnTo>
                <a:lnTo>
                  <a:pt x="468841" y="93453"/>
                </a:lnTo>
                <a:lnTo>
                  <a:pt x="467330" y="90431"/>
                </a:lnTo>
                <a:lnTo>
                  <a:pt x="462809" y="84399"/>
                </a:lnTo>
                <a:lnTo>
                  <a:pt x="459786" y="79878"/>
                </a:lnTo>
                <a:lnTo>
                  <a:pt x="455264" y="73858"/>
                </a:lnTo>
                <a:lnTo>
                  <a:pt x="452254" y="69337"/>
                </a:lnTo>
                <a:lnTo>
                  <a:pt x="447733" y="64817"/>
                </a:lnTo>
                <a:lnTo>
                  <a:pt x="443211" y="60283"/>
                </a:lnTo>
                <a:lnTo>
                  <a:pt x="438689" y="57273"/>
                </a:lnTo>
                <a:lnTo>
                  <a:pt x="434168" y="52752"/>
                </a:lnTo>
                <a:lnTo>
                  <a:pt x="428135" y="49742"/>
                </a:lnTo>
                <a:lnTo>
                  <a:pt x="423613" y="45222"/>
                </a:lnTo>
                <a:lnTo>
                  <a:pt x="419092" y="42199"/>
                </a:lnTo>
                <a:lnTo>
                  <a:pt x="414570" y="39189"/>
                </a:lnTo>
                <a:lnTo>
                  <a:pt x="408537" y="36167"/>
                </a:lnTo>
                <a:lnTo>
                  <a:pt x="404016" y="33157"/>
                </a:lnTo>
                <a:lnTo>
                  <a:pt x="397983" y="30148"/>
                </a:lnTo>
                <a:lnTo>
                  <a:pt x="393461" y="28636"/>
                </a:lnTo>
                <a:lnTo>
                  <a:pt x="387429" y="24115"/>
                </a:lnTo>
                <a:lnTo>
                  <a:pt x="381396" y="22604"/>
                </a:lnTo>
                <a:lnTo>
                  <a:pt x="376874" y="19594"/>
                </a:lnTo>
                <a:lnTo>
                  <a:pt x="370841" y="18083"/>
                </a:lnTo>
                <a:lnTo>
                  <a:pt x="366320" y="15074"/>
                </a:lnTo>
                <a:lnTo>
                  <a:pt x="360299" y="13562"/>
                </a:lnTo>
                <a:lnTo>
                  <a:pt x="355778" y="12064"/>
                </a:lnTo>
                <a:lnTo>
                  <a:pt x="351244" y="10553"/>
                </a:lnTo>
                <a:lnTo>
                  <a:pt x="345223" y="9041"/>
                </a:lnTo>
                <a:lnTo>
                  <a:pt x="340702" y="7530"/>
                </a:lnTo>
                <a:lnTo>
                  <a:pt x="334669" y="6032"/>
                </a:lnTo>
                <a:lnTo>
                  <a:pt x="330147" y="4520"/>
                </a:lnTo>
                <a:lnTo>
                  <a:pt x="325626" y="3009"/>
                </a:lnTo>
                <a:lnTo>
                  <a:pt x="321104" y="3009"/>
                </a:lnTo>
                <a:lnTo>
                  <a:pt x="316570" y="1511"/>
                </a:lnTo>
                <a:lnTo>
                  <a:pt x="312049" y="1511"/>
                </a:lnTo>
                <a:lnTo>
                  <a:pt x="307527" y="0"/>
                </a:lnTo>
                <a:lnTo>
                  <a:pt x="298484" y="0"/>
                </a:lnTo>
                <a:lnTo>
                  <a:pt x="295474" y="1511"/>
                </a:lnTo>
                <a:lnTo>
                  <a:pt x="290952" y="1511"/>
                </a:lnTo>
                <a:lnTo>
                  <a:pt x="287929" y="3009"/>
                </a:lnTo>
                <a:lnTo>
                  <a:pt x="283408" y="3009"/>
                </a:lnTo>
                <a:lnTo>
                  <a:pt x="280398" y="4520"/>
                </a:lnTo>
                <a:lnTo>
                  <a:pt x="275876" y="6032"/>
                </a:lnTo>
                <a:lnTo>
                  <a:pt x="272853" y="7530"/>
                </a:lnTo>
                <a:lnTo>
                  <a:pt x="266833" y="9041"/>
                </a:lnTo>
                <a:lnTo>
                  <a:pt x="263810" y="10553"/>
                </a:lnTo>
                <a:lnTo>
                  <a:pt x="259289" y="12064"/>
                </a:lnTo>
                <a:lnTo>
                  <a:pt x="254767" y="13562"/>
                </a:lnTo>
                <a:lnTo>
                  <a:pt x="248734" y="15073"/>
                </a:lnTo>
                <a:lnTo>
                  <a:pt x="244213" y="18083"/>
                </a:lnTo>
                <a:lnTo>
                  <a:pt x="238180" y="19594"/>
                </a:lnTo>
                <a:lnTo>
                  <a:pt x="233658" y="22604"/>
                </a:lnTo>
                <a:lnTo>
                  <a:pt x="229137" y="24115"/>
                </a:lnTo>
                <a:lnTo>
                  <a:pt x="223104" y="27125"/>
                </a:lnTo>
                <a:lnTo>
                  <a:pt x="218582" y="28636"/>
                </a:lnTo>
                <a:lnTo>
                  <a:pt x="214061" y="31646"/>
                </a:lnTo>
                <a:lnTo>
                  <a:pt x="208028" y="34668"/>
                </a:lnTo>
                <a:lnTo>
                  <a:pt x="202008" y="37678"/>
                </a:lnTo>
                <a:lnTo>
                  <a:pt x="197486" y="39189"/>
                </a:lnTo>
                <a:lnTo>
                  <a:pt x="191453" y="42199"/>
                </a:lnTo>
                <a:lnTo>
                  <a:pt x="186932" y="45222"/>
                </a:lnTo>
                <a:lnTo>
                  <a:pt x="180899" y="48231"/>
                </a:lnTo>
                <a:lnTo>
                  <a:pt x="176377" y="51241"/>
                </a:lnTo>
                <a:lnTo>
                  <a:pt x="170344" y="54263"/>
                </a:lnTo>
                <a:lnTo>
                  <a:pt x="165823" y="57273"/>
                </a:lnTo>
                <a:lnTo>
                  <a:pt x="159790" y="60283"/>
                </a:lnTo>
                <a:lnTo>
                  <a:pt x="155268" y="61794"/>
                </a:lnTo>
                <a:lnTo>
                  <a:pt x="149235" y="64816"/>
                </a:lnTo>
                <a:lnTo>
                  <a:pt x="144714" y="67826"/>
                </a:lnTo>
                <a:lnTo>
                  <a:pt x="140192" y="70836"/>
                </a:lnTo>
                <a:lnTo>
                  <a:pt x="135671" y="72347"/>
                </a:lnTo>
                <a:lnTo>
                  <a:pt x="129638" y="76868"/>
                </a:lnTo>
                <a:lnTo>
                  <a:pt x="125116" y="78379"/>
                </a:lnTo>
                <a:lnTo>
                  <a:pt x="120595" y="81389"/>
                </a:lnTo>
                <a:lnTo>
                  <a:pt x="116073" y="84399"/>
                </a:lnTo>
                <a:lnTo>
                  <a:pt x="111552" y="85910"/>
                </a:lnTo>
                <a:lnTo>
                  <a:pt x="107030" y="88932"/>
                </a:lnTo>
                <a:lnTo>
                  <a:pt x="104020" y="90431"/>
                </a:lnTo>
                <a:lnTo>
                  <a:pt x="99486" y="93453"/>
                </a:lnTo>
                <a:lnTo>
                  <a:pt x="96476" y="96463"/>
                </a:lnTo>
                <a:lnTo>
                  <a:pt x="91954" y="97974"/>
                </a:lnTo>
                <a:lnTo>
                  <a:pt x="88944" y="99473"/>
                </a:lnTo>
                <a:lnTo>
                  <a:pt x="85921" y="100984"/>
                </a:lnTo>
                <a:lnTo>
                  <a:pt x="82911" y="102495"/>
                </a:lnTo>
                <a:lnTo>
                  <a:pt x="76878" y="107016"/>
                </a:lnTo>
                <a:lnTo>
                  <a:pt x="72357" y="110026"/>
                </a:lnTo>
                <a:lnTo>
                  <a:pt x="69347" y="111537"/>
                </a:lnTo>
                <a:lnTo>
                  <a:pt x="66324" y="114547"/>
                </a:lnTo>
                <a:lnTo>
                  <a:pt x="63314" y="114547"/>
                </a:lnTo>
                <a:lnTo>
                  <a:pt x="63314" y="116058"/>
                </a:lnTo>
                <a:lnTo>
                  <a:pt x="58792" y="117569"/>
                </a:lnTo>
                <a:lnTo>
                  <a:pt x="54271" y="119068"/>
                </a:lnTo>
                <a:lnTo>
                  <a:pt x="49749" y="120579"/>
                </a:lnTo>
                <a:lnTo>
                  <a:pt x="45215" y="123589"/>
                </a:lnTo>
                <a:lnTo>
                  <a:pt x="42205" y="125100"/>
                </a:lnTo>
                <a:lnTo>
                  <a:pt x="37683" y="128109"/>
                </a:lnTo>
                <a:lnTo>
                  <a:pt x="34673" y="132630"/>
                </a:lnTo>
                <a:lnTo>
                  <a:pt x="31650" y="135653"/>
                </a:lnTo>
                <a:lnTo>
                  <a:pt x="28640" y="137164"/>
                </a:lnTo>
                <a:lnTo>
                  <a:pt x="25617" y="141685"/>
                </a:lnTo>
                <a:lnTo>
                  <a:pt x="22607" y="144695"/>
                </a:lnTo>
                <a:lnTo>
                  <a:pt x="21096" y="147704"/>
                </a:lnTo>
                <a:lnTo>
                  <a:pt x="18086" y="152225"/>
                </a:lnTo>
                <a:lnTo>
                  <a:pt x="15075" y="155248"/>
                </a:lnTo>
                <a:lnTo>
                  <a:pt x="13564" y="159769"/>
                </a:lnTo>
                <a:lnTo>
                  <a:pt x="12053" y="164290"/>
                </a:lnTo>
                <a:lnTo>
                  <a:pt x="10541" y="168811"/>
                </a:lnTo>
                <a:lnTo>
                  <a:pt x="9043" y="171820"/>
                </a:lnTo>
                <a:lnTo>
                  <a:pt x="7531" y="176341"/>
                </a:lnTo>
                <a:lnTo>
                  <a:pt x="6020" y="180862"/>
                </a:lnTo>
                <a:lnTo>
                  <a:pt x="4521" y="185383"/>
                </a:lnTo>
                <a:lnTo>
                  <a:pt x="4521" y="189917"/>
                </a:lnTo>
                <a:lnTo>
                  <a:pt x="3010" y="194438"/>
                </a:lnTo>
                <a:lnTo>
                  <a:pt x="3010" y="200457"/>
                </a:lnTo>
                <a:lnTo>
                  <a:pt x="1498" y="203480"/>
                </a:lnTo>
                <a:lnTo>
                  <a:pt x="1498" y="209499"/>
                </a:lnTo>
                <a:lnTo>
                  <a:pt x="0" y="214033"/>
                </a:lnTo>
                <a:lnTo>
                  <a:pt x="0" y="259242"/>
                </a:lnTo>
                <a:lnTo>
                  <a:pt x="1498" y="263763"/>
                </a:lnTo>
                <a:lnTo>
                  <a:pt x="1498" y="268284"/>
                </a:lnTo>
                <a:lnTo>
                  <a:pt x="3010" y="272805"/>
                </a:lnTo>
                <a:lnTo>
                  <a:pt x="3010" y="284869"/>
                </a:lnTo>
                <a:lnTo>
                  <a:pt x="4521" y="289390"/>
                </a:lnTo>
                <a:close/>
              </a:path>
            </a:pathLst>
          </a:custGeom>
          <a:solidFill>
            <a:srgbClr val="EF082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988151" y="1260064"/>
            <a:ext cx="191453" cy="159769"/>
          </a:xfrm>
          <a:custGeom>
            <a:avLst/>
            <a:gdLst/>
            <a:ahLst/>
            <a:cxnLst/>
            <a:rect l="l" t="t" r="r" b="b"/>
            <a:pathLst>
              <a:path w="191453" h="159769">
                <a:moveTo>
                  <a:pt x="19597" y="146206"/>
                </a:moveTo>
                <a:lnTo>
                  <a:pt x="22607" y="146206"/>
                </a:lnTo>
                <a:lnTo>
                  <a:pt x="27141" y="147717"/>
                </a:lnTo>
                <a:lnTo>
                  <a:pt x="30151" y="149216"/>
                </a:lnTo>
                <a:lnTo>
                  <a:pt x="31663" y="149216"/>
                </a:lnTo>
                <a:lnTo>
                  <a:pt x="34673" y="150727"/>
                </a:lnTo>
                <a:lnTo>
                  <a:pt x="39195" y="150727"/>
                </a:lnTo>
                <a:lnTo>
                  <a:pt x="40706" y="152238"/>
                </a:lnTo>
                <a:lnTo>
                  <a:pt x="46739" y="152238"/>
                </a:lnTo>
                <a:lnTo>
                  <a:pt x="49749" y="153737"/>
                </a:lnTo>
                <a:lnTo>
                  <a:pt x="52759" y="153737"/>
                </a:lnTo>
                <a:lnTo>
                  <a:pt x="57281" y="155248"/>
                </a:lnTo>
                <a:lnTo>
                  <a:pt x="60303" y="155248"/>
                </a:lnTo>
                <a:lnTo>
                  <a:pt x="63314" y="156759"/>
                </a:lnTo>
                <a:lnTo>
                  <a:pt x="69347" y="156759"/>
                </a:lnTo>
                <a:lnTo>
                  <a:pt x="72357" y="158258"/>
                </a:lnTo>
                <a:lnTo>
                  <a:pt x="84423" y="158258"/>
                </a:lnTo>
                <a:lnTo>
                  <a:pt x="87433" y="159769"/>
                </a:lnTo>
                <a:lnTo>
                  <a:pt x="91954" y="158258"/>
                </a:lnTo>
                <a:lnTo>
                  <a:pt x="96476" y="156759"/>
                </a:lnTo>
                <a:lnTo>
                  <a:pt x="101010" y="155248"/>
                </a:lnTo>
                <a:lnTo>
                  <a:pt x="107030" y="153737"/>
                </a:lnTo>
                <a:lnTo>
                  <a:pt x="110053" y="150727"/>
                </a:lnTo>
                <a:lnTo>
                  <a:pt x="116086" y="147717"/>
                </a:lnTo>
                <a:lnTo>
                  <a:pt x="119096" y="144695"/>
                </a:lnTo>
                <a:lnTo>
                  <a:pt x="125129" y="141685"/>
                </a:lnTo>
                <a:lnTo>
                  <a:pt x="128139" y="138663"/>
                </a:lnTo>
                <a:lnTo>
                  <a:pt x="131149" y="135653"/>
                </a:lnTo>
                <a:lnTo>
                  <a:pt x="135683" y="131132"/>
                </a:lnTo>
                <a:lnTo>
                  <a:pt x="140205" y="128122"/>
                </a:lnTo>
                <a:lnTo>
                  <a:pt x="143215" y="125100"/>
                </a:lnTo>
                <a:lnTo>
                  <a:pt x="146225" y="122090"/>
                </a:lnTo>
                <a:lnTo>
                  <a:pt x="149248" y="119068"/>
                </a:lnTo>
                <a:lnTo>
                  <a:pt x="153770" y="116058"/>
                </a:lnTo>
                <a:lnTo>
                  <a:pt x="156780" y="111537"/>
                </a:lnTo>
                <a:lnTo>
                  <a:pt x="159803" y="108527"/>
                </a:lnTo>
                <a:lnTo>
                  <a:pt x="162813" y="104006"/>
                </a:lnTo>
                <a:lnTo>
                  <a:pt x="165823" y="99485"/>
                </a:lnTo>
                <a:lnTo>
                  <a:pt x="168846" y="93453"/>
                </a:lnTo>
                <a:lnTo>
                  <a:pt x="171856" y="88932"/>
                </a:lnTo>
                <a:lnTo>
                  <a:pt x="174879" y="84411"/>
                </a:lnTo>
                <a:lnTo>
                  <a:pt x="177889" y="78379"/>
                </a:lnTo>
                <a:lnTo>
                  <a:pt x="180899" y="73858"/>
                </a:lnTo>
                <a:lnTo>
                  <a:pt x="183922" y="69337"/>
                </a:lnTo>
                <a:lnTo>
                  <a:pt x="185420" y="64816"/>
                </a:lnTo>
                <a:lnTo>
                  <a:pt x="186932" y="60296"/>
                </a:lnTo>
                <a:lnTo>
                  <a:pt x="188443" y="57273"/>
                </a:lnTo>
                <a:lnTo>
                  <a:pt x="191453" y="54263"/>
                </a:lnTo>
                <a:lnTo>
                  <a:pt x="189955" y="51254"/>
                </a:lnTo>
                <a:lnTo>
                  <a:pt x="186932" y="48231"/>
                </a:lnTo>
                <a:lnTo>
                  <a:pt x="185420" y="45222"/>
                </a:lnTo>
                <a:lnTo>
                  <a:pt x="182410" y="39189"/>
                </a:lnTo>
                <a:lnTo>
                  <a:pt x="179400" y="36180"/>
                </a:lnTo>
                <a:lnTo>
                  <a:pt x="174879" y="30148"/>
                </a:lnTo>
                <a:lnTo>
                  <a:pt x="171856" y="25627"/>
                </a:lnTo>
                <a:lnTo>
                  <a:pt x="168846" y="19594"/>
                </a:lnTo>
                <a:lnTo>
                  <a:pt x="164324" y="15074"/>
                </a:lnTo>
                <a:lnTo>
                  <a:pt x="161301" y="10553"/>
                </a:lnTo>
                <a:lnTo>
                  <a:pt x="158291" y="7543"/>
                </a:lnTo>
                <a:lnTo>
                  <a:pt x="155281" y="3022"/>
                </a:lnTo>
                <a:lnTo>
                  <a:pt x="153770" y="0"/>
                </a:lnTo>
                <a:lnTo>
                  <a:pt x="152258" y="3022"/>
                </a:lnTo>
                <a:lnTo>
                  <a:pt x="149248" y="4520"/>
                </a:lnTo>
                <a:lnTo>
                  <a:pt x="147737" y="7543"/>
                </a:lnTo>
                <a:lnTo>
                  <a:pt x="143215" y="9041"/>
                </a:lnTo>
                <a:lnTo>
                  <a:pt x="138694" y="12064"/>
                </a:lnTo>
                <a:lnTo>
                  <a:pt x="134172" y="15074"/>
                </a:lnTo>
                <a:lnTo>
                  <a:pt x="129651" y="19594"/>
                </a:lnTo>
                <a:lnTo>
                  <a:pt x="126628" y="21106"/>
                </a:lnTo>
                <a:lnTo>
                  <a:pt x="123618" y="22617"/>
                </a:lnTo>
                <a:lnTo>
                  <a:pt x="120607" y="25627"/>
                </a:lnTo>
                <a:lnTo>
                  <a:pt x="117585" y="27138"/>
                </a:lnTo>
                <a:lnTo>
                  <a:pt x="114575" y="28636"/>
                </a:lnTo>
                <a:lnTo>
                  <a:pt x="111552" y="31659"/>
                </a:lnTo>
                <a:lnTo>
                  <a:pt x="108542" y="33157"/>
                </a:lnTo>
                <a:lnTo>
                  <a:pt x="105531" y="36180"/>
                </a:lnTo>
                <a:lnTo>
                  <a:pt x="101010" y="37678"/>
                </a:lnTo>
                <a:lnTo>
                  <a:pt x="97987" y="40701"/>
                </a:lnTo>
                <a:lnTo>
                  <a:pt x="93466" y="42199"/>
                </a:lnTo>
                <a:lnTo>
                  <a:pt x="90455" y="45222"/>
                </a:lnTo>
                <a:lnTo>
                  <a:pt x="87433" y="46733"/>
                </a:lnTo>
                <a:lnTo>
                  <a:pt x="84423" y="49742"/>
                </a:lnTo>
                <a:lnTo>
                  <a:pt x="79901" y="52752"/>
                </a:lnTo>
                <a:lnTo>
                  <a:pt x="76878" y="55775"/>
                </a:lnTo>
                <a:lnTo>
                  <a:pt x="72357" y="57273"/>
                </a:lnTo>
                <a:lnTo>
                  <a:pt x="69347" y="58784"/>
                </a:lnTo>
                <a:lnTo>
                  <a:pt x="64825" y="61794"/>
                </a:lnTo>
                <a:lnTo>
                  <a:pt x="61815" y="64816"/>
                </a:lnTo>
                <a:lnTo>
                  <a:pt x="58792" y="66315"/>
                </a:lnTo>
                <a:lnTo>
                  <a:pt x="54271" y="69337"/>
                </a:lnTo>
                <a:lnTo>
                  <a:pt x="51260" y="70836"/>
                </a:lnTo>
                <a:lnTo>
                  <a:pt x="48238" y="73858"/>
                </a:lnTo>
                <a:lnTo>
                  <a:pt x="45227" y="75370"/>
                </a:lnTo>
                <a:lnTo>
                  <a:pt x="42205" y="78379"/>
                </a:lnTo>
                <a:lnTo>
                  <a:pt x="39195" y="79890"/>
                </a:lnTo>
                <a:lnTo>
                  <a:pt x="34673" y="82900"/>
                </a:lnTo>
                <a:lnTo>
                  <a:pt x="31663" y="84411"/>
                </a:lnTo>
                <a:lnTo>
                  <a:pt x="28640" y="85910"/>
                </a:lnTo>
                <a:lnTo>
                  <a:pt x="25630" y="87421"/>
                </a:lnTo>
                <a:lnTo>
                  <a:pt x="24119" y="90431"/>
                </a:lnTo>
                <a:lnTo>
                  <a:pt x="18086" y="93453"/>
                </a:lnTo>
                <a:lnTo>
                  <a:pt x="13564" y="96463"/>
                </a:lnTo>
                <a:lnTo>
                  <a:pt x="9043" y="99485"/>
                </a:lnTo>
                <a:lnTo>
                  <a:pt x="6032" y="100984"/>
                </a:lnTo>
                <a:lnTo>
                  <a:pt x="3010" y="102495"/>
                </a:lnTo>
                <a:lnTo>
                  <a:pt x="0" y="105505"/>
                </a:lnTo>
                <a:lnTo>
                  <a:pt x="12065" y="143184"/>
                </a:lnTo>
                <a:lnTo>
                  <a:pt x="15075" y="143184"/>
                </a:lnTo>
                <a:lnTo>
                  <a:pt x="19597" y="146206"/>
                </a:lnTo>
                <a:close/>
              </a:path>
            </a:pathLst>
          </a:custGeom>
          <a:solidFill>
            <a:srgbClr val="FFE8B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092171" y="1434908"/>
            <a:ext cx="509510" cy="613437"/>
          </a:xfrm>
          <a:custGeom>
            <a:avLst/>
            <a:gdLst/>
            <a:ahLst/>
            <a:cxnLst/>
            <a:rect l="l" t="t" r="r" b="b"/>
            <a:pathLst>
              <a:path w="509510" h="613437">
                <a:moveTo>
                  <a:pt x="217084" y="613437"/>
                </a:moveTo>
                <a:lnTo>
                  <a:pt x="217084" y="611938"/>
                </a:lnTo>
                <a:lnTo>
                  <a:pt x="220094" y="610427"/>
                </a:lnTo>
                <a:lnTo>
                  <a:pt x="223117" y="608916"/>
                </a:lnTo>
                <a:lnTo>
                  <a:pt x="227638" y="607417"/>
                </a:lnTo>
                <a:lnTo>
                  <a:pt x="229150" y="605906"/>
                </a:lnTo>
                <a:lnTo>
                  <a:pt x="232160" y="604395"/>
                </a:lnTo>
                <a:lnTo>
                  <a:pt x="235170" y="602896"/>
                </a:lnTo>
                <a:lnTo>
                  <a:pt x="238193" y="601385"/>
                </a:lnTo>
                <a:lnTo>
                  <a:pt x="241203" y="599874"/>
                </a:lnTo>
                <a:lnTo>
                  <a:pt x="244213" y="598375"/>
                </a:lnTo>
                <a:lnTo>
                  <a:pt x="248747" y="596864"/>
                </a:lnTo>
                <a:lnTo>
                  <a:pt x="253269" y="595353"/>
                </a:lnTo>
                <a:lnTo>
                  <a:pt x="256279" y="592343"/>
                </a:lnTo>
                <a:lnTo>
                  <a:pt x="260800" y="589321"/>
                </a:lnTo>
                <a:lnTo>
                  <a:pt x="265322" y="587822"/>
                </a:lnTo>
                <a:lnTo>
                  <a:pt x="271355" y="584800"/>
                </a:lnTo>
                <a:lnTo>
                  <a:pt x="275876" y="581790"/>
                </a:lnTo>
                <a:lnTo>
                  <a:pt x="280398" y="580279"/>
                </a:lnTo>
                <a:lnTo>
                  <a:pt x="284919" y="577269"/>
                </a:lnTo>
                <a:lnTo>
                  <a:pt x="290952" y="574260"/>
                </a:lnTo>
                <a:lnTo>
                  <a:pt x="295474" y="571237"/>
                </a:lnTo>
                <a:lnTo>
                  <a:pt x="301507" y="568227"/>
                </a:lnTo>
                <a:lnTo>
                  <a:pt x="307540" y="565205"/>
                </a:lnTo>
                <a:lnTo>
                  <a:pt x="313560" y="562195"/>
                </a:lnTo>
                <a:lnTo>
                  <a:pt x="319593" y="557674"/>
                </a:lnTo>
                <a:lnTo>
                  <a:pt x="324114" y="554665"/>
                </a:lnTo>
                <a:lnTo>
                  <a:pt x="331659" y="551642"/>
                </a:lnTo>
                <a:lnTo>
                  <a:pt x="337692" y="548633"/>
                </a:lnTo>
                <a:lnTo>
                  <a:pt x="343712" y="544112"/>
                </a:lnTo>
                <a:lnTo>
                  <a:pt x="349745" y="541089"/>
                </a:lnTo>
                <a:lnTo>
                  <a:pt x="355778" y="536568"/>
                </a:lnTo>
                <a:lnTo>
                  <a:pt x="361811" y="533559"/>
                </a:lnTo>
                <a:lnTo>
                  <a:pt x="367831" y="529038"/>
                </a:lnTo>
                <a:lnTo>
                  <a:pt x="373864" y="524517"/>
                </a:lnTo>
                <a:lnTo>
                  <a:pt x="379897" y="521507"/>
                </a:lnTo>
                <a:lnTo>
                  <a:pt x="387429" y="516973"/>
                </a:lnTo>
                <a:lnTo>
                  <a:pt x="391950" y="512452"/>
                </a:lnTo>
                <a:lnTo>
                  <a:pt x="397983" y="507931"/>
                </a:lnTo>
                <a:lnTo>
                  <a:pt x="404016" y="503411"/>
                </a:lnTo>
                <a:lnTo>
                  <a:pt x="410049" y="500401"/>
                </a:lnTo>
                <a:lnTo>
                  <a:pt x="416082" y="494369"/>
                </a:lnTo>
                <a:lnTo>
                  <a:pt x="422127" y="491359"/>
                </a:lnTo>
                <a:lnTo>
                  <a:pt x="428097" y="486838"/>
                </a:lnTo>
                <a:lnTo>
                  <a:pt x="434193" y="482317"/>
                </a:lnTo>
                <a:lnTo>
                  <a:pt x="440163" y="477796"/>
                </a:lnTo>
                <a:lnTo>
                  <a:pt x="444735" y="473275"/>
                </a:lnTo>
                <a:lnTo>
                  <a:pt x="450705" y="467243"/>
                </a:lnTo>
                <a:lnTo>
                  <a:pt x="456801" y="462722"/>
                </a:lnTo>
                <a:lnTo>
                  <a:pt x="461246" y="458201"/>
                </a:lnTo>
                <a:lnTo>
                  <a:pt x="467343" y="453680"/>
                </a:lnTo>
                <a:lnTo>
                  <a:pt x="471915" y="449159"/>
                </a:lnTo>
                <a:lnTo>
                  <a:pt x="476360" y="444638"/>
                </a:lnTo>
                <a:lnTo>
                  <a:pt x="480933" y="438606"/>
                </a:lnTo>
                <a:lnTo>
                  <a:pt x="485378" y="434085"/>
                </a:lnTo>
                <a:lnTo>
                  <a:pt x="489950" y="429564"/>
                </a:lnTo>
                <a:lnTo>
                  <a:pt x="494523" y="425043"/>
                </a:lnTo>
                <a:lnTo>
                  <a:pt x="497444" y="420523"/>
                </a:lnTo>
                <a:lnTo>
                  <a:pt x="502016" y="414490"/>
                </a:lnTo>
                <a:lnTo>
                  <a:pt x="506589" y="409969"/>
                </a:lnTo>
                <a:lnTo>
                  <a:pt x="509510" y="405449"/>
                </a:lnTo>
                <a:lnTo>
                  <a:pt x="447783" y="248689"/>
                </a:lnTo>
                <a:lnTo>
                  <a:pt x="321104" y="0"/>
                </a:lnTo>
                <a:lnTo>
                  <a:pt x="316583" y="3009"/>
                </a:lnTo>
                <a:lnTo>
                  <a:pt x="313560" y="7530"/>
                </a:lnTo>
                <a:lnTo>
                  <a:pt x="310550" y="10553"/>
                </a:lnTo>
                <a:lnTo>
                  <a:pt x="307540" y="13562"/>
                </a:lnTo>
                <a:lnTo>
                  <a:pt x="304517" y="16572"/>
                </a:lnTo>
                <a:lnTo>
                  <a:pt x="301507" y="21106"/>
                </a:lnTo>
                <a:lnTo>
                  <a:pt x="296985" y="24115"/>
                </a:lnTo>
                <a:lnTo>
                  <a:pt x="293962" y="28636"/>
                </a:lnTo>
                <a:lnTo>
                  <a:pt x="289441" y="31646"/>
                </a:lnTo>
                <a:lnTo>
                  <a:pt x="284919" y="36167"/>
                </a:lnTo>
                <a:lnTo>
                  <a:pt x="280398" y="40688"/>
                </a:lnTo>
                <a:lnTo>
                  <a:pt x="275876" y="43710"/>
                </a:lnTo>
                <a:lnTo>
                  <a:pt x="271355" y="49742"/>
                </a:lnTo>
                <a:lnTo>
                  <a:pt x="266833" y="54263"/>
                </a:lnTo>
                <a:lnTo>
                  <a:pt x="260800" y="58784"/>
                </a:lnTo>
                <a:lnTo>
                  <a:pt x="256279" y="63305"/>
                </a:lnTo>
                <a:lnTo>
                  <a:pt x="250246" y="67826"/>
                </a:lnTo>
                <a:lnTo>
                  <a:pt x="244213" y="72347"/>
                </a:lnTo>
                <a:lnTo>
                  <a:pt x="238193" y="76868"/>
                </a:lnTo>
                <a:lnTo>
                  <a:pt x="233671" y="81389"/>
                </a:lnTo>
                <a:lnTo>
                  <a:pt x="227638" y="87421"/>
                </a:lnTo>
                <a:lnTo>
                  <a:pt x="221605" y="91942"/>
                </a:lnTo>
                <a:lnTo>
                  <a:pt x="215572" y="97974"/>
                </a:lnTo>
                <a:lnTo>
                  <a:pt x="208041" y="102495"/>
                </a:lnTo>
                <a:lnTo>
                  <a:pt x="202008" y="107016"/>
                </a:lnTo>
                <a:lnTo>
                  <a:pt x="195975" y="113035"/>
                </a:lnTo>
                <a:lnTo>
                  <a:pt x="189942" y="117556"/>
                </a:lnTo>
                <a:lnTo>
                  <a:pt x="182410" y="122090"/>
                </a:lnTo>
                <a:lnTo>
                  <a:pt x="176377" y="128110"/>
                </a:lnTo>
                <a:lnTo>
                  <a:pt x="170344" y="134142"/>
                </a:lnTo>
                <a:lnTo>
                  <a:pt x="164324" y="138663"/>
                </a:lnTo>
                <a:lnTo>
                  <a:pt x="156780" y="143184"/>
                </a:lnTo>
                <a:lnTo>
                  <a:pt x="149248" y="147704"/>
                </a:lnTo>
                <a:lnTo>
                  <a:pt x="143215" y="153737"/>
                </a:lnTo>
                <a:lnTo>
                  <a:pt x="137182" y="156746"/>
                </a:lnTo>
                <a:lnTo>
                  <a:pt x="129651" y="162778"/>
                </a:lnTo>
                <a:lnTo>
                  <a:pt x="123618" y="167299"/>
                </a:lnTo>
                <a:lnTo>
                  <a:pt x="117585" y="171820"/>
                </a:lnTo>
                <a:lnTo>
                  <a:pt x="110053" y="176341"/>
                </a:lnTo>
                <a:lnTo>
                  <a:pt x="104020" y="180862"/>
                </a:lnTo>
                <a:lnTo>
                  <a:pt x="97987" y="183885"/>
                </a:lnTo>
                <a:lnTo>
                  <a:pt x="91954" y="188406"/>
                </a:lnTo>
                <a:lnTo>
                  <a:pt x="85934" y="192926"/>
                </a:lnTo>
                <a:lnTo>
                  <a:pt x="79901" y="195936"/>
                </a:lnTo>
                <a:lnTo>
                  <a:pt x="73868" y="200457"/>
                </a:lnTo>
                <a:lnTo>
                  <a:pt x="69347" y="203480"/>
                </a:lnTo>
                <a:lnTo>
                  <a:pt x="61802" y="206489"/>
                </a:lnTo>
                <a:lnTo>
                  <a:pt x="57281" y="209499"/>
                </a:lnTo>
                <a:lnTo>
                  <a:pt x="51260" y="212521"/>
                </a:lnTo>
                <a:lnTo>
                  <a:pt x="46726" y="217042"/>
                </a:lnTo>
                <a:lnTo>
                  <a:pt x="42205" y="218541"/>
                </a:lnTo>
                <a:lnTo>
                  <a:pt x="36184" y="220052"/>
                </a:lnTo>
                <a:lnTo>
                  <a:pt x="31663" y="223074"/>
                </a:lnTo>
                <a:lnTo>
                  <a:pt x="27129" y="224573"/>
                </a:lnTo>
                <a:lnTo>
                  <a:pt x="22607" y="227595"/>
                </a:lnTo>
                <a:lnTo>
                  <a:pt x="19597" y="229094"/>
                </a:lnTo>
                <a:lnTo>
                  <a:pt x="15075" y="229094"/>
                </a:lnTo>
                <a:lnTo>
                  <a:pt x="12065" y="230605"/>
                </a:lnTo>
                <a:lnTo>
                  <a:pt x="7531" y="230605"/>
                </a:lnTo>
                <a:lnTo>
                  <a:pt x="4521" y="232116"/>
                </a:lnTo>
                <a:lnTo>
                  <a:pt x="0" y="232116"/>
                </a:lnTo>
                <a:lnTo>
                  <a:pt x="217084" y="613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188648" y="1561519"/>
            <a:ext cx="354228" cy="315004"/>
          </a:xfrm>
          <a:custGeom>
            <a:avLst/>
            <a:gdLst/>
            <a:ahLst/>
            <a:cxnLst/>
            <a:rect l="l" t="t" r="r" b="b"/>
            <a:pathLst>
              <a:path w="354228" h="315004">
                <a:moveTo>
                  <a:pt x="283421" y="0"/>
                </a:moveTo>
                <a:lnTo>
                  <a:pt x="0" y="149216"/>
                </a:lnTo>
                <a:lnTo>
                  <a:pt x="1511" y="153737"/>
                </a:lnTo>
                <a:lnTo>
                  <a:pt x="3022" y="158257"/>
                </a:lnTo>
                <a:lnTo>
                  <a:pt x="4521" y="161267"/>
                </a:lnTo>
                <a:lnTo>
                  <a:pt x="6032" y="167299"/>
                </a:lnTo>
                <a:lnTo>
                  <a:pt x="7544" y="170309"/>
                </a:lnTo>
                <a:lnTo>
                  <a:pt x="10554" y="174830"/>
                </a:lnTo>
                <a:lnTo>
                  <a:pt x="12065" y="179351"/>
                </a:lnTo>
                <a:lnTo>
                  <a:pt x="13577" y="183872"/>
                </a:lnTo>
                <a:lnTo>
                  <a:pt x="15075" y="186894"/>
                </a:lnTo>
                <a:lnTo>
                  <a:pt x="16587" y="191415"/>
                </a:lnTo>
                <a:lnTo>
                  <a:pt x="19597" y="194425"/>
                </a:lnTo>
                <a:lnTo>
                  <a:pt x="21108" y="198946"/>
                </a:lnTo>
                <a:lnTo>
                  <a:pt x="22620" y="201968"/>
                </a:lnTo>
                <a:lnTo>
                  <a:pt x="24131" y="206489"/>
                </a:lnTo>
                <a:lnTo>
                  <a:pt x="27141" y="211010"/>
                </a:lnTo>
                <a:lnTo>
                  <a:pt x="28653" y="215531"/>
                </a:lnTo>
                <a:lnTo>
                  <a:pt x="30151" y="218541"/>
                </a:lnTo>
                <a:lnTo>
                  <a:pt x="31663" y="221563"/>
                </a:lnTo>
                <a:lnTo>
                  <a:pt x="33174" y="226084"/>
                </a:lnTo>
                <a:lnTo>
                  <a:pt x="36184" y="229094"/>
                </a:lnTo>
                <a:lnTo>
                  <a:pt x="37696" y="232104"/>
                </a:lnTo>
                <a:lnTo>
                  <a:pt x="39195" y="236625"/>
                </a:lnTo>
                <a:lnTo>
                  <a:pt x="40706" y="239647"/>
                </a:lnTo>
                <a:lnTo>
                  <a:pt x="42217" y="242657"/>
                </a:lnTo>
                <a:lnTo>
                  <a:pt x="43729" y="245679"/>
                </a:lnTo>
                <a:lnTo>
                  <a:pt x="45227" y="248689"/>
                </a:lnTo>
                <a:lnTo>
                  <a:pt x="46739" y="253210"/>
                </a:lnTo>
                <a:lnTo>
                  <a:pt x="49749" y="256220"/>
                </a:lnTo>
                <a:lnTo>
                  <a:pt x="51260" y="257731"/>
                </a:lnTo>
                <a:lnTo>
                  <a:pt x="52772" y="262252"/>
                </a:lnTo>
                <a:lnTo>
                  <a:pt x="54271" y="265261"/>
                </a:lnTo>
                <a:lnTo>
                  <a:pt x="55782" y="268284"/>
                </a:lnTo>
                <a:lnTo>
                  <a:pt x="58792" y="272805"/>
                </a:lnTo>
                <a:lnTo>
                  <a:pt x="61815" y="277326"/>
                </a:lnTo>
                <a:lnTo>
                  <a:pt x="63326" y="283358"/>
                </a:lnTo>
                <a:lnTo>
                  <a:pt x="66336" y="287879"/>
                </a:lnTo>
                <a:lnTo>
                  <a:pt x="69347" y="290888"/>
                </a:lnTo>
                <a:lnTo>
                  <a:pt x="70858" y="295409"/>
                </a:lnTo>
                <a:lnTo>
                  <a:pt x="73868" y="299930"/>
                </a:lnTo>
                <a:lnTo>
                  <a:pt x="75379" y="302953"/>
                </a:lnTo>
                <a:lnTo>
                  <a:pt x="78402" y="307474"/>
                </a:lnTo>
                <a:lnTo>
                  <a:pt x="81412" y="311995"/>
                </a:lnTo>
                <a:lnTo>
                  <a:pt x="82924" y="315004"/>
                </a:lnTo>
                <a:lnTo>
                  <a:pt x="354228" y="152225"/>
                </a:lnTo>
                <a:lnTo>
                  <a:pt x="283421" y="0"/>
                </a:lnTo>
                <a:close/>
              </a:path>
            </a:pathLst>
          </a:custGeom>
          <a:solidFill>
            <a:srgbClr val="FFA87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627851" y="1243492"/>
            <a:ext cx="257790" cy="997780"/>
          </a:xfrm>
          <a:custGeom>
            <a:avLst/>
            <a:gdLst/>
            <a:ahLst/>
            <a:cxnLst/>
            <a:rect l="l" t="t" r="r" b="b"/>
            <a:pathLst>
              <a:path w="257790" h="997780">
                <a:moveTo>
                  <a:pt x="4521" y="262252"/>
                </a:moveTo>
                <a:lnTo>
                  <a:pt x="6032" y="271294"/>
                </a:lnTo>
                <a:lnTo>
                  <a:pt x="7544" y="280335"/>
                </a:lnTo>
                <a:lnTo>
                  <a:pt x="9043" y="290889"/>
                </a:lnTo>
                <a:lnTo>
                  <a:pt x="10554" y="298432"/>
                </a:lnTo>
                <a:lnTo>
                  <a:pt x="12065" y="307474"/>
                </a:lnTo>
                <a:lnTo>
                  <a:pt x="13564" y="316516"/>
                </a:lnTo>
                <a:lnTo>
                  <a:pt x="16587" y="325557"/>
                </a:lnTo>
                <a:lnTo>
                  <a:pt x="18086" y="334599"/>
                </a:lnTo>
                <a:lnTo>
                  <a:pt x="21108" y="343641"/>
                </a:lnTo>
                <a:lnTo>
                  <a:pt x="22620" y="352683"/>
                </a:lnTo>
                <a:lnTo>
                  <a:pt x="25630" y="360226"/>
                </a:lnTo>
                <a:lnTo>
                  <a:pt x="28640" y="369268"/>
                </a:lnTo>
                <a:lnTo>
                  <a:pt x="31663" y="376799"/>
                </a:lnTo>
                <a:lnTo>
                  <a:pt x="34673" y="385841"/>
                </a:lnTo>
                <a:lnTo>
                  <a:pt x="37683" y="393384"/>
                </a:lnTo>
                <a:lnTo>
                  <a:pt x="40706" y="402426"/>
                </a:lnTo>
                <a:lnTo>
                  <a:pt x="43716" y="409957"/>
                </a:lnTo>
                <a:lnTo>
                  <a:pt x="48238" y="417500"/>
                </a:lnTo>
                <a:lnTo>
                  <a:pt x="52759" y="425031"/>
                </a:lnTo>
                <a:lnTo>
                  <a:pt x="55782" y="432574"/>
                </a:lnTo>
                <a:lnTo>
                  <a:pt x="58792" y="440105"/>
                </a:lnTo>
                <a:lnTo>
                  <a:pt x="63314" y="446137"/>
                </a:lnTo>
                <a:lnTo>
                  <a:pt x="67835" y="453668"/>
                </a:lnTo>
                <a:lnTo>
                  <a:pt x="70858" y="459700"/>
                </a:lnTo>
                <a:lnTo>
                  <a:pt x="75379" y="467243"/>
                </a:lnTo>
                <a:lnTo>
                  <a:pt x="79901" y="473262"/>
                </a:lnTo>
                <a:lnTo>
                  <a:pt x="84423" y="479295"/>
                </a:lnTo>
                <a:lnTo>
                  <a:pt x="88944" y="485327"/>
                </a:lnTo>
                <a:lnTo>
                  <a:pt x="91954" y="489848"/>
                </a:lnTo>
                <a:lnTo>
                  <a:pt x="96488" y="495880"/>
                </a:lnTo>
                <a:lnTo>
                  <a:pt x="101010" y="503410"/>
                </a:lnTo>
                <a:lnTo>
                  <a:pt x="104020" y="507931"/>
                </a:lnTo>
                <a:lnTo>
                  <a:pt x="108542" y="513964"/>
                </a:lnTo>
                <a:lnTo>
                  <a:pt x="113063" y="519996"/>
                </a:lnTo>
                <a:lnTo>
                  <a:pt x="117585" y="526015"/>
                </a:lnTo>
                <a:lnTo>
                  <a:pt x="120607" y="532047"/>
                </a:lnTo>
                <a:lnTo>
                  <a:pt x="125129" y="538079"/>
                </a:lnTo>
                <a:lnTo>
                  <a:pt x="129651" y="544112"/>
                </a:lnTo>
                <a:lnTo>
                  <a:pt x="132661" y="551642"/>
                </a:lnTo>
                <a:lnTo>
                  <a:pt x="137182" y="556163"/>
                </a:lnTo>
                <a:lnTo>
                  <a:pt x="140205" y="563707"/>
                </a:lnTo>
                <a:lnTo>
                  <a:pt x="144727" y="569726"/>
                </a:lnTo>
                <a:lnTo>
                  <a:pt x="149248" y="575758"/>
                </a:lnTo>
                <a:lnTo>
                  <a:pt x="152258" y="581790"/>
                </a:lnTo>
                <a:lnTo>
                  <a:pt x="155281" y="587822"/>
                </a:lnTo>
                <a:lnTo>
                  <a:pt x="158291" y="593842"/>
                </a:lnTo>
                <a:lnTo>
                  <a:pt x="162813" y="601385"/>
                </a:lnTo>
                <a:lnTo>
                  <a:pt x="165823" y="605906"/>
                </a:lnTo>
                <a:lnTo>
                  <a:pt x="168846" y="613437"/>
                </a:lnTo>
                <a:lnTo>
                  <a:pt x="171856" y="619469"/>
                </a:lnTo>
                <a:lnTo>
                  <a:pt x="176377" y="625501"/>
                </a:lnTo>
                <a:lnTo>
                  <a:pt x="179400" y="631521"/>
                </a:lnTo>
                <a:lnTo>
                  <a:pt x="182410" y="637553"/>
                </a:lnTo>
                <a:lnTo>
                  <a:pt x="185433" y="645096"/>
                </a:lnTo>
                <a:lnTo>
                  <a:pt x="188443" y="651115"/>
                </a:lnTo>
                <a:lnTo>
                  <a:pt x="191453" y="657148"/>
                </a:lnTo>
                <a:lnTo>
                  <a:pt x="192965" y="663180"/>
                </a:lnTo>
                <a:lnTo>
                  <a:pt x="195975" y="669212"/>
                </a:lnTo>
                <a:lnTo>
                  <a:pt x="198998" y="676743"/>
                </a:lnTo>
                <a:lnTo>
                  <a:pt x="202008" y="682775"/>
                </a:lnTo>
                <a:lnTo>
                  <a:pt x="203519" y="687296"/>
                </a:lnTo>
                <a:lnTo>
                  <a:pt x="206529" y="693328"/>
                </a:lnTo>
                <a:lnTo>
                  <a:pt x="208041" y="700858"/>
                </a:lnTo>
                <a:lnTo>
                  <a:pt x="209552" y="705379"/>
                </a:lnTo>
                <a:lnTo>
                  <a:pt x="212562" y="712923"/>
                </a:lnTo>
                <a:lnTo>
                  <a:pt x="214074" y="718942"/>
                </a:lnTo>
                <a:lnTo>
                  <a:pt x="215572" y="724974"/>
                </a:lnTo>
                <a:lnTo>
                  <a:pt x="217084" y="731006"/>
                </a:lnTo>
                <a:lnTo>
                  <a:pt x="218595" y="735527"/>
                </a:lnTo>
                <a:lnTo>
                  <a:pt x="220094" y="741560"/>
                </a:lnTo>
                <a:lnTo>
                  <a:pt x="221605" y="749090"/>
                </a:lnTo>
                <a:lnTo>
                  <a:pt x="223117" y="753611"/>
                </a:lnTo>
                <a:lnTo>
                  <a:pt x="224628" y="759643"/>
                </a:lnTo>
                <a:lnTo>
                  <a:pt x="226127" y="765675"/>
                </a:lnTo>
                <a:lnTo>
                  <a:pt x="226127" y="771695"/>
                </a:lnTo>
                <a:lnTo>
                  <a:pt x="227638" y="777727"/>
                </a:lnTo>
                <a:lnTo>
                  <a:pt x="227638" y="788280"/>
                </a:lnTo>
                <a:lnTo>
                  <a:pt x="229150" y="794312"/>
                </a:lnTo>
                <a:lnTo>
                  <a:pt x="229150" y="815406"/>
                </a:lnTo>
                <a:lnTo>
                  <a:pt x="227638" y="819927"/>
                </a:lnTo>
                <a:lnTo>
                  <a:pt x="227638" y="830480"/>
                </a:lnTo>
                <a:lnTo>
                  <a:pt x="226127" y="836512"/>
                </a:lnTo>
                <a:lnTo>
                  <a:pt x="226127" y="841033"/>
                </a:lnTo>
                <a:lnTo>
                  <a:pt x="224628" y="847065"/>
                </a:lnTo>
                <a:lnTo>
                  <a:pt x="223117" y="851586"/>
                </a:lnTo>
                <a:lnTo>
                  <a:pt x="221605" y="856107"/>
                </a:lnTo>
                <a:lnTo>
                  <a:pt x="220094" y="860628"/>
                </a:lnTo>
                <a:lnTo>
                  <a:pt x="218595" y="865149"/>
                </a:lnTo>
                <a:lnTo>
                  <a:pt x="217084" y="869670"/>
                </a:lnTo>
                <a:lnTo>
                  <a:pt x="215572" y="874191"/>
                </a:lnTo>
                <a:lnTo>
                  <a:pt x="212562" y="878711"/>
                </a:lnTo>
                <a:lnTo>
                  <a:pt x="211051" y="881721"/>
                </a:lnTo>
                <a:lnTo>
                  <a:pt x="209552" y="886255"/>
                </a:lnTo>
                <a:lnTo>
                  <a:pt x="208041" y="890776"/>
                </a:lnTo>
                <a:lnTo>
                  <a:pt x="205031" y="893785"/>
                </a:lnTo>
                <a:lnTo>
                  <a:pt x="202008" y="896795"/>
                </a:lnTo>
                <a:lnTo>
                  <a:pt x="200496" y="901316"/>
                </a:lnTo>
                <a:lnTo>
                  <a:pt x="198998" y="904339"/>
                </a:lnTo>
                <a:lnTo>
                  <a:pt x="195975" y="907348"/>
                </a:lnTo>
                <a:lnTo>
                  <a:pt x="194476" y="910371"/>
                </a:lnTo>
                <a:lnTo>
                  <a:pt x="191453" y="913380"/>
                </a:lnTo>
                <a:lnTo>
                  <a:pt x="189955" y="917901"/>
                </a:lnTo>
                <a:lnTo>
                  <a:pt x="185433" y="922422"/>
                </a:lnTo>
                <a:lnTo>
                  <a:pt x="179400" y="926943"/>
                </a:lnTo>
                <a:lnTo>
                  <a:pt x="174879" y="931464"/>
                </a:lnTo>
                <a:lnTo>
                  <a:pt x="170357" y="937496"/>
                </a:lnTo>
                <a:lnTo>
                  <a:pt x="165823" y="940506"/>
                </a:lnTo>
                <a:lnTo>
                  <a:pt x="161301" y="943528"/>
                </a:lnTo>
                <a:lnTo>
                  <a:pt x="156780" y="948049"/>
                </a:lnTo>
                <a:lnTo>
                  <a:pt x="152258" y="951059"/>
                </a:lnTo>
                <a:lnTo>
                  <a:pt x="147737" y="952570"/>
                </a:lnTo>
                <a:lnTo>
                  <a:pt x="141704" y="955580"/>
                </a:lnTo>
                <a:lnTo>
                  <a:pt x="138694" y="958590"/>
                </a:lnTo>
                <a:lnTo>
                  <a:pt x="134172" y="960101"/>
                </a:lnTo>
                <a:lnTo>
                  <a:pt x="129651" y="961612"/>
                </a:lnTo>
                <a:lnTo>
                  <a:pt x="126628" y="963123"/>
                </a:lnTo>
                <a:lnTo>
                  <a:pt x="123618" y="964622"/>
                </a:lnTo>
                <a:lnTo>
                  <a:pt x="120607" y="966133"/>
                </a:lnTo>
                <a:lnTo>
                  <a:pt x="114575" y="966133"/>
                </a:lnTo>
                <a:lnTo>
                  <a:pt x="111552" y="967644"/>
                </a:lnTo>
                <a:lnTo>
                  <a:pt x="110053" y="967644"/>
                </a:lnTo>
                <a:lnTo>
                  <a:pt x="107030" y="969143"/>
                </a:lnTo>
                <a:lnTo>
                  <a:pt x="128139" y="997780"/>
                </a:lnTo>
                <a:lnTo>
                  <a:pt x="131162" y="996281"/>
                </a:lnTo>
                <a:lnTo>
                  <a:pt x="135683" y="996281"/>
                </a:lnTo>
                <a:lnTo>
                  <a:pt x="138694" y="994770"/>
                </a:lnTo>
                <a:lnTo>
                  <a:pt x="141704" y="994770"/>
                </a:lnTo>
                <a:lnTo>
                  <a:pt x="144727" y="993259"/>
                </a:lnTo>
                <a:lnTo>
                  <a:pt x="147737" y="991760"/>
                </a:lnTo>
                <a:lnTo>
                  <a:pt x="152258" y="990249"/>
                </a:lnTo>
                <a:lnTo>
                  <a:pt x="156780" y="988738"/>
                </a:lnTo>
                <a:lnTo>
                  <a:pt x="161301" y="985728"/>
                </a:lnTo>
                <a:lnTo>
                  <a:pt x="165823" y="984217"/>
                </a:lnTo>
                <a:lnTo>
                  <a:pt x="170357" y="981207"/>
                </a:lnTo>
                <a:lnTo>
                  <a:pt x="176377" y="978185"/>
                </a:lnTo>
                <a:lnTo>
                  <a:pt x="180899" y="973664"/>
                </a:lnTo>
                <a:lnTo>
                  <a:pt x="185433" y="970654"/>
                </a:lnTo>
                <a:lnTo>
                  <a:pt x="189955" y="966133"/>
                </a:lnTo>
                <a:lnTo>
                  <a:pt x="195975" y="961612"/>
                </a:lnTo>
                <a:lnTo>
                  <a:pt x="197486" y="958590"/>
                </a:lnTo>
                <a:lnTo>
                  <a:pt x="200496" y="955580"/>
                </a:lnTo>
                <a:lnTo>
                  <a:pt x="203519" y="952570"/>
                </a:lnTo>
                <a:lnTo>
                  <a:pt x="206529" y="949548"/>
                </a:lnTo>
                <a:lnTo>
                  <a:pt x="208041" y="946538"/>
                </a:lnTo>
                <a:lnTo>
                  <a:pt x="211051" y="943528"/>
                </a:lnTo>
                <a:lnTo>
                  <a:pt x="214074" y="940506"/>
                </a:lnTo>
                <a:lnTo>
                  <a:pt x="217084" y="937496"/>
                </a:lnTo>
                <a:lnTo>
                  <a:pt x="218595" y="932975"/>
                </a:lnTo>
                <a:lnTo>
                  <a:pt x="221605" y="928454"/>
                </a:lnTo>
                <a:lnTo>
                  <a:pt x="223117" y="923933"/>
                </a:lnTo>
                <a:lnTo>
                  <a:pt x="226127" y="920911"/>
                </a:lnTo>
                <a:lnTo>
                  <a:pt x="227638" y="916390"/>
                </a:lnTo>
                <a:lnTo>
                  <a:pt x="230648" y="911869"/>
                </a:lnTo>
                <a:lnTo>
                  <a:pt x="232160" y="907348"/>
                </a:lnTo>
                <a:lnTo>
                  <a:pt x="235170" y="902827"/>
                </a:lnTo>
                <a:lnTo>
                  <a:pt x="236681" y="898306"/>
                </a:lnTo>
                <a:lnTo>
                  <a:pt x="239691" y="893785"/>
                </a:lnTo>
                <a:lnTo>
                  <a:pt x="241203" y="887753"/>
                </a:lnTo>
                <a:lnTo>
                  <a:pt x="244226" y="883232"/>
                </a:lnTo>
                <a:lnTo>
                  <a:pt x="245724" y="877200"/>
                </a:lnTo>
                <a:lnTo>
                  <a:pt x="247236" y="871181"/>
                </a:lnTo>
                <a:lnTo>
                  <a:pt x="248747" y="865149"/>
                </a:lnTo>
                <a:lnTo>
                  <a:pt x="251757" y="860628"/>
                </a:lnTo>
                <a:lnTo>
                  <a:pt x="253269" y="853084"/>
                </a:lnTo>
                <a:lnTo>
                  <a:pt x="254767" y="847065"/>
                </a:lnTo>
                <a:lnTo>
                  <a:pt x="254767" y="841033"/>
                </a:lnTo>
                <a:lnTo>
                  <a:pt x="256279" y="835001"/>
                </a:lnTo>
                <a:lnTo>
                  <a:pt x="256279" y="827470"/>
                </a:lnTo>
                <a:lnTo>
                  <a:pt x="257790" y="821438"/>
                </a:lnTo>
                <a:lnTo>
                  <a:pt x="257790" y="782248"/>
                </a:lnTo>
                <a:lnTo>
                  <a:pt x="256279" y="774717"/>
                </a:lnTo>
                <a:lnTo>
                  <a:pt x="256279" y="768685"/>
                </a:lnTo>
                <a:lnTo>
                  <a:pt x="254767" y="761155"/>
                </a:lnTo>
                <a:lnTo>
                  <a:pt x="254767" y="755122"/>
                </a:lnTo>
                <a:lnTo>
                  <a:pt x="253269" y="747579"/>
                </a:lnTo>
                <a:lnTo>
                  <a:pt x="251757" y="741560"/>
                </a:lnTo>
                <a:lnTo>
                  <a:pt x="250246" y="734016"/>
                </a:lnTo>
                <a:lnTo>
                  <a:pt x="248747" y="727984"/>
                </a:lnTo>
                <a:lnTo>
                  <a:pt x="247236" y="720453"/>
                </a:lnTo>
                <a:lnTo>
                  <a:pt x="245724" y="714421"/>
                </a:lnTo>
                <a:lnTo>
                  <a:pt x="242714" y="706891"/>
                </a:lnTo>
                <a:lnTo>
                  <a:pt x="241203" y="700858"/>
                </a:lnTo>
                <a:lnTo>
                  <a:pt x="238193" y="693328"/>
                </a:lnTo>
                <a:lnTo>
                  <a:pt x="236681" y="685784"/>
                </a:lnTo>
                <a:lnTo>
                  <a:pt x="233671" y="678254"/>
                </a:lnTo>
                <a:lnTo>
                  <a:pt x="232160" y="672222"/>
                </a:lnTo>
                <a:lnTo>
                  <a:pt x="229150" y="666190"/>
                </a:lnTo>
                <a:lnTo>
                  <a:pt x="226127" y="658659"/>
                </a:lnTo>
                <a:lnTo>
                  <a:pt x="224628" y="651115"/>
                </a:lnTo>
                <a:lnTo>
                  <a:pt x="221605" y="645096"/>
                </a:lnTo>
                <a:lnTo>
                  <a:pt x="218595" y="637553"/>
                </a:lnTo>
                <a:lnTo>
                  <a:pt x="215572" y="631521"/>
                </a:lnTo>
                <a:lnTo>
                  <a:pt x="211051" y="623990"/>
                </a:lnTo>
                <a:lnTo>
                  <a:pt x="208041" y="617958"/>
                </a:lnTo>
                <a:lnTo>
                  <a:pt x="205031" y="610427"/>
                </a:lnTo>
                <a:lnTo>
                  <a:pt x="202008" y="604395"/>
                </a:lnTo>
                <a:lnTo>
                  <a:pt x="197486" y="598363"/>
                </a:lnTo>
                <a:lnTo>
                  <a:pt x="194476" y="590832"/>
                </a:lnTo>
                <a:lnTo>
                  <a:pt x="191453" y="584800"/>
                </a:lnTo>
                <a:lnTo>
                  <a:pt x="186932" y="577269"/>
                </a:lnTo>
                <a:lnTo>
                  <a:pt x="183922" y="571237"/>
                </a:lnTo>
                <a:lnTo>
                  <a:pt x="180899" y="565205"/>
                </a:lnTo>
                <a:lnTo>
                  <a:pt x="176377" y="559173"/>
                </a:lnTo>
                <a:lnTo>
                  <a:pt x="173367" y="551642"/>
                </a:lnTo>
                <a:lnTo>
                  <a:pt x="168846" y="545610"/>
                </a:lnTo>
                <a:lnTo>
                  <a:pt x="165823" y="539591"/>
                </a:lnTo>
                <a:lnTo>
                  <a:pt x="161301" y="533559"/>
                </a:lnTo>
                <a:lnTo>
                  <a:pt x="158291" y="526015"/>
                </a:lnTo>
                <a:lnTo>
                  <a:pt x="153770" y="519996"/>
                </a:lnTo>
                <a:lnTo>
                  <a:pt x="150759" y="513964"/>
                </a:lnTo>
                <a:lnTo>
                  <a:pt x="146225" y="507931"/>
                </a:lnTo>
                <a:lnTo>
                  <a:pt x="141704" y="501899"/>
                </a:lnTo>
                <a:lnTo>
                  <a:pt x="138694" y="495880"/>
                </a:lnTo>
                <a:lnTo>
                  <a:pt x="134172" y="489848"/>
                </a:lnTo>
                <a:lnTo>
                  <a:pt x="131162" y="483816"/>
                </a:lnTo>
                <a:lnTo>
                  <a:pt x="126628" y="477783"/>
                </a:lnTo>
                <a:lnTo>
                  <a:pt x="122106" y="471764"/>
                </a:lnTo>
                <a:lnTo>
                  <a:pt x="119096" y="467243"/>
                </a:lnTo>
                <a:lnTo>
                  <a:pt x="114575" y="461211"/>
                </a:lnTo>
                <a:lnTo>
                  <a:pt x="111552" y="456690"/>
                </a:lnTo>
                <a:lnTo>
                  <a:pt x="107030" y="450658"/>
                </a:lnTo>
                <a:lnTo>
                  <a:pt x="104020" y="446137"/>
                </a:lnTo>
                <a:lnTo>
                  <a:pt x="99499" y="440105"/>
                </a:lnTo>
                <a:lnTo>
                  <a:pt x="96488" y="434073"/>
                </a:lnTo>
                <a:lnTo>
                  <a:pt x="91954" y="428053"/>
                </a:lnTo>
                <a:lnTo>
                  <a:pt x="88944" y="423532"/>
                </a:lnTo>
                <a:lnTo>
                  <a:pt x="85934" y="415989"/>
                </a:lnTo>
                <a:lnTo>
                  <a:pt x="82911" y="409957"/>
                </a:lnTo>
                <a:lnTo>
                  <a:pt x="78390" y="403937"/>
                </a:lnTo>
                <a:lnTo>
                  <a:pt x="75379" y="397905"/>
                </a:lnTo>
                <a:lnTo>
                  <a:pt x="72357" y="391873"/>
                </a:lnTo>
                <a:lnTo>
                  <a:pt x="69347" y="384342"/>
                </a:lnTo>
                <a:lnTo>
                  <a:pt x="66336" y="378310"/>
                </a:lnTo>
                <a:lnTo>
                  <a:pt x="64825" y="370780"/>
                </a:lnTo>
                <a:lnTo>
                  <a:pt x="61815" y="363236"/>
                </a:lnTo>
                <a:lnTo>
                  <a:pt x="58792" y="357204"/>
                </a:lnTo>
                <a:lnTo>
                  <a:pt x="55782" y="349673"/>
                </a:lnTo>
                <a:lnTo>
                  <a:pt x="54271" y="342143"/>
                </a:lnTo>
                <a:lnTo>
                  <a:pt x="52759" y="334599"/>
                </a:lnTo>
                <a:lnTo>
                  <a:pt x="49749" y="327069"/>
                </a:lnTo>
                <a:lnTo>
                  <a:pt x="48238" y="319525"/>
                </a:lnTo>
                <a:lnTo>
                  <a:pt x="46739" y="311995"/>
                </a:lnTo>
                <a:lnTo>
                  <a:pt x="43716" y="304451"/>
                </a:lnTo>
                <a:lnTo>
                  <a:pt x="42217" y="296921"/>
                </a:lnTo>
                <a:lnTo>
                  <a:pt x="42217" y="289390"/>
                </a:lnTo>
                <a:lnTo>
                  <a:pt x="40706" y="281847"/>
                </a:lnTo>
                <a:lnTo>
                  <a:pt x="39195" y="272805"/>
                </a:lnTo>
                <a:lnTo>
                  <a:pt x="37683" y="265274"/>
                </a:lnTo>
                <a:lnTo>
                  <a:pt x="36184" y="257731"/>
                </a:lnTo>
                <a:lnTo>
                  <a:pt x="36184" y="242657"/>
                </a:lnTo>
                <a:lnTo>
                  <a:pt x="34673" y="233615"/>
                </a:lnTo>
                <a:lnTo>
                  <a:pt x="34673" y="194425"/>
                </a:lnTo>
                <a:lnTo>
                  <a:pt x="36184" y="186894"/>
                </a:lnTo>
                <a:lnTo>
                  <a:pt x="36184" y="179351"/>
                </a:lnTo>
                <a:lnTo>
                  <a:pt x="37683" y="171820"/>
                </a:lnTo>
                <a:lnTo>
                  <a:pt x="37683" y="164290"/>
                </a:lnTo>
                <a:lnTo>
                  <a:pt x="39195" y="156746"/>
                </a:lnTo>
                <a:lnTo>
                  <a:pt x="40706" y="149216"/>
                </a:lnTo>
                <a:lnTo>
                  <a:pt x="42217" y="141672"/>
                </a:lnTo>
                <a:lnTo>
                  <a:pt x="43716" y="135640"/>
                </a:lnTo>
                <a:lnTo>
                  <a:pt x="46739" y="128110"/>
                </a:lnTo>
                <a:lnTo>
                  <a:pt x="48238" y="120579"/>
                </a:lnTo>
                <a:lnTo>
                  <a:pt x="51260" y="114547"/>
                </a:lnTo>
                <a:lnTo>
                  <a:pt x="52759" y="108515"/>
                </a:lnTo>
                <a:lnTo>
                  <a:pt x="55782" y="100984"/>
                </a:lnTo>
                <a:lnTo>
                  <a:pt x="58792" y="94952"/>
                </a:lnTo>
                <a:lnTo>
                  <a:pt x="61815" y="88920"/>
                </a:lnTo>
                <a:lnTo>
                  <a:pt x="64825" y="81389"/>
                </a:lnTo>
                <a:lnTo>
                  <a:pt x="69347" y="75357"/>
                </a:lnTo>
                <a:lnTo>
                  <a:pt x="72357" y="70836"/>
                </a:lnTo>
                <a:lnTo>
                  <a:pt x="76891" y="64804"/>
                </a:lnTo>
                <a:lnTo>
                  <a:pt x="81412" y="58772"/>
                </a:lnTo>
                <a:lnTo>
                  <a:pt x="85934" y="54251"/>
                </a:lnTo>
                <a:lnTo>
                  <a:pt x="90455" y="48231"/>
                </a:lnTo>
                <a:lnTo>
                  <a:pt x="94977" y="43710"/>
                </a:lnTo>
                <a:lnTo>
                  <a:pt x="101010" y="39189"/>
                </a:lnTo>
                <a:lnTo>
                  <a:pt x="105531" y="34656"/>
                </a:lnTo>
                <a:lnTo>
                  <a:pt x="111552" y="30135"/>
                </a:lnTo>
                <a:lnTo>
                  <a:pt x="117585" y="25614"/>
                </a:lnTo>
                <a:lnTo>
                  <a:pt x="123618" y="22604"/>
                </a:lnTo>
                <a:lnTo>
                  <a:pt x="131162" y="19594"/>
                </a:lnTo>
                <a:lnTo>
                  <a:pt x="110053" y="0"/>
                </a:lnTo>
                <a:lnTo>
                  <a:pt x="102509" y="3009"/>
                </a:lnTo>
                <a:lnTo>
                  <a:pt x="94977" y="6019"/>
                </a:lnTo>
                <a:lnTo>
                  <a:pt x="88944" y="9041"/>
                </a:lnTo>
                <a:lnTo>
                  <a:pt x="81412" y="15074"/>
                </a:lnTo>
                <a:lnTo>
                  <a:pt x="75379" y="18083"/>
                </a:lnTo>
                <a:lnTo>
                  <a:pt x="69347" y="24115"/>
                </a:lnTo>
                <a:lnTo>
                  <a:pt x="63314" y="28636"/>
                </a:lnTo>
                <a:lnTo>
                  <a:pt x="57281" y="34656"/>
                </a:lnTo>
                <a:lnTo>
                  <a:pt x="52759" y="39189"/>
                </a:lnTo>
                <a:lnTo>
                  <a:pt x="46739" y="45209"/>
                </a:lnTo>
                <a:lnTo>
                  <a:pt x="42217" y="51241"/>
                </a:lnTo>
                <a:lnTo>
                  <a:pt x="37683" y="57273"/>
                </a:lnTo>
                <a:lnTo>
                  <a:pt x="34673" y="64804"/>
                </a:lnTo>
                <a:lnTo>
                  <a:pt x="30151" y="70836"/>
                </a:lnTo>
                <a:lnTo>
                  <a:pt x="27141" y="78367"/>
                </a:lnTo>
                <a:lnTo>
                  <a:pt x="24119" y="85910"/>
                </a:lnTo>
                <a:lnTo>
                  <a:pt x="21108" y="91942"/>
                </a:lnTo>
                <a:lnTo>
                  <a:pt x="16587" y="99473"/>
                </a:lnTo>
                <a:lnTo>
                  <a:pt x="15075" y="107003"/>
                </a:lnTo>
                <a:lnTo>
                  <a:pt x="12065" y="116058"/>
                </a:lnTo>
                <a:lnTo>
                  <a:pt x="10554" y="123589"/>
                </a:lnTo>
                <a:lnTo>
                  <a:pt x="7544" y="131119"/>
                </a:lnTo>
                <a:lnTo>
                  <a:pt x="6032" y="140174"/>
                </a:lnTo>
                <a:lnTo>
                  <a:pt x="6032" y="147704"/>
                </a:lnTo>
                <a:lnTo>
                  <a:pt x="4521" y="156746"/>
                </a:lnTo>
                <a:lnTo>
                  <a:pt x="3010" y="164290"/>
                </a:lnTo>
                <a:lnTo>
                  <a:pt x="1511" y="173332"/>
                </a:lnTo>
                <a:lnTo>
                  <a:pt x="1511" y="182373"/>
                </a:lnTo>
                <a:lnTo>
                  <a:pt x="0" y="191415"/>
                </a:lnTo>
                <a:lnTo>
                  <a:pt x="0" y="207988"/>
                </a:lnTo>
                <a:lnTo>
                  <a:pt x="1511" y="218541"/>
                </a:lnTo>
                <a:lnTo>
                  <a:pt x="1511" y="235126"/>
                </a:lnTo>
                <a:lnTo>
                  <a:pt x="3010" y="244168"/>
                </a:lnTo>
                <a:lnTo>
                  <a:pt x="3010" y="254721"/>
                </a:lnTo>
                <a:lnTo>
                  <a:pt x="4521" y="26225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721317" y="2211137"/>
            <a:ext cx="105531" cy="108515"/>
          </a:xfrm>
          <a:custGeom>
            <a:avLst/>
            <a:gdLst/>
            <a:ahLst/>
            <a:cxnLst/>
            <a:rect l="l" t="t" r="r" b="b"/>
            <a:pathLst>
              <a:path w="105531" h="108515">
                <a:moveTo>
                  <a:pt x="30151" y="1498"/>
                </a:moveTo>
                <a:lnTo>
                  <a:pt x="0" y="0"/>
                </a:lnTo>
                <a:lnTo>
                  <a:pt x="70858" y="108515"/>
                </a:lnTo>
                <a:lnTo>
                  <a:pt x="105531" y="103994"/>
                </a:lnTo>
                <a:lnTo>
                  <a:pt x="30151" y="14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287151" y="2164403"/>
            <a:ext cx="538186" cy="283364"/>
          </a:xfrm>
          <a:custGeom>
            <a:avLst/>
            <a:gdLst/>
            <a:ahLst/>
            <a:cxnLst/>
            <a:rect l="l" t="t" r="r" b="b"/>
            <a:pathLst>
              <a:path w="538186" h="283364">
                <a:moveTo>
                  <a:pt x="247233" y="283364"/>
                </a:moveTo>
                <a:lnTo>
                  <a:pt x="274375" y="280349"/>
                </a:lnTo>
                <a:lnTo>
                  <a:pt x="538186" y="149216"/>
                </a:lnTo>
                <a:lnTo>
                  <a:pt x="503512" y="144695"/>
                </a:lnTo>
                <a:lnTo>
                  <a:pt x="278897" y="251711"/>
                </a:lnTo>
                <a:lnTo>
                  <a:pt x="277385" y="180875"/>
                </a:lnTo>
                <a:lnTo>
                  <a:pt x="500502" y="131132"/>
                </a:lnTo>
                <a:lnTo>
                  <a:pt x="485426" y="114560"/>
                </a:lnTo>
                <a:lnTo>
                  <a:pt x="260798" y="155248"/>
                </a:lnTo>
                <a:lnTo>
                  <a:pt x="66330" y="0"/>
                </a:lnTo>
                <a:lnTo>
                  <a:pt x="57286" y="27138"/>
                </a:lnTo>
                <a:lnTo>
                  <a:pt x="253266" y="179364"/>
                </a:lnTo>
                <a:lnTo>
                  <a:pt x="253266" y="256234"/>
                </a:lnTo>
                <a:lnTo>
                  <a:pt x="12059" y="93453"/>
                </a:lnTo>
                <a:lnTo>
                  <a:pt x="0" y="113048"/>
                </a:lnTo>
                <a:lnTo>
                  <a:pt x="247233" y="2833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282628" y="2153863"/>
            <a:ext cx="461309" cy="132630"/>
          </a:xfrm>
          <a:custGeom>
            <a:avLst/>
            <a:gdLst/>
            <a:ahLst/>
            <a:cxnLst/>
            <a:rect l="l" t="t" r="r" b="b"/>
            <a:pathLst>
              <a:path w="461309" h="132630">
                <a:moveTo>
                  <a:pt x="85933" y="27125"/>
                </a:moveTo>
                <a:lnTo>
                  <a:pt x="461309" y="81389"/>
                </a:lnTo>
                <a:lnTo>
                  <a:pt x="444721" y="58772"/>
                </a:lnTo>
                <a:lnTo>
                  <a:pt x="81406" y="0"/>
                </a:lnTo>
                <a:lnTo>
                  <a:pt x="61809" y="7530"/>
                </a:lnTo>
                <a:lnTo>
                  <a:pt x="0" y="117556"/>
                </a:lnTo>
                <a:lnTo>
                  <a:pt x="19597" y="132630"/>
                </a:lnTo>
                <a:lnTo>
                  <a:pt x="85933" y="271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902216" y="1281171"/>
            <a:ext cx="824569" cy="982718"/>
          </a:xfrm>
          <a:custGeom>
            <a:avLst/>
            <a:gdLst/>
            <a:ahLst/>
            <a:cxnLst/>
            <a:rect l="l" t="t" r="r" b="b"/>
            <a:pathLst>
              <a:path w="824569" h="982718">
                <a:moveTo>
                  <a:pt x="4534" y="307474"/>
                </a:moveTo>
                <a:lnTo>
                  <a:pt x="4534" y="311995"/>
                </a:lnTo>
                <a:lnTo>
                  <a:pt x="6032" y="316516"/>
                </a:lnTo>
                <a:lnTo>
                  <a:pt x="7544" y="321036"/>
                </a:lnTo>
                <a:lnTo>
                  <a:pt x="9055" y="327069"/>
                </a:lnTo>
                <a:lnTo>
                  <a:pt x="9055" y="331590"/>
                </a:lnTo>
                <a:lnTo>
                  <a:pt x="10554" y="336110"/>
                </a:lnTo>
                <a:lnTo>
                  <a:pt x="10554" y="340631"/>
                </a:lnTo>
                <a:lnTo>
                  <a:pt x="12065" y="345152"/>
                </a:lnTo>
                <a:lnTo>
                  <a:pt x="13577" y="349673"/>
                </a:lnTo>
                <a:lnTo>
                  <a:pt x="15075" y="355705"/>
                </a:lnTo>
                <a:lnTo>
                  <a:pt x="18098" y="360226"/>
                </a:lnTo>
                <a:lnTo>
                  <a:pt x="19597" y="364747"/>
                </a:lnTo>
                <a:lnTo>
                  <a:pt x="24131" y="373789"/>
                </a:lnTo>
                <a:lnTo>
                  <a:pt x="30151" y="384342"/>
                </a:lnTo>
                <a:lnTo>
                  <a:pt x="34673" y="393384"/>
                </a:lnTo>
                <a:lnTo>
                  <a:pt x="40706" y="402426"/>
                </a:lnTo>
                <a:lnTo>
                  <a:pt x="45227" y="411468"/>
                </a:lnTo>
                <a:lnTo>
                  <a:pt x="51260" y="420510"/>
                </a:lnTo>
                <a:lnTo>
                  <a:pt x="55782" y="431063"/>
                </a:lnTo>
                <a:lnTo>
                  <a:pt x="61815" y="440105"/>
                </a:lnTo>
                <a:lnTo>
                  <a:pt x="67848" y="449159"/>
                </a:lnTo>
                <a:lnTo>
                  <a:pt x="72369" y="458201"/>
                </a:lnTo>
                <a:lnTo>
                  <a:pt x="78402" y="468741"/>
                </a:lnTo>
                <a:lnTo>
                  <a:pt x="82924" y="477796"/>
                </a:lnTo>
                <a:lnTo>
                  <a:pt x="88944" y="486838"/>
                </a:lnTo>
                <a:lnTo>
                  <a:pt x="94977" y="497378"/>
                </a:lnTo>
                <a:lnTo>
                  <a:pt x="99499" y="506433"/>
                </a:lnTo>
                <a:lnTo>
                  <a:pt x="105531" y="515475"/>
                </a:lnTo>
                <a:lnTo>
                  <a:pt x="110053" y="524517"/>
                </a:lnTo>
                <a:lnTo>
                  <a:pt x="116086" y="535070"/>
                </a:lnTo>
                <a:lnTo>
                  <a:pt x="120607" y="544112"/>
                </a:lnTo>
                <a:lnTo>
                  <a:pt x="126640" y="553153"/>
                </a:lnTo>
                <a:lnTo>
                  <a:pt x="132673" y="562195"/>
                </a:lnTo>
                <a:lnTo>
                  <a:pt x="137195" y="572748"/>
                </a:lnTo>
                <a:lnTo>
                  <a:pt x="143215" y="581790"/>
                </a:lnTo>
                <a:lnTo>
                  <a:pt x="149248" y="590832"/>
                </a:lnTo>
                <a:lnTo>
                  <a:pt x="153770" y="599874"/>
                </a:lnTo>
                <a:lnTo>
                  <a:pt x="159803" y="610427"/>
                </a:lnTo>
                <a:lnTo>
                  <a:pt x="164324" y="619469"/>
                </a:lnTo>
                <a:lnTo>
                  <a:pt x="170357" y="628511"/>
                </a:lnTo>
                <a:lnTo>
                  <a:pt x="176390" y="639064"/>
                </a:lnTo>
                <a:lnTo>
                  <a:pt x="182410" y="648106"/>
                </a:lnTo>
                <a:lnTo>
                  <a:pt x="186944" y="657148"/>
                </a:lnTo>
                <a:lnTo>
                  <a:pt x="192965" y="667701"/>
                </a:lnTo>
                <a:lnTo>
                  <a:pt x="197486" y="676743"/>
                </a:lnTo>
                <a:lnTo>
                  <a:pt x="203519" y="685784"/>
                </a:lnTo>
                <a:lnTo>
                  <a:pt x="208041" y="694826"/>
                </a:lnTo>
                <a:lnTo>
                  <a:pt x="214074" y="705379"/>
                </a:lnTo>
                <a:lnTo>
                  <a:pt x="218595" y="714421"/>
                </a:lnTo>
                <a:lnTo>
                  <a:pt x="224628" y="723476"/>
                </a:lnTo>
                <a:lnTo>
                  <a:pt x="230661" y="732518"/>
                </a:lnTo>
                <a:lnTo>
                  <a:pt x="235183" y="743058"/>
                </a:lnTo>
                <a:lnTo>
                  <a:pt x="241215" y="752113"/>
                </a:lnTo>
                <a:lnTo>
                  <a:pt x="245737" y="761154"/>
                </a:lnTo>
                <a:lnTo>
                  <a:pt x="251757" y="770196"/>
                </a:lnTo>
                <a:lnTo>
                  <a:pt x="257790" y="780749"/>
                </a:lnTo>
                <a:lnTo>
                  <a:pt x="262312" y="789791"/>
                </a:lnTo>
                <a:lnTo>
                  <a:pt x="268345" y="798833"/>
                </a:lnTo>
                <a:lnTo>
                  <a:pt x="272866" y="809386"/>
                </a:lnTo>
                <a:lnTo>
                  <a:pt x="278899" y="818428"/>
                </a:lnTo>
                <a:lnTo>
                  <a:pt x="283421" y="827470"/>
                </a:lnTo>
                <a:lnTo>
                  <a:pt x="289454" y="836512"/>
                </a:lnTo>
                <a:lnTo>
                  <a:pt x="293975" y="847065"/>
                </a:lnTo>
                <a:lnTo>
                  <a:pt x="300008" y="856107"/>
                </a:lnTo>
                <a:lnTo>
                  <a:pt x="306028" y="865149"/>
                </a:lnTo>
                <a:lnTo>
                  <a:pt x="310563" y="875702"/>
                </a:lnTo>
                <a:lnTo>
                  <a:pt x="316583" y="884744"/>
                </a:lnTo>
                <a:lnTo>
                  <a:pt x="322616" y="893785"/>
                </a:lnTo>
                <a:lnTo>
                  <a:pt x="327137" y="902827"/>
                </a:lnTo>
                <a:lnTo>
                  <a:pt x="333170" y="913380"/>
                </a:lnTo>
                <a:lnTo>
                  <a:pt x="337692" y="922422"/>
                </a:lnTo>
                <a:lnTo>
                  <a:pt x="343725" y="931464"/>
                </a:lnTo>
                <a:lnTo>
                  <a:pt x="348246" y="942017"/>
                </a:lnTo>
                <a:lnTo>
                  <a:pt x="354279" y="951059"/>
                </a:lnTo>
                <a:lnTo>
                  <a:pt x="360299" y="960101"/>
                </a:lnTo>
                <a:lnTo>
                  <a:pt x="366332" y="970654"/>
                </a:lnTo>
                <a:lnTo>
                  <a:pt x="369355" y="970654"/>
                </a:lnTo>
                <a:lnTo>
                  <a:pt x="372365" y="972165"/>
                </a:lnTo>
                <a:lnTo>
                  <a:pt x="375375" y="972165"/>
                </a:lnTo>
                <a:lnTo>
                  <a:pt x="378398" y="973676"/>
                </a:lnTo>
                <a:lnTo>
                  <a:pt x="381408" y="973676"/>
                </a:lnTo>
                <a:lnTo>
                  <a:pt x="384431" y="975175"/>
                </a:lnTo>
                <a:lnTo>
                  <a:pt x="388953" y="975175"/>
                </a:lnTo>
                <a:lnTo>
                  <a:pt x="393474" y="976686"/>
                </a:lnTo>
                <a:lnTo>
                  <a:pt x="397996" y="976686"/>
                </a:lnTo>
                <a:lnTo>
                  <a:pt x="402517" y="978197"/>
                </a:lnTo>
                <a:lnTo>
                  <a:pt x="405527" y="978197"/>
                </a:lnTo>
                <a:lnTo>
                  <a:pt x="407039" y="979696"/>
                </a:lnTo>
                <a:lnTo>
                  <a:pt x="419105" y="979696"/>
                </a:lnTo>
                <a:lnTo>
                  <a:pt x="425125" y="981207"/>
                </a:lnTo>
                <a:lnTo>
                  <a:pt x="434168" y="981207"/>
                </a:lnTo>
                <a:lnTo>
                  <a:pt x="438702" y="982718"/>
                </a:lnTo>
                <a:lnTo>
                  <a:pt x="474874" y="982718"/>
                </a:lnTo>
                <a:lnTo>
                  <a:pt x="477897" y="981207"/>
                </a:lnTo>
                <a:lnTo>
                  <a:pt x="498993" y="981207"/>
                </a:lnTo>
                <a:lnTo>
                  <a:pt x="503515" y="979696"/>
                </a:lnTo>
                <a:lnTo>
                  <a:pt x="506538" y="979696"/>
                </a:lnTo>
                <a:lnTo>
                  <a:pt x="511059" y="978197"/>
                </a:lnTo>
                <a:lnTo>
                  <a:pt x="517092" y="978197"/>
                </a:lnTo>
                <a:lnTo>
                  <a:pt x="520102" y="976686"/>
                </a:lnTo>
                <a:lnTo>
                  <a:pt x="530657" y="976686"/>
                </a:lnTo>
                <a:lnTo>
                  <a:pt x="535178" y="975175"/>
                </a:lnTo>
                <a:lnTo>
                  <a:pt x="539700" y="973676"/>
                </a:lnTo>
                <a:lnTo>
                  <a:pt x="542710" y="973676"/>
                </a:lnTo>
                <a:lnTo>
                  <a:pt x="547244" y="972165"/>
                </a:lnTo>
                <a:lnTo>
                  <a:pt x="551766" y="970654"/>
                </a:lnTo>
                <a:lnTo>
                  <a:pt x="556287" y="969143"/>
                </a:lnTo>
                <a:lnTo>
                  <a:pt x="560809" y="967644"/>
                </a:lnTo>
                <a:lnTo>
                  <a:pt x="565330" y="966133"/>
                </a:lnTo>
                <a:lnTo>
                  <a:pt x="571363" y="966133"/>
                </a:lnTo>
                <a:lnTo>
                  <a:pt x="575885" y="963123"/>
                </a:lnTo>
                <a:lnTo>
                  <a:pt x="580406" y="961612"/>
                </a:lnTo>
                <a:lnTo>
                  <a:pt x="584928" y="960101"/>
                </a:lnTo>
                <a:lnTo>
                  <a:pt x="589449" y="958602"/>
                </a:lnTo>
                <a:lnTo>
                  <a:pt x="593971" y="957091"/>
                </a:lnTo>
                <a:lnTo>
                  <a:pt x="600004" y="955580"/>
                </a:lnTo>
                <a:lnTo>
                  <a:pt x="604525" y="952570"/>
                </a:lnTo>
                <a:lnTo>
                  <a:pt x="609034" y="951059"/>
                </a:lnTo>
                <a:lnTo>
                  <a:pt x="613607" y="948049"/>
                </a:lnTo>
                <a:lnTo>
                  <a:pt x="618052" y="946538"/>
                </a:lnTo>
                <a:lnTo>
                  <a:pt x="624148" y="943528"/>
                </a:lnTo>
                <a:lnTo>
                  <a:pt x="628594" y="942017"/>
                </a:lnTo>
                <a:lnTo>
                  <a:pt x="633166" y="939008"/>
                </a:lnTo>
                <a:lnTo>
                  <a:pt x="637738" y="935985"/>
                </a:lnTo>
                <a:lnTo>
                  <a:pt x="642184" y="932975"/>
                </a:lnTo>
                <a:lnTo>
                  <a:pt x="648280" y="931464"/>
                </a:lnTo>
                <a:lnTo>
                  <a:pt x="652725" y="928454"/>
                </a:lnTo>
                <a:lnTo>
                  <a:pt x="657298" y="925445"/>
                </a:lnTo>
                <a:lnTo>
                  <a:pt x="661870" y="922422"/>
                </a:lnTo>
                <a:lnTo>
                  <a:pt x="666315" y="919413"/>
                </a:lnTo>
                <a:lnTo>
                  <a:pt x="672412" y="914892"/>
                </a:lnTo>
                <a:lnTo>
                  <a:pt x="676857" y="911869"/>
                </a:lnTo>
                <a:lnTo>
                  <a:pt x="681430" y="908860"/>
                </a:lnTo>
                <a:lnTo>
                  <a:pt x="685875" y="905850"/>
                </a:lnTo>
                <a:lnTo>
                  <a:pt x="690447" y="901329"/>
                </a:lnTo>
                <a:lnTo>
                  <a:pt x="695020" y="898306"/>
                </a:lnTo>
                <a:lnTo>
                  <a:pt x="699465" y="893786"/>
                </a:lnTo>
                <a:lnTo>
                  <a:pt x="705561" y="890776"/>
                </a:lnTo>
                <a:lnTo>
                  <a:pt x="710007" y="886255"/>
                </a:lnTo>
                <a:lnTo>
                  <a:pt x="714579" y="881734"/>
                </a:lnTo>
                <a:lnTo>
                  <a:pt x="719151" y="877213"/>
                </a:lnTo>
                <a:lnTo>
                  <a:pt x="723597" y="874191"/>
                </a:lnTo>
                <a:lnTo>
                  <a:pt x="728169" y="869670"/>
                </a:lnTo>
                <a:lnTo>
                  <a:pt x="732614" y="863638"/>
                </a:lnTo>
                <a:lnTo>
                  <a:pt x="737187" y="859117"/>
                </a:lnTo>
                <a:lnTo>
                  <a:pt x="741759" y="854596"/>
                </a:lnTo>
                <a:lnTo>
                  <a:pt x="746204" y="850075"/>
                </a:lnTo>
                <a:lnTo>
                  <a:pt x="750777" y="845554"/>
                </a:lnTo>
                <a:lnTo>
                  <a:pt x="755222" y="839522"/>
                </a:lnTo>
                <a:lnTo>
                  <a:pt x="759794" y="835001"/>
                </a:lnTo>
                <a:lnTo>
                  <a:pt x="762842" y="828981"/>
                </a:lnTo>
                <a:lnTo>
                  <a:pt x="768812" y="822949"/>
                </a:lnTo>
                <a:lnTo>
                  <a:pt x="771860" y="816917"/>
                </a:lnTo>
                <a:lnTo>
                  <a:pt x="776432" y="812396"/>
                </a:lnTo>
                <a:lnTo>
                  <a:pt x="780878" y="806364"/>
                </a:lnTo>
                <a:lnTo>
                  <a:pt x="783926" y="800344"/>
                </a:lnTo>
                <a:lnTo>
                  <a:pt x="788498" y="792801"/>
                </a:lnTo>
                <a:lnTo>
                  <a:pt x="792944" y="788280"/>
                </a:lnTo>
                <a:lnTo>
                  <a:pt x="795992" y="780750"/>
                </a:lnTo>
                <a:lnTo>
                  <a:pt x="800564" y="774717"/>
                </a:lnTo>
                <a:lnTo>
                  <a:pt x="805010" y="767174"/>
                </a:lnTo>
                <a:lnTo>
                  <a:pt x="809582" y="761155"/>
                </a:lnTo>
                <a:lnTo>
                  <a:pt x="812503" y="753611"/>
                </a:lnTo>
                <a:lnTo>
                  <a:pt x="817075" y="746081"/>
                </a:lnTo>
                <a:lnTo>
                  <a:pt x="820124" y="738537"/>
                </a:lnTo>
                <a:lnTo>
                  <a:pt x="824569" y="732518"/>
                </a:lnTo>
                <a:lnTo>
                  <a:pt x="823172" y="729495"/>
                </a:lnTo>
                <a:lnTo>
                  <a:pt x="821648" y="726486"/>
                </a:lnTo>
                <a:lnTo>
                  <a:pt x="820124" y="723476"/>
                </a:lnTo>
                <a:lnTo>
                  <a:pt x="817075" y="718942"/>
                </a:lnTo>
                <a:lnTo>
                  <a:pt x="815551" y="714421"/>
                </a:lnTo>
                <a:lnTo>
                  <a:pt x="814027" y="711412"/>
                </a:lnTo>
                <a:lnTo>
                  <a:pt x="812503" y="708402"/>
                </a:lnTo>
                <a:lnTo>
                  <a:pt x="811106" y="705379"/>
                </a:lnTo>
                <a:lnTo>
                  <a:pt x="809582" y="702370"/>
                </a:lnTo>
                <a:lnTo>
                  <a:pt x="806534" y="699360"/>
                </a:lnTo>
                <a:lnTo>
                  <a:pt x="805010" y="694826"/>
                </a:lnTo>
                <a:lnTo>
                  <a:pt x="801961" y="691817"/>
                </a:lnTo>
                <a:lnTo>
                  <a:pt x="800564" y="687296"/>
                </a:lnTo>
                <a:lnTo>
                  <a:pt x="799040" y="682775"/>
                </a:lnTo>
                <a:lnTo>
                  <a:pt x="795992" y="678254"/>
                </a:lnTo>
                <a:lnTo>
                  <a:pt x="792944" y="673733"/>
                </a:lnTo>
                <a:lnTo>
                  <a:pt x="791420" y="669212"/>
                </a:lnTo>
                <a:lnTo>
                  <a:pt x="788498" y="664691"/>
                </a:lnTo>
                <a:lnTo>
                  <a:pt x="785450" y="660170"/>
                </a:lnTo>
                <a:lnTo>
                  <a:pt x="783926" y="654138"/>
                </a:lnTo>
                <a:lnTo>
                  <a:pt x="780878" y="649617"/>
                </a:lnTo>
                <a:lnTo>
                  <a:pt x="777830" y="643585"/>
                </a:lnTo>
                <a:lnTo>
                  <a:pt x="774908" y="639064"/>
                </a:lnTo>
                <a:lnTo>
                  <a:pt x="771860" y="633032"/>
                </a:lnTo>
                <a:lnTo>
                  <a:pt x="770336" y="628511"/>
                </a:lnTo>
                <a:lnTo>
                  <a:pt x="765891" y="620980"/>
                </a:lnTo>
                <a:lnTo>
                  <a:pt x="762842" y="616459"/>
                </a:lnTo>
                <a:lnTo>
                  <a:pt x="759794" y="608916"/>
                </a:lnTo>
                <a:lnTo>
                  <a:pt x="756746" y="602897"/>
                </a:lnTo>
                <a:lnTo>
                  <a:pt x="752301" y="596864"/>
                </a:lnTo>
                <a:lnTo>
                  <a:pt x="749252" y="590832"/>
                </a:lnTo>
                <a:lnTo>
                  <a:pt x="746204" y="584800"/>
                </a:lnTo>
                <a:lnTo>
                  <a:pt x="743156" y="578781"/>
                </a:lnTo>
                <a:lnTo>
                  <a:pt x="740235" y="571237"/>
                </a:lnTo>
                <a:lnTo>
                  <a:pt x="735662" y="563707"/>
                </a:lnTo>
                <a:lnTo>
                  <a:pt x="732614" y="556163"/>
                </a:lnTo>
                <a:lnTo>
                  <a:pt x="728169" y="550144"/>
                </a:lnTo>
                <a:lnTo>
                  <a:pt x="725121" y="542600"/>
                </a:lnTo>
                <a:lnTo>
                  <a:pt x="722072" y="536568"/>
                </a:lnTo>
                <a:lnTo>
                  <a:pt x="717627" y="529038"/>
                </a:lnTo>
                <a:lnTo>
                  <a:pt x="714579" y="523006"/>
                </a:lnTo>
                <a:lnTo>
                  <a:pt x="710007" y="513964"/>
                </a:lnTo>
                <a:lnTo>
                  <a:pt x="707085" y="507932"/>
                </a:lnTo>
                <a:lnTo>
                  <a:pt x="702513" y="498890"/>
                </a:lnTo>
                <a:lnTo>
                  <a:pt x="697941" y="492858"/>
                </a:lnTo>
                <a:lnTo>
                  <a:pt x="695020" y="485327"/>
                </a:lnTo>
                <a:lnTo>
                  <a:pt x="690447" y="477796"/>
                </a:lnTo>
                <a:lnTo>
                  <a:pt x="687399" y="470253"/>
                </a:lnTo>
                <a:lnTo>
                  <a:pt x="682954" y="462722"/>
                </a:lnTo>
                <a:lnTo>
                  <a:pt x="678381" y="455179"/>
                </a:lnTo>
                <a:lnTo>
                  <a:pt x="675333" y="447648"/>
                </a:lnTo>
                <a:lnTo>
                  <a:pt x="670888" y="440105"/>
                </a:lnTo>
                <a:lnTo>
                  <a:pt x="667840" y="432574"/>
                </a:lnTo>
                <a:lnTo>
                  <a:pt x="663267" y="423532"/>
                </a:lnTo>
                <a:lnTo>
                  <a:pt x="658822" y="417500"/>
                </a:lnTo>
                <a:lnTo>
                  <a:pt x="655774" y="409969"/>
                </a:lnTo>
                <a:lnTo>
                  <a:pt x="652725" y="402426"/>
                </a:lnTo>
                <a:lnTo>
                  <a:pt x="648280" y="393384"/>
                </a:lnTo>
                <a:lnTo>
                  <a:pt x="643708" y="385854"/>
                </a:lnTo>
                <a:lnTo>
                  <a:pt x="639135" y="378310"/>
                </a:lnTo>
                <a:lnTo>
                  <a:pt x="636214" y="370780"/>
                </a:lnTo>
                <a:lnTo>
                  <a:pt x="631642" y="363236"/>
                </a:lnTo>
                <a:lnTo>
                  <a:pt x="628594" y="355706"/>
                </a:lnTo>
                <a:lnTo>
                  <a:pt x="624148" y="348162"/>
                </a:lnTo>
                <a:lnTo>
                  <a:pt x="619576" y="340632"/>
                </a:lnTo>
                <a:lnTo>
                  <a:pt x="616528" y="331590"/>
                </a:lnTo>
                <a:lnTo>
                  <a:pt x="612082" y="325558"/>
                </a:lnTo>
                <a:lnTo>
                  <a:pt x="609034" y="318027"/>
                </a:lnTo>
                <a:lnTo>
                  <a:pt x="604525" y="310484"/>
                </a:lnTo>
                <a:lnTo>
                  <a:pt x="600004" y="301442"/>
                </a:lnTo>
                <a:lnTo>
                  <a:pt x="596981" y="295410"/>
                </a:lnTo>
                <a:lnTo>
                  <a:pt x="592460" y="287879"/>
                </a:lnTo>
                <a:lnTo>
                  <a:pt x="589449" y="280348"/>
                </a:lnTo>
                <a:lnTo>
                  <a:pt x="586439" y="272805"/>
                </a:lnTo>
                <a:lnTo>
                  <a:pt x="581905" y="265274"/>
                </a:lnTo>
                <a:lnTo>
                  <a:pt x="578895" y="259242"/>
                </a:lnTo>
                <a:lnTo>
                  <a:pt x="574373" y="251711"/>
                </a:lnTo>
                <a:lnTo>
                  <a:pt x="571363" y="244168"/>
                </a:lnTo>
                <a:lnTo>
                  <a:pt x="566842" y="238136"/>
                </a:lnTo>
                <a:lnTo>
                  <a:pt x="563819" y="230605"/>
                </a:lnTo>
                <a:lnTo>
                  <a:pt x="560809" y="224573"/>
                </a:lnTo>
                <a:lnTo>
                  <a:pt x="556287" y="217042"/>
                </a:lnTo>
                <a:lnTo>
                  <a:pt x="553264" y="211010"/>
                </a:lnTo>
                <a:lnTo>
                  <a:pt x="548743" y="204978"/>
                </a:lnTo>
                <a:lnTo>
                  <a:pt x="545733" y="197448"/>
                </a:lnTo>
                <a:lnTo>
                  <a:pt x="542710" y="191415"/>
                </a:lnTo>
                <a:lnTo>
                  <a:pt x="539700" y="185383"/>
                </a:lnTo>
                <a:lnTo>
                  <a:pt x="536690" y="179364"/>
                </a:lnTo>
                <a:lnTo>
                  <a:pt x="533667" y="173332"/>
                </a:lnTo>
                <a:lnTo>
                  <a:pt x="529145" y="167299"/>
                </a:lnTo>
                <a:lnTo>
                  <a:pt x="526135" y="161267"/>
                </a:lnTo>
                <a:lnTo>
                  <a:pt x="523113" y="155248"/>
                </a:lnTo>
                <a:lnTo>
                  <a:pt x="520102" y="149216"/>
                </a:lnTo>
                <a:lnTo>
                  <a:pt x="517092" y="143184"/>
                </a:lnTo>
                <a:lnTo>
                  <a:pt x="514069" y="138663"/>
                </a:lnTo>
                <a:lnTo>
                  <a:pt x="511059" y="132631"/>
                </a:lnTo>
                <a:lnTo>
                  <a:pt x="508037" y="128110"/>
                </a:lnTo>
                <a:lnTo>
                  <a:pt x="505026" y="123589"/>
                </a:lnTo>
                <a:lnTo>
                  <a:pt x="502016" y="119068"/>
                </a:lnTo>
                <a:lnTo>
                  <a:pt x="498993" y="113036"/>
                </a:lnTo>
                <a:lnTo>
                  <a:pt x="495983" y="110026"/>
                </a:lnTo>
                <a:lnTo>
                  <a:pt x="494472" y="103994"/>
                </a:lnTo>
                <a:lnTo>
                  <a:pt x="491462" y="100984"/>
                </a:lnTo>
                <a:lnTo>
                  <a:pt x="489950" y="96463"/>
                </a:lnTo>
                <a:lnTo>
                  <a:pt x="486940" y="91942"/>
                </a:lnTo>
                <a:lnTo>
                  <a:pt x="483917" y="87421"/>
                </a:lnTo>
                <a:lnTo>
                  <a:pt x="482419" y="84399"/>
                </a:lnTo>
                <a:lnTo>
                  <a:pt x="479396" y="81389"/>
                </a:lnTo>
                <a:lnTo>
                  <a:pt x="477897" y="78379"/>
                </a:lnTo>
                <a:lnTo>
                  <a:pt x="474874" y="73846"/>
                </a:lnTo>
                <a:lnTo>
                  <a:pt x="473363" y="70836"/>
                </a:lnTo>
                <a:lnTo>
                  <a:pt x="471864" y="67826"/>
                </a:lnTo>
                <a:lnTo>
                  <a:pt x="468841" y="64804"/>
                </a:lnTo>
                <a:lnTo>
                  <a:pt x="465831" y="60283"/>
                </a:lnTo>
                <a:lnTo>
                  <a:pt x="462821" y="55762"/>
                </a:lnTo>
                <a:lnTo>
                  <a:pt x="459798" y="52752"/>
                </a:lnTo>
                <a:lnTo>
                  <a:pt x="456788" y="51241"/>
                </a:lnTo>
                <a:lnTo>
                  <a:pt x="452267" y="45209"/>
                </a:lnTo>
                <a:lnTo>
                  <a:pt x="446234" y="40688"/>
                </a:lnTo>
                <a:lnTo>
                  <a:pt x="443224" y="39189"/>
                </a:lnTo>
                <a:lnTo>
                  <a:pt x="440201" y="36167"/>
                </a:lnTo>
                <a:lnTo>
                  <a:pt x="437191" y="34668"/>
                </a:lnTo>
                <a:lnTo>
                  <a:pt x="434168" y="33157"/>
                </a:lnTo>
                <a:lnTo>
                  <a:pt x="431158" y="31646"/>
                </a:lnTo>
                <a:lnTo>
                  <a:pt x="428148" y="28636"/>
                </a:lnTo>
                <a:lnTo>
                  <a:pt x="425125" y="27125"/>
                </a:lnTo>
                <a:lnTo>
                  <a:pt x="422115" y="25627"/>
                </a:lnTo>
                <a:lnTo>
                  <a:pt x="417593" y="24115"/>
                </a:lnTo>
                <a:lnTo>
                  <a:pt x="414570" y="22604"/>
                </a:lnTo>
                <a:lnTo>
                  <a:pt x="410049" y="21093"/>
                </a:lnTo>
                <a:lnTo>
                  <a:pt x="407039" y="19594"/>
                </a:lnTo>
                <a:lnTo>
                  <a:pt x="404029" y="18083"/>
                </a:lnTo>
                <a:lnTo>
                  <a:pt x="399494" y="16572"/>
                </a:lnTo>
                <a:lnTo>
                  <a:pt x="396484" y="16572"/>
                </a:lnTo>
                <a:lnTo>
                  <a:pt x="393474" y="15074"/>
                </a:lnTo>
                <a:lnTo>
                  <a:pt x="388953" y="13562"/>
                </a:lnTo>
                <a:lnTo>
                  <a:pt x="385930" y="12051"/>
                </a:lnTo>
                <a:lnTo>
                  <a:pt x="381408" y="10553"/>
                </a:lnTo>
                <a:lnTo>
                  <a:pt x="378398" y="10553"/>
                </a:lnTo>
                <a:lnTo>
                  <a:pt x="375375" y="9041"/>
                </a:lnTo>
                <a:lnTo>
                  <a:pt x="370854" y="9041"/>
                </a:lnTo>
                <a:lnTo>
                  <a:pt x="367844" y="7530"/>
                </a:lnTo>
                <a:lnTo>
                  <a:pt x="364834" y="7530"/>
                </a:lnTo>
                <a:lnTo>
                  <a:pt x="360299" y="6032"/>
                </a:lnTo>
                <a:lnTo>
                  <a:pt x="357289" y="6032"/>
                </a:lnTo>
                <a:lnTo>
                  <a:pt x="354279" y="4520"/>
                </a:lnTo>
                <a:lnTo>
                  <a:pt x="346735" y="4520"/>
                </a:lnTo>
                <a:lnTo>
                  <a:pt x="342213" y="3009"/>
                </a:lnTo>
                <a:lnTo>
                  <a:pt x="339203" y="3009"/>
                </a:lnTo>
                <a:lnTo>
                  <a:pt x="336180" y="1511"/>
                </a:lnTo>
                <a:lnTo>
                  <a:pt x="322616" y="1511"/>
                </a:lnTo>
                <a:lnTo>
                  <a:pt x="319606" y="0"/>
                </a:lnTo>
                <a:lnTo>
                  <a:pt x="292464" y="0"/>
                </a:lnTo>
                <a:lnTo>
                  <a:pt x="287942" y="1511"/>
                </a:lnTo>
                <a:lnTo>
                  <a:pt x="281909" y="1511"/>
                </a:lnTo>
                <a:lnTo>
                  <a:pt x="278899" y="3009"/>
                </a:lnTo>
                <a:lnTo>
                  <a:pt x="274378" y="3009"/>
                </a:lnTo>
                <a:lnTo>
                  <a:pt x="271355" y="4520"/>
                </a:lnTo>
                <a:lnTo>
                  <a:pt x="268345" y="6032"/>
                </a:lnTo>
                <a:lnTo>
                  <a:pt x="266833" y="7530"/>
                </a:lnTo>
                <a:lnTo>
                  <a:pt x="262312" y="9041"/>
                </a:lnTo>
                <a:lnTo>
                  <a:pt x="259302" y="12051"/>
                </a:lnTo>
                <a:lnTo>
                  <a:pt x="257790" y="13562"/>
                </a:lnTo>
                <a:lnTo>
                  <a:pt x="257790" y="19594"/>
                </a:lnTo>
                <a:lnTo>
                  <a:pt x="260813" y="24115"/>
                </a:lnTo>
                <a:lnTo>
                  <a:pt x="263823" y="25627"/>
                </a:lnTo>
                <a:lnTo>
                  <a:pt x="268345" y="28636"/>
                </a:lnTo>
                <a:lnTo>
                  <a:pt x="271355" y="30148"/>
                </a:lnTo>
                <a:lnTo>
                  <a:pt x="272866" y="28636"/>
                </a:lnTo>
                <a:lnTo>
                  <a:pt x="328649" y="28636"/>
                </a:lnTo>
                <a:lnTo>
                  <a:pt x="331659" y="30148"/>
                </a:lnTo>
                <a:lnTo>
                  <a:pt x="342213" y="30148"/>
                </a:lnTo>
                <a:lnTo>
                  <a:pt x="345223" y="31646"/>
                </a:lnTo>
                <a:lnTo>
                  <a:pt x="348246" y="31646"/>
                </a:lnTo>
                <a:lnTo>
                  <a:pt x="352768" y="33157"/>
                </a:lnTo>
                <a:lnTo>
                  <a:pt x="355778" y="33157"/>
                </a:lnTo>
                <a:lnTo>
                  <a:pt x="358801" y="34668"/>
                </a:lnTo>
                <a:lnTo>
                  <a:pt x="363322" y="34668"/>
                </a:lnTo>
                <a:lnTo>
                  <a:pt x="366332" y="36167"/>
                </a:lnTo>
                <a:lnTo>
                  <a:pt x="369355" y="36167"/>
                </a:lnTo>
                <a:lnTo>
                  <a:pt x="373877" y="37678"/>
                </a:lnTo>
                <a:lnTo>
                  <a:pt x="376887" y="37678"/>
                </a:lnTo>
                <a:lnTo>
                  <a:pt x="379897" y="39189"/>
                </a:lnTo>
                <a:lnTo>
                  <a:pt x="384431" y="40688"/>
                </a:lnTo>
                <a:lnTo>
                  <a:pt x="387441" y="42199"/>
                </a:lnTo>
                <a:lnTo>
                  <a:pt x="390451" y="43710"/>
                </a:lnTo>
                <a:lnTo>
                  <a:pt x="394973" y="45209"/>
                </a:lnTo>
                <a:lnTo>
                  <a:pt x="397996" y="45209"/>
                </a:lnTo>
                <a:lnTo>
                  <a:pt x="401006" y="46720"/>
                </a:lnTo>
                <a:lnTo>
                  <a:pt x="404029" y="48231"/>
                </a:lnTo>
                <a:lnTo>
                  <a:pt x="408550" y="51241"/>
                </a:lnTo>
                <a:lnTo>
                  <a:pt x="411560" y="52752"/>
                </a:lnTo>
                <a:lnTo>
                  <a:pt x="414570" y="54263"/>
                </a:lnTo>
                <a:lnTo>
                  <a:pt x="417593" y="55762"/>
                </a:lnTo>
                <a:lnTo>
                  <a:pt x="420603" y="58784"/>
                </a:lnTo>
                <a:lnTo>
                  <a:pt x="423626" y="60283"/>
                </a:lnTo>
                <a:lnTo>
                  <a:pt x="426636" y="63305"/>
                </a:lnTo>
                <a:lnTo>
                  <a:pt x="429646" y="64804"/>
                </a:lnTo>
                <a:lnTo>
                  <a:pt x="432669" y="67826"/>
                </a:lnTo>
                <a:lnTo>
                  <a:pt x="435679" y="69325"/>
                </a:lnTo>
                <a:lnTo>
                  <a:pt x="437191" y="72347"/>
                </a:lnTo>
                <a:lnTo>
                  <a:pt x="440201" y="75357"/>
                </a:lnTo>
                <a:lnTo>
                  <a:pt x="443224" y="78379"/>
                </a:lnTo>
                <a:lnTo>
                  <a:pt x="444722" y="81389"/>
                </a:lnTo>
                <a:lnTo>
                  <a:pt x="447745" y="84399"/>
                </a:lnTo>
                <a:lnTo>
                  <a:pt x="450755" y="90431"/>
                </a:lnTo>
                <a:lnTo>
                  <a:pt x="453765" y="94952"/>
                </a:lnTo>
                <a:lnTo>
                  <a:pt x="455277" y="97962"/>
                </a:lnTo>
                <a:lnTo>
                  <a:pt x="456788" y="100984"/>
                </a:lnTo>
                <a:lnTo>
                  <a:pt x="458300" y="103994"/>
                </a:lnTo>
                <a:lnTo>
                  <a:pt x="461310" y="107016"/>
                </a:lnTo>
                <a:lnTo>
                  <a:pt x="462821" y="110026"/>
                </a:lnTo>
                <a:lnTo>
                  <a:pt x="464320" y="114547"/>
                </a:lnTo>
                <a:lnTo>
                  <a:pt x="467343" y="117557"/>
                </a:lnTo>
                <a:lnTo>
                  <a:pt x="468841" y="122077"/>
                </a:lnTo>
                <a:lnTo>
                  <a:pt x="471864" y="126611"/>
                </a:lnTo>
                <a:lnTo>
                  <a:pt x="473363" y="129621"/>
                </a:lnTo>
                <a:lnTo>
                  <a:pt x="476386" y="134142"/>
                </a:lnTo>
                <a:lnTo>
                  <a:pt x="477897" y="138663"/>
                </a:lnTo>
                <a:lnTo>
                  <a:pt x="480907" y="143184"/>
                </a:lnTo>
                <a:lnTo>
                  <a:pt x="483917" y="147705"/>
                </a:lnTo>
                <a:lnTo>
                  <a:pt x="485429" y="152225"/>
                </a:lnTo>
                <a:lnTo>
                  <a:pt x="488439" y="158258"/>
                </a:lnTo>
                <a:lnTo>
                  <a:pt x="491462" y="162779"/>
                </a:lnTo>
                <a:lnTo>
                  <a:pt x="492973" y="167299"/>
                </a:lnTo>
                <a:lnTo>
                  <a:pt x="495983" y="171820"/>
                </a:lnTo>
                <a:lnTo>
                  <a:pt x="498993" y="177853"/>
                </a:lnTo>
                <a:lnTo>
                  <a:pt x="502016" y="183885"/>
                </a:lnTo>
                <a:lnTo>
                  <a:pt x="505026" y="189904"/>
                </a:lnTo>
                <a:lnTo>
                  <a:pt x="508037" y="194425"/>
                </a:lnTo>
                <a:lnTo>
                  <a:pt x="511059" y="201968"/>
                </a:lnTo>
                <a:lnTo>
                  <a:pt x="514069" y="206489"/>
                </a:lnTo>
                <a:lnTo>
                  <a:pt x="517092" y="212522"/>
                </a:lnTo>
                <a:lnTo>
                  <a:pt x="520102" y="218541"/>
                </a:lnTo>
                <a:lnTo>
                  <a:pt x="523113" y="224573"/>
                </a:lnTo>
                <a:lnTo>
                  <a:pt x="526135" y="230605"/>
                </a:lnTo>
                <a:lnTo>
                  <a:pt x="529145" y="236637"/>
                </a:lnTo>
                <a:lnTo>
                  <a:pt x="532168" y="244168"/>
                </a:lnTo>
                <a:lnTo>
                  <a:pt x="535178" y="250200"/>
                </a:lnTo>
                <a:lnTo>
                  <a:pt x="539700" y="256232"/>
                </a:lnTo>
                <a:lnTo>
                  <a:pt x="542710" y="262252"/>
                </a:lnTo>
                <a:lnTo>
                  <a:pt x="545733" y="269795"/>
                </a:lnTo>
                <a:lnTo>
                  <a:pt x="548743" y="275827"/>
                </a:lnTo>
                <a:lnTo>
                  <a:pt x="551766" y="281847"/>
                </a:lnTo>
                <a:lnTo>
                  <a:pt x="556287" y="289390"/>
                </a:lnTo>
                <a:lnTo>
                  <a:pt x="559297" y="296921"/>
                </a:lnTo>
                <a:lnTo>
                  <a:pt x="562308" y="302953"/>
                </a:lnTo>
                <a:lnTo>
                  <a:pt x="565330" y="310484"/>
                </a:lnTo>
                <a:lnTo>
                  <a:pt x="568340" y="318027"/>
                </a:lnTo>
                <a:lnTo>
                  <a:pt x="572862" y="324059"/>
                </a:lnTo>
                <a:lnTo>
                  <a:pt x="575885" y="331590"/>
                </a:lnTo>
                <a:lnTo>
                  <a:pt x="578895" y="339120"/>
                </a:lnTo>
                <a:lnTo>
                  <a:pt x="583416" y="346664"/>
                </a:lnTo>
                <a:lnTo>
                  <a:pt x="586439" y="352696"/>
                </a:lnTo>
                <a:lnTo>
                  <a:pt x="590961" y="360227"/>
                </a:lnTo>
                <a:lnTo>
                  <a:pt x="593971" y="367757"/>
                </a:lnTo>
                <a:lnTo>
                  <a:pt x="596981" y="375301"/>
                </a:lnTo>
                <a:lnTo>
                  <a:pt x="601515" y="382831"/>
                </a:lnTo>
                <a:lnTo>
                  <a:pt x="606037" y="390375"/>
                </a:lnTo>
                <a:lnTo>
                  <a:pt x="609034" y="396394"/>
                </a:lnTo>
                <a:lnTo>
                  <a:pt x="612082" y="403937"/>
                </a:lnTo>
                <a:lnTo>
                  <a:pt x="616528" y="411468"/>
                </a:lnTo>
                <a:lnTo>
                  <a:pt x="619576" y="419011"/>
                </a:lnTo>
                <a:lnTo>
                  <a:pt x="624148" y="426542"/>
                </a:lnTo>
                <a:lnTo>
                  <a:pt x="627197" y="434085"/>
                </a:lnTo>
                <a:lnTo>
                  <a:pt x="630118" y="440105"/>
                </a:lnTo>
                <a:lnTo>
                  <a:pt x="634690" y="447648"/>
                </a:lnTo>
                <a:lnTo>
                  <a:pt x="637738" y="455179"/>
                </a:lnTo>
                <a:lnTo>
                  <a:pt x="642184" y="462722"/>
                </a:lnTo>
                <a:lnTo>
                  <a:pt x="645232" y="470253"/>
                </a:lnTo>
                <a:lnTo>
                  <a:pt x="649804" y="477796"/>
                </a:lnTo>
                <a:lnTo>
                  <a:pt x="652725" y="483816"/>
                </a:lnTo>
                <a:lnTo>
                  <a:pt x="657298" y="491359"/>
                </a:lnTo>
                <a:lnTo>
                  <a:pt x="660346" y="497378"/>
                </a:lnTo>
                <a:lnTo>
                  <a:pt x="664791" y="504922"/>
                </a:lnTo>
                <a:lnTo>
                  <a:pt x="667840" y="512452"/>
                </a:lnTo>
                <a:lnTo>
                  <a:pt x="672412" y="518485"/>
                </a:lnTo>
                <a:lnTo>
                  <a:pt x="675333" y="526028"/>
                </a:lnTo>
                <a:lnTo>
                  <a:pt x="679905" y="533559"/>
                </a:lnTo>
                <a:lnTo>
                  <a:pt x="682954" y="539591"/>
                </a:lnTo>
                <a:lnTo>
                  <a:pt x="687399" y="547121"/>
                </a:lnTo>
                <a:lnTo>
                  <a:pt x="690447" y="553154"/>
                </a:lnTo>
                <a:lnTo>
                  <a:pt x="695020" y="560684"/>
                </a:lnTo>
                <a:lnTo>
                  <a:pt x="697941" y="566716"/>
                </a:lnTo>
                <a:lnTo>
                  <a:pt x="700989" y="572748"/>
                </a:lnTo>
                <a:lnTo>
                  <a:pt x="705561" y="580279"/>
                </a:lnTo>
                <a:lnTo>
                  <a:pt x="708483" y="586311"/>
                </a:lnTo>
                <a:lnTo>
                  <a:pt x="711531" y="592343"/>
                </a:lnTo>
                <a:lnTo>
                  <a:pt x="716103" y="598376"/>
                </a:lnTo>
                <a:lnTo>
                  <a:pt x="719151" y="605906"/>
                </a:lnTo>
                <a:lnTo>
                  <a:pt x="722072" y="611938"/>
                </a:lnTo>
                <a:lnTo>
                  <a:pt x="725121" y="617958"/>
                </a:lnTo>
                <a:lnTo>
                  <a:pt x="729693" y="622491"/>
                </a:lnTo>
                <a:lnTo>
                  <a:pt x="732614" y="628511"/>
                </a:lnTo>
                <a:lnTo>
                  <a:pt x="735662" y="634543"/>
                </a:lnTo>
                <a:lnTo>
                  <a:pt x="738711" y="639064"/>
                </a:lnTo>
                <a:lnTo>
                  <a:pt x="741759" y="645096"/>
                </a:lnTo>
                <a:lnTo>
                  <a:pt x="744680" y="649617"/>
                </a:lnTo>
                <a:lnTo>
                  <a:pt x="747728" y="655649"/>
                </a:lnTo>
                <a:lnTo>
                  <a:pt x="750777" y="660170"/>
                </a:lnTo>
                <a:lnTo>
                  <a:pt x="753825" y="664691"/>
                </a:lnTo>
                <a:lnTo>
                  <a:pt x="755222" y="669212"/>
                </a:lnTo>
                <a:lnTo>
                  <a:pt x="759794" y="675244"/>
                </a:lnTo>
                <a:lnTo>
                  <a:pt x="761318" y="678254"/>
                </a:lnTo>
                <a:lnTo>
                  <a:pt x="764367" y="682775"/>
                </a:lnTo>
                <a:lnTo>
                  <a:pt x="765891" y="687296"/>
                </a:lnTo>
                <a:lnTo>
                  <a:pt x="768812" y="691817"/>
                </a:lnTo>
                <a:lnTo>
                  <a:pt x="770336" y="694826"/>
                </a:lnTo>
                <a:lnTo>
                  <a:pt x="773384" y="699360"/>
                </a:lnTo>
                <a:lnTo>
                  <a:pt x="774908" y="702370"/>
                </a:lnTo>
                <a:lnTo>
                  <a:pt x="777830" y="706891"/>
                </a:lnTo>
                <a:lnTo>
                  <a:pt x="779354" y="709900"/>
                </a:lnTo>
                <a:lnTo>
                  <a:pt x="780878" y="712923"/>
                </a:lnTo>
                <a:lnTo>
                  <a:pt x="782402" y="714421"/>
                </a:lnTo>
                <a:lnTo>
                  <a:pt x="783926" y="717444"/>
                </a:lnTo>
                <a:lnTo>
                  <a:pt x="785450" y="721965"/>
                </a:lnTo>
                <a:lnTo>
                  <a:pt x="788498" y="726486"/>
                </a:lnTo>
                <a:lnTo>
                  <a:pt x="789895" y="729495"/>
                </a:lnTo>
                <a:lnTo>
                  <a:pt x="791420" y="732518"/>
                </a:lnTo>
                <a:lnTo>
                  <a:pt x="791420" y="735528"/>
                </a:lnTo>
                <a:lnTo>
                  <a:pt x="789895" y="738537"/>
                </a:lnTo>
                <a:lnTo>
                  <a:pt x="786974" y="743058"/>
                </a:lnTo>
                <a:lnTo>
                  <a:pt x="785450" y="746081"/>
                </a:lnTo>
                <a:lnTo>
                  <a:pt x="783926" y="749090"/>
                </a:lnTo>
                <a:lnTo>
                  <a:pt x="780878" y="752113"/>
                </a:lnTo>
                <a:lnTo>
                  <a:pt x="779354" y="755122"/>
                </a:lnTo>
                <a:lnTo>
                  <a:pt x="776432" y="758132"/>
                </a:lnTo>
                <a:lnTo>
                  <a:pt x="774908" y="761155"/>
                </a:lnTo>
                <a:lnTo>
                  <a:pt x="771860" y="765676"/>
                </a:lnTo>
                <a:lnTo>
                  <a:pt x="770336" y="770196"/>
                </a:lnTo>
                <a:lnTo>
                  <a:pt x="765891" y="773206"/>
                </a:lnTo>
                <a:lnTo>
                  <a:pt x="762842" y="777727"/>
                </a:lnTo>
                <a:lnTo>
                  <a:pt x="759794" y="782248"/>
                </a:lnTo>
                <a:lnTo>
                  <a:pt x="756746" y="786769"/>
                </a:lnTo>
                <a:lnTo>
                  <a:pt x="752301" y="791290"/>
                </a:lnTo>
                <a:lnTo>
                  <a:pt x="749252" y="795811"/>
                </a:lnTo>
                <a:lnTo>
                  <a:pt x="744680" y="800344"/>
                </a:lnTo>
                <a:lnTo>
                  <a:pt x="741759" y="806364"/>
                </a:lnTo>
                <a:lnTo>
                  <a:pt x="735662" y="810885"/>
                </a:lnTo>
                <a:lnTo>
                  <a:pt x="732614" y="816917"/>
                </a:lnTo>
                <a:lnTo>
                  <a:pt x="726645" y="821438"/>
                </a:lnTo>
                <a:lnTo>
                  <a:pt x="723597" y="827470"/>
                </a:lnTo>
                <a:lnTo>
                  <a:pt x="717627" y="831991"/>
                </a:lnTo>
                <a:lnTo>
                  <a:pt x="713055" y="838023"/>
                </a:lnTo>
                <a:lnTo>
                  <a:pt x="707085" y="844043"/>
                </a:lnTo>
                <a:lnTo>
                  <a:pt x="702513" y="848576"/>
                </a:lnTo>
                <a:lnTo>
                  <a:pt x="699465" y="851586"/>
                </a:lnTo>
                <a:lnTo>
                  <a:pt x="696544" y="854596"/>
                </a:lnTo>
                <a:lnTo>
                  <a:pt x="693495" y="856107"/>
                </a:lnTo>
                <a:lnTo>
                  <a:pt x="691971" y="859117"/>
                </a:lnTo>
                <a:lnTo>
                  <a:pt x="687399" y="862139"/>
                </a:lnTo>
                <a:lnTo>
                  <a:pt x="684478" y="865149"/>
                </a:lnTo>
                <a:lnTo>
                  <a:pt x="681430" y="868158"/>
                </a:lnTo>
                <a:lnTo>
                  <a:pt x="678381" y="871181"/>
                </a:lnTo>
                <a:lnTo>
                  <a:pt x="675333" y="872692"/>
                </a:lnTo>
                <a:lnTo>
                  <a:pt x="672412" y="875702"/>
                </a:lnTo>
                <a:lnTo>
                  <a:pt x="669364" y="878712"/>
                </a:lnTo>
                <a:lnTo>
                  <a:pt x="666315" y="881734"/>
                </a:lnTo>
                <a:lnTo>
                  <a:pt x="661870" y="883232"/>
                </a:lnTo>
                <a:lnTo>
                  <a:pt x="658822" y="886255"/>
                </a:lnTo>
                <a:lnTo>
                  <a:pt x="654250" y="889265"/>
                </a:lnTo>
                <a:lnTo>
                  <a:pt x="651201" y="892274"/>
                </a:lnTo>
                <a:lnTo>
                  <a:pt x="646756" y="893786"/>
                </a:lnTo>
                <a:lnTo>
                  <a:pt x="643708" y="896808"/>
                </a:lnTo>
                <a:lnTo>
                  <a:pt x="639135" y="898306"/>
                </a:lnTo>
                <a:lnTo>
                  <a:pt x="636214" y="901329"/>
                </a:lnTo>
                <a:lnTo>
                  <a:pt x="631642" y="902827"/>
                </a:lnTo>
                <a:lnTo>
                  <a:pt x="627197" y="905850"/>
                </a:lnTo>
                <a:lnTo>
                  <a:pt x="624148" y="908860"/>
                </a:lnTo>
                <a:lnTo>
                  <a:pt x="619576" y="910371"/>
                </a:lnTo>
                <a:lnTo>
                  <a:pt x="615131" y="913380"/>
                </a:lnTo>
                <a:lnTo>
                  <a:pt x="610558" y="914892"/>
                </a:lnTo>
                <a:lnTo>
                  <a:pt x="606037" y="917901"/>
                </a:lnTo>
                <a:lnTo>
                  <a:pt x="601515" y="919413"/>
                </a:lnTo>
                <a:lnTo>
                  <a:pt x="596981" y="920911"/>
                </a:lnTo>
                <a:lnTo>
                  <a:pt x="592460" y="923934"/>
                </a:lnTo>
                <a:lnTo>
                  <a:pt x="587938" y="925445"/>
                </a:lnTo>
                <a:lnTo>
                  <a:pt x="583416" y="928454"/>
                </a:lnTo>
                <a:lnTo>
                  <a:pt x="578895" y="929966"/>
                </a:lnTo>
                <a:lnTo>
                  <a:pt x="572862" y="931464"/>
                </a:lnTo>
                <a:lnTo>
                  <a:pt x="568340" y="932975"/>
                </a:lnTo>
                <a:lnTo>
                  <a:pt x="563819" y="934487"/>
                </a:lnTo>
                <a:lnTo>
                  <a:pt x="557786" y="934487"/>
                </a:lnTo>
                <a:lnTo>
                  <a:pt x="553264" y="937496"/>
                </a:lnTo>
                <a:lnTo>
                  <a:pt x="547244" y="939008"/>
                </a:lnTo>
                <a:lnTo>
                  <a:pt x="542710" y="940506"/>
                </a:lnTo>
                <a:lnTo>
                  <a:pt x="536690" y="940506"/>
                </a:lnTo>
                <a:lnTo>
                  <a:pt x="532168" y="942017"/>
                </a:lnTo>
                <a:lnTo>
                  <a:pt x="526135" y="943528"/>
                </a:lnTo>
                <a:lnTo>
                  <a:pt x="520102" y="945027"/>
                </a:lnTo>
                <a:lnTo>
                  <a:pt x="514069" y="945027"/>
                </a:lnTo>
                <a:lnTo>
                  <a:pt x="509548" y="946538"/>
                </a:lnTo>
                <a:lnTo>
                  <a:pt x="503515" y="948049"/>
                </a:lnTo>
                <a:lnTo>
                  <a:pt x="497495" y="948049"/>
                </a:lnTo>
                <a:lnTo>
                  <a:pt x="491462" y="949561"/>
                </a:lnTo>
                <a:lnTo>
                  <a:pt x="477897" y="949561"/>
                </a:lnTo>
                <a:lnTo>
                  <a:pt x="473363" y="951059"/>
                </a:lnTo>
                <a:lnTo>
                  <a:pt x="420603" y="951059"/>
                </a:lnTo>
                <a:lnTo>
                  <a:pt x="413072" y="949561"/>
                </a:lnTo>
                <a:lnTo>
                  <a:pt x="399494" y="949561"/>
                </a:lnTo>
                <a:lnTo>
                  <a:pt x="393474" y="948049"/>
                </a:lnTo>
                <a:lnTo>
                  <a:pt x="387441" y="939008"/>
                </a:lnTo>
                <a:lnTo>
                  <a:pt x="381408" y="929966"/>
                </a:lnTo>
                <a:lnTo>
                  <a:pt x="375375" y="919413"/>
                </a:lnTo>
                <a:lnTo>
                  <a:pt x="370854" y="910371"/>
                </a:lnTo>
                <a:lnTo>
                  <a:pt x="364834" y="901329"/>
                </a:lnTo>
                <a:lnTo>
                  <a:pt x="358801" y="892274"/>
                </a:lnTo>
                <a:lnTo>
                  <a:pt x="354279" y="881734"/>
                </a:lnTo>
                <a:lnTo>
                  <a:pt x="348246" y="872692"/>
                </a:lnTo>
                <a:lnTo>
                  <a:pt x="342213" y="863637"/>
                </a:lnTo>
                <a:lnTo>
                  <a:pt x="337692" y="854596"/>
                </a:lnTo>
                <a:lnTo>
                  <a:pt x="331659" y="844042"/>
                </a:lnTo>
                <a:lnTo>
                  <a:pt x="327137" y="835001"/>
                </a:lnTo>
                <a:lnTo>
                  <a:pt x="321104" y="825959"/>
                </a:lnTo>
                <a:lnTo>
                  <a:pt x="315084" y="816917"/>
                </a:lnTo>
                <a:lnTo>
                  <a:pt x="309051" y="807875"/>
                </a:lnTo>
                <a:lnTo>
                  <a:pt x="304530" y="798833"/>
                </a:lnTo>
                <a:lnTo>
                  <a:pt x="298497" y="789791"/>
                </a:lnTo>
                <a:lnTo>
                  <a:pt x="293975" y="779238"/>
                </a:lnTo>
                <a:lnTo>
                  <a:pt x="287942" y="770196"/>
                </a:lnTo>
                <a:lnTo>
                  <a:pt x="283421" y="761154"/>
                </a:lnTo>
                <a:lnTo>
                  <a:pt x="277388" y="752113"/>
                </a:lnTo>
                <a:lnTo>
                  <a:pt x="272866" y="743058"/>
                </a:lnTo>
                <a:lnTo>
                  <a:pt x="266833" y="734016"/>
                </a:lnTo>
                <a:lnTo>
                  <a:pt x="262312" y="724974"/>
                </a:lnTo>
                <a:lnTo>
                  <a:pt x="256291" y="714421"/>
                </a:lnTo>
                <a:lnTo>
                  <a:pt x="250259" y="705379"/>
                </a:lnTo>
                <a:lnTo>
                  <a:pt x="245737" y="696337"/>
                </a:lnTo>
                <a:lnTo>
                  <a:pt x="239704" y="687296"/>
                </a:lnTo>
                <a:lnTo>
                  <a:pt x="233671" y="678254"/>
                </a:lnTo>
                <a:lnTo>
                  <a:pt x="229150" y="669212"/>
                </a:lnTo>
                <a:lnTo>
                  <a:pt x="223117" y="660170"/>
                </a:lnTo>
                <a:lnTo>
                  <a:pt x="218595" y="651128"/>
                </a:lnTo>
                <a:lnTo>
                  <a:pt x="212562" y="642074"/>
                </a:lnTo>
                <a:lnTo>
                  <a:pt x="208041" y="633032"/>
                </a:lnTo>
                <a:lnTo>
                  <a:pt x="202020" y="622491"/>
                </a:lnTo>
                <a:lnTo>
                  <a:pt x="197486" y="613437"/>
                </a:lnTo>
                <a:lnTo>
                  <a:pt x="191466" y="604395"/>
                </a:lnTo>
                <a:lnTo>
                  <a:pt x="186944" y="595353"/>
                </a:lnTo>
                <a:lnTo>
                  <a:pt x="180911" y="586311"/>
                </a:lnTo>
                <a:lnTo>
                  <a:pt x="176390" y="577269"/>
                </a:lnTo>
                <a:lnTo>
                  <a:pt x="170357" y="568227"/>
                </a:lnTo>
                <a:lnTo>
                  <a:pt x="164324" y="559186"/>
                </a:lnTo>
                <a:lnTo>
                  <a:pt x="159803" y="550144"/>
                </a:lnTo>
                <a:lnTo>
                  <a:pt x="153770" y="541089"/>
                </a:lnTo>
                <a:lnTo>
                  <a:pt x="147749" y="532047"/>
                </a:lnTo>
                <a:lnTo>
                  <a:pt x="143215" y="523005"/>
                </a:lnTo>
                <a:lnTo>
                  <a:pt x="137195" y="513964"/>
                </a:lnTo>
                <a:lnTo>
                  <a:pt x="132673" y="504922"/>
                </a:lnTo>
                <a:lnTo>
                  <a:pt x="126640" y="494369"/>
                </a:lnTo>
                <a:lnTo>
                  <a:pt x="122119" y="485327"/>
                </a:lnTo>
                <a:lnTo>
                  <a:pt x="116086" y="476285"/>
                </a:lnTo>
                <a:lnTo>
                  <a:pt x="111564" y="467243"/>
                </a:lnTo>
                <a:lnTo>
                  <a:pt x="105531" y="458201"/>
                </a:lnTo>
                <a:lnTo>
                  <a:pt x="99499" y="447648"/>
                </a:lnTo>
                <a:lnTo>
                  <a:pt x="94977" y="438606"/>
                </a:lnTo>
                <a:lnTo>
                  <a:pt x="88944" y="429564"/>
                </a:lnTo>
                <a:lnTo>
                  <a:pt x="82924" y="420510"/>
                </a:lnTo>
                <a:lnTo>
                  <a:pt x="78402" y="411468"/>
                </a:lnTo>
                <a:lnTo>
                  <a:pt x="72369" y="402426"/>
                </a:lnTo>
                <a:lnTo>
                  <a:pt x="67848" y="393384"/>
                </a:lnTo>
                <a:lnTo>
                  <a:pt x="61815" y="382831"/>
                </a:lnTo>
                <a:lnTo>
                  <a:pt x="57293" y="373789"/>
                </a:lnTo>
                <a:lnTo>
                  <a:pt x="51260" y="364747"/>
                </a:lnTo>
                <a:lnTo>
                  <a:pt x="46739" y="355705"/>
                </a:lnTo>
                <a:lnTo>
                  <a:pt x="43729" y="352696"/>
                </a:lnTo>
                <a:lnTo>
                  <a:pt x="42217" y="349673"/>
                </a:lnTo>
                <a:lnTo>
                  <a:pt x="40706" y="346664"/>
                </a:lnTo>
                <a:lnTo>
                  <a:pt x="40706" y="343641"/>
                </a:lnTo>
                <a:lnTo>
                  <a:pt x="39207" y="339120"/>
                </a:lnTo>
                <a:lnTo>
                  <a:pt x="37696" y="336110"/>
                </a:lnTo>
                <a:lnTo>
                  <a:pt x="36184" y="331590"/>
                </a:lnTo>
                <a:lnTo>
                  <a:pt x="36184" y="328580"/>
                </a:lnTo>
                <a:lnTo>
                  <a:pt x="33174" y="324059"/>
                </a:lnTo>
                <a:lnTo>
                  <a:pt x="33174" y="321036"/>
                </a:lnTo>
                <a:lnTo>
                  <a:pt x="31663" y="316516"/>
                </a:lnTo>
                <a:lnTo>
                  <a:pt x="31663" y="313506"/>
                </a:lnTo>
                <a:lnTo>
                  <a:pt x="30151" y="308985"/>
                </a:lnTo>
                <a:lnTo>
                  <a:pt x="30151" y="298432"/>
                </a:lnTo>
                <a:lnTo>
                  <a:pt x="28653" y="293911"/>
                </a:lnTo>
                <a:lnTo>
                  <a:pt x="28653" y="245679"/>
                </a:lnTo>
                <a:lnTo>
                  <a:pt x="30151" y="241158"/>
                </a:lnTo>
                <a:lnTo>
                  <a:pt x="30151" y="236637"/>
                </a:lnTo>
                <a:lnTo>
                  <a:pt x="31663" y="233615"/>
                </a:lnTo>
                <a:lnTo>
                  <a:pt x="31663" y="224573"/>
                </a:lnTo>
                <a:lnTo>
                  <a:pt x="33174" y="221563"/>
                </a:lnTo>
                <a:lnTo>
                  <a:pt x="33174" y="217042"/>
                </a:lnTo>
                <a:lnTo>
                  <a:pt x="34673" y="212521"/>
                </a:lnTo>
                <a:lnTo>
                  <a:pt x="36184" y="209499"/>
                </a:lnTo>
                <a:lnTo>
                  <a:pt x="36184" y="204978"/>
                </a:lnTo>
                <a:lnTo>
                  <a:pt x="37696" y="201968"/>
                </a:lnTo>
                <a:lnTo>
                  <a:pt x="39207" y="197447"/>
                </a:lnTo>
                <a:lnTo>
                  <a:pt x="40706" y="194425"/>
                </a:lnTo>
                <a:lnTo>
                  <a:pt x="42217" y="189904"/>
                </a:lnTo>
                <a:lnTo>
                  <a:pt x="43729" y="186894"/>
                </a:lnTo>
                <a:lnTo>
                  <a:pt x="45227" y="183885"/>
                </a:lnTo>
                <a:lnTo>
                  <a:pt x="46739" y="179364"/>
                </a:lnTo>
                <a:lnTo>
                  <a:pt x="48250" y="176341"/>
                </a:lnTo>
                <a:lnTo>
                  <a:pt x="51260" y="173332"/>
                </a:lnTo>
                <a:lnTo>
                  <a:pt x="52772" y="170309"/>
                </a:lnTo>
                <a:lnTo>
                  <a:pt x="54271" y="167299"/>
                </a:lnTo>
                <a:lnTo>
                  <a:pt x="55782" y="164290"/>
                </a:lnTo>
                <a:lnTo>
                  <a:pt x="58805" y="161267"/>
                </a:lnTo>
                <a:lnTo>
                  <a:pt x="60303" y="158258"/>
                </a:lnTo>
                <a:lnTo>
                  <a:pt x="63326" y="155248"/>
                </a:lnTo>
                <a:lnTo>
                  <a:pt x="64825" y="152225"/>
                </a:lnTo>
                <a:lnTo>
                  <a:pt x="67848" y="150727"/>
                </a:lnTo>
                <a:lnTo>
                  <a:pt x="70858" y="147704"/>
                </a:lnTo>
                <a:lnTo>
                  <a:pt x="72369" y="144695"/>
                </a:lnTo>
                <a:lnTo>
                  <a:pt x="75379" y="141672"/>
                </a:lnTo>
                <a:lnTo>
                  <a:pt x="78402" y="140174"/>
                </a:lnTo>
                <a:lnTo>
                  <a:pt x="81412" y="138663"/>
                </a:lnTo>
                <a:lnTo>
                  <a:pt x="84423" y="137151"/>
                </a:lnTo>
                <a:lnTo>
                  <a:pt x="87445" y="135653"/>
                </a:lnTo>
                <a:lnTo>
                  <a:pt x="90455" y="134142"/>
                </a:lnTo>
                <a:lnTo>
                  <a:pt x="88944" y="131132"/>
                </a:lnTo>
                <a:lnTo>
                  <a:pt x="87445" y="128109"/>
                </a:lnTo>
                <a:lnTo>
                  <a:pt x="85934" y="125100"/>
                </a:lnTo>
                <a:lnTo>
                  <a:pt x="85934" y="120579"/>
                </a:lnTo>
                <a:lnTo>
                  <a:pt x="84423" y="117556"/>
                </a:lnTo>
                <a:lnTo>
                  <a:pt x="82924" y="113035"/>
                </a:lnTo>
                <a:lnTo>
                  <a:pt x="81412" y="110026"/>
                </a:lnTo>
                <a:lnTo>
                  <a:pt x="79901" y="108515"/>
                </a:lnTo>
                <a:lnTo>
                  <a:pt x="75379" y="110026"/>
                </a:lnTo>
                <a:lnTo>
                  <a:pt x="70858" y="111537"/>
                </a:lnTo>
                <a:lnTo>
                  <a:pt x="67848" y="114547"/>
                </a:lnTo>
                <a:lnTo>
                  <a:pt x="63326" y="117556"/>
                </a:lnTo>
                <a:lnTo>
                  <a:pt x="58805" y="119068"/>
                </a:lnTo>
                <a:lnTo>
                  <a:pt x="55782" y="122077"/>
                </a:lnTo>
                <a:lnTo>
                  <a:pt x="52772" y="125100"/>
                </a:lnTo>
                <a:lnTo>
                  <a:pt x="49749" y="128109"/>
                </a:lnTo>
                <a:lnTo>
                  <a:pt x="45227" y="131132"/>
                </a:lnTo>
                <a:lnTo>
                  <a:pt x="42217" y="134142"/>
                </a:lnTo>
                <a:lnTo>
                  <a:pt x="39207" y="137151"/>
                </a:lnTo>
                <a:lnTo>
                  <a:pt x="36184" y="140174"/>
                </a:lnTo>
                <a:lnTo>
                  <a:pt x="33174" y="143183"/>
                </a:lnTo>
                <a:lnTo>
                  <a:pt x="31663" y="147704"/>
                </a:lnTo>
                <a:lnTo>
                  <a:pt x="28653" y="150727"/>
                </a:lnTo>
                <a:lnTo>
                  <a:pt x="25630" y="153737"/>
                </a:lnTo>
                <a:lnTo>
                  <a:pt x="24131" y="156746"/>
                </a:lnTo>
                <a:lnTo>
                  <a:pt x="21108" y="159769"/>
                </a:lnTo>
                <a:lnTo>
                  <a:pt x="19597" y="164290"/>
                </a:lnTo>
                <a:lnTo>
                  <a:pt x="18098" y="167299"/>
                </a:lnTo>
                <a:lnTo>
                  <a:pt x="15075" y="171820"/>
                </a:lnTo>
                <a:lnTo>
                  <a:pt x="13577" y="176341"/>
                </a:lnTo>
                <a:lnTo>
                  <a:pt x="12065" y="179364"/>
                </a:lnTo>
                <a:lnTo>
                  <a:pt x="10554" y="183885"/>
                </a:lnTo>
                <a:lnTo>
                  <a:pt x="9055" y="186894"/>
                </a:lnTo>
                <a:lnTo>
                  <a:pt x="7544" y="191415"/>
                </a:lnTo>
                <a:lnTo>
                  <a:pt x="6032" y="194425"/>
                </a:lnTo>
                <a:lnTo>
                  <a:pt x="6032" y="198946"/>
                </a:lnTo>
                <a:lnTo>
                  <a:pt x="4534" y="203480"/>
                </a:lnTo>
                <a:lnTo>
                  <a:pt x="3022" y="208000"/>
                </a:lnTo>
                <a:lnTo>
                  <a:pt x="3022" y="217042"/>
                </a:lnTo>
                <a:lnTo>
                  <a:pt x="1511" y="220052"/>
                </a:lnTo>
                <a:lnTo>
                  <a:pt x="1511" y="224573"/>
                </a:lnTo>
                <a:lnTo>
                  <a:pt x="0" y="229094"/>
                </a:lnTo>
                <a:lnTo>
                  <a:pt x="0" y="278837"/>
                </a:lnTo>
                <a:lnTo>
                  <a:pt x="1511" y="283358"/>
                </a:lnTo>
                <a:lnTo>
                  <a:pt x="1511" y="292400"/>
                </a:lnTo>
                <a:lnTo>
                  <a:pt x="3022" y="298432"/>
                </a:lnTo>
                <a:lnTo>
                  <a:pt x="3022" y="302953"/>
                </a:lnTo>
                <a:lnTo>
                  <a:pt x="4534" y="307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724340" y="1160604"/>
            <a:ext cx="153757" cy="171808"/>
          </a:xfrm>
          <a:custGeom>
            <a:avLst/>
            <a:gdLst/>
            <a:ahLst/>
            <a:cxnLst/>
            <a:rect l="l" t="t" r="r" b="b"/>
            <a:pathLst>
              <a:path w="153757" h="171808">
                <a:moveTo>
                  <a:pt x="0" y="64791"/>
                </a:moveTo>
                <a:lnTo>
                  <a:pt x="1498" y="66302"/>
                </a:lnTo>
                <a:lnTo>
                  <a:pt x="4521" y="70823"/>
                </a:lnTo>
                <a:lnTo>
                  <a:pt x="6020" y="73846"/>
                </a:lnTo>
                <a:lnTo>
                  <a:pt x="7531" y="76855"/>
                </a:lnTo>
                <a:lnTo>
                  <a:pt x="9043" y="79865"/>
                </a:lnTo>
                <a:lnTo>
                  <a:pt x="12053" y="84386"/>
                </a:lnTo>
                <a:lnTo>
                  <a:pt x="15063" y="88907"/>
                </a:lnTo>
                <a:lnTo>
                  <a:pt x="18086" y="91929"/>
                </a:lnTo>
                <a:lnTo>
                  <a:pt x="21096" y="97962"/>
                </a:lnTo>
                <a:lnTo>
                  <a:pt x="24119" y="102482"/>
                </a:lnTo>
                <a:lnTo>
                  <a:pt x="27129" y="107003"/>
                </a:lnTo>
                <a:lnTo>
                  <a:pt x="31650" y="111524"/>
                </a:lnTo>
                <a:lnTo>
                  <a:pt x="34673" y="116045"/>
                </a:lnTo>
                <a:lnTo>
                  <a:pt x="39195" y="120566"/>
                </a:lnTo>
                <a:lnTo>
                  <a:pt x="42205" y="125087"/>
                </a:lnTo>
                <a:lnTo>
                  <a:pt x="46726" y="129608"/>
                </a:lnTo>
                <a:lnTo>
                  <a:pt x="49736" y="134129"/>
                </a:lnTo>
                <a:lnTo>
                  <a:pt x="52759" y="138650"/>
                </a:lnTo>
                <a:lnTo>
                  <a:pt x="55769" y="143171"/>
                </a:lnTo>
                <a:lnTo>
                  <a:pt x="60291" y="147692"/>
                </a:lnTo>
                <a:lnTo>
                  <a:pt x="63314" y="150714"/>
                </a:lnTo>
                <a:lnTo>
                  <a:pt x="66324" y="155235"/>
                </a:lnTo>
                <a:lnTo>
                  <a:pt x="67835" y="158245"/>
                </a:lnTo>
                <a:lnTo>
                  <a:pt x="70845" y="161255"/>
                </a:lnTo>
                <a:lnTo>
                  <a:pt x="72357" y="164277"/>
                </a:lnTo>
                <a:lnTo>
                  <a:pt x="75367" y="165776"/>
                </a:lnTo>
                <a:lnTo>
                  <a:pt x="76878" y="168798"/>
                </a:lnTo>
                <a:lnTo>
                  <a:pt x="78390" y="171808"/>
                </a:lnTo>
                <a:lnTo>
                  <a:pt x="153757" y="110013"/>
                </a:lnTo>
                <a:lnTo>
                  <a:pt x="137182" y="75344"/>
                </a:lnTo>
                <a:lnTo>
                  <a:pt x="82911" y="122077"/>
                </a:lnTo>
                <a:lnTo>
                  <a:pt x="37683" y="66302"/>
                </a:lnTo>
                <a:lnTo>
                  <a:pt x="102509" y="24128"/>
                </a:lnTo>
                <a:lnTo>
                  <a:pt x="81400" y="0"/>
                </a:lnTo>
                <a:lnTo>
                  <a:pt x="78390" y="1523"/>
                </a:lnTo>
                <a:lnTo>
                  <a:pt x="73868" y="4444"/>
                </a:lnTo>
                <a:lnTo>
                  <a:pt x="67835" y="7492"/>
                </a:lnTo>
                <a:lnTo>
                  <a:pt x="64812" y="10540"/>
                </a:lnTo>
                <a:lnTo>
                  <a:pt x="61802" y="12064"/>
                </a:lnTo>
                <a:lnTo>
                  <a:pt x="58792" y="15112"/>
                </a:lnTo>
                <a:lnTo>
                  <a:pt x="55769" y="16509"/>
                </a:lnTo>
                <a:lnTo>
                  <a:pt x="51248" y="19556"/>
                </a:lnTo>
                <a:lnTo>
                  <a:pt x="48238" y="22604"/>
                </a:lnTo>
                <a:lnTo>
                  <a:pt x="43716" y="25652"/>
                </a:lnTo>
                <a:lnTo>
                  <a:pt x="40693" y="28573"/>
                </a:lnTo>
                <a:lnTo>
                  <a:pt x="36172" y="31621"/>
                </a:lnTo>
                <a:lnTo>
                  <a:pt x="33162" y="33145"/>
                </a:lnTo>
                <a:lnTo>
                  <a:pt x="28640" y="36192"/>
                </a:lnTo>
                <a:lnTo>
                  <a:pt x="25617" y="39113"/>
                </a:lnTo>
                <a:lnTo>
                  <a:pt x="22607" y="42161"/>
                </a:lnTo>
                <a:lnTo>
                  <a:pt x="18086" y="43685"/>
                </a:lnTo>
                <a:lnTo>
                  <a:pt x="15063" y="46733"/>
                </a:lnTo>
                <a:lnTo>
                  <a:pt x="13564" y="49781"/>
                </a:lnTo>
                <a:lnTo>
                  <a:pt x="7531" y="54251"/>
                </a:lnTo>
                <a:lnTo>
                  <a:pt x="4521" y="58772"/>
                </a:lnTo>
                <a:lnTo>
                  <a:pt x="1498" y="61781"/>
                </a:lnTo>
                <a:lnTo>
                  <a:pt x="0" y="647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731872" y="720448"/>
            <a:ext cx="450755" cy="536606"/>
          </a:xfrm>
          <a:custGeom>
            <a:avLst/>
            <a:gdLst/>
            <a:ahLst/>
            <a:cxnLst/>
            <a:rect l="l" t="t" r="r" b="b"/>
            <a:pathLst>
              <a:path w="450755" h="536606">
                <a:moveTo>
                  <a:pt x="30151" y="340720"/>
                </a:moveTo>
                <a:lnTo>
                  <a:pt x="78390" y="331577"/>
                </a:lnTo>
                <a:lnTo>
                  <a:pt x="153770" y="470253"/>
                </a:lnTo>
                <a:lnTo>
                  <a:pt x="174879" y="432663"/>
                </a:lnTo>
                <a:lnTo>
                  <a:pt x="105531" y="312020"/>
                </a:lnTo>
                <a:lnTo>
                  <a:pt x="450755" y="0"/>
                </a:lnTo>
                <a:lnTo>
                  <a:pt x="422102" y="0"/>
                </a:lnTo>
                <a:lnTo>
                  <a:pt x="81412" y="304527"/>
                </a:lnTo>
                <a:lnTo>
                  <a:pt x="18086" y="306051"/>
                </a:lnTo>
                <a:lnTo>
                  <a:pt x="0" y="331577"/>
                </a:lnTo>
                <a:lnTo>
                  <a:pt x="134172" y="536606"/>
                </a:lnTo>
                <a:lnTo>
                  <a:pt x="147737" y="498928"/>
                </a:lnTo>
                <a:lnTo>
                  <a:pt x="30151" y="340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745436" y="717400"/>
            <a:ext cx="465831" cy="391898"/>
          </a:xfrm>
          <a:custGeom>
            <a:avLst/>
            <a:gdLst/>
            <a:ahLst/>
            <a:cxnLst/>
            <a:rect l="l" t="t" r="r" b="b"/>
            <a:pathLst>
              <a:path w="465831" h="391898">
                <a:moveTo>
                  <a:pt x="301507" y="387454"/>
                </a:moveTo>
                <a:lnTo>
                  <a:pt x="281909" y="327132"/>
                </a:lnTo>
                <a:lnTo>
                  <a:pt x="465831" y="52828"/>
                </a:lnTo>
                <a:lnTo>
                  <a:pt x="440201" y="0"/>
                </a:lnTo>
                <a:lnTo>
                  <a:pt x="325626" y="9143"/>
                </a:lnTo>
                <a:lnTo>
                  <a:pt x="0" y="315068"/>
                </a:lnTo>
                <a:lnTo>
                  <a:pt x="25630" y="322560"/>
                </a:lnTo>
                <a:lnTo>
                  <a:pt x="336180" y="30224"/>
                </a:lnTo>
                <a:lnTo>
                  <a:pt x="420603" y="16636"/>
                </a:lnTo>
                <a:lnTo>
                  <a:pt x="440201" y="49781"/>
                </a:lnTo>
                <a:lnTo>
                  <a:pt x="257790" y="312020"/>
                </a:lnTo>
                <a:lnTo>
                  <a:pt x="257790" y="340720"/>
                </a:lnTo>
                <a:lnTo>
                  <a:pt x="277388" y="391898"/>
                </a:lnTo>
                <a:lnTo>
                  <a:pt x="301507" y="3874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052976" y="1106378"/>
            <a:ext cx="456750" cy="316465"/>
          </a:xfrm>
          <a:custGeom>
            <a:avLst/>
            <a:gdLst/>
            <a:ahLst/>
            <a:cxnLst/>
            <a:rect l="l" t="t" r="r" b="b"/>
            <a:pathLst>
              <a:path w="456750" h="316465">
                <a:moveTo>
                  <a:pt x="336180" y="281809"/>
                </a:moveTo>
                <a:lnTo>
                  <a:pt x="346735" y="302902"/>
                </a:lnTo>
                <a:lnTo>
                  <a:pt x="405527" y="316465"/>
                </a:lnTo>
                <a:lnTo>
                  <a:pt x="456750" y="281809"/>
                </a:lnTo>
                <a:lnTo>
                  <a:pt x="399494" y="104006"/>
                </a:lnTo>
                <a:lnTo>
                  <a:pt x="0" y="0"/>
                </a:lnTo>
                <a:lnTo>
                  <a:pt x="27129" y="33145"/>
                </a:lnTo>
                <a:lnTo>
                  <a:pt x="385930" y="122039"/>
                </a:lnTo>
                <a:lnTo>
                  <a:pt x="429646" y="269744"/>
                </a:lnTo>
                <a:lnTo>
                  <a:pt x="414570" y="278786"/>
                </a:lnTo>
                <a:lnTo>
                  <a:pt x="345223" y="134091"/>
                </a:lnTo>
                <a:lnTo>
                  <a:pt x="327137" y="125049"/>
                </a:lnTo>
                <a:lnTo>
                  <a:pt x="79901" y="112997"/>
                </a:lnTo>
                <a:lnTo>
                  <a:pt x="79901" y="138612"/>
                </a:lnTo>
                <a:lnTo>
                  <a:pt x="327137" y="144644"/>
                </a:lnTo>
                <a:lnTo>
                  <a:pt x="394973" y="286330"/>
                </a:lnTo>
                <a:lnTo>
                  <a:pt x="336180" y="2818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322820" y="1240469"/>
            <a:ext cx="87433" cy="162779"/>
          </a:xfrm>
          <a:custGeom>
            <a:avLst/>
            <a:gdLst/>
            <a:ahLst/>
            <a:cxnLst/>
            <a:rect l="l" t="t" r="r" b="b"/>
            <a:pathLst>
              <a:path w="87433" h="162779">
                <a:moveTo>
                  <a:pt x="0" y="4520"/>
                </a:moveTo>
                <a:lnTo>
                  <a:pt x="58792" y="144695"/>
                </a:lnTo>
                <a:lnTo>
                  <a:pt x="87433" y="162779"/>
                </a:lnTo>
                <a:lnTo>
                  <a:pt x="24119" y="0"/>
                </a:lnTo>
                <a:lnTo>
                  <a:pt x="0" y="45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965543" y="1284180"/>
            <a:ext cx="227625" cy="144695"/>
          </a:xfrm>
          <a:custGeom>
            <a:avLst/>
            <a:gdLst/>
            <a:ahLst/>
            <a:cxnLst/>
            <a:rect l="l" t="t" r="r" b="b"/>
            <a:pathLst>
              <a:path w="227625" h="144695">
                <a:moveTo>
                  <a:pt x="19597" y="123601"/>
                </a:moveTo>
                <a:lnTo>
                  <a:pt x="24119" y="126611"/>
                </a:lnTo>
                <a:lnTo>
                  <a:pt x="28640" y="128122"/>
                </a:lnTo>
                <a:lnTo>
                  <a:pt x="33162" y="131132"/>
                </a:lnTo>
                <a:lnTo>
                  <a:pt x="37683" y="132643"/>
                </a:lnTo>
                <a:lnTo>
                  <a:pt x="42205" y="135653"/>
                </a:lnTo>
                <a:lnTo>
                  <a:pt x="45215" y="137164"/>
                </a:lnTo>
                <a:lnTo>
                  <a:pt x="51248" y="138663"/>
                </a:lnTo>
                <a:lnTo>
                  <a:pt x="54271" y="138663"/>
                </a:lnTo>
                <a:lnTo>
                  <a:pt x="58792" y="140174"/>
                </a:lnTo>
                <a:lnTo>
                  <a:pt x="63314" y="141685"/>
                </a:lnTo>
                <a:lnTo>
                  <a:pt x="67835" y="143184"/>
                </a:lnTo>
                <a:lnTo>
                  <a:pt x="81400" y="143184"/>
                </a:lnTo>
                <a:lnTo>
                  <a:pt x="85921" y="144695"/>
                </a:lnTo>
                <a:lnTo>
                  <a:pt x="88944" y="143184"/>
                </a:lnTo>
                <a:lnTo>
                  <a:pt x="102509" y="143184"/>
                </a:lnTo>
                <a:lnTo>
                  <a:pt x="105519" y="141685"/>
                </a:lnTo>
                <a:lnTo>
                  <a:pt x="110040" y="140174"/>
                </a:lnTo>
                <a:lnTo>
                  <a:pt x="119083" y="140174"/>
                </a:lnTo>
                <a:lnTo>
                  <a:pt x="122106" y="138663"/>
                </a:lnTo>
                <a:lnTo>
                  <a:pt x="126628" y="137164"/>
                </a:lnTo>
                <a:lnTo>
                  <a:pt x="129638" y="135653"/>
                </a:lnTo>
                <a:lnTo>
                  <a:pt x="134159" y="134142"/>
                </a:lnTo>
                <a:lnTo>
                  <a:pt x="138694" y="132643"/>
                </a:lnTo>
                <a:lnTo>
                  <a:pt x="141704" y="129621"/>
                </a:lnTo>
                <a:lnTo>
                  <a:pt x="146225" y="128122"/>
                </a:lnTo>
                <a:lnTo>
                  <a:pt x="150747" y="126611"/>
                </a:lnTo>
                <a:lnTo>
                  <a:pt x="153757" y="125100"/>
                </a:lnTo>
                <a:lnTo>
                  <a:pt x="156780" y="122090"/>
                </a:lnTo>
                <a:lnTo>
                  <a:pt x="159790" y="119068"/>
                </a:lnTo>
                <a:lnTo>
                  <a:pt x="164311" y="117569"/>
                </a:lnTo>
                <a:lnTo>
                  <a:pt x="167334" y="114547"/>
                </a:lnTo>
                <a:lnTo>
                  <a:pt x="170344" y="111537"/>
                </a:lnTo>
                <a:lnTo>
                  <a:pt x="173354" y="108527"/>
                </a:lnTo>
                <a:lnTo>
                  <a:pt x="177889" y="107016"/>
                </a:lnTo>
                <a:lnTo>
                  <a:pt x="180899" y="104006"/>
                </a:lnTo>
                <a:lnTo>
                  <a:pt x="183909" y="100984"/>
                </a:lnTo>
                <a:lnTo>
                  <a:pt x="186932" y="97974"/>
                </a:lnTo>
                <a:lnTo>
                  <a:pt x="189942" y="94952"/>
                </a:lnTo>
                <a:lnTo>
                  <a:pt x="191453" y="90431"/>
                </a:lnTo>
                <a:lnTo>
                  <a:pt x="194463" y="87421"/>
                </a:lnTo>
                <a:lnTo>
                  <a:pt x="197486" y="84411"/>
                </a:lnTo>
                <a:lnTo>
                  <a:pt x="200496" y="81389"/>
                </a:lnTo>
                <a:lnTo>
                  <a:pt x="202008" y="76868"/>
                </a:lnTo>
                <a:lnTo>
                  <a:pt x="205018" y="73858"/>
                </a:lnTo>
                <a:lnTo>
                  <a:pt x="206529" y="69337"/>
                </a:lnTo>
                <a:lnTo>
                  <a:pt x="209539" y="66315"/>
                </a:lnTo>
                <a:lnTo>
                  <a:pt x="211051" y="61794"/>
                </a:lnTo>
                <a:lnTo>
                  <a:pt x="212562" y="58784"/>
                </a:lnTo>
                <a:lnTo>
                  <a:pt x="215572" y="54263"/>
                </a:lnTo>
                <a:lnTo>
                  <a:pt x="217084" y="51254"/>
                </a:lnTo>
                <a:lnTo>
                  <a:pt x="218582" y="46720"/>
                </a:lnTo>
                <a:lnTo>
                  <a:pt x="220094" y="43710"/>
                </a:lnTo>
                <a:lnTo>
                  <a:pt x="221605" y="39189"/>
                </a:lnTo>
                <a:lnTo>
                  <a:pt x="223104" y="34668"/>
                </a:lnTo>
                <a:lnTo>
                  <a:pt x="224615" y="31659"/>
                </a:lnTo>
                <a:lnTo>
                  <a:pt x="224615" y="27138"/>
                </a:lnTo>
                <a:lnTo>
                  <a:pt x="226127" y="22617"/>
                </a:lnTo>
                <a:lnTo>
                  <a:pt x="227625" y="19594"/>
                </a:lnTo>
                <a:lnTo>
                  <a:pt x="217084" y="0"/>
                </a:lnTo>
                <a:lnTo>
                  <a:pt x="215572" y="3022"/>
                </a:lnTo>
                <a:lnTo>
                  <a:pt x="215572" y="6032"/>
                </a:lnTo>
                <a:lnTo>
                  <a:pt x="212562" y="10553"/>
                </a:lnTo>
                <a:lnTo>
                  <a:pt x="211051" y="15074"/>
                </a:lnTo>
                <a:lnTo>
                  <a:pt x="209539" y="19594"/>
                </a:lnTo>
                <a:lnTo>
                  <a:pt x="208028" y="24115"/>
                </a:lnTo>
                <a:lnTo>
                  <a:pt x="206529" y="27138"/>
                </a:lnTo>
                <a:lnTo>
                  <a:pt x="205018" y="30148"/>
                </a:lnTo>
                <a:lnTo>
                  <a:pt x="203506" y="33157"/>
                </a:lnTo>
                <a:lnTo>
                  <a:pt x="202008" y="36180"/>
                </a:lnTo>
                <a:lnTo>
                  <a:pt x="200496" y="39189"/>
                </a:lnTo>
                <a:lnTo>
                  <a:pt x="198985" y="42199"/>
                </a:lnTo>
                <a:lnTo>
                  <a:pt x="197486" y="45222"/>
                </a:lnTo>
                <a:lnTo>
                  <a:pt x="195975" y="48231"/>
                </a:lnTo>
                <a:lnTo>
                  <a:pt x="192965" y="51254"/>
                </a:lnTo>
                <a:lnTo>
                  <a:pt x="189942" y="54263"/>
                </a:lnTo>
                <a:lnTo>
                  <a:pt x="188430" y="58784"/>
                </a:lnTo>
                <a:lnTo>
                  <a:pt x="186932" y="61794"/>
                </a:lnTo>
                <a:lnTo>
                  <a:pt x="183909" y="64816"/>
                </a:lnTo>
                <a:lnTo>
                  <a:pt x="180899" y="67826"/>
                </a:lnTo>
                <a:lnTo>
                  <a:pt x="177889" y="70836"/>
                </a:lnTo>
                <a:lnTo>
                  <a:pt x="176377" y="75370"/>
                </a:lnTo>
                <a:lnTo>
                  <a:pt x="173354" y="76868"/>
                </a:lnTo>
                <a:lnTo>
                  <a:pt x="170344" y="79890"/>
                </a:lnTo>
                <a:lnTo>
                  <a:pt x="167334" y="82900"/>
                </a:lnTo>
                <a:lnTo>
                  <a:pt x="164311" y="85910"/>
                </a:lnTo>
                <a:lnTo>
                  <a:pt x="159790" y="88932"/>
                </a:lnTo>
                <a:lnTo>
                  <a:pt x="156780" y="91942"/>
                </a:lnTo>
                <a:lnTo>
                  <a:pt x="153757" y="94952"/>
                </a:lnTo>
                <a:lnTo>
                  <a:pt x="150747" y="96463"/>
                </a:lnTo>
                <a:lnTo>
                  <a:pt x="146225" y="99485"/>
                </a:lnTo>
                <a:lnTo>
                  <a:pt x="141704" y="100984"/>
                </a:lnTo>
                <a:lnTo>
                  <a:pt x="137182" y="104006"/>
                </a:lnTo>
                <a:lnTo>
                  <a:pt x="134159" y="105505"/>
                </a:lnTo>
                <a:lnTo>
                  <a:pt x="129638" y="107016"/>
                </a:lnTo>
                <a:lnTo>
                  <a:pt x="125116" y="108527"/>
                </a:lnTo>
                <a:lnTo>
                  <a:pt x="120595" y="110026"/>
                </a:lnTo>
                <a:lnTo>
                  <a:pt x="116073" y="113048"/>
                </a:lnTo>
                <a:lnTo>
                  <a:pt x="111552" y="113048"/>
                </a:lnTo>
                <a:lnTo>
                  <a:pt x="105519" y="114547"/>
                </a:lnTo>
                <a:lnTo>
                  <a:pt x="100997" y="116058"/>
                </a:lnTo>
                <a:lnTo>
                  <a:pt x="67835" y="116058"/>
                </a:lnTo>
                <a:lnTo>
                  <a:pt x="61802" y="114547"/>
                </a:lnTo>
                <a:lnTo>
                  <a:pt x="55769" y="113048"/>
                </a:lnTo>
                <a:lnTo>
                  <a:pt x="49749" y="113048"/>
                </a:lnTo>
                <a:lnTo>
                  <a:pt x="43716" y="110026"/>
                </a:lnTo>
                <a:lnTo>
                  <a:pt x="36172" y="108527"/>
                </a:lnTo>
                <a:lnTo>
                  <a:pt x="30151" y="107016"/>
                </a:lnTo>
                <a:lnTo>
                  <a:pt x="24119" y="105505"/>
                </a:lnTo>
                <a:lnTo>
                  <a:pt x="0" y="116058"/>
                </a:lnTo>
                <a:lnTo>
                  <a:pt x="16574" y="122090"/>
                </a:lnTo>
                <a:lnTo>
                  <a:pt x="19597" y="12360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857001" y="1086694"/>
            <a:ext cx="296973" cy="293949"/>
          </a:xfrm>
          <a:custGeom>
            <a:avLst/>
            <a:gdLst/>
            <a:ahLst/>
            <a:cxnLst/>
            <a:rect l="l" t="t" r="r" b="b"/>
            <a:pathLst>
              <a:path w="296973" h="293949">
                <a:moveTo>
                  <a:pt x="1498" y="159807"/>
                </a:moveTo>
                <a:lnTo>
                  <a:pt x="1498" y="165839"/>
                </a:lnTo>
                <a:lnTo>
                  <a:pt x="3010" y="171871"/>
                </a:lnTo>
                <a:lnTo>
                  <a:pt x="6020" y="177891"/>
                </a:lnTo>
                <a:lnTo>
                  <a:pt x="7531" y="183923"/>
                </a:lnTo>
                <a:lnTo>
                  <a:pt x="9043" y="189955"/>
                </a:lnTo>
                <a:lnTo>
                  <a:pt x="10541" y="194476"/>
                </a:lnTo>
                <a:lnTo>
                  <a:pt x="15075" y="200508"/>
                </a:lnTo>
                <a:lnTo>
                  <a:pt x="16574" y="206527"/>
                </a:lnTo>
                <a:lnTo>
                  <a:pt x="19597" y="211048"/>
                </a:lnTo>
                <a:lnTo>
                  <a:pt x="24119" y="217080"/>
                </a:lnTo>
                <a:lnTo>
                  <a:pt x="27129" y="223113"/>
                </a:lnTo>
                <a:lnTo>
                  <a:pt x="30151" y="227634"/>
                </a:lnTo>
                <a:lnTo>
                  <a:pt x="34673" y="232154"/>
                </a:lnTo>
                <a:lnTo>
                  <a:pt x="37683" y="236675"/>
                </a:lnTo>
                <a:lnTo>
                  <a:pt x="43716" y="241196"/>
                </a:lnTo>
                <a:lnTo>
                  <a:pt x="48238" y="245717"/>
                </a:lnTo>
                <a:lnTo>
                  <a:pt x="52759" y="250238"/>
                </a:lnTo>
                <a:lnTo>
                  <a:pt x="57281" y="254759"/>
                </a:lnTo>
                <a:lnTo>
                  <a:pt x="63314" y="259280"/>
                </a:lnTo>
                <a:lnTo>
                  <a:pt x="67835" y="262303"/>
                </a:lnTo>
                <a:lnTo>
                  <a:pt x="72357" y="265312"/>
                </a:lnTo>
                <a:lnTo>
                  <a:pt x="76878" y="268322"/>
                </a:lnTo>
                <a:lnTo>
                  <a:pt x="82911" y="272856"/>
                </a:lnTo>
                <a:lnTo>
                  <a:pt x="87433" y="274354"/>
                </a:lnTo>
                <a:lnTo>
                  <a:pt x="93466" y="277377"/>
                </a:lnTo>
                <a:lnTo>
                  <a:pt x="99486" y="280386"/>
                </a:lnTo>
                <a:lnTo>
                  <a:pt x="105519" y="281897"/>
                </a:lnTo>
                <a:lnTo>
                  <a:pt x="111552" y="284907"/>
                </a:lnTo>
                <a:lnTo>
                  <a:pt x="117585" y="286418"/>
                </a:lnTo>
                <a:lnTo>
                  <a:pt x="123618" y="287917"/>
                </a:lnTo>
                <a:lnTo>
                  <a:pt x="129638" y="289428"/>
                </a:lnTo>
                <a:lnTo>
                  <a:pt x="135671" y="290939"/>
                </a:lnTo>
                <a:lnTo>
                  <a:pt x="141704" y="292438"/>
                </a:lnTo>
                <a:lnTo>
                  <a:pt x="147737" y="292438"/>
                </a:lnTo>
                <a:lnTo>
                  <a:pt x="153757" y="293949"/>
                </a:lnTo>
                <a:lnTo>
                  <a:pt x="159790" y="292438"/>
                </a:lnTo>
                <a:lnTo>
                  <a:pt x="179387" y="292438"/>
                </a:lnTo>
                <a:lnTo>
                  <a:pt x="183909" y="289428"/>
                </a:lnTo>
                <a:lnTo>
                  <a:pt x="191453" y="287917"/>
                </a:lnTo>
                <a:lnTo>
                  <a:pt x="197486" y="286418"/>
                </a:lnTo>
                <a:lnTo>
                  <a:pt x="203506" y="284907"/>
                </a:lnTo>
                <a:lnTo>
                  <a:pt x="209539" y="281897"/>
                </a:lnTo>
                <a:lnTo>
                  <a:pt x="215572" y="280386"/>
                </a:lnTo>
                <a:lnTo>
                  <a:pt x="220094" y="277377"/>
                </a:lnTo>
                <a:lnTo>
                  <a:pt x="227625" y="274354"/>
                </a:lnTo>
                <a:lnTo>
                  <a:pt x="232160" y="269833"/>
                </a:lnTo>
                <a:lnTo>
                  <a:pt x="238180" y="266823"/>
                </a:lnTo>
                <a:lnTo>
                  <a:pt x="242701" y="262303"/>
                </a:lnTo>
                <a:lnTo>
                  <a:pt x="248734" y="257782"/>
                </a:lnTo>
                <a:lnTo>
                  <a:pt x="253256" y="253261"/>
                </a:lnTo>
                <a:lnTo>
                  <a:pt x="259289" y="248740"/>
                </a:lnTo>
                <a:lnTo>
                  <a:pt x="262299" y="242708"/>
                </a:lnTo>
                <a:lnTo>
                  <a:pt x="266833" y="239685"/>
                </a:lnTo>
                <a:lnTo>
                  <a:pt x="271355" y="233666"/>
                </a:lnTo>
                <a:lnTo>
                  <a:pt x="274365" y="229145"/>
                </a:lnTo>
                <a:lnTo>
                  <a:pt x="277375" y="223113"/>
                </a:lnTo>
                <a:lnTo>
                  <a:pt x="280398" y="218592"/>
                </a:lnTo>
                <a:lnTo>
                  <a:pt x="283408" y="212560"/>
                </a:lnTo>
                <a:lnTo>
                  <a:pt x="286431" y="208039"/>
                </a:lnTo>
                <a:lnTo>
                  <a:pt x="287929" y="202007"/>
                </a:lnTo>
                <a:lnTo>
                  <a:pt x="290952" y="197486"/>
                </a:lnTo>
                <a:lnTo>
                  <a:pt x="290952" y="191453"/>
                </a:lnTo>
                <a:lnTo>
                  <a:pt x="292451" y="185434"/>
                </a:lnTo>
                <a:lnTo>
                  <a:pt x="293962" y="180913"/>
                </a:lnTo>
                <a:lnTo>
                  <a:pt x="295474" y="174881"/>
                </a:lnTo>
                <a:lnTo>
                  <a:pt x="295474" y="170360"/>
                </a:lnTo>
                <a:lnTo>
                  <a:pt x="296973" y="164328"/>
                </a:lnTo>
                <a:lnTo>
                  <a:pt x="296973" y="146244"/>
                </a:lnTo>
                <a:lnTo>
                  <a:pt x="295474" y="141723"/>
                </a:lnTo>
                <a:lnTo>
                  <a:pt x="295474" y="135691"/>
                </a:lnTo>
                <a:lnTo>
                  <a:pt x="293962" y="129659"/>
                </a:lnTo>
                <a:lnTo>
                  <a:pt x="292451" y="123690"/>
                </a:lnTo>
                <a:lnTo>
                  <a:pt x="290952" y="119119"/>
                </a:lnTo>
                <a:lnTo>
                  <a:pt x="289441" y="113023"/>
                </a:lnTo>
                <a:lnTo>
                  <a:pt x="287929" y="107054"/>
                </a:lnTo>
                <a:lnTo>
                  <a:pt x="286431" y="102482"/>
                </a:lnTo>
                <a:lnTo>
                  <a:pt x="284919" y="96514"/>
                </a:lnTo>
                <a:lnTo>
                  <a:pt x="281897" y="91942"/>
                </a:lnTo>
                <a:lnTo>
                  <a:pt x="280398" y="87497"/>
                </a:lnTo>
                <a:lnTo>
                  <a:pt x="277375" y="81402"/>
                </a:lnTo>
                <a:lnTo>
                  <a:pt x="274365" y="75433"/>
                </a:lnTo>
                <a:lnTo>
                  <a:pt x="271355" y="70861"/>
                </a:lnTo>
                <a:lnTo>
                  <a:pt x="268332" y="66417"/>
                </a:lnTo>
                <a:lnTo>
                  <a:pt x="263810" y="61845"/>
                </a:lnTo>
                <a:lnTo>
                  <a:pt x="260800" y="57273"/>
                </a:lnTo>
                <a:lnTo>
                  <a:pt x="257777" y="52828"/>
                </a:lnTo>
                <a:lnTo>
                  <a:pt x="253256" y="48257"/>
                </a:lnTo>
                <a:lnTo>
                  <a:pt x="248734" y="43812"/>
                </a:lnTo>
                <a:lnTo>
                  <a:pt x="245724" y="39240"/>
                </a:lnTo>
                <a:lnTo>
                  <a:pt x="239691" y="34668"/>
                </a:lnTo>
                <a:lnTo>
                  <a:pt x="236681" y="31748"/>
                </a:lnTo>
                <a:lnTo>
                  <a:pt x="230648" y="28700"/>
                </a:lnTo>
                <a:lnTo>
                  <a:pt x="226127" y="24128"/>
                </a:lnTo>
                <a:lnTo>
                  <a:pt x="221605" y="21080"/>
                </a:lnTo>
                <a:lnTo>
                  <a:pt x="217084" y="18159"/>
                </a:lnTo>
                <a:lnTo>
                  <a:pt x="212562" y="15112"/>
                </a:lnTo>
                <a:lnTo>
                  <a:pt x="206529" y="13588"/>
                </a:lnTo>
                <a:lnTo>
                  <a:pt x="202008" y="10540"/>
                </a:lnTo>
                <a:lnTo>
                  <a:pt x="195975" y="7619"/>
                </a:lnTo>
                <a:lnTo>
                  <a:pt x="189942" y="6095"/>
                </a:lnTo>
                <a:lnTo>
                  <a:pt x="185420" y="4571"/>
                </a:lnTo>
                <a:lnTo>
                  <a:pt x="179387" y="3047"/>
                </a:lnTo>
                <a:lnTo>
                  <a:pt x="173354" y="3047"/>
                </a:lnTo>
                <a:lnTo>
                  <a:pt x="167334" y="1523"/>
                </a:lnTo>
                <a:lnTo>
                  <a:pt x="161301" y="0"/>
                </a:lnTo>
                <a:lnTo>
                  <a:pt x="137182" y="0"/>
                </a:lnTo>
                <a:lnTo>
                  <a:pt x="131149" y="1523"/>
                </a:lnTo>
                <a:lnTo>
                  <a:pt x="125116" y="3047"/>
                </a:lnTo>
                <a:lnTo>
                  <a:pt x="120595" y="3047"/>
                </a:lnTo>
                <a:lnTo>
                  <a:pt x="116073" y="4571"/>
                </a:lnTo>
                <a:lnTo>
                  <a:pt x="113063" y="6095"/>
                </a:lnTo>
                <a:lnTo>
                  <a:pt x="108542" y="7619"/>
                </a:lnTo>
                <a:lnTo>
                  <a:pt x="105519" y="7619"/>
                </a:lnTo>
                <a:lnTo>
                  <a:pt x="102509" y="10540"/>
                </a:lnTo>
                <a:lnTo>
                  <a:pt x="97987" y="12064"/>
                </a:lnTo>
                <a:lnTo>
                  <a:pt x="94964" y="13588"/>
                </a:lnTo>
                <a:lnTo>
                  <a:pt x="90443" y="15112"/>
                </a:lnTo>
                <a:lnTo>
                  <a:pt x="87433" y="16636"/>
                </a:lnTo>
                <a:lnTo>
                  <a:pt x="82911" y="18159"/>
                </a:lnTo>
                <a:lnTo>
                  <a:pt x="79888" y="19683"/>
                </a:lnTo>
                <a:lnTo>
                  <a:pt x="76878" y="21080"/>
                </a:lnTo>
                <a:lnTo>
                  <a:pt x="73868" y="24128"/>
                </a:lnTo>
                <a:lnTo>
                  <a:pt x="69347" y="25652"/>
                </a:lnTo>
                <a:lnTo>
                  <a:pt x="66324" y="28700"/>
                </a:lnTo>
                <a:lnTo>
                  <a:pt x="63314" y="30224"/>
                </a:lnTo>
                <a:lnTo>
                  <a:pt x="60291" y="33145"/>
                </a:lnTo>
                <a:lnTo>
                  <a:pt x="55769" y="34668"/>
                </a:lnTo>
                <a:lnTo>
                  <a:pt x="52759" y="37716"/>
                </a:lnTo>
                <a:lnTo>
                  <a:pt x="49749" y="40764"/>
                </a:lnTo>
                <a:lnTo>
                  <a:pt x="46726" y="42288"/>
                </a:lnTo>
                <a:lnTo>
                  <a:pt x="43716" y="45209"/>
                </a:lnTo>
                <a:lnTo>
                  <a:pt x="40693" y="49781"/>
                </a:lnTo>
                <a:lnTo>
                  <a:pt x="37683" y="52828"/>
                </a:lnTo>
                <a:lnTo>
                  <a:pt x="34673" y="55749"/>
                </a:lnTo>
                <a:lnTo>
                  <a:pt x="31650" y="58797"/>
                </a:lnTo>
                <a:lnTo>
                  <a:pt x="28640" y="61845"/>
                </a:lnTo>
                <a:lnTo>
                  <a:pt x="25617" y="66417"/>
                </a:lnTo>
                <a:lnTo>
                  <a:pt x="24119" y="69337"/>
                </a:lnTo>
                <a:lnTo>
                  <a:pt x="21096" y="72385"/>
                </a:lnTo>
                <a:lnTo>
                  <a:pt x="19597" y="78354"/>
                </a:lnTo>
                <a:lnTo>
                  <a:pt x="15075" y="84449"/>
                </a:lnTo>
                <a:lnTo>
                  <a:pt x="12053" y="90418"/>
                </a:lnTo>
                <a:lnTo>
                  <a:pt x="9043" y="96514"/>
                </a:lnTo>
                <a:lnTo>
                  <a:pt x="7531" y="104006"/>
                </a:lnTo>
                <a:lnTo>
                  <a:pt x="4521" y="110102"/>
                </a:lnTo>
                <a:lnTo>
                  <a:pt x="3010" y="116071"/>
                </a:lnTo>
                <a:lnTo>
                  <a:pt x="1498" y="122166"/>
                </a:lnTo>
                <a:lnTo>
                  <a:pt x="1498" y="129659"/>
                </a:lnTo>
                <a:lnTo>
                  <a:pt x="0" y="135691"/>
                </a:lnTo>
                <a:lnTo>
                  <a:pt x="0" y="153775"/>
                </a:lnTo>
                <a:lnTo>
                  <a:pt x="1498" y="1598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894685" y="1122887"/>
            <a:ext cx="223117" cy="221589"/>
          </a:xfrm>
          <a:custGeom>
            <a:avLst/>
            <a:gdLst/>
            <a:ahLst/>
            <a:cxnLst/>
            <a:rect l="l" t="t" r="r" b="b"/>
            <a:pathLst>
              <a:path w="223117" h="221589">
                <a:moveTo>
                  <a:pt x="223117" y="116083"/>
                </a:moveTo>
                <a:lnTo>
                  <a:pt x="221605" y="111562"/>
                </a:lnTo>
                <a:lnTo>
                  <a:pt x="221605" y="97987"/>
                </a:lnTo>
                <a:lnTo>
                  <a:pt x="220094" y="93466"/>
                </a:lnTo>
                <a:lnTo>
                  <a:pt x="218595" y="88894"/>
                </a:lnTo>
                <a:lnTo>
                  <a:pt x="218595" y="84450"/>
                </a:lnTo>
                <a:lnTo>
                  <a:pt x="217084" y="81402"/>
                </a:lnTo>
                <a:lnTo>
                  <a:pt x="214074" y="76830"/>
                </a:lnTo>
                <a:lnTo>
                  <a:pt x="212562" y="72385"/>
                </a:lnTo>
                <a:lnTo>
                  <a:pt x="211051" y="67814"/>
                </a:lnTo>
                <a:lnTo>
                  <a:pt x="209552" y="63369"/>
                </a:lnTo>
                <a:lnTo>
                  <a:pt x="206529" y="60321"/>
                </a:lnTo>
                <a:lnTo>
                  <a:pt x="205018" y="55749"/>
                </a:lnTo>
                <a:lnTo>
                  <a:pt x="202008" y="51304"/>
                </a:lnTo>
                <a:lnTo>
                  <a:pt x="200496" y="48257"/>
                </a:lnTo>
                <a:lnTo>
                  <a:pt x="197486" y="43685"/>
                </a:lnTo>
                <a:lnTo>
                  <a:pt x="194476" y="40764"/>
                </a:lnTo>
                <a:lnTo>
                  <a:pt x="191453" y="37716"/>
                </a:lnTo>
                <a:lnTo>
                  <a:pt x="188443" y="34668"/>
                </a:lnTo>
                <a:lnTo>
                  <a:pt x="185420" y="31621"/>
                </a:lnTo>
                <a:lnTo>
                  <a:pt x="182410" y="27176"/>
                </a:lnTo>
                <a:lnTo>
                  <a:pt x="179400" y="24128"/>
                </a:lnTo>
                <a:lnTo>
                  <a:pt x="176377" y="22604"/>
                </a:lnTo>
                <a:lnTo>
                  <a:pt x="171856" y="19556"/>
                </a:lnTo>
                <a:lnTo>
                  <a:pt x="168846" y="16636"/>
                </a:lnTo>
                <a:lnTo>
                  <a:pt x="164324" y="13588"/>
                </a:lnTo>
                <a:lnTo>
                  <a:pt x="161301" y="12064"/>
                </a:lnTo>
                <a:lnTo>
                  <a:pt x="155281" y="10540"/>
                </a:lnTo>
                <a:lnTo>
                  <a:pt x="152258" y="7619"/>
                </a:lnTo>
                <a:lnTo>
                  <a:pt x="147737" y="6095"/>
                </a:lnTo>
                <a:lnTo>
                  <a:pt x="143215" y="6095"/>
                </a:lnTo>
                <a:lnTo>
                  <a:pt x="138694" y="4571"/>
                </a:lnTo>
                <a:lnTo>
                  <a:pt x="134172" y="3047"/>
                </a:lnTo>
                <a:lnTo>
                  <a:pt x="129651" y="1523"/>
                </a:lnTo>
                <a:lnTo>
                  <a:pt x="125129" y="1523"/>
                </a:lnTo>
                <a:lnTo>
                  <a:pt x="120607" y="0"/>
                </a:lnTo>
                <a:lnTo>
                  <a:pt x="111552" y="0"/>
                </a:lnTo>
                <a:lnTo>
                  <a:pt x="105531" y="1523"/>
                </a:lnTo>
                <a:lnTo>
                  <a:pt x="93466" y="1523"/>
                </a:lnTo>
                <a:lnTo>
                  <a:pt x="88944" y="3047"/>
                </a:lnTo>
                <a:lnTo>
                  <a:pt x="84423" y="3047"/>
                </a:lnTo>
                <a:lnTo>
                  <a:pt x="78390" y="4571"/>
                </a:lnTo>
                <a:lnTo>
                  <a:pt x="73868" y="6095"/>
                </a:lnTo>
                <a:lnTo>
                  <a:pt x="70858" y="6095"/>
                </a:lnTo>
                <a:lnTo>
                  <a:pt x="67835" y="7619"/>
                </a:lnTo>
                <a:lnTo>
                  <a:pt x="64825" y="7619"/>
                </a:lnTo>
                <a:lnTo>
                  <a:pt x="61802" y="9016"/>
                </a:lnTo>
                <a:lnTo>
                  <a:pt x="58792" y="12064"/>
                </a:lnTo>
                <a:lnTo>
                  <a:pt x="55782" y="13588"/>
                </a:lnTo>
                <a:lnTo>
                  <a:pt x="52759" y="15112"/>
                </a:lnTo>
                <a:lnTo>
                  <a:pt x="49749" y="16636"/>
                </a:lnTo>
                <a:lnTo>
                  <a:pt x="46739" y="19556"/>
                </a:lnTo>
                <a:lnTo>
                  <a:pt x="43716" y="21080"/>
                </a:lnTo>
                <a:lnTo>
                  <a:pt x="39195" y="24128"/>
                </a:lnTo>
                <a:lnTo>
                  <a:pt x="37683" y="27176"/>
                </a:lnTo>
                <a:lnTo>
                  <a:pt x="31663" y="31621"/>
                </a:lnTo>
                <a:lnTo>
                  <a:pt x="27129" y="36192"/>
                </a:lnTo>
                <a:lnTo>
                  <a:pt x="22607" y="39240"/>
                </a:lnTo>
                <a:lnTo>
                  <a:pt x="19597" y="43685"/>
                </a:lnTo>
                <a:lnTo>
                  <a:pt x="16587" y="48257"/>
                </a:lnTo>
                <a:lnTo>
                  <a:pt x="12065" y="52828"/>
                </a:lnTo>
                <a:lnTo>
                  <a:pt x="10554" y="57273"/>
                </a:lnTo>
                <a:lnTo>
                  <a:pt x="7531" y="61845"/>
                </a:lnTo>
                <a:lnTo>
                  <a:pt x="6032" y="67813"/>
                </a:lnTo>
                <a:lnTo>
                  <a:pt x="3010" y="72385"/>
                </a:lnTo>
                <a:lnTo>
                  <a:pt x="1511" y="76830"/>
                </a:lnTo>
                <a:lnTo>
                  <a:pt x="1511" y="81402"/>
                </a:lnTo>
                <a:lnTo>
                  <a:pt x="0" y="85973"/>
                </a:lnTo>
                <a:lnTo>
                  <a:pt x="0" y="116083"/>
                </a:lnTo>
                <a:lnTo>
                  <a:pt x="1511" y="120604"/>
                </a:lnTo>
                <a:lnTo>
                  <a:pt x="1511" y="125125"/>
                </a:lnTo>
                <a:lnTo>
                  <a:pt x="3010" y="129646"/>
                </a:lnTo>
                <a:lnTo>
                  <a:pt x="4521" y="134167"/>
                </a:lnTo>
                <a:lnTo>
                  <a:pt x="7531" y="140199"/>
                </a:lnTo>
                <a:lnTo>
                  <a:pt x="9043" y="144720"/>
                </a:lnTo>
                <a:lnTo>
                  <a:pt x="10554" y="149241"/>
                </a:lnTo>
                <a:lnTo>
                  <a:pt x="12065" y="153762"/>
                </a:lnTo>
                <a:lnTo>
                  <a:pt x="15075" y="158283"/>
                </a:lnTo>
                <a:lnTo>
                  <a:pt x="18086" y="162804"/>
                </a:lnTo>
                <a:lnTo>
                  <a:pt x="21108" y="165814"/>
                </a:lnTo>
                <a:lnTo>
                  <a:pt x="24119" y="170335"/>
                </a:lnTo>
                <a:lnTo>
                  <a:pt x="27129" y="174855"/>
                </a:lnTo>
                <a:lnTo>
                  <a:pt x="30151" y="177878"/>
                </a:lnTo>
                <a:lnTo>
                  <a:pt x="33162" y="182399"/>
                </a:lnTo>
                <a:lnTo>
                  <a:pt x="36184" y="185409"/>
                </a:lnTo>
                <a:lnTo>
                  <a:pt x="40706" y="188431"/>
                </a:lnTo>
                <a:lnTo>
                  <a:pt x="43716" y="192952"/>
                </a:lnTo>
                <a:lnTo>
                  <a:pt x="48238" y="195962"/>
                </a:lnTo>
                <a:lnTo>
                  <a:pt x="51260" y="198971"/>
                </a:lnTo>
                <a:lnTo>
                  <a:pt x="57281" y="201994"/>
                </a:lnTo>
                <a:lnTo>
                  <a:pt x="60303" y="203492"/>
                </a:lnTo>
                <a:lnTo>
                  <a:pt x="64825" y="206515"/>
                </a:lnTo>
                <a:lnTo>
                  <a:pt x="69347" y="209524"/>
                </a:lnTo>
                <a:lnTo>
                  <a:pt x="73868" y="211036"/>
                </a:lnTo>
                <a:lnTo>
                  <a:pt x="78390" y="212547"/>
                </a:lnTo>
                <a:lnTo>
                  <a:pt x="82911" y="215557"/>
                </a:lnTo>
                <a:lnTo>
                  <a:pt x="87433" y="217068"/>
                </a:lnTo>
                <a:lnTo>
                  <a:pt x="93466" y="218566"/>
                </a:lnTo>
                <a:lnTo>
                  <a:pt x="97987" y="220078"/>
                </a:lnTo>
                <a:lnTo>
                  <a:pt x="102509" y="220078"/>
                </a:lnTo>
                <a:lnTo>
                  <a:pt x="107030" y="221589"/>
                </a:lnTo>
                <a:lnTo>
                  <a:pt x="132661" y="221589"/>
                </a:lnTo>
                <a:lnTo>
                  <a:pt x="137182" y="220078"/>
                </a:lnTo>
                <a:lnTo>
                  <a:pt x="141704" y="218566"/>
                </a:lnTo>
                <a:lnTo>
                  <a:pt x="146225" y="217068"/>
                </a:lnTo>
                <a:lnTo>
                  <a:pt x="152258" y="215557"/>
                </a:lnTo>
                <a:lnTo>
                  <a:pt x="156780" y="212547"/>
                </a:lnTo>
                <a:lnTo>
                  <a:pt x="161301" y="211036"/>
                </a:lnTo>
                <a:lnTo>
                  <a:pt x="165823" y="208013"/>
                </a:lnTo>
                <a:lnTo>
                  <a:pt x="171856" y="205004"/>
                </a:lnTo>
                <a:lnTo>
                  <a:pt x="174879" y="203492"/>
                </a:lnTo>
                <a:lnTo>
                  <a:pt x="179400" y="200483"/>
                </a:lnTo>
                <a:lnTo>
                  <a:pt x="183922" y="197473"/>
                </a:lnTo>
                <a:lnTo>
                  <a:pt x="188443" y="194450"/>
                </a:lnTo>
                <a:lnTo>
                  <a:pt x="191453" y="191441"/>
                </a:lnTo>
                <a:lnTo>
                  <a:pt x="194476" y="188431"/>
                </a:lnTo>
                <a:lnTo>
                  <a:pt x="197486" y="185409"/>
                </a:lnTo>
                <a:lnTo>
                  <a:pt x="202008" y="182399"/>
                </a:lnTo>
                <a:lnTo>
                  <a:pt x="203519" y="177878"/>
                </a:lnTo>
                <a:lnTo>
                  <a:pt x="206529" y="174856"/>
                </a:lnTo>
                <a:lnTo>
                  <a:pt x="209552" y="170335"/>
                </a:lnTo>
                <a:lnTo>
                  <a:pt x="211051" y="167325"/>
                </a:lnTo>
                <a:lnTo>
                  <a:pt x="212562" y="162804"/>
                </a:lnTo>
                <a:lnTo>
                  <a:pt x="214074" y="158283"/>
                </a:lnTo>
                <a:lnTo>
                  <a:pt x="215572" y="155261"/>
                </a:lnTo>
                <a:lnTo>
                  <a:pt x="218595" y="152251"/>
                </a:lnTo>
                <a:lnTo>
                  <a:pt x="218595" y="146219"/>
                </a:lnTo>
                <a:lnTo>
                  <a:pt x="220094" y="141698"/>
                </a:lnTo>
                <a:lnTo>
                  <a:pt x="220094" y="138688"/>
                </a:lnTo>
                <a:lnTo>
                  <a:pt x="221605" y="134167"/>
                </a:lnTo>
                <a:lnTo>
                  <a:pt x="221605" y="120604"/>
                </a:lnTo>
                <a:lnTo>
                  <a:pt x="223117" y="116083"/>
                </a:lnTo>
                <a:close/>
              </a:path>
            </a:pathLst>
          </a:custGeom>
          <a:solidFill>
            <a:srgbClr val="FFC2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954989" y="1171144"/>
            <a:ext cx="122106" cy="120579"/>
          </a:xfrm>
          <a:custGeom>
            <a:avLst/>
            <a:gdLst/>
            <a:ahLst/>
            <a:cxnLst/>
            <a:rect l="l" t="t" r="r" b="b"/>
            <a:pathLst>
              <a:path w="122106" h="120579">
                <a:moveTo>
                  <a:pt x="36172" y="3047"/>
                </a:moveTo>
                <a:lnTo>
                  <a:pt x="31650" y="4571"/>
                </a:lnTo>
                <a:lnTo>
                  <a:pt x="28640" y="5968"/>
                </a:lnTo>
                <a:lnTo>
                  <a:pt x="25630" y="7492"/>
                </a:lnTo>
                <a:lnTo>
                  <a:pt x="22607" y="10540"/>
                </a:lnTo>
                <a:lnTo>
                  <a:pt x="16574" y="15112"/>
                </a:lnTo>
                <a:lnTo>
                  <a:pt x="12053" y="21080"/>
                </a:lnTo>
                <a:lnTo>
                  <a:pt x="7531" y="25652"/>
                </a:lnTo>
                <a:lnTo>
                  <a:pt x="6032" y="31621"/>
                </a:lnTo>
                <a:lnTo>
                  <a:pt x="4521" y="34668"/>
                </a:lnTo>
                <a:lnTo>
                  <a:pt x="3010" y="37716"/>
                </a:lnTo>
                <a:lnTo>
                  <a:pt x="1498" y="40637"/>
                </a:lnTo>
                <a:lnTo>
                  <a:pt x="1498" y="43710"/>
                </a:lnTo>
                <a:lnTo>
                  <a:pt x="0" y="46720"/>
                </a:lnTo>
                <a:lnTo>
                  <a:pt x="0" y="64804"/>
                </a:lnTo>
                <a:lnTo>
                  <a:pt x="1498" y="67826"/>
                </a:lnTo>
                <a:lnTo>
                  <a:pt x="1498" y="70836"/>
                </a:lnTo>
                <a:lnTo>
                  <a:pt x="3010" y="73846"/>
                </a:lnTo>
                <a:lnTo>
                  <a:pt x="4521" y="76868"/>
                </a:lnTo>
                <a:lnTo>
                  <a:pt x="6032" y="79878"/>
                </a:lnTo>
                <a:lnTo>
                  <a:pt x="6032" y="82887"/>
                </a:lnTo>
                <a:lnTo>
                  <a:pt x="7531" y="85910"/>
                </a:lnTo>
                <a:lnTo>
                  <a:pt x="9043" y="88920"/>
                </a:lnTo>
                <a:lnTo>
                  <a:pt x="10554" y="91942"/>
                </a:lnTo>
                <a:lnTo>
                  <a:pt x="15075" y="96463"/>
                </a:lnTo>
                <a:lnTo>
                  <a:pt x="18086" y="100984"/>
                </a:lnTo>
                <a:lnTo>
                  <a:pt x="22607" y="103994"/>
                </a:lnTo>
                <a:lnTo>
                  <a:pt x="27129" y="108515"/>
                </a:lnTo>
                <a:lnTo>
                  <a:pt x="31650" y="111537"/>
                </a:lnTo>
                <a:lnTo>
                  <a:pt x="36172" y="114547"/>
                </a:lnTo>
                <a:lnTo>
                  <a:pt x="42205" y="117556"/>
                </a:lnTo>
                <a:lnTo>
                  <a:pt x="46726" y="119068"/>
                </a:lnTo>
                <a:lnTo>
                  <a:pt x="52759" y="120579"/>
                </a:lnTo>
                <a:lnTo>
                  <a:pt x="70845" y="120579"/>
                </a:lnTo>
                <a:lnTo>
                  <a:pt x="73868" y="119068"/>
                </a:lnTo>
                <a:lnTo>
                  <a:pt x="76878" y="119068"/>
                </a:lnTo>
                <a:lnTo>
                  <a:pt x="79901" y="117556"/>
                </a:lnTo>
                <a:lnTo>
                  <a:pt x="82911" y="117556"/>
                </a:lnTo>
                <a:lnTo>
                  <a:pt x="85921" y="116058"/>
                </a:lnTo>
                <a:lnTo>
                  <a:pt x="88944" y="114547"/>
                </a:lnTo>
                <a:lnTo>
                  <a:pt x="91954" y="113036"/>
                </a:lnTo>
                <a:lnTo>
                  <a:pt x="94977" y="111537"/>
                </a:lnTo>
                <a:lnTo>
                  <a:pt x="97987" y="108515"/>
                </a:lnTo>
                <a:lnTo>
                  <a:pt x="100997" y="107003"/>
                </a:lnTo>
                <a:lnTo>
                  <a:pt x="104020" y="103994"/>
                </a:lnTo>
                <a:lnTo>
                  <a:pt x="105519" y="100984"/>
                </a:lnTo>
                <a:lnTo>
                  <a:pt x="110040" y="96463"/>
                </a:lnTo>
                <a:lnTo>
                  <a:pt x="114575" y="91942"/>
                </a:lnTo>
                <a:lnTo>
                  <a:pt x="116073" y="87421"/>
                </a:lnTo>
                <a:lnTo>
                  <a:pt x="119096" y="81389"/>
                </a:lnTo>
                <a:lnTo>
                  <a:pt x="120595" y="76868"/>
                </a:lnTo>
                <a:lnTo>
                  <a:pt x="122106" y="70836"/>
                </a:lnTo>
                <a:lnTo>
                  <a:pt x="122106" y="60283"/>
                </a:lnTo>
                <a:lnTo>
                  <a:pt x="120595" y="54251"/>
                </a:lnTo>
                <a:lnTo>
                  <a:pt x="119096" y="49730"/>
                </a:lnTo>
                <a:lnTo>
                  <a:pt x="117585" y="43710"/>
                </a:lnTo>
                <a:lnTo>
                  <a:pt x="114575" y="39240"/>
                </a:lnTo>
                <a:lnTo>
                  <a:pt x="111552" y="34668"/>
                </a:lnTo>
                <a:lnTo>
                  <a:pt x="110040" y="30097"/>
                </a:lnTo>
                <a:lnTo>
                  <a:pt x="105519" y="25652"/>
                </a:lnTo>
                <a:lnTo>
                  <a:pt x="102509" y="21080"/>
                </a:lnTo>
                <a:lnTo>
                  <a:pt x="97987" y="18032"/>
                </a:lnTo>
                <a:lnTo>
                  <a:pt x="94977" y="15112"/>
                </a:lnTo>
                <a:lnTo>
                  <a:pt x="90443" y="12064"/>
                </a:lnTo>
                <a:lnTo>
                  <a:pt x="85921" y="9016"/>
                </a:lnTo>
                <a:lnTo>
                  <a:pt x="81400" y="5968"/>
                </a:lnTo>
                <a:lnTo>
                  <a:pt x="76878" y="4571"/>
                </a:lnTo>
                <a:lnTo>
                  <a:pt x="72357" y="3047"/>
                </a:lnTo>
                <a:lnTo>
                  <a:pt x="66324" y="1523"/>
                </a:lnTo>
                <a:lnTo>
                  <a:pt x="61802" y="0"/>
                </a:lnTo>
                <a:lnTo>
                  <a:pt x="46726" y="0"/>
                </a:lnTo>
                <a:lnTo>
                  <a:pt x="40706" y="1523"/>
                </a:lnTo>
                <a:lnTo>
                  <a:pt x="36172" y="30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988151" y="1204289"/>
            <a:ext cx="46739" cy="52765"/>
          </a:xfrm>
          <a:custGeom>
            <a:avLst/>
            <a:gdLst/>
            <a:ahLst/>
            <a:cxnLst/>
            <a:rect l="l" t="t" r="r" b="b"/>
            <a:pathLst>
              <a:path w="46739" h="52765">
                <a:moveTo>
                  <a:pt x="12065" y="1523"/>
                </a:moveTo>
                <a:lnTo>
                  <a:pt x="9043" y="4571"/>
                </a:lnTo>
                <a:lnTo>
                  <a:pt x="6032" y="7492"/>
                </a:lnTo>
                <a:lnTo>
                  <a:pt x="4521" y="10565"/>
                </a:lnTo>
                <a:lnTo>
                  <a:pt x="3010" y="12064"/>
                </a:lnTo>
                <a:lnTo>
                  <a:pt x="1511" y="15086"/>
                </a:lnTo>
                <a:lnTo>
                  <a:pt x="0" y="18096"/>
                </a:lnTo>
                <a:lnTo>
                  <a:pt x="0" y="24128"/>
                </a:lnTo>
                <a:lnTo>
                  <a:pt x="1511" y="27138"/>
                </a:lnTo>
                <a:lnTo>
                  <a:pt x="1511" y="31659"/>
                </a:lnTo>
                <a:lnTo>
                  <a:pt x="3010" y="36180"/>
                </a:lnTo>
                <a:lnTo>
                  <a:pt x="6032" y="39202"/>
                </a:lnTo>
                <a:lnTo>
                  <a:pt x="10554" y="43723"/>
                </a:lnTo>
                <a:lnTo>
                  <a:pt x="13564" y="45222"/>
                </a:lnTo>
                <a:lnTo>
                  <a:pt x="16587" y="48244"/>
                </a:lnTo>
                <a:lnTo>
                  <a:pt x="19597" y="49742"/>
                </a:lnTo>
                <a:lnTo>
                  <a:pt x="22607" y="51254"/>
                </a:lnTo>
                <a:lnTo>
                  <a:pt x="25630" y="52765"/>
                </a:lnTo>
                <a:lnTo>
                  <a:pt x="28640" y="52765"/>
                </a:lnTo>
                <a:lnTo>
                  <a:pt x="33162" y="51254"/>
                </a:lnTo>
                <a:lnTo>
                  <a:pt x="37683" y="49742"/>
                </a:lnTo>
                <a:lnTo>
                  <a:pt x="40706" y="45222"/>
                </a:lnTo>
                <a:lnTo>
                  <a:pt x="43716" y="42212"/>
                </a:lnTo>
                <a:lnTo>
                  <a:pt x="45227" y="37691"/>
                </a:lnTo>
                <a:lnTo>
                  <a:pt x="46739" y="33170"/>
                </a:lnTo>
                <a:lnTo>
                  <a:pt x="46739" y="24128"/>
                </a:lnTo>
                <a:lnTo>
                  <a:pt x="45227" y="19607"/>
                </a:lnTo>
                <a:lnTo>
                  <a:pt x="43716" y="16585"/>
                </a:lnTo>
                <a:lnTo>
                  <a:pt x="42205" y="12064"/>
                </a:lnTo>
                <a:lnTo>
                  <a:pt x="40706" y="9016"/>
                </a:lnTo>
                <a:lnTo>
                  <a:pt x="37683" y="6095"/>
                </a:lnTo>
                <a:lnTo>
                  <a:pt x="36184" y="4571"/>
                </a:lnTo>
                <a:lnTo>
                  <a:pt x="33162" y="1523"/>
                </a:lnTo>
                <a:lnTo>
                  <a:pt x="30151" y="1523"/>
                </a:lnTo>
                <a:lnTo>
                  <a:pt x="25630" y="0"/>
                </a:lnTo>
                <a:lnTo>
                  <a:pt x="16587" y="0"/>
                </a:lnTo>
                <a:lnTo>
                  <a:pt x="12065" y="1523"/>
                </a:lnTo>
                <a:close/>
              </a:path>
            </a:pathLst>
          </a:custGeom>
          <a:solidFill>
            <a:srgbClr val="FF00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979108" y="1368592"/>
            <a:ext cx="28640" cy="51241"/>
          </a:xfrm>
          <a:custGeom>
            <a:avLst/>
            <a:gdLst/>
            <a:ahLst/>
            <a:cxnLst/>
            <a:rect l="l" t="t" r="r" b="b"/>
            <a:pathLst>
              <a:path w="28640" h="51241">
                <a:moveTo>
                  <a:pt x="0" y="0"/>
                </a:moveTo>
                <a:lnTo>
                  <a:pt x="6032" y="51241"/>
                </a:lnTo>
                <a:lnTo>
                  <a:pt x="28640" y="43710"/>
                </a:lnTo>
                <a:lnTo>
                  <a:pt x="21108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8141921" y="1261576"/>
            <a:ext cx="36184" cy="66315"/>
          </a:xfrm>
          <a:custGeom>
            <a:avLst/>
            <a:gdLst/>
            <a:ahLst/>
            <a:cxnLst/>
            <a:rect l="l" t="t" r="r" b="b"/>
            <a:pathLst>
              <a:path w="36184" h="66315">
                <a:moveTo>
                  <a:pt x="36184" y="40688"/>
                </a:moveTo>
                <a:lnTo>
                  <a:pt x="10554" y="0"/>
                </a:lnTo>
                <a:lnTo>
                  <a:pt x="0" y="13562"/>
                </a:lnTo>
                <a:lnTo>
                  <a:pt x="31650" y="66315"/>
                </a:lnTo>
                <a:lnTo>
                  <a:pt x="36184" y="406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712274" y="1279659"/>
            <a:ext cx="251757" cy="1021908"/>
          </a:xfrm>
          <a:custGeom>
            <a:avLst/>
            <a:gdLst/>
            <a:ahLst/>
            <a:cxnLst/>
            <a:rect l="l" t="t" r="r" b="b"/>
            <a:pathLst>
              <a:path w="251757" h="1021908">
                <a:moveTo>
                  <a:pt x="236681" y="660170"/>
                </a:moveTo>
                <a:lnTo>
                  <a:pt x="235170" y="655649"/>
                </a:lnTo>
                <a:lnTo>
                  <a:pt x="233671" y="652639"/>
                </a:lnTo>
                <a:lnTo>
                  <a:pt x="233671" y="648106"/>
                </a:lnTo>
                <a:lnTo>
                  <a:pt x="232160" y="645096"/>
                </a:lnTo>
                <a:lnTo>
                  <a:pt x="230648" y="640575"/>
                </a:lnTo>
                <a:lnTo>
                  <a:pt x="230648" y="637565"/>
                </a:lnTo>
                <a:lnTo>
                  <a:pt x="229150" y="633044"/>
                </a:lnTo>
                <a:lnTo>
                  <a:pt x="227638" y="628524"/>
                </a:lnTo>
                <a:lnTo>
                  <a:pt x="226127" y="624003"/>
                </a:lnTo>
                <a:lnTo>
                  <a:pt x="226127" y="620980"/>
                </a:lnTo>
                <a:lnTo>
                  <a:pt x="224615" y="617970"/>
                </a:lnTo>
                <a:lnTo>
                  <a:pt x="223117" y="613450"/>
                </a:lnTo>
                <a:lnTo>
                  <a:pt x="221605" y="610427"/>
                </a:lnTo>
                <a:lnTo>
                  <a:pt x="220094" y="607417"/>
                </a:lnTo>
                <a:lnTo>
                  <a:pt x="218595" y="602896"/>
                </a:lnTo>
                <a:lnTo>
                  <a:pt x="217084" y="599887"/>
                </a:lnTo>
                <a:lnTo>
                  <a:pt x="215572" y="595353"/>
                </a:lnTo>
                <a:lnTo>
                  <a:pt x="214074" y="592343"/>
                </a:lnTo>
                <a:lnTo>
                  <a:pt x="212562" y="587822"/>
                </a:lnTo>
                <a:lnTo>
                  <a:pt x="212562" y="584813"/>
                </a:lnTo>
                <a:lnTo>
                  <a:pt x="211051" y="581790"/>
                </a:lnTo>
                <a:lnTo>
                  <a:pt x="209539" y="577269"/>
                </a:lnTo>
                <a:lnTo>
                  <a:pt x="208041" y="574260"/>
                </a:lnTo>
                <a:lnTo>
                  <a:pt x="205018" y="569739"/>
                </a:lnTo>
                <a:lnTo>
                  <a:pt x="203519" y="566716"/>
                </a:lnTo>
                <a:lnTo>
                  <a:pt x="202008" y="563707"/>
                </a:lnTo>
                <a:lnTo>
                  <a:pt x="200496" y="559186"/>
                </a:lnTo>
                <a:lnTo>
                  <a:pt x="198998" y="556176"/>
                </a:lnTo>
                <a:lnTo>
                  <a:pt x="197486" y="553153"/>
                </a:lnTo>
                <a:lnTo>
                  <a:pt x="195975" y="548633"/>
                </a:lnTo>
                <a:lnTo>
                  <a:pt x="194476" y="545623"/>
                </a:lnTo>
                <a:lnTo>
                  <a:pt x="192965" y="542600"/>
                </a:lnTo>
                <a:lnTo>
                  <a:pt x="191453" y="538079"/>
                </a:lnTo>
                <a:lnTo>
                  <a:pt x="189942" y="535070"/>
                </a:lnTo>
                <a:lnTo>
                  <a:pt x="188443" y="532060"/>
                </a:lnTo>
                <a:lnTo>
                  <a:pt x="186932" y="529038"/>
                </a:lnTo>
                <a:lnTo>
                  <a:pt x="183922" y="526028"/>
                </a:lnTo>
                <a:lnTo>
                  <a:pt x="182410" y="523005"/>
                </a:lnTo>
                <a:lnTo>
                  <a:pt x="180899" y="518485"/>
                </a:lnTo>
                <a:lnTo>
                  <a:pt x="179400" y="515475"/>
                </a:lnTo>
                <a:lnTo>
                  <a:pt x="176377" y="512465"/>
                </a:lnTo>
                <a:lnTo>
                  <a:pt x="174879" y="509443"/>
                </a:lnTo>
                <a:lnTo>
                  <a:pt x="173367" y="506433"/>
                </a:lnTo>
                <a:lnTo>
                  <a:pt x="171856" y="501912"/>
                </a:lnTo>
                <a:lnTo>
                  <a:pt x="170344" y="498890"/>
                </a:lnTo>
                <a:lnTo>
                  <a:pt x="168846" y="495880"/>
                </a:lnTo>
                <a:lnTo>
                  <a:pt x="165823" y="492870"/>
                </a:lnTo>
                <a:lnTo>
                  <a:pt x="164324" y="489848"/>
                </a:lnTo>
                <a:lnTo>
                  <a:pt x="162813" y="486838"/>
                </a:lnTo>
                <a:lnTo>
                  <a:pt x="161301" y="483828"/>
                </a:lnTo>
                <a:lnTo>
                  <a:pt x="159803" y="480806"/>
                </a:lnTo>
                <a:lnTo>
                  <a:pt x="156780" y="477796"/>
                </a:lnTo>
                <a:lnTo>
                  <a:pt x="155268" y="474786"/>
                </a:lnTo>
                <a:lnTo>
                  <a:pt x="153770" y="471764"/>
                </a:lnTo>
                <a:lnTo>
                  <a:pt x="150747" y="468754"/>
                </a:lnTo>
                <a:lnTo>
                  <a:pt x="149248" y="464233"/>
                </a:lnTo>
                <a:lnTo>
                  <a:pt x="146225" y="459712"/>
                </a:lnTo>
                <a:lnTo>
                  <a:pt x="141704" y="453680"/>
                </a:lnTo>
                <a:lnTo>
                  <a:pt x="140205" y="450671"/>
                </a:lnTo>
                <a:lnTo>
                  <a:pt x="137182" y="447648"/>
                </a:lnTo>
                <a:lnTo>
                  <a:pt x="135671" y="444638"/>
                </a:lnTo>
                <a:lnTo>
                  <a:pt x="134172" y="441616"/>
                </a:lnTo>
                <a:lnTo>
                  <a:pt x="131149" y="435597"/>
                </a:lnTo>
                <a:lnTo>
                  <a:pt x="126628" y="431076"/>
                </a:lnTo>
                <a:lnTo>
                  <a:pt x="123618" y="426555"/>
                </a:lnTo>
                <a:lnTo>
                  <a:pt x="119096" y="420522"/>
                </a:lnTo>
                <a:lnTo>
                  <a:pt x="116073" y="414490"/>
                </a:lnTo>
                <a:lnTo>
                  <a:pt x="113063" y="409969"/>
                </a:lnTo>
                <a:lnTo>
                  <a:pt x="111552" y="406960"/>
                </a:lnTo>
                <a:lnTo>
                  <a:pt x="108542" y="403937"/>
                </a:lnTo>
                <a:lnTo>
                  <a:pt x="107030" y="400928"/>
                </a:lnTo>
                <a:lnTo>
                  <a:pt x="105531" y="397905"/>
                </a:lnTo>
                <a:lnTo>
                  <a:pt x="104020" y="394895"/>
                </a:lnTo>
                <a:lnTo>
                  <a:pt x="102509" y="391886"/>
                </a:lnTo>
                <a:lnTo>
                  <a:pt x="101010" y="388863"/>
                </a:lnTo>
                <a:lnTo>
                  <a:pt x="97987" y="385854"/>
                </a:lnTo>
                <a:lnTo>
                  <a:pt x="96476" y="382844"/>
                </a:lnTo>
                <a:lnTo>
                  <a:pt x="94977" y="379821"/>
                </a:lnTo>
                <a:lnTo>
                  <a:pt x="93466" y="376812"/>
                </a:lnTo>
                <a:lnTo>
                  <a:pt x="91954" y="373789"/>
                </a:lnTo>
                <a:lnTo>
                  <a:pt x="88944" y="370780"/>
                </a:lnTo>
                <a:lnTo>
                  <a:pt x="87433" y="367770"/>
                </a:lnTo>
                <a:lnTo>
                  <a:pt x="85934" y="364747"/>
                </a:lnTo>
                <a:lnTo>
                  <a:pt x="84423" y="360226"/>
                </a:lnTo>
                <a:lnTo>
                  <a:pt x="82911" y="357217"/>
                </a:lnTo>
                <a:lnTo>
                  <a:pt x="81400" y="354207"/>
                </a:lnTo>
                <a:lnTo>
                  <a:pt x="79901" y="349673"/>
                </a:lnTo>
                <a:lnTo>
                  <a:pt x="78390" y="346664"/>
                </a:lnTo>
                <a:lnTo>
                  <a:pt x="76878" y="343654"/>
                </a:lnTo>
                <a:lnTo>
                  <a:pt x="75379" y="340631"/>
                </a:lnTo>
                <a:lnTo>
                  <a:pt x="73868" y="337622"/>
                </a:lnTo>
                <a:lnTo>
                  <a:pt x="72357" y="333101"/>
                </a:lnTo>
                <a:lnTo>
                  <a:pt x="70858" y="330091"/>
                </a:lnTo>
                <a:lnTo>
                  <a:pt x="69347" y="327069"/>
                </a:lnTo>
                <a:lnTo>
                  <a:pt x="67835" y="322548"/>
                </a:lnTo>
                <a:lnTo>
                  <a:pt x="66336" y="319538"/>
                </a:lnTo>
                <a:lnTo>
                  <a:pt x="64825" y="316516"/>
                </a:lnTo>
                <a:lnTo>
                  <a:pt x="63314" y="311995"/>
                </a:lnTo>
                <a:lnTo>
                  <a:pt x="61802" y="308985"/>
                </a:lnTo>
                <a:lnTo>
                  <a:pt x="60303" y="304464"/>
                </a:lnTo>
                <a:lnTo>
                  <a:pt x="58792" y="301454"/>
                </a:lnTo>
                <a:lnTo>
                  <a:pt x="57281" y="298432"/>
                </a:lnTo>
                <a:lnTo>
                  <a:pt x="57281" y="293911"/>
                </a:lnTo>
                <a:lnTo>
                  <a:pt x="55782" y="290901"/>
                </a:lnTo>
                <a:lnTo>
                  <a:pt x="54271" y="286380"/>
                </a:lnTo>
                <a:lnTo>
                  <a:pt x="52759" y="283358"/>
                </a:lnTo>
                <a:lnTo>
                  <a:pt x="51260" y="278837"/>
                </a:lnTo>
                <a:lnTo>
                  <a:pt x="51260" y="275827"/>
                </a:lnTo>
                <a:lnTo>
                  <a:pt x="49749" y="271306"/>
                </a:lnTo>
                <a:lnTo>
                  <a:pt x="48238" y="268284"/>
                </a:lnTo>
                <a:lnTo>
                  <a:pt x="48238" y="263763"/>
                </a:lnTo>
                <a:lnTo>
                  <a:pt x="46739" y="260753"/>
                </a:lnTo>
                <a:lnTo>
                  <a:pt x="45227" y="256232"/>
                </a:lnTo>
                <a:lnTo>
                  <a:pt x="45227" y="253223"/>
                </a:lnTo>
                <a:lnTo>
                  <a:pt x="43716" y="248689"/>
                </a:lnTo>
                <a:lnTo>
                  <a:pt x="43716" y="245679"/>
                </a:lnTo>
                <a:lnTo>
                  <a:pt x="42205" y="241158"/>
                </a:lnTo>
                <a:lnTo>
                  <a:pt x="40706" y="238149"/>
                </a:lnTo>
                <a:lnTo>
                  <a:pt x="40706" y="233628"/>
                </a:lnTo>
                <a:lnTo>
                  <a:pt x="39195" y="230605"/>
                </a:lnTo>
                <a:lnTo>
                  <a:pt x="39195" y="223075"/>
                </a:lnTo>
                <a:lnTo>
                  <a:pt x="37683" y="218554"/>
                </a:lnTo>
                <a:lnTo>
                  <a:pt x="37683" y="215531"/>
                </a:lnTo>
                <a:lnTo>
                  <a:pt x="36184" y="212521"/>
                </a:lnTo>
                <a:lnTo>
                  <a:pt x="36184" y="203480"/>
                </a:lnTo>
                <a:lnTo>
                  <a:pt x="34673" y="200457"/>
                </a:lnTo>
                <a:lnTo>
                  <a:pt x="34673" y="185396"/>
                </a:lnTo>
                <a:lnTo>
                  <a:pt x="33162" y="180875"/>
                </a:lnTo>
                <a:lnTo>
                  <a:pt x="33162" y="159769"/>
                </a:lnTo>
                <a:lnTo>
                  <a:pt x="34673" y="156759"/>
                </a:lnTo>
                <a:lnTo>
                  <a:pt x="34673" y="134142"/>
                </a:lnTo>
                <a:lnTo>
                  <a:pt x="36184" y="131132"/>
                </a:lnTo>
                <a:lnTo>
                  <a:pt x="36184" y="123589"/>
                </a:lnTo>
                <a:lnTo>
                  <a:pt x="37683" y="120579"/>
                </a:lnTo>
                <a:lnTo>
                  <a:pt x="37683" y="117569"/>
                </a:lnTo>
                <a:lnTo>
                  <a:pt x="39195" y="114547"/>
                </a:lnTo>
                <a:lnTo>
                  <a:pt x="39195" y="111537"/>
                </a:lnTo>
                <a:lnTo>
                  <a:pt x="40706" y="108527"/>
                </a:lnTo>
                <a:lnTo>
                  <a:pt x="42205" y="104006"/>
                </a:lnTo>
                <a:lnTo>
                  <a:pt x="43716" y="100984"/>
                </a:lnTo>
                <a:lnTo>
                  <a:pt x="43716" y="97974"/>
                </a:lnTo>
                <a:lnTo>
                  <a:pt x="45227" y="94952"/>
                </a:lnTo>
                <a:lnTo>
                  <a:pt x="46739" y="91942"/>
                </a:lnTo>
                <a:lnTo>
                  <a:pt x="48238" y="87421"/>
                </a:lnTo>
                <a:lnTo>
                  <a:pt x="48238" y="84411"/>
                </a:lnTo>
                <a:lnTo>
                  <a:pt x="49749" y="81389"/>
                </a:lnTo>
                <a:lnTo>
                  <a:pt x="51260" y="78379"/>
                </a:lnTo>
                <a:lnTo>
                  <a:pt x="52759" y="75357"/>
                </a:lnTo>
                <a:lnTo>
                  <a:pt x="55782" y="70836"/>
                </a:lnTo>
                <a:lnTo>
                  <a:pt x="58792" y="64816"/>
                </a:lnTo>
                <a:lnTo>
                  <a:pt x="63314" y="58784"/>
                </a:lnTo>
                <a:lnTo>
                  <a:pt x="67835" y="54263"/>
                </a:lnTo>
                <a:lnTo>
                  <a:pt x="70858" y="48231"/>
                </a:lnTo>
                <a:lnTo>
                  <a:pt x="75379" y="43710"/>
                </a:lnTo>
                <a:lnTo>
                  <a:pt x="79901" y="39189"/>
                </a:lnTo>
                <a:lnTo>
                  <a:pt x="84423" y="34668"/>
                </a:lnTo>
                <a:lnTo>
                  <a:pt x="88944" y="30148"/>
                </a:lnTo>
                <a:lnTo>
                  <a:pt x="94977" y="27138"/>
                </a:lnTo>
                <a:lnTo>
                  <a:pt x="97987" y="24115"/>
                </a:lnTo>
                <a:lnTo>
                  <a:pt x="101010" y="22604"/>
                </a:lnTo>
                <a:lnTo>
                  <a:pt x="104020" y="21106"/>
                </a:lnTo>
                <a:lnTo>
                  <a:pt x="107030" y="19594"/>
                </a:lnTo>
                <a:lnTo>
                  <a:pt x="102509" y="13562"/>
                </a:lnTo>
                <a:lnTo>
                  <a:pt x="97987" y="9041"/>
                </a:lnTo>
                <a:lnTo>
                  <a:pt x="93466" y="4520"/>
                </a:lnTo>
                <a:lnTo>
                  <a:pt x="88944" y="0"/>
                </a:lnTo>
                <a:lnTo>
                  <a:pt x="85934" y="1511"/>
                </a:lnTo>
                <a:lnTo>
                  <a:pt x="81400" y="3022"/>
                </a:lnTo>
                <a:lnTo>
                  <a:pt x="78390" y="4520"/>
                </a:lnTo>
                <a:lnTo>
                  <a:pt x="75379" y="6032"/>
                </a:lnTo>
                <a:lnTo>
                  <a:pt x="72357" y="7543"/>
                </a:lnTo>
                <a:lnTo>
                  <a:pt x="67835" y="10553"/>
                </a:lnTo>
                <a:lnTo>
                  <a:pt x="64825" y="12064"/>
                </a:lnTo>
                <a:lnTo>
                  <a:pt x="61802" y="15074"/>
                </a:lnTo>
                <a:lnTo>
                  <a:pt x="58792" y="16585"/>
                </a:lnTo>
                <a:lnTo>
                  <a:pt x="55782" y="19594"/>
                </a:lnTo>
                <a:lnTo>
                  <a:pt x="52759" y="21106"/>
                </a:lnTo>
                <a:lnTo>
                  <a:pt x="49749" y="24115"/>
                </a:lnTo>
                <a:lnTo>
                  <a:pt x="45227" y="28636"/>
                </a:lnTo>
                <a:lnTo>
                  <a:pt x="40706" y="34668"/>
                </a:lnTo>
                <a:lnTo>
                  <a:pt x="36184" y="40701"/>
                </a:lnTo>
                <a:lnTo>
                  <a:pt x="30151" y="46720"/>
                </a:lnTo>
                <a:lnTo>
                  <a:pt x="28640" y="49742"/>
                </a:lnTo>
                <a:lnTo>
                  <a:pt x="27129" y="52752"/>
                </a:lnTo>
                <a:lnTo>
                  <a:pt x="25630" y="55775"/>
                </a:lnTo>
                <a:lnTo>
                  <a:pt x="22607" y="58784"/>
                </a:lnTo>
                <a:lnTo>
                  <a:pt x="21108" y="61794"/>
                </a:lnTo>
                <a:lnTo>
                  <a:pt x="19597" y="64816"/>
                </a:lnTo>
                <a:lnTo>
                  <a:pt x="18086" y="67826"/>
                </a:lnTo>
                <a:lnTo>
                  <a:pt x="16587" y="72347"/>
                </a:lnTo>
                <a:lnTo>
                  <a:pt x="15075" y="75357"/>
                </a:lnTo>
                <a:lnTo>
                  <a:pt x="13564" y="79890"/>
                </a:lnTo>
                <a:lnTo>
                  <a:pt x="12065" y="82900"/>
                </a:lnTo>
                <a:lnTo>
                  <a:pt x="12065" y="87421"/>
                </a:lnTo>
                <a:lnTo>
                  <a:pt x="10554" y="90431"/>
                </a:lnTo>
                <a:lnTo>
                  <a:pt x="9043" y="93453"/>
                </a:lnTo>
                <a:lnTo>
                  <a:pt x="7531" y="97974"/>
                </a:lnTo>
                <a:lnTo>
                  <a:pt x="7531" y="100984"/>
                </a:lnTo>
                <a:lnTo>
                  <a:pt x="6032" y="104006"/>
                </a:lnTo>
                <a:lnTo>
                  <a:pt x="6032" y="108527"/>
                </a:lnTo>
                <a:lnTo>
                  <a:pt x="4521" y="113048"/>
                </a:lnTo>
                <a:lnTo>
                  <a:pt x="4521" y="116058"/>
                </a:lnTo>
                <a:lnTo>
                  <a:pt x="3010" y="120579"/>
                </a:lnTo>
                <a:lnTo>
                  <a:pt x="1511" y="123589"/>
                </a:lnTo>
                <a:lnTo>
                  <a:pt x="1511" y="149216"/>
                </a:lnTo>
                <a:lnTo>
                  <a:pt x="0" y="152238"/>
                </a:lnTo>
                <a:lnTo>
                  <a:pt x="0" y="170322"/>
                </a:lnTo>
                <a:lnTo>
                  <a:pt x="1511" y="173332"/>
                </a:lnTo>
                <a:lnTo>
                  <a:pt x="1511" y="186894"/>
                </a:lnTo>
                <a:lnTo>
                  <a:pt x="3010" y="191415"/>
                </a:lnTo>
                <a:lnTo>
                  <a:pt x="3010" y="195936"/>
                </a:lnTo>
                <a:lnTo>
                  <a:pt x="4521" y="200457"/>
                </a:lnTo>
                <a:lnTo>
                  <a:pt x="4521" y="204991"/>
                </a:lnTo>
                <a:lnTo>
                  <a:pt x="6032" y="209512"/>
                </a:lnTo>
                <a:lnTo>
                  <a:pt x="6032" y="214033"/>
                </a:lnTo>
                <a:lnTo>
                  <a:pt x="7531" y="218554"/>
                </a:lnTo>
                <a:lnTo>
                  <a:pt x="7531" y="223075"/>
                </a:lnTo>
                <a:lnTo>
                  <a:pt x="9043" y="227595"/>
                </a:lnTo>
                <a:lnTo>
                  <a:pt x="9043" y="232116"/>
                </a:lnTo>
                <a:lnTo>
                  <a:pt x="10554" y="236637"/>
                </a:lnTo>
                <a:lnTo>
                  <a:pt x="10554" y="241158"/>
                </a:lnTo>
                <a:lnTo>
                  <a:pt x="12065" y="245679"/>
                </a:lnTo>
                <a:lnTo>
                  <a:pt x="13564" y="248689"/>
                </a:lnTo>
                <a:lnTo>
                  <a:pt x="15075" y="254721"/>
                </a:lnTo>
                <a:lnTo>
                  <a:pt x="15075" y="259242"/>
                </a:lnTo>
                <a:lnTo>
                  <a:pt x="16587" y="262264"/>
                </a:lnTo>
                <a:lnTo>
                  <a:pt x="18086" y="266785"/>
                </a:lnTo>
                <a:lnTo>
                  <a:pt x="19597" y="271306"/>
                </a:lnTo>
                <a:lnTo>
                  <a:pt x="19597" y="275827"/>
                </a:lnTo>
                <a:lnTo>
                  <a:pt x="21108" y="280348"/>
                </a:lnTo>
                <a:lnTo>
                  <a:pt x="22607" y="284869"/>
                </a:lnTo>
                <a:lnTo>
                  <a:pt x="25630" y="289390"/>
                </a:lnTo>
                <a:lnTo>
                  <a:pt x="25630" y="293911"/>
                </a:lnTo>
                <a:lnTo>
                  <a:pt x="27129" y="298432"/>
                </a:lnTo>
                <a:lnTo>
                  <a:pt x="28640" y="301454"/>
                </a:lnTo>
                <a:lnTo>
                  <a:pt x="30151" y="307474"/>
                </a:lnTo>
                <a:lnTo>
                  <a:pt x="31663" y="310496"/>
                </a:lnTo>
                <a:lnTo>
                  <a:pt x="33162" y="315017"/>
                </a:lnTo>
                <a:lnTo>
                  <a:pt x="34673" y="319538"/>
                </a:lnTo>
                <a:lnTo>
                  <a:pt x="36184" y="324059"/>
                </a:lnTo>
                <a:lnTo>
                  <a:pt x="37683" y="327069"/>
                </a:lnTo>
                <a:lnTo>
                  <a:pt x="39195" y="331590"/>
                </a:lnTo>
                <a:lnTo>
                  <a:pt x="40706" y="336111"/>
                </a:lnTo>
                <a:lnTo>
                  <a:pt x="43716" y="340631"/>
                </a:lnTo>
                <a:lnTo>
                  <a:pt x="45227" y="343654"/>
                </a:lnTo>
                <a:lnTo>
                  <a:pt x="46739" y="348175"/>
                </a:lnTo>
                <a:lnTo>
                  <a:pt x="48238" y="352696"/>
                </a:lnTo>
                <a:lnTo>
                  <a:pt x="49749" y="357217"/>
                </a:lnTo>
                <a:lnTo>
                  <a:pt x="51260" y="360226"/>
                </a:lnTo>
                <a:lnTo>
                  <a:pt x="54271" y="364747"/>
                </a:lnTo>
                <a:lnTo>
                  <a:pt x="55782" y="367770"/>
                </a:lnTo>
                <a:lnTo>
                  <a:pt x="57281" y="372291"/>
                </a:lnTo>
                <a:lnTo>
                  <a:pt x="58792" y="376812"/>
                </a:lnTo>
                <a:lnTo>
                  <a:pt x="60303" y="379821"/>
                </a:lnTo>
                <a:lnTo>
                  <a:pt x="63314" y="384342"/>
                </a:lnTo>
                <a:lnTo>
                  <a:pt x="64825" y="388863"/>
                </a:lnTo>
                <a:lnTo>
                  <a:pt x="66336" y="391886"/>
                </a:lnTo>
                <a:lnTo>
                  <a:pt x="67835" y="396407"/>
                </a:lnTo>
                <a:lnTo>
                  <a:pt x="70858" y="399416"/>
                </a:lnTo>
                <a:lnTo>
                  <a:pt x="72357" y="403937"/>
                </a:lnTo>
                <a:lnTo>
                  <a:pt x="73868" y="406960"/>
                </a:lnTo>
                <a:lnTo>
                  <a:pt x="76878" y="411481"/>
                </a:lnTo>
                <a:lnTo>
                  <a:pt x="78390" y="414490"/>
                </a:lnTo>
                <a:lnTo>
                  <a:pt x="79901" y="419011"/>
                </a:lnTo>
                <a:lnTo>
                  <a:pt x="82911" y="422021"/>
                </a:lnTo>
                <a:lnTo>
                  <a:pt x="84423" y="425043"/>
                </a:lnTo>
                <a:lnTo>
                  <a:pt x="85934" y="428053"/>
                </a:lnTo>
                <a:lnTo>
                  <a:pt x="88944" y="432574"/>
                </a:lnTo>
                <a:lnTo>
                  <a:pt x="90455" y="435596"/>
                </a:lnTo>
                <a:lnTo>
                  <a:pt x="91954" y="438606"/>
                </a:lnTo>
                <a:lnTo>
                  <a:pt x="94977" y="441616"/>
                </a:lnTo>
                <a:lnTo>
                  <a:pt x="96476" y="444638"/>
                </a:lnTo>
                <a:lnTo>
                  <a:pt x="97987" y="449159"/>
                </a:lnTo>
                <a:lnTo>
                  <a:pt x="101010" y="452169"/>
                </a:lnTo>
                <a:lnTo>
                  <a:pt x="102509" y="455191"/>
                </a:lnTo>
                <a:lnTo>
                  <a:pt x="104020" y="458201"/>
                </a:lnTo>
                <a:lnTo>
                  <a:pt x="105531" y="461211"/>
                </a:lnTo>
                <a:lnTo>
                  <a:pt x="108542" y="464233"/>
                </a:lnTo>
                <a:lnTo>
                  <a:pt x="110053" y="467243"/>
                </a:lnTo>
                <a:lnTo>
                  <a:pt x="113063" y="470253"/>
                </a:lnTo>
                <a:lnTo>
                  <a:pt x="116073" y="476285"/>
                </a:lnTo>
                <a:lnTo>
                  <a:pt x="120607" y="480806"/>
                </a:lnTo>
                <a:lnTo>
                  <a:pt x="122106" y="483828"/>
                </a:lnTo>
                <a:lnTo>
                  <a:pt x="123618" y="486838"/>
                </a:lnTo>
                <a:lnTo>
                  <a:pt x="126628" y="489848"/>
                </a:lnTo>
                <a:lnTo>
                  <a:pt x="128139" y="492870"/>
                </a:lnTo>
                <a:lnTo>
                  <a:pt x="129651" y="495880"/>
                </a:lnTo>
                <a:lnTo>
                  <a:pt x="132661" y="498890"/>
                </a:lnTo>
                <a:lnTo>
                  <a:pt x="134172" y="501912"/>
                </a:lnTo>
                <a:lnTo>
                  <a:pt x="135671" y="504922"/>
                </a:lnTo>
                <a:lnTo>
                  <a:pt x="137182" y="507944"/>
                </a:lnTo>
                <a:lnTo>
                  <a:pt x="140205" y="510954"/>
                </a:lnTo>
                <a:lnTo>
                  <a:pt x="141704" y="513964"/>
                </a:lnTo>
                <a:lnTo>
                  <a:pt x="143215" y="516986"/>
                </a:lnTo>
                <a:lnTo>
                  <a:pt x="144727" y="519996"/>
                </a:lnTo>
                <a:lnTo>
                  <a:pt x="146225" y="523005"/>
                </a:lnTo>
                <a:lnTo>
                  <a:pt x="147737" y="526028"/>
                </a:lnTo>
                <a:lnTo>
                  <a:pt x="150747" y="529038"/>
                </a:lnTo>
                <a:lnTo>
                  <a:pt x="152258" y="533559"/>
                </a:lnTo>
                <a:lnTo>
                  <a:pt x="153770" y="536581"/>
                </a:lnTo>
                <a:lnTo>
                  <a:pt x="155268" y="539591"/>
                </a:lnTo>
                <a:lnTo>
                  <a:pt x="156780" y="542600"/>
                </a:lnTo>
                <a:lnTo>
                  <a:pt x="159803" y="545623"/>
                </a:lnTo>
                <a:lnTo>
                  <a:pt x="161301" y="548633"/>
                </a:lnTo>
                <a:lnTo>
                  <a:pt x="162813" y="551655"/>
                </a:lnTo>
                <a:lnTo>
                  <a:pt x="164324" y="554665"/>
                </a:lnTo>
                <a:lnTo>
                  <a:pt x="165823" y="557674"/>
                </a:lnTo>
                <a:lnTo>
                  <a:pt x="167334" y="562195"/>
                </a:lnTo>
                <a:lnTo>
                  <a:pt x="168846" y="565218"/>
                </a:lnTo>
                <a:lnTo>
                  <a:pt x="170344" y="568227"/>
                </a:lnTo>
                <a:lnTo>
                  <a:pt x="171856" y="571237"/>
                </a:lnTo>
                <a:lnTo>
                  <a:pt x="173367" y="574260"/>
                </a:lnTo>
                <a:lnTo>
                  <a:pt x="174879" y="578781"/>
                </a:lnTo>
                <a:lnTo>
                  <a:pt x="176377" y="581790"/>
                </a:lnTo>
                <a:lnTo>
                  <a:pt x="176377" y="584813"/>
                </a:lnTo>
                <a:lnTo>
                  <a:pt x="179400" y="587822"/>
                </a:lnTo>
                <a:lnTo>
                  <a:pt x="180899" y="590832"/>
                </a:lnTo>
                <a:lnTo>
                  <a:pt x="182410" y="593855"/>
                </a:lnTo>
                <a:lnTo>
                  <a:pt x="182410" y="596864"/>
                </a:lnTo>
                <a:lnTo>
                  <a:pt x="183922" y="601385"/>
                </a:lnTo>
                <a:lnTo>
                  <a:pt x="185420" y="604408"/>
                </a:lnTo>
                <a:lnTo>
                  <a:pt x="186932" y="607417"/>
                </a:lnTo>
                <a:lnTo>
                  <a:pt x="188443" y="610427"/>
                </a:lnTo>
                <a:lnTo>
                  <a:pt x="189942" y="614948"/>
                </a:lnTo>
                <a:lnTo>
                  <a:pt x="191453" y="617970"/>
                </a:lnTo>
                <a:lnTo>
                  <a:pt x="192965" y="622491"/>
                </a:lnTo>
                <a:lnTo>
                  <a:pt x="192965" y="625501"/>
                </a:lnTo>
                <a:lnTo>
                  <a:pt x="194476" y="628524"/>
                </a:lnTo>
                <a:lnTo>
                  <a:pt x="194476" y="631533"/>
                </a:lnTo>
                <a:lnTo>
                  <a:pt x="197486" y="636054"/>
                </a:lnTo>
                <a:lnTo>
                  <a:pt x="197486" y="639064"/>
                </a:lnTo>
                <a:lnTo>
                  <a:pt x="198998" y="642086"/>
                </a:lnTo>
                <a:lnTo>
                  <a:pt x="200496" y="645096"/>
                </a:lnTo>
                <a:lnTo>
                  <a:pt x="202008" y="649617"/>
                </a:lnTo>
                <a:lnTo>
                  <a:pt x="202008" y="652639"/>
                </a:lnTo>
                <a:lnTo>
                  <a:pt x="203519" y="655649"/>
                </a:lnTo>
                <a:lnTo>
                  <a:pt x="203519" y="658659"/>
                </a:lnTo>
                <a:lnTo>
                  <a:pt x="205018" y="663180"/>
                </a:lnTo>
                <a:lnTo>
                  <a:pt x="205018" y="666202"/>
                </a:lnTo>
                <a:lnTo>
                  <a:pt x="206529" y="669212"/>
                </a:lnTo>
                <a:lnTo>
                  <a:pt x="208041" y="673733"/>
                </a:lnTo>
                <a:lnTo>
                  <a:pt x="209539" y="676755"/>
                </a:lnTo>
                <a:lnTo>
                  <a:pt x="209539" y="684286"/>
                </a:lnTo>
                <a:lnTo>
                  <a:pt x="211051" y="687296"/>
                </a:lnTo>
                <a:lnTo>
                  <a:pt x="211051" y="690318"/>
                </a:lnTo>
                <a:lnTo>
                  <a:pt x="212562" y="693328"/>
                </a:lnTo>
                <a:lnTo>
                  <a:pt x="212562" y="700871"/>
                </a:lnTo>
                <a:lnTo>
                  <a:pt x="214074" y="703881"/>
                </a:lnTo>
                <a:lnTo>
                  <a:pt x="214074" y="706891"/>
                </a:lnTo>
                <a:lnTo>
                  <a:pt x="215572" y="711412"/>
                </a:lnTo>
                <a:lnTo>
                  <a:pt x="215572" y="721965"/>
                </a:lnTo>
                <a:lnTo>
                  <a:pt x="217084" y="724987"/>
                </a:lnTo>
                <a:lnTo>
                  <a:pt x="217084" y="727997"/>
                </a:lnTo>
                <a:lnTo>
                  <a:pt x="218595" y="732518"/>
                </a:lnTo>
                <a:lnTo>
                  <a:pt x="218595" y="741560"/>
                </a:lnTo>
                <a:lnTo>
                  <a:pt x="220094" y="744569"/>
                </a:lnTo>
                <a:lnTo>
                  <a:pt x="220094" y="768685"/>
                </a:lnTo>
                <a:lnTo>
                  <a:pt x="221605" y="771708"/>
                </a:lnTo>
                <a:lnTo>
                  <a:pt x="221605" y="797322"/>
                </a:lnTo>
                <a:lnTo>
                  <a:pt x="220094" y="800344"/>
                </a:lnTo>
                <a:lnTo>
                  <a:pt x="220094" y="812396"/>
                </a:lnTo>
                <a:lnTo>
                  <a:pt x="218595" y="816917"/>
                </a:lnTo>
                <a:lnTo>
                  <a:pt x="218595" y="828981"/>
                </a:lnTo>
                <a:lnTo>
                  <a:pt x="217084" y="831991"/>
                </a:lnTo>
                <a:lnTo>
                  <a:pt x="217084" y="835013"/>
                </a:lnTo>
                <a:lnTo>
                  <a:pt x="215572" y="838023"/>
                </a:lnTo>
                <a:lnTo>
                  <a:pt x="215572" y="844055"/>
                </a:lnTo>
                <a:lnTo>
                  <a:pt x="214074" y="847065"/>
                </a:lnTo>
                <a:lnTo>
                  <a:pt x="214074" y="848576"/>
                </a:lnTo>
                <a:lnTo>
                  <a:pt x="212562" y="851586"/>
                </a:lnTo>
                <a:lnTo>
                  <a:pt x="212562" y="857618"/>
                </a:lnTo>
                <a:lnTo>
                  <a:pt x="211051" y="863650"/>
                </a:lnTo>
                <a:lnTo>
                  <a:pt x="209539" y="868171"/>
                </a:lnTo>
                <a:lnTo>
                  <a:pt x="208041" y="874203"/>
                </a:lnTo>
                <a:lnTo>
                  <a:pt x="205018" y="880223"/>
                </a:lnTo>
                <a:lnTo>
                  <a:pt x="203519" y="884744"/>
                </a:lnTo>
                <a:lnTo>
                  <a:pt x="200496" y="889265"/>
                </a:lnTo>
                <a:lnTo>
                  <a:pt x="198998" y="893785"/>
                </a:lnTo>
                <a:lnTo>
                  <a:pt x="195975" y="898319"/>
                </a:lnTo>
                <a:lnTo>
                  <a:pt x="192965" y="901329"/>
                </a:lnTo>
                <a:lnTo>
                  <a:pt x="191453" y="905850"/>
                </a:lnTo>
                <a:lnTo>
                  <a:pt x="188443" y="910371"/>
                </a:lnTo>
                <a:lnTo>
                  <a:pt x="186932" y="914892"/>
                </a:lnTo>
                <a:lnTo>
                  <a:pt x="183922" y="917901"/>
                </a:lnTo>
                <a:lnTo>
                  <a:pt x="180899" y="922422"/>
                </a:lnTo>
                <a:lnTo>
                  <a:pt x="177889" y="925445"/>
                </a:lnTo>
                <a:lnTo>
                  <a:pt x="174879" y="928454"/>
                </a:lnTo>
                <a:lnTo>
                  <a:pt x="173367" y="931477"/>
                </a:lnTo>
                <a:lnTo>
                  <a:pt x="170344" y="934487"/>
                </a:lnTo>
                <a:lnTo>
                  <a:pt x="167334" y="939007"/>
                </a:lnTo>
                <a:lnTo>
                  <a:pt x="164324" y="942017"/>
                </a:lnTo>
                <a:lnTo>
                  <a:pt x="161301" y="945040"/>
                </a:lnTo>
                <a:lnTo>
                  <a:pt x="158291" y="948049"/>
                </a:lnTo>
                <a:lnTo>
                  <a:pt x="155268" y="949561"/>
                </a:lnTo>
                <a:lnTo>
                  <a:pt x="152258" y="952570"/>
                </a:lnTo>
                <a:lnTo>
                  <a:pt x="149248" y="955593"/>
                </a:lnTo>
                <a:lnTo>
                  <a:pt x="146225" y="958602"/>
                </a:lnTo>
                <a:lnTo>
                  <a:pt x="143215" y="960114"/>
                </a:lnTo>
                <a:lnTo>
                  <a:pt x="141704" y="963123"/>
                </a:lnTo>
                <a:lnTo>
                  <a:pt x="137182" y="964635"/>
                </a:lnTo>
                <a:lnTo>
                  <a:pt x="134172" y="966133"/>
                </a:lnTo>
                <a:lnTo>
                  <a:pt x="132661" y="969156"/>
                </a:lnTo>
                <a:lnTo>
                  <a:pt x="129651" y="970654"/>
                </a:lnTo>
                <a:lnTo>
                  <a:pt x="123618" y="973676"/>
                </a:lnTo>
                <a:lnTo>
                  <a:pt x="117585" y="978197"/>
                </a:lnTo>
                <a:lnTo>
                  <a:pt x="113063" y="979709"/>
                </a:lnTo>
                <a:lnTo>
                  <a:pt x="107030" y="982718"/>
                </a:lnTo>
                <a:lnTo>
                  <a:pt x="102509" y="984230"/>
                </a:lnTo>
                <a:lnTo>
                  <a:pt x="96476" y="987239"/>
                </a:lnTo>
                <a:lnTo>
                  <a:pt x="91954" y="988750"/>
                </a:lnTo>
                <a:lnTo>
                  <a:pt x="87433" y="990249"/>
                </a:lnTo>
                <a:lnTo>
                  <a:pt x="84423" y="990249"/>
                </a:lnTo>
                <a:lnTo>
                  <a:pt x="81400" y="991760"/>
                </a:lnTo>
                <a:lnTo>
                  <a:pt x="76878" y="993271"/>
                </a:lnTo>
                <a:lnTo>
                  <a:pt x="73868" y="993271"/>
                </a:lnTo>
                <a:lnTo>
                  <a:pt x="75379" y="997792"/>
                </a:lnTo>
                <a:lnTo>
                  <a:pt x="76878" y="999304"/>
                </a:lnTo>
                <a:lnTo>
                  <a:pt x="78390" y="1002313"/>
                </a:lnTo>
                <a:lnTo>
                  <a:pt x="78390" y="1005323"/>
                </a:lnTo>
                <a:lnTo>
                  <a:pt x="79901" y="1008345"/>
                </a:lnTo>
                <a:lnTo>
                  <a:pt x="81400" y="1011355"/>
                </a:lnTo>
                <a:lnTo>
                  <a:pt x="82911" y="1014365"/>
                </a:lnTo>
                <a:lnTo>
                  <a:pt x="84423" y="1015876"/>
                </a:lnTo>
                <a:lnTo>
                  <a:pt x="85934" y="1018886"/>
                </a:lnTo>
                <a:lnTo>
                  <a:pt x="87433" y="1021908"/>
                </a:lnTo>
                <a:lnTo>
                  <a:pt x="91954" y="1020397"/>
                </a:lnTo>
                <a:lnTo>
                  <a:pt x="94977" y="1018886"/>
                </a:lnTo>
                <a:lnTo>
                  <a:pt x="99499" y="1015876"/>
                </a:lnTo>
                <a:lnTo>
                  <a:pt x="102509" y="1014365"/>
                </a:lnTo>
                <a:lnTo>
                  <a:pt x="105531" y="1012866"/>
                </a:lnTo>
                <a:lnTo>
                  <a:pt x="108542" y="1011355"/>
                </a:lnTo>
                <a:lnTo>
                  <a:pt x="113063" y="1009844"/>
                </a:lnTo>
                <a:lnTo>
                  <a:pt x="117585" y="1006834"/>
                </a:lnTo>
                <a:lnTo>
                  <a:pt x="122106" y="1005323"/>
                </a:lnTo>
                <a:lnTo>
                  <a:pt x="126628" y="1002313"/>
                </a:lnTo>
                <a:lnTo>
                  <a:pt x="131149" y="1000802"/>
                </a:lnTo>
                <a:lnTo>
                  <a:pt x="135671" y="997792"/>
                </a:lnTo>
                <a:lnTo>
                  <a:pt x="141704" y="994770"/>
                </a:lnTo>
                <a:lnTo>
                  <a:pt x="146225" y="991760"/>
                </a:lnTo>
                <a:lnTo>
                  <a:pt x="152258" y="988750"/>
                </a:lnTo>
                <a:lnTo>
                  <a:pt x="156780" y="984230"/>
                </a:lnTo>
                <a:lnTo>
                  <a:pt x="162813" y="981207"/>
                </a:lnTo>
                <a:lnTo>
                  <a:pt x="168846" y="976686"/>
                </a:lnTo>
                <a:lnTo>
                  <a:pt x="174879" y="972165"/>
                </a:lnTo>
                <a:lnTo>
                  <a:pt x="179400" y="966133"/>
                </a:lnTo>
                <a:lnTo>
                  <a:pt x="185420" y="961612"/>
                </a:lnTo>
                <a:lnTo>
                  <a:pt x="191453" y="955593"/>
                </a:lnTo>
                <a:lnTo>
                  <a:pt x="197486" y="949561"/>
                </a:lnTo>
                <a:lnTo>
                  <a:pt x="198998" y="946538"/>
                </a:lnTo>
                <a:lnTo>
                  <a:pt x="202008" y="943528"/>
                </a:lnTo>
                <a:lnTo>
                  <a:pt x="203519" y="939008"/>
                </a:lnTo>
                <a:lnTo>
                  <a:pt x="206529" y="935998"/>
                </a:lnTo>
                <a:lnTo>
                  <a:pt x="209539" y="932975"/>
                </a:lnTo>
                <a:lnTo>
                  <a:pt x="211051" y="928454"/>
                </a:lnTo>
                <a:lnTo>
                  <a:pt x="214074" y="925445"/>
                </a:lnTo>
                <a:lnTo>
                  <a:pt x="217084" y="920924"/>
                </a:lnTo>
                <a:lnTo>
                  <a:pt x="218595" y="916403"/>
                </a:lnTo>
                <a:lnTo>
                  <a:pt x="221605" y="913380"/>
                </a:lnTo>
                <a:lnTo>
                  <a:pt x="223117" y="908859"/>
                </a:lnTo>
                <a:lnTo>
                  <a:pt x="226127" y="904339"/>
                </a:lnTo>
                <a:lnTo>
                  <a:pt x="227638" y="899818"/>
                </a:lnTo>
                <a:lnTo>
                  <a:pt x="229150" y="895297"/>
                </a:lnTo>
                <a:lnTo>
                  <a:pt x="230648" y="890776"/>
                </a:lnTo>
                <a:lnTo>
                  <a:pt x="233671" y="886255"/>
                </a:lnTo>
                <a:lnTo>
                  <a:pt x="233671" y="883245"/>
                </a:lnTo>
                <a:lnTo>
                  <a:pt x="236681" y="878724"/>
                </a:lnTo>
                <a:lnTo>
                  <a:pt x="236681" y="875702"/>
                </a:lnTo>
                <a:lnTo>
                  <a:pt x="238193" y="872692"/>
                </a:lnTo>
                <a:lnTo>
                  <a:pt x="238193" y="868171"/>
                </a:lnTo>
                <a:lnTo>
                  <a:pt x="239691" y="865149"/>
                </a:lnTo>
                <a:lnTo>
                  <a:pt x="241203" y="860628"/>
                </a:lnTo>
                <a:lnTo>
                  <a:pt x="241203" y="857618"/>
                </a:lnTo>
                <a:lnTo>
                  <a:pt x="242714" y="854608"/>
                </a:lnTo>
                <a:lnTo>
                  <a:pt x="242714" y="850087"/>
                </a:lnTo>
                <a:lnTo>
                  <a:pt x="244213" y="847065"/>
                </a:lnTo>
                <a:lnTo>
                  <a:pt x="244213" y="844055"/>
                </a:lnTo>
                <a:lnTo>
                  <a:pt x="245724" y="839534"/>
                </a:lnTo>
                <a:lnTo>
                  <a:pt x="245724" y="836512"/>
                </a:lnTo>
                <a:lnTo>
                  <a:pt x="247236" y="831991"/>
                </a:lnTo>
                <a:lnTo>
                  <a:pt x="247236" y="824460"/>
                </a:lnTo>
                <a:lnTo>
                  <a:pt x="248747" y="821438"/>
                </a:lnTo>
                <a:lnTo>
                  <a:pt x="248747" y="809386"/>
                </a:lnTo>
                <a:lnTo>
                  <a:pt x="250246" y="806377"/>
                </a:lnTo>
                <a:lnTo>
                  <a:pt x="250246" y="771708"/>
                </a:lnTo>
                <a:lnTo>
                  <a:pt x="251757" y="768685"/>
                </a:lnTo>
                <a:lnTo>
                  <a:pt x="250246" y="764164"/>
                </a:lnTo>
                <a:lnTo>
                  <a:pt x="250246" y="744569"/>
                </a:lnTo>
                <a:lnTo>
                  <a:pt x="248747" y="741560"/>
                </a:lnTo>
                <a:lnTo>
                  <a:pt x="248747" y="729508"/>
                </a:lnTo>
                <a:lnTo>
                  <a:pt x="247236" y="724987"/>
                </a:lnTo>
                <a:lnTo>
                  <a:pt x="247236" y="714434"/>
                </a:lnTo>
                <a:lnTo>
                  <a:pt x="245724" y="709913"/>
                </a:lnTo>
                <a:lnTo>
                  <a:pt x="245724" y="706891"/>
                </a:lnTo>
                <a:lnTo>
                  <a:pt x="244213" y="702370"/>
                </a:lnTo>
                <a:lnTo>
                  <a:pt x="244213" y="697849"/>
                </a:lnTo>
                <a:lnTo>
                  <a:pt x="242714" y="694839"/>
                </a:lnTo>
                <a:lnTo>
                  <a:pt x="242714" y="690318"/>
                </a:lnTo>
                <a:lnTo>
                  <a:pt x="241203" y="685797"/>
                </a:lnTo>
                <a:lnTo>
                  <a:pt x="241203" y="678254"/>
                </a:lnTo>
                <a:lnTo>
                  <a:pt x="239691" y="675244"/>
                </a:lnTo>
                <a:lnTo>
                  <a:pt x="238193" y="670723"/>
                </a:lnTo>
                <a:lnTo>
                  <a:pt x="238193" y="667701"/>
                </a:lnTo>
                <a:lnTo>
                  <a:pt x="236681" y="663180"/>
                </a:lnTo>
                <a:lnTo>
                  <a:pt x="236681" y="6601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94688" y="1653449"/>
            <a:ext cx="361803" cy="479307"/>
          </a:xfrm>
          <a:custGeom>
            <a:avLst/>
            <a:gdLst/>
            <a:ahLst/>
            <a:cxnLst/>
            <a:rect l="l" t="t" r="r" b="b"/>
            <a:pathLst>
              <a:path w="361803" h="479307">
                <a:moveTo>
                  <a:pt x="260805" y="271306"/>
                </a:moveTo>
                <a:lnTo>
                  <a:pt x="260805" y="265274"/>
                </a:lnTo>
                <a:lnTo>
                  <a:pt x="262304" y="260753"/>
                </a:lnTo>
                <a:lnTo>
                  <a:pt x="262304" y="256232"/>
                </a:lnTo>
                <a:lnTo>
                  <a:pt x="263815" y="250213"/>
                </a:lnTo>
                <a:lnTo>
                  <a:pt x="263815" y="245679"/>
                </a:lnTo>
                <a:lnTo>
                  <a:pt x="265327" y="241158"/>
                </a:lnTo>
                <a:lnTo>
                  <a:pt x="265327" y="220065"/>
                </a:lnTo>
                <a:lnTo>
                  <a:pt x="263815" y="217042"/>
                </a:lnTo>
                <a:lnTo>
                  <a:pt x="263815" y="212521"/>
                </a:lnTo>
                <a:lnTo>
                  <a:pt x="262304" y="208001"/>
                </a:lnTo>
                <a:lnTo>
                  <a:pt x="262304" y="200470"/>
                </a:lnTo>
                <a:lnTo>
                  <a:pt x="260805" y="195949"/>
                </a:lnTo>
                <a:lnTo>
                  <a:pt x="259294" y="191428"/>
                </a:lnTo>
                <a:lnTo>
                  <a:pt x="259294" y="186907"/>
                </a:lnTo>
                <a:lnTo>
                  <a:pt x="257783" y="182386"/>
                </a:lnTo>
                <a:lnTo>
                  <a:pt x="256284" y="177865"/>
                </a:lnTo>
                <a:lnTo>
                  <a:pt x="256284" y="173332"/>
                </a:lnTo>
                <a:lnTo>
                  <a:pt x="254772" y="168811"/>
                </a:lnTo>
                <a:lnTo>
                  <a:pt x="253261" y="164290"/>
                </a:lnTo>
                <a:lnTo>
                  <a:pt x="253261" y="159769"/>
                </a:lnTo>
                <a:lnTo>
                  <a:pt x="251762" y="155248"/>
                </a:lnTo>
                <a:lnTo>
                  <a:pt x="250251" y="150727"/>
                </a:lnTo>
                <a:lnTo>
                  <a:pt x="250251" y="146206"/>
                </a:lnTo>
                <a:lnTo>
                  <a:pt x="248739" y="143196"/>
                </a:lnTo>
                <a:lnTo>
                  <a:pt x="247241" y="138675"/>
                </a:lnTo>
                <a:lnTo>
                  <a:pt x="247241" y="135653"/>
                </a:lnTo>
                <a:lnTo>
                  <a:pt x="245729" y="132643"/>
                </a:lnTo>
                <a:lnTo>
                  <a:pt x="245729" y="131132"/>
                </a:lnTo>
                <a:lnTo>
                  <a:pt x="244218" y="125100"/>
                </a:lnTo>
                <a:lnTo>
                  <a:pt x="242707" y="122090"/>
                </a:lnTo>
                <a:lnTo>
                  <a:pt x="242707" y="117569"/>
                </a:lnTo>
                <a:lnTo>
                  <a:pt x="132666" y="217042"/>
                </a:lnTo>
                <a:lnTo>
                  <a:pt x="114567" y="0"/>
                </a:lnTo>
                <a:lnTo>
                  <a:pt x="111557" y="1511"/>
                </a:lnTo>
                <a:lnTo>
                  <a:pt x="108547" y="3022"/>
                </a:lnTo>
                <a:lnTo>
                  <a:pt x="104025" y="7543"/>
                </a:lnTo>
                <a:lnTo>
                  <a:pt x="99491" y="12064"/>
                </a:lnTo>
                <a:lnTo>
                  <a:pt x="94969" y="16585"/>
                </a:lnTo>
                <a:lnTo>
                  <a:pt x="91959" y="19594"/>
                </a:lnTo>
                <a:lnTo>
                  <a:pt x="88949" y="21106"/>
                </a:lnTo>
                <a:lnTo>
                  <a:pt x="85926" y="24115"/>
                </a:lnTo>
                <a:lnTo>
                  <a:pt x="82916" y="28649"/>
                </a:lnTo>
                <a:lnTo>
                  <a:pt x="79893" y="30148"/>
                </a:lnTo>
                <a:lnTo>
                  <a:pt x="76883" y="33170"/>
                </a:lnTo>
                <a:lnTo>
                  <a:pt x="73873" y="37691"/>
                </a:lnTo>
                <a:lnTo>
                  <a:pt x="70854" y="40701"/>
                </a:lnTo>
                <a:lnTo>
                  <a:pt x="67839" y="43710"/>
                </a:lnTo>
                <a:lnTo>
                  <a:pt x="64824" y="46733"/>
                </a:lnTo>
                <a:lnTo>
                  <a:pt x="61809" y="49742"/>
                </a:lnTo>
                <a:lnTo>
                  <a:pt x="58793" y="52765"/>
                </a:lnTo>
                <a:lnTo>
                  <a:pt x="55778" y="55775"/>
                </a:lnTo>
                <a:lnTo>
                  <a:pt x="52763" y="58784"/>
                </a:lnTo>
                <a:lnTo>
                  <a:pt x="49749" y="61807"/>
                </a:lnTo>
                <a:lnTo>
                  <a:pt x="48241" y="66328"/>
                </a:lnTo>
                <a:lnTo>
                  <a:pt x="46734" y="67826"/>
                </a:lnTo>
                <a:lnTo>
                  <a:pt x="43719" y="70849"/>
                </a:lnTo>
                <a:lnTo>
                  <a:pt x="42211" y="73858"/>
                </a:lnTo>
                <a:lnTo>
                  <a:pt x="40703" y="76881"/>
                </a:lnTo>
                <a:lnTo>
                  <a:pt x="39196" y="79890"/>
                </a:lnTo>
                <a:lnTo>
                  <a:pt x="37688" y="81402"/>
                </a:lnTo>
                <a:lnTo>
                  <a:pt x="36181" y="85923"/>
                </a:lnTo>
                <a:lnTo>
                  <a:pt x="34673" y="88932"/>
                </a:lnTo>
                <a:lnTo>
                  <a:pt x="33165" y="91942"/>
                </a:lnTo>
                <a:lnTo>
                  <a:pt x="31658" y="96463"/>
                </a:lnTo>
                <a:lnTo>
                  <a:pt x="30150" y="100997"/>
                </a:lnTo>
                <a:lnTo>
                  <a:pt x="28643" y="105518"/>
                </a:lnTo>
                <a:lnTo>
                  <a:pt x="25627" y="110038"/>
                </a:lnTo>
                <a:lnTo>
                  <a:pt x="24121" y="114559"/>
                </a:lnTo>
                <a:lnTo>
                  <a:pt x="22613" y="119080"/>
                </a:lnTo>
                <a:lnTo>
                  <a:pt x="21106" y="123601"/>
                </a:lnTo>
                <a:lnTo>
                  <a:pt x="19598" y="128122"/>
                </a:lnTo>
                <a:lnTo>
                  <a:pt x="19598" y="134154"/>
                </a:lnTo>
                <a:lnTo>
                  <a:pt x="18091" y="138675"/>
                </a:lnTo>
                <a:lnTo>
                  <a:pt x="16583" y="144695"/>
                </a:lnTo>
                <a:lnTo>
                  <a:pt x="15075" y="150727"/>
                </a:lnTo>
                <a:lnTo>
                  <a:pt x="13568" y="155248"/>
                </a:lnTo>
                <a:lnTo>
                  <a:pt x="12060" y="161280"/>
                </a:lnTo>
                <a:lnTo>
                  <a:pt x="12060" y="165801"/>
                </a:lnTo>
                <a:lnTo>
                  <a:pt x="10553" y="171833"/>
                </a:lnTo>
                <a:lnTo>
                  <a:pt x="9045" y="176354"/>
                </a:lnTo>
                <a:lnTo>
                  <a:pt x="7537" y="182386"/>
                </a:lnTo>
                <a:lnTo>
                  <a:pt x="7537" y="186907"/>
                </a:lnTo>
                <a:lnTo>
                  <a:pt x="6030" y="191428"/>
                </a:lnTo>
                <a:lnTo>
                  <a:pt x="4522" y="195949"/>
                </a:lnTo>
                <a:lnTo>
                  <a:pt x="4522" y="201981"/>
                </a:lnTo>
                <a:lnTo>
                  <a:pt x="3015" y="206502"/>
                </a:lnTo>
                <a:lnTo>
                  <a:pt x="3015" y="211023"/>
                </a:lnTo>
                <a:lnTo>
                  <a:pt x="1507" y="215544"/>
                </a:lnTo>
                <a:lnTo>
                  <a:pt x="1507" y="224586"/>
                </a:lnTo>
                <a:lnTo>
                  <a:pt x="0" y="227595"/>
                </a:lnTo>
                <a:lnTo>
                  <a:pt x="0" y="250213"/>
                </a:lnTo>
                <a:lnTo>
                  <a:pt x="1507" y="254734"/>
                </a:lnTo>
                <a:lnTo>
                  <a:pt x="3015" y="259255"/>
                </a:lnTo>
                <a:lnTo>
                  <a:pt x="3015" y="263776"/>
                </a:lnTo>
                <a:lnTo>
                  <a:pt x="4522" y="268297"/>
                </a:lnTo>
                <a:lnTo>
                  <a:pt x="4522" y="274316"/>
                </a:lnTo>
                <a:lnTo>
                  <a:pt x="7537" y="278850"/>
                </a:lnTo>
                <a:lnTo>
                  <a:pt x="9045" y="283371"/>
                </a:lnTo>
                <a:lnTo>
                  <a:pt x="10553" y="287891"/>
                </a:lnTo>
                <a:lnTo>
                  <a:pt x="12060" y="292412"/>
                </a:lnTo>
                <a:lnTo>
                  <a:pt x="13568" y="298432"/>
                </a:lnTo>
                <a:lnTo>
                  <a:pt x="15075" y="302965"/>
                </a:lnTo>
                <a:lnTo>
                  <a:pt x="16583" y="307486"/>
                </a:lnTo>
                <a:lnTo>
                  <a:pt x="19598" y="312007"/>
                </a:lnTo>
                <a:lnTo>
                  <a:pt x="21106" y="316528"/>
                </a:lnTo>
                <a:lnTo>
                  <a:pt x="24121" y="321049"/>
                </a:lnTo>
                <a:lnTo>
                  <a:pt x="25627" y="324059"/>
                </a:lnTo>
                <a:lnTo>
                  <a:pt x="28643" y="328580"/>
                </a:lnTo>
                <a:lnTo>
                  <a:pt x="30150" y="333101"/>
                </a:lnTo>
                <a:lnTo>
                  <a:pt x="31658" y="336123"/>
                </a:lnTo>
                <a:lnTo>
                  <a:pt x="34673" y="340644"/>
                </a:lnTo>
                <a:lnTo>
                  <a:pt x="36181" y="343654"/>
                </a:lnTo>
                <a:lnTo>
                  <a:pt x="39196" y="346664"/>
                </a:lnTo>
                <a:lnTo>
                  <a:pt x="42211" y="352696"/>
                </a:lnTo>
                <a:lnTo>
                  <a:pt x="46734" y="357217"/>
                </a:lnTo>
                <a:lnTo>
                  <a:pt x="48241" y="358728"/>
                </a:lnTo>
                <a:lnTo>
                  <a:pt x="49749" y="363249"/>
                </a:lnTo>
                <a:lnTo>
                  <a:pt x="51257" y="366259"/>
                </a:lnTo>
                <a:lnTo>
                  <a:pt x="54271" y="370779"/>
                </a:lnTo>
                <a:lnTo>
                  <a:pt x="55778" y="373802"/>
                </a:lnTo>
                <a:lnTo>
                  <a:pt x="60301" y="379834"/>
                </a:lnTo>
                <a:lnTo>
                  <a:pt x="61809" y="382844"/>
                </a:lnTo>
                <a:lnTo>
                  <a:pt x="64824" y="385854"/>
                </a:lnTo>
                <a:lnTo>
                  <a:pt x="66331" y="388876"/>
                </a:lnTo>
                <a:lnTo>
                  <a:pt x="69347" y="391886"/>
                </a:lnTo>
                <a:lnTo>
                  <a:pt x="72362" y="394895"/>
                </a:lnTo>
                <a:lnTo>
                  <a:pt x="75372" y="397918"/>
                </a:lnTo>
                <a:lnTo>
                  <a:pt x="78395" y="400928"/>
                </a:lnTo>
                <a:lnTo>
                  <a:pt x="81405" y="405448"/>
                </a:lnTo>
                <a:lnTo>
                  <a:pt x="84428" y="408471"/>
                </a:lnTo>
                <a:lnTo>
                  <a:pt x="88949" y="411481"/>
                </a:lnTo>
                <a:lnTo>
                  <a:pt x="91959" y="416002"/>
                </a:lnTo>
                <a:lnTo>
                  <a:pt x="97992" y="419011"/>
                </a:lnTo>
                <a:lnTo>
                  <a:pt x="101002" y="423532"/>
                </a:lnTo>
                <a:lnTo>
                  <a:pt x="107035" y="428066"/>
                </a:lnTo>
                <a:lnTo>
                  <a:pt x="111557" y="431076"/>
                </a:lnTo>
                <a:lnTo>
                  <a:pt x="117590" y="435596"/>
                </a:lnTo>
                <a:lnTo>
                  <a:pt x="122111" y="438606"/>
                </a:lnTo>
                <a:lnTo>
                  <a:pt x="128144" y="443127"/>
                </a:lnTo>
                <a:lnTo>
                  <a:pt x="129643" y="444638"/>
                </a:lnTo>
                <a:lnTo>
                  <a:pt x="134164" y="446150"/>
                </a:lnTo>
                <a:lnTo>
                  <a:pt x="137187" y="447648"/>
                </a:lnTo>
                <a:lnTo>
                  <a:pt x="140197" y="450671"/>
                </a:lnTo>
                <a:lnTo>
                  <a:pt x="143220" y="450671"/>
                </a:lnTo>
                <a:lnTo>
                  <a:pt x="146230" y="452182"/>
                </a:lnTo>
                <a:lnTo>
                  <a:pt x="149240" y="453680"/>
                </a:lnTo>
                <a:lnTo>
                  <a:pt x="152263" y="455191"/>
                </a:lnTo>
                <a:lnTo>
                  <a:pt x="155273" y="456703"/>
                </a:lnTo>
                <a:lnTo>
                  <a:pt x="158296" y="458201"/>
                </a:lnTo>
                <a:lnTo>
                  <a:pt x="162818" y="458201"/>
                </a:lnTo>
                <a:lnTo>
                  <a:pt x="165828" y="459712"/>
                </a:lnTo>
                <a:lnTo>
                  <a:pt x="168838" y="461224"/>
                </a:lnTo>
                <a:lnTo>
                  <a:pt x="173360" y="462722"/>
                </a:lnTo>
                <a:lnTo>
                  <a:pt x="176382" y="462722"/>
                </a:lnTo>
                <a:lnTo>
                  <a:pt x="179392" y="464233"/>
                </a:lnTo>
                <a:lnTo>
                  <a:pt x="182415" y="464233"/>
                </a:lnTo>
                <a:lnTo>
                  <a:pt x="186937" y="465745"/>
                </a:lnTo>
                <a:lnTo>
                  <a:pt x="189947" y="467243"/>
                </a:lnTo>
                <a:lnTo>
                  <a:pt x="194468" y="468754"/>
                </a:lnTo>
                <a:lnTo>
                  <a:pt x="200501" y="468754"/>
                </a:lnTo>
                <a:lnTo>
                  <a:pt x="203512" y="470265"/>
                </a:lnTo>
                <a:lnTo>
                  <a:pt x="208033" y="470265"/>
                </a:lnTo>
                <a:lnTo>
                  <a:pt x="211056" y="471764"/>
                </a:lnTo>
                <a:lnTo>
                  <a:pt x="217089" y="471764"/>
                </a:lnTo>
                <a:lnTo>
                  <a:pt x="221610" y="473275"/>
                </a:lnTo>
                <a:lnTo>
                  <a:pt x="227631" y="473275"/>
                </a:lnTo>
                <a:lnTo>
                  <a:pt x="230653" y="474786"/>
                </a:lnTo>
                <a:lnTo>
                  <a:pt x="239696" y="474786"/>
                </a:lnTo>
                <a:lnTo>
                  <a:pt x="242707" y="476298"/>
                </a:lnTo>
                <a:lnTo>
                  <a:pt x="256284" y="476298"/>
                </a:lnTo>
                <a:lnTo>
                  <a:pt x="260805" y="477796"/>
                </a:lnTo>
                <a:lnTo>
                  <a:pt x="275881" y="477796"/>
                </a:lnTo>
                <a:lnTo>
                  <a:pt x="280403" y="479307"/>
                </a:lnTo>
                <a:lnTo>
                  <a:pt x="283413" y="479307"/>
                </a:lnTo>
                <a:lnTo>
                  <a:pt x="284924" y="477796"/>
                </a:lnTo>
                <a:lnTo>
                  <a:pt x="289446" y="474786"/>
                </a:lnTo>
                <a:lnTo>
                  <a:pt x="292456" y="471764"/>
                </a:lnTo>
                <a:lnTo>
                  <a:pt x="295479" y="470265"/>
                </a:lnTo>
                <a:lnTo>
                  <a:pt x="298489" y="467243"/>
                </a:lnTo>
                <a:lnTo>
                  <a:pt x="301512" y="464233"/>
                </a:lnTo>
                <a:lnTo>
                  <a:pt x="304522" y="462722"/>
                </a:lnTo>
                <a:lnTo>
                  <a:pt x="307532" y="459712"/>
                </a:lnTo>
                <a:lnTo>
                  <a:pt x="310555" y="456703"/>
                </a:lnTo>
                <a:lnTo>
                  <a:pt x="315076" y="452182"/>
                </a:lnTo>
                <a:lnTo>
                  <a:pt x="321109" y="447648"/>
                </a:lnTo>
                <a:lnTo>
                  <a:pt x="322608" y="444638"/>
                </a:lnTo>
                <a:lnTo>
                  <a:pt x="325631" y="441629"/>
                </a:lnTo>
                <a:lnTo>
                  <a:pt x="327130" y="438606"/>
                </a:lnTo>
                <a:lnTo>
                  <a:pt x="330152" y="434085"/>
                </a:lnTo>
                <a:lnTo>
                  <a:pt x="331651" y="429564"/>
                </a:lnTo>
                <a:lnTo>
                  <a:pt x="334674" y="425043"/>
                </a:lnTo>
                <a:lnTo>
                  <a:pt x="337684" y="420523"/>
                </a:lnTo>
                <a:lnTo>
                  <a:pt x="340707" y="416002"/>
                </a:lnTo>
                <a:lnTo>
                  <a:pt x="340707" y="411481"/>
                </a:lnTo>
                <a:lnTo>
                  <a:pt x="342206" y="409969"/>
                </a:lnTo>
                <a:lnTo>
                  <a:pt x="343717" y="406960"/>
                </a:lnTo>
                <a:lnTo>
                  <a:pt x="345228" y="403950"/>
                </a:lnTo>
                <a:lnTo>
                  <a:pt x="346727" y="400928"/>
                </a:lnTo>
                <a:lnTo>
                  <a:pt x="346727" y="397918"/>
                </a:lnTo>
                <a:lnTo>
                  <a:pt x="348239" y="394895"/>
                </a:lnTo>
                <a:lnTo>
                  <a:pt x="349750" y="391886"/>
                </a:lnTo>
                <a:lnTo>
                  <a:pt x="349750" y="388876"/>
                </a:lnTo>
                <a:lnTo>
                  <a:pt x="351249" y="385854"/>
                </a:lnTo>
                <a:lnTo>
                  <a:pt x="352760" y="382844"/>
                </a:lnTo>
                <a:lnTo>
                  <a:pt x="354271" y="379834"/>
                </a:lnTo>
                <a:lnTo>
                  <a:pt x="354271" y="376812"/>
                </a:lnTo>
                <a:lnTo>
                  <a:pt x="355783" y="372291"/>
                </a:lnTo>
                <a:lnTo>
                  <a:pt x="357282" y="369281"/>
                </a:lnTo>
                <a:lnTo>
                  <a:pt x="358793" y="367770"/>
                </a:lnTo>
                <a:lnTo>
                  <a:pt x="358793" y="360239"/>
                </a:lnTo>
                <a:lnTo>
                  <a:pt x="360304" y="355718"/>
                </a:lnTo>
                <a:lnTo>
                  <a:pt x="360304" y="342143"/>
                </a:lnTo>
                <a:lnTo>
                  <a:pt x="361803" y="339133"/>
                </a:lnTo>
                <a:lnTo>
                  <a:pt x="360304" y="334612"/>
                </a:lnTo>
                <a:lnTo>
                  <a:pt x="360304" y="315017"/>
                </a:lnTo>
                <a:lnTo>
                  <a:pt x="358793" y="312007"/>
                </a:lnTo>
                <a:lnTo>
                  <a:pt x="358793" y="304464"/>
                </a:lnTo>
                <a:lnTo>
                  <a:pt x="357282" y="301454"/>
                </a:lnTo>
                <a:lnTo>
                  <a:pt x="357282" y="295422"/>
                </a:lnTo>
                <a:lnTo>
                  <a:pt x="355783" y="289390"/>
                </a:lnTo>
                <a:lnTo>
                  <a:pt x="355783" y="284869"/>
                </a:lnTo>
                <a:lnTo>
                  <a:pt x="354271" y="280348"/>
                </a:lnTo>
                <a:lnTo>
                  <a:pt x="352760" y="277338"/>
                </a:lnTo>
                <a:lnTo>
                  <a:pt x="352760" y="275827"/>
                </a:lnTo>
                <a:lnTo>
                  <a:pt x="241208" y="357217"/>
                </a:lnTo>
                <a:lnTo>
                  <a:pt x="241208" y="355718"/>
                </a:lnTo>
                <a:lnTo>
                  <a:pt x="242707" y="352696"/>
                </a:lnTo>
                <a:lnTo>
                  <a:pt x="242707" y="348175"/>
                </a:lnTo>
                <a:lnTo>
                  <a:pt x="244218" y="345165"/>
                </a:lnTo>
                <a:lnTo>
                  <a:pt x="244218" y="342143"/>
                </a:lnTo>
                <a:lnTo>
                  <a:pt x="245729" y="337622"/>
                </a:lnTo>
                <a:lnTo>
                  <a:pt x="245729" y="333101"/>
                </a:lnTo>
                <a:lnTo>
                  <a:pt x="247241" y="328580"/>
                </a:lnTo>
                <a:lnTo>
                  <a:pt x="248739" y="324059"/>
                </a:lnTo>
                <a:lnTo>
                  <a:pt x="250251" y="319538"/>
                </a:lnTo>
                <a:lnTo>
                  <a:pt x="251762" y="315017"/>
                </a:lnTo>
                <a:lnTo>
                  <a:pt x="251762" y="308985"/>
                </a:lnTo>
                <a:lnTo>
                  <a:pt x="253261" y="304464"/>
                </a:lnTo>
                <a:lnTo>
                  <a:pt x="254772" y="298432"/>
                </a:lnTo>
                <a:lnTo>
                  <a:pt x="256284" y="293911"/>
                </a:lnTo>
                <a:lnTo>
                  <a:pt x="256284" y="287892"/>
                </a:lnTo>
                <a:lnTo>
                  <a:pt x="257783" y="281859"/>
                </a:lnTo>
                <a:lnTo>
                  <a:pt x="259294" y="275827"/>
                </a:lnTo>
                <a:lnTo>
                  <a:pt x="260805" y="271306"/>
                </a:lnTo>
                <a:close/>
              </a:path>
            </a:pathLst>
          </a:custGeom>
          <a:solidFill>
            <a:srgbClr val="EC5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15794" y="1722787"/>
            <a:ext cx="309046" cy="408458"/>
          </a:xfrm>
          <a:custGeom>
            <a:avLst/>
            <a:gdLst/>
            <a:ahLst/>
            <a:cxnLst/>
            <a:rect l="l" t="t" r="r" b="b"/>
            <a:pathLst>
              <a:path w="309046" h="408458">
                <a:moveTo>
                  <a:pt x="4521" y="233628"/>
                </a:moveTo>
                <a:lnTo>
                  <a:pt x="6029" y="238149"/>
                </a:lnTo>
                <a:lnTo>
                  <a:pt x="7536" y="242669"/>
                </a:lnTo>
                <a:lnTo>
                  <a:pt x="9044" y="245679"/>
                </a:lnTo>
                <a:lnTo>
                  <a:pt x="10551" y="250200"/>
                </a:lnTo>
                <a:lnTo>
                  <a:pt x="12059" y="254721"/>
                </a:lnTo>
                <a:lnTo>
                  <a:pt x="13567" y="257743"/>
                </a:lnTo>
                <a:lnTo>
                  <a:pt x="15074" y="262264"/>
                </a:lnTo>
                <a:lnTo>
                  <a:pt x="16582" y="265274"/>
                </a:lnTo>
                <a:lnTo>
                  <a:pt x="19597" y="269795"/>
                </a:lnTo>
                <a:lnTo>
                  <a:pt x="21105" y="274316"/>
                </a:lnTo>
                <a:lnTo>
                  <a:pt x="22612" y="277326"/>
                </a:lnTo>
                <a:lnTo>
                  <a:pt x="24120" y="280348"/>
                </a:lnTo>
                <a:lnTo>
                  <a:pt x="27135" y="284869"/>
                </a:lnTo>
                <a:lnTo>
                  <a:pt x="28643" y="286380"/>
                </a:lnTo>
                <a:lnTo>
                  <a:pt x="30150" y="290901"/>
                </a:lnTo>
                <a:lnTo>
                  <a:pt x="31657" y="292400"/>
                </a:lnTo>
                <a:lnTo>
                  <a:pt x="33164" y="296921"/>
                </a:lnTo>
                <a:lnTo>
                  <a:pt x="36179" y="301442"/>
                </a:lnTo>
                <a:lnTo>
                  <a:pt x="40702" y="304464"/>
                </a:lnTo>
                <a:lnTo>
                  <a:pt x="40702" y="305975"/>
                </a:lnTo>
                <a:lnTo>
                  <a:pt x="42210" y="310496"/>
                </a:lnTo>
                <a:lnTo>
                  <a:pt x="43717" y="311995"/>
                </a:lnTo>
                <a:lnTo>
                  <a:pt x="46733" y="316516"/>
                </a:lnTo>
                <a:lnTo>
                  <a:pt x="48240" y="319538"/>
                </a:lnTo>
                <a:lnTo>
                  <a:pt x="52767" y="325557"/>
                </a:lnTo>
                <a:lnTo>
                  <a:pt x="55777" y="328580"/>
                </a:lnTo>
                <a:lnTo>
                  <a:pt x="60298" y="334612"/>
                </a:lnTo>
                <a:lnTo>
                  <a:pt x="61810" y="337622"/>
                </a:lnTo>
                <a:lnTo>
                  <a:pt x="64820" y="339133"/>
                </a:lnTo>
                <a:lnTo>
                  <a:pt x="67843" y="342143"/>
                </a:lnTo>
                <a:lnTo>
                  <a:pt x="70853" y="346664"/>
                </a:lnTo>
                <a:lnTo>
                  <a:pt x="73863" y="348175"/>
                </a:lnTo>
                <a:lnTo>
                  <a:pt x="76886" y="351185"/>
                </a:lnTo>
                <a:lnTo>
                  <a:pt x="79896" y="355706"/>
                </a:lnTo>
                <a:lnTo>
                  <a:pt x="84417" y="358728"/>
                </a:lnTo>
                <a:lnTo>
                  <a:pt x="87440" y="361738"/>
                </a:lnTo>
                <a:lnTo>
                  <a:pt x="90450" y="364747"/>
                </a:lnTo>
                <a:lnTo>
                  <a:pt x="94972" y="367770"/>
                </a:lnTo>
                <a:lnTo>
                  <a:pt x="99493" y="372291"/>
                </a:lnTo>
                <a:lnTo>
                  <a:pt x="104015" y="375300"/>
                </a:lnTo>
                <a:lnTo>
                  <a:pt x="108537" y="378310"/>
                </a:lnTo>
                <a:lnTo>
                  <a:pt x="114569" y="381333"/>
                </a:lnTo>
                <a:lnTo>
                  <a:pt x="119091" y="384342"/>
                </a:lnTo>
                <a:lnTo>
                  <a:pt x="125124" y="385854"/>
                </a:lnTo>
                <a:lnTo>
                  <a:pt x="129645" y="387365"/>
                </a:lnTo>
                <a:lnTo>
                  <a:pt x="132656" y="388863"/>
                </a:lnTo>
                <a:lnTo>
                  <a:pt x="135678" y="390374"/>
                </a:lnTo>
                <a:lnTo>
                  <a:pt x="138689" y="390374"/>
                </a:lnTo>
                <a:lnTo>
                  <a:pt x="143210" y="393384"/>
                </a:lnTo>
                <a:lnTo>
                  <a:pt x="147732" y="394895"/>
                </a:lnTo>
                <a:lnTo>
                  <a:pt x="153765" y="396407"/>
                </a:lnTo>
                <a:lnTo>
                  <a:pt x="156787" y="396407"/>
                </a:lnTo>
                <a:lnTo>
                  <a:pt x="159797" y="397905"/>
                </a:lnTo>
                <a:lnTo>
                  <a:pt x="162808" y="397905"/>
                </a:lnTo>
                <a:lnTo>
                  <a:pt x="165830" y="399416"/>
                </a:lnTo>
                <a:lnTo>
                  <a:pt x="168841" y="399416"/>
                </a:lnTo>
                <a:lnTo>
                  <a:pt x="171863" y="400928"/>
                </a:lnTo>
                <a:lnTo>
                  <a:pt x="177884" y="400928"/>
                </a:lnTo>
                <a:lnTo>
                  <a:pt x="180906" y="402426"/>
                </a:lnTo>
                <a:lnTo>
                  <a:pt x="186927" y="402426"/>
                </a:lnTo>
                <a:lnTo>
                  <a:pt x="189949" y="403937"/>
                </a:lnTo>
                <a:lnTo>
                  <a:pt x="194471" y="403937"/>
                </a:lnTo>
                <a:lnTo>
                  <a:pt x="200504" y="405448"/>
                </a:lnTo>
                <a:lnTo>
                  <a:pt x="214069" y="405448"/>
                </a:lnTo>
                <a:lnTo>
                  <a:pt x="220101" y="406960"/>
                </a:lnTo>
                <a:lnTo>
                  <a:pt x="236676" y="406960"/>
                </a:lnTo>
                <a:lnTo>
                  <a:pt x="239699" y="408458"/>
                </a:lnTo>
                <a:lnTo>
                  <a:pt x="242709" y="408458"/>
                </a:lnTo>
                <a:lnTo>
                  <a:pt x="244221" y="406960"/>
                </a:lnTo>
                <a:lnTo>
                  <a:pt x="247231" y="405449"/>
                </a:lnTo>
                <a:lnTo>
                  <a:pt x="250253" y="402426"/>
                </a:lnTo>
                <a:lnTo>
                  <a:pt x="254775" y="399416"/>
                </a:lnTo>
                <a:lnTo>
                  <a:pt x="259297" y="393384"/>
                </a:lnTo>
                <a:lnTo>
                  <a:pt x="263818" y="388863"/>
                </a:lnTo>
                <a:lnTo>
                  <a:pt x="268340" y="385854"/>
                </a:lnTo>
                <a:lnTo>
                  <a:pt x="272861" y="381333"/>
                </a:lnTo>
                <a:lnTo>
                  <a:pt x="275871" y="378310"/>
                </a:lnTo>
                <a:lnTo>
                  <a:pt x="277383" y="376812"/>
                </a:lnTo>
                <a:lnTo>
                  <a:pt x="278894" y="373789"/>
                </a:lnTo>
                <a:lnTo>
                  <a:pt x="280405" y="370780"/>
                </a:lnTo>
                <a:lnTo>
                  <a:pt x="283416" y="366259"/>
                </a:lnTo>
                <a:lnTo>
                  <a:pt x="284927" y="363249"/>
                </a:lnTo>
                <a:lnTo>
                  <a:pt x="287937" y="358728"/>
                </a:lnTo>
                <a:lnTo>
                  <a:pt x="289449" y="354194"/>
                </a:lnTo>
                <a:lnTo>
                  <a:pt x="290947" y="349673"/>
                </a:lnTo>
                <a:lnTo>
                  <a:pt x="293970" y="345152"/>
                </a:lnTo>
                <a:lnTo>
                  <a:pt x="295469" y="339133"/>
                </a:lnTo>
                <a:lnTo>
                  <a:pt x="298492" y="334612"/>
                </a:lnTo>
                <a:lnTo>
                  <a:pt x="300003" y="328580"/>
                </a:lnTo>
                <a:lnTo>
                  <a:pt x="301502" y="324059"/>
                </a:lnTo>
                <a:lnTo>
                  <a:pt x="304524" y="318027"/>
                </a:lnTo>
                <a:lnTo>
                  <a:pt x="306023" y="313506"/>
                </a:lnTo>
                <a:lnTo>
                  <a:pt x="306023" y="310496"/>
                </a:lnTo>
                <a:lnTo>
                  <a:pt x="307535" y="307474"/>
                </a:lnTo>
                <a:lnTo>
                  <a:pt x="307535" y="292400"/>
                </a:lnTo>
                <a:lnTo>
                  <a:pt x="309046" y="289390"/>
                </a:lnTo>
                <a:lnTo>
                  <a:pt x="307535" y="286380"/>
                </a:lnTo>
                <a:lnTo>
                  <a:pt x="307535" y="269795"/>
                </a:lnTo>
                <a:lnTo>
                  <a:pt x="306023" y="266785"/>
                </a:lnTo>
                <a:lnTo>
                  <a:pt x="306023" y="260753"/>
                </a:lnTo>
                <a:lnTo>
                  <a:pt x="304524" y="257744"/>
                </a:lnTo>
                <a:lnTo>
                  <a:pt x="304524" y="253210"/>
                </a:lnTo>
                <a:lnTo>
                  <a:pt x="303013" y="247190"/>
                </a:lnTo>
                <a:lnTo>
                  <a:pt x="301502" y="244168"/>
                </a:lnTo>
                <a:lnTo>
                  <a:pt x="301502" y="241158"/>
                </a:lnTo>
                <a:lnTo>
                  <a:pt x="300003" y="238149"/>
                </a:lnTo>
                <a:lnTo>
                  <a:pt x="300003" y="236637"/>
                </a:lnTo>
                <a:lnTo>
                  <a:pt x="205025" y="304464"/>
                </a:lnTo>
                <a:lnTo>
                  <a:pt x="206524" y="301442"/>
                </a:lnTo>
                <a:lnTo>
                  <a:pt x="206524" y="298432"/>
                </a:lnTo>
                <a:lnTo>
                  <a:pt x="208036" y="296921"/>
                </a:lnTo>
                <a:lnTo>
                  <a:pt x="208036" y="293911"/>
                </a:lnTo>
                <a:lnTo>
                  <a:pt x="209547" y="290901"/>
                </a:lnTo>
                <a:lnTo>
                  <a:pt x="209547" y="287879"/>
                </a:lnTo>
                <a:lnTo>
                  <a:pt x="211058" y="284869"/>
                </a:lnTo>
                <a:lnTo>
                  <a:pt x="211058" y="280348"/>
                </a:lnTo>
                <a:lnTo>
                  <a:pt x="212557" y="277326"/>
                </a:lnTo>
                <a:lnTo>
                  <a:pt x="212557" y="272805"/>
                </a:lnTo>
                <a:lnTo>
                  <a:pt x="214069" y="268284"/>
                </a:lnTo>
                <a:lnTo>
                  <a:pt x="214069" y="263763"/>
                </a:lnTo>
                <a:lnTo>
                  <a:pt x="215580" y="260753"/>
                </a:lnTo>
                <a:lnTo>
                  <a:pt x="217079" y="254721"/>
                </a:lnTo>
                <a:lnTo>
                  <a:pt x="218590" y="250200"/>
                </a:lnTo>
                <a:lnTo>
                  <a:pt x="218590" y="245679"/>
                </a:lnTo>
                <a:lnTo>
                  <a:pt x="220101" y="241158"/>
                </a:lnTo>
                <a:lnTo>
                  <a:pt x="220101" y="236637"/>
                </a:lnTo>
                <a:lnTo>
                  <a:pt x="221600" y="232116"/>
                </a:lnTo>
                <a:lnTo>
                  <a:pt x="221600" y="227595"/>
                </a:lnTo>
                <a:lnTo>
                  <a:pt x="223112" y="223075"/>
                </a:lnTo>
                <a:lnTo>
                  <a:pt x="223112" y="218554"/>
                </a:lnTo>
                <a:lnTo>
                  <a:pt x="224623" y="214033"/>
                </a:lnTo>
                <a:lnTo>
                  <a:pt x="224623" y="203480"/>
                </a:lnTo>
                <a:lnTo>
                  <a:pt x="226134" y="198959"/>
                </a:lnTo>
                <a:lnTo>
                  <a:pt x="226134" y="191415"/>
                </a:lnTo>
                <a:lnTo>
                  <a:pt x="224623" y="188406"/>
                </a:lnTo>
                <a:lnTo>
                  <a:pt x="224623" y="177853"/>
                </a:lnTo>
                <a:lnTo>
                  <a:pt x="223112" y="174843"/>
                </a:lnTo>
                <a:lnTo>
                  <a:pt x="223112" y="167299"/>
                </a:lnTo>
                <a:lnTo>
                  <a:pt x="221600" y="162779"/>
                </a:lnTo>
                <a:lnTo>
                  <a:pt x="221600" y="159769"/>
                </a:lnTo>
                <a:lnTo>
                  <a:pt x="220101" y="155248"/>
                </a:lnTo>
                <a:lnTo>
                  <a:pt x="220101" y="152225"/>
                </a:lnTo>
                <a:lnTo>
                  <a:pt x="218590" y="147705"/>
                </a:lnTo>
                <a:lnTo>
                  <a:pt x="218590" y="143184"/>
                </a:lnTo>
                <a:lnTo>
                  <a:pt x="217079" y="140174"/>
                </a:lnTo>
                <a:lnTo>
                  <a:pt x="215580" y="137164"/>
                </a:lnTo>
                <a:lnTo>
                  <a:pt x="214069" y="132643"/>
                </a:lnTo>
                <a:lnTo>
                  <a:pt x="214069" y="129621"/>
                </a:lnTo>
                <a:lnTo>
                  <a:pt x="212557" y="125100"/>
                </a:lnTo>
                <a:lnTo>
                  <a:pt x="212557" y="122090"/>
                </a:lnTo>
                <a:lnTo>
                  <a:pt x="211058" y="119068"/>
                </a:lnTo>
                <a:lnTo>
                  <a:pt x="211058" y="116058"/>
                </a:lnTo>
                <a:lnTo>
                  <a:pt x="209547" y="113048"/>
                </a:lnTo>
                <a:lnTo>
                  <a:pt x="209547" y="111537"/>
                </a:lnTo>
                <a:lnTo>
                  <a:pt x="208036" y="107016"/>
                </a:lnTo>
                <a:lnTo>
                  <a:pt x="208036" y="100984"/>
                </a:lnTo>
                <a:lnTo>
                  <a:pt x="113058" y="185396"/>
                </a:lnTo>
                <a:lnTo>
                  <a:pt x="96483" y="0"/>
                </a:lnTo>
                <a:lnTo>
                  <a:pt x="94972" y="1511"/>
                </a:lnTo>
                <a:lnTo>
                  <a:pt x="91962" y="4520"/>
                </a:lnTo>
                <a:lnTo>
                  <a:pt x="88939" y="7543"/>
                </a:lnTo>
                <a:lnTo>
                  <a:pt x="84417" y="10553"/>
                </a:lnTo>
                <a:lnTo>
                  <a:pt x="79896" y="15074"/>
                </a:lnTo>
                <a:lnTo>
                  <a:pt x="75374" y="19594"/>
                </a:lnTo>
                <a:lnTo>
                  <a:pt x="70853" y="24115"/>
                </a:lnTo>
                <a:lnTo>
                  <a:pt x="66331" y="28636"/>
                </a:lnTo>
                <a:lnTo>
                  <a:pt x="60298" y="34668"/>
                </a:lnTo>
                <a:lnTo>
                  <a:pt x="55777" y="39189"/>
                </a:lnTo>
                <a:lnTo>
                  <a:pt x="51255" y="45222"/>
                </a:lnTo>
                <a:lnTo>
                  <a:pt x="46733" y="51241"/>
                </a:lnTo>
                <a:lnTo>
                  <a:pt x="42210" y="55762"/>
                </a:lnTo>
                <a:lnTo>
                  <a:pt x="39195" y="61794"/>
                </a:lnTo>
                <a:lnTo>
                  <a:pt x="36179" y="66315"/>
                </a:lnTo>
                <a:lnTo>
                  <a:pt x="33164" y="69337"/>
                </a:lnTo>
                <a:lnTo>
                  <a:pt x="31657" y="73858"/>
                </a:lnTo>
                <a:lnTo>
                  <a:pt x="30150" y="76868"/>
                </a:lnTo>
                <a:lnTo>
                  <a:pt x="28643" y="79878"/>
                </a:lnTo>
                <a:lnTo>
                  <a:pt x="27135" y="82900"/>
                </a:lnTo>
                <a:lnTo>
                  <a:pt x="25627" y="85910"/>
                </a:lnTo>
                <a:lnTo>
                  <a:pt x="25627" y="90431"/>
                </a:lnTo>
                <a:lnTo>
                  <a:pt x="22612" y="93453"/>
                </a:lnTo>
                <a:lnTo>
                  <a:pt x="21105" y="97974"/>
                </a:lnTo>
                <a:lnTo>
                  <a:pt x="21105" y="100984"/>
                </a:lnTo>
                <a:lnTo>
                  <a:pt x="19597" y="105505"/>
                </a:lnTo>
                <a:lnTo>
                  <a:pt x="18089" y="110026"/>
                </a:lnTo>
                <a:lnTo>
                  <a:pt x="16582" y="114547"/>
                </a:lnTo>
                <a:lnTo>
                  <a:pt x="16582" y="119068"/>
                </a:lnTo>
                <a:lnTo>
                  <a:pt x="15074" y="123589"/>
                </a:lnTo>
                <a:lnTo>
                  <a:pt x="13567" y="128110"/>
                </a:lnTo>
                <a:lnTo>
                  <a:pt x="12059" y="132643"/>
                </a:lnTo>
                <a:lnTo>
                  <a:pt x="12059" y="137164"/>
                </a:lnTo>
                <a:lnTo>
                  <a:pt x="10551" y="141685"/>
                </a:lnTo>
                <a:lnTo>
                  <a:pt x="9044" y="146206"/>
                </a:lnTo>
                <a:lnTo>
                  <a:pt x="9044" y="150727"/>
                </a:lnTo>
                <a:lnTo>
                  <a:pt x="7536" y="155248"/>
                </a:lnTo>
                <a:lnTo>
                  <a:pt x="7536" y="159769"/>
                </a:lnTo>
                <a:lnTo>
                  <a:pt x="6029" y="164290"/>
                </a:lnTo>
                <a:lnTo>
                  <a:pt x="4521" y="168811"/>
                </a:lnTo>
                <a:lnTo>
                  <a:pt x="4521" y="171820"/>
                </a:lnTo>
                <a:lnTo>
                  <a:pt x="3015" y="176341"/>
                </a:lnTo>
                <a:lnTo>
                  <a:pt x="3015" y="185396"/>
                </a:lnTo>
                <a:lnTo>
                  <a:pt x="1507" y="188406"/>
                </a:lnTo>
                <a:lnTo>
                  <a:pt x="1507" y="192926"/>
                </a:lnTo>
                <a:lnTo>
                  <a:pt x="0" y="195936"/>
                </a:lnTo>
                <a:lnTo>
                  <a:pt x="0" y="214033"/>
                </a:lnTo>
                <a:lnTo>
                  <a:pt x="1507" y="217042"/>
                </a:lnTo>
                <a:lnTo>
                  <a:pt x="1507" y="221563"/>
                </a:lnTo>
                <a:lnTo>
                  <a:pt x="3015" y="226084"/>
                </a:lnTo>
                <a:lnTo>
                  <a:pt x="3015" y="229094"/>
                </a:lnTo>
                <a:lnTo>
                  <a:pt x="4521" y="233628"/>
                </a:lnTo>
                <a:close/>
              </a:path>
            </a:pathLst>
          </a:custGeom>
          <a:solidFill>
            <a:srgbClr val="F56B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336900" y="1793623"/>
            <a:ext cx="254766" cy="336123"/>
          </a:xfrm>
          <a:custGeom>
            <a:avLst/>
            <a:gdLst/>
            <a:ahLst/>
            <a:cxnLst/>
            <a:rect l="l" t="t" r="r" b="b"/>
            <a:pathLst>
              <a:path w="254766" h="336123">
                <a:moveTo>
                  <a:pt x="67834" y="12064"/>
                </a:moveTo>
                <a:lnTo>
                  <a:pt x="63312" y="15074"/>
                </a:lnTo>
                <a:lnTo>
                  <a:pt x="60302" y="19594"/>
                </a:lnTo>
                <a:lnTo>
                  <a:pt x="55781" y="24115"/>
                </a:lnTo>
                <a:lnTo>
                  <a:pt x="51259" y="28636"/>
                </a:lnTo>
                <a:lnTo>
                  <a:pt x="46738" y="33157"/>
                </a:lnTo>
                <a:lnTo>
                  <a:pt x="42216" y="37691"/>
                </a:lnTo>
                <a:lnTo>
                  <a:pt x="39193" y="42212"/>
                </a:lnTo>
                <a:lnTo>
                  <a:pt x="36183" y="45222"/>
                </a:lnTo>
                <a:lnTo>
                  <a:pt x="31662" y="49742"/>
                </a:lnTo>
                <a:lnTo>
                  <a:pt x="30150" y="54263"/>
                </a:lnTo>
                <a:lnTo>
                  <a:pt x="27135" y="58784"/>
                </a:lnTo>
                <a:lnTo>
                  <a:pt x="25627" y="63305"/>
                </a:lnTo>
                <a:lnTo>
                  <a:pt x="24120" y="64816"/>
                </a:lnTo>
                <a:lnTo>
                  <a:pt x="22612" y="67826"/>
                </a:lnTo>
                <a:lnTo>
                  <a:pt x="21105" y="70849"/>
                </a:lnTo>
                <a:lnTo>
                  <a:pt x="21105" y="73858"/>
                </a:lnTo>
                <a:lnTo>
                  <a:pt x="19597" y="76868"/>
                </a:lnTo>
                <a:lnTo>
                  <a:pt x="18089" y="79890"/>
                </a:lnTo>
                <a:lnTo>
                  <a:pt x="16582" y="82900"/>
                </a:lnTo>
                <a:lnTo>
                  <a:pt x="16582" y="87421"/>
                </a:lnTo>
                <a:lnTo>
                  <a:pt x="15074" y="90444"/>
                </a:lnTo>
                <a:lnTo>
                  <a:pt x="15074" y="94964"/>
                </a:lnTo>
                <a:lnTo>
                  <a:pt x="13567" y="97974"/>
                </a:lnTo>
                <a:lnTo>
                  <a:pt x="13567" y="102495"/>
                </a:lnTo>
                <a:lnTo>
                  <a:pt x="12059" y="105505"/>
                </a:lnTo>
                <a:lnTo>
                  <a:pt x="10551" y="110038"/>
                </a:lnTo>
                <a:lnTo>
                  <a:pt x="9045" y="113048"/>
                </a:lnTo>
                <a:lnTo>
                  <a:pt x="9045" y="117569"/>
                </a:lnTo>
                <a:lnTo>
                  <a:pt x="7537" y="120579"/>
                </a:lnTo>
                <a:lnTo>
                  <a:pt x="7537" y="125100"/>
                </a:lnTo>
                <a:lnTo>
                  <a:pt x="6030" y="128122"/>
                </a:lnTo>
                <a:lnTo>
                  <a:pt x="6030" y="135653"/>
                </a:lnTo>
                <a:lnTo>
                  <a:pt x="4522" y="138675"/>
                </a:lnTo>
                <a:lnTo>
                  <a:pt x="4522" y="141685"/>
                </a:lnTo>
                <a:lnTo>
                  <a:pt x="3015" y="146206"/>
                </a:lnTo>
                <a:lnTo>
                  <a:pt x="3015" y="147717"/>
                </a:lnTo>
                <a:lnTo>
                  <a:pt x="1507" y="152238"/>
                </a:lnTo>
                <a:lnTo>
                  <a:pt x="1507" y="158258"/>
                </a:lnTo>
                <a:lnTo>
                  <a:pt x="0" y="159769"/>
                </a:lnTo>
                <a:lnTo>
                  <a:pt x="0" y="174843"/>
                </a:lnTo>
                <a:lnTo>
                  <a:pt x="1507" y="179364"/>
                </a:lnTo>
                <a:lnTo>
                  <a:pt x="1507" y="182373"/>
                </a:lnTo>
                <a:lnTo>
                  <a:pt x="3015" y="185396"/>
                </a:lnTo>
                <a:lnTo>
                  <a:pt x="4522" y="188406"/>
                </a:lnTo>
                <a:lnTo>
                  <a:pt x="4522" y="192926"/>
                </a:lnTo>
                <a:lnTo>
                  <a:pt x="6030" y="195949"/>
                </a:lnTo>
                <a:lnTo>
                  <a:pt x="6030" y="198959"/>
                </a:lnTo>
                <a:lnTo>
                  <a:pt x="7537" y="201968"/>
                </a:lnTo>
                <a:lnTo>
                  <a:pt x="9045" y="206489"/>
                </a:lnTo>
                <a:lnTo>
                  <a:pt x="10551" y="209512"/>
                </a:lnTo>
                <a:lnTo>
                  <a:pt x="12059" y="212521"/>
                </a:lnTo>
                <a:lnTo>
                  <a:pt x="13567" y="215544"/>
                </a:lnTo>
                <a:lnTo>
                  <a:pt x="15074" y="220065"/>
                </a:lnTo>
                <a:lnTo>
                  <a:pt x="16582" y="223075"/>
                </a:lnTo>
                <a:lnTo>
                  <a:pt x="18089" y="226084"/>
                </a:lnTo>
                <a:lnTo>
                  <a:pt x="19597" y="229107"/>
                </a:lnTo>
                <a:lnTo>
                  <a:pt x="21105" y="230605"/>
                </a:lnTo>
                <a:lnTo>
                  <a:pt x="22612" y="233628"/>
                </a:lnTo>
                <a:lnTo>
                  <a:pt x="25627" y="239660"/>
                </a:lnTo>
                <a:lnTo>
                  <a:pt x="28643" y="244181"/>
                </a:lnTo>
                <a:lnTo>
                  <a:pt x="30150" y="248702"/>
                </a:lnTo>
                <a:lnTo>
                  <a:pt x="34672" y="251711"/>
                </a:lnTo>
                <a:lnTo>
                  <a:pt x="36183" y="256232"/>
                </a:lnTo>
                <a:lnTo>
                  <a:pt x="36183" y="257743"/>
                </a:lnTo>
                <a:lnTo>
                  <a:pt x="39193" y="260753"/>
                </a:lnTo>
                <a:lnTo>
                  <a:pt x="40705" y="263776"/>
                </a:lnTo>
                <a:lnTo>
                  <a:pt x="43715" y="268297"/>
                </a:lnTo>
                <a:lnTo>
                  <a:pt x="46738" y="271306"/>
                </a:lnTo>
                <a:lnTo>
                  <a:pt x="49748" y="275827"/>
                </a:lnTo>
                <a:lnTo>
                  <a:pt x="54269" y="280348"/>
                </a:lnTo>
                <a:lnTo>
                  <a:pt x="58791" y="284869"/>
                </a:lnTo>
                <a:lnTo>
                  <a:pt x="63312" y="289390"/>
                </a:lnTo>
                <a:lnTo>
                  <a:pt x="69345" y="295422"/>
                </a:lnTo>
                <a:lnTo>
                  <a:pt x="72355" y="296933"/>
                </a:lnTo>
                <a:lnTo>
                  <a:pt x="75378" y="299943"/>
                </a:lnTo>
                <a:lnTo>
                  <a:pt x="79900" y="302953"/>
                </a:lnTo>
                <a:lnTo>
                  <a:pt x="84421" y="305975"/>
                </a:lnTo>
                <a:lnTo>
                  <a:pt x="87431" y="308985"/>
                </a:lnTo>
                <a:lnTo>
                  <a:pt x="91953" y="312007"/>
                </a:lnTo>
                <a:lnTo>
                  <a:pt x="94976" y="313506"/>
                </a:lnTo>
                <a:lnTo>
                  <a:pt x="99497" y="316528"/>
                </a:lnTo>
                <a:lnTo>
                  <a:pt x="104019" y="318027"/>
                </a:lnTo>
                <a:lnTo>
                  <a:pt x="108540" y="319538"/>
                </a:lnTo>
                <a:lnTo>
                  <a:pt x="113062" y="321049"/>
                </a:lnTo>
                <a:lnTo>
                  <a:pt x="117583" y="324059"/>
                </a:lnTo>
                <a:lnTo>
                  <a:pt x="123616" y="324059"/>
                </a:lnTo>
                <a:lnTo>
                  <a:pt x="128138" y="325570"/>
                </a:lnTo>
                <a:lnTo>
                  <a:pt x="132659" y="327069"/>
                </a:lnTo>
                <a:lnTo>
                  <a:pt x="137181" y="328580"/>
                </a:lnTo>
                <a:lnTo>
                  <a:pt x="141702" y="330091"/>
                </a:lnTo>
                <a:lnTo>
                  <a:pt x="146224" y="330091"/>
                </a:lnTo>
                <a:lnTo>
                  <a:pt x="152257" y="331590"/>
                </a:lnTo>
                <a:lnTo>
                  <a:pt x="156778" y="333101"/>
                </a:lnTo>
                <a:lnTo>
                  <a:pt x="165822" y="333101"/>
                </a:lnTo>
                <a:lnTo>
                  <a:pt x="170356" y="334612"/>
                </a:lnTo>
                <a:lnTo>
                  <a:pt x="180898" y="334612"/>
                </a:lnTo>
                <a:lnTo>
                  <a:pt x="185419" y="336123"/>
                </a:lnTo>
                <a:lnTo>
                  <a:pt x="202006" y="336123"/>
                </a:lnTo>
                <a:lnTo>
                  <a:pt x="205029" y="334612"/>
                </a:lnTo>
                <a:lnTo>
                  <a:pt x="208039" y="331590"/>
                </a:lnTo>
                <a:lnTo>
                  <a:pt x="211050" y="328580"/>
                </a:lnTo>
                <a:lnTo>
                  <a:pt x="214072" y="325570"/>
                </a:lnTo>
                <a:lnTo>
                  <a:pt x="218594" y="322548"/>
                </a:lnTo>
                <a:lnTo>
                  <a:pt x="223115" y="318027"/>
                </a:lnTo>
                <a:lnTo>
                  <a:pt x="227637" y="315017"/>
                </a:lnTo>
                <a:lnTo>
                  <a:pt x="229148" y="313506"/>
                </a:lnTo>
                <a:lnTo>
                  <a:pt x="230647" y="310496"/>
                </a:lnTo>
                <a:lnTo>
                  <a:pt x="232158" y="307474"/>
                </a:lnTo>
                <a:lnTo>
                  <a:pt x="233670" y="305975"/>
                </a:lnTo>
                <a:lnTo>
                  <a:pt x="235169" y="302953"/>
                </a:lnTo>
                <a:lnTo>
                  <a:pt x="236680" y="298432"/>
                </a:lnTo>
                <a:lnTo>
                  <a:pt x="238191" y="295422"/>
                </a:lnTo>
                <a:lnTo>
                  <a:pt x="239690" y="292412"/>
                </a:lnTo>
                <a:lnTo>
                  <a:pt x="241201" y="287892"/>
                </a:lnTo>
                <a:lnTo>
                  <a:pt x="242713" y="283358"/>
                </a:lnTo>
                <a:lnTo>
                  <a:pt x="245723" y="278837"/>
                </a:lnTo>
                <a:lnTo>
                  <a:pt x="247234" y="275827"/>
                </a:lnTo>
                <a:lnTo>
                  <a:pt x="248746" y="271306"/>
                </a:lnTo>
                <a:lnTo>
                  <a:pt x="250245" y="266785"/>
                </a:lnTo>
                <a:lnTo>
                  <a:pt x="251756" y="262264"/>
                </a:lnTo>
                <a:lnTo>
                  <a:pt x="253267" y="259242"/>
                </a:lnTo>
                <a:lnTo>
                  <a:pt x="254766" y="254721"/>
                </a:lnTo>
                <a:lnTo>
                  <a:pt x="254766" y="223075"/>
                </a:lnTo>
                <a:lnTo>
                  <a:pt x="253267" y="218554"/>
                </a:lnTo>
                <a:lnTo>
                  <a:pt x="251756" y="212521"/>
                </a:lnTo>
                <a:lnTo>
                  <a:pt x="251756" y="208001"/>
                </a:lnTo>
                <a:lnTo>
                  <a:pt x="250245" y="203480"/>
                </a:lnTo>
                <a:lnTo>
                  <a:pt x="250245" y="197447"/>
                </a:lnTo>
                <a:lnTo>
                  <a:pt x="248746" y="194438"/>
                </a:lnTo>
                <a:lnTo>
                  <a:pt x="170356" y="251711"/>
                </a:lnTo>
                <a:lnTo>
                  <a:pt x="171854" y="248702"/>
                </a:lnTo>
                <a:lnTo>
                  <a:pt x="171854" y="245679"/>
                </a:lnTo>
                <a:lnTo>
                  <a:pt x="173366" y="241158"/>
                </a:lnTo>
                <a:lnTo>
                  <a:pt x="173366" y="238149"/>
                </a:lnTo>
                <a:lnTo>
                  <a:pt x="174877" y="235139"/>
                </a:lnTo>
                <a:lnTo>
                  <a:pt x="174877" y="232116"/>
                </a:lnTo>
                <a:lnTo>
                  <a:pt x="176376" y="229107"/>
                </a:lnTo>
                <a:lnTo>
                  <a:pt x="176376" y="224586"/>
                </a:lnTo>
                <a:lnTo>
                  <a:pt x="177887" y="221563"/>
                </a:lnTo>
                <a:lnTo>
                  <a:pt x="177887" y="218554"/>
                </a:lnTo>
                <a:lnTo>
                  <a:pt x="179399" y="214033"/>
                </a:lnTo>
                <a:lnTo>
                  <a:pt x="180898" y="211023"/>
                </a:lnTo>
                <a:lnTo>
                  <a:pt x="180898" y="201968"/>
                </a:lnTo>
                <a:lnTo>
                  <a:pt x="182409" y="198959"/>
                </a:lnTo>
                <a:lnTo>
                  <a:pt x="182409" y="194438"/>
                </a:lnTo>
                <a:lnTo>
                  <a:pt x="183920" y="191428"/>
                </a:lnTo>
                <a:lnTo>
                  <a:pt x="183920" y="186907"/>
                </a:lnTo>
                <a:lnTo>
                  <a:pt x="185419" y="183885"/>
                </a:lnTo>
                <a:lnTo>
                  <a:pt x="185419" y="180875"/>
                </a:lnTo>
                <a:lnTo>
                  <a:pt x="186930" y="176354"/>
                </a:lnTo>
                <a:lnTo>
                  <a:pt x="186930" y="170322"/>
                </a:lnTo>
                <a:lnTo>
                  <a:pt x="188442" y="164290"/>
                </a:lnTo>
                <a:lnTo>
                  <a:pt x="188442" y="156759"/>
                </a:lnTo>
                <a:lnTo>
                  <a:pt x="186930" y="155248"/>
                </a:lnTo>
                <a:lnTo>
                  <a:pt x="186930" y="146206"/>
                </a:lnTo>
                <a:lnTo>
                  <a:pt x="185419" y="143196"/>
                </a:lnTo>
                <a:lnTo>
                  <a:pt x="185419" y="137164"/>
                </a:lnTo>
                <a:lnTo>
                  <a:pt x="183920" y="134142"/>
                </a:lnTo>
                <a:lnTo>
                  <a:pt x="183920" y="131132"/>
                </a:lnTo>
                <a:lnTo>
                  <a:pt x="182409" y="128122"/>
                </a:lnTo>
                <a:lnTo>
                  <a:pt x="182409" y="125100"/>
                </a:lnTo>
                <a:lnTo>
                  <a:pt x="180898" y="122090"/>
                </a:lnTo>
                <a:lnTo>
                  <a:pt x="180898" y="119080"/>
                </a:lnTo>
                <a:lnTo>
                  <a:pt x="179399" y="116058"/>
                </a:lnTo>
                <a:lnTo>
                  <a:pt x="179399" y="113048"/>
                </a:lnTo>
                <a:lnTo>
                  <a:pt x="177887" y="110039"/>
                </a:lnTo>
                <a:lnTo>
                  <a:pt x="177887" y="107016"/>
                </a:lnTo>
                <a:lnTo>
                  <a:pt x="176376" y="104006"/>
                </a:lnTo>
                <a:lnTo>
                  <a:pt x="176376" y="100984"/>
                </a:lnTo>
                <a:lnTo>
                  <a:pt x="174877" y="96463"/>
                </a:lnTo>
                <a:lnTo>
                  <a:pt x="173366" y="91942"/>
                </a:lnTo>
                <a:lnTo>
                  <a:pt x="171854" y="88932"/>
                </a:lnTo>
                <a:lnTo>
                  <a:pt x="171854" y="82900"/>
                </a:lnTo>
                <a:lnTo>
                  <a:pt x="94976" y="153737"/>
                </a:lnTo>
                <a:lnTo>
                  <a:pt x="81411" y="0"/>
                </a:lnTo>
                <a:lnTo>
                  <a:pt x="79900" y="0"/>
                </a:lnTo>
                <a:lnTo>
                  <a:pt x="76877" y="3022"/>
                </a:lnTo>
                <a:lnTo>
                  <a:pt x="73867" y="6032"/>
                </a:lnTo>
                <a:lnTo>
                  <a:pt x="70857" y="9041"/>
                </a:lnTo>
                <a:lnTo>
                  <a:pt x="67834" y="12064"/>
                </a:lnTo>
                <a:close/>
              </a:path>
            </a:pathLst>
          </a:custGeom>
          <a:solidFill>
            <a:srgbClr val="F97C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359512" y="1864472"/>
            <a:ext cx="200503" cy="265274"/>
          </a:xfrm>
          <a:custGeom>
            <a:avLst/>
            <a:gdLst/>
            <a:ahLst/>
            <a:cxnLst/>
            <a:rect l="l" t="t" r="r" b="b"/>
            <a:pathLst>
              <a:path w="200503" h="265274">
                <a:moveTo>
                  <a:pt x="197480" y="158258"/>
                </a:moveTo>
                <a:lnTo>
                  <a:pt x="195981" y="153737"/>
                </a:lnTo>
                <a:lnTo>
                  <a:pt x="195981" y="152225"/>
                </a:lnTo>
                <a:lnTo>
                  <a:pt x="134166" y="197447"/>
                </a:lnTo>
                <a:lnTo>
                  <a:pt x="134166" y="195936"/>
                </a:lnTo>
                <a:lnTo>
                  <a:pt x="135677" y="191415"/>
                </a:lnTo>
                <a:lnTo>
                  <a:pt x="135677" y="188393"/>
                </a:lnTo>
                <a:lnTo>
                  <a:pt x="137189" y="183872"/>
                </a:lnTo>
                <a:lnTo>
                  <a:pt x="138687" y="179351"/>
                </a:lnTo>
                <a:lnTo>
                  <a:pt x="140199" y="174830"/>
                </a:lnTo>
                <a:lnTo>
                  <a:pt x="141710" y="168811"/>
                </a:lnTo>
                <a:lnTo>
                  <a:pt x="141710" y="159756"/>
                </a:lnTo>
                <a:lnTo>
                  <a:pt x="143209" y="156746"/>
                </a:lnTo>
                <a:lnTo>
                  <a:pt x="143209" y="153737"/>
                </a:lnTo>
                <a:lnTo>
                  <a:pt x="144720" y="150714"/>
                </a:lnTo>
                <a:lnTo>
                  <a:pt x="144720" y="147705"/>
                </a:lnTo>
                <a:lnTo>
                  <a:pt x="146232" y="144695"/>
                </a:lnTo>
                <a:lnTo>
                  <a:pt x="146232" y="138663"/>
                </a:lnTo>
                <a:lnTo>
                  <a:pt x="147743" y="134142"/>
                </a:lnTo>
                <a:lnTo>
                  <a:pt x="147743" y="122077"/>
                </a:lnTo>
                <a:lnTo>
                  <a:pt x="146232" y="117556"/>
                </a:lnTo>
                <a:lnTo>
                  <a:pt x="146232" y="108515"/>
                </a:lnTo>
                <a:lnTo>
                  <a:pt x="144720" y="102482"/>
                </a:lnTo>
                <a:lnTo>
                  <a:pt x="143209" y="97962"/>
                </a:lnTo>
                <a:lnTo>
                  <a:pt x="141710" y="93441"/>
                </a:lnTo>
                <a:lnTo>
                  <a:pt x="141710" y="88920"/>
                </a:lnTo>
                <a:lnTo>
                  <a:pt x="140199" y="84399"/>
                </a:lnTo>
                <a:lnTo>
                  <a:pt x="138687" y="79878"/>
                </a:lnTo>
                <a:lnTo>
                  <a:pt x="137189" y="75357"/>
                </a:lnTo>
                <a:lnTo>
                  <a:pt x="137189" y="72347"/>
                </a:lnTo>
                <a:lnTo>
                  <a:pt x="135677" y="69325"/>
                </a:lnTo>
                <a:lnTo>
                  <a:pt x="135677" y="64804"/>
                </a:lnTo>
                <a:lnTo>
                  <a:pt x="73874" y="120579"/>
                </a:lnTo>
                <a:lnTo>
                  <a:pt x="63320" y="0"/>
                </a:lnTo>
                <a:lnTo>
                  <a:pt x="61809" y="0"/>
                </a:lnTo>
                <a:lnTo>
                  <a:pt x="57287" y="4520"/>
                </a:lnTo>
                <a:lnTo>
                  <a:pt x="55776" y="6019"/>
                </a:lnTo>
                <a:lnTo>
                  <a:pt x="52765" y="9041"/>
                </a:lnTo>
                <a:lnTo>
                  <a:pt x="49743" y="12051"/>
                </a:lnTo>
                <a:lnTo>
                  <a:pt x="46733" y="15074"/>
                </a:lnTo>
                <a:lnTo>
                  <a:pt x="43722" y="18083"/>
                </a:lnTo>
                <a:lnTo>
                  <a:pt x="39201" y="22604"/>
                </a:lnTo>
                <a:lnTo>
                  <a:pt x="36178" y="25614"/>
                </a:lnTo>
                <a:lnTo>
                  <a:pt x="33168" y="28636"/>
                </a:lnTo>
                <a:lnTo>
                  <a:pt x="30145" y="33157"/>
                </a:lnTo>
                <a:lnTo>
                  <a:pt x="27135" y="36167"/>
                </a:lnTo>
                <a:lnTo>
                  <a:pt x="24125" y="39189"/>
                </a:lnTo>
                <a:lnTo>
                  <a:pt x="22613" y="43710"/>
                </a:lnTo>
                <a:lnTo>
                  <a:pt x="21102" y="45209"/>
                </a:lnTo>
                <a:lnTo>
                  <a:pt x="19603" y="49730"/>
                </a:lnTo>
                <a:lnTo>
                  <a:pt x="16581" y="54251"/>
                </a:lnTo>
                <a:lnTo>
                  <a:pt x="15069" y="58772"/>
                </a:lnTo>
                <a:lnTo>
                  <a:pt x="13570" y="63293"/>
                </a:lnTo>
                <a:lnTo>
                  <a:pt x="12059" y="67826"/>
                </a:lnTo>
                <a:lnTo>
                  <a:pt x="12059" y="70836"/>
                </a:lnTo>
                <a:lnTo>
                  <a:pt x="10548" y="73846"/>
                </a:lnTo>
                <a:lnTo>
                  <a:pt x="10548" y="79878"/>
                </a:lnTo>
                <a:lnTo>
                  <a:pt x="7537" y="85910"/>
                </a:lnTo>
                <a:lnTo>
                  <a:pt x="6030" y="91942"/>
                </a:lnTo>
                <a:lnTo>
                  <a:pt x="6030" y="97962"/>
                </a:lnTo>
                <a:lnTo>
                  <a:pt x="4522" y="99473"/>
                </a:lnTo>
                <a:lnTo>
                  <a:pt x="4522" y="102482"/>
                </a:lnTo>
                <a:lnTo>
                  <a:pt x="3015" y="108515"/>
                </a:lnTo>
                <a:lnTo>
                  <a:pt x="3015" y="113036"/>
                </a:lnTo>
                <a:lnTo>
                  <a:pt x="1507" y="119068"/>
                </a:lnTo>
                <a:lnTo>
                  <a:pt x="1507" y="123589"/>
                </a:lnTo>
                <a:lnTo>
                  <a:pt x="0" y="128110"/>
                </a:lnTo>
                <a:lnTo>
                  <a:pt x="0" y="138663"/>
                </a:lnTo>
                <a:lnTo>
                  <a:pt x="1507" y="143184"/>
                </a:lnTo>
                <a:lnTo>
                  <a:pt x="1507" y="149216"/>
                </a:lnTo>
                <a:lnTo>
                  <a:pt x="3015" y="153737"/>
                </a:lnTo>
                <a:lnTo>
                  <a:pt x="6030" y="159756"/>
                </a:lnTo>
                <a:lnTo>
                  <a:pt x="7537" y="165788"/>
                </a:lnTo>
                <a:lnTo>
                  <a:pt x="9049" y="170309"/>
                </a:lnTo>
                <a:lnTo>
                  <a:pt x="12059" y="174830"/>
                </a:lnTo>
                <a:lnTo>
                  <a:pt x="13570" y="179351"/>
                </a:lnTo>
                <a:lnTo>
                  <a:pt x="16581" y="185383"/>
                </a:lnTo>
                <a:lnTo>
                  <a:pt x="19603" y="188393"/>
                </a:lnTo>
                <a:lnTo>
                  <a:pt x="22613" y="191415"/>
                </a:lnTo>
                <a:lnTo>
                  <a:pt x="24125" y="194425"/>
                </a:lnTo>
                <a:lnTo>
                  <a:pt x="27135" y="197447"/>
                </a:lnTo>
                <a:lnTo>
                  <a:pt x="27135" y="200457"/>
                </a:lnTo>
                <a:lnTo>
                  <a:pt x="28646" y="203467"/>
                </a:lnTo>
                <a:lnTo>
                  <a:pt x="30145" y="204978"/>
                </a:lnTo>
                <a:lnTo>
                  <a:pt x="31657" y="207988"/>
                </a:lnTo>
                <a:lnTo>
                  <a:pt x="34667" y="211010"/>
                </a:lnTo>
                <a:lnTo>
                  <a:pt x="36178" y="214020"/>
                </a:lnTo>
                <a:lnTo>
                  <a:pt x="39201" y="217042"/>
                </a:lnTo>
                <a:lnTo>
                  <a:pt x="42211" y="220052"/>
                </a:lnTo>
                <a:lnTo>
                  <a:pt x="45221" y="224573"/>
                </a:lnTo>
                <a:lnTo>
                  <a:pt x="49743" y="227583"/>
                </a:lnTo>
                <a:lnTo>
                  <a:pt x="54264" y="233615"/>
                </a:lnTo>
                <a:lnTo>
                  <a:pt x="55776" y="235126"/>
                </a:lnTo>
                <a:lnTo>
                  <a:pt x="58798" y="238136"/>
                </a:lnTo>
                <a:lnTo>
                  <a:pt x="61809" y="239647"/>
                </a:lnTo>
                <a:lnTo>
                  <a:pt x="64819" y="242657"/>
                </a:lnTo>
                <a:lnTo>
                  <a:pt x="67841" y="244168"/>
                </a:lnTo>
                <a:lnTo>
                  <a:pt x="70852" y="245679"/>
                </a:lnTo>
                <a:lnTo>
                  <a:pt x="73874" y="247178"/>
                </a:lnTo>
                <a:lnTo>
                  <a:pt x="78396" y="250200"/>
                </a:lnTo>
                <a:lnTo>
                  <a:pt x="81406" y="251699"/>
                </a:lnTo>
                <a:lnTo>
                  <a:pt x="84416" y="253210"/>
                </a:lnTo>
                <a:lnTo>
                  <a:pt x="88938" y="254721"/>
                </a:lnTo>
                <a:lnTo>
                  <a:pt x="93472" y="256220"/>
                </a:lnTo>
                <a:lnTo>
                  <a:pt x="96482" y="256220"/>
                </a:lnTo>
                <a:lnTo>
                  <a:pt x="101004" y="257731"/>
                </a:lnTo>
                <a:lnTo>
                  <a:pt x="104014" y="259242"/>
                </a:lnTo>
                <a:lnTo>
                  <a:pt x="108535" y="259242"/>
                </a:lnTo>
                <a:lnTo>
                  <a:pt x="111558" y="260741"/>
                </a:lnTo>
                <a:lnTo>
                  <a:pt x="116080" y="260741"/>
                </a:lnTo>
                <a:lnTo>
                  <a:pt x="119090" y="262252"/>
                </a:lnTo>
                <a:lnTo>
                  <a:pt x="126634" y="262252"/>
                </a:lnTo>
                <a:lnTo>
                  <a:pt x="129644" y="263763"/>
                </a:lnTo>
                <a:lnTo>
                  <a:pt x="140199" y="263763"/>
                </a:lnTo>
                <a:lnTo>
                  <a:pt x="143209" y="265274"/>
                </a:lnTo>
                <a:lnTo>
                  <a:pt x="158285" y="265274"/>
                </a:lnTo>
                <a:lnTo>
                  <a:pt x="161308" y="263763"/>
                </a:lnTo>
                <a:lnTo>
                  <a:pt x="162806" y="260741"/>
                </a:lnTo>
                <a:lnTo>
                  <a:pt x="165829" y="259242"/>
                </a:lnTo>
                <a:lnTo>
                  <a:pt x="168839" y="256220"/>
                </a:lnTo>
                <a:lnTo>
                  <a:pt x="171862" y="253210"/>
                </a:lnTo>
                <a:lnTo>
                  <a:pt x="174872" y="250200"/>
                </a:lnTo>
                <a:lnTo>
                  <a:pt x="177882" y="248689"/>
                </a:lnTo>
                <a:lnTo>
                  <a:pt x="180905" y="245679"/>
                </a:lnTo>
                <a:lnTo>
                  <a:pt x="182417" y="241158"/>
                </a:lnTo>
                <a:lnTo>
                  <a:pt x="183915" y="239647"/>
                </a:lnTo>
                <a:lnTo>
                  <a:pt x="185427" y="236625"/>
                </a:lnTo>
                <a:lnTo>
                  <a:pt x="186938" y="233615"/>
                </a:lnTo>
                <a:lnTo>
                  <a:pt x="188437" y="230605"/>
                </a:lnTo>
                <a:lnTo>
                  <a:pt x="189948" y="226084"/>
                </a:lnTo>
                <a:lnTo>
                  <a:pt x="191460" y="223062"/>
                </a:lnTo>
                <a:lnTo>
                  <a:pt x="191460" y="220052"/>
                </a:lnTo>
                <a:lnTo>
                  <a:pt x="194470" y="217042"/>
                </a:lnTo>
                <a:lnTo>
                  <a:pt x="194470" y="214020"/>
                </a:lnTo>
                <a:lnTo>
                  <a:pt x="195981" y="209499"/>
                </a:lnTo>
                <a:lnTo>
                  <a:pt x="197480" y="206489"/>
                </a:lnTo>
                <a:lnTo>
                  <a:pt x="198991" y="203467"/>
                </a:lnTo>
                <a:lnTo>
                  <a:pt x="198991" y="198946"/>
                </a:lnTo>
                <a:lnTo>
                  <a:pt x="200503" y="195936"/>
                </a:lnTo>
                <a:lnTo>
                  <a:pt x="200503" y="170309"/>
                </a:lnTo>
                <a:lnTo>
                  <a:pt x="198991" y="167299"/>
                </a:lnTo>
                <a:lnTo>
                  <a:pt x="198991" y="162779"/>
                </a:lnTo>
                <a:lnTo>
                  <a:pt x="197480" y="159756"/>
                </a:lnTo>
                <a:lnTo>
                  <a:pt x="197480" y="158258"/>
                </a:lnTo>
                <a:close/>
              </a:path>
            </a:pathLst>
          </a:custGeom>
          <a:solidFill>
            <a:srgbClr val="FF914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263031" y="1558497"/>
            <a:ext cx="437177" cy="581790"/>
          </a:xfrm>
          <a:custGeom>
            <a:avLst/>
            <a:gdLst/>
            <a:ahLst/>
            <a:cxnLst/>
            <a:rect l="l" t="t" r="r" b="b"/>
            <a:pathLst>
              <a:path w="437177" h="581790">
                <a:moveTo>
                  <a:pt x="298495" y="260753"/>
                </a:moveTo>
                <a:lnTo>
                  <a:pt x="298495" y="265274"/>
                </a:lnTo>
                <a:lnTo>
                  <a:pt x="299994" y="269795"/>
                </a:lnTo>
                <a:lnTo>
                  <a:pt x="299994" y="284869"/>
                </a:lnTo>
                <a:lnTo>
                  <a:pt x="301505" y="290901"/>
                </a:lnTo>
                <a:lnTo>
                  <a:pt x="301505" y="311995"/>
                </a:lnTo>
                <a:lnTo>
                  <a:pt x="299994" y="316516"/>
                </a:lnTo>
                <a:lnTo>
                  <a:pt x="299994" y="339133"/>
                </a:lnTo>
                <a:lnTo>
                  <a:pt x="298495" y="345165"/>
                </a:lnTo>
                <a:lnTo>
                  <a:pt x="298495" y="351185"/>
                </a:lnTo>
                <a:lnTo>
                  <a:pt x="296984" y="357217"/>
                </a:lnTo>
                <a:lnTo>
                  <a:pt x="296984" y="361738"/>
                </a:lnTo>
                <a:lnTo>
                  <a:pt x="295473" y="367770"/>
                </a:lnTo>
                <a:lnTo>
                  <a:pt x="293961" y="372291"/>
                </a:lnTo>
                <a:lnTo>
                  <a:pt x="292462" y="378323"/>
                </a:lnTo>
                <a:lnTo>
                  <a:pt x="290951" y="384342"/>
                </a:lnTo>
                <a:lnTo>
                  <a:pt x="289440" y="390374"/>
                </a:lnTo>
                <a:lnTo>
                  <a:pt x="287941" y="394895"/>
                </a:lnTo>
                <a:lnTo>
                  <a:pt x="286429" y="400928"/>
                </a:lnTo>
                <a:lnTo>
                  <a:pt x="284918" y="406960"/>
                </a:lnTo>
                <a:lnTo>
                  <a:pt x="281908" y="411481"/>
                </a:lnTo>
                <a:lnTo>
                  <a:pt x="280397" y="417500"/>
                </a:lnTo>
                <a:lnTo>
                  <a:pt x="277386" y="422034"/>
                </a:lnTo>
                <a:lnTo>
                  <a:pt x="275875" y="428053"/>
                </a:lnTo>
                <a:lnTo>
                  <a:pt x="272865" y="432574"/>
                </a:lnTo>
                <a:lnTo>
                  <a:pt x="269842" y="438606"/>
                </a:lnTo>
                <a:lnTo>
                  <a:pt x="266832" y="443127"/>
                </a:lnTo>
                <a:lnTo>
                  <a:pt x="296984" y="462722"/>
                </a:lnTo>
                <a:lnTo>
                  <a:pt x="408536" y="357217"/>
                </a:lnTo>
                <a:lnTo>
                  <a:pt x="408536" y="369268"/>
                </a:lnTo>
                <a:lnTo>
                  <a:pt x="410048" y="373802"/>
                </a:lnTo>
                <a:lnTo>
                  <a:pt x="410048" y="422034"/>
                </a:lnTo>
                <a:lnTo>
                  <a:pt x="408536" y="426555"/>
                </a:lnTo>
                <a:lnTo>
                  <a:pt x="408536" y="440117"/>
                </a:lnTo>
                <a:lnTo>
                  <a:pt x="407037" y="444638"/>
                </a:lnTo>
                <a:lnTo>
                  <a:pt x="407037" y="449159"/>
                </a:lnTo>
                <a:lnTo>
                  <a:pt x="405526" y="453680"/>
                </a:lnTo>
                <a:lnTo>
                  <a:pt x="404015" y="458201"/>
                </a:lnTo>
                <a:lnTo>
                  <a:pt x="402503" y="462722"/>
                </a:lnTo>
                <a:lnTo>
                  <a:pt x="402503" y="467243"/>
                </a:lnTo>
                <a:lnTo>
                  <a:pt x="401005" y="471764"/>
                </a:lnTo>
                <a:lnTo>
                  <a:pt x="399493" y="476285"/>
                </a:lnTo>
                <a:lnTo>
                  <a:pt x="397982" y="480806"/>
                </a:lnTo>
                <a:lnTo>
                  <a:pt x="396483" y="485327"/>
                </a:lnTo>
                <a:lnTo>
                  <a:pt x="393460" y="489848"/>
                </a:lnTo>
                <a:lnTo>
                  <a:pt x="391961" y="494369"/>
                </a:lnTo>
                <a:lnTo>
                  <a:pt x="390450" y="497391"/>
                </a:lnTo>
                <a:lnTo>
                  <a:pt x="387440" y="503423"/>
                </a:lnTo>
                <a:lnTo>
                  <a:pt x="385929" y="506433"/>
                </a:lnTo>
                <a:lnTo>
                  <a:pt x="382906" y="510954"/>
                </a:lnTo>
                <a:lnTo>
                  <a:pt x="379896" y="515475"/>
                </a:lnTo>
                <a:lnTo>
                  <a:pt x="378384" y="519996"/>
                </a:lnTo>
                <a:lnTo>
                  <a:pt x="373863" y="524517"/>
                </a:lnTo>
                <a:lnTo>
                  <a:pt x="370853" y="527539"/>
                </a:lnTo>
                <a:lnTo>
                  <a:pt x="367830" y="532060"/>
                </a:lnTo>
                <a:lnTo>
                  <a:pt x="364820" y="536581"/>
                </a:lnTo>
                <a:lnTo>
                  <a:pt x="360298" y="539591"/>
                </a:lnTo>
                <a:lnTo>
                  <a:pt x="357288" y="542600"/>
                </a:lnTo>
                <a:lnTo>
                  <a:pt x="352766" y="545623"/>
                </a:lnTo>
                <a:lnTo>
                  <a:pt x="349744" y="550144"/>
                </a:lnTo>
                <a:lnTo>
                  <a:pt x="345222" y="551655"/>
                </a:lnTo>
                <a:lnTo>
                  <a:pt x="340701" y="554665"/>
                </a:lnTo>
                <a:lnTo>
                  <a:pt x="334668" y="557674"/>
                </a:lnTo>
                <a:lnTo>
                  <a:pt x="330146" y="560697"/>
                </a:lnTo>
                <a:lnTo>
                  <a:pt x="324113" y="563707"/>
                </a:lnTo>
                <a:lnTo>
                  <a:pt x="319592" y="565218"/>
                </a:lnTo>
                <a:lnTo>
                  <a:pt x="313559" y="568228"/>
                </a:lnTo>
                <a:lnTo>
                  <a:pt x="307538" y="569739"/>
                </a:lnTo>
                <a:lnTo>
                  <a:pt x="345222" y="581790"/>
                </a:lnTo>
                <a:lnTo>
                  <a:pt x="345222" y="580292"/>
                </a:lnTo>
                <a:lnTo>
                  <a:pt x="348232" y="578781"/>
                </a:lnTo>
                <a:lnTo>
                  <a:pt x="351255" y="577269"/>
                </a:lnTo>
                <a:lnTo>
                  <a:pt x="354265" y="574260"/>
                </a:lnTo>
                <a:lnTo>
                  <a:pt x="358787" y="569739"/>
                </a:lnTo>
                <a:lnTo>
                  <a:pt x="364820" y="566716"/>
                </a:lnTo>
                <a:lnTo>
                  <a:pt x="367830" y="563707"/>
                </a:lnTo>
                <a:lnTo>
                  <a:pt x="370853" y="560697"/>
                </a:lnTo>
                <a:lnTo>
                  <a:pt x="373863" y="557674"/>
                </a:lnTo>
                <a:lnTo>
                  <a:pt x="376885" y="554665"/>
                </a:lnTo>
                <a:lnTo>
                  <a:pt x="379896" y="550144"/>
                </a:lnTo>
                <a:lnTo>
                  <a:pt x="382906" y="547134"/>
                </a:lnTo>
                <a:lnTo>
                  <a:pt x="387440" y="542600"/>
                </a:lnTo>
                <a:lnTo>
                  <a:pt x="390450" y="538080"/>
                </a:lnTo>
                <a:lnTo>
                  <a:pt x="393460" y="533559"/>
                </a:lnTo>
                <a:lnTo>
                  <a:pt x="396483" y="529038"/>
                </a:lnTo>
                <a:lnTo>
                  <a:pt x="399493" y="524517"/>
                </a:lnTo>
                <a:lnTo>
                  <a:pt x="402503" y="519996"/>
                </a:lnTo>
                <a:lnTo>
                  <a:pt x="405526" y="513964"/>
                </a:lnTo>
                <a:lnTo>
                  <a:pt x="408536" y="509443"/>
                </a:lnTo>
                <a:lnTo>
                  <a:pt x="410048" y="504922"/>
                </a:lnTo>
                <a:lnTo>
                  <a:pt x="411559" y="503423"/>
                </a:lnTo>
                <a:lnTo>
                  <a:pt x="413058" y="500401"/>
                </a:lnTo>
                <a:lnTo>
                  <a:pt x="414569" y="497391"/>
                </a:lnTo>
                <a:lnTo>
                  <a:pt x="416081" y="494369"/>
                </a:lnTo>
                <a:lnTo>
                  <a:pt x="417579" y="491359"/>
                </a:lnTo>
                <a:lnTo>
                  <a:pt x="417579" y="486838"/>
                </a:lnTo>
                <a:lnTo>
                  <a:pt x="419091" y="483828"/>
                </a:lnTo>
                <a:lnTo>
                  <a:pt x="420602" y="480806"/>
                </a:lnTo>
                <a:lnTo>
                  <a:pt x="422101" y="477796"/>
                </a:lnTo>
                <a:lnTo>
                  <a:pt x="422101" y="474786"/>
                </a:lnTo>
                <a:lnTo>
                  <a:pt x="425124" y="471764"/>
                </a:lnTo>
                <a:lnTo>
                  <a:pt x="425124" y="467243"/>
                </a:lnTo>
                <a:lnTo>
                  <a:pt x="426635" y="462722"/>
                </a:lnTo>
                <a:lnTo>
                  <a:pt x="426635" y="458201"/>
                </a:lnTo>
                <a:lnTo>
                  <a:pt x="428134" y="455192"/>
                </a:lnTo>
                <a:lnTo>
                  <a:pt x="429645" y="450671"/>
                </a:lnTo>
                <a:lnTo>
                  <a:pt x="429645" y="446150"/>
                </a:lnTo>
                <a:lnTo>
                  <a:pt x="431157" y="441616"/>
                </a:lnTo>
                <a:lnTo>
                  <a:pt x="432655" y="437095"/>
                </a:lnTo>
                <a:lnTo>
                  <a:pt x="432655" y="432574"/>
                </a:lnTo>
                <a:lnTo>
                  <a:pt x="434167" y="428053"/>
                </a:lnTo>
                <a:lnTo>
                  <a:pt x="434167" y="422034"/>
                </a:lnTo>
                <a:lnTo>
                  <a:pt x="435678" y="417500"/>
                </a:lnTo>
                <a:lnTo>
                  <a:pt x="435678" y="411481"/>
                </a:lnTo>
                <a:lnTo>
                  <a:pt x="437177" y="406960"/>
                </a:lnTo>
                <a:lnTo>
                  <a:pt x="437177" y="376812"/>
                </a:lnTo>
                <a:lnTo>
                  <a:pt x="435678" y="370780"/>
                </a:lnTo>
                <a:lnTo>
                  <a:pt x="435678" y="364747"/>
                </a:lnTo>
                <a:lnTo>
                  <a:pt x="434167" y="360227"/>
                </a:lnTo>
                <a:lnTo>
                  <a:pt x="432655" y="355706"/>
                </a:lnTo>
                <a:lnTo>
                  <a:pt x="431157" y="349686"/>
                </a:lnTo>
                <a:lnTo>
                  <a:pt x="429645" y="345165"/>
                </a:lnTo>
                <a:lnTo>
                  <a:pt x="426635" y="340632"/>
                </a:lnTo>
                <a:lnTo>
                  <a:pt x="425124" y="334612"/>
                </a:lnTo>
                <a:lnTo>
                  <a:pt x="422101" y="330091"/>
                </a:lnTo>
                <a:lnTo>
                  <a:pt x="419091" y="325570"/>
                </a:lnTo>
                <a:lnTo>
                  <a:pt x="416081" y="321049"/>
                </a:lnTo>
                <a:lnTo>
                  <a:pt x="413058" y="316516"/>
                </a:lnTo>
                <a:lnTo>
                  <a:pt x="299994" y="420523"/>
                </a:lnTo>
                <a:lnTo>
                  <a:pt x="299994" y="419011"/>
                </a:lnTo>
                <a:lnTo>
                  <a:pt x="303017" y="414490"/>
                </a:lnTo>
                <a:lnTo>
                  <a:pt x="303017" y="409969"/>
                </a:lnTo>
                <a:lnTo>
                  <a:pt x="304516" y="406960"/>
                </a:lnTo>
                <a:lnTo>
                  <a:pt x="307538" y="402439"/>
                </a:lnTo>
                <a:lnTo>
                  <a:pt x="310549" y="397918"/>
                </a:lnTo>
                <a:lnTo>
                  <a:pt x="310549" y="394895"/>
                </a:lnTo>
                <a:lnTo>
                  <a:pt x="312060" y="391886"/>
                </a:lnTo>
                <a:lnTo>
                  <a:pt x="312060" y="388863"/>
                </a:lnTo>
                <a:lnTo>
                  <a:pt x="313559" y="385854"/>
                </a:lnTo>
                <a:lnTo>
                  <a:pt x="315070" y="382844"/>
                </a:lnTo>
                <a:lnTo>
                  <a:pt x="315070" y="379821"/>
                </a:lnTo>
                <a:lnTo>
                  <a:pt x="316581" y="375300"/>
                </a:lnTo>
                <a:lnTo>
                  <a:pt x="318093" y="372291"/>
                </a:lnTo>
                <a:lnTo>
                  <a:pt x="319592" y="367770"/>
                </a:lnTo>
                <a:lnTo>
                  <a:pt x="321103" y="363249"/>
                </a:lnTo>
                <a:lnTo>
                  <a:pt x="321103" y="360226"/>
                </a:lnTo>
                <a:lnTo>
                  <a:pt x="322614" y="355706"/>
                </a:lnTo>
                <a:lnTo>
                  <a:pt x="322614" y="351185"/>
                </a:lnTo>
                <a:lnTo>
                  <a:pt x="324113" y="348175"/>
                </a:lnTo>
                <a:lnTo>
                  <a:pt x="325625" y="342143"/>
                </a:lnTo>
                <a:lnTo>
                  <a:pt x="325625" y="339133"/>
                </a:lnTo>
                <a:lnTo>
                  <a:pt x="327136" y="333101"/>
                </a:lnTo>
                <a:lnTo>
                  <a:pt x="327136" y="328580"/>
                </a:lnTo>
                <a:lnTo>
                  <a:pt x="328635" y="322548"/>
                </a:lnTo>
                <a:lnTo>
                  <a:pt x="328635" y="305975"/>
                </a:lnTo>
                <a:lnTo>
                  <a:pt x="330146" y="301454"/>
                </a:lnTo>
                <a:lnTo>
                  <a:pt x="330146" y="272818"/>
                </a:lnTo>
                <a:lnTo>
                  <a:pt x="328635" y="265274"/>
                </a:lnTo>
                <a:lnTo>
                  <a:pt x="328635" y="253223"/>
                </a:lnTo>
                <a:lnTo>
                  <a:pt x="327136" y="247190"/>
                </a:lnTo>
                <a:lnTo>
                  <a:pt x="325625" y="239647"/>
                </a:lnTo>
                <a:lnTo>
                  <a:pt x="324113" y="232116"/>
                </a:lnTo>
                <a:lnTo>
                  <a:pt x="322614" y="226084"/>
                </a:lnTo>
                <a:lnTo>
                  <a:pt x="322614" y="220052"/>
                </a:lnTo>
                <a:lnTo>
                  <a:pt x="321103" y="212521"/>
                </a:lnTo>
                <a:lnTo>
                  <a:pt x="319592" y="204991"/>
                </a:lnTo>
                <a:lnTo>
                  <a:pt x="316581" y="197447"/>
                </a:lnTo>
                <a:lnTo>
                  <a:pt x="315070" y="191415"/>
                </a:lnTo>
                <a:lnTo>
                  <a:pt x="312060" y="182373"/>
                </a:lnTo>
                <a:lnTo>
                  <a:pt x="310549" y="174843"/>
                </a:lnTo>
                <a:lnTo>
                  <a:pt x="307538" y="168811"/>
                </a:lnTo>
                <a:lnTo>
                  <a:pt x="304516" y="161280"/>
                </a:lnTo>
                <a:lnTo>
                  <a:pt x="301505" y="152238"/>
                </a:lnTo>
                <a:lnTo>
                  <a:pt x="298495" y="144695"/>
                </a:lnTo>
                <a:lnTo>
                  <a:pt x="295473" y="137164"/>
                </a:lnTo>
                <a:lnTo>
                  <a:pt x="292462" y="129621"/>
                </a:lnTo>
                <a:lnTo>
                  <a:pt x="168844" y="250200"/>
                </a:lnTo>
                <a:lnTo>
                  <a:pt x="150746" y="0"/>
                </a:lnTo>
                <a:lnTo>
                  <a:pt x="143214" y="4520"/>
                </a:lnTo>
                <a:lnTo>
                  <a:pt x="135682" y="10553"/>
                </a:lnTo>
                <a:lnTo>
                  <a:pt x="128138" y="16585"/>
                </a:lnTo>
                <a:lnTo>
                  <a:pt x="120606" y="22617"/>
                </a:lnTo>
                <a:lnTo>
                  <a:pt x="113062" y="28636"/>
                </a:lnTo>
                <a:lnTo>
                  <a:pt x="107029" y="34668"/>
                </a:lnTo>
                <a:lnTo>
                  <a:pt x="99496" y="42199"/>
                </a:lnTo>
                <a:lnTo>
                  <a:pt x="93466" y="48231"/>
                </a:lnTo>
                <a:lnTo>
                  <a:pt x="87435" y="54263"/>
                </a:lnTo>
                <a:lnTo>
                  <a:pt x="81406" y="61794"/>
                </a:lnTo>
                <a:lnTo>
                  <a:pt x="75376" y="69337"/>
                </a:lnTo>
                <a:lnTo>
                  <a:pt x="69345" y="76868"/>
                </a:lnTo>
                <a:lnTo>
                  <a:pt x="64822" y="84411"/>
                </a:lnTo>
                <a:lnTo>
                  <a:pt x="58792" y="93453"/>
                </a:lnTo>
                <a:lnTo>
                  <a:pt x="54271" y="100984"/>
                </a:lnTo>
                <a:lnTo>
                  <a:pt x="49748" y="108527"/>
                </a:lnTo>
                <a:lnTo>
                  <a:pt x="45225" y="116058"/>
                </a:lnTo>
                <a:lnTo>
                  <a:pt x="40702" y="123601"/>
                </a:lnTo>
                <a:lnTo>
                  <a:pt x="36179" y="132643"/>
                </a:lnTo>
                <a:lnTo>
                  <a:pt x="33164" y="140174"/>
                </a:lnTo>
                <a:lnTo>
                  <a:pt x="28643" y="147717"/>
                </a:lnTo>
                <a:lnTo>
                  <a:pt x="25627" y="156759"/>
                </a:lnTo>
                <a:lnTo>
                  <a:pt x="22612" y="165801"/>
                </a:lnTo>
                <a:lnTo>
                  <a:pt x="19597" y="173332"/>
                </a:lnTo>
                <a:lnTo>
                  <a:pt x="16582" y="182373"/>
                </a:lnTo>
                <a:lnTo>
                  <a:pt x="13567" y="191415"/>
                </a:lnTo>
                <a:lnTo>
                  <a:pt x="12059" y="198959"/>
                </a:lnTo>
                <a:lnTo>
                  <a:pt x="10551" y="208000"/>
                </a:lnTo>
                <a:lnTo>
                  <a:pt x="7536" y="217042"/>
                </a:lnTo>
                <a:lnTo>
                  <a:pt x="6029" y="226084"/>
                </a:lnTo>
                <a:lnTo>
                  <a:pt x="4521" y="233628"/>
                </a:lnTo>
                <a:lnTo>
                  <a:pt x="4521" y="242669"/>
                </a:lnTo>
                <a:lnTo>
                  <a:pt x="3015" y="250200"/>
                </a:lnTo>
                <a:lnTo>
                  <a:pt x="1507" y="259242"/>
                </a:lnTo>
                <a:lnTo>
                  <a:pt x="1507" y="275827"/>
                </a:lnTo>
                <a:lnTo>
                  <a:pt x="0" y="284869"/>
                </a:lnTo>
                <a:lnTo>
                  <a:pt x="0" y="301454"/>
                </a:lnTo>
                <a:lnTo>
                  <a:pt x="1507" y="310496"/>
                </a:lnTo>
                <a:lnTo>
                  <a:pt x="1507" y="318027"/>
                </a:lnTo>
                <a:lnTo>
                  <a:pt x="3015" y="325570"/>
                </a:lnTo>
                <a:lnTo>
                  <a:pt x="3015" y="333101"/>
                </a:lnTo>
                <a:lnTo>
                  <a:pt x="4521" y="342143"/>
                </a:lnTo>
                <a:lnTo>
                  <a:pt x="6029" y="349686"/>
                </a:lnTo>
                <a:lnTo>
                  <a:pt x="7536" y="357217"/>
                </a:lnTo>
                <a:lnTo>
                  <a:pt x="10551" y="363249"/>
                </a:lnTo>
                <a:lnTo>
                  <a:pt x="13567" y="372291"/>
                </a:lnTo>
                <a:lnTo>
                  <a:pt x="15074" y="378323"/>
                </a:lnTo>
                <a:lnTo>
                  <a:pt x="16582" y="385853"/>
                </a:lnTo>
                <a:lnTo>
                  <a:pt x="19597" y="391886"/>
                </a:lnTo>
                <a:lnTo>
                  <a:pt x="24120" y="399416"/>
                </a:lnTo>
                <a:lnTo>
                  <a:pt x="27135" y="405448"/>
                </a:lnTo>
                <a:lnTo>
                  <a:pt x="30149" y="411481"/>
                </a:lnTo>
                <a:lnTo>
                  <a:pt x="33164" y="419011"/>
                </a:lnTo>
                <a:lnTo>
                  <a:pt x="39195" y="425043"/>
                </a:lnTo>
                <a:lnTo>
                  <a:pt x="42210" y="429564"/>
                </a:lnTo>
                <a:lnTo>
                  <a:pt x="46733" y="435596"/>
                </a:lnTo>
                <a:lnTo>
                  <a:pt x="51255" y="440117"/>
                </a:lnTo>
                <a:lnTo>
                  <a:pt x="57284" y="446150"/>
                </a:lnTo>
                <a:lnTo>
                  <a:pt x="61807" y="450670"/>
                </a:lnTo>
                <a:lnTo>
                  <a:pt x="67838" y="455191"/>
                </a:lnTo>
                <a:lnTo>
                  <a:pt x="73868" y="461211"/>
                </a:lnTo>
                <a:lnTo>
                  <a:pt x="79898" y="465732"/>
                </a:lnTo>
                <a:lnTo>
                  <a:pt x="91958" y="437095"/>
                </a:lnTo>
                <a:lnTo>
                  <a:pt x="88943" y="434085"/>
                </a:lnTo>
                <a:lnTo>
                  <a:pt x="85928" y="431076"/>
                </a:lnTo>
                <a:lnTo>
                  <a:pt x="81406" y="426555"/>
                </a:lnTo>
                <a:lnTo>
                  <a:pt x="78391" y="423532"/>
                </a:lnTo>
                <a:lnTo>
                  <a:pt x="75376" y="420522"/>
                </a:lnTo>
                <a:lnTo>
                  <a:pt x="73868" y="417500"/>
                </a:lnTo>
                <a:lnTo>
                  <a:pt x="70853" y="414490"/>
                </a:lnTo>
                <a:lnTo>
                  <a:pt x="67838" y="409969"/>
                </a:lnTo>
                <a:lnTo>
                  <a:pt x="64822" y="405448"/>
                </a:lnTo>
                <a:lnTo>
                  <a:pt x="61807" y="400928"/>
                </a:lnTo>
                <a:lnTo>
                  <a:pt x="58792" y="396407"/>
                </a:lnTo>
                <a:lnTo>
                  <a:pt x="55778" y="391886"/>
                </a:lnTo>
                <a:lnTo>
                  <a:pt x="52763" y="385854"/>
                </a:lnTo>
                <a:lnTo>
                  <a:pt x="48240" y="381333"/>
                </a:lnTo>
                <a:lnTo>
                  <a:pt x="45225" y="375300"/>
                </a:lnTo>
                <a:lnTo>
                  <a:pt x="43717" y="372291"/>
                </a:lnTo>
                <a:lnTo>
                  <a:pt x="42210" y="369268"/>
                </a:lnTo>
                <a:lnTo>
                  <a:pt x="40702" y="366259"/>
                </a:lnTo>
                <a:lnTo>
                  <a:pt x="39195" y="363249"/>
                </a:lnTo>
                <a:lnTo>
                  <a:pt x="37687" y="360226"/>
                </a:lnTo>
                <a:lnTo>
                  <a:pt x="36179" y="357217"/>
                </a:lnTo>
                <a:lnTo>
                  <a:pt x="36179" y="354207"/>
                </a:lnTo>
                <a:lnTo>
                  <a:pt x="34672" y="351185"/>
                </a:lnTo>
                <a:lnTo>
                  <a:pt x="33164" y="348175"/>
                </a:lnTo>
                <a:lnTo>
                  <a:pt x="31657" y="345165"/>
                </a:lnTo>
                <a:lnTo>
                  <a:pt x="31657" y="340631"/>
                </a:lnTo>
                <a:lnTo>
                  <a:pt x="30149" y="337622"/>
                </a:lnTo>
                <a:lnTo>
                  <a:pt x="28643" y="334612"/>
                </a:lnTo>
                <a:lnTo>
                  <a:pt x="27135" y="330091"/>
                </a:lnTo>
                <a:lnTo>
                  <a:pt x="27135" y="327069"/>
                </a:lnTo>
                <a:lnTo>
                  <a:pt x="25627" y="324059"/>
                </a:lnTo>
                <a:lnTo>
                  <a:pt x="25627" y="319538"/>
                </a:lnTo>
                <a:lnTo>
                  <a:pt x="24120" y="316516"/>
                </a:lnTo>
                <a:lnTo>
                  <a:pt x="24120" y="308985"/>
                </a:lnTo>
                <a:lnTo>
                  <a:pt x="22612" y="304464"/>
                </a:lnTo>
                <a:lnTo>
                  <a:pt x="22612" y="265274"/>
                </a:lnTo>
                <a:lnTo>
                  <a:pt x="24120" y="260753"/>
                </a:lnTo>
                <a:lnTo>
                  <a:pt x="24120" y="251711"/>
                </a:lnTo>
                <a:lnTo>
                  <a:pt x="25627" y="247190"/>
                </a:lnTo>
                <a:lnTo>
                  <a:pt x="25627" y="244168"/>
                </a:lnTo>
                <a:lnTo>
                  <a:pt x="27135" y="239647"/>
                </a:lnTo>
                <a:lnTo>
                  <a:pt x="27135" y="235126"/>
                </a:lnTo>
                <a:lnTo>
                  <a:pt x="28643" y="230605"/>
                </a:lnTo>
                <a:lnTo>
                  <a:pt x="30149" y="227595"/>
                </a:lnTo>
                <a:lnTo>
                  <a:pt x="30149" y="223075"/>
                </a:lnTo>
                <a:lnTo>
                  <a:pt x="31657" y="218554"/>
                </a:lnTo>
                <a:lnTo>
                  <a:pt x="33164" y="214033"/>
                </a:lnTo>
                <a:lnTo>
                  <a:pt x="34672" y="211010"/>
                </a:lnTo>
                <a:lnTo>
                  <a:pt x="34672" y="204991"/>
                </a:lnTo>
                <a:lnTo>
                  <a:pt x="36179" y="201968"/>
                </a:lnTo>
                <a:lnTo>
                  <a:pt x="37687" y="197447"/>
                </a:lnTo>
                <a:lnTo>
                  <a:pt x="39195" y="192926"/>
                </a:lnTo>
                <a:lnTo>
                  <a:pt x="40702" y="188406"/>
                </a:lnTo>
                <a:lnTo>
                  <a:pt x="42210" y="185396"/>
                </a:lnTo>
                <a:lnTo>
                  <a:pt x="43717" y="180875"/>
                </a:lnTo>
                <a:lnTo>
                  <a:pt x="45225" y="176354"/>
                </a:lnTo>
                <a:lnTo>
                  <a:pt x="46733" y="171833"/>
                </a:lnTo>
                <a:lnTo>
                  <a:pt x="48240" y="168811"/>
                </a:lnTo>
                <a:lnTo>
                  <a:pt x="51255" y="164290"/>
                </a:lnTo>
                <a:lnTo>
                  <a:pt x="52763" y="159769"/>
                </a:lnTo>
                <a:lnTo>
                  <a:pt x="54271" y="155248"/>
                </a:lnTo>
                <a:lnTo>
                  <a:pt x="55778" y="150727"/>
                </a:lnTo>
                <a:lnTo>
                  <a:pt x="58792" y="146206"/>
                </a:lnTo>
                <a:lnTo>
                  <a:pt x="60300" y="143184"/>
                </a:lnTo>
                <a:lnTo>
                  <a:pt x="63315" y="138663"/>
                </a:lnTo>
                <a:lnTo>
                  <a:pt x="64822" y="134142"/>
                </a:lnTo>
                <a:lnTo>
                  <a:pt x="67838" y="129621"/>
                </a:lnTo>
                <a:lnTo>
                  <a:pt x="69345" y="126611"/>
                </a:lnTo>
                <a:lnTo>
                  <a:pt x="70853" y="122090"/>
                </a:lnTo>
                <a:lnTo>
                  <a:pt x="73868" y="117569"/>
                </a:lnTo>
                <a:lnTo>
                  <a:pt x="75376" y="114547"/>
                </a:lnTo>
                <a:lnTo>
                  <a:pt x="78391" y="110026"/>
                </a:lnTo>
                <a:lnTo>
                  <a:pt x="81406" y="105505"/>
                </a:lnTo>
                <a:lnTo>
                  <a:pt x="82914" y="102495"/>
                </a:lnTo>
                <a:lnTo>
                  <a:pt x="85928" y="97974"/>
                </a:lnTo>
                <a:lnTo>
                  <a:pt x="88943" y="94952"/>
                </a:lnTo>
                <a:lnTo>
                  <a:pt x="90450" y="90431"/>
                </a:lnTo>
                <a:lnTo>
                  <a:pt x="93466" y="87421"/>
                </a:lnTo>
                <a:lnTo>
                  <a:pt x="96481" y="84411"/>
                </a:lnTo>
                <a:lnTo>
                  <a:pt x="99496" y="79890"/>
                </a:lnTo>
                <a:lnTo>
                  <a:pt x="101004" y="76868"/>
                </a:lnTo>
                <a:lnTo>
                  <a:pt x="104019" y="72347"/>
                </a:lnTo>
                <a:lnTo>
                  <a:pt x="107029" y="69337"/>
                </a:lnTo>
                <a:lnTo>
                  <a:pt x="110052" y="66315"/>
                </a:lnTo>
                <a:lnTo>
                  <a:pt x="113062" y="61794"/>
                </a:lnTo>
                <a:lnTo>
                  <a:pt x="114573" y="58784"/>
                </a:lnTo>
                <a:lnTo>
                  <a:pt x="117583" y="55775"/>
                </a:lnTo>
                <a:lnTo>
                  <a:pt x="120606" y="52752"/>
                </a:lnTo>
                <a:lnTo>
                  <a:pt x="123616" y="49742"/>
                </a:lnTo>
                <a:lnTo>
                  <a:pt x="126626" y="46733"/>
                </a:lnTo>
                <a:lnTo>
                  <a:pt x="129649" y="43710"/>
                </a:lnTo>
                <a:lnTo>
                  <a:pt x="132659" y="40701"/>
                </a:lnTo>
                <a:lnTo>
                  <a:pt x="146224" y="287879"/>
                </a:lnTo>
                <a:lnTo>
                  <a:pt x="168844" y="296933"/>
                </a:lnTo>
                <a:lnTo>
                  <a:pt x="281908" y="177853"/>
                </a:lnTo>
                <a:lnTo>
                  <a:pt x="283419" y="180875"/>
                </a:lnTo>
                <a:lnTo>
                  <a:pt x="283419" y="183885"/>
                </a:lnTo>
                <a:lnTo>
                  <a:pt x="284918" y="188406"/>
                </a:lnTo>
                <a:lnTo>
                  <a:pt x="286429" y="192927"/>
                </a:lnTo>
                <a:lnTo>
                  <a:pt x="286429" y="194438"/>
                </a:lnTo>
                <a:lnTo>
                  <a:pt x="287941" y="197447"/>
                </a:lnTo>
                <a:lnTo>
                  <a:pt x="287941" y="200470"/>
                </a:lnTo>
                <a:lnTo>
                  <a:pt x="289440" y="203480"/>
                </a:lnTo>
                <a:lnTo>
                  <a:pt x="289440" y="206489"/>
                </a:lnTo>
                <a:lnTo>
                  <a:pt x="290951" y="209512"/>
                </a:lnTo>
                <a:lnTo>
                  <a:pt x="290951" y="214033"/>
                </a:lnTo>
                <a:lnTo>
                  <a:pt x="292462" y="217042"/>
                </a:lnTo>
                <a:lnTo>
                  <a:pt x="292462" y="224586"/>
                </a:lnTo>
                <a:lnTo>
                  <a:pt x="293961" y="229107"/>
                </a:lnTo>
                <a:lnTo>
                  <a:pt x="293961" y="233628"/>
                </a:lnTo>
                <a:lnTo>
                  <a:pt x="295473" y="236637"/>
                </a:lnTo>
                <a:lnTo>
                  <a:pt x="295473" y="245679"/>
                </a:lnTo>
                <a:lnTo>
                  <a:pt x="296984" y="250200"/>
                </a:lnTo>
                <a:lnTo>
                  <a:pt x="296984" y="256232"/>
                </a:lnTo>
                <a:lnTo>
                  <a:pt x="298495" y="2607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369560" y="1701681"/>
            <a:ext cx="78390" cy="182386"/>
          </a:xfrm>
          <a:custGeom>
            <a:avLst/>
            <a:gdLst/>
            <a:ahLst/>
            <a:cxnLst/>
            <a:rect l="l" t="t" r="r" b="b"/>
            <a:pathLst>
              <a:path w="78390" h="182386">
                <a:moveTo>
                  <a:pt x="51248" y="0"/>
                </a:moveTo>
                <a:lnTo>
                  <a:pt x="0" y="182386"/>
                </a:lnTo>
                <a:lnTo>
                  <a:pt x="30151" y="171833"/>
                </a:lnTo>
                <a:lnTo>
                  <a:pt x="78390" y="1511"/>
                </a:lnTo>
                <a:lnTo>
                  <a:pt x="51248" y="0"/>
                </a:lnTo>
                <a:close/>
              </a:path>
            </a:pathLst>
          </a:custGeom>
          <a:solidFill>
            <a:srgbClr val="FF00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322820" y="1751424"/>
            <a:ext cx="176377" cy="69337"/>
          </a:xfrm>
          <a:custGeom>
            <a:avLst/>
            <a:gdLst/>
            <a:ahLst/>
            <a:cxnLst/>
            <a:rect l="l" t="t" r="r" b="b"/>
            <a:pathLst>
              <a:path w="176377" h="69337">
                <a:moveTo>
                  <a:pt x="3022" y="0"/>
                </a:moveTo>
                <a:lnTo>
                  <a:pt x="0" y="25627"/>
                </a:lnTo>
                <a:lnTo>
                  <a:pt x="162813" y="69337"/>
                </a:lnTo>
                <a:lnTo>
                  <a:pt x="176377" y="40701"/>
                </a:lnTo>
                <a:lnTo>
                  <a:pt x="3022" y="0"/>
                </a:lnTo>
                <a:close/>
              </a:path>
            </a:pathLst>
          </a:custGeom>
          <a:solidFill>
            <a:srgbClr val="FF00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8001715" y="1712234"/>
            <a:ext cx="120607" cy="52752"/>
          </a:xfrm>
          <a:custGeom>
            <a:avLst/>
            <a:gdLst/>
            <a:ahLst/>
            <a:cxnLst/>
            <a:rect l="l" t="t" r="r" b="b"/>
            <a:pathLst>
              <a:path w="120607" h="52752">
                <a:moveTo>
                  <a:pt x="0" y="36180"/>
                </a:moveTo>
                <a:lnTo>
                  <a:pt x="0" y="39189"/>
                </a:lnTo>
                <a:lnTo>
                  <a:pt x="1511" y="43710"/>
                </a:lnTo>
                <a:lnTo>
                  <a:pt x="3022" y="48231"/>
                </a:lnTo>
                <a:lnTo>
                  <a:pt x="6032" y="52752"/>
                </a:lnTo>
                <a:lnTo>
                  <a:pt x="10554" y="52752"/>
                </a:lnTo>
                <a:lnTo>
                  <a:pt x="15075" y="51254"/>
                </a:lnTo>
                <a:lnTo>
                  <a:pt x="19597" y="51254"/>
                </a:lnTo>
                <a:lnTo>
                  <a:pt x="22620" y="49742"/>
                </a:lnTo>
                <a:lnTo>
                  <a:pt x="34673" y="49742"/>
                </a:lnTo>
                <a:lnTo>
                  <a:pt x="37696" y="48231"/>
                </a:lnTo>
                <a:lnTo>
                  <a:pt x="46739" y="48231"/>
                </a:lnTo>
                <a:lnTo>
                  <a:pt x="51260" y="46733"/>
                </a:lnTo>
                <a:lnTo>
                  <a:pt x="57293" y="46733"/>
                </a:lnTo>
                <a:lnTo>
                  <a:pt x="63314" y="45222"/>
                </a:lnTo>
                <a:lnTo>
                  <a:pt x="67848" y="45222"/>
                </a:lnTo>
                <a:lnTo>
                  <a:pt x="73868" y="43710"/>
                </a:lnTo>
                <a:lnTo>
                  <a:pt x="81412" y="43710"/>
                </a:lnTo>
                <a:lnTo>
                  <a:pt x="84423" y="42212"/>
                </a:lnTo>
                <a:lnTo>
                  <a:pt x="88944" y="42212"/>
                </a:lnTo>
                <a:lnTo>
                  <a:pt x="91967" y="40701"/>
                </a:lnTo>
                <a:lnTo>
                  <a:pt x="96488" y="40701"/>
                </a:lnTo>
                <a:lnTo>
                  <a:pt x="97987" y="39189"/>
                </a:lnTo>
                <a:lnTo>
                  <a:pt x="102521" y="37678"/>
                </a:lnTo>
                <a:lnTo>
                  <a:pt x="104020" y="36180"/>
                </a:lnTo>
                <a:lnTo>
                  <a:pt x="107043" y="34668"/>
                </a:lnTo>
                <a:lnTo>
                  <a:pt x="111564" y="30148"/>
                </a:lnTo>
                <a:lnTo>
                  <a:pt x="116086" y="27138"/>
                </a:lnTo>
                <a:lnTo>
                  <a:pt x="117585" y="22617"/>
                </a:lnTo>
                <a:lnTo>
                  <a:pt x="120607" y="19594"/>
                </a:lnTo>
                <a:lnTo>
                  <a:pt x="120607" y="10553"/>
                </a:lnTo>
                <a:lnTo>
                  <a:pt x="119096" y="7543"/>
                </a:lnTo>
                <a:lnTo>
                  <a:pt x="117585" y="4520"/>
                </a:lnTo>
                <a:lnTo>
                  <a:pt x="114575" y="1511"/>
                </a:lnTo>
                <a:lnTo>
                  <a:pt x="111564" y="0"/>
                </a:lnTo>
                <a:lnTo>
                  <a:pt x="105531" y="0"/>
                </a:lnTo>
                <a:lnTo>
                  <a:pt x="101010" y="1511"/>
                </a:lnTo>
                <a:lnTo>
                  <a:pt x="97987" y="1511"/>
                </a:lnTo>
                <a:lnTo>
                  <a:pt x="94977" y="3022"/>
                </a:lnTo>
                <a:lnTo>
                  <a:pt x="91967" y="4520"/>
                </a:lnTo>
                <a:lnTo>
                  <a:pt x="88944" y="6032"/>
                </a:lnTo>
                <a:lnTo>
                  <a:pt x="84423" y="7543"/>
                </a:lnTo>
                <a:lnTo>
                  <a:pt x="79901" y="7543"/>
                </a:lnTo>
                <a:lnTo>
                  <a:pt x="76891" y="9041"/>
                </a:lnTo>
                <a:lnTo>
                  <a:pt x="72369" y="9041"/>
                </a:lnTo>
                <a:lnTo>
                  <a:pt x="66336" y="10553"/>
                </a:lnTo>
                <a:lnTo>
                  <a:pt x="57293" y="10553"/>
                </a:lnTo>
                <a:lnTo>
                  <a:pt x="52772" y="12064"/>
                </a:lnTo>
                <a:lnTo>
                  <a:pt x="46739" y="12064"/>
                </a:lnTo>
                <a:lnTo>
                  <a:pt x="42217" y="13562"/>
                </a:lnTo>
                <a:lnTo>
                  <a:pt x="37696" y="13562"/>
                </a:lnTo>
                <a:lnTo>
                  <a:pt x="33174" y="15073"/>
                </a:lnTo>
                <a:lnTo>
                  <a:pt x="28640" y="15073"/>
                </a:lnTo>
                <a:lnTo>
                  <a:pt x="24119" y="16585"/>
                </a:lnTo>
                <a:lnTo>
                  <a:pt x="19597" y="16585"/>
                </a:lnTo>
                <a:lnTo>
                  <a:pt x="16587" y="18096"/>
                </a:lnTo>
                <a:lnTo>
                  <a:pt x="12065" y="19594"/>
                </a:lnTo>
                <a:lnTo>
                  <a:pt x="9043" y="21106"/>
                </a:lnTo>
                <a:lnTo>
                  <a:pt x="6032" y="22617"/>
                </a:lnTo>
                <a:lnTo>
                  <a:pt x="4521" y="25627"/>
                </a:lnTo>
                <a:lnTo>
                  <a:pt x="1511" y="27138"/>
                </a:lnTo>
                <a:lnTo>
                  <a:pt x="1511" y="30147"/>
                </a:lnTo>
                <a:lnTo>
                  <a:pt x="0" y="33157"/>
                </a:lnTo>
                <a:lnTo>
                  <a:pt x="0" y="361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8046943" y="1807199"/>
            <a:ext cx="116086" cy="48231"/>
          </a:xfrm>
          <a:custGeom>
            <a:avLst/>
            <a:gdLst/>
            <a:ahLst/>
            <a:cxnLst/>
            <a:rect l="l" t="t" r="r" b="b"/>
            <a:pathLst>
              <a:path w="116086" h="48231">
                <a:moveTo>
                  <a:pt x="3022" y="48231"/>
                </a:moveTo>
                <a:lnTo>
                  <a:pt x="6032" y="48231"/>
                </a:lnTo>
                <a:lnTo>
                  <a:pt x="10554" y="46720"/>
                </a:lnTo>
                <a:lnTo>
                  <a:pt x="37683" y="46720"/>
                </a:lnTo>
                <a:lnTo>
                  <a:pt x="40706" y="45209"/>
                </a:lnTo>
                <a:lnTo>
                  <a:pt x="52759" y="45209"/>
                </a:lnTo>
                <a:lnTo>
                  <a:pt x="55782" y="43698"/>
                </a:lnTo>
                <a:lnTo>
                  <a:pt x="61815" y="43698"/>
                </a:lnTo>
                <a:lnTo>
                  <a:pt x="66336" y="42199"/>
                </a:lnTo>
                <a:lnTo>
                  <a:pt x="78390" y="42199"/>
                </a:lnTo>
                <a:lnTo>
                  <a:pt x="84423" y="40688"/>
                </a:lnTo>
                <a:lnTo>
                  <a:pt x="94977" y="40688"/>
                </a:lnTo>
                <a:lnTo>
                  <a:pt x="99499" y="39177"/>
                </a:lnTo>
                <a:lnTo>
                  <a:pt x="102509" y="39177"/>
                </a:lnTo>
                <a:lnTo>
                  <a:pt x="105531" y="37678"/>
                </a:lnTo>
                <a:lnTo>
                  <a:pt x="108542" y="36167"/>
                </a:lnTo>
                <a:lnTo>
                  <a:pt x="111564" y="34656"/>
                </a:lnTo>
                <a:lnTo>
                  <a:pt x="114575" y="30135"/>
                </a:lnTo>
                <a:lnTo>
                  <a:pt x="116086" y="27125"/>
                </a:lnTo>
                <a:lnTo>
                  <a:pt x="116086" y="19582"/>
                </a:lnTo>
                <a:lnTo>
                  <a:pt x="113063" y="13562"/>
                </a:lnTo>
                <a:lnTo>
                  <a:pt x="110053" y="10540"/>
                </a:lnTo>
                <a:lnTo>
                  <a:pt x="107030" y="7530"/>
                </a:lnTo>
                <a:lnTo>
                  <a:pt x="102509" y="4520"/>
                </a:lnTo>
                <a:lnTo>
                  <a:pt x="97987" y="1498"/>
                </a:lnTo>
                <a:lnTo>
                  <a:pt x="91954" y="0"/>
                </a:lnTo>
                <a:lnTo>
                  <a:pt x="87433" y="0"/>
                </a:lnTo>
                <a:lnTo>
                  <a:pt x="81412" y="1498"/>
                </a:lnTo>
                <a:lnTo>
                  <a:pt x="76891" y="4520"/>
                </a:lnTo>
                <a:lnTo>
                  <a:pt x="70858" y="7530"/>
                </a:lnTo>
                <a:lnTo>
                  <a:pt x="67835" y="7530"/>
                </a:lnTo>
                <a:lnTo>
                  <a:pt x="64825" y="9041"/>
                </a:lnTo>
                <a:lnTo>
                  <a:pt x="61815" y="9041"/>
                </a:lnTo>
                <a:lnTo>
                  <a:pt x="58792" y="10540"/>
                </a:lnTo>
                <a:lnTo>
                  <a:pt x="48238" y="10540"/>
                </a:lnTo>
                <a:lnTo>
                  <a:pt x="45227" y="12051"/>
                </a:lnTo>
                <a:lnTo>
                  <a:pt x="34673" y="12051"/>
                </a:lnTo>
                <a:lnTo>
                  <a:pt x="31663" y="13562"/>
                </a:lnTo>
                <a:lnTo>
                  <a:pt x="27141" y="13562"/>
                </a:lnTo>
                <a:lnTo>
                  <a:pt x="24119" y="15061"/>
                </a:lnTo>
                <a:lnTo>
                  <a:pt x="21108" y="15061"/>
                </a:lnTo>
                <a:lnTo>
                  <a:pt x="18086" y="16572"/>
                </a:lnTo>
                <a:lnTo>
                  <a:pt x="12065" y="19582"/>
                </a:lnTo>
                <a:lnTo>
                  <a:pt x="9043" y="22604"/>
                </a:lnTo>
                <a:lnTo>
                  <a:pt x="6032" y="24115"/>
                </a:lnTo>
                <a:lnTo>
                  <a:pt x="4521" y="27125"/>
                </a:lnTo>
                <a:lnTo>
                  <a:pt x="3022" y="28636"/>
                </a:lnTo>
                <a:lnTo>
                  <a:pt x="1511" y="31646"/>
                </a:lnTo>
                <a:lnTo>
                  <a:pt x="0" y="36167"/>
                </a:lnTo>
                <a:lnTo>
                  <a:pt x="0" y="48231"/>
                </a:lnTo>
                <a:lnTo>
                  <a:pt x="3022" y="4823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8105736" y="1914203"/>
            <a:ext cx="129651" cy="45222"/>
          </a:xfrm>
          <a:custGeom>
            <a:avLst/>
            <a:gdLst/>
            <a:ahLst/>
            <a:cxnLst/>
            <a:rect l="l" t="t" r="r" b="b"/>
            <a:pathLst>
              <a:path w="129651" h="45222">
                <a:moveTo>
                  <a:pt x="6032" y="24115"/>
                </a:moveTo>
                <a:lnTo>
                  <a:pt x="4521" y="27138"/>
                </a:lnTo>
                <a:lnTo>
                  <a:pt x="3022" y="31659"/>
                </a:lnTo>
                <a:lnTo>
                  <a:pt x="1511" y="34668"/>
                </a:lnTo>
                <a:lnTo>
                  <a:pt x="0" y="39189"/>
                </a:lnTo>
                <a:lnTo>
                  <a:pt x="0" y="45222"/>
                </a:lnTo>
                <a:lnTo>
                  <a:pt x="3022" y="43710"/>
                </a:lnTo>
                <a:lnTo>
                  <a:pt x="40706" y="43710"/>
                </a:lnTo>
                <a:lnTo>
                  <a:pt x="42217" y="42212"/>
                </a:lnTo>
                <a:lnTo>
                  <a:pt x="102509" y="42212"/>
                </a:lnTo>
                <a:lnTo>
                  <a:pt x="107043" y="40701"/>
                </a:lnTo>
                <a:lnTo>
                  <a:pt x="110053" y="40701"/>
                </a:lnTo>
                <a:lnTo>
                  <a:pt x="114575" y="39189"/>
                </a:lnTo>
                <a:lnTo>
                  <a:pt x="117585" y="37678"/>
                </a:lnTo>
                <a:lnTo>
                  <a:pt x="122106" y="34668"/>
                </a:lnTo>
                <a:lnTo>
                  <a:pt x="125129" y="31659"/>
                </a:lnTo>
                <a:lnTo>
                  <a:pt x="128139" y="27138"/>
                </a:lnTo>
                <a:lnTo>
                  <a:pt x="129651" y="22617"/>
                </a:lnTo>
                <a:lnTo>
                  <a:pt x="129651" y="18096"/>
                </a:lnTo>
                <a:lnTo>
                  <a:pt x="128139" y="13562"/>
                </a:lnTo>
                <a:lnTo>
                  <a:pt x="126640" y="9041"/>
                </a:lnTo>
                <a:lnTo>
                  <a:pt x="123618" y="6032"/>
                </a:lnTo>
                <a:lnTo>
                  <a:pt x="119096" y="3022"/>
                </a:lnTo>
                <a:lnTo>
                  <a:pt x="116086" y="1511"/>
                </a:lnTo>
                <a:lnTo>
                  <a:pt x="110053" y="0"/>
                </a:lnTo>
                <a:lnTo>
                  <a:pt x="105531" y="1511"/>
                </a:lnTo>
                <a:lnTo>
                  <a:pt x="101010" y="3022"/>
                </a:lnTo>
                <a:lnTo>
                  <a:pt x="97987" y="4520"/>
                </a:lnTo>
                <a:lnTo>
                  <a:pt x="94977" y="4520"/>
                </a:lnTo>
                <a:lnTo>
                  <a:pt x="90455" y="6032"/>
                </a:lnTo>
                <a:lnTo>
                  <a:pt x="87433" y="6032"/>
                </a:lnTo>
                <a:lnTo>
                  <a:pt x="82911" y="7543"/>
                </a:lnTo>
                <a:lnTo>
                  <a:pt x="61815" y="7543"/>
                </a:lnTo>
                <a:lnTo>
                  <a:pt x="58792" y="9041"/>
                </a:lnTo>
                <a:lnTo>
                  <a:pt x="37696" y="9041"/>
                </a:lnTo>
                <a:lnTo>
                  <a:pt x="33162" y="10553"/>
                </a:lnTo>
                <a:lnTo>
                  <a:pt x="28640" y="10553"/>
                </a:lnTo>
                <a:lnTo>
                  <a:pt x="25630" y="12064"/>
                </a:lnTo>
                <a:lnTo>
                  <a:pt x="22620" y="13562"/>
                </a:lnTo>
                <a:lnTo>
                  <a:pt x="19597" y="13562"/>
                </a:lnTo>
                <a:lnTo>
                  <a:pt x="15075" y="15073"/>
                </a:lnTo>
                <a:lnTo>
                  <a:pt x="13564" y="18096"/>
                </a:lnTo>
                <a:lnTo>
                  <a:pt x="10554" y="19594"/>
                </a:lnTo>
                <a:lnTo>
                  <a:pt x="7544" y="22617"/>
                </a:lnTo>
                <a:lnTo>
                  <a:pt x="6032" y="241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164529" y="2019708"/>
            <a:ext cx="140205" cy="40701"/>
          </a:xfrm>
          <a:custGeom>
            <a:avLst/>
            <a:gdLst/>
            <a:ahLst/>
            <a:cxnLst/>
            <a:rect l="l" t="t" r="r" b="b"/>
            <a:pathLst>
              <a:path w="140205" h="40701">
                <a:moveTo>
                  <a:pt x="1511" y="24115"/>
                </a:moveTo>
                <a:lnTo>
                  <a:pt x="0" y="27138"/>
                </a:lnTo>
                <a:lnTo>
                  <a:pt x="0" y="33157"/>
                </a:lnTo>
                <a:lnTo>
                  <a:pt x="1511" y="39189"/>
                </a:lnTo>
                <a:lnTo>
                  <a:pt x="9043" y="39189"/>
                </a:lnTo>
                <a:lnTo>
                  <a:pt x="13577" y="40701"/>
                </a:lnTo>
                <a:lnTo>
                  <a:pt x="42217" y="40701"/>
                </a:lnTo>
                <a:lnTo>
                  <a:pt x="46739" y="39189"/>
                </a:lnTo>
                <a:lnTo>
                  <a:pt x="69347" y="39189"/>
                </a:lnTo>
                <a:lnTo>
                  <a:pt x="73868" y="37691"/>
                </a:lnTo>
                <a:lnTo>
                  <a:pt x="76891" y="36180"/>
                </a:lnTo>
                <a:lnTo>
                  <a:pt x="85934" y="36180"/>
                </a:lnTo>
                <a:lnTo>
                  <a:pt x="90455" y="34668"/>
                </a:lnTo>
                <a:lnTo>
                  <a:pt x="108542" y="34668"/>
                </a:lnTo>
                <a:lnTo>
                  <a:pt x="113063" y="33157"/>
                </a:lnTo>
                <a:lnTo>
                  <a:pt x="134172" y="33157"/>
                </a:lnTo>
                <a:lnTo>
                  <a:pt x="138694" y="34668"/>
                </a:lnTo>
                <a:lnTo>
                  <a:pt x="138694" y="30148"/>
                </a:lnTo>
                <a:lnTo>
                  <a:pt x="140205" y="25627"/>
                </a:lnTo>
                <a:lnTo>
                  <a:pt x="140205" y="19594"/>
                </a:lnTo>
                <a:lnTo>
                  <a:pt x="138694" y="15074"/>
                </a:lnTo>
                <a:lnTo>
                  <a:pt x="138694" y="13575"/>
                </a:lnTo>
                <a:lnTo>
                  <a:pt x="137182" y="10553"/>
                </a:lnTo>
                <a:lnTo>
                  <a:pt x="137182" y="9054"/>
                </a:lnTo>
                <a:lnTo>
                  <a:pt x="134172" y="4520"/>
                </a:lnTo>
                <a:lnTo>
                  <a:pt x="129651" y="3022"/>
                </a:lnTo>
                <a:lnTo>
                  <a:pt x="125129" y="1511"/>
                </a:lnTo>
                <a:lnTo>
                  <a:pt x="120607" y="1511"/>
                </a:lnTo>
                <a:lnTo>
                  <a:pt x="117585" y="0"/>
                </a:lnTo>
                <a:lnTo>
                  <a:pt x="101010" y="0"/>
                </a:lnTo>
                <a:lnTo>
                  <a:pt x="97987" y="1511"/>
                </a:lnTo>
                <a:lnTo>
                  <a:pt x="69347" y="1511"/>
                </a:lnTo>
                <a:lnTo>
                  <a:pt x="64825" y="3022"/>
                </a:lnTo>
                <a:lnTo>
                  <a:pt x="58792" y="4520"/>
                </a:lnTo>
                <a:lnTo>
                  <a:pt x="37696" y="4520"/>
                </a:lnTo>
                <a:lnTo>
                  <a:pt x="34673" y="6032"/>
                </a:lnTo>
                <a:lnTo>
                  <a:pt x="28640" y="6032"/>
                </a:lnTo>
                <a:lnTo>
                  <a:pt x="22620" y="7543"/>
                </a:lnTo>
                <a:lnTo>
                  <a:pt x="18098" y="7543"/>
                </a:lnTo>
                <a:lnTo>
                  <a:pt x="13577" y="10553"/>
                </a:lnTo>
                <a:lnTo>
                  <a:pt x="9043" y="12064"/>
                </a:lnTo>
                <a:lnTo>
                  <a:pt x="6032" y="15073"/>
                </a:lnTo>
                <a:lnTo>
                  <a:pt x="3022" y="19594"/>
                </a:lnTo>
                <a:lnTo>
                  <a:pt x="1511" y="241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223321" y="2111651"/>
            <a:ext cx="152258" cy="51254"/>
          </a:xfrm>
          <a:custGeom>
            <a:avLst/>
            <a:gdLst/>
            <a:ahLst/>
            <a:cxnLst/>
            <a:rect l="l" t="t" r="r" b="b"/>
            <a:pathLst>
              <a:path w="152258" h="51254">
                <a:moveTo>
                  <a:pt x="1511" y="28636"/>
                </a:moveTo>
                <a:lnTo>
                  <a:pt x="0" y="31659"/>
                </a:lnTo>
                <a:lnTo>
                  <a:pt x="0" y="42212"/>
                </a:lnTo>
                <a:lnTo>
                  <a:pt x="1511" y="45222"/>
                </a:lnTo>
                <a:lnTo>
                  <a:pt x="4521" y="51254"/>
                </a:lnTo>
                <a:lnTo>
                  <a:pt x="24119" y="51254"/>
                </a:lnTo>
                <a:lnTo>
                  <a:pt x="28653" y="49742"/>
                </a:lnTo>
                <a:lnTo>
                  <a:pt x="36184" y="49742"/>
                </a:lnTo>
                <a:lnTo>
                  <a:pt x="40706" y="48231"/>
                </a:lnTo>
                <a:lnTo>
                  <a:pt x="43729" y="48231"/>
                </a:lnTo>
                <a:lnTo>
                  <a:pt x="48250" y="46733"/>
                </a:lnTo>
                <a:lnTo>
                  <a:pt x="51260" y="46733"/>
                </a:lnTo>
                <a:lnTo>
                  <a:pt x="55782" y="45222"/>
                </a:lnTo>
                <a:lnTo>
                  <a:pt x="67848" y="45222"/>
                </a:lnTo>
                <a:lnTo>
                  <a:pt x="70858" y="43710"/>
                </a:lnTo>
                <a:lnTo>
                  <a:pt x="75379" y="43710"/>
                </a:lnTo>
                <a:lnTo>
                  <a:pt x="78390" y="42212"/>
                </a:lnTo>
                <a:lnTo>
                  <a:pt x="82924" y="42212"/>
                </a:lnTo>
                <a:lnTo>
                  <a:pt x="87445" y="40701"/>
                </a:lnTo>
                <a:lnTo>
                  <a:pt x="91967" y="40701"/>
                </a:lnTo>
                <a:lnTo>
                  <a:pt x="94977" y="39189"/>
                </a:lnTo>
                <a:lnTo>
                  <a:pt x="102521" y="39189"/>
                </a:lnTo>
                <a:lnTo>
                  <a:pt x="107043" y="37678"/>
                </a:lnTo>
                <a:lnTo>
                  <a:pt x="126640" y="37678"/>
                </a:lnTo>
                <a:lnTo>
                  <a:pt x="132661" y="39189"/>
                </a:lnTo>
                <a:lnTo>
                  <a:pt x="135683" y="36180"/>
                </a:lnTo>
                <a:lnTo>
                  <a:pt x="140205" y="33157"/>
                </a:lnTo>
                <a:lnTo>
                  <a:pt x="143215" y="31659"/>
                </a:lnTo>
                <a:lnTo>
                  <a:pt x="146238" y="28636"/>
                </a:lnTo>
                <a:lnTo>
                  <a:pt x="149248" y="25627"/>
                </a:lnTo>
                <a:lnTo>
                  <a:pt x="152258" y="22617"/>
                </a:lnTo>
                <a:lnTo>
                  <a:pt x="152258" y="18096"/>
                </a:lnTo>
                <a:lnTo>
                  <a:pt x="150759" y="15074"/>
                </a:lnTo>
                <a:lnTo>
                  <a:pt x="146238" y="12064"/>
                </a:lnTo>
                <a:lnTo>
                  <a:pt x="143215" y="10553"/>
                </a:lnTo>
                <a:lnTo>
                  <a:pt x="138694" y="7543"/>
                </a:lnTo>
                <a:lnTo>
                  <a:pt x="132661" y="6032"/>
                </a:lnTo>
                <a:lnTo>
                  <a:pt x="129651" y="4520"/>
                </a:lnTo>
                <a:lnTo>
                  <a:pt x="126640" y="3022"/>
                </a:lnTo>
                <a:lnTo>
                  <a:pt x="122119" y="3022"/>
                </a:lnTo>
                <a:lnTo>
                  <a:pt x="117597" y="1511"/>
                </a:lnTo>
                <a:lnTo>
                  <a:pt x="108542" y="1511"/>
                </a:lnTo>
                <a:lnTo>
                  <a:pt x="104020" y="0"/>
                </a:lnTo>
                <a:lnTo>
                  <a:pt x="99499" y="1511"/>
                </a:lnTo>
                <a:lnTo>
                  <a:pt x="96488" y="3022"/>
                </a:lnTo>
                <a:lnTo>
                  <a:pt x="93466" y="6032"/>
                </a:lnTo>
                <a:lnTo>
                  <a:pt x="90455" y="7543"/>
                </a:lnTo>
                <a:lnTo>
                  <a:pt x="87445" y="9041"/>
                </a:lnTo>
                <a:lnTo>
                  <a:pt x="82924" y="10553"/>
                </a:lnTo>
                <a:lnTo>
                  <a:pt x="78390" y="10553"/>
                </a:lnTo>
                <a:lnTo>
                  <a:pt x="75379" y="12064"/>
                </a:lnTo>
                <a:lnTo>
                  <a:pt x="70858" y="13562"/>
                </a:lnTo>
                <a:lnTo>
                  <a:pt x="57293" y="13562"/>
                </a:lnTo>
                <a:lnTo>
                  <a:pt x="51260" y="15073"/>
                </a:lnTo>
                <a:lnTo>
                  <a:pt x="37696" y="15073"/>
                </a:lnTo>
                <a:lnTo>
                  <a:pt x="34673" y="16585"/>
                </a:lnTo>
                <a:lnTo>
                  <a:pt x="24119" y="16585"/>
                </a:lnTo>
                <a:lnTo>
                  <a:pt x="19597" y="18096"/>
                </a:lnTo>
                <a:lnTo>
                  <a:pt x="16587" y="18096"/>
                </a:lnTo>
                <a:lnTo>
                  <a:pt x="13577" y="19594"/>
                </a:lnTo>
                <a:lnTo>
                  <a:pt x="10554" y="21106"/>
                </a:lnTo>
                <a:lnTo>
                  <a:pt x="7544" y="22617"/>
                </a:lnTo>
                <a:lnTo>
                  <a:pt x="6032" y="24115"/>
                </a:lnTo>
                <a:lnTo>
                  <a:pt x="3022" y="25627"/>
                </a:lnTo>
                <a:lnTo>
                  <a:pt x="1511" y="286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321322" y="1495191"/>
            <a:ext cx="37683" cy="76868"/>
          </a:xfrm>
          <a:custGeom>
            <a:avLst/>
            <a:gdLst/>
            <a:ahLst/>
            <a:cxnLst/>
            <a:rect l="l" t="t" r="r" b="b"/>
            <a:pathLst>
              <a:path w="37683" h="76868">
                <a:moveTo>
                  <a:pt x="1498" y="48231"/>
                </a:moveTo>
                <a:lnTo>
                  <a:pt x="1498" y="54263"/>
                </a:lnTo>
                <a:lnTo>
                  <a:pt x="3010" y="58784"/>
                </a:lnTo>
                <a:lnTo>
                  <a:pt x="4521" y="63305"/>
                </a:lnTo>
                <a:lnTo>
                  <a:pt x="7531" y="67826"/>
                </a:lnTo>
                <a:lnTo>
                  <a:pt x="10541" y="72347"/>
                </a:lnTo>
                <a:lnTo>
                  <a:pt x="15063" y="76868"/>
                </a:lnTo>
                <a:lnTo>
                  <a:pt x="34660" y="76868"/>
                </a:lnTo>
                <a:lnTo>
                  <a:pt x="34660" y="66328"/>
                </a:lnTo>
                <a:lnTo>
                  <a:pt x="36172" y="60296"/>
                </a:lnTo>
                <a:lnTo>
                  <a:pt x="36172" y="46733"/>
                </a:lnTo>
                <a:lnTo>
                  <a:pt x="37683" y="43710"/>
                </a:lnTo>
                <a:lnTo>
                  <a:pt x="37683" y="31659"/>
                </a:lnTo>
                <a:lnTo>
                  <a:pt x="36172" y="28636"/>
                </a:lnTo>
                <a:lnTo>
                  <a:pt x="36172" y="22617"/>
                </a:lnTo>
                <a:lnTo>
                  <a:pt x="34660" y="21106"/>
                </a:lnTo>
                <a:lnTo>
                  <a:pt x="33162" y="16585"/>
                </a:lnTo>
                <a:lnTo>
                  <a:pt x="31650" y="12064"/>
                </a:lnTo>
                <a:lnTo>
                  <a:pt x="27129" y="7543"/>
                </a:lnTo>
                <a:lnTo>
                  <a:pt x="24119" y="4520"/>
                </a:lnTo>
                <a:lnTo>
                  <a:pt x="19597" y="1511"/>
                </a:lnTo>
                <a:lnTo>
                  <a:pt x="15063" y="0"/>
                </a:lnTo>
                <a:lnTo>
                  <a:pt x="10541" y="3022"/>
                </a:lnTo>
                <a:lnTo>
                  <a:pt x="7531" y="7543"/>
                </a:lnTo>
                <a:lnTo>
                  <a:pt x="4521" y="12064"/>
                </a:lnTo>
                <a:lnTo>
                  <a:pt x="3010" y="18096"/>
                </a:lnTo>
                <a:lnTo>
                  <a:pt x="1498" y="22617"/>
                </a:lnTo>
                <a:lnTo>
                  <a:pt x="1498" y="27138"/>
                </a:lnTo>
                <a:lnTo>
                  <a:pt x="0" y="33157"/>
                </a:lnTo>
                <a:lnTo>
                  <a:pt x="0" y="43710"/>
                </a:lnTo>
                <a:lnTo>
                  <a:pt x="1498" y="4823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8273071" y="1541924"/>
            <a:ext cx="36184" cy="66315"/>
          </a:xfrm>
          <a:custGeom>
            <a:avLst/>
            <a:gdLst/>
            <a:ahLst/>
            <a:cxnLst/>
            <a:rect l="l" t="t" r="r" b="b"/>
            <a:pathLst>
              <a:path w="36184" h="66315">
                <a:moveTo>
                  <a:pt x="13577" y="0"/>
                </a:moveTo>
                <a:lnTo>
                  <a:pt x="12065" y="0"/>
                </a:lnTo>
                <a:lnTo>
                  <a:pt x="10554" y="3009"/>
                </a:lnTo>
                <a:lnTo>
                  <a:pt x="9043" y="7530"/>
                </a:lnTo>
                <a:lnTo>
                  <a:pt x="7544" y="12051"/>
                </a:lnTo>
                <a:lnTo>
                  <a:pt x="4521" y="18083"/>
                </a:lnTo>
                <a:lnTo>
                  <a:pt x="3022" y="22604"/>
                </a:lnTo>
                <a:lnTo>
                  <a:pt x="1511" y="28636"/>
                </a:lnTo>
                <a:lnTo>
                  <a:pt x="0" y="33157"/>
                </a:lnTo>
                <a:lnTo>
                  <a:pt x="0" y="43710"/>
                </a:lnTo>
                <a:lnTo>
                  <a:pt x="1511" y="46720"/>
                </a:lnTo>
                <a:lnTo>
                  <a:pt x="1511" y="52752"/>
                </a:lnTo>
                <a:lnTo>
                  <a:pt x="3022" y="54251"/>
                </a:lnTo>
                <a:lnTo>
                  <a:pt x="4521" y="57273"/>
                </a:lnTo>
                <a:lnTo>
                  <a:pt x="4521" y="60283"/>
                </a:lnTo>
                <a:lnTo>
                  <a:pt x="6032" y="63305"/>
                </a:lnTo>
                <a:lnTo>
                  <a:pt x="9043" y="64804"/>
                </a:lnTo>
                <a:lnTo>
                  <a:pt x="10554" y="66315"/>
                </a:lnTo>
                <a:lnTo>
                  <a:pt x="15075" y="66315"/>
                </a:lnTo>
                <a:lnTo>
                  <a:pt x="19597" y="64804"/>
                </a:lnTo>
                <a:lnTo>
                  <a:pt x="22620" y="61794"/>
                </a:lnTo>
                <a:lnTo>
                  <a:pt x="24119" y="60283"/>
                </a:lnTo>
                <a:lnTo>
                  <a:pt x="25630" y="57273"/>
                </a:lnTo>
                <a:lnTo>
                  <a:pt x="28640" y="55762"/>
                </a:lnTo>
                <a:lnTo>
                  <a:pt x="30151" y="51241"/>
                </a:lnTo>
                <a:lnTo>
                  <a:pt x="31663" y="46720"/>
                </a:lnTo>
                <a:lnTo>
                  <a:pt x="33174" y="42199"/>
                </a:lnTo>
                <a:lnTo>
                  <a:pt x="34673" y="39189"/>
                </a:lnTo>
                <a:lnTo>
                  <a:pt x="34673" y="33157"/>
                </a:lnTo>
                <a:lnTo>
                  <a:pt x="36184" y="30135"/>
                </a:lnTo>
                <a:lnTo>
                  <a:pt x="36184" y="16572"/>
                </a:lnTo>
                <a:lnTo>
                  <a:pt x="34673" y="12051"/>
                </a:lnTo>
                <a:lnTo>
                  <a:pt x="33174" y="9041"/>
                </a:lnTo>
                <a:lnTo>
                  <a:pt x="30151" y="6019"/>
                </a:lnTo>
                <a:lnTo>
                  <a:pt x="27141" y="3009"/>
                </a:lnTo>
                <a:lnTo>
                  <a:pt x="22620" y="1498"/>
                </a:lnTo>
                <a:lnTo>
                  <a:pt x="18098" y="0"/>
                </a:lnTo>
                <a:lnTo>
                  <a:pt x="135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223321" y="1575082"/>
            <a:ext cx="34673" cy="81389"/>
          </a:xfrm>
          <a:custGeom>
            <a:avLst/>
            <a:gdLst/>
            <a:ahLst/>
            <a:cxnLst/>
            <a:rect l="l" t="t" r="r" b="b"/>
            <a:pathLst>
              <a:path w="34673" h="81389">
                <a:moveTo>
                  <a:pt x="4521" y="28636"/>
                </a:moveTo>
                <a:lnTo>
                  <a:pt x="3022" y="33157"/>
                </a:lnTo>
                <a:lnTo>
                  <a:pt x="3022" y="39189"/>
                </a:lnTo>
                <a:lnTo>
                  <a:pt x="1511" y="43710"/>
                </a:lnTo>
                <a:lnTo>
                  <a:pt x="1511" y="49730"/>
                </a:lnTo>
                <a:lnTo>
                  <a:pt x="0" y="52752"/>
                </a:lnTo>
                <a:lnTo>
                  <a:pt x="0" y="66315"/>
                </a:lnTo>
                <a:lnTo>
                  <a:pt x="3022" y="69325"/>
                </a:lnTo>
                <a:lnTo>
                  <a:pt x="6032" y="72347"/>
                </a:lnTo>
                <a:lnTo>
                  <a:pt x="7544" y="75357"/>
                </a:lnTo>
                <a:lnTo>
                  <a:pt x="10554" y="78367"/>
                </a:lnTo>
                <a:lnTo>
                  <a:pt x="15075" y="81389"/>
                </a:lnTo>
                <a:lnTo>
                  <a:pt x="21108" y="81389"/>
                </a:lnTo>
                <a:lnTo>
                  <a:pt x="25630" y="78367"/>
                </a:lnTo>
                <a:lnTo>
                  <a:pt x="28653" y="73846"/>
                </a:lnTo>
                <a:lnTo>
                  <a:pt x="30151" y="69325"/>
                </a:lnTo>
                <a:lnTo>
                  <a:pt x="31663" y="63305"/>
                </a:lnTo>
                <a:lnTo>
                  <a:pt x="33174" y="58784"/>
                </a:lnTo>
                <a:lnTo>
                  <a:pt x="33174" y="52752"/>
                </a:lnTo>
                <a:lnTo>
                  <a:pt x="34673" y="48231"/>
                </a:lnTo>
                <a:lnTo>
                  <a:pt x="34673" y="34668"/>
                </a:lnTo>
                <a:lnTo>
                  <a:pt x="33174" y="28636"/>
                </a:lnTo>
                <a:lnTo>
                  <a:pt x="33174" y="24115"/>
                </a:lnTo>
                <a:lnTo>
                  <a:pt x="31663" y="18083"/>
                </a:lnTo>
                <a:lnTo>
                  <a:pt x="30151" y="13562"/>
                </a:lnTo>
                <a:lnTo>
                  <a:pt x="27141" y="9041"/>
                </a:lnTo>
                <a:lnTo>
                  <a:pt x="25630" y="6032"/>
                </a:lnTo>
                <a:lnTo>
                  <a:pt x="21108" y="3009"/>
                </a:lnTo>
                <a:lnTo>
                  <a:pt x="18098" y="0"/>
                </a:lnTo>
                <a:lnTo>
                  <a:pt x="10554" y="0"/>
                </a:lnTo>
                <a:lnTo>
                  <a:pt x="10554" y="1498"/>
                </a:lnTo>
                <a:lnTo>
                  <a:pt x="9055" y="4520"/>
                </a:lnTo>
                <a:lnTo>
                  <a:pt x="7544" y="6032"/>
                </a:lnTo>
                <a:lnTo>
                  <a:pt x="7544" y="10553"/>
                </a:lnTo>
                <a:lnTo>
                  <a:pt x="6032" y="13562"/>
                </a:lnTo>
                <a:lnTo>
                  <a:pt x="6032" y="19594"/>
                </a:lnTo>
                <a:lnTo>
                  <a:pt x="4521" y="24115"/>
                </a:lnTo>
                <a:lnTo>
                  <a:pt x="4521" y="286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902216" y="1177113"/>
            <a:ext cx="69347" cy="128173"/>
          </a:xfrm>
          <a:custGeom>
            <a:avLst/>
            <a:gdLst/>
            <a:ahLst/>
            <a:cxnLst/>
            <a:rect l="l" t="t" r="r" b="b"/>
            <a:pathLst>
              <a:path w="69347" h="128173">
                <a:moveTo>
                  <a:pt x="48250" y="126662"/>
                </a:moveTo>
                <a:lnTo>
                  <a:pt x="52772" y="128173"/>
                </a:lnTo>
                <a:lnTo>
                  <a:pt x="57293" y="123652"/>
                </a:lnTo>
                <a:lnTo>
                  <a:pt x="60303" y="120630"/>
                </a:lnTo>
                <a:lnTo>
                  <a:pt x="64825" y="116109"/>
                </a:lnTo>
                <a:lnTo>
                  <a:pt x="69347" y="111588"/>
                </a:lnTo>
                <a:lnTo>
                  <a:pt x="64825" y="108578"/>
                </a:lnTo>
                <a:lnTo>
                  <a:pt x="61815" y="105568"/>
                </a:lnTo>
                <a:lnTo>
                  <a:pt x="58805" y="102546"/>
                </a:lnTo>
                <a:lnTo>
                  <a:pt x="54271" y="101035"/>
                </a:lnTo>
                <a:lnTo>
                  <a:pt x="51260" y="96514"/>
                </a:lnTo>
                <a:lnTo>
                  <a:pt x="49749" y="93504"/>
                </a:lnTo>
                <a:lnTo>
                  <a:pt x="48250" y="90494"/>
                </a:lnTo>
                <a:lnTo>
                  <a:pt x="46739" y="85973"/>
                </a:lnTo>
                <a:lnTo>
                  <a:pt x="45227" y="82951"/>
                </a:lnTo>
                <a:lnTo>
                  <a:pt x="43729" y="78430"/>
                </a:lnTo>
                <a:lnTo>
                  <a:pt x="42217" y="73909"/>
                </a:lnTo>
                <a:lnTo>
                  <a:pt x="40706" y="70899"/>
                </a:lnTo>
                <a:lnTo>
                  <a:pt x="40706" y="66378"/>
                </a:lnTo>
                <a:lnTo>
                  <a:pt x="39207" y="61858"/>
                </a:lnTo>
                <a:lnTo>
                  <a:pt x="39207" y="49793"/>
                </a:lnTo>
                <a:lnTo>
                  <a:pt x="37696" y="45272"/>
                </a:lnTo>
                <a:lnTo>
                  <a:pt x="37696" y="37742"/>
                </a:lnTo>
                <a:lnTo>
                  <a:pt x="36184" y="33272"/>
                </a:lnTo>
                <a:lnTo>
                  <a:pt x="36184" y="28700"/>
                </a:lnTo>
                <a:lnTo>
                  <a:pt x="34673" y="25652"/>
                </a:lnTo>
                <a:lnTo>
                  <a:pt x="34673" y="22604"/>
                </a:lnTo>
                <a:lnTo>
                  <a:pt x="33174" y="18159"/>
                </a:lnTo>
                <a:lnTo>
                  <a:pt x="31663" y="15112"/>
                </a:lnTo>
                <a:lnTo>
                  <a:pt x="30151" y="12064"/>
                </a:lnTo>
                <a:lnTo>
                  <a:pt x="28653" y="9143"/>
                </a:lnTo>
                <a:lnTo>
                  <a:pt x="24131" y="4571"/>
                </a:lnTo>
                <a:lnTo>
                  <a:pt x="19597" y="0"/>
                </a:lnTo>
                <a:lnTo>
                  <a:pt x="16587" y="4571"/>
                </a:lnTo>
                <a:lnTo>
                  <a:pt x="13577" y="7619"/>
                </a:lnTo>
                <a:lnTo>
                  <a:pt x="10554" y="10667"/>
                </a:lnTo>
                <a:lnTo>
                  <a:pt x="9055" y="15112"/>
                </a:lnTo>
                <a:lnTo>
                  <a:pt x="6032" y="18159"/>
                </a:lnTo>
                <a:lnTo>
                  <a:pt x="4534" y="22604"/>
                </a:lnTo>
                <a:lnTo>
                  <a:pt x="3022" y="27176"/>
                </a:lnTo>
                <a:lnTo>
                  <a:pt x="3022" y="33272"/>
                </a:lnTo>
                <a:lnTo>
                  <a:pt x="1511" y="37742"/>
                </a:lnTo>
                <a:lnTo>
                  <a:pt x="1511" y="42263"/>
                </a:lnTo>
                <a:lnTo>
                  <a:pt x="0" y="46784"/>
                </a:lnTo>
                <a:lnTo>
                  <a:pt x="1511" y="51304"/>
                </a:lnTo>
                <a:lnTo>
                  <a:pt x="1511" y="61858"/>
                </a:lnTo>
                <a:lnTo>
                  <a:pt x="3022" y="66378"/>
                </a:lnTo>
                <a:lnTo>
                  <a:pt x="4534" y="70899"/>
                </a:lnTo>
                <a:lnTo>
                  <a:pt x="4534" y="75420"/>
                </a:lnTo>
                <a:lnTo>
                  <a:pt x="7544" y="79941"/>
                </a:lnTo>
                <a:lnTo>
                  <a:pt x="9055" y="84462"/>
                </a:lnTo>
                <a:lnTo>
                  <a:pt x="10554" y="88983"/>
                </a:lnTo>
                <a:lnTo>
                  <a:pt x="12065" y="93504"/>
                </a:lnTo>
                <a:lnTo>
                  <a:pt x="15075" y="98025"/>
                </a:lnTo>
                <a:lnTo>
                  <a:pt x="18098" y="102546"/>
                </a:lnTo>
                <a:lnTo>
                  <a:pt x="21108" y="105568"/>
                </a:lnTo>
                <a:lnTo>
                  <a:pt x="24131" y="110089"/>
                </a:lnTo>
                <a:lnTo>
                  <a:pt x="27141" y="113099"/>
                </a:lnTo>
                <a:lnTo>
                  <a:pt x="31663" y="116109"/>
                </a:lnTo>
                <a:lnTo>
                  <a:pt x="36184" y="119131"/>
                </a:lnTo>
                <a:lnTo>
                  <a:pt x="39207" y="122141"/>
                </a:lnTo>
                <a:lnTo>
                  <a:pt x="42217" y="123652"/>
                </a:lnTo>
                <a:lnTo>
                  <a:pt x="48250" y="126662"/>
                </a:lnTo>
                <a:close/>
              </a:path>
            </a:pathLst>
          </a:custGeom>
          <a:solidFill>
            <a:srgbClr val="FFE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569058" y="2244294"/>
            <a:ext cx="33162" cy="84399"/>
          </a:xfrm>
          <a:custGeom>
            <a:avLst/>
            <a:gdLst/>
            <a:ahLst/>
            <a:cxnLst/>
            <a:rect l="l" t="t" r="r" b="b"/>
            <a:pathLst>
              <a:path w="33162" h="84399">
                <a:moveTo>
                  <a:pt x="6032" y="76868"/>
                </a:moveTo>
                <a:lnTo>
                  <a:pt x="9043" y="79878"/>
                </a:lnTo>
                <a:lnTo>
                  <a:pt x="10554" y="82900"/>
                </a:lnTo>
                <a:lnTo>
                  <a:pt x="16587" y="84399"/>
                </a:lnTo>
                <a:lnTo>
                  <a:pt x="21108" y="84399"/>
                </a:lnTo>
                <a:lnTo>
                  <a:pt x="24119" y="81389"/>
                </a:lnTo>
                <a:lnTo>
                  <a:pt x="27141" y="76868"/>
                </a:lnTo>
                <a:lnTo>
                  <a:pt x="28640" y="73846"/>
                </a:lnTo>
                <a:lnTo>
                  <a:pt x="28640" y="70836"/>
                </a:lnTo>
                <a:lnTo>
                  <a:pt x="30151" y="67826"/>
                </a:lnTo>
                <a:lnTo>
                  <a:pt x="31663" y="64804"/>
                </a:lnTo>
                <a:lnTo>
                  <a:pt x="31663" y="49730"/>
                </a:lnTo>
                <a:lnTo>
                  <a:pt x="33162" y="43710"/>
                </a:lnTo>
                <a:lnTo>
                  <a:pt x="31663" y="37678"/>
                </a:lnTo>
                <a:lnTo>
                  <a:pt x="30151" y="33157"/>
                </a:lnTo>
                <a:lnTo>
                  <a:pt x="30151" y="27125"/>
                </a:lnTo>
                <a:lnTo>
                  <a:pt x="28640" y="22604"/>
                </a:lnTo>
                <a:lnTo>
                  <a:pt x="27141" y="16572"/>
                </a:lnTo>
                <a:lnTo>
                  <a:pt x="25630" y="13562"/>
                </a:lnTo>
                <a:lnTo>
                  <a:pt x="24119" y="9041"/>
                </a:lnTo>
                <a:lnTo>
                  <a:pt x="22607" y="6019"/>
                </a:lnTo>
                <a:lnTo>
                  <a:pt x="19597" y="3009"/>
                </a:lnTo>
                <a:lnTo>
                  <a:pt x="16587" y="1498"/>
                </a:lnTo>
                <a:lnTo>
                  <a:pt x="13564" y="0"/>
                </a:lnTo>
                <a:lnTo>
                  <a:pt x="10554" y="0"/>
                </a:lnTo>
                <a:lnTo>
                  <a:pt x="9043" y="1498"/>
                </a:lnTo>
                <a:lnTo>
                  <a:pt x="9043" y="4520"/>
                </a:lnTo>
                <a:lnTo>
                  <a:pt x="7531" y="7530"/>
                </a:lnTo>
                <a:lnTo>
                  <a:pt x="7531" y="12051"/>
                </a:lnTo>
                <a:lnTo>
                  <a:pt x="6032" y="15074"/>
                </a:lnTo>
                <a:lnTo>
                  <a:pt x="6032" y="21093"/>
                </a:lnTo>
                <a:lnTo>
                  <a:pt x="4521" y="25614"/>
                </a:lnTo>
                <a:lnTo>
                  <a:pt x="4521" y="31646"/>
                </a:lnTo>
                <a:lnTo>
                  <a:pt x="3010" y="36167"/>
                </a:lnTo>
                <a:lnTo>
                  <a:pt x="1511" y="42199"/>
                </a:lnTo>
                <a:lnTo>
                  <a:pt x="1511" y="52752"/>
                </a:lnTo>
                <a:lnTo>
                  <a:pt x="0" y="57273"/>
                </a:lnTo>
                <a:lnTo>
                  <a:pt x="0" y="69325"/>
                </a:lnTo>
                <a:lnTo>
                  <a:pt x="3010" y="73846"/>
                </a:lnTo>
                <a:lnTo>
                  <a:pt x="6032" y="7686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621818" y="2250314"/>
            <a:ext cx="33174" cy="69337"/>
          </a:xfrm>
          <a:custGeom>
            <a:avLst/>
            <a:gdLst/>
            <a:ahLst/>
            <a:cxnLst/>
            <a:rect l="l" t="t" r="r" b="b"/>
            <a:pathLst>
              <a:path w="33174" h="69337">
                <a:moveTo>
                  <a:pt x="10554" y="0"/>
                </a:moveTo>
                <a:lnTo>
                  <a:pt x="9043" y="0"/>
                </a:lnTo>
                <a:lnTo>
                  <a:pt x="7544" y="3022"/>
                </a:lnTo>
                <a:lnTo>
                  <a:pt x="6032" y="7543"/>
                </a:lnTo>
                <a:lnTo>
                  <a:pt x="4521" y="12064"/>
                </a:lnTo>
                <a:lnTo>
                  <a:pt x="3022" y="16585"/>
                </a:lnTo>
                <a:lnTo>
                  <a:pt x="1511" y="22617"/>
                </a:lnTo>
                <a:lnTo>
                  <a:pt x="0" y="27138"/>
                </a:lnTo>
                <a:lnTo>
                  <a:pt x="0" y="52765"/>
                </a:lnTo>
                <a:lnTo>
                  <a:pt x="1511" y="55775"/>
                </a:lnTo>
                <a:lnTo>
                  <a:pt x="1511" y="58784"/>
                </a:lnTo>
                <a:lnTo>
                  <a:pt x="3022" y="61807"/>
                </a:lnTo>
                <a:lnTo>
                  <a:pt x="4521" y="64816"/>
                </a:lnTo>
                <a:lnTo>
                  <a:pt x="7544" y="67826"/>
                </a:lnTo>
                <a:lnTo>
                  <a:pt x="9043" y="67826"/>
                </a:lnTo>
                <a:lnTo>
                  <a:pt x="12065" y="69337"/>
                </a:lnTo>
                <a:lnTo>
                  <a:pt x="15075" y="67826"/>
                </a:lnTo>
                <a:lnTo>
                  <a:pt x="16587" y="66328"/>
                </a:lnTo>
                <a:lnTo>
                  <a:pt x="19597" y="63305"/>
                </a:lnTo>
                <a:lnTo>
                  <a:pt x="22620" y="60296"/>
                </a:lnTo>
                <a:lnTo>
                  <a:pt x="24119" y="55775"/>
                </a:lnTo>
                <a:lnTo>
                  <a:pt x="27141" y="52765"/>
                </a:lnTo>
                <a:lnTo>
                  <a:pt x="28653" y="46733"/>
                </a:lnTo>
                <a:lnTo>
                  <a:pt x="31663" y="43710"/>
                </a:lnTo>
                <a:lnTo>
                  <a:pt x="31663" y="34668"/>
                </a:lnTo>
                <a:lnTo>
                  <a:pt x="33174" y="30148"/>
                </a:lnTo>
                <a:lnTo>
                  <a:pt x="33174" y="19594"/>
                </a:lnTo>
                <a:lnTo>
                  <a:pt x="31663" y="16585"/>
                </a:lnTo>
                <a:lnTo>
                  <a:pt x="31663" y="13575"/>
                </a:lnTo>
                <a:lnTo>
                  <a:pt x="30151" y="10553"/>
                </a:lnTo>
                <a:lnTo>
                  <a:pt x="28653" y="7543"/>
                </a:lnTo>
                <a:lnTo>
                  <a:pt x="25630" y="6032"/>
                </a:lnTo>
                <a:lnTo>
                  <a:pt x="24119" y="4533"/>
                </a:lnTo>
                <a:lnTo>
                  <a:pt x="21108" y="1511"/>
                </a:lnTo>
                <a:lnTo>
                  <a:pt x="16587" y="0"/>
                </a:lnTo>
                <a:lnTo>
                  <a:pt x="105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680611" y="2250314"/>
            <a:ext cx="36184" cy="55775"/>
          </a:xfrm>
          <a:custGeom>
            <a:avLst/>
            <a:gdLst/>
            <a:ahLst/>
            <a:cxnLst/>
            <a:rect l="l" t="t" r="r" b="b"/>
            <a:pathLst>
              <a:path w="36184" h="55775">
                <a:moveTo>
                  <a:pt x="10554" y="55775"/>
                </a:moveTo>
                <a:lnTo>
                  <a:pt x="12065" y="54263"/>
                </a:lnTo>
                <a:lnTo>
                  <a:pt x="15075" y="54263"/>
                </a:lnTo>
                <a:lnTo>
                  <a:pt x="19597" y="51254"/>
                </a:lnTo>
                <a:lnTo>
                  <a:pt x="22620" y="49742"/>
                </a:lnTo>
                <a:lnTo>
                  <a:pt x="24131" y="46733"/>
                </a:lnTo>
                <a:lnTo>
                  <a:pt x="28653" y="43710"/>
                </a:lnTo>
                <a:lnTo>
                  <a:pt x="30151" y="39189"/>
                </a:lnTo>
                <a:lnTo>
                  <a:pt x="33174" y="36180"/>
                </a:lnTo>
                <a:lnTo>
                  <a:pt x="33174" y="33170"/>
                </a:lnTo>
                <a:lnTo>
                  <a:pt x="34673" y="30148"/>
                </a:lnTo>
                <a:lnTo>
                  <a:pt x="34673" y="27138"/>
                </a:lnTo>
                <a:lnTo>
                  <a:pt x="36184" y="24115"/>
                </a:lnTo>
                <a:lnTo>
                  <a:pt x="36184" y="18096"/>
                </a:lnTo>
                <a:lnTo>
                  <a:pt x="33174" y="13575"/>
                </a:lnTo>
                <a:lnTo>
                  <a:pt x="30151" y="9054"/>
                </a:lnTo>
                <a:lnTo>
                  <a:pt x="25630" y="6032"/>
                </a:lnTo>
                <a:lnTo>
                  <a:pt x="22620" y="3022"/>
                </a:lnTo>
                <a:lnTo>
                  <a:pt x="19597" y="1511"/>
                </a:lnTo>
                <a:lnTo>
                  <a:pt x="15075" y="0"/>
                </a:lnTo>
                <a:lnTo>
                  <a:pt x="12065" y="0"/>
                </a:lnTo>
                <a:lnTo>
                  <a:pt x="9055" y="4533"/>
                </a:lnTo>
                <a:lnTo>
                  <a:pt x="7544" y="7543"/>
                </a:lnTo>
                <a:lnTo>
                  <a:pt x="4521" y="10553"/>
                </a:lnTo>
                <a:lnTo>
                  <a:pt x="3022" y="16585"/>
                </a:lnTo>
                <a:lnTo>
                  <a:pt x="1511" y="21106"/>
                </a:lnTo>
                <a:lnTo>
                  <a:pt x="0" y="25627"/>
                </a:lnTo>
                <a:lnTo>
                  <a:pt x="0" y="43710"/>
                </a:lnTo>
                <a:lnTo>
                  <a:pt x="1511" y="45222"/>
                </a:lnTo>
                <a:lnTo>
                  <a:pt x="1511" y="49742"/>
                </a:lnTo>
                <a:lnTo>
                  <a:pt x="4521" y="52765"/>
                </a:lnTo>
                <a:lnTo>
                  <a:pt x="7544" y="54263"/>
                </a:lnTo>
                <a:lnTo>
                  <a:pt x="10554" y="557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484635" y="2325684"/>
            <a:ext cx="69347" cy="81388"/>
          </a:xfrm>
          <a:custGeom>
            <a:avLst/>
            <a:gdLst/>
            <a:ahLst/>
            <a:cxnLst/>
            <a:rect l="l" t="t" r="r" b="b"/>
            <a:pathLst>
              <a:path w="69347" h="81388">
                <a:moveTo>
                  <a:pt x="7544" y="34663"/>
                </a:moveTo>
                <a:lnTo>
                  <a:pt x="9043" y="37678"/>
                </a:lnTo>
                <a:lnTo>
                  <a:pt x="12065" y="42200"/>
                </a:lnTo>
                <a:lnTo>
                  <a:pt x="13564" y="45214"/>
                </a:lnTo>
                <a:lnTo>
                  <a:pt x="18086" y="49736"/>
                </a:lnTo>
                <a:lnTo>
                  <a:pt x="24119" y="55764"/>
                </a:lnTo>
                <a:lnTo>
                  <a:pt x="28640" y="60287"/>
                </a:lnTo>
                <a:lnTo>
                  <a:pt x="34673" y="64809"/>
                </a:lnTo>
                <a:lnTo>
                  <a:pt x="40706" y="69330"/>
                </a:lnTo>
                <a:lnTo>
                  <a:pt x="45227" y="73852"/>
                </a:lnTo>
                <a:lnTo>
                  <a:pt x="51260" y="78373"/>
                </a:lnTo>
                <a:lnTo>
                  <a:pt x="55782" y="81388"/>
                </a:lnTo>
                <a:lnTo>
                  <a:pt x="60303" y="76867"/>
                </a:lnTo>
                <a:lnTo>
                  <a:pt x="63314" y="73852"/>
                </a:lnTo>
                <a:lnTo>
                  <a:pt x="66336" y="70837"/>
                </a:lnTo>
                <a:lnTo>
                  <a:pt x="69347" y="66315"/>
                </a:lnTo>
                <a:lnTo>
                  <a:pt x="69347" y="54257"/>
                </a:lnTo>
                <a:lnTo>
                  <a:pt x="67835" y="49736"/>
                </a:lnTo>
                <a:lnTo>
                  <a:pt x="66336" y="46721"/>
                </a:lnTo>
                <a:lnTo>
                  <a:pt x="63314" y="42200"/>
                </a:lnTo>
                <a:lnTo>
                  <a:pt x="60303" y="37678"/>
                </a:lnTo>
                <a:lnTo>
                  <a:pt x="57293" y="34663"/>
                </a:lnTo>
                <a:lnTo>
                  <a:pt x="52759" y="30148"/>
                </a:lnTo>
                <a:lnTo>
                  <a:pt x="49749" y="27125"/>
                </a:lnTo>
                <a:lnTo>
                  <a:pt x="45227" y="22604"/>
                </a:lnTo>
                <a:lnTo>
                  <a:pt x="40706" y="19594"/>
                </a:lnTo>
                <a:lnTo>
                  <a:pt x="36184" y="16572"/>
                </a:lnTo>
                <a:lnTo>
                  <a:pt x="31663" y="13562"/>
                </a:lnTo>
                <a:lnTo>
                  <a:pt x="27141" y="10553"/>
                </a:lnTo>
                <a:lnTo>
                  <a:pt x="22620" y="7530"/>
                </a:lnTo>
                <a:lnTo>
                  <a:pt x="18086" y="6032"/>
                </a:lnTo>
                <a:lnTo>
                  <a:pt x="15075" y="3009"/>
                </a:lnTo>
                <a:lnTo>
                  <a:pt x="12065" y="1511"/>
                </a:lnTo>
                <a:lnTo>
                  <a:pt x="9043" y="0"/>
                </a:lnTo>
                <a:lnTo>
                  <a:pt x="4521" y="4520"/>
                </a:lnTo>
                <a:lnTo>
                  <a:pt x="1511" y="9041"/>
                </a:lnTo>
                <a:lnTo>
                  <a:pt x="0" y="12051"/>
                </a:lnTo>
                <a:lnTo>
                  <a:pt x="0" y="18083"/>
                </a:lnTo>
                <a:lnTo>
                  <a:pt x="1511" y="21093"/>
                </a:lnTo>
                <a:lnTo>
                  <a:pt x="3022" y="27125"/>
                </a:lnTo>
                <a:lnTo>
                  <a:pt x="6032" y="33156"/>
                </a:lnTo>
                <a:lnTo>
                  <a:pt x="7544" y="346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667046" y="1391197"/>
            <a:ext cx="73868" cy="217042"/>
          </a:xfrm>
          <a:custGeom>
            <a:avLst/>
            <a:gdLst/>
            <a:ahLst/>
            <a:cxnLst/>
            <a:rect l="l" t="t" r="r" b="b"/>
            <a:pathLst>
              <a:path w="73868" h="217042">
                <a:moveTo>
                  <a:pt x="37696" y="25627"/>
                </a:moveTo>
                <a:lnTo>
                  <a:pt x="36184" y="21106"/>
                </a:lnTo>
                <a:lnTo>
                  <a:pt x="34673" y="16585"/>
                </a:lnTo>
                <a:lnTo>
                  <a:pt x="33162" y="10553"/>
                </a:lnTo>
                <a:lnTo>
                  <a:pt x="31663" y="7530"/>
                </a:lnTo>
                <a:lnTo>
                  <a:pt x="28640" y="3009"/>
                </a:lnTo>
                <a:lnTo>
                  <a:pt x="25630" y="0"/>
                </a:lnTo>
                <a:lnTo>
                  <a:pt x="22620" y="3009"/>
                </a:lnTo>
                <a:lnTo>
                  <a:pt x="21108" y="6032"/>
                </a:lnTo>
                <a:lnTo>
                  <a:pt x="19597" y="9041"/>
                </a:lnTo>
                <a:lnTo>
                  <a:pt x="18086" y="12051"/>
                </a:lnTo>
                <a:lnTo>
                  <a:pt x="16587" y="15074"/>
                </a:lnTo>
                <a:lnTo>
                  <a:pt x="15075" y="18083"/>
                </a:lnTo>
                <a:lnTo>
                  <a:pt x="13564" y="21106"/>
                </a:lnTo>
                <a:lnTo>
                  <a:pt x="12065" y="25627"/>
                </a:lnTo>
                <a:lnTo>
                  <a:pt x="10554" y="28636"/>
                </a:lnTo>
                <a:lnTo>
                  <a:pt x="9043" y="31646"/>
                </a:lnTo>
                <a:lnTo>
                  <a:pt x="7544" y="34668"/>
                </a:lnTo>
                <a:lnTo>
                  <a:pt x="7544" y="39189"/>
                </a:lnTo>
                <a:lnTo>
                  <a:pt x="6032" y="42199"/>
                </a:lnTo>
                <a:lnTo>
                  <a:pt x="4521" y="45222"/>
                </a:lnTo>
                <a:lnTo>
                  <a:pt x="4521" y="52752"/>
                </a:lnTo>
                <a:lnTo>
                  <a:pt x="3022" y="55762"/>
                </a:lnTo>
                <a:lnTo>
                  <a:pt x="3022" y="60283"/>
                </a:lnTo>
                <a:lnTo>
                  <a:pt x="1511" y="63305"/>
                </a:lnTo>
                <a:lnTo>
                  <a:pt x="1511" y="67826"/>
                </a:lnTo>
                <a:lnTo>
                  <a:pt x="0" y="70836"/>
                </a:lnTo>
                <a:lnTo>
                  <a:pt x="0" y="99473"/>
                </a:lnTo>
                <a:lnTo>
                  <a:pt x="1511" y="103994"/>
                </a:lnTo>
                <a:lnTo>
                  <a:pt x="1511" y="107016"/>
                </a:lnTo>
                <a:lnTo>
                  <a:pt x="3022" y="111537"/>
                </a:lnTo>
                <a:lnTo>
                  <a:pt x="3022" y="119068"/>
                </a:lnTo>
                <a:lnTo>
                  <a:pt x="4521" y="122090"/>
                </a:lnTo>
                <a:lnTo>
                  <a:pt x="4521" y="125100"/>
                </a:lnTo>
                <a:lnTo>
                  <a:pt x="6032" y="129621"/>
                </a:lnTo>
                <a:lnTo>
                  <a:pt x="6032" y="132630"/>
                </a:lnTo>
                <a:lnTo>
                  <a:pt x="7544" y="135653"/>
                </a:lnTo>
                <a:lnTo>
                  <a:pt x="9043" y="140174"/>
                </a:lnTo>
                <a:lnTo>
                  <a:pt x="9043" y="143184"/>
                </a:lnTo>
                <a:lnTo>
                  <a:pt x="10554" y="147704"/>
                </a:lnTo>
                <a:lnTo>
                  <a:pt x="12065" y="150727"/>
                </a:lnTo>
                <a:lnTo>
                  <a:pt x="13564" y="153737"/>
                </a:lnTo>
                <a:lnTo>
                  <a:pt x="15075" y="156746"/>
                </a:lnTo>
                <a:lnTo>
                  <a:pt x="16587" y="161267"/>
                </a:lnTo>
                <a:lnTo>
                  <a:pt x="18086" y="164290"/>
                </a:lnTo>
                <a:lnTo>
                  <a:pt x="21108" y="167299"/>
                </a:lnTo>
                <a:lnTo>
                  <a:pt x="22620" y="170322"/>
                </a:lnTo>
                <a:lnTo>
                  <a:pt x="24119" y="173332"/>
                </a:lnTo>
                <a:lnTo>
                  <a:pt x="25630" y="177853"/>
                </a:lnTo>
                <a:lnTo>
                  <a:pt x="27141" y="180862"/>
                </a:lnTo>
                <a:lnTo>
                  <a:pt x="28640" y="183885"/>
                </a:lnTo>
                <a:lnTo>
                  <a:pt x="30151" y="186894"/>
                </a:lnTo>
                <a:lnTo>
                  <a:pt x="33162" y="189917"/>
                </a:lnTo>
                <a:lnTo>
                  <a:pt x="34673" y="192927"/>
                </a:lnTo>
                <a:lnTo>
                  <a:pt x="36184" y="195936"/>
                </a:lnTo>
                <a:lnTo>
                  <a:pt x="39195" y="198959"/>
                </a:lnTo>
                <a:lnTo>
                  <a:pt x="42217" y="201968"/>
                </a:lnTo>
                <a:lnTo>
                  <a:pt x="43716" y="204978"/>
                </a:lnTo>
                <a:lnTo>
                  <a:pt x="46739" y="208001"/>
                </a:lnTo>
                <a:lnTo>
                  <a:pt x="49749" y="211010"/>
                </a:lnTo>
                <a:lnTo>
                  <a:pt x="51260" y="212521"/>
                </a:lnTo>
                <a:lnTo>
                  <a:pt x="54271" y="217042"/>
                </a:lnTo>
                <a:lnTo>
                  <a:pt x="73868" y="217042"/>
                </a:lnTo>
                <a:lnTo>
                  <a:pt x="73868" y="209499"/>
                </a:lnTo>
                <a:lnTo>
                  <a:pt x="72357" y="206489"/>
                </a:lnTo>
                <a:lnTo>
                  <a:pt x="72357" y="203480"/>
                </a:lnTo>
                <a:lnTo>
                  <a:pt x="70858" y="200457"/>
                </a:lnTo>
                <a:lnTo>
                  <a:pt x="70858" y="192927"/>
                </a:lnTo>
                <a:lnTo>
                  <a:pt x="67835" y="188406"/>
                </a:lnTo>
                <a:lnTo>
                  <a:pt x="67835" y="185383"/>
                </a:lnTo>
                <a:lnTo>
                  <a:pt x="66336" y="182373"/>
                </a:lnTo>
                <a:lnTo>
                  <a:pt x="64825" y="179364"/>
                </a:lnTo>
                <a:lnTo>
                  <a:pt x="63314" y="173332"/>
                </a:lnTo>
                <a:lnTo>
                  <a:pt x="61815" y="170322"/>
                </a:lnTo>
                <a:lnTo>
                  <a:pt x="55782" y="165801"/>
                </a:lnTo>
                <a:lnTo>
                  <a:pt x="52759" y="161267"/>
                </a:lnTo>
                <a:lnTo>
                  <a:pt x="49749" y="155248"/>
                </a:lnTo>
                <a:lnTo>
                  <a:pt x="46739" y="150727"/>
                </a:lnTo>
                <a:lnTo>
                  <a:pt x="45227" y="144695"/>
                </a:lnTo>
                <a:lnTo>
                  <a:pt x="43716" y="140174"/>
                </a:lnTo>
                <a:lnTo>
                  <a:pt x="42217" y="134142"/>
                </a:lnTo>
                <a:lnTo>
                  <a:pt x="40706" y="129621"/>
                </a:lnTo>
                <a:lnTo>
                  <a:pt x="39195" y="126611"/>
                </a:lnTo>
                <a:lnTo>
                  <a:pt x="39195" y="36167"/>
                </a:lnTo>
                <a:lnTo>
                  <a:pt x="37696" y="30148"/>
                </a:lnTo>
                <a:lnTo>
                  <a:pt x="37696" y="25627"/>
                </a:lnTo>
                <a:close/>
              </a:path>
            </a:pathLst>
          </a:custGeom>
          <a:solidFill>
            <a:srgbClr val="FFECE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1628" y="5644896"/>
            <a:ext cx="1143000" cy="10698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867400" y="2852928"/>
            <a:ext cx="3166872" cy="31897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61543" y="1612798"/>
            <a:ext cx="4369809" cy="1104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39975">
              <a:lnSpc>
                <a:spcPts val="4585"/>
              </a:lnSpc>
              <a:spcBef>
                <a:spcPts val="229"/>
              </a:spcBef>
            </a:pPr>
            <a:r>
              <a:rPr sz="6600" b="1" spc="-75" baseline="3103" dirty="0" smtClean="0">
                <a:latin typeface="Calibri"/>
                <a:cs typeface="Calibri"/>
              </a:rPr>
              <a:t>P</a:t>
            </a:r>
            <a:r>
              <a:rPr sz="6600" b="1" spc="0" baseline="3103" dirty="0" smtClean="0">
                <a:latin typeface="Calibri"/>
                <a:cs typeface="Calibri"/>
              </a:rPr>
              <a:t>emadam</a:t>
            </a:r>
            <a:endParaRPr sz="4400">
              <a:latin typeface="Calibri"/>
              <a:cs typeface="Calibri"/>
            </a:endParaRPr>
          </a:p>
          <a:p>
            <a:pPr marL="12700" marR="2952">
              <a:lnSpc>
                <a:spcPct val="95825"/>
              </a:lnSpc>
              <a:spcBef>
                <a:spcPts val="734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Mergunakan </a:t>
            </a:r>
            <a:r>
              <a:rPr sz="2700" b="1" spc="-9" dirty="0" smtClean="0">
                <a:latin typeface="Times New Roman"/>
                <a:cs typeface="Times New Roman"/>
              </a:rPr>
              <a:t>m</a:t>
            </a:r>
            <a:r>
              <a:rPr sz="2700" b="1" spc="0" dirty="0" smtClean="0">
                <a:latin typeface="Times New Roman"/>
                <a:cs typeface="Times New Roman"/>
              </a:rPr>
              <a:t>et</a:t>
            </a:r>
            <a:r>
              <a:rPr sz="2700" b="1" spc="4" dirty="0" smtClean="0">
                <a:latin typeface="Times New Roman"/>
                <a:cs typeface="Times New Roman"/>
              </a:rPr>
              <a:t>o</a:t>
            </a:r>
            <a:r>
              <a:rPr sz="2700" b="1" spc="0" dirty="0" smtClean="0">
                <a:latin typeface="Times New Roman"/>
                <a:cs typeface="Times New Roman"/>
              </a:rPr>
              <a:t>de </a:t>
            </a:r>
            <a:r>
              <a:rPr sz="2700" b="1" spc="-254" dirty="0" smtClean="0">
                <a:latin typeface="Times New Roman"/>
                <a:cs typeface="Times New Roman"/>
              </a:rPr>
              <a:t>P</a:t>
            </a:r>
            <a:r>
              <a:rPr sz="2700" b="1" spc="0" dirty="0" smtClean="0">
                <a:latin typeface="Times New Roman"/>
                <a:cs typeface="Times New Roman"/>
              </a:rPr>
              <a:t>.</a:t>
            </a:r>
            <a:r>
              <a:rPr sz="2700" b="1" spc="-9" dirty="0" smtClean="0">
                <a:latin typeface="Times New Roman"/>
                <a:cs typeface="Times New Roman"/>
              </a:rPr>
              <a:t>A</a:t>
            </a:r>
            <a:r>
              <a:rPr sz="2700" b="1" spc="0" dirty="0" smtClean="0">
                <a:latin typeface="Times New Roman"/>
                <a:cs typeface="Times New Roman"/>
              </a:rPr>
              <a:t>.S.</a:t>
            </a:r>
            <a:r>
              <a:rPr sz="2700" b="1" spc="-9" dirty="0" smtClean="0">
                <a:latin typeface="Times New Roman"/>
                <a:cs typeface="Times New Roman"/>
              </a:rPr>
              <a:t>S</a:t>
            </a:r>
            <a:r>
              <a:rPr sz="2700" b="1" spc="0" dirty="0" smtClean="0">
                <a:latin typeface="Times New Roman"/>
                <a:cs typeface="Times New Roman"/>
              </a:rPr>
              <a:t>.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46078" y="1612798"/>
            <a:ext cx="886187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0" baseline="3103" dirty="0" smtClean="0">
                <a:latin typeface="Calibri"/>
                <a:cs typeface="Calibri"/>
              </a:rPr>
              <a:t>Api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46495" y="1612798"/>
            <a:ext cx="263727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0" baseline="3103" dirty="0" smtClean="0">
                <a:latin typeface="Calibri"/>
                <a:cs typeface="Calibri"/>
              </a:rPr>
              <a:t>: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1543" y="2842943"/>
            <a:ext cx="191020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5"/>
              </a:lnSpc>
              <a:spcBef>
                <a:spcPts val="142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(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2937" y="2842943"/>
            <a:ext cx="4192092" cy="12738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216" marR="51435">
              <a:lnSpc>
                <a:spcPts val="2855"/>
              </a:lnSpc>
              <a:spcBef>
                <a:spcPts val="142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P</a:t>
            </a:r>
            <a:r>
              <a:rPr sz="2700" b="1" spc="-144" dirty="0" smtClean="0">
                <a:latin typeface="Times New Roman"/>
                <a:cs typeface="Times New Roman"/>
              </a:rPr>
              <a:t> </a:t>
            </a:r>
            <a:r>
              <a:rPr sz="2700" b="1" spc="0" dirty="0" smtClean="0">
                <a:latin typeface="Times New Roman"/>
                <a:cs typeface="Times New Roman"/>
              </a:rPr>
              <a:t>) </a:t>
            </a:r>
            <a:r>
              <a:rPr sz="2700" spc="0" dirty="0" smtClean="0">
                <a:latin typeface="Times New Roman"/>
                <a:cs typeface="Times New Roman"/>
              </a:rPr>
              <a:t>Pu</a:t>
            </a:r>
            <a:r>
              <a:rPr sz="2700" spc="9" dirty="0" smtClean="0">
                <a:latin typeface="Times New Roman"/>
                <a:cs typeface="Times New Roman"/>
              </a:rPr>
              <a:t>l</a:t>
            </a:r>
            <a:r>
              <a:rPr sz="2700" spc="0" dirty="0" smtClean="0">
                <a:latin typeface="Times New Roman"/>
                <a:cs typeface="Times New Roman"/>
              </a:rPr>
              <a:t>l,</a:t>
            </a:r>
            <a:r>
              <a:rPr sz="2700" spc="-1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Bu</a:t>
            </a:r>
            <a:r>
              <a:rPr sz="2700" spc="9" dirty="0" smtClean="0">
                <a:latin typeface="Times New Roman"/>
                <a:cs typeface="Times New Roman"/>
              </a:rPr>
              <a:t>k</a:t>
            </a:r>
            <a:r>
              <a:rPr sz="2700" spc="0" dirty="0" smtClean="0">
                <a:latin typeface="Times New Roman"/>
                <a:cs typeface="Times New Roman"/>
              </a:rPr>
              <a:t>a</a:t>
            </a:r>
            <a:r>
              <a:rPr sz="2700" spc="-14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atau tar</a:t>
            </a:r>
            <a:r>
              <a:rPr sz="2700" spc="9" dirty="0" smtClean="0">
                <a:latin typeface="Times New Roman"/>
                <a:cs typeface="Times New Roman"/>
              </a:rPr>
              <a:t>i</a:t>
            </a:r>
            <a:r>
              <a:rPr sz="2700" spc="0" dirty="0" smtClean="0">
                <a:latin typeface="Times New Roman"/>
                <a:cs typeface="Times New Roman"/>
              </a:rPr>
              <a:t>k</a:t>
            </a:r>
            <a:r>
              <a:rPr sz="2700" spc="-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p</a:t>
            </a:r>
            <a:r>
              <a:rPr sz="2700" spc="9" dirty="0" smtClean="0">
                <a:latin typeface="Times New Roman"/>
                <a:cs typeface="Times New Roman"/>
              </a:rPr>
              <a:t>i</a:t>
            </a:r>
            <a:r>
              <a:rPr sz="2700" spc="0" dirty="0" smtClean="0">
                <a:latin typeface="Times New Roman"/>
                <a:cs typeface="Times New Roman"/>
              </a:rPr>
              <a:t>n</a:t>
            </a:r>
            <a:endParaRPr sz="2700">
              <a:latin typeface="Times New Roman"/>
              <a:cs typeface="Times New Roman"/>
            </a:endParaRPr>
          </a:p>
          <a:p>
            <a:pPr marL="174205" marR="51435">
              <a:lnSpc>
                <a:spcPct val="95825"/>
              </a:lnSpc>
            </a:pPr>
            <a:r>
              <a:rPr sz="2700" spc="0" dirty="0" smtClean="0">
                <a:latin typeface="Times New Roman"/>
                <a:cs typeface="Times New Roman"/>
              </a:rPr>
              <a:t>pe</a:t>
            </a:r>
            <a:r>
              <a:rPr sz="2700" spc="9" dirty="0" smtClean="0">
                <a:latin typeface="Times New Roman"/>
                <a:cs typeface="Times New Roman"/>
              </a:rPr>
              <a:t>n</a:t>
            </a:r>
            <a:r>
              <a:rPr sz="2700" spc="0" dirty="0" smtClean="0">
                <a:latin typeface="Times New Roman"/>
                <a:cs typeface="Times New Roman"/>
              </a:rPr>
              <a:t>g</a:t>
            </a:r>
            <a:r>
              <a:rPr sz="2700" spc="9" dirty="0" smtClean="0">
                <a:latin typeface="Times New Roman"/>
                <a:cs typeface="Times New Roman"/>
              </a:rPr>
              <a:t>u</a:t>
            </a:r>
            <a:r>
              <a:rPr sz="2700" spc="0" dirty="0" smtClean="0">
                <a:latin typeface="Times New Roman"/>
                <a:cs typeface="Times New Roman"/>
              </a:rPr>
              <a:t>nc</a:t>
            </a:r>
            <a:r>
              <a:rPr sz="2700" spc="9" dirty="0" smtClean="0">
                <a:latin typeface="Times New Roman"/>
                <a:cs typeface="Times New Roman"/>
              </a:rPr>
              <a:t>i</a:t>
            </a:r>
            <a:r>
              <a:rPr sz="2700" spc="0" dirty="0" smtClean="0">
                <a:latin typeface="Times New Roman"/>
                <a:cs typeface="Times New Roman"/>
              </a:rPr>
              <a:t>.</a:t>
            </a: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783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A</a:t>
            </a:r>
            <a:r>
              <a:rPr sz="2700" b="1" spc="-150" dirty="0" smtClean="0">
                <a:latin typeface="Times New Roman"/>
                <a:cs typeface="Times New Roman"/>
              </a:rPr>
              <a:t> </a:t>
            </a:r>
            <a:r>
              <a:rPr sz="2700" b="1" spc="0" dirty="0" smtClean="0">
                <a:latin typeface="Times New Roman"/>
                <a:cs typeface="Times New Roman"/>
              </a:rPr>
              <a:t>)</a:t>
            </a:r>
            <a:r>
              <a:rPr sz="2700" b="1" spc="-150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Ai</a:t>
            </a:r>
            <a:r>
              <a:rPr sz="2700" spc="-14" dirty="0" smtClean="0">
                <a:latin typeface="Times New Roman"/>
                <a:cs typeface="Times New Roman"/>
              </a:rPr>
              <a:t>m</a:t>
            </a:r>
            <a:r>
              <a:rPr sz="2700" spc="0" dirty="0" smtClean="0">
                <a:latin typeface="Times New Roman"/>
                <a:cs typeface="Times New Roman"/>
              </a:rPr>
              <a:t>, Pe</a:t>
            </a:r>
            <a:r>
              <a:rPr sz="2700" spc="9" dirty="0" smtClean="0">
                <a:latin typeface="Times New Roman"/>
                <a:cs typeface="Times New Roman"/>
              </a:rPr>
              <a:t>g</a:t>
            </a:r>
            <a:r>
              <a:rPr sz="2700" spc="0" dirty="0" smtClean="0">
                <a:latin typeface="Times New Roman"/>
                <a:cs typeface="Times New Roman"/>
              </a:rPr>
              <a:t>ang atau</a:t>
            </a:r>
            <a:r>
              <a:rPr sz="2700" spc="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arah</a:t>
            </a:r>
            <a:r>
              <a:rPr sz="2700" spc="9" dirty="0" smtClean="0">
                <a:latin typeface="Times New Roman"/>
                <a:cs typeface="Times New Roman"/>
              </a:rPr>
              <a:t>k</a:t>
            </a:r>
            <a:r>
              <a:rPr sz="2700" spc="0" dirty="0" smtClean="0">
                <a:latin typeface="Times New Roman"/>
                <a:cs typeface="Times New Roman"/>
              </a:rPr>
              <a:t>an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1543" y="3748453"/>
            <a:ext cx="191020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5"/>
              </a:lnSpc>
              <a:spcBef>
                <a:spcPts val="142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(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41519" y="3748453"/>
            <a:ext cx="668337" cy="368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5"/>
              </a:lnSpc>
              <a:spcBef>
                <a:spcPts val="142"/>
              </a:spcBef>
            </a:pPr>
            <a:r>
              <a:rPr sz="2700" spc="0" dirty="0" smtClean="0">
                <a:latin typeface="Times New Roman"/>
                <a:cs typeface="Times New Roman"/>
              </a:rPr>
              <a:t>p</a:t>
            </a:r>
            <a:r>
              <a:rPr sz="2700" spc="9" dirty="0" smtClean="0">
                <a:latin typeface="Times New Roman"/>
                <a:cs typeface="Times New Roman"/>
              </a:rPr>
              <a:t>i</a:t>
            </a:r>
            <a:r>
              <a:rPr sz="2700" spc="0" dirty="0" smtClean="0">
                <a:latin typeface="Times New Roman"/>
                <a:cs typeface="Times New Roman"/>
              </a:rPr>
              <a:t>pa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4443" y="4159688"/>
            <a:ext cx="402085" cy="3686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4" dirty="0" smtClean="0">
                <a:latin typeface="Times New Roman"/>
                <a:cs typeface="Times New Roman"/>
              </a:rPr>
              <a:t>ke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75994" y="4159688"/>
            <a:ext cx="1392041" cy="3686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60"/>
              </a:lnSpc>
              <a:spcBef>
                <a:spcPts val="143"/>
              </a:spcBef>
            </a:pPr>
            <a:r>
              <a:rPr sz="2700" spc="0" dirty="0" smtClean="0">
                <a:latin typeface="Times New Roman"/>
                <a:cs typeface="Times New Roman"/>
              </a:rPr>
              <a:t>p</a:t>
            </a:r>
            <a:r>
              <a:rPr sz="2700" spc="9" dirty="0" smtClean="0">
                <a:latin typeface="Times New Roman"/>
                <a:cs typeface="Times New Roman"/>
              </a:rPr>
              <a:t>u</a:t>
            </a:r>
            <a:r>
              <a:rPr sz="2700" spc="0" dirty="0" smtClean="0">
                <a:latin typeface="Times New Roman"/>
                <a:cs typeface="Times New Roman"/>
              </a:rPr>
              <a:t>sat</a:t>
            </a:r>
            <a:r>
              <a:rPr sz="2700" spc="-1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ap</a:t>
            </a:r>
            <a:r>
              <a:rPr sz="2700" spc="9" dirty="0" smtClean="0">
                <a:latin typeface="Times New Roman"/>
                <a:cs typeface="Times New Roman"/>
              </a:rPr>
              <a:t>i</a:t>
            </a:r>
            <a:r>
              <a:rPr sz="2700" spc="0" dirty="0" smtClean="0">
                <a:latin typeface="Times New Roman"/>
                <a:cs typeface="Times New Roman"/>
              </a:rPr>
              <a:t>.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61543" y="4653963"/>
            <a:ext cx="191020" cy="8620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55"/>
              </a:lnSpc>
              <a:spcBef>
                <a:spcPts val="142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(</a:t>
            </a: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40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(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1453" y="4653963"/>
            <a:ext cx="4643845" cy="16853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6445">
              <a:lnSpc>
                <a:spcPts val="2855"/>
              </a:lnSpc>
              <a:spcBef>
                <a:spcPts val="142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S ) </a:t>
            </a:r>
            <a:r>
              <a:rPr sz="2700" spc="0" dirty="0" smtClean="0">
                <a:latin typeface="Times New Roman"/>
                <a:cs typeface="Times New Roman"/>
              </a:rPr>
              <a:t>Sq</a:t>
            </a:r>
            <a:r>
              <a:rPr sz="2700" spc="9" dirty="0" smtClean="0">
                <a:latin typeface="Times New Roman"/>
                <a:cs typeface="Times New Roman"/>
              </a:rPr>
              <a:t>u</a:t>
            </a:r>
            <a:r>
              <a:rPr sz="2700" spc="0" dirty="0" smtClean="0">
                <a:latin typeface="Times New Roman"/>
                <a:cs typeface="Times New Roman"/>
              </a:rPr>
              <a:t>eeze,</a:t>
            </a:r>
            <a:r>
              <a:rPr sz="2700" spc="-59" dirty="0" smtClean="0">
                <a:latin typeface="Times New Roman"/>
                <a:cs typeface="Times New Roman"/>
              </a:rPr>
              <a:t> </a:t>
            </a:r>
            <a:r>
              <a:rPr sz="2700" spc="-194" dirty="0" smtClean="0">
                <a:latin typeface="Times New Roman"/>
                <a:cs typeface="Times New Roman"/>
              </a:rPr>
              <a:t>T</a:t>
            </a:r>
            <a:r>
              <a:rPr sz="2700" spc="0" dirty="0" smtClean="0">
                <a:latin typeface="Times New Roman"/>
                <a:cs typeface="Times New Roman"/>
              </a:rPr>
              <a:t>ek</a:t>
            </a:r>
            <a:r>
              <a:rPr sz="2700" spc="4" dirty="0" smtClean="0">
                <a:latin typeface="Times New Roman"/>
                <a:cs typeface="Times New Roman"/>
              </a:rPr>
              <a:t>a</a:t>
            </a:r>
            <a:r>
              <a:rPr sz="2700" spc="0" dirty="0" smtClean="0">
                <a:latin typeface="Times New Roman"/>
                <a:cs typeface="Times New Roman"/>
              </a:rPr>
              <a:t>n </a:t>
            </a:r>
            <a:r>
              <a:rPr sz="2700" spc="4" dirty="0" smtClean="0">
                <a:latin typeface="Times New Roman"/>
                <a:cs typeface="Times New Roman"/>
              </a:rPr>
              <a:t>p</a:t>
            </a:r>
            <a:r>
              <a:rPr sz="2700" spc="0" dirty="0" smtClean="0">
                <a:latin typeface="Times New Roman"/>
                <a:cs typeface="Times New Roman"/>
              </a:rPr>
              <a:t>en</a:t>
            </a:r>
            <a:r>
              <a:rPr sz="2700" spc="9" dirty="0" smtClean="0">
                <a:latin typeface="Times New Roman"/>
                <a:cs typeface="Times New Roman"/>
              </a:rPr>
              <a:t>g</a:t>
            </a:r>
            <a:r>
              <a:rPr sz="2700" spc="0" dirty="0" smtClean="0">
                <a:latin typeface="Times New Roman"/>
                <a:cs typeface="Times New Roman"/>
              </a:rPr>
              <a:t>u</a:t>
            </a:r>
            <a:r>
              <a:rPr sz="2700" spc="9" dirty="0" smtClean="0">
                <a:latin typeface="Times New Roman"/>
                <a:cs typeface="Times New Roman"/>
              </a:rPr>
              <a:t>n</a:t>
            </a:r>
            <a:r>
              <a:rPr sz="2700" spc="0" dirty="0" smtClean="0">
                <a:latin typeface="Times New Roman"/>
                <a:cs typeface="Times New Roman"/>
              </a:rPr>
              <a:t>g</a:t>
            </a:r>
            <a:r>
              <a:rPr sz="2700" spc="9" dirty="0" smtClean="0">
                <a:latin typeface="Times New Roman"/>
                <a:cs typeface="Times New Roman"/>
              </a:rPr>
              <a:t>k</a:t>
            </a:r>
            <a:r>
              <a:rPr sz="2700" spc="0" dirty="0" smtClean="0">
                <a:latin typeface="Times New Roman"/>
                <a:cs typeface="Times New Roman"/>
              </a:rPr>
              <a:t>it</a:t>
            </a:r>
            <a:endParaRPr sz="2700">
              <a:latin typeface="Times New Roman"/>
              <a:cs typeface="Times New Roman"/>
            </a:endParaRPr>
          </a:p>
          <a:p>
            <a:pPr marL="155689" indent="-142989">
              <a:lnSpc>
                <a:spcPct val="100041"/>
              </a:lnSpc>
              <a:spcBef>
                <a:spcPts val="640"/>
              </a:spcBef>
            </a:pPr>
            <a:r>
              <a:rPr sz="2700" b="1" spc="0" dirty="0" smtClean="0">
                <a:latin typeface="Times New Roman"/>
                <a:cs typeface="Times New Roman"/>
              </a:rPr>
              <a:t>S ) </a:t>
            </a:r>
            <a:r>
              <a:rPr sz="2700" spc="0" dirty="0" smtClean="0">
                <a:latin typeface="Times New Roman"/>
                <a:cs typeface="Times New Roman"/>
              </a:rPr>
              <a:t>Sweep, Pada</a:t>
            </a:r>
            <a:r>
              <a:rPr sz="2700" spc="-9" dirty="0" smtClean="0">
                <a:latin typeface="Times New Roman"/>
                <a:cs typeface="Times New Roman"/>
              </a:rPr>
              <a:t>m</a:t>
            </a:r>
            <a:r>
              <a:rPr sz="2700" spc="0" dirty="0" smtClean="0">
                <a:latin typeface="Times New Roman"/>
                <a:cs typeface="Times New Roman"/>
              </a:rPr>
              <a:t>kan</a:t>
            </a:r>
            <a:r>
              <a:rPr sz="2700" spc="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api</a:t>
            </a:r>
            <a:r>
              <a:rPr sz="2700" spc="-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de</a:t>
            </a:r>
            <a:r>
              <a:rPr sz="2700" spc="9" dirty="0" smtClean="0">
                <a:latin typeface="Times New Roman"/>
                <a:cs typeface="Times New Roman"/>
              </a:rPr>
              <a:t>n</a:t>
            </a:r>
            <a:r>
              <a:rPr sz="2700" spc="0" dirty="0" smtClean="0">
                <a:latin typeface="Times New Roman"/>
                <a:cs typeface="Times New Roman"/>
              </a:rPr>
              <a:t>gan gera</a:t>
            </a:r>
            <a:r>
              <a:rPr sz="2700" spc="9" dirty="0" smtClean="0">
                <a:latin typeface="Times New Roman"/>
                <a:cs typeface="Times New Roman"/>
              </a:rPr>
              <a:t>k</a:t>
            </a:r>
            <a:r>
              <a:rPr sz="2700" spc="0" dirty="0" smtClean="0">
                <a:latin typeface="Times New Roman"/>
                <a:cs typeface="Times New Roman"/>
              </a:rPr>
              <a:t>an</a:t>
            </a:r>
            <a:r>
              <a:rPr sz="2700" spc="-9" dirty="0" smtClean="0">
                <a:latin typeface="Times New Roman"/>
                <a:cs typeface="Times New Roman"/>
              </a:rPr>
              <a:t> </a:t>
            </a:r>
            <a:r>
              <a:rPr sz="2700" spc="-14" dirty="0" smtClean="0">
                <a:latin typeface="Times New Roman"/>
                <a:cs typeface="Times New Roman"/>
              </a:rPr>
              <a:t>m</a:t>
            </a:r>
            <a:r>
              <a:rPr sz="2700" spc="0" dirty="0" smtClean="0">
                <a:latin typeface="Times New Roman"/>
                <a:cs typeface="Times New Roman"/>
              </a:rPr>
              <a:t>en</a:t>
            </a:r>
            <a:r>
              <a:rPr sz="2700" spc="9" dirty="0" smtClean="0">
                <a:latin typeface="Times New Roman"/>
                <a:cs typeface="Times New Roman"/>
              </a:rPr>
              <a:t>y</a:t>
            </a:r>
            <a:r>
              <a:rPr sz="2700" spc="0" dirty="0" smtClean="0">
                <a:latin typeface="Times New Roman"/>
                <a:cs typeface="Times New Roman"/>
              </a:rPr>
              <a:t>apu</a:t>
            </a:r>
            <a:r>
              <a:rPr sz="2700" spc="-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sa</a:t>
            </a:r>
            <a:r>
              <a:rPr sz="2700" spc="-9" dirty="0" smtClean="0">
                <a:latin typeface="Times New Roman"/>
                <a:cs typeface="Times New Roman"/>
              </a:rPr>
              <a:t>m</a:t>
            </a:r>
            <a:r>
              <a:rPr sz="2700" spc="0" dirty="0" smtClean="0">
                <a:latin typeface="Times New Roman"/>
                <a:cs typeface="Times New Roman"/>
              </a:rPr>
              <a:t>pai</a:t>
            </a:r>
            <a:r>
              <a:rPr sz="2700" spc="9" dirty="0" smtClean="0">
                <a:latin typeface="Times New Roman"/>
                <a:cs typeface="Times New Roman"/>
              </a:rPr>
              <a:t> </a:t>
            </a:r>
            <a:r>
              <a:rPr sz="2700" spc="0" dirty="0" smtClean="0">
                <a:latin typeface="Times New Roman"/>
                <a:cs typeface="Times New Roman"/>
              </a:rPr>
              <a:t>api pa</a:t>
            </a:r>
            <a:r>
              <a:rPr sz="2700" spc="9" dirty="0" smtClean="0">
                <a:latin typeface="Times New Roman"/>
                <a:cs typeface="Times New Roman"/>
              </a:rPr>
              <a:t>d</a:t>
            </a:r>
            <a:r>
              <a:rPr sz="2700" spc="0" dirty="0" smtClean="0">
                <a:latin typeface="Times New Roman"/>
                <a:cs typeface="Times New Roman"/>
              </a:rPr>
              <a:t>am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600200" y="2429255"/>
            <a:ext cx="2743200" cy="2057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43400" y="4486654"/>
            <a:ext cx="3252215" cy="22997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343400" y="2429255"/>
            <a:ext cx="3252215" cy="20375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600200" y="4410454"/>
            <a:ext cx="2743200" cy="2362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31035" y="1684654"/>
            <a:ext cx="244121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-75" baseline="3103" dirty="0" smtClean="0">
                <a:latin typeface="Calibri"/>
                <a:cs typeface="Calibri"/>
              </a:rPr>
              <a:t>P</a:t>
            </a:r>
            <a:r>
              <a:rPr sz="6600" b="1" spc="0" baseline="3103" dirty="0" smtClean="0">
                <a:latin typeface="Calibri"/>
                <a:cs typeface="Calibri"/>
              </a:rPr>
              <a:t>emadam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89193" y="1684654"/>
            <a:ext cx="883505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-14" baseline="3103" dirty="0" smtClean="0">
                <a:latin typeface="Calibri"/>
                <a:cs typeface="Calibri"/>
              </a:rPr>
              <a:t>A</a:t>
            </a:r>
            <a:r>
              <a:rPr sz="6600" b="1" spc="0" baseline="3103" dirty="0" smtClean="0">
                <a:latin typeface="Calibri"/>
                <a:cs typeface="Calibri"/>
              </a:rPr>
              <a:t>pi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88001" y="1684654"/>
            <a:ext cx="1380756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-379" baseline="3103" dirty="0" smtClean="0">
                <a:latin typeface="Calibri"/>
                <a:cs typeface="Calibri"/>
              </a:rPr>
              <a:t>T</a:t>
            </a:r>
            <a:r>
              <a:rPr sz="6600" b="1" spc="-19" baseline="3103" dirty="0" smtClean="0">
                <a:latin typeface="Calibri"/>
                <a:cs typeface="Calibri"/>
              </a:rPr>
              <a:t>e</a:t>
            </a:r>
            <a:r>
              <a:rPr sz="6600" b="1" spc="-50" baseline="3103" dirty="0" smtClean="0">
                <a:latin typeface="Calibri"/>
                <a:cs typeface="Calibri"/>
              </a:rPr>
              <a:t>t</a:t>
            </a:r>
            <a:r>
              <a:rPr sz="6600" b="1" spc="0" baseline="3103" dirty="0" smtClean="0">
                <a:latin typeface="Calibri"/>
                <a:cs typeface="Calibri"/>
              </a:rPr>
              <a:t>ap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41194" y="3724195"/>
            <a:ext cx="95966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H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Y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D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R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A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NT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37429" y="3800395"/>
            <a:ext cx="108573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H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SE</a:t>
            </a:r>
            <a:r>
              <a:rPr sz="1600" b="1" spc="-24" dirty="0" smtClean="0">
                <a:solidFill>
                  <a:srgbClr val="1F487C"/>
                </a:solidFill>
                <a:latin typeface="Trebuchet MS"/>
                <a:cs typeface="Trebuchet MS"/>
              </a:rPr>
              <a:t> 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REEL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32629" y="6087030"/>
            <a:ext cx="188425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H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Y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D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R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A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NT</a:t>
            </a:r>
            <a:r>
              <a:rPr sz="1600" b="1" spc="-76" dirty="0" smtClean="0">
                <a:solidFill>
                  <a:srgbClr val="1F487C"/>
                </a:solidFill>
                <a:latin typeface="Trebuchet MS"/>
                <a:cs typeface="Trebuchet MS"/>
              </a:rPr>
              <a:t> 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M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NI</a:t>
            </a:r>
            <a:r>
              <a:rPr sz="1600" b="1" spc="-100" dirty="0" smtClean="0">
                <a:solidFill>
                  <a:srgbClr val="1F487C"/>
                </a:solidFill>
                <a:latin typeface="Trebuchet MS"/>
                <a:cs typeface="Trebuchet MS"/>
              </a:rPr>
              <a:t>T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R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41194" y="6163230"/>
            <a:ext cx="1004184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H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SE</a:t>
            </a:r>
            <a:r>
              <a:rPr sz="1600" b="1" spc="-24" dirty="0" smtClean="0">
                <a:solidFill>
                  <a:srgbClr val="1F487C"/>
                </a:solidFill>
                <a:latin typeface="Trebuchet MS"/>
                <a:cs typeface="Trebuchet MS"/>
              </a:rPr>
              <a:t> 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BOX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638800" y="1499615"/>
            <a:ext cx="2971800" cy="20010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5592" y="1604772"/>
            <a:ext cx="2590800" cy="17907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43200" y="4648200"/>
            <a:ext cx="2590800" cy="19431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5592" y="3357372"/>
            <a:ext cx="3047999" cy="228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90800" y="2051050"/>
            <a:ext cx="1752600" cy="44450"/>
          </a:xfrm>
          <a:custGeom>
            <a:avLst/>
            <a:gdLst/>
            <a:ahLst/>
            <a:cxnLst/>
            <a:rect l="l" t="t" r="r" b="b"/>
            <a:pathLst>
              <a:path w="1752600" h="44450">
                <a:moveTo>
                  <a:pt x="76199" y="12700"/>
                </a:moveTo>
                <a:lnTo>
                  <a:pt x="1752600" y="12700"/>
                </a:lnTo>
                <a:lnTo>
                  <a:pt x="1752600" y="0"/>
                </a:lnTo>
                <a:lnTo>
                  <a:pt x="63500" y="0"/>
                </a:lnTo>
                <a:lnTo>
                  <a:pt x="63500" y="12700"/>
                </a:lnTo>
                <a:lnTo>
                  <a:pt x="76199" y="12700"/>
                </a:lnTo>
                <a:close/>
              </a:path>
              <a:path w="1752600" h="44450">
                <a:moveTo>
                  <a:pt x="76200" y="0"/>
                </a:moveTo>
                <a:lnTo>
                  <a:pt x="76200" y="-31750"/>
                </a:lnTo>
                <a:lnTo>
                  <a:pt x="0" y="6350"/>
                </a:lnTo>
                <a:lnTo>
                  <a:pt x="76200" y="44450"/>
                </a:lnTo>
                <a:lnTo>
                  <a:pt x="76199" y="12700"/>
                </a:lnTo>
                <a:lnTo>
                  <a:pt x="63500" y="12700"/>
                </a:lnTo>
                <a:lnTo>
                  <a:pt x="63500" y="0"/>
                </a:lnTo>
                <a:lnTo>
                  <a:pt x="7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62600" y="3854196"/>
            <a:ext cx="3200400" cy="2400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298954" y="1172997"/>
            <a:ext cx="2390666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-79" baseline="3103" dirty="0" smtClean="0">
                <a:solidFill>
                  <a:srgbClr val="FF0000"/>
                </a:solidFill>
                <a:latin typeface="Calibri"/>
                <a:cs typeface="Calibri"/>
              </a:rPr>
              <a:t>P</a:t>
            </a:r>
            <a:r>
              <a:rPr sz="6600" spc="0" baseline="3103" dirty="0" smtClean="0">
                <a:solidFill>
                  <a:srgbClr val="FF0000"/>
                </a:solidFill>
                <a:latin typeface="Calibri"/>
                <a:cs typeface="Calibri"/>
              </a:rPr>
              <a:t>emadam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703610" y="1172997"/>
            <a:ext cx="855583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0" baseline="3103" dirty="0" smtClean="0">
                <a:solidFill>
                  <a:srgbClr val="FF0000"/>
                </a:solidFill>
                <a:latin typeface="Calibri"/>
                <a:cs typeface="Calibri"/>
              </a:rPr>
              <a:t>Api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76606" y="1172997"/>
            <a:ext cx="1351343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spc="-389" baseline="3103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6600" spc="-19" baseline="3103" dirty="0" smtClean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sz="6600" spc="-50" baseline="3103" dirty="0" smtClean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sz="6600" spc="0" baseline="3103" dirty="0" smtClean="0">
                <a:solidFill>
                  <a:srgbClr val="FF0000"/>
                </a:solidFill>
                <a:latin typeface="Calibri"/>
                <a:cs typeface="Calibri"/>
              </a:rPr>
              <a:t>ap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27222" y="2223355"/>
            <a:ext cx="74414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1F487C"/>
                </a:solidFill>
                <a:latin typeface="Arial"/>
                <a:cs typeface="Arial"/>
              </a:rPr>
              <a:t>FM</a:t>
            </a:r>
            <a:r>
              <a:rPr sz="1600" b="1" spc="-13" dirty="0" smtClean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1F487C"/>
                </a:solidFill>
                <a:latin typeface="Arial"/>
                <a:cs typeface="Arial"/>
              </a:rPr>
              <a:t>200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99429" y="3519344"/>
            <a:ext cx="7893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NO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Z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Z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L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E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97427" y="3519344"/>
            <a:ext cx="129308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D</a:t>
            </a:r>
            <a:r>
              <a:rPr sz="1600" b="1" spc="-104" dirty="0" smtClean="0">
                <a:solidFill>
                  <a:srgbClr val="1F487C"/>
                </a:solidFill>
                <a:latin typeface="Trebuchet MS"/>
                <a:cs typeface="Trebuchet MS"/>
              </a:rPr>
              <a:t>R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Y</a:t>
            </a:r>
            <a:r>
              <a:rPr sz="1600" b="1" spc="-39" dirty="0" smtClean="0">
                <a:solidFill>
                  <a:srgbClr val="1F487C"/>
                </a:solidFill>
                <a:latin typeface="Trebuchet MS"/>
                <a:cs typeface="Trebuchet MS"/>
              </a:rPr>
              <a:t> 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P</a:t>
            </a:r>
            <a:r>
              <a:rPr sz="1600" b="1" spc="9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W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DER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7367" y="5867879"/>
            <a:ext cx="1884255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H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Y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D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R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A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NT</a:t>
            </a:r>
            <a:r>
              <a:rPr sz="1600" b="1" spc="-76" dirty="0" smtClean="0">
                <a:solidFill>
                  <a:srgbClr val="1F487C"/>
                </a:solidFill>
                <a:latin typeface="Trebuchet MS"/>
                <a:cs typeface="Trebuchet MS"/>
              </a:rPr>
              <a:t> 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M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NI</a:t>
            </a:r>
            <a:r>
              <a:rPr sz="1600" b="1" spc="-100" dirty="0" smtClean="0">
                <a:solidFill>
                  <a:srgbClr val="1F487C"/>
                </a:solidFill>
                <a:latin typeface="Trebuchet MS"/>
                <a:cs typeface="Trebuchet MS"/>
              </a:rPr>
              <a:t>T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R</a:t>
            </a:r>
            <a:endParaRPr sz="1600">
              <a:latin typeface="Trebuchet MS"/>
              <a:cs typeface="Trebuchet MS"/>
            </a:endParaRPr>
          </a:p>
          <a:p>
            <a:pPr marL="12700" marR="30403">
              <a:lnSpc>
                <a:spcPct val="96761"/>
              </a:lnSpc>
            </a:pP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REM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TE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85609" y="6375980"/>
            <a:ext cx="184131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45"/>
              </a:lnSpc>
              <a:spcBef>
                <a:spcPts val="87"/>
              </a:spcBef>
            </a:pP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D</a:t>
            </a:r>
            <a:r>
              <a:rPr sz="1600" b="1" spc="-100" dirty="0" smtClean="0">
                <a:solidFill>
                  <a:srgbClr val="1F487C"/>
                </a:solidFill>
                <a:latin typeface="Trebuchet MS"/>
                <a:cs typeface="Trebuchet MS"/>
              </a:rPr>
              <a:t>R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Y</a:t>
            </a:r>
            <a:r>
              <a:rPr sz="1600" b="1" spc="-39" dirty="0" smtClean="0">
                <a:solidFill>
                  <a:srgbClr val="1F487C"/>
                </a:solidFill>
                <a:latin typeface="Trebuchet MS"/>
                <a:cs typeface="Trebuchet MS"/>
              </a:rPr>
              <a:t> 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P</a:t>
            </a:r>
            <a:r>
              <a:rPr sz="1600" b="1" spc="4" dirty="0" smtClean="0">
                <a:solidFill>
                  <a:srgbClr val="1F487C"/>
                </a:solidFill>
                <a:latin typeface="Trebuchet MS"/>
                <a:cs typeface="Trebuchet MS"/>
              </a:rPr>
              <a:t>OW</a:t>
            </a:r>
            <a:r>
              <a:rPr sz="1600" b="1" spc="-4" dirty="0" smtClean="0">
                <a:solidFill>
                  <a:srgbClr val="1F487C"/>
                </a:solidFill>
                <a:latin typeface="Trebuchet MS"/>
                <a:cs typeface="Trebuchet MS"/>
              </a:rPr>
              <a:t>D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ER</a:t>
            </a:r>
            <a:r>
              <a:rPr sz="1600" b="1" spc="-88" dirty="0" smtClean="0">
                <a:solidFill>
                  <a:srgbClr val="1F487C"/>
                </a:solidFill>
                <a:latin typeface="Trebuchet MS"/>
                <a:cs typeface="Trebuchet MS"/>
              </a:rPr>
              <a:t> </a:t>
            </a:r>
            <a:r>
              <a:rPr sz="1600" b="1" spc="-159" dirty="0" smtClean="0">
                <a:solidFill>
                  <a:srgbClr val="1F487C"/>
                </a:solidFill>
                <a:latin typeface="Trebuchet MS"/>
                <a:cs typeface="Trebuchet MS"/>
              </a:rPr>
              <a:t>T</a:t>
            </a:r>
            <a:r>
              <a:rPr sz="1600" b="1" spc="0" dirty="0" smtClean="0">
                <a:solidFill>
                  <a:srgbClr val="1F487C"/>
                </a:solidFill>
                <a:latin typeface="Trebuchet MS"/>
                <a:cs typeface="Trebuchet MS"/>
              </a:rPr>
              <a:t>ANK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object 93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546303" y="1504728"/>
            <a:ext cx="1159000" cy="1496583"/>
          </a:xfrm>
          <a:custGeom>
            <a:avLst/>
            <a:gdLst/>
            <a:ahLst/>
            <a:cxnLst/>
            <a:rect l="l" t="t" r="r" b="b"/>
            <a:pathLst>
              <a:path w="1159000" h="1496583">
                <a:moveTo>
                  <a:pt x="1159000" y="691058"/>
                </a:moveTo>
                <a:lnTo>
                  <a:pt x="1066241" y="626622"/>
                </a:lnTo>
                <a:lnTo>
                  <a:pt x="1029354" y="613282"/>
                </a:lnTo>
                <a:lnTo>
                  <a:pt x="955596" y="682165"/>
                </a:lnTo>
                <a:lnTo>
                  <a:pt x="784585" y="701066"/>
                </a:lnTo>
                <a:lnTo>
                  <a:pt x="697421" y="718837"/>
                </a:lnTo>
                <a:lnTo>
                  <a:pt x="682883" y="676618"/>
                </a:lnTo>
                <a:lnTo>
                  <a:pt x="697421" y="579956"/>
                </a:lnTo>
                <a:lnTo>
                  <a:pt x="729828" y="437744"/>
                </a:lnTo>
                <a:lnTo>
                  <a:pt x="729828" y="285523"/>
                </a:lnTo>
                <a:lnTo>
                  <a:pt x="762236" y="128856"/>
                </a:lnTo>
                <a:lnTo>
                  <a:pt x="766715" y="68789"/>
                </a:lnTo>
                <a:lnTo>
                  <a:pt x="692941" y="23239"/>
                </a:lnTo>
                <a:lnTo>
                  <a:pt x="614705" y="0"/>
                </a:lnTo>
                <a:lnTo>
                  <a:pt x="576702" y="8831"/>
                </a:lnTo>
                <a:lnTo>
                  <a:pt x="471653" y="8831"/>
                </a:lnTo>
                <a:lnTo>
                  <a:pt x="387821" y="64451"/>
                </a:lnTo>
                <a:lnTo>
                  <a:pt x="350950" y="147743"/>
                </a:lnTo>
                <a:lnTo>
                  <a:pt x="328585" y="225518"/>
                </a:lnTo>
                <a:lnTo>
                  <a:pt x="328585" y="322180"/>
                </a:lnTo>
                <a:lnTo>
                  <a:pt x="365472" y="392179"/>
                </a:lnTo>
                <a:lnTo>
                  <a:pt x="378878" y="446622"/>
                </a:lnTo>
                <a:lnTo>
                  <a:pt x="286119" y="553292"/>
                </a:lnTo>
                <a:lnTo>
                  <a:pt x="51411" y="547730"/>
                </a:lnTo>
                <a:lnTo>
                  <a:pt x="0" y="617728"/>
                </a:lnTo>
                <a:lnTo>
                  <a:pt x="0" y="705497"/>
                </a:lnTo>
                <a:lnTo>
                  <a:pt x="18999" y="843278"/>
                </a:lnTo>
                <a:lnTo>
                  <a:pt x="51411" y="952164"/>
                </a:lnTo>
                <a:lnTo>
                  <a:pt x="51411" y="1035487"/>
                </a:lnTo>
                <a:lnTo>
                  <a:pt x="78235" y="1072159"/>
                </a:lnTo>
                <a:lnTo>
                  <a:pt x="193360" y="1076606"/>
                </a:lnTo>
                <a:lnTo>
                  <a:pt x="244769" y="1123271"/>
                </a:lnTo>
                <a:lnTo>
                  <a:pt x="241406" y="1135480"/>
                </a:lnTo>
                <a:lnTo>
                  <a:pt x="235826" y="1163259"/>
                </a:lnTo>
                <a:lnTo>
                  <a:pt x="230231" y="1192154"/>
                </a:lnTo>
                <a:lnTo>
                  <a:pt x="230231" y="1209925"/>
                </a:lnTo>
                <a:lnTo>
                  <a:pt x="235826" y="1271030"/>
                </a:lnTo>
                <a:lnTo>
                  <a:pt x="328585" y="1321042"/>
                </a:lnTo>
                <a:lnTo>
                  <a:pt x="405706" y="1395471"/>
                </a:lnTo>
                <a:lnTo>
                  <a:pt x="476116" y="1478809"/>
                </a:lnTo>
                <a:lnTo>
                  <a:pt x="567759" y="1496583"/>
                </a:lnTo>
                <a:lnTo>
                  <a:pt x="609125" y="1459923"/>
                </a:lnTo>
                <a:lnTo>
                  <a:pt x="682883" y="1449914"/>
                </a:lnTo>
                <a:lnTo>
                  <a:pt x="707479" y="1265483"/>
                </a:lnTo>
                <a:lnTo>
                  <a:pt x="692941" y="1202147"/>
                </a:lnTo>
                <a:lnTo>
                  <a:pt x="678419" y="1132149"/>
                </a:lnTo>
                <a:lnTo>
                  <a:pt x="688478" y="1035487"/>
                </a:lnTo>
                <a:lnTo>
                  <a:pt x="673940" y="911045"/>
                </a:lnTo>
                <a:lnTo>
                  <a:pt x="766715" y="875504"/>
                </a:lnTo>
                <a:lnTo>
                  <a:pt x="942174" y="829939"/>
                </a:lnTo>
                <a:lnTo>
                  <a:pt x="998062" y="793282"/>
                </a:lnTo>
                <a:lnTo>
                  <a:pt x="1084126" y="805506"/>
                </a:lnTo>
                <a:lnTo>
                  <a:pt x="1139998" y="774396"/>
                </a:lnTo>
                <a:lnTo>
                  <a:pt x="1159000" y="69105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28942" y="2512436"/>
            <a:ext cx="745482" cy="438875"/>
          </a:xfrm>
          <a:custGeom>
            <a:avLst/>
            <a:gdLst/>
            <a:ahLst/>
            <a:cxnLst/>
            <a:rect l="l" t="t" r="r" b="b"/>
            <a:pathLst>
              <a:path w="745482" h="438875">
                <a:moveTo>
                  <a:pt x="23402" y="374067"/>
                </a:moveTo>
                <a:lnTo>
                  <a:pt x="21233" y="373323"/>
                </a:lnTo>
                <a:lnTo>
                  <a:pt x="23402" y="374439"/>
                </a:lnTo>
                <a:lnTo>
                  <a:pt x="23402" y="374067"/>
                </a:lnTo>
                <a:close/>
              </a:path>
              <a:path w="745482" h="438875">
                <a:moveTo>
                  <a:pt x="206751" y="0"/>
                </a:moveTo>
                <a:lnTo>
                  <a:pt x="205666" y="3346"/>
                </a:lnTo>
                <a:lnTo>
                  <a:pt x="208676" y="17735"/>
                </a:lnTo>
                <a:lnTo>
                  <a:pt x="215740" y="26679"/>
                </a:lnTo>
                <a:lnTo>
                  <a:pt x="206751" y="0"/>
                </a:lnTo>
                <a:close/>
              </a:path>
              <a:path w="745482" h="438875">
                <a:moveTo>
                  <a:pt x="736493" y="536651"/>
                </a:moveTo>
                <a:lnTo>
                  <a:pt x="745482" y="487764"/>
                </a:lnTo>
                <a:lnTo>
                  <a:pt x="743157" y="432213"/>
                </a:lnTo>
                <a:lnTo>
                  <a:pt x="733083" y="373323"/>
                </a:lnTo>
                <a:lnTo>
                  <a:pt x="723009" y="314434"/>
                </a:lnTo>
                <a:lnTo>
                  <a:pt x="717429" y="258891"/>
                </a:lnTo>
                <a:lnTo>
                  <a:pt x="721924" y="208894"/>
                </a:lnTo>
                <a:lnTo>
                  <a:pt x="728743" y="186661"/>
                </a:lnTo>
                <a:lnTo>
                  <a:pt x="736493" y="158882"/>
                </a:lnTo>
                <a:lnTo>
                  <a:pt x="742072" y="132218"/>
                </a:lnTo>
                <a:lnTo>
                  <a:pt x="740987" y="108886"/>
                </a:lnTo>
                <a:lnTo>
                  <a:pt x="738662" y="102224"/>
                </a:lnTo>
                <a:lnTo>
                  <a:pt x="735408" y="95561"/>
                </a:lnTo>
                <a:lnTo>
                  <a:pt x="731998" y="89999"/>
                </a:lnTo>
                <a:lnTo>
                  <a:pt x="729828" y="84453"/>
                </a:lnTo>
                <a:lnTo>
                  <a:pt x="727503" y="84453"/>
                </a:lnTo>
                <a:lnTo>
                  <a:pt x="724249" y="86668"/>
                </a:lnTo>
                <a:lnTo>
                  <a:pt x="720839" y="87784"/>
                </a:lnTo>
                <a:lnTo>
                  <a:pt x="718669" y="88899"/>
                </a:lnTo>
                <a:lnTo>
                  <a:pt x="704100" y="87784"/>
                </a:lnTo>
                <a:lnTo>
                  <a:pt x="696196" y="77775"/>
                </a:lnTo>
                <a:lnTo>
                  <a:pt x="691857" y="63336"/>
                </a:lnTo>
                <a:lnTo>
                  <a:pt x="690617" y="44449"/>
                </a:lnTo>
                <a:lnTo>
                  <a:pt x="688447" y="26679"/>
                </a:lnTo>
                <a:lnTo>
                  <a:pt x="685037" y="10008"/>
                </a:lnTo>
                <a:lnTo>
                  <a:pt x="676203" y="-2215"/>
                </a:lnTo>
                <a:lnTo>
                  <a:pt x="660549" y="-6662"/>
                </a:lnTo>
                <a:lnTo>
                  <a:pt x="657140" y="-3331"/>
                </a:lnTo>
                <a:lnTo>
                  <a:pt x="656191" y="-417"/>
                </a:lnTo>
                <a:lnTo>
                  <a:pt x="660549" y="-2215"/>
                </a:lnTo>
                <a:lnTo>
                  <a:pt x="656055" y="0"/>
                </a:lnTo>
                <a:lnTo>
                  <a:pt x="660549" y="605537"/>
                </a:lnTo>
                <a:lnTo>
                  <a:pt x="710765" y="577761"/>
                </a:lnTo>
                <a:lnTo>
                  <a:pt x="736493" y="536651"/>
                </a:lnTo>
                <a:close/>
              </a:path>
              <a:path w="745482" h="438875">
                <a:moveTo>
                  <a:pt x="523077" y="159998"/>
                </a:moveTo>
                <a:lnTo>
                  <a:pt x="531911" y="153336"/>
                </a:lnTo>
                <a:lnTo>
                  <a:pt x="537491" y="143327"/>
                </a:lnTo>
                <a:lnTo>
                  <a:pt x="540900" y="131118"/>
                </a:lnTo>
                <a:lnTo>
                  <a:pt x="540900" y="117779"/>
                </a:lnTo>
                <a:lnTo>
                  <a:pt x="539815" y="105555"/>
                </a:lnTo>
                <a:lnTo>
                  <a:pt x="537491" y="93330"/>
                </a:lnTo>
                <a:lnTo>
                  <a:pt x="535321" y="83337"/>
                </a:lnTo>
                <a:lnTo>
                  <a:pt x="516258" y="127772"/>
                </a:lnTo>
                <a:lnTo>
                  <a:pt x="510678" y="126672"/>
                </a:lnTo>
                <a:lnTo>
                  <a:pt x="506183" y="125556"/>
                </a:lnTo>
                <a:lnTo>
                  <a:pt x="500604" y="124441"/>
                </a:lnTo>
                <a:lnTo>
                  <a:pt x="496264" y="123341"/>
                </a:lnTo>
                <a:lnTo>
                  <a:pt x="496264" y="110001"/>
                </a:lnTo>
                <a:lnTo>
                  <a:pt x="493940" y="88899"/>
                </a:lnTo>
                <a:lnTo>
                  <a:pt x="490530" y="72229"/>
                </a:lnTo>
                <a:lnTo>
                  <a:pt x="482781" y="66667"/>
                </a:lnTo>
                <a:lnTo>
                  <a:pt x="475031" y="78891"/>
                </a:lnTo>
                <a:lnTo>
                  <a:pt x="472707" y="100008"/>
                </a:lnTo>
                <a:lnTo>
                  <a:pt x="469297" y="121110"/>
                </a:lnTo>
                <a:lnTo>
                  <a:pt x="464957" y="134449"/>
                </a:lnTo>
                <a:lnTo>
                  <a:pt x="457053" y="138896"/>
                </a:lnTo>
                <a:lnTo>
                  <a:pt x="446979" y="139996"/>
                </a:lnTo>
                <a:lnTo>
                  <a:pt x="434735" y="138896"/>
                </a:lnTo>
                <a:lnTo>
                  <a:pt x="422491" y="135549"/>
                </a:lnTo>
                <a:lnTo>
                  <a:pt x="410092" y="131118"/>
                </a:lnTo>
                <a:lnTo>
                  <a:pt x="400018" y="124441"/>
                </a:lnTo>
                <a:lnTo>
                  <a:pt x="393354" y="117779"/>
                </a:lnTo>
                <a:lnTo>
                  <a:pt x="391184" y="110001"/>
                </a:lnTo>
                <a:lnTo>
                  <a:pt x="382195" y="115563"/>
                </a:lnTo>
                <a:lnTo>
                  <a:pt x="378785" y="116663"/>
                </a:lnTo>
                <a:lnTo>
                  <a:pt x="377700" y="118894"/>
                </a:lnTo>
                <a:lnTo>
                  <a:pt x="376615" y="122225"/>
                </a:lnTo>
                <a:lnTo>
                  <a:pt x="376615" y="125556"/>
                </a:lnTo>
                <a:lnTo>
                  <a:pt x="374445" y="125556"/>
                </a:lnTo>
                <a:lnTo>
                  <a:pt x="373206" y="130003"/>
                </a:lnTo>
                <a:lnTo>
                  <a:pt x="369951" y="135549"/>
                </a:lnTo>
                <a:lnTo>
                  <a:pt x="365456" y="141111"/>
                </a:lnTo>
                <a:lnTo>
                  <a:pt x="360962" y="145558"/>
                </a:lnTo>
                <a:lnTo>
                  <a:pt x="349803" y="145558"/>
                </a:lnTo>
                <a:lnTo>
                  <a:pt x="344223" y="146674"/>
                </a:lnTo>
                <a:lnTo>
                  <a:pt x="319580" y="146674"/>
                </a:lnTo>
                <a:lnTo>
                  <a:pt x="314001" y="145558"/>
                </a:lnTo>
                <a:lnTo>
                  <a:pt x="314001" y="143327"/>
                </a:lnTo>
                <a:lnTo>
                  <a:pt x="309506" y="143327"/>
                </a:lnTo>
                <a:lnTo>
                  <a:pt x="309506" y="141111"/>
                </a:lnTo>
                <a:lnTo>
                  <a:pt x="306252" y="141111"/>
                </a:lnTo>
                <a:lnTo>
                  <a:pt x="303927" y="136665"/>
                </a:lnTo>
                <a:lnTo>
                  <a:pt x="300672" y="136665"/>
                </a:lnTo>
                <a:lnTo>
                  <a:pt x="300672" y="133334"/>
                </a:lnTo>
                <a:lnTo>
                  <a:pt x="298347" y="133334"/>
                </a:lnTo>
                <a:lnTo>
                  <a:pt x="296178" y="126672"/>
                </a:lnTo>
                <a:lnTo>
                  <a:pt x="296178" y="117779"/>
                </a:lnTo>
                <a:lnTo>
                  <a:pt x="295093" y="107786"/>
                </a:lnTo>
                <a:lnTo>
                  <a:pt x="292768" y="100008"/>
                </a:lnTo>
                <a:lnTo>
                  <a:pt x="288273" y="93330"/>
                </a:lnTo>
                <a:lnTo>
                  <a:pt x="280524" y="83337"/>
                </a:lnTo>
                <a:lnTo>
                  <a:pt x="270450" y="72229"/>
                </a:lnTo>
                <a:lnTo>
                  <a:pt x="258206" y="60005"/>
                </a:lnTo>
                <a:lnTo>
                  <a:pt x="245807" y="48896"/>
                </a:lnTo>
                <a:lnTo>
                  <a:pt x="233563" y="38887"/>
                </a:lnTo>
                <a:lnTo>
                  <a:pt x="223489" y="32225"/>
                </a:lnTo>
                <a:lnTo>
                  <a:pt x="215740" y="30010"/>
                </a:lnTo>
                <a:lnTo>
                  <a:pt x="208920" y="18901"/>
                </a:lnTo>
                <a:lnTo>
                  <a:pt x="208676" y="17735"/>
                </a:lnTo>
                <a:lnTo>
                  <a:pt x="207836" y="16670"/>
                </a:lnTo>
                <a:lnTo>
                  <a:pt x="203341" y="-6662"/>
                </a:lnTo>
                <a:lnTo>
                  <a:pt x="200086" y="-32210"/>
                </a:lnTo>
                <a:lnTo>
                  <a:pt x="198846" y="-48881"/>
                </a:lnTo>
                <a:lnTo>
                  <a:pt x="197762" y="-48881"/>
                </a:lnTo>
                <a:lnTo>
                  <a:pt x="184433" y="-49996"/>
                </a:lnTo>
                <a:lnTo>
                  <a:pt x="173119" y="-51096"/>
                </a:lnTo>
                <a:lnTo>
                  <a:pt x="164285" y="-53327"/>
                </a:lnTo>
                <a:lnTo>
                  <a:pt x="155295" y="-56658"/>
                </a:lnTo>
                <a:lnTo>
                  <a:pt x="147546" y="-59989"/>
                </a:lnTo>
                <a:lnTo>
                  <a:pt x="139642" y="-62205"/>
                </a:lnTo>
                <a:lnTo>
                  <a:pt x="130653" y="-63320"/>
                </a:lnTo>
                <a:lnTo>
                  <a:pt x="119494" y="-64436"/>
                </a:lnTo>
                <a:lnTo>
                  <a:pt x="116239" y="-61105"/>
                </a:lnTo>
                <a:lnTo>
                  <a:pt x="110659" y="-55543"/>
                </a:lnTo>
                <a:lnTo>
                  <a:pt x="105080" y="-51096"/>
                </a:lnTo>
                <a:lnTo>
                  <a:pt x="100585" y="-48881"/>
                </a:lnTo>
                <a:lnTo>
                  <a:pt x="100585" y="-43318"/>
                </a:lnTo>
                <a:lnTo>
                  <a:pt x="101670" y="-34441"/>
                </a:lnTo>
                <a:lnTo>
                  <a:pt x="102755" y="-26663"/>
                </a:lnTo>
                <a:lnTo>
                  <a:pt x="105080" y="-21101"/>
                </a:lnTo>
                <a:lnTo>
                  <a:pt x="107250" y="-18886"/>
                </a:lnTo>
                <a:lnTo>
                  <a:pt x="109420" y="-15555"/>
                </a:lnTo>
                <a:lnTo>
                  <a:pt x="110659" y="-9993"/>
                </a:lnTo>
                <a:lnTo>
                  <a:pt x="110659" y="-6662"/>
                </a:lnTo>
                <a:lnTo>
                  <a:pt x="111744" y="-6662"/>
                </a:lnTo>
                <a:lnTo>
                  <a:pt x="117324" y="6677"/>
                </a:lnTo>
                <a:lnTo>
                  <a:pt x="122903" y="27779"/>
                </a:lnTo>
                <a:lnTo>
                  <a:pt x="127398" y="53343"/>
                </a:lnTo>
                <a:lnTo>
                  <a:pt x="128483" y="80006"/>
                </a:lnTo>
                <a:lnTo>
                  <a:pt x="127398" y="105555"/>
                </a:lnTo>
                <a:lnTo>
                  <a:pt x="121818" y="127772"/>
                </a:lnTo>
                <a:lnTo>
                  <a:pt x="111744" y="143327"/>
                </a:lnTo>
                <a:lnTo>
                  <a:pt x="97176" y="148889"/>
                </a:lnTo>
                <a:lnTo>
                  <a:pt x="95006" y="152220"/>
                </a:lnTo>
                <a:lnTo>
                  <a:pt x="23402" y="148889"/>
                </a:lnTo>
                <a:lnTo>
                  <a:pt x="17823" y="154451"/>
                </a:lnTo>
                <a:lnTo>
                  <a:pt x="12243" y="161113"/>
                </a:lnTo>
                <a:lnTo>
                  <a:pt x="6664" y="166660"/>
                </a:lnTo>
                <a:lnTo>
                  <a:pt x="3254" y="173337"/>
                </a:lnTo>
                <a:lnTo>
                  <a:pt x="1084" y="181115"/>
                </a:lnTo>
                <a:lnTo>
                  <a:pt x="0" y="187777"/>
                </a:lnTo>
                <a:lnTo>
                  <a:pt x="2169" y="195555"/>
                </a:lnTo>
                <a:lnTo>
                  <a:pt x="7749" y="202217"/>
                </a:lnTo>
                <a:lnTo>
                  <a:pt x="12243" y="202217"/>
                </a:lnTo>
                <a:lnTo>
                  <a:pt x="13328" y="206663"/>
                </a:lnTo>
                <a:lnTo>
                  <a:pt x="26812" y="221103"/>
                </a:lnTo>
                <a:lnTo>
                  <a:pt x="34561" y="234442"/>
                </a:lnTo>
                <a:lnTo>
                  <a:pt x="36886" y="247767"/>
                </a:lnTo>
                <a:lnTo>
                  <a:pt x="34561" y="261106"/>
                </a:lnTo>
                <a:lnTo>
                  <a:pt x="31307" y="275546"/>
                </a:lnTo>
                <a:lnTo>
                  <a:pt x="26812" y="291101"/>
                </a:lnTo>
                <a:lnTo>
                  <a:pt x="22317" y="306656"/>
                </a:lnTo>
                <a:lnTo>
                  <a:pt x="21233" y="323327"/>
                </a:lnTo>
                <a:lnTo>
                  <a:pt x="15653" y="332220"/>
                </a:lnTo>
                <a:lnTo>
                  <a:pt x="13328" y="341098"/>
                </a:lnTo>
                <a:lnTo>
                  <a:pt x="14413" y="351106"/>
                </a:lnTo>
                <a:lnTo>
                  <a:pt x="17823" y="358884"/>
                </a:lnTo>
                <a:lnTo>
                  <a:pt x="21233" y="366661"/>
                </a:lnTo>
                <a:lnTo>
                  <a:pt x="23402" y="371108"/>
                </a:lnTo>
                <a:lnTo>
                  <a:pt x="23402" y="374067"/>
                </a:lnTo>
                <a:lnTo>
                  <a:pt x="24487" y="374439"/>
                </a:lnTo>
                <a:lnTo>
                  <a:pt x="27897" y="376654"/>
                </a:lnTo>
                <a:lnTo>
                  <a:pt x="32392" y="378885"/>
                </a:lnTo>
                <a:lnTo>
                  <a:pt x="34561" y="381101"/>
                </a:lnTo>
                <a:lnTo>
                  <a:pt x="37971" y="382216"/>
                </a:lnTo>
                <a:lnTo>
                  <a:pt x="43551" y="384432"/>
                </a:lnTo>
                <a:lnTo>
                  <a:pt x="49130" y="385548"/>
                </a:lnTo>
                <a:lnTo>
                  <a:pt x="52540" y="386663"/>
                </a:lnTo>
                <a:lnTo>
                  <a:pt x="58119" y="391094"/>
                </a:lnTo>
                <a:lnTo>
                  <a:pt x="73773" y="397772"/>
                </a:lnTo>
                <a:lnTo>
                  <a:pt x="96091" y="406649"/>
                </a:lnTo>
                <a:lnTo>
                  <a:pt x="121818" y="416658"/>
                </a:lnTo>
                <a:lnTo>
                  <a:pt x="147546" y="428882"/>
                </a:lnTo>
                <a:lnTo>
                  <a:pt x="169864" y="443322"/>
                </a:lnTo>
                <a:lnTo>
                  <a:pt x="185518" y="459992"/>
                </a:lnTo>
                <a:lnTo>
                  <a:pt x="191097" y="477765"/>
                </a:lnTo>
                <a:lnTo>
                  <a:pt x="195592" y="478875"/>
                </a:lnTo>
                <a:lnTo>
                  <a:pt x="201171" y="477765"/>
                </a:lnTo>
                <a:lnTo>
                  <a:pt x="206751" y="474432"/>
                </a:lnTo>
                <a:lnTo>
                  <a:pt x="213415" y="469985"/>
                </a:lnTo>
                <a:lnTo>
                  <a:pt x="218995" y="464439"/>
                </a:lnTo>
                <a:lnTo>
                  <a:pt x="224574" y="459992"/>
                </a:lnTo>
                <a:lnTo>
                  <a:pt x="232478" y="453315"/>
                </a:lnTo>
                <a:lnTo>
                  <a:pt x="249217" y="445537"/>
                </a:lnTo>
                <a:lnTo>
                  <a:pt x="268125" y="438875"/>
                </a:lnTo>
                <a:lnTo>
                  <a:pt x="287188" y="435544"/>
                </a:lnTo>
                <a:lnTo>
                  <a:pt x="307337" y="433329"/>
                </a:lnTo>
                <a:lnTo>
                  <a:pt x="327485" y="432213"/>
                </a:lnTo>
                <a:lnTo>
                  <a:pt x="347478" y="433329"/>
                </a:lnTo>
                <a:lnTo>
                  <a:pt x="368711" y="435544"/>
                </a:lnTo>
                <a:lnTo>
                  <a:pt x="388859" y="439991"/>
                </a:lnTo>
                <a:lnTo>
                  <a:pt x="409007" y="445537"/>
                </a:lnTo>
                <a:lnTo>
                  <a:pt x="428071" y="453315"/>
                </a:lnTo>
                <a:lnTo>
                  <a:pt x="446979" y="461092"/>
                </a:lnTo>
                <a:lnTo>
                  <a:pt x="464957" y="469985"/>
                </a:lnTo>
                <a:lnTo>
                  <a:pt x="481696" y="481097"/>
                </a:lnTo>
                <a:lnTo>
                  <a:pt x="496264" y="492209"/>
                </a:lnTo>
                <a:lnTo>
                  <a:pt x="510678" y="505541"/>
                </a:lnTo>
                <a:lnTo>
                  <a:pt x="521837" y="518874"/>
                </a:lnTo>
                <a:lnTo>
                  <a:pt x="534236" y="535540"/>
                </a:lnTo>
                <a:lnTo>
                  <a:pt x="548650" y="552206"/>
                </a:lnTo>
                <a:lnTo>
                  <a:pt x="564303" y="569983"/>
                </a:lnTo>
                <a:lnTo>
                  <a:pt x="581197" y="585538"/>
                </a:lnTo>
                <a:lnTo>
                  <a:pt x="599020" y="597759"/>
                </a:lnTo>
                <a:lnTo>
                  <a:pt x="618083" y="606648"/>
                </a:lnTo>
                <a:lnTo>
                  <a:pt x="638076" y="608871"/>
                </a:lnTo>
                <a:lnTo>
                  <a:pt x="660549" y="605537"/>
                </a:lnTo>
                <a:lnTo>
                  <a:pt x="656055" y="0"/>
                </a:lnTo>
                <a:lnTo>
                  <a:pt x="656191" y="-417"/>
                </a:lnTo>
                <a:lnTo>
                  <a:pt x="647066" y="3346"/>
                </a:lnTo>
                <a:lnTo>
                  <a:pt x="642571" y="16670"/>
                </a:lnTo>
                <a:lnTo>
                  <a:pt x="643656" y="35556"/>
                </a:lnTo>
                <a:lnTo>
                  <a:pt x="647066" y="57789"/>
                </a:lnTo>
                <a:lnTo>
                  <a:pt x="649390" y="80006"/>
                </a:lnTo>
                <a:lnTo>
                  <a:pt x="645981" y="98893"/>
                </a:lnTo>
                <a:lnTo>
                  <a:pt x="633737" y="112217"/>
                </a:lnTo>
                <a:lnTo>
                  <a:pt x="609094" y="117779"/>
                </a:lnTo>
                <a:lnTo>
                  <a:pt x="609094" y="122225"/>
                </a:lnTo>
                <a:lnTo>
                  <a:pt x="608009" y="128887"/>
                </a:lnTo>
                <a:lnTo>
                  <a:pt x="605684" y="136665"/>
                </a:lnTo>
                <a:lnTo>
                  <a:pt x="605684" y="143327"/>
                </a:lnTo>
                <a:lnTo>
                  <a:pt x="611264" y="152220"/>
                </a:lnTo>
                <a:lnTo>
                  <a:pt x="608009" y="171106"/>
                </a:lnTo>
                <a:lnTo>
                  <a:pt x="601190" y="191108"/>
                </a:lnTo>
                <a:lnTo>
                  <a:pt x="597935" y="202217"/>
                </a:lnTo>
                <a:lnTo>
                  <a:pt x="592356" y="202217"/>
                </a:lnTo>
                <a:lnTo>
                  <a:pt x="577787" y="201117"/>
                </a:lnTo>
                <a:lnTo>
                  <a:pt x="558724" y="200001"/>
                </a:lnTo>
                <a:lnTo>
                  <a:pt x="538731" y="196670"/>
                </a:lnTo>
                <a:lnTo>
                  <a:pt x="519667" y="192223"/>
                </a:lnTo>
                <a:lnTo>
                  <a:pt x="506183" y="184446"/>
                </a:lnTo>
                <a:lnTo>
                  <a:pt x="501844" y="175553"/>
                </a:lnTo>
                <a:lnTo>
                  <a:pt x="509593" y="162229"/>
                </a:lnTo>
                <a:lnTo>
                  <a:pt x="523077" y="15999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075317" y="2292448"/>
            <a:ext cx="762220" cy="644423"/>
          </a:xfrm>
          <a:custGeom>
            <a:avLst/>
            <a:gdLst/>
            <a:ahLst/>
            <a:cxnLst/>
            <a:rect l="l" t="t" r="r" b="b"/>
            <a:pathLst>
              <a:path w="762220" h="644423">
                <a:moveTo>
                  <a:pt x="527417" y="401103"/>
                </a:moveTo>
                <a:lnTo>
                  <a:pt x="531911" y="402203"/>
                </a:lnTo>
                <a:lnTo>
                  <a:pt x="536406" y="403318"/>
                </a:lnTo>
                <a:lnTo>
                  <a:pt x="545395" y="411096"/>
                </a:lnTo>
                <a:lnTo>
                  <a:pt x="552059" y="425535"/>
                </a:lnTo>
                <a:lnTo>
                  <a:pt x="557639" y="442206"/>
                </a:lnTo>
                <a:lnTo>
                  <a:pt x="559809" y="453315"/>
                </a:lnTo>
                <a:lnTo>
                  <a:pt x="563218" y="454430"/>
                </a:lnTo>
                <a:lnTo>
                  <a:pt x="565543" y="455546"/>
                </a:lnTo>
                <a:lnTo>
                  <a:pt x="568798" y="457761"/>
                </a:lnTo>
                <a:lnTo>
                  <a:pt x="571123" y="458877"/>
                </a:lnTo>
                <a:lnTo>
                  <a:pt x="572207" y="454430"/>
                </a:lnTo>
                <a:lnTo>
                  <a:pt x="573292" y="449984"/>
                </a:lnTo>
                <a:lnTo>
                  <a:pt x="574377" y="446653"/>
                </a:lnTo>
                <a:lnTo>
                  <a:pt x="575462" y="442206"/>
                </a:lnTo>
                <a:lnTo>
                  <a:pt x="581042" y="442206"/>
                </a:lnTo>
                <a:lnTo>
                  <a:pt x="584451" y="446653"/>
                </a:lnTo>
                <a:lnTo>
                  <a:pt x="590031" y="451099"/>
                </a:lnTo>
                <a:lnTo>
                  <a:pt x="596695" y="457761"/>
                </a:lnTo>
                <a:lnTo>
                  <a:pt x="604600" y="466654"/>
                </a:lnTo>
                <a:lnTo>
                  <a:pt x="612349" y="476647"/>
                </a:lnTo>
                <a:lnTo>
                  <a:pt x="619168" y="486656"/>
                </a:lnTo>
                <a:lnTo>
                  <a:pt x="624748" y="495534"/>
                </a:lnTo>
                <a:lnTo>
                  <a:pt x="629242" y="504427"/>
                </a:lnTo>
                <a:lnTo>
                  <a:pt x="630327" y="509989"/>
                </a:lnTo>
                <a:lnTo>
                  <a:pt x="634822" y="508873"/>
                </a:lnTo>
                <a:lnTo>
                  <a:pt x="640401" y="505542"/>
                </a:lnTo>
                <a:lnTo>
                  <a:pt x="645981" y="502211"/>
                </a:lnTo>
                <a:lnTo>
                  <a:pt x="648151" y="501096"/>
                </a:lnTo>
                <a:lnTo>
                  <a:pt x="656055" y="483310"/>
                </a:lnTo>
                <a:lnTo>
                  <a:pt x="664889" y="466654"/>
                </a:lnTo>
                <a:lnTo>
                  <a:pt x="671708" y="449984"/>
                </a:lnTo>
                <a:lnTo>
                  <a:pt x="673878" y="429982"/>
                </a:lnTo>
                <a:lnTo>
                  <a:pt x="678373" y="442206"/>
                </a:lnTo>
                <a:lnTo>
                  <a:pt x="685037" y="468870"/>
                </a:lnTo>
                <a:lnTo>
                  <a:pt x="691702" y="503311"/>
                </a:lnTo>
                <a:lnTo>
                  <a:pt x="700691" y="542199"/>
                </a:lnTo>
                <a:lnTo>
                  <a:pt x="708595" y="579987"/>
                </a:lnTo>
                <a:lnTo>
                  <a:pt x="715259" y="612197"/>
                </a:lnTo>
                <a:lnTo>
                  <a:pt x="721924" y="635530"/>
                </a:lnTo>
                <a:lnTo>
                  <a:pt x="726418" y="644423"/>
                </a:lnTo>
                <a:lnTo>
                  <a:pt x="730913" y="608866"/>
                </a:lnTo>
                <a:lnTo>
                  <a:pt x="739747" y="547761"/>
                </a:lnTo>
                <a:lnTo>
                  <a:pt x="751061" y="486656"/>
                </a:lnTo>
                <a:lnTo>
                  <a:pt x="757726" y="452199"/>
                </a:lnTo>
                <a:lnTo>
                  <a:pt x="760980" y="429982"/>
                </a:lnTo>
                <a:lnTo>
                  <a:pt x="762220" y="402203"/>
                </a:lnTo>
                <a:lnTo>
                  <a:pt x="758810" y="371092"/>
                </a:lnTo>
                <a:lnTo>
                  <a:pt x="754316" y="338882"/>
                </a:lnTo>
                <a:lnTo>
                  <a:pt x="747652" y="305541"/>
                </a:lnTo>
                <a:lnTo>
                  <a:pt x="739747" y="275546"/>
                </a:lnTo>
                <a:lnTo>
                  <a:pt x="730913" y="247767"/>
                </a:lnTo>
                <a:lnTo>
                  <a:pt x="723009" y="226665"/>
                </a:lnTo>
                <a:lnTo>
                  <a:pt x="718514" y="219987"/>
                </a:lnTo>
                <a:lnTo>
                  <a:pt x="712935" y="214441"/>
                </a:lnTo>
                <a:lnTo>
                  <a:pt x="707355" y="207779"/>
                </a:lnTo>
                <a:lnTo>
                  <a:pt x="701776" y="200001"/>
                </a:lnTo>
                <a:lnTo>
                  <a:pt x="686122" y="191108"/>
                </a:lnTo>
                <a:lnTo>
                  <a:pt x="673878" y="177768"/>
                </a:lnTo>
                <a:lnTo>
                  <a:pt x="666129" y="162213"/>
                </a:lnTo>
                <a:lnTo>
                  <a:pt x="659310" y="143327"/>
                </a:lnTo>
                <a:lnTo>
                  <a:pt x="653730" y="125556"/>
                </a:lnTo>
                <a:lnTo>
                  <a:pt x="648151" y="106670"/>
                </a:lnTo>
                <a:lnTo>
                  <a:pt x="640401" y="91115"/>
                </a:lnTo>
                <a:lnTo>
                  <a:pt x="630327" y="78891"/>
                </a:lnTo>
                <a:lnTo>
                  <a:pt x="617928" y="67782"/>
                </a:lnTo>
                <a:lnTo>
                  <a:pt x="603515" y="57774"/>
                </a:lnTo>
                <a:lnTo>
                  <a:pt x="586776" y="48896"/>
                </a:lnTo>
                <a:lnTo>
                  <a:pt x="569883" y="38887"/>
                </a:lnTo>
                <a:lnTo>
                  <a:pt x="550974" y="31110"/>
                </a:lnTo>
                <a:lnTo>
                  <a:pt x="532996" y="24448"/>
                </a:lnTo>
                <a:lnTo>
                  <a:pt x="516258" y="17786"/>
                </a:lnTo>
                <a:lnTo>
                  <a:pt x="501689" y="13339"/>
                </a:lnTo>
                <a:lnTo>
                  <a:pt x="487275" y="8893"/>
                </a:lnTo>
                <a:lnTo>
                  <a:pt x="471622" y="5562"/>
                </a:lnTo>
                <a:lnTo>
                  <a:pt x="454883" y="3331"/>
                </a:lnTo>
                <a:lnTo>
                  <a:pt x="437990" y="1115"/>
                </a:lnTo>
                <a:lnTo>
                  <a:pt x="420166" y="0"/>
                </a:lnTo>
                <a:lnTo>
                  <a:pt x="402343" y="0"/>
                </a:lnTo>
                <a:lnTo>
                  <a:pt x="384365" y="1115"/>
                </a:lnTo>
                <a:lnTo>
                  <a:pt x="366541" y="2231"/>
                </a:lnTo>
                <a:lnTo>
                  <a:pt x="348718" y="5562"/>
                </a:lnTo>
                <a:lnTo>
                  <a:pt x="331824" y="7777"/>
                </a:lnTo>
                <a:lnTo>
                  <a:pt x="315086" y="12224"/>
                </a:lnTo>
                <a:lnTo>
                  <a:pt x="298347" y="17786"/>
                </a:lnTo>
                <a:lnTo>
                  <a:pt x="282694" y="23332"/>
                </a:lnTo>
                <a:lnTo>
                  <a:pt x="267040" y="28894"/>
                </a:lnTo>
                <a:lnTo>
                  <a:pt x="253711" y="36672"/>
                </a:lnTo>
                <a:lnTo>
                  <a:pt x="240228" y="44449"/>
                </a:lnTo>
                <a:lnTo>
                  <a:pt x="235733" y="51112"/>
                </a:lnTo>
                <a:lnTo>
                  <a:pt x="231238" y="61105"/>
                </a:lnTo>
                <a:lnTo>
                  <a:pt x="226744" y="73329"/>
                </a:lnTo>
                <a:lnTo>
                  <a:pt x="225659" y="81106"/>
                </a:lnTo>
                <a:lnTo>
                  <a:pt x="199931" y="108886"/>
                </a:lnTo>
                <a:lnTo>
                  <a:pt x="199931" y="106670"/>
                </a:lnTo>
                <a:lnTo>
                  <a:pt x="196677" y="106670"/>
                </a:lnTo>
                <a:lnTo>
                  <a:pt x="196677" y="108886"/>
                </a:lnTo>
                <a:lnTo>
                  <a:pt x="193267" y="108886"/>
                </a:lnTo>
                <a:lnTo>
                  <a:pt x="193267" y="110001"/>
                </a:lnTo>
                <a:lnTo>
                  <a:pt x="190012" y="113332"/>
                </a:lnTo>
                <a:lnTo>
                  <a:pt x="163045" y="113332"/>
                </a:lnTo>
                <a:lnTo>
                  <a:pt x="149716" y="112217"/>
                </a:lnTo>
                <a:lnTo>
                  <a:pt x="136232" y="111117"/>
                </a:lnTo>
                <a:lnTo>
                  <a:pt x="123988" y="110001"/>
                </a:lnTo>
                <a:lnTo>
                  <a:pt x="110659" y="107770"/>
                </a:lnTo>
                <a:lnTo>
                  <a:pt x="98261" y="104439"/>
                </a:lnTo>
                <a:lnTo>
                  <a:pt x="84932" y="101108"/>
                </a:lnTo>
                <a:lnTo>
                  <a:pt x="74858" y="97777"/>
                </a:lnTo>
                <a:lnTo>
                  <a:pt x="64784" y="95561"/>
                </a:lnTo>
                <a:lnTo>
                  <a:pt x="55794" y="92215"/>
                </a:lnTo>
                <a:lnTo>
                  <a:pt x="45720" y="89999"/>
                </a:lnTo>
                <a:lnTo>
                  <a:pt x="36886" y="88884"/>
                </a:lnTo>
                <a:lnTo>
                  <a:pt x="26812" y="87784"/>
                </a:lnTo>
                <a:lnTo>
                  <a:pt x="16738" y="86668"/>
                </a:lnTo>
                <a:lnTo>
                  <a:pt x="5579" y="86668"/>
                </a:lnTo>
                <a:lnTo>
                  <a:pt x="3254" y="89999"/>
                </a:lnTo>
                <a:lnTo>
                  <a:pt x="0" y="91115"/>
                </a:lnTo>
                <a:lnTo>
                  <a:pt x="0" y="113332"/>
                </a:lnTo>
                <a:lnTo>
                  <a:pt x="4339" y="115548"/>
                </a:lnTo>
                <a:lnTo>
                  <a:pt x="7749" y="117779"/>
                </a:lnTo>
                <a:lnTo>
                  <a:pt x="9919" y="118894"/>
                </a:lnTo>
                <a:lnTo>
                  <a:pt x="12243" y="122225"/>
                </a:lnTo>
                <a:lnTo>
                  <a:pt x="18908" y="130003"/>
                </a:lnTo>
                <a:lnTo>
                  <a:pt x="28982" y="136665"/>
                </a:lnTo>
                <a:lnTo>
                  <a:pt x="41226" y="142227"/>
                </a:lnTo>
                <a:lnTo>
                  <a:pt x="54710" y="146658"/>
                </a:lnTo>
                <a:lnTo>
                  <a:pt x="69278" y="151105"/>
                </a:lnTo>
                <a:lnTo>
                  <a:pt x="82607" y="154436"/>
                </a:lnTo>
                <a:lnTo>
                  <a:pt x="93766" y="157782"/>
                </a:lnTo>
                <a:lnTo>
                  <a:pt x="102755" y="161113"/>
                </a:lnTo>
                <a:lnTo>
                  <a:pt x="103840" y="164444"/>
                </a:lnTo>
                <a:lnTo>
                  <a:pt x="104925" y="164444"/>
                </a:lnTo>
                <a:lnTo>
                  <a:pt x="108335" y="166660"/>
                </a:lnTo>
                <a:lnTo>
                  <a:pt x="114999" y="169991"/>
                </a:lnTo>
                <a:lnTo>
                  <a:pt x="123988" y="175553"/>
                </a:lnTo>
                <a:lnTo>
                  <a:pt x="130653" y="181099"/>
                </a:lnTo>
                <a:lnTo>
                  <a:pt x="134062" y="184446"/>
                </a:lnTo>
                <a:lnTo>
                  <a:pt x="144136" y="189992"/>
                </a:lnTo>
                <a:lnTo>
                  <a:pt x="155295" y="197770"/>
                </a:lnTo>
                <a:lnTo>
                  <a:pt x="165369" y="205548"/>
                </a:lnTo>
                <a:lnTo>
                  <a:pt x="176528" y="214441"/>
                </a:lnTo>
                <a:lnTo>
                  <a:pt x="186603" y="223334"/>
                </a:lnTo>
                <a:lnTo>
                  <a:pt x="196677" y="232211"/>
                </a:lnTo>
                <a:lnTo>
                  <a:pt x="205511" y="242220"/>
                </a:lnTo>
                <a:lnTo>
                  <a:pt x="213415" y="249998"/>
                </a:lnTo>
                <a:lnTo>
                  <a:pt x="213415" y="256660"/>
                </a:lnTo>
                <a:lnTo>
                  <a:pt x="214500" y="256660"/>
                </a:lnTo>
                <a:lnTo>
                  <a:pt x="213415" y="259991"/>
                </a:lnTo>
                <a:lnTo>
                  <a:pt x="212330" y="264437"/>
                </a:lnTo>
                <a:lnTo>
                  <a:pt x="211245" y="267768"/>
                </a:lnTo>
                <a:lnTo>
                  <a:pt x="206751" y="274430"/>
                </a:lnTo>
                <a:lnTo>
                  <a:pt x="202256" y="287770"/>
                </a:lnTo>
                <a:lnTo>
                  <a:pt x="196677" y="306656"/>
                </a:lnTo>
                <a:lnTo>
                  <a:pt x="192182" y="327773"/>
                </a:lnTo>
                <a:lnTo>
                  <a:pt x="187687" y="348875"/>
                </a:lnTo>
                <a:lnTo>
                  <a:pt x="183193" y="367761"/>
                </a:lnTo>
                <a:lnTo>
                  <a:pt x="179938" y="382216"/>
                </a:lnTo>
                <a:lnTo>
                  <a:pt x="177613" y="388879"/>
                </a:lnTo>
                <a:lnTo>
                  <a:pt x="181023" y="384432"/>
                </a:lnTo>
                <a:lnTo>
                  <a:pt x="187687" y="373323"/>
                </a:lnTo>
                <a:lnTo>
                  <a:pt x="194352" y="356653"/>
                </a:lnTo>
                <a:lnTo>
                  <a:pt x="203341" y="336651"/>
                </a:lnTo>
                <a:lnTo>
                  <a:pt x="211245" y="316649"/>
                </a:lnTo>
                <a:lnTo>
                  <a:pt x="217910" y="298879"/>
                </a:lnTo>
                <a:lnTo>
                  <a:pt x="222404" y="285554"/>
                </a:lnTo>
                <a:lnTo>
                  <a:pt x="224574" y="278877"/>
                </a:lnTo>
                <a:lnTo>
                  <a:pt x="226744" y="276661"/>
                </a:lnTo>
                <a:lnTo>
                  <a:pt x="229069" y="285554"/>
                </a:lnTo>
                <a:lnTo>
                  <a:pt x="231238" y="308887"/>
                </a:lnTo>
                <a:lnTo>
                  <a:pt x="233563" y="362215"/>
                </a:lnTo>
                <a:lnTo>
                  <a:pt x="234648" y="414427"/>
                </a:lnTo>
                <a:lnTo>
                  <a:pt x="234648" y="439991"/>
                </a:lnTo>
                <a:lnTo>
                  <a:pt x="242397" y="429982"/>
                </a:lnTo>
                <a:lnTo>
                  <a:pt x="250302" y="412211"/>
                </a:lnTo>
                <a:lnTo>
                  <a:pt x="256966" y="386648"/>
                </a:lnTo>
                <a:lnTo>
                  <a:pt x="263631" y="358884"/>
                </a:lnTo>
                <a:lnTo>
                  <a:pt x="270450" y="332204"/>
                </a:lnTo>
                <a:lnTo>
                  <a:pt x="278199" y="307772"/>
                </a:lnTo>
                <a:lnTo>
                  <a:pt x="286103" y="291101"/>
                </a:lnTo>
                <a:lnTo>
                  <a:pt x="294938" y="283323"/>
                </a:lnTo>
                <a:lnTo>
                  <a:pt x="306097" y="284439"/>
                </a:lnTo>
                <a:lnTo>
                  <a:pt x="315086" y="289986"/>
                </a:lnTo>
                <a:lnTo>
                  <a:pt x="321750" y="298879"/>
                </a:lnTo>
                <a:lnTo>
                  <a:pt x="325160" y="309987"/>
                </a:lnTo>
                <a:lnTo>
                  <a:pt x="327330" y="322211"/>
                </a:lnTo>
                <a:lnTo>
                  <a:pt x="328570" y="334435"/>
                </a:lnTo>
                <a:lnTo>
                  <a:pt x="328570" y="355537"/>
                </a:lnTo>
                <a:lnTo>
                  <a:pt x="330739" y="357768"/>
                </a:lnTo>
                <a:lnTo>
                  <a:pt x="362047" y="372208"/>
                </a:lnTo>
                <a:lnTo>
                  <a:pt x="365456" y="373323"/>
                </a:lnTo>
                <a:lnTo>
                  <a:pt x="368711" y="374439"/>
                </a:lnTo>
                <a:lnTo>
                  <a:pt x="372121" y="375539"/>
                </a:lnTo>
                <a:lnTo>
                  <a:pt x="375530" y="376654"/>
                </a:lnTo>
                <a:lnTo>
                  <a:pt x="422336" y="476647"/>
                </a:lnTo>
                <a:lnTo>
                  <a:pt x="422336" y="456646"/>
                </a:lnTo>
                <a:lnTo>
                  <a:pt x="421251" y="428882"/>
                </a:lnTo>
                <a:lnTo>
                  <a:pt x="419081" y="401103"/>
                </a:lnTo>
                <a:lnTo>
                  <a:pt x="419081" y="381101"/>
                </a:lnTo>
                <a:lnTo>
                  <a:pt x="432410" y="378870"/>
                </a:lnTo>
                <a:lnTo>
                  <a:pt x="445894" y="378870"/>
                </a:lnTo>
                <a:lnTo>
                  <a:pt x="459223" y="381101"/>
                </a:lnTo>
                <a:lnTo>
                  <a:pt x="471622" y="384432"/>
                </a:lnTo>
                <a:lnTo>
                  <a:pt x="483865" y="388879"/>
                </a:lnTo>
                <a:lnTo>
                  <a:pt x="496109" y="392210"/>
                </a:lnTo>
                <a:lnTo>
                  <a:pt x="508508" y="395541"/>
                </a:lnTo>
                <a:lnTo>
                  <a:pt x="520752" y="396656"/>
                </a:lnTo>
                <a:lnTo>
                  <a:pt x="524162" y="399987"/>
                </a:lnTo>
                <a:lnTo>
                  <a:pt x="527417" y="40110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055138" y="2495781"/>
            <a:ext cx="146337" cy="222203"/>
          </a:xfrm>
          <a:custGeom>
            <a:avLst/>
            <a:gdLst/>
            <a:ahLst/>
            <a:cxnLst/>
            <a:rect l="l" t="t" r="r" b="b"/>
            <a:pathLst>
              <a:path w="146337" h="222203">
                <a:moveTo>
                  <a:pt x="143082" y="218872"/>
                </a:moveTo>
                <a:lnTo>
                  <a:pt x="146337" y="222203"/>
                </a:lnTo>
                <a:lnTo>
                  <a:pt x="145252" y="218872"/>
                </a:lnTo>
                <a:lnTo>
                  <a:pt x="145252" y="215541"/>
                </a:lnTo>
                <a:lnTo>
                  <a:pt x="141998" y="215541"/>
                </a:lnTo>
                <a:lnTo>
                  <a:pt x="143082" y="218872"/>
                </a:lnTo>
                <a:close/>
              </a:path>
              <a:path w="146337" h="222203">
                <a:moveTo>
                  <a:pt x="2231" y="105555"/>
                </a:moveTo>
                <a:lnTo>
                  <a:pt x="7826" y="121094"/>
                </a:lnTo>
                <a:lnTo>
                  <a:pt x="13359" y="136649"/>
                </a:lnTo>
                <a:lnTo>
                  <a:pt x="18939" y="152205"/>
                </a:lnTo>
                <a:lnTo>
                  <a:pt x="24518" y="156651"/>
                </a:lnTo>
                <a:lnTo>
                  <a:pt x="31338" y="163329"/>
                </a:lnTo>
                <a:lnTo>
                  <a:pt x="38002" y="168875"/>
                </a:lnTo>
                <a:lnTo>
                  <a:pt x="44666" y="172206"/>
                </a:lnTo>
                <a:lnTo>
                  <a:pt x="45751" y="175537"/>
                </a:lnTo>
                <a:lnTo>
                  <a:pt x="50246" y="177768"/>
                </a:lnTo>
                <a:lnTo>
                  <a:pt x="53656" y="179984"/>
                </a:lnTo>
                <a:lnTo>
                  <a:pt x="57065" y="181099"/>
                </a:lnTo>
                <a:lnTo>
                  <a:pt x="60320" y="183315"/>
                </a:lnTo>
                <a:lnTo>
                  <a:pt x="64815" y="184430"/>
                </a:lnTo>
                <a:lnTo>
                  <a:pt x="68224" y="186661"/>
                </a:lnTo>
                <a:lnTo>
                  <a:pt x="70394" y="188877"/>
                </a:lnTo>
                <a:lnTo>
                  <a:pt x="78298" y="189992"/>
                </a:lnTo>
                <a:lnTo>
                  <a:pt x="86048" y="191092"/>
                </a:lnTo>
                <a:lnTo>
                  <a:pt x="93952" y="193324"/>
                </a:lnTo>
                <a:lnTo>
                  <a:pt x="101701" y="195539"/>
                </a:lnTo>
                <a:lnTo>
                  <a:pt x="108366" y="198870"/>
                </a:lnTo>
                <a:lnTo>
                  <a:pt x="116270" y="201101"/>
                </a:lnTo>
                <a:lnTo>
                  <a:pt x="124019" y="202217"/>
                </a:lnTo>
                <a:lnTo>
                  <a:pt x="130839" y="203317"/>
                </a:lnTo>
                <a:lnTo>
                  <a:pt x="136418" y="208879"/>
                </a:lnTo>
                <a:lnTo>
                  <a:pt x="138588" y="215541"/>
                </a:lnTo>
                <a:lnTo>
                  <a:pt x="141998" y="215541"/>
                </a:lnTo>
                <a:lnTo>
                  <a:pt x="141998" y="209994"/>
                </a:lnTo>
                <a:lnTo>
                  <a:pt x="140758" y="203317"/>
                </a:lnTo>
                <a:lnTo>
                  <a:pt x="139673" y="197770"/>
                </a:lnTo>
                <a:lnTo>
                  <a:pt x="139673" y="192208"/>
                </a:lnTo>
                <a:lnTo>
                  <a:pt x="138588" y="192208"/>
                </a:lnTo>
                <a:lnTo>
                  <a:pt x="125104" y="153320"/>
                </a:lnTo>
                <a:lnTo>
                  <a:pt x="119525" y="109986"/>
                </a:lnTo>
                <a:lnTo>
                  <a:pt x="118440" y="66667"/>
                </a:lnTo>
                <a:lnTo>
                  <a:pt x="118440" y="25548"/>
                </a:lnTo>
                <a:lnTo>
                  <a:pt x="116270" y="24432"/>
                </a:lnTo>
                <a:lnTo>
                  <a:pt x="113945" y="21101"/>
                </a:lnTo>
                <a:lnTo>
                  <a:pt x="110690" y="16655"/>
                </a:lnTo>
                <a:lnTo>
                  <a:pt x="105111" y="13324"/>
                </a:lnTo>
                <a:lnTo>
                  <a:pt x="101701" y="12224"/>
                </a:lnTo>
                <a:lnTo>
                  <a:pt x="100616" y="8877"/>
                </a:lnTo>
                <a:lnTo>
                  <a:pt x="98292" y="7777"/>
                </a:lnTo>
                <a:lnTo>
                  <a:pt x="95037" y="3331"/>
                </a:lnTo>
                <a:lnTo>
                  <a:pt x="88217" y="3331"/>
                </a:lnTo>
                <a:lnTo>
                  <a:pt x="79383" y="1100"/>
                </a:lnTo>
                <a:lnTo>
                  <a:pt x="71479" y="0"/>
                </a:lnTo>
                <a:lnTo>
                  <a:pt x="63730" y="0"/>
                </a:lnTo>
                <a:lnTo>
                  <a:pt x="64815" y="4446"/>
                </a:lnTo>
                <a:lnTo>
                  <a:pt x="65900" y="7777"/>
                </a:lnTo>
                <a:lnTo>
                  <a:pt x="65900" y="9993"/>
                </a:lnTo>
                <a:lnTo>
                  <a:pt x="69309" y="12224"/>
                </a:lnTo>
                <a:lnTo>
                  <a:pt x="71479" y="24432"/>
                </a:lnTo>
                <a:lnTo>
                  <a:pt x="75974" y="39987"/>
                </a:lnTo>
                <a:lnTo>
                  <a:pt x="81553" y="55543"/>
                </a:lnTo>
                <a:lnTo>
                  <a:pt x="87133" y="64436"/>
                </a:lnTo>
                <a:lnTo>
                  <a:pt x="87133" y="75544"/>
                </a:lnTo>
                <a:lnTo>
                  <a:pt x="86048" y="86653"/>
                </a:lnTo>
                <a:lnTo>
                  <a:pt x="84963" y="96662"/>
                </a:lnTo>
                <a:lnTo>
                  <a:pt x="81553" y="106655"/>
                </a:lnTo>
                <a:lnTo>
                  <a:pt x="75974" y="113317"/>
                </a:lnTo>
                <a:lnTo>
                  <a:pt x="69309" y="117763"/>
                </a:lnTo>
                <a:lnTo>
                  <a:pt x="59235" y="118879"/>
                </a:lnTo>
                <a:lnTo>
                  <a:pt x="46991" y="116663"/>
                </a:lnTo>
                <a:lnTo>
                  <a:pt x="42497" y="115548"/>
                </a:lnTo>
                <a:lnTo>
                  <a:pt x="36917" y="112217"/>
                </a:lnTo>
                <a:lnTo>
                  <a:pt x="32423" y="108886"/>
                </a:lnTo>
                <a:lnTo>
                  <a:pt x="30098" y="106655"/>
                </a:lnTo>
                <a:lnTo>
                  <a:pt x="22348" y="103324"/>
                </a:lnTo>
                <a:lnTo>
                  <a:pt x="15684" y="96662"/>
                </a:lnTo>
                <a:lnTo>
                  <a:pt x="7826" y="89999"/>
                </a:lnTo>
                <a:lnTo>
                  <a:pt x="0" y="86653"/>
                </a:lnTo>
                <a:lnTo>
                  <a:pt x="2231" y="10555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857314" y="2112464"/>
            <a:ext cx="1048417" cy="592196"/>
          </a:xfrm>
          <a:custGeom>
            <a:avLst/>
            <a:gdLst/>
            <a:ahLst/>
            <a:cxnLst/>
            <a:rect l="l" t="t" r="r" b="b"/>
            <a:pathLst>
              <a:path w="1048417" h="592196">
                <a:moveTo>
                  <a:pt x="4463" y="3331"/>
                </a:moveTo>
                <a:lnTo>
                  <a:pt x="4463" y="8877"/>
                </a:lnTo>
                <a:lnTo>
                  <a:pt x="8942" y="7777"/>
                </a:lnTo>
                <a:lnTo>
                  <a:pt x="14522" y="4446"/>
                </a:lnTo>
                <a:lnTo>
                  <a:pt x="18905" y="1331"/>
                </a:lnTo>
                <a:lnTo>
                  <a:pt x="19001" y="0"/>
                </a:lnTo>
                <a:lnTo>
                  <a:pt x="14522" y="0"/>
                </a:lnTo>
                <a:lnTo>
                  <a:pt x="8942" y="1100"/>
                </a:lnTo>
                <a:lnTo>
                  <a:pt x="4463" y="3331"/>
                </a:lnTo>
                <a:close/>
              </a:path>
              <a:path w="1048417" h="592196">
                <a:moveTo>
                  <a:pt x="120703" y="-45565"/>
                </a:moveTo>
                <a:lnTo>
                  <a:pt x="70410" y="-36672"/>
                </a:lnTo>
                <a:lnTo>
                  <a:pt x="70410" y="-27779"/>
                </a:lnTo>
                <a:lnTo>
                  <a:pt x="70410" y="-36672"/>
                </a:lnTo>
                <a:lnTo>
                  <a:pt x="68178" y="-31110"/>
                </a:lnTo>
                <a:lnTo>
                  <a:pt x="64815" y="-28894"/>
                </a:lnTo>
                <a:lnTo>
                  <a:pt x="64815" y="-27779"/>
                </a:lnTo>
                <a:lnTo>
                  <a:pt x="55872" y="-27779"/>
                </a:lnTo>
                <a:lnTo>
                  <a:pt x="52524" y="-24448"/>
                </a:lnTo>
                <a:lnTo>
                  <a:pt x="46945" y="-18886"/>
                </a:lnTo>
                <a:lnTo>
                  <a:pt x="40234" y="-13339"/>
                </a:lnTo>
                <a:lnTo>
                  <a:pt x="31291" y="-6677"/>
                </a:lnTo>
                <a:lnTo>
                  <a:pt x="22348" y="-1115"/>
                </a:lnTo>
                <a:lnTo>
                  <a:pt x="18905" y="1331"/>
                </a:lnTo>
                <a:lnTo>
                  <a:pt x="17885" y="15555"/>
                </a:lnTo>
                <a:lnTo>
                  <a:pt x="14522" y="31110"/>
                </a:lnTo>
                <a:lnTo>
                  <a:pt x="11174" y="45549"/>
                </a:lnTo>
                <a:lnTo>
                  <a:pt x="10058" y="58889"/>
                </a:lnTo>
                <a:lnTo>
                  <a:pt x="0" y="146658"/>
                </a:lnTo>
                <a:lnTo>
                  <a:pt x="2231" y="149989"/>
                </a:lnTo>
                <a:lnTo>
                  <a:pt x="7826" y="156651"/>
                </a:lnTo>
                <a:lnTo>
                  <a:pt x="14522" y="166660"/>
                </a:lnTo>
                <a:lnTo>
                  <a:pt x="23464" y="177768"/>
                </a:lnTo>
                <a:lnTo>
                  <a:pt x="34639" y="187761"/>
                </a:lnTo>
                <a:lnTo>
                  <a:pt x="45813" y="193324"/>
                </a:lnTo>
                <a:lnTo>
                  <a:pt x="58119" y="194439"/>
                </a:lnTo>
                <a:lnTo>
                  <a:pt x="70410" y="188877"/>
                </a:lnTo>
                <a:lnTo>
                  <a:pt x="70410" y="169991"/>
                </a:lnTo>
                <a:lnTo>
                  <a:pt x="65931" y="169991"/>
                </a:lnTo>
                <a:lnTo>
                  <a:pt x="65931" y="156651"/>
                </a:lnTo>
                <a:lnTo>
                  <a:pt x="70410" y="156651"/>
                </a:lnTo>
                <a:lnTo>
                  <a:pt x="70410" y="143327"/>
                </a:lnTo>
                <a:lnTo>
                  <a:pt x="71525" y="151105"/>
                </a:lnTo>
                <a:lnTo>
                  <a:pt x="73757" y="158882"/>
                </a:lnTo>
                <a:lnTo>
                  <a:pt x="78236" y="165544"/>
                </a:lnTo>
                <a:lnTo>
                  <a:pt x="83816" y="173322"/>
                </a:lnTo>
                <a:lnTo>
                  <a:pt x="89411" y="179984"/>
                </a:lnTo>
                <a:lnTo>
                  <a:pt x="96106" y="186661"/>
                </a:lnTo>
                <a:lnTo>
                  <a:pt x="101701" y="192208"/>
                </a:lnTo>
                <a:lnTo>
                  <a:pt x="107296" y="197770"/>
                </a:lnTo>
                <a:lnTo>
                  <a:pt x="112876" y="197770"/>
                </a:lnTo>
                <a:lnTo>
                  <a:pt x="117355" y="196655"/>
                </a:lnTo>
                <a:lnTo>
                  <a:pt x="122934" y="194439"/>
                </a:lnTo>
                <a:lnTo>
                  <a:pt x="128529" y="193324"/>
                </a:lnTo>
                <a:lnTo>
                  <a:pt x="132993" y="192208"/>
                </a:lnTo>
                <a:lnTo>
                  <a:pt x="138588" y="189992"/>
                </a:lnTo>
                <a:lnTo>
                  <a:pt x="143051" y="188877"/>
                </a:lnTo>
                <a:lnTo>
                  <a:pt x="148646" y="188877"/>
                </a:lnTo>
                <a:lnTo>
                  <a:pt x="150878" y="181099"/>
                </a:lnTo>
                <a:lnTo>
                  <a:pt x="151994" y="176653"/>
                </a:lnTo>
                <a:lnTo>
                  <a:pt x="154226" y="173322"/>
                </a:lnTo>
                <a:lnTo>
                  <a:pt x="162053" y="165544"/>
                </a:lnTo>
                <a:lnTo>
                  <a:pt x="167648" y="167760"/>
                </a:lnTo>
                <a:lnTo>
                  <a:pt x="174343" y="172206"/>
                </a:lnTo>
                <a:lnTo>
                  <a:pt x="182170" y="178884"/>
                </a:lnTo>
                <a:lnTo>
                  <a:pt x="188881" y="186661"/>
                </a:lnTo>
                <a:lnTo>
                  <a:pt x="195592" y="195539"/>
                </a:lnTo>
                <a:lnTo>
                  <a:pt x="202287" y="204432"/>
                </a:lnTo>
                <a:lnTo>
                  <a:pt x="206766" y="211094"/>
                </a:lnTo>
                <a:lnTo>
                  <a:pt x="208998" y="216656"/>
                </a:lnTo>
                <a:lnTo>
                  <a:pt x="314094" y="231096"/>
                </a:lnTo>
                <a:lnTo>
                  <a:pt x="316264" y="226649"/>
                </a:lnTo>
                <a:lnTo>
                  <a:pt x="321843" y="222203"/>
                </a:lnTo>
                <a:lnTo>
                  <a:pt x="328663" y="217756"/>
                </a:lnTo>
                <a:lnTo>
                  <a:pt x="333002" y="216656"/>
                </a:lnTo>
                <a:lnTo>
                  <a:pt x="334242" y="207763"/>
                </a:lnTo>
                <a:lnTo>
                  <a:pt x="338582" y="202217"/>
                </a:lnTo>
                <a:lnTo>
                  <a:pt x="343076" y="198870"/>
                </a:lnTo>
                <a:lnTo>
                  <a:pt x="348656" y="195539"/>
                </a:lnTo>
                <a:lnTo>
                  <a:pt x="353150" y="194439"/>
                </a:lnTo>
                <a:lnTo>
                  <a:pt x="355475" y="192208"/>
                </a:lnTo>
                <a:lnTo>
                  <a:pt x="355475" y="188923"/>
                </a:lnTo>
                <a:lnTo>
                  <a:pt x="350981" y="184430"/>
                </a:lnTo>
                <a:lnTo>
                  <a:pt x="353150" y="-62220"/>
                </a:lnTo>
                <a:lnTo>
                  <a:pt x="331917" y="-57774"/>
                </a:lnTo>
                <a:lnTo>
                  <a:pt x="309599" y="-55558"/>
                </a:lnTo>
                <a:lnTo>
                  <a:pt x="304020" y="-44449"/>
                </a:lnTo>
                <a:lnTo>
                  <a:pt x="297355" y="-32225"/>
                </a:lnTo>
                <a:lnTo>
                  <a:pt x="290536" y="-20001"/>
                </a:lnTo>
                <a:lnTo>
                  <a:pt x="287281" y="-8893"/>
                </a:lnTo>
                <a:lnTo>
                  <a:pt x="272713" y="-8893"/>
                </a:lnTo>
                <a:lnTo>
                  <a:pt x="267133" y="-16670"/>
                </a:lnTo>
                <a:lnTo>
                  <a:pt x="257059" y="-24448"/>
                </a:lnTo>
                <a:lnTo>
                  <a:pt x="244815" y="-31110"/>
                </a:lnTo>
                <a:lnTo>
                  <a:pt x="230247" y="-37787"/>
                </a:lnTo>
                <a:lnTo>
                  <a:pt x="215678" y="-43334"/>
                </a:lnTo>
                <a:lnTo>
                  <a:pt x="202287" y="-47780"/>
                </a:lnTo>
                <a:lnTo>
                  <a:pt x="189997" y="-49996"/>
                </a:lnTo>
                <a:lnTo>
                  <a:pt x="181054" y="-51112"/>
                </a:lnTo>
                <a:lnTo>
                  <a:pt x="174343" y="-49996"/>
                </a:lnTo>
                <a:lnTo>
                  <a:pt x="168764" y="-46665"/>
                </a:lnTo>
                <a:lnTo>
                  <a:pt x="164285" y="-42218"/>
                </a:lnTo>
                <a:lnTo>
                  <a:pt x="159821" y="-37787"/>
                </a:lnTo>
                <a:lnTo>
                  <a:pt x="155342" y="-32225"/>
                </a:lnTo>
                <a:lnTo>
                  <a:pt x="150878" y="-27779"/>
                </a:lnTo>
                <a:lnTo>
                  <a:pt x="145283" y="-24448"/>
                </a:lnTo>
                <a:lnTo>
                  <a:pt x="139704" y="-23332"/>
                </a:lnTo>
                <a:lnTo>
                  <a:pt x="132993" y="-26663"/>
                </a:lnTo>
                <a:lnTo>
                  <a:pt x="127413" y="-32225"/>
                </a:lnTo>
                <a:lnTo>
                  <a:pt x="122934" y="-38887"/>
                </a:lnTo>
                <a:lnTo>
                  <a:pt x="120703" y="-45565"/>
                </a:lnTo>
                <a:close/>
              </a:path>
              <a:path w="1048417" h="592196">
                <a:moveTo>
                  <a:pt x="958990" y="437760"/>
                </a:moveTo>
                <a:lnTo>
                  <a:pt x="960075" y="451084"/>
                </a:lnTo>
                <a:lnTo>
                  <a:pt x="969064" y="482194"/>
                </a:lnTo>
                <a:lnTo>
                  <a:pt x="972319" y="483310"/>
                </a:lnTo>
                <a:lnTo>
                  <a:pt x="975729" y="485525"/>
                </a:lnTo>
                <a:lnTo>
                  <a:pt x="976814" y="488872"/>
                </a:lnTo>
                <a:lnTo>
                  <a:pt x="977899" y="492203"/>
                </a:lnTo>
                <a:lnTo>
                  <a:pt x="986888" y="492203"/>
                </a:lnTo>
                <a:lnTo>
                  <a:pt x="991382" y="491087"/>
                </a:lnTo>
                <a:lnTo>
                  <a:pt x="995877" y="489972"/>
                </a:lnTo>
                <a:lnTo>
                  <a:pt x="1000372" y="488872"/>
                </a:lnTo>
                <a:lnTo>
                  <a:pt x="1004711" y="486641"/>
                </a:lnTo>
                <a:lnTo>
                  <a:pt x="1008121" y="484425"/>
                </a:lnTo>
                <a:lnTo>
                  <a:pt x="1011531" y="482194"/>
                </a:lnTo>
                <a:lnTo>
                  <a:pt x="1011531" y="469970"/>
                </a:lnTo>
                <a:lnTo>
                  <a:pt x="1010291" y="452199"/>
                </a:lnTo>
                <a:lnTo>
                  <a:pt x="1008121" y="433313"/>
                </a:lnTo>
                <a:lnTo>
                  <a:pt x="1003626" y="412196"/>
                </a:lnTo>
                <a:lnTo>
                  <a:pt x="999132" y="394425"/>
                </a:lnTo>
                <a:lnTo>
                  <a:pt x="991382" y="377754"/>
                </a:lnTo>
                <a:lnTo>
                  <a:pt x="981308" y="367761"/>
                </a:lnTo>
                <a:lnTo>
                  <a:pt x="969064" y="363315"/>
                </a:lnTo>
                <a:lnTo>
                  <a:pt x="969064" y="358868"/>
                </a:lnTo>
                <a:lnTo>
                  <a:pt x="956665" y="337767"/>
                </a:lnTo>
                <a:lnTo>
                  <a:pt x="954496" y="312203"/>
                </a:lnTo>
                <a:lnTo>
                  <a:pt x="957750" y="282208"/>
                </a:lnTo>
                <a:lnTo>
                  <a:pt x="964570" y="249982"/>
                </a:lnTo>
                <a:lnTo>
                  <a:pt x="973404" y="217756"/>
                </a:lnTo>
                <a:lnTo>
                  <a:pt x="981308" y="185546"/>
                </a:lnTo>
                <a:lnTo>
                  <a:pt x="984718" y="157767"/>
                </a:lnTo>
                <a:lnTo>
                  <a:pt x="982393" y="133318"/>
                </a:lnTo>
                <a:lnTo>
                  <a:pt x="975729" y="112217"/>
                </a:lnTo>
                <a:lnTo>
                  <a:pt x="967824" y="89984"/>
                </a:lnTo>
                <a:lnTo>
                  <a:pt x="962245" y="67767"/>
                </a:lnTo>
                <a:lnTo>
                  <a:pt x="960075" y="46665"/>
                </a:lnTo>
                <a:lnTo>
                  <a:pt x="944422" y="31110"/>
                </a:lnTo>
                <a:lnTo>
                  <a:pt x="943337" y="11108"/>
                </a:lnTo>
                <a:lnTo>
                  <a:pt x="953411" y="-12224"/>
                </a:lnTo>
                <a:lnTo>
                  <a:pt x="971234" y="-35556"/>
                </a:lnTo>
                <a:lnTo>
                  <a:pt x="993552" y="-60005"/>
                </a:lnTo>
                <a:lnTo>
                  <a:pt x="1015870" y="-81106"/>
                </a:lnTo>
                <a:lnTo>
                  <a:pt x="1034933" y="-98893"/>
                </a:lnTo>
                <a:lnTo>
                  <a:pt x="1048417" y="-111117"/>
                </a:lnTo>
                <a:lnTo>
                  <a:pt x="1047177" y="-130003"/>
                </a:lnTo>
                <a:lnTo>
                  <a:pt x="1043923" y="-150005"/>
                </a:lnTo>
                <a:lnTo>
                  <a:pt x="1039428" y="-168891"/>
                </a:lnTo>
                <a:lnTo>
                  <a:pt x="1038343" y="-184446"/>
                </a:lnTo>
                <a:lnTo>
                  <a:pt x="1031524" y="-179999"/>
                </a:lnTo>
                <a:lnTo>
                  <a:pt x="1020365" y="-174437"/>
                </a:lnTo>
                <a:lnTo>
                  <a:pt x="1007036" y="-169991"/>
                </a:lnTo>
                <a:lnTo>
                  <a:pt x="992467" y="-165560"/>
                </a:lnTo>
                <a:lnTo>
                  <a:pt x="977899" y="-162213"/>
                </a:lnTo>
                <a:lnTo>
                  <a:pt x="963485" y="-158882"/>
                </a:lnTo>
                <a:lnTo>
                  <a:pt x="950001" y="-157782"/>
                </a:lnTo>
                <a:lnTo>
                  <a:pt x="941012" y="-156667"/>
                </a:lnTo>
                <a:lnTo>
                  <a:pt x="941012" y="-162213"/>
                </a:lnTo>
                <a:lnTo>
                  <a:pt x="916524" y="-165560"/>
                </a:lnTo>
                <a:lnTo>
                  <a:pt x="889712" y="-165560"/>
                </a:lnTo>
                <a:lnTo>
                  <a:pt x="863984" y="-164444"/>
                </a:lnTo>
                <a:lnTo>
                  <a:pt x="835931" y="-159998"/>
                </a:lnTo>
                <a:lnTo>
                  <a:pt x="809119" y="-153336"/>
                </a:lnTo>
                <a:lnTo>
                  <a:pt x="781221" y="-146658"/>
                </a:lnTo>
                <a:lnTo>
                  <a:pt x="753324" y="-137780"/>
                </a:lnTo>
                <a:lnTo>
                  <a:pt x="724187" y="-128887"/>
                </a:lnTo>
                <a:lnTo>
                  <a:pt x="696289" y="-118894"/>
                </a:lnTo>
                <a:lnTo>
                  <a:pt x="668392" y="-108886"/>
                </a:lnTo>
                <a:lnTo>
                  <a:pt x="639254" y="-99993"/>
                </a:lnTo>
                <a:lnTo>
                  <a:pt x="611357" y="-92215"/>
                </a:lnTo>
                <a:lnTo>
                  <a:pt x="584544" y="-84437"/>
                </a:lnTo>
                <a:lnTo>
                  <a:pt x="556647" y="-78891"/>
                </a:lnTo>
                <a:lnTo>
                  <a:pt x="529834" y="-75560"/>
                </a:lnTo>
                <a:lnTo>
                  <a:pt x="504107" y="-74444"/>
                </a:lnTo>
                <a:lnTo>
                  <a:pt x="499612" y="-78891"/>
                </a:lnTo>
                <a:lnTo>
                  <a:pt x="490623" y="-85553"/>
                </a:lnTo>
                <a:lnTo>
                  <a:pt x="480549" y="-92215"/>
                </a:lnTo>
                <a:lnTo>
                  <a:pt x="476054" y="-96662"/>
                </a:lnTo>
                <a:lnTo>
                  <a:pt x="454821" y="-94446"/>
                </a:lnTo>
                <a:lnTo>
                  <a:pt x="434828" y="-89999"/>
                </a:lnTo>
                <a:lnTo>
                  <a:pt x="414680" y="-83337"/>
                </a:lnTo>
                <a:lnTo>
                  <a:pt x="394532" y="-76660"/>
                </a:lnTo>
                <a:lnTo>
                  <a:pt x="373299" y="-68898"/>
                </a:lnTo>
                <a:lnTo>
                  <a:pt x="353150" y="-62220"/>
                </a:lnTo>
                <a:lnTo>
                  <a:pt x="350981" y="184430"/>
                </a:lnTo>
                <a:lnTo>
                  <a:pt x="355475" y="188877"/>
                </a:lnTo>
                <a:lnTo>
                  <a:pt x="357645" y="191092"/>
                </a:lnTo>
                <a:lnTo>
                  <a:pt x="363224" y="196655"/>
                </a:lnTo>
                <a:lnTo>
                  <a:pt x="368804" y="203317"/>
                </a:lnTo>
                <a:lnTo>
                  <a:pt x="374383" y="209994"/>
                </a:lnTo>
                <a:lnTo>
                  <a:pt x="379963" y="216656"/>
                </a:lnTo>
                <a:lnTo>
                  <a:pt x="385542" y="223318"/>
                </a:lnTo>
                <a:lnTo>
                  <a:pt x="392362" y="228880"/>
                </a:lnTo>
                <a:lnTo>
                  <a:pt x="397941" y="235542"/>
                </a:lnTo>
                <a:lnTo>
                  <a:pt x="402281" y="241089"/>
                </a:lnTo>
                <a:lnTo>
                  <a:pt x="410185" y="245536"/>
                </a:lnTo>
                <a:lnTo>
                  <a:pt x="417934" y="247767"/>
                </a:lnTo>
                <a:lnTo>
                  <a:pt x="418816" y="247909"/>
                </a:lnTo>
                <a:lnTo>
                  <a:pt x="414680" y="245536"/>
                </a:lnTo>
                <a:lnTo>
                  <a:pt x="409100" y="241089"/>
                </a:lnTo>
                <a:lnTo>
                  <a:pt x="406776" y="235542"/>
                </a:lnTo>
                <a:lnTo>
                  <a:pt x="421344" y="241089"/>
                </a:lnTo>
                <a:lnTo>
                  <a:pt x="428009" y="245536"/>
                </a:lnTo>
                <a:lnTo>
                  <a:pt x="428009" y="247767"/>
                </a:lnTo>
                <a:lnTo>
                  <a:pt x="424754" y="248867"/>
                </a:lnTo>
                <a:lnTo>
                  <a:pt x="422429" y="249982"/>
                </a:lnTo>
                <a:lnTo>
                  <a:pt x="432503" y="253313"/>
                </a:lnTo>
                <a:lnTo>
                  <a:pt x="441492" y="255544"/>
                </a:lnTo>
                <a:lnTo>
                  <a:pt x="449242" y="258875"/>
                </a:lnTo>
                <a:lnTo>
                  <a:pt x="454821" y="263322"/>
                </a:lnTo>
                <a:lnTo>
                  <a:pt x="457146" y="267768"/>
                </a:lnTo>
                <a:lnTo>
                  <a:pt x="512941" y="243320"/>
                </a:lnTo>
                <a:lnTo>
                  <a:pt x="516351" y="245536"/>
                </a:lnTo>
                <a:lnTo>
                  <a:pt x="524100" y="253313"/>
                </a:lnTo>
                <a:lnTo>
                  <a:pt x="534174" y="262206"/>
                </a:lnTo>
                <a:lnTo>
                  <a:pt x="544248" y="272199"/>
                </a:lnTo>
                <a:lnTo>
                  <a:pt x="553237" y="282208"/>
                </a:lnTo>
                <a:lnTo>
                  <a:pt x="557732" y="288870"/>
                </a:lnTo>
                <a:lnTo>
                  <a:pt x="557732" y="292201"/>
                </a:lnTo>
                <a:lnTo>
                  <a:pt x="549827" y="289986"/>
                </a:lnTo>
                <a:lnTo>
                  <a:pt x="573385" y="307756"/>
                </a:lnTo>
                <a:lnTo>
                  <a:pt x="584544" y="308872"/>
                </a:lnTo>
                <a:lnTo>
                  <a:pt x="599113" y="309987"/>
                </a:lnTo>
                <a:lnTo>
                  <a:pt x="616936" y="313318"/>
                </a:lnTo>
                <a:lnTo>
                  <a:pt x="634760" y="316649"/>
                </a:lnTo>
                <a:lnTo>
                  <a:pt x="653823" y="321096"/>
                </a:lnTo>
                <a:lnTo>
                  <a:pt x="669477" y="325542"/>
                </a:lnTo>
                <a:lnTo>
                  <a:pt x="684045" y="329989"/>
                </a:lnTo>
                <a:lnTo>
                  <a:pt x="692879" y="334420"/>
                </a:lnTo>
                <a:lnTo>
                  <a:pt x="694119" y="355537"/>
                </a:lnTo>
                <a:lnTo>
                  <a:pt x="697374" y="374423"/>
                </a:lnTo>
                <a:lnTo>
                  <a:pt x="701869" y="389979"/>
                </a:lnTo>
                <a:lnTo>
                  <a:pt x="708533" y="403318"/>
                </a:lnTo>
                <a:lnTo>
                  <a:pt x="717522" y="413311"/>
                </a:lnTo>
                <a:lnTo>
                  <a:pt x="727596" y="423304"/>
                </a:lnTo>
                <a:lnTo>
                  <a:pt x="738755" y="429982"/>
                </a:lnTo>
                <a:lnTo>
                  <a:pt x="752239" y="435529"/>
                </a:lnTo>
                <a:lnTo>
                  <a:pt x="765568" y="439975"/>
                </a:lnTo>
                <a:lnTo>
                  <a:pt x="781221" y="442206"/>
                </a:lnTo>
                <a:lnTo>
                  <a:pt x="796875" y="444422"/>
                </a:lnTo>
                <a:lnTo>
                  <a:pt x="813614" y="445537"/>
                </a:lnTo>
                <a:lnTo>
                  <a:pt x="887387" y="445537"/>
                </a:lnTo>
                <a:lnTo>
                  <a:pt x="888472" y="442206"/>
                </a:lnTo>
                <a:lnTo>
                  <a:pt x="892966" y="436644"/>
                </a:lnTo>
                <a:lnTo>
                  <a:pt x="898546" y="428866"/>
                </a:lnTo>
                <a:lnTo>
                  <a:pt x="906450" y="419973"/>
                </a:lnTo>
                <a:lnTo>
                  <a:pt x="913114" y="411096"/>
                </a:lnTo>
                <a:lnTo>
                  <a:pt x="919779" y="402203"/>
                </a:lnTo>
                <a:lnTo>
                  <a:pt x="924273" y="395541"/>
                </a:lnTo>
                <a:lnTo>
                  <a:pt x="927683" y="389979"/>
                </a:lnTo>
                <a:lnTo>
                  <a:pt x="934348" y="397756"/>
                </a:lnTo>
                <a:lnTo>
                  <a:pt x="939927" y="404418"/>
                </a:lnTo>
                <a:lnTo>
                  <a:pt x="940679" y="403655"/>
                </a:lnTo>
                <a:lnTo>
                  <a:pt x="938842" y="398872"/>
                </a:lnTo>
                <a:lnTo>
                  <a:pt x="937757" y="389979"/>
                </a:lnTo>
                <a:lnTo>
                  <a:pt x="941012" y="403318"/>
                </a:lnTo>
                <a:lnTo>
                  <a:pt x="942252" y="407749"/>
                </a:lnTo>
                <a:lnTo>
                  <a:pt x="946591" y="414427"/>
                </a:lnTo>
                <a:lnTo>
                  <a:pt x="950001" y="417758"/>
                </a:lnTo>
                <a:lnTo>
                  <a:pt x="957750" y="429982"/>
                </a:lnTo>
                <a:lnTo>
                  <a:pt x="958990" y="437760"/>
                </a:lnTo>
                <a:close/>
              </a:path>
              <a:path w="1048417" h="592196">
                <a:moveTo>
                  <a:pt x="422429" y="249982"/>
                </a:moveTo>
                <a:lnTo>
                  <a:pt x="424754" y="248867"/>
                </a:lnTo>
                <a:lnTo>
                  <a:pt x="418816" y="247909"/>
                </a:lnTo>
                <a:lnTo>
                  <a:pt x="422429" y="249982"/>
                </a:lnTo>
                <a:close/>
              </a:path>
              <a:path w="1048417" h="592196">
                <a:moveTo>
                  <a:pt x="942252" y="407749"/>
                </a:moveTo>
                <a:lnTo>
                  <a:pt x="941012" y="403318"/>
                </a:lnTo>
                <a:lnTo>
                  <a:pt x="940679" y="403655"/>
                </a:lnTo>
                <a:lnTo>
                  <a:pt x="942252" y="407749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531774" y="1493573"/>
            <a:ext cx="1351236" cy="1354414"/>
          </a:xfrm>
          <a:custGeom>
            <a:avLst/>
            <a:gdLst/>
            <a:ahLst/>
            <a:cxnLst/>
            <a:rect l="l" t="t" r="r" b="b"/>
            <a:pathLst>
              <a:path w="1351236" h="1354414">
                <a:moveTo>
                  <a:pt x="263762" y="1129980"/>
                </a:moveTo>
                <a:lnTo>
                  <a:pt x="250356" y="1108863"/>
                </a:lnTo>
                <a:lnTo>
                  <a:pt x="232470" y="1095538"/>
                </a:lnTo>
                <a:lnTo>
                  <a:pt x="210121" y="1087761"/>
                </a:lnTo>
                <a:lnTo>
                  <a:pt x="186641" y="1084430"/>
                </a:lnTo>
                <a:lnTo>
                  <a:pt x="160944" y="1083314"/>
                </a:lnTo>
                <a:lnTo>
                  <a:pt x="135235" y="1081083"/>
                </a:lnTo>
                <a:lnTo>
                  <a:pt x="110647" y="1077752"/>
                </a:lnTo>
                <a:lnTo>
                  <a:pt x="89412" y="1068875"/>
                </a:lnTo>
                <a:lnTo>
                  <a:pt x="78235" y="1043311"/>
                </a:lnTo>
                <a:lnTo>
                  <a:pt x="81588" y="1015532"/>
                </a:lnTo>
                <a:lnTo>
                  <a:pt x="80471" y="987752"/>
                </a:lnTo>
                <a:lnTo>
                  <a:pt x="76000" y="961088"/>
                </a:lnTo>
                <a:lnTo>
                  <a:pt x="69293" y="932209"/>
                </a:lnTo>
                <a:lnTo>
                  <a:pt x="62589" y="904430"/>
                </a:lnTo>
                <a:lnTo>
                  <a:pt x="51411" y="861095"/>
                </a:lnTo>
                <a:lnTo>
                  <a:pt x="40235" y="807768"/>
                </a:lnTo>
                <a:lnTo>
                  <a:pt x="30176" y="748878"/>
                </a:lnTo>
                <a:lnTo>
                  <a:pt x="25705" y="691104"/>
                </a:lnTo>
                <a:lnTo>
                  <a:pt x="29059" y="638892"/>
                </a:lnTo>
                <a:lnTo>
                  <a:pt x="41353" y="598889"/>
                </a:lnTo>
                <a:lnTo>
                  <a:pt x="68176" y="576671"/>
                </a:lnTo>
                <a:lnTo>
                  <a:pt x="81588" y="576671"/>
                </a:lnTo>
                <a:lnTo>
                  <a:pt x="94999" y="577772"/>
                </a:lnTo>
                <a:lnTo>
                  <a:pt x="124059" y="577772"/>
                </a:lnTo>
                <a:lnTo>
                  <a:pt x="138589" y="578887"/>
                </a:lnTo>
                <a:lnTo>
                  <a:pt x="224644" y="578887"/>
                </a:lnTo>
                <a:lnTo>
                  <a:pt x="239181" y="577772"/>
                </a:lnTo>
                <a:lnTo>
                  <a:pt x="252587" y="576671"/>
                </a:lnTo>
                <a:lnTo>
                  <a:pt x="267125" y="575556"/>
                </a:lnTo>
                <a:lnTo>
                  <a:pt x="280531" y="573325"/>
                </a:lnTo>
                <a:lnTo>
                  <a:pt x="293938" y="571109"/>
                </a:lnTo>
                <a:lnTo>
                  <a:pt x="308475" y="564447"/>
                </a:lnTo>
                <a:lnTo>
                  <a:pt x="320766" y="554439"/>
                </a:lnTo>
                <a:lnTo>
                  <a:pt x="330824" y="541115"/>
                </a:lnTo>
                <a:lnTo>
                  <a:pt x="339767" y="526675"/>
                </a:lnTo>
                <a:lnTo>
                  <a:pt x="349826" y="512220"/>
                </a:lnTo>
                <a:lnTo>
                  <a:pt x="359884" y="497780"/>
                </a:lnTo>
                <a:lnTo>
                  <a:pt x="373290" y="484441"/>
                </a:lnTo>
                <a:lnTo>
                  <a:pt x="390060" y="473332"/>
                </a:lnTo>
                <a:lnTo>
                  <a:pt x="400119" y="458892"/>
                </a:lnTo>
                <a:lnTo>
                  <a:pt x="394524" y="433344"/>
                </a:lnTo>
                <a:lnTo>
                  <a:pt x="388944" y="408896"/>
                </a:lnTo>
                <a:lnTo>
                  <a:pt x="381117" y="386679"/>
                </a:lnTo>
                <a:lnTo>
                  <a:pt x="367711" y="364446"/>
                </a:lnTo>
                <a:lnTo>
                  <a:pt x="355421" y="337782"/>
                </a:lnTo>
                <a:lnTo>
                  <a:pt x="348710" y="311118"/>
                </a:lnTo>
                <a:lnTo>
                  <a:pt x="346478" y="283339"/>
                </a:lnTo>
                <a:lnTo>
                  <a:pt x="348710" y="256675"/>
                </a:lnTo>
                <a:lnTo>
                  <a:pt x="353173" y="228896"/>
                </a:lnTo>
                <a:lnTo>
                  <a:pt x="361000" y="202232"/>
                </a:lnTo>
                <a:lnTo>
                  <a:pt x="371059" y="175568"/>
                </a:lnTo>
                <a:lnTo>
                  <a:pt x="382233" y="150020"/>
                </a:lnTo>
                <a:lnTo>
                  <a:pt x="387828" y="138911"/>
                </a:lnTo>
                <a:lnTo>
                  <a:pt x="391176" y="126687"/>
                </a:lnTo>
                <a:lnTo>
                  <a:pt x="395655" y="114463"/>
                </a:lnTo>
                <a:lnTo>
                  <a:pt x="400119" y="103355"/>
                </a:lnTo>
                <a:lnTo>
                  <a:pt x="404582" y="92184"/>
                </a:lnTo>
                <a:lnTo>
                  <a:pt x="411293" y="82268"/>
                </a:lnTo>
                <a:lnTo>
                  <a:pt x="421352" y="73282"/>
                </a:lnTo>
                <a:lnTo>
                  <a:pt x="433642" y="66620"/>
                </a:lnTo>
                <a:lnTo>
                  <a:pt x="450411" y="55620"/>
                </a:lnTo>
                <a:lnTo>
                  <a:pt x="463818" y="46634"/>
                </a:lnTo>
                <a:lnTo>
                  <a:pt x="476124" y="39972"/>
                </a:lnTo>
                <a:lnTo>
                  <a:pt x="488414" y="35634"/>
                </a:lnTo>
                <a:lnTo>
                  <a:pt x="500704" y="32225"/>
                </a:lnTo>
                <a:lnTo>
                  <a:pt x="515242" y="30056"/>
                </a:lnTo>
                <a:lnTo>
                  <a:pt x="554361" y="30056"/>
                </a:lnTo>
                <a:lnTo>
                  <a:pt x="558824" y="25563"/>
                </a:lnTo>
                <a:lnTo>
                  <a:pt x="556592" y="32225"/>
                </a:lnTo>
                <a:lnTo>
                  <a:pt x="565535" y="34394"/>
                </a:lnTo>
                <a:lnTo>
                  <a:pt x="573362" y="35634"/>
                </a:lnTo>
                <a:lnTo>
                  <a:pt x="580057" y="36718"/>
                </a:lnTo>
                <a:lnTo>
                  <a:pt x="586768" y="36718"/>
                </a:lnTo>
                <a:lnTo>
                  <a:pt x="592363" y="35634"/>
                </a:lnTo>
                <a:lnTo>
                  <a:pt x="597943" y="33310"/>
                </a:lnTo>
                <a:lnTo>
                  <a:pt x="605769" y="30056"/>
                </a:lnTo>
                <a:lnTo>
                  <a:pt x="613596" y="25563"/>
                </a:lnTo>
                <a:lnTo>
                  <a:pt x="633713" y="25563"/>
                </a:lnTo>
                <a:lnTo>
                  <a:pt x="658294" y="30056"/>
                </a:lnTo>
                <a:lnTo>
                  <a:pt x="685122" y="36718"/>
                </a:lnTo>
                <a:lnTo>
                  <a:pt x="710834" y="47873"/>
                </a:lnTo>
                <a:lnTo>
                  <a:pt x="733183" y="61198"/>
                </a:lnTo>
                <a:lnTo>
                  <a:pt x="752185" y="77775"/>
                </a:lnTo>
                <a:lnTo>
                  <a:pt x="763359" y="96677"/>
                </a:lnTo>
                <a:lnTo>
                  <a:pt x="766707" y="118910"/>
                </a:lnTo>
                <a:lnTo>
                  <a:pt x="754416" y="116679"/>
                </a:lnTo>
                <a:lnTo>
                  <a:pt x="737647" y="115579"/>
                </a:lnTo>
                <a:lnTo>
                  <a:pt x="719761" y="114463"/>
                </a:lnTo>
                <a:lnTo>
                  <a:pt x="682890" y="114463"/>
                </a:lnTo>
                <a:lnTo>
                  <a:pt x="665005" y="116679"/>
                </a:lnTo>
                <a:lnTo>
                  <a:pt x="651599" y="120025"/>
                </a:lnTo>
                <a:lnTo>
                  <a:pt x="640409" y="124456"/>
                </a:lnTo>
                <a:lnTo>
                  <a:pt x="612480" y="158898"/>
                </a:lnTo>
                <a:lnTo>
                  <a:pt x="592363" y="200017"/>
                </a:lnTo>
                <a:lnTo>
                  <a:pt x="580057" y="244451"/>
                </a:lnTo>
                <a:lnTo>
                  <a:pt x="573362" y="291117"/>
                </a:lnTo>
                <a:lnTo>
                  <a:pt x="573362" y="338898"/>
                </a:lnTo>
                <a:lnTo>
                  <a:pt x="580057" y="385563"/>
                </a:lnTo>
                <a:lnTo>
                  <a:pt x="591232" y="431113"/>
                </a:lnTo>
                <a:lnTo>
                  <a:pt x="608001" y="472232"/>
                </a:lnTo>
                <a:lnTo>
                  <a:pt x="611349" y="484441"/>
                </a:lnTo>
                <a:lnTo>
                  <a:pt x="618060" y="493334"/>
                </a:lnTo>
                <a:lnTo>
                  <a:pt x="625887" y="499996"/>
                </a:lnTo>
                <a:lnTo>
                  <a:pt x="633713" y="505558"/>
                </a:lnTo>
                <a:lnTo>
                  <a:pt x="642656" y="510004"/>
                </a:lnTo>
                <a:lnTo>
                  <a:pt x="649351" y="515551"/>
                </a:lnTo>
                <a:lnTo>
                  <a:pt x="654946" y="521113"/>
                </a:lnTo>
                <a:lnTo>
                  <a:pt x="658294" y="528890"/>
                </a:lnTo>
                <a:lnTo>
                  <a:pt x="669469" y="533337"/>
                </a:lnTo>
                <a:lnTo>
                  <a:pt x="686238" y="518897"/>
                </a:lnTo>
                <a:lnTo>
                  <a:pt x="700760" y="498896"/>
                </a:lnTo>
                <a:lnTo>
                  <a:pt x="710834" y="474447"/>
                </a:lnTo>
                <a:lnTo>
                  <a:pt x="717530" y="447784"/>
                </a:lnTo>
                <a:lnTo>
                  <a:pt x="723125" y="420004"/>
                </a:lnTo>
                <a:lnTo>
                  <a:pt x="725356" y="392225"/>
                </a:lnTo>
                <a:lnTo>
                  <a:pt x="727588" y="365561"/>
                </a:lnTo>
                <a:lnTo>
                  <a:pt x="727588" y="341113"/>
                </a:lnTo>
                <a:lnTo>
                  <a:pt x="730951" y="303341"/>
                </a:lnTo>
                <a:lnTo>
                  <a:pt x="737647" y="264453"/>
                </a:lnTo>
                <a:lnTo>
                  <a:pt x="745474" y="226680"/>
                </a:lnTo>
                <a:lnTo>
                  <a:pt x="754416" y="187792"/>
                </a:lnTo>
                <a:lnTo>
                  <a:pt x="741010" y="325558"/>
                </a:lnTo>
                <a:lnTo>
                  <a:pt x="738763" y="371123"/>
                </a:lnTo>
                <a:lnTo>
                  <a:pt x="736531" y="416673"/>
                </a:lnTo>
                <a:lnTo>
                  <a:pt x="732067" y="463339"/>
                </a:lnTo>
                <a:lnTo>
                  <a:pt x="717530" y="510004"/>
                </a:lnTo>
                <a:lnTo>
                  <a:pt x="708587" y="553339"/>
                </a:lnTo>
                <a:lnTo>
                  <a:pt x="700760" y="595558"/>
                </a:lnTo>
                <a:lnTo>
                  <a:pt x="694065" y="637777"/>
                </a:lnTo>
                <a:lnTo>
                  <a:pt x="689586" y="681111"/>
                </a:lnTo>
                <a:lnTo>
                  <a:pt x="679527" y="663325"/>
                </a:lnTo>
                <a:lnTo>
                  <a:pt x="678411" y="639992"/>
                </a:lnTo>
                <a:lnTo>
                  <a:pt x="676179" y="617775"/>
                </a:lnTo>
                <a:lnTo>
                  <a:pt x="672832" y="597773"/>
                </a:lnTo>
                <a:lnTo>
                  <a:pt x="668353" y="578887"/>
                </a:lnTo>
                <a:lnTo>
                  <a:pt x="661657" y="562216"/>
                </a:lnTo>
                <a:lnTo>
                  <a:pt x="653830" y="546661"/>
                </a:lnTo>
                <a:lnTo>
                  <a:pt x="643772" y="532222"/>
                </a:lnTo>
                <a:lnTo>
                  <a:pt x="633713" y="518897"/>
                </a:lnTo>
                <a:lnTo>
                  <a:pt x="620292" y="507773"/>
                </a:lnTo>
                <a:lnTo>
                  <a:pt x="606885" y="496665"/>
                </a:lnTo>
                <a:lnTo>
                  <a:pt x="591232" y="487787"/>
                </a:lnTo>
                <a:lnTo>
                  <a:pt x="574478" y="480009"/>
                </a:lnTo>
                <a:lnTo>
                  <a:pt x="555476" y="473332"/>
                </a:lnTo>
                <a:lnTo>
                  <a:pt x="535359" y="466670"/>
                </a:lnTo>
                <a:lnTo>
                  <a:pt x="514126" y="462223"/>
                </a:lnTo>
                <a:lnTo>
                  <a:pt x="490646" y="458892"/>
                </a:lnTo>
                <a:lnTo>
                  <a:pt x="475008" y="466670"/>
                </a:lnTo>
                <a:lnTo>
                  <a:pt x="456006" y="468885"/>
                </a:lnTo>
                <a:lnTo>
                  <a:pt x="440353" y="472232"/>
                </a:lnTo>
                <a:lnTo>
                  <a:pt x="426947" y="477778"/>
                </a:lnTo>
                <a:lnTo>
                  <a:pt x="416888" y="484441"/>
                </a:lnTo>
                <a:lnTo>
                  <a:pt x="407945" y="493334"/>
                </a:lnTo>
                <a:lnTo>
                  <a:pt x="401234" y="504442"/>
                </a:lnTo>
                <a:lnTo>
                  <a:pt x="396771" y="518897"/>
                </a:lnTo>
                <a:lnTo>
                  <a:pt x="393408" y="536668"/>
                </a:lnTo>
                <a:lnTo>
                  <a:pt x="405714" y="530006"/>
                </a:lnTo>
                <a:lnTo>
                  <a:pt x="415772" y="521113"/>
                </a:lnTo>
                <a:lnTo>
                  <a:pt x="423583" y="513335"/>
                </a:lnTo>
                <a:lnTo>
                  <a:pt x="431410" y="505558"/>
                </a:lnTo>
                <a:lnTo>
                  <a:pt x="439237" y="498896"/>
                </a:lnTo>
                <a:lnTo>
                  <a:pt x="449296" y="493334"/>
                </a:lnTo>
                <a:lnTo>
                  <a:pt x="462702" y="488887"/>
                </a:lnTo>
                <a:lnTo>
                  <a:pt x="480587" y="487787"/>
                </a:lnTo>
                <a:lnTo>
                  <a:pt x="498473" y="483341"/>
                </a:lnTo>
                <a:lnTo>
                  <a:pt x="518590" y="484441"/>
                </a:lnTo>
                <a:lnTo>
                  <a:pt x="539823" y="487787"/>
                </a:lnTo>
                <a:lnTo>
                  <a:pt x="561056" y="495565"/>
                </a:lnTo>
                <a:lnTo>
                  <a:pt x="581173" y="505558"/>
                </a:lnTo>
                <a:lnTo>
                  <a:pt x="599058" y="517782"/>
                </a:lnTo>
                <a:lnTo>
                  <a:pt x="614712" y="531106"/>
                </a:lnTo>
                <a:lnTo>
                  <a:pt x="625887" y="546661"/>
                </a:lnTo>
                <a:lnTo>
                  <a:pt x="634829" y="562216"/>
                </a:lnTo>
                <a:lnTo>
                  <a:pt x="641525" y="581103"/>
                </a:lnTo>
                <a:lnTo>
                  <a:pt x="646004" y="600004"/>
                </a:lnTo>
                <a:lnTo>
                  <a:pt x="649351" y="619990"/>
                </a:lnTo>
                <a:lnTo>
                  <a:pt x="652715" y="638892"/>
                </a:lnTo>
                <a:lnTo>
                  <a:pt x="656062" y="658878"/>
                </a:lnTo>
                <a:lnTo>
                  <a:pt x="661657" y="676665"/>
                </a:lnTo>
                <a:lnTo>
                  <a:pt x="670584" y="693320"/>
                </a:lnTo>
                <a:lnTo>
                  <a:pt x="673948" y="698882"/>
                </a:lnTo>
                <a:lnTo>
                  <a:pt x="677295" y="703328"/>
                </a:lnTo>
                <a:lnTo>
                  <a:pt x="680643" y="707775"/>
                </a:lnTo>
                <a:lnTo>
                  <a:pt x="682890" y="713321"/>
                </a:lnTo>
                <a:lnTo>
                  <a:pt x="656062" y="721099"/>
                </a:lnTo>
                <a:lnTo>
                  <a:pt x="654946" y="737770"/>
                </a:lnTo>
                <a:lnTo>
                  <a:pt x="703008" y="743332"/>
                </a:lnTo>
                <a:lnTo>
                  <a:pt x="700760" y="751109"/>
                </a:lnTo>
                <a:lnTo>
                  <a:pt x="696297" y="758887"/>
                </a:lnTo>
                <a:lnTo>
                  <a:pt x="691833" y="766664"/>
                </a:lnTo>
                <a:lnTo>
                  <a:pt x="689586" y="776658"/>
                </a:lnTo>
                <a:lnTo>
                  <a:pt x="709703" y="779989"/>
                </a:lnTo>
                <a:lnTo>
                  <a:pt x="756648" y="739985"/>
                </a:lnTo>
                <a:lnTo>
                  <a:pt x="767823" y="734439"/>
                </a:lnTo>
                <a:lnTo>
                  <a:pt x="778997" y="729992"/>
                </a:lnTo>
                <a:lnTo>
                  <a:pt x="791303" y="726661"/>
                </a:lnTo>
                <a:lnTo>
                  <a:pt x="803593" y="723330"/>
                </a:lnTo>
                <a:lnTo>
                  <a:pt x="817000" y="721099"/>
                </a:lnTo>
                <a:lnTo>
                  <a:pt x="830421" y="718883"/>
                </a:lnTo>
                <a:lnTo>
                  <a:pt x="844944" y="716652"/>
                </a:lnTo>
                <a:lnTo>
                  <a:pt x="858350" y="715552"/>
                </a:lnTo>
                <a:lnTo>
                  <a:pt x="872888" y="714437"/>
                </a:lnTo>
                <a:lnTo>
                  <a:pt x="887410" y="713321"/>
                </a:lnTo>
                <a:lnTo>
                  <a:pt x="900832" y="712221"/>
                </a:lnTo>
                <a:lnTo>
                  <a:pt x="915354" y="711106"/>
                </a:lnTo>
                <a:lnTo>
                  <a:pt x="928775" y="709990"/>
                </a:lnTo>
                <a:lnTo>
                  <a:pt x="942182" y="708875"/>
                </a:lnTo>
                <a:lnTo>
                  <a:pt x="954472" y="707775"/>
                </a:lnTo>
                <a:lnTo>
                  <a:pt x="966763" y="705544"/>
                </a:lnTo>
                <a:lnTo>
                  <a:pt x="979068" y="705544"/>
                </a:lnTo>
                <a:lnTo>
                  <a:pt x="985764" y="701097"/>
                </a:lnTo>
                <a:lnTo>
                  <a:pt x="989127" y="693320"/>
                </a:lnTo>
                <a:lnTo>
                  <a:pt x="989127" y="679996"/>
                </a:lnTo>
                <a:lnTo>
                  <a:pt x="1000301" y="671102"/>
                </a:lnTo>
                <a:lnTo>
                  <a:pt x="1009244" y="662225"/>
                </a:lnTo>
                <a:lnTo>
                  <a:pt x="1019303" y="654447"/>
                </a:lnTo>
                <a:lnTo>
                  <a:pt x="1028245" y="647770"/>
                </a:lnTo>
                <a:lnTo>
                  <a:pt x="1037188" y="643323"/>
                </a:lnTo>
                <a:lnTo>
                  <a:pt x="1048363" y="641108"/>
                </a:lnTo>
                <a:lnTo>
                  <a:pt x="1059537" y="643323"/>
                </a:lnTo>
                <a:lnTo>
                  <a:pt x="1072943" y="647770"/>
                </a:lnTo>
                <a:lnTo>
                  <a:pt x="1067364" y="648885"/>
                </a:lnTo>
                <a:lnTo>
                  <a:pt x="1061769" y="652216"/>
                </a:lnTo>
                <a:lnTo>
                  <a:pt x="1055058" y="656663"/>
                </a:lnTo>
                <a:lnTo>
                  <a:pt x="1049478" y="661109"/>
                </a:lnTo>
                <a:lnTo>
                  <a:pt x="1043883" y="666656"/>
                </a:lnTo>
                <a:lnTo>
                  <a:pt x="1040536" y="672218"/>
                </a:lnTo>
                <a:lnTo>
                  <a:pt x="1039420" y="678880"/>
                </a:lnTo>
                <a:lnTo>
                  <a:pt x="1040536" y="684442"/>
                </a:lnTo>
                <a:lnTo>
                  <a:pt x="1052826" y="698882"/>
                </a:lnTo>
                <a:lnTo>
                  <a:pt x="1066248" y="708875"/>
                </a:lnTo>
                <a:lnTo>
                  <a:pt x="1080770" y="713321"/>
                </a:lnTo>
                <a:lnTo>
                  <a:pt x="1095292" y="715552"/>
                </a:lnTo>
                <a:lnTo>
                  <a:pt x="1109830" y="716652"/>
                </a:lnTo>
                <a:lnTo>
                  <a:pt x="1125484" y="717768"/>
                </a:lnTo>
                <a:lnTo>
                  <a:pt x="1141122" y="718883"/>
                </a:lnTo>
                <a:lnTo>
                  <a:pt x="1156775" y="723330"/>
                </a:lnTo>
                <a:lnTo>
                  <a:pt x="1151180" y="739985"/>
                </a:lnTo>
                <a:lnTo>
                  <a:pt x="1146717" y="753325"/>
                </a:lnTo>
                <a:lnTo>
                  <a:pt x="1142238" y="764433"/>
                </a:lnTo>
                <a:lnTo>
                  <a:pt x="1137774" y="773327"/>
                </a:lnTo>
                <a:lnTo>
                  <a:pt x="1131063" y="781104"/>
                </a:lnTo>
                <a:lnTo>
                  <a:pt x="1123236" y="788882"/>
                </a:lnTo>
                <a:lnTo>
                  <a:pt x="1112062" y="797775"/>
                </a:lnTo>
                <a:lnTo>
                  <a:pt x="1097540" y="808883"/>
                </a:lnTo>
                <a:lnTo>
                  <a:pt x="1086365" y="809983"/>
                </a:lnTo>
                <a:lnTo>
                  <a:pt x="1074059" y="809983"/>
                </a:lnTo>
                <a:lnTo>
                  <a:pt x="1062885" y="807768"/>
                </a:lnTo>
                <a:lnTo>
                  <a:pt x="1050594" y="804437"/>
                </a:lnTo>
                <a:lnTo>
                  <a:pt x="1039420" y="801106"/>
                </a:lnTo>
                <a:lnTo>
                  <a:pt x="1027130" y="796659"/>
                </a:lnTo>
                <a:lnTo>
                  <a:pt x="1015940" y="794428"/>
                </a:lnTo>
                <a:lnTo>
                  <a:pt x="1003649" y="792213"/>
                </a:lnTo>
                <a:lnTo>
                  <a:pt x="995822" y="794428"/>
                </a:lnTo>
                <a:lnTo>
                  <a:pt x="988011" y="797775"/>
                </a:lnTo>
                <a:lnTo>
                  <a:pt x="980184" y="802206"/>
                </a:lnTo>
                <a:lnTo>
                  <a:pt x="973473" y="806652"/>
                </a:lnTo>
                <a:lnTo>
                  <a:pt x="965647" y="813330"/>
                </a:lnTo>
                <a:lnTo>
                  <a:pt x="957835" y="818877"/>
                </a:lnTo>
                <a:lnTo>
                  <a:pt x="950009" y="824439"/>
                </a:lnTo>
                <a:lnTo>
                  <a:pt x="942182" y="828885"/>
                </a:lnTo>
                <a:lnTo>
                  <a:pt x="941066" y="825539"/>
                </a:lnTo>
                <a:lnTo>
                  <a:pt x="926528" y="832216"/>
                </a:lnTo>
                <a:lnTo>
                  <a:pt x="910890" y="838878"/>
                </a:lnTo>
                <a:lnTo>
                  <a:pt x="896352" y="845540"/>
                </a:lnTo>
                <a:lnTo>
                  <a:pt x="881830" y="851102"/>
                </a:lnTo>
                <a:lnTo>
                  <a:pt x="866177" y="856649"/>
                </a:lnTo>
                <a:lnTo>
                  <a:pt x="851654" y="863326"/>
                </a:lnTo>
                <a:lnTo>
                  <a:pt x="836001" y="868873"/>
                </a:lnTo>
                <a:lnTo>
                  <a:pt x="820363" y="874435"/>
                </a:lnTo>
                <a:lnTo>
                  <a:pt x="682890" y="912207"/>
                </a:lnTo>
                <a:lnTo>
                  <a:pt x="656062" y="908876"/>
                </a:lnTo>
                <a:lnTo>
                  <a:pt x="640409" y="897768"/>
                </a:lnTo>
                <a:lnTo>
                  <a:pt x="622539" y="884428"/>
                </a:lnTo>
                <a:lnTo>
                  <a:pt x="603538" y="869989"/>
                </a:lnTo>
                <a:lnTo>
                  <a:pt x="584536" y="853318"/>
                </a:lnTo>
                <a:lnTo>
                  <a:pt x="564419" y="836647"/>
                </a:lnTo>
                <a:lnTo>
                  <a:pt x="543186" y="818877"/>
                </a:lnTo>
                <a:lnTo>
                  <a:pt x="523053" y="801106"/>
                </a:lnTo>
                <a:lnTo>
                  <a:pt x="504068" y="782220"/>
                </a:lnTo>
                <a:lnTo>
                  <a:pt x="485066" y="762218"/>
                </a:lnTo>
                <a:lnTo>
                  <a:pt x="467181" y="742216"/>
                </a:lnTo>
                <a:lnTo>
                  <a:pt x="451527" y="723330"/>
                </a:lnTo>
                <a:lnTo>
                  <a:pt x="437005" y="703328"/>
                </a:lnTo>
                <a:lnTo>
                  <a:pt x="425831" y="684442"/>
                </a:lnTo>
                <a:lnTo>
                  <a:pt x="415772" y="665556"/>
                </a:lnTo>
                <a:lnTo>
                  <a:pt x="410177" y="646670"/>
                </a:lnTo>
                <a:lnTo>
                  <a:pt x="406829" y="628884"/>
                </a:lnTo>
                <a:lnTo>
                  <a:pt x="396771" y="622221"/>
                </a:lnTo>
                <a:lnTo>
                  <a:pt x="387828" y="631115"/>
                </a:lnTo>
                <a:lnTo>
                  <a:pt x="388944" y="648885"/>
                </a:lnTo>
                <a:lnTo>
                  <a:pt x="393408" y="665556"/>
                </a:lnTo>
                <a:lnTo>
                  <a:pt x="400119" y="681111"/>
                </a:lnTo>
                <a:lnTo>
                  <a:pt x="409061" y="695551"/>
                </a:lnTo>
                <a:lnTo>
                  <a:pt x="419120" y="709990"/>
                </a:lnTo>
                <a:lnTo>
                  <a:pt x="429178" y="724430"/>
                </a:lnTo>
                <a:lnTo>
                  <a:pt x="440353" y="737770"/>
                </a:lnTo>
                <a:lnTo>
                  <a:pt x="451527" y="751109"/>
                </a:lnTo>
                <a:lnTo>
                  <a:pt x="462702" y="763318"/>
                </a:lnTo>
                <a:lnTo>
                  <a:pt x="475008" y="776658"/>
                </a:lnTo>
                <a:lnTo>
                  <a:pt x="487298" y="789997"/>
                </a:lnTo>
                <a:lnTo>
                  <a:pt x="499589" y="804437"/>
                </a:lnTo>
                <a:lnTo>
                  <a:pt x="512995" y="817761"/>
                </a:lnTo>
                <a:lnTo>
                  <a:pt x="526417" y="832216"/>
                </a:lnTo>
                <a:lnTo>
                  <a:pt x="540939" y="845540"/>
                </a:lnTo>
                <a:lnTo>
                  <a:pt x="555476" y="858880"/>
                </a:lnTo>
                <a:lnTo>
                  <a:pt x="569999" y="872204"/>
                </a:lnTo>
                <a:lnTo>
                  <a:pt x="584536" y="884428"/>
                </a:lnTo>
                <a:lnTo>
                  <a:pt x="600174" y="896652"/>
                </a:lnTo>
                <a:lnTo>
                  <a:pt x="615828" y="907761"/>
                </a:lnTo>
                <a:lnTo>
                  <a:pt x="631466" y="916654"/>
                </a:lnTo>
                <a:lnTo>
                  <a:pt x="647120" y="925547"/>
                </a:lnTo>
                <a:lnTo>
                  <a:pt x="663889" y="932209"/>
                </a:lnTo>
                <a:lnTo>
                  <a:pt x="679527" y="937756"/>
                </a:lnTo>
                <a:lnTo>
                  <a:pt x="682890" y="971097"/>
                </a:lnTo>
                <a:lnTo>
                  <a:pt x="687354" y="1018863"/>
                </a:lnTo>
                <a:lnTo>
                  <a:pt x="689586" y="1066644"/>
                </a:lnTo>
                <a:lnTo>
                  <a:pt x="684006" y="1097754"/>
                </a:lnTo>
                <a:lnTo>
                  <a:pt x="686238" y="1185523"/>
                </a:lnTo>
                <a:lnTo>
                  <a:pt x="697413" y="1206640"/>
                </a:lnTo>
                <a:lnTo>
                  <a:pt x="705239" y="1226642"/>
                </a:lnTo>
                <a:lnTo>
                  <a:pt x="708587" y="1245528"/>
                </a:lnTo>
                <a:lnTo>
                  <a:pt x="710834" y="1263299"/>
                </a:lnTo>
                <a:lnTo>
                  <a:pt x="709703" y="1282185"/>
                </a:lnTo>
                <a:lnTo>
                  <a:pt x="707471" y="1301087"/>
                </a:lnTo>
                <a:lnTo>
                  <a:pt x="704123" y="1322188"/>
                </a:lnTo>
                <a:lnTo>
                  <a:pt x="699644" y="1345521"/>
                </a:lnTo>
                <a:lnTo>
                  <a:pt x="706355" y="1354414"/>
                </a:lnTo>
                <a:lnTo>
                  <a:pt x="714182" y="1353299"/>
                </a:lnTo>
                <a:lnTo>
                  <a:pt x="718646" y="1348852"/>
                </a:lnTo>
                <a:lnTo>
                  <a:pt x="720893" y="1343305"/>
                </a:lnTo>
                <a:lnTo>
                  <a:pt x="724241" y="1334412"/>
                </a:lnTo>
                <a:lnTo>
                  <a:pt x="734299" y="1301087"/>
                </a:lnTo>
                <a:lnTo>
                  <a:pt x="748821" y="1269976"/>
                </a:lnTo>
                <a:lnTo>
                  <a:pt x="767823" y="1242197"/>
                </a:lnTo>
                <a:lnTo>
                  <a:pt x="789056" y="1215533"/>
                </a:lnTo>
                <a:lnTo>
                  <a:pt x="809173" y="1189969"/>
                </a:lnTo>
                <a:lnTo>
                  <a:pt x="829306" y="1164421"/>
                </a:lnTo>
                <a:lnTo>
                  <a:pt x="846059" y="1136642"/>
                </a:lnTo>
                <a:lnTo>
                  <a:pt x="857234" y="1107763"/>
                </a:lnTo>
                <a:lnTo>
                  <a:pt x="860597" y="1107763"/>
                </a:lnTo>
                <a:lnTo>
                  <a:pt x="882946" y="1078868"/>
                </a:lnTo>
                <a:lnTo>
                  <a:pt x="903063" y="1054419"/>
                </a:lnTo>
                <a:lnTo>
                  <a:pt x="920949" y="1031087"/>
                </a:lnTo>
                <a:lnTo>
                  <a:pt x="935471" y="1008869"/>
                </a:lnTo>
                <a:lnTo>
                  <a:pt x="943298" y="986652"/>
                </a:lnTo>
                <a:lnTo>
                  <a:pt x="945529" y="963320"/>
                </a:lnTo>
                <a:lnTo>
                  <a:pt x="939950" y="936656"/>
                </a:lnTo>
                <a:lnTo>
                  <a:pt x="925412" y="906645"/>
                </a:lnTo>
                <a:lnTo>
                  <a:pt x="935471" y="891090"/>
                </a:lnTo>
                <a:lnTo>
                  <a:pt x="945529" y="891090"/>
                </a:lnTo>
                <a:lnTo>
                  <a:pt x="952240" y="889990"/>
                </a:lnTo>
                <a:lnTo>
                  <a:pt x="958951" y="886659"/>
                </a:lnTo>
                <a:lnTo>
                  <a:pt x="963415" y="882213"/>
                </a:lnTo>
                <a:lnTo>
                  <a:pt x="967894" y="876651"/>
                </a:lnTo>
                <a:lnTo>
                  <a:pt x="972358" y="869989"/>
                </a:lnTo>
                <a:lnTo>
                  <a:pt x="976821" y="863326"/>
                </a:lnTo>
                <a:lnTo>
                  <a:pt x="982416" y="854433"/>
                </a:lnTo>
                <a:lnTo>
                  <a:pt x="972358" y="832216"/>
                </a:lnTo>
                <a:lnTo>
                  <a:pt x="979068" y="827770"/>
                </a:lnTo>
                <a:lnTo>
                  <a:pt x="983532" y="824439"/>
                </a:lnTo>
                <a:lnTo>
                  <a:pt x="989127" y="822208"/>
                </a:lnTo>
                <a:lnTo>
                  <a:pt x="993591" y="819992"/>
                </a:lnTo>
                <a:lnTo>
                  <a:pt x="999186" y="818877"/>
                </a:lnTo>
                <a:lnTo>
                  <a:pt x="1004765" y="817761"/>
                </a:lnTo>
                <a:lnTo>
                  <a:pt x="1011476" y="816661"/>
                </a:lnTo>
                <a:lnTo>
                  <a:pt x="1019303" y="815545"/>
                </a:lnTo>
                <a:lnTo>
                  <a:pt x="1050594" y="826654"/>
                </a:lnTo>
                <a:lnTo>
                  <a:pt x="1078538" y="829985"/>
                </a:lnTo>
                <a:lnTo>
                  <a:pt x="1103119" y="827770"/>
                </a:lnTo>
                <a:lnTo>
                  <a:pt x="1124352" y="818877"/>
                </a:lnTo>
                <a:lnTo>
                  <a:pt x="1143353" y="803321"/>
                </a:lnTo>
                <a:lnTo>
                  <a:pt x="1159007" y="783320"/>
                </a:lnTo>
                <a:lnTo>
                  <a:pt x="1171297" y="757771"/>
                </a:lnTo>
                <a:lnTo>
                  <a:pt x="1181356" y="726661"/>
                </a:lnTo>
                <a:lnTo>
                  <a:pt x="1214895" y="726661"/>
                </a:lnTo>
                <a:lnTo>
                  <a:pt x="1218243" y="729992"/>
                </a:lnTo>
                <a:lnTo>
                  <a:pt x="1325539" y="744432"/>
                </a:lnTo>
                <a:lnTo>
                  <a:pt x="1334482" y="729992"/>
                </a:lnTo>
                <a:lnTo>
                  <a:pt x="1342293" y="713321"/>
                </a:lnTo>
                <a:lnTo>
                  <a:pt x="1347888" y="695551"/>
                </a:lnTo>
                <a:lnTo>
                  <a:pt x="1351236" y="676665"/>
                </a:lnTo>
                <a:lnTo>
                  <a:pt x="1351236" y="658878"/>
                </a:lnTo>
                <a:lnTo>
                  <a:pt x="1346772" y="642223"/>
                </a:lnTo>
                <a:lnTo>
                  <a:pt x="1337830" y="628884"/>
                </a:lnTo>
                <a:lnTo>
                  <a:pt x="1323308" y="617775"/>
                </a:lnTo>
                <a:lnTo>
                  <a:pt x="1103119" y="643323"/>
                </a:lnTo>
                <a:lnTo>
                  <a:pt x="1075175" y="625552"/>
                </a:lnTo>
                <a:lnTo>
                  <a:pt x="1052826" y="618890"/>
                </a:lnTo>
                <a:lnTo>
                  <a:pt x="1034941" y="621106"/>
                </a:lnTo>
                <a:lnTo>
                  <a:pt x="1019303" y="627768"/>
                </a:lnTo>
                <a:lnTo>
                  <a:pt x="1003649" y="638892"/>
                </a:lnTo>
                <a:lnTo>
                  <a:pt x="988011" y="651101"/>
                </a:lnTo>
                <a:lnTo>
                  <a:pt x="970126" y="662225"/>
                </a:lnTo>
                <a:lnTo>
                  <a:pt x="947761" y="668887"/>
                </a:lnTo>
                <a:lnTo>
                  <a:pt x="886294" y="670002"/>
                </a:lnTo>
                <a:lnTo>
                  <a:pt x="870656" y="673333"/>
                </a:lnTo>
                <a:lnTo>
                  <a:pt x="850539" y="681111"/>
                </a:lnTo>
                <a:lnTo>
                  <a:pt x="828174" y="689989"/>
                </a:lnTo>
                <a:lnTo>
                  <a:pt x="803593" y="699997"/>
                </a:lnTo>
                <a:lnTo>
                  <a:pt x="778997" y="709990"/>
                </a:lnTo>
                <a:lnTo>
                  <a:pt x="756648" y="716652"/>
                </a:lnTo>
                <a:lnTo>
                  <a:pt x="737647" y="721099"/>
                </a:lnTo>
                <a:lnTo>
                  <a:pt x="724241" y="719999"/>
                </a:lnTo>
                <a:lnTo>
                  <a:pt x="715298" y="702213"/>
                </a:lnTo>
                <a:lnTo>
                  <a:pt x="711950" y="676665"/>
                </a:lnTo>
                <a:lnTo>
                  <a:pt x="711950" y="650001"/>
                </a:lnTo>
                <a:lnTo>
                  <a:pt x="714182" y="624437"/>
                </a:lnTo>
                <a:lnTo>
                  <a:pt x="718646" y="598889"/>
                </a:lnTo>
                <a:lnTo>
                  <a:pt x="724241" y="573325"/>
                </a:lnTo>
                <a:lnTo>
                  <a:pt x="730951" y="547777"/>
                </a:lnTo>
                <a:lnTo>
                  <a:pt x="737647" y="521113"/>
                </a:lnTo>
                <a:lnTo>
                  <a:pt x="744358" y="495565"/>
                </a:lnTo>
                <a:lnTo>
                  <a:pt x="755532" y="417789"/>
                </a:lnTo>
                <a:lnTo>
                  <a:pt x="761127" y="340013"/>
                </a:lnTo>
                <a:lnTo>
                  <a:pt x="765591" y="261122"/>
                </a:lnTo>
                <a:lnTo>
                  <a:pt x="775649" y="182230"/>
                </a:lnTo>
                <a:lnTo>
                  <a:pt x="780128" y="154467"/>
                </a:lnTo>
                <a:lnTo>
                  <a:pt x="786824" y="126687"/>
                </a:lnTo>
                <a:lnTo>
                  <a:pt x="787940" y="98908"/>
                </a:lnTo>
                <a:lnTo>
                  <a:pt x="775649" y="70029"/>
                </a:lnTo>
                <a:lnTo>
                  <a:pt x="767823" y="63367"/>
                </a:lnTo>
                <a:lnTo>
                  <a:pt x="758880" y="55620"/>
                </a:lnTo>
                <a:lnTo>
                  <a:pt x="748821" y="47873"/>
                </a:lnTo>
                <a:lnTo>
                  <a:pt x="737647" y="39972"/>
                </a:lnTo>
                <a:lnTo>
                  <a:pt x="726472" y="32225"/>
                </a:lnTo>
                <a:lnTo>
                  <a:pt x="713066" y="25563"/>
                </a:lnTo>
                <a:lnTo>
                  <a:pt x="700760" y="18901"/>
                </a:lnTo>
                <a:lnTo>
                  <a:pt x="687354" y="12239"/>
                </a:lnTo>
                <a:lnTo>
                  <a:pt x="673948" y="7746"/>
                </a:lnTo>
                <a:lnTo>
                  <a:pt x="660526" y="3408"/>
                </a:lnTo>
                <a:lnTo>
                  <a:pt x="647120" y="1084"/>
                </a:lnTo>
                <a:lnTo>
                  <a:pt x="633713" y="0"/>
                </a:lnTo>
                <a:lnTo>
                  <a:pt x="621407" y="1084"/>
                </a:lnTo>
                <a:lnTo>
                  <a:pt x="609117" y="3408"/>
                </a:lnTo>
                <a:lnTo>
                  <a:pt x="597943" y="8986"/>
                </a:lnTo>
                <a:lnTo>
                  <a:pt x="587884" y="15648"/>
                </a:lnTo>
                <a:lnTo>
                  <a:pt x="582289" y="8986"/>
                </a:lnTo>
                <a:lnTo>
                  <a:pt x="575594" y="10070"/>
                </a:lnTo>
                <a:lnTo>
                  <a:pt x="562172" y="10070"/>
                </a:lnTo>
                <a:lnTo>
                  <a:pt x="556592" y="8986"/>
                </a:lnTo>
                <a:lnTo>
                  <a:pt x="549881" y="7746"/>
                </a:lnTo>
                <a:lnTo>
                  <a:pt x="543186" y="6662"/>
                </a:lnTo>
                <a:lnTo>
                  <a:pt x="536475" y="5577"/>
                </a:lnTo>
                <a:lnTo>
                  <a:pt x="529764" y="5577"/>
                </a:lnTo>
                <a:lnTo>
                  <a:pt x="526417" y="12239"/>
                </a:lnTo>
                <a:lnTo>
                  <a:pt x="510763" y="6662"/>
                </a:lnTo>
                <a:lnTo>
                  <a:pt x="490646" y="10070"/>
                </a:lnTo>
                <a:lnTo>
                  <a:pt x="467181" y="17817"/>
                </a:lnTo>
                <a:lnTo>
                  <a:pt x="443701" y="31141"/>
                </a:lnTo>
                <a:lnTo>
                  <a:pt x="420236" y="46634"/>
                </a:lnTo>
                <a:lnTo>
                  <a:pt x="401234" y="63367"/>
                </a:lnTo>
                <a:lnTo>
                  <a:pt x="385596" y="79944"/>
                </a:lnTo>
                <a:lnTo>
                  <a:pt x="376654" y="93423"/>
                </a:lnTo>
                <a:lnTo>
                  <a:pt x="365479" y="128903"/>
                </a:lnTo>
                <a:lnTo>
                  <a:pt x="353173" y="165575"/>
                </a:lnTo>
                <a:lnTo>
                  <a:pt x="340883" y="201132"/>
                </a:lnTo>
                <a:lnTo>
                  <a:pt x="333056" y="236673"/>
                </a:lnTo>
                <a:lnTo>
                  <a:pt x="327477" y="272230"/>
                </a:lnTo>
                <a:lnTo>
                  <a:pt x="328593" y="307787"/>
                </a:lnTo>
                <a:lnTo>
                  <a:pt x="336419" y="342229"/>
                </a:lnTo>
                <a:lnTo>
                  <a:pt x="352057" y="376670"/>
                </a:lnTo>
                <a:lnTo>
                  <a:pt x="362116" y="402234"/>
                </a:lnTo>
                <a:lnTo>
                  <a:pt x="368827" y="421120"/>
                </a:lnTo>
                <a:lnTo>
                  <a:pt x="371059" y="435560"/>
                </a:lnTo>
                <a:lnTo>
                  <a:pt x="371059" y="447784"/>
                </a:lnTo>
                <a:lnTo>
                  <a:pt x="366595" y="460008"/>
                </a:lnTo>
                <a:lnTo>
                  <a:pt x="357652" y="472232"/>
                </a:lnTo>
                <a:lnTo>
                  <a:pt x="343115" y="487787"/>
                </a:lnTo>
                <a:lnTo>
                  <a:pt x="322998" y="507773"/>
                </a:lnTo>
                <a:lnTo>
                  <a:pt x="312939" y="523328"/>
                </a:lnTo>
                <a:lnTo>
                  <a:pt x="305112" y="535553"/>
                </a:lnTo>
                <a:lnTo>
                  <a:pt x="298417" y="542230"/>
                </a:lnTo>
                <a:lnTo>
                  <a:pt x="290590" y="547777"/>
                </a:lnTo>
                <a:lnTo>
                  <a:pt x="282763" y="549992"/>
                </a:lnTo>
                <a:lnTo>
                  <a:pt x="270473" y="551108"/>
                </a:lnTo>
                <a:lnTo>
                  <a:pt x="255935" y="552223"/>
                </a:lnTo>
                <a:lnTo>
                  <a:pt x="234702" y="554439"/>
                </a:lnTo>
                <a:lnTo>
                  <a:pt x="214585" y="555554"/>
                </a:lnTo>
                <a:lnTo>
                  <a:pt x="194468" y="554439"/>
                </a:lnTo>
                <a:lnTo>
                  <a:pt x="174351" y="554439"/>
                </a:lnTo>
                <a:lnTo>
                  <a:pt x="154233" y="553339"/>
                </a:lnTo>
                <a:lnTo>
                  <a:pt x="135235" y="552223"/>
                </a:lnTo>
                <a:lnTo>
                  <a:pt x="98353" y="552223"/>
                </a:lnTo>
                <a:lnTo>
                  <a:pt x="81588" y="554439"/>
                </a:lnTo>
                <a:lnTo>
                  <a:pt x="65941" y="557770"/>
                </a:lnTo>
                <a:lnTo>
                  <a:pt x="52529" y="564447"/>
                </a:lnTo>
                <a:lnTo>
                  <a:pt x="39118" y="572225"/>
                </a:lnTo>
                <a:lnTo>
                  <a:pt x="29059" y="583334"/>
                </a:lnTo>
                <a:lnTo>
                  <a:pt x="18999" y="596658"/>
                </a:lnTo>
                <a:lnTo>
                  <a:pt x="12294" y="614444"/>
                </a:lnTo>
                <a:lnTo>
                  <a:pt x="6705" y="636661"/>
                </a:lnTo>
                <a:lnTo>
                  <a:pt x="4471" y="662225"/>
                </a:lnTo>
                <a:lnTo>
                  <a:pt x="0" y="676665"/>
                </a:lnTo>
                <a:lnTo>
                  <a:pt x="1117" y="695551"/>
                </a:lnTo>
                <a:lnTo>
                  <a:pt x="3353" y="717768"/>
                </a:lnTo>
                <a:lnTo>
                  <a:pt x="8940" y="741101"/>
                </a:lnTo>
                <a:lnTo>
                  <a:pt x="14529" y="764433"/>
                </a:lnTo>
                <a:lnTo>
                  <a:pt x="18999" y="786651"/>
                </a:lnTo>
                <a:lnTo>
                  <a:pt x="20118" y="806652"/>
                </a:lnTo>
                <a:lnTo>
                  <a:pt x="18999" y="823323"/>
                </a:lnTo>
                <a:lnTo>
                  <a:pt x="25705" y="848871"/>
                </a:lnTo>
                <a:lnTo>
                  <a:pt x="33529" y="876651"/>
                </a:lnTo>
                <a:lnTo>
                  <a:pt x="41353" y="904430"/>
                </a:lnTo>
                <a:lnTo>
                  <a:pt x="49176" y="934425"/>
                </a:lnTo>
                <a:lnTo>
                  <a:pt x="54765" y="963320"/>
                </a:lnTo>
                <a:lnTo>
                  <a:pt x="59235" y="991099"/>
                </a:lnTo>
                <a:lnTo>
                  <a:pt x="59235" y="1017763"/>
                </a:lnTo>
                <a:lnTo>
                  <a:pt x="55882" y="1042195"/>
                </a:lnTo>
                <a:lnTo>
                  <a:pt x="57000" y="1052204"/>
                </a:lnTo>
                <a:lnTo>
                  <a:pt x="59235" y="1063313"/>
                </a:lnTo>
                <a:lnTo>
                  <a:pt x="63706" y="1073306"/>
                </a:lnTo>
                <a:lnTo>
                  <a:pt x="69293" y="1084430"/>
                </a:lnTo>
                <a:lnTo>
                  <a:pt x="89412" y="1089976"/>
                </a:lnTo>
                <a:lnTo>
                  <a:pt x="108412" y="1094423"/>
                </a:lnTo>
                <a:lnTo>
                  <a:pt x="127412" y="1098869"/>
                </a:lnTo>
                <a:lnTo>
                  <a:pt x="146407" y="1102200"/>
                </a:lnTo>
                <a:lnTo>
                  <a:pt x="165408" y="1104416"/>
                </a:lnTo>
                <a:lnTo>
                  <a:pt x="185525" y="1106647"/>
                </a:lnTo>
                <a:lnTo>
                  <a:pt x="204526" y="1108863"/>
                </a:lnTo>
                <a:lnTo>
                  <a:pt x="225759" y="1111094"/>
                </a:lnTo>
                <a:lnTo>
                  <a:pt x="239181" y="1127749"/>
                </a:lnTo>
                <a:lnTo>
                  <a:pt x="244761" y="1143304"/>
                </a:lnTo>
                <a:lnTo>
                  <a:pt x="242529" y="1161090"/>
                </a:lnTo>
                <a:lnTo>
                  <a:pt x="230238" y="1184423"/>
                </a:lnTo>
                <a:lnTo>
                  <a:pt x="230238" y="1198862"/>
                </a:lnTo>
                <a:lnTo>
                  <a:pt x="232470" y="1215533"/>
                </a:lnTo>
                <a:lnTo>
                  <a:pt x="239181" y="1229973"/>
                </a:lnTo>
                <a:lnTo>
                  <a:pt x="252587" y="1235535"/>
                </a:lnTo>
                <a:lnTo>
                  <a:pt x="259298" y="1227757"/>
                </a:lnTo>
                <a:lnTo>
                  <a:pt x="255935" y="1199978"/>
                </a:lnTo>
                <a:lnTo>
                  <a:pt x="261530" y="1174414"/>
                </a:lnTo>
                <a:lnTo>
                  <a:pt x="265994" y="1149981"/>
                </a:lnTo>
                <a:lnTo>
                  <a:pt x="263762" y="11299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774303" y="2529106"/>
            <a:ext cx="80468" cy="68882"/>
          </a:xfrm>
          <a:custGeom>
            <a:avLst/>
            <a:gdLst/>
            <a:ahLst/>
            <a:cxnLst/>
            <a:rect l="l" t="t" r="r" b="b"/>
            <a:pathLst>
              <a:path w="80468" h="68882">
                <a:moveTo>
                  <a:pt x="0" y="0"/>
                </a:moveTo>
                <a:lnTo>
                  <a:pt x="0" y="3331"/>
                </a:lnTo>
                <a:lnTo>
                  <a:pt x="6710" y="12224"/>
                </a:lnTo>
                <a:lnTo>
                  <a:pt x="17885" y="15555"/>
                </a:lnTo>
                <a:lnTo>
                  <a:pt x="29059" y="20001"/>
                </a:lnTo>
                <a:lnTo>
                  <a:pt x="38002" y="25563"/>
                </a:lnTo>
                <a:lnTo>
                  <a:pt x="46945" y="31110"/>
                </a:lnTo>
                <a:lnTo>
                  <a:pt x="54772" y="38887"/>
                </a:lnTo>
                <a:lnTo>
                  <a:pt x="61467" y="47780"/>
                </a:lnTo>
                <a:lnTo>
                  <a:pt x="67062" y="57774"/>
                </a:lnTo>
                <a:lnTo>
                  <a:pt x="72641" y="68882"/>
                </a:lnTo>
                <a:lnTo>
                  <a:pt x="80468" y="68882"/>
                </a:lnTo>
                <a:lnTo>
                  <a:pt x="77120" y="53327"/>
                </a:lnTo>
                <a:lnTo>
                  <a:pt x="71525" y="40003"/>
                </a:lnTo>
                <a:lnTo>
                  <a:pt x="63714" y="28894"/>
                </a:lnTo>
                <a:lnTo>
                  <a:pt x="52524" y="20001"/>
                </a:lnTo>
                <a:lnTo>
                  <a:pt x="40234" y="13339"/>
                </a:lnTo>
                <a:lnTo>
                  <a:pt x="27943" y="7777"/>
                </a:lnTo>
                <a:lnTo>
                  <a:pt x="13406" y="333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775419" y="2419120"/>
            <a:ext cx="102833" cy="43318"/>
          </a:xfrm>
          <a:custGeom>
            <a:avLst/>
            <a:gdLst/>
            <a:ahLst/>
            <a:cxnLst/>
            <a:rect l="l" t="t" r="r" b="b"/>
            <a:pathLst>
              <a:path w="102833" h="43318">
                <a:moveTo>
                  <a:pt x="79352" y="33325"/>
                </a:moveTo>
                <a:lnTo>
                  <a:pt x="77120" y="29994"/>
                </a:lnTo>
                <a:lnTo>
                  <a:pt x="74889" y="26663"/>
                </a:lnTo>
                <a:lnTo>
                  <a:pt x="71525" y="22217"/>
                </a:lnTo>
                <a:lnTo>
                  <a:pt x="93890" y="42218"/>
                </a:lnTo>
                <a:lnTo>
                  <a:pt x="102833" y="37772"/>
                </a:lnTo>
                <a:lnTo>
                  <a:pt x="96122" y="26663"/>
                </a:lnTo>
                <a:lnTo>
                  <a:pt x="84947" y="17770"/>
                </a:lnTo>
                <a:lnTo>
                  <a:pt x="72657" y="9993"/>
                </a:lnTo>
                <a:lnTo>
                  <a:pt x="58119" y="4431"/>
                </a:lnTo>
                <a:lnTo>
                  <a:pt x="42466" y="1100"/>
                </a:lnTo>
                <a:lnTo>
                  <a:pt x="26828" y="0"/>
                </a:lnTo>
                <a:lnTo>
                  <a:pt x="12290" y="0"/>
                </a:lnTo>
                <a:lnTo>
                  <a:pt x="0" y="2215"/>
                </a:lnTo>
                <a:lnTo>
                  <a:pt x="1115" y="11108"/>
                </a:lnTo>
                <a:lnTo>
                  <a:pt x="3363" y="17770"/>
                </a:lnTo>
                <a:lnTo>
                  <a:pt x="6710" y="22217"/>
                </a:lnTo>
                <a:lnTo>
                  <a:pt x="15653" y="22217"/>
                </a:lnTo>
                <a:lnTo>
                  <a:pt x="26828" y="21101"/>
                </a:lnTo>
                <a:lnTo>
                  <a:pt x="34654" y="21101"/>
                </a:lnTo>
                <a:lnTo>
                  <a:pt x="42466" y="22217"/>
                </a:lnTo>
                <a:lnTo>
                  <a:pt x="49177" y="24432"/>
                </a:lnTo>
                <a:lnTo>
                  <a:pt x="55887" y="26663"/>
                </a:lnTo>
                <a:lnTo>
                  <a:pt x="62598" y="31110"/>
                </a:lnTo>
                <a:lnTo>
                  <a:pt x="69294" y="36656"/>
                </a:lnTo>
                <a:lnTo>
                  <a:pt x="78236" y="43318"/>
                </a:lnTo>
                <a:lnTo>
                  <a:pt x="81584" y="37772"/>
                </a:lnTo>
                <a:lnTo>
                  <a:pt x="79352" y="333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782130" y="2289117"/>
            <a:ext cx="90527" cy="29994"/>
          </a:xfrm>
          <a:custGeom>
            <a:avLst/>
            <a:gdLst/>
            <a:ahLst/>
            <a:cxnLst/>
            <a:rect l="l" t="t" r="r" b="b"/>
            <a:pathLst>
              <a:path w="90527" h="29994">
                <a:moveTo>
                  <a:pt x="36886" y="13339"/>
                </a:moveTo>
                <a:lnTo>
                  <a:pt x="43582" y="14439"/>
                </a:lnTo>
                <a:lnTo>
                  <a:pt x="51408" y="15555"/>
                </a:lnTo>
                <a:lnTo>
                  <a:pt x="58119" y="16670"/>
                </a:lnTo>
                <a:lnTo>
                  <a:pt x="65946" y="18886"/>
                </a:lnTo>
                <a:lnTo>
                  <a:pt x="73757" y="22217"/>
                </a:lnTo>
                <a:lnTo>
                  <a:pt x="80468" y="25563"/>
                </a:lnTo>
                <a:lnTo>
                  <a:pt x="88295" y="29994"/>
                </a:lnTo>
                <a:lnTo>
                  <a:pt x="90527" y="22217"/>
                </a:lnTo>
                <a:lnTo>
                  <a:pt x="79352" y="14439"/>
                </a:lnTo>
                <a:lnTo>
                  <a:pt x="69294" y="8893"/>
                </a:lnTo>
                <a:lnTo>
                  <a:pt x="58119" y="4446"/>
                </a:lnTo>
                <a:lnTo>
                  <a:pt x="46945" y="2231"/>
                </a:lnTo>
                <a:lnTo>
                  <a:pt x="35755" y="0"/>
                </a:lnTo>
                <a:lnTo>
                  <a:pt x="24580" y="0"/>
                </a:lnTo>
                <a:lnTo>
                  <a:pt x="14522" y="1115"/>
                </a:lnTo>
                <a:lnTo>
                  <a:pt x="3347" y="3331"/>
                </a:lnTo>
                <a:lnTo>
                  <a:pt x="0" y="5562"/>
                </a:lnTo>
                <a:lnTo>
                  <a:pt x="8942" y="14439"/>
                </a:lnTo>
                <a:lnTo>
                  <a:pt x="16769" y="13339"/>
                </a:lnTo>
                <a:lnTo>
                  <a:pt x="36886" y="1333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791073" y="2265784"/>
            <a:ext cx="44697" cy="23332"/>
          </a:xfrm>
          <a:custGeom>
            <a:avLst/>
            <a:gdLst/>
            <a:ahLst/>
            <a:cxnLst/>
            <a:rect l="l" t="t" r="r" b="b"/>
            <a:pathLst>
              <a:path w="44697" h="23332">
                <a:moveTo>
                  <a:pt x="1115" y="15555"/>
                </a:moveTo>
                <a:lnTo>
                  <a:pt x="0" y="23332"/>
                </a:lnTo>
                <a:lnTo>
                  <a:pt x="14522" y="17786"/>
                </a:lnTo>
                <a:lnTo>
                  <a:pt x="44697" y="0"/>
                </a:lnTo>
                <a:lnTo>
                  <a:pt x="21233" y="7777"/>
                </a:lnTo>
                <a:lnTo>
                  <a:pt x="1115" y="155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795536" y="2154683"/>
            <a:ext cx="64830" cy="16670"/>
          </a:xfrm>
          <a:custGeom>
            <a:avLst/>
            <a:gdLst/>
            <a:ahLst/>
            <a:cxnLst/>
            <a:rect l="l" t="t" r="r" b="b"/>
            <a:pathLst>
              <a:path w="64830" h="16670">
                <a:moveTo>
                  <a:pt x="0" y="7777"/>
                </a:moveTo>
                <a:lnTo>
                  <a:pt x="3363" y="16670"/>
                </a:lnTo>
                <a:lnTo>
                  <a:pt x="64830" y="11108"/>
                </a:lnTo>
                <a:lnTo>
                  <a:pt x="58119" y="7777"/>
                </a:lnTo>
                <a:lnTo>
                  <a:pt x="50292" y="4446"/>
                </a:lnTo>
                <a:lnTo>
                  <a:pt x="41350" y="1115"/>
                </a:lnTo>
                <a:lnTo>
                  <a:pt x="32423" y="0"/>
                </a:lnTo>
                <a:lnTo>
                  <a:pt x="24596" y="0"/>
                </a:lnTo>
                <a:lnTo>
                  <a:pt x="15653" y="1115"/>
                </a:lnTo>
                <a:lnTo>
                  <a:pt x="7826" y="3331"/>
                </a:lnTo>
                <a:lnTo>
                  <a:pt x="0" y="777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795536" y="2130234"/>
            <a:ext cx="63714" cy="23332"/>
          </a:xfrm>
          <a:custGeom>
            <a:avLst/>
            <a:gdLst/>
            <a:ahLst/>
            <a:cxnLst/>
            <a:rect l="l" t="t" r="r" b="b"/>
            <a:pathLst>
              <a:path w="63714" h="23332">
                <a:moveTo>
                  <a:pt x="53656" y="5562"/>
                </a:moveTo>
                <a:lnTo>
                  <a:pt x="2231" y="16670"/>
                </a:lnTo>
                <a:lnTo>
                  <a:pt x="0" y="22217"/>
                </a:lnTo>
                <a:lnTo>
                  <a:pt x="12290" y="23332"/>
                </a:lnTo>
                <a:lnTo>
                  <a:pt x="63714" y="11108"/>
                </a:lnTo>
                <a:lnTo>
                  <a:pt x="59235" y="0"/>
                </a:lnTo>
                <a:lnTo>
                  <a:pt x="53656" y="556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812306" y="2569110"/>
            <a:ext cx="24580" cy="48881"/>
          </a:xfrm>
          <a:custGeom>
            <a:avLst/>
            <a:gdLst/>
            <a:ahLst/>
            <a:cxnLst/>
            <a:rect l="l" t="t" r="r" b="b"/>
            <a:pathLst>
              <a:path w="24580" h="48881">
                <a:moveTo>
                  <a:pt x="12290" y="4446"/>
                </a:moveTo>
                <a:lnTo>
                  <a:pt x="0" y="0"/>
                </a:lnTo>
                <a:lnTo>
                  <a:pt x="0" y="5546"/>
                </a:lnTo>
                <a:lnTo>
                  <a:pt x="5579" y="17770"/>
                </a:lnTo>
                <a:lnTo>
                  <a:pt x="8942" y="28879"/>
                </a:lnTo>
                <a:lnTo>
                  <a:pt x="12290" y="48881"/>
                </a:lnTo>
                <a:lnTo>
                  <a:pt x="24580" y="42218"/>
                </a:lnTo>
                <a:lnTo>
                  <a:pt x="17885" y="16670"/>
                </a:lnTo>
                <a:lnTo>
                  <a:pt x="16769" y="11108"/>
                </a:lnTo>
                <a:lnTo>
                  <a:pt x="12290" y="44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817885" y="2693551"/>
            <a:ext cx="260422" cy="66651"/>
          </a:xfrm>
          <a:custGeom>
            <a:avLst/>
            <a:gdLst/>
            <a:ahLst/>
            <a:cxnLst/>
            <a:rect l="l" t="t" r="r" b="b"/>
            <a:pathLst>
              <a:path w="260422" h="66651">
                <a:moveTo>
                  <a:pt x="16769" y="16655"/>
                </a:moveTo>
                <a:lnTo>
                  <a:pt x="32423" y="23332"/>
                </a:lnTo>
                <a:lnTo>
                  <a:pt x="49177" y="27779"/>
                </a:lnTo>
                <a:lnTo>
                  <a:pt x="64830" y="33325"/>
                </a:lnTo>
                <a:lnTo>
                  <a:pt x="81600" y="37772"/>
                </a:lnTo>
                <a:lnTo>
                  <a:pt x="97238" y="42218"/>
                </a:lnTo>
                <a:lnTo>
                  <a:pt x="114007" y="46665"/>
                </a:lnTo>
                <a:lnTo>
                  <a:pt x="129661" y="49996"/>
                </a:lnTo>
                <a:lnTo>
                  <a:pt x="146415" y="53327"/>
                </a:lnTo>
                <a:lnTo>
                  <a:pt x="162068" y="56658"/>
                </a:lnTo>
                <a:lnTo>
                  <a:pt x="178838" y="58874"/>
                </a:lnTo>
                <a:lnTo>
                  <a:pt x="194476" y="61105"/>
                </a:lnTo>
                <a:lnTo>
                  <a:pt x="211245" y="63320"/>
                </a:lnTo>
                <a:lnTo>
                  <a:pt x="228015" y="64436"/>
                </a:lnTo>
                <a:lnTo>
                  <a:pt x="243653" y="65551"/>
                </a:lnTo>
                <a:lnTo>
                  <a:pt x="260422" y="66651"/>
                </a:lnTo>
                <a:lnTo>
                  <a:pt x="260422" y="57774"/>
                </a:lnTo>
                <a:lnTo>
                  <a:pt x="243653" y="56658"/>
                </a:lnTo>
                <a:lnTo>
                  <a:pt x="226883" y="54443"/>
                </a:lnTo>
                <a:lnTo>
                  <a:pt x="211245" y="52212"/>
                </a:lnTo>
                <a:lnTo>
                  <a:pt x="194476" y="49996"/>
                </a:lnTo>
                <a:lnTo>
                  <a:pt x="177706" y="47765"/>
                </a:lnTo>
                <a:lnTo>
                  <a:pt x="162068" y="44434"/>
                </a:lnTo>
                <a:lnTo>
                  <a:pt x="145299" y="41103"/>
                </a:lnTo>
                <a:lnTo>
                  <a:pt x="129661" y="36656"/>
                </a:lnTo>
                <a:lnTo>
                  <a:pt x="112891" y="33325"/>
                </a:lnTo>
                <a:lnTo>
                  <a:pt x="97238" y="28879"/>
                </a:lnTo>
                <a:lnTo>
                  <a:pt x="80484" y="24432"/>
                </a:lnTo>
                <a:lnTo>
                  <a:pt x="64830" y="20001"/>
                </a:lnTo>
                <a:lnTo>
                  <a:pt x="48061" y="15555"/>
                </a:lnTo>
                <a:lnTo>
                  <a:pt x="32423" y="9993"/>
                </a:lnTo>
                <a:lnTo>
                  <a:pt x="15653" y="5546"/>
                </a:lnTo>
                <a:lnTo>
                  <a:pt x="0" y="0"/>
                </a:lnTo>
                <a:lnTo>
                  <a:pt x="0" y="11108"/>
                </a:lnTo>
                <a:lnTo>
                  <a:pt x="16769" y="166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817885" y="2647986"/>
            <a:ext cx="368835" cy="52227"/>
          </a:xfrm>
          <a:custGeom>
            <a:avLst/>
            <a:gdLst/>
            <a:ahLst/>
            <a:cxnLst/>
            <a:rect l="l" t="t" r="r" b="b"/>
            <a:pathLst>
              <a:path w="368835" h="52227">
                <a:moveTo>
                  <a:pt x="1131" y="1115"/>
                </a:moveTo>
                <a:lnTo>
                  <a:pt x="0" y="6677"/>
                </a:lnTo>
                <a:lnTo>
                  <a:pt x="12305" y="13339"/>
                </a:lnTo>
                <a:lnTo>
                  <a:pt x="34654" y="20001"/>
                </a:lnTo>
                <a:lnTo>
                  <a:pt x="55887" y="26679"/>
                </a:lnTo>
                <a:lnTo>
                  <a:pt x="78236" y="32225"/>
                </a:lnTo>
                <a:lnTo>
                  <a:pt x="100601" y="36672"/>
                </a:lnTo>
                <a:lnTo>
                  <a:pt x="121834" y="41118"/>
                </a:lnTo>
                <a:lnTo>
                  <a:pt x="144183" y="45565"/>
                </a:lnTo>
                <a:lnTo>
                  <a:pt x="165416" y="47780"/>
                </a:lnTo>
                <a:lnTo>
                  <a:pt x="187780" y="50012"/>
                </a:lnTo>
                <a:lnTo>
                  <a:pt x="209013" y="51112"/>
                </a:lnTo>
                <a:lnTo>
                  <a:pt x="231362" y="52227"/>
                </a:lnTo>
                <a:lnTo>
                  <a:pt x="252596" y="51112"/>
                </a:lnTo>
                <a:lnTo>
                  <a:pt x="274944" y="50012"/>
                </a:lnTo>
                <a:lnTo>
                  <a:pt x="296178" y="47780"/>
                </a:lnTo>
                <a:lnTo>
                  <a:pt x="318542" y="44449"/>
                </a:lnTo>
                <a:lnTo>
                  <a:pt x="339775" y="40003"/>
                </a:lnTo>
                <a:lnTo>
                  <a:pt x="362124" y="34456"/>
                </a:lnTo>
                <a:lnTo>
                  <a:pt x="368835" y="23332"/>
                </a:lnTo>
                <a:lnTo>
                  <a:pt x="345355" y="28894"/>
                </a:lnTo>
                <a:lnTo>
                  <a:pt x="323006" y="33341"/>
                </a:lnTo>
                <a:lnTo>
                  <a:pt x="299541" y="36672"/>
                </a:lnTo>
                <a:lnTo>
                  <a:pt x="277192" y="38887"/>
                </a:lnTo>
                <a:lnTo>
                  <a:pt x="254827" y="40003"/>
                </a:lnTo>
                <a:lnTo>
                  <a:pt x="209013" y="40003"/>
                </a:lnTo>
                <a:lnTo>
                  <a:pt x="186649" y="37787"/>
                </a:lnTo>
                <a:lnTo>
                  <a:pt x="163184" y="36672"/>
                </a:lnTo>
                <a:lnTo>
                  <a:pt x="140835" y="33341"/>
                </a:lnTo>
                <a:lnTo>
                  <a:pt x="117355" y="28894"/>
                </a:lnTo>
                <a:lnTo>
                  <a:pt x="95006" y="24448"/>
                </a:lnTo>
                <a:lnTo>
                  <a:pt x="72657" y="20001"/>
                </a:lnTo>
                <a:lnTo>
                  <a:pt x="49177" y="13339"/>
                </a:lnTo>
                <a:lnTo>
                  <a:pt x="26828" y="6677"/>
                </a:lnTo>
                <a:lnTo>
                  <a:pt x="3363" y="0"/>
                </a:lnTo>
                <a:lnTo>
                  <a:pt x="1131" y="11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102889" y="1522545"/>
            <a:ext cx="8942" cy="4338"/>
          </a:xfrm>
          <a:custGeom>
            <a:avLst/>
            <a:gdLst/>
            <a:ahLst/>
            <a:cxnLst/>
            <a:rect l="l" t="t" r="r" b="b"/>
            <a:pathLst>
              <a:path w="8942" h="4338">
                <a:moveTo>
                  <a:pt x="3363" y="0"/>
                </a:moveTo>
                <a:lnTo>
                  <a:pt x="0" y="1084"/>
                </a:lnTo>
                <a:lnTo>
                  <a:pt x="8942" y="4338"/>
                </a:lnTo>
                <a:lnTo>
                  <a:pt x="3363" y="0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118542" y="1745802"/>
            <a:ext cx="3347" cy="7777"/>
          </a:xfrm>
          <a:custGeom>
            <a:avLst/>
            <a:gdLst/>
            <a:ahLst/>
            <a:cxnLst/>
            <a:rect l="l" t="t" r="r" b="b"/>
            <a:pathLst>
              <a:path w="3347" h="7777">
                <a:moveTo>
                  <a:pt x="3347" y="0"/>
                </a:moveTo>
                <a:lnTo>
                  <a:pt x="0" y="7777"/>
                </a:lnTo>
                <a:lnTo>
                  <a:pt x="3347" y="0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127485" y="1782474"/>
            <a:ext cx="78236" cy="116663"/>
          </a:xfrm>
          <a:custGeom>
            <a:avLst/>
            <a:gdLst/>
            <a:ahLst/>
            <a:cxnLst/>
            <a:rect l="l" t="t" r="r" b="b"/>
            <a:pathLst>
              <a:path w="78236" h="116663">
                <a:moveTo>
                  <a:pt x="3347" y="77775"/>
                </a:moveTo>
                <a:lnTo>
                  <a:pt x="7826" y="96662"/>
                </a:lnTo>
                <a:lnTo>
                  <a:pt x="14522" y="116663"/>
                </a:lnTo>
                <a:lnTo>
                  <a:pt x="17885" y="104439"/>
                </a:lnTo>
                <a:lnTo>
                  <a:pt x="20117" y="93330"/>
                </a:lnTo>
                <a:lnTo>
                  <a:pt x="23464" y="83322"/>
                </a:lnTo>
                <a:lnTo>
                  <a:pt x="27943" y="74444"/>
                </a:lnTo>
                <a:lnTo>
                  <a:pt x="33523" y="65551"/>
                </a:lnTo>
                <a:lnTo>
                  <a:pt x="40234" y="57774"/>
                </a:lnTo>
                <a:lnTo>
                  <a:pt x="49177" y="52212"/>
                </a:lnTo>
                <a:lnTo>
                  <a:pt x="60351" y="46665"/>
                </a:lnTo>
                <a:lnTo>
                  <a:pt x="55887" y="46665"/>
                </a:lnTo>
                <a:lnTo>
                  <a:pt x="44697" y="28879"/>
                </a:lnTo>
                <a:lnTo>
                  <a:pt x="50292" y="25548"/>
                </a:lnTo>
                <a:lnTo>
                  <a:pt x="74873" y="48881"/>
                </a:lnTo>
                <a:lnTo>
                  <a:pt x="78236" y="38887"/>
                </a:lnTo>
                <a:lnTo>
                  <a:pt x="45813" y="0"/>
                </a:lnTo>
                <a:lnTo>
                  <a:pt x="39118" y="1115"/>
                </a:lnTo>
                <a:lnTo>
                  <a:pt x="33523" y="3331"/>
                </a:lnTo>
                <a:lnTo>
                  <a:pt x="29059" y="7777"/>
                </a:lnTo>
                <a:lnTo>
                  <a:pt x="24580" y="12224"/>
                </a:lnTo>
                <a:lnTo>
                  <a:pt x="20117" y="16670"/>
                </a:lnTo>
                <a:lnTo>
                  <a:pt x="15638" y="21101"/>
                </a:lnTo>
                <a:lnTo>
                  <a:pt x="8942" y="23332"/>
                </a:lnTo>
                <a:lnTo>
                  <a:pt x="0" y="24448"/>
                </a:lnTo>
                <a:lnTo>
                  <a:pt x="0" y="37772"/>
                </a:lnTo>
                <a:lnTo>
                  <a:pt x="1115" y="58889"/>
                </a:lnTo>
                <a:lnTo>
                  <a:pt x="3347" y="77775"/>
                </a:lnTo>
                <a:close/>
              </a:path>
            </a:pathLst>
          </a:custGeom>
          <a:solidFill>
            <a:srgbClr val="B14B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127485" y="1742471"/>
            <a:ext cx="35755" cy="43334"/>
          </a:xfrm>
          <a:custGeom>
            <a:avLst/>
            <a:gdLst/>
            <a:ahLst/>
            <a:cxnLst/>
            <a:rect l="l" t="t" r="r" b="b"/>
            <a:pathLst>
              <a:path w="35755" h="43334">
                <a:moveTo>
                  <a:pt x="3347" y="23332"/>
                </a:moveTo>
                <a:lnTo>
                  <a:pt x="0" y="43334"/>
                </a:lnTo>
                <a:lnTo>
                  <a:pt x="6710" y="43334"/>
                </a:lnTo>
                <a:lnTo>
                  <a:pt x="12290" y="42218"/>
                </a:lnTo>
                <a:lnTo>
                  <a:pt x="16769" y="41118"/>
                </a:lnTo>
                <a:lnTo>
                  <a:pt x="20117" y="38887"/>
                </a:lnTo>
                <a:lnTo>
                  <a:pt x="23464" y="36672"/>
                </a:lnTo>
                <a:lnTo>
                  <a:pt x="26828" y="33341"/>
                </a:lnTo>
                <a:lnTo>
                  <a:pt x="31291" y="28894"/>
                </a:lnTo>
                <a:lnTo>
                  <a:pt x="35755" y="24448"/>
                </a:lnTo>
                <a:lnTo>
                  <a:pt x="4463" y="0"/>
                </a:lnTo>
                <a:lnTo>
                  <a:pt x="3347" y="23332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127485" y="1788021"/>
            <a:ext cx="11174" cy="8893"/>
          </a:xfrm>
          <a:custGeom>
            <a:avLst/>
            <a:gdLst/>
            <a:ahLst/>
            <a:cxnLst/>
            <a:rect l="l" t="t" r="r" b="b"/>
            <a:pathLst>
              <a:path w="11174" h="8893">
                <a:moveTo>
                  <a:pt x="3347" y="0"/>
                </a:moveTo>
                <a:lnTo>
                  <a:pt x="0" y="8893"/>
                </a:lnTo>
                <a:lnTo>
                  <a:pt x="11174" y="4446"/>
                </a:lnTo>
                <a:lnTo>
                  <a:pt x="3347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138659" y="1661364"/>
            <a:ext cx="57003" cy="87784"/>
          </a:xfrm>
          <a:custGeom>
            <a:avLst/>
            <a:gdLst/>
            <a:ahLst/>
            <a:cxnLst/>
            <a:rect l="l" t="t" r="r" b="b"/>
            <a:pathLst>
              <a:path w="57003" h="87784">
                <a:moveTo>
                  <a:pt x="44713" y="10008"/>
                </a:moveTo>
                <a:lnTo>
                  <a:pt x="31291" y="0"/>
                </a:lnTo>
                <a:lnTo>
                  <a:pt x="1115" y="60005"/>
                </a:lnTo>
                <a:lnTo>
                  <a:pt x="0" y="66667"/>
                </a:lnTo>
                <a:lnTo>
                  <a:pt x="25712" y="74444"/>
                </a:lnTo>
                <a:lnTo>
                  <a:pt x="19001" y="56674"/>
                </a:lnTo>
                <a:lnTo>
                  <a:pt x="24580" y="58889"/>
                </a:lnTo>
                <a:lnTo>
                  <a:pt x="29059" y="61105"/>
                </a:lnTo>
                <a:lnTo>
                  <a:pt x="33523" y="65551"/>
                </a:lnTo>
                <a:lnTo>
                  <a:pt x="38002" y="69998"/>
                </a:lnTo>
                <a:lnTo>
                  <a:pt x="42466" y="74444"/>
                </a:lnTo>
                <a:lnTo>
                  <a:pt x="46945" y="78891"/>
                </a:lnTo>
                <a:lnTo>
                  <a:pt x="50292" y="83337"/>
                </a:lnTo>
                <a:lnTo>
                  <a:pt x="54772" y="87784"/>
                </a:lnTo>
                <a:lnTo>
                  <a:pt x="54772" y="80006"/>
                </a:lnTo>
                <a:lnTo>
                  <a:pt x="55887" y="68882"/>
                </a:lnTo>
                <a:lnTo>
                  <a:pt x="57003" y="55558"/>
                </a:lnTo>
                <a:lnTo>
                  <a:pt x="55887" y="42218"/>
                </a:lnTo>
                <a:lnTo>
                  <a:pt x="53640" y="29994"/>
                </a:lnTo>
                <a:lnTo>
                  <a:pt x="49177" y="21117"/>
                </a:lnTo>
                <a:lnTo>
                  <a:pt x="41350" y="17786"/>
                </a:lnTo>
                <a:lnTo>
                  <a:pt x="30175" y="20001"/>
                </a:lnTo>
                <a:lnTo>
                  <a:pt x="34639" y="15555"/>
                </a:lnTo>
                <a:lnTo>
                  <a:pt x="38002" y="14439"/>
                </a:lnTo>
                <a:lnTo>
                  <a:pt x="41350" y="14439"/>
                </a:lnTo>
                <a:lnTo>
                  <a:pt x="45829" y="17786"/>
                </a:lnTo>
                <a:lnTo>
                  <a:pt x="44713" y="10008"/>
                </a:lnTo>
                <a:close/>
              </a:path>
            </a:pathLst>
          </a:custGeom>
          <a:solidFill>
            <a:srgbClr val="B14B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149834" y="1634700"/>
            <a:ext cx="22348" cy="33325"/>
          </a:xfrm>
          <a:custGeom>
            <a:avLst/>
            <a:gdLst/>
            <a:ahLst/>
            <a:cxnLst/>
            <a:rect l="l" t="t" r="r" b="b"/>
            <a:pathLst>
              <a:path w="22348" h="33325">
                <a:moveTo>
                  <a:pt x="0" y="32225"/>
                </a:moveTo>
                <a:lnTo>
                  <a:pt x="2231" y="33325"/>
                </a:lnTo>
                <a:lnTo>
                  <a:pt x="11174" y="18886"/>
                </a:lnTo>
                <a:lnTo>
                  <a:pt x="22348" y="0"/>
                </a:lnTo>
                <a:lnTo>
                  <a:pt x="3347" y="21117"/>
                </a:lnTo>
                <a:lnTo>
                  <a:pt x="0" y="32225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155429" y="1885798"/>
            <a:ext cx="29059" cy="66667"/>
          </a:xfrm>
          <a:custGeom>
            <a:avLst/>
            <a:gdLst/>
            <a:ahLst/>
            <a:cxnLst/>
            <a:rect l="l" t="t" r="r" b="b"/>
            <a:pathLst>
              <a:path w="29059" h="66667">
                <a:moveTo>
                  <a:pt x="0" y="12224"/>
                </a:moveTo>
                <a:lnTo>
                  <a:pt x="11174" y="66667"/>
                </a:lnTo>
                <a:lnTo>
                  <a:pt x="29059" y="56674"/>
                </a:lnTo>
                <a:lnTo>
                  <a:pt x="7811" y="16670"/>
                </a:lnTo>
                <a:lnTo>
                  <a:pt x="14522" y="17786"/>
                </a:lnTo>
                <a:lnTo>
                  <a:pt x="16753" y="12224"/>
                </a:lnTo>
                <a:lnTo>
                  <a:pt x="2231" y="0"/>
                </a:lnTo>
                <a:lnTo>
                  <a:pt x="0" y="12224"/>
                </a:lnTo>
                <a:close/>
              </a:path>
            </a:pathLst>
          </a:custGeom>
          <a:solidFill>
            <a:srgbClr val="B14B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157661" y="1970236"/>
            <a:ext cx="3347" cy="7777"/>
          </a:xfrm>
          <a:custGeom>
            <a:avLst/>
            <a:gdLst/>
            <a:ahLst/>
            <a:cxnLst/>
            <a:rect l="l" t="t" r="r" b="b"/>
            <a:pathLst>
              <a:path w="3347" h="7777">
                <a:moveTo>
                  <a:pt x="0" y="0"/>
                </a:moveTo>
                <a:lnTo>
                  <a:pt x="3347" y="7777"/>
                </a:lnTo>
                <a:lnTo>
                  <a:pt x="0" y="0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161008" y="1843579"/>
            <a:ext cx="33538" cy="68882"/>
          </a:xfrm>
          <a:custGeom>
            <a:avLst/>
            <a:gdLst/>
            <a:ahLst/>
            <a:cxnLst/>
            <a:rect l="l" t="t" r="r" b="b"/>
            <a:pathLst>
              <a:path w="33538" h="68882">
                <a:moveTo>
                  <a:pt x="25712" y="0"/>
                </a:moveTo>
                <a:lnTo>
                  <a:pt x="0" y="26663"/>
                </a:lnTo>
                <a:lnTo>
                  <a:pt x="2231" y="33341"/>
                </a:lnTo>
                <a:lnTo>
                  <a:pt x="13421" y="38887"/>
                </a:lnTo>
                <a:lnTo>
                  <a:pt x="33538" y="68882"/>
                </a:lnTo>
                <a:lnTo>
                  <a:pt x="32423" y="2231"/>
                </a:lnTo>
                <a:lnTo>
                  <a:pt x="25712" y="0"/>
                </a:lnTo>
                <a:close/>
              </a:path>
            </a:pathLst>
          </a:custGeom>
          <a:solidFill>
            <a:srgbClr val="B14B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166603" y="1753579"/>
            <a:ext cx="17885" cy="13339"/>
          </a:xfrm>
          <a:custGeom>
            <a:avLst/>
            <a:gdLst/>
            <a:ahLst/>
            <a:cxnLst/>
            <a:rect l="l" t="t" r="r" b="b"/>
            <a:pathLst>
              <a:path w="17885" h="13339">
                <a:moveTo>
                  <a:pt x="0" y="3346"/>
                </a:moveTo>
                <a:lnTo>
                  <a:pt x="2231" y="13339"/>
                </a:lnTo>
                <a:lnTo>
                  <a:pt x="14522" y="8893"/>
                </a:lnTo>
                <a:lnTo>
                  <a:pt x="17885" y="0"/>
                </a:lnTo>
                <a:lnTo>
                  <a:pt x="10058" y="0"/>
                </a:lnTo>
                <a:lnTo>
                  <a:pt x="0" y="3346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176662" y="1905800"/>
            <a:ext cx="16769" cy="26663"/>
          </a:xfrm>
          <a:custGeom>
            <a:avLst/>
            <a:gdLst/>
            <a:ahLst/>
            <a:cxnLst/>
            <a:rect l="l" t="t" r="r" b="b"/>
            <a:pathLst>
              <a:path w="16769" h="26663">
                <a:moveTo>
                  <a:pt x="10058" y="26663"/>
                </a:moveTo>
                <a:lnTo>
                  <a:pt x="16769" y="14439"/>
                </a:lnTo>
                <a:lnTo>
                  <a:pt x="11174" y="14439"/>
                </a:lnTo>
                <a:lnTo>
                  <a:pt x="7826" y="6662"/>
                </a:lnTo>
                <a:lnTo>
                  <a:pt x="1115" y="0"/>
                </a:lnTo>
                <a:lnTo>
                  <a:pt x="0" y="13339"/>
                </a:lnTo>
                <a:lnTo>
                  <a:pt x="1115" y="16670"/>
                </a:lnTo>
                <a:lnTo>
                  <a:pt x="10058" y="26663"/>
                </a:lnTo>
                <a:close/>
              </a:path>
            </a:pathLst>
          </a:custGeom>
          <a:solidFill>
            <a:srgbClr val="B14B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177778" y="1771366"/>
            <a:ext cx="33523" cy="44434"/>
          </a:xfrm>
          <a:custGeom>
            <a:avLst/>
            <a:gdLst/>
            <a:ahLst/>
            <a:cxnLst/>
            <a:rect l="l" t="t" r="r" b="b"/>
            <a:pathLst>
              <a:path w="33523" h="44434">
                <a:moveTo>
                  <a:pt x="2231" y="2215"/>
                </a:moveTo>
                <a:lnTo>
                  <a:pt x="0" y="8877"/>
                </a:lnTo>
                <a:lnTo>
                  <a:pt x="33523" y="44434"/>
                </a:lnTo>
                <a:lnTo>
                  <a:pt x="15653" y="0"/>
                </a:lnTo>
                <a:lnTo>
                  <a:pt x="2231" y="2215"/>
                </a:lnTo>
                <a:close/>
              </a:path>
            </a:pathLst>
          </a:custGeom>
          <a:solidFill>
            <a:srgbClr val="B14B1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201243" y="1889129"/>
            <a:ext cx="8942" cy="55558"/>
          </a:xfrm>
          <a:custGeom>
            <a:avLst/>
            <a:gdLst/>
            <a:ahLst/>
            <a:cxnLst/>
            <a:rect l="l" t="t" r="r" b="b"/>
            <a:pathLst>
              <a:path w="8942" h="55558">
                <a:moveTo>
                  <a:pt x="0" y="49996"/>
                </a:moveTo>
                <a:lnTo>
                  <a:pt x="4479" y="55558"/>
                </a:lnTo>
                <a:lnTo>
                  <a:pt x="8942" y="0"/>
                </a:lnTo>
                <a:lnTo>
                  <a:pt x="0" y="49996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223607" y="1870243"/>
            <a:ext cx="14522" cy="60005"/>
          </a:xfrm>
          <a:custGeom>
            <a:avLst/>
            <a:gdLst/>
            <a:ahLst/>
            <a:cxnLst/>
            <a:rect l="l" t="t" r="r" b="b"/>
            <a:pathLst>
              <a:path w="14522" h="60005">
                <a:moveTo>
                  <a:pt x="3347" y="0"/>
                </a:moveTo>
                <a:lnTo>
                  <a:pt x="0" y="60005"/>
                </a:lnTo>
                <a:lnTo>
                  <a:pt x="4463" y="60005"/>
                </a:lnTo>
                <a:lnTo>
                  <a:pt x="14522" y="7777"/>
                </a:lnTo>
                <a:lnTo>
                  <a:pt x="3347" y="0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226955" y="2854649"/>
            <a:ext cx="20117" cy="20001"/>
          </a:xfrm>
          <a:custGeom>
            <a:avLst/>
            <a:gdLst/>
            <a:ahLst/>
            <a:cxnLst/>
            <a:rect l="l" t="t" r="r" b="b"/>
            <a:pathLst>
              <a:path w="20117" h="20001">
                <a:moveTo>
                  <a:pt x="0" y="3331"/>
                </a:moveTo>
                <a:lnTo>
                  <a:pt x="0" y="17786"/>
                </a:lnTo>
                <a:lnTo>
                  <a:pt x="11174" y="20001"/>
                </a:lnTo>
                <a:lnTo>
                  <a:pt x="14522" y="17786"/>
                </a:lnTo>
                <a:lnTo>
                  <a:pt x="20117" y="6662"/>
                </a:lnTo>
                <a:lnTo>
                  <a:pt x="11174" y="0"/>
                </a:lnTo>
                <a:lnTo>
                  <a:pt x="3347" y="0"/>
                </a:lnTo>
                <a:lnTo>
                  <a:pt x="0" y="333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232534" y="2416889"/>
            <a:ext cx="15653" cy="21117"/>
          </a:xfrm>
          <a:custGeom>
            <a:avLst/>
            <a:gdLst/>
            <a:ahLst/>
            <a:cxnLst/>
            <a:rect l="l" t="t" r="r" b="b"/>
            <a:pathLst>
              <a:path w="15653" h="21117">
                <a:moveTo>
                  <a:pt x="0" y="4446"/>
                </a:moveTo>
                <a:lnTo>
                  <a:pt x="2247" y="21117"/>
                </a:lnTo>
                <a:lnTo>
                  <a:pt x="15653" y="1115"/>
                </a:lnTo>
                <a:lnTo>
                  <a:pt x="3363" y="0"/>
                </a:lnTo>
                <a:lnTo>
                  <a:pt x="0" y="44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32534" y="2484672"/>
            <a:ext cx="158721" cy="257760"/>
          </a:xfrm>
          <a:custGeom>
            <a:avLst/>
            <a:gdLst/>
            <a:ahLst/>
            <a:cxnLst/>
            <a:rect l="l" t="t" r="r" b="b"/>
            <a:pathLst>
              <a:path w="158721" h="257760">
                <a:moveTo>
                  <a:pt x="5594" y="188877"/>
                </a:moveTo>
                <a:lnTo>
                  <a:pt x="35770" y="257760"/>
                </a:lnTo>
                <a:lnTo>
                  <a:pt x="91658" y="176653"/>
                </a:lnTo>
                <a:lnTo>
                  <a:pt x="82715" y="171091"/>
                </a:lnTo>
                <a:lnTo>
                  <a:pt x="72657" y="164429"/>
                </a:lnTo>
                <a:lnTo>
                  <a:pt x="62598" y="155536"/>
                </a:lnTo>
                <a:lnTo>
                  <a:pt x="52540" y="145543"/>
                </a:lnTo>
                <a:lnTo>
                  <a:pt x="41365" y="136649"/>
                </a:lnTo>
                <a:lnTo>
                  <a:pt x="31307" y="128872"/>
                </a:lnTo>
                <a:lnTo>
                  <a:pt x="22364" y="124425"/>
                </a:lnTo>
                <a:lnTo>
                  <a:pt x="15653" y="122210"/>
                </a:lnTo>
                <a:lnTo>
                  <a:pt x="16769" y="113317"/>
                </a:lnTo>
                <a:lnTo>
                  <a:pt x="23480" y="108886"/>
                </a:lnTo>
                <a:lnTo>
                  <a:pt x="31307" y="118879"/>
                </a:lnTo>
                <a:lnTo>
                  <a:pt x="40249" y="126656"/>
                </a:lnTo>
                <a:lnTo>
                  <a:pt x="49177" y="134434"/>
                </a:lnTo>
                <a:lnTo>
                  <a:pt x="59235" y="141096"/>
                </a:lnTo>
                <a:lnTo>
                  <a:pt x="69309" y="147758"/>
                </a:lnTo>
                <a:lnTo>
                  <a:pt x="79368" y="153320"/>
                </a:lnTo>
                <a:lnTo>
                  <a:pt x="90542" y="159982"/>
                </a:lnTo>
                <a:lnTo>
                  <a:pt x="101717" y="166660"/>
                </a:lnTo>
                <a:lnTo>
                  <a:pt x="158721" y="81106"/>
                </a:lnTo>
                <a:lnTo>
                  <a:pt x="144183" y="74429"/>
                </a:lnTo>
                <a:lnTo>
                  <a:pt x="129661" y="66651"/>
                </a:lnTo>
                <a:lnTo>
                  <a:pt x="116239" y="56658"/>
                </a:lnTo>
                <a:lnTo>
                  <a:pt x="102833" y="45549"/>
                </a:lnTo>
                <a:lnTo>
                  <a:pt x="89426" y="34441"/>
                </a:lnTo>
                <a:lnTo>
                  <a:pt x="77120" y="22217"/>
                </a:lnTo>
                <a:lnTo>
                  <a:pt x="64830" y="11108"/>
                </a:lnTo>
                <a:lnTo>
                  <a:pt x="53656" y="0"/>
                </a:lnTo>
                <a:lnTo>
                  <a:pt x="6710" y="52212"/>
                </a:lnTo>
                <a:lnTo>
                  <a:pt x="0" y="133318"/>
                </a:lnTo>
                <a:lnTo>
                  <a:pt x="5594" y="18887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35898" y="2336898"/>
            <a:ext cx="249232" cy="216656"/>
          </a:xfrm>
          <a:custGeom>
            <a:avLst/>
            <a:gdLst/>
            <a:ahLst/>
            <a:cxnLst/>
            <a:rect l="l" t="t" r="r" b="b"/>
            <a:pathLst>
              <a:path w="249232" h="216656">
                <a:moveTo>
                  <a:pt x="248116" y="0"/>
                </a:moveTo>
                <a:lnTo>
                  <a:pt x="168764" y="35556"/>
                </a:lnTo>
                <a:lnTo>
                  <a:pt x="172111" y="46665"/>
                </a:lnTo>
                <a:lnTo>
                  <a:pt x="177706" y="56658"/>
                </a:lnTo>
                <a:lnTo>
                  <a:pt x="184402" y="66667"/>
                </a:lnTo>
                <a:lnTo>
                  <a:pt x="189997" y="76660"/>
                </a:lnTo>
                <a:lnTo>
                  <a:pt x="183286" y="75544"/>
                </a:lnTo>
                <a:lnTo>
                  <a:pt x="176590" y="73329"/>
                </a:lnTo>
                <a:lnTo>
                  <a:pt x="169880" y="71098"/>
                </a:lnTo>
                <a:lnTo>
                  <a:pt x="164285" y="66667"/>
                </a:lnTo>
                <a:lnTo>
                  <a:pt x="159821" y="61105"/>
                </a:lnTo>
                <a:lnTo>
                  <a:pt x="154226" y="55543"/>
                </a:lnTo>
                <a:lnTo>
                  <a:pt x="150878" y="49996"/>
                </a:lnTo>
                <a:lnTo>
                  <a:pt x="146415" y="44434"/>
                </a:lnTo>
                <a:lnTo>
                  <a:pt x="135240" y="47765"/>
                </a:lnTo>
                <a:lnTo>
                  <a:pt x="122934" y="49996"/>
                </a:lnTo>
                <a:lnTo>
                  <a:pt x="111760" y="53327"/>
                </a:lnTo>
                <a:lnTo>
                  <a:pt x="99469" y="56658"/>
                </a:lnTo>
                <a:lnTo>
                  <a:pt x="88295" y="58889"/>
                </a:lnTo>
                <a:lnTo>
                  <a:pt x="76005" y="62220"/>
                </a:lnTo>
                <a:lnTo>
                  <a:pt x="64815" y="65551"/>
                </a:lnTo>
                <a:lnTo>
                  <a:pt x="52524" y="68882"/>
                </a:lnTo>
                <a:lnTo>
                  <a:pt x="43582" y="75544"/>
                </a:lnTo>
                <a:lnTo>
                  <a:pt x="34639" y="84437"/>
                </a:lnTo>
                <a:lnTo>
                  <a:pt x="25696" y="95546"/>
                </a:lnTo>
                <a:lnTo>
                  <a:pt x="17885" y="106655"/>
                </a:lnTo>
                <a:lnTo>
                  <a:pt x="11174" y="118879"/>
                </a:lnTo>
                <a:lnTo>
                  <a:pt x="5579" y="131103"/>
                </a:lnTo>
                <a:lnTo>
                  <a:pt x="1115" y="142211"/>
                </a:lnTo>
                <a:lnTo>
                  <a:pt x="0" y="153320"/>
                </a:lnTo>
                <a:lnTo>
                  <a:pt x="3347" y="192208"/>
                </a:lnTo>
                <a:lnTo>
                  <a:pt x="49177" y="133318"/>
                </a:lnTo>
                <a:lnTo>
                  <a:pt x="63699" y="141096"/>
                </a:lnTo>
                <a:lnTo>
                  <a:pt x="76005" y="152205"/>
                </a:lnTo>
                <a:lnTo>
                  <a:pt x="88295" y="164429"/>
                </a:lnTo>
                <a:lnTo>
                  <a:pt x="99469" y="177768"/>
                </a:lnTo>
                <a:lnTo>
                  <a:pt x="112876" y="189992"/>
                </a:lnTo>
                <a:lnTo>
                  <a:pt x="127413" y="202217"/>
                </a:lnTo>
                <a:lnTo>
                  <a:pt x="145299" y="211094"/>
                </a:lnTo>
                <a:lnTo>
                  <a:pt x="166532" y="216656"/>
                </a:lnTo>
                <a:lnTo>
                  <a:pt x="179938" y="197770"/>
                </a:lnTo>
                <a:lnTo>
                  <a:pt x="193344" y="179984"/>
                </a:lnTo>
                <a:lnTo>
                  <a:pt x="205650" y="163329"/>
                </a:lnTo>
                <a:lnTo>
                  <a:pt x="214593" y="145543"/>
                </a:lnTo>
                <a:lnTo>
                  <a:pt x="220172" y="127772"/>
                </a:lnTo>
                <a:lnTo>
                  <a:pt x="219057" y="109986"/>
                </a:lnTo>
                <a:lnTo>
                  <a:pt x="212346" y="91099"/>
                </a:lnTo>
                <a:lnTo>
                  <a:pt x="197824" y="71098"/>
                </a:lnTo>
                <a:lnTo>
                  <a:pt x="196708" y="58889"/>
                </a:lnTo>
                <a:lnTo>
                  <a:pt x="202287" y="44434"/>
                </a:lnTo>
                <a:lnTo>
                  <a:pt x="210114" y="28879"/>
                </a:lnTo>
                <a:lnTo>
                  <a:pt x="215709" y="17770"/>
                </a:lnTo>
                <a:lnTo>
                  <a:pt x="243637" y="20001"/>
                </a:lnTo>
                <a:lnTo>
                  <a:pt x="249232" y="11108"/>
                </a:lnTo>
                <a:lnTo>
                  <a:pt x="24811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273900" y="1622476"/>
            <a:ext cx="5579" cy="3331"/>
          </a:xfrm>
          <a:custGeom>
            <a:avLst/>
            <a:gdLst/>
            <a:ahLst/>
            <a:cxnLst/>
            <a:rect l="l" t="t" r="r" b="b"/>
            <a:pathLst>
              <a:path w="5579" h="3331">
                <a:moveTo>
                  <a:pt x="0" y="0"/>
                </a:moveTo>
                <a:lnTo>
                  <a:pt x="2231" y="3331"/>
                </a:lnTo>
                <a:lnTo>
                  <a:pt x="5579" y="3331"/>
                </a:lnTo>
                <a:lnTo>
                  <a:pt x="4463" y="1115"/>
                </a:lnTo>
                <a:lnTo>
                  <a:pt x="0" y="0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733247" y="2142458"/>
            <a:ext cx="41350" cy="37772"/>
          </a:xfrm>
          <a:custGeom>
            <a:avLst/>
            <a:gdLst/>
            <a:ahLst/>
            <a:cxnLst/>
            <a:rect l="l" t="t" r="r" b="b"/>
            <a:pathLst>
              <a:path w="41350" h="37772">
                <a:moveTo>
                  <a:pt x="11174" y="35556"/>
                </a:moveTo>
                <a:lnTo>
                  <a:pt x="16769" y="27779"/>
                </a:lnTo>
                <a:lnTo>
                  <a:pt x="21233" y="27779"/>
                </a:lnTo>
                <a:lnTo>
                  <a:pt x="29059" y="23332"/>
                </a:lnTo>
                <a:lnTo>
                  <a:pt x="41350" y="0"/>
                </a:lnTo>
                <a:lnTo>
                  <a:pt x="34654" y="3331"/>
                </a:lnTo>
                <a:lnTo>
                  <a:pt x="16769" y="17770"/>
                </a:lnTo>
                <a:lnTo>
                  <a:pt x="0" y="37772"/>
                </a:lnTo>
                <a:lnTo>
                  <a:pt x="7826" y="37772"/>
                </a:lnTo>
                <a:lnTo>
                  <a:pt x="11174" y="35556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744422" y="2155798"/>
            <a:ext cx="35770" cy="32210"/>
          </a:xfrm>
          <a:custGeom>
            <a:avLst/>
            <a:gdLst/>
            <a:ahLst/>
            <a:cxnLst/>
            <a:rect l="l" t="t" r="r" b="b"/>
            <a:pathLst>
              <a:path w="35770" h="32210">
                <a:moveTo>
                  <a:pt x="0" y="32210"/>
                </a:moveTo>
                <a:lnTo>
                  <a:pt x="5594" y="32210"/>
                </a:lnTo>
                <a:lnTo>
                  <a:pt x="31291" y="9993"/>
                </a:lnTo>
                <a:lnTo>
                  <a:pt x="35770" y="3331"/>
                </a:lnTo>
                <a:lnTo>
                  <a:pt x="31291" y="0"/>
                </a:lnTo>
                <a:lnTo>
                  <a:pt x="0" y="32210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770134" y="2195786"/>
            <a:ext cx="4463" cy="7777"/>
          </a:xfrm>
          <a:custGeom>
            <a:avLst/>
            <a:gdLst/>
            <a:ahLst/>
            <a:cxnLst/>
            <a:rect l="l" t="t" r="r" b="b"/>
            <a:pathLst>
              <a:path w="4463" h="7777">
                <a:moveTo>
                  <a:pt x="0" y="1115"/>
                </a:moveTo>
                <a:lnTo>
                  <a:pt x="4463" y="7777"/>
                </a:lnTo>
                <a:lnTo>
                  <a:pt x="4463" y="0"/>
                </a:lnTo>
                <a:lnTo>
                  <a:pt x="0" y="1115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843892" y="2249114"/>
            <a:ext cx="169895" cy="67782"/>
          </a:xfrm>
          <a:custGeom>
            <a:avLst/>
            <a:gdLst/>
            <a:ahLst/>
            <a:cxnLst/>
            <a:rect l="l" t="t" r="r" b="b"/>
            <a:pathLst>
              <a:path w="169895" h="67782">
                <a:moveTo>
                  <a:pt x="0" y="5562"/>
                </a:moveTo>
                <a:lnTo>
                  <a:pt x="2247" y="21117"/>
                </a:lnTo>
                <a:lnTo>
                  <a:pt x="10058" y="33341"/>
                </a:lnTo>
                <a:lnTo>
                  <a:pt x="20117" y="44449"/>
                </a:lnTo>
                <a:lnTo>
                  <a:pt x="33538" y="52227"/>
                </a:lnTo>
                <a:lnTo>
                  <a:pt x="49177" y="56674"/>
                </a:lnTo>
                <a:lnTo>
                  <a:pt x="63714" y="57789"/>
                </a:lnTo>
                <a:lnTo>
                  <a:pt x="79352" y="54443"/>
                </a:lnTo>
                <a:lnTo>
                  <a:pt x="92774" y="45565"/>
                </a:lnTo>
                <a:lnTo>
                  <a:pt x="101717" y="56674"/>
                </a:lnTo>
                <a:lnTo>
                  <a:pt x="110659" y="63336"/>
                </a:lnTo>
                <a:lnTo>
                  <a:pt x="121834" y="67782"/>
                </a:lnTo>
                <a:lnTo>
                  <a:pt x="133008" y="67782"/>
                </a:lnTo>
                <a:lnTo>
                  <a:pt x="144183" y="65567"/>
                </a:lnTo>
                <a:lnTo>
                  <a:pt x="154241" y="60005"/>
                </a:lnTo>
                <a:lnTo>
                  <a:pt x="163184" y="51112"/>
                </a:lnTo>
                <a:lnTo>
                  <a:pt x="169895" y="40003"/>
                </a:lnTo>
                <a:lnTo>
                  <a:pt x="164300" y="36672"/>
                </a:lnTo>
                <a:lnTo>
                  <a:pt x="159836" y="37787"/>
                </a:lnTo>
                <a:lnTo>
                  <a:pt x="149778" y="50012"/>
                </a:lnTo>
                <a:lnTo>
                  <a:pt x="138588" y="54443"/>
                </a:lnTo>
                <a:lnTo>
                  <a:pt x="128529" y="54443"/>
                </a:lnTo>
                <a:lnTo>
                  <a:pt x="118471" y="50012"/>
                </a:lnTo>
                <a:lnTo>
                  <a:pt x="108412" y="42234"/>
                </a:lnTo>
                <a:lnTo>
                  <a:pt x="99469" y="32225"/>
                </a:lnTo>
                <a:lnTo>
                  <a:pt x="91658" y="22232"/>
                </a:lnTo>
                <a:lnTo>
                  <a:pt x="83831" y="12224"/>
                </a:lnTo>
                <a:lnTo>
                  <a:pt x="71541" y="11124"/>
                </a:lnTo>
                <a:lnTo>
                  <a:pt x="69294" y="18901"/>
                </a:lnTo>
                <a:lnTo>
                  <a:pt x="84947" y="36672"/>
                </a:lnTo>
                <a:lnTo>
                  <a:pt x="77120" y="43334"/>
                </a:lnTo>
                <a:lnTo>
                  <a:pt x="68178" y="46665"/>
                </a:lnTo>
                <a:lnTo>
                  <a:pt x="59235" y="47780"/>
                </a:lnTo>
                <a:lnTo>
                  <a:pt x="50292" y="46665"/>
                </a:lnTo>
                <a:lnTo>
                  <a:pt x="42481" y="43334"/>
                </a:lnTo>
                <a:lnTo>
                  <a:pt x="34654" y="37787"/>
                </a:lnTo>
                <a:lnTo>
                  <a:pt x="27943" y="30010"/>
                </a:lnTo>
                <a:lnTo>
                  <a:pt x="22364" y="21117"/>
                </a:lnTo>
                <a:lnTo>
                  <a:pt x="16769" y="0"/>
                </a:lnTo>
                <a:lnTo>
                  <a:pt x="3363" y="0"/>
                </a:lnTo>
                <a:lnTo>
                  <a:pt x="0" y="556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849487" y="2144674"/>
            <a:ext cx="11174" cy="52227"/>
          </a:xfrm>
          <a:custGeom>
            <a:avLst/>
            <a:gdLst/>
            <a:ahLst/>
            <a:cxnLst/>
            <a:rect l="l" t="t" r="r" b="b"/>
            <a:pathLst>
              <a:path w="11174" h="52227">
                <a:moveTo>
                  <a:pt x="0" y="24448"/>
                </a:moveTo>
                <a:lnTo>
                  <a:pt x="5594" y="52227"/>
                </a:lnTo>
                <a:lnTo>
                  <a:pt x="11174" y="21117"/>
                </a:lnTo>
                <a:lnTo>
                  <a:pt x="7826" y="0"/>
                </a:lnTo>
                <a:lnTo>
                  <a:pt x="0" y="24448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8040600" y="1849141"/>
            <a:ext cx="90511" cy="209979"/>
          </a:xfrm>
          <a:custGeom>
            <a:avLst/>
            <a:gdLst/>
            <a:ahLst/>
            <a:cxnLst/>
            <a:rect l="l" t="t" r="r" b="b"/>
            <a:pathLst>
              <a:path w="90511" h="209979">
                <a:moveTo>
                  <a:pt x="22364" y="133318"/>
                </a:moveTo>
                <a:lnTo>
                  <a:pt x="21233" y="152205"/>
                </a:lnTo>
                <a:lnTo>
                  <a:pt x="24596" y="162213"/>
                </a:lnTo>
                <a:lnTo>
                  <a:pt x="29137" y="173322"/>
                </a:lnTo>
                <a:lnTo>
                  <a:pt x="36886" y="184430"/>
                </a:lnTo>
                <a:lnTo>
                  <a:pt x="44635" y="194424"/>
                </a:lnTo>
                <a:lnTo>
                  <a:pt x="54710" y="202201"/>
                </a:lnTo>
                <a:lnTo>
                  <a:pt x="64784" y="207763"/>
                </a:lnTo>
                <a:lnTo>
                  <a:pt x="75943" y="209979"/>
                </a:lnTo>
                <a:lnTo>
                  <a:pt x="87257" y="208879"/>
                </a:lnTo>
                <a:lnTo>
                  <a:pt x="89426" y="198870"/>
                </a:lnTo>
                <a:lnTo>
                  <a:pt x="90511" y="192208"/>
                </a:lnTo>
                <a:lnTo>
                  <a:pt x="87257" y="187761"/>
                </a:lnTo>
                <a:lnTo>
                  <a:pt x="79352" y="181099"/>
                </a:lnTo>
                <a:lnTo>
                  <a:pt x="78267" y="148874"/>
                </a:lnTo>
                <a:lnTo>
                  <a:pt x="81522" y="117763"/>
                </a:lnTo>
                <a:lnTo>
                  <a:pt x="81522" y="86653"/>
                </a:lnTo>
                <a:lnTo>
                  <a:pt x="72688" y="54443"/>
                </a:lnTo>
                <a:lnTo>
                  <a:pt x="65869" y="46665"/>
                </a:lnTo>
                <a:lnTo>
                  <a:pt x="58119" y="39987"/>
                </a:lnTo>
                <a:lnTo>
                  <a:pt x="49130" y="34441"/>
                </a:lnTo>
                <a:lnTo>
                  <a:pt x="41381" y="28879"/>
                </a:lnTo>
                <a:lnTo>
                  <a:pt x="32392" y="22217"/>
                </a:lnTo>
                <a:lnTo>
                  <a:pt x="24596" y="16655"/>
                </a:lnTo>
                <a:lnTo>
                  <a:pt x="16769" y="8877"/>
                </a:lnTo>
                <a:lnTo>
                  <a:pt x="8942" y="0"/>
                </a:lnTo>
                <a:lnTo>
                  <a:pt x="1115" y="3331"/>
                </a:lnTo>
                <a:lnTo>
                  <a:pt x="1115" y="7777"/>
                </a:lnTo>
                <a:lnTo>
                  <a:pt x="0" y="16655"/>
                </a:lnTo>
                <a:lnTo>
                  <a:pt x="11174" y="33325"/>
                </a:lnTo>
                <a:lnTo>
                  <a:pt x="17885" y="49996"/>
                </a:lnTo>
                <a:lnTo>
                  <a:pt x="22364" y="65551"/>
                </a:lnTo>
                <a:lnTo>
                  <a:pt x="24596" y="81106"/>
                </a:lnTo>
                <a:lnTo>
                  <a:pt x="24596" y="97762"/>
                </a:lnTo>
                <a:lnTo>
                  <a:pt x="23480" y="114432"/>
                </a:lnTo>
                <a:lnTo>
                  <a:pt x="22364" y="13331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8078571" y="1901353"/>
            <a:ext cx="25727" cy="128887"/>
          </a:xfrm>
          <a:custGeom>
            <a:avLst/>
            <a:gdLst/>
            <a:ahLst/>
            <a:cxnLst/>
            <a:rect l="l" t="t" r="r" b="b"/>
            <a:pathLst>
              <a:path w="25727" h="128887">
                <a:moveTo>
                  <a:pt x="0" y="84437"/>
                </a:moveTo>
                <a:lnTo>
                  <a:pt x="2324" y="98893"/>
                </a:lnTo>
                <a:lnTo>
                  <a:pt x="5579" y="110001"/>
                </a:lnTo>
                <a:lnTo>
                  <a:pt x="11158" y="119994"/>
                </a:lnTo>
                <a:lnTo>
                  <a:pt x="23557" y="128887"/>
                </a:lnTo>
                <a:lnTo>
                  <a:pt x="23557" y="92215"/>
                </a:lnTo>
                <a:lnTo>
                  <a:pt x="25727" y="75560"/>
                </a:lnTo>
                <a:lnTo>
                  <a:pt x="25727" y="57774"/>
                </a:lnTo>
                <a:lnTo>
                  <a:pt x="24642" y="42218"/>
                </a:lnTo>
                <a:lnTo>
                  <a:pt x="21233" y="26663"/>
                </a:lnTo>
                <a:lnTo>
                  <a:pt x="13483" y="13339"/>
                </a:lnTo>
                <a:lnTo>
                  <a:pt x="0" y="0"/>
                </a:lnTo>
                <a:lnTo>
                  <a:pt x="4494" y="23332"/>
                </a:lnTo>
                <a:lnTo>
                  <a:pt x="5579" y="42218"/>
                </a:lnTo>
                <a:lnTo>
                  <a:pt x="4494" y="61105"/>
                </a:lnTo>
                <a:lnTo>
                  <a:pt x="0" y="8443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8072992" y="1893576"/>
            <a:ext cx="26812" cy="54443"/>
          </a:xfrm>
          <a:custGeom>
            <a:avLst/>
            <a:gdLst/>
            <a:ahLst/>
            <a:cxnLst/>
            <a:rect l="l" t="t" r="r" b="b"/>
            <a:pathLst>
              <a:path w="26812" h="54443">
                <a:moveTo>
                  <a:pt x="7904" y="29994"/>
                </a:moveTo>
                <a:lnTo>
                  <a:pt x="12243" y="34441"/>
                </a:lnTo>
                <a:lnTo>
                  <a:pt x="17978" y="42218"/>
                </a:lnTo>
                <a:lnTo>
                  <a:pt x="24642" y="49996"/>
                </a:lnTo>
                <a:lnTo>
                  <a:pt x="26812" y="54443"/>
                </a:lnTo>
                <a:lnTo>
                  <a:pt x="25727" y="42218"/>
                </a:lnTo>
                <a:lnTo>
                  <a:pt x="24642" y="29994"/>
                </a:lnTo>
                <a:lnTo>
                  <a:pt x="22317" y="18886"/>
                </a:lnTo>
                <a:lnTo>
                  <a:pt x="21233" y="7777"/>
                </a:lnTo>
                <a:lnTo>
                  <a:pt x="16738" y="6662"/>
                </a:lnTo>
                <a:lnTo>
                  <a:pt x="12243" y="3331"/>
                </a:lnTo>
                <a:lnTo>
                  <a:pt x="6664" y="1115"/>
                </a:lnTo>
                <a:lnTo>
                  <a:pt x="2324" y="0"/>
                </a:lnTo>
                <a:lnTo>
                  <a:pt x="1084" y="6662"/>
                </a:lnTo>
                <a:lnTo>
                  <a:pt x="0" y="16670"/>
                </a:lnTo>
                <a:lnTo>
                  <a:pt x="1084" y="25563"/>
                </a:lnTo>
                <a:lnTo>
                  <a:pt x="7904" y="2999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232782" y="1834686"/>
            <a:ext cx="620408" cy="201117"/>
          </a:xfrm>
          <a:custGeom>
            <a:avLst/>
            <a:gdLst/>
            <a:ahLst/>
            <a:cxnLst/>
            <a:rect l="l" t="t" r="r" b="b"/>
            <a:pathLst>
              <a:path w="620408" h="201117">
                <a:moveTo>
                  <a:pt x="443724" y="189992"/>
                </a:moveTo>
                <a:lnTo>
                  <a:pt x="456123" y="191108"/>
                </a:lnTo>
                <a:lnTo>
                  <a:pt x="470537" y="191108"/>
                </a:lnTo>
                <a:lnTo>
                  <a:pt x="485105" y="192223"/>
                </a:lnTo>
                <a:lnTo>
                  <a:pt x="515328" y="192223"/>
                </a:lnTo>
                <a:lnTo>
                  <a:pt x="529896" y="191108"/>
                </a:lnTo>
                <a:lnTo>
                  <a:pt x="544310" y="189992"/>
                </a:lnTo>
                <a:lnTo>
                  <a:pt x="556709" y="186661"/>
                </a:lnTo>
                <a:lnTo>
                  <a:pt x="564458" y="184446"/>
                </a:lnTo>
                <a:lnTo>
                  <a:pt x="572362" y="181115"/>
                </a:lnTo>
                <a:lnTo>
                  <a:pt x="581197" y="176668"/>
                </a:lnTo>
                <a:lnTo>
                  <a:pt x="589101" y="171106"/>
                </a:lnTo>
                <a:lnTo>
                  <a:pt x="596850" y="165560"/>
                </a:lnTo>
                <a:lnTo>
                  <a:pt x="604754" y="159998"/>
                </a:lnTo>
                <a:lnTo>
                  <a:pt x="610334" y="153336"/>
                </a:lnTo>
                <a:lnTo>
                  <a:pt x="614829" y="146674"/>
                </a:lnTo>
                <a:lnTo>
                  <a:pt x="616998" y="139996"/>
                </a:lnTo>
                <a:lnTo>
                  <a:pt x="619168" y="131118"/>
                </a:lnTo>
                <a:lnTo>
                  <a:pt x="620408" y="121110"/>
                </a:lnTo>
                <a:lnTo>
                  <a:pt x="620408" y="112217"/>
                </a:lnTo>
                <a:lnTo>
                  <a:pt x="618083" y="108886"/>
                </a:lnTo>
                <a:lnTo>
                  <a:pt x="604754" y="86668"/>
                </a:lnTo>
                <a:lnTo>
                  <a:pt x="589101" y="78891"/>
                </a:lnTo>
                <a:lnTo>
                  <a:pt x="573447" y="75560"/>
                </a:lnTo>
                <a:lnTo>
                  <a:pt x="556709" y="75560"/>
                </a:lnTo>
                <a:lnTo>
                  <a:pt x="541055" y="76675"/>
                </a:lnTo>
                <a:lnTo>
                  <a:pt x="524162" y="80006"/>
                </a:lnTo>
                <a:lnTo>
                  <a:pt x="507423" y="83337"/>
                </a:lnTo>
                <a:lnTo>
                  <a:pt x="490685" y="85553"/>
                </a:lnTo>
                <a:lnTo>
                  <a:pt x="475031" y="86668"/>
                </a:lnTo>
                <a:lnTo>
                  <a:pt x="472861" y="84453"/>
                </a:lnTo>
                <a:lnTo>
                  <a:pt x="468367" y="82222"/>
                </a:lnTo>
                <a:lnTo>
                  <a:pt x="462787" y="80006"/>
                </a:lnTo>
                <a:lnTo>
                  <a:pt x="458293" y="78891"/>
                </a:lnTo>
                <a:lnTo>
                  <a:pt x="457208" y="74444"/>
                </a:lnTo>
                <a:lnTo>
                  <a:pt x="456123" y="69998"/>
                </a:lnTo>
                <a:lnTo>
                  <a:pt x="454883" y="65551"/>
                </a:lnTo>
                <a:lnTo>
                  <a:pt x="453798" y="61120"/>
                </a:lnTo>
                <a:lnTo>
                  <a:pt x="448219" y="61120"/>
                </a:lnTo>
                <a:lnTo>
                  <a:pt x="442639" y="62220"/>
                </a:lnTo>
                <a:lnTo>
                  <a:pt x="437060" y="64451"/>
                </a:lnTo>
                <a:lnTo>
                  <a:pt x="434890" y="66667"/>
                </a:lnTo>
                <a:lnTo>
                  <a:pt x="409162" y="66667"/>
                </a:lnTo>
                <a:lnTo>
                  <a:pt x="399088" y="65551"/>
                </a:lnTo>
                <a:lnTo>
                  <a:pt x="387929" y="65551"/>
                </a:lnTo>
                <a:lnTo>
                  <a:pt x="378940" y="63336"/>
                </a:lnTo>
                <a:lnTo>
                  <a:pt x="372276" y="62220"/>
                </a:lnTo>
                <a:lnTo>
                  <a:pt x="368866" y="60005"/>
                </a:lnTo>
                <a:lnTo>
                  <a:pt x="362202" y="60005"/>
                </a:lnTo>
                <a:lnTo>
                  <a:pt x="358792" y="56674"/>
                </a:lnTo>
                <a:lnTo>
                  <a:pt x="358792" y="61120"/>
                </a:lnTo>
                <a:lnTo>
                  <a:pt x="359877" y="61120"/>
                </a:lnTo>
                <a:lnTo>
                  <a:pt x="362202" y="64451"/>
                </a:lnTo>
                <a:lnTo>
                  <a:pt x="362202" y="93330"/>
                </a:lnTo>
                <a:lnTo>
                  <a:pt x="361117" y="102224"/>
                </a:lnTo>
                <a:lnTo>
                  <a:pt x="358792" y="110001"/>
                </a:lnTo>
                <a:lnTo>
                  <a:pt x="354297" y="119994"/>
                </a:lnTo>
                <a:lnTo>
                  <a:pt x="351043" y="128887"/>
                </a:lnTo>
                <a:lnTo>
                  <a:pt x="349958" y="134449"/>
                </a:lnTo>
                <a:lnTo>
                  <a:pt x="342053" y="137780"/>
                </a:lnTo>
                <a:lnTo>
                  <a:pt x="335389" y="139996"/>
                </a:lnTo>
                <a:lnTo>
                  <a:pt x="315241" y="139996"/>
                </a:lnTo>
                <a:lnTo>
                  <a:pt x="308576" y="138896"/>
                </a:lnTo>
                <a:lnTo>
                  <a:pt x="301757" y="137780"/>
                </a:lnTo>
                <a:lnTo>
                  <a:pt x="294008" y="137780"/>
                </a:lnTo>
                <a:lnTo>
                  <a:pt x="290598" y="135549"/>
                </a:lnTo>
                <a:lnTo>
                  <a:pt x="286103" y="133334"/>
                </a:lnTo>
                <a:lnTo>
                  <a:pt x="281764" y="131118"/>
                </a:lnTo>
                <a:lnTo>
                  <a:pt x="276184" y="130003"/>
                </a:lnTo>
                <a:lnTo>
                  <a:pt x="271690" y="127772"/>
                </a:lnTo>
                <a:lnTo>
                  <a:pt x="266110" y="125556"/>
                </a:lnTo>
                <a:lnTo>
                  <a:pt x="261616" y="124441"/>
                </a:lnTo>
                <a:lnTo>
                  <a:pt x="258206" y="122225"/>
                </a:lnTo>
                <a:lnTo>
                  <a:pt x="254951" y="123341"/>
                </a:lnTo>
                <a:lnTo>
                  <a:pt x="253711" y="126672"/>
                </a:lnTo>
                <a:lnTo>
                  <a:pt x="252627" y="131118"/>
                </a:lnTo>
                <a:lnTo>
                  <a:pt x="250457" y="134449"/>
                </a:lnTo>
                <a:lnTo>
                  <a:pt x="245962" y="137780"/>
                </a:lnTo>
                <a:lnTo>
                  <a:pt x="239298" y="138896"/>
                </a:lnTo>
                <a:lnTo>
                  <a:pt x="232478" y="138896"/>
                </a:lnTo>
                <a:lnTo>
                  <a:pt x="225814" y="136665"/>
                </a:lnTo>
                <a:lnTo>
                  <a:pt x="219150" y="133334"/>
                </a:lnTo>
                <a:lnTo>
                  <a:pt x="213570" y="128887"/>
                </a:lnTo>
                <a:lnTo>
                  <a:pt x="207991" y="124441"/>
                </a:lnTo>
                <a:lnTo>
                  <a:pt x="205666" y="118894"/>
                </a:lnTo>
                <a:lnTo>
                  <a:pt x="195592" y="107786"/>
                </a:lnTo>
                <a:lnTo>
                  <a:pt x="186758" y="91115"/>
                </a:lnTo>
                <a:lnTo>
                  <a:pt x="179938" y="73329"/>
                </a:lnTo>
                <a:lnTo>
                  <a:pt x="176683" y="57789"/>
                </a:lnTo>
                <a:lnTo>
                  <a:pt x="175599" y="60005"/>
                </a:lnTo>
                <a:lnTo>
                  <a:pt x="173274" y="63336"/>
                </a:lnTo>
                <a:lnTo>
                  <a:pt x="168779" y="66667"/>
                </a:lnTo>
                <a:lnTo>
                  <a:pt x="164285" y="74444"/>
                </a:lnTo>
                <a:lnTo>
                  <a:pt x="158705" y="82222"/>
                </a:lnTo>
                <a:lnTo>
                  <a:pt x="154365" y="85553"/>
                </a:lnTo>
                <a:lnTo>
                  <a:pt x="138712" y="91115"/>
                </a:lnTo>
                <a:lnTo>
                  <a:pt x="130808" y="93330"/>
                </a:lnTo>
                <a:lnTo>
                  <a:pt x="123058" y="94446"/>
                </a:lnTo>
                <a:lnTo>
                  <a:pt x="115154" y="93330"/>
                </a:lnTo>
                <a:lnTo>
                  <a:pt x="106165" y="93330"/>
                </a:lnTo>
                <a:lnTo>
                  <a:pt x="105080" y="92230"/>
                </a:lnTo>
                <a:lnTo>
                  <a:pt x="101825" y="88884"/>
                </a:lnTo>
                <a:lnTo>
                  <a:pt x="98416" y="87784"/>
                </a:lnTo>
                <a:lnTo>
                  <a:pt x="96246" y="85553"/>
                </a:lnTo>
                <a:lnTo>
                  <a:pt x="92836" y="82222"/>
                </a:lnTo>
                <a:lnTo>
                  <a:pt x="90511" y="78891"/>
                </a:lnTo>
                <a:lnTo>
                  <a:pt x="87257" y="78891"/>
                </a:lnTo>
                <a:lnTo>
                  <a:pt x="86172" y="75560"/>
                </a:lnTo>
                <a:lnTo>
                  <a:pt x="83847" y="72229"/>
                </a:lnTo>
                <a:lnTo>
                  <a:pt x="81677" y="68898"/>
                </a:lnTo>
                <a:lnTo>
                  <a:pt x="80592" y="65551"/>
                </a:lnTo>
                <a:lnTo>
                  <a:pt x="79352" y="63336"/>
                </a:lnTo>
                <a:lnTo>
                  <a:pt x="76098" y="46665"/>
                </a:lnTo>
                <a:lnTo>
                  <a:pt x="78267" y="24448"/>
                </a:lnTo>
                <a:lnTo>
                  <a:pt x="83847" y="6677"/>
                </a:lnTo>
                <a:lnTo>
                  <a:pt x="86172" y="0"/>
                </a:lnTo>
                <a:lnTo>
                  <a:pt x="81677" y="5562"/>
                </a:lnTo>
                <a:lnTo>
                  <a:pt x="77182" y="11124"/>
                </a:lnTo>
                <a:lnTo>
                  <a:pt x="71603" y="17786"/>
                </a:lnTo>
                <a:lnTo>
                  <a:pt x="66023" y="23332"/>
                </a:lnTo>
                <a:lnTo>
                  <a:pt x="60444" y="25563"/>
                </a:lnTo>
                <a:lnTo>
                  <a:pt x="53780" y="27779"/>
                </a:lnTo>
                <a:lnTo>
                  <a:pt x="46960" y="28894"/>
                </a:lnTo>
                <a:lnTo>
                  <a:pt x="33631" y="28894"/>
                </a:lnTo>
                <a:lnTo>
                  <a:pt x="26812" y="27779"/>
                </a:lnTo>
                <a:lnTo>
                  <a:pt x="13483" y="27779"/>
                </a:lnTo>
                <a:lnTo>
                  <a:pt x="11158" y="26679"/>
                </a:lnTo>
                <a:lnTo>
                  <a:pt x="7904" y="23332"/>
                </a:lnTo>
                <a:lnTo>
                  <a:pt x="3409" y="20001"/>
                </a:lnTo>
                <a:lnTo>
                  <a:pt x="0" y="18901"/>
                </a:lnTo>
                <a:lnTo>
                  <a:pt x="4494" y="23332"/>
                </a:lnTo>
                <a:lnTo>
                  <a:pt x="4494" y="24448"/>
                </a:lnTo>
                <a:lnTo>
                  <a:pt x="6819" y="30010"/>
                </a:lnTo>
                <a:lnTo>
                  <a:pt x="10074" y="36672"/>
                </a:lnTo>
                <a:lnTo>
                  <a:pt x="13483" y="43334"/>
                </a:lnTo>
                <a:lnTo>
                  <a:pt x="15653" y="50012"/>
                </a:lnTo>
                <a:lnTo>
                  <a:pt x="16893" y="68898"/>
                </a:lnTo>
                <a:lnTo>
                  <a:pt x="17978" y="93330"/>
                </a:lnTo>
                <a:lnTo>
                  <a:pt x="20148" y="117779"/>
                </a:lnTo>
                <a:lnTo>
                  <a:pt x="29137" y="131118"/>
                </a:lnTo>
                <a:lnTo>
                  <a:pt x="31307" y="134449"/>
                </a:lnTo>
                <a:lnTo>
                  <a:pt x="32547" y="136665"/>
                </a:lnTo>
                <a:lnTo>
                  <a:pt x="29137" y="134449"/>
                </a:lnTo>
                <a:lnTo>
                  <a:pt x="33631" y="137780"/>
                </a:lnTo>
                <a:lnTo>
                  <a:pt x="38126" y="141111"/>
                </a:lnTo>
                <a:lnTo>
                  <a:pt x="39211" y="144443"/>
                </a:lnTo>
                <a:lnTo>
                  <a:pt x="43706" y="148889"/>
                </a:lnTo>
                <a:lnTo>
                  <a:pt x="49285" y="148889"/>
                </a:lnTo>
                <a:lnTo>
                  <a:pt x="60444" y="150005"/>
                </a:lnTo>
                <a:lnTo>
                  <a:pt x="71603" y="150005"/>
                </a:lnTo>
                <a:lnTo>
                  <a:pt x="84932" y="148889"/>
                </a:lnTo>
                <a:lnTo>
                  <a:pt x="97331" y="147774"/>
                </a:lnTo>
                <a:lnTo>
                  <a:pt x="109575" y="146674"/>
                </a:lnTo>
                <a:lnTo>
                  <a:pt x="123058" y="145558"/>
                </a:lnTo>
                <a:lnTo>
                  <a:pt x="134217" y="146674"/>
                </a:lnTo>
                <a:lnTo>
                  <a:pt x="145376" y="148889"/>
                </a:lnTo>
                <a:lnTo>
                  <a:pt x="149871" y="150005"/>
                </a:lnTo>
                <a:lnTo>
                  <a:pt x="154365" y="151105"/>
                </a:lnTo>
                <a:lnTo>
                  <a:pt x="159945" y="153336"/>
                </a:lnTo>
                <a:lnTo>
                  <a:pt x="166609" y="155551"/>
                </a:lnTo>
                <a:lnTo>
                  <a:pt x="172189" y="157782"/>
                </a:lnTo>
                <a:lnTo>
                  <a:pt x="177768" y="159998"/>
                </a:lnTo>
                <a:lnTo>
                  <a:pt x="182263" y="163329"/>
                </a:lnTo>
                <a:lnTo>
                  <a:pt x="185518" y="166660"/>
                </a:lnTo>
                <a:lnTo>
                  <a:pt x="187842" y="166660"/>
                </a:lnTo>
                <a:lnTo>
                  <a:pt x="191252" y="171106"/>
                </a:lnTo>
                <a:lnTo>
                  <a:pt x="191252" y="175553"/>
                </a:lnTo>
                <a:lnTo>
                  <a:pt x="188927" y="175553"/>
                </a:lnTo>
                <a:lnTo>
                  <a:pt x="188927" y="181115"/>
                </a:lnTo>
                <a:lnTo>
                  <a:pt x="190012" y="186661"/>
                </a:lnTo>
                <a:lnTo>
                  <a:pt x="192337" y="192223"/>
                </a:lnTo>
                <a:lnTo>
                  <a:pt x="194507" y="195555"/>
                </a:lnTo>
                <a:lnTo>
                  <a:pt x="195592" y="196670"/>
                </a:lnTo>
                <a:lnTo>
                  <a:pt x="199001" y="201117"/>
                </a:lnTo>
                <a:lnTo>
                  <a:pt x="205666" y="201117"/>
                </a:lnTo>
                <a:lnTo>
                  <a:pt x="212485" y="200001"/>
                </a:lnTo>
                <a:lnTo>
                  <a:pt x="220234" y="200001"/>
                </a:lnTo>
                <a:lnTo>
                  <a:pt x="226899" y="198886"/>
                </a:lnTo>
                <a:lnTo>
                  <a:pt x="233718" y="197770"/>
                </a:lnTo>
                <a:lnTo>
                  <a:pt x="240383" y="196670"/>
                </a:lnTo>
                <a:lnTo>
                  <a:pt x="247047" y="196670"/>
                </a:lnTo>
                <a:lnTo>
                  <a:pt x="253711" y="195555"/>
                </a:lnTo>
                <a:lnTo>
                  <a:pt x="264870" y="193339"/>
                </a:lnTo>
                <a:lnTo>
                  <a:pt x="276184" y="192223"/>
                </a:lnTo>
                <a:lnTo>
                  <a:pt x="288428" y="191108"/>
                </a:lnTo>
                <a:lnTo>
                  <a:pt x="299587" y="189992"/>
                </a:lnTo>
                <a:lnTo>
                  <a:pt x="311831" y="188892"/>
                </a:lnTo>
                <a:lnTo>
                  <a:pt x="324230" y="188892"/>
                </a:lnTo>
                <a:lnTo>
                  <a:pt x="335389" y="187777"/>
                </a:lnTo>
                <a:lnTo>
                  <a:pt x="396763" y="187777"/>
                </a:lnTo>
                <a:lnTo>
                  <a:pt x="408077" y="188892"/>
                </a:lnTo>
                <a:lnTo>
                  <a:pt x="432565" y="188892"/>
                </a:lnTo>
                <a:lnTo>
                  <a:pt x="443724" y="18999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389318" y="1891360"/>
            <a:ext cx="30222" cy="58889"/>
          </a:xfrm>
          <a:custGeom>
            <a:avLst/>
            <a:gdLst/>
            <a:ahLst/>
            <a:cxnLst/>
            <a:rect l="l" t="t" r="r" b="b"/>
            <a:pathLst>
              <a:path w="30222" h="58889">
                <a:moveTo>
                  <a:pt x="3409" y="55543"/>
                </a:moveTo>
                <a:lnTo>
                  <a:pt x="4494" y="58889"/>
                </a:lnTo>
                <a:lnTo>
                  <a:pt x="10074" y="57774"/>
                </a:lnTo>
                <a:lnTo>
                  <a:pt x="14568" y="53327"/>
                </a:lnTo>
                <a:lnTo>
                  <a:pt x="19063" y="49996"/>
                </a:lnTo>
                <a:lnTo>
                  <a:pt x="23402" y="48881"/>
                </a:lnTo>
                <a:lnTo>
                  <a:pt x="25727" y="41103"/>
                </a:lnTo>
                <a:lnTo>
                  <a:pt x="28982" y="27779"/>
                </a:lnTo>
                <a:lnTo>
                  <a:pt x="30222" y="16655"/>
                </a:lnTo>
                <a:lnTo>
                  <a:pt x="26812" y="11108"/>
                </a:lnTo>
                <a:lnTo>
                  <a:pt x="23402" y="7777"/>
                </a:lnTo>
                <a:lnTo>
                  <a:pt x="19063" y="5546"/>
                </a:lnTo>
                <a:lnTo>
                  <a:pt x="15653" y="4446"/>
                </a:lnTo>
                <a:lnTo>
                  <a:pt x="12243" y="3331"/>
                </a:lnTo>
                <a:lnTo>
                  <a:pt x="8989" y="0"/>
                </a:lnTo>
                <a:lnTo>
                  <a:pt x="6664" y="12224"/>
                </a:lnTo>
                <a:lnTo>
                  <a:pt x="2169" y="27779"/>
                </a:lnTo>
                <a:lnTo>
                  <a:pt x="0" y="43334"/>
                </a:lnTo>
                <a:lnTo>
                  <a:pt x="3409" y="5554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535780" y="1733593"/>
            <a:ext cx="177613" cy="205532"/>
          </a:xfrm>
          <a:custGeom>
            <a:avLst/>
            <a:gdLst/>
            <a:ahLst/>
            <a:cxnLst/>
            <a:rect l="l" t="t" r="r" b="b"/>
            <a:pathLst>
              <a:path w="177613" h="205532">
                <a:moveTo>
                  <a:pt x="13328" y="94430"/>
                </a:moveTo>
                <a:lnTo>
                  <a:pt x="6664" y="92215"/>
                </a:lnTo>
                <a:lnTo>
                  <a:pt x="0" y="91099"/>
                </a:lnTo>
                <a:lnTo>
                  <a:pt x="2169" y="95546"/>
                </a:lnTo>
                <a:lnTo>
                  <a:pt x="6664" y="99993"/>
                </a:lnTo>
                <a:lnTo>
                  <a:pt x="7749" y="103324"/>
                </a:lnTo>
                <a:lnTo>
                  <a:pt x="10074" y="107770"/>
                </a:lnTo>
                <a:lnTo>
                  <a:pt x="13328" y="112217"/>
                </a:lnTo>
                <a:lnTo>
                  <a:pt x="15653" y="114432"/>
                </a:lnTo>
                <a:lnTo>
                  <a:pt x="17823" y="117763"/>
                </a:lnTo>
                <a:lnTo>
                  <a:pt x="18908" y="121094"/>
                </a:lnTo>
                <a:lnTo>
                  <a:pt x="21233" y="125541"/>
                </a:lnTo>
                <a:lnTo>
                  <a:pt x="22317" y="128872"/>
                </a:lnTo>
                <a:lnTo>
                  <a:pt x="32392" y="135549"/>
                </a:lnTo>
                <a:lnTo>
                  <a:pt x="39056" y="145543"/>
                </a:lnTo>
                <a:lnTo>
                  <a:pt x="45720" y="156651"/>
                </a:lnTo>
                <a:lnTo>
                  <a:pt x="52540" y="164429"/>
                </a:lnTo>
                <a:lnTo>
                  <a:pt x="53625" y="166644"/>
                </a:lnTo>
                <a:lnTo>
                  <a:pt x="56879" y="172206"/>
                </a:lnTo>
                <a:lnTo>
                  <a:pt x="59204" y="177768"/>
                </a:lnTo>
                <a:lnTo>
                  <a:pt x="60289" y="179984"/>
                </a:lnTo>
                <a:lnTo>
                  <a:pt x="65869" y="181099"/>
                </a:lnTo>
                <a:lnTo>
                  <a:pt x="72533" y="183315"/>
                </a:lnTo>
                <a:lnTo>
                  <a:pt x="80437" y="185546"/>
                </a:lnTo>
                <a:lnTo>
                  <a:pt x="89426" y="188877"/>
                </a:lnTo>
                <a:lnTo>
                  <a:pt x="97176" y="193324"/>
                </a:lnTo>
                <a:lnTo>
                  <a:pt x="105080" y="196655"/>
                </a:lnTo>
                <a:lnTo>
                  <a:pt x="112829" y="198870"/>
                </a:lnTo>
                <a:lnTo>
                  <a:pt x="118409" y="201101"/>
                </a:lnTo>
                <a:lnTo>
                  <a:pt x="121818" y="205532"/>
                </a:lnTo>
                <a:lnTo>
                  <a:pt x="125073" y="203317"/>
                </a:lnTo>
                <a:lnTo>
                  <a:pt x="128483" y="199986"/>
                </a:lnTo>
                <a:lnTo>
                  <a:pt x="130653" y="196655"/>
                </a:lnTo>
                <a:lnTo>
                  <a:pt x="134062" y="193324"/>
                </a:lnTo>
                <a:lnTo>
                  <a:pt x="137472" y="191092"/>
                </a:lnTo>
                <a:lnTo>
                  <a:pt x="139642" y="186646"/>
                </a:lnTo>
                <a:lnTo>
                  <a:pt x="144136" y="181099"/>
                </a:lnTo>
                <a:lnTo>
                  <a:pt x="149716" y="175537"/>
                </a:lnTo>
                <a:lnTo>
                  <a:pt x="151886" y="171091"/>
                </a:lnTo>
                <a:lnTo>
                  <a:pt x="156380" y="167760"/>
                </a:lnTo>
                <a:lnTo>
                  <a:pt x="158705" y="164429"/>
                </a:lnTo>
                <a:lnTo>
                  <a:pt x="164285" y="159982"/>
                </a:lnTo>
                <a:lnTo>
                  <a:pt x="169864" y="151105"/>
                </a:lnTo>
                <a:lnTo>
                  <a:pt x="173119" y="141096"/>
                </a:lnTo>
                <a:lnTo>
                  <a:pt x="175444" y="134434"/>
                </a:lnTo>
                <a:lnTo>
                  <a:pt x="177613" y="122210"/>
                </a:lnTo>
                <a:lnTo>
                  <a:pt x="176528" y="109986"/>
                </a:lnTo>
                <a:lnTo>
                  <a:pt x="173119" y="98877"/>
                </a:lnTo>
                <a:lnTo>
                  <a:pt x="172034" y="86653"/>
                </a:lnTo>
                <a:lnTo>
                  <a:pt x="168779" y="94430"/>
                </a:lnTo>
                <a:lnTo>
                  <a:pt x="163045" y="99993"/>
                </a:lnTo>
                <a:lnTo>
                  <a:pt x="156380" y="104439"/>
                </a:lnTo>
                <a:lnTo>
                  <a:pt x="148631" y="107770"/>
                </a:lnTo>
                <a:lnTo>
                  <a:pt x="148631" y="109986"/>
                </a:lnTo>
                <a:lnTo>
                  <a:pt x="147546" y="113317"/>
                </a:lnTo>
                <a:lnTo>
                  <a:pt x="144136" y="116648"/>
                </a:lnTo>
                <a:lnTo>
                  <a:pt x="140727" y="122210"/>
                </a:lnTo>
                <a:lnTo>
                  <a:pt x="132977" y="126656"/>
                </a:lnTo>
                <a:lnTo>
                  <a:pt x="123988" y="129987"/>
                </a:lnTo>
                <a:lnTo>
                  <a:pt x="118409" y="131103"/>
                </a:lnTo>
                <a:lnTo>
                  <a:pt x="119494" y="104439"/>
                </a:lnTo>
                <a:lnTo>
                  <a:pt x="119494" y="77760"/>
                </a:lnTo>
                <a:lnTo>
                  <a:pt x="116239" y="51096"/>
                </a:lnTo>
                <a:lnTo>
                  <a:pt x="108335" y="25548"/>
                </a:lnTo>
                <a:lnTo>
                  <a:pt x="105080" y="19986"/>
                </a:lnTo>
                <a:lnTo>
                  <a:pt x="100585" y="13324"/>
                </a:lnTo>
                <a:lnTo>
                  <a:pt x="96091" y="5546"/>
                </a:lnTo>
                <a:lnTo>
                  <a:pt x="93766" y="0"/>
                </a:lnTo>
                <a:lnTo>
                  <a:pt x="89426" y="0"/>
                </a:lnTo>
                <a:lnTo>
                  <a:pt x="84932" y="1100"/>
                </a:lnTo>
                <a:lnTo>
                  <a:pt x="81522" y="3331"/>
                </a:lnTo>
                <a:lnTo>
                  <a:pt x="78112" y="3331"/>
                </a:lnTo>
                <a:lnTo>
                  <a:pt x="78112" y="43318"/>
                </a:lnTo>
                <a:lnTo>
                  <a:pt x="77027" y="64436"/>
                </a:lnTo>
                <a:lnTo>
                  <a:pt x="73773" y="83322"/>
                </a:lnTo>
                <a:lnTo>
                  <a:pt x="71448" y="87768"/>
                </a:lnTo>
                <a:lnTo>
                  <a:pt x="66953" y="92215"/>
                </a:lnTo>
                <a:lnTo>
                  <a:pt x="63699" y="97762"/>
                </a:lnTo>
                <a:lnTo>
                  <a:pt x="62459" y="102208"/>
                </a:lnTo>
                <a:lnTo>
                  <a:pt x="59204" y="103324"/>
                </a:lnTo>
                <a:lnTo>
                  <a:pt x="55794" y="105539"/>
                </a:lnTo>
                <a:lnTo>
                  <a:pt x="52540" y="108870"/>
                </a:lnTo>
                <a:lnTo>
                  <a:pt x="51300" y="112217"/>
                </a:lnTo>
                <a:lnTo>
                  <a:pt x="44635" y="111101"/>
                </a:lnTo>
                <a:lnTo>
                  <a:pt x="37971" y="108870"/>
                </a:lnTo>
                <a:lnTo>
                  <a:pt x="32392" y="105539"/>
                </a:lnTo>
                <a:lnTo>
                  <a:pt x="25727" y="101093"/>
                </a:lnTo>
                <a:lnTo>
                  <a:pt x="19993" y="97762"/>
                </a:lnTo>
                <a:lnTo>
                  <a:pt x="13328" y="9443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8165829" y="1701367"/>
            <a:ext cx="176528" cy="211094"/>
          </a:xfrm>
          <a:custGeom>
            <a:avLst/>
            <a:gdLst/>
            <a:ahLst/>
            <a:cxnLst/>
            <a:rect l="l" t="t" r="r" b="b"/>
            <a:pathLst>
              <a:path w="176528" h="211094">
                <a:moveTo>
                  <a:pt x="26812" y="43334"/>
                </a:moveTo>
                <a:lnTo>
                  <a:pt x="23402" y="32225"/>
                </a:lnTo>
                <a:lnTo>
                  <a:pt x="20148" y="22217"/>
                </a:lnTo>
                <a:lnTo>
                  <a:pt x="14413" y="12224"/>
                </a:lnTo>
                <a:lnTo>
                  <a:pt x="4494" y="3331"/>
                </a:lnTo>
                <a:lnTo>
                  <a:pt x="0" y="22217"/>
                </a:lnTo>
                <a:lnTo>
                  <a:pt x="0" y="40003"/>
                </a:lnTo>
                <a:lnTo>
                  <a:pt x="3254" y="57774"/>
                </a:lnTo>
                <a:lnTo>
                  <a:pt x="10074" y="75544"/>
                </a:lnTo>
                <a:lnTo>
                  <a:pt x="16738" y="92215"/>
                </a:lnTo>
                <a:lnTo>
                  <a:pt x="25727" y="108886"/>
                </a:lnTo>
                <a:lnTo>
                  <a:pt x="33476" y="125541"/>
                </a:lnTo>
                <a:lnTo>
                  <a:pt x="41381" y="142211"/>
                </a:lnTo>
                <a:lnTo>
                  <a:pt x="43551" y="145543"/>
                </a:lnTo>
                <a:lnTo>
                  <a:pt x="49130" y="148874"/>
                </a:lnTo>
                <a:lnTo>
                  <a:pt x="54710" y="153320"/>
                </a:lnTo>
                <a:lnTo>
                  <a:pt x="62614" y="156651"/>
                </a:lnTo>
                <a:lnTo>
                  <a:pt x="69278" y="161098"/>
                </a:lnTo>
                <a:lnTo>
                  <a:pt x="77027" y="165544"/>
                </a:lnTo>
                <a:lnTo>
                  <a:pt x="82607" y="168875"/>
                </a:lnTo>
                <a:lnTo>
                  <a:pt x="87102" y="172206"/>
                </a:lnTo>
                <a:lnTo>
                  <a:pt x="89426" y="173322"/>
                </a:lnTo>
                <a:lnTo>
                  <a:pt x="96091" y="176653"/>
                </a:lnTo>
                <a:lnTo>
                  <a:pt x="102755" y="179984"/>
                </a:lnTo>
                <a:lnTo>
                  <a:pt x="108335" y="181099"/>
                </a:lnTo>
                <a:lnTo>
                  <a:pt x="110659" y="187761"/>
                </a:lnTo>
                <a:lnTo>
                  <a:pt x="117324" y="195539"/>
                </a:lnTo>
                <a:lnTo>
                  <a:pt x="122903" y="203317"/>
                </a:lnTo>
                <a:lnTo>
                  <a:pt x="125073" y="211094"/>
                </a:lnTo>
                <a:lnTo>
                  <a:pt x="128483" y="199986"/>
                </a:lnTo>
                <a:lnTo>
                  <a:pt x="130653" y="186661"/>
                </a:lnTo>
                <a:lnTo>
                  <a:pt x="134062" y="174437"/>
                </a:lnTo>
                <a:lnTo>
                  <a:pt x="138557" y="163329"/>
                </a:lnTo>
                <a:lnTo>
                  <a:pt x="139642" y="163329"/>
                </a:lnTo>
                <a:lnTo>
                  <a:pt x="141967" y="157767"/>
                </a:lnTo>
                <a:lnTo>
                  <a:pt x="150801" y="148874"/>
                </a:lnTo>
                <a:lnTo>
                  <a:pt x="160875" y="128887"/>
                </a:lnTo>
                <a:lnTo>
                  <a:pt x="168779" y="107770"/>
                </a:lnTo>
                <a:lnTo>
                  <a:pt x="172034" y="97777"/>
                </a:lnTo>
                <a:lnTo>
                  <a:pt x="173119" y="97777"/>
                </a:lnTo>
                <a:lnTo>
                  <a:pt x="176528" y="76660"/>
                </a:lnTo>
                <a:lnTo>
                  <a:pt x="175444" y="49996"/>
                </a:lnTo>
                <a:lnTo>
                  <a:pt x="170949" y="24448"/>
                </a:lnTo>
                <a:lnTo>
                  <a:pt x="160875" y="6662"/>
                </a:lnTo>
                <a:lnTo>
                  <a:pt x="160875" y="3331"/>
                </a:lnTo>
                <a:lnTo>
                  <a:pt x="157465" y="2215"/>
                </a:lnTo>
                <a:lnTo>
                  <a:pt x="153126" y="1115"/>
                </a:lnTo>
                <a:lnTo>
                  <a:pt x="148631" y="0"/>
                </a:lnTo>
                <a:lnTo>
                  <a:pt x="145221" y="0"/>
                </a:lnTo>
                <a:lnTo>
                  <a:pt x="145221" y="16670"/>
                </a:lnTo>
                <a:lnTo>
                  <a:pt x="143051" y="35556"/>
                </a:lnTo>
                <a:lnTo>
                  <a:pt x="140727" y="54443"/>
                </a:lnTo>
                <a:lnTo>
                  <a:pt x="136232" y="69998"/>
                </a:lnTo>
                <a:lnTo>
                  <a:pt x="135147" y="73329"/>
                </a:lnTo>
                <a:lnTo>
                  <a:pt x="132977" y="76660"/>
                </a:lnTo>
                <a:lnTo>
                  <a:pt x="131893" y="79991"/>
                </a:lnTo>
                <a:lnTo>
                  <a:pt x="130653" y="83322"/>
                </a:lnTo>
                <a:lnTo>
                  <a:pt x="126313" y="84437"/>
                </a:lnTo>
                <a:lnTo>
                  <a:pt x="120734" y="86653"/>
                </a:lnTo>
                <a:lnTo>
                  <a:pt x="116239" y="89999"/>
                </a:lnTo>
                <a:lnTo>
                  <a:pt x="110659" y="91099"/>
                </a:lnTo>
                <a:lnTo>
                  <a:pt x="107250" y="95546"/>
                </a:lnTo>
                <a:lnTo>
                  <a:pt x="102755" y="96662"/>
                </a:lnTo>
                <a:lnTo>
                  <a:pt x="95006" y="95546"/>
                </a:lnTo>
                <a:lnTo>
                  <a:pt x="87102" y="93330"/>
                </a:lnTo>
                <a:lnTo>
                  <a:pt x="78112" y="91099"/>
                </a:lnTo>
                <a:lnTo>
                  <a:pt x="70363" y="87768"/>
                </a:lnTo>
                <a:lnTo>
                  <a:pt x="64784" y="84437"/>
                </a:lnTo>
                <a:lnTo>
                  <a:pt x="60289" y="83322"/>
                </a:lnTo>
                <a:lnTo>
                  <a:pt x="45720" y="74444"/>
                </a:lnTo>
                <a:lnTo>
                  <a:pt x="35646" y="64436"/>
                </a:lnTo>
                <a:lnTo>
                  <a:pt x="30067" y="54443"/>
                </a:lnTo>
                <a:lnTo>
                  <a:pt x="26812" y="4333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886373" y="2015802"/>
            <a:ext cx="410108" cy="102208"/>
          </a:xfrm>
          <a:custGeom>
            <a:avLst/>
            <a:gdLst/>
            <a:ahLst/>
            <a:cxnLst/>
            <a:rect l="l" t="t" r="r" b="b"/>
            <a:pathLst>
              <a:path w="410108" h="102208">
                <a:moveTo>
                  <a:pt x="8942" y="96662"/>
                </a:moveTo>
                <a:lnTo>
                  <a:pt x="15638" y="86653"/>
                </a:lnTo>
                <a:lnTo>
                  <a:pt x="25696" y="75544"/>
                </a:lnTo>
                <a:lnTo>
                  <a:pt x="36871" y="65551"/>
                </a:lnTo>
                <a:lnTo>
                  <a:pt x="49177" y="57774"/>
                </a:lnTo>
                <a:lnTo>
                  <a:pt x="62583" y="52212"/>
                </a:lnTo>
                <a:lnTo>
                  <a:pt x="74873" y="52212"/>
                </a:lnTo>
                <a:lnTo>
                  <a:pt x="86048" y="57774"/>
                </a:lnTo>
                <a:lnTo>
                  <a:pt x="96106" y="71098"/>
                </a:lnTo>
                <a:lnTo>
                  <a:pt x="80468" y="95546"/>
                </a:lnTo>
                <a:lnTo>
                  <a:pt x="88295" y="97762"/>
                </a:lnTo>
                <a:lnTo>
                  <a:pt x="107296" y="77775"/>
                </a:lnTo>
                <a:lnTo>
                  <a:pt x="121818" y="62220"/>
                </a:lnTo>
                <a:lnTo>
                  <a:pt x="135225" y="52212"/>
                </a:lnTo>
                <a:lnTo>
                  <a:pt x="147531" y="46665"/>
                </a:lnTo>
                <a:lnTo>
                  <a:pt x="160937" y="48881"/>
                </a:lnTo>
                <a:lnTo>
                  <a:pt x="177706" y="55543"/>
                </a:lnTo>
                <a:lnTo>
                  <a:pt x="198862" y="69998"/>
                </a:lnTo>
                <a:lnTo>
                  <a:pt x="225829" y="89984"/>
                </a:lnTo>
                <a:lnTo>
                  <a:pt x="225829" y="102208"/>
                </a:lnTo>
                <a:lnTo>
                  <a:pt x="232494" y="102208"/>
                </a:lnTo>
                <a:lnTo>
                  <a:pt x="238073" y="89984"/>
                </a:lnTo>
                <a:lnTo>
                  <a:pt x="245823" y="79991"/>
                </a:lnTo>
                <a:lnTo>
                  <a:pt x="254812" y="69998"/>
                </a:lnTo>
                <a:lnTo>
                  <a:pt x="263801" y="61105"/>
                </a:lnTo>
                <a:lnTo>
                  <a:pt x="273875" y="53327"/>
                </a:lnTo>
                <a:lnTo>
                  <a:pt x="283949" y="45549"/>
                </a:lnTo>
                <a:lnTo>
                  <a:pt x="295108" y="38887"/>
                </a:lnTo>
                <a:lnTo>
                  <a:pt x="305182" y="31110"/>
                </a:lnTo>
                <a:lnTo>
                  <a:pt x="316341" y="29994"/>
                </a:lnTo>
                <a:lnTo>
                  <a:pt x="329670" y="27763"/>
                </a:lnTo>
                <a:lnTo>
                  <a:pt x="345324" y="24432"/>
                </a:lnTo>
                <a:lnTo>
                  <a:pt x="360977" y="21101"/>
                </a:lnTo>
                <a:lnTo>
                  <a:pt x="376631" y="17770"/>
                </a:lnTo>
                <a:lnTo>
                  <a:pt x="391199" y="13324"/>
                </a:lnTo>
                <a:lnTo>
                  <a:pt x="402358" y="7777"/>
                </a:lnTo>
                <a:lnTo>
                  <a:pt x="410108" y="2215"/>
                </a:lnTo>
                <a:lnTo>
                  <a:pt x="395694" y="1100"/>
                </a:lnTo>
                <a:lnTo>
                  <a:pt x="381125" y="0"/>
                </a:lnTo>
                <a:lnTo>
                  <a:pt x="367642" y="1100"/>
                </a:lnTo>
                <a:lnTo>
                  <a:pt x="355398" y="2215"/>
                </a:lnTo>
                <a:lnTo>
                  <a:pt x="342069" y="4446"/>
                </a:lnTo>
                <a:lnTo>
                  <a:pt x="330755" y="7777"/>
                </a:lnTo>
                <a:lnTo>
                  <a:pt x="319596" y="11108"/>
                </a:lnTo>
                <a:lnTo>
                  <a:pt x="308437" y="16655"/>
                </a:lnTo>
                <a:lnTo>
                  <a:pt x="297278" y="22217"/>
                </a:lnTo>
                <a:lnTo>
                  <a:pt x="287204" y="28879"/>
                </a:lnTo>
                <a:lnTo>
                  <a:pt x="277130" y="35541"/>
                </a:lnTo>
                <a:lnTo>
                  <a:pt x="267056" y="43318"/>
                </a:lnTo>
                <a:lnTo>
                  <a:pt x="258222" y="51096"/>
                </a:lnTo>
                <a:lnTo>
                  <a:pt x="248147" y="61105"/>
                </a:lnTo>
                <a:lnTo>
                  <a:pt x="239158" y="69998"/>
                </a:lnTo>
                <a:lnTo>
                  <a:pt x="230169" y="79991"/>
                </a:lnTo>
                <a:lnTo>
                  <a:pt x="208936" y="65551"/>
                </a:lnTo>
                <a:lnTo>
                  <a:pt x="191113" y="53327"/>
                </a:lnTo>
                <a:lnTo>
                  <a:pt x="176590" y="43318"/>
                </a:lnTo>
                <a:lnTo>
                  <a:pt x="163169" y="36656"/>
                </a:lnTo>
                <a:lnTo>
                  <a:pt x="149762" y="33325"/>
                </a:lnTo>
                <a:lnTo>
                  <a:pt x="136356" y="36656"/>
                </a:lnTo>
                <a:lnTo>
                  <a:pt x="121818" y="44434"/>
                </a:lnTo>
                <a:lnTo>
                  <a:pt x="103933" y="59989"/>
                </a:lnTo>
                <a:lnTo>
                  <a:pt x="86048" y="48881"/>
                </a:lnTo>
                <a:lnTo>
                  <a:pt x="70410" y="43318"/>
                </a:lnTo>
                <a:lnTo>
                  <a:pt x="56988" y="41103"/>
                </a:lnTo>
                <a:lnTo>
                  <a:pt x="44697" y="43318"/>
                </a:lnTo>
                <a:lnTo>
                  <a:pt x="33523" y="49996"/>
                </a:lnTo>
                <a:lnTo>
                  <a:pt x="22348" y="58874"/>
                </a:lnTo>
                <a:lnTo>
                  <a:pt x="11174" y="72213"/>
                </a:lnTo>
                <a:lnTo>
                  <a:pt x="0" y="88884"/>
                </a:lnTo>
                <a:lnTo>
                  <a:pt x="0" y="99993"/>
                </a:lnTo>
                <a:lnTo>
                  <a:pt x="8942" y="9666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899780" y="2214672"/>
            <a:ext cx="213508" cy="37787"/>
          </a:xfrm>
          <a:custGeom>
            <a:avLst/>
            <a:gdLst/>
            <a:ahLst/>
            <a:cxnLst/>
            <a:rect l="l" t="t" r="r" b="b"/>
            <a:pathLst>
              <a:path w="213508" h="37787">
                <a:moveTo>
                  <a:pt x="0" y="4446"/>
                </a:moveTo>
                <a:lnTo>
                  <a:pt x="3347" y="12224"/>
                </a:lnTo>
                <a:lnTo>
                  <a:pt x="14537" y="16670"/>
                </a:lnTo>
                <a:lnTo>
                  <a:pt x="26828" y="21117"/>
                </a:lnTo>
                <a:lnTo>
                  <a:pt x="38002" y="24448"/>
                </a:lnTo>
                <a:lnTo>
                  <a:pt x="50292" y="27779"/>
                </a:lnTo>
                <a:lnTo>
                  <a:pt x="61467" y="30010"/>
                </a:lnTo>
                <a:lnTo>
                  <a:pt x="73773" y="31110"/>
                </a:lnTo>
                <a:lnTo>
                  <a:pt x="97238" y="31110"/>
                </a:lnTo>
                <a:lnTo>
                  <a:pt x="117355" y="33341"/>
                </a:lnTo>
                <a:lnTo>
                  <a:pt x="188865" y="33341"/>
                </a:lnTo>
                <a:lnTo>
                  <a:pt x="192275" y="31110"/>
                </a:lnTo>
                <a:lnTo>
                  <a:pt x="200024" y="37787"/>
                </a:lnTo>
                <a:lnTo>
                  <a:pt x="207929" y="37787"/>
                </a:lnTo>
                <a:lnTo>
                  <a:pt x="213508" y="28894"/>
                </a:lnTo>
                <a:lnTo>
                  <a:pt x="205604" y="23332"/>
                </a:lnTo>
                <a:lnTo>
                  <a:pt x="96122" y="22232"/>
                </a:lnTo>
                <a:lnTo>
                  <a:pt x="84947" y="21117"/>
                </a:lnTo>
                <a:lnTo>
                  <a:pt x="72641" y="20001"/>
                </a:lnTo>
                <a:lnTo>
                  <a:pt x="61467" y="17786"/>
                </a:lnTo>
                <a:lnTo>
                  <a:pt x="50292" y="14455"/>
                </a:lnTo>
                <a:lnTo>
                  <a:pt x="38002" y="11108"/>
                </a:lnTo>
                <a:lnTo>
                  <a:pt x="26828" y="6677"/>
                </a:lnTo>
                <a:lnTo>
                  <a:pt x="15653" y="3331"/>
                </a:lnTo>
                <a:lnTo>
                  <a:pt x="4479" y="0"/>
                </a:lnTo>
                <a:lnTo>
                  <a:pt x="0" y="44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922129" y="2154683"/>
            <a:ext cx="319642" cy="38887"/>
          </a:xfrm>
          <a:custGeom>
            <a:avLst/>
            <a:gdLst/>
            <a:ahLst/>
            <a:cxnLst/>
            <a:rect l="l" t="t" r="r" b="b"/>
            <a:pathLst>
              <a:path w="319642" h="38887">
                <a:moveTo>
                  <a:pt x="10058" y="14439"/>
                </a:moveTo>
                <a:lnTo>
                  <a:pt x="25712" y="11108"/>
                </a:lnTo>
                <a:lnTo>
                  <a:pt x="41365" y="8893"/>
                </a:lnTo>
                <a:lnTo>
                  <a:pt x="58119" y="8893"/>
                </a:lnTo>
                <a:lnTo>
                  <a:pt x="73773" y="11108"/>
                </a:lnTo>
                <a:lnTo>
                  <a:pt x="89411" y="13324"/>
                </a:lnTo>
                <a:lnTo>
                  <a:pt x="105064" y="16670"/>
                </a:lnTo>
                <a:lnTo>
                  <a:pt x="121834" y="20001"/>
                </a:lnTo>
                <a:lnTo>
                  <a:pt x="137472" y="24448"/>
                </a:lnTo>
                <a:lnTo>
                  <a:pt x="153188" y="28879"/>
                </a:lnTo>
                <a:lnTo>
                  <a:pt x="168841" y="32210"/>
                </a:lnTo>
                <a:lnTo>
                  <a:pt x="184340" y="35556"/>
                </a:lnTo>
                <a:lnTo>
                  <a:pt x="201233" y="37772"/>
                </a:lnTo>
                <a:lnTo>
                  <a:pt x="216887" y="38887"/>
                </a:lnTo>
                <a:lnTo>
                  <a:pt x="232540" y="38887"/>
                </a:lnTo>
                <a:lnTo>
                  <a:pt x="248194" y="36656"/>
                </a:lnTo>
                <a:lnTo>
                  <a:pt x="263848" y="33325"/>
                </a:lnTo>
                <a:lnTo>
                  <a:pt x="272682" y="28879"/>
                </a:lnTo>
                <a:lnTo>
                  <a:pt x="314063" y="15555"/>
                </a:lnTo>
                <a:lnTo>
                  <a:pt x="319642" y="4446"/>
                </a:lnTo>
                <a:lnTo>
                  <a:pt x="310653" y="1115"/>
                </a:lnTo>
                <a:lnTo>
                  <a:pt x="308483" y="2215"/>
                </a:lnTo>
                <a:lnTo>
                  <a:pt x="266017" y="18886"/>
                </a:lnTo>
                <a:lnTo>
                  <a:pt x="222466" y="31110"/>
                </a:lnTo>
                <a:lnTo>
                  <a:pt x="172096" y="23332"/>
                </a:lnTo>
                <a:lnTo>
                  <a:pt x="150863" y="14439"/>
                </a:lnTo>
                <a:lnTo>
                  <a:pt x="129645" y="7777"/>
                </a:lnTo>
                <a:lnTo>
                  <a:pt x="108412" y="3331"/>
                </a:lnTo>
                <a:lnTo>
                  <a:pt x="87179" y="1115"/>
                </a:lnTo>
                <a:lnTo>
                  <a:pt x="65946" y="0"/>
                </a:lnTo>
                <a:lnTo>
                  <a:pt x="44713" y="0"/>
                </a:lnTo>
                <a:lnTo>
                  <a:pt x="23480" y="1115"/>
                </a:lnTo>
                <a:lnTo>
                  <a:pt x="2247" y="1115"/>
                </a:lnTo>
                <a:lnTo>
                  <a:pt x="0" y="2215"/>
                </a:lnTo>
                <a:lnTo>
                  <a:pt x="10058" y="1443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027194" y="2293564"/>
            <a:ext cx="656132" cy="266653"/>
          </a:xfrm>
          <a:custGeom>
            <a:avLst/>
            <a:gdLst/>
            <a:ahLst/>
            <a:cxnLst/>
            <a:rect l="l" t="t" r="r" b="b"/>
            <a:pathLst>
              <a:path w="656132" h="266653">
                <a:moveTo>
                  <a:pt x="11174" y="21117"/>
                </a:moveTo>
                <a:lnTo>
                  <a:pt x="23464" y="31110"/>
                </a:lnTo>
                <a:lnTo>
                  <a:pt x="34639" y="40003"/>
                </a:lnTo>
                <a:lnTo>
                  <a:pt x="46883" y="46665"/>
                </a:lnTo>
                <a:lnTo>
                  <a:pt x="58042" y="52212"/>
                </a:lnTo>
                <a:lnTo>
                  <a:pt x="69356" y="55558"/>
                </a:lnTo>
                <a:lnTo>
                  <a:pt x="81600" y="57774"/>
                </a:lnTo>
                <a:lnTo>
                  <a:pt x="103918" y="57774"/>
                </a:lnTo>
                <a:lnTo>
                  <a:pt x="116161" y="55558"/>
                </a:lnTo>
                <a:lnTo>
                  <a:pt x="127475" y="51112"/>
                </a:lnTo>
                <a:lnTo>
                  <a:pt x="138634" y="46665"/>
                </a:lnTo>
                <a:lnTo>
                  <a:pt x="149793" y="41103"/>
                </a:lnTo>
                <a:lnTo>
                  <a:pt x="160952" y="33325"/>
                </a:lnTo>
                <a:lnTo>
                  <a:pt x="171026" y="25548"/>
                </a:lnTo>
                <a:lnTo>
                  <a:pt x="182185" y="16670"/>
                </a:lnTo>
                <a:lnTo>
                  <a:pt x="201249" y="41103"/>
                </a:lnTo>
                <a:lnTo>
                  <a:pt x="219072" y="59989"/>
                </a:lnTo>
                <a:lnTo>
                  <a:pt x="236895" y="73329"/>
                </a:lnTo>
                <a:lnTo>
                  <a:pt x="254874" y="81106"/>
                </a:lnTo>
                <a:lnTo>
                  <a:pt x="273782" y="84437"/>
                </a:lnTo>
                <a:lnTo>
                  <a:pt x="295015" y="83322"/>
                </a:lnTo>
                <a:lnTo>
                  <a:pt x="318573" y="77775"/>
                </a:lnTo>
                <a:lnTo>
                  <a:pt x="345386" y="67767"/>
                </a:lnTo>
                <a:lnTo>
                  <a:pt x="353135" y="88884"/>
                </a:lnTo>
                <a:lnTo>
                  <a:pt x="368788" y="106655"/>
                </a:lnTo>
                <a:lnTo>
                  <a:pt x="388937" y="122210"/>
                </a:lnTo>
                <a:lnTo>
                  <a:pt x="413579" y="133334"/>
                </a:lnTo>
                <a:lnTo>
                  <a:pt x="439307" y="142211"/>
                </a:lnTo>
                <a:lnTo>
                  <a:pt x="464880" y="146658"/>
                </a:lnTo>
                <a:lnTo>
                  <a:pt x="490607" y="148889"/>
                </a:lnTo>
                <a:lnTo>
                  <a:pt x="511840" y="146658"/>
                </a:lnTo>
                <a:lnTo>
                  <a:pt x="524239" y="169991"/>
                </a:lnTo>
                <a:lnTo>
                  <a:pt x="535398" y="192208"/>
                </a:lnTo>
                <a:lnTo>
                  <a:pt x="546557" y="214441"/>
                </a:lnTo>
                <a:lnTo>
                  <a:pt x="559886" y="233327"/>
                </a:lnTo>
                <a:lnTo>
                  <a:pt x="575540" y="248882"/>
                </a:lnTo>
                <a:lnTo>
                  <a:pt x="595688" y="261106"/>
                </a:lnTo>
                <a:lnTo>
                  <a:pt x="622500" y="266653"/>
                </a:lnTo>
                <a:lnTo>
                  <a:pt x="656132" y="265537"/>
                </a:lnTo>
                <a:lnTo>
                  <a:pt x="656132" y="258875"/>
                </a:lnTo>
                <a:lnTo>
                  <a:pt x="623585" y="253329"/>
                </a:lnTo>
                <a:lnTo>
                  <a:pt x="595688" y="242205"/>
                </a:lnTo>
                <a:lnTo>
                  <a:pt x="572285" y="226649"/>
                </a:lnTo>
                <a:lnTo>
                  <a:pt x="554307" y="206663"/>
                </a:lnTo>
                <a:lnTo>
                  <a:pt x="538653" y="183330"/>
                </a:lnTo>
                <a:lnTo>
                  <a:pt x="526409" y="157767"/>
                </a:lnTo>
                <a:lnTo>
                  <a:pt x="518660" y="129987"/>
                </a:lnTo>
                <a:lnTo>
                  <a:pt x="511840" y="101108"/>
                </a:lnTo>
                <a:lnTo>
                  <a:pt x="505176" y="97777"/>
                </a:lnTo>
                <a:lnTo>
                  <a:pt x="505176" y="132218"/>
                </a:lnTo>
                <a:lnTo>
                  <a:pt x="482858" y="139996"/>
                </a:lnTo>
                <a:lnTo>
                  <a:pt x="458215" y="139996"/>
                </a:lnTo>
                <a:lnTo>
                  <a:pt x="433573" y="132218"/>
                </a:lnTo>
                <a:lnTo>
                  <a:pt x="410170" y="119994"/>
                </a:lnTo>
                <a:lnTo>
                  <a:pt x="387852" y="102224"/>
                </a:lnTo>
                <a:lnTo>
                  <a:pt x="368788" y="82222"/>
                </a:lnTo>
                <a:lnTo>
                  <a:pt x="354220" y="59989"/>
                </a:lnTo>
                <a:lnTo>
                  <a:pt x="346470" y="36656"/>
                </a:lnTo>
                <a:lnTo>
                  <a:pt x="340891" y="33325"/>
                </a:lnTo>
                <a:lnTo>
                  <a:pt x="340891" y="56658"/>
                </a:lnTo>
                <a:lnTo>
                  <a:pt x="337481" y="57774"/>
                </a:lnTo>
                <a:lnTo>
                  <a:pt x="318573" y="69998"/>
                </a:lnTo>
                <a:lnTo>
                  <a:pt x="299510" y="75544"/>
                </a:lnTo>
                <a:lnTo>
                  <a:pt x="282771" y="76660"/>
                </a:lnTo>
                <a:lnTo>
                  <a:pt x="264948" y="72213"/>
                </a:lnTo>
                <a:lnTo>
                  <a:pt x="248054" y="64436"/>
                </a:lnTo>
                <a:lnTo>
                  <a:pt x="232401" y="53327"/>
                </a:lnTo>
                <a:lnTo>
                  <a:pt x="216747" y="41103"/>
                </a:lnTo>
                <a:lnTo>
                  <a:pt x="201249" y="26663"/>
                </a:lnTo>
                <a:lnTo>
                  <a:pt x="196754" y="17770"/>
                </a:lnTo>
                <a:lnTo>
                  <a:pt x="192260" y="11108"/>
                </a:lnTo>
                <a:lnTo>
                  <a:pt x="186680" y="5562"/>
                </a:lnTo>
                <a:lnTo>
                  <a:pt x="178776" y="0"/>
                </a:lnTo>
                <a:lnTo>
                  <a:pt x="175521" y="7777"/>
                </a:lnTo>
                <a:lnTo>
                  <a:pt x="177691" y="9993"/>
                </a:lnTo>
                <a:lnTo>
                  <a:pt x="163122" y="21117"/>
                </a:lnTo>
                <a:lnTo>
                  <a:pt x="147469" y="31110"/>
                </a:lnTo>
                <a:lnTo>
                  <a:pt x="133055" y="36656"/>
                </a:lnTo>
                <a:lnTo>
                  <a:pt x="117401" y="41103"/>
                </a:lnTo>
                <a:lnTo>
                  <a:pt x="100663" y="43334"/>
                </a:lnTo>
                <a:lnTo>
                  <a:pt x="83769" y="43334"/>
                </a:lnTo>
                <a:lnTo>
                  <a:pt x="64861" y="41103"/>
                </a:lnTo>
                <a:lnTo>
                  <a:pt x="44713" y="36656"/>
                </a:lnTo>
                <a:lnTo>
                  <a:pt x="38002" y="32225"/>
                </a:lnTo>
                <a:lnTo>
                  <a:pt x="32407" y="27779"/>
                </a:lnTo>
                <a:lnTo>
                  <a:pt x="26828" y="23332"/>
                </a:lnTo>
                <a:lnTo>
                  <a:pt x="22348" y="18886"/>
                </a:lnTo>
                <a:lnTo>
                  <a:pt x="16769" y="14439"/>
                </a:lnTo>
                <a:lnTo>
                  <a:pt x="12290" y="8893"/>
                </a:lnTo>
                <a:lnTo>
                  <a:pt x="6710" y="4446"/>
                </a:lnTo>
                <a:lnTo>
                  <a:pt x="1115" y="0"/>
                </a:lnTo>
                <a:lnTo>
                  <a:pt x="0" y="8893"/>
                </a:lnTo>
                <a:lnTo>
                  <a:pt x="11174" y="2111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046195" y="2361331"/>
            <a:ext cx="238042" cy="559985"/>
          </a:xfrm>
          <a:custGeom>
            <a:avLst/>
            <a:gdLst/>
            <a:ahLst/>
            <a:cxnLst/>
            <a:rect l="l" t="t" r="r" b="b"/>
            <a:pathLst>
              <a:path w="238042" h="559985">
                <a:moveTo>
                  <a:pt x="2231" y="263322"/>
                </a:moveTo>
                <a:lnTo>
                  <a:pt x="11174" y="277777"/>
                </a:lnTo>
                <a:lnTo>
                  <a:pt x="24627" y="292217"/>
                </a:lnTo>
                <a:lnTo>
                  <a:pt x="41365" y="306656"/>
                </a:lnTo>
                <a:lnTo>
                  <a:pt x="58104" y="321111"/>
                </a:lnTo>
                <a:lnTo>
                  <a:pt x="74842" y="333320"/>
                </a:lnTo>
                <a:lnTo>
                  <a:pt x="89411" y="345544"/>
                </a:lnTo>
                <a:lnTo>
                  <a:pt x="98400" y="356653"/>
                </a:lnTo>
                <a:lnTo>
                  <a:pt x="102895" y="365546"/>
                </a:lnTo>
                <a:lnTo>
                  <a:pt x="114054" y="387763"/>
                </a:lnTo>
                <a:lnTo>
                  <a:pt x="114054" y="411096"/>
                </a:lnTo>
                <a:lnTo>
                  <a:pt x="107234" y="434429"/>
                </a:lnTo>
                <a:lnTo>
                  <a:pt x="98400" y="458877"/>
                </a:lnTo>
                <a:lnTo>
                  <a:pt x="91581" y="482210"/>
                </a:lnTo>
                <a:lnTo>
                  <a:pt x="90496" y="505542"/>
                </a:lnTo>
                <a:lnTo>
                  <a:pt x="99485" y="527759"/>
                </a:lnTo>
                <a:lnTo>
                  <a:pt x="124128" y="547761"/>
                </a:lnTo>
                <a:lnTo>
                  <a:pt x="168764" y="559985"/>
                </a:lnTo>
                <a:lnTo>
                  <a:pt x="173258" y="549977"/>
                </a:lnTo>
                <a:lnTo>
                  <a:pt x="162099" y="541099"/>
                </a:lnTo>
                <a:lnTo>
                  <a:pt x="126298" y="523313"/>
                </a:lnTo>
                <a:lnTo>
                  <a:pt x="109559" y="503327"/>
                </a:lnTo>
                <a:lnTo>
                  <a:pt x="107234" y="482210"/>
                </a:lnTo>
                <a:lnTo>
                  <a:pt x="112814" y="459992"/>
                </a:lnTo>
                <a:lnTo>
                  <a:pt x="122888" y="436660"/>
                </a:lnTo>
                <a:lnTo>
                  <a:pt x="130792" y="412211"/>
                </a:lnTo>
                <a:lnTo>
                  <a:pt x="131877" y="385548"/>
                </a:lnTo>
                <a:lnTo>
                  <a:pt x="120718" y="357768"/>
                </a:lnTo>
                <a:lnTo>
                  <a:pt x="108474" y="342213"/>
                </a:lnTo>
                <a:lnTo>
                  <a:pt x="93905" y="327773"/>
                </a:lnTo>
                <a:lnTo>
                  <a:pt x="77167" y="314434"/>
                </a:lnTo>
                <a:lnTo>
                  <a:pt x="60274" y="302210"/>
                </a:lnTo>
                <a:lnTo>
                  <a:pt x="44775" y="288886"/>
                </a:lnTo>
                <a:lnTo>
                  <a:pt x="31291" y="274446"/>
                </a:lnTo>
                <a:lnTo>
                  <a:pt x="22302" y="257775"/>
                </a:lnTo>
                <a:lnTo>
                  <a:pt x="19001" y="238889"/>
                </a:lnTo>
                <a:lnTo>
                  <a:pt x="55934" y="266668"/>
                </a:lnTo>
                <a:lnTo>
                  <a:pt x="72672" y="264437"/>
                </a:lnTo>
                <a:lnTo>
                  <a:pt x="86001" y="257775"/>
                </a:lnTo>
                <a:lnTo>
                  <a:pt x="94990" y="248882"/>
                </a:lnTo>
                <a:lnTo>
                  <a:pt x="101655" y="236658"/>
                </a:lnTo>
                <a:lnTo>
                  <a:pt x="105064" y="223334"/>
                </a:lnTo>
                <a:lnTo>
                  <a:pt x="107234" y="208894"/>
                </a:lnTo>
                <a:lnTo>
                  <a:pt x="107234" y="194439"/>
                </a:lnTo>
                <a:lnTo>
                  <a:pt x="106149" y="179999"/>
                </a:lnTo>
                <a:lnTo>
                  <a:pt x="75927" y="138896"/>
                </a:lnTo>
                <a:lnTo>
                  <a:pt x="100570" y="152220"/>
                </a:lnTo>
                <a:lnTo>
                  <a:pt x="115139" y="170006"/>
                </a:lnTo>
                <a:lnTo>
                  <a:pt x="121803" y="189992"/>
                </a:lnTo>
                <a:lnTo>
                  <a:pt x="121803" y="211110"/>
                </a:lnTo>
                <a:lnTo>
                  <a:pt x="120718" y="234442"/>
                </a:lnTo>
                <a:lnTo>
                  <a:pt x="119633" y="256660"/>
                </a:lnTo>
                <a:lnTo>
                  <a:pt x="121803" y="278877"/>
                </a:lnTo>
                <a:lnTo>
                  <a:pt x="130792" y="298879"/>
                </a:lnTo>
                <a:lnTo>
                  <a:pt x="137456" y="303325"/>
                </a:lnTo>
                <a:lnTo>
                  <a:pt x="144121" y="306656"/>
                </a:lnTo>
                <a:lnTo>
                  <a:pt x="149700" y="308887"/>
                </a:lnTo>
                <a:lnTo>
                  <a:pt x="156520" y="311103"/>
                </a:lnTo>
                <a:lnTo>
                  <a:pt x="169849" y="311103"/>
                </a:lnTo>
                <a:lnTo>
                  <a:pt x="176513" y="308887"/>
                </a:lnTo>
                <a:lnTo>
                  <a:pt x="184417" y="306656"/>
                </a:lnTo>
                <a:lnTo>
                  <a:pt x="207820" y="269999"/>
                </a:lnTo>
                <a:lnTo>
                  <a:pt x="219134" y="233327"/>
                </a:lnTo>
                <a:lnTo>
                  <a:pt x="219134" y="195555"/>
                </a:lnTo>
                <a:lnTo>
                  <a:pt x="207820" y="158882"/>
                </a:lnTo>
                <a:lnTo>
                  <a:pt x="188912" y="125556"/>
                </a:lnTo>
                <a:lnTo>
                  <a:pt x="162099" y="96677"/>
                </a:lnTo>
                <a:lnTo>
                  <a:pt x="128467" y="74444"/>
                </a:lnTo>
                <a:lnTo>
                  <a:pt x="90496" y="58889"/>
                </a:lnTo>
                <a:lnTo>
                  <a:pt x="35786" y="32225"/>
                </a:lnTo>
                <a:lnTo>
                  <a:pt x="36871" y="23332"/>
                </a:lnTo>
                <a:lnTo>
                  <a:pt x="42450" y="22232"/>
                </a:lnTo>
                <a:lnTo>
                  <a:pt x="51439" y="23332"/>
                </a:lnTo>
                <a:lnTo>
                  <a:pt x="63683" y="25563"/>
                </a:lnTo>
                <a:lnTo>
                  <a:pt x="78252" y="28894"/>
                </a:lnTo>
                <a:lnTo>
                  <a:pt x="93905" y="33341"/>
                </a:lnTo>
                <a:lnTo>
                  <a:pt x="110644" y="37787"/>
                </a:lnTo>
                <a:lnTo>
                  <a:pt x="128467" y="42234"/>
                </a:lnTo>
                <a:lnTo>
                  <a:pt x="146446" y="46665"/>
                </a:lnTo>
                <a:lnTo>
                  <a:pt x="163184" y="50012"/>
                </a:lnTo>
                <a:lnTo>
                  <a:pt x="179923" y="53343"/>
                </a:lnTo>
                <a:lnTo>
                  <a:pt x="195576" y="54443"/>
                </a:lnTo>
                <a:lnTo>
                  <a:pt x="210145" y="54443"/>
                </a:lnTo>
                <a:lnTo>
                  <a:pt x="221304" y="52227"/>
                </a:lnTo>
                <a:lnTo>
                  <a:pt x="230293" y="46665"/>
                </a:lnTo>
                <a:lnTo>
                  <a:pt x="235873" y="40003"/>
                </a:lnTo>
                <a:lnTo>
                  <a:pt x="238042" y="30010"/>
                </a:lnTo>
                <a:lnTo>
                  <a:pt x="227968" y="28894"/>
                </a:lnTo>
                <a:lnTo>
                  <a:pt x="221304" y="30010"/>
                </a:lnTo>
                <a:lnTo>
                  <a:pt x="214639" y="33341"/>
                </a:lnTo>
                <a:lnTo>
                  <a:pt x="205650" y="36672"/>
                </a:lnTo>
                <a:lnTo>
                  <a:pt x="192167" y="37787"/>
                </a:lnTo>
                <a:lnTo>
                  <a:pt x="178838" y="36672"/>
                </a:lnTo>
                <a:lnTo>
                  <a:pt x="165354" y="34456"/>
                </a:lnTo>
                <a:lnTo>
                  <a:pt x="153110" y="31110"/>
                </a:lnTo>
                <a:lnTo>
                  <a:pt x="139781" y="26679"/>
                </a:lnTo>
                <a:lnTo>
                  <a:pt x="127382" y="21117"/>
                </a:lnTo>
                <a:lnTo>
                  <a:pt x="115139" y="16670"/>
                </a:lnTo>
                <a:lnTo>
                  <a:pt x="102895" y="11124"/>
                </a:lnTo>
                <a:lnTo>
                  <a:pt x="90496" y="6677"/>
                </a:lnTo>
                <a:lnTo>
                  <a:pt x="79337" y="3346"/>
                </a:lnTo>
                <a:lnTo>
                  <a:pt x="67093" y="1115"/>
                </a:lnTo>
                <a:lnTo>
                  <a:pt x="57019" y="0"/>
                </a:lnTo>
                <a:lnTo>
                  <a:pt x="45860" y="1115"/>
                </a:lnTo>
                <a:lnTo>
                  <a:pt x="35786" y="4446"/>
                </a:lnTo>
                <a:lnTo>
                  <a:pt x="25712" y="10008"/>
                </a:lnTo>
                <a:lnTo>
                  <a:pt x="15638" y="18901"/>
                </a:lnTo>
                <a:lnTo>
                  <a:pt x="21217" y="41118"/>
                </a:lnTo>
                <a:lnTo>
                  <a:pt x="34701" y="56674"/>
                </a:lnTo>
                <a:lnTo>
                  <a:pt x="55934" y="69998"/>
                </a:lnTo>
                <a:lnTo>
                  <a:pt x="80422" y="80006"/>
                </a:lnTo>
                <a:lnTo>
                  <a:pt x="107234" y="91115"/>
                </a:lnTo>
                <a:lnTo>
                  <a:pt x="134047" y="103339"/>
                </a:lnTo>
                <a:lnTo>
                  <a:pt x="157605" y="117779"/>
                </a:lnTo>
                <a:lnTo>
                  <a:pt x="175428" y="138896"/>
                </a:lnTo>
                <a:lnTo>
                  <a:pt x="187827" y="155551"/>
                </a:lnTo>
                <a:lnTo>
                  <a:pt x="196661" y="177784"/>
                </a:lnTo>
                <a:lnTo>
                  <a:pt x="202241" y="202217"/>
                </a:lnTo>
                <a:lnTo>
                  <a:pt x="203480" y="226665"/>
                </a:lnTo>
                <a:lnTo>
                  <a:pt x="200071" y="249998"/>
                </a:lnTo>
                <a:lnTo>
                  <a:pt x="191082" y="269999"/>
                </a:lnTo>
                <a:lnTo>
                  <a:pt x="175428" y="284439"/>
                </a:lnTo>
                <a:lnTo>
                  <a:pt x="153110" y="291101"/>
                </a:lnTo>
                <a:lnTo>
                  <a:pt x="143036" y="276661"/>
                </a:lnTo>
                <a:lnTo>
                  <a:pt x="138541" y="262222"/>
                </a:lnTo>
                <a:lnTo>
                  <a:pt x="137456" y="247767"/>
                </a:lnTo>
                <a:lnTo>
                  <a:pt x="138541" y="233327"/>
                </a:lnTo>
                <a:lnTo>
                  <a:pt x="140866" y="218887"/>
                </a:lnTo>
                <a:lnTo>
                  <a:pt x="141951" y="203332"/>
                </a:lnTo>
                <a:lnTo>
                  <a:pt x="140866" y="186661"/>
                </a:lnTo>
                <a:lnTo>
                  <a:pt x="136372" y="170006"/>
                </a:lnTo>
                <a:lnTo>
                  <a:pt x="128467" y="155551"/>
                </a:lnTo>
                <a:lnTo>
                  <a:pt x="119633" y="144443"/>
                </a:lnTo>
                <a:lnTo>
                  <a:pt x="108474" y="134449"/>
                </a:lnTo>
                <a:lnTo>
                  <a:pt x="97160" y="126672"/>
                </a:lnTo>
                <a:lnTo>
                  <a:pt x="84916" y="122225"/>
                </a:lnTo>
                <a:lnTo>
                  <a:pt x="70348" y="118894"/>
                </a:lnTo>
                <a:lnTo>
                  <a:pt x="55934" y="117779"/>
                </a:lnTo>
                <a:lnTo>
                  <a:pt x="39040" y="117779"/>
                </a:lnTo>
                <a:lnTo>
                  <a:pt x="34701" y="133334"/>
                </a:lnTo>
                <a:lnTo>
                  <a:pt x="69263" y="157782"/>
                </a:lnTo>
                <a:lnTo>
                  <a:pt x="74842" y="168891"/>
                </a:lnTo>
                <a:lnTo>
                  <a:pt x="80422" y="182215"/>
                </a:lnTo>
                <a:lnTo>
                  <a:pt x="84916" y="195555"/>
                </a:lnTo>
                <a:lnTo>
                  <a:pt x="87241" y="209994"/>
                </a:lnTo>
                <a:lnTo>
                  <a:pt x="87241" y="222218"/>
                </a:lnTo>
                <a:lnTo>
                  <a:pt x="82746" y="233327"/>
                </a:lnTo>
                <a:lnTo>
                  <a:pt x="73757" y="241105"/>
                </a:lnTo>
                <a:lnTo>
                  <a:pt x="59189" y="245551"/>
                </a:lnTo>
                <a:lnTo>
                  <a:pt x="44775" y="233327"/>
                </a:lnTo>
                <a:lnTo>
                  <a:pt x="34701" y="223334"/>
                </a:lnTo>
                <a:lnTo>
                  <a:pt x="30206" y="212225"/>
                </a:lnTo>
                <a:lnTo>
                  <a:pt x="29121" y="195555"/>
                </a:lnTo>
                <a:lnTo>
                  <a:pt x="14522" y="188892"/>
                </a:lnTo>
                <a:lnTo>
                  <a:pt x="4463" y="207779"/>
                </a:lnTo>
                <a:lnTo>
                  <a:pt x="0" y="224449"/>
                </a:lnTo>
                <a:lnTo>
                  <a:pt x="0" y="241105"/>
                </a:lnTo>
                <a:lnTo>
                  <a:pt x="2231" y="2633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124447" y="2244683"/>
            <a:ext cx="11158" cy="9993"/>
          </a:xfrm>
          <a:custGeom>
            <a:avLst/>
            <a:gdLst/>
            <a:ahLst/>
            <a:cxnLst/>
            <a:rect l="l" t="t" r="r" b="b"/>
            <a:pathLst>
              <a:path w="11158" h="9993">
                <a:moveTo>
                  <a:pt x="0" y="1100"/>
                </a:moveTo>
                <a:lnTo>
                  <a:pt x="6664" y="9993"/>
                </a:lnTo>
                <a:lnTo>
                  <a:pt x="11158" y="3331"/>
                </a:lnTo>
                <a:lnTo>
                  <a:pt x="2169" y="0"/>
                </a:lnTo>
                <a:lnTo>
                  <a:pt x="0" y="1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153430" y="1589166"/>
            <a:ext cx="698521" cy="417742"/>
          </a:xfrm>
          <a:custGeom>
            <a:avLst/>
            <a:gdLst/>
            <a:ahLst/>
            <a:cxnLst/>
            <a:rect l="l" t="t" r="r" b="b"/>
            <a:pathLst>
              <a:path w="698521" h="417742">
                <a:moveTo>
                  <a:pt x="193422" y="333304"/>
                </a:moveTo>
                <a:lnTo>
                  <a:pt x="175599" y="309972"/>
                </a:lnTo>
                <a:lnTo>
                  <a:pt x="168779" y="286639"/>
                </a:lnTo>
                <a:lnTo>
                  <a:pt x="171104" y="262191"/>
                </a:lnTo>
                <a:lnTo>
                  <a:pt x="177768" y="237742"/>
                </a:lnTo>
                <a:lnTo>
                  <a:pt x="185518" y="212194"/>
                </a:lnTo>
                <a:lnTo>
                  <a:pt x="193422" y="185530"/>
                </a:lnTo>
                <a:lnTo>
                  <a:pt x="195592" y="157751"/>
                </a:lnTo>
                <a:lnTo>
                  <a:pt x="191252" y="129972"/>
                </a:lnTo>
                <a:lnTo>
                  <a:pt x="187842" y="119979"/>
                </a:lnTo>
                <a:lnTo>
                  <a:pt x="183348" y="111086"/>
                </a:lnTo>
                <a:lnTo>
                  <a:pt x="176683" y="102193"/>
                </a:lnTo>
                <a:lnTo>
                  <a:pt x="168779" y="94415"/>
                </a:lnTo>
                <a:lnTo>
                  <a:pt x="161030" y="86637"/>
                </a:lnTo>
                <a:lnTo>
                  <a:pt x="154365" y="78860"/>
                </a:lnTo>
                <a:lnTo>
                  <a:pt x="147546" y="69982"/>
                </a:lnTo>
                <a:lnTo>
                  <a:pt x="143051" y="61089"/>
                </a:lnTo>
                <a:lnTo>
                  <a:pt x="124143" y="61089"/>
                </a:lnTo>
                <a:lnTo>
                  <a:pt x="126313" y="75529"/>
                </a:lnTo>
                <a:lnTo>
                  <a:pt x="130808" y="93315"/>
                </a:lnTo>
                <a:lnTo>
                  <a:pt x="136387" y="111086"/>
                </a:lnTo>
                <a:lnTo>
                  <a:pt x="140882" y="129972"/>
                </a:lnTo>
                <a:lnTo>
                  <a:pt x="143051" y="148858"/>
                </a:lnTo>
                <a:lnTo>
                  <a:pt x="140882" y="165529"/>
                </a:lnTo>
                <a:lnTo>
                  <a:pt x="133132" y="181084"/>
                </a:lnTo>
                <a:lnTo>
                  <a:pt x="118564" y="193308"/>
                </a:lnTo>
                <a:lnTo>
                  <a:pt x="86172" y="193308"/>
                </a:lnTo>
                <a:lnTo>
                  <a:pt x="61529" y="181084"/>
                </a:lnTo>
                <a:lnTo>
                  <a:pt x="44790" y="158867"/>
                </a:lnTo>
                <a:lnTo>
                  <a:pt x="34716" y="131087"/>
                </a:lnTo>
                <a:lnTo>
                  <a:pt x="30222" y="98862"/>
                </a:lnTo>
                <a:lnTo>
                  <a:pt x="30222" y="65536"/>
                </a:lnTo>
                <a:lnTo>
                  <a:pt x="34716" y="33310"/>
                </a:lnTo>
                <a:lnTo>
                  <a:pt x="43706" y="6646"/>
                </a:lnTo>
                <a:lnTo>
                  <a:pt x="40296" y="0"/>
                </a:lnTo>
                <a:lnTo>
                  <a:pt x="29137" y="0"/>
                </a:lnTo>
                <a:lnTo>
                  <a:pt x="15653" y="31094"/>
                </a:lnTo>
                <a:lnTo>
                  <a:pt x="6819" y="62205"/>
                </a:lnTo>
                <a:lnTo>
                  <a:pt x="1239" y="95531"/>
                </a:lnTo>
                <a:lnTo>
                  <a:pt x="0" y="129972"/>
                </a:lnTo>
                <a:lnTo>
                  <a:pt x="0" y="152205"/>
                </a:lnTo>
                <a:lnTo>
                  <a:pt x="5579" y="179968"/>
                </a:lnTo>
                <a:lnTo>
                  <a:pt x="13483" y="207748"/>
                </a:lnTo>
                <a:lnTo>
                  <a:pt x="23557" y="229965"/>
                </a:lnTo>
                <a:lnTo>
                  <a:pt x="41381" y="244420"/>
                </a:lnTo>
                <a:lnTo>
                  <a:pt x="55949" y="255529"/>
                </a:lnTo>
                <a:lnTo>
                  <a:pt x="67108" y="265522"/>
                </a:lnTo>
                <a:lnTo>
                  <a:pt x="76098" y="274415"/>
                </a:lnTo>
                <a:lnTo>
                  <a:pt x="82762" y="284408"/>
                </a:lnTo>
                <a:lnTo>
                  <a:pt x="86172" y="297748"/>
                </a:lnTo>
                <a:lnTo>
                  <a:pt x="88341" y="315518"/>
                </a:lnTo>
                <a:lnTo>
                  <a:pt x="89426" y="339967"/>
                </a:lnTo>
                <a:lnTo>
                  <a:pt x="89426" y="358853"/>
                </a:lnTo>
                <a:lnTo>
                  <a:pt x="91751" y="373292"/>
                </a:lnTo>
                <a:lnTo>
                  <a:pt x="97331" y="385517"/>
                </a:lnTo>
                <a:lnTo>
                  <a:pt x="105080" y="394410"/>
                </a:lnTo>
                <a:lnTo>
                  <a:pt x="114069" y="399972"/>
                </a:lnTo>
                <a:lnTo>
                  <a:pt x="125228" y="404403"/>
                </a:lnTo>
                <a:lnTo>
                  <a:pt x="138712" y="406634"/>
                </a:lnTo>
                <a:lnTo>
                  <a:pt x="152041" y="407749"/>
                </a:lnTo>
                <a:lnTo>
                  <a:pt x="226899" y="407749"/>
                </a:lnTo>
                <a:lnTo>
                  <a:pt x="240383" y="409965"/>
                </a:lnTo>
                <a:lnTo>
                  <a:pt x="253711" y="413296"/>
                </a:lnTo>
                <a:lnTo>
                  <a:pt x="266110" y="417742"/>
                </a:lnTo>
                <a:lnTo>
                  <a:pt x="269365" y="407749"/>
                </a:lnTo>
                <a:lnTo>
                  <a:pt x="269365" y="401072"/>
                </a:lnTo>
                <a:lnTo>
                  <a:pt x="264870" y="395525"/>
                </a:lnTo>
                <a:lnTo>
                  <a:pt x="258206" y="392194"/>
                </a:lnTo>
                <a:lnTo>
                  <a:pt x="248132" y="388848"/>
                </a:lnTo>
                <a:lnTo>
                  <a:pt x="235888" y="387748"/>
                </a:lnTo>
                <a:lnTo>
                  <a:pt x="223644" y="386632"/>
                </a:lnTo>
                <a:lnTo>
                  <a:pt x="178853" y="386632"/>
                </a:lnTo>
                <a:lnTo>
                  <a:pt x="163200" y="385517"/>
                </a:lnTo>
                <a:lnTo>
                  <a:pt x="149871" y="384417"/>
                </a:lnTo>
                <a:lnTo>
                  <a:pt x="136387" y="382185"/>
                </a:lnTo>
                <a:lnTo>
                  <a:pt x="126313" y="378854"/>
                </a:lnTo>
                <a:lnTo>
                  <a:pt x="117479" y="373292"/>
                </a:lnTo>
                <a:lnTo>
                  <a:pt x="111899" y="366630"/>
                </a:lnTo>
                <a:lnTo>
                  <a:pt x="112984" y="335520"/>
                </a:lnTo>
                <a:lnTo>
                  <a:pt x="111899" y="309972"/>
                </a:lnTo>
                <a:lnTo>
                  <a:pt x="107405" y="286639"/>
                </a:lnTo>
                <a:lnTo>
                  <a:pt x="95006" y="259975"/>
                </a:lnTo>
                <a:lnTo>
                  <a:pt x="73773" y="243305"/>
                </a:lnTo>
                <a:lnTo>
                  <a:pt x="57034" y="229965"/>
                </a:lnTo>
                <a:lnTo>
                  <a:pt x="43706" y="217756"/>
                </a:lnTo>
                <a:lnTo>
                  <a:pt x="34716" y="206632"/>
                </a:lnTo>
                <a:lnTo>
                  <a:pt x="28052" y="193308"/>
                </a:lnTo>
                <a:lnTo>
                  <a:pt x="23557" y="177753"/>
                </a:lnTo>
                <a:lnTo>
                  <a:pt x="21233" y="157751"/>
                </a:lnTo>
                <a:lnTo>
                  <a:pt x="20148" y="133303"/>
                </a:lnTo>
                <a:lnTo>
                  <a:pt x="23557" y="153305"/>
                </a:lnTo>
                <a:lnTo>
                  <a:pt x="31307" y="172191"/>
                </a:lnTo>
                <a:lnTo>
                  <a:pt x="42466" y="188861"/>
                </a:lnTo>
                <a:lnTo>
                  <a:pt x="57034" y="203301"/>
                </a:lnTo>
                <a:lnTo>
                  <a:pt x="73773" y="213310"/>
                </a:lnTo>
                <a:lnTo>
                  <a:pt x="92836" y="217756"/>
                </a:lnTo>
                <a:lnTo>
                  <a:pt x="112984" y="216641"/>
                </a:lnTo>
                <a:lnTo>
                  <a:pt x="133132" y="207748"/>
                </a:lnTo>
                <a:lnTo>
                  <a:pt x="150956" y="187746"/>
                </a:lnTo>
                <a:lnTo>
                  <a:pt x="158705" y="165529"/>
                </a:lnTo>
                <a:lnTo>
                  <a:pt x="161030" y="142196"/>
                </a:lnTo>
                <a:lnTo>
                  <a:pt x="161030" y="116648"/>
                </a:lnTo>
                <a:lnTo>
                  <a:pt x="174359" y="139980"/>
                </a:lnTo>
                <a:lnTo>
                  <a:pt x="177768" y="164413"/>
                </a:lnTo>
                <a:lnTo>
                  <a:pt x="175599" y="191077"/>
                </a:lnTo>
                <a:lnTo>
                  <a:pt x="168779" y="217756"/>
                </a:lnTo>
                <a:lnTo>
                  <a:pt x="161030" y="246636"/>
                </a:lnTo>
                <a:lnTo>
                  <a:pt x="155450" y="275530"/>
                </a:lnTo>
                <a:lnTo>
                  <a:pt x="154365" y="305525"/>
                </a:lnTo>
                <a:lnTo>
                  <a:pt x="161030" y="336636"/>
                </a:lnTo>
                <a:lnTo>
                  <a:pt x="178853" y="344413"/>
                </a:lnTo>
                <a:lnTo>
                  <a:pt x="193422" y="351075"/>
                </a:lnTo>
                <a:lnTo>
                  <a:pt x="205666" y="354406"/>
                </a:lnTo>
                <a:lnTo>
                  <a:pt x="216825" y="353306"/>
                </a:lnTo>
                <a:lnTo>
                  <a:pt x="226899" y="349960"/>
                </a:lnTo>
                <a:lnTo>
                  <a:pt x="235888" y="341082"/>
                </a:lnTo>
                <a:lnTo>
                  <a:pt x="245962" y="328858"/>
                </a:lnTo>
                <a:lnTo>
                  <a:pt x="256036" y="309972"/>
                </a:lnTo>
                <a:lnTo>
                  <a:pt x="262701" y="326627"/>
                </a:lnTo>
                <a:lnTo>
                  <a:pt x="266110" y="343298"/>
                </a:lnTo>
                <a:lnTo>
                  <a:pt x="269365" y="359968"/>
                </a:lnTo>
                <a:lnTo>
                  <a:pt x="273860" y="376639"/>
                </a:lnTo>
                <a:lnTo>
                  <a:pt x="282849" y="383301"/>
                </a:lnTo>
                <a:lnTo>
                  <a:pt x="291838" y="389963"/>
                </a:lnTo>
                <a:lnTo>
                  <a:pt x="300672" y="394410"/>
                </a:lnTo>
                <a:lnTo>
                  <a:pt x="309661" y="397741"/>
                </a:lnTo>
                <a:lnTo>
                  <a:pt x="318651" y="398856"/>
                </a:lnTo>
                <a:lnTo>
                  <a:pt x="328725" y="396625"/>
                </a:lnTo>
                <a:lnTo>
                  <a:pt x="338644" y="389963"/>
                </a:lnTo>
                <a:lnTo>
                  <a:pt x="348718" y="379970"/>
                </a:lnTo>
                <a:lnTo>
                  <a:pt x="369951" y="395525"/>
                </a:lnTo>
                <a:lnTo>
                  <a:pt x="391184" y="401072"/>
                </a:lnTo>
                <a:lnTo>
                  <a:pt x="413657" y="397741"/>
                </a:lnTo>
                <a:lnTo>
                  <a:pt x="432565" y="387748"/>
                </a:lnTo>
                <a:lnTo>
                  <a:pt x="447134" y="372192"/>
                </a:lnTo>
                <a:lnTo>
                  <a:pt x="454883" y="352191"/>
                </a:lnTo>
                <a:lnTo>
                  <a:pt x="454883" y="328858"/>
                </a:lnTo>
                <a:lnTo>
                  <a:pt x="443724" y="305525"/>
                </a:lnTo>
                <a:lnTo>
                  <a:pt x="435975" y="296632"/>
                </a:lnTo>
                <a:lnTo>
                  <a:pt x="428071" y="289970"/>
                </a:lnTo>
                <a:lnTo>
                  <a:pt x="419236" y="282192"/>
                </a:lnTo>
                <a:lnTo>
                  <a:pt x="412417" y="276630"/>
                </a:lnTo>
                <a:lnTo>
                  <a:pt x="405753" y="269968"/>
                </a:lnTo>
                <a:lnTo>
                  <a:pt x="400173" y="263306"/>
                </a:lnTo>
                <a:lnTo>
                  <a:pt x="395679" y="255529"/>
                </a:lnTo>
                <a:lnTo>
                  <a:pt x="392424" y="247751"/>
                </a:lnTo>
                <a:lnTo>
                  <a:pt x="414742" y="268853"/>
                </a:lnTo>
                <a:lnTo>
                  <a:pt x="432565" y="273299"/>
                </a:lnTo>
                <a:lnTo>
                  <a:pt x="446049" y="264422"/>
                </a:lnTo>
                <a:lnTo>
                  <a:pt x="456123" y="245520"/>
                </a:lnTo>
                <a:lnTo>
                  <a:pt x="462787" y="221087"/>
                </a:lnTo>
                <a:lnTo>
                  <a:pt x="466042" y="195524"/>
                </a:lnTo>
                <a:lnTo>
                  <a:pt x="466042" y="171091"/>
                </a:lnTo>
                <a:lnTo>
                  <a:pt x="464957" y="152205"/>
                </a:lnTo>
                <a:lnTo>
                  <a:pt x="479526" y="168860"/>
                </a:lnTo>
                <a:lnTo>
                  <a:pt x="486190" y="185530"/>
                </a:lnTo>
                <a:lnTo>
                  <a:pt x="487430" y="203301"/>
                </a:lnTo>
                <a:lnTo>
                  <a:pt x="486190" y="221087"/>
                </a:lnTo>
                <a:lnTo>
                  <a:pt x="485105" y="237742"/>
                </a:lnTo>
                <a:lnTo>
                  <a:pt x="485105" y="254413"/>
                </a:lnTo>
                <a:lnTo>
                  <a:pt x="489600" y="271084"/>
                </a:lnTo>
                <a:lnTo>
                  <a:pt x="501844" y="285523"/>
                </a:lnTo>
                <a:lnTo>
                  <a:pt x="511918" y="283308"/>
                </a:lnTo>
                <a:lnTo>
                  <a:pt x="519822" y="279977"/>
                </a:lnTo>
                <a:lnTo>
                  <a:pt x="527572" y="276630"/>
                </a:lnTo>
                <a:lnTo>
                  <a:pt x="534236" y="272199"/>
                </a:lnTo>
                <a:lnTo>
                  <a:pt x="539815" y="266637"/>
                </a:lnTo>
                <a:lnTo>
                  <a:pt x="545395" y="261075"/>
                </a:lnTo>
                <a:lnTo>
                  <a:pt x="549889" y="253298"/>
                </a:lnTo>
                <a:lnTo>
                  <a:pt x="555469" y="244420"/>
                </a:lnTo>
                <a:lnTo>
                  <a:pt x="552214" y="261075"/>
                </a:lnTo>
                <a:lnTo>
                  <a:pt x="545395" y="275530"/>
                </a:lnTo>
                <a:lnTo>
                  <a:pt x="538731" y="286639"/>
                </a:lnTo>
                <a:lnTo>
                  <a:pt x="533151" y="297748"/>
                </a:lnTo>
                <a:lnTo>
                  <a:pt x="529896" y="307741"/>
                </a:lnTo>
                <a:lnTo>
                  <a:pt x="529896" y="317749"/>
                </a:lnTo>
                <a:lnTo>
                  <a:pt x="536561" y="329973"/>
                </a:lnTo>
                <a:lnTo>
                  <a:pt x="551129" y="343298"/>
                </a:lnTo>
                <a:lnTo>
                  <a:pt x="613589" y="326627"/>
                </a:lnTo>
                <a:lnTo>
                  <a:pt x="627072" y="327742"/>
                </a:lnTo>
                <a:lnTo>
                  <a:pt x="638231" y="331073"/>
                </a:lnTo>
                <a:lnTo>
                  <a:pt x="649390" y="336636"/>
                </a:lnTo>
                <a:lnTo>
                  <a:pt x="658380" y="343298"/>
                </a:lnTo>
                <a:lnTo>
                  <a:pt x="667369" y="349960"/>
                </a:lnTo>
                <a:lnTo>
                  <a:pt x="676203" y="356637"/>
                </a:lnTo>
                <a:lnTo>
                  <a:pt x="684107" y="361084"/>
                </a:lnTo>
                <a:lnTo>
                  <a:pt x="692941" y="362184"/>
                </a:lnTo>
                <a:lnTo>
                  <a:pt x="698521" y="349960"/>
                </a:lnTo>
                <a:lnTo>
                  <a:pt x="640401" y="306641"/>
                </a:lnTo>
                <a:lnTo>
                  <a:pt x="628157" y="306641"/>
                </a:lnTo>
                <a:lnTo>
                  <a:pt x="616998" y="307741"/>
                </a:lnTo>
                <a:lnTo>
                  <a:pt x="605839" y="309972"/>
                </a:lnTo>
                <a:lnTo>
                  <a:pt x="595765" y="312187"/>
                </a:lnTo>
                <a:lnTo>
                  <a:pt x="585691" y="314418"/>
                </a:lnTo>
                <a:lnTo>
                  <a:pt x="574532" y="315518"/>
                </a:lnTo>
                <a:lnTo>
                  <a:pt x="563373" y="316634"/>
                </a:lnTo>
                <a:lnTo>
                  <a:pt x="551129" y="316634"/>
                </a:lnTo>
                <a:lnTo>
                  <a:pt x="556709" y="303310"/>
                </a:lnTo>
                <a:lnTo>
                  <a:pt x="562288" y="284408"/>
                </a:lnTo>
                <a:lnTo>
                  <a:pt x="568953" y="263306"/>
                </a:lnTo>
                <a:lnTo>
                  <a:pt x="573447" y="239974"/>
                </a:lnTo>
                <a:lnTo>
                  <a:pt x="575617" y="218856"/>
                </a:lnTo>
                <a:lnTo>
                  <a:pt x="573447" y="201086"/>
                </a:lnTo>
                <a:lnTo>
                  <a:pt x="565543" y="188861"/>
                </a:lnTo>
                <a:lnTo>
                  <a:pt x="551129" y="184415"/>
                </a:lnTo>
                <a:lnTo>
                  <a:pt x="545395" y="194424"/>
                </a:lnTo>
                <a:lnTo>
                  <a:pt x="542140" y="205532"/>
                </a:lnTo>
                <a:lnTo>
                  <a:pt x="539815" y="217756"/>
                </a:lnTo>
                <a:lnTo>
                  <a:pt x="537646" y="228865"/>
                </a:lnTo>
                <a:lnTo>
                  <a:pt x="535476" y="238858"/>
                </a:lnTo>
                <a:lnTo>
                  <a:pt x="529896" y="248867"/>
                </a:lnTo>
                <a:lnTo>
                  <a:pt x="520907" y="256644"/>
                </a:lnTo>
                <a:lnTo>
                  <a:pt x="506338" y="263306"/>
                </a:lnTo>
                <a:lnTo>
                  <a:pt x="502929" y="246636"/>
                </a:lnTo>
                <a:lnTo>
                  <a:pt x="504169" y="218856"/>
                </a:lnTo>
                <a:lnTo>
                  <a:pt x="505254" y="188861"/>
                </a:lnTo>
                <a:lnTo>
                  <a:pt x="500759" y="163313"/>
                </a:lnTo>
                <a:lnTo>
                  <a:pt x="497349" y="155536"/>
                </a:lnTo>
                <a:lnTo>
                  <a:pt x="493010" y="147758"/>
                </a:lnTo>
                <a:lnTo>
                  <a:pt x="486190" y="142196"/>
                </a:lnTo>
                <a:lnTo>
                  <a:pt x="478441" y="136649"/>
                </a:lnTo>
                <a:lnTo>
                  <a:pt x="470537" y="132203"/>
                </a:lnTo>
                <a:lnTo>
                  <a:pt x="462787" y="127756"/>
                </a:lnTo>
                <a:lnTo>
                  <a:pt x="454883" y="123310"/>
                </a:lnTo>
                <a:lnTo>
                  <a:pt x="448219" y="118863"/>
                </a:lnTo>
                <a:lnTo>
                  <a:pt x="447134" y="111086"/>
                </a:lnTo>
                <a:lnTo>
                  <a:pt x="444809" y="106639"/>
                </a:lnTo>
                <a:lnTo>
                  <a:pt x="439230" y="102193"/>
                </a:lnTo>
                <a:lnTo>
                  <a:pt x="433650" y="98862"/>
                </a:lnTo>
                <a:lnTo>
                  <a:pt x="428071" y="99977"/>
                </a:lnTo>
                <a:lnTo>
                  <a:pt x="429310" y="114417"/>
                </a:lnTo>
                <a:lnTo>
                  <a:pt x="434890" y="136649"/>
                </a:lnTo>
                <a:lnTo>
                  <a:pt x="442639" y="163313"/>
                </a:lnTo>
                <a:lnTo>
                  <a:pt x="449304" y="191077"/>
                </a:lnTo>
                <a:lnTo>
                  <a:pt x="451628" y="216641"/>
                </a:lnTo>
                <a:lnTo>
                  <a:pt x="448219" y="236642"/>
                </a:lnTo>
                <a:lnTo>
                  <a:pt x="434890" y="246636"/>
                </a:lnTo>
                <a:lnTo>
                  <a:pt x="410247" y="244420"/>
                </a:lnTo>
                <a:lnTo>
                  <a:pt x="402343" y="225534"/>
                </a:lnTo>
                <a:lnTo>
                  <a:pt x="398003" y="209979"/>
                </a:lnTo>
                <a:lnTo>
                  <a:pt x="398003" y="193308"/>
                </a:lnTo>
                <a:lnTo>
                  <a:pt x="402343" y="173306"/>
                </a:lnTo>
                <a:lnTo>
                  <a:pt x="399088" y="167760"/>
                </a:lnTo>
                <a:lnTo>
                  <a:pt x="392424" y="165529"/>
                </a:lnTo>
                <a:lnTo>
                  <a:pt x="385604" y="165529"/>
                </a:lnTo>
                <a:lnTo>
                  <a:pt x="378940" y="166644"/>
                </a:lnTo>
                <a:lnTo>
                  <a:pt x="364371" y="186646"/>
                </a:lnTo>
                <a:lnTo>
                  <a:pt x="359877" y="207748"/>
                </a:lnTo>
                <a:lnTo>
                  <a:pt x="363286" y="229965"/>
                </a:lnTo>
                <a:lnTo>
                  <a:pt x="373361" y="253298"/>
                </a:lnTo>
                <a:lnTo>
                  <a:pt x="387929" y="274415"/>
                </a:lnTo>
                <a:lnTo>
                  <a:pt x="404668" y="294417"/>
                </a:lnTo>
                <a:lnTo>
                  <a:pt x="420321" y="312187"/>
                </a:lnTo>
                <a:lnTo>
                  <a:pt x="434890" y="325527"/>
                </a:lnTo>
                <a:lnTo>
                  <a:pt x="433650" y="338851"/>
                </a:lnTo>
                <a:lnTo>
                  <a:pt x="432565" y="351075"/>
                </a:lnTo>
                <a:lnTo>
                  <a:pt x="429310" y="359968"/>
                </a:lnTo>
                <a:lnTo>
                  <a:pt x="423576" y="366630"/>
                </a:lnTo>
                <a:lnTo>
                  <a:pt x="416912" y="372192"/>
                </a:lnTo>
                <a:lnTo>
                  <a:pt x="408077" y="376639"/>
                </a:lnTo>
                <a:lnTo>
                  <a:pt x="398003" y="378854"/>
                </a:lnTo>
                <a:lnTo>
                  <a:pt x="384520" y="379970"/>
                </a:lnTo>
                <a:lnTo>
                  <a:pt x="368866" y="367746"/>
                </a:lnTo>
                <a:lnTo>
                  <a:pt x="359877" y="353306"/>
                </a:lnTo>
                <a:lnTo>
                  <a:pt x="353212" y="338851"/>
                </a:lnTo>
                <a:lnTo>
                  <a:pt x="349958" y="323296"/>
                </a:lnTo>
                <a:lnTo>
                  <a:pt x="346548" y="308856"/>
                </a:lnTo>
                <a:lnTo>
                  <a:pt x="342053" y="295532"/>
                </a:lnTo>
                <a:lnTo>
                  <a:pt x="333064" y="284408"/>
                </a:lnTo>
                <a:lnTo>
                  <a:pt x="319735" y="275530"/>
                </a:lnTo>
                <a:lnTo>
                  <a:pt x="315241" y="285523"/>
                </a:lnTo>
                <a:lnTo>
                  <a:pt x="315241" y="296632"/>
                </a:lnTo>
                <a:lnTo>
                  <a:pt x="319735" y="308856"/>
                </a:lnTo>
                <a:lnTo>
                  <a:pt x="325315" y="321080"/>
                </a:lnTo>
                <a:lnTo>
                  <a:pt x="330894" y="333304"/>
                </a:lnTo>
                <a:lnTo>
                  <a:pt x="334304" y="346629"/>
                </a:lnTo>
                <a:lnTo>
                  <a:pt x="333064" y="359968"/>
                </a:lnTo>
                <a:lnTo>
                  <a:pt x="326400" y="373292"/>
                </a:lnTo>
                <a:lnTo>
                  <a:pt x="297417" y="371077"/>
                </a:lnTo>
                <a:lnTo>
                  <a:pt x="290598" y="356637"/>
                </a:lnTo>
                <a:lnTo>
                  <a:pt x="286103" y="339967"/>
                </a:lnTo>
                <a:lnTo>
                  <a:pt x="281764" y="321080"/>
                </a:lnTo>
                <a:lnTo>
                  <a:pt x="277269" y="301079"/>
                </a:lnTo>
                <a:lnTo>
                  <a:pt x="272775" y="283308"/>
                </a:lnTo>
                <a:lnTo>
                  <a:pt x="266110" y="266637"/>
                </a:lnTo>
                <a:lnTo>
                  <a:pt x="259291" y="253298"/>
                </a:lnTo>
                <a:lnTo>
                  <a:pt x="249217" y="244420"/>
                </a:lnTo>
                <a:lnTo>
                  <a:pt x="245962" y="245520"/>
                </a:lnTo>
                <a:lnTo>
                  <a:pt x="241468" y="267753"/>
                </a:lnTo>
                <a:lnTo>
                  <a:pt x="236973" y="287754"/>
                </a:lnTo>
                <a:lnTo>
                  <a:pt x="232478" y="307741"/>
                </a:lnTo>
                <a:lnTo>
                  <a:pt x="226899" y="328858"/>
                </a:lnTo>
                <a:lnTo>
                  <a:pt x="193422" y="3333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174663" y="2244683"/>
            <a:ext cx="535476" cy="166660"/>
          </a:xfrm>
          <a:custGeom>
            <a:avLst/>
            <a:gdLst/>
            <a:ahLst/>
            <a:cxnLst/>
            <a:rect l="l" t="t" r="r" b="b"/>
            <a:pathLst>
              <a:path w="535476" h="166660">
                <a:moveTo>
                  <a:pt x="14568" y="1100"/>
                </a:moveTo>
                <a:lnTo>
                  <a:pt x="0" y="0"/>
                </a:lnTo>
                <a:lnTo>
                  <a:pt x="0" y="4431"/>
                </a:lnTo>
                <a:lnTo>
                  <a:pt x="14568" y="8877"/>
                </a:lnTo>
                <a:lnTo>
                  <a:pt x="30222" y="14439"/>
                </a:lnTo>
                <a:lnTo>
                  <a:pt x="44790" y="18886"/>
                </a:lnTo>
                <a:lnTo>
                  <a:pt x="59359" y="23332"/>
                </a:lnTo>
                <a:lnTo>
                  <a:pt x="73773" y="28879"/>
                </a:lnTo>
                <a:lnTo>
                  <a:pt x="88341" y="35541"/>
                </a:lnTo>
                <a:lnTo>
                  <a:pt x="102910" y="42218"/>
                </a:lnTo>
                <a:lnTo>
                  <a:pt x="116239" y="49996"/>
                </a:lnTo>
                <a:lnTo>
                  <a:pt x="136387" y="53327"/>
                </a:lnTo>
                <a:lnTo>
                  <a:pt x="154365" y="55543"/>
                </a:lnTo>
                <a:lnTo>
                  <a:pt x="170019" y="57774"/>
                </a:lnTo>
                <a:lnTo>
                  <a:pt x="201171" y="57774"/>
                </a:lnTo>
                <a:lnTo>
                  <a:pt x="216825" y="55543"/>
                </a:lnTo>
                <a:lnTo>
                  <a:pt x="233718" y="53327"/>
                </a:lnTo>
                <a:lnTo>
                  <a:pt x="252627" y="48881"/>
                </a:lnTo>
                <a:lnTo>
                  <a:pt x="271690" y="49996"/>
                </a:lnTo>
                <a:lnTo>
                  <a:pt x="290598" y="54443"/>
                </a:lnTo>
                <a:lnTo>
                  <a:pt x="307492" y="61105"/>
                </a:lnTo>
                <a:lnTo>
                  <a:pt x="322990" y="69998"/>
                </a:lnTo>
                <a:lnTo>
                  <a:pt x="338644" y="81106"/>
                </a:lnTo>
                <a:lnTo>
                  <a:pt x="354297" y="92215"/>
                </a:lnTo>
                <a:lnTo>
                  <a:pt x="368866" y="103324"/>
                </a:lnTo>
                <a:lnTo>
                  <a:pt x="384520" y="115548"/>
                </a:lnTo>
                <a:lnTo>
                  <a:pt x="399088" y="127772"/>
                </a:lnTo>
                <a:lnTo>
                  <a:pt x="414742" y="138880"/>
                </a:lnTo>
                <a:lnTo>
                  <a:pt x="430395" y="147758"/>
                </a:lnTo>
                <a:lnTo>
                  <a:pt x="447134" y="156651"/>
                </a:lnTo>
                <a:lnTo>
                  <a:pt x="464957" y="162213"/>
                </a:lnTo>
                <a:lnTo>
                  <a:pt x="484020" y="165544"/>
                </a:lnTo>
                <a:lnTo>
                  <a:pt x="504169" y="166660"/>
                </a:lnTo>
                <a:lnTo>
                  <a:pt x="526487" y="163313"/>
                </a:lnTo>
                <a:lnTo>
                  <a:pt x="532066" y="164429"/>
                </a:lnTo>
                <a:lnTo>
                  <a:pt x="535476" y="156651"/>
                </a:lnTo>
                <a:lnTo>
                  <a:pt x="504169" y="156651"/>
                </a:lnTo>
                <a:lnTo>
                  <a:pt x="484020" y="154436"/>
                </a:lnTo>
                <a:lnTo>
                  <a:pt x="463872" y="148874"/>
                </a:lnTo>
                <a:lnTo>
                  <a:pt x="446049" y="142211"/>
                </a:lnTo>
                <a:lnTo>
                  <a:pt x="429310" y="132203"/>
                </a:lnTo>
                <a:lnTo>
                  <a:pt x="412417" y="121094"/>
                </a:lnTo>
                <a:lnTo>
                  <a:pt x="396763" y="109986"/>
                </a:lnTo>
                <a:lnTo>
                  <a:pt x="381110" y="97762"/>
                </a:lnTo>
                <a:lnTo>
                  <a:pt x="365456" y="85537"/>
                </a:lnTo>
                <a:lnTo>
                  <a:pt x="349958" y="73329"/>
                </a:lnTo>
                <a:lnTo>
                  <a:pt x="334304" y="62220"/>
                </a:lnTo>
                <a:lnTo>
                  <a:pt x="318651" y="53327"/>
                </a:lnTo>
                <a:lnTo>
                  <a:pt x="300672" y="45549"/>
                </a:lnTo>
                <a:lnTo>
                  <a:pt x="282849" y="41103"/>
                </a:lnTo>
                <a:lnTo>
                  <a:pt x="263786" y="38887"/>
                </a:lnTo>
                <a:lnTo>
                  <a:pt x="242552" y="39987"/>
                </a:lnTo>
                <a:lnTo>
                  <a:pt x="220234" y="45549"/>
                </a:lnTo>
                <a:lnTo>
                  <a:pt x="206751" y="49996"/>
                </a:lnTo>
                <a:lnTo>
                  <a:pt x="192337" y="52212"/>
                </a:lnTo>
                <a:lnTo>
                  <a:pt x="178853" y="52212"/>
                </a:lnTo>
                <a:lnTo>
                  <a:pt x="165524" y="51096"/>
                </a:lnTo>
                <a:lnTo>
                  <a:pt x="152041" y="47765"/>
                </a:lnTo>
                <a:lnTo>
                  <a:pt x="137472" y="43318"/>
                </a:lnTo>
                <a:lnTo>
                  <a:pt x="124143" y="38887"/>
                </a:lnTo>
                <a:lnTo>
                  <a:pt x="110659" y="33325"/>
                </a:lnTo>
                <a:lnTo>
                  <a:pt x="97331" y="27763"/>
                </a:lnTo>
                <a:lnTo>
                  <a:pt x="82762" y="22217"/>
                </a:lnTo>
                <a:lnTo>
                  <a:pt x="69278" y="16655"/>
                </a:lnTo>
                <a:lnTo>
                  <a:pt x="55949" y="11108"/>
                </a:lnTo>
                <a:lnTo>
                  <a:pt x="41381" y="6662"/>
                </a:lnTo>
                <a:lnTo>
                  <a:pt x="28052" y="3331"/>
                </a:lnTo>
                <a:lnTo>
                  <a:pt x="14568" y="1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256340" y="2152452"/>
            <a:ext cx="10074" cy="10008"/>
          </a:xfrm>
          <a:custGeom>
            <a:avLst/>
            <a:gdLst/>
            <a:ahLst/>
            <a:cxnLst/>
            <a:rect l="l" t="t" r="r" b="b"/>
            <a:pathLst>
              <a:path w="10074" h="10008">
                <a:moveTo>
                  <a:pt x="0" y="0"/>
                </a:moveTo>
                <a:lnTo>
                  <a:pt x="4494" y="10008"/>
                </a:lnTo>
                <a:lnTo>
                  <a:pt x="10074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265329" y="2008024"/>
            <a:ext cx="137317" cy="62220"/>
          </a:xfrm>
          <a:custGeom>
            <a:avLst/>
            <a:gdLst/>
            <a:ahLst/>
            <a:cxnLst/>
            <a:rect l="l" t="t" r="r" b="b"/>
            <a:pathLst>
              <a:path w="137317" h="62220">
                <a:moveTo>
                  <a:pt x="0" y="49996"/>
                </a:moveTo>
                <a:lnTo>
                  <a:pt x="3254" y="62220"/>
                </a:lnTo>
                <a:lnTo>
                  <a:pt x="25572" y="33325"/>
                </a:lnTo>
                <a:lnTo>
                  <a:pt x="44635" y="20001"/>
                </a:lnTo>
                <a:lnTo>
                  <a:pt x="54710" y="14439"/>
                </a:lnTo>
                <a:lnTo>
                  <a:pt x="63699" y="12224"/>
                </a:lnTo>
                <a:lnTo>
                  <a:pt x="73618" y="11108"/>
                </a:lnTo>
                <a:lnTo>
                  <a:pt x="83692" y="11108"/>
                </a:lnTo>
                <a:lnTo>
                  <a:pt x="92681" y="13324"/>
                </a:lnTo>
                <a:lnTo>
                  <a:pt x="102755" y="16655"/>
                </a:lnTo>
                <a:lnTo>
                  <a:pt x="112829" y="20001"/>
                </a:lnTo>
                <a:lnTo>
                  <a:pt x="122903" y="25548"/>
                </a:lnTo>
                <a:lnTo>
                  <a:pt x="132977" y="33325"/>
                </a:lnTo>
                <a:lnTo>
                  <a:pt x="137317" y="36656"/>
                </a:lnTo>
                <a:lnTo>
                  <a:pt x="136232" y="23332"/>
                </a:lnTo>
                <a:lnTo>
                  <a:pt x="121818" y="15555"/>
                </a:lnTo>
                <a:lnTo>
                  <a:pt x="107250" y="7777"/>
                </a:lnTo>
                <a:lnTo>
                  <a:pt x="93766" y="2215"/>
                </a:lnTo>
                <a:lnTo>
                  <a:pt x="79352" y="0"/>
                </a:lnTo>
                <a:lnTo>
                  <a:pt x="64784" y="0"/>
                </a:lnTo>
                <a:lnTo>
                  <a:pt x="51300" y="3331"/>
                </a:lnTo>
                <a:lnTo>
                  <a:pt x="36731" y="9993"/>
                </a:lnTo>
                <a:lnTo>
                  <a:pt x="22317" y="22217"/>
                </a:lnTo>
                <a:lnTo>
                  <a:pt x="0" y="499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289817" y="2118010"/>
            <a:ext cx="506338" cy="52227"/>
          </a:xfrm>
          <a:custGeom>
            <a:avLst/>
            <a:gdLst/>
            <a:ahLst/>
            <a:cxnLst/>
            <a:rect l="l" t="t" r="r" b="b"/>
            <a:pathLst>
              <a:path w="506338" h="52227">
                <a:moveTo>
                  <a:pt x="12243" y="31110"/>
                </a:moveTo>
                <a:lnTo>
                  <a:pt x="24642" y="22232"/>
                </a:lnTo>
                <a:lnTo>
                  <a:pt x="39211" y="15555"/>
                </a:lnTo>
                <a:lnTo>
                  <a:pt x="55949" y="12224"/>
                </a:lnTo>
                <a:lnTo>
                  <a:pt x="73773" y="12224"/>
                </a:lnTo>
                <a:lnTo>
                  <a:pt x="93921" y="13339"/>
                </a:lnTo>
                <a:lnTo>
                  <a:pt x="114069" y="16670"/>
                </a:lnTo>
                <a:lnTo>
                  <a:pt x="135302" y="21117"/>
                </a:lnTo>
                <a:lnTo>
                  <a:pt x="157620" y="26663"/>
                </a:lnTo>
                <a:lnTo>
                  <a:pt x="179938" y="32225"/>
                </a:lnTo>
                <a:lnTo>
                  <a:pt x="202256" y="37787"/>
                </a:lnTo>
                <a:lnTo>
                  <a:pt x="223489" y="43334"/>
                </a:lnTo>
                <a:lnTo>
                  <a:pt x="244722" y="47780"/>
                </a:lnTo>
                <a:lnTo>
                  <a:pt x="265955" y="51112"/>
                </a:lnTo>
                <a:lnTo>
                  <a:pt x="286103" y="52227"/>
                </a:lnTo>
                <a:lnTo>
                  <a:pt x="304082" y="52227"/>
                </a:lnTo>
                <a:lnTo>
                  <a:pt x="320820" y="48896"/>
                </a:lnTo>
                <a:lnTo>
                  <a:pt x="414742" y="10008"/>
                </a:lnTo>
                <a:lnTo>
                  <a:pt x="506338" y="24448"/>
                </a:lnTo>
                <a:lnTo>
                  <a:pt x="505254" y="14455"/>
                </a:lnTo>
                <a:lnTo>
                  <a:pt x="490685" y="6677"/>
                </a:lnTo>
                <a:lnTo>
                  <a:pt x="475031" y="2231"/>
                </a:lnTo>
                <a:lnTo>
                  <a:pt x="460463" y="0"/>
                </a:lnTo>
                <a:lnTo>
                  <a:pt x="444809" y="0"/>
                </a:lnTo>
                <a:lnTo>
                  <a:pt x="430395" y="1115"/>
                </a:lnTo>
                <a:lnTo>
                  <a:pt x="415827" y="4446"/>
                </a:lnTo>
                <a:lnTo>
                  <a:pt x="401258" y="8893"/>
                </a:lnTo>
                <a:lnTo>
                  <a:pt x="386689" y="14455"/>
                </a:lnTo>
                <a:lnTo>
                  <a:pt x="372276" y="20001"/>
                </a:lnTo>
                <a:lnTo>
                  <a:pt x="357707" y="25563"/>
                </a:lnTo>
                <a:lnTo>
                  <a:pt x="343138" y="31110"/>
                </a:lnTo>
                <a:lnTo>
                  <a:pt x="329655" y="35556"/>
                </a:lnTo>
                <a:lnTo>
                  <a:pt x="315241" y="40003"/>
                </a:lnTo>
                <a:lnTo>
                  <a:pt x="301757" y="43334"/>
                </a:lnTo>
                <a:lnTo>
                  <a:pt x="287188" y="44449"/>
                </a:lnTo>
                <a:lnTo>
                  <a:pt x="273860" y="44449"/>
                </a:lnTo>
                <a:lnTo>
                  <a:pt x="254796" y="42218"/>
                </a:lnTo>
                <a:lnTo>
                  <a:pt x="236973" y="38887"/>
                </a:lnTo>
                <a:lnTo>
                  <a:pt x="219150" y="34441"/>
                </a:lnTo>
                <a:lnTo>
                  <a:pt x="202256" y="31110"/>
                </a:lnTo>
                <a:lnTo>
                  <a:pt x="185518" y="26663"/>
                </a:lnTo>
                <a:lnTo>
                  <a:pt x="169864" y="22232"/>
                </a:lnTo>
                <a:lnTo>
                  <a:pt x="154210" y="17786"/>
                </a:lnTo>
                <a:lnTo>
                  <a:pt x="138557" y="14455"/>
                </a:lnTo>
                <a:lnTo>
                  <a:pt x="121818" y="11108"/>
                </a:lnTo>
                <a:lnTo>
                  <a:pt x="106165" y="8893"/>
                </a:lnTo>
                <a:lnTo>
                  <a:pt x="90511" y="7777"/>
                </a:lnTo>
                <a:lnTo>
                  <a:pt x="73773" y="7777"/>
                </a:lnTo>
                <a:lnTo>
                  <a:pt x="55949" y="10008"/>
                </a:lnTo>
                <a:lnTo>
                  <a:pt x="37971" y="12224"/>
                </a:lnTo>
                <a:lnTo>
                  <a:pt x="20148" y="17786"/>
                </a:lnTo>
                <a:lnTo>
                  <a:pt x="0" y="24448"/>
                </a:lnTo>
                <a:lnTo>
                  <a:pt x="0" y="32225"/>
                </a:lnTo>
                <a:lnTo>
                  <a:pt x="12243" y="311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23294" y="2208010"/>
            <a:ext cx="457208" cy="98893"/>
          </a:xfrm>
          <a:custGeom>
            <a:avLst/>
            <a:gdLst/>
            <a:ahLst/>
            <a:cxnLst/>
            <a:rect l="l" t="t" r="r" b="b"/>
            <a:pathLst>
              <a:path w="457208" h="98893">
                <a:moveTo>
                  <a:pt x="85087" y="4446"/>
                </a:moveTo>
                <a:lnTo>
                  <a:pt x="59359" y="0"/>
                </a:lnTo>
                <a:lnTo>
                  <a:pt x="35801" y="0"/>
                </a:lnTo>
                <a:lnTo>
                  <a:pt x="16893" y="5562"/>
                </a:lnTo>
                <a:lnTo>
                  <a:pt x="0" y="16670"/>
                </a:lnTo>
                <a:lnTo>
                  <a:pt x="0" y="25548"/>
                </a:lnTo>
                <a:lnTo>
                  <a:pt x="15653" y="24448"/>
                </a:lnTo>
                <a:lnTo>
                  <a:pt x="31307" y="23332"/>
                </a:lnTo>
                <a:lnTo>
                  <a:pt x="45875" y="22217"/>
                </a:lnTo>
                <a:lnTo>
                  <a:pt x="61529" y="21117"/>
                </a:lnTo>
                <a:lnTo>
                  <a:pt x="77182" y="20001"/>
                </a:lnTo>
                <a:lnTo>
                  <a:pt x="107405" y="20001"/>
                </a:lnTo>
                <a:lnTo>
                  <a:pt x="123058" y="21117"/>
                </a:lnTo>
                <a:lnTo>
                  <a:pt x="144291" y="26663"/>
                </a:lnTo>
                <a:lnTo>
                  <a:pt x="165524" y="34441"/>
                </a:lnTo>
                <a:lnTo>
                  <a:pt x="186758" y="42218"/>
                </a:lnTo>
                <a:lnTo>
                  <a:pt x="206906" y="49996"/>
                </a:lnTo>
                <a:lnTo>
                  <a:pt x="226899" y="58889"/>
                </a:lnTo>
                <a:lnTo>
                  <a:pt x="247047" y="66667"/>
                </a:lnTo>
                <a:lnTo>
                  <a:pt x="267195" y="74444"/>
                </a:lnTo>
                <a:lnTo>
                  <a:pt x="287343" y="82222"/>
                </a:lnTo>
                <a:lnTo>
                  <a:pt x="307492" y="88884"/>
                </a:lnTo>
                <a:lnTo>
                  <a:pt x="328725" y="93330"/>
                </a:lnTo>
                <a:lnTo>
                  <a:pt x="348718" y="96662"/>
                </a:lnTo>
                <a:lnTo>
                  <a:pt x="369951" y="98893"/>
                </a:lnTo>
                <a:lnTo>
                  <a:pt x="391184" y="98893"/>
                </a:lnTo>
                <a:lnTo>
                  <a:pt x="412417" y="95546"/>
                </a:lnTo>
                <a:lnTo>
                  <a:pt x="434890" y="89999"/>
                </a:lnTo>
                <a:lnTo>
                  <a:pt x="457208" y="82222"/>
                </a:lnTo>
                <a:lnTo>
                  <a:pt x="448219" y="74444"/>
                </a:lnTo>
                <a:lnTo>
                  <a:pt x="423731" y="85553"/>
                </a:lnTo>
                <a:lnTo>
                  <a:pt x="396918" y="89999"/>
                </a:lnTo>
                <a:lnTo>
                  <a:pt x="367781" y="89999"/>
                </a:lnTo>
                <a:lnTo>
                  <a:pt x="337559" y="86668"/>
                </a:lnTo>
                <a:lnTo>
                  <a:pt x="305167" y="78891"/>
                </a:lnTo>
                <a:lnTo>
                  <a:pt x="272775" y="68882"/>
                </a:lnTo>
                <a:lnTo>
                  <a:pt x="239298" y="57774"/>
                </a:lnTo>
                <a:lnTo>
                  <a:pt x="206906" y="45549"/>
                </a:lnTo>
                <a:lnTo>
                  <a:pt x="174359" y="33325"/>
                </a:lnTo>
                <a:lnTo>
                  <a:pt x="143206" y="21117"/>
                </a:lnTo>
                <a:lnTo>
                  <a:pt x="112984" y="11108"/>
                </a:lnTo>
                <a:lnTo>
                  <a:pt x="85087" y="44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27789" y="2415774"/>
            <a:ext cx="317411" cy="486656"/>
          </a:xfrm>
          <a:custGeom>
            <a:avLst/>
            <a:gdLst/>
            <a:ahLst/>
            <a:cxnLst/>
            <a:rect l="l" t="t" r="r" b="b"/>
            <a:pathLst>
              <a:path w="317411" h="486656">
                <a:moveTo>
                  <a:pt x="7904" y="102224"/>
                </a:moveTo>
                <a:lnTo>
                  <a:pt x="22472" y="123341"/>
                </a:lnTo>
                <a:lnTo>
                  <a:pt x="40296" y="144443"/>
                </a:lnTo>
                <a:lnTo>
                  <a:pt x="58119" y="164444"/>
                </a:lnTo>
                <a:lnTo>
                  <a:pt x="73773" y="185561"/>
                </a:lnTo>
                <a:lnTo>
                  <a:pt x="83847" y="205548"/>
                </a:lnTo>
                <a:lnTo>
                  <a:pt x="84932" y="225549"/>
                </a:lnTo>
                <a:lnTo>
                  <a:pt x="74858" y="245551"/>
                </a:lnTo>
                <a:lnTo>
                  <a:pt x="58119" y="242220"/>
                </a:lnTo>
                <a:lnTo>
                  <a:pt x="55949" y="228880"/>
                </a:lnTo>
                <a:lnTo>
                  <a:pt x="54865" y="216656"/>
                </a:lnTo>
                <a:lnTo>
                  <a:pt x="54865" y="205548"/>
                </a:lnTo>
                <a:lnTo>
                  <a:pt x="52540" y="195555"/>
                </a:lnTo>
                <a:lnTo>
                  <a:pt x="44790" y="194439"/>
                </a:lnTo>
                <a:lnTo>
                  <a:pt x="40296" y="194439"/>
                </a:lnTo>
                <a:lnTo>
                  <a:pt x="36886" y="198886"/>
                </a:lnTo>
                <a:lnTo>
                  <a:pt x="33631" y="206663"/>
                </a:lnTo>
                <a:lnTo>
                  <a:pt x="26812" y="231111"/>
                </a:lnTo>
                <a:lnTo>
                  <a:pt x="23557" y="255544"/>
                </a:lnTo>
                <a:lnTo>
                  <a:pt x="23557" y="277777"/>
                </a:lnTo>
                <a:lnTo>
                  <a:pt x="26812" y="297779"/>
                </a:lnTo>
                <a:lnTo>
                  <a:pt x="35801" y="316665"/>
                </a:lnTo>
                <a:lnTo>
                  <a:pt x="48045" y="332220"/>
                </a:lnTo>
                <a:lnTo>
                  <a:pt x="66023" y="345544"/>
                </a:lnTo>
                <a:lnTo>
                  <a:pt x="89426" y="355553"/>
                </a:lnTo>
                <a:lnTo>
                  <a:pt x="95006" y="343329"/>
                </a:lnTo>
                <a:lnTo>
                  <a:pt x="82762" y="334435"/>
                </a:lnTo>
                <a:lnTo>
                  <a:pt x="71603" y="325542"/>
                </a:lnTo>
                <a:lnTo>
                  <a:pt x="63699" y="316665"/>
                </a:lnTo>
                <a:lnTo>
                  <a:pt x="57034" y="306656"/>
                </a:lnTo>
                <a:lnTo>
                  <a:pt x="52540" y="295548"/>
                </a:lnTo>
                <a:lnTo>
                  <a:pt x="48045" y="284439"/>
                </a:lnTo>
                <a:lnTo>
                  <a:pt x="44790" y="271099"/>
                </a:lnTo>
                <a:lnTo>
                  <a:pt x="41381" y="256660"/>
                </a:lnTo>
                <a:lnTo>
                  <a:pt x="48045" y="259991"/>
                </a:lnTo>
                <a:lnTo>
                  <a:pt x="53625" y="263322"/>
                </a:lnTo>
                <a:lnTo>
                  <a:pt x="60444" y="265553"/>
                </a:lnTo>
                <a:lnTo>
                  <a:pt x="66023" y="266668"/>
                </a:lnTo>
                <a:lnTo>
                  <a:pt x="78267" y="266668"/>
                </a:lnTo>
                <a:lnTo>
                  <a:pt x="84932" y="264437"/>
                </a:lnTo>
                <a:lnTo>
                  <a:pt x="91751" y="259991"/>
                </a:lnTo>
                <a:lnTo>
                  <a:pt x="103995" y="234442"/>
                </a:lnTo>
                <a:lnTo>
                  <a:pt x="107405" y="211110"/>
                </a:lnTo>
                <a:lnTo>
                  <a:pt x="103995" y="189992"/>
                </a:lnTo>
                <a:lnTo>
                  <a:pt x="93921" y="170006"/>
                </a:lnTo>
                <a:lnTo>
                  <a:pt x="79352" y="151105"/>
                </a:lnTo>
                <a:lnTo>
                  <a:pt x="61529" y="133334"/>
                </a:lnTo>
                <a:lnTo>
                  <a:pt x="42466" y="116663"/>
                </a:lnTo>
                <a:lnTo>
                  <a:pt x="24642" y="100008"/>
                </a:lnTo>
                <a:lnTo>
                  <a:pt x="23557" y="63336"/>
                </a:lnTo>
                <a:lnTo>
                  <a:pt x="31307" y="82222"/>
                </a:lnTo>
                <a:lnTo>
                  <a:pt x="42466" y="93330"/>
                </a:lnTo>
                <a:lnTo>
                  <a:pt x="54865" y="98893"/>
                </a:lnTo>
                <a:lnTo>
                  <a:pt x="67108" y="98893"/>
                </a:lnTo>
                <a:lnTo>
                  <a:pt x="80592" y="93330"/>
                </a:lnTo>
                <a:lnTo>
                  <a:pt x="92836" y="84453"/>
                </a:lnTo>
                <a:lnTo>
                  <a:pt x="103995" y="71113"/>
                </a:lnTo>
                <a:lnTo>
                  <a:pt x="112984" y="54443"/>
                </a:lnTo>
                <a:lnTo>
                  <a:pt x="116239" y="66667"/>
                </a:lnTo>
                <a:lnTo>
                  <a:pt x="115154" y="78891"/>
                </a:lnTo>
                <a:lnTo>
                  <a:pt x="112984" y="91115"/>
                </a:lnTo>
                <a:lnTo>
                  <a:pt x="108490" y="103339"/>
                </a:lnTo>
                <a:lnTo>
                  <a:pt x="105080" y="116663"/>
                </a:lnTo>
                <a:lnTo>
                  <a:pt x="102910" y="130003"/>
                </a:lnTo>
                <a:lnTo>
                  <a:pt x="103995" y="143327"/>
                </a:lnTo>
                <a:lnTo>
                  <a:pt x="108490" y="157782"/>
                </a:lnTo>
                <a:lnTo>
                  <a:pt x="125228" y="173337"/>
                </a:lnTo>
                <a:lnTo>
                  <a:pt x="138712" y="179999"/>
                </a:lnTo>
                <a:lnTo>
                  <a:pt x="150956" y="181115"/>
                </a:lnTo>
                <a:lnTo>
                  <a:pt x="161030" y="174437"/>
                </a:lnTo>
                <a:lnTo>
                  <a:pt x="171104" y="164444"/>
                </a:lnTo>
                <a:lnTo>
                  <a:pt x="178853" y="151105"/>
                </a:lnTo>
                <a:lnTo>
                  <a:pt x="187842" y="134449"/>
                </a:lnTo>
                <a:lnTo>
                  <a:pt x="195592" y="117779"/>
                </a:lnTo>
                <a:lnTo>
                  <a:pt x="200086" y="135549"/>
                </a:lnTo>
                <a:lnTo>
                  <a:pt x="200086" y="153336"/>
                </a:lnTo>
                <a:lnTo>
                  <a:pt x="195592" y="170006"/>
                </a:lnTo>
                <a:lnTo>
                  <a:pt x="188927" y="187777"/>
                </a:lnTo>
                <a:lnTo>
                  <a:pt x="182263" y="205548"/>
                </a:lnTo>
                <a:lnTo>
                  <a:pt x="176683" y="223334"/>
                </a:lnTo>
                <a:lnTo>
                  <a:pt x="174359" y="242220"/>
                </a:lnTo>
                <a:lnTo>
                  <a:pt x="177768" y="262222"/>
                </a:lnTo>
                <a:lnTo>
                  <a:pt x="187842" y="272215"/>
                </a:lnTo>
                <a:lnTo>
                  <a:pt x="199001" y="281108"/>
                </a:lnTo>
                <a:lnTo>
                  <a:pt x="211245" y="288886"/>
                </a:lnTo>
                <a:lnTo>
                  <a:pt x="224729" y="295548"/>
                </a:lnTo>
                <a:lnTo>
                  <a:pt x="236973" y="303325"/>
                </a:lnTo>
                <a:lnTo>
                  <a:pt x="250457" y="312218"/>
                </a:lnTo>
                <a:lnTo>
                  <a:pt x="262701" y="323327"/>
                </a:lnTo>
                <a:lnTo>
                  <a:pt x="273860" y="335551"/>
                </a:lnTo>
                <a:lnTo>
                  <a:pt x="273860" y="363330"/>
                </a:lnTo>
                <a:lnTo>
                  <a:pt x="268280" y="389994"/>
                </a:lnTo>
                <a:lnTo>
                  <a:pt x="264870" y="416658"/>
                </a:lnTo>
                <a:lnTo>
                  <a:pt x="270450" y="443322"/>
                </a:lnTo>
                <a:lnTo>
                  <a:pt x="274944" y="449984"/>
                </a:lnTo>
                <a:lnTo>
                  <a:pt x="279439" y="456661"/>
                </a:lnTo>
                <a:lnTo>
                  <a:pt x="283934" y="463323"/>
                </a:lnTo>
                <a:lnTo>
                  <a:pt x="288428" y="468870"/>
                </a:lnTo>
                <a:lnTo>
                  <a:pt x="292923" y="474432"/>
                </a:lnTo>
                <a:lnTo>
                  <a:pt x="298502" y="479978"/>
                </a:lnTo>
                <a:lnTo>
                  <a:pt x="304082" y="484425"/>
                </a:lnTo>
                <a:lnTo>
                  <a:pt x="310746" y="486656"/>
                </a:lnTo>
                <a:lnTo>
                  <a:pt x="317411" y="469985"/>
                </a:lnTo>
                <a:lnTo>
                  <a:pt x="300672" y="447768"/>
                </a:lnTo>
                <a:lnTo>
                  <a:pt x="291683" y="425551"/>
                </a:lnTo>
                <a:lnTo>
                  <a:pt x="290598" y="403318"/>
                </a:lnTo>
                <a:lnTo>
                  <a:pt x="291683" y="381101"/>
                </a:lnTo>
                <a:lnTo>
                  <a:pt x="294008" y="358884"/>
                </a:lnTo>
                <a:lnTo>
                  <a:pt x="291683" y="336651"/>
                </a:lnTo>
                <a:lnTo>
                  <a:pt x="283934" y="314434"/>
                </a:lnTo>
                <a:lnTo>
                  <a:pt x="266110" y="291101"/>
                </a:lnTo>
                <a:lnTo>
                  <a:pt x="257121" y="284439"/>
                </a:lnTo>
                <a:lnTo>
                  <a:pt x="248132" y="278877"/>
                </a:lnTo>
                <a:lnTo>
                  <a:pt x="238058" y="274446"/>
                </a:lnTo>
                <a:lnTo>
                  <a:pt x="229224" y="271099"/>
                </a:lnTo>
                <a:lnTo>
                  <a:pt x="219150" y="266668"/>
                </a:lnTo>
                <a:lnTo>
                  <a:pt x="210160" y="261106"/>
                </a:lnTo>
                <a:lnTo>
                  <a:pt x="201171" y="254444"/>
                </a:lnTo>
                <a:lnTo>
                  <a:pt x="193422" y="245551"/>
                </a:lnTo>
                <a:lnTo>
                  <a:pt x="192337" y="233327"/>
                </a:lnTo>
                <a:lnTo>
                  <a:pt x="194507" y="220003"/>
                </a:lnTo>
                <a:lnTo>
                  <a:pt x="199001" y="207779"/>
                </a:lnTo>
                <a:lnTo>
                  <a:pt x="203496" y="194439"/>
                </a:lnTo>
                <a:lnTo>
                  <a:pt x="209075" y="182215"/>
                </a:lnTo>
                <a:lnTo>
                  <a:pt x="214655" y="167775"/>
                </a:lnTo>
                <a:lnTo>
                  <a:pt x="218065" y="154451"/>
                </a:lnTo>
                <a:lnTo>
                  <a:pt x="220234" y="139996"/>
                </a:lnTo>
                <a:lnTo>
                  <a:pt x="216825" y="117779"/>
                </a:lnTo>
                <a:lnTo>
                  <a:pt x="210160" y="100008"/>
                </a:lnTo>
                <a:lnTo>
                  <a:pt x="202411" y="82222"/>
                </a:lnTo>
                <a:lnTo>
                  <a:pt x="195592" y="62220"/>
                </a:lnTo>
                <a:lnTo>
                  <a:pt x="184433" y="60005"/>
                </a:lnTo>
                <a:lnTo>
                  <a:pt x="178853" y="71113"/>
                </a:lnTo>
                <a:lnTo>
                  <a:pt x="176683" y="84453"/>
                </a:lnTo>
                <a:lnTo>
                  <a:pt x="176683" y="97777"/>
                </a:lnTo>
                <a:lnTo>
                  <a:pt x="175599" y="112217"/>
                </a:lnTo>
                <a:lnTo>
                  <a:pt x="174359" y="125556"/>
                </a:lnTo>
                <a:lnTo>
                  <a:pt x="169864" y="137780"/>
                </a:lnTo>
                <a:lnTo>
                  <a:pt x="163200" y="148889"/>
                </a:lnTo>
                <a:lnTo>
                  <a:pt x="149871" y="157782"/>
                </a:lnTo>
                <a:lnTo>
                  <a:pt x="131893" y="153336"/>
                </a:lnTo>
                <a:lnTo>
                  <a:pt x="125228" y="139996"/>
                </a:lnTo>
                <a:lnTo>
                  <a:pt x="125228" y="119994"/>
                </a:lnTo>
                <a:lnTo>
                  <a:pt x="129723" y="97777"/>
                </a:lnTo>
                <a:lnTo>
                  <a:pt x="132977" y="73329"/>
                </a:lnTo>
                <a:lnTo>
                  <a:pt x="132977" y="49996"/>
                </a:lnTo>
                <a:lnTo>
                  <a:pt x="125228" y="31110"/>
                </a:lnTo>
                <a:lnTo>
                  <a:pt x="106165" y="17786"/>
                </a:lnTo>
                <a:lnTo>
                  <a:pt x="100585" y="26679"/>
                </a:lnTo>
                <a:lnTo>
                  <a:pt x="95006" y="37787"/>
                </a:lnTo>
                <a:lnTo>
                  <a:pt x="90511" y="49996"/>
                </a:lnTo>
                <a:lnTo>
                  <a:pt x="84932" y="61120"/>
                </a:lnTo>
                <a:lnTo>
                  <a:pt x="78267" y="71113"/>
                </a:lnTo>
                <a:lnTo>
                  <a:pt x="70518" y="76675"/>
                </a:lnTo>
                <a:lnTo>
                  <a:pt x="60444" y="76675"/>
                </a:lnTo>
                <a:lnTo>
                  <a:pt x="48045" y="69998"/>
                </a:lnTo>
                <a:lnTo>
                  <a:pt x="43706" y="53343"/>
                </a:lnTo>
                <a:lnTo>
                  <a:pt x="45875" y="36672"/>
                </a:lnTo>
                <a:lnTo>
                  <a:pt x="50370" y="21117"/>
                </a:lnTo>
                <a:lnTo>
                  <a:pt x="52540" y="4446"/>
                </a:lnTo>
                <a:lnTo>
                  <a:pt x="40296" y="0"/>
                </a:lnTo>
                <a:lnTo>
                  <a:pt x="29137" y="5562"/>
                </a:lnTo>
                <a:lnTo>
                  <a:pt x="21233" y="14455"/>
                </a:lnTo>
                <a:lnTo>
                  <a:pt x="14568" y="23332"/>
                </a:lnTo>
                <a:lnTo>
                  <a:pt x="10074" y="33341"/>
                </a:lnTo>
                <a:lnTo>
                  <a:pt x="6819" y="45565"/>
                </a:lnTo>
                <a:lnTo>
                  <a:pt x="4494" y="56674"/>
                </a:lnTo>
                <a:lnTo>
                  <a:pt x="2324" y="68898"/>
                </a:lnTo>
                <a:lnTo>
                  <a:pt x="0" y="80006"/>
                </a:lnTo>
                <a:lnTo>
                  <a:pt x="7904" y="1022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82654" y="2020248"/>
            <a:ext cx="163200" cy="57774"/>
          </a:xfrm>
          <a:custGeom>
            <a:avLst/>
            <a:gdLst/>
            <a:ahLst/>
            <a:cxnLst/>
            <a:rect l="l" t="t" r="r" b="b"/>
            <a:pathLst>
              <a:path w="163200" h="57774">
                <a:moveTo>
                  <a:pt x="10074" y="57774"/>
                </a:moveTo>
                <a:lnTo>
                  <a:pt x="27897" y="38872"/>
                </a:lnTo>
                <a:lnTo>
                  <a:pt x="45720" y="24432"/>
                </a:lnTo>
                <a:lnTo>
                  <a:pt x="62614" y="15555"/>
                </a:lnTo>
                <a:lnTo>
                  <a:pt x="80437" y="11108"/>
                </a:lnTo>
                <a:lnTo>
                  <a:pt x="97176" y="11108"/>
                </a:lnTo>
                <a:lnTo>
                  <a:pt x="116239" y="15555"/>
                </a:lnTo>
                <a:lnTo>
                  <a:pt x="135147" y="25548"/>
                </a:lnTo>
                <a:lnTo>
                  <a:pt x="156380" y="38872"/>
                </a:lnTo>
                <a:lnTo>
                  <a:pt x="163200" y="37772"/>
                </a:lnTo>
                <a:lnTo>
                  <a:pt x="163200" y="33325"/>
                </a:lnTo>
                <a:lnTo>
                  <a:pt x="139642" y="16655"/>
                </a:lnTo>
                <a:lnTo>
                  <a:pt x="117324" y="5546"/>
                </a:lnTo>
                <a:lnTo>
                  <a:pt x="98261" y="0"/>
                </a:lnTo>
                <a:lnTo>
                  <a:pt x="79352" y="0"/>
                </a:lnTo>
                <a:lnTo>
                  <a:pt x="61374" y="4431"/>
                </a:lnTo>
                <a:lnTo>
                  <a:pt x="43551" y="14439"/>
                </a:lnTo>
                <a:lnTo>
                  <a:pt x="23402" y="29994"/>
                </a:lnTo>
                <a:lnTo>
                  <a:pt x="2169" y="49996"/>
                </a:lnTo>
                <a:lnTo>
                  <a:pt x="0" y="55543"/>
                </a:lnTo>
                <a:lnTo>
                  <a:pt x="10074" y="577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504473" y="2188008"/>
            <a:ext cx="310591" cy="48896"/>
          </a:xfrm>
          <a:custGeom>
            <a:avLst/>
            <a:gdLst/>
            <a:ahLst/>
            <a:cxnLst/>
            <a:rect l="l" t="t" r="r" b="b"/>
            <a:pathLst>
              <a:path w="310591" h="48896">
                <a:moveTo>
                  <a:pt x="0" y="22217"/>
                </a:moveTo>
                <a:lnTo>
                  <a:pt x="0" y="26663"/>
                </a:lnTo>
                <a:lnTo>
                  <a:pt x="18908" y="31110"/>
                </a:lnTo>
                <a:lnTo>
                  <a:pt x="39056" y="35556"/>
                </a:lnTo>
                <a:lnTo>
                  <a:pt x="59204" y="38887"/>
                </a:lnTo>
                <a:lnTo>
                  <a:pt x="78267" y="42218"/>
                </a:lnTo>
                <a:lnTo>
                  <a:pt x="98261" y="44449"/>
                </a:lnTo>
                <a:lnTo>
                  <a:pt x="118409" y="46665"/>
                </a:lnTo>
                <a:lnTo>
                  <a:pt x="138557" y="48896"/>
                </a:lnTo>
                <a:lnTo>
                  <a:pt x="177613" y="48896"/>
                </a:lnTo>
                <a:lnTo>
                  <a:pt x="197762" y="47780"/>
                </a:lnTo>
                <a:lnTo>
                  <a:pt x="216825" y="44449"/>
                </a:lnTo>
                <a:lnTo>
                  <a:pt x="236973" y="41118"/>
                </a:lnTo>
                <a:lnTo>
                  <a:pt x="255881" y="36672"/>
                </a:lnTo>
                <a:lnTo>
                  <a:pt x="273860" y="29994"/>
                </a:lnTo>
                <a:lnTo>
                  <a:pt x="292768" y="22217"/>
                </a:lnTo>
                <a:lnTo>
                  <a:pt x="310591" y="12224"/>
                </a:lnTo>
                <a:lnTo>
                  <a:pt x="307337" y="0"/>
                </a:lnTo>
                <a:lnTo>
                  <a:pt x="291683" y="10008"/>
                </a:lnTo>
                <a:lnTo>
                  <a:pt x="274944" y="17786"/>
                </a:lnTo>
                <a:lnTo>
                  <a:pt x="256966" y="24448"/>
                </a:lnTo>
                <a:lnTo>
                  <a:pt x="238058" y="29994"/>
                </a:lnTo>
                <a:lnTo>
                  <a:pt x="218995" y="35556"/>
                </a:lnTo>
                <a:lnTo>
                  <a:pt x="198846" y="38887"/>
                </a:lnTo>
                <a:lnTo>
                  <a:pt x="178853" y="41118"/>
                </a:lnTo>
                <a:lnTo>
                  <a:pt x="157620" y="42218"/>
                </a:lnTo>
                <a:lnTo>
                  <a:pt x="116239" y="42218"/>
                </a:lnTo>
                <a:lnTo>
                  <a:pt x="96091" y="40003"/>
                </a:lnTo>
                <a:lnTo>
                  <a:pt x="75943" y="37772"/>
                </a:lnTo>
                <a:lnTo>
                  <a:pt x="55794" y="34441"/>
                </a:lnTo>
                <a:lnTo>
                  <a:pt x="36886" y="29994"/>
                </a:lnTo>
                <a:lnTo>
                  <a:pt x="18908" y="25563"/>
                </a:lnTo>
                <a:lnTo>
                  <a:pt x="1084" y="20001"/>
                </a:lnTo>
                <a:lnTo>
                  <a:pt x="0" y="2221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539035" y="1960243"/>
            <a:ext cx="214655" cy="143327"/>
          </a:xfrm>
          <a:custGeom>
            <a:avLst/>
            <a:gdLst/>
            <a:ahLst/>
            <a:cxnLst/>
            <a:rect l="l" t="t" r="r" b="b"/>
            <a:pathLst>
              <a:path w="214655" h="143327">
                <a:moveTo>
                  <a:pt x="214655" y="9993"/>
                </a:moveTo>
                <a:lnTo>
                  <a:pt x="211245" y="2215"/>
                </a:lnTo>
                <a:lnTo>
                  <a:pt x="190012" y="0"/>
                </a:lnTo>
                <a:lnTo>
                  <a:pt x="171104" y="0"/>
                </a:lnTo>
                <a:lnTo>
                  <a:pt x="153126" y="2215"/>
                </a:lnTo>
                <a:lnTo>
                  <a:pt x="137472" y="4446"/>
                </a:lnTo>
                <a:lnTo>
                  <a:pt x="121818" y="8893"/>
                </a:lnTo>
                <a:lnTo>
                  <a:pt x="108490" y="14439"/>
                </a:lnTo>
                <a:lnTo>
                  <a:pt x="96091" y="22217"/>
                </a:lnTo>
                <a:lnTo>
                  <a:pt x="84932" y="29994"/>
                </a:lnTo>
                <a:lnTo>
                  <a:pt x="73773" y="38887"/>
                </a:lnTo>
                <a:lnTo>
                  <a:pt x="62614" y="48881"/>
                </a:lnTo>
                <a:lnTo>
                  <a:pt x="52540" y="60005"/>
                </a:lnTo>
                <a:lnTo>
                  <a:pt x="42466" y="72213"/>
                </a:lnTo>
                <a:lnTo>
                  <a:pt x="32392" y="85553"/>
                </a:lnTo>
                <a:lnTo>
                  <a:pt x="22472" y="98877"/>
                </a:lnTo>
                <a:lnTo>
                  <a:pt x="12398" y="112217"/>
                </a:lnTo>
                <a:lnTo>
                  <a:pt x="1084" y="126656"/>
                </a:lnTo>
                <a:lnTo>
                  <a:pt x="0" y="139996"/>
                </a:lnTo>
                <a:lnTo>
                  <a:pt x="7904" y="143327"/>
                </a:lnTo>
                <a:lnTo>
                  <a:pt x="17978" y="128887"/>
                </a:lnTo>
                <a:lnTo>
                  <a:pt x="26812" y="114432"/>
                </a:lnTo>
                <a:lnTo>
                  <a:pt x="36886" y="101108"/>
                </a:lnTo>
                <a:lnTo>
                  <a:pt x="46960" y="87768"/>
                </a:lnTo>
                <a:lnTo>
                  <a:pt x="55949" y="75560"/>
                </a:lnTo>
                <a:lnTo>
                  <a:pt x="67108" y="64436"/>
                </a:lnTo>
                <a:lnTo>
                  <a:pt x="77182" y="54443"/>
                </a:lnTo>
                <a:lnTo>
                  <a:pt x="88341" y="44449"/>
                </a:lnTo>
                <a:lnTo>
                  <a:pt x="100585" y="36672"/>
                </a:lnTo>
                <a:lnTo>
                  <a:pt x="112984" y="28894"/>
                </a:lnTo>
                <a:lnTo>
                  <a:pt x="127398" y="23332"/>
                </a:lnTo>
                <a:lnTo>
                  <a:pt x="141967" y="17770"/>
                </a:lnTo>
                <a:lnTo>
                  <a:pt x="157620" y="14439"/>
                </a:lnTo>
                <a:lnTo>
                  <a:pt x="175444" y="11108"/>
                </a:lnTo>
                <a:lnTo>
                  <a:pt x="194507" y="9993"/>
                </a:lnTo>
                <a:lnTo>
                  <a:pt x="214655" y="99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668758" y="2445784"/>
            <a:ext cx="115154" cy="251098"/>
          </a:xfrm>
          <a:custGeom>
            <a:avLst/>
            <a:gdLst/>
            <a:ahLst/>
            <a:cxnLst/>
            <a:rect l="l" t="t" r="r" b="b"/>
            <a:pathLst>
              <a:path w="115154" h="251098">
                <a:moveTo>
                  <a:pt x="81522" y="33325"/>
                </a:moveTo>
                <a:lnTo>
                  <a:pt x="77027" y="36656"/>
                </a:lnTo>
                <a:lnTo>
                  <a:pt x="70363" y="37772"/>
                </a:lnTo>
                <a:lnTo>
                  <a:pt x="62614" y="37772"/>
                </a:lnTo>
                <a:lnTo>
                  <a:pt x="55794" y="36656"/>
                </a:lnTo>
                <a:lnTo>
                  <a:pt x="49130" y="35541"/>
                </a:lnTo>
                <a:lnTo>
                  <a:pt x="42466" y="33325"/>
                </a:lnTo>
                <a:lnTo>
                  <a:pt x="35801" y="31110"/>
                </a:lnTo>
                <a:lnTo>
                  <a:pt x="27897" y="27763"/>
                </a:lnTo>
                <a:lnTo>
                  <a:pt x="21233" y="24432"/>
                </a:lnTo>
                <a:lnTo>
                  <a:pt x="20148" y="21101"/>
                </a:lnTo>
                <a:lnTo>
                  <a:pt x="20148" y="5546"/>
                </a:lnTo>
                <a:lnTo>
                  <a:pt x="10074" y="0"/>
                </a:lnTo>
                <a:lnTo>
                  <a:pt x="0" y="13324"/>
                </a:lnTo>
                <a:lnTo>
                  <a:pt x="0" y="42218"/>
                </a:lnTo>
                <a:lnTo>
                  <a:pt x="4494" y="49996"/>
                </a:lnTo>
                <a:lnTo>
                  <a:pt x="14568" y="62220"/>
                </a:lnTo>
                <a:lnTo>
                  <a:pt x="24487" y="69998"/>
                </a:lnTo>
                <a:lnTo>
                  <a:pt x="35801" y="76660"/>
                </a:lnTo>
                <a:lnTo>
                  <a:pt x="46960" y="81106"/>
                </a:lnTo>
                <a:lnTo>
                  <a:pt x="58119" y="85553"/>
                </a:lnTo>
                <a:lnTo>
                  <a:pt x="69278" y="91099"/>
                </a:lnTo>
                <a:lnTo>
                  <a:pt x="79352" y="97762"/>
                </a:lnTo>
                <a:lnTo>
                  <a:pt x="88186" y="106655"/>
                </a:lnTo>
                <a:lnTo>
                  <a:pt x="97176" y="144427"/>
                </a:lnTo>
                <a:lnTo>
                  <a:pt x="81522" y="167760"/>
                </a:lnTo>
                <a:lnTo>
                  <a:pt x="74858" y="172206"/>
                </a:lnTo>
                <a:lnTo>
                  <a:pt x="65869" y="169991"/>
                </a:lnTo>
                <a:lnTo>
                  <a:pt x="64784" y="167760"/>
                </a:lnTo>
                <a:lnTo>
                  <a:pt x="61374" y="158882"/>
                </a:lnTo>
                <a:lnTo>
                  <a:pt x="62614" y="144427"/>
                </a:lnTo>
                <a:lnTo>
                  <a:pt x="61374" y="141096"/>
                </a:lnTo>
                <a:lnTo>
                  <a:pt x="51455" y="135549"/>
                </a:lnTo>
                <a:lnTo>
                  <a:pt x="45720" y="139996"/>
                </a:lnTo>
                <a:lnTo>
                  <a:pt x="42466" y="153320"/>
                </a:lnTo>
                <a:lnTo>
                  <a:pt x="40141" y="165544"/>
                </a:lnTo>
                <a:lnTo>
                  <a:pt x="41381" y="178868"/>
                </a:lnTo>
                <a:lnTo>
                  <a:pt x="43551" y="192208"/>
                </a:lnTo>
                <a:lnTo>
                  <a:pt x="48045" y="197770"/>
                </a:lnTo>
                <a:lnTo>
                  <a:pt x="53625" y="205548"/>
                </a:lnTo>
                <a:lnTo>
                  <a:pt x="58119" y="218872"/>
                </a:lnTo>
                <a:lnTo>
                  <a:pt x="69278" y="232211"/>
                </a:lnTo>
                <a:lnTo>
                  <a:pt x="108335" y="251098"/>
                </a:lnTo>
                <a:lnTo>
                  <a:pt x="115154" y="239989"/>
                </a:lnTo>
                <a:lnTo>
                  <a:pt x="109575" y="235542"/>
                </a:lnTo>
                <a:lnTo>
                  <a:pt x="105080" y="232211"/>
                </a:lnTo>
                <a:lnTo>
                  <a:pt x="100585" y="229980"/>
                </a:lnTo>
                <a:lnTo>
                  <a:pt x="95006" y="226649"/>
                </a:lnTo>
                <a:lnTo>
                  <a:pt x="90511" y="224434"/>
                </a:lnTo>
                <a:lnTo>
                  <a:pt x="86017" y="221103"/>
                </a:lnTo>
                <a:lnTo>
                  <a:pt x="81522" y="216656"/>
                </a:lnTo>
                <a:lnTo>
                  <a:pt x="78267" y="212210"/>
                </a:lnTo>
                <a:lnTo>
                  <a:pt x="74858" y="206648"/>
                </a:lnTo>
                <a:lnTo>
                  <a:pt x="69278" y="195539"/>
                </a:lnTo>
                <a:lnTo>
                  <a:pt x="86017" y="188877"/>
                </a:lnTo>
                <a:lnTo>
                  <a:pt x="97176" y="181099"/>
                </a:lnTo>
                <a:lnTo>
                  <a:pt x="112829" y="155551"/>
                </a:lnTo>
                <a:lnTo>
                  <a:pt x="115154" y="142211"/>
                </a:lnTo>
                <a:lnTo>
                  <a:pt x="115154" y="129987"/>
                </a:lnTo>
                <a:lnTo>
                  <a:pt x="110659" y="117763"/>
                </a:lnTo>
                <a:lnTo>
                  <a:pt x="106165" y="104439"/>
                </a:lnTo>
                <a:lnTo>
                  <a:pt x="100585" y="87768"/>
                </a:lnTo>
                <a:lnTo>
                  <a:pt x="95006" y="81106"/>
                </a:lnTo>
                <a:lnTo>
                  <a:pt x="88186" y="76660"/>
                </a:lnTo>
                <a:lnTo>
                  <a:pt x="82607" y="72213"/>
                </a:lnTo>
                <a:lnTo>
                  <a:pt x="75943" y="69998"/>
                </a:lnTo>
                <a:lnTo>
                  <a:pt x="70363" y="67767"/>
                </a:lnTo>
                <a:lnTo>
                  <a:pt x="63699" y="65551"/>
                </a:lnTo>
                <a:lnTo>
                  <a:pt x="58119" y="64436"/>
                </a:lnTo>
                <a:lnTo>
                  <a:pt x="51455" y="63320"/>
                </a:lnTo>
                <a:lnTo>
                  <a:pt x="40141" y="54443"/>
                </a:lnTo>
                <a:lnTo>
                  <a:pt x="68193" y="59989"/>
                </a:lnTo>
                <a:lnTo>
                  <a:pt x="84932" y="53327"/>
                </a:lnTo>
                <a:lnTo>
                  <a:pt x="97176" y="39987"/>
                </a:lnTo>
                <a:lnTo>
                  <a:pt x="102755" y="36656"/>
                </a:lnTo>
                <a:lnTo>
                  <a:pt x="112829" y="13324"/>
                </a:lnTo>
                <a:lnTo>
                  <a:pt x="106165" y="11108"/>
                </a:lnTo>
                <a:lnTo>
                  <a:pt x="111744" y="5546"/>
                </a:lnTo>
                <a:lnTo>
                  <a:pt x="100585" y="3331"/>
                </a:lnTo>
                <a:lnTo>
                  <a:pt x="98261" y="18886"/>
                </a:lnTo>
                <a:lnTo>
                  <a:pt x="101670" y="21101"/>
                </a:lnTo>
                <a:lnTo>
                  <a:pt x="98261" y="19986"/>
                </a:lnTo>
                <a:lnTo>
                  <a:pt x="96091" y="23332"/>
                </a:lnTo>
                <a:lnTo>
                  <a:pt x="91596" y="25548"/>
                </a:lnTo>
                <a:lnTo>
                  <a:pt x="89426" y="35541"/>
                </a:lnTo>
                <a:lnTo>
                  <a:pt x="81522" y="333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13394" y="2399119"/>
            <a:ext cx="86172" cy="28879"/>
          </a:xfrm>
          <a:custGeom>
            <a:avLst/>
            <a:gdLst/>
            <a:ahLst/>
            <a:cxnLst/>
            <a:rect l="l" t="t" r="r" b="b"/>
            <a:pathLst>
              <a:path w="86172" h="28879">
                <a:moveTo>
                  <a:pt x="0" y="1100"/>
                </a:moveTo>
                <a:lnTo>
                  <a:pt x="8989" y="9993"/>
                </a:lnTo>
                <a:lnTo>
                  <a:pt x="36886" y="9993"/>
                </a:lnTo>
                <a:lnTo>
                  <a:pt x="37971" y="12224"/>
                </a:lnTo>
                <a:lnTo>
                  <a:pt x="41381" y="9993"/>
                </a:lnTo>
                <a:lnTo>
                  <a:pt x="55949" y="18886"/>
                </a:lnTo>
                <a:lnTo>
                  <a:pt x="58119" y="14439"/>
                </a:lnTo>
                <a:lnTo>
                  <a:pt x="64939" y="24432"/>
                </a:lnTo>
                <a:lnTo>
                  <a:pt x="72688" y="22217"/>
                </a:lnTo>
                <a:lnTo>
                  <a:pt x="86172" y="28879"/>
                </a:lnTo>
                <a:lnTo>
                  <a:pt x="80437" y="20001"/>
                </a:lnTo>
                <a:lnTo>
                  <a:pt x="71603" y="13324"/>
                </a:lnTo>
                <a:lnTo>
                  <a:pt x="60444" y="8877"/>
                </a:lnTo>
                <a:lnTo>
                  <a:pt x="48045" y="4446"/>
                </a:lnTo>
                <a:lnTo>
                  <a:pt x="34716" y="2215"/>
                </a:lnTo>
                <a:lnTo>
                  <a:pt x="21233" y="1100"/>
                </a:lnTo>
                <a:lnTo>
                  <a:pt x="10074" y="0"/>
                </a:lnTo>
                <a:lnTo>
                  <a:pt x="0" y="1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68835" y="1942472"/>
            <a:ext cx="11174" cy="1100"/>
          </a:xfrm>
          <a:custGeom>
            <a:avLst/>
            <a:gdLst/>
            <a:ahLst/>
            <a:cxnLst/>
            <a:rect l="l" t="t" r="r" b="b"/>
            <a:pathLst>
              <a:path w="11174" h="1100">
                <a:moveTo>
                  <a:pt x="0" y="0"/>
                </a:moveTo>
                <a:lnTo>
                  <a:pt x="11174" y="1100"/>
                </a:lnTo>
              </a:path>
            </a:pathLst>
          </a:custGeom>
          <a:ln w="1549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241477" y="2484672"/>
            <a:ext cx="146415" cy="165544"/>
          </a:xfrm>
          <a:custGeom>
            <a:avLst/>
            <a:gdLst/>
            <a:ahLst/>
            <a:cxnLst/>
            <a:rect l="l" t="t" r="r" b="b"/>
            <a:pathLst>
              <a:path w="146415" h="165544">
                <a:moveTo>
                  <a:pt x="23480" y="123325"/>
                </a:moveTo>
                <a:lnTo>
                  <a:pt x="26828" y="125541"/>
                </a:lnTo>
                <a:lnTo>
                  <a:pt x="34654" y="129987"/>
                </a:lnTo>
                <a:lnTo>
                  <a:pt x="44713" y="136649"/>
                </a:lnTo>
                <a:lnTo>
                  <a:pt x="57003" y="144427"/>
                </a:lnTo>
                <a:lnTo>
                  <a:pt x="69294" y="152205"/>
                </a:lnTo>
                <a:lnTo>
                  <a:pt x="80484" y="158882"/>
                </a:lnTo>
                <a:lnTo>
                  <a:pt x="88295" y="163313"/>
                </a:lnTo>
                <a:lnTo>
                  <a:pt x="90542" y="165544"/>
                </a:lnTo>
                <a:lnTo>
                  <a:pt x="146415" y="79991"/>
                </a:lnTo>
                <a:lnTo>
                  <a:pt x="131893" y="72213"/>
                </a:lnTo>
                <a:lnTo>
                  <a:pt x="118471" y="63320"/>
                </a:lnTo>
                <a:lnTo>
                  <a:pt x="105064" y="54443"/>
                </a:lnTo>
                <a:lnTo>
                  <a:pt x="92774" y="44434"/>
                </a:lnTo>
                <a:lnTo>
                  <a:pt x="81600" y="33325"/>
                </a:lnTo>
                <a:lnTo>
                  <a:pt x="69294" y="23332"/>
                </a:lnTo>
                <a:lnTo>
                  <a:pt x="58119" y="11108"/>
                </a:lnTo>
                <a:lnTo>
                  <a:pt x="45829" y="0"/>
                </a:lnTo>
                <a:lnTo>
                  <a:pt x="2247" y="63320"/>
                </a:lnTo>
                <a:lnTo>
                  <a:pt x="6710" y="71098"/>
                </a:lnTo>
                <a:lnTo>
                  <a:pt x="0" y="87768"/>
                </a:lnTo>
                <a:lnTo>
                  <a:pt x="23480" y="1233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093140" y="2070245"/>
            <a:ext cx="244722" cy="93330"/>
          </a:xfrm>
          <a:custGeom>
            <a:avLst/>
            <a:gdLst/>
            <a:ahLst/>
            <a:cxnLst/>
            <a:rect l="l" t="t" r="r" b="b"/>
            <a:pathLst>
              <a:path w="244722" h="93330">
                <a:moveTo>
                  <a:pt x="176528" y="33325"/>
                </a:moveTo>
                <a:lnTo>
                  <a:pt x="190012" y="25548"/>
                </a:lnTo>
                <a:lnTo>
                  <a:pt x="203341" y="19986"/>
                </a:lnTo>
                <a:lnTo>
                  <a:pt x="217910" y="17770"/>
                </a:lnTo>
                <a:lnTo>
                  <a:pt x="230154" y="16655"/>
                </a:lnTo>
                <a:lnTo>
                  <a:pt x="239143" y="15555"/>
                </a:lnTo>
                <a:lnTo>
                  <a:pt x="244722" y="14439"/>
                </a:lnTo>
                <a:lnTo>
                  <a:pt x="243637" y="12208"/>
                </a:lnTo>
                <a:lnTo>
                  <a:pt x="235888" y="6662"/>
                </a:lnTo>
                <a:lnTo>
                  <a:pt x="235888" y="1100"/>
                </a:lnTo>
                <a:lnTo>
                  <a:pt x="229069" y="0"/>
                </a:lnTo>
                <a:lnTo>
                  <a:pt x="218995" y="0"/>
                </a:lnTo>
                <a:lnTo>
                  <a:pt x="205666" y="1100"/>
                </a:lnTo>
                <a:lnTo>
                  <a:pt x="192182" y="2215"/>
                </a:lnTo>
                <a:lnTo>
                  <a:pt x="177768" y="3331"/>
                </a:lnTo>
                <a:lnTo>
                  <a:pt x="164285" y="5546"/>
                </a:lnTo>
                <a:lnTo>
                  <a:pt x="154210" y="6662"/>
                </a:lnTo>
                <a:lnTo>
                  <a:pt x="147546" y="6662"/>
                </a:lnTo>
                <a:lnTo>
                  <a:pt x="143051" y="8877"/>
                </a:lnTo>
                <a:lnTo>
                  <a:pt x="136387" y="12208"/>
                </a:lnTo>
                <a:lnTo>
                  <a:pt x="127398" y="16655"/>
                </a:lnTo>
                <a:lnTo>
                  <a:pt x="117324" y="23332"/>
                </a:lnTo>
                <a:lnTo>
                  <a:pt x="108335" y="28879"/>
                </a:lnTo>
                <a:lnTo>
                  <a:pt x="100585" y="34441"/>
                </a:lnTo>
                <a:lnTo>
                  <a:pt x="95006" y="39987"/>
                </a:lnTo>
                <a:lnTo>
                  <a:pt x="92836" y="43318"/>
                </a:lnTo>
                <a:lnTo>
                  <a:pt x="83847" y="43318"/>
                </a:lnTo>
                <a:lnTo>
                  <a:pt x="73773" y="45549"/>
                </a:lnTo>
                <a:lnTo>
                  <a:pt x="63699" y="46665"/>
                </a:lnTo>
                <a:lnTo>
                  <a:pt x="52540" y="48881"/>
                </a:lnTo>
                <a:lnTo>
                  <a:pt x="41381" y="52212"/>
                </a:lnTo>
                <a:lnTo>
                  <a:pt x="30222" y="53327"/>
                </a:lnTo>
                <a:lnTo>
                  <a:pt x="20148" y="55543"/>
                </a:lnTo>
                <a:lnTo>
                  <a:pt x="8989" y="55543"/>
                </a:lnTo>
                <a:lnTo>
                  <a:pt x="5579" y="59989"/>
                </a:lnTo>
                <a:lnTo>
                  <a:pt x="4494" y="67767"/>
                </a:lnTo>
                <a:lnTo>
                  <a:pt x="3409" y="69998"/>
                </a:lnTo>
                <a:lnTo>
                  <a:pt x="3176" y="69010"/>
                </a:lnTo>
                <a:lnTo>
                  <a:pt x="3409" y="71098"/>
                </a:lnTo>
                <a:lnTo>
                  <a:pt x="5579" y="84437"/>
                </a:lnTo>
                <a:lnTo>
                  <a:pt x="8989" y="93330"/>
                </a:lnTo>
                <a:lnTo>
                  <a:pt x="88341" y="88884"/>
                </a:lnTo>
                <a:lnTo>
                  <a:pt x="93921" y="82206"/>
                </a:lnTo>
                <a:lnTo>
                  <a:pt x="103995" y="75544"/>
                </a:lnTo>
                <a:lnTo>
                  <a:pt x="115154" y="68882"/>
                </a:lnTo>
                <a:lnTo>
                  <a:pt x="128483" y="63320"/>
                </a:lnTo>
                <a:lnTo>
                  <a:pt x="141967" y="57774"/>
                </a:lnTo>
                <a:lnTo>
                  <a:pt x="155295" y="51096"/>
                </a:lnTo>
                <a:lnTo>
                  <a:pt x="167694" y="44434"/>
                </a:lnTo>
                <a:lnTo>
                  <a:pt x="176528" y="37772"/>
                </a:lnTo>
                <a:lnTo>
                  <a:pt x="176528" y="33325"/>
                </a:lnTo>
                <a:close/>
              </a:path>
              <a:path w="244722" h="93330">
                <a:moveTo>
                  <a:pt x="3176" y="69010"/>
                </a:moveTo>
                <a:lnTo>
                  <a:pt x="2169" y="59989"/>
                </a:lnTo>
                <a:lnTo>
                  <a:pt x="0" y="55543"/>
                </a:lnTo>
                <a:lnTo>
                  <a:pt x="3176" y="69010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596069" y="2015802"/>
            <a:ext cx="217910" cy="96662"/>
          </a:xfrm>
          <a:custGeom>
            <a:avLst/>
            <a:gdLst/>
            <a:ahLst/>
            <a:cxnLst/>
            <a:rect l="l" t="t" r="r" b="b"/>
            <a:pathLst>
              <a:path w="217910" h="96662">
                <a:moveTo>
                  <a:pt x="15653" y="96662"/>
                </a:moveTo>
                <a:lnTo>
                  <a:pt x="31307" y="95546"/>
                </a:lnTo>
                <a:lnTo>
                  <a:pt x="46960" y="93330"/>
                </a:lnTo>
                <a:lnTo>
                  <a:pt x="62614" y="91099"/>
                </a:lnTo>
                <a:lnTo>
                  <a:pt x="77182" y="88884"/>
                </a:lnTo>
                <a:lnTo>
                  <a:pt x="92836" y="85553"/>
                </a:lnTo>
                <a:lnTo>
                  <a:pt x="106165" y="82206"/>
                </a:lnTo>
                <a:lnTo>
                  <a:pt x="120734" y="78875"/>
                </a:lnTo>
                <a:lnTo>
                  <a:pt x="129723" y="76660"/>
                </a:lnTo>
                <a:lnTo>
                  <a:pt x="141967" y="74429"/>
                </a:lnTo>
                <a:lnTo>
                  <a:pt x="155295" y="71098"/>
                </a:lnTo>
                <a:lnTo>
                  <a:pt x="170949" y="66651"/>
                </a:lnTo>
                <a:lnTo>
                  <a:pt x="184433" y="62220"/>
                </a:lnTo>
                <a:lnTo>
                  <a:pt x="195592" y="56658"/>
                </a:lnTo>
                <a:lnTo>
                  <a:pt x="203496" y="49996"/>
                </a:lnTo>
                <a:lnTo>
                  <a:pt x="206751" y="42218"/>
                </a:lnTo>
                <a:lnTo>
                  <a:pt x="215740" y="36656"/>
                </a:lnTo>
                <a:lnTo>
                  <a:pt x="217910" y="24432"/>
                </a:lnTo>
                <a:lnTo>
                  <a:pt x="216825" y="11108"/>
                </a:lnTo>
                <a:lnTo>
                  <a:pt x="215740" y="0"/>
                </a:lnTo>
                <a:lnTo>
                  <a:pt x="201171" y="1100"/>
                </a:lnTo>
                <a:lnTo>
                  <a:pt x="186603" y="3331"/>
                </a:lnTo>
                <a:lnTo>
                  <a:pt x="173274" y="6662"/>
                </a:lnTo>
                <a:lnTo>
                  <a:pt x="158705" y="11108"/>
                </a:lnTo>
                <a:lnTo>
                  <a:pt x="144136" y="16655"/>
                </a:lnTo>
                <a:lnTo>
                  <a:pt x="130808" y="23332"/>
                </a:lnTo>
                <a:lnTo>
                  <a:pt x="117324" y="29994"/>
                </a:lnTo>
                <a:lnTo>
                  <a:pt x="102755" y="37772"/>
                </a:lnTo>
                <a:lnTo>
                  <a:pt x="89426" y="45549"/>
                </a:lnTo>
                <a:lnTo>
                  <a:pt x="75943" y="53327"/>
                </a:lnTo>
                <a:lnTo>
                  <a:pt x="63699" y="62220"/>
                </a:lnTo>
                <a:lnTo>
                  <a:pt x="50370" y="69998"/>
                </a:lnTo>
                <a:lnTo>
                  <a:pt x="36886" y="77775"/>
                </a:lnTo>
                <a:lnTo>
                  <a:pt x="24642" y="84437"/>
                </a:lnTo>
                <a:lnTo>
                  <a:pt x="12243" y="91099"/>
                </a:lnTo>
                <a:lnTo>
                  <a:pt x="0" y="96662"/>
                </a:lnTo>
                <a:lnTo>
                  <a:pt x="15653" y="96662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572667" y="2323558"/>
            <a:ext cx="255881" cy="16670"/>
          </a:xfrm>
          <a:custGeom>
            <a:avLst/>
            <a:gdLst/>
            <a:ahLst/>
            <a:cxnLst/>
            <a:rect l="l" t="t" r="r" b="b"/>
            <a:pathLst>
              <a:path w="255881" h="16670">
                <a:moveTo>
                  <a:pt x="253711" y="0"/>
                </a:moveTo>
                <a:lnTo>
                  <a:pt x="253219" y="2553"/>
                </a:lnTo>
                <a:lnTo>
                  <a:pt x="254796" y="3331"/>
                </a:lnTo>
                <a:lnTo>
                  <a:pt x="255881" y="4446"/>
                </a:lnTo>
                <a:lnTo>
                  <a:pt x="253711" y="0"/>
                </a:lnTo>
                <a:close/>
              </a:path>
              <a:path w="255881" h="16670">
                <a:moveTo>
                  <a:pt x="25572" y="3331"/>
                </a:moveTo>
                <a:lnTo>
                  <a:pt x="35646" y="5562"/>
                </a:lnTo>
                <a:lnTo>
                  <a:pt x="46805" y="10008"/>
                </a:lnTo>
                <a:lnTo>
                  <a:pt x="58119" y="15555"/>
                </a:lnTo>
                <a:lnTo>
                  <a:pt x="66953" y="21117"/>
                </a:lnTo>
                <a:lnTo>
                  <a:pt x="75943" y="26663"/>
                </a:lnTo>
                <a:lnTo>
                  <a:pt x="83692" y="32225"/>
                </a:lnTo>
                <a:lnTo>
                  <a:pt x="103840" y="33341"/>
                </a:lnTo>
                <a:lnTo>
                  <a:pt x="123988" y="34441"/>
                </a:lnTo>
                <a:lnTo>
                  <a:pt x="145221" y="36672"/>
                </a:lnTo>
                <a:lnTo>
                  <a:pt x="166454" y="38887"/>
                </a:lnTo>
                <a:lnTo>
                  <a:pt x="186603" y="42218"/>
                </a:lnTo>
                <a:lnTo>
                  <a:pt x="206751" y="44449"/>
                </a:lnTo>
                <a:lnTo>
                  <a:pt x="226899" y="45549"/>
                </a:lnTo>
                <a:lnTo>
                  <a:pt x="244722" y="46665"/>
                </a:lnTo>
                <a:lnTo>
                  <a:pt x="253219" y="2553"/>
                </a:lnTo>
                <a:lnTo>
                  <a:pt x="250302" y="1115"/>
                </a:lnTo>
                <a:lnTo>
                  <a:pt x="244722" y="0"/>
                </a:lnTo>
                <a:lnTo>
                  <a:pt x="243637" y="-4446"/>
                </a:lnTo>
                <a:lnTo>
                  <a:pt x="240228" y="-5546"/>
                </a:lnTo>
                <a:lnTo>
                  <a:pt x="239143" y="-8877"/>
                </a:lnTo>
                <a:lnTo>
                  <a:pt x="218995" y="-8877"/>
                </a:lnTo>
                <a:lnTo>
                  <a:pt x="207836" y="-9993"/>
                </a:lnTo>
                <a:lnTo>
                  <a:pt x="184278" y="-9993"/>
                </a:lnTo>
                <a:lnTo>
                  <a:pt x="173119" y="-11108"/>
                </a:lnTo>
                <a:lnTo>
                  <a:pt x="160875" y="-11108"/>
                </a:lnTo>
                <a:lnTo>
                  <a:pt x="148631" y="-12224"/>
                </a:lnTo>
                <a:lnTo>
                  <a:pt x="123988" y="-12224"/>
                </a:lnTo>
                <a:lnTo>
                  <a:pt x="112829" y="-11108"/>
                </a:lnTo>
                <a:lnTo>
                  <a:pt x="100585" y="-11108"/>
                </a:lnTo>
                <a:lnTo>
                  <a:pt x="90511" y="-9993"/>
                </a:lnTo>
                <a:lnTo>
                  <a:pt x="79352" y="-8877"/>
                </a:lnTo>
                <a:lnTo>
                  <a:pt x="69278" y="-6662"/>
                </a:lnTo>
                <a:lnTo>
                  <a:pt x="60289" y="-4446"/>
                </a:lnTo>
                <a:lnTo>
                  <a:pt x="60289" y="0"/>
                </a:lnTo>
                <a:lnTo>
                  <a:pt x="55794" y="1115"/>
                </a:lnTo>
                <a:lnTo>
                  <a:pt x="50215" y="2231"/>
                </a:lnTo>
                <a:lnTo>
                  <a:pt x="35646" y="2231"/>
                </a:lnTo>
                <a:lnTo>
                  <a:pt x="27897" y="1115"/>
                </a:lnTo>
                <a:lnTo>
                  <a:pt x="19993" y="1115"/>
                </a:lnTo>
                <a:lnTo>
                  <a:pt x="14413" y="0"/>
                </a:lnTo>
                <a:lnTo>
                  <a:pt x="10074" y="0"/>
                </a:lnTo>
                <a:lnTo>
                  <a:pt x="8834" y="-4446"/>
                </a:lnTo>
                <a:lnTo>
                  <a:pt x="5579" y="-5546"/>
                </a:lnTo>
                <a:lnTo>
                  <a:pt x="4339" y="-8877"/>
                </a:lnTo>
                <a:lnTo>
                  <a:pt x="1084" y="-8877"/>
                </a:lnTo>
                <a:lnTo>
                  <a:pt x="0" y="-5546"/>
                </a:lnTo>
                <a:lnTo>
                  <a:pt x="4339" y="0"/>
                </a:lnTo>
                <a:lnTo>
                  <a:pt x="14413" y="1115"/>
                </a:lnTo>
                <a:lnTo>
                  <a:pt x="25572" y="3331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402647" y="2320227"/>
            <a:ext cx="166609" cy="74444"/>
          </a:xfrm>
          <a:custGeom>
            <a:avLst/>
            <a:gdLst/>
            <a:ahLst/>
            <a:cxnLst/>
            <a:rect l="l" t="t" r="r" b="b"/>
            <a:pathLst>
              <a:path w="166609" h="74444">
                <a:moveTo>
                  <a:pt x="11970" y="14997"/>
                </a:moveTo>
                <a:lnTo>
                  <a:pt x="8989" y="18886"/>
                </a:lnTo>
                <a:lnTo>
                  <a:pt x="17978" y="8893"/>
                </a:lnTo>
                <a:lnTo>
                  <a:pt x="14568" y="12224"/>
                </a:lnTo>
                <a:lnTo>
                  <a:pt x="11970" y="14997"/>
                </a:lnTo>
                <a:close/>
              </a:path>
              <a:path w="166609" h="74444">
                <a:moveTo>
                  <a:pt x="95006" y="21117"/>
                </a:moveTo>
                <a:lnTo>
                  <a:pt x="82762" y="18886"/>
                </a:lnTo>
                <a:lnTo>
                  <a:pt x="88341" y="58889"/>
                </a:lnTo>
                <a:lnTo>
                  <a:pt x="101825" y="61105"/>
                </a:lnTo>
                <a:lnTo>
                  <a:pt x="115154" y="64436"/>
                </a:lnTo>
                <a:lnTo>
                  <a:pt x="127553" y="68882"/>
                </a:lnTo>
                <a:lnTo>
                  <a:pt x="140882" y="71113"/>
                </a:lnTo>
                <a:lnTo>
                  <a:pt x="154365" y="73329"/>
                </a:lnTo>
                <a:lnTo>
                  <a:pt x="166609" y="74444"/>
                </a:lnTo>
                <a:lnTo>
                  <a:pt x="164440" y="67782"/>
                </a:lnTo>
                <a:lnTo>
                  <a:pt x="161030" y="61105"/>
                </a:lnTo>
                <a:lnTo>
                  <a:pt x="154365" y="56658"/>
                </a:lnTo>
                <a:lnTo>
                  <a:pt x="147546" y="55558"/>
                </a:lnTo>
                <a:lnTo>
                  <a:pt x="146461" y="52227"/>
                </a:lnTo>
                <a:lnTo>
                  <a:pt x="143206" y="48881"/>
                </a:lnTo>
                <a:lnTo>
                  <a:pt x="138712" y="45549"/>
                </a:lnTo>
                <a:lnTo>
                  <a:pt x="137472" y="41103"/>
                </a:lnTo>
                <a:lnTo>
                  <a:pt x="134217" y="40003"/>
                </a:lnTo>
                <a:lnTo>
                  <a:pt x="130808" y="38887"/>
                </a:lnTo>
                <a:lnTo>
                  <a:pt x="127553" y="37772"/>
                </a:lnTo>
                <a:lnTo>
                  <a:pt x="124143" y="36672"/>
                </a:lnTo>
                <a:lnTo>
                  <a:pt x="123058" y="33325"/>
                </a:lnTo>
                <a:lnTo>
                  <a:pt x="118564" y="29994"/>
                </a:lnTo>
                <a:lnTo>
                  <a:pt x="114069" y="26663"/>
                </a:lnTo>
                <a:lnTo>
                  <a:pt x="107405" y="24448"/>
                </a:lnTo>
                <a:lnTo>
                  <a:pt x="100740" y="22217"/>
                </a:lnTo>
                <a:lnTo>
                  <a:pt x="99670" y="21869"/>
                </a:lnTo>
                <a:lnTo>
                  <a:pt x="95006" y="21117"/>
                </a:lnTo>
                <a:close/>
              </a:path>
              <a:path w="166609" h="74444">
                <a:moveTo>
                  <a:pt x="15653" y="14439"/>
                </a:moveTo>
                <a:lnTo>
                  <a:pt x="8989" y="27779"/>
                </a:lnTo>
                <a:lnTo>
                  <a:pt x="11313" y="32225"/>
                </a:lnTo>
                <a:lnTo>
                  <a:pt x="15653" y="36672"/>
                </a:lnTo>
                <a:lnTo>
                  <a:pt x="22472" y="40003"/>
                </a:lnTo>
                <a:lnTo>
                  <a:pt x="31307" y="42218"/>
                </a:lnTo>
                <a:lnTo>
                  <a:pt x="39211" y="44449"/>
                </a:lnTo>
                <a:lnTo>
                  <a:pt x="48200" y="45549"/>
                </a:lnTo>
                <a:lnTo>
                  <a:pt x="54865" y="46665"/>
                </a:lnTo>
                <a:lnTo>
                  <a:pt x="59359" y="46665"/>
                </a:lnTo>
                <a:lnTo>
                  <a:pt x="63854" y="55558"/>
                </a:lnTo>
                <a:lnTo>
                  <a:pt x="76098" y="56658"/>
                </a:lnTo>
                <a:lnTo>
                  <a:pt x="88341" y="58889"/>
                </a:lnTo>
                <a:lnTo>
                  <a:pt x="82762" y="18886"/>
                </a:lnTo>
                <a:lnTo>
                  <a:pt x="87257" y="18886"/>
                </a:lnTo>
                <a:lnTo>
                  <a:pt x="93921" y="20001"/>
                </a:lnTo>
                <a:lnTo>
                  <a:pt x="99670" y="21869"/>
                </a:lnTo>
                <a:lnTo>
                  <a:pt x="101825" y="22217"/>
                </a:lnTo>
                <a:lnTo>
                  <a:pt x="101825" y="21117"/>
                </a:lnTo>
                <a:lnTo>
                  <a:pt x="98416" y="18886"/>
                </a:lnTo>
                <a:lnTo>
                  <a:pt x="92836" y="15555"/>
                </a:lnTo>
                <a:lnTo>
                  <a:pt x="87257" y="12224"/>
                </a:lnTo>
                <a:lnTo>
                  <a:pt x="82762" y="8893"/>
                </a:lnTo>
                <a:lnTo>
                  <a:pt x="78267" y="8893"/>
                </a:lnTo>
                <a:lnTo>
                  <a:pt x="73773" y="7777"/>
                </a:lnTo>
                <a:lnTo>
                  <a:pt x="69433" y="6662"/>
                </a:lnTo>
                <a:lnTo>
                  <a:pt x="68193" y="4446"/>
                </a:lnTo>
                <a:lnTo>
                  <a:pt x="68193" y="8893"/>
                </a:lnTo>
                <a:lnTo>
                  <a:pt x="61529" y="7777"/>
                </a:lnTo>
                <a:lnTo>
                  <a:pt x="53780" y="4446"/>
                </a:lnTo>
                <a:lnTo>
                  <a:pt x="48200" y="1115"/>
                </a:lnTo>
                <a:lnTo>
                  <a:pt x="45875" y="0"/>
                </a:lnTo>
                <a:lnTo>
                  <a:pt x="39211" y="0"/>
                </a:lnTo>
                <a:lnTo>
                  <a:pt x="33631" y="1115"/>
                </a:lnTo>
                <a:lnTo>
                  <a:pt x="28052" y="2231"/>
                </a:lnTo>
                <a:lnTo>
                  <a:pt x="23557" y="4446"/>
                </a:lnTo>
                <a:lnTo>
                  <a:pt x="19063" y="6662"/>
                </a:lnTo>
                <a:lnTo>
                  <a:pt x="17978" y="7721"/>
                </a:lnTo>
                <a:lnTo>
                  <a:pt x="17978" y="8893"/>
                </a:lnTo>
                <a:lnTo>
                  <a:pt x="15653" y="14439"/>
                </a:lnTo>
                <a:close/>
              </a:path>
              <a:path w="166609" h="74444">
                <a:moveTo>
                  <a:pt x="13419" y="8940"/>
                </a:moveTo>
                <a:lnTo>
                  <a:pt x="11313" y="9993"/>
                </a:lnTo>
                <a:lnTo>
                  <a:pt x="0" y="18886"/>
                </a:lnTo>
                <a:lnTo>
                  <a:pt x="13419" y="8940"/>
                </a:lnTo>
                <a:close/>
              </a:path>
              <a:path w="166609" h="74444">
                <a:moveTo>
                  <a:pt x="13573" y="8863"/>
                </a:moveTo>
                <a:lnTo>
                  <a:pt x="13419" y="8940"/>
                </a:lnTo>
                <a:lnTo>
                  <a:pt x="13573" y="8863"/>
                </a:lnTo>
                <a:close/>
              </a:path>
              <a:path w="166609" h="74444">
                <a:moveTo>
                  <a:pt x="16893" y="7777"/>
                </a:moveTo>
                <a:lnTo>
                  <a:pt x="11313" y="13339"/>
                </a:lnTo>
                <a:lnTo>
                  <a:pt x="0" y="27779"/>
                </a:lnTo>
                <a:lnTo>
                  <a:pt x="11970" y="14997"/>
                </a:lnTo>
                <a:lnTo>
                  <a:pt x="12398" y="14439"/>
                </a:lnTo>
                <a:lnTo>
                  <a:pt x="15653" y="9993"/>
                </a:lnTo>
                <a:lnTo>
                  <a:pt x="17978" y="7721"/>
                </a:lnTo>
                <a:lnTo>
                  <a:pt x="17978" y="6662"/>
                </a:lnTo>
                <a:lnTo>
                  <a:pt x="13573" y="8863"/>
                </a:lnTo>
                <a:lnTo>
                  <a:pt x="16893" y="7777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184737" y="2158014"/>
            <a:ext cx="281764" cy="67767"/>
          </a:xfrm>
          <a:custGeom>
            <a:avLst/>
            <a:gdLst/>
            <a:ahLst/>
            <a:cxnLst/>
            <a:rect l="l" t="t" r="r" b="b"/>
            <a:pathLst>
              <a:path w="281764" h="67767">
                <a:moveTo>
                  <a:pt x="231393" y="37772"/>
                </a:moveTo>
                <a:lnTo>
                  <a:pt x="249217" y="37772"/>
                </a:lnTo>
                <a:lnTo>
                  <a:pt x="253711" y="27779"/>
                </a:lnTo>
                <a:lnTo>
                  <a:pt x="268280" y="27779"/>
                </a:lnTo>
                <a:lnTo>
                  <a:pt x="272775" y="22217"/>
                </a:lnTo>
                <a:lnTo>
                  <a:pt x="279439" y="13339"/>
                </a:lnTo>
                <a:lnTo>
                  <a:pt x="281764" y="8893"/>
                </a:lnTo>
                <a:lnTo>
                  <a:pt x="271690" y="13339"/>
                </a:lnTo>
                <a:lnTo>
                  <a:pt x="252627" y="6662"/>
                </a:lnTo>
                <a:lnTo>
                  <a:pt x="233563" y="2215"/>
                </a:lnTo>
                <a:lnTo>
                  <a:pt x="216825" y="0"/>
                </a:lnTo>
                <a:lnTo>
                  <a:pt x="200086" y="0"/>
                </a:lnTo>
                <a:lnTo>
                  <a:pt x="183348" y="1115"/>
                </a:lnTo>
                <a:lnTo>
                  <a:pt x="167694" y="3331"/>
                </a:lnTo>
                <a:lnTo>
                  <a:pt x="153126" y="6662"/>
                </a:lnTo>
                <a:lnTo>
                  <a:pt x="137472" y="9993"/>
                </a:lnTo>
                <a:lnTo>
                  <a:pt x="123058" y="14439"/>
                </a:lnTo>
                <a:lnTo>
                  <a:pt x="108490" y="18886"/>
                </a:lnTo>
                <a:lnTo>
                  <a:pt x="92836" y="23332"/>
                </a:lnTo>
                <a:lnTo>
                  <a:pt x="78267" y="27779"/>
                </a:lnTo>
                <a:lnTo>
                  <a:pt x="62614" y="32225"/>
                </a:lnTo>
                <a:lnTo>
                  <a:pt x="46960" y="35556"/>
                </a:lnTo>
                <a:lnTo>
                  <a:pt x="30222" y="36656"/>
                </a:lnTo>
                <a:lnTo>
                  <a:pt x="13483" y="37772"/>
                </a:lnTo>
                <a:lnTo>
                  <a:pt x="12398" y="41103"/>
                </a:lnTo>
                <a:lnTo>
                  <a:pt x="8989" y="43334"/>
                </a:lnTo>
                <a:lnTo>
                  <a:pt x="6635" y="44494"/>
                </a:lnTo>
                <a:lnTo>
                  <a:pt x="6819" y="44434"/>
                </a:lnTo>
                <a:lnTo>
                  <a:pt x="6819" y="46665"/>
                </a:lnTo>
                <a:lnTo>
                  <a:pt x="4494" y="49996"/>
                </a:lnTo>
                <a:lnTo>
                  <a:pt x="0" y="56658"/>
                </a:lnTo>
                <a:lnTo>
                  <a:pt x="3409" y="57774"/>
                </a:lnTo>
                <a:lnTo>
                  <a:pt x="6819" y="58889"/>
                </a:lnTo>
                <a:lnTo>
                  <a:pt x="7904" y="61105"/>
                </a:lnTo>
                <a:lnTo>
                  <a:pt x="8989" y="64436"/>
                </a:lnTo>
                <a:lnTo>
                  <a:pt x="34716" y="64436"/>
                </a:lnTo>
                <a:lnTo>
                  <a:pt x="49285" y="65551"/>
                </a:lnTo>
                <a:lnTo>
                  <a:pt x="63699" y="66667"/>
                </a:lnTo>
                <a:lnTo>
                  <a:pt x="92836" y="66667"/>
                </a:lnTo>
                <a:lnTo>
                  <a:pt x="108490" y="67767"/>
                </a:lnTo>
                <a:lnTo>
                  <a:pt x="124143" y="66667"/>
                </a:lnTo>
                <a:lnTo>
                  <a:pt x="138557" y="66667"/>
                </a:lnTo>
                <a:lnTo>
                  <a:pt x="153126" y="65551"/>
                </a:lnTo>
                <a:lnTo>
                  <a:pt x="167694" y="63336"/>
                </a:lnTo>
                <a:lnTo>
                  <a:pt x="182263" y="61105"/>
                </a:lnTo>
                <a:lnTo>
                  <a:pt x="195592" y="57774"/>
                </a:lnTo>
                <a:lnTo>
                  <a:pt x="207991" y="53327"/>
                </a:lnTo>
                <a:lnTo>
                  <a:pt x="220234" y="48881"/>
                </a:lnTo>
                <a:lnTo>
                  <a:pt x="231393" y="42218"/>
                </a:lnTo>
                <a:lnTo>
                  <a:pt x="231393" y="37772"/>
                </a:lnTo>
                <a:close/>
              </a:path>
              <a:path w="281764" h="67767">
                <a:moveTo>
                  <a:pt x="6635" y="44494"/>
                </a:moveTo>
                <a:lnTo>
                  <a:pt x="0" y="46665"/>
                </a:lnTo>
                <a:lnTo>
                  <a:pt x="4494" y="45549"/>
                </a:lnTo>
                <a:lnTo>
                  <a:pt x="6635" y="44494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027194" y="2255791"/>
            <a:ext cx="181101" cy="43334"/>
          </a:xfrm>
          <a:custGeom>
            <a:avLst/>
            <a:gdLst/>
            <a:ahLst/>
            <a:cxnLst/>
            <a:rect l="l" t="t" r="r" b="b"/>
            <a:pathLst>
              <a:path w="181101" h="43334">
                <a:moveTo>
                  <a:pt x="22348" y="2215"/>
                </a:moveTo>
                <a:lnTo>
                  <a:pt x="10058" y="2215"/>
                </a:lnTo>
                <a:lnTo>
                  <a:pt x="0" y="3331"/>
                </a:lnTo>
                <a:lnTo>
                  <a:pt x="1115" y="3331"/>
                </a:lnTo>
                <a:lnTo>
                  <a:pt x="2231" y="7777"/>
                </a:lnTo>
                <a:lnTo>
                  <a:pt x="4463" y="8877"/>
                </a:lnTo>
                <a:lnTo>
                  <a:pt x="5594" y="13324"/>
                </a:lnTo>
                <a:lnTo>
                  <a:pt x="12290" y="14439"/>
                </a:lnTo>
                <a:lnTo>
                  <a:pt x="15653" y="14439"/>
                </a:lnTo>
                <a:lnTo>
                  <a:pt x="15653" y="13324"/>
                </a:lnTo>
                <a:lnTo>
                  <a:pt x="19001" y="17770"/>
                </a:lnTo>
                <a:lnTo>
                  <a:pt x="21233" y="24432"/>
                </a:lnTo>
                <a:lnTo>
                  <a:pt x="26828" y="28879"/>
                </a:lnTo>
                <a:lnTo>
                  <a:pt x="33523" y="31110"/>
                </a:lnTo>
                <a:lnTo>
                  <a:pt x="38002" y="32210"/>
                </a:lnTo>
                <a:lnTo>
                  <a:pt x="49208" y="38887"/>
                </a:lnTo>
                <a:lnTo>
                  <a:pt x="64861" y="42218"/>
                </a:lnTo>
                <a:lnTo>
                  <a:pt x="85009" y="43334"/>
                </a:lnTo>
                <a:lnTo>
                  <a:pt x="106242" y="42218"/>
                </a:lnTo>
                <a:lnTo>
                  <a:pt x="127475" y="41103"/>
                </a:lnTo>
                <a:lnTo>
                  <a:pt x="148708" y="38887"/>
                </a:lnTo>
                <a:lnTo>
                  <a:pt x="166532" y="37772"/>
                </a:lnTo>
                <a:lnTo>
                  <a:pt x="181101" y="36656"/>
                </a:lnTo>
                <a:lnTo>
                  <a:pt x="178776" y="27779"/>
                </a:lnTo>
                <a:lnTo>
                  <a:pt x="174281" y="21101"/>
                </a:lnTo>
                <a:lnTo>
                  <a:pt x="166532" y="14439"/>
                </a:lnTo>
                <a:lnTo>
                  <a:pt x="156458" y="9993"/>
                </a:lnTo>
                <a:lnTo>
                  <a:pt x="144214" y="6662"/>
                </a:lnTo>
                <a:lnTo>
                  <a:pt x="130730" y="3331"/>
                </a:lnTo>
                <a:lnTo>
                  <a:pt x="116161" y="2215"/>
                </a:lnTo>
                <a:lnTo>
                  <a:pt x="100663" y="1100"/>
                </a:lnTo>
                <a:lnTo>
                  <a:pt x="83769" y="0"/>
                </a:lnTo>
                <a:lnTo>
                  <a:pt x="68116" y="0"/>
                </a:lnTo>
                <a:lnTo>
                  <a:pt x="51377" y="1100"/>
                </a:lnTo>
                <a:lnTo>
                  <a:pt x="36886" y="1100"/>
                </a:lnTo>
                <a:lnTo>
                  <a:pt x="22348" y="2215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898664" y="2103571"/>
            <a:ext cx="162053" cy="36672"/>
          </a:xfrm>
          <a:custGeom>
            <a:avLst/>
            <a:gdLst/>
            <a:ahLst/>
            <a:cxnLst/>
            <a:rect l="l" t="t" r="r" b="b"/>
            <a:pathLst>
              <a:path w="162053" h="36672">
                <a:moveTo>
                  <a:pt x="13406" y="8893"/>
                </a:moveTo>
                <a:lnTo>
                  <a:pt x="12290" y="8893"/>
                </a:lnTo>
                <a:lnTo>
                  <a:pt x="19001" y="8893"/>
                </a:lnTo>
                <a:lnTo>
                  <a:pt x="0" y="8893"/>
                </a:lnTo>
                <a:lnTo>
                  <a:pt x="0" y="27779"/>
                </a:lnTo>
                <a:lnTo>
                  <a:pt x="4463" y="27779"/>
                </a:lnTo>
                <a:lnTo>
                  <a:pt x="4463" y="36672"/>
                </a:lnTo>
                <a:lnTo>
                  <a:pt x="147531" y="36672"/>
                </a:lnTo>
                <a:lnTo>
                  <a:pt x="153110" y="27779"/>
                </a:lnTo>
                <a:lnTo>
                  <a:pt x="158705" y="20001"/>
                </a:lnTo>
                <a:lnTo>
                  <a:pt x="160937" y="11108"/>
                </a:lnTo>
                <a:lnTo>
                  <a:pt x="162053" y="0"/>
                </a:lnTo>
                <a:lnTo>
                  <a:pt x="13406" y="8893"/>
                </a:lnTo>
                <a:close/>
              </a:path>
            </a:pathLst>
          </a:custGeom>
          <a:solidFill>
            <a:srgbClr val="B1B1B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8597154" y="2583550"/>
            <a:ext cx="45875" cy="42218"/>
          </a:xfrm>
          <a:custGeom>
            <a:avLst/>
            <a:gdLst/>
            <a:ahLst/>
            <a:cxnLst/>
            <a:rect l="l" t="t" r="r" b="b"/>
            <a:pathLst>
              <a:path w="45875" h="42218">
                <a:moveTo>
                  <a:pt x="2324" y="18886"/>
                </a:moveTo>
                <a:lnTo>
                  <a:pt x="5579" y="25548"/>
                </a:lnTo>
                <a:lnTo>
                  <a:pt x="7904" y="28894"/>
                </a:lnTo>
                <a:lnTo>
                  <a:pt x="8989" y="32225"/>
                </a:lnTo>
                <a:lnTo>
                  <a:pt x="10074" y="0"/>
                </a:lnTo>
                <a:lnTo>
                  <a:pt x="7904" y="3331"/>
                </a:lnTo>
                <a:lnTo>
                  <a:pt x="9529" y="0"/>
                </a:lnTo>
                <a:lnTo>
                  <a:pt x="8989" y="0"/>
                </a:lnTo>
                <a:lnTo>
                  <a:pt x="5579" y="2231"/>
                </a:lnTo>
                <a:lnTo>
                  <a:pt x="2324" y="5562"/>
                </a:lnTo>
                <a:lnTo>
                  <a:pt x="2324" y="10008"/>
                </a:lnTo>
                <a:lnTo>
                  <a:pt x="0" y="13339"/>
                </a:lnTo>
                <a:lnTo>
                  <a:pt x="2324" y="18886"/>
                </a:lnTo>
                <a:close/>
              </a:path>
              <a:path w="45875" h="42218">
                <a:moveTo>
                  <a:pt x="10074" y="0"/>
                </a:moveTo>
                <a:lnTo>
                  <a:pt x="8989" y="32225"/>
                </a:lnTo>
                <a:lnTo>
                  <a:pt x="11158" y="34441"/>
                </a:lnTo>
                <a:lnTo>
                  <a:pt x="12398" y="37772"/>
                </a:lnTo>
                <a:lnTo>
                  <a:pt x="13483" y="41103"/>
                </a:lnTo>
                <a:lnTo>
                  <a:pt x="25727" y="53327"/>
                </a:lnTo>
                <a:lnTo>
                  <a:pt x="35801" y="69998"/>
                </a:lnTo>
                <a:lnTo>
                  <a:pt x="43706" y="87768"/>
                </a:lnTo>
                <a:lnTo>
                  <a:pt x="45875" y="105555"/>
                </a:lnTo>
                <a:lnTo>
                  <a:pt x="45875" y="65551"/>
                </a:lnTo>
                <a:lnTo>
                  <a:pt x="43706" y="43334"/>
                </a:lnTo>
                <a:lnTo>
                  <a:pt x="41381" y="25548"/>
                </a:lnTo>
                <a:lnTo>
                  <a:pt x="39211" y="18886"/>
                </a:lnTo>
                <a:lnTo>
                  <a:pt x="32392" y="6662"/>
                </a:lnTo>
                <a:lnTo>
                  <a:pt x="25727" y="-3331"/>
                </a:lnTo>
                <a:lnTo>
                  <a:pt x="20148" y="-7777"/>
                </a:lnTo>
                <a:lnTo>
                  <a:pt x="20148" y="-9993"/>
                </a:lnTo>
                <a:lnTo>
                  <a:pt x="16738" y="-6662"/>
                </a:lnTo>
                <a:lnTo>
                  <a:pt x="13483" y="-2215"/>
                </a:lnTo>
                <a:lnTo>
                  <a:pt x="10074" y="-1115"/>
                </a:lnTo>
                <a:lnTo>
                  <a:pt x="9529" y="0"/>
                </a:lnTo>
                <a:lnTo>
                  <a:pt x="1007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294312" y="2413558"/>
            <a:ext cx="19063" cy="91099"/>
          </a:xfrm>
          <a:custGeom>
            <a:avLst/>
            <a:gdLst/>
            <a:ahLst/>
            <a:cxnLst/>
            <a:rect l="l" t="t" r="r" b="b"/>
            <a:pathLst>
              <a:path w="19063" h="91099">
                <a:moveTo>
                  <a:pt x="12243" y="86668"/>
                </a:moveTo>
                <a:lnTo>
                  <a:pt x="13483" y="91099"/>
                </a:lnTo>
                <a:lnTo>
                  <a:pt x="19063" y="86668"/>
                </a:lnTo>
                <a:lnTo>
                  <a:pt x="19063" y="73329"/>
                </a:lnTo>
                <a:lnTo>
                  <a:pt x="15653" y="58889"/>
                </a:lnTo>
                <a:lnTo>
                  <a:pt x="13483" y="51112"/>
                </a:lnTo>
                <a:lnTo>
                  <a:pt x="12243" y="31110"/>
                </a:lnTo>
                <a:lnTo>
                  <a:pt x="14568" y="8893"/>
                </a:lnTo>
                <a:lnTo>
                  <a:pt x="15653" y="0"/>
                </a:lnTo>
                <a:lnTo>
                  <a:pt x="6664" y="17770"/>
                </a:lnTo>
                <a:lnTo>
                  <a:pt x="1084" y="33325"/>
                </a:lnTo>
                <a:lnTo>
                  <a:pt x="0" y="45549"/>
                </a:lnTo>
                <a:lnTo>
                  <a:pt x="0" y="57774"/>
                </a:lnTo>
                <a:lnTo>
                  <a:pt x="1084" y="73329"/>
                </a:lnTo>
                <a:lnTo>
                  <a:pt x="4494" y="76660"/>
                </a:lnTo>
                <a:lnTo>
                  <a:pt x="8989" y="81106"/>
                </a:lnTo>
                <a:lnTo>
                  <a:pt x="12243" y="8666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650992" y="3212591"/>
            <a:ext cx="3334512" cy="33345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7840" y="1961120"/>
            <a:ext cx="356407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-289" dirty="0" smtClean="0">
                <a:latin typeface="Times New Roman"/>
                <a:cs typeface="Times New Roman"/>
              </a:rPr>
              <a:t>T</a:t>
            </a:r>
            <a:r>
              <a:rPr sz="3200" b="1" spc="0" dirty="0" smtClean="0">
                <a:latin typeface="Times New Roman"/>
                <a:cs typeface="Times New Roman"/>
              </a:rPr>
              <a:t>ekn</a:t>
            </a:r>
            <a:r>
              <a:rPr sz="3200" b="1" spc="-14" dirty="0" smtClean="0"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latin typeface="Times New Roman"/>
                <a:cs typeface="Times New Roman"/>
              </a:rPr>
              <a:t>k</a:t>
            </a:r>
            <a:r>
              <a:rPr sz="3200" b="1" spc="-14" dirty="0" smtClean="0"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latin typeface="Times New Roman"/>
                <a:cs typeface="Times New Roman"/>
              </a:rPr>
              <a:t>Pemadaman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7840" y="2546962"/>
            <a:ext cx="481950" cy="16029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spc="0" dirty="0" smtClean="0">
                <a:latin typeface="Times New Roman"/>
                <a:cs typeface="Times New Roman"/>
              </a:rPr>
              <a:t>A.</a:t>
            </a:r>
            <a:endParaRPr sz="3200">
              <a:latin typeface="Times New Roman"/>
              <a:cs typeface="Times New Roman"/>
            </a:endParaRPr>
          </a:p>
          <a:p>
            <a:pPr marL="12700" marR="13038">
              <a:lnSpc>
                <a:spcPct val="95825"/>
              </a:lnSpc>
              <a:spcBef>
                <a:spcPts val="759"/>
              </a:spcBef>
            </a:pPr>
            <a:r>
              <a:rPr sz="3200" spc="0" dirty="0" smtClean="0">
                <a:latin typeface="Times New Roman"/>
                <a:cs typeface="Times New Roman"/>
              </a:rPr>
              <a:t>B.</a:t>
            </a:r>
            <a:endParaRPr sz="3200">
              <a:latin typeface="Times New Roman"/>
              <a:cs typeface="Times New Roman"/>
            </a:endParaRPr>
          </a:p>
          <a:p>
            <a:pPr marL="12700" marR="22379">
              <a:lnSpc>
                <a:spcPct val="95825"/>
              </a:lnSpc>
              <a:spcBef>
                <a:spcPts val="930"/>
              </a:spcBef>
            </a:pPr>
            <a:r>
              <a:rPr sz="3200" spc="0" dirty="0" smtClean="0">
                <a:latin typeface="Times New Roman"/>
                <a:cs typeface="Times New Roman"/>
              </a:rPr>
              <a:t>C.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71835" y="2546962"/>
            <a:ext cx="3600138" cy="16029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945">
              <a:lnSpc>
                <a:spcPts val="3370"/>
              </a:lnSpc>
              <a:spcBef>
                <a:spcPts val="168"/>
              </a:spcBef>
            </a:pPr>
            <a:r>
              <a:rPr sz="3200" spc="0" dirty="0" smtClean="0">
                <a:latin typeface="Times New Roman"/>
                <a:cs typeface="Times New Roman"/>
              </a:rPr>
              <a:t>Men</a:t>
            </a:r>
            <a:r>
              <a:rPr sz="3200" spc="9" dirty="0" smtClean="0">
                <a:latin typeface="Times New Roman"/>
                <a:cs typeface="Times New Roman"/>
              </a:rPr>
              <a:t>g</a:t>
            </a:r>
            <a:r>
              <a:rPr sz="3200" spc="0" dirty="0" smtClean="0">
                <a:latin typeface="Times New Roman"/>
                <a:cs typeface="Times New Roman"/>
              </a:rPr>
              <a:t>ikut</a:t>
            </a:r>
            <a:r>
              <a:rPr sz="3200" spc="-25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ar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h</a:t>
            </a:r>
            <a:r>
              <a:rPr sz="3200" spc="-14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a</a:t>
            </a:r>
            <a:r>
              <a:rPr sz="3200" spc="9" dirty="0" smtClean="0">
                <a:latin typeface="Times New Roman"/>
                <a:cs typeface="Times New Roman"/>
              </a:rPr>
              <a:t>n</a:t>
            </a:r>
            <a:r>
              <a:rPr sz="3200" spc="0" dirty="0" smtClean="0">
                <a:latin typeface="Times New Roman"/>
                <a:cs typeface="Times New Roman"/>
              </a:rPr>
              <a:t>gin,</a:t>
            </a:r>
            <a:endParaRPr sz="3200">
              <a:latin typeface="Times New Roman"/>
              <a:cs typeface="Times New Roman"/>
            </a:endParaRPr>
          </a:p>
          <a:p>
            <a:pPr marL="12700" marR="61036">
              <a:lnSpc>
                <a:spcPct val="95825"/>
              </a:lnSpc>
              <a:spcBef>
                <a:spcPts val="759"/>
              </a:spcBef>
            </a:pPr>
            <a:r>
              <a:rPr sz="3200" spc="0" dirty="0" smtClean="0">
                <a:latin typeface="Times New Roman"/>
                <a:cs typeface="Times New Roman"/>
              </a:rPr>
              <a:t>Men</a:t>
            </a:r>
            <a:r>
              <a:rPr sz="3200" spc="4" dirty="0" smtClean="0">
                <a:latin typeface="Times New Roman"/>
                <a:cs typeface="Times New Roman"/>
              </a:rPr>
              <a:t>g</a:t>
            </a:r>
            <a:r>
              <a:rPr sz="3200" spc="0" dirty="0" smtClean="0">
                <a:latin typeface="Times New Roman"/>
                <a:cs typeface="Times New Roman"/>
              </a:rPr>
              <a:t>elilingi</a:t>
            </a:r>
            <a:r>
              <a:rPr sz="3200" spc="-34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api,</a:t>
            </a:r>
            <a:endParaRPr sz="3200">
              <a:latin typeface="Times New Roman"/>
              <a:cs typeface="Times New Roman"/>
            </a:endParaRPr>
          </a:p>
          <a:p>
            <a:pPr marL="13565" marR="61036">
              <a:lnSpc>
                <a:spcPct val="95825"/>
              </a:lnSpc>
              <a:spcBef>
                <a:spcPts val="930"/>
              </a:spcBef>
            </a:pPr>
            <a:r>
              <a:rPr sz="3200" spc="-14" dirty="0" smtClean="0">
                <a:latin typeface="Times New Roman"/>
                <a:cs typeface="Times New Roman"/>
              </a:rPr>
              <a:t>P</a:t>
            </a:r>
            <a:r>
              <a:rPr sz="3200" spc="0" dirty="0" smtClean="0">
                <a:latin typeface="Times New Roman"/>
                <a:cs typeface="Times New Roman"/>
              </a:rPr>
              <a:t>em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d</a:t>
            </a:r>
            <a:r>
              <a:rPr sz="3200" spc="9" dirty="0" smtClean="0">
                <a:latin typeface="Times New Roman"/>
                <a:cs typeface="Times New Roman"/>
              </a:rPr>
              <a:t>a</a:t>
            </a:r>
            <a:r>
              <a:rPr sz="3200" spc="0" dirty="0" smtClean="0">
                <a:latin typeface="Times New Roman"/>
                <a:cs typeface="Times New Roman"/>
              </a:rPr>
              <a:t>man</a:t>
            </a:r>
            <a:r>
              <a:rPr sz="3200" spc="-29" dirty="0" smtClean="0">
                <a:latin typeface="Times New Roman"/>
                <a:cs typeface="Times New Roman"/>
              </a:rPr>
              <a:t> </a:t>
            </a:r>
            <a:r>
              <a:rPr sz="3200" spc="0" dirty="0" smtClean="0">
                <a:latin typeface="Times New Roman"/>
                <a:cs typeface="Times New Roman"/>
              </a:rPr>
              <a:t>total.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bject 48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147476" y="5130193"/>
            <a:ext cx="209430" cy="262224"/>
          </a:xfrm>
          <a:custGeom>
            <a:avLst/>
            <a:gdLst/>
            <a:ahLst/>
            <a:cxnLst/>
            <a:rect l="l" t="t" r="r" b="b"/>
            <a:pathLst>
              <a:path w="209430" h="262224">
                <a:moveTo>
                  <a:pt x="34176" y="48220"/>
                </a:moveTo>
                <a:lnTo>
                  <a:pt x="0" y="121918"/>
                </a:lnTo>
                <a:lnTo>
                  <a:pt x="15773" y="213117"/>
                </a:lnTo>
                <a:lnTo>
                  <a:pt x="52579" y="260452"/>
                </a:lnTo>
                <a:lnTo>
                  <a:pt x="138448" y="262224"/>
                </a:lnTo>
                <a:lnTo>
                  <a:pt x="187519" y="239406"/>
                </a:lnTo>
                <a:lnTo>
                  <a:pt x="208551" y="192071"/>
                </a:lnTo>
                <a:lnTo>
                  <a:pt x="209430" y="127161"/>
                </a:lnTo>
                <a:lnTo>
                  <a:pt x="197164" y="50879"/>
                </a:lnTo>
                <a:lnTo>
                  <a:pt x="169124" y="11446"/>
                </a:lnTo>
                <a:lnTo>
                  <a:pt x="111287" y="0"/>
                </a:lnTo>
                <a:lnTo>
                  <a:pt x="34176" y="48220"/>
                </a:lnTo>
                <a:close/>
              </a:path>
            </a:pathLst>
          </a:custGeom>
          <a:solidFill>
            <a:srgbClr val="B1F9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971137" y="4742653"/>
            <a:ext cx="906104" cy="1646778"/>
          </a:xfrm>
          <a:custGeom>
            <a:avLst/>
            <a:gdLst/>
            <a:ahLst/>
            <a:cxnLst/>
            <a:rect l="l" t="t" r="r" b="b"/>
            <a:pathLst>
              <a:path w="906104" h="1646778">
                <a:moveTo>
                  <a:pt x="537163" y="1459122"/>
                </a:moveTo>
                <a:lnTo>
                  <a:pt x="433777" y="1348635"/>
                </a:lnTo>
                <a:lnTo>
                  <a:pt x="378540" y="1442463"/>
                </a:lnTo>
                <a:lnTo>
                  <a:pt x="291843" y="1459122"/>
                </a:lnTo>
                <a:lnTo>
                  <a:pt x="181442" y="1384590"/>
                </a:lnTo>
                <a:lnTo>
                  <a:pt x="156038" y="1497706"/>
                </a:lnTo>
                <a:lnTo>
                  <a:pt x="81527" y="1497706"/>
                </a:lnTo>
                <a:lnTo>
                  <a:pt x="0" y="1449478"/>
                </a:lnTo>
                <a:lnTo>
                  <a:pt x="71040" y="1572246"/>
                </a:lnTo>
                <a:lnTo>
                  <a:pt x="213861" y="1611701"/>
                </a:lnTo>
                <a:lnTo>
                  <a:pt x="356681" y="1569617"/>
                </a:lnTo>
                <a:lnTo>
                  <a:pt x="453052" y="1646778"/>
                </a:lnTo>
                <a:lnTo>
                  <a:pt x="651110" y="1644149"/>
                </a:lnTo>
                <a:lnTo>
                  <a:pt x="789573" y="1559965"/>
                </a:lnTo>
                <a:lnTo>
                  <a:pt x="815862" y="1426682"/>
                </a:lnTo>
                <a:lnTo>
                  <a:pt x="783444" y="1300407"/>
                </a:lnTo>
                <a:lnTo>
                  <a:pt x="890300" y="1174139"/>
                </a:lnTo>
                <a:lnTo>
                  <a:pt x="906104" y="972467"/>
                </a:lnTo>
                <a:lnTo>
                  <a:pt x="812318" y="760236"/>
                </a:lnTo>
                <a:lnTo>
                  <a:pt x="883285" y="651536"/>
                </a:lnTo>
                <a:lnTo>
                  <a:pt x="835137" y="466480"/>
                </a:lnTo>
                <a:lnTo>
                  <a:pt x="851752" y="349878"/>
                </a:lnTo>
                <a:lnTo>
                  <a:pt x="877156" y="204329"/>
                </a:lnTo>
                <a:lnTo>
                  <a:pt x="821992" y="97328"/>
                </a:lnTo>
                <a:lnTo>
                  <a:pt x="676513" y="0"/>
                </a:lnTo>
                <a:lnTo>
                  <a:pt x="453052" y="42091"/>
                </a:lnTo>
                <a:lnTo>
                  <a:pt x="397888" y="93783"/>
                </a:lnTo>
                <a:lnTo>
                  <a:pt x="284828" y="64836"/>
                </a:lnTo>
                <a:lnTo>
                  <a:pt x="191042" y="84183"/>
                </a:lnTo>
                <a:lnTo>
                  <a:pt x="129749" y="162237"/>
                </a:lnTo>
                <a:lnTo>
                  <a:pt x="129749" y="304242"/>
                </a:lnTo>
                <a:lnTo>
                  <a:pt x="275154" y="349878"/>
                </a:lnTo>
                <a:lnTo>
                  <a:pt x="297973" y="282310"/>
                </a:lnTo>
                <a:lnTo>
                  <a:pt x="375955" y="229732"/>
                </a:lnTo>
                <a:lnTo>
                  <a:pt x="456596" y="240218"/>
                </a:lnTo>
                <a:lnTo>
                  <a:pt x="514419" y="278839"/>
                </a:lnTo>
                <a:lnTo>
                  <a:pt x="586272" y="343749"/>
                </a:lnTo>
                <a:lnTo>
                  <a:pt x="611675" y="288439"/>
                </a:lnTo>
                <a:lnTo>
                  <a:pt x="647565" y="210458"/>
                </a:lnTo>
                <a:lnTo>
                  <a:pt x="718532" y="200785"/>
                </a:lnTo>
                <a:lnTo>
                  <a:pt x="777314" y="275295"/>
                </a:lnTo>
                <a:lnTo>
                  <a:pt x="764169" y="330531"/>
                </a:lnTo>
                <a:lnTo>
                  <a:pt x="695787" y="356893"/>
                </a:lnTo>
                <a:lnTo>
                  <a:pt x="651110" y="369152"/>
                </a:lnTo>
                <a:lnTo>
                  <a:pt x="624820" y="405114"/>
                </a:lnTo>
                <a:lnTo>
                  <a:pt x="579256" y="476154"/>
                </a:lnTo>
                <a:lnTo>
                  <a:pt x="630949" y="479624"/>
                </a:lnTo>
                <a:lnTo>
                  <a:pt x="724735" y="548005"/>
                </a:lnTo>
                <a:lnTo>
                  <a:pt x="764169" y="632189"/>
                </a:lnTo>
                <a:lnTo>
                  <a:pt x="728206" y="661136"/>
                </a:lnTo>
                <a:lnTo>
                  <a:pt x="651110" y="697098"/>
                </a:lnTo>
                <a:lnTo>
                  <a:pt x="764169" y="849663"/>
                </a:lnTo>
                <a:lnTo>
                  <a:pt x="553853" y="830389"/>
                </a:lnTo>
                <a:lnTo>
                  <a:pt x="766754" y="1024159"/>
                </a:lnTo>
                <a:lnTo>
                  <a:pt x="777314" y="1144320"/>
                </a:lnTo>
                <a:lnTo>
                  <a:pt x="751025" y="1203071"/>
                </a:lnTo>
                <a:lnTo>
                  <a:pt x="663368" y="1264459"/>
                </a:lnTo>
                <a:lnTo>
                  <a:pt x="439907" y="1196056"/>
                </a:lnTo>
                <a:lnTo>
                  <a:pt x="553853" y="1377575"/>
                </a:lnTo>
                <a:lnTo>
                  <a:pt x="628291" y="1426682"/>
                </a:lnTo>
                <a:lnTo>
                  <a:pt x="679984" y="1445970"/>
                </a:lnTo>
                <a:lnTo>
                  <a:pt x="653694" y="1497706"/>
                </a:lnTo>
                <a:lnTo>
                  <a:pt x="563453" y="1537169"/>
                </a:lnTo>
                <a:lnTo>
                  <a:pt x="537163" y="1459122"/>
                </a:lnTo>
                <a:close/>
              </a:path>
            </a:pathLst>
          </a:custGeom>
          <a:solidFill>
            <a:srgbClr val="FFE4E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85412" y="5231952"/>
            <a:ext cx="529262" cy="762001"/>
          </a:xfrm>
          <a:custGeom>
            <a:avLst/>
            <a:gdLst/>
            <a:ahLst/>
            <a:cxnLst/>
            <a:rect l="l" t="t" r="r" b="b"/>
            <a:pathLst>
              <a:path w="529262" h="762001">
                <a:moveTo>
                  <a:pt x="95484" y="341091"/>
                </a:moveTo>
                <a:lnTo>
                  <a:pt x="296200" y="522602"/>
                </a:lnTo>
                <a:lnTo>
                  <a:pt x="183140" y="207800"/>
                </a:lnTo>
                <a:lnTo>
                  <a:pt x="357493" y="298113"/>
                </a:lnTo>
                <a:lnTo>
                  <a:pt x="279511" y="84183"/>
                </a:lnTo>
                <a:lnTo>
                  <a:pt x="529262" y="78054"/>
                </a:lnTo>
                <a:lnTo>
                  <a:pt x="435476" y="0"/>
                </a:lnTo>
                <a:lnTo>
                  <a:pt x="263708" y="32418"/>
                </a:lnTo>
                <a:lnTo>
                  <a:pt x="137577" y="133290"/>
                </a:lnTo>
                <a:lnTo>
                  <a:pt x="46449" y="269165"/>
                </a:lnTo>
                <a:lnTo>
                  <a:pt x="0" y="391970"/>
                </a:lnTo>
                <a:lnTo>
                  <a:pt x="4356" y="626082"/>
                </a:lnTo>
                <a:lnTo>
                  <a:pt x="124432" y="762001"/>
                </a:lnTo>
                <a:lnTo>
                  <a:pt x="95484" y="341091"/>
                </a:lnTo>
                <a:close/>
              </a:path>
            </a:pathLst>
          </a:custGeom>
          <a:solidFill>
            <a:srgbClr val="FFF9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271909" y="5722137"/>
            <a:ext cx="226954" cy="466487"/>
          </a:xfrm>
          <a:custGeom>
            <a:avLst/>
            <a:gdLst/>
            <a:ahLst/>
            <a:cxnLst/>
            <a:rect l="l" t="t" r="r" b="b"/>
            <a:pathLst>
              <a:path w="226954" h="466487">
                <a:moveTo>
                  <a:pt x="148964" y="227096"/>
                </a:moveTo>
                <a:lnTo>
                  <a:pt x="42063" y="269188"/>
                </a:lnTo>
                <a:lnTo>
                  <a:pt x="100771" y="365644"/>
                </a:lnTo>
                <a:lnTo>
                  <a:pt x="0" y="365644"/>
                </a:lnTo>
                <a:lnTo>
                  <a:pt x="113916" y="456843"/>
                </a:lnTo>
                <a:lnTo>
                  <a:pt x="217309" y="466487"/>
                </a:lnTo>
                <a:lnTo>
                  <a:pt x="226954" y="0"/>
                </a:lnTo>
                <a:lnTo>
                  <a:pt x="178754" y="93812"/>
                </a:lnTo>
                <a:lnTo>
                  <a:pt x="120045" y="145548"/>
                </a:lnTo>
                <a:lnTo>
                  <a:pt x="148964" y="227096"/>
                </a:lnTo>
                <a:close/>
              </a:path>
            </a:pathLst>
          </a:custGeom>
          <a:solidFill>
            <a:srgbClr val="A2A2D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045832" y="5167042"/>
            <a:ext cx="734337" cy="1319727"/>
          </a:xfrm>
          <a:custGeom>
            <a:avLst/>
            <a:gdLst/>
            <a:ahLst/>
            <a:cxnLst/>
            <a:rect l="l" t="t" r="r" b="b"/>
            <a:pathLst>
              <a:path w="734337" h="1319727">
                <a:moveTo>
                  <a:pt x="294422" y="1267989"/>
                </a:moveTo>
                <a:lnTo>
                  <a:pt x="404831" y="1319727"/>
                </a:lnTo>
                <a:lnTo>
                  <a:pt x="605496" y="1281140"/>
                </a:lnTo>
                <a:lnTo>
                  <a:pt x="682607" y="1199593"/>
                </a:lnTo>
                <a:lnTo>
                  <a:pt x="734337" y="765531"/>
                </a:lnTo>
                <a:lnTo>
                  <a:pt x="701888" y="513002"/>
                </a:lnTo>
                <a:lnTo>
                  <a:pt x="624777" y="343749"/>
                </a:lnTo>
                <a:lnTo>
                  <a:pt x="517876" y="0"/>
                </a:lnTo>
                <a:lnTo>
                  <a:pt x="465297" y="22818"/>
                </a:lnTo>
                <a:lnTo>
                  <a:pt x="342622" y="246421"/>
                </a:lnTo>
                <a:lnTo>
                  <a:pt x="209424" y="319159"/>
                </a:lnTo>
                <a:lnTo>
                  <a:pt x="116539" y="259565"/>
                </a:lnTo>
                <a:lnTo>
                  <a:pt x="67475" y="169253"/>
                </a:lnTo>
                <a:lnTo>
                  <a:pt x="22782" y="55236"/>
                </a:lnTo>
                <a:lnTo>
                  <a:pt x="0" y="107001"/>
                </a:lnTo>
                <a:lnTo>
                  <a:pt x="19277" y="240292"/>
                </a:lnTo>
                <a:lnTo>
                  <a:pt x="99894" y="328832"/>
                </a:lnTo>
                <a:lnTo>
                  <a:pt x="155095" y="398985"/>
                </a:lnTo>
                <a:lnTo>
                  <a:pt x="332978" y="457766"/>
                </a:lnTo>
                <a:lnTo>
                  <a:pt x="527513" y="480510"/>
                </a:lnTo>
                <a:lnTo>
                  <a:pt x="504731" y="1054029"/>
                </a:lnTo>
                <a:lnTo>
                  <a:pt x="459160" y="1076825"/>
                </a:lnTo>
                <a:lnTo>
                  <a:pt x="304066" y="1063674"/>
                </a:lnTo>
                <a:lnTo>
                  <a:pt x="194529" y="975982"/>
                </a:lnTo>
                <a:lnTo>
                  <a:pt x="239221" y="1118917"/>
                </a:lnTo>
                <a:lnTo>
                  <a:pt x="281277" y="1189949"/>
                </a:lnTo>
                <a:lnTo>
                  <a:pt x="258495" y="1222389"/>
                </a:lnTo>
                <a:lnTo>
                  <a:pt x="294422" y="126798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334125" y="5167042"/>
            <a:ext cx="430240" cy="1317096"/>
          </a:xfrm>
          <a:custGeom>
            <a:avLst/>
            <a:gdLst/>
            <a:ahLst/>
            <a:cxnLst/>
            <a:rect l="l" t="t" r="r" b="b"/>
            <a:pathLst>
              <a:path w="430240" h="1317096">
                <a:moveTo>
                  <a:pt x="93756" y="1258344"/>
                </a:moveTo>
                <a:lnTo>
                  <a:pt x="0" y="1290790"/>
                </a:lnTo>
                <a:lnTo>
                  <a:pt x="168238" y="1317096"/>
                </a:lnTo>
                <a:lnTo>
                  <a:pt x="317202" y="1281140"/>
                </a:lnTo>
                <a:lnTo>
                  <a:pt x="397821" y="1177668"/>
                </a:lnTo>
                <a:lnTo>
                  <a:pt x="430240" y="807623"/>
                </a:lnTo>
                <a:lnTo>
                  <a:pt x="407458" y="496313"/>
                </a:lnTo>
                <a:lnTo>
                  <a:pt x="326847" y="314802"/>
                </a:lnTo>
                <a:lnTo>
                  <a:pt x="284784" y="97328"/>
                </a:lnTo>
                <a:lnTo>
                  <a:pt x="229583" y="0"/>
                </a:lnTo>
                <a:lnTo>
                  <a:pt x="177004" y="22818"/>
                </a:lnTo>
                <a:lnTo>
                  <a:pt x="128811" y="187640"/>
                </a:lnTo>
                <a:lnTo>
                  <a:pt x="21031" y="263922"/>
                </a:lnTo>
                <a:lnTo>
                  <a:pt x="44684" y="350764"/>
                </a:lnTo>
                <a:lnTo>
                  <a:pt x="103400" y="370038"/>
                </a:lnTo>
                <a:lnTo>
                  <a:pt x="193649" y="392856"/>
                </a:lnTo>
                <a:lnTo>
                  <a:pt x="219938" y="331491"/>
                </a:lnTo>
                <a:lnTo>
                  <a:pt x="262002" y="327946"/>
                </a:lnTo>
                <a:lnTo>
                  <a:pt x="339113" y="490184"/>
                </a:lnTo>
                <a:lnTo>
                  <a:pt x="319831" y="610330"/>
                </a:lnTo>
                <a:lnTo>
                  <a:pt x="304065" y="784819"/>
                </a:lnTo>
                <a:lnTo>
                  <a:pt x="342621" y="862866"/>
                </a:lnTo>
                <a:lnTo>
                  <a:pt x="300557" y="960202"/>
                </a:lnTo>
                <a:lnTo>
                  <a:pt x="332976" y="1122425"/>
                </a:lnTo>
                <a:lnTo>
                  <a:pt x="258494" y="1212745"/>
                </a:lnTo>
                <a:lnTo>
                  <a:pt x="168238" y="1219760"/>
                </a:lnTo>
                <a:lnTo>
                  <a:pt x="93756" y="1258344"/>
                </a:lnTo>
                <a:close/>
              </a:path>
            </a:pathLst>
          </a:custGeom>
          <a:solidFill>
            <a:srgbClr val="8B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087892" y="4566385"/>
            <a:ext cx="1158399" cy="1035605"/>
          </a:xfrm>
          <a:custGeom>
            <a:avLst/>
            <a:gdLst/>
            <a:ahLst/>
            <a:cxnLst/>
            <a:rect l="l" t="t" r="r" b="b"/>
            <a:pathLst>
              <a:path w="1158399" h="1035605">
                <a:moveTo>
                  <a:pt x="863971" y="714674"/>
                </a:moveTo>
                <a:lnTo>
                  <a:pt x="1083961" y="659437"/>
                </a:lnTo>
                <a:lnTo>
                  <a:pt x="938483" y="633075"/>
                </a:lnTo>
                <a:lnTo>
                  <a:pt x="821952" y="655893"/>
                </a:lnTo>
                <a:lnTo>
                  <a:pt x="743969" y="707658"/>
                </a:lnTo>
                <a:lnTo>
                  <a:pt x="734295" y="646293"/>
                </a:lnTo>
                <a:lnTo>
                  <a:pt x="634417" y="626945"/>
                </a:lnTo>
                <a:lnTo>
                  <a:pt x="650191" y="520018"/>
                </a:lnTo>
                <a:lnTo>
                  <a:pt x="605499" y="441963"/>
                </a:lnTo>
                <a:lnTo>
                  <a:pt x="637917" y="426160"/>
                </a:lnTo>
                <a:lnTo>
                  <a:pt x="815823" y="513002"/>
                </a:lnTo>
                <a:lnTo>
                  <a:pt x="1158399" y="607672"/>
                </a:lnTo>
                <a:lnTo>
                  <a:pt x="715021" y="413016"/>
                </a:lnTo>
                <a:lnTo>
                  <a:pt x="588853" y="363909"/>
                </a:lnTo>
                <a:lnTo>
                  <a:pt x="514371" y="399871"/>
                </a:lnTo>
                <a:lnTo>
                  <a:pt x="479316" y="309559"/>
                </a:lnTo>
                <a:lnTo>
                  <a:pt x="481945" y="266581"/>
                </a:lnTo>
                <a:lnTo>
                  <a:pt x="288288" y="179739"/>
                </a:lnTo>
                <a:lnTo>
                  <a:pt x="194532" y="101684"/>
                </a:lnTo>
                <a:lnTo>
                  <a:pt x="281280" y="114829"/>
                </a:lnTo>
                <a:lnTo>
                  <a:pt x="216435" y="65722"/>
                </a:lnTo>
                <a:lnTo>
                  <a:pt x="206798" y="10486"/>
                </a:lnTo>
                <a:lnTo>
                  <a:pt x="171750" y="0"/>
                </a:lnTo>
                <a:lnTo>
                  <a:pt x="127937" y="0"/>
                </a:lnTo>
                <a:lnTo>
                  <a:pt x="116542" y="49993"/>
                </a:lnTo>
                <a:lnTo>
                  <a:pt x="252362" y="189413"/>
                </a:lnTo>
                <a:lnTo>
                  <a:pt x="252362" y="266581"/>
                </a:lnTo>
                <a:lnTo>
                  <a:pt x="51697" y="250778"/>
                </a:lnTo>
                <a:lnTo>
                  <a:pt x="0" y="292870"/>
                </a:lnTo>
                <a:lnTo>
                  <a:pt x="19278" y="351650"/>
                </a:lnTo>
                <a:lnTo>
                  <a:pt x="99897" y="305128"/>
                </a:lnTo>
                <a:lnTo>
                  <a:pt x="133195" y="348992"/>
                </a:lnTo>
                <a:lnTo>
                  <a:pt x="187524" y="312143"/>
                </a:lnTo>
                <a:lnTo>
                  <a:pt x="311078" y="368266"/>
                </a:lnTo>
                <a:lnTo>
                  <a:pt x="511742" y="597998"/>
                </a:lnTo>
                <a:lnTo>
                  <a:pt x="644054" y="1035605"/>
                </a:lnTo>
                <a:lnTo>
                  <a:pt x="863971" y="7146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531282" y="4950454"/>
            <a:ext cx="892907" cy="774267"/>
          </a:xfrm>
          <a:custGeom>
            <a:avLst/>
            <a:gdLst/>
            <a:ahLst/>
            <a:cxnLst/>
            <a:rect l="l" t="t" r="r" b="b"/>
            <a:pathLst>
              <a:path w="892907" h="774267">
                <a:moveTo>
                  <a:pt x="164738" y="197314"/>
                </a:moveTo>
                <a:lnTo>
                  <a:pt x="126182" y="107001"/>
                </a:lnTo>
                <a:lnTo>
                  <a:pt x="48192" y="86841"/>
                </a:lnTo>
                <a:lnTo>
                  <a:pt x="77989" y="0"/>
                </a:lnTo>
                <a:lnTo>
                  <a:pt x="6136" y="54350"/>
                </a:lnTo>
                <a:lnTo>
                  <a:pt x="0" y="128933"/>
                </a:lnTo>
                <a:lnTo>
                  <a:pt x="42063" y="298113"/>
                </a:lnTo>
                <a:lnTo>
                  <a:pt x="148964" y="625247"/>
                </a:lnTo>
                <a:lnTo>
                  <a:pt x="213809" y="774267"/>
                </a:lnTo>
                <a:lnTo>
                  <a:pt x="252357" y="699757"/>
                </a:lnTo>
                <a:lnTo>
                  <a:pt x="317195" y="541063"/>
                </a:lnTo>
                <a:lnTo>
                  <a:pt x="397836" y="430517"/>
                </a:lnTo>
                <a:lnTo>
                  <a:pt x="481948" y="333189"/>
                </a:lnTo>
                <a:lnTo>
                  <a:pt x="657187" y="298113"/>
                </a:lnTo>
                <a:lnTo>
                  <a:pt x="773718" y="304316"/>
                </a:lnTo>
                <a:lnTo>
                  <a:pt x="850888" y="385841"/>
                </a:lnTo>
                <a:lnTo>
                  <a:pt x="870162" y="508572"/>
                </a:lnTo>
                <a:lnTo>
                  <a:pt x="892907" y="376167"/>
                </a:lnTo>
                <a:lnTo>
                  <a:pt x="860488" y="300771"/>
                </a:lnTo>
                <a:lnTo>
                  <a:pt x="769361" y="250778"/>
                </a:lnTo>
                <a:lnTo>
                  <a:pt x="686135" y="239406"/>
                </a:lnTo>
                <a:lnTo>
                  <a:pt x="598479" y="236747"/>
                </a:lnTo>
                <a:lnTo>
                  <a:pt x="510896" y="265695"/>
                </a:lnTo>
                <a:lnTo>
                  <a:pt x="397836" y="291097"/>
                </a:lnTo>
                <a:lnTo>
                  <a:pt x="323324" y="405114"/>
                </a:lnTo>
                <a:lnTo>
                  <a:pt x="255902" y="453335"/>
                </a:lnTo>
                <a:lnTo>
                  <a:pt x="246228" y="353423"/>
                </a:lnTo>
                <a:lnTo>
                  <a:pt x="171746" y="323589"/>
                </a:lnTo>
                <a:lnTo>
                  <a:pt x="164738" y="197314"/>
                </a:lnTo>
                <a:close/>
              </a:path>
            </a:pathLst>
          </a:custGeom>
          <a:solidFill>
            <a:srgbClr val="A2A2D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120315" y="4590015"/>
            <a:ext cx="481948" cy="597186"/>
          </a:xfrm>
          <a:custGeom>
            <a:avLst/>
            <a:gdLst/>
            <a:ahLst/>
            <a:cxnLst/>
            <a:rect l="l" t="t" r="r" b="b"/>
            <a:pathLst>
              <a:path w="481948" h="597186">
                <a:moveTo>
                  <a:pt x="67474" y="265768"/>
                </a:moveTo>
                <a:lnTo>
                  <a:pt x="0" y="288513"/>
                </a:lnTo>
                <a:lnTo>
                  <a:pt x="7008" y="317460"/>
                </a:lnTo>
                <a:lnTo>
                  <a:pt x="15773" y="330605"/>
                </a:lnTo>
                <a:lnTo>
                  <a:pt x="51700" y="317460"/>
                </a:lnTo>
                <a:lnTo>
                  <a:pt x="106901" y="347294"/>
                </a:lnTo>
                <a:lnTo>
                  <a:pt x="174375" y="289399"/>
                </a:lnTo>
                <a:lnTo>
                  <a:pt x="278654" y="363096"/>
                </a:lnTo>
                <a:lnTo>
                  <a:pt x="330347" y="484055"/>
                </a:lnTo>
                <a:lnTo>
                  <a:pt x="404829" y="597186"/>
                </a:lnTo>
                <a:lnTo>
                  <a:pt x="404829" y="392856"/>
                </a:lnTo>
                <a:lnTo>
                  <a:pt x="481948" y="376241"/>
                </a:lnTo>
                <a:lnTo>
                  <a:pt x="430248" y="305202"/>
                </a:lnTo>
                <a:lnTo>
                  <a:pt x="388184" y="301657"/>
                </a:lnTo>
                <a:lnTo>
                  <a:pt x="407458" y="269239"/>
                </a:lnTo>
                <a:lnTo>
                  <a:pt x="451272" y="256981"/>
                </a:lnTo>
                <a:lnTo>
                  <a:pt x="426740" y="217474"/>
                </a:lnTo>
                <a:lnTo>
                  <a:pt x="433748" y="191185"/>
                </a:lnTo>
                <a:lnTo>
                  <a:pt x="397821" y="123690"/>
                </a:lnTo>
                <a:lnTo>
                  <a:pt x="294421" y="126275"/>
                </a:lnTo>
                <a:lnTo>
                  <a:pt x="193656" y="93857"/>
                </a:lnTo>
                <a:lnTo>
                  <a:pt x="70974" y="0"/>
                </a:lnTo>
                <a:lnTo>
                  <a:pt x="219938" y="165782"/>
                </a:lnTo>
                <a:lnTo>
                  <a:pt x="219938" y="242950"/>
                </a:lnTo>
                <a:lnTo>
                  <a:pt x="258494" y="307860"/>
                </a:lnTo>
                <a:lnTo>
                  <a:pt x="139327" y="263110"/>
                </a:lnTo>
                <a:lnTo>
                  <a:pt x="97264" y="295528"/>
                </a:lnTo>
                <a:lnTo>
                  <a:pt x="67474" y="265768"/>
                </a:lnTo>
                <a:close/>
              </a:path>
            </a:pathLst>
          </a:custGeom>
          <a:solidFill>
            <a:srgbClr val="A2A2D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602087" y="4972386"/>
            <a:ext cx="275154" cy="545420"/>
          </a:xfrm>
          <a:custGeom>
            <a:avLst/>
            <a:gdLst/>
            <a:ahLst/>
            <a:cxnLst/>
            <a:rect l="l" t="t" r="r" b="b"/>
            <a:pathLst>
              <a:path w="275154" h="545420">
                <a:moveTo>
                  <a:pt x="175239" y="545420"/>
                </a:moveTo>
                <a:lnTo>
                  <a:pt x="230476" y="461237"/>
                </a:lnTo>
                <a:lnTo>
                  <a:pt x="275154" y="421803"/>
                </a:lnTo>
                <a:lnTo>
                  <a:pt x="269025" y="318272"/>
                </a:lnTo>
                <a:lnTo>
                  <a:pt x="204187" y="236747"/>
                </a:lnTo>
                <a:lnTo>
                  <a:pt x="230476" y="175382"/>
                </a:lnTo>
                <a:lnTo>
                  <a:pt x="249750" y="68380"/>
                </a:lnTo>
                <a:lnTo>
                  <a:pt x="220802" y="0"/>
                </a:lnTo>
                <a:lnTo>
                  <a:pt x="184913" y="104343"/>
                </a:lnTo>
                <a:lnTo>
                  <a:pt x="162094" y="142890"/>
                </a:lnTo>
                <a:lnTo>
                  <a:pt x="116530" y="127161"/>
                </a:lnTo>
                <a:lnTo>
                  <a:pt x="51692" y="169253"/>
                </a:lnTo>
                <a:lnTo>
                  <a:pt x="0" y="249892"/>
                </a:lnTo>
                <a:lnTo>
                  <a:pt x="62179" y="243763"/>
                </a:lnTo>
                <a:lnTo>
                  <a:pt x="146364" y="246421"/>
                </a:lnTo>
                <a:lnTo>
                  <a:pt x="178783" y="295528"/>
                </a:lnTo>
                <a:lnTo>
                  <a:pt x="97256" y="282384"/>
                </a:lnTo>
                <a:lnTo>
                  <a:pt x="155965" y="334075"/>
                </a:lnTo>
                <a:lnTo>
                  <a:pt x="158623" y="434948"/>
                </a:lnTo>
                <a:lnTo>
                  <a:pt x="84111" y="477040"/>
                </a:lnTo>
                <a:lnTo>
                  <a:pt x="175239" y="545420"/>
                </a:lnTo>
                <a:close/>
              </a:path>
            </a:pathLst>
          </a:custGeom>
          <a:solidFill>
            <a:srgbClr val="D1B9B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968553" y="6016757"/>
            <a:ext cx="847321" cy="414766"/>
          </a:xfrm>
          <a:custGeom>
            <a:avLst/>
            <a:gdLst/>
            <a:ahLst/>
            <a:cxnLst/>
            <a:rect l="l" t="t" r="r" b="b"/>
            <a:pathLst>
              <a:path w="847321" h="414766">
                <a:moveTo>
                  <a:pt x="507329" y="156086"/>
                </a:moveTo>
                <a:lnTo>
                  <a:pt x="453052" y="68395"/>
                </a:lnTo>
                <a:lnTo>
                  <a:pt x="426762" y="146442"/>
                </a:lnTo>
                <a:lnTo>
                  <a:pt x="336447" y="240270"/>
                </a:lnTo>
                <a:lnTo>
                  <a:pt x="248864" y="282354"/>
                </a:lnTo>
                <a:lnTo>
                  <a:pt x="119189" y="276218"/>
                </a:lnTo>
                <a:lnTo>
                  <a:pt x="0" y="156086"/>
                </a:lnTo>
                <a:lnTo>
                  <a:pt x="19274" y="240270"/>
                </a:lnTo>
                <a:lnTo>
                  <a:pt x="32418" y="305158"/>
                </a:lnTo>
                <a:lnTo>
                  <a:pt x="106044" y="320938"/>
                </a:lnTo>
                <a:lnTo>
                  <a:pt x="264594" y="370045"/>
                </a:lnTo>
                <a:lnTo>
                  <a:pt x="359266" y="295513"/>
                </a:lnTo>
                <a:lnTo>
                  <a:pt x="449507" y="395478"/>
                </a:lnTo>
                <a:lnTo>
                  <a:pt x="585312" y="414766"/>
                </a:lnTo>
                <a:lnTo>
                  <a:pt x="769339" y="327954"/>
                </a:lnTo>
                <a:lnTo>
                  <a:pt x="847321" y="188526"/>
                </a:lnTo>
                <a:lnTo>
                  <a:pt x="808773" y="0"/>
                </a:lnTo>
                <a:lnTo>
                  <a:pt x="688698" y="64887"/>
                </a:lnTo>
                <a:lnTo>
                  <a:pt x="591441" y="106979"/>
                </a:lnTo>
                <a:lnTo>
                  <a:pt x="675553" y="126267"/>
                </a:lnTo>
                <a:lnTo>
                  <a:pt x="724661" y="97335"/>
                </a:lnTo>
                <a:lnTo>
                  <a:pt x="730791" y="156086"/>
                </a:lnTo>
                <a:lnTo>
                  <a:pt x="692242" y="256050"/>
                </a:lnTo>
                <a:lnTo>
                  <a:pt x="608130" y="318309"/>
                </a:lnTo>
                <a:lnTo>
                  <a:pt x="514345" y="305158"/>
                </a:lnTo>
                <a:lnTo>
                  <a:pt x="507329" y="253422"/>
                </a:lnTo>
                <a:lnTo>
                  <a:pt x="507329" y="156086"/>
                </a:lnTo>
                <a:close/>
              </a:path>
            </a:pathLst>
          </a:custGeom>
          <a:solidFill>
            <a:srgbClr val="D1B9B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078068" y="4723306"/>
            <a:ext cx="695787" cy="343749"/>
          </a:xfrm>
          <a:custGeom>
            <a:avLst/>
            <a:gdLst/>
            <a:ahLst/>
            <a:cxnLst/>
            <a:rect l="l" t="t" r="r" b="b"/>
            <a:pathLst>
              <a:path w="695787" h="343749">
                <a:moveTo>
                  <a:pt x="466196" y="132478"/>
                </a:moveTo>
                <a:lnTo>
                  <a:pt x="502086" y="116675"/>
                </a:lnTo>
                <a:lnTo>
                  <a:pt x="569582" y="109660"/>
                </a:lnTo>
                <a:lnTo>
                  <a:pt x="695787" y="152638"/>
                </a:lnTo>
                <a:lnTo>
                  <a:pt x="637891" y="74583"/>
                </a:lnTo>
                <a:lnTo>
                  <a:pt x="521360" y="15802"/>
                </a:lnTo>
                <a:lnTo>
                  <a:pt x="401359" y="0"/>
                </a:lnTo>
                <a:lnTo>
                  <a:pt x="317247" y="25476"/>
                </a:lnTo>
                <a:lnTo>
                  <a:pt x="294428" y="80712"/>
                </a:lnTo>
                <a:lnTo>
                  <a:pt x="213787" y="61439"/>
                </a:lnTo>
                <a:lnTo>
                  <a:pt x="139349" y="77168"/>
                </a:lnTo>
                <a:lnTo>
                  <a:pt x="84111" y="103531"/>
                </a:lnTo>
                <a:lnTo>
                  <a:pt x="22818" y="181585"/>
                </a:lnTo>
                <a:lnTo>
                  <a:pt x="0" y="229806"/>
                </a:lnTo>
                <a:lnTo>
                  <a:pt x="3544" y="329718"/>
                </a:lnTo>
                <a:lnTo>
                  <a:pt x="51692" y="343749"/>
                </a:lnTo>
                <a:lnTo>
                  <a:pt x="103385" y="323589"/>
                </a:lnTo>
                <a:lnTo>
                  <a:pt x="142820" y="313989"/>
                </a:lnTo>
                <a:lnTo>
                  <a:pt x="139349" y="249079"/>
                </a:lnTo>
                <a:lnTo>
                  <a:pt x="177897" y="191185"/>
                </a:lnTo>
                <a:lnTo>
                  <a:pt x="246206" y="155222"/>
                </a:lnTo>
                <a:lnTo>
                  <a:pt x="349666" y="168367"/>
                </a:lnTo>
                <a:lnTo>
                  <a:pt x="420633" y="246421"/>
                </a:lnTo>
                <a:lnTo>
                  <a:pt x="475796" y="321005"/>
                </a:lnTo>
                <a:lnTo>
                  <a:pt x="488941" y="220132"/>
                </a:lnTo>
                <a:lnTo>
                  <a:pt x="466196" y="132478"/>
                </a:lnTo>
                <a:close/>
              </a:path>
            </a:pathLst>
          </a:custGeom>
          <a:solidFill>
            <a:srgbClr val="D1B9B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932589" y="5338954"/>
            <a:ext cx="699258" cy="840026"/>
          </a:xfrm>
          <a:custGeom>
            <a:avLst/>
            <a:gdLst/>
            <a:ahLst/>
            <a:cxnLst/>
            <a:rect l="l" t="t" r="r" b="b"/>
            <a:pathLst>
              <a:path w="699258" h="840026">
                <a:moveTo>
                  <a:pt x="142008" y="240218"/>
                </a:moveTo>
                <a:lnTo>
                  <a:pt x="268138" y="499791"/>
                </a:lnTo>
                <a:lnTo>
                  <a:pt x="236606" y="548020"/>
                </a:lnTo>
                <a:lnTo>
                  <a:pt x="164752" y="538376"/>
                </a:lnTo>
                <a:lnTo>
                  <a:pt x="0" y="395441"/>
                </a:lnTo>
                <a:lnTo>
                  <a:pt x="103385" y="840026"/>
                </a:lnTo>
                <a:lnTo>
                  <a:pt x="181442" y="674295"/>
                </a:lnTo>
                <a:lnTo>
                  <a:pt x="391685" y="817230"/>
                </a:lnTo>
                <a:lnTo>
                  <a:pt x="339992" y="444548"/>
                </a:lnTo>
                <a:lnTo>
                  <a:pt x="699258" y="555035"/>
                </a:lnTo>
                <a:lnTo>
                  <a:pt x="384669" y="142890"/>
                </a:lnTo>
                <a:lnTo>
                  <a:pt x="608130" y="91125"/>
                </a:lnTo>
                <a:lnTo>
                  <a:pt x="647565" y="62251"/>
                </a:lnTo>
                <a:lnTo>
                  <a:pt x="210316" y="0"/>
                </a:lnTo>
                <a:lnTo>
                  <a:pt x="353136" y="276181"/>
                </a:lnTo>
                <a:lnTo>
                  <a:pt x="324262" y="274408"/>
                </a:lnTo>
                <a:lnTo>
                  <a:pt x="142008" y="240218"/>
                </a:lnTo>
                <a:close/>
              </a:path>
            </a:pathLst>
          </a:custGeom>
          <a:solidFill>
            <a:srgbClr val="D1B9B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137839" y="5083745"/>
            <a:ext cx="216438" cy="291984"/>
          </a:xfrm>
          <a:custGeom>
            <a:avLst/>
            <a:gdLst/>
            <a:ahLst/>
            <a:cxnLst/>
            <a:rect l="l" t="t" r="r" b="b"/>
            <a:pathLst>
              <a:path w="216438" h="291984">
                <a:moveTo>
                  <a:pt x="21031" y="213117"/>
                </a:moveTo>
                <a:lnTo>
                  <a:pt x="53450" y="127161"/>
                </a:lnTo>
                <a:lnTo>
                  <a:pt x="105150" y="92971"/>
                </a:lnTo>
                <a:lnTo>
                  <a:pt x="152472" y="91198"/>
                </a:lnTo>
                <a:lnTo>
                  <a:pt x="194528" y="109586"/>
                </a:lnTo>
                <a:lnTo>
                  <a:pt x="216438" y="151678"/>
                </a:lnTo>
                <a:lnTo>
                  <a:pt x="203293" y="85069"/>
                </a:lnTo>
                <a:lnTo>
                  <a:pt x="177004" y="39433"/>
                </a:lnTo>
                <a:lnTo>
                  <a:pt x="113916" y="0"/>
                </a:lnTo>
                <a:lnTo>
                  <a:pt x="49950" y="32418"/>
                </a:lnTo>
                <a:lnTo>
                  <a:pt x="13144" y="87654"/>
                </a:lnTo>
                <a:lnTo>
                  <a:pt x="0" y="156108"/>
                </a:lnTo>
                <a:lnTo>
                  <a:pt x="4379" y="214815"/>
                </a:lnTo>
                <a:lnTo>
                  <a:pt x="34176" y="291984"/>
                </a:lnTo>
                <a:lnTo>
                  <a:pt x="21031" y="213117"/>
                </a:lnTo>
                <a:close/>
              </a:path>
            </a:pathLst>
          </a:custGeom>
          <a:solidFill>
            <a:srgbClr val="A2A2D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231603" y="4981986"/>
            <a:ext cx="279526" cy="448978"/>
          </a:xfrm>
          <a:custGeom>
            <a:avLst/>
            <a:gdLst/>
            <a:ahLst/>
            <a:cxnLst/>
            <a:rect l="l" t="t" r="r" b="b"/>
            <a:pathLst>
              <a:path w="279526" h="448978">
                <a:moveTo>
                  <a:pt x="180504" y="33378"/>
                </a:moveTo>
                <a:lnTo>
                  <a:pt x="106022" y="0"/>
                </a:lnTo>
                <a:lnTo>
                  <a:pt x="0" y="28061"/>
                </a:lnTo>
                <a:lnTo>
                  <a:pt x="50821" y="56122"/>
                </a:lnTo>
                <a:lnTo>
                  <a:pt x="125303" y="119260"/>
                </a:lnTo>
                <a:lnTo>
                  <a:pt x="159480" y="234163"/>
                </a:lnTo>
                <a:lnTo>
                  <a:pt x="162980" y="326248"/>
                </a:lnTo>
                <a:lnTo>
                  <a:pt x="123553" y="448978"/>
                </a:lnTo>
                <a:lnTo>
                  <a:pt x="248857" y="378826"/>
                </a:lnTo>
                <a:lnTo>
                  <a:pt x="278647" y="303430"/>
                </a:lnTo>
                <a:lnTo>
                  <a:pt x="279526" y="207874"/>
                </a:lnTo>
                <a:lnTo>
                  <a:pt x="229575" y="85069"/>
                </a:lnTo>
                <a:lnTo>
                  <a:pt x="180504" y="33378"/>
                </a:lnTo>
                <a:close/>
              </a:path>
            </a:pathLst>
          </a:custGeom>
          <a:solidFill>
            <a:srgbClr val="6666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193047" y="5302105"/>
            <a:ext cx="131433" cy="89426"/>
          </a:xfrm>
          <a:custGeom>
            <a:avLst/>
            <a:gdLst/>
            <a:ahLst/>
            <a:cxnLst/>
            <a:rect l="l" t="t" r="r" b="b"/>
            <a:pathLst>
              <a:path w="131433" h="89426">
                <a:moveTo>
                  <a:pt x="0" y="14916"/>
                </a:moveTo>
                <a:lnTo>
                  <a:pt x="17523" y="55236"/>
                </a:lnTo>
                <a:lnTo>
                  <a:pt x="61337" y="89426"/>
                </a:lnTo>
                <a:lnTo>
                  <a:pt x="103393" y="89426"/>
                </a:lnTo>
                <a:lnTo>
                  <a:pt x="131433" y="71039"/>
                </a:lnTo>
                <a:lnTo>
                  <a:pt x="112158" y="26288"/>
                </a:lnTo>
                <a:lnTo>
                  <a:pt x="68345" y="4356"/>
                </a:lnTo>
                <a:lnTo>
                  <a:pt x="26282" y="0"/>
                </a:lnTo>
                <a:lnTo>
                  <a:pt x="0" y="14916"/>
                </a:lnTo>
                <a:close/>
              </a:path>
            </a:pathLst>
          </a:custGeom>
          <a:solidFill>
            <a:srgbClr val="FF4D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906300" y="5316136"/>
            <a:ext cx="624820" cy="846185"/>
          </a:xfrm>
          <a:custGeom>
            <a:avLst/>
            <a:gdLst/>
            <a:ahLst/>
            <a:cxnLst/>
            <a:rect l="l" t="t" r="r" b="b"/>
            <a:pathLst>
              <a:path w="624820" h="846185">
                <a:moveTo>
                  <a:pt x="323376" y="533133"/>
                </a:moveTo>
                <a:lnTo>
                  <a:pt x="224347" y="297227"/>
                </a:lnTo>
                <a:lnTo>
                  <a:pt x="323376" y="334961"/>
                </a:lnTo>
                <a:lnTo>
                  <a:pt x="399586" y="334961"/>
                </a:lnTo>
                <a:lnTo>
                  <a:pt x="416276" y="280611"/>
                </a:lnTo>
                <a:lnTo>
                  <a:pt x="355795" y="181511"/>
                </a:lnTo>
                <a:lnTo>
                  <a:pt x="268138" y="38547"/>
                </a:lnTo>
                <a:lnTo>
                  <a:pt x="515305" y="93783"/>
                </a:lnTo>
                <a:lnTo>
                  <a:pt x="624820" y="82411"/>
                </a:lnTo>
                <a:lnTo>
                  <a:pt x="219104" y="0"/>
                </a:lnTo>
                <a:lnTo>
                  <a:pt x="186685" y="28061"/>
                </a:lnTo>
                <a:lnTo>
                  <a:pt x="328619" y="220058"/>
                </a:lnTo>
                <a:lnTo>
                  <a:pt x="350552" y="297227"/>
                </a:lnTo>
                <a:lnTo>
                  <a:pt x="104272" y="203443"/>
                </a:lnTo>
                <a:lnTo>
                  <a:pt x="163866" y="285854"/>
                </a:lnTo>
                <a:lnTo>
                  <a:pt x="268138" y="494548"/>
                </a:lnTo>
                <a:lnTo>
                  <a:pt x="251523" y="543655"/>
                </a:lnTo>
                <a:lnTo>
                  <a:pt x="180556" y="521731"/>
                </a:lnTo>
                <a:lnTo>
                  <a:pt x="0" y="329718"/>
                </a:lnTo>
                <a:lnTo>
                  <a:pt x="21932" y="450677"/>
                </a:lnTo>
                <a:lnTo>
                  <a:pt x="114832" y="846185"/>
                </a:lnTo>
                <a:lnTo>
                  <a:pt x="98142" y="659408"/>
                </a:lnTo>
                <a:lnTo>
                  <a:pt x="76284" y="489291"/>
                </a:lnTo>
                <a:lnTo>
                  <a:pt x="207731" y="593641"/>
                </a:lnTo>
                <a:lnTo>
                  <a:pt x="296200" y="588376"/>
                </a:lnTo>
                <a:lnTo>
                  <a:pt x="323376" y="53313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054437" y="4701448"/>
            <a:ext cx="849094" cy="801442"/>
          </a:xfrm>
          <a:custGeom>
            <a:avLst/>
            <a:gdLst/>
            <a:ahLst/>
            <a:cxnLst/>
            <a:rect l="l" t="t" r="r" b="b"/>
            <a:pathLst>
              <a:path w="849094" h="801442">
                <a:moveTo>
                  <a:pt x="805228" y="747092"/>
                </a:moveTo>
                <a:lnTo>
                  <a:pt x="843850" y="681296"/>
                </a:lnTo>
                <a:lnTo>
                  <a:pt x="849094" y="576066"/>
                </a:lnTo>
                <a:lnTo>
                  <a:pt x="789499" y="521716"/>
                </a:lnTo>
                <a:lnTo>
                  <a:pt x="843850" y="417373"/>
                </a:lnTo>
                <a:lnTo>
                  <a:pt x="833290" y="274408"/>
                </a:lnTo>
                <a:lnTo>
                  <a:pt x="772810" y="142890"/>
                </a:lnTo>
                <a:lnTo>
                  <a:pt x="673854" y="49107"/>
                </a:lnTo>
                <a:lnTo>
                  <a:pt x="515231" y="0"/>
                </a:lnTo>
                <a:lnTo>
                  <a:pt x="350478" y="21858"/>
                </a:lnTo>
                <a:lnTo>
                  <a:pt x="279511" y="77168"/>
                </a:lnTo>
                <a:lnTo>
                  <a:pt x="163866" y="60479"/>
                </a:lnTo>
                <a:lnTo>
                  <a:pt x="54277" y="114829"/>
                </a:lnTo>
                <a:lnTo>
                  <a:pt x="0" y="230618"/>
                </a:lnTo>
                <a:lnTo>
                  <a:pt x="27175" y="351577"/>
                </a:lnTo>
                <a:lnTo>
                  <a:pt x="49034" y="241104"/>
                </a:lnTo>
                <a:lnTo>
                  <a:pt x="76210" y="191997"/>
                </a:lnTo>
                <a:lnTo>
                  <a:pt x="148063" y="131518"/>
                </a:lnTo>
                <a:lnTo>
                  <a:pt x="235719" y="114829"/>
                </a:lnTo>
                <a:lnTo>
                  <a:pt x="350478" y="158693"/>
                </a:lnTo>
                <a:lnTo>
                  <a:pt x="416202" y="219172"/>
                </a:lnTo>
                <a:lnTo>
                  <a:pt x="399586" y="142890"/>
                </a:lnTo>
                <a:lnTo>
                  <a:pt x="345235" y="87654"/>
                </a:lnTo>
                <a:lnTo>
                  <a:pt x="389026" y="60479"/>
                </a:lnTo>
                <a:lnTo>
                  <a:pt x="509102" y="54350"/>
                </a:lnTo>
                <a:lnTo>
                  <a:pt x="641436" y="104343"/>
                </a:lnTo>
                <a:lnTo>
                  <a:pt x="750951" y="219172"/>
                </a:lnTo>
                <a:lnTo>
                  <a:pt x="766680" y="340204"/>
                </a:lnTo>
                <a:lnTo>
                  <a:pt x="744822" y="461237"/>
                </a:lnTo>
                <a:lnTo>
                  <a:pt x="690470" y="466480"/>
                </a:lnTo>
                <a:lnTo>
                  <a:pt x="624746" y="516473"/>
                </a:lnTo>
                <a:lnTo>
                  <a:pt x="722889" y="538405"/>
                </a:lnTo>
                <a:lnTo>
                  <a:pt x="772810" y="592755"/>
                </a:lnTo>
                <a:lnTo>
                  <a:pt x="772810" y="708471"/>
                </a:lnTo>
                <a:lnTo>
                  <a:pt x="729018" y="801442"/>
                </a:lnTo>
                <a:lnTo>
                  <a:pt x="805228" y="7470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972024" y="5453783"/>
            <a:ext cx="964812" cy="1004925"/>
          </a:xfrm>
          <a:custGeom>
            <a:avLst/>
            <a:gdLst/>
            <a:ahLst/>
            <a:cxnLst/>
            <a:rect l="l" t="t" r="r" b="b"/>
            <a:pathLst>
              <a:path w="964812" h="1004925">
                <a:moveTo>
                  <a:pt x="43865" y="895314"/>
                </a:moveTo>
                <a:lnTo>
                  <a:pt x="158623" y="950557"/>
                </a:lnTo>
                <a:lnTo>
                  <a:pt x="284828" y="950557"/>
                </a:lnTo>
                <a:lnTo>
                  <a:pt x="350552" y="883912"/>
                </a:lnTo>
                <a:lnTo>
                  <a:pt x="416276" y="977740"/>
                </a:lnTo>
                <a:lnTo>
                  <a:pt x="503858" y="1004925"/>
                </a:lnTo>
                <a:lnTo>
                  <a:pt x="646679" y="988263"/>
                </a:lnTo>
                <a:lnTo>
                  <a:pt x="789499" y="911973"/>
                </a:lnTo>
                <a:lnTo>
                  <a:pt x="860540" y="818146"/>
                </a:lnTo>
                <a:lnTo>
                  <a:pt x="871912" y="697135"/>
                </a:lnTo>
                <a:lnTo>
                  <a:pt x="816675" y="598921"/>
                </a:lnTo>
                <a:lnTo>
                  <a:pt x="904331" y="516495"/>
                </a:lnTo>
                <a:lnTo>
                  <a:pt x="953366" y="412144"/>
                </a:lnTo>
                <a:lnTo>
                  <a:pt x="964812" y="285854"/>
                </a:lnTo>
                <a:lnTo>
                  <a:pt x="909574" y="153450"/>
                </a:lnTo>
                <a:lnTo>
                  <a:pt x="811432" y="49107"/>
                </a:lnTo>
                <a:lnTo>
                  <a:pt x="695787" y="0"/>
                </a:lnTo>
                <a:lnTo>
                  <a:pt x="778127" y="71039"/>
                </a:lnTo>
                <a:lnTo>
                  <a:pt x="838607" y="153450"/>
                </a:lnTo>
                <a:lnTo>
                  <a:pt x="871912" y="329718"/>
                </a:lnTo>
                <a:lnTo>
                  <a:pt x="849094" y="450729"/>
                </a:lnTo>
                <a:lnTo>
                  <a:pt x="789499" y="555079"/>
                </a:lnTo>
                <a:lnTo>
                  <a:pt x="658125" y="637505"/>
                </a:lnTo>
                <a:lnTo>
                  <a:pt x="772883" y="620846"/>
                </a:lnTo>
                <a:lnTo>
                  <a:pt x="789499" y="757644"/>
                </a:lnTo>
                <a:lnTo>
                  <a:pt x="756268" y="840070"/>
                </a:lnTo>
                <a:lnTo>
                  <a:pt x="679984" y="906716"/>
                </a:lnTo>
                <a:lnTo>
                  <a:pt x="547650" y="939156"/>
                </a:lnTo>
                <a:lnTo>
                  <a:pt x="460067" y="922496"/>
                </a:lnTo>
                <a:lnTo>
                  <a:pt x="400472" y="861995"/>
                </a:lnTo>
                <a:lnTo>
                  <a:pt x="432891" y="796228"/>
                </a:lnTo>
                <a:lnTo>
                  <a:pt x="416276" y="741856"/>
                </a:lnTo>
                <a:lnTo>
                  <a:pt x="367167" y="812888"/>
                </a:lnTo>
                <a:lnTo>
                  <a:pt x="301443" y="861995"/>
                </a:lnTo>
                <a:lnTo>
                  <a:pt x="246280" y="895314"/>
                </a:lnTo>
                <a:lnTo>
                  <a:pt x="120961" y="878654"/>
                </a:lnTo>
                <a:lnTo>
                  <a:pt x="32418" y="812888"/>
                </a:lnTo>
                <a:lnTo>
                  <a:pt x="0" y="703272"/>
                </a:lnTo>
                <a:lnTo>
                  <a:pt x="0" y="807623"/>
                </a:lnTo>
                <a:lnTo>
                  <a:pt x="43865" y="8953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746842" y="5211792"/>
            <a:ext cx="663316" cy="856700"/>
          </a:xfrm>
          <a:custGeom>
            <a:avLst/>
            <a:gdLst/>
            <a:ahLst/>
            <a:cxnLst/>
            <a:rect l="l" t="t" r="r" b="b"/>
            <a:pathLst>
              <a:path w="663316" h="856700">
                <a:moveTo>
                  <a:pt x="526625" y="697985"/>
                </a:moveTo>
                <a:lnTo>
                  <a:pt x="417110" y="763751"/>
                </a:lnTo>
                <a:lnTo>
                  <a:pt x="318081" y="785668"/>
                </a:lnTo>
                <a:lnTo>
                  <a:pt x="198006" y="785668"/>
                </a:lnTo>
                <a:lnTo>
                  <a:pt x="120909" y="730425"/>
                </a:lnTo>
                <a:lnTo>
                  <a:pt x="65746" y="593634"/>
                </a:lnTo>
                <a:lnTo>
                  <a:pt x="71875" y="395441"/>
                </a:lnTo>
                <a:lnTo>
                  <a:pt x="153328" y="236747"/>
                </a:lnTo>
                <a:lnTo>
                  <a:pt x="241871" y="132404"/>
                </a:lnTo>
                <a:lnTo>
                  <a:pt x="329454" y="71851"/>
                </a:lnTo>
                <a:lnTo>
                  <a:pt x="466145" y="49993"/>
                </a:lnTo>
                <a:lnTo>
                  <a:pt x="559044" y="71851"/>
                </a:lnTo>
                <a:lnTo>
                  <a:pt x="609039" y="110472"/>
                </a:lnTo>
                <a:lnTo>
                  <a:pt x="630898" y="225301"/>
                </a:lnTo>
                <a:lnTo>
                  <a:pt x="652830" y="334961"/>
                </a:lnTo>
                <a:lnTo>
                  <a:pt x="663316" y="132404"/>
                </a:lnTo>
                <a:lnTo>
                  <a:pt x="580977" y="28061"/>
                </a:lnTo>
                <a:lnTo>
                  <a:pt x="460902" y="0"/>
                </a:lnTo>
                <a:lnTo>
                  <a:pt x="247114" y="55236"/>
                </a:lnTo>
                <a:lnTo>
                  <a:pt x="115666" y="192883"/>
                </a:lnTo>
                <a:lnTo>
                  <a:pt x="28010" y="379638"/>
                </a:lnTo>
                <a:lnTo>
                  <a:pt x="0" y="549777"/>
                </a:lnTo>
                <a:lnTo>
                  <a:pt x="11394" y="714644"/>
                </a:lnTo>
                <a:lnTo>
                  <a:pt x="93734" y="829518"/>
                </a:lnTo>
                <a:lnTo>
                  <a:pt x="164775" y="856700"/>
                </a:lnTo>
                <a:lnTo>
                  <a:pt x="307595" y="851435"/>
                </a:lnTo>
                <a:lnTo>
                  <a:pt x="444286" y="802335"/>
                </a:lnTo>
                <a:lnTo>
                  <a:pt x="526625" y="69798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500613" y="4882959"/>
            <a:ext cx="800030" cy="1043477"/>
          </a:xfrm>
          <a:custGeom>
            <a:avLst/>
            <a:gdLst/>
            <a:ahLst/>
            <a:cxnLst/>
            <a:rect l="l" t="t" r="r" b="b"/>
            <a:pathLst>
              <a:path w="800030" h="1043477">
                <a:moveTo>
                  <a:pt x="0" y="197240"/>
                </a:moveTo>
                <a:lnTo>
                  <a:pt x="257623" y="1043477"/>
                </a:lnTo>
                <a:lnTo>
                  <a:pt x="276897" y="829503"/>
                </a:lnTo>
                <a:lnTo>
                  <a:pt x="197157" y="653234"/>
                </a:lnTo>
                <a:lnTo>
                  <a:pt x="120045" y="345447"/>
                </a:lnTo>
                <a:lnTo>
                  <a:pt x="43813" y="191997"/>
                </a:lnTo>
                <a:lnTo>
                  <a:pt x="65716" y="120072"/>
                </a:lnTo>
                <a:lnTo>
                  <a:pt x="131440" y="82411"/>
                </a:lnTo>
                <a:lnTo>
                  <a:pt x="191899" y="54350"/>
                </a:lnTo>
                <a:lnTo>
                  <a:pt x="323346" y="120072"/>
                </a:lnTo>
                <a:lnTo>
                  <a:pt x="800030" y="318272"/>
                </a:lnTo>
                <a:lnTo>
                  <a:pt x="186641" y="0"/>
                </a:lnTo>
                <a:lnTo>
                  <a:pt x="120045" y="21932"/>
                </a:lnTo>
                <a:lnTo>
                  <a:pt x="49071" y="71039"/>
                </a:lnTo>
                <a:lnTo>
                  <a:pt x="0" y="120072"/>
                </a:lnTo>
                <a:lnTo>
                  <a:pt x="0" y="197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440155" y="4803133"/>
            <a:ext cx="216431" cy="235861"/>
          </a:xfrm>
          <a:custGeom>
            <a:avLst/>
            <a:gdLst/>
            <a:ahLst/>
            <a:cxnLst/>
            <a:rect l="l" t="t" r="r" b="b"/>
            <a:pathLst>
              <a:path w="216431" h="235861">
                <a:moveTo>
                  <a:pt x="5250" y="136835"/>
                </a:moveTo>
                <a:lnTo>
                  <a:pt x="70974" y="235861"/>
                </a:lnTo>
                <a:lnTo>
                  <a:pt x="123553" y="175382"/>
                </a:lnTo>
                <a:lnTo>
                  <a:pt x="95506" y="114903"/>
                </a:lnTo>
                <a:lnTo>
                  <a:pt x="57829" y="120146"/>
                </a:lnTo>
                <a:lnTo>
                  <a:pt x="41184" y="76282"/>
                </a:lnTo>
                <a:lnTo>
                  <a:pt x="70974" y="43864"/>
                </a:lnTo>
                <a:lnTo>
                  <a:pt x="131433" y="43864"/>
                </a:lnTo>
                <a:lnTo>
                  <a:pt x="189270" y="120146"/>
                </a:lnTo>
                <a:lnTo>
                  <a:pt x="216431" y="101758"/>
                </a:lnTo>
                <a:lnTo>
                  <a:pt x="194528" y="60479"/>
                </a:lnTo>
                <a:lnTo>
                  <a:pt x="126175" y="5243"/>
                </a:lnTo>
                <a:lnTo>
                  <a:pt x="60458" y="0"/>
                </a:lnTo>
                <a:lnTo>
                  <a:pt x="21903" y="32418"/>
                </a:lnTo>
                <a:lnTo>
                  <a:pt x="0" y="76282"/>
                </a:lnTo>
                <a:lnTo>
                  <a:pt x="5250" y="13683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171137" y="4522521"/>
            <a:ext cx="409216" cy="356893"/>
          </a:xfrm>
          <a:custGeom>
            <a:avLst/>
            <a:gdLst/>
            <a:ahLst/>
            <a:cxnLst/>
            <a:rect l="l" t="t" r="r" b="b"/>
            <a:pathLst>
              <a:path w="409216" h="356893">
                <a:moveTo>
                  <a:pt x="0" y="38621"/>
                </a:moveTo>
                <a:lnTo>
                  <a:pt x="0" y="82411"/>
                </a:lnTo>
                <a:lnTo>
                  <a:pt x="28039" y="145548"/>
                </a:lnTo>
                <a:lnTo>
                  <a:pt x="84998" y="200785"/>
                </a:lnTo>
                <a:lnTo>
                  <a:pt x="148093" y="247307"/>
                </a:lnTo>
                <a:lnTo>
                  <a:pt x="192777" y="293756"/>
                </a:lnTo>
                <a:lnTo>
                  <a:pt x="198035" y="239406"/>
                </a:lnTo>
                <a:lnTo>
                  <a:pt x="244478" y="236747"/>
                </a:lnTo>
                <a:lnTo>
                  <a:pt x="263759" y="319232"/>
                </a:lnTo>
                <a:lnTo>
                  <a:pt x="269017" y="356893"/>
                </a:lnTo>
                <a:lnTo>
                  <a:pt x="301436" y="329718"/>
                </a:lnTo>
                <a:lnTo>
                  <a:pt x="285662" y="247307"/>
                </a:lnTo>
                <a:lnTo>
                  <a:pt x="329476" y="203443"/>
                </a:lnTo>
                <a:lnTo>
                  <a:pt x="280404" y="200785"/>
                </a:lnTo>
                <a:lnTo>
                  <a:pt x="222575" y="189413"/>
                </a:lnTo>
                <a:lnTo>
                  <a:pt x="178761" y="195542"/>
                </a:lnTo>
                <a:lnTo>
                  <a:pt x="118295" y="162237"/>
                </a:lnTo>
                <a:lnTo>
                  <a:pt x="63094" y="104343"/>
                </a:lnTo>
                <a:lnTo>
                  <a:pt x="44692" y="43864"/>
                </a:lnTo>
                <a:lnTo>
                  <a:pt x="88505" y="43864"/>
                </a:lnTo>
                <a:lnTo>
                  <a:pt x="123553" y="33304"/>
                </a:lnTo>
                <a:lnTo>
                  <a:pt x="142835" y="60479"/>
                </a:lnTo>
                <a:lnTo>
                  <a:pt x="176132" y="118373"/>
                </a:lnTo>
                <a:lnTo>
                  <a:pt x="236591" y="154336"/>
                </a:lnTo>
                <a:lnTo>
                  <a:pt x="324218" y="173610"/>
                </a:lnTo>
                <a:lnTo>
                  <a:pt x="387313" y="186754"/>
                </a:lnTo>
                <a:lnTo>
                  <a:pt x="364524" y="222717"/>
                </a:lnTo>
                <a:lnTo>
                  <a:pt x="370660" y="299885"/>
                </a:lnTo>
                <a:lnTo>
                  <a:pt x="400450" y="324475"/>
                </a:lnTo>
                <a:lnTo>
                  <a:pt x="395192" y="285854"/>
                </a:lnTo>
                <a:lnTo>
                  <a:pt x="409216" y="198200"/>
                </a:lnTo>
                <a:lnTo>
                  <a:pt x="400450" y="162237"/>
                </a:lnTo>
                <a:lnTo>
                  <a:pt x="301436" y="148207"/>
                </a:lnTo>
                <a:lnTo>
                  <a:pt x="203293" y="110472"/>
                </a:lnTo>
                <a:lnTo>
                  <a:pt x="169996" y="41205"/>
                </a:lnTo>
                <a:lnTo>
                  <a:pt x="156851" y="6129"/>
                </a:lnTo>
                <a:lnTo>
                  <a:pt x="106908" y="0"/>
                </a:lnTo>
                <a:lnTo>
                  <a:pt x="49950" y="19273"/>
                </a:lnTo>
                <a:lnTo>
                  <a:pt x="11394" y="19273"/>
                </a:lnTo>
                <a:lnTo>
                  <a:pt x="0" y="386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114179" y="4759269"/>
            <a:ext cx="290041" cy="145622"/>
          </a:xfrm>
          <a:custGeom>
            <a:avLst/>
            <a:gdLst/>
            <a:ahLst/>
            <a:cxnLst/>
            <a:rect l="l" t="t" r="r" b="b"/>
            <a:pathLst>
              <a:path w="290041" h="145622">
                <a:moveTo>
                  <a:pt x="41184" y="87728"/>
                </a:moveTo>
                <a:lnTo>
                  <a:pt x="84998" y="73697"/>
                </a:lnTo>
                <a:lnTo>
                  <a:pt x="145464" y="71039"/>
                </a:lnTo>
                <a:lnTo>
                  <a:pt x="197164" y="92971"/>
                </a:lnTo>
                <a:lnTo>
                  <a:pt x="235719" y="114903"/>
                </a:lnTo>
                <a:lnTo>
                  <a:pt x="290041" y="145622"/>
                </a:lnTo>
                <a:lnTo>
                  <a:pt x="268138" y="104343"/>
                </a:lnTo>
                <a:lnTo>
                  <a:pt x="240977" y="29833"/>
                </a:lnTo>
                <a:lnTo>
                  <a:pt x="136698" y="0"/>
                </a:lnTo>
                <a:lnTo>
                  <a:pt x="43813" y="15802"/>
                </a:lnTo>
                <a:lnTo>
                  <a:pt x="2628" y="46522"/>
                </a:lnTo>
                <a:lnTo>
                  <a:pt x="0" y="82485"/>
                </a:lnTo>
                <a:lnTo>
                  <a:pt x="41184" y="8772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083511" y="4805791"/>
            <a:ext cx="345249" cy="186754"/>
          </a:xfrm>
          <a:custGeom>
            <a:avLst/>
            <a:gdLst/>
            <a:ahLst/>
            <a:cxnLst/>
            <a:rect l="l" t="t" r="r" b="b"/>
            <a:pathLst>
              <a:path w="345249" h="186754">
                <a:moveTo>
                  <a:pt x="82368" y="114829"/>
                </a:moveTo>
                <a:lnTo>
                  <a:pt x="104278" y="114829"/>
                </a:lnTo>
                <a:lnTo>
                  <a:pt x="123552" y="148207"/>
                </a:lnTo>
                <a:lnTo>
                  <a:pt x="167366" y="148207"/>
                </a:lnTo>
                <a:lnTo>
                  <a:pt x="186647" y="117487"/>
                </a:lnTo>
                <a:lnTo>
                  <a:pt x="227832" y="109586"/>
                </a:lnTo>
                <a:lnTo>
                  <a:pt x="280404" y="134176"/>
                </a:lnTo>
                <a:lnTo>
                  <a:pt x="345249" y="186754"/>
                </a:lnTo>
                <a:lnTo>
                  <a:pt x="315459" y="128859"/>
                </a:lnTo>
                <a:lnTo>
                  <a:pt x="211179" y="73623"/>
                </a:lnTo>
                <a:lnTo>
                  <a:pt x="169995" y="73623"/>
                </a:lnTo>
                <a:lnTo>
                  <a:pt x="137576" y="109586"/>
                </a:lnTo>
                <a:lnTo>
                  <a:pt x="104278" y="65722"/>
                </a:lnTo>
                <a:lnTo>
                  <a:pt x="43812" y="101684"/>
                </a:lnTo>
                <a:lnTo>
                  <a:pt x="19280" y="60479"/>
                </a:lnTo>
                <a:lnTo>
                  <a:pt x="35925" y="21932"/>
                </a:lnTo>
                <a:lnTo>
                  <a:pt x="79739" y="5243"/>
                </a:lnTo>
                <a:lnTo>
                  <a:pt x="33296" y="0"/>
                </a:lnTo>
                <a:lnTo>
                  <a:pt x="0" y="35962"/>
                </a:lnTo>
                <a:lnTo>
                  <a:pt x="2628" y="79752"/>
                </a:lnTo>
                <a:lnTo>
                  <a:pt x="21909" y="126275"/>
                </a:lnTo>
                <a:lnTo>
                  <a:pt x="49949" y="145548"/>
                </a:lnTo>
                <a:lnTo>
                  <a:pt x="82368" y="1148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122065" y="5069714"/>
            <a:ext cx="219946" cy="341091"/>
          </a:xfrm>
          <a:custGeom>
            <a:avLst/>
            <a:gdLst/>
            <a:ahLst/>
            <a:cxnLst/>
            <a:rect l="l" t="t" r="r" b="b"/>
            <a:pathLst>
              <a:path w="219946" h="341091">
                <a:moveTo>
                  <a:pt x="145464" y="336734"/>
                </a:moveTo>
                <a:lnTo>
                  <a:pt x="67474" y="288513"/>
                </a:lnTo>
                <a:lnTo>
                  <a:pt x="48192" y="246421"/>
                </a:lnTo>
                <a:lnTo>
                  <a:pt x="42934" y="204329"/>
                </a:lnTo>
                <a:lnTo>
                  <a:pt x="52579" y="113130"/>
                </a:lnTo>
                <a:lnTo>
                  <a:pt x="82369" y="64023"/>
                </a:lnTo>
                <a:lnTo>
                  <a:pt x="137577" y="36848"/>
                </a:lnTo>
                <a:lnTo>
                  <a:pt x="183140" y="51765"/>
                </a:lnTo>
                <a:lnTo>
                  <a:pt x="219946" y="98214"/>
                </a:lnTo>
                <a:lnTo>
                  <a:pt x="207672" y="55236"/>
                </a:lnTo>
                <a:lnTo>
                  <a:pt x="146335" y="3470"/>
                </a:lnTo>
                <a:lnTo>
                  <a:pt x="63966" y="0"/>
                </a:lnTo>
                <a:lnTo>
                  <a:pt x="18402" y="55236"/>
                </a:lnTo>
                <a:lnTo>
                  <a:pt x="0" y="115715"/>
                </a:lnTo>
                <a:lnTo>
                  <a:pt x="3507" y="204329"/>
                </a:lnTo>
                <a:lnTo>
                  <a:pt x="18402" y="265695"/>
                </a:lnTo>
                <a:lnTo>
                  <a:pt x="37684" y="308673"/>
                </a:lnTo>
                <a:lnTo>
                  <a:pt x="82369" y="341091"/>
                </a:lnTo>
                <a:lnTo>
                  <a:pt x="145464" y="33673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072996" y="4981986"/>
            <a:ext cx="385554" cy="426234"/>
          </a:xfrm>
          <a:custGeom>
            <a:avLst/>
            <a:gdLst/>
            <a:ahLst/>
            <a:cxnLst/>
            <a:rect l="l" t="t" r="r" b="b"/>
            <a:pathLst>
              <a:path w="385554" h="426234">
                <a:moveTo>
                  <a:pt x="342619" y="294642"/>
                </a:moveTo>
                <a:lnTo>
                  <a:pt x="382925" y="258753"/>
                </a:lnTo>
                <a:lnTo>
                  <a:pt x="336482" y="223677"/>
                </a:lnTo>
                <a:lnTo>
                  <a:pt x="356643" y="168367"/>
                </a:lnTo>
                <a:lnTo>
                  <a:pt x="301435" y="121918"/>
                </a:lnTo>
                <a:lnTo>
                  <a:pt x="316330" y="82485"/>
                </a:lnTo>
                <a:lnTo>
                  <a:pt x="233960" y="57008"/>
                </a:lnTo>
                <a:lnTo>
                  <a:pt x="262000" y="36848"/>
                </a:lnTo>
                <a:lnTo>
                  <a:pt x="204171" y="28061"/>
                </a:lnTo>
                <a:lnTo>
                  <a:pt x="264629" y="0"/>
                </a:lnTo>
                <a:lnTo>
                  <a:pt x="121801" y="24590"/>
                </a:lnTo>
                <a:lnTo>
                  <a:pt x="72730" y="42977"/>
                </a:lnTo>
                <a:lnTo>
                  <a:pt x="29795" y="94743"/>
                </a:lnTo>
                <a:lnTo>
                  <a:pt x="2628" y="186828"/>
                </a:lnTo>
                <a:lnTo>
                  <a:pt x="0" y="263110"/>
                </a:lnTo>
                <a:lnTo>
                  <a:pt x="29795" y="372696"/>
                </a:lnTo>
                <a:lnTo>
                  <a:pt x="77109" y="426234"/>
                </a:lnTo>
                <a:lnTo>
                  <a:pt x="36803" y="334149"/>
                </a:lnTo>
                <a:lnTo>
                  <a:pt x="29795" y="223677"/>
                </a:lnTo>
                <a:lnTo>
                  <a:pt x="51698" y="131592"/>
                </a:lnTo>
                <a:lnTo>
                  <a:pt x="97262" y="70152"/>
                </a:lnTo>
                <a:lnTo>
                  <a:pt x="182260" y="61439"/>
                </a:lnTo>
                <a:lnTo>
                  <a:pt x="262000" y="98214"/>
                </a:lnTo>
                <a:lnTo>
                  <a:pt x="297927" y="164896"/>
                </a:lnTo>
                <a:lnTo>
                  <a:pt x="316330" y="247307"/>
                </a:lnTo>
                <a:lnTo>
                  <a:pt x="321587" y="326248"/>
                </a:lnTo>
                <a:lnTo>
                  <a:pt x="298806" y="411317"/>
                </a:lnTo>
                <a:lnTo>
                  <a:pt x="332982" y="365681"/>
                </a:lnTo>
                <a:lnTo>
                  <a:pt x="385554" y="321005"/>
                </a:lnTo>
                <a:lnTo>
                  <a:pt x="342619" y="29464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179024" y="4988189"/>
            <a:ext cx="411845" cy="498012"/>
          </a:xfrm>
          <a:custGeom>
            <a:avLst/>
            <a:gdLst/>
            <a:ahLst/>
            <a:cxnLst/>
            <a:rect l="l" t="t" r="r" b="b"/>
            <a:pathLst>
              <a:path w="411845" h="498012">
                <a:moveTo>
                  <a:pt x="174375" y="0"/>
                </a:moveTo>
                <a:lnTo>
                  <a:pt x="238341" y="39433"/>
                </a:lnTo>
                <a:lnTo>
                  <a:pt x="271639" y="85882"/>
                </a:lnTo>
                <a:lnTo>
                  <a:pt x="302315" y="174496"/>
                </a:lnTo>
                <a:lnTo>
                  <a:pt x="320710" y="253362"/>
                </a:lnTo>
                <a:lnTo>
                  <a:pt x="308444" y="318272"/>
                </a:lnTo>
                <a:lnTo>
                  <a:pt x="283912" y="366493"/>
                </a:lnTo>
                <a:lnTo>
                  <a:pt x="247985" y="391970"/>
                </a:lnTo>
                <a:lnTo>
                  <a:pt x="217317" y="326174"/>
                </a:lnTo>
                <a:lnTo>
                  <a:pt x="191899" y="400684"/>
                </a:lnTo>
                <a:lnTo>
                  <a:pt x="152472" y="446320"/>
                </a:lnTo>
                <a:lnTo>
                  <a:pt x="63966" y="464708"/>
                </a:lnTo>
                <a:lnTo>
                  <a:pt x="0" y="455108"/>
                </a:lnTo>
                <a:lnTo>
                  <a:pt x="76232" y="498012"/>
                </a:lnTo>
                <a:lnTo>
                  <a:pt x="168245" y="473495"/>
                </a:lnTo>
                <a:lnTo>
                  <a:pt x="268138" y="415600"/>
                </a:lnTo>
                <a:lnTo>
                  <a:pt x="308444" y="382296"/>
                </a:lnTo>
                <a:lnTo>
                  <a:pt x="335612" y="320931"/>
                </a:lnTo>
                <a:lnTo>
                  <a:pt x="344371" y="253362"/>
                </a:lnTo>
                <a:lnTo>
                  <a:pt x="411845" y="228846"/>
                </a:lnTo>
                <a:lnTo>
                  <a:pt x="378547" y="131518"/>
                </a:lnTo>
                <a:lnTo>
                  <a:pt x="326847" y="137647"/>
                </a:lnTo>
                <a:lnTo>
                  <a:pt x="299686" y="73623"/>
                </a:lnTo>
                <a:lnTo>
                  <a:pt x="248857" y="22744"/>
                </a:lnTo>
                <a:lnTo>
                  <a:pt x="1743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019544" y="5195989"/>
            <a:ext cx="808773" cy="1310071"/>
          </a:xfrm>
          <a:custGeom>
            <a:avLst/>
            <a:gdLst/>
            <a:ahLst/>
            <a:cxnLst/>
            <a:rect l="l" t="t" r="r" b="b"/>
            <a:pathLst>
              <a:path w="808773" h="1310071">
                <a:moveTo>
                  <a:pt x="502980" y="1253951"/>
                </a:moveTo>
                <a:lnTo>
                  <a:pt x="412724" y="1260965"/>
                </a:lnTo>
                <a:lnTo>
                  <a:pt x="269010" y="1211859"/>
                </a:lnTo>
                <a:lnTo>
                  <a:pt x="220817" y="1124168"/>
                </a:lnTo>
                <a:lnTo>
                  <a:pt x="99892" y="351650"/>
                </a:lnTo>
                <a:lnTo>
                  <a:pt x="116545" y="273596"/>
                </a:lnTo>
                <a:lnTo>
                  <a:pt x="54328" y="156108"/>
                </a:lnTo>
                <a:lnTo>
                  <a:pt x="42061" y="78054"/>
                </a:lnTo>
                <a:lnTo>
                  <a:pt x="74482" y="75395"/>
                </a:lnTo>
                <a:lnTo>
                  <a:pt x="72729" y="0"/>
                </a:lnTo>
                <a:lnTo>
                  <a:pt x="19277" y="62251"/>
                </a:lnTo>
                <a:lnTo>
                  <a:pt x="0" y="117487"/>
                </a:lnTo>
                <a:lnTo>
                  <a:pt x="54328" y="417373"/>
                </a:lnTo>
                <a:lnTo>
                  <a:pt x="198035" y="1196078"/>
                </a:lnTo>
                <a:lnTo>
                  <a:pt x="249736" y="1253951"/>
                </a:lnTo>
                <a:lnTo>
                  <a:pt x="470553" y="1310071"/>
                </a:lnTo>
                <a:lnTo>
                  <a:pt x="659831" y="1267103"/>
                </a:lnTo>
                <a:lnTo>
                  <a:pt x="740465" y="1218874"/>
                </a:lnTo>
                <a:lnTo>
                  <a:pt x="808773" y="772539"/>
                </a:lnTo>
                <a:lnTo>
                  <a:pt x="685242" y="455994"/>
                </a:lnTo>
                <a:lnTo>
                  <a:pt x="652815" y="638369"/>
                </a:lnTo>
                <a:lnTo>
                  <a:pt x="717661" y="818138"/>
                </a:lnTo>
                <a:lnTo>
                  <a:pt x="662460" y="922481"/>
                </a:lnTo>
                <a:lnTo>
                  <a:pt x="688742" y="1059280"/>
                </a:lnTo>
                <a:lnTo>
                  <a:pt x="665960" y="1162752"/>
                </a:lnTo>
                <a:lnTo>
                  <a:pt x="610759" y="1228518"/>
                </a:lnTo>
                <a:lnTo>
                  <a:pt x="502980" y="12539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145726" y="5495875"/>
            <a:ext cx="452151" cy="769038"/>
          </a:xfrm>
          <a:custGeom>
            <a:avLst/>
            <a:gdLst/>
            <a:ahLst/>
            <a:cxnLst/>
            <a:rect l="l" t="t" r="r" b="b"/>
            <a:pathLst>
              <a:path w="452151" h="769038">
                <a:moveTo>
                  <a:pt x="13144" y="28947"/>
                </a:moveTo>
                <a:lnTo>
                  <a:pt x="42063" y="64909"/>
                </a:lnTo>
                <a:lnTo>
                  <a:pt x="169117" y="133290"/>
                </a:lnTo>
                <a:lnTo>
                  <a:pt x="321589" y="156108"/>
                </a:lnTo>
                <a:lnTo>
                  <a:pt x="403079" y="153450"/>
                </a:lnTo>
                <a:lnTo>
                  <a:pt x="387305" y="723439"/>
                </a:lnTo>
                <a:lnTo>
                  <a:pt x="305815" y="736598"/>
                </a:lnTo>
                <a:lnTo>
                  <a:pt x="224325" y="719931"/>
                </a:lnTo>
                <a:lnTo>
                  <a:pt x="140198" y="683984"/>
                </a:lnTo>
                <a:lnTo>
                  <a:pt x="185769" y="742735"/>
                </a:lnTo>
                <a:lnTo>
                  <a:pt x="296178" y="765531"/>
                </a:lnTo>
                <a:lnTo>
                  <a:pt x="380297" y="769038"/>
                </a:lnTo>
                <a:lnTo>
                  <a:pt x="435505" y="742735"/>
                </a:lnTo>
                <a:lnTo>
                  <a:pt x="452151" y="97328"/>
                </a:lnTo>
                <a:lnTo>
                  <a:pt x="328597" y="110472"/>
                </a:lnTo>
                <a:lnTo>
                  <a:pt x="201543" y="91198"/>
                </a:lnTo>
                <a:lnTo>
                  <a:pt x="84998" y="55236"/>
                </a:lnTo>
                <a:lnTo>
                  <a:pt x="0" y="0"/>
                </a:lnTo>
                <a:lnTo>
                  <a:pt x="13144" y="289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84282" y="5239853"/>
            <a:ext cx="149843" cy="146435"/>
          </a:xfrm>
          <a:custGeom>
            <a:avLst/>
            <a:gdLst/>
            <a:ahLst/>
            <a:cxnLst/>
            <a:rect l="l" t="t" r="r" b="b"/>
            <a:pathLst>
              <a:path w="149843" h="146435">
                <a:moveTo>
                  <a:pt x="106901" y="74509"/>
                </a:moveTo>
                <a:lnTo>
                  <a:pt x="134069" y="5243"/>
                </a:lnTo>
                <a:lnTo>
                  <a:pt x="118295" y="0"/>
                </a:lnTo>
                <a:lnTo>
                  <a:pt x="77111" y="66608"/>
                </a:lnTo>
                <a:lnTo>
                  <a:pt x="42063" y="54350"/>
                </a:lnTo>
                <a:lnTo>
                  <a:pt x="19274" y="57820"/>
                </a:lnTo>
                <a:lnTo>
                  <a:pt x="0" y="66608"/>
                </a:lnTo>
                <a:lnTo>
                  <a:pt x="7008" y="87654"/>
                </a:lnTo>
                <a:lnTo>
                  <a:pt x="26289" y="117487"/>
                </a:lnTo>
                <a:lnTo>
                  <a:pt x="27160" y="79752"/>
                </a:lnTo>
                <a:lnTo>
                  <a:pt x="42934" y="74509"/>
                </a:lnTo>
                <a:lnTo>
                  <a:pt x="67474" y="82411"/>
                </a:lnTo>
                <a:lnTo>
                  <a:pt x="54329" y="136761"/>
                </a:lnTo>
                <a:lnTo>
                  <a:pt x="64845" y="146435"/>
                </a:lnTo>
                <a:lnTo>
                  <a:pt x="102521" y="88540"/>
                </a:lnTo>
                <a:lnTo>
                  <a:pt x="117416" y="105229"/>
                </a:lnTo>
                <a:lnTo>
                  <a:pt x="140198" y="133290"/>
                </a:lnTo>
                <a:lnTo>
                  <a:pt x="149843" y="118373"/>
                </a:lnTo>
                <a:lnTo>
                  <a:pt x="129690" y="92085"/>
                </a:lnTo>
                <a:lnTo>
                  <a:pt x="106901" y="745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223716" y="5224937"/>
            <a:ext cx="140198" cy="183283"/>
          </a:xfrm>
          <a:custGeom>
            <a:avLst/>
            <a:gdLst/>
            <a:ahLst/>
            <a:cxnLst/>
            <a:rect l="l" t="t" r="r" b="b"/>
            <a:pathLst>
              <a:path w="140198" h="183283">
                <a:moveTo>
                  <a:pt x="138448" y="110472"/>
                </a:moveTo>
                <a:lnTo>
                  <a:pt x="140198" y="45562"/>
                </a:lnTo>
                <a:lnTo>
                  <a:pt x="129682" y="0"/>
                </a:lnTo>
                <a:lnTo>
                  <a:pt x="129682" y="73623"/>
                </a:lnTo>
                <a:lnTo>
                  <a:pt x="117416" y="121032"/>
                </a:lnTo>
                <a:lnTo>
                  <a:pt x="91127" y="148207"/>
                </a:lnTo>
                <a:lnTo>
                  <a:pt x="51700" y="160465"/>
                </a:lnTo>
                <a:lnTo>
                  <a:pt x="0" y="163050"/>
                </a:lnTo>
                <a:lnTo>
                  <a:pt x="30668" y="183283"/>
                </a:lnTo>
                <a:lnTo>
                  <a:pt x="89377" y="176268"/>
                </a:lnTo>
                <a:lnTo>
                  <a:pt x="117416" y="152564"/>
                </a:lnTo>
                <a:lnTo>
                  <a:pt x="138448" y="1104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0" y="420370"/>
                </a:lnTo>
                <a:lnTo>
                  <a:pt x="167" y="425721"/>
                </a:lnTo>
                <a:lnTo>
                  <a:pt x="13227" y="465678"/>
                </a:lnTo>
                <a:lnTo>
                  <a:pt x="43095" y="493808"/>
                </a:lnTo>
                <a:lnTo>
                  <a:pt x="84074" y="504444"/>
                </a:lnTo>
                <a:lnTo>
                  <a:pt x="6684009" y="504444"/>
                </a:lnTo>
                <a:lnTo>
                  <a:pt x="6729318" y="491229"/>
                </a:lnTo>
                <a:lnTo>
                  <a:pt x="6757448" y="461371"/>
                </a:lnTo>
                <a:lnTo>
                  <a:pt x="6768083" y="420370"/>
                </a:lnTo>
                <a:lnTo>
                  <a:pt x="6768083" y="84074"/>
                </a:lnTo>
                <a:lnTo>
                  <a:pt x="6754869" y="38765"/>
                </a:lnTo>
                <a:lnTo>
                  <a:pt x="6725011" y="10635"/>
                </a:lnTo>
                <a:lnTo>
                  <a:pt x="6684009" y="0"/>
                </a:lnTo>
                <a:lnTo>
                  <a:pt x="84074" y="0"/>
                </a:lnTo>
                <a:lnTo>
                  <a:pt x="38787" y="13214"/>
                </a:lnTo>
                <a:lnTo>
                  <a:pt x="10646" y="43072"/>
                </a:lnTo>
                <a:lnTo>
                  <a:pt x="0" y="84074"/>
                </a:lnTo>
                <a:close/>
              </a:path>
            </a:pathLst>
          </a:custGeom>
          <a:solidFill>
            <a:srgbClr val="3333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8720" y="260603"/>
            <a:ext cx="6768083" cy="504444"/>
          </a:xfrm>
          <a:custGeom>
            <a:avLst/>
            <a:gdLst/>
            <a:ahLst/>
            <a:cxnLst/>
            <a:rect l="l" t="t" r="r" b="b"/>
            <a:pathLst>
              <a:path w="6768083" h="504444">
                <a:moveTo>
                  <a:pt x="0" y="84074"/>
                </a:moveTo>
                <a:lnTo>
                  <a:pt x="10646" y="43072"/>
                </a:lnTo>
                <a:lnTo>
                  <a:pt x="38787" y="13214"/>
                </a:lnTo>
                <a:lnTo>
                  <a:pt x="78727" y="167"/>
                </a:lnTo>
                <a:lnTo>
                  <a:pt x="84074" y="0"/>
                </a:lnTo>
                <a:lnTo>
                  <a:pt x="6684009" y="0"/>
                </a:lnTo>
                <a:lnTo>
                  <a:pt x="6725011" y="10635"/>
                </a:lnTo>
                <a:lnTo>
                  <a:pt x="6754869" y="38765"/>
                </a:lnTo>
                <a:lnTo>
                  <a:pt x="6767916" y="78722"/>
                </a:lnTo>
                <a:lnTo>
                  <a:pt x="6768083" y="84074"/>
                </a:lnTo>
                <a:lnTo>
                  <a:pt x="6768083" y="420370"/>
                </a:lnTo>
                <a:lnTo>
                  <a:pt x="6757448" y="461371"/>
                </a:lnTo>
                <a:lnTo>
                  <a:pt x="6729318" y="491229"/>
                </a:lnTo>
                <a:lnTo>
                  <a:pt x="6689361" y="504276"/>
                </a:lnTo>
                <a:lnTo>
                  <a:pt x="6684009" y="504444"/>
                </a:lnTo>
                <a:lnTo>
                  <a:pt x="84074" y="504444"/>
                </a:lnTo>
                <a:lnTo>
                  <a:pt x="43095" y="493808"/>
                </a:lnTo>
                <a:lnTo>
                  <a:pt x="13227" y="465678"/>
                </a:lnTo>
                <a:lnTo>
                  <a:pt x="167" y="425721"/>
                </a:lnTo>
                <a:lnTo>
                  <a:pt x="0" y="420370"/>
                </a:lnTo>
                <a:lnTo>
                  <a:pt x="0" y="84074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1583" y="100583"/>
            <a:ext cx="862583" cy="862584"/>
          </a:xfrm>
          <a:custGeom>
            <a:avLst/>
            <a:gdLst/>
            <a:ahLst/>
            <a:cxnLst/>
            <a:rect l="l" t="t" r="r" b="b"/>
            <a:pathLst>
              <a:path w="862583" h="862584">
                <a:moveTo>
                  <a:pt x="0" y="862584"/>
                </a:moveTo>
                <a:lnTo>
                  <a:pt x="862583" y="862584"/>
                </a:lnTo>
                <a:lnTo>
                  <a:pt x="862583" y="0"/>
                </a:lnTo>
                <a:lnTo>
                  <a:pt x="0" y="0"/>
                </a:lnTo>
                <a:lnTo>
                  <a:pt x="0" y="86258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01583" y="100583"/>
            <a:ext cx="862583" cy="862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204" y="48831"/>
            <a:ext cx="935736" cy="928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07593" y="2030314"/>
            <a:ext cx="7059604" cy="4185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60"/>
              </a:lnSpc>
              <a:spcBef>
                <a:spcPts val="163"/>
              </a:spcBef>
            </a:pPr>
            <a:r>
              <a:rPr sz="3100" b="1" spc="0" dirty="0" smtClean="0">
                <a:latin typeface="Times New Roman"/>
                <a:cs typeface="Times New Roman"/>
              </a:rPr>
              <a:t>Strategi</a:t>
            </a:r>
            <a:r>
              <a:rPr sz="3100" b="1" spc="-84" dirty="0" smtClean="0">
                <a:latin typeface="Times New Roman"/>
                <a:cs typeface="Times New Roman"/>
              </a:rPr>
              <a:t> </a:t>
            </a:r>
            <a:r>
              <a:rPr sz="3100" b="1" spc="0" dirty="0" smtClean="0">
                <a:latin typeface="Times New Roman"/>
                <a:cs typeface="Times New Roman"/>
              </a:rPr>
              <a:t>P</a:t>
            </a:r>
            <a:r>
              <a:rPr sz="3100" b="1" spc="4" dirty="0" smtClean="0">
                <a:latin typeface="Times New Roman"/>
                <a:cs typeface="Times New Roman"/>
              </a:rPr>
              <a:t>e</a:t>
            </a:r>
            <a:r>
              <a:rPr sz="3100" b="1" spc="0" dirty="0" smtClean="0">
                <a:latin typeface="Times New Roman"/>
                <a:cs typeface="Times New Roman"/>
              </a:rPr>
              <a:t>ncegahan</a:t>
            </a:r>
            <a:r>
              <a:rPr sz="3100" b="1" spc="-295" dirty="0" smtClean="0">
                <a:latin typeface="Times New Roman"/>
                <a:cs typeface="Times New Roman"/>
              </a:rPr>
              <a:t> </a:t>
            </a:r>
            <a:r>
              <a:rPr sz="3100" b="1" spc="0" dirty="0" smtClean="0">
                <a:latin typeface="Times New Roman"/>
                <a:cs typeface="Times New Roman"/>
              </a:rPr>
              <a:t>Api</a:t>
            </a:r>
            <a:r>
              <a:rPr sz="3100" b="1" spc="-48" dirty="0" smtClean="0">
                <a:latin typeface="Times New Roman"/>
                <a:cs typeface="Times New Roman"/>
              </a:rPr>
              <a:t> </a:t>
            </a:r>
            <a:r>
              <a:rPr sz="3100" b="1" spc="0" dirty="0" smtClean="0">
                <a:latin typeface="Times New Roman"/>
                <a:cs typeface="Times New Roman"/>
              </a:rPr>
              <a:t>atau</a:t>
            </a:r>
            <a:r>
              <a:rPr sz="3100" b="1" spc="-38" dirty="0" smtClean="0">
                <a:latin typeface="Times New Roman"/>
                <a:cs typeface="Times New Roman"/>
              </a:rPr>
              <a:t> </a:t>
            </a:r>
            <a:r>
              <a:rPr sz="3100" b="1" spc="0" dirty="0" smtClean="0">
                <a:latin typeface="Times New Roman"/>
                <a:cs typeface="Times New Roman"/>
              </a:rPr>
              <a:t>Kebakaran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7593" y="3070063"/>
            <a:ext cx="379547" cy="26866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74">
              <a:lnSpc>
                <a:spcPts val="3260"/>
              </a:lnSpc>
              <a:spcBef>
                <a:spcPts val="163"/>
              </a:spcBef>
            </a:pPr>
            <a:r>
              <a:rPr sz="3100" spc="0" dirty="0" smtClean="0">
                <a:latin typeface="Times New Roman"/>
                <a:cs typeface="Times New Roman"/>
              </a:rPr>
              <a:t>1.</a:t>
            </a:r>
            <a:endParaRPr sz="3100">
              <a:latin typeface="Times New Roman"/>
              <a:cs typeface="Times New Roman"/>
            </a:endParaRPr>
          </a:p>
          <a:p>
            <a:pPr marL="12700" marR="274">
              <a:lnSpc>
                <a:spcPct val="95825"/>
              </a:lnSpc>
              <a:spcBef>
                <a:spcPts val="736"/>
              </a:spcBef>
            </a:pPr>
            <a:r>
              <a:rPr sz="3100" spc="0" dirty="0" smtClean="0">
                <a:latin typeface="Times New Roman"/>
                <a:cs typeface="Times New Roman"/>
              </a:rPr>
              <a:t>2.</a:t>
            </a:r>
            <a:endParaRPr sz="31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899"/>
              </a:spcBef>
            </a:pPr>
            <a:r>
              <a:rPr sz="3100" spc="0" dirty="0" smtClean="0">
                <a:latin typeface="Times New Roman"/>
                <a:cs typeface="Times New Roman"/>
              </a:rPr>
              <a:t>3.</a:t>
            </a:r>
            <a:endParaRPr sz="3100">
              <a:latin typeface="Times New Roman"/>
              <a:cs typeface="Times New Roman"/>
            </a:endParaRPr>
          </a:p>
          <a:p>
            <a:pPr marL="12700" marR="274">
              <a:lnSpc>
                <a:spcPct val="95825"/>
              </a:lnSpc>
              <a:spcBef>
                <a:spcPts val="901"/>
              </a:spcBef>
            </a:pPr>
            <a:r>
              <a:rPr sz="3100" spc="0" dirty="0" smtClean="0">
                <a:latin typeface="Times New Roman"/>
                <a:cs typeface="Times New Roman"/>
              </a:rPr>
              <a:t>4.</a:t>
            </a:r>
            <a:endParaRPr sz="31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899"/>
              </a:spcBef>
            </a:pPr>
            <a:r>
              <a:rPr sz="3100" spc="0" dirty="0" smtClean="0">
                <a:latin typeface="Times New Roman"/>
                <a:cs typeface="Times New Roman"/>
              </a:rPr>
              <a:t>5.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0785" y="3070063"/>
            <a:ext cx="6862615" cy="26866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60"/>
              </a:lnSpc>
              <a:spcBef>
                <a:spcPts val="163"/>
              </a:spcBef>
            </a:pPr>
            <a:r>
              <a:rPr sz="3100" spc="0" dirty="0" smtClean="0">
                <a:latin typeface="Times New Roman"/>
                <a:cs typeface="Times New Roman"/>
              </a:rPr>
              <a:t>Peme</a:t>
            </a:r>
            <a:r>
              <a:rPr sz="3100" spc="9" dirty="0" smtClean="0">
                <a:latin typeface="Times New Roman"/>
                <a:cs typeface="Times New Roman"/>
              </a:rPr>
              <a:t>l</a:t>
            </a:r>
            <a:r>
              <a:rPr sz="3100" spc="0" dirty="0" smtClean="0">
                <a:latin typeface="Times New Roman"/>
                <a:cs typeface="Times New Roman"/>
              </a:rPr>
              <a:t>iha</a:t>
            </a:r>
            <a:r>
              <a:rPr sz="3100" spc="4" dirty="0" smtClean="0">
                <a:latin typeface="Times New Roman"/>
                <a:cs typeface="Times New Roman"/>
              </a:rPr>
              <a:t>r</a:t>
            </a:r>
            <a:r>
              <a:rPr sz="3100" spc="0" dirty="0" smtClean="0">
                <a:latin typeface="Times New Roman"/>
                <a:cs typeface="Times New Roman"/>
              </a:rPr>
              <a:t>a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63" dirty="0" smtClean="0">
                <a:latin typeface="Times New Roman"/>
                <a:cs typeface="Times New Roman"/>
              </a:rPr>
              <a:t> </a:t>
            </a:r>
            <a:r>
              <a:rPr sz="3100" spc="-9" dirty="0" smtClean="0">
                <a:latin typeface="Times New Roman"/>
                <a:cs typeface="Times New Roman"/>
              </a:rPr>
              <a:t>s</a:t>
            </a:r>
            <a:r>
              <a:rPr sz="3100" spc="0" dirty="0" smtClean="0">
                <a:latin typeface="Times New Roman"/>
                <a:cs typeface="Times New Roman"/>
              </a:rPr>
              <a:t>ystem</a:t>
            </a:r>
            <a:r>
              <a:rPr sz="3100" spc="-50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pem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dam</a:t>
            </a:r>
            <a:r>
              <a:rPr sz="3100" spc="-63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keb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n.</a:t>
            </a:r>
            <a:endParaRPr sz="3100">
              <a:latin typeface="Times New Roman"/>
              <a:cs typeface="Times New Roman"/>
            </a:endParaRPr>
          </a:p>
          <a:p>
            <a:pPr marL="12700" marR="58978">
              <a:lnSpc>
                <a:spcPct val="95825"/>
              </a:lnSpc>
              <a:spcBef>
                <a:spcPts val="736"/>
              </a:spcBef>
            </a:pPr>
            <a:r>
              <a:rPr sz="3100" spc="0" dirty="0" smtClean="0">
                <a:latin typeface="Times New Roman"/>
                <a:cs typeface="Times New Roman"/>
              </a:rPr>
              <a:t>Pengen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lan</a:t>
            </a:r>
            <a:r>
              <a:rPr sz="3100" spc="-9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kep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da</a:t>
            </a:r>
            <a:r>
              <a:rPr sz="3100" spc="-102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pem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dam</a:t>
            </a:r>
            <a:r>
              <a:rPr sz="3100" spc="-53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keb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endParaRPr sz="3100">
              <a:latin typeface="Times New Roman"/>
              <a:cs typeface="Times New Roman"/>
            </a:endParaRPr>
          </a:p>
          <a:p>
            <a:pPr marL="13004" marR="58978">
              <a:lnSpc>
                <a:spcPct val="95825"/>
              </a:lnSpc>
              <a:spcBef>
                <a:spcPts val="899"/>
              </a:spcBef>
            </a:pPr>
            <a:r>
              <a:rPr sz="3100" spc="0" dirty="0" smtClean="0">
                <a:latin typeface="Times New Roman"/>
                <a:cs typeface="Times New Roman"/>
              </a:rPr>
              <a:t>Penjagaan kebersihan</a:t>
            </a:r>
            <a:endParaRPr sz="3100">
              <a:latin typeface="Times New Roman"/>
              <a:cs typeface="Times New Roman"/>
            </a:endParaRPr>
          </a:p>
          <a:p>
            <a:pPr marL="12700" marR="58978">
              <a:lnSpc>
                <a:spcPct val="95825"/>
              </a:lnSpc>
              <a:spcBef>
                <a:spcPts val="901"/>
              </a:spcBef>
            </a:pPr>
            <a:r>
              <a:rPr sz="3100" spc="0" dirty="0" smtClean="0">
                <a:latin typeface="Times New Roman"/>
                <a:cs typeface="Times New Roman"/>
              </a:rPr>
              <a:t>L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tih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35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</a:t>
            </a:r>
            <a:r>
              <a:rPr sz="3100" spc="9" dirty="0" smtClean="0">
                <a:latin typeface="Times New Roman"/>
                <a:cs typeface="Times New Roman"/>
              </a:rPr>
              <a:t>m</a:t>
            </a:r>
            <a:r>
              <a:rPr sz="3100" spc="0" dirty="0" smtClean="0">
                <a:latin typeface="Times New Roman"/>
                <a:cs typeface="Times New Roman"/>
              </a:rPr>
              <a:t>ad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mkan</a:t>
            </a:r>
            <a:r>
              <a:rPr sz="3100" spc="-68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keb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kar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endParaRPr sz="3100">
              <a:latin typeface="Times New Roman"/>
              <a:cs typeface="Times New Roman"/>
            </a:endParaRPr>
          </a:p>
          <a:p>
            <a:pPr marL="13004" marR="58978">
              <a:lnSpc>
                <a:spcPct val="95825"/>
              </a:lnSpc>
              <a:spcBef>
                <a:spcPts val="899"/>
              </a:spcBef>
            </a:pPr>
            <a:r>
              <a:rPr sz="3100" spc="0" dirty="0" smtClean="0">
                <a:latin typeface="Times New Roman"/>
                <a:cs typeface="Times New Roman"/>
              </a:rPr>
              <a:t>Perbaikan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664208">
              <a:lnSpc>
                <a:spcPct val="95825"/>
              </a:lnSpc>
              <a:spcBef>
                <a:spcPts val="2022"/>
              </a:spcBef>
            </a:pP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5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sz="1800" b="1" spc="-14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K3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FE</a:t>
            </a:r>
            <a:r>
              <a:rPr sz="1800" b="1" spc="4" dirty="0" smtClean="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1800" b="1" spc="1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-134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SSPORT</a:t>
            </a:r>
            <a:r>
              <a:rPr sz="1800" b="1" spc="5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sz="1800" b="1" spc="-4" dirty="0" smtClean="0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3</a:t>
            </a:r>
            <a:r>
              <a:rPr sz="1800" b="1" spc="-9" dirty="0" smtClean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sz="1800" b="1" spc="9" dirty="0" smtClean="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sz="1800" b="1" spc="-50" dirty="0" smtClean="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sz="1800" b="1" spc="24" dirty="0" smtClean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93494" y="1898675"/>
            <a:ext cx="5155709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sz="6600" b="1" spc="-75" baseline="3103" dirty="0" smtClean="0">
                <a:latin typeface="Calibri"/>
                <a:cs typeface="Calibri"/>
              </a:rPr>
              <a:t>P</a:t>
            </a:r>
            <a:r>
              <a:rPr sz="6600" b="1" spc="0" baseline="3103" dirty="0" smtClean="0">
                <a:latin typeface="Calibri"/>
                <a:cs typeface="Calibri"/>
              </a:rPr>
              <a:t>e</a:t>
            </a:r>
            <a:r>
              <a:rPr sz="6600" b="1" spc="-84" baseline="3103" dirty="0" smtClean="0">
                <a:latin typeface="Calibri"/>
                <a:cs typeface="Calibri"/>
              </a:rPr>
              <a:t>n</a:t>
            </a:r>
            <a:r>
              <a:rPr sz="6600" b="1" spc="-44" baseline="3103" dirty="0" smtClean="0">
                <a:latin typeface="Calibri"/>
                <a:cs typeface="Calibri"/>
              </a:rPr>
              <a:t>y</a:t>
            </a:r>
            <a:r>
              <a:rPr sz="6600" b="1" spc="0" baseline="3103" dirty="0" smtClean="0">
                <a:latin typeface="Calibri"/>
                <a:cs typeface="Calibri"/>
              </a:rPr>
              <a:t>elam</a:t>
            </a:r>
            <a:r>
              <a:rPr sz="6600" b="1" spc="-39" baseline="3103" dirty="0" smtClean="0">
                <a:latin typeface="Calibri"/>
                <a:cs typeface="Calibri"/>
              </a:rPr>
              <a:t>a</a:t>
            </a:r>
            <a:r>
              <a:rPr sz="6600" b="1" spc="-50" baseline="3103" dirty="0" smtClean="0">
                <a:latin typeface="Calibri"/>
                <a:cs typeface="Calibri"/>
              </a:rPr>
              <a:t>t</a:t>
            </a:r>
            <a:r>
              <a:rPr sz="6600" b="1" spc="0" baseline="3103" dirty="0" smtClean="0">
                <a:latin typeface="Calibri"/>
                <a:cs typeface="Calibri"/>
              </a:rPr>
              <a:t>an</a:t>
            </a:r>
            <a:r>
              <a:rPr sz="6600" b="1" spc="-24" baseline="3103" dirty="0" smtClean="0">
                <a:latin typeface="Calibri"/>
                <a:cs typeface="Calibri"/>
              </a:rPr>
              <a:t> </a:t>
            </a:r>
            <a:r>
              <a:rPr sz="6600" b="1" spc="0" baseline="3103" dirty="0" smtClean="0">
                <a:latin typeface="Calibri"/>
                <a:cs typeface="Calibri"/>
              </a:rPr>
              <a:t>Sendi</a:t>
            </a:r>
            <a:r>
              <a:rPr sz="6600" b="1" spc="-14" baseline="3103" dirty="0" smtClean="0">
                <a:latin typeface="Calibri"/>
                <a:cs typeface="Calibri"/>
              </a:rPr>
              <a:t>r</a:t>
            </a:r>
            <a:r>
              <a:rPr sz="6600" b="1" spc="0" baseline="3103" dirty="0" smtClean="0">
                <a:latin typeface="Calibri"/>
                <a:cs typeface="Calibri"/>
              </a:rPr>
              <a:t>i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7542" y="3154518"/>
            <a:ext cx="6215028" cy="21196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60"/>
              </a:lnSpc>
              <a:spcBef>
                <a:spcPts val="163"/>
              </a:spcBef>
            </a:pPr>
            <a:r>
              <a:rPr sz="3100" spc="0" dirty="0" smtClean="0">
                <a:latin typeface="Times New Roman"/>
                <a:cs typeface="Times New Roman"/>
              </a:rPr>
              <a:t>Penc</a:t>
            </a:r>
            <a:r>
              <a:rPr sz="3100" spc="4" dirty="0" smtClean="0">
                <a:latin typeface="Times New Roman"/>
                <a:cs typeface="Times New Roman"/>
              </a:rPr>
              <a:t>e</a:t>
            </a:r>
            <a:r>
              <a:rPr sz="3100" spc="0" dirty="0" smtClean="0">
                <a:latin typeface="Times New Roman"/>
                <a:cs typeface="Times New Roman"/>
              </a:rPr>
              <a:t>gah</a:t>
            </a:r>
            <a:r>
              <a:rPr sz="3100" spc="4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147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apabi</a:t>
            </a:r>
            <a:r>
              <a:rPr sz="3100" spc="9" dirty="0" smtClean="0">
                <a:latin typeface="Times New Roman"/>
                <a:cs typeface="Times New Roman"/>
              </a:rPr>
              <a:t>l</a:t>
            </a:r>
            <a:r>
              <a:rPr sz="3100" spc="0" dirty="0" smtClean="0">
                <a:latin typeface="Times New Roman"/>
                <a:cs typeface="Times New Roman"/>
              </a:rPr>
              <a:t>a</a:t>
            </a:r>
            <a:r>
              <a:rPr sz="3100" spc="-1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ber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sap</a:t>
            </a:r>
            <a:r>
              <a:rPr sz="3100" spc="-7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dan</a:t>
            </a:r>
            <a:r>
              <a:rPr sz="3100" spc="-44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gel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p.</a:t>
            </a:r>
            <a:endParaRPr sz="3100">
              <a:latin typeface="Times New Roman"/>
              <a:cs typeface="Times New Roman"/>
            </a:endParaRPr>
          </a:p>
          <a:p>
            <a:pPr marL="12700" marR="58978">
              <a:lnSpc>
                <a:spcPct val="95825"/>
              </a:lnSpc>
              <a:spcBef>
                <a:spcPts val="724"/>
              </a:spcBef>
            </a:pPr>
            <a:r>
              <a:rPr sz="3100" spc="0" dirty="0" smtClean="0">
                <a:latin typeface="Arial"/>
                <a:cs typeface="Arial"/>
              </a:rPr>
              <a:t>•</a:t>
            </a:r>
            <a:r>
              <a:rPr sz="3100" spc="747" dirty="0" smtClean="0">
                <a:latin typeface="Arial"/>
                <a:cs typeface="Arial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Berj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lan deng</a:t>
            </a:r>
            <a:r>
              <a:rPr sz="3100" spc="9" dirty="0" smtClean="0">
                <a:latin typeface="Times New Roman"/>
                <a:cs typeface="Times New Roman"/>
              </a:rPr>
              <a:t>a</a:t>
            </a:r>
            <a:r>
              <a:rPr sz="3100" spc="0" dirty="0" smtClean="0">
                <a:latin typeface="Times New Roman"/>
                <a:cs typeface="Times New Roman"/>
              </a:rPr>
              <a:t>n</a:t>
            </a:r>
            <a:r>
              <a:rPr sz="3100" spc="-8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menyer</a:t>
            </a:r>
            <a:r>
              <a:rPr sz="3100" spc="9" dirty="0" smtClean="0">
                <a:latin typeface="Times New Roman"/>
                <a:cs typeface="Times New Roman"/>
              </a:rPr>
              <a:t>e</a:t>
            </a:r>
            <a:r>
              <a:rPr sz="3100" spc="0" dirty="0" smtClean="0">
                <a:latin typeface="Times New Roman"/>
                <a:cs typeface="Times New Roman"/>
              </a:rPr>
              <a:t>t</a:t>
            </a:r>
            <a:r>
              <a:rPr sz="3100" spc="-106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kaki.</a:t>
            </a:r>
            <a:endParaRPr sz="3100">
              <a:latin typeface="Times New Roman"/>
              <a:cs typeface="Times New Roman"/>
            </a:endParaRPr>
          </a:p>
          <a:p>
            <a:pPr marL="12700" marR="58978">
              <a:lnSpc>
                <a:spcPct val="95825"/>
              </a:lnSpc>
              <a:spcBef>
                <a:spcPts val="885"/>
              </a:spcBef>
            </a:pPr>
            <a:r>
              <a:rPr sz="3100" spc="0" dirty="0" smtClean="0">
                <a:latin typeface="Arial"/>
                <a:cs typeface="Arial"/>
              </a:rPr>
              <a:t>•</a:t>
            </a:r>
            <a:r>
              <a:rPr sz="3100" spc="747" dirty="0" smtClean="0">
                <a:latin typeface="Arial"/>
                <a:cs typeface="Arial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Melindungi</a:t>
            </a:r>
            <a:r>
              <a:rPr sz="3100" spc="-11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muka</a:t>
            </a:r>
            <a:endParaRPr sz="3100">
              <a:latin typeface="Times New Roman"/>
              <a:cs typeface="Times New Roman"/>
            </a:endParaRPr>
          </a:p>
          <a:p>
            <a:pPr marL="12700" marR="58978">
              <a:lnSpc>
                <a:spcPct val="95825"/>
              </a:lnSpc>
              <a:spcBef>
                <a:spcPts val="885"/>
              </a:spcBef>
            </a:pPr>
            <a:r>
              <a:rPr sz="3100" spc="0" dirty="0" smtClean="0">
                <a:latin typeface="Arial"/>
                <a:cs typeface="Arial"/>
              </a:rPr>
              <a:t>•</a:t>
            </a:r>
            <a:r>
              <a:rPr sz="3100" spc="747" dirty="0" smtClean="0">
                <a:latin typeface="Arial"/>
                <a:cs typeface="Arial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Menggunakan</a:t>
            </a:r>
            <a:r>
              <a:rPr sz="3100" spc="9" dirty="0" smtClean="0">
                <a:latin typeface="Times New Roman"/>
                <a:cs typeface="Times New Roman"/>
              </a:rPr>
              <a:t> </a:t>
            </a:r>
            <a:r>
              <a:rPr sz="3100" spc="0" dirty="0" smtClean="0">
                <a:latin typeface="Times New Roman"/>
                <a:cs typeface="Times New Roman"/>
              </a:rPr>
              <a:t>tangga</a:t>
            </a:r>
            <a:endParaRPr sz="3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object 43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400" y="228600"/>
                </a:lnTo>
                <a:lnTo>
                  <a:pt x="5334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91312" y="1280160"/>
            <a:ext cx="8552688" cy="228600"/>
          </a:xfrm>
          <a:custGeom>
            <a:avLst/>
            <a:gdLst/>
            <a:ahLst/>
            <a:cxnLst/>
            <a:rect l="l" t="t" r="r" b="b"/>
            <a:pathLst>
              <a:path w="8552688" h="228600">
                <a:moveTo>
                  <a:pt x="0" y="228600"/>
                </a:moveTo>
                <a:lnTo>
                  <a:pt x="8552688" y="228600"/>
                </a:lnTo>
                <a:lnTo>
                  <a:pt x="855268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0" y="0"/>
            <a:ext cx="9144000" cy="1053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0" y="0"/>
            <a:ext cx="9144000" cy="1053084"/>
          </a:xfrm>
          <a:custGeom>
            <a:avLst/>
            <a:gdLst/>
            <a:ahLst/>
            <a:cxnLst/>
            <a:rect l="l" t="t" r="r" b="b"/>
            <a:pathLst>
              <a:path w="9144000" h="1053084">
                <a:moveTo>
                  <a:pt x="0" y="1053084"/>
                </a:moveTo>
                <a:lnTo>
                  <a:pt x="9144000" y="1053084"/>
                </a:lnTo>
                <a:lnTo>
                  <a:pt x="9144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495798" y="3395345"/>
            <a:ext cx="87884" cy="613155"/>
          </a:xfrm>
          <a:custGeom>
            <a:avLst/>
            <a:gdLst/>
            <a:ahLst/>
            <a:cxnLst/>
            <a:rect l="l" t="t" r="r" b="b"/>
            <a:pathLst>
              <a:path w="87884" h="613155">
                <a:moveTo>
                  <a:pt x="43687" y="0"/>
                </a:moveTo>
                <a:lnTo>
                  <a:pt x="41515" y="30651"/>
                </a:lnTo>
                <a:lnTo>
                  <a:pt x="39340" y="61303"/>
                </a:lnTo>
                <a:lnTo>
                  <a:pt x="37164" y="91954"/>
                </a:lnTo>
                <a:lnTo>
                  <a:pt x="34986" y="122606"/>
                </a:lnTo>
                <a:lnTo>
                  <a:pt x="32807" y="153259"/>
                </a:lnTo>
                <a:lnTo>
                  <a:pt x="30626" y="183912"/>
                </a:lnTo>
                <a:lnTo>
                  <a:pt x="28444" y="214565"/>
                </a:lnTo>
                <a:lnTo>
                  <a:pt x="26261" y="245219"/>
                </a:lnTo>
                <a:lnTo>
                  <a:pt x="24077" y="275874"/>
                </a:lnTo>
                <a:lnTo>
                  <a:pt x="21891" y="306530"/>
                </a:lnTo>
                <a:lnTo>
                  <a:pt x="19705" y="337187"/>
                </a:lnTo>
                <a:lnTo>
                  <a:pt x="17517" y="367844"/>
                </a:lnTo>
                <a:lnTo>
                  <a:pt x="15329" y="398503"/>
                </a:lnTo>
                <a:lnTo>
                  <a:pt x="13141" y="429163"/>
                </a:lnTo>
                <a:lnTo>
                  <a:pt x="10951" y="459825"/>
                </a:lnTo>
                <a:lnTo>
                  <a:pt x="8761" y="490488"/>
                </a:lnTo>
                <a:lnTo>
                  <a:pt x="6571" y="521152"/>
                </a:lnTo>
                <a:lnTo>
                  <a:pt x="4381" y="551818"/>
                </a:lnTo>
                <a:lnTo>
                  <a:pt x="2190" y="582486"/>
                </a:lnTo>
                <a:lnTo>
                  <a:pt x="0" y="613155"/>
                </a:lnTo>
                <a:lnTo>
                  <a:pt x="12717" y="613155"/>
                </a:lnTo>
                <a:lnTo>
                  <a:pt x="25433" y="613155"/>
                </a:lnTo>
                <a:lnTo>
                  <a:pt x="38144" y="613155"/>
                </a:lnTo>
                <a:lnTo>
                  <a:pt x="50848" y="613155"/>
                </a:lnTo>
                <a:lnTo>
                  <a:pt x="63543" y="613155"/>
                </a:lnTo>
                <a:lnTo>
                  <a:pt x="76227" y="613155"/>
                </a:lnTo>
                <a:lnTo>
                  <a:pt x="87884" y="613155"/>
                </a:lnTo>
                <a:lnTo>
                  <a:pt x="85674" y="582486"/>
                </a:lnTo>
                <a:lnTo>
                  <a:pt x="83464" y="551818"/>
                </a:lnTo>
                <a:lnTo>
                  <a:pt x="81254" y="521152"/>
                </a:lnTo>
                <a:lnTo>
                  <a:pt x="79044" y="490488"/>
                </a:lnTo>
                <a:lnTo>
                  <a:pt x="76835" y="459825"/>
                </a:lnTo>
                <a:lnTo>
                  <a:pt x="74625" y="429163"/>
                </a:lnTo>
                <a:lnTo>
                  <a:pt x="72415" y="398503"/>
                </a:lnTo>
                <a:lnTo>
                  <a:pt x="70205" y="367844"/>
                </a:lnTo>
                <a:lnTo>
                  <a:pt x="67995" y="337187"/>
                </a:lnTo>
                <a:lnTo>
                  <a:pt x="65785" y="306530"/>
                </a:lnTo>
                <a:lnTo>
                  <a:pt x="63576" y="275874"/>
                </a:lnTo>
                <a:lnTo>
                  <a:pt x="61366" y="245219"/>
                </a:lnTo>
                <a:lnTo>
                  <a:pt x="59156" y="214565"/>
                </a:lnTo>
                <a:lnTo>
                  <a:pt x="56946" y="183912"/>
                </a:lnTo>
                <a:lnTo>
                  <a:pt x="54737" y="153259"/>
                </a:lnTo>
                <a:lnTo>
                  <a:pt x="52527" y="122606"/>
                </a:lnTo>
                <a:lnTo>
                  <a:pt x="50317" y="91954"/>
                </a:lnTo>
                <a:lnTo>
                  <a:pt x="48107" y="61303"/>
                </a:lnTo>
                <a:lnTo>
                  <a:pt x="45897" y="30651"/>
                </a:lnTo>
                <a:lnTo>
                  <a:pt x="43687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323078" y="2953257"/>
            <a:ext cx="435863" cy="1705483"/>
          </a:xfrm>
          <a:custGeom>
            <a:avLst/>
            <a:gdLst/>
            <a:ahLst/>
            <a:cxnLst/>
            <a:rect l="l" t="t" r="r" b="b"/>
            <a:pathLst>
              <a:path w="435863" h="1705483">
                <a:moveTo>
                  <a:pt x="150495" y="0"/>
                </a:moveTo>
                <a:lnTo>
                  <a:pt x="163186" y="0"/>
                </a:lnTo>
                <a:lnTo>
                  <a:pt x="175882" y="0"/>
                </a:lnTo>
                <a:lnTo>
                  <a:pt x="188583" y="0"/>
                </a:lnTo>
                <a:lnTo>
                  <a:pt x="201287" y="0"/>
                </a:lnTo>
                <a:lnTo>
                  <a:pt x="213993" y="0"/>
                </a:lnTo>
                <a:lnTo>
                  <a:pt x="226699" y="0"/>
                </a:lnTo>
                <a:lnTo>
                  <a:pt x="239404" y="0"/>
                </a:lnTo>
                <a:lnTo>
                  <a:pt x="252106" y="0"/>
                </a:lnTo>
                <a:lnTo>
                  <a:pt x="264806" y="0"/>
                </a:lnTo>
                <a:lnTo>
                  <a:pt x="277501" y="0"/>
                </a:lnTo>
                <a:lnTo>
                  <a:pt x="285496" y="0"/>
                </a:lnTo>
                <a:lnTo>
                  <a:pt x="293019" y="85285"/>
                </a:lnTo>
                <a:lnTo>
                  <a:pt x="300541" y="170570"/>
                </a:lnTo>
                <a:lnTo>
                  <a:pt x="308062" y="255852"/>
                </a:lnTo>
                <a:lnTo>
                  <a:pt x="315581" y="341133"/>
                </a:lnTo>
                <a:lnTo>
                  <a:pt x="323099" y="426412"/>
                </a:lnTo>
                <a:lnTo>
                  <a:pt x="330617" y="511690"/>
                </a:lnTo>
                <a:lnTo>
                  <a:pt x="338133" y="596966"/>
                </a:lnTo>
                <a:lnTo>
                  <a:pt x="345649" y="682241"/>
                </a:lnTo>
                <a:lnTo>
                  <a:pt x="353164" y="767516"/>
                </a:lnTo>
                <a:lnTo>
                  <a:pt x="360679" y="852789"/>
                </a:lnTo>
                <a:lnTo>
                  <a:pt x="368195" y="938061"/>
                </a:lnTo>
                <a:lnTo>
                  <a:pt x="375710" y="1023332"/>
                </a:lnTo>
                <a:lnTo>
                  <a:pt x="383226" y="1108602"/>
                </a:lnTo>
                <a:lnTo>
                  <a:pt x="390742" y="1193872"/>
                </a:lnTo>
                <a:lnTo>
                  <a:pt x="398260" y="1279142"/>
                </a:lnTo>
                <a:lnTo>
                  <a:pt x="405778" y="1364410"/>
                </a:lnTo>
                <a:lnTo>
                  <a:pt x="413297" y="1449679"/>
                </a:lnTo>
                <a:lnTo>
                  <a:pt x="420818" y="1534947"/>
                </a:lnTo>
                <a:lnTo>
                  <a:pt x="428340" y="1620215"/>
                </a:lnTo>
                <a:lnTo>
                  <a:pt x="435863" y="1705483"/>
                </a:lnTo>
                <a:lnTo>
                  <a:pt x="423163" y="1705483"/>
                </a:lnTo>
                <a:lnTo>
                  <a:pt x="410464" y="1705483"/>
                </a:lnTo>
                <a:lnTo>
                  <a:pt x="397764" y="1705483"/>
                </a:lnTo>
                <a:lnTo>
                  <a:pt x="385064" y="1705483"/>
                </a:lnTo>
                <a:lnTo>
                  <a:pt x="372364" y="1705483"/>
                </a:lnTo>
                <a:lnTo>
                  <a:pt x="359664" y="1705483"/>
                </a:lnTo>
                <a:lnTo>
                  <a:pt x="346963" y="1705483"/>
                </a:lnTo>
                <a:lnTo>
                  <a:pt x="334264" y="1705483"/>
                </a:lnTo>
                <a:lnTo>
                  <a:pt x="321564" y="1705483"/>
                </a:lnTo>
                <a:lnTo>
                  <a:pt x="308863" y="1705483"/>
                </a:lnTo>
                <a:lnTo>
                  <a:pt x="306324" y="1705483"/>
                </a:lnTo>
                <a:lnTo>
                  <a:pt x="305332" y="1691423"/>
                </a:lnTo>
                <a:lnTo>
                  <a:pt x="304339" y="1677361"/>
                </a:lnTo>
                <a:lnTo>
                  <a:pt x="303344" y="1663298"/>
                </a:lnTo>
                <a:lnTo>
                  <a:pt x="302347" y="1649233"/>
                </a:lnTo>
                <a:lnTo>
                  <a:pt x="301349" y="1635166"/>
                </a:lnTo>
                <a:lnTo>
                  <a:pt x="300349" y="1621098"/>
                </a:lnTo>
                <a:lnTo>
                  <a:pt x="299348" y="1607029"/>
                </a:lnTo>
                <a:lnTo>
                  <a:pt x="298346" y="1592958"/>
                </a:lnTo>
                <a:lnTo>
                  <a:pt x="297343" y="1578887"/>
                </a:lnTo>
                <a:lnTo>
                  <a:pt x="296338" y="1564814"/>
                </a:lnTo>
                <a:lnTo>
                  <a:pt x="295333" y="1550740"/>
                </a:lnTo>
                <a:lnTo>
                  <a:pt x="294327" y="1536666"/>
                </a:lnTo>
                <a:lnTo>
                  <a:pt x="293320" y="1522591"/>
                </a:lnTo>
                <a:lnTo>
                  <a:pt x="292312" y="1508515"/>
                </a:lnTo>
                <a:lnTo>
                  <a:pt x="291304" y="1494438"/>
                </a:lnTo>
                <a:lnTo>
                  <a:pt x="290295" y="1480361"/>
                </a:lnTo>
                <a:lnTo>
                  <a:pt x="289286" y="1466284"/>
                </a:lnTo>
                <a:lnTo>
                  <a:pt x="288277" y="1452206"/>
                </a:lnTo>
                <a:lnTo>
                  <a:pt x="287267" y="1438128"/>
                </a:lnTo>
                <a:lnTo>
                  <a:pt x="286258" y="1424051"/>
                </a:lnTo>
                <a:lnTo>
                  <a:pt x="273566" y="1424051"/>
                </a:lnTo>
                <a:lnTo>
                  <a:pt x="260870" y="1424051"/>
                </a:lnTo>
                <a:lnTo>
                  <a:pt x="248169" y="1424051"/>
                </a:lnTo>
                <a:lnTo>
                  <a:pt x="235466" y="1424051"/>
                </a:lnTo>
                <a:lnTo>
                  <a:pt x="222760" y="1424051"/>
                </a:lnTo>
                <a:lnTo>
                  <a:pt x="210055" y="1424051"/>
                </a:lnTo>
                <a:lnTo>
                  <a:pt x="197350" y="1424051"/>
                </a:lnTo>
                <a:lnTo>
                  <a:pt x="184646" y="1424051"/>
                </a:lnTo>
                <a:lnTo>
                  <a:pt x="171945" y="1424051"/>
                </a:lnTo>
                <a:lnTo>
                  <a:pt x="159249" y="1424051"/>
                </a:lnTo>
                <a:lnTo>
                  <a:pt x="146557" y="1424051"/>
                </a:lnTo>
                <a:lnTo>
                  <a:pt x="145923" y="1424051"/>
                </a:lnTo>
                <a:lnTo>
                  <a:pt x="144933" y="1438128"/>
                </a:lnTo>
                <a:lnTo>
                  <a:pt x="143945" y="1452206"/>
                </a:lnTo>
                <a:lnTo>
                  <a:pt x="142959" y="1466284"/>
                </a:lnTo>
                <a:lnTo>
                  <a:pt x="141974" y="1480361"/>
                </a:lnTo>
                <a:lnTo>
                  <a:pt x="140991" y="1494438"/>
                </a:lnTo>
                <a:lnTo>
                  <a:pt x="140010" y="1508515"/>
                </a:lnTo>
                <a:lnTo>
                  <a:pt x="139030" y="1522591"/>
                </a:lnTo>
                <a:lnTo>
                  <a:pt x="138051" y="1536666"/>
                </a:lnTo>
                <a:lnTo>
                  <a:pt x="137073" y="1550740"/>
                </a:lnTo>
                <a:lnTo>
                  <a:pt x="136096" y="1564814"/>
                </a:lnTo>
                <a:lnTo>
                  <a:pt x="135120" y="1578887"/>
                </a:lnTo>
                <a:lnTo>
                  <a:pt x="134145" y="1592958"/>
                </a:lnTo>
                <a:lnTo>
                  <a:pt x="133171" y="1607029"/>
                </a:lnTo>
                <a:lnTo>
                  <a:pt x="132197" y="1621098"/>
                </a:lnTo>
                <a:lnTo>
                  <a:pt x="131224" y="1635166"/>
                </a:lnTo>
                <a:lnTo>
                  <a:pt x="130252" y="1649233"/>
                </a:lnTo>
                <a:lnTo>
                  <a:pt x="129280" y="1663298"/>
                </a:lnTo>
                <a:lnTo>
                  <a:pt x="128308" y="1677361"/>
                </a:lnTo>
                <a:lnTo>
                  <a:pt x="127336" y="1691423"/>
                </a:lnTo>
                <a:lnTo>
                  <a:pt x="126364" y="1705483"/>
                </a:lnTo>
                <a:lnTo>
                  <a:pt x="113655" y="1705483"/>
                </a:lnTo>
                <a:lnTo>
                  <a:pt x="100952" y="1705483"/>
                </a:lnTo>
                <a:lnTo>
                  <a:pt x="88254" y="1705483"/>
                </a:lnTo>
                <a:lnTo>
                  <a:pt x="75559" y="1705483"/>
                </a:lnTo>
                <a:lnTo>
                  <a:pt x="62865" y="1705483"/>
                </a:lnTo>
                <a:lnTo>
                  <a:pt x="50171" y="1705483"/>
                </a:lnTo>
                <a:lnTo>
                  <a:pt x="37475" y="1705483"/>
                </a:lnTo>
                <a:lnTo>
                  <a:pt x="24777" y="1705483"/>
                </a:lnTo>
                <a:lnTo>
                  <a:pt x="12073" y="1705483"/>
                </a:lnTo>
                <a:lnTo>
                  <a:pt x="0" y="1705483"/>
                </a:lnTo>
                <a:lnTo>
                  <a:pt x="7524" y="1620215"/>
                </a:lnTo>
                <a:lnTo>
                  <a:pt x="15049" y="1534947"/>
                </a:lnTo>
                <a:lnTo>
                  <a:pt x="22574" y="1449679"/>
                </a:lnTo>
                <a:lnTo>
                  <a:pt x="30099" y="1364410"/>
                </a:lnTo>
                <a:lnTo>
                  <a:pt x="37623" y="1279142"/>
                </a:lnTo>
                <a:lnTo>
                  <a:pt x="45148" y="1193872"/>
                </a:lnTo>
                <a:lnTo>
                  <a:pt x="52673" y="1108602"/>
                </a:lnTo>
                <a:lnTo>
                  <a:pt x="60198" y="1023332"/>
                </a:lnTo>
                <a:lnTo>
                  <a:pt x="67722" y="938061"/>
                </a:lnTo>
                <a:lnTo>
                  <a:pt x="75247" y="852789"/>
                </a:lnTo>
                <a:lnTo>
                  <a:pt x="82772" y="767516"/>
                </a:lnTo>
                <a:lnTo>
                  <a:pt x="90297" y="682241"/>
                </a:lnTo>
                <a:lnTo>
                  <a:pt x="97821" y="596966"/>
                </a:lnTo>
                <a:lnTo>
                  <a:pt x="105346" y="511690"/>
                </a:lnTo>
                <a:lnTo>
                  <a:pt x="112871" y="426412"/>
                </a:lnTo>
                <a:lnTo>
                  <a:pt x="120396" y="341133"/>
                </a:lnTo>
                <a:lnTo>
                  <a:pt x="127920" y="255852"/>
                </a:lnTo>
                <a:lnTo>
                  <a:pt x="135445" y="170570"/>
                </a:lnTo>
                <a:lnTo>
                  <a:pt x="142970" y="85285"/>
                </a:lnTo>
                <a:lnTo>
                  <a:pt x="150495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897754" y="2953257"/>
            <a:ext cx="424307" cy="1705483"/>
          </a:xfrm>
          <a:custGeom>
            <a:avLst/>
            <a:gdLst/>
            <a:ahLst/>
            <a:cxnLst/>
            <a:rect l="l" t="t" r="r" b="b"/>
            <a:pathLst>
              <a:path w="424307" h="1705483">
                <a:moveTo>
                  <a:pt x="0" y="0"/>
                </a:moveTo>
                <a:lnTo>
                  <a:pt x="12677" y="0"/>
                </a:lnTo>
                <a:lnTo>
                  <a:pt x="25362" y="0"/>
                </a:lnTo>
                <a:lnTo>
                  <a:pt x="38054" y="0"/>
                </a:lnTo>
                <a:lnTo>
                  <a:pt x="50751" y="0"/>
                </a:lnTo>
                <a:lnTo>
                  <a:pt x="63452" y="0"/>
                </a:lnTo>
                <a:lnTo>
                  <a:pt x="76158" y="0"/>
                </a:lnTo>
                <a:lnTo>
                  <a:pt x="88867" y="0"/>
                </a:lnTo>
                <a:lnTo>
                  <a:pt x="101578" y="0"/>
                </a:lnTo>
                <a:lnTo>
                  <a:pt x="114290" y="0"/>
                </a:lnTo>
                <a:lnTo>
                  <a:pt x="123698" y="0"/>
                </a:lnTo>
                <a:lnTo>
                  <a:pt x="123698" y="32231"/>
                </a:lnTo>
                <a:lnTo>
                  <a:pt x="123698" y="64461"/>
                </a:lnTo>
                <a:lnTo>
                  <a:pt x="123698" y="96690"/>
                </a:lnTo>
                <a:lnTo>
                  <a:pt x="123698" y="128917"/>
                </a:lnTo>
                <a:lnTo>
                  <a:pt x="123698" y="161143"/>
                </a:lnTo>
                <a:lnTo>
                  <a:pt x="123698" y="193368"/>
                </a:lnTo>
                <a:lnTo>
                  <a:pt x="123698" y="225592"/>
                </a:lnTo>
                <a:lnTo>
                  <a:pt x="123698" y="257816"/>
                </a:lnTo>
                <a:lnTo>
                  <a:pt x="123698" y="290039"/>
                </a:lnTo>
                <a:lnTo>
                  <a:pt x="123698" y="322262"/>
                </a:lnTo>
                <a:lnTo>
                  <a:pt x="123698" y="354485"/>
                </a:lnTo>
                <a:lnTo>
                  <a:pt x="123698" y="386708"/>
                </a:lnTo>
                <a:lnTo>
                  <a:pt x="123698" y="418932"/>
                </a:lnTo>
                <a:lnTo>
                  <a:pt x="123698" y="451156"/>
                </a:lnTo>
                <a:lnTo>
                  <a:pt x="123698" y="644525"/>
                </a:lnTo>
                <a:lnTo>
                  <a:pt x="130175" y="612293"/>
                </a:lnTo>
                <a:lnTo>
                  <a:pt x="136652" y="580063"/>
                </a:lnTo>
                <a:lnTo>
                  <a:pt x="143129" y="547834"/>
                </a:lnTo>
                <a:lnTo>
                  <a:pt x="149606" y="515607"/>
                </a:lnTo>
                <a:lnTo>
                  <a:pt x="156083" y="483381"/>
                </a:lnTo>
                <a:lnTo>
                  <a:pt x="162560" y="451156"/>
                </a:lnTo>
                <a:lnTo>
                  <a:pt x="169037" y="418932"/>
                </a:lnTo>
                <a:lnTo>
                  <a:pt x="175514" y="386708"/>
                </a:lnTo>
                <a:lnTo>
                  <a:pt x="181991" y="354485"/>
                </a:lnTo>
                <a:lnTo>
                  <a:pt x="188468" y="322262"/>
                </a:lnTo>
                <a:lnTo>
                  <a:pt x="194945" y="290039"/>
                </a:lnTo>
                <a:lnTo>
                  <a:pt x="201422" y="257816"/>
                </a:lnTo>
                <a:lnTo>
                  <a:pt x="207899" y="225592"/>
                </a:lnTo>
                <a:lnTo>
                  <a:pt x="214376" y="193368"/>
                </a:lnTo>
                <a:lnTo>
                  <a:pt x="220853" y="161143"/>
                </a:lnTo>
                <a:lnTo>
                  <a:pt x="227330" y="128917"/>
                </a:lnTo>
                <a:lnTo>
                  <a:pt x="233807" y="96690"/>
                </a:lnTo>
                <a:lnTo>
                  <a:pt x="240284" y="64461"/>
                </a:lnTo>
                <a:lnTo>
                  <a:pt x="246761" y="32231"/>
                </a:lnTo>
                <a:lnTo>
                  <a:pt x="253238" y="0"/>
                </a:lnTo>
                <a:lnTo>
                  <a:pt x="265938" y="0"/>
                </a:lnTo>
                <a:lnTo>
                  <a:pt x="278638" y="0"/>
                </a:lnTo>
                <a:lnTo>
                  <a:pt x="291338" y="0"/>
                </a:lnTo>
                <a:lnTo>
                  <a:pt x="304038" y="0"/>
                </a:lnTo>
                <a:lnTo>
                  <a:pt x="316738" y="0"/>
                </a:lnTo>
                <a:lnTo>
                  <a:pt x="329438" y="0"/>
                </a:lnTo>
                <a:lnTo>
                  <a:pt x="342138" y="0"/>
                </a:lnTo>
                <a:lnTo>
                  <a:pt x="417830" y="0"/>
                </a:lnTo>
                <a:lnTo>
                  <a:pt x="410515" y="32193"/>
                </a:lnTo>
                <a:lnTo>
                  <a:pt x="403203" y="64385"/>
                </a:lnTo>
                <a:lnTo>
                  <a:pt x="395892" y="96575"/>
                </a:lnTo>
                <a:lnTo>
                  <a:pt x="388582" y="128764"/>
                </a:lnTo>
                <a:lnTo>
                  <a:pt x="381273" y="160952"/>
                </a:lnTo>
                <a:lnTo>
                  <a:pt x="373966" y="193139"/>
                </a:lnTo>
                <a:lnTo>
                  <a:pt x="366659" y="225325"/>
                </a:lnTo>
                <a:lnTo>
                  <a:pt x="359353" y="257511"/>
                </a:lnTo>
                <a:lnTo>
                  <a:pt x="352047" y="289696"/>
                </a:lnTo>
                <a:lnTo>
                  <a:pt x="344741" y="321881"/>
                </a:lnTo>
                <a:lnTo>
                  <a:pt x="337435" y="354066"/>
                </a:lnTo>
                <a:lnTo>
                  <a:pt x="330129" y="386251"/>
                </a:lnTo>
                <a:lnTo>
                  <a:pt x="322823" y="418437"/>
                </a:lnTo>
                <a:lnTo>
                  <a:pt x="315516" y="450623"/>
                </a:lnTo>
                <a:lnTo>
                  <a:pt x="308209" y="482810"/>
                </a:lnTo>
                <a:lnTo>
                  <a:pt x="300900" y="514998"/>
                </a:lnTo>
                <a:lnTo>
                  <a:pt x="293590" y="547187"/>
                </a:lnTo>
                <a:lnTo>
                  <a:pt x="286279" y="579377"/>
                </a:lnTo>
                <a:lnTo>
                  <a:pt x="278967" y="611569"/>
                </a:lnTo>
                <a:lnTo>
                  <a:pt x="271653" y="643763"/>
                </a:lnTo>
                <a:lnTo>
                  <a:pt x="279292" y="696855"/>
                </a:lnTo>
                <a:lnTo>
                  <a:pt x="286930" y="749947"/>
                </a:lnTo>
                <a:lnTo>
                  <a:pt x="294569" y="803039"/>
                </a:lnTo>
                <a:lnTo>
                  <a:pt x="302208" y="856131"/>
                </a:lnTo>
                <a:lnTo>
                  <a:pt x="309846" y="909222"/>
                </a:lnTo>
                <a:lnTo>
                  <a:pt x="317483" y="962313"/>
                </a:lnTo>
                <a:lnTo>
                  <a:pt x="325120" y="1015404"/>
                </a:lnTo>
                <a:lnTo>
                  <a:pt x="332757" y="1068493"/>
                </a:lnTo>
                <a:lnTo>
                  <a:pt x="340392" y="1121582"/>
                </a:lnTo>
                <a:lnTo>
                  <a:pt x="348027" y="1174670"/>
                </a:lnTo>
                <a:lnTo>
                  <a:pt x="355661" y="1227757"/>
                </a:lnTo>
                <a:lnTo>
                  <a:pt x="363294" y="1280843"/>
                </a:lnTo>
                <a:lnTo>
                  <a:pt x="370925" y="1333928"/>
                </a:lnTo>
                <a:lnTo>
                  <a:pt x="378556" y="1387012"/>
                </a:lnTo>
                <a:lnTo>
                  <a:pt x="386185" y="1440094"/>
                </a:lnTo>
                <a:lnTo>
                  <a:pt x="393812" y="1493175"/>
                </a:lnTo>
                <a:lnTo>
                  <a:pt x="401438" y="1546254"/>
                </a:lnTo>
                <a:lnTo>
                  <a:pt x="409063" y="1599332"/>
                </a:lnTo>
                <a:lnTo>
                  <a:pt x="416686" y="1652408"/>
                </a:lnTo>
                <a:lnTo>
                  <a:pt x="424307" y="1705483"/>
                </a:lnTo>
                <a:lnTo>
                  <a:pt x="411625" y="1705483"/>
                </a:lnTo>
                <a:lnTo>
                  <a:pt x="398939" y="1705483"/>
                </a:lnTo>
                <a:lnTo>
                  <a:pt x="386248" y="1705483"/>
                </a:lnTo>
                <a:lnTo>
                  <a:pt x="373554" y="1705483"/>
                </a:lnTo>
                <a:lnTo>
                  <a:pt x="360855" y="1705483"/>
                </a:lnTo>
                <a:lnTo>
                  <a:pt x="348154" y="1705483"/>
                </a:lnTo>
                <a:lnTo>
                  <a:pt x="335450" y="1705483"/>
                </a:lnTo>
                <a:lnTo>
                  <a:pt x="322744" y="1705483"/>
                </a:lnTo>
                <a:lnTo>
                  <a:pt x="310036" y="1705483"/>
                </a:lnTo>
                <a:lnTo>
                  <a:pt x="297327" y="1705483"/>
                </a:lnTo>
                <a:lnTo>
                  <a:pt x="284617" y="1705483"/>
                </a:lnTo>
                <a:lnTo>
                  <a:pt x="267805" y="1670430"/>
                </a:lnTo>
                <a:lnTo>
                  <a:pt x="263579" y="1635375"/>
                </a:lnTo>
                <a:lnTo>
                  <a:pt x="259354" y="1600318"/>
                </a:lnTo>
                <a:lnTo>
                  <a:pt x="255130" y="1565260"/>
                </a:lnTo>
                <a:lnTo>
                  <a:pt x="250908" y="1530201"/>
                </a:lnTo>
                <a:lnTo>
                  <a:pt x="246686" y="1495140"/>
                </a:lnTo>
                <a:lnTo>
                  <a:pt x="242466" y="1460077"/>
                </a:lnTo>
                <a:lnTo>
                  <a:pt x="238245" y="1425014"/>
                </a:lnTo>
                <a:lnTo>
                  <a:pt x="234026" y="1389949"/>
                </a:lnTo>
                <a:lnTo>
                  <a:pt x="229806" y="1354883"/>
                </a:lnTo>
                <a:lnTo>
                  <a:pt x="225586" y="1319816"/>
                </a:lnTo>
                <a:lnTo>
                  <a:pt x="221367" y="1284749"/>
                </a:lnTo>
                <a:lnTo>
                  <a:pt x="217146" y="1249680"/>
                </a:lnTo>
                <a:lnTo>
                  <a:pt x="212926" y="1214611"/>
                </a:lnTo>
                <a:lnTo>
                  <a:pt x="208704" y="1179542"/>
                </a:lnTo>
                <a:lnTo>
                  <a:pt x="204482" y="1144472"/>
                </a:lnTo>
                <a:lnTo>
                  <a:pt x="200258" y="1109401"/>
                </a:lnTo>
                <a:lnTo>
                  <a:pt x="196033" y="1074330"/>
                </a:lnTo>
                <a:lnTo>
                  <a:pt x="191807" y="1039260"/>
                </a:lnTo>
                <a:lnTo>
                  <a:pt x="187579" y="1004189"/>
                </a:lnTo>
                <a:lnTo>
                  <a:pt x="184379" y="1018439"/>
                </a:lnTo>
                <a:lnTo>
                  <a:pt x="181181" y="1032691"/>
                </a:lnTo>
                <a:lnTo>
                  <a:pt x="177985" y="1046944"/>
                </a:lnTo>
                <a:lnTo>
                  <a:pt x="174790" y="1061199"/>
                </a:lnTo>
                <a:lnTo>
                  <a:pt x="171596" y="1075455"/>
                </a:lnTo>
                <a:lnTo>
                  <a:pt x="168404" y="1089712"/>
                </a:lnTo>
                <a:lnTo>
                  <a:pt x="165211" y="1103970"/>
                </a:lnTo>
                <a:lnTo>
                  <a:pt x="162020" y="1118228"/>
                </a:lnTo>
                <a:lnTo>
                  <a:pt x="158829" y="1132487"/>
                </a:lnTo>
                <a:lnTo>
                  <a:pt x="155638" y="1146746"/>
                </a:lnTo>
                <a:lnTo>
                  <a:pt x="152447" y="1161005"/>
                </a:lnTo>
                <a:lnTo>
                  <a:pt x="149256" y="1175264"/>
                </a:lnTo>
                <a:lnTo>
                  <a:pt x="146065" y="1189522"/>
                </a:lnTo>
                <a:lnTo>
                  <a:pt x="142872" y="1203780"/>
                </a:lnTo>
                <a:lnTo>
                  <a:pt x="139680" y="1218037"/>
                </a:lnTo>
                <a:lnTo>
                  <a:pt x="136486" y="1232293"/>
                </a:lnTo>
                <a:lnTo>
                  <a:pt x="133291" y="1246548"/>
                </a:lnTo>
                <a:lnTo>
                  <a:pt x="130095" y="1260801"/>
                </a:lnTo>
                <a:lnTo>
                  <a:pt x="126897" y="1275053"/>
                </a:lnTo>
                <a:lnTo>
                  <a:pt x="123698" y="1289304"/>
                </a:lnTo>
                <a:lnTo>
                  <a:pt x="123698" y="1310124"/>
                </a:lnTo>
                <a:lnTo>
                  <a:pt x="123698" y="1330943"/>
                </a:lnTo>
                <a:lnTo>
                  <a:pt x="123698" y="1351760"/>
                </a:lnTo>
                <a:lnTo>
                  <a:pt x="123698" y="1372576"/>
                </a:lnTo>
                <a:lnTo>
                  <a:pt x="123698" y="1393390"/>
                </a:lnTo>
                <a:lnTo>
                  <a:pt x="123698" y="1414203"/>
                </a:lnTo>
                <a:lnTo>
                  <a:pt x="123698" y="1435014"/>
                </a:lnTo>
                <a:lnTo>
                  <a:pt x="123698" y="1455824"/>
                </a:lnTo>
                <a:lnTo>
                  <a:pt x="123698" y="1476633"/>
                </a:lnTo>
                <a:lnTo>
                  <a:pt x="123698" y="1497441"/>
                </a:lnTo>
                <a:lnTo>
                  <a:pt x="123698" y="1518248"/>
                </a:lnTo>
                <a:lnTo>
                  <a:pt x="123698" y="1539054"/>
                </a:lnTo>
                <a:lnTo>
                  <a:pt x="123698" y="1559859"/>
                </a:lnTo>
                <a:lnTo>
                  <a:pt x="123698" y="1580663"/>
                </a:lnTo>
                <a:lnTo>
                  <a:pt x="123698" y="1705483"/>
                </a:lnTo>
                <a:lnTo>
                  <a:pt x="110985" y="1705483"/>
                </a:lnTo>
                <a:lnTo>
                  <a:pt x="98273" y="1705483"/>
                </a:lnTo>
                <a:lnTo>
                  <a:pt x="85562" y="1705483"/>
                </a:lnTo>
                <a:lnTo>
                  <a:pt x="72854" y="1705483"/>
                </a:lnTo>
                <a:lnTo>
                  <a:pt x="60149" y="1705483"/>
                </a:lnTo>
                <a:lnTo>
                  <a:pt x="47449" y="1705483"/>
                </a:lnTo>
                <a:lnTo>
                  <a:pt x="34753" y="1705483"/>
                </a:lnTo>
                <a:lnTo>
                  <a:pt x="22064" y="1705483"/>
                </a:lnTo>
                <a:lnTo>
                  <a:pt x="9380" y="1705483"/>
                </a:lnTo>
                <a:lnTo>
                  <a:pt x="0" y="1705483"/>
                </a:lnTo>
                <a:lnTo>
                  <a:pt x="0" y="1620215"/>
                </a:lnTo>
                <a:lnTo>
                  <a:pt x="0" y="1534947"/>
                </a:lnTo>
                <a:lnTo>
                  <a:pt x="0" y="1449679"/>
                </a:lnTo>
                <a:lnTo>
                  <a:pt x="0" y="1364410"/>
                </a:lnTo>
                <a:lnTo>
                  <a:pt x="0" y="1279142"/>
                </a:lnTo>
                <a:lnTo>
                  <a:pt x="0" y="1193872"/>
                </a:lnTo>
                <a:lnTo>
                  <a:pt x="0" y="1108602"/>
                </a:lnTo>
                <a:lnTo>
                  <a:pt x="0" y="1023332"/>
                </a:lnTo>
                <a:lnTo>
                  <a:pt x="0" y="938061"/>
                </a:lnTo>
                <a:lnTo>
                  <a:pt x="0" y="852789"/>
                </a:lnTo>
                <a:lnTo>
                  <a:pt x="0" y="767516"/>
                </a:lnTo>
                <a:lnTo>
                  <a:pt x="0" y="682241"/>
                </a:lnTo>
                <a:lnTo>
                  <a:pt x="0" y="596966"/>
                </a:lnTo>
                <a:lnTo>
                  <a:pt x="0" y="511690"/>
                </a:lnTo>
                <a:lnTo>
                  <a:pt x="0" y="426412"/>
                </a:lnTo>
                <a:lnTo>
                  <a:pt x="0" y="341133"/>
                </a:lnTo>
                <a:lnTo>
                  <a:pt x="0" y="255852"/>
                </a:lnTo>
                <a:lnTo>
                  <a:pt x="0" y="170570"/>
                </a:lnTo>
                <a:lnTo>
                  <a:pt x="0" y="85285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776087" y="2924175"/>
            <a:ext cx="363220" cy="1763776"/>
          </a:xfrm>
          <a:custGeom>
            <a:avLst/>
            <a:gdLst/>
            <a:ahLst/>
            <a:cxnLst/>
            <a:rect l="l" t="t" r="r" b="b"/>
            <a:pathLst>
              <a:path w="363220" h="1763776">
                <a:moveTo>
                  <a:pt x="185165" y="0"/>
                </a:moveTo>
                <a:lnTo>
                  <a:pt x="207457" y="2755"/>
                </a:lnTo>
                <a:lnTo>
                  <a:pt x="228089" y="11023"/>
                </a:lnTo>
                <a:lnTo>
                  <a:pt x="247063" y="24802"/>
                </a:lnTo>
                <a:lnTo>
                  <a:pt x="264378" y="44093"/>
                </a:lnTo>
                <a:lnTo>
                  <a:pt x="280035" y="68896"/>
                </a:lnTo>
                <a:lnTo>
                  <a:pt x="294033" y="99210"/>
                </a:lnTo>
                <a:lnTo>
                  <a:pt x="300410" y="116434"/>
                </a:lnTo>
                <a:lnTo>
                  <a:pt x="306088" y="134052"/>
                </a:lnTo>
                <a:lnTo>
                  <a:pt x="313504" y="161240"/>
                </a:lnTo>
                <a:lnTo>
                  <a:pt x="320260" y="191305"/>
                </a:lnTo>
                <a:lnTo>
                  <a:pt x="326359" y="224247"/>
                </a:lnTo>
                <a:lnTo>
                  <a:pt x="329162" y="241796"/>
                </a:lnTo>
                <a:lnTo>
                  <a:pt x="331802" y="260064"/>
                </a:lnTo>
                <a:lnTo>
                  <a:pt x="334279" y="279050"/>
                </a:lnTo>
                <a:lnTo>
                  <a:pt x="336594" y="298755"/>
                </a:lnTo>
                <a:lnTo>
                  <a:pt x="338745" y="319177"/>
                </a:lnTo>
                <a:lnTo>
                  <a:pt x="340734" y="340317"/>
                </a:lnTo>
                <a:lnTo>
                  <a:pt x="342562" y="362175"/>
                </a:lnTo>
                <a:lnTo>
                  <a:pt x="344227" y="384750"/>
                </a:lnTo>
                <a:lnTo>
                  <a:pt x="345731" y="408042"/>
                </a:lnTo>
                <a:lnTo>
                  <a:pt x="347074" y="432052"/>
                </a:lnTo>
                <a:lnTo>
                  <a:pt x="348256" y="456778"/>
                </a:lnTo>
                <a:lnTo>
                  <a:pt x="349277" y="482221"/>
                </a:lnTo>
                <a:lnTo>
                  <a:pt x="350138" y="508380"/>
                </a:lnTo>
                <a:lnTo>
                  <a:pt x="337825" y="511474"/>
                </a:lnTo>
                <a:lnTo>
                  <a:pt x="313179" y="517639"/>
                </a:lnTo>
                <a:lnTo>
                  <a:pt x="288521" y="523781"/>
                </a:lnTo>
                <a:lnTo>
                  <a:pt x="263865" y="529907"/>
                </a:lnTo>
                <a:lnTo>
                  <a:pt x="251542" y="532966"/>
                </a:lnTo>
                <a:lnTo>
                  <a:pt x="239225" y="536023"/>
                </a:lnTo>
                <a:lnTo>
                  <a:pt x="233425" y="537463"/>
                </a:lnTo>
                <a:lnTo>
                  <a:pt x="232679" y="520487"/>
                </a:lnTo>
                <a:lnTo>
                  <a:pt x="231815" y="504220"/>
                </a:lnTo>
                <a:lnTo>
                  <a:pt x="230835" y="488662"/>
                </a:lnTo>
                <a:lnTo>
                  <a:pt x="229737" y="473815"/>
                </a:lnTo>
                <a:lnTo>
                  <a:pt x="228524" y="459677"/>
                </a:lnTo>
                <a:lnTo>
                  <a:pt x="227193" y="446249"/>
                </a:lnTo>
                <a:lnTo>
                  <a:pt x="225746" y="433532"/>
                </a:lnTo>
                <a:lnTo>
                  <a:pt x="224182" y="421527"/>
                </a:lnTo>
                <a:lnTo>
                  <a:pt x="222502" y="410232"/>
                </a:lnTo>
                <a:lnTo>
                  <a:pt x="220705" y="399650"/>
                </a:lnTo>
                <a:lnTo>
                  <a:pt x="218791" y="389779"/>
                </a:lnTo>
                <a:lnTo>
                  <a:pt x="216760" y="380621"/>
                </a:lnTo>
                <a:lnTo>
                  <a:pt x="213995" y="369950"/>
                </a:lnTo>
                <a:lnTo>
                  <a:pt x="207909" y="351874"/>
                </a:lnTo>
                <a:lnTo>
                  <a:pt x="200990" y="337619"/>
                </a:lnTo>
                <a:lnTo>
                  <a:pt x="193240" y="327182"/>
                </a:lnTo>
                <a:lnTo>
                  <a:pt x="184658" y="320556"/>
                </a:lnTo>
                <a:lnTo>
                  <a:pt x="175244" y="317737"/>
                </a:lnTo>
                <a:lnTo>
                  <a:pt x="172847" y="317626"/>
                </a:lnTo>
                <a:lnTo>
                  <a:pt x="162742" y="320061"/>
                </a:lnTo>
                <a:lnTo>
                  <a:pt x="153960" y="327371"/>
                </a:lnTo>
                <a:lnTo>
                  <a:pt x="146490" y="339569"/>
                </a:lnTo>
                <a:lnTo>
                  <a:pt x="140335" y="356615"/>
                </a:lnTo>
                <a:lnTo>
                  <a:pt x="137632" y="367269"/>
                </a:lnTo>
                <a:lnTo>
                  <a:pt x="135310" y="378530"/>
                </a:lnTo>
                <a:lnTo>
                  <a:pt x="133369" y="390394"/>
                </a:lnTo>
                <a:lnTo>
                  <a:pt x="131813" y="402862"/>
                </a:lnTo>
                <a:lnTo>
                  <a:pt x="130642" y="415930"/>
                </a:lnTo>
                <a:lnTo>
                  <a:pt x="129858" y="429597"/>
                </a:lnTo>
                <a:lnTo>
                  <a:pt x="129463" y="443862"/>
                </a:lnTo>
                <a:lnTo>
                  <a:pt x="129412" y="451358"/>
                </a:lnTo>
                <a:lnTo>
                  <a:pt x="129682" y="465135"/>
                </a:lnTo>
                <a:lnTo>
                  <a:pt x="130490" y="478420"/>
                </a:lnTo>
                <a:lnTo>
                  <a:pt x="131830" y="491218"/>
                </a:lnTo>
                <a:lnTo>
                  <a:pt x="133700" y="503530"/>
                </a:lnTo>
                <a:lnTo>
                  <a:pt x="136096" y="515363"/>
                </a:lnTo>
                <a:lnTo>
                  <a:pt x="138429" y="524637"/>
                </a:lnTo>
                <a:lnTo>
                  <a:pt x="142066" y="535918"/>
                </a:lnTo>
                <a:lnTo>
                  <a:pt x="147066" y="546908"/>
                </a:lnTo>
                <a:lnTo>
                  <a:pt x="153430" y="557616"/>
                </a:lnTo>
                <a:lnTo>
                  <a:pt x="161158" y="568054"/>
                </a:lnTo>
                <a:lnTo>
                  <a:pt x="170250" y="578233"/>
                </a:lnTo>
                <a:lnTo>
                  <a:pt x="179959" y="587501"/>
                </a:lnTo>
                <a:lnTo>
                  <a:pt x="190588" y="597453"/>
                </a:lnTo>
                <a:lnTo>
                  <a:pt x="200807" y="607419"/>
                </a:lnTo>
                <a:lnTo>
                  <a:pt x="228999" y="637401"/>
                </a:lnTo>
                <a:lnTo>
                  <a:pt x="253492" y="667516"/>
                </a:lnTo>
                <a:lnTo>
                  <a:pt x="280396" y="707886"/>
                </a:lnTo>
                <a:lnTo>
                  <a:pt x="300629" y="748160"/>
                </a:lnTo>
                <a:lnTo>
                  <a:pt x="316888" y="791405"/>
                </a:lnTo>
                <a:lnTo>
                  <a:pt x="330585" y="839589"/>
                </a:lnTo>
                <a:lnTo>
                  <a:pt x="339176" y="878952"/>
                </a:lnTo>
                <a:lnTo>
                  <a:pt x="346325" y="921066"/>
                </a:lnTo>
                <a:lnTo>
                  <a:pt x="351674" y="961808"/>
                </a:lnTo>
                <a:lnTo>
                  <a:pt x="356488" y="1009822"/>
                </a:lnTo>
                <a:lnTo>
                  <a:pt x="360011" y="1060006"/>
                </a:lnTo>
                <a:lnTo>
                  <a:pt x="361806" y="1099066"/>
                </a:lnTo>
                <a:lnTo>
                  <a:pt x="362876" y="1139340"/>
                </a:lnTo>
                <a:lnTo>
                  <a:pt x="363220" y="1179702"/>
                </a:lnTo>
                <a:lnTo>
                  <a:pt x="363166" y="1196041"/>
                </a:lnTo>
                <a:lnTo>
                  <a:pt x="362366" y="1244290"/>
                </a:lnTo>
                <a:lnTo>
                  <a:pt x="360606" y="1291390"/>
                </a:lnTo>
                <a:lnTo>
                  <a:pt x="357885" y="1337341"/>
                </a:lnTo>
                <a:lnTo>
                  <a:pt x="354205" y="1382144"/>
                </a:lnTo>
                <a:lnTo>
                  <a:pt x="349564" y="1425798"/>
                </a:lnTo>
                <a:lnTo>
                  <a:pt x="343964" y="1468303"/>
                </a:lnTo>
                <a:lnTo>
                  <a:pt x="336689" y="1513514"/>
                </a:lnTo>
                <a:lnTo>
                  <a:pt x="328044" y="1557084"/>
                </a:lnTo>
                <a:lnTo>
                  <a:pt x="318369" y="1596592"/>
                </a:lnTo>
                <a:lnTo>
                  <a:pt x="303862" y="1642930"/>
                </a:lnTo>
                <a:lnTo>
                  <a:pt x="287509" y="1681996"/>
                </a:lnTo>
                <a:lnTo>
                  <a:pt x="265301" y="1719242"/>
                </a:lnTo>
                <a:lnTo>
                  <a:pt x="236383" y="1747869"/>
                </a:lnTo>
                <a:lnTo>
                  <a:pt x="191504" y="1763609"/>
                </a:lnTo>
                <a:lnTo>
                  <a:pt x="185927" y="1763776"/>
                </a:lnTo>
                <a:lnTo>
                  <a:pt x="174315" y="1763214"/>
                </a:lnTo>
                <a:lnTo>
                  <a:pt x="132076" y="1749728"/>
                </a:lnTo>
                <a:lnTo>
                  <a:pt x="96569" y="1718261"/>
                </a:lnTo>
                <a:lnTo>
                  <a:pt x="74350" y="1682860"/>
                </a:lnTo>
                <a:lnTo>
                  <a:pt x="55908" y="1637346"/>
                </a:lnTo>
                <a:lnTo>
                  <a:pt x="44450" y="1596136"/>
                </a:lnTo>
                <a:lnTo>
                  <a:pt x="33440" y="1543853"/>
                </a:lnTo>
                <a:lnTo>
                  <a:pt x="23959" y="1487477"/>
                </a:lnTo>
                <a:lnTo>
                  <a:pt x="18489" y="1447623"/>
                </a:lnTo>
                <a:lnTo>
                  <a:pt x="13700" y="1405953"/>
                </a:lnTo>
                <a:lnTo>
                  <a:pt x="9593" y="1362470"/>
                </a:lnTo>
                <a:lnTo>
                  <a:pt x="6168" y="1317174"/>
                </a:lnTo>
                <a:lnTo>
                  <a:pt x="3427" y="1270069"/>
                </a:lnTo>
                <a:lnTo>
                  <a:pt x="1371" y="1221154"/>
                </a:lnTo>
                <a:lnTo>
                  <a:pt x="0" y="1170432"/>
                </a:lnTo>
                <a:lnTo>
                  <a:pt x="12268" y="1167140"/>
                </a:lnTo>
                <a:lnTo>
                  <a:pt x="24537" y="1163855"/>
                </a:lnTo>
                <a:lnTo>
                  <a:pt x="36805" y="1160575"/>
                </a:lnTo>
                <a:lnTo>
                  <a:pt x="49074" y="1157298"/>
                </a:lnTo>
                <a:lnTo>
                  <a:pt x="61342" y="1154022"/>
                </a:lnTo>
                <a:lnTo>
                  <a:pt x="73611" y="1150746"/>
                </a:lnTo>
                <a:lnTo>
                  <a:pt x="85879" y="1147468"/>
                </a:lnTo>
                <a:lnTo>
                  <a:pt x="98148" y="1144186"/>
                </a:lnTo>
                <a:lnTo>
                  <a:pt x="110416" y="1140898"/>
                </a:lnTo>
                <a:lnTo>
                  <a:pt x="117728" y="1138936"/>
                </a:lnTo>
                <a:lnTo>
                  <a:pt x="118283" y="1155269"/>
                </a:lnTo>
                <a:lnTo>
                  <a:pt x="118912" y="1171068"/>
                </a:lnTo>
                <a:lnTo>
                  <a:pt x="119614" y="1186331"/>
                </a:lnTo>
                <a:lnTo>
                  <a:pt x="120389" y="1201058"/>
                </a:lnTo>
                <a:lnTo>
                  <a:pt x="121238" y="1215248"/>
                </a:lnTo>
                <a:lnTo>
                  <a:pt x="122159" y="1228903"/>
                </a:lnTo>
                <a:lnTo>
                  <a:pt x="123152" y="1242020"/>
                </a:lnTo>
                <a:lnTo>
                  <a:pt x="125356" y="1266645"/>
                </a:lnTo>
                <a:lnTo>
                  <a:pt x="127847" y="1289119"/>
                </a:lnTo>
                <a:lnTo>
                  <a:pt x="130623" y="1309443"/>
                </a:lnTo>
                <a:lnTo>
                  <a:pt x="133223" y="1325118"/>
                </a:lnTo>
                <a:lnTo>
                  <a:pt x="137587" y="1346353"/>
                </a:lnTo>
                <a:lnTo>
                  <a:pt x="142330" y="1365155"/>
                </a:lnTo>
                <a:lnTo>
                  <a:pt x="147451" y="1381523"/>
                </a:lnTo>
                <a:lnTo>
                  <a:pt x="152952" y="1395456"/>
                </a:lnTo>
                <a:lnTo>
                  <a:pt x="165098" y="1416015"/>
                </a:lnTo>
                <a:lnTo>
                  <a:pt x="178775" y="1426822"/>
                </a:lnTo>
                <a:lnTo>
                  <a:pt x="187833" y="1428623"/>
                </a:lnTo>
                <a:lnTo>
                  <a:pt x="197457" y="1426715"/>
                </a:lnTo>
                <a:lnTo>
                  <a:pt x="214112" y="1411451"/>
                </a:lnTo>
                <a:lnTo>
                  <a:pt x="221121" y="1398096"/>
                </a:lnTo>
                <a:lnTo>
                  <a:pt x="227237" y="1380924"/>
                </a:lnTo>
                <a:lnTo>
                  <a:pt x="231515" y="1364627"/>
                </a:lnTo>
                <a:lnTo>
                  <a:pt x="236196" y="1341454"/>
                </a:lnTo>
                <a:lnTo>
                  <a:pt x="239674" y="1316827"/>
                </a:lnTo>
                <a:lnTo>
                  <a:pt x="241943" y="1290769"/>
                </a:lnTo>
                <a:lnTo>
                  <a:pt x="242622" y="1277208"/>
                </a:lnTo>
                <a:lnTo>
                  <a:pt x="242997" y="1263297"/>
                </a:lnTo>
                <a:lnTo>
                  <a:pt x="243077" y="1252982"/>
                </a:lnTo>
                <a:lnTo>
                  <a:pt x="242922" y="1239035"/>
                </a:lnTo>
                <a:lnTo>
                  <a:pt x="242457" y="1225401"/>
                </a:lnTo>
                <a:lnTo>
                  <a:pt x="241681" y="1212081"/>
                </a:lnTo>
                <a:lnTo>
                  <a:pt x="239199" y="1186390"/>
                </a:lnTo>
                <a:lnTo>
                  <a:pt x="235475" y="1161977"/>
                </a:lnTo>
                <a:lnTo>
                  <a:pt x="230510" y="1138856"/>
                </a:lnTo>
                <a:lnTo>
                  <a:pt x="226010" y="1123105"/>
                </a:lnTo>
                <a:lnTo>
                  <a:pt x="216752" y="1100992"/>
                </a:lnTo>
                <a:lnTo>
                  <a:pt x="204097" y="1079425"/>
                </a:lnTo>
                <a:lnTo>
                  <a:pt x="188062" y="1058411"/>
                </a:lnTo>
                <a:lnTo>
                  <a:pt x="178782" y="1048115"/>
                </a:lnTo>
                <a:lnTo>
                  <a:pt x="168662" y="1037959"/>
                </a:lnTo>
                <a:lnTo>
                  <a:pt x="165988" y="1035431"/>
                </a:lnTo>
                <a:lnTo>
                  <a:pt x="157420" y="1026949"/>
                </a:lnTo>
                <a:lnTo>
                  <a:pt x="133311" y="999739"/>
                </a:lnTo>
                <a:lnTo>
                  <a:pt x="111600" y="969884"/>
                </a:lnTo>
                <a:lnTo>
                  <a:pt x="92290" y="937389"/>
                </a:lnTo>
                <a:lnTo>
                  <a:pt x="75384" y="902255"/>
                </a:lnTo>
                <a:lnTo>
                  <a:pt x="60885" y="864486"/>
                </a:lnTo>
                <a:lnTo>
                  <a:pt x="49911" y="828294"/>
                </a:lnTo>
                <a:lnTo>
                  <a:pt x="40233" y="787951"/>
                </a:lnTo>
                <a:lnTo>
                  <a:pt x="32117" y="744420"/>
                </a:lnTo>
                <a:lnTo>
                  <a:pt x="25568" y="697700"/>
                </a:lnTo>
                <a:lnTo>
                  <a:pt x="20586" y="647791"/>
                </a:lnTo>
                <a:lnTo>
                  <a:pt x="18137" y="612747"/>
                </a:lnTo>
                <a:lnTo>
                  <a:pt x="16387" y="576285"/>
                </a:lnTo>
                <a:lnTo>
                  <a:pt x="15336" y="538406"/>
                </a:lnTo>
                <a:lnTo>
                  <a:pt x="14986" y="499110"/>
                </a:lnTo>
                <a:lnTo>
                  <a:pt x="15032" y="485742"/>
                </a:lnTo>
                <a:lnTo>
                  <a:pt x="15730" y="446090"/>
                </a:lnTo>
                <a:lnTo>
                  <a:pt x="17267" y="407116"/>
                </a:lnTo>
                <a:lnTo>
                  <a:pt x="19642" y="368820"/>
                </a:lnTo>
                <a:lnTo>
                  <a:pt x="22855" y="331201"/>
                </a:lnTo>
                <a:lnTo>
                  <a:pt x="26905" y="294261"/>
                </a:lnTo>
                <a:lnTo>
                  <a:pt x="31794" y="257997"/>
                </a:lnTo>
                <a:lnTo>
                  <a:pt x="37958" y="220553"/>
                </a:lnTo>
                <a:lnTo>
                  <a:pt x="46742" y="178650"/>
                </a:lnTo>
                <a:lnTo>
                  <a:pt x="56954" y="140719"/>
                </a:lnTo>
                <a:lnTo>
                  <a:pt x="68599" y="106754"/>
                </a:lnTo>
                <a:lnTo>
                  <a:pt x="86367" y="67625"/>
                </a:lnTo>
                <a:lnTo>
                  <a:pt x="112432" y="30957"/>
                </a:lnTo>
                <a:lnTo>
                  <a:pt x="143617" y="8674"/>
                </a:lnTo>
                <a:lnTo>
                  <a:pt x="180246" y="105"/>
                </a:lnTo>
                <a:lnTo>
                  <a:pt x="185165" y="0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408932" y="3395345"/>
            <a:ext cx="87883" cy="613156"/>
          </a:xfrm>
          <a:custGeom>
            <a:avLst/>
            <a:gdLst/>
            <a:ahLst/>
            <a:cxnLst/>
            <a:rect l="l" t="t" r="r" b="b"/>
            <a:pathLst>
              <a:path w="87883" h="613155">
                <a:moveTo>
                  <a:pt x="43687" y="0"/>
                </a:moveTo>
                <a:lnTo>
                  <a:pt x="41498" y="30651"/>
                </a:lnTo>
                <a:lnTo>
                  <a:pt x="39310" y="61303"/>
                </a:lnTo>
                <a:lnTo>
                  <a:pt x="37123" y="91954"/>
                </a:lnTo>
                <a:lnTo>
                  <a:pt x="34938" y="122606"/>
                </a:lnTo>
                <a:lnTo>
                  <a:pt x="32754" y="153259"/>
                </a:lnTo>
                <a:lnTo>
                  <a:pt x="30570" y="183912"/>
                </a:lnTo>
                <a:lnTo>
                  <a:pt x="28388" y="214565"/>
                </a:lnTo>
                <a:lnTo>
                  <a:pt x="26206" y="245219"/>
                </a:lnTo>
                <a:lnTo>
                  <a:pt x="24025" y="275874"/>
                </a:lnTo>
                <a:lnTo>
                  <a:pt x="21843" y="306530"/>
                </a:lnTo>
                <a:lnTo>
                  <a:pt x="19662" y="337187"/>
                </a:lnTo>
                <a:lnTo>
                  <a:pt x="17481" y="367844"/>
                </a:lnTo>
                <a:lnTo>
                  <a:pt x="15299" y="398503"/>
                </a:lnTo>
                <a:lnTo>
                  <a:pt x="13117" y="429163"/>
                </a:lnTo>
                <a:lnTo>
                  <a:pt x="10933" y="459825"/>
                </a:lnTo>
                <a:lnTo>
                  <a:pt x="8749" y="490488"/>
                </a:lnTo>
                <a:lnTo>
                  <a:pt x="6564" y="521152"/>
                </a:lnTo>
                <a:lnTo>
                  <a:pt x="4377" y="551818"/>
                </a:lnTo>
                <a:lnTo>
                  <a:pt x="2189" y="582486"/>
                </a:lnTo>
                <a:lnTo>
                  <a:pt x="0" y="613155"/>
                </a:lnTo>
                <a:lnTo>
                  <a:pt x="12711" y="613156"/>
                </a:lnTo>
                <a:lnTo>
                  <a:pt x="25411" y="613156"/>
                </a:lnTo>
                <a:lnTo>
                  <a:pt x="38104" y="613155"/>
                </a:lnTo>
                <a:lnTo>
                  <a:pt x="50795" y="613155"/>
                </a:lnTo>
                <a:lnTo>
                  <a:pt x="63488" y="613155"/>
                </a:lnTo>
                <a:lnTo>
                  <a:pt x="76189" y="613156"/>
                </a:lnTo>
                <a:lnTo>
                  <a:pt x="87883" y="613155"/>
                </a:lnTo>
                <a:lnTo>
                  <a:pt x="85674" y="582486"/>
                </a:lnTo>
                <a:lnTo>
                  <a:pt x="83464" y="551818"/>
                </a:lnTo>
                <a:lnTo>
                  <a:pt x="81254" y="521152"/>
                </a:lnTo>
                <a:lnTo>
                  <a:pt x="79044" y="490488"/>
                </a:lnTo>
                <a:lnTo>
                  <a:pt x="76834" y="459825"/>
                </a:lnTo>
                <a:lnTo>
                  <a:pt x="74625" y="429163"/>
                </a:lnTo>
                <a:lnTo>
                  <a:pt x="72415" y="398503"/>
                </a:lnTo>
                <a:lnTo>
                  <a:pt x="70205" y="367844"/>
                </a:lnTo>
                <a:lnTo>
                  <a:pt x="67995" y="337187"/>
                </a:lnTo>
                <a:lnTo>
                  <a:pt x="65785" y="306530"/>
                </a:lnTo>
                <a:lnTo>
                  <a:pt x="63576" y="275874"/>
                </a:lnTo>
                <a:lnTo>
                  <a:pt x="61366" y="245219"/>
                </a:lnTo>
                <a:lnTo>
                  <a:pt x="59156" y="214565"/>
                </a:lnTo>
                <a:lnTo>
                  <a:pt x="56946" y="183912"/>
                </a:lnTo>
                <a:lnTo>
                  <a:pt x="54737" y="153259"/>
                </a:lnTo>
                <a:lnTo>
                  <a:pt x="52527" y="122606"/>
                </a:lnTo>
                <a:lnTo>
                  <a:pt x="50317" y="91954"/>
                </a:lnTo>
                <a:lnTo>
                  <a:pt x="48107" y="61303"/>
                </a:lnTo>
                <a:lnTo>
                  <a:pt x="45897" y="30651"/>
                </a:lnTo>
                <a:lnTo>
                  <a:pt x="43687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236212" y="2953257"/>
            <a:ext cx="435863" cy="1705483"/>
          </a:xfrm>
          <a:custGeom>
            <a:avLst/>
            <a:gdLst/>
            <a:ahLst/>
            <a:cxnLst/>
            <a:rect l="l" t="t" r="r" b="b"/>
            <a:pathLst>
              <a:path w="435863" h="1705483">
                <a:moveTo>
                  <a:pt x="150495" y="0"/>
                </a:moveTo>
                <a:lnTo>
                  <a:pt x="163195" y="0"/>
                </a:lnTo>
                <a:lnTo>
                  <a:pt x="175894" y="0"/>
                </a:lnTo>
                <a:lnTo>
                  <a:pt x="188595" y="0"/>
                </a:lnTo>
                <a:lnTo>
                  <a:pt x="201294" y="0"/>
                </a:lnTo>
                <a:lnTo>
                  <a:pt x="213995" y="0"/>
                </a:lnTo>
                <a:lnTo>
                  <a:pt x="226695" y="0"/>
                </a:lnTo>
                <a:lnTo>
                  <a:pt x="239395" y="0"/>
                </a:lnTo>
                <a:lnTo>
                  <a:pt x="252095" y="0"/>
                </a:lnTo>
                <a:lnTo>
                  <a:pt x="264795" y="0"/>
                </a:lnTo>
                <a:lnTo>
                  <a:pt x="277495" y="0"/>
                </a:lnTo>
                <a:lnTo>
                  <a:pt x="285368" y="0"/>
                </a:lnTo>
                <a:lnTo>
                  <a:pt x="292893" y="85285"/>
                </a:lnTo>
                <a:lnTo>
                  <a:pt x="300418" y="170570"/>
                </a:lnTo>
                <a:lnTo>
                  <a:pt x="307943" y="255852"/>
                </a:lnTo>
                <a:lnTo>
                  <a:pt x="315468" y="341133"/>
                </a:lnTo>
                <a:lnTo>
                  <a:pt x="322992" y="426412"/>
                </a:lnTo>
                <a:lnTo>
                  <a:pt x="330517" y="511690"/>
                </a:lnTo>
                <a:lnTo>
                  <a:pt x="338042" y="596966"/>
                </a:lnTo>
                <a:lnTo>
                  <a:pt x="345567" y="682241"/>
                </a:lnTo>
                <a:lnTo>
                  <a:pt x="353091" y="767516"/>
                </a:lnTo>
                <a:lnTo>
                  <a:pt x="360616" y="852789"/>
                </a:lnTo>
                <a:lnTo>
                  <a:pt x="368141" y="938061"/>
                </a:lnTo>
                <a:lnTo>
                  <a:pt x="375666" y="1023332"/>
                </a:lnTo>
                <a:lnTo>
                  <a:pt x="383190" y="1108602"/>
                </a:lnTo>
                <a:lnTo>
                  <a:pt x="390715" y="1193872"/>
                </a:lnTo>
                <a:lnTo>
                  <a:pt x="398240" y="1279142"/>
                </a:lnTo>
                <a:lnTo>
                  <a:pt x="405764" y="1364410"/>
                </a:lnTo>
                <a:lnTo>
                  <a:pt x="413289" y="1449679"/>
                </a:lnTo>
                <a:lnTo>
                  <a:pt x="420814" y="1534947"/>
                </a:lnTo>
                <a:lnTo>
                  <a:pt x="428339" y="1620215"/>
                </a:lnTo>
                <a:lnTo>
                  <a:pt x="435863" y="1705483"/>
                </a:lnTo>
                <a:lnTo>
                  <a:pt x="423164" y="1705483"/>
                </a:lnTo>
                <a:lnTo>
                  <a:pt x="410463" y="1705483"/>
                </a:lnTo>
                <a:lnTo>
                  <a:pt x="397764" y="1705483"/>
                </a:lnTo>
                <a:lnTo>
                  <a:pt x="385064" y="1705483"/>
                </a:lnTo>
                <a:lnTo>
                  <a:pt x="372364" y="1705483"/>
                </a:lnTo>
                <a:lnTo>
                  <a:pt x="359663" y="1705483"/>
                </a:lnTo>
                <a:lnTo>
                  <a:pt x="346963" y="1705483"/>
                </a:lnTo>
                <a:lnTo>
                  <a:pt x="334263" y="1705483"/>
                </a:lnTo>
                <a:lnTo>
                  <a:pt x="321563" y="1705483"/>
                </a:lnTo>
                <a:lnTo>
                  <a:pt x="308863" y="1705483"/>
                </a:lnTo>
                <a:lnTo>
                  <a:pt x="306324" y="1705483"/>
                </a:lnTo>
                <a:lnTo>
                  <a:pt x="305315" y="1691423"/>
                </a:lnTo>
                <a:lnTo>
                  <a:pt x="304308" y="1677361"/>
                </a:lnTo>
                <a:lnTo>
                  <a:pt x="303302" y="1663298"/>
                </a:lnTo>
                <a:lnTo>
                  <a:pt x="302298" y="1649233"/>
                </a:lnTo>
                <a:lnTo>
                  <a:pt x="301295" y="1635166"/>
                </a:lnTo>
                <a:lnTo>
                  <a:pt x="300293" y="1621098"/>
                </a:lnTo>
                <a:lnTo>
                  <a:pt x="299292" y="1607029"/>
                </a:lnTo>
                <a:lnTo>
                  <a:pt x="298291" y="1592958"/>
                </a:lnTo>
                <a:lnTo>
                  <a:pt x="297291" y="1578887"/>
                </a:lnTo>
                <a:lnTo>
                  <a:pt x="296290" y="1564814"/>
                </a:lnTo>
                <a:lnTo>
                  <a:pt x="295290" y="1550740"/>
                </a:lnTo>
                <a:lnTo>
                  <a:pt x="294290" y="1536666"/>
                </a:lnTo>
                <a:lnTo>
                  <a:pt x="293289" y="1522591"/>
                </a:lnTo>
                <a:lnTo>
                  <a:pt x="292288" y="1508515"/>
                </a:lnTo>
                <a:lnTo>
                  <a:pt x="291286" y="1494438"/>
                </a:lnTo>
                <a:lnTo>
                  <a:pt x="290283" y="1480361"/>
                </a:lnTo>
                <a:lnTo>
                  <a:pt x="289279" y="1466284"/>
                </a:lnTo>
                <a:lnTo>
                  <a:pt x="288273" y="1452206"/>
                </a:lnTo>
                <a:lnTo>
                  <a:pt x="287266" y="1438128"/>
                </a:lnTo>
                <a:lnTo>
                  <a:pt x="286258" y="1424051"/>
                </a:lnTo>
                <a:lnTo>
                  <a:pt x="273577" y="1424050"/>
                </a:lnTo>
                <a:lnTo>
                  <a:pt x="260892" y="1424051"/>
                </a:lnTo>
                <a:lnTo>
                  <a:pt x="248201" y="1424051"/>
                </a:lnTo>
                <a:lnTo>
                  <a:pt x="235506" y="1424051"/>
                </a:lnTo>
                <a:lnTo>
                  <a:pt x="222806" y="1424051"/>
                </a:lnTo>
                <a:lnTo>
                  <a:pt x="210103" y="1424051"/>
                </a:lnTo>
                <a:lnTo>
                  <a:pt x="197398" y="1424051"/>
                </a:lnTo>
                <a:lnTo>
                  <a:pt x="184690" y="1424051"/>
                </a:lnTo>
                <a:lnTo>
                  <a:pt x="171980" y="1424051"/>
                </a:lnTo>
                <a:lnTo>
                  <a:pt x="159270" y="1424051"/>
                </a:lnTo>
                <a:lnTo>
                  <a:pt x="146558" y="1424051"/>
                </a:lnTo>
                <a:lnTo>
                  <a:pt x="145796" y="1424051"/>
                </a:lnTo>
                <a:lnTo>
                  <a:pt x="144824" y="1438128"/>
                </a:lnTo>
                <a:lnTo>
                  <a:pt x="143852" y="1452206"/>
                </a:lnTo>
                <a:lnTo>
                  <a:pt x="142881" y="1466284"/>
                </a:lnTo>
                <a:lnTo>
                  <a:pt x="141909" y="1480361"/>
                </a:lnTo>
                <a:lnTo>
                  <a:pt x="140938" y="1494438"/>
                </a:lnTo>
                <a:lnTo>
                  <a:pt x="139966" y="1508515"/>
                </a:lnTo>
                <a:lnTo>
                  <a:pt x="138995" y="1522591"/>
                </a:lnTo>
                <a:lnTo>
                  <a:pt x="138023" y="1536666"/>
                </a:lnTo>
                <a:lnTo>
                  <a:pt x="137052" y="1550740"/>
                </a:lnTo>
                <a:lnTo>
                  <a:pt x="136080" y="1564814"/>
                </a:lnTo>
                <a:lnTo>
                  <a:pt x="135108" y="1578887"/>
                </a:lnTo>
                <a:lnTo>
                  <a:pt x="134137" y="1592958"/>
                </a:lnTo>
                <a:lnTo>
                  <a:pt x="133165" y="1607029"/>
                </a:lnTo>
                <a:lnTo>
                  <a:pt x="132194" y="1621098"/>
                </a:lnTo>
                <a:lnTo>
                  <a:pt x="131222" y="1635166"/>
                </a:lnTo>
                <a:lnTo>
                  <a:pt x="130251" y="1649233"/>
                </a:lnTo>
                <a:lnTo>
                  <a:pt x="129279" y="1663298"/>
                </a:lnTo>
                <a:lnTo>
                  <a:pt x="128308" y="1677361"/>
                </a:lnTo>
                <a:lnTo>
                  <a:pt x="127336" y="1691423"/>
                </a:lnTo>
                <a:lnTo>
                  <a:pt x="126364" y="1705483"/>
                </a:lnTo>
                <a:lnTo>
                  <a:pt x="113655" y="1705483"/>
                </a:lnTo>
                <a:lnTo>
                  <a:pt x="100952" y="1705483"/>
                </a:lnTo>
                <a:lnTo>
                  <a:pt x="88254" y="1705483"/>
                </a:lnTo>
                <a:lnTo>
                  <a:pt x="75559" y="1705483"/>
                </a:lnTo>
                <a:lnTo>
                  <a:pt x="62865" y="1705483"/>
                </a:lnTo>
                <a:lnTo>
                  <a:pt x="50171" y="1705483"/>
                </a:lnTo>
                <a:lnTo>
                  <a:pt x="37475" y="1705483"/>
                </a:lnTo>
                <a:lnTo>
                  <a:pt x="24777" y="1705483"/>
                </a:lnTo>
                <a:lnTo>
                  <a:pt x="12073" y="1705483"/>
                </a:lnTo>
                <a:lnTo>
                  <a:pt x="0" y="1705483"/>
                </a:lnTo>
                <a:lnTo>
                  <a:pt x="7524" y="1620215"/>
                </a:lnTo>
                <a:lnTo>
                  <a:pt x="15049" y="1534947"/>
                </a:lnTo>
                <a:lnTo>
                  <a:pt x="22574" y="1449679"/>
                </a:lnTo>
                <a:lnTo>
                  <a:pt x="30099" y="1364410"/>
                </a:lnTo>
                <a:lnTo>
                  <a:pt x="37623" y="1279142"/>
                </a:lnTo>
                <a:lnTo>
                  <a:pt x="45148" y="1193872"/>
                </a:lnTo>
                <a:lnTo>
                  <a:pt x="52673" y="1108602"/>
                </a:lnTo>
                <a:lnTo>
                  <a:pt x="60198" y="1023332"/>
                </a:lnTo>
                <a:lnTo>
                  <a:pt x="67722" y="938061"/>
                </a:lnTo>
                <a:lnTo>
                  <a:pt x="75247" y="852789"/>
                </a:lnTo>
                <a:lnTo>
                  <a:pt x="82772" y="767516"/>
                </a:lnTo>
                <a:lnTo>
                  <a:pt x="90297" y="682241"/>
                </a:lnTo>
                <a:lnTo>
                  <a:pt x="97821" y="596966"/>
                </a:lnTo>
                <a:lnTo>
                  <a:pt x="105346" y="511690"/>
                </a:lnTo>
                <a:lnTo>
                  <a:pt x="112871" y="426412"/>
                </a:lnTo>
                <a:lnTo>
                  <a:pt x="120395" y="341133"/>
                </a:lnTo>
                <a:lnTo>
                  <a:pt x="127920" y="255852"/>
                </a:lnTo>
                <a:lnTo>
                  <a:pt x="135445" y="170570"/>
                </a:lnTo>
                <a:lnTo>
                  <a:pt x="142970" y="85285"/>
                </a:lnTo>
                <a:lnTo>
                  <a:pt x="150495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222116" y="3297681"/>
            <a:ext cx="112776" cy="346583"/>
          </a:xfrm>
          <a:custGeom>
            <a:avLst/>
            <a:gdLst/>
            <a:ahLst/>
            <a:cxnLst/>
            <a:rect l="l" t="t" r="r" b="b"/>
            <a:pathLst>
              <a:path w="112776" h="346583">
                <a:moveTo>
                  <a:pt x="0" y="0"/>
                </a:moveTo>
                <a:lnTo>
                  <a:pt x="0" y="17334"/>
                </a:lnTo>
                <a:lnTo>
                  <a:pt x="0" y="34667"/>
                </a:lnTo>
                <a:lnTo>
                  <a:pt x="0" y="51998"/>
                </a:lnTo>
                <a:lnTo>
                  <a:pt x="0" y="69328"/>
                </a:lnTo>
                <a:lnTo>
                  <a:pt x="0" y="86657"/>
                </a:lnTo>
                <a:lnTo>
                  <a:pt x="0" y="103985"/>
                </a:lnTo>
                <a:lnTo>
                  <a:pt x="0" y="121312"/>
                </a:lnTo>
                <a:lnTo>
                  <a:pt x="0" y="138639"/>
                </a:lnTo>
                <a:lnTo>
                  <a:pt x="0" y="155965"/>
                </a:lnTo>
                <a:lnTo>
                  <a:pt x="0" y="173291"/>
                </a:lnTo>
                <a:lnTo>
                  <a:pt x="0" y="190617"/>
                </a:lnTo>
                <a:lnTo>
                  <a:pt x="0" y="207943"/>
                </a:lnTo>
                <a:lnTo>
                  <a:pt x="0" y="225270"/>
                </a:lnTo>
                <a:lnTo>
                  <a:pt x="0" y="242597"/>
                </a:lnTo>
                <a:lnTo>
                  <a:pt x="0" y="259925"/>
                </a:lnTo>
                <a:lnTo>
                  <a:pt x="0" y="277254"/>
                </a:lnTo>
                <a:lnTo>
                  <a:pt x="0" y="294584"/>
                </a:lnTo>
                <a:lnTo>
                  <a:pt x="0" y="311915"/>
                </a:lnTo>
                <a:lnTo>
                  <a:pt x="0" y="329248"/>
                </a:lnTo>
                <a:lnTo>
                  <a:pt x="0" y="346583"/>
                </a:lnTo>
                <a:lnTo>
                  <a:pt x="12700" y="346582"/>
                </a:lnTo>
                <a:lnTo>
                  <a:pt x="25400" y="346583"/>
                </a:lnTo>
                <a:lnTo>
                  <a:pt x="38100" y="346583"/>
                </a:lnTo>
                <a:lnTo>
                  <a:pt x="50800" y="346583"/>
                </a:lnTo>
                <a:lnTo>
                  <a:pt x="52197" y="346583"/>
                </a:lnTo>
                <a:lnTo>
                  <a:pt x="69194" y="337291"/>
                </a:lnTo>
                <a:lnTo>
                  <a:pt x="82490" y="325677"/>
                </a:lnTo>
                <a:lnTo>
                  <a:pt x="90228" y="317078"/>
                </a:lnTo>
                <a:lnTo>
                  <a:pt x="99355" y="294909"/>
                </a:lnTo>
                <a:lnTo>
                  <a:pt x="103251" y="278986"/>
                </a:lnTo>
                <a:lnTo>
                  <a:pt x="106897" y="258643"/>
                </a:lnTo>
                <a:lnTo>
                  <a:pt x="108505" y="246989"/>
                </a:lnTo>
                <a:lnTo>
                  <a:pt x="109854" y="234913"/>
                </a:lnTo>
                <a:lnTo>
                  <a:pt x="110945" y="222418"/>
                </a:lnTo>
                <a:lnTo>
                  <a:pt x="111781" y="209505"/>
                </a:lnTo>
                <a:lnTo>
                  <a:pt x="112363" y="196176"/>
                </a:lnTo>
                <a:lnTo>
                  <a:pt x="112693" y="182432"/>
                </a:lnTo>
                <a:lnTo>
                  <a:pt x="112776" y="170942"/>
                </a:lnTo>
                <a:lnTo>
                  <a:pt x="112654" y="154866"/>
                </a:lnTo>
                <a:lnTo>
                  <a:pt x="112290" y="139550"/>
                </a:lnTo>
                <a:lnTo>
                  <a:pt x="111684" y="124993"/>
                </a:lnTo>
                <a:lnTo>
                  <a:pt x="110835" y="111196"/>
                </a:lnTo>
                <a:lnTo>
                  <a:pt x="109743" y="98161"/>
                </a:lnTo>
                <a:lnTo>
                  <a:pt x="108409" y="85887"/>
                </a:lnTo>
                <a:lnTo>
                  <a:pt x="106832" y="74376"/>
                </a:lnTo>
                <a:lnTo>
                  <a:pt x="102951" y="53644"/>
                </a:lnTo>
                <a:lnTo>
                  <a:pt x="94823" y="28386"/>
                </a:lnTo>
                <a:lnTo>
                  <a:pt x="87375" y="16062"/>
                </a:lnTo>
                <a:lnTo>
                  <a:pt x="78232" y="7223"/>
                </a:lnTo>
                <a:lnTo>
                  <a:pt x="67388" y="1870"/>
                </a:lnTo>
                <a:lnTo>
                  <a:pt x="54837" y="2"/>
                </a:lnTo>
                <a:lnTo>
                  <a:pt x="54356" y="0"/>
                </a:lnTo>
                <a:lnTo>
                  <a:pt x="41696" y="0"/>
                </a:lnTo>
                <a:lnTo>
                  <a:pt x="29004" y="0"/>
                </a:lnTo>
                <a:lnTo>
                  <a:pt x="16290" y="0"/>
                </a:lnTo>
                <a:lnTo>
                  <a:pt x="3564" y="0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097910" y="2953257"/>
            <a:ext cx="393827" cy="1705483"/>
          </a:xfrm>
          <a:custGeom>
            <a:avLst/>
            <a:gdLst/>
            <a:ahLst/>
            <a:cxnLst/>
            <a:rect l="l" t="t" r="r" b="b"/>
            <a:pathLst>
              <a:path w="393827" h="1705483">
                <a:moveTo>
                  <a:pt x="0" y="0"/>
                </a:moveTo>
                <a:lnTo>
                  <a:pt x="12700" y="0"/>
                </a:lnTo>
                <a:lnTo>
                  <a:pt x="25400" y="0"/>
                </a:lnTo>
                <a:lnTo>
                  <a:pt x="38100" y="0"/>
                </a:lnTo>
                <a:lnTo>
                  <a:pt x="50800" y="0"/>
                </a:lnTo>
                <a:lnTo>
                  <a:pt x="63500" y="0"/>
                </a:lnTo>
                <a:lnTo>
                  <a:pt x="76200" y="0"/>
                </a:lnTo>
                <a:lnTo>
                  <a:pt x="88900" y="0"/>
                </a:lnTo>
                <a:lnTo>
                  <a:pt x="101600" y="0"/>
                </a:lnTo>
                <a:lnTo>
                  <a:pt x="114300" y="0"/>
                </a:lnTo>
                <a:lnTo>
                  <a:pt x="127000" y="0"/>
                </a:lnTo>
                <a:lnTo>
                  <a:pt x="139700" y="0"/>
                </a:lnTo>
                <a:lnTo>
                  <a:pt x="152400" y="0"/>
                </a:lnTo>
                <a:lnTo>
                  <a:pt x="165100" y="0"/>
                </a:lnTo>
                <a:lnTo>
                  <a:pt x="177800" y="0"/>
                </a:lnTo>
                <a:lnTo>
                  <a:pt x="190500" y="0"/>
                </a:lnTo>
                <a:lnTo>
                  <a:pt x="203200" y="0"/>
                </a:lnTo>
                <a:lnTo>
                  <a:pt x="206121" y="0"/>
                </a:lnTo>
                <a:lnTo>
                  <a:pt x="220636" y="714"/>
                </a:lnTo>
                <a:lnTo>
                  <a:pt x="258662" y="11435"/>
                </a:lnTo>
                <a:lnTo>
                  <a:pt x="288446" y="35021"/>
                </a:lnTo>
                <a:lnTo>
                  <a:pt x="307407" y="65425"/>
                </a:lnTo>
                <a:lnTo>
                  <a:pt x="319652" y="96762"/>
                </a:lnTo>
                <a:lnTo>
                  <a:pt x="330625" y="135938"/>
                </a:lnTo>
                <a:lnTo>
                  <a:pt x="340333" y="182974"/>
                </a:lnTo>
                <a:lnTo>
                  <a:pt x="346285" y="220395"/>
                </a:lnTo>
                <a:lnTo>
                  <a:pt x="350867" y="257000"/>
                </a:lnTo>
                <a:lnTo>
                  <a:pt x="354621" y="295833"/>
                </a:lnTo>
                <a:lnTo>
                  <a:pt x="357546" y="336896"/>
                </a:lnTo>
                <a:lnTo>
                  <a:pt x="359638" y="380187"/>
                </a:lnTo>
                <a:lnTo>
                  <a:pt x="360895" y="425707"/>
                </a:lnTo>
                <a:lnTo>
                  <a:pt x="361315" y="473456"/>
                </a:lnTo>
                <a:lnTo>
                  <a:pt x="361276" y="488041"/>
                </a:lnTo>
                <a:lnTo>
                  <a:pt x="360696" y="530550"/>
                </a:lnTo>
                <a:lnTo>
                  <a:pt x="359426" y="571184"/>
                </a:lnTo>
                <a:lnTo>
                  <a:pt x="357472" y="609946"/>
                </a:lnTo>
                <a:lnTo>
                  <a:pt x="354838" y="646833"/>
                </a:lnTo>
                <a:lnTo>
                  <a:pt x="351532" y="681847"/>
                </a:lnTo>
                <a:lnTo>
                  <a:pt x="347557" y="714988"/>
                </a:lnTo>
                <a:lnTo>
                  <a:pt x="342629" y="748074"/>
                </a:lnTo>
                <a:lnTo>
                  <a:pt x="335079" y="789326"/>
                </a:lnTo>
                <a:lnTo>
                  <a:pt x="326485" y="826738"/>
                </a:lnTo>
                <a:lnTo>
                  <a:pt x="316829" y="860310"/>
                </a:lnTo>
                <a:lnTo>
                  <a:pt x="302679" y="897856"/>
                </a:lnTo>
                <a:lnTo>
                  <a:pt x="283250" y="931277"/>
                </a:lnTo>
                <a:lnTo>
                  <a:pt x="264541" y="952881"/>
                </a:lnTo>
                <a:lnTo>
                  <a:pt x="272102" y="964180"/>
                </a:lnTo>
                <a:lnTo>
                  <a:pt x="278896" y="975479"/>
                </a:lnTo>
                <a:lnTo>
                  <a:pt x="284918" y="986778"/>
                </a:lnTo>
                <a:lnTo>
                  <a:pt x="290163" y="998078"/>
                </a:lnTo>
                <a:lnTo>
                  <a:pt x="294628" y="1009377"/>
                </a:lnTo>
                <a:lnTo>
                  <a:pt x="298767" y="1022456"/>
                </a:lnTo>
                <a:lnTo>
                  <a:pt x="300981" y="1030991"/>
                </a:lnTo>
                <a:lnTo>
                  <a:pt x="303440" y="1041353"/>
                </a:lnTo>
                <a:lnTo>
                  <a:pt x="306140" y="1053545"/>
                </a:lnTo>
                <a:lnTo>
                  <a:pt x="309080" y="1067567"/>
                </a:lnTo>
                <a:lnTo>
                  <a:pt x="312258" y="1083423"/>
                </a:lnTo>
                <a:lnTo>
                  <a:pt x="315672" y="1101114"/>
                </a:lnTo>
                <a:lnTo>
                  <a:pt x="319466" y="1121199"/>
                </a:lnTo>
                <a:lnTo>
                  <a:pt x="322196" y="1136115"/>
                </a:lnTo>
                <a:lnTo>
                  <a:pt x="324674" y="1150157"/>
                </a:lnTo>
                <a:lnTo>
                  <a:pt x="326904" y="1163324"/>
                </a:lnTo>
                <a:lnTo>
                  <a:pt x="328888" y="1175616"/>
                </a:lnTo>
                <a:lnTo>
                  <a:pt x="330629" y="1187034"/>
                </a:lnTo>
                <a:lnTo>
                  <a:pt x="332129" y="1197576"/>
                </a:lnTo>
                <a:lnTo>
                  <a:pt x="333390" y="1207245"/>
                </a:lnTo>
                <a:lnTo>
                  <a:pt x="333883" y="1211326"/>
                </a:lnTo>
                <a:lnTo>
                  <a:pt x="336873" y="1236033"/>
                </a:lnTo>
                <a:lnTo>
                  <a:pt x="339864" y="1260741"/>
                </a:lnTo>
                <a:lnTo>
                  <a:pt x="342855" y="1285449"/>
                </a:lnTo>
                <a:lnTo>
                  <a:pt x="345847" y="1310157"/>
                </a:lnTo>
                <a:lnTo>
                  <a:pt x="348839" y="1334865"/>
                </a:lnTo>
                <a:lnTo>
                  <a:pt x="351831" y="1359573"/>
                </a:lnTo>
                <a:lnTo>
                  <a:pt x="354824" y="1384280"/>
                </a:lnTo>
                <a:lnTo>
                  <a:pt x="357817" y="1408988"/>
                </a:lnTo>
                <a:lnTo>
                  <a:pt x="360812" y="1433696"/>
                </a:lnTo>
                <a:lnTo>
                  <a:pt x="363807" y="1458404"/>
                </a:lnTo>
                <a:lnTo>
                  <a:pt x="366803" y="1483112"/>
                </a:lnTo>
                <a:lnTo>
                  <a:pt x="369800" y="1507820"/>
                </a:lnTo>
                <a:lnTo>
                  <a:pt x="372798" y="1532528"/>
                </a:lnTo>
                <a:lnTo>
                  <a:pt x="375798" y="1557235"/>
                </a:lnTo>
                <a:lnTo>
                  <a:pt x="378799" y="1581943"/>
                </a:lnTo>
                <a:lnTo>
                  <a:pt x="381801" y="1606651"/>
                </a:lnTo>
                <a:lnTo>
                  <a:pt x="384805" y="1631359"/>
                </a:lnTo>
                <a:lnTo>
                  <a:pt x="387810" y="1656067"/>
                </a:lnTo>
                <a:lnTo>
                  <a:pt x="390818" y="1680775"/>
                </a:lnTo>
                <a:lnTo>
                  <a:pt x="393827" y="1705483"/>
                </a:lnTo>
                <a:lnTo>
                  <a:pt x="381126" y="1705483"/>
                </a:lnTo>
                <a:lnTo>
                  <a:pt x="368427" y="1705483"/>
                </a:lnTo>
                <a:lnTo>
                  <a:pt x="355727" y="1705483"/>
                </a:lnTo>
                <a:lnTo>
                  <a:pt x="343027" y="1705483"/>
                </a:lnTo>
                <a:lnTo>
                  <a:pt x="330327" y="1705483"/>
                </a:lnTo>
                <a:lnTo>
                  <a:pt x="317627" y="1705483"/>
                </a:lnTo>
                <a:lnTo>
                  <a:pt x="304927" y="1705483"/>
                </a:lnTo>
                <a:lnTo>
                  <a:pt x="292227" y="1705483"/>
                </a:lnTo>
                <a:lnTo>
                  <a:pt x="279527" y="1705483"/>
                </a:lnTo>
                <a:lnTo>
                  <a:pt x="266827" y="1705483"/>
                </a:lnTo>
                <a:lnTo>
                  <a:pt x="254000" y="1705483"/>
                </a:lnTo>
                <a:lnTo>
                  <a:pt x="250686" y="1679423"/>
                </a:lnTo>
                <a:lnTo>
                  <a:pt x="247374" y="1653365"/>
                </a:lnTo>
                <a:lnTo>
                  <a:pt x="244063" y="1627309"/>
                </a:lnTo>
                <a:lnTo>
                  <a:pt x="240754" y="1601254"/>
                </a:lnTo>
                <a:lnTo>
                  <a:pt x="237446" y="1575200"/>
                </a:lnTo>
                <a:lnTo>
                  <a:pt x="234139" y="1549148"/>
                </a:lnTo>
                <a:lnTo>
                  <a:pt x="230832" y="1523095"/>
                </a:lnTo>
                <a:lnTo>
                  <a:pt x="227527" y="1497044"/>
                </a:lnTo>
                <a:lnTo>
                  <a:pt x="224221" y="1470993"/>
                </a:lnTo>
                <a:lnTo>
                  <a:pt x="220916" y="1444942"/>
                </a:lnTo>
                <a:lnTo>
                  <a:pt x="217611" y="1418891"/>
                </a:lnTo>
                <a:lnTo>
                  <a:pt x="214305" y="1392840"/>
                </a:lnTo>
                <a:lnTo>
                  <a:pt x="211000" y="1366789"/>
                </a:lnTo>
                <a:lnTo>
                  <a:pt x="207693" y="1340736"/>
                </a:lnTo>
                <a:lnTo>
                  <a:pt x="204386" y="1314684"/>
                </a:lnTo>
                <a:lnTo>
                  <a:pt x="201078" y="1288630"/>
                </a:lnTo>
                <a:lnTo>
                  <a:pt x="197769" y="1262575"/>
                </a:lnTo>
                <a:lnTo>
                  <a:pt x="194458" y="1236519"/>
                </a:lnTo>
                <a:lnTo>
                  <a:pt x="191146" y="1210461"/>
                </a:lnTo>
                <a:lnTo>
                  <a:pt x="187833" y="1184402"/>
                </a:lnTo>
                <a:lnTo>
                  <a:pt x="185467" y="1165758"/>
                </a:lnTo>
                <a:lnTo>
                  <a:pt x="183155" y="1148404"/>
                </a:lnTo>
                <a:lnTo>
                  <a:pt x="180896" y="1132340"/>
                </a:lnTo>
                <a:lnTo>
                  <a:pt x="178688" y="1117564"/>
                </a:lnTo>
                <a:lnTo>
                  <a:pt x="176531" y="1104075"/>
                </a:lnTo>
                <a:lnTo>
                  <a:pt x="174421" y="1091874"/>
                </a:lnTo>
                <a:lnTo>
                  <a:pt x="172359" y="1080959"/>
                </a:lnTo>
                <a:lnTo>
                  <a:pt x="170343" y="1071330"/>
                </a:lnTo>
                <a:lnTo>
                  <a:pt x="168372" y="1062986"/>
                </a:lnTo>
                <a:lnTo>
                  <a:pt x="166444" y="1055926"/>
                </a:lnTo>
                <a:lnTo>
                  <a:pt x="158435" y="1035275"/>
                </a:lnTo>
                <a:lnTo>
                  <a:pt x="150907" y="1022835"/>
                </a:lnTo>
                <a:lnTo>
                  <a:pt x="142910" y="1015522"/>
                </a:lnTo>
                <a:lnTo>
                  <a:pt x="135128" y="1013333"/>
                </a:lnTo>
                <a:lnTo>
                  <a:pt x="131572" y="1013333"/>
                </a:lnTo>
                <a:lnTo>
                  <a:pt x="127889" y="1013333"/>
                </a:lnTo>
                <a:lnTo>
                  <a:pt x="124206" y="1013333"/>
                </a:lnTo>
                <a:lnTo>
                  <a:pt x="124206" y="1047946"/>
                </a:lnTo>
                <a:lnTo>
                  <a:pt x="124206" y="1082560"/>
                </a:lnTo>
                <a:lnTo>
                  <a:pt x="124206" y="1117174"/>
                </a:lnTo>
                <a:lnTo>
                  <a:pt x="124206" y="1151787"/>
                </a:lnTo>
                <a:lnTo>
                  <a:pt x="124206" y="1186400"/>
                </a:lnTo>
                <a:lnTo>
                  <a:pt x="124205" y="1221012"/>
                </a:lnTo>
                <a:lnTo>
                  <a:pt x="124206" y="1255624"/>
                </a:lnTo>
                <a:lnTo>
                  <a:pt x="124206" y="1290235"/>
                </a:lnTo>
                <a:lnTo>
                  <a:pt x="124206" y="1324846"/>
                </a:lnTo>
                <a:lnTo>
                  <a:pt x="124206" y="1359455"/>
                </a:lnTo>
                <a:lnTo>
                  <a:pt x="124206" y="1394064"/>
                </a:lnTo>
                <a:lnTo>
                  <a:pt x="124206" y="1428671"/>
                </a:lnTo>
                <a:lnTo>
                  <a:pt x="124206" y="1463278"/>
                </a:lnTo>
                <a:lnTo>
                  <a:pt x="124206" y="1497883"/>
                </a:lnTo>
                <a:lnTo>
                  <a:pt x="124206" y="1532487"/>
                </a:lnTo>
                <a:lnTo>
                  <a:pt x="124206" y="1567089"/>
                </a:lnTo>
                <a:lnTo>
                  <a:pt x="124206" y="1601690"/>
                </a:lnTo>
                <a:lnTo>
                  <a:pt x="124206" y="1636289"/>
                </a:lnTo>
                <a:lnTo>
                  <a:pt x="124206" y="1670887"/>
                </a:lnTo>
                <a:lnTo>
                  <a:pt x="124206" y="1705483"/>
                </a:lnTo>
                <a:lnTo>
                  <a:pt x="111506" y="1705483"/>
                </a:lnTo>
                <a:lnTo>
                  <a:pt x="98806" y="1705483"/>
                </a:lnTo>
                <a:lnTo>
                  <a:pt x="86106" y="1705483"/>
                </a:lnTo>
                <a:lnTo>
                  <a:pt x="73406" y="1705483"/>
                </a:lnTo>
                <a:lnTo>
                  <a:pt x="60706" y="1705483"/>
                </a:lnTo>
                <a:lnTo>
                  <a:pt x="48006" y="1705483"/>
                </a:lnTo>
                <a:lnTo>
                  <a:pt x="35306" y="1705483"/>
                </a:lnTo>
                <a:lnTo>
                  <a:pt x="22606" y="1705483"/>
                </a:lnTo>
                <a:lnTo>
                  <a:pt x="9906" y="1705483"/>
                </a:lnTo>
                <a:lnTo>
                  <a:pt x="0" y="1705483"/>
                </a:lnTo>
                <a:lnTo>
                  <a:pt x="0" y="1620215"/>
                </a:lnTo>
                <a:lnTo>
                  <a:pt x="0" y="1534947"/>
                </a:lnTo>
                <a:lnTo>
                  <a:pt x="0" y="1449679"/>
                </a:lnTo>
                <a:lnTo>
                  <a:pt x="0" y="1364410"/>
                </a:lnTo>
                <a:lnTo>
                  <a:pt x="0" y="1279142"/>
                </a:lnTo>
                <a:lnTo>
                  <a:pt x="0" y="1193872"/>
                </a:lnTo>
                <a:lnTo>
                  <a:pt x="0" y="1108602"/>
                </a:lnTo>
                <a:lnTo>
                  <a:pt x="0" y="1023332"/>
                </a:lnTo>
                <a:lnTo>
                  <a:pt x="0" y="938061"/>
                </a:lnTo>
                <a:lnTo>
                  <a:pt x="0" y="852789"/>
                </a:lnTo>
                <a:lnTo>
                  <a:pt x="0" y="767516"/>
                </a:lnTo>
                <a:lnTo>
                  <a:pt x="0" y="682241"/>
                </a:lnTo>
                <a:lnTo>
                  <a:pt x="0" y="596966"/>
                </a:lnTo>
                <a:lnTo>
                  <a:pt x="0" y="511690"/>
                </a:lnTo>
                <a:lnTo>
                  <a:pt x="0" y="426412"/>
                </a:lnTo>
                <a:lnTo>
                  <a:pt x="0" y="341133"/>
                </a:lnTo>
                <a:lnTo>
                  <a:pt x="0" y="255852"/>
                </a:lnTo>
                <a:lnTo>
                  <a:pt x="0" y="170570"/>
                </a:lnTo>
                <a:lnTo>
                  <a:pt x="0" y="8528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20865" y="2953257"/>
            <a:ext cx="383159" cy="1705483"/>
          </a:xfrm>
          <a:custGeom>
            <a:avLst/>
            <a:gdLst/>
            <a:ahLst/>
            <a:cxnLst/>
            <a:rect l="l" t="t" r="r" b="b"/>
            <a:pathLst>
              <a:path w="383159" h="1705483">
                <a:moveTo>
                  <a:pt x="0" y="0"/>
                </a:moveTo>
                <a:lnTo>
                  <a:pt x="12709" y="0"/>
                </a:lnTo>
                <a:lnTo>
                  <a:pt x="25412" y="0"/>
                </a:lnTo>
                <a:lnTo>
                  <a:pt x="38110" y="0"/>
                </a:lnTo>
                <a:lnTo>
                  <a:pt x="50805" y="0"/>
                </a:lnTo>
                <a:lnTo>
                  <a:pt x="63499" y="0"/>
                </a:lnTo>
                <a:lnTo>
                  <a:pt x="76193" y="0"/>
                </a:lnTo>
                <a:lnTo>
                  <a:pt x="88888" y="0"/>
                </a:lnTo>
                <a:lnTo>
                  <a:pt x="101588" y="0"/>
                </a:lnTo>
                <a:lnTo>
                  <a:pt x="114292" y="0"/>
                </a:lnTo>
                <a:lnTo>
                  <a:pt x="123698" y="0"/>
                </a:lnTo>
                <a:lnTo>
                  <a:pt x="123698" y="29833"/>
                </a:lnTo>
                <a:lnTo>
                  <a:pt x="123698" y="59668"/>
                </a:lnTo>
                <a:lnTo>
                  <a:pt x="123698" y="89504"/>
                </a:lnTo>
                <a:lnTo>
                  <a:pt x="123698" y="119342"/>
                </a:lnTo>
                <a:lnTo>
                  <a:pt x="123698" y="149181"/>
                </a:lnTo>
                <a:lnTo>
                  <a:pt x="123698" y="179021"/>
                </a:lnTo>
                <a:lnTo>
                  <a:pt x="123698" y="208861"/>
                </a:lnTo>
                <a:lnTo>
                  <a:pt x="123698" y="238703"/>
                </a:lnTo>
                <a:lnTo>
                  <a:pt x="123698" y="268544"/>
                </a:lnTo>
                <a:lnTo>
                  <a:pt x="123698" y="298386"/>
                </a:lnTo>
                <a:lnTo>
                  <a:pt x="123698" y="328228"/>
                </a:lnTo>
                <a:lnTo>
                  <a:pt x="123698" y="358069"/>
                </a:lnTo>
                <a:lnTo>
                  <a:pt x="123698" y="387911"/>
                </a:lnTo>
                <a:lnTo>
                  <a:pt x="123698" y="417751"/>
                </a:lnTo>
                <a:lnTo>
                  <a:pt x="123698" y="447591"/>
                </a:lnTo>
                <a:lnTo>
                  <a:pt x="123698" y="477430"/>
                </a:lnTo>
                <a:lnTo>
                  <a:pt x="123698" y="507268"/>
                </a:lnTo>
                <a:lnTo>
                  <a:pt x="123698" y="537104"/>
                </a:lnTo>
                <a:lnTo>
                  <a:pt x="123698" y="566939"/>
                </a:lnTo>
                <a:lnTo>
                  <a:pt x="123698" y="596773"/>
                </a:lnTo>
                <a:lnTo>
                  <a:pt x="136398" y="596773"/>
                </a:lnTo>
                <a:lnTo>
                  <a:pt x="149098" y="596773"/>
                </a:lnTo>
                <a:lnTo>
                  <a:pt x="161798" y="596773"/>
                </a:lnTo>
                <a:lnTo>
                  <a:pt x="174498" y="596773"/>
                </a:lnTo>
                <a:lnTo>
                  <a:pt x="187198" y="596773"/>
                </a:lnTo>
                <a:lnTo>
                  <a:pt x="199898" y="596773"/>
                </a:lnTo>
                <a:lnTo>
                  <a:pt x="212598" y="596773"/>
                </a:lnTo>
                <a:lnTo>
                  <a:pt x="225298" y="596773"/>
                </a:lnTo>
                <a:lnTo>
                  <a:pt x="237998" y="596773"/>
                </a:lnTo>
                <a:lnTo>
                  <a:pt x="250698" y="596773"/>
                </a:lnTo>
                <a:lnTo>
                  <a:pt x="258953" y="596773"/>
                </a:lnTo>
                <a:lnTo>
                  <a:pt x="258953" y="566939"/>
                </a:lnTo>
                <a:lnTo>
                  <a:pt x="258953" y="537104"/>
                </a:lnTo>
                <a:lnTo>
                  <a:pt x="258952" y="507268"/>
                </a:lnTo>
                <a:lnTo>
                  <a:pt x="258953" y="477430"/>
                </a:lnTo>
                <a:lnTo>
                  <a:pt x="258953" y="447591"/>
                </a:lnTo>
                <a:lnTo>
                  <a:pt x="258952" y="417751"/>
                </a:lnTo>
                <a:lnTo>
                  <a:pt x="258953" y="387911"/>
                </a:lnTo>
                <a:lnTo>
                  <a:pt x="258953" y="358069"/>
                </a:lnTo>
                <a:lnTo>
                  <a:pt x="258953" y="328228"/>
                </a:lnTo>
                <a:lnTo>
                  <a:pt x="258953" y="298386"/>
                </a:lnTo>
                <a:lnTo>
                  <a:pt x="258953" y="268544"/>
                </a:lnTo>
                <a:lnTo>
                  <a:pt x="258953" y="0"/>
                </a:lnTo>
                <a:lnTo>
                  <a:pt x="271653" y="0"/>
                </a:lnTo>
                <a:lnTo>
                  <a:pt x="284353" y="0"/>
                </a:lnTo>
                <a:lnTo>
                  <a:pt x="297052" y="0"/>
                </a:lnTo>
                <a:lnTo>
                  <a:pt x="309753" y="0"/>
                </a:lnTo>
                <a:lnTo>
                  <a:pt x="322452" y="0"/>
                </a:lnTo>
                <a:lnTo>
                  <a:pt x="335153" y="0"/>
                </a:lnTo>
                <a:lnTo>
                  <a:pt x="347853" y="0"/>
                </a:lnTo>
                <a:lnTo>
                  <a:pt x="360553" y="0"/>
                </a:lnTo>
                <a:lnTo>
                  <a:pt x="373253" y="0"/>
                </a:lnTo>
                <a:lnTo>
                  <a:pt x="383159" y="0"/>
                </a:lnTo>
                <a:lnTo>
                  <a:pt x="383159" y="85285"/>
                </a:lnTo>
                <a:lnTo>
                  <a:pt x="383159" y="170570"/>
                </a:lnTo>
                <a:lnTo>
                  <a:pt x="383159" y="255852"/>
                </a:lnTo>
                <a:lnTo>
                  <a:pt x="383159" y="341133"/>
                </a:lnTo>
                <a:lnTo>
                  <a:pt x="383159" y="426412"/>
                </a:lnTo>
                <a:lnTo>
                  <a:pt x="383158" y="511690"/>
                </a:lnTo>
                <a:lnTo>
                  <a:pt x="383159" y="596966"/>
                </a:lnTo>
                <a:lnTo>
                  <a:pt x="383159" y="682241"/>
                </a:lnTo>
                <a:lnTo>
                  <a:pt x="383159" y="767516"/>
                </a:lnTo>
                <a:lnTo>
                  <a:pt x="383158" y="852789"/>
                </a:lnTo>
                <a:lnTo>
                  <a:pt x="383159" y="938061"/>
                </a:lnTo>
                <a:lnTo>
                  <a:pt x="383159" y="1364410"/>
                </a:lnTo>
                <a:lnTo>
                  <a:pt x="383159" y="1449679"/>
                </a:lnTo>
                <a:lnTo>
                  <a:pt x="383159" y="1534947"/>
                </a:lnTo>
                <a:lnTo>
                  <a:pt x="383159" y="1620215"/>
                </a:lnTo>
                <a:lnTo>
                  <a:pt x="383159" y="1705483"/>
                </a:lnTo>
                <a:lnTo>
                  <a:pt x="370459" y="1705483"/>
                </a:lnTo>
                <a:lnTo>
                  <a:pt x="357759" y="1705483"/>
                </a:lnTo>
                <a:lnTo>
                  <a:pt x="345058" y="1705483"/>
                </a:lnTo>
                <a:lnTo>
                  <a:pt x="332359" y="1705483"/>
                </a:lnTo>
                <a:lnTo>
                  <a:pt x="319659" y="1705483"/>
                </a:lnTo>
                <a:lnTo>
                  <a:pt x="306959" y="1705483"/>
                </a:lnTo>
                <a:lnTo>
                  <a:pt x="294259" y="1705483"/>
                </a:lnTo>
                <a:lnTo>
                  <a:pt x="281559" y="1705483"/>
                </a:lnTo>
                <a:lnTo>
                  <a:pt x="268859" y="1705483"/>
                </a:lnTo>
                <a:lnTo>
                  <a:pt x="258953" y="1705483"/>
                </a:lnTo>
                <a:lnTo>
                  <a:pt x="258953" y="1671001"/>
                </a:lnTo>
                <a:lnTo>
                  <a:pt x="258953" y="1636518"/>
                </a:lnTo>
                <a:lnTo>
                  <a:pt x="258952" y="1602033"/>
                </a:lnTo>
                <a:lnTo>
                  <a:pt x="258953" y="1567546"/>
                </a:lnTo>
                <a:lnTo>
                  <a:pt x="258953" y="1533058"/>
                </a:lnTo>
                <a:lnTo>
                  <a:pt x="258952" y="1498569"/>
                </a:lnTo>
                <a:lnTo>
                  <a:pt x="258953" y="1464078"/>
                </a:lnTo>
                <a:lnTo>
                  <a:pt x="258953" y="1429586"/>
                </a:lnTo>
                <a:lnTo>
                  <a:pt x="258953" y="1395092"/>
                </a:lnTo>
                <a:lnTo>
                  <a:pt x="258953" y="1360598"/>
                </a:lnTo>
                <a:lnTo>
                  <a:pt x="258953" y="1326103"/>
                </a:lnTo>
                <a:lnTo>
                  <a:pt x="258953" y="1015619"/>
                </a:lnTo>
                <a:lnTo>
                  <a:pt x="246253" y="1015619"/>
                </a:lnTo>
                <a:lnTo>
                  <a:pt x="233553" y="1015619"/>
                </a:lnTo>
                <a:lnTo>
                  <a:pt x="220853" y="1015619"/>
                </a:lnTo>
                <a:lnTo>
                  <a:pt x="208153" y="1015619"/>
                </a:lnTo>
                <a:lnTo>
                  <a:pt x="195452" y="1015619"/>
                </a:lnTo>
                <a:lnTo>
                  <a:pt x="182753" y="1015619"/>
                </a:lnTo>
                <a:lnTo>
                  <a:pt x="170053" y="1015619"/>
                </a:lnTo>
                <a:lnTo>
                  <a:pt x="157353" y="1015619"/>
                </a:lnTo>
                <a:lnTo>
                  <a:pt x="144653" y="1015619"/>
                </a:lnTo>
                <a:lnTo>
                  <a:pt x="131953" y="1015619"/>
                </a:lnTo>
                <a:lnTo>
                  <a:pt x="123698" y="1015619"/>
                </a:lnTo>
                <a:lnTo>
                  <a:pt x="123698" y="1050118"/>
                </a:lnTo>
                <a:lnTo>
                  <a:pt x="123698" y="1084617"/>
                </a:lnTo>
                <a:lnTo>
                  <a:pt x="123698" y="1119117"/>
                </a:lnTo>
                <a:lnTo>
                  <a:pt x="123698" y="1153616"/>
                </a:lnTo>
                <a:lnTo>
                  <a:pt x="123698" y="1188114"/>
                </a:lnTo>
                <a:lnTo>
                  <a:pt x="123698" y="1222612"/>
                </a:lnTo>
                <a:lnTo>
                  <a:pt x="123698" y="1257110"/>
                </a:lnTo>
                <a:lnTo>
                  <a:pt x="123698" y="1291607"/>
                </a:lnTo>
                <a:lnTo>
                  <a:pt x="123698" y="1326103"/>
                </a:lnTo>
                <a:lnTo>
                  <a:pt x="123698" y="1360598"/>
                </a:lnTo>
                <a:lnTo>
                  <a:pt x="123698" y="1395092"/>
                </a:lnTo>
                <a:lnTo>
                  <a:pt x="123698" y="1429586"/>
                </a:lnTo>
                <a:lnTo>
                  <a:pt x="123698" y="1464078"/>
                </a:lnTo>
                <a:lnTo>
                  <a:pt x="123698" y="1498569"/>
                </a:lnTo>
                <a:lnTo>
                  <a:pt x="123698" y="1533058"/>
                </a:lnTo>
                <a:lnTo>
                  <a:pt x="123698" y="1567546"/>
                </a:lnTo>
                <a:lnTo>
                  <a:pt x="123698" y="1602033"/>
                </a:lnTo>
                <a:lnTo>
                  <a:pt x="123698" y="1636518"/>
                </a:lnTo>
                <a:lnTo>
                  <a:pt x="123698" y="1671001"/>
                </a:lnTo>
                <a:lnTo>
                  <a:pt x="123698" y="1705483"/>
                </a:lnTo>
                <a:lnTo>
                  <a:pt x="110988" y="1705483"/>
                </a:lnTo>
                <a:lnTo>
                  <a:pt x="98285" y="1705483"/>
                </a:lnTo>
                <a:lnTo>
                  <a:pt x="85587" y="1705483"/>
                </a:lnTo>
                <a:lnTo>
                  <a:pt x="72892" y="1705483"/>
                </a:lnTo>
                <a:lnTo>
                  <a:pt x="60198" y="1705483"/>
                </a:lnTo>
                <a:lnTo>
                  <a:pt x="47504" y="1705483"/>
                </a:lnTo>
                <a:lnTo>
                  <a:pt x="34809" y="1705483"/>
                </a:lnTo>
                <a:lnTo>
                  <a:pt x="22109" y="1705483"/>
                </a:lnTo>
                <a:lnTo>
                  <a:pt x="9405" y="1705483"/>
                </a:lnTo>
                <a:lnTo>
                  <a:pt x="0" y="1705483"/>
                </a:lnTo>
                <a:lnTo>
                  <a:pt x="0" y="1620215"/>
                </a:lnTo>
                <a:lnTo>
                  <a:pt x="0" y="1534947"/>
                </a:lnTo>
                <a:lnTo>
                  <a:pt x="0" y="1449679"/>
                </a:lnTo>
                <a:lnTo>
                  <a:pt x="0" y="1364410"/>
                </a:lnTo>
                <a:lnTo>
                  <a:pt x="0" y="1279142"/>
                </a:lnTo>
                <a:lnTo>
                  <a:pt x="0" y="1193872"/>
                </a:lnTo>
                <a:lnTo>
                  <a:pt x="0" y="1108602"/>
                </a:lnTo>
                <a:lnTo>
                  <a:pt x="0" y="1023332"/>
                </a:lnTo>
                <a:lnTo>
                  <a:pt x="0" y="938061"/>
                </a:lnTo>
                <a:lnTo>
                  <a:pt x="0" y="852789"/>
                </a:lnTo>
                <a:lnTo>
                  <a:pt x="0" y="767516"/>
                </a:lnTo>
                <a:lnTo>
                  <a:pt x="0" y="682241"/>
                </a:lnTo>
                <a:lnTo>
                  <a:pt x="0" y="596966"/>
                </a:lnTo>
                <a:lnTo>
                  <a:pt x="0" y="511690"/>
                </a:lnTo>
                <a:lnTo>
                  <a:pt x="0" y="426412"/>
                </a:lnTo>
                <a:lnTo>
                  <a:pt x="0" y="341133"/>
                </a:lnTo>
                <a:lnTo>
                  <a:pt x="0" y="255852"/>
                </a:lnTo>
                <a:lnTo>
                  <a:pt x="0" y="170570"/>
                </a:lnTo>
                <a:lnTo>
                  <a:pt x="0" y="8528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207124" y="2953257"/>
            <a:ext cx="123952" cy="1705483"/>
          </a:xfrm>
          <a:custGeom>
            <a:avLst/>
            <a:gdLst/>
            <a:ahLst/>
            <a:cxnLst/>
            <a:rect l="l" t="t" r="r" b="b"/>
            <a:pathLst>
              <a:path w="123952" h="1705483">
                <a:moveTo>
                  <a:pt x="0" y="0"/>
                </a:moveTo>
                <a:lnTo>
                  <a:pt x="12690" y="0"/>
                </a:lnTo>
                <a:lnTo>
                  <a:pt x="25387" y="0"/>
                </a:lnTo>
                <a:lnTo>
                  <a:pt x="38089" y="0"/>
                </a:lnTo>
                <a:lnTo>
                  <a:pt x="50794" y="0"/>
                </a:lnTo>
                <a:lnTo>
                  <a:pt x="63500" y="0"/>
                </a:lnTo>
                <a:lnTo>
                  <a:pt x="76206" y="0"/>
                </a:lnTo>
                <a:lnTo>
                  <a:pt x="88911" y="0"/>
                </a:lnTo>
                <a:lnTo>
                  <a:pt x="101612" y="0"/>
                </a:lnTo>
                <a:lnTo>
                  <a:pt x="114307" y="0"/>
                </a:lnTo>
                <a:lnTo>
                  <a:pt x="123952" y="0"/>
                </a:lnTo>
                <a:lnTo>
                  <a:pt x="123952" y="85285"/>
                </a:lnTo>
                <a:lnTo>
                  <a:pt x="123952" y="170570"/>
                </a:lnTo>
                <a:lnTo>
                  <a:pt x="123952" y="255852"/>
                </a:lnTo>
                <a:lnTo>
                  <a:pt x="123952" y="341133"/>
                </a:lnTo>
                <a:lnTo>
                  <a:pt x="123952" y="426412"/>
                </a:lnTo>
                <a:lnTo>
                  <a:pt x="123951" y="511690"/>
                </a:lnTo>
                <a:lnTo>
                  <a:pt x="123952" y="596966"/>
                </a:lnTo>
                <a:lnTo>
                  <a:pt x="123952" y="682241"/>
                </a:lnTo>
                <a:lnTo>
                  <a:pt x="123952" y="767516"/>
                </a:lnTo>
                <a:lnTo>
                  <a:pt x="123951" y="852789"/>
                </a:lnTo>
                <a:lnTo>
                  <a:pt x="123952" y="938061"/>
                </a:lnTo>
                <a:lnTo>
                  <a:pt x="123952" y="1023332"/>
                </a:lnTo>
                <a:lnTo>
                  <a:pt x="123952" y="1108602"/>
                </a:lnTo>
                <a:lnTo>
                  <a:pt x="123952" y="1193872"/>
                </a:lnTo>
                <a:lnTo>
                  <a:pt x="123952" y="1279142"/>
                </a:lnTo>
                <a:lnTo>
                  <a:pt x="123952" y="1364410"/>
                </a:lnTo>
                <a:lnTo>
                  <a:pt x="123952" y="1449679"/>
                </a:lnTo>
                <a:lnTo>
                  <a:pt x="123952" y="1534947"/>
                </a:lnTo>
                <a:lnTo>
                  <a:pt x="123952" y="1620215"/>
                </a:lnTo>
                <a:lnTo>
                  <a:pt x="123952" y="1705483"/>
                </a:lnTo>
                <a:lnTo>
                  <a:pt x="111261" y="1705483"/>
                </a:lnTo>
                <a:lnTo>
                  <a:pt x="98564" y="1705483"/>
                </a:lnTo>
                <a:lnTo>
                  <a:pt x="85862" y="1705483"/>
                </a:lnTo>
                <a:lnTo>
                  <a:pt x="73157" y="1705483"/>
                </a:lnTo>
                <a:lnTo>
                  <a:pt x="60451" y="1705483"/>
                </a:lnTo>
                <a:lnTo>
                  <a:pt x="47745" y="1705483"/>
                </a:lnTo>
                <a:lnTo>
                  <a:pt x="35040" y="1705483"/>
                </a:lnTo>
                <a:lnTo>
                  <a:pt x="22339" y="1705483"/>
                </a:lnTo>
                <a:lnTo>
                  <a:pt x="9644" y="1705483"/>
                </a:lnTo>
                <a:lnTo>
                  <a:pt x="0" y="1705483"/>
                </a:lnTo>
                <a:lnTo>
                  <a:pt x="0" y="1620215"/>
                </a:lnTo>
                <a:lnTo>
                  <a:pt x="0" y="1534947"/>
                </a:lnTo>
                <a:lnTo>
                  <a:pt x="0" y="1449679"/>
                </a:lnTo>
                <a:lnTo>
                  <a:pt x="0" y="1364410"/>
                </a:lnTo>
                <a:lnTo>
                  <a:pt x="0" y="1279142"/>
                </a:lnTo>
                <a:lnTo>
                  <a:pt x="0" y="1193872"/>
                </a:lnTo>
                <a:lnTo>
                  <a:pt x="0" y="1108602"/>
                </a:lnTo>
                <a:lnTo>
                  <a:pt x="0" y="1023332"/>
                </a:lnTo>
                <a:lnTo>
                  <a:pt x="0" y="938061"/>
                </a:lnTo>
                <a:lnTo>
                  <a:pt x="0" y="852789"/>
                </a:lnTo>
                <a:lnTo>
                  <a:pt x="0" y="767516"/>
                </a:lnTo>
                <a:lnTo>
                  <a:pt x="0" y="682241"/>
                </a:lnTo>
                <a:lnTo>
                  <a:pt x="0" y="596966"/>
                </a:lnTo>
                <a:lnTo>
                  <a:pt x="0" y="511690"/>
                </a:lnTo>
                <a:lnTo>
                  <a:pt x="0" y="426412"/>
                </a:lnTo>
                <a:lnTo>
                  <a:pt x="0" y="341133"/>
                </a:lnTo>
                <a:lnTo>
                  <a:pt x="0" y="255852"/>
                </a:lnTo>
                <a:lnTo>
                  <a:pt x="0" y="170570"/>
                </a:lnTo>
                <a:lnTo>
                  <a:pt x="0" y="8528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747388" y="2953257"/>
            <a:ext cx="450342" cy="1705483"/>
          </a:xfrm>
          <a:custGeom>
            <a:avLst/>
            <a:gdLst/>
            <a:ahLst/>
            <a:cxnLst/>
            <a:rect l="l" t="t" r="r" b="b"/>
            <a:pathLst>
              <a:path w="450342" h="1705483">
                <a:moveTo>
                  <a:pt x="0" y="0"/>
                </a:moveTo>
                <a:lnTo>
                  <a:pt x="12700" y="0"/>
                </a:lnTo>
                <a:lnTo>
                  <a:pt x="25400" y="0"/>
                </a:lnTo>
                <a:lnTo>
                  <a:pt x="38100" y="0"/>
                </a:lnTo>
                <a:lnTo>
                  <a:pt x="50800" y="0"/>
                </a:lnTo>
                <a:lnTo>
                  <a:pt x="63500" y="0"/>
                </a:lnTo>
                <a:lnTo>
                  <a:pt x="76200" y="0"/>
                </a:lnTo>
                <a:lnTo>
                  <a:pt x="88900" y="0"/>
                </a:lnTo>
                <a:lnTo>
                  <a:pt x="101600" y="0"/>
                </a:lnTo>
                <a:lnTo>
                  <a:pt x="114300" y="0"/>
                </a:lnTo>
                <a:lnTo>
                  <a:pt x="127000" y="0"/>
                </a:lnTo>
                <a:lnTo>
                  <a:pt x="139700" y="0"/>
                </a:lnTo>
                <a:lnTo>
                  <a:pt x="152400" y="0"/>
                </a:lnTo>
                <a:lnTo>
                  <a:pt x="162687" y="0"/>
                </a:lnTo>
                <a:lnTo>
                  <a:pt x="165830" y="51892"/>
                </a:lnTo>
                <a:lnTo>
                  <a:pt x="168973" y="103784"/>
                </a:lnTo>
                <a:lnTo>
                  <a:pt x="172116" y="155676"/>
                </a:lnTo>
                <a:lnTo>
                  <a:pt x="175258" y="207567"/>
                </a:lnTo>
                <a:lnTo>
                  <a:pt x="178401" y="259459"/>
                </a:lnTo>
                <a:lnTo>
                  <a:pt x="181543" y="311349"/>
                </a:lnTo>
                <a:lnTo>
                  <a:pt x="184684" y="363239"/>
                </a:lnTo>
                <a:lnTo>
                  <a:pt x="187824" y="415129"/>
                </a:lnTo>
                <a:lnTo>
                  <a:pt x="190964" y="467018"/>
                </a:lnTo>
                <a:lnTo>
                  <a:pt x="194103" y="518906"/>
                </a:lnTo>
                <a:lnTo>
                  <a:pt x="197241" y="570793"/>
                </a:lnTo>
                <a:lnTo>
                  <a:pt x="200378" y="622678"/>
                </a:lnTo>
                <a:lnTo>
                  <a:pt x="203514" y="674563"/>
                </a:lnTo>
                <a:lnTo>
                  <a:pt x="206648" y="726447"/>
                </a:lnTo>
                <a:lnTo>
                  <a:pt x="209782" y="778329"/>
                </a:lnTo>
                <a:lnTo>
                  <a:pt x="212913" y="830210"/>
                </a:lnTo>
                <a:lnTo>
                  <a:pt x="216044" y="882089"/>
                </a:lnTo>
                <a:lnTo>
                  <a:pt x="219172" y="933967"/>
                </a:lnTo>
                <a:lnTo>
                  <a:pt x="222299" y="985842"/>
                </a:lnTo>
                <a:lnTo>
                  <a:pt x="225425" y="1037717"/>
                </a:lnTo>
                <a:lnTo>
                  <a:pt x="228548" y="985842"/>
                </a:lnTo>
                <a:lnTo>
                  <a:pt x="231669" y="933967"/>
                </a:lnTo>
                <a:lnTo>
                  <a:pt x="234789" y="882089"/>
                </a:lnTo>
                <a:lnTo>
                  <a:pt x="237908" y="830210"/>
                </a:lnTo>
                <a:lnTo>
                  <a:pt x="241026" y="778329"/>
                </a:lnTo>
                <a:lnTo>
                  <a:pt x="244142" y="726447"/>
                </a:lnTo>
                <a:lnTo>
                  <a:pt x="247258" y="674563"/>
                </a:lnTo>
                <a:lnTo>
                  <a:pt x="250373" y="622678"/>
                </a:lnTo>
                <a:lnTo>
                  <a:pt x="253488" y="570793"/>
                </a:lnTo>
                <a:lnTo>
                  <a:pt x="256603" y="518906"/>
                </a:lnTo>
                <a:lnTo>
                  <a:pt x="259718" y="467018"/>
                </a:lnTo>
                <a:lnTo>
                  <a:pt x="262833" y="415129"/>
                </a:lnTo>
                <a:lnTo>
                  <a:pt x="265948" y="363239"/>
                </a:lnTo>
                <a:lnTo>
                  <a:pt x="269064" y="311349"/>
                </a:lnTo>
                <a:lnTo>
                  <a:pt x="272180" y="259459"/>
                </a:lnTo>
                <a:lnTo>
                  <a:pt x="275298" y="207567"/>
                </a:lnTo>
                <a:lnTo>
                  <a:pt x="278417" y="155676"/>
                </a:lnTo>
                <a:lnTo>
                  <a:pt x="281537" y="103784"/>
                </a:lnTo>
                <a:lnTo>
                  <a:pt x="284658" y="51892"/>
                </a:lnTo>
                <a:lnTo>
                  <a:pt x="287782" y="0"/>
                </a:lnTo>
                <a:lnTo>
                  <a:pt x="300464" y="0"/>
                </a:lnTo>
                <a:lnTo>
                  <a:pt x="313151" y="0"/>
                </a:lnTo>
                <a:lnTo>
                  <a:pt x="325841" y="0"/>
                </a:lnTo>
                <a:lnTo>
                  <a:pt x="338535" y="0"/>
                </a:lnTo>
                <a:lnTo>
                  <a:pt x="351233" y="0"/>
                </a:lnTo>
                <a:lnTo>
                  <a:pt x="363933" y="0"/>
                </a:lnTo>
                <a:lnTo>
                  <a:pt x="376636" y="0"/>
                </a:lnTo>
                <a:lnTo>
                  <a:pt x="389341" y="0"/>
                </a:lnTo>
                <a:lnTo>
                  <a:pt x="402047" y="0"/>
                </a:lnTo>
                <a:lnTo>
                  <a:pt x="414755" y="0"/>
                </a:lnTo>
                <a:lnTo>
                  <a:pt x="427464" y="0"/>
                </a:lnTo>
                <a:lnTo>
                  <a:pt x="440174" y="0"/>
                </a:lnTo>
                <a:lnTo>
                  <a:pt x="450342" y="0"/>
                </a:lnTo>
                <a:lnTo>
                  <a:pt x="450342" y="85285"/>
                </a:lnTo>
                <a:lnTo>
                  <a:pt x="450342" y="170570"/>
                </a:lnTo>
                <a:lnTo>
                  <a:pt x="450342" y="255852"/>
                </a:lnTo>
                <a:lnTo>
                  <a:pt x="450342" y="341133"/>
                </a:lnTo>
                <a:lnTo>
                  <a:pt x="450342" y="426412"/>
                </a:lnTo>
                <a:lnTo>
                  <a:pt x="450342" y="511690"/>
                </a:lnTo>
                <a:lnTo>
                  <a:pt x="450342" y="596966"/>
                </a:lnTo>
                <a:lnTo>
                  <a:pt x="450342" y="682241"/>
                </a:lnTo>
                <a:lnTo>
                  <a:pt x="450342" y="767516"/>
                </a:lnTo>
                <a:lnTo>
                  <a:pt x="450342" y="852789"/>
                </a:lnTo>
                <a:lnTo>
                  <a:pt x="450342" y="938061"/>
                </a:lnTo>
                <a:lnTo>
                  <a:pt x="450342" y="1023332"/>
                </a:lnTo>
                <a:lnTo>
                  <a:pt x="450342" y="1108602"/>
                </a:lnTo>
                <a:lnTo>
                  <a:pt x="450342" y="1193872"/>
                </a:lnTo>
                <a:lnTo>
                  <a:pt x="450342" y="1279142"/>
                </a:lnTo>
                <a:lnTo>
                  <a:pt x="450342" y="1364410"/>
                </a:lnTo>
                <a:lnTo>
                  <a:pt x="450342" y="1449679"/>
                </a:lnTo>
                <a:lnTo>
                  <a:pt x="450342" y="1534947"/>
                </a:lnTo>
                <a:lnTo>
                  <a:pt x="450342" y="1620215"/>
                </a:lnTo>
                <a:lnTo>
                  <a:pt x="450342" y="1705483"/>
                </a:lnTo>
                <a:lnTo>
                  <a:pt x="437642" y="1705483"/>
                </a:lnTo>
                <a:lnTo>
                  <a:pt x="424942" y="1705483"/>
                </a:lnTo>
                <a:lnTo>
                  <a:pt x="412241" y="1705483"/>
                </a:lnTo>
                <a:lnTo>
                  <a:pt x="399542" y="1705483"/>
                </a:lnTo>
                <a:lnTo>
                  <a:pt x="386842" y="1705483"/>
                </a:lnTo>
                <a:lnTo>
                  <a:pt x="374142" y="1705483"/>
                </a:lnTo>
                <a:lnTo>
                  <a:pt x="361442" y="1705483"/>
                </a:lnTo>
                <a:lnTo>
                  <a:pt x="348996" y="1705483"/>
                </a:lnTo>
                <a:lnTo>
                  <a:pt x="348996" y="1640464"/>
                </a:lnTo>
                <a:lnTo>
                  <a:pt x="348996" y="1575444"/>
                </a:lnTo>
                <a:lnTo>
                  <a:pt x="348996" y="1510421"/>
                </a:lnTo>
                <a:lnTo>
                  <a:pt x="348996" y="1445398"/>
                </a:lnTo>
                <a:lnTo>
                  <a:pt x="348996" y="1380372"/>
                </a:lnTo>
                <a:lnTo>
                  <a:pt x="348996" y="1315346"/>
                </a:lnTo>
                <a:lnTo>
                  <a:pt x="348996" y="1250318"/>
                </a:lnTo>
                <a:lnTo>
                  <a:pt x="348996" y="1185288"/>
                </a:lnTo>
                <a:lnTo>
                  <a:pt x="348996" y="1120258"/>
                </a:lnTo>
                <a:lnTo>
                  <a:pt x="348996" y="1055227"/>
                </a:lnTo>
                <a:lnTo>
                  <a:pt x="348996" y="990194"/>
                </a:lnTo>
                <a:lnTo>
                  <a:pt x="348996" y="925161"/>
                </a:lnTo>
                <a:lnTo>
                  <a:pt x="348996" y="860127"/>
                </a:lnTo>
                <a:lnTo>
                  <a:pt x="348996" y="795092"/>
                </a:lnTo>
                <a:lnTo>
                  <a:pt x="348996" y="730057"/>
                </a:lnTo>
                <a:lnTo>
                  <a:pt x="348996" y="665021"/>
                </a:lnTo>
                <a:lnTo>
                  <a:pt x="348996" y="599985"/>
                </a:lnTo>
                <a:lnTo>
                  <a:pt x="348996" y="534949"/>
                </a:lnTo>
                <a:lnTo>
                  <a:pt x="348996" y="469912"/>
                </a:lnTo>
                <a:lnTo>
                  <a:pt x="348996" y="404876"/>
                </a:lnTo>
                <a:lnTo>
                  <a:pt x="345090" y="469912"/>
                </a:lnTo>
                <a:lnTo>
                  <a:pt x="341185" y="534949"/>
                </a:lnTo>
                <a:lnTo>
                  <a:pt x="337280" y="599985"/>
                </a:lnTo>
                <a:lnTo>
                  <a:pt x="333376" y="665021"/>
                </a:lnTo>
                <a:lnTo>
                  <a:pt x="329471" y="730057"/>
                </a:lnTo>
                <a:lnTo>
                  <a:pt x="325567" y="795092"/>
                </a:lnTo>
                <a:lnTo>
                  <a:pt x="321664" y="860127"/>
                </a:lnTo>
                <a:lnTo>
                  <a:pt x="317762" y="925161"/>
                </a:lnTo>
                <a:lnTo>
                  <a:pt x="313860" y="990194"/>
                </a:lnTo>
                <a:lnTo>
                  <a:pt x="309959" y="1055227"/>
                </a:lnTo>
                <a:lnTo>
                  <a:pt x="306059" y="1120258"/>
                </a:lnTo>
                <a:lnTo>
                  <a:pt x="302160" y="1185288"/>
                </a:lnTo>
                <a:lnTo>
                  <a:pt x="298262" y="1250318"/>
                </a:lnTo>
                <a:lnTo>
                  <a:pt x="294366" y="1315346"/>
                </a:lnTo>
                <a:lnTo>
                  <a:pt x="290470" y="1380372"/>
                </a:lnTo>
                <a:lnTo>
                  <a:pt x="286577" y="1445398"/>
                </a:lnTo>
                <a:lnTo>
                  <a:pt x="282684" y="1510421"/>
                </a:lnTo>
                <a:lnTo>
                  <a:pt x="278794" y="1575444"/>
                </a:lnTo>
                <a:lnTo>
                  <a:pt x="274905" y="1640464"/>
                </a:lnTo>
                <a:lnTo>
                  <a:pt x="271018" y="1705483"/>
                </a:lnTo>
                <a:lnTo>
                  <a:pt x="258318" y="1705483"/>
                </a:lnTo>
                <a:lnTo>
                  <a:pt x="245618" y="1705483"/>
                </a:lnTo>
                <a:lnTo>
                  <a:pt x="232918" y="1705483"/>
                </a:lnTo>
                <a:lnTo>
                  <a:pt x="220218" y="1705483"/>
                </a:lnTo>
                <a:lnTo>
                  <a:pt x="207518" y="1705483"/>
                </a:lnTo>
                <a:lnTo>
                  <a:pt x="194818" y="1705483"/>
                </a:lnTo>
                <a:lnTo>
                  <a:pt x="182118" y="1705483"/>
                </a:lnTo>
                <a:lnTo>
                  <a:pt x="179197" y="1705483"/>
                </a:lnTo>
                <a:lnTo>
                  <a:pt x="175309" y="1640464"/>
                </a:lnTo>
                <a:lnTo>
                  <a:pt x="171421" y="1575444"/>
                </a:lnTo>
                <a:lnTo>
                  <a:pt x="167530" y="1510421"/>
                </a:lnTo>
                <a:lnTo>
                  <a:pt x="163638" y="1445398"/>
                </a:lnTo>
                <a:lnTo>
                  <a:pt x="159746" y="1380372"/>
                </a:lnTo>
                <a:lnTo>
                  <a:pt x="155852" y="1315346"/>
                </a:lnTo>
                <a:lnTo>
                  <a:pt x="151957" y="1250318"/>
                </a:lnTo>
                <a:lnTo>
                  <a:pt x="148062" y="1185288"/>
                </a:lnTo>
                <a:lnTo>
                  <a:pt x="144167" y="1120258"/>
                </a:lnTo>
                <a:lnTo>
                  <a:pt x="140271" y="1055227"/>
                </a:lnTo>
                <a:lnTo>
                  <a:pt x="136375" y="990194"/>
                </a:lnTo>
                <a:lnTo>
                  <a:pt x="132480" y="925161"/>
                </a:lnTo>
                <a:lnTo>
                  <a:pt x="128585" y="860127"/>
                </a:lnTo>
                <a:lnTo>
                  <a:pt x="124690" y="795092"/>
                </a:lnTo>
                <a:lnTo>
                  <a:pt x="120796" y="730057"/>
                </a:lnTo>
                <a:lnTo>
                  <a:pt x="116904" y="665021"/>
                </a:lnTo>
                <a:lnTo>
                  <a:pt x="113012" y="599985"/>
                </a:lnTo>
                <a:lnTo>
                  <a:pt x="109121" y="534949"/>
                </a:lnTo>
                <a:lnTo>
                  <a:pt x="105233" y="469912"/>
                </a:lnTo>
                <a:lnTo>
                  <a:pt x="101346" y="404876"/>
                </a:lnTo>
                <a:lnTo>
                  <a:pt x="101346" y="469912"/>
                </a:lnTo>
                <a:lnTo>
                  <a:pt x="101346" y="534949"/>
                </a:lnTo>
                <a:lnTo>
                  <a:pt x="101346" y="599985"/>
                </a:lnTo>
                <a:lnTo>
                  <a:pt x="101346" y="665021"/>
                </a:lnTo>
                <a:lnTo>
                  <a:pt x="101346" y="730057"/>
                </a:lnTo>
                <a:lnTo>
                  <a:pt x="101346" y="795092"/>
                </a:lnTo>
                <a:lnTo>
                  <a:pt x="101346" y="860127"/>
                </a:lnTo>
                <a:lnTo>
                  <a:pt x="101346" y="925161"/>
                </a:lnTo>
                <a:lnTo>
                  <a:pt x="101346" y="990194"/>
                </a:lnTo>
                <a:lnTo>
                  <a:pt x="101346" y="1055227"/>
                </a:lnTo>
                <a:lnTo>
                  <a:pt x="101346" y="1120258"/>
                </a:lnTo>
                <a:lnTo>
                  <a:pt x="101346" y="1185288"/>
                </a:lnTo>
                <a:lnTo>
                  <a:pt x="101346" y="1250318"/>
                </a:lnTo>
                <a:lnTo>
                  <a:pt x="101346" y="1315346"/>
                </a:lnTo>
                <a:lnTo>
                  <a:pt x="101346" y="1380372"/>
                </a:lnTo>
                <a:lnTo>
                  <a:pt x="101346" y="1445398"/>
                </a:lnTo>
                <a:lnTo>
                  <a:pt x="101346" y="1510421"/>
                </a:lnTo>
                <a:lnTo>
                  <a:pt x="101346" y="1575444"/>
                </a:lnTo>
                <a:lnTo>
                  <a:pt x="101346" y="1640464"/>
                </a:lnTo>
                <a:lnTo>
                  <a:pt x="101346" y="1705483"/>
                </a:lnTo>
                <a:lnTo>
                  <a:pt x="88646" y="1705483"/>
                </a:lnTo>
                <a:lnTo>
                  <a:pt x="75946" y="1705483"/>
                </a:lnTo>
                <a:lnTo>
                  <a:pt x="63246" y="1705483"/>
                </a:lnTo>
                <a:lnTo>
                  <a:pt x="50546" y="1705483"/>
                </a:lnTo>
                <a:lnTo>
                  <a:pt x="37846" y="1705483"/>
                </a:lnTo>
                <a:lnTo>
                  <a:pt x="25146" y="1705483"/>
                </a:lnTo>
                <a:lnTo>
                  <a:pt x="12446" y="1705483"/>
                </a:lnTo>
                <a:lnTo>
                  <a:pt x="0" y="1705483"/>
                </a:lnTo>
                <a:lnTo>
                  <a:pt x="0" y="1620215"/>
                </a:lnTo>
                <a:lnTo>
                  <a:pt x="0" y="1534947"/>
                </a:lnTo>
                <a:lnTo>
                  <a:pt x="0" y="1449679"/>
                </a:lnTo>
                <a:lnTo>
                  <a:pt x="0" y="1364410"/>
                </a:lnTo>
                <a:lnTo>
                  <a:pt x="0" y="1279142"/>
                </a:lnTo>
                <a:lnTo>
                  <a:pt x="0" y="1193872"/>
                </a:lnTo>
                <a:lnTo>
                  <a:pt x="0" y="1108602"/>
                </a:lnTo>
                <a:lnTo>
                  <a:pt x="0" y="1023332"/>
                </a:lnTo>
                <a:lnTo>
                  <a:pt x="0" y="938061"/>
                </a:lnTo>
                <a:lnTo>
                  <a:pt x="0" y="852789"/>
                </a:lnTo>
                <a:lnTo>
                  <a:pt x="0" y="767516"/>
                </a:lnTo>
                <a:lnTo>
                  <a:pt x="0" y="682241"/>
                </a:lnTo>
                <a:lnTo>
                  <a:pt x="0" y="596966"/>
                </a:lnTo>
                <a:lnTo>
                  <a:pt x="0" y="511690"/>
                </a:lnTo>
                <a:lnTo>
                  <a:pt x="0" y="426412"/>
                </a:lnTo>
                <a:lnTo>
                  <a:pt x="0" y="341133"/>
                </a:lnTo>
                <a:lnTo>
                  <a:pt x="0" y="255852"/>
                </a:lnTo>
                <a:lnTo>
                  <a:pt x="0" y="170570"/>
                </a:lnTo>
                <a:lnTo>
                  <a:pt x="0" y="8528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535552" y="2953257"/>
            <a:ext cx="123952" cy="1705483"/>
          </a:xfrm>
          <a:custGeom>
            <a:avLst/>
            <a:gdLst/>
            <a:ahLst/>
            <a:cxnLst/>
            <a:rect l="l" t="t" r="r" b="b"/>
            <a:pathLst>
              <a:path w="123952" h="1705483">
                <a:moveTo>
                  <a:pt x="0" y="0"/>
                </a:moveTo>
                <a:lnTo>
                  <a:pt x="12690" y="0"/>
                </a:lnTo>
                <a:lnTo>
                  <a:pt x="25387" y="0"/>
                </a:lnTo>
                <a:lnTo>
                  <a:pt x="38089" y="0"/>
                </a:lnTo>
                <a:lnTo>
                  <a:pt x="50794" y="0"/>
                </a:lnTo>
                <a:lnTo>
                  <a:pt x="63500" y="0"/>
                </a:lnTo>
                <a:lnTo>
                  <a:pt x="76206" y="0"/>
                </a:lnTo>
                <a:lnTo>
                  <a:pt x="88911" y="0"/>
                </a:lnTo>
                <a:lnTo>
                  <a:pt x="101612" y="0"/>
                </a:lnTo>
                <a:lnTo>
                  <a:pt x="114307" y="0"/>
                </a:lnTo>
                <a:lnTo>
                  <a:pt x="123952" y="0"/>
                </a:lnTo>
                <a:lnTo>
                  <a:pt x="123952" y="85285"/>
                </a:lnTo>
                <a:lnTo>
                  <a:pt x="123952" y="170570"/>
                </a:lnTo>
                <a:lnTo>
                  <a:pt x="123952" y="255852"/>
                </a:lnTo>
                <a:lnTo>
                  <a:pt x="123952" y="341133"/>
                </a:lnTo>
                <a:lnTo>
                  <a:pt x="123952" y="426412"/>
                </a:lnTo>
                <a:lnTo>
                  <a:pt x="123951" y="511690"/>
                </a:lnTo>
                <a:lnTo>
                  <a:pt x="123952" y="596966"/>
                </a:lnTo>
                <a:lnTo>
                  <a:pt x="123952" y="682241"/>
                </a:lnTo>
                <a:lnTo>
                  <a:pt x="123952" y="767516"/>
                </a:lnTo>
                <a:lnTo>
                  <a:pt x="123952" y="852789"/>
                </a:lnTo>
                <a:lnTo>
                  <a:pt x="123952" y="1364410"/>
                </a:lnTo>
                <a:lnTo>
                  <a:pt x="123952" y="1449679"/>
                </a:lnTo>
                <a:lnTo>
                  <a:pt x="123952" y="1534947"/>
                </a:lnTo>
                <a:lnTo>
                  <a:pt x="123952" y="1620215"/>
                </a:lnTo>
                <a:lnTo>
                  <a:pt x="123952" y="1705483"/>
                </a:lnTo>
                <a:lnTo>
                  <a:pt x="111261" y="1705483"/>
                </a:lnTo>
                <a:lnTo>
                  <a:pt x="98564" y="1705483"/>
                </a:lnTo>
                <a:lnTo>
                  <a:pt x="85862" y="1705483"/>
                </a:lnTo>
                <a:lnTo>
                  <a:pt x="73157" y="1705483"/>
                </a:lnTo>
                <a:lnTo>
                  <a:pt x="60451" y="1705483"/>
                </a:lnTo>
                <a:lnTo>
                  <a:pt x="47745" y="1705483"/>
                </a:lnTo>
                <a:lnTo>
                  <a:pt x="35040" y="1705483"/>
                </a:lnTo>
                <a:lnTo>
                  <a:pt x="22339" y="1705483"/>
                </a:lnTo>
                <a:lnTo>
                  <a:pt x="9644" y="1705483"/>
                </a:lnTo>
                <a:lnTo>
                  <a:pt x="0" y="1705483"/>
                </a:lnTo>
                <a:lnTo>
                  <a:pt x="0" y="1620215"/>
                </a:lnTo>
                <a:lnTo>
                  <a:pt x="0" y="1534947"/>
                </a:lnTo>
                <a:lnTo>
                  <a:pt x="0" y="1449679"/>
                </a:lnTo>
                <a:lnTo>
                  <a:pt x="0" y="1364410"/>
                </a:lnTo>
                <a:lnTo>
                  <a:pt x="0" y="1279142"/>
                </a:lnTo>
                <a:lnTo>
                  <a:pt x="0" y="1193872"/>
                </a:lnTo>
                <a:lnTo>
                  <a:pt x="0" y="1108602"/>
                </a:lnTo>
                <a:lnTo>
                  <a:pt x="0" y="1023332"/>
                </a:lnTo>
                <a:lnTo>
                  <a:pt x="0" y="938061"/>
                </a:lnTo>
                <a:lnTo>
                  <a:pt x="0" y="852789"/>
                </a:lnTo>
                <a:lnTo>
                  <a:pt x="0" y="767516"/>
                </a:lnTo>
                <a:lnTo>
                  <a:pt x="0" y="682241"/>
                </a:lnTo>
                <a:lnTo>
                  <a:pt x="0" y="596966"/>
                </a:lnTo>
                <a:lnTo>
                  <a:pt x="0" y="8528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691383" y="2953257"/>
            <a:ext cx="337566" cy="1705483"/>
          </a:xfrm>
          <a:custGeom>
            <a:avLst/>
            <a:gdLst/>
            <a:ahLst/>
            <a:cxnLst/>
            <a:rect l="l" t="t" r="r" b="b"/>
            <a:pathLst>
              <a:path w="337566" h="1705483">
                <a:moveTo>
                  <a:pt x="0" y="0"/>
                </a:moveTo>
                <a:lnTo>
                  <a:pt x="16574" y="0"/>
                </a:lnTo>
                <a:lnTo>
                  <a:pt x="33150" y="0"/>
                </a:lnTo>
                <a:lnTo>
                  <a:pt x="49728" y="0"/>
                </a:lnTo>
                <a:lnTo>
                  <a:pt x="66307" y="0"/>
                </a:lnTo>
                <a:lnTo>
                  <a:pt x="82887" y="0"/>
                </a:lnTo>
                <a:lnTo>
                  <a:pt x="99468" y="0"/>
                </a:lnTo>
                <a:lnTo>
                  <a:pt x="116050" y="0"/>
                </a:lnTo>
                <a:lnTo>
                  <a:pt x="132632" y="0"/>
                </a:lnTo>
                <a:lnTo>
                  <a:pt x="149215" y="0"/>
                </a:lnTo>
                <a:lnTo>
                  <a:pt x="165798" y="0"/>
                </a:lnTo>
                <a:lnTo>
                  <a:pt x="182381" y="0"/>
                </a:lnTo>
                <a:lnTo>
                  <a:pt x="198964" y="0"/>
                </a:lnTo>
                <a:lnTo>
                  <a:pt x="215546" y="0"/>
                </a:lnTo>
                <a:lnTo>
                  <a:pt x="232128" y="0"/>
                </a:lnTo>
                <a:lnTo>
                  <a:pt x="248709" y="0"/>
                </a:lnTo>
                <a:lnTo>
                  <a:pt x="265289" y="0"/>
                </a:lnTo>
                <a:lnTo>
                  <a:pt x="281868" y="0"/>
                </a:lnTo>
                <a:lnTo>
                  <a:pt x="298446" y="0"/>
                </a:lnTo>
                <a:lnTo>
                  <a:pt x="315022" y="0"/>
                </a:lnTo>
                <a:lnTo>
                  <a:pt x="331597" y="0"/>
                </a:lnTo>
                <a:lnTo>
                  <a:pt x="331597" y="18211"/>
                </a:lnTo>
                <a:lnTo>
                  <a:pt x="331597" y="36423"/>
                </a:lnTo>
                <a:lnTo>
                  <a:pt x="331597" y="54634"/>
                </a:lnTo>
                <a:lnTo>
                  <a:pt x="331597" y="72846"/>
                </a:lnTo>
                <a:lnTo>
                  <a:pt x="331597" y="91057"/>
                </a:lnTo>
                <a:lnTo>
                  <a:pt x="331597" y="109267"/>
                </a:lnTo>
                <a:lnTo>
                  <a:pt x="331597" y="127477"/>
                </a:lnTo>
                <a:lnTo>
                  <a:pt x="331597" y="145686"/>
                </a:lnTo>
                <a:lnTo>
                  <a:pt x="331597" y="163894"/>
                </a:lnTo>
                <a:lnTo>
                  <a:pt x="331597" y="182102"/>
                </a:lnTo>
                <a:lnTo>
                  <a:pt x="331597" y="200308"/>
                </a:lnTo>
                <a:lnTo>
                  <a:pt x="331597" y="218514"/>
                </a:lnTo>
                <a:lnTo>
                  <a:pt x="331597" y="236718"/>
                </a:lnTo>
                <a:lnTo>
                  <a:pt x="331597" y="254921"/>
                </a:lnTo>
                <a:lnTo>
                  <a:pt x="331597" y="273123"/>
                </a:lnTo>
                <a:lnTo>
                  <a:pt x="331597" y="291323"/>
                </a:lnTo>
                <a:lnTo>
                  <a:pt x="331597" y="309522"/>
                </a:lnTo>
                <a:lnTo>
                  <a:pt x="331597" y="327719"/>
                </a:lnTo>
                <a:lnTo>
                  <a:pt x="331597" y="345915"/>
                </a:lnTo>
                <a:lnTo>
                  <a:pt x="331597" y="364109"/>
                </a:lnTo>
                <a:lnTo>
                  <a:pt x="318889" y="364109"/>
                </a:lnTo>
                <a:lnTo>
                  <a:pt x="306181" y="364109"/>
                </a:lnTo>
                <a:lnTo>
                  <a:pt x="293474" y="364109"/>
                </a:lnTo>
                <a:lnTo>
                  <a:pt x="280767" y="364109"/>
                </a:lnTo>
                <a:lnTo>
                  <a:pt x="268061" y="364109"/>
                </a:lnTo>
                <a:lnTo>
                  <a:pt x="255356" y="364109"/>
                </a:lnTo>
                <a:lnTo>
                  <a:pt x="242652" y="364109"/>
                </a:lnTo>
                <a:lnTo>
                  <a:pt x="229949" y="364108"/>
                </a:lnTo>
                <a:lnTo>
                  <a:pt x="217248" y="364109"/>
                </a:lnTo>
                <a:lnTo>
                  <a:pt x="124079" y="364109"/>
                </a:lnTo>
                <a:lnTo>
                  <a:pt x="124079" y="377671"/>
                </a:lnTo>
                <a:lnTo>
                  <a:pt x="124079" y="391232"/>
                </a:lnTo>
                <a:lnTo>
                  <a:pt x="124079" y="404792"/>
                </a:lnTo>
                <a:lnTo>
                  <a:pt x="124079" y="418350"/>
                </a:lnTo>
                <a:lnTo>
                  <a:pt x="124079" y="431907"/>
                </a:lnTo>
                <a:lnTo>
                  <a:pt x="124079" y="445463"/>
                </a:lnTo>
                <a:lnTo>
                  <a:pt x="124079" y="459018"/>
                </a:lnTo>
                <a:lnTo>
                  <a:pt x="124079" y="472573"/>
                </a:lnTo>
                <a:lnTo>
                  <a:pt x="124079" y="486127"/>
                </a:lnTo>
                <a:lnTo>
                  <a:pt x="124079" y="499681"/>
                </a:lnTo>
                <a:lnTo>
                  <a:pt x="124079" y="513235"/>
                </a:lnTo>
                <a:lnTo>
                  <a:pt x="124079" y="526789"/>
                </a:lnTo>
                <a:lnTo>
                  <a:pt x="124079" y="540344"/>
                </a:lnTo>
                <a:lnTo>
                  <a:pt x="124079" y="553899"/>
                </a:lnTo>
                <a:lnTo>
                  <a:pt x="124079" y="567455"/>
                </a:lnTo>
                <a:lnTo>
                  <a:pt x="124079" y="581012"/>
                </a:lnTo>
                <a:lnTo>
                  <a:pt x="124079" y="594570"/>
                </a:lnTo>
                <a:lnTo>
                  <a:pt x="124079" y="608130"/>
                </a:lnTo>
                <a:lnTo>
                  <a:pt x="124079" y="621691"/>
                </a:lnTo>
                <a:lnTo>
                  <a:pt x="124079" y="635254"/>
                </a:lnTo>
                <a:lnTo>
                  <a:pt x="136770" y="635254"/>
                </a:lnTo>
                <a:lnTo>
                  <a:pt x="149462" y="635254"/>
                </a:lnTo>
                <a:lnTo>
                  <a:pt x="162154" y="635254"/>
                </a:lnTo>
                <a:lnTo>
                  <a:pt x="174847" y="635254"/>
                </a:lnTo>
                <a:lnTo>
                  <a:pt x="187541" y="635254"/>
                </a:lnTo>
                <a:lnTo>
                  <a:pt x="200236" y="635254"/>
                </a:lnTo>
                <a:lnTo>
                  <a:pt x="212932" y="635254"/>
                </a:lnTo>
                <a:lnTo>
                  <a:pt x="225630" y="635254"/>
                </a:lnTo>
                <a:lnTo>
                  <a:pt x="238330" y="635254"/>
                </a:lnTo>
                <a:lnTo>
                  <a:pt x="251031" y="635254"/>
                </a:lnTo>
                <a:lnTo>
                  <a:pt x="263735" y="635254"/>
                </a:lnTo>
                <a:lnTo>
                  <a:pt x="276441" y="635254"/>
                </a:lnTo>
                <a:lnTo>
                  <a:pt x="289150" y="635254"/>
                </a:lnTo>
                <a:lnTo>
                  <a:pt x="301861" y="635254"/>
                </a:lnTo>
                <a:lnTo>
                  <a:pt x="314576" y="635254"/>
                </a:lnTo>
                <a:lnTo>
                  <a:pt x="316611" y="635254"/>
                </a:lnTo>
                <a:lnTo>
                  <a:pt x="316611" y="652646"/>
                </a:lnTo>
                <a:lnTo>
                  <a:pt x="316611" y="670039"/>
                </a:lnTo>
                <a:lnTo>
                  <a:pt x="316611" y="687431"/>
                </a:lnTo>
                <a:lnTo>
                  <a:pt x="316611" y="704824"/>
                </a:lnTo>
                <a:lnTo>
                  <a:pt x="316611" y="722217"/>
                </a:lnTo>
                <a:lnTo>
                  <a:pt x="316611" y="739609"/>
                </a:lnTo>
                <a:lnTo>
                  <a:pt x="316611" y="757002"/>
                </a:lnTo>
                <a:lnTo>
                  <a:pt x="316611" y="774395"/>
                </a:lnTo>
                <a:lnTo>
                  <a:pt x="316611" y="791787"/>
                </a:lnTo>
                <a:lnTo>
                  <a:pt x="316611" y="809180"/>
                </a:lnTo>
                <a:lnTo>
                  <a:pt x="316611" y="826573"/>
                </a:lnTo>
                <a:lnTo>
                  <a:pt x="316611" y="843965"/>
                </a:lnTo>
                <a:lnTo>
                  <a:pt x="316611" y="861358"/>
                </a:lnTo>
                <a:lnTo>
                  <a:pt x="316611" y="878751"/>
                </a:lnTo>
                <a:lnTo>
                  <a:pt x="316611" y="896143"/>
                </a:lnTo>
                <a:lnTo>
                  <a:pt x="316611" y="913536"/>
                </a:lnTo>
                <a:lnTo>
                  <a:pt x="316611" y="930929"/>
                </a:lnTo>
                <a:lnTo>
                  <a:pt x="316611" y="948321"/>
                </a:lnTo>
                <a:lnTo>
                  <a:pt x="316611" y="965714"/>
                </a:lnTo>
                <a:lnTo>
                  <a:pt x="316611" y="983107"/>
                </a:lnTo>
                <a:lnTo>
                  <a:pt x="303895" y="983107"/>
                </a:lnTo>
                <a:lnTo>
                  <a:pt x="291183" y="983107"/>
                </a:lnTo>
                <a:lnTo>
                  <a:pt x="278474" y="983107"/>
                </a:lnTo>
                <a:lnTo>
                  <a:pt x="265768" y="983107"/>
                </a:lnTo>
                <a:lnTo>
                  <a:pt x="253064" y="983107"/>
                </a:lnTo>
                <a:lnTo>
                  <a:pt x="240362" y="983107"/>
                </a:lnTo>
                <a:lnTo>
                  <a:pt x="227662" y="983107"/>
                </a:lnTo>
                <a:lnTo>
                  <a:pt x="151493" y="983107"/>
                </a:lnTo>
                <a:lnTo>
                  <a:pt x="138801" y="983107"/>
                </a:lnTo>
                <a:lnTo>
                  <a:pt x="126109" y="983107"/>
                </a:lnTo>
                <a:lnTo>
                  <a:pt x="124079" y="983107"/>
                </a:lnTo>
                <a:lnTo>
                  <a:pt x="124079" y="999910"/>
                </a:lnTo>
                <a:lnTo>
                  <a:pt x="124079" y="1016714"/>
                </a:lnTo>
                <a:lnTo>
                  <a:pt x="124079" y="1033521"/>
                </a:lnTo>
                <a:lnTo>
                  <a:pt x="124079" y="1050328"/>
                </a:lnTo>
                <a:lnTo>
                  <a:pt x="124079" y="1067137"/>
                </a:lnTo>
                <a:lnTo>
                  <a:pt x="124079" y="1083947"/>
                </a:lnTo>
                <a:lnTo>
                  <a:pt x="124079" y="1100757"/>
                </a:lnTo>
                <a:lnTo>
                  <a:pt x="124079" y="1117568"/>
                </a:lnTo>
                <a:lnTo>
                  <a:pt x="124079" y="1134379"/>
                </a:lnTo>
                <a:lnTo>
                  <a:pt x="124079" y="1151191"/>
                </a:lnTo>
                <a:lnTo>
                  <a:pt x="124079" y="1168003"/>
                </a:lnTo>
                <a:lnTo>
                  <a:pt x="124079" y="1184814"/>
                </a:lnTo>
                <a:lnTo>
                  <a:pt x="124079" y="1201625"/>
                </a:lnTo>
                <a:lnTo>
                  <a:pt x="124079" y="1218435"/>
                </a:lnTo>
                <a:lnTo>
                  <a:pt x="124079" y="1235245"/>
                </a:lnTo>
                <a:lnTo>
                  <a:pt x="124079" y="1252054"/>
                </a:lnTo>
                <a:lnTo>
                  <a:pt x="124079" y="1268861"/>
                </a:lnTo>
                <a:lnTo>
                  <a:pt x="124079" y="1285668"/>
                </a:lnTo>
                <a:lnTo>
                  <a:pt x="124079" y="1302472"/>
                </a:lnTo>
                <a:lnTo>
                  <a:pt x="124079" y="1319276"/>
                </a:lnTo>
                <a:lnTo>
                  <a:pt x="136772" y="1319276"/>
                </a:lnTo>
                <a:lnTo>
                  <a:pt x="149468" y="1319276"/>
                </a:lnTo>
                <a:lnTo>
                  <a:pt x="162167" y="1319276"/>
                </a:lnTo>
                <a:lnTo>
                  <a:pt x="174866" y="1319276"/>
                </a:lnTo>
                <a:lnTo>
                  <a:pt x="187568" y="1319276"/>
                </a:lnTo>
                <a:lnTo>
                  <a:pt x="200270" y="1319276"/>
                </a:lnTo>
                <a:lnTo>
                  <a:pt x="212973" y="1319276"/>
                </a:lnTo>
                <a:lnTo>
                  <a:pt x="225677" y="1319276"/>
                </a:lnTo>
                <a:lnTo>
                  <a:pt x="238381" y="1319276"/>
                </a:lnTo>
                <a:lnTo>
                  <a:pt x="251084" y="1319276"/>
                </a:lnTo>
                <a:lnTo>
                  <a:pt x="263787" y="1319276"/>
                </a:lnTo>
                <a:lnTo>
                  <a:pt x="276490" y="1319276"/>
                </a:lnTo>
                <a:lnTo>
                  <a:pt x="289191" y="1319276"/>
                </a:lnTo>
                <a:lnTo>
                  <a:pt x="301890" y="1319276"/>
                </a:lnTo>
                <a:lnTo>
                  <a:pt x="314588" y="1319276"/>
                </a:lnTo>
                <a:lnTo>
                  <a:pt x="327284" y="1319276"/>
                </a:lnTo>
                <a:lnTo>
                  <a:pt x="337566" y="1319276"/>
                </a:lnTo>
                <a:lnTo>
                  <a:pt x="337566" y="1338592"/>
                </a:lnTo>
                <a:lnTo>
                  <a:pt x="337566" y="1357909"/>
                </a:lnTo>
                <a:lnTo>
                  <a:pt x="337566" y="1377225"/>
                </a:lnTo>
                <a:lnTo>
                  <a:pt x="337566" y="1396541"/>
                </a:lnTo>
                <a:lnTo>
                  <a:pt x="337566" y="1415857"/>
                </a:lnTo>
                <a:lnTo>
                  <a:pt x="337566" y="1435172"/>
                </a:lnTo>
                <a:lnTo>
                  <a:pt x="337566" y="1454487"/>
                </a:lnTo>
                <a:lnTo>
                  <a:pt x="337566" y="1473801"/>
                </a:lnTo>
                <a:lnTo>
                  <a:pt x="337566" y="1493114"/>
                </a:lnTo>
                <a:lnTo>
                  <a:pt x="337566" y="1512427"/>
                </a:lnTo>
                <a:lnTo>
                  <a:pt x="337566" y="1531738"/>
                </a:lnTo>
                <a:lnTo>
                  <a:pt x="337566" y="1551048"/>
                </a:lnTo>
                <a:lnTo>
                  <a:pt x="337566" y="1570358"/>
                </a:lnTo>
                <a:lnTo>
                  <a:pt x="337566" y="1589666"/>
                </a:lnTo>
                <a:lnTo>
                  <a:pt x="337566" y="1608972"/>
                </a:lnTo>
                <a:lnTo>
                  <a:pt x="337566" y="1628278"/>
                </a:lnTo>
                <a:lnTo>
                  <a:pt x="337566" y="1647581"/>
                </a:lnTo>
                <a:lnTo>
                  <a:pt x="337566" y="1666884"/>
                </a:lnTo>
                <a:lnTo>
                  <a:pt x="337566" y="1686184"/>
                </a:lnTo>
                <a:lnTo>
                  <a:pt x="337566" y="1705483"/>
                </a:lnTo>
                <a:lnTo>
                  <a:pt x="320687" y="1705483"/>
                </a:lnTo>
                <a:lnTo>
                  <a:pt x="303809" y="1705483"/>
                </a:lnTo>
                <a:lnTo>
                  <a:pt x="286931" y="1705483"/>
                </a:lnTo>
                <a:lnTo>
                  <a:pt x="270052" y="1705483"/>
                </a:lnTo>
                <a:lnTo>
                  <a:pt x="253174" y="1705483"/>
                </a:lnTo>
                <a:lnTo>
                  <a:pt x="236296" y="1705483"/>
                </a:lnTo>
                <a:lnTo>
                  <a:pt x="219417" y="1705483"/>
                </a:lnTo>
                <a:lnTo>
                  <a:pt x="202539" y="1705483"/>
                </a:lnTo>
                <a:lnTo>
                  <a:pt x="185661" y="1705483"/>
                </a:lnTo>
                <a:lnTo>
                  <a:pt x="168783" y="1705483"/>
                </a:lnTo>
                <a:lnTo>
                  <a:pt x="151904" y="1705483"/>
                </a:lnTo>
                <a:lnTo>
                  <a:pt x="135026" y="1705483"/>
                </a:lnTo>
                <a:lnTo>
                  <a:pt x="118148" y="1705483"/>
                </a:lnTo>
                <a:lnTo>
                  <a:pt x="101269" y="1705483"/>
                </a:lnTo>
                <a:lnTo>
                  <a:pt x="84391" y="1705483"/>
                </a:lnTo>
                <a:lnTo>
                  <a:pt x="67513" y="1705483"/>
                </a:lnTo>
                <a:lnTo>
                  <a:pt x="50634" y="1705483"/>
                </a:lnTo>
                <a:lnTo>
                  <a:pt x="33756" y="1705483"/>
                </a:lnTo>
                <a:lnTo>
                  <a:pt x="16878" y="1705483"/>
                </a:lnTo>
                <a:lnTo>
                  <a:pt x="0" y="1705483"/>
                </a:lnTo>
                <a:lnTo>
                  <a:pt x="0" y="1620215"/>
                </a:lnTo>
                <a:lnTo>
                  <a:pt x="0" y="1534947"/>
                </a:lnTo>
                <a:lnTo>
                  <a:pt x="0" y="1449679"/>
                </a:lnTo>
                <a:lnTo>
                  <a:pt x="0" y="1364410"/>
                </a:lnTo>
                <a:lnTo>
                  <a:pt x="0" y="1279142"/>
                </a:lnTo>
                <a:lnTo>
                  <a:pt x="0" y="1193872"/>
                </a:lnTo>
                <a:lnTo>
                  <a:pt x="0" y="1108602"/>
                </a:lnTo>
                <a:lnTo>
                  <a:pt x="0" y="1023332"/>
                </a:lnTo>
                <a:lnTo>
                  <a:pt x="0" y="938061"/>
                </a:lnTo>
                <a:lnTo>
                  <a:pt x="0" y="852789"/>
                </a:lnTo>
                <a:lnTo>
                  <a:pt x="0" y="767516"/>
                </a:lnTo>
                <a:lnTo>
                  <a:pt x="0" y="682241"/>
                </a:lnTo>
                <a:lnTo>
                  <a:pt x="0" y="596966"/>
                </a:lnTo>
                <a:lnTo>
                  <a:pt x="0" y="511690"/>
                </a:lnTo>
                <a:lnTo>
                  <a:pt x="0" y="426412"/>
                </a:lnTo>
                <a:lnTo>
                  <a:pt x="0" y="341133"/>
                </a:lnTo>
                <a:lnTo>
                  <a:pt x="0" y="255852"/>
                </a:lnTo>
                <a:lnTo>
                  <a:pt x="0" y="170570"/>
                </a:lnTo>
                <a:lnTo>
                  <a:pt x="0" y="85285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259075" y="2953257"/>
            <a:ext cx="376047" cy="1705483"/>
          </a:xfrm>
          <a:custGeom>
            <a:avLst/>
            <a:gdLst/>
            <a:ahLst/>
            <a:cxnLst/>
            <a:rect l="l" t="t" r="r" b="b"/>
            <a:pathLst>
              <a:path w="376047" h="1705483">
                <a:moveTo>
                  <a:pt x="0" y="0"/>
                </a:moveTo>
                <a:lnTo>
                  <a:pt x="18802" y="0"/>
                </a:lnTo>
                <a:lnTo>
                  <a:pt x="37604" y="0"/>
                </a:lnTo>
                <a:lnTo>
                  <a:pt x="56407" y="0"/>
                </a:lnTo>
                <a:lnTo>
                  <a:pt x="75209" y="0"/>
                </a:lnTo>
                <a:lnTo>
                  <a:pt x="94011" y="0"/>
                </a:lnTo>
                <a:lnTo>
                  <a:pt x="112814" y="0"/>
                </a:lnTo>
                <a:lnTo>
                  <a:pt x="131616" y="0"/>
                </a:lnTo>
                <a:lnTo>
                  <a:pt x="150418" y="0"/>
                </a:lnTo>
                <a:lnTo>
                  <a:pt x="169221" y="0"/>
                </a:lnTo>
                <a:lnTo>
                  <a:pt x="188023" y="0"/>
                </a:lnTo>
                <a:lnTo>
                  <a:pt x="206825" y="0"/>
                </a:lnTo>
                <a:lnTo>
                  <a:pt x="225628" y="0"/>
                </a:lnTo>
                <a:lnTo>
                  <a:pt x="244430" y="0"/>
                </a:lnTo>
                <a:lnTo>
                  <a:pt x="263232" y="0"/>
                </a:lnTo>
                <a:lnTo>
                  <a:pt x="282035" y="0"/>
                </a:lnTo>
                <a:lnTo>
                  <a:pt x="300837" y="0"/>
                </a:lnTo>
                <a:lnTo>
                  <a:pt x="319639" y="0"/>
                </a:lnTo>
                <a:lnTo>
                  <a:pt x="338442" y="0"/>
                </a:lnTo>
                <a:lnTo>
                  <a:pt x="357244" y="0"/>
                </a:lnTo>
                <a:lnTo>
                  <a:pt x="376047" y="0"/>
                </a:lnTo>
                <a:lnTo>
                  <a:pt x="376047" y="21051"/>
                </a:lnTo>
                <a:lnTo>
                  <a:pt x="376047" y="42104"/>
                </a:lnTo>
                <a:lnTo>
                  <a:pt x="376047" y="63158"/>
                </a:lnTo>
                <a:lnTo>
                  <a:pt x="376047" y="84214"/>
                </a:lnTo>
                <a:lnTo>
                  <a:pt x="376047" y="105271"/>
                </a:lnTo>
                <a:lnTo>
                  <a:pt x="376047" y="126328"/>
                </a:lnTo>
                <a:lnTo>
                  <a:pt x="376047" y="147387"/>
                </a:lnTo>
                <a:lnTo>
                  <a:pt x="376047" y="168446"/>
                </a:lnTo>
                <a:lnTo>
                  <a:pt x="376047" y="189506"/>
                </a:lnTo>
                <a:lnTo>
                  <a:pt x="376047" y="210566"/>
                </a:lnTo>
                <a:lnTo>
                  <a:pt x="376047" y="231625"/>
                </a:lnTo>
                <a:lnTo>
                  <a:pt x="376047" y="252685"/>
                </a:lnTo>
                <a:lnTo>
                  <a:pt x="376047" y="273744"/>
                </a:lnTo>
                <a:lnTo>
                  <a:pt x="376047" y="294803"/>
                </a:lnTo>
                <a:lnTo>
                  <a:pt x="376047" y="315860"/>
                </a:lnTo>
                <a:lnTo>
                  <a:pt x="376047" y="336917"/>
                </a:lnTo>
                <a:lnTo>
                  <a:pt x="376047" y="357973"/>
                </a:lnTo>
                <a:lnTo>
                  <a:pt x="376047" y="379027"/>
                </a:lnTo>
                <a:lnTo>
                  <a:pt x="376047" y="400080"/>
                </a:lnTo>
                <a:lnTo>
                  <a:pt x="376047" y="421132"/>
                </a:lnTo>
                <a:lnTo>
                  <a:pt x="363325" y="421132"/>
                </a:lnTo>
                <a:lnTo>
                  <a:pt x="350610" y="421132"/>
                </a:lnTo>
                <a:lnTo>
                  <a:pt x="337901" y="421132"/>
                </a:lnTo>
                <a:lnTo>
                  <a:pt x="325198" y="421132"/>
                </a:lnTo>
                <a:lnTo>
                  <a:pt x="312499" y="421132"/>
                </a:lnTo>
                <a:lnTo>
                  <a:pt x="249809" y="421132"/>
                </a:lnTo>
                <a:lnTo>
                  <a:pt x="249809" y="485349"/>
                </a:lnTo>
                <a:lnTo>
                  <a:pt x="249809" y="549567"/>
                </a:lnTo>
                <a:lnTo>
                  <a:pt x="249809" y="613784"/>
                </a:lnTo>
                <a:lnTo>
                  <a:pt x="249809" y="678002"/>
                </a:lnTo>
                <a:lnTo>
                  <a:pt x="249809" y="742219"/>
                </a:lnTo>
                <a:lnTo>
                  <a:pt x="249809" y="806437"/>
                </a:lnTo>
                <a:lnTo>
                  <a:pt x="249809" y="870654"/>
                </a:lnTo>
                <a:lnTo>
                  <a:pt x="249809" y="934872"/>
                </a:lnTo>
                <a:lnTo>
                  <a:pt x="249809" y="999089"/>
                </a:lnTo>
                <a:lnTo>
                  <a:pt x="249809" y="1063307"/>
                </a:lnTo>
                <a:lnTo>
                  <a:pt x="249809" y="1127525"/>
                </a:lnTo>
                <a:lnTo>
                  <a:pt x="249809" y="1448612"/>
                </a:lnTo>
                <a:lnTo>
                  <a:pt x="249809" y="1512830"/>
                </a:lnTo>
                <a:lnTo>
                  <a:pt x="249809" y="1577047"/>
                </a:lnTo>
                <a:lnTo>
                  <a:pt x="249809" y="1641265"/>
                </a:lnTo>
                <a:lnTo>
                  <a:pt x="249809" y="1705483"/>
                </a:lnTo>
                <a:lnTo>
                  <a:pt x="237099" y="1705483"/>
                </a:lnTo>
                <a:lnTo>
                  <a:pt x="224396" y="1705483"/>
                </a:lnTo>
                <a:lnTo>
                  <a:pt x="211698" y="1705483"/>
                </a:lnTo>
                <a:lnTo>
                  <a:pt x="148220" y="1705483"/>
                </a:lnTo>
                <a:lnTo>
                  <a:pt x="135516" y="1705483"/>
                </a:lnTo>
                <a:lnTo>
                  <a:pt x="126111" y="1705483"/>
                </a:lnTo>
                <a:lnTo>
                  <a:pt x="126111" y="1641265"/>
                </a:lnTo>
                <a:lnTo>
                  <a:pt x="126111" y="1577047"/>
                </a:lnTo>
                <a:lnTo>
                  <a:pt x="126111" y="1512830"/>
                </a:lnTo>
                <a:lnTo>
                  <a:pt x="126111" y="1448612"/>
                </a:lnTo>
                <a:lnTo>
                  <a:pt x="126111" y="1384395"/>
                </a:lnTo>
                <a:lnTo>
                  <a:pt x="126111" y="1320177"/>
                </a:lnTo>
                <a:lnTo>
                  <a:pt x="126111" y="1255960"/>
                </a:lnTo>
                <a:lnTo>
                  <a:pt x="126111" y="1191742"/>
                </a:lnTo>
                <a:lnTo>
                  <a:pt x="126111" y="1127525"/>
                </a:lnTo>
                <a:lnTo>
                  <a:pt x="126111" y="1063307"/>
                </a:lnTo>
                <a:lnTo>
                  <a:pt x="126111" y="999089"/>
                </a:lnTo>
                <a:lnTo>
                  <a:pt x="126111" y="934872"/>
                </a:lnTo>
                <a:lnTo>
                  <a:pt x="126111" y="870654"/>
                </a:lnTo>
                <a:lnTo>
                  <a:pt x="126111" y="806437"/>
                </a:lnTo>
                <a:lnTo>
                  <a:pt x="126111" y="421132"/>
                </a:lnTo>
                <a:lnTo>
                  <a:pt x="113411" y="421132"/>
                </a:lnTo>
                <a:lnTo>
                  <a:pt x="100711" y="421132"/>
                </a:lnTo>
                <a:lnTo>
                  <a:pt x="88011" y="421132"/>
                </a:lnTo>
                <a:lnTo>
                  <a:pt x="75311" y="421132"/>
                </a:lnTo>
                <a:lnTo>
                  <a:pt x="62611" y="421132"/>
                </a:lnTo>
                <a:lnTo>
                  <a:pt x="49911" y="421132"/>
                </a:lnTo>
                <a:lnTo>
                  <a:pt x="37211" y="421132"/>
                </a:lnTo>
                <a:lnTo>
                  <a:pt x="24511" y="421132"/>
                </a:lnTo>
                <a:lnTo>
                  <a:pt x="11811" y="421132"/>
                </a:lnTo>
                <a:lnTo>
                  <a:pt x="0" y="421132"/>
                </a:lnTo>
                <a:lnTo>
                  <a:pt x="0" y="400080"/>
                </a:lnTo>
                <a:lnTo>
                  <a:pt x="0" y="379027"/>
                </a:lnTo>
                <a:lnTo>
                  <a:pt x="0" y="357973"/>
                </a:lnTo>
                <a:lnTo>
                  <a:pt x="0" y="336917"/>
                </a:lnTo>
                <a:lnTo>
                  <a:pt x="0" y="315860"/>
                </a:lnTo>
                <a:lnTo>
                  <a:pt x="0" y="294803"/>
                </a:lnTo>
                <a:lnTo>
                  <a:pt x="0" y="273744"/>
                </a:lnTo>
                <a:lnTo>
                  <a:pt x="0" y="252685"/>
                </a:lnTo>
                <a:lnTo>
                  <a:pt x="0" y="231625"/>
                </a:lnTo>
                <a:lnTo>
                  <a:pt x="0" y="210566"/>
                </a:lnTo>
                <a:lnTo>
                  <a:pt x="0" y="189506"/>
                </a:lnTo>
                <a:lnTo>
                  <a:pt x="0" y="168446"/>
                </a:lnTo>
                <a:lnTo>
                  <a:pt x="0" y="147387"/>
                </a:lnTo>
                <a:lnTo>
                  <a:pt x="0" y="126328"/>
                </a:lnTo>
                <a:lnTo>
                  <a:pt x="0" y="105271"/>
                </a:lnTo>
                <a:lnTo>
                  <a:pt x="0" y="84214"/>
                </a:lnTo>
                <a:lnTo>
                  <a:pt x="0" y="63158"/>
                </a:lnTo>
                <a:lnTo>
                  <a:pt x="0" y="42104"/>
                </a:lnTo>
                <a:lnTo>
                  <a:pt x="0" y="21051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544564" y="3968877"/>
            <a:ext cx="135254" cy="68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6679819" y="2953257"/>
            <a:ext cx="124205" cy="1449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6420865" y="2953258"/>
            <a:ext cx="123698" cy="596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6544564" y="2953258"/>
            <a:ext cx="135254" cy="596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" name="object 21"/>
          <p:cNvSpPr txBox="1"/>
          <p:nvPr/>
        </p:nvSpPr>
        <p:spPr>
          <a:xfrm>
            <a:off x="6420865" y="3550030"/>
            <a:ext cx="258953" cy="11087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6207125" y="2953257"/>
            <a:ext cx="123951" cy="7675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6207125" y="3720774"/>
            <a:ext cx="123951" cy="9379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3535553" y="2953257"/>
            <a:ext cx="123951" cy="1449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3535553" y="4402937"/>
            <a:ext cx="123951" cy="2558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2691383" y="2953257"/>
            <a:ext cx="331597" cy="364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2691383" y="3317366"/>
            <a:ext cx="124079" cy="2711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2815463" y="3317366"/>
            <a:ext cx="207518" cy="2711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2691383" y="3588512"/>
            <a:ext cx="316611" cy="3478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2691383" y="3936365"/>
            <a:ext cx="124079" cy="336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2815463" y="3936365"/>
            <a:ext cx="192531" cy="336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2691383" y="4272533"/>
            <a:ext cx="337566" cy="386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2259076" y="2953257"/>
            <a:ext cx="376047" cy="421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2259076" y="3374390"/>
            <a:ext cx="126111" cy="12843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2385187" y="3374390"/>
            <a:ext cx="123698" cy="1284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2508885" y="3374390"/>
            <a:ext cx="126237" cy="1284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2385187" y="3502825"/>
            <a:ext cx="249936" cy="3210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2385187" y="3823912"/>
            <a:ext cx="123698" cy="8348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2508885" y="3823912"/>
            <a:ext cx="126237" cy="8348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0" y="0"/>
            <a:ext cx="9144000" cy="1053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1106</Words>
  <Application>Microsoft Office PowerPoint</Application>
  <PresentationFormat>On-screen Show (4:3)</PresentationFormat>
  <Paragraphs>478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Windows User</cp:lastModifiedBy>
  <cp:revision>1</cp:revision>
  <dcterms:modified xsi:type="dcterms:W3CDTF">2020-08-03T08:04:08Z</dcterms:modified>
</cp:coreProperties>
</file>